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6" r:id="rId2"/>
    <p:sldId id="296" r:id="rId3"/>
    <p:sldId id="299" r:id="rId4"/>
    <p:sldId id="323" r:id="rId5"/>
    <p:sldId id="324" r:id="rId6"/>
    <p:sldId id="344" r:id="rId7"/>
    <p:sldId id="325" r:id="rId8"/>
    <p:sldId id="326" r:id="rId9"/>
    <p:sldId id="322" r:id="rId10"/>
    <p:sldId id="336" r:id="rId11"/>
    <p:sldId id="337" r:id="rId12"/>
    <p:sldId id="341" r:id="rId13"/>
    <p:sldId id="318" r:id="rId14"/>
    <p:sldId id="339" r:id="rId15"/>
    <p:sldId id="342" r:id="rId16"/>
    <p:sldId id="359" r:id="rId17"/>
    <p:sldId id="360" r:id="rId18"/>
    <p:sldId id="364" r:id="rId19"/>
    <p:sldId id="357" r:id="rId20"/>
    <p:sldId id="346" r:id="rId21"/>
    <p:sldId id="362" r:id="rId22"/>
    <p:sldId id="404" r:id="rId23"/>
    <p:sldId id="351" r:id="rId24"/>
    <p:sldId id="349" r:id="rId25"/>
    <p:sldId id="361" r:id="rId26"/>
    <p:sldId id="405" r:id="rId27"/>
    <p:sldId id="403" r:id="rId28"/>
    <p:sldId id="352" r:id="rId29"/>
    <p:sldId id="350" r:id="rId30"/>
    <p:sldId id="335" r:id="rId31"/>
    <p:sldId id="319" r:id="rId32"/>
    <p:sldId id="308" r:id="rId33"/>
    <p:sldId id="315" r:id="rId34"/>
    <p:sldId id="328" r:id="rId35"/>
    <p:sldId id="358" r:id="rId36"/>
    <p:sldId id="378" r:id="rId37"/>
    <p:sldId id="395" r:id="rId38"/>
    <p:sldId id="396" r:id="rId39"/>
    <p:sldId id="343" r:id="rId40"/>
    <p:sldId id="353" r:id="rId41"/>
    <p:sldId id="377" r:id="rId42"/>
    <p:sldId id="376" r:id="rId43"/>
    <p:sldId id="375" r:id="rId44"/>
    <p:sldId id="354" r:id="rId45"/>
    <p:sldId id="401" r:id="rId46"/>
    <p:sldId id="398" r:id="rId47"/>
    <p:sldId id="397" r:id="rId48"/>
    <p:sldId id="399" r:id="rId49"/>
    <p:sldId id="400" r:id="rId50"/>
    <p:sldId id="355" r:id="rId51"/>
    <p:sldId id="365" r:id="rId52"/>
    <p:sldId id="368" r:id="rId53"/>
    <p:sldId id="369" r:id="rId54"/>
    <p:sldId id="402" r:id="rId55"/>
    <p:sldId id="356" r:id="rId56"/>
    <p:sldId id="366" r:id="rId57"/>
    <p:sldId id="36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A419C-6F23-47B9-A2FE-7165BF99A84E}" v="450" dt="2025-07-17T11:36:09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ianchi" userId="1dd43a41-4e4c-4b62-897c-c402d57a5e85" providerId="ADAL" clId="{BA2A419C-6F23-47B9-A2FE-7165BF99A84E}"/>
    <pc:docChg chg="undo redo custSel addSld delSld modSld sldOrd">
      <pc:chgData name="Anna Bianchi" userId="1dd43a41-4e4c-4b62-897c-c402d57a5e85" providerId="ADAL" clId="{BA2A419C-6F23-47B9-A2FE-7165BF99A84E}" dt="2025-07-17T11:36:10.449" v="3525" actId="1076"/>
      <pc:docMkLst>
        <pc:docMk/>
      </pc:docMkLst>
      <pc:sldChg chg="delSp modSp mod">
        <pc:chgData name="Anna Bianchi" userId="1dd43a41-4e4c-4b62-897c-c402d57a5e85" providerId="ADAL" clId="{BA2A419C-6F23-47B9-A2FE-7165BF99A84E}" dt="2025-07-08T16:19:28.829" v="32" actId="20577"/>
        <pc:sldMkLst>
          <pc:docMk/>
          <pc:sldMk cId="2744518729" sldId="266"/>
        </pc:sldMkLst>
        <pc:spChg chg="mod">
          <ac:chgData name="Anna Bianchi" userId="1dd43a41-4e4c-4b62-897c-c402d57a5e85" providerId="ADAL" clId="{BA2A419C-6F23-47B9-A2FE-7165BF99A84E}" dt="2025-07-08T16:19:28.829" v="32" actId="20577"/>
          <ac:spMkLst>
            <pc:docMk/>
            <pc:sldMk cId="2744518729" sldId="266"/>
            <ac:spMk id="2" creationId="{00000000-0000-0000-0000-000000000000}"/>
          </ac:spMkLst>
        </pc:spChg>
      </pc:sldChg>
      <pc:sldChg chg="modSp mod">
        <pc:chgData name="Anna Bianchi" userId="1dd43a41-4e4c-4b62-897c-c402d57a5e85" providerId="ADAL" clId="{BA2A419C-6F23-47B9-A2FE-7165BF99A84E}" dt="2025-07-15T09:51:27.888" v="3113" actId="207"/>
        <pc:sldMkLst>
          <pc:docMk/>
          <pc:sldMk cId="3776059934" sldId="296"/>
        </pc:sldMkLst>
        <pc:spChg chg="mod">
          <ac:chgData name="Anna Bianchi" userId="1dd43a41-4e4c-4b62-897c-c402d57a5e85" providerId="ADAL" clId="{BA2A419C-6F23-47B9-A2FE-7165BF99A84E}" dt="2025-07-15T09:51:27.888" v="3113" actId="207"/>
          <ac:spMkLst>
            <pc:docMk/>
            <pc:sldMk cId="3776059934" sldId="296"/>
            <ac:spMk id="7" creationId="{00000000-0000-0000-0000-000000000000}"/>
          </ac:spMkLst>
        </pc:spChg>
      </pc:sldChg>
      <pc:sldChg chg="addSp modSp mod">
        <pc:chgData name="Anna Bianchi" userId="1dd43a41-4e4c-4b62-897c-c402d57a5e85" providerId="ADAL" clId="{BA2A419C-6F23-47B9-A2FE-7165BF99A84E}" dt="2025-07-13T13:17:15.257" v="1125" actId="207"/>
        <pc:sldMkLst>
          <pc:docMk/>
          <pc:sldMk cId="3772131175" sldId="299"/>
        </pc:sldMkLst>
        <pc:spChg chg="mod">
          <ac:chgData name="Anna Bianchi" userId="1dd43a41-4e4c-4b62-897c-c402d57a5e85" providerId="ADAL" clId="{BA2A419C-6F23-47B9-A2FE-7165BF99A84E}" dt="2025-07-08T16:20:45.786" v="183" actId="20577"/>
          <ac:spMkLst>
            <pc:docMk/>
            <pc:sldMk cId="3772131175" sldId="299"/>
            <ac:spMk id="2" creationId="{00000000-0000-0000-0000-000000000000}"/>
          </ac:spMkLst>
        </pc:spChg>
        <pc:spChg chg="add mod">
          <ac:chgData name="Anna Bianchi" userId="1dd43a41-4e4c-4b62-897c-c402d57a5e85" providerId="ADAL" clId="{BA2A419C-6F23-47B9-A2FE-7165BF99A84E}" dt="2025-07-13T13:17:15.257" v="1125" actId="207"/>
          <ac:spMkLst>
            <pc:docMk/>
            <pc:sldMk cId="3772131175" sldId="299"/>
            <ac:spMk id="3" creationId="{C0F0CD65-6AD7-A594-DF25-A11D5021F897}"/>
          </ac:spMkLst>
        </pc:spChg>
      </pc:sldChg>
      <pc:sldChg chg="addSp delSp modSp mod ord modAnim">
        <pc:chgData name="Anna Bianchi" userId="1dd43a41-4e4c-4b62-897c-c402d57a5e85" providerId="ADAL" clId="{BA2A419C-6F23-47B9-A2FE-7165BF99A84E}" dt="2025-07-15T09:50:29.198" v="3093"/>
        <pc:sldMkLst>
          <pc:docMk/>
          <pc:sldMk cId="4144230195" sldId="308"/>
        </pc:sldMkLst>
        <pc:spChg chg="mod">
          <ac:chgData name="Anna Bianchi" userId="1dd43a41-4e4c-4b62-897c-c402d57a5e85" providerId="ADAL" clId="{BA2A419C-6F23-47B9-A2FE-7165BF99A84E}" dt="2025-07-08T16:35:08.255" v="872" actId="20577"/>
          <ac:spMkLst>
            <pc:docMk/>
            <pc:sldMk cId="4144230195" sldId="308"/>
            <ac:spMk id="2" creationId="{00000000-0000-0000-0000-000000000000}"/>
          </ac:spMkLst>
        </pc:spChg>
        <pc:spChg chg="mod">
          <ac:chgData name="Anna Bianchi" userId="1dd43a41-4e4c-4b62-897c-c402d57a5e85" providerId="ADAL" clId="{BA2A419C-6F23-47B9-A2FE-7165BF99A84E}" dt="2025-07-08T16:38:32.709" v="884"/>
          <ac:spMkLst>
            <pc:docMk/>
            <pc:sldMk cId="4144230195" sldId="308"/>
            <ac:spMk id="6" creationId="{2E4D215A-A811-CDE4-CF5C-669F9C0FEAC3}"/>
          </ac:spMkLst>
        </pc:spChg>
        <pc:spChg chg="mod">
          <ac:chgData name="Anna Bianchi" userId="1dd43a41-4e4c-4b62-897c-c402d57a5e85" providerId="ADAL" clId="{BA2A419C-6F23-47B9-A2FE-7165BF99A84E}" dt="2025-07-08T16:38:32.709" v="884"/>
          <ac:spMkLst>
            <pc:docMk/>
            <pc:sldMk cId="4144230195" sldId="308"/>
            <ac:spMk id="7" creationId="{396A4EE2-503B-A62B-2529-745D0EDADFBE}"/>
          </ac:spMkLst>
        </pc:spChg>
        <pc:spChg chg="mod">
          <ac:chgData name="Anna Bianchi" userId="1dd43a41-4e4c-4b62-897c-c402d57a5e85" providerId="ADAL" clId="{BA2A419C-6F23-47B9-A2FE-7165BF99A84E}" dt="2025-07-08T16:38:32.709" v="884"/>
          <ac:spMkLst>
            <pc:docMk/>
            <pc:sldMk cId="4144230195" sldId="308"/>
            <ac:spMk id="10" creationId="{FFB43FC1-32EE-9880-63CC-C86E391C53AF}"/>
          </ac:spMkLst>
        </pc:spChg>
        <pc:spChg chg="mod">
          <ac:chgData name="Anna Bianchi" userId="1dd43a41-4e4c-4b62-897c-c402d57a5e85" providerId="ADAL" clId="{BA2A419C-6F23-47B9-A2FE-7165BF99A84E}" dt="2025-07-08T16:39:51.127" v="983" actId="207"/>
          <ac:spMkLst>
            <pc:docMk/>
            <pc:sldMk cId="4144230195" sldId="308"/>
            <ac:spMk id="19" creationId="{91180871-722F-8BEB-40BD-34AD5CFE5200}"/>
          </ac:spMkLst>
        </pc:spChg>
        <pc:spChg chg="mod">
          <ac:chgData name="Anna Bianchi" userId="1dd43a41-4e4c-4b62-897c-c402d57a5e85" providerId="ADAL" clId="{BA2A419C-6F23-47B9-A2FE-7165BF99A84E}" dt="2025-07-08T16:40:19.832" v="986" actId="13822"/>
          <ac:spMkLst>
            <pc:docMk/>
            <pc:sldMk cId="4144230195" sldId="308"/>
            <ac:spMk id="20" creationId="{FFDB053A-CA0D-049E-7494-ACE089B15FB6}"/>
          </ac:spMkLst>
        </pc:spChg>
        <pc:spChg chg="mod">
          <ac:chgData name="Anna Bianchi" userId="1dd43a41-4e4c-4b62-897c-c402d57a5e85" providerId="ADAL" clId="{BA2A419C-6F23-47B9-A2FE-7165BF99A84E}" dt="2025-07-08T16:40:14.631" v="985" actId="13822"/>
          <ac:spMkLst>
            <pc:docMk/>
            <pc:sldMk cId="4144230195" sldId="308"/>
            <ac:spMk id="21" creationId="{37AC400F-88BF-F6AD-F09E-521C3D47F384}"/>
          </ac:spMkLst>
        </pc:spChg>
        <pc:grpChg chg="add mod">
          <ac:chgData name="Anna Bianchi" userId="1dd43a41-4e4c-4b62-897c-c402d57a5e85" providerId="ADAL" clId="{BA2A419C-6F23-47B9-A2FE-7165BF99A84E}" dt="2025-07-08T16:38:32.709" v="884"/>
          <ac:grpSpMkLst>
            <pc:docMk/>
            <pc:sldMk cId="4144230195" sldId="308"/>
            <ac:grpSpMk id="4" creationId="{4003319D-1255-C73A-49B1-A1277C40F51B}"/>
          </ac:grpSpMkLst>
        </pc:grpChg>
        <pc:grpChg chg="add mod">
          <ac:chgData name="Anna Bianchi" userId="1dd43a41-4e4c-4b62-897c-c402d57a5e85" providerId="ADAL" clId="{BA2A419C-6F23-47B9-A2FE-7165BF99A84E}" dt="2025-07-08T16:39:02.388" v="892" actId="1076"/>
          <ac:grpSpMkLst>
            <pc:docMk/>
            <pc:sldMk cId="4144230195" sldId="308"/>
            <ac:grpSpMk id="9" creationId="{C6877692-623C-C534-B097-6AB3C38B4238}"/>
          </ac:grpSpMkLst>
        </pc:grpChg>
        <pc:picChg chg="mod">
          <ac:chgData name="Anna Bianchi" userId="1dd43a41-4e4c-4b62-897c-c402d57a5e85" providerId="ADAL" clId="{BA2A419C-6F23-47B9-A2FE-7165BF99A84E}" dt="2025-07-08T16:38:32.709" v="884"/>
          <ac:picMkLst>
            <pc:docMk/>
            <pc:sldMk cId="4144230195" sldId="308"/>
            <ac:picMk id="5" creationId="{796C0621-A2E3-B70E-81D0-41278BB39F1D}"/>
          </ac:picMkLst>
        </pc:picChg>
        <pc:picChg chg="mod">
          <ac:chgData name="Anna Bianchi" userId="1dd43a41-4e4c-4b62-897c-c402d57a5e85" providerId="ADAL" clId="{BA2A419C-6F23-47B9-A2FE-7165BF99A84E}" dt="2025-07-08T16:40:33.336" v="988" actId="1076"/>
          <ac:picMkLst>
            <pc:docMk/>
            <pc:sldMk cId="4144230195" sldId="308"/>
            <ac:picMk id="8" creationId="{33E12264-B05C-9D8B-3D34-9B0B397D27CC}"/>
          </ac:picMkLst>
        </pc:picChg>
        <pc:picChg chg="mod">
          <ac:chgData name="Anna Bianchi" userId="1dd43a41-4e4c-4b62-897c-c402d57a5e85" providerId="ADAL" clId="{BA2A419C-6F23-47B9-A2FE-7165BF99A84E}" dt="2025-07-08T16:38:32.709" v="884"/>
          <ac:picMkLst>
            <pc:docMk/>
            <pc:sldMk cId="4144230195" sldId="308"/>
            <ac:picMk id="12" creationId="{E5324D82-0E82-D10F-381B-F8D663B65129}"/>
          </ac:picMkLst>
        </pc:picChg>
        <pc:picChg chg="mod topLvl">
          <ac:chgData name="Anna Bianchi" userId="1dd43a41-4e4c-4b62-897c-c402d57a5e85" providerId="ADAL" clId="{BA2A419C-6F23-47B9-A2FE-7165BF99A84E}" dt="2025-07-08T16:39:02.388" v="892" actId="1076"/>
          <ac:picMkLst>
            <pc:docMk/>
            <pc:sldMk cId="4144230195" sldId="308"/>
            <ac:picMk id="15" creationId="{7FDA3B7E-F87F-AC61-8E33-F21BDEE38011}"/>
          </ac:picMkLst>
        </pc:picChg>
      </pc:sldChg>
      <pc:sldChg chg="del">
        <pc:chgData name="Anna Bianchi" userId="1dd43a41-4e4c-4b62-897c-c402d57a5e85" providerId="ADAL" clId="{BA2A419C-6F23-47B9-A2FE-7165BF99A84E}" dt="2025-07-08T16:50:09.879" v="1101" actId="47"/>
        <pc:sldMkLst>
          <pc:docMk/>
          <pc:sldMk cId="3798994748" sldId="310"/>
        </pc:sldMkLst>
      </pc:sldChg>
      <pc:sldChg chg="del">
        <pc:chgData name="Anna Bianchi" userId="1dd43a41-4e4c-4b62-897c-c402d57a5e85" providerId="ADAL" clId="{BA2A419C-6F23-47B9-A2FE-7165BF99A84E}" dt="2025-07-08T16:50:09.879" v="1101" actId="47"/>
        <pc:sldMkLst>
          <pc:docMk/>
          <pc:sldMk cId="233926063" sldId="311"/>
        </pc:sldMkLst>
      </pc:sldChg>
      <pc:sldChg chg="addSp delSp modSp mod ord">
        <pc:chgData name="Anna Bianchi" userId="1dd43a41-4e4c-4b62-897c-c402d57a5e85" providerId="ADAL" clId="{BA2A419C-6F23-47B9-A2FE-7165BF99A84E}" dt="2025-07-15T09:50:29.198" v="3093"/>
        <pc:sldMkLst>
          <pc:docMk/>
          <pc:sldMk cId="845108236" sldId="315"/>
        </pc:sldMkLst>
        <pc:spChg chg="mod">
          <ac:chgData name="Anna Bianchi" userId="1dd43a41-4e4c-4b62-897c-c402d57a5e85" providerId="ADAL" clId="{BA2A419C-6F23-47B9-A2FE-7165BF99A84E}" dt="2025-07-08T16:40:52.648" v="995" actId="20577"/>
          <ac:spMkLst>
            <pc:docMk/>
            <pc:sldMk cId="845108236" sldId="315"/>
            <ac:spMk id="2" creationId="{32CBA91D-921B-2405-0567-69ADB9AA7A43}"/>
          </ac:spMkLst>
        </pc:spChg>
        <pc:spChg chg="add mod">
          <ac:chgData name="Anna Bianchi" userId="1dd43a41-4e4c-4b62-897c-c402d57a5e85" providerId="ADAL" clId="{BA2A419C-6F23-47B9-A2FE-7165BF99A84E}" dt="2025-07-08T16:49:53.833" v="1097" actId="1076"/>
          <ac:spMkLst>
            <pc:docMk/>
            <pc:sldMk cId="845108236" sldId="315"/>
            <ac:spMk id="5" creationId="{10ADF02B-5C3A-C69F-A04A-4E7DC9EA6816}"/>
          </ac:spMkLst>
        </pc:spChg>
        <pc:spChg chg="add mod">
          <ac:chgData name="Anna Bianchi" userId="1dd43a41-4e4c-4b62-897c-c402d57a5e85" providerId="ADAL" clId="{BA2A419C-6F23-47B9-A2FE-7165BF99A84E}" dt="2025-07-08T16:49:14.127" v="1094" actId="1076"/>
          <ac:spMkLst>
            <pc:docMk/>
            <pc:sldMk cId="845108236" sldId="315"/>
            <ac:spMk id="6" creationId="{347A25B7-9954-A72A-3737-D0FB3986CD07}"/>
          </ac:spMkLst>
        </pc:spChg>
        <pc:picChg chg="add mod">
          <ac:chgData name="Anna Bianchi" userId="1dd43a41-4e4c-4b62-897c-c402d57a5e85" providerId="ADAL" clId="{BA2A419C-6F23-47B9-A2FE-7165BF99A84E}" dt="2025-07-08T16:49:56.143" v="1098" actId="1076"/>
          <ac:picMkLst>
            <pc:docMk/>
            <pc:sldMk cId="845108236" sldId="315"/>
            <ac:picMk id="4" creationId="{C0DF63D4-F489-FA65-1620-79642CDE73CC}"/>
          </ac:picMkLst>
        </pc:picChg>
        <pc:picChg chg="add mod">
          <ac:chgData name="Anna Bianchi" userId="1dd43a41-4e4c-4b62-897c-c402d57a5e85" providerId="ADAL" clId="{BA2A419C-6F23-47B9-A2FE-7165BF99A84E}" dt="2025-07-15T09:48:18.953" v="3090" actId="1076"/>
          <ac:picMkLst>
            <pc:docMk/>
            <pc:sldMk cId="845108236" sldId="315"/>
            <ac:picMk id="1032" creationId="{EBEBB539-B60E-8F29-8EF8-38D5CE4BE8CB}"/>
          </ac:picMkLst>
        </pc:picChg>
      </pc:sldChg>
      <pc:sldChg chg="modSp mod">
        <pc:chgData name="Anna Bianchi" userId="1dd43a41-4e4c-4b62-897c-c402d57a5e85" providerId="ADAL" clId="{BA2A419C-6F23-47B9-A2FE-7165BF99A84E}" dt="2025-07-17T11:11:37.167" v="3166" actId="20577"/>
        <pc:sldMkLst>
          <pc:docMk/>
          <pc:sldMk cId="3756164253" sldId="318"/>
        </pc:sldMkLst>
        <pc:spChg chg="mod">
          <ac:chgData name="Anna Bianchi" userId="1dd43a41-4e4c-4b62-897c-c402d57a5e85" providerId="ADAL" clId="{BA2A419C-6F23-47B9-A2FE-7165BF99A84E}" dt="2025-07-17T11:11:37.167" v="3166" actId="20577"/>
          <ac:spMkLst>
            <pc:docMk/>
            <pc:sldMk cId="3756164253" sldId="318"/>
            <ac:spMk id="2" creationId="{778BA3ED-B2C7-3BFE-C7DF-1ACDB93C4554}"/>
          </ac:spMkLst>
        </pc:spChg>
        <pc:spChg chg="mod">
          <ac:chgData name="Anna Bianchi" userId="1dd43a41-4e4c-4b62-897c-c402d57a5e85" providerId="ADAL" clId="{BA2A419C-6F23-47B9-A2FE-7165BF99A84E}" dt="2025-07-13T13:28:55.983" v="1276" actId="20577"/>
          <ac:spMkLst>
            <pc:docMk/>
            <pc:sldMk cId="3756164253" sldId="318"/>
            <ac:spMk id="13338" creationId="{BA0A8D96-DB0E-3DBC-84ED-F4BD97E13651}"/>
          </ac:spMkLst>
        </pc:spChg>
        <pc:spChg chg="mod">
          <ac:chgData name="Anna Bianchi" userId="1dd43a41-4e4c-4b62-897c-c402d57a5e85" providerId="ADAL" clId="{BA2A419C-6F23-47B9-A2FE-7165BF99A84E}" dt="2025-07-13T13:29:18.206" v="1300" actId="1076"/>
          <ac:spMkLst>
            <pc:docMk/>
            <pc:sldMk cId="3756164253" sldId="318"/>
            <ac:spMk id="13527" creationId="{337DD2F2-1732-E4D5-4E86-62573C2DD69D}"/>
          </ac:spMkLst>
        </pc:spChg>
      </pc:sldChg>
      <pc:sldChg chg="modSp mod ord">
        <pc:chgData name="Anna Bianchi" userId="1dd43a41-4e4c-4b62-897c-c402d57a5e85" providerId="ADAL" clId="{BA2A419C-6F23-47B9-A2FE-7165BF99A84E}" dt="2025-07-15T10:41:04.644" v="3117" actId="1076"/>
        <pc:sldMkLst>
          <pc:docMk/>
          <pc:sldMk cId="3096828811" sldId="319"/>
        </pc:sldMkLst>
        <pc:spChg chg="mod">
          <ac:chgData name="Anna Bianchi" userId="1dd43a41-4e4c-4b62-897c-c402d57a5e85" providerId="ADAL" clId="{BA2A419C-6F23-47B9-A2FE-7165BF99A84E}" dt="2025-07-08T16:41:06.367" v="1007" actId="20577"/>
          <ac:spMkLst>
            <pc:docMk/>
            <pc:sldMk cId="3096828811" sldId="319"/>
            <ac:spMk id="2" creationId="{3A04846A-3C23-9111-B723-FD5E73FD14DA}"/>
          </ac:spMkLst>
        </pc:spChg>
        <pc:spChg chg="mod">
          <ac:chgData name="Anna Bianchi" userId="1dd43a41-4e4c-4b62-897c-c402d57a5e85" providerId="ADAL" clId="{BA2A419C-6F23-47B9-A2FE-7165BF99A84E}" dt="2025-07-08T16:41:15.873" v="1023" actId="1076"/>
          <ac:spMkLst>
            <pc:docMk/>
            <pc:sldMk cId="3096828811" sldId="319"/>
            <ac:spMk id="3" creationId="{9F767D4F-4179-1102-ADBA-24792260025F}"/>
          </ac:spMkLst>
        </pc:spChg>
        <pc:spChg chg="mod">
          <ac:chgData name="Anna Bianchi" userId="1dd43a41-4e4c-4b62-897c-c402d57a5e85" providerId="ADAL" clId="{BA2A419C-6F23-47B9-A2FE-7165BF99A84E}" dt="2025-07-08T16:41:20.461" v="1024" actId="1076"/>
          <ac:spMkLst>
            <pc:docMk/>
            <pc:sldMk cId="3096828811" sldId="319"/>
            <ac:spMk id="4" creationId="{3C06E301-05C5-A905-1197-1049882018A6}"/>
          </ac:spMkLst>
        </pc:spChg>
        <pc:spChg chg="mod">
          <ac:chgData name="Anna Bianchi" userId="1dd43a41-4e4c-4b62-897c-c402d57a5e85" providerId="ADAL" clId="{BA2A419C-6F23-47B9-A2FE-7165BF99A84E}" dt="2025-07-15T10:41:00.844" v="3114" actId="1076"/>
          <ac:spMkLst>
            <pc:docMk/>
            <pc:sldMk cId="3096828811" sldId="319"/>
            <ac:spMk id="5" creationId="{E211A7F4-E094-AC25-2AB7-DB14EC3E4DDB}"/>
          </ac:spMkLst>
        </pc:spChg>
        <pc:picChg chg="mod">
          <ac:chgData name="Anna Bianchi" userId="1dd43a41-4e4c-4b62-897c-c402d57a5e85" providerId="ADAL" clId="{BA2A419C-6F23-47B9-A2FE-7165BF99A84E}" dt="2025-07-15T10:41:04.644" v="3117" actId="1076"/>
          <ac:picMkLst>
            <pc:docMk/>
            <pc:sldMk cId="3096828811" sldId="319"/>
            <ac:picMk id="7" creationId="{327E58B9-2544-FFBD-7577-9F1DAF9EB93C}"/>
          </ac:picMkLst>
        </pc:picChg>
      </pc:sldChg>
      <pc:sldChg chg="addSp delSp modSp mod">
        <pc:chgData name="Anna Bianchi" userId="1dd43a41-4e4c-4b62-897c-c402d57a5e85" providerId="ADAL" clId="{BA2A419C-6F23-47B9-A2FE-7165BF99A84E}" dt="2025-07-17T11:24:43.170" v="3417" actId="113"/>
        <pc:sldMkLst>
          <pc:docMk/>
          <pc:sldMk cId="1861402825" sldId="322"/>
        </pc:sldMkLst>
        <pc:spChg chg="mod">
          <ac:chgData name="Anna Bianchi" userId="1dd43a41-4e4c-4b62-897c-c402d57a5e85" providerId="ADAL" clId="{BA2A419C-6F23-47B9-A2FE-7165BF99A84E}" dt="2025-07-13T13:20:20.702" v="1192" actId="20577"/>
          <ac:spMkLst>
            <pc:docMk/>
            <pc:sldMk cId="1861402825" sldId="322"/>
            <ac:spMk id="2" creationId="{10201F67-2224-8417-1CF5-E3C9150AAC51}"/>
          </ac:spMkLst>
        </pc:spChg>
        <pc:spChg chg="mod">
          <ac:chgData name="Anna Bianchi" userId="1dd43a41-4e4c-4b62-897c-c402d57a5e85" providerId="ADAL" clId="{BA2A419C-6F23-47B9-A2FE-7165BF99A84E}" dt="2025-07-17T11:24:26.211" v="3412" actId="1076"/>
          <ac:spMkLst>
            <pc:docMk/>
            <pc:sldMk cId="1861402825" sldId="322"/>
            <ac:spMk id="9" creationId="{53533AF2-DD7B-3CC7-2977-25A366AAD1F4}"/>
          </ac:spMkLst>
        </pc:spChg>
        <pc:spChg chg="mod">
          <ac:chgData name="Anna Bianchi" userId="1dd43a41-4e4c-4b62-897c-c402d57a5e85" providerId="ADAL" clId="{BA2A419C-6F23-47B9-A2FE-7165BF99A84E}" dt="2025-07-17T11:24:26.211" v="3412" actId="1076"/>
          <ac:spMkLst>
            <pc:docMk/>
            <pc:sldMk cId="1861402825" sldId="322"/>
            <ac:spMk id="10" creationId="{BF2118D3-E592-4CE0-FEE8-C474A7FB4D3E}"/>
          </ac:spMkLst>
        </pc:spChg>
        <pc:spChg chg="mod">
          <ac:chgData name="Anna Bianchi" userId="1dd43a41-4e4c-4b62-897c-c402d57a5e85" providerId="ADAL" clId="{BA2A419C-6F23-47B9-A2FE-7165BF99A84E}" dt="2025-07-17T11:24:26.211" v="3412" actId="1076"/>
          <ac:spMkLst>
            <pc:docMk/>
            <pc:sldMk cId="1861402825" sldId="322"/>
            <ac:spMk id="11" creationId="{93DB5A37-C6EC-F802-967B-D125BD8DC076}"/>
          </ac:spMkLst>
        </pc:spChg>
        <pc:spChg chg="mod">
          <ac:chgData name="Anna Bianchi" userId="1dd43a41-4e4c-4b62-897c-c402d57a5e85" providerId="ADAL" clId="{BA2A419C-6F23-47B9-A2FE-7165BF99A84E}" dt="2025-07-17T11:24:26.211" v="3412" actId="1076"/>
          <ac:spMkLst>
            <pc:docMk/>
            <pc:sldMk cId="1861402825" sldId="322"/>
            <ac:spMk id="12" creationId="{A099B3C1-A725-A1D1-949C-51CD028E405A}"/>
          </ac:spMkLst>
        </pc:spChg>
        <pc:spChg chg="mod">
          <ac:chgData name="Anna Bianchi" userId="1dd43a41-4e4c-4b62-897c-c402d57a5e85" providerId="ADAL" clId="{BA2A419C-6F23-47B9-A2FE-7165BF99A84E}" dt="2025-07-17T11:24:26.211" v="3412" actId="1076"/>
          <ac:spMkLst>
            <pc:docMk/>
            <pc:sldMk cId="1861402825" sldId="322"/>
            <ac:spMk id="13" creationId="{73A3CED5-401C-49AE-E3A4-03337D96700C}"/>
          </ac:spMkLst>
        </pc:spChg>
        <pc:spChg chg="mod">
          <ac:chgData name="Anna Bianchi" userId="1dd43a41-4e4c-4b62-897c-c402d57a5e85" providerId="ADAL" clId="{BA2A419C-6F23-47B9-A2FE-7165BF99A84E}" dt="2025-07-17T11:24:41.528" v="3416" actId="113"/>
          <ac:spMkLst>
            <pc:docMk/>
            <pc:sldMk cId="1861402825" sldId="322"/>
            <ac:spMk id="14" creationId="{62A9A4F7-741B-840F-E0B2-90838E2B8487}"/>
          </ac:spMkLst>
        </pc:spChg>
        <pc:spChg chg="mod">
          <ac:chgData name="Anna Bianchi" userId="1dd43a41-4e4c-4b62-897c-c402d57a5e85" providerId="ADAL" clId="{BA2A419C-6F23-47B9-A2FE-7165BF99A84E}" dt="2025-07-17T11:24:43.170" v="3417" actId="113"/>
          <ac:spMkLst>
            <pc:docMk/>
            <pc:sldMk cId="1861402825" sldId="322"/>
            <ac:spMk id="15" creationId="{DE268728-407E-6957-F32D-4C1F563233A8}"/>
          </ac:spMkLst>
        </pc:spChg>
        <pc:grpChg chg="mod">
          <ac:chgData name="Anna Bianchi" userId="1dd43a41-4e4c-4b62-897c-c402d57a5e85" providerId="ADAL" clId="{BA2A419C-6F23-47B9-A2FE-7165BF99A84E}" dt="2025-07-17T11:24:26.211" v="3412" actId="1076"/>
          <ac:grpSpMkLst>
            <pc:docMk/>
            <pc:sldMk cId="1861402825" sldId="322"/>
            <ac:grpSpMk id="7" creationId="{DED21AB4-2BD8-DB57-AF21-7AE824490E46}"/>
          </ac:grpSpMkLst>
        </pc:grpChg>
        <pc:picChg chg="mod">
          <ac:chgData name="Anna Bianchi" userId="1dd43a41-4e4c-4b62-897c-c402d57a5e85" providerId="ADAL" clId="{BA2A419C-6F23-47B9-A2FE-7165BF99A84E}" dt="2025-07-17T11:24:26.211" v="3412" actId="1076"/>
          <ac:picMkLst>
            <pc:docMk/>
            <pc:sldMk cId="1861402825" sldId="322"/>
            <ac:picMk id="8" creationId="{491935D8-CA5E-2679-61EA-203C3F4BDEA5}"/>
          </ac:picMkLst>
        </pc:picChg>
        <pc:picChg chg="add mod">
          <ac:chgData name="Anna Bianchi" userId="1dd43a41-4e4c-4b62-897c-c402d57a5e85" providerId="ADAL" clId="{BA2A419C-6F23-47B9-A2FE-7165BF99A84E}" dt="2025-07-17T11:24:36.293" v="3415"/>
          <ac:picMkLst>
            <pc:docMk/>
            <pc:sldMk cId="1861402825" sldId="322"/>
            <ac:picMk id="1026" creationId="{DAA6C34F-855D-EFBC-0DBB-0757836821D2}"/>
          </ac:picMkLst>
        </pc:picChg>
      </pc:sldChg>
      <pc:sldChg chg="modSp mod">
        <pc:chgData name="Anna Bianchi" userId="1dd43a41-4e4c-4b62-897c-c402d57a5e85" providerId="ADAL" clId="{BA2A419C-6F23-47B9-A2FE-7165BF99A84E}" dt="2025-07-17T11:10:52.300" v="3130" actId="20577"/>
        <pc:sldMkLst>
          <pc:docMk/>
          <pc:sldMk cId="3008794969" sldId="323"/>
        </pc:sldMkLst>
        <pc:spChg chg="mod">
          <ac:chgData name="Anna Bianchi" userId="1dd43a41-4e4c-4b62-897c-c402d57a5e85" providerId="ADAL" clId="{BA2A419C-6F23-47B9-A2FE-7165BF99A84E}" dt="2025-07-17T11:10:52.300" v="3130" actId="20577"/>
          <ac:spMkLst>
            <pc:docMk/>
            <pc:sldMk cId="3008794969" sldId="323"/>
            <ac:spMk id="2" creationId="{DDBB8400-B126-0669-E743-EEEA27934D00}"/>
          </ac:spMkLst>
        </pc:spChg>
        <pc:grpChg chg="mod">
          <ac:chgData name="Anna Bianchi" userId="1dd43a41-4e4c-4b62-897c-c402d57a5e85" providerId="ADAL" clId="{BA2A419C-6F23-47B9-A2FE-7165BF99A84E}" dt="2025-07-08T16:23:03.508" v="219" actId="1076"/>
          <ac:grpSpMkLst>
            <pc:docMk/>
            <pc:sldMk cId="3008794969" sldId="323"/>
            <ac:grpSpMk id="11" creationId="{68DF60A5-C748-BF0C-BC0F-507B7187374F}"/>
          </ac:grpSpMkLst>
        </pc:grpChg>
        <pc:picChg chg="mod">
          <ac:chgData name="Anna Bianchi" userId="1dd43a41-4e4c-4b62-897c-c402d57a5e85" providerId="ADAL" clId="{BA2A419C-6F23-47B9-A2FE-7165BF99A84E}" dt="2025-07-08T16:22:57.687" v="218" actId="1076"/>
          <ac:picMkLst>
            <pc:docMk/>
            <pc:sldMk cId="3008794969" sldId="323"/>
            <ac:picMk id="23" creationId="{09AAE399-4DCC-4A5C-DBCF-87D00ED031C5}"/>
          </ac:picMkLst>
        </pc:picChg>
        <pc:picChg chg="mod">
          <ac:chgData name="Anna Bianchi" userId="1dd43a41-4e4c-4b62-897c-c402d57a5e85" providerId="ADAL" clId="{BA2A419C-6F23-47B9-A2FE-7165BF99A84E}" dt="2025-07-08T16:23:03.508" v="219" actId="1076"/>
          <ac:picMkLst>
            <pc:docMk/>
            <pc:sldMk cId="3008794969" sldId="323"/>
            <ac:picMk id="2054" creationId="{48E5EB4E-F7A6-5245-542A-4E2CCBA706CC}"/>
          </ac:picMkLst>
        </pc:picChg>
        <pc:picChg chg="mod">
          <ac:chgData name="Anna Bianchi" userId="1dd43a41-4e4c-4b62-897c-c402d57a5e85" providerId="ADAL" clId="{BA2A419C-6F23-47B9-A2FE-7165BF99A84E}" dt="2025-07-08T16:23:03.508" v="219" actId="1076"/>
          <ac:picMkLst>
            <pc:docMk/>
            <pc:sldMk cId="3008794969" sldId="323"/>
            <ac:picMk id="2056" creationId="{3F5ABC24-EE8E-B3C3-2CA1-DA572EFF1386}"/>
          </ac:picMkLst>
        </pc:picChg>
        <pc:picChg chg="mod">
          <ac:chgData name="Anna Bianchi" userId="1dd43a41-4e4c-4b62-897c-c402d57a5e85" providerId="ADAL" clId="{BA2A419C-6F23-47B9-A2FE-7165BF99A84E}" dt="2025-07-08T16:22:55.782" v="217" actId="1076"/>
          <ac:picMkLst>
            <pc:docMk/>
            <pc:sldMk cId="3008794969" sldId="323"/>
            <ac:picMk id="2058" creationId="{7450DE6B-F775-8419-8A4E-2DB6362B9618}"/>
          </ac:picMkLst>
        </pc:picChg>
        <pc:picChg chg="mod">
          <ac:chgData name="Anna Bianchi" userId="1dd43a41-4e4c-4b62-897c-c402d57a5e85" providerId="ADAL" clId="{BA2A419C-6F23-47B9-A2FE-7165BF99A84E}" dt="2025-07-08T16:23:10.262" v="221" actId="14100"/>
          <ac:picMkLst>
            <pc:docMk/>
            <pc:sldMk cId="3008794969" sldId="323"/>
            <ac:picMk id="2060" creationId="{828919D1-D607-B8D3-5745-E301C0E4A92A}"/>
          </ac:picMkLst>
        </pc:picChg>
      </pc:sldChg>
      <pc:sldChg chg="addSp delSp modSp mod">
        <pc:chgData name="Anna Bianchi" userId="1dd43a41-4e4c-4b62-897c-c402d57a5e85" providerId="ADAL" clId="{BA2A419C-6F23-47B9-A2FE-7165BF99A84E}" dt="2025-07-13T13:19:51.948" v="1160" actId="170"/>
        <pc:sldMkLst>
          <pc:docMk/>
          <pc:sldMk cId="3873907325" sldId="324"/>
        </pc:sldMkLst>
        <pc:spChg chg="mod">
          <ac:chgData name="Anna Bianchi" userId="1dd43a41-4e4c-4b62-897c-c402d57a5e85" providerId="ADAL" clId="{BA2A419C-6F23-47B9-A2FE-7165BF99A84E}" dt="2025-07-08T16:24:58.942" v="281" actId="20577"/>
          <ac:spMkLst>
            <pc:docMk/>
            <pc:sldMk cId="3873907325" sldId="324"/>
            <ac:spMk id="2" creationId="{0CC02475-2451-473C-2087-BF39EBA3EF29}"/>
          </ac:spMkLst>
        </pc:spChg>
        <pc:picChg chg="add mod">
          <ac:chgData name="Anna Bianchi" userId="1dd43a41-4e4c-4b62-897c-c402d57a5e85" providerId="ADAL" clId="{BA2A419C-6F23-47B9-A2FE-7165BF99A84E}" dt="2025-07-13T13:19:51.948" v="1160" actId="170"/>
          <ac:picMkLst>
            <pc:docMk/>
            <pc:sldMk cId="3873907325" sldId="324"/>
            <ac:picMk id="1030" creationId="{ECC0913F-1FE9-12BB-527E-5D945FB519A0}"/>
          </ac:picMkLst>
        </pc:picChg>
        <pc:picChg chg="add mod">
          <ac:chgData name="Anna Bianchi" userId="1dd43a41-4e4c-4b62-897c-c402d57a5e85" providerId="ADAL" clId="{BA2A419C-6F23-47B9-A2FE-7165BF99A84E}" dt="2025-07-13T13:19:48.821" v="1158" actId="1076"/>
          <ac:picMkLst>
            <pc:docMk/>
            <pc:sldMk cId="3873907325" sldId="324"/>
            <ac:picMk id="1032" creationId="{BDB2551B-08DA-F4CD-EA2E-9F67668FF1CC}"/>
          </ac:picMkLst>
        </pc:picChg>
        <pc:picChg chg="mod">
          <ac:chgData name="Anna Bianchi" userId="1dd43a41-4e4c-4b62-897c-c402d57a5e85" providerId="ADAL" clId="{BA2A419C-6F23-47B9-A2FE-7165BF99A84E}" dt="2025-07-13T13:17:38.764" v="1130" actId="1076"/>
          <ac:picMkLst>
            <pc:docMk/>
            <pc:sldMk cId="3873907325" sldId="324"/>
            <ac:picMk id="3074" creationId="{82C48B29-19F6-D8D8-88B4-D136555CEE14}"/>
          </ac:picMkLst>
        </pc:picChg>
        <pc:picChg chg="mod">
          <ac:chgData name="Anna Bianchi" userId="1dd43a41-4e4c-4b62-897c-c402d57a5e85" providerId="ADAL" clId="{BA2A419C-6F23-47B9-A2FE-7165BF99A84E}" dt="2025-07-13T13:17:30.991" v="1127" actId="1076"/>
          <ac:picMkLst>
            <pc:docMk/>
            <pc:sldMk cId="3873907325" sldId="324"/>
            <ac:picMk id="3080" creationId="{8A17020E-F9A6-7440-57F9-402152EF39AF}"/>
          </ac:picMkLst>
        </pc:picChg>
        <pc:picChg chg="add del mod">
          <ac:chgData name="Anna Bianchi" userId="1dd43a41-4e4c-4b62-897c-c402d57a5e85" providerId="ADAL" clId="{BA2A419C-6F23-47B9-A2FE-7165BF99A84E}" dt="2025-07-13T13:19:00.603" v="1150" actId="1076"/>
          <ac:picMkLst>
            <pc:docMk/>
            <pc:sldMk cId="3873907325" sldId="324"/>
            <ac:picMk id="3082" creationId="{2C979F52-A3A2-E9C2-683C-82BBF78AD1F2}"/>
          </ac:picMkLst>
        </pc:picChg>
      </pc:sldChg>
      <pc:sldChg chg="modSp mod">
        <pc:chgData name="Anna Bianchi" userId="1dd43a41-4e4c-4b62-897c-c402d57a5e85" providerId="ADAL" clId="{BA2A419C-6F23-47B9-A2FE-7165BF99A84E}" dt="2025-07-08T16:27:09.795" v="489" actId="20577"/>
        <pc:sldMkLst>
          <pc:docMk/>
          <pc:sldMk cId="3154323539" sldId="325"/>
        </pc:sldMkLst>
        <pc:spChg chg="mod">
          <ac:chgData name="Anna Bianchi" userId="1dd43a41-4e4c-4b62-897c-c402d57a5e85" providerId="ADAL" clId="{BA2A419C-6F23-47B9-A2FE-7165BF99A84E}" dt="2025-07-08T16:27:09.795" v="489" actId="20577"/>
          <ac:spMkLst>
            <pc:docMk/>
            <pc:sldMk cId="3154323539" sldId="325"/>
            <ac:spMk id="2" creationId="{0CC02475-2451-473C-2087-BF39EBA3EF29}"/>
          </ac:spMkLst>
        </pc:spChg>
      </pc:sldChg>
      <pc:sldChg chg="modSp mod">
        <pc:chgData name="Anna Bianchi" userId="1dd43a41-4e4c-4b62-897c-c402d57a5e85" providerId="ADAL" clId="{BA2A419C-6F23-47B9-A2FE-7165BF99A84E}" dt="2025-07-08T16:27:22.031" v="521" actId="20577"/>
        <pc:sldMkLst>
          <pc:docMk/>
          <pc:sldMk cId="701979827" sldId="326"/>
        </pc:sldMkLst>
        <pc:spChg chg="mod">
          <ac:chgData name="Anna Bianchi" userId="1dd43a41-4e4c-4b62-897c-c402d57a5e85" providerId="ADAL" clId="{BA2A419C-6F23-47B9-A2FE-7165BF99A84E}" dt="2025-07-08T16:27:22.031" v="521" actId="20577"/>
          <ac:spMkLst>
            <pc:docMk/>
            <pc:sldMk cId="701979827" sldId="326"/>
            <ac:spMk id="2" creationId="{0CC02475-2451-473C-2087-BF39EBA3EF29}"/>
          </ac:spMkLst>
        </pc:spChg>
      </pc:sldChg>
      <pc:sldChg chg="modSp mod ord">
        <pc:chgData name="Anna Bianchi" userId="1dd43a41-4e4c-4b62-897c-c402d57a5e85" providerId="ADAL" clId="{BA2A419C-6F23-47B9-A2FE-7165BF99A84E}" dt="2025-07-15T13:23:02.498" v="3118" actId="1076"/>
        <pc:sldMkLst>
          <pc:docMk/>
          <pc:sldMk cId="1534818050" sldId="328"/>
        </pc:sldMkLst>
        <pc:spChg chg="mod">
          <ac:chgData name="Anna Bianchi" userId="1dd43a41-4e4c-4b62-897c-c402d57a5e85" providerId="ADAL" clId="{BA2A419C-6F23-47B9-A2FE-7165BF99A84E}" dt="2025-07-08T16:50:01.849" v="1100" actId="20577"/>
          <ac:spMkLst>
            <pc:docMk/>
            <pc:sldMk cId="1534818050" sldId="328"/>
            <ac:spMk id="2" creationId="{32CBA91D-921B-2405-0567-69ADB9AA7A43}"/>
          </ac:spMkLst>
        </pc:spChg>
        <pc:grpChg chg="mod">
          <ac:chgData name="Anna Bianchi" userId="1dd43a41-4e4c-4b62-897c-c402d57a5e85" providerId="ADAL" clId="{BA2A419C-6F23-47B9-A2FE-7165BF99A84E}" dt="2025-07-15T13:23:02.498" v="3118" actId="1076"/>
          <ac:grpSpMkLst>
            <pc:docMk/>
            <pc:sldMk cId="1534818050" sldId="328"/>
            <ac:grpSpMk id="4" creationId="{E0BF9BB9-370C-5D0A-8A27-1FC7C29C9B21}"/>
          </ac:grpSpMkLst>
        </pc:grpChg>
      </pc:sldChg>
      <pc:sldChg chg="addSp delSp modSp mod ord">
        <pc:chgData name="Anna Bianchi" userId="1dd43a41-4e4c-4b62-897c-c402d57a5e85" providerId="ADAL" clId="{BA2A419C-6F23-47B9-A2FE-7165BF99A84E}" dt="2025-07-15T09:50:29.198" v="3093"/>
        <pc:sldMkLst>
          <pc:docMk/>
          <pc:sldMk cId="3027952973" sldId="335"/>
        </pc:sldMkLst>
        <pc:spChg chg="mod">
          <ac:chgData name="Anna Bianchi" userId="1dd43a41-4e4c-4b62-897c-c402d57a5e85" providerId="ADAL" clId="{BA2A419C-6F23-47B9-A2FE-7165BF99A84E}" dt="2025-07-08T16:33:10.291" v="741" actId="14100"/>
          <ac:spMkLst>
            <pc:docMk/>
            <pc:sldMk cId="3027952973" sldId="335"/>
            <ac:spMk id="2" creationId="{00000000-0000-0000-0000-000000000000}"/>
          </ac:spMkLst>
        </pc:spChg>
        <pc:spChg chg="mod">
          <ac:chgData name="Anna Bianchi" userId="1dd43a41-4e4c-4b62-897c-c402d57a5e85" providerId="ADAL" clId="{BA2A419C-6F23-47B9-A2FE-7165BF99A84E}" dt="2025-07-08T16:33:21.218" v="777" actId="20577"/>
          <ac:spMkLst>
            <pc:docMk/>
            <pc:sldMk cId="3027952973" sldId="335"/>
            <ac:spMk id="3" creationId="{00000000-0000-0000-0000-000000000000}"/>
          </ac:spMkLst>
        </pc:spChg>
        <pc:spChg chg="mod">
          <ac:chgData name="Anna Bianchi" userId="1dd43a41-4e4c-4b62-897c-c402d57a5e85" providerId="ADAL" clId="{BA2A419C-6F23-47B9-A2FE-7165BF99A84E}" dt="2025-07-08T16:34:15.874" v="783" actId="1076"/>
          <ac:spMkLst>
            <pc:docMk/>
            <pc:sldMk cId="3027952973" sldId="335"/>
            <ac:spMk id="8" creationId="{1E1019BB-AA4D-0285-D6D5-813A492534EA}"/>
          </ac:spMkLst>
        </pc:spChg>
        <pc:spChg chg="mod">
          <ac:chgData name="Anna Bianchi" userId="1dd43a41-4e4c-4b62-897c-c402d57a5e85" providerId="ADAL" clId="{BA2A419C-6F23-47B9-A2FE-7165BF99A84E}" dt="2025-07-08T16:34:15.874" v="783" actId="1076"/>
          <ac:spMkLst>
            <pc:docMk/>
            <pc:sldMk cId="3027952973" sldId="335"/>
            <ac:spMk id="10" creationId="{C338E083-0EC9-FAB9-2C4E-AAE19FE94AAE}"/>
          </ac:spMkLst>
        </pc:spChg>
        <pc:grpChg chg="mod">
          <ac:chgData name="Anna Bianchi" userId="1dd43a41-4e4c-4b62-897c-c402d57a5e85" providerId="ADAL" clId="{BA2A419C-6F23-47B9-A2FE-7165BF99A84E}" dt="2025-07-08T16:34:15.874" v="783" actId="1076"/>
          <ac:grpSpMkLst>
            <pc:docMk/>
            <pc:sldMk cId="3027952973" sldId="335"/>
            <ac:grpSpMk id="4" creationId="{19A8BC33-96F7-9B2D-60F5-A41E4AD37C1E}"/>
          </ac:grpSpMkLst>
        </pc:grpChg>
        <pc:picChg chg="add del mod">
          <ac:chgData name="Anna Bianchi" userId="1dd43a41-4e4c-4b62-897c-c402d57a5e85" providerId="ADAL" clId="{BA2A419C-6F23-47B9-A2FE-7165BF99A84E}" dt="2025-07-08T16:34:15.874" v="783" actId="1076"/>
          <ac:picMkLst>
            <pc:docMk/>
            <pc:sldMk cId="3027952973" sldId="335"/>
            <ac:picMk id="5" creationId="{055B34BD-2F96-7AC8-69B9-5AB2C9A2169D}"/>
          </ac:picMkLst>
        </pc:picChg>
      </pc:sldChg>
      <pc:sldChg chg="modSp add del mod">
        <pc:chgData name="Anna Bianchi" userId="1dd43a41-4e4c-4b62-897c-c402d57a5e85" providerId="ADAL" clId="{BA2A419C-6F23-47B9-A2FE-7165BF99A84E}" dt="2025-07-17T11:18:19.383" v="3301" actId="47"/>
        <pc:sldMkLst>
          <pc:docMk/>
          <pc:sldMk cId="3606383042" sldId="336"/>
        </pc:sldMkLst>
        <pc:spChg chg="mod">
          <ac:chgData name="Anna Bianchi" userId="1dd43a41-4e4c-4b62-897c-c402d57a5e85" providerId="ADAL" clId="{BA2A419C-6F23-47B9-A2FE-7165BF99A84E}" dt="2025-07-13T13:30:07.109" v="1399" actId="20577"/>
          <ac:spMkLst>
            <pc:docMk/>
            <pc:sldMk cId="3606383042" sldId="336"/>
            <ac:spMk id="8" creationId="{B5338A72-2984-BE99-E00B-8E3B50E9DB97}"/>
          </ac:spMkLst>
        </pc:spChg>
        <pc:spChg chg="mod">
          <ac:chgData name="Anna Bianchi" userId="1dd43a41-4e4c-4b62-897c-c402d57a5e85" providerId="ADAL" clId="{BA2A419C-6F23-47B9-A2FE-7165BF99A84E}" dt="2025-07-13T13:30:17.801" v="1421" actId="20577"/>
          <ac:spMkLst>
            <pc:docMk/>
            <pc:sldMk cId="3606383042" sldId="336"/>
            <ac:spMk id="9" creationId="{74C1A287-5DF3-1D13-7C28-F0C4D8D38B48}"/>
          </ac:spMkLst>
        </pc:spChg>
      </pc:sldChg>
      <pc:sldChg chg="modSp mod">
        <pc:chgData name="Anna Bianchi" userId="1dd43a41-4e4c-4b62-897c-c402d57a5e85" providerId="ADAL" clId="{BA2A419C-6F23-47B9-A2FE-7165BF99A84E}" dt="2025-07-13T13:30:29.958" v="1445" actId="14100"/>
        <pc:sldMkLst>
          <pc:docMk/>
          <pc:sldMk cId="1805287188" sldId="337"/>
        </pc:sldMkLst>
        <pc:spChg chg="mod">
          <ac:chgData name="Anna Bianchi" userId="1dd43a41-4e4c-4b62-897c-c402d57a5e85" providerId="ADAL" clId="{BA2A419C-6F23-47B9-A2FE-7165BF99A84E}" dt="2025-07-13T13:30:29.958" v="1445" actId="14100"/>
          <ac:spMkLst>
            <pc:docMk/>
            <pc:sldMk cId="1805287188" sldId="337"/>
            <ac:spMk id="3" creationId="{2AD8D607-CB2E-EA2E-8344-23820CDD7A65}"/>
          </ac:spMkLst>
        </pc:spChg>
      </pc:sldChg>
      <pc:sldChg chg="modSp mod">
        <pc:chgData name="Anna Bianchi" userId="1dd43a41-4e4c-4b62-897c-c402d57a5e85" providerId="ADAL" clId="{BA2A419C-6F23-47B9-A2FE-7165BF99A84E}" dt="2025-07-13T13:29:53.442" v="1384" actId="20577"/>
        <pc:sldMkLst>
          <pc:docMk/>
          <pc:sldMk cId="3224756551" sldId="339"/>
        </pc:sldMkLst>
        <pc:spChg chg="mod">
          <ac:chgData name="Anna Bianchi" userId="1dd43a41-4e4c-4b62-897c-c402d57a5e85" providerId="ADAL" clId="{BA2A419C-6F23-47B9-A2FE-7165BF99A84E}" dt="2025-07-13T13:29:53.442" v="1384" actId="20577"/>
          <ac:spMkLst>
            <pc:docMk/>
            <pc:sldMk cId="3224756551" sldId="339"/>
            <ac:spMk id="2" creationId="{778BA3ED-B2C7-3BFE-C7DF-1ACDB93C4554}"/>
          </ac:spMkLst>
        </pc:spChg>
        <pc:spChg chg="mod">
          <ac:chgData name="Anna Bianchi" userId="1dd43a41-4e4c-4b62-897c-c402d57a5e85" providerId="ADAL" clId="{BA2A419C-6F23-47B9-A2FE-7165BF99A84E}" dt="2025-07-13T13:29:29.337" v="1321" actId="20577"/>
          <ac:spMkLst>
            <pc:docMk/>
            <pc:sldMk cId="3224756551" sldId="339"/>
            <ac:spMk id="24" creationId="{051B6ECA-7505-A902-3C82-CB3B865ECABE}"/>
          </ac:spMkLst>
        </pc:spChg>
        <pc:spChg chg="mod">
          <ac:chgData name="Anna Bianchi" userId="1dd43a41-4e4c-4b62-897c-c402d57a5e85" providerId="ADAL" clId="{BA2A419C-6F23-47B9-A2FE-7165BF99A84E}" dt="2025-07-13T13:29:36.881" v="1346" actId="20577"/>
          <ac:spMkLst>
            <pc:docMk/>
            <pc:sldMk cId="3224756551" sldId="339"/>
            <ac:spMk id="25" creationId="{2385A047-2CF4-A60D-C666-4FB259915360}"/>
          </ac:spMkLst>
        </pc:spChg>
      </pc:sldChg>
      <pc:sldChg chg="addSp modSp mod">
        <pc:chgData name="Anna Bianchi" userId="1dd43a41-4e4c-4b62-897c-c402d57a5e85" providerId="ADAL" clId="{BA2A419C-6F23-47B9-A2FE-7165BF99A84E}" dt="2025-07-17T11:11:32.295" v="3151" actId="20577"/>
        <pc:sldMkLst>
          <pc:docMk/>
          <pc:sldMk cId="3462840252" sldId="341"/>
        </pc:sldMkLst>
        <pc:spChg chg="mod">
          <ac:chgData name="Anna Bianchi" userId="1dd43a41-4e4c-4b62-897c-c402d57a5e85" providerId="ADAL" clId="{BA2A419C-6F23-47B9-A2FE-7165BF99A84E}" dt="2025-07-17T11:11:32.295" v="3151" actId="20577"/>
          <ac:spMkLst>
            <pc:docMk/>
            <pc:sldMk cId="3462840252" sldId="341"/>
            <ac:spMk id="2" creationId="{778BA3ED-B2C7-3BFE-C7DF-1ACDB93C4554}"/>
          </ac:spMkLst>
        </pc:spChg>
        <pc:spChg chg="mod">
          <ac:chgData name="Anna Bianchi" userId="1dd43a41-4e4c-4b62-897c-c402d57a5e85" providerId="ADAL" clId="{BA2A419C-6F23-47B9-A2FE-7165BF99A84E}" dt="2025-07-13T13:28:46.274" v="1264" actId="20577"/>
          <ac:spMkLst>
            <pc:docMk/>
            <pc:sldMk cId="3462840252" sldId="341"/>
            <ac:spMk id="24" creationId="{6F6F8A70-6937-B84E-74F0-AD0264DC113E}"/>
          </ac:spMkLst>
        </pc:spChg>
        <pc:spChg chg="add mod">
          <ac:chgData name="Anna Bianchi" userId="1dd43a41-4e4c-4b62-897c-c402d57a5e85" providerId="ADAL" clId="{BA2A419C-6F23-47B9-A2FE-7165BF99A84E}" dt="2025-07-17T11:11:15.550" v="3132"/>
          <ac:spMkLst>
            <pc:docMk/>
            <pc:sldMk cId="3462840252" sldId="341"/>
            <ac:spMk id="13404" creationId="{E44EA6EA-74EC-EC86-848F-6ACD8FCBE503}"/>
          </ac:spMkLst>
        </pc:spChg>
        <pc:spChg chg="add mod">
          <ac:chgData name="Anna Bianchi" userId="1dd43a41-4e4c-4b62-897c-c402d57a5e85" providerId="ADAL" clId="{BA2A419C-6F23-47B9-A2FE-7165BF99A84E}" dt="2025-07-17T11:11:19.449" v="3134" actId="21"/>
          <ac:spMkLst>
            <pc:docMk/>
            <pc:sldMk cId="3462840252" sldId="341"/>
            <ac:spMk id="13405" creationId="{A6F94F57-EA9D-8DE5-8AD0-C4C5FF8B08B1}"/>
          </ac:spMkLst>
        </pc:spChg>
      </pc:sldChg>
      <pc:sldChg chg="modSp mod">
        <pc:chgData name="Anna Bianchi" userId="1dd43a41-4e4c-4b62-897c-c402d57a5e85" providerId="ADAL" clId="{BA2A419C-6F23-47B9-A2FE-7165BF99A84E}" dt="2025-07-13T13:57:01.294" v="2869" actId="20577"/>
        <pc:sldMkLst>
          <pc:docMk/>
          <pc:sldMk cId="3306377057" sldId="342"/>
        </pc:sldMkLst>
        <pc:spChg chg="mod">
          <ac:chgData name="Anna Bianchi" userId="1dd43a41-4e4c-4b62-897c-c402d57a5e85" providerId="ADAL" clId="{BA2A419C-6F23-47B9-A2FE-7165BF99A84E}" dt="2025-07-13T13:57:01.294" v="2869" actId="20577"/>
          <ac:spMkLst>
            <pc:docMk/>
            <pc:sldMk cId="3306377057" sldId="342"/>
            <ac:spMk id="8" creationId="{B5338A72-2984-BE99-E00B-8E3B50E9DB97}"/>
          </ac:spMkLst>
        </pc:spChg>
      </pc:sldChg>
      <pc:sldChg chg="modSp mod">
        <pc:chgData name="Anna Bianchi" userId="1dd43a41-4e4c-4b62-897c-c402d57a5e85" providerId="ADAL" clId="{BA2A419C-6F23-47B9-A2FE-7165BF99A84E}" dt="2025-07-13T13:41:42.063" v="1897" actId="20577"/>
        <pc:sldMkLst>
          <pc:docMk/>
          <pc:sldMk cId="1264555142" sldId="343"/>
        </pc:sldMkLst>
        <pc:spChg chg="mod">
          <ac:chgData name="Anna Bianchi" userId="1dd43a41-4e4c-4b62-897c-c402d57a5e85" providerId="ADAL" clId="{BA2A419C-6F23-47B9-A2FE-7165BF99A84E}" dt="2025-07-13T13:41:42.063" v="1897" actId="20577"/>
          <ac:spMkLst>
            <pc:docMk/>
            <pc:sldMk cId="1264555142" sldId="343"/>
            <ac:spMk id="8" creationId="{B5338A72-2984-BE99-E00B-8E3B50E9DB97}"/>
          </ac:spMkLst>
        </pc:spChg>
      </pc:sldChg>
      <pc:sldChg chg="addSp modSp mod">
        <pc:chgData name="Anna Bianchi" userId="1dd43a41-4e4c-4b62-897c-c402d57a5e85" providerId="ADAL" clId="{BA2A419C-6F23-47B9-A2FE-7165BF99A84E}" dt="2025-07-17T11:22:42.945" v="3410" actId="20577"/>
        <pc:sldMkLst>
          <pc:docMk/>
          <pc:sldMk cId="990481191" sldId="344"/>
        </pc:sldMkLst>
        <pc:spChg chg="mod">
          <ac:chgData name="Anna Bianchi" userId="1dd43a41-4e4c-4b62-897c-c402d57a5e85" providerId="ADAL" clId="{BA2A419C-6F23-47B9-A2FE-7165BF99A84E}" dt="2025-07-08T16:25:49.256" v="322" actId="20577"/>
          <ac:spMkLst>
            <pc:docMk/>
            <pc:sldMk cId="990481191" sldId="344"/>
            <ac:spMk id="2" creationId="{0CC02475-2451-473C-2087-BF39EBA3EF29}"/>
          </ac:spMkLst>
        </pc:spChg>
        <pc:spChg chg="mod">
          <ac:chgData name="Anna Bianchi" userId="1dd43a41-4e4c-4b62-897c-c402d57a5e85" providerId="ADAL" clId="{BA2A419C-6F23-47B9-A2FE-7165BF99A84E}" dt="2025-07-17T11:22:42.945" v="3410" actId="20577"/>
          <ac:spMkLst>
            <pc:docMk/>
            <pc:sldMk cId="990481191" sldId="344"/>
            <ac:spMk id="5" creationId="{34E1DB48-067A-6065-F642-86D1D82849D7}"/>
          </ac:spMkLst>
        </pc:spChg>
        <pc:spChg chg="add mod">
          <ac:chgData name="Anna Bianchi" userId="1dd43a41-4e4c-4b62-897c-c402d57a5e85" providerId="ADAL" clId="{BA2A419C-6F23-47B9-A2FE-7165BF99A84E}" dt="2025-07-08T16:26:38.131" v="440" actId="1076"/>
          <ac:spMkLst>
            <pc:docMk/>
            <pc:sldMk cId="990481191" sldId="344"/>
            <ac:spMk id="6" creationId="{177229E1-296B-573B-C1A0-21958DFCC490}"/>
          </ac:spMkLst>
        </pc:spChg>
        <pc:grpChg chg="mod">
          <ac:chgData name="Anna Bianchi" userId="1dd43a41-4e4c-4b62-897c-c402d57a5e85" providerId="ADAL" clId="{BA2A419C-6F23-47B9-A2FE-7165BF99A84E}" dt="2025-07-08T16:26:53.060" v="442" actId="1076"/>
          <ac:grpSpMkLst>
            <pc:docMk/>
            <pc:sldMk cId="990481191" sldId="344"/>
            <ac:grpSpMk id="4" creationId="{B093CE7B-01EE-CBC1-22C9-22FD70B3EDB8}"/>
          </ac:grpSpMkLst>
        </pc:grpChg>
        <pc:picChg chg="mod">
          <ac:chgData name="Anna Bianchi" userId="1dd43a41-4e4c-4b62-897c-c402d57a5e85" providerId="ADAL" clId="{BA2A419C-6F23-47B9-A2FE-7165BF99A84E}" dt="2025-07-08T16:26:53.060" v="442" actId="1076"/>
          <ac:picMkLst>
            <pc:docMk/>
            <pc:sldMk cId="990481191" sldId="344"/>
            <ac:picMk id="1028" creationId="{9277C14C-BF0D-C71D-B096-07DE029F419C}"/>
          </ac:picMkLst>
        </pc:picChg>
        <pc:picChg chg="mod">
          <ac:chgData name="Anna Bianchi" userId="1dd43a41-4e4c-4b62-897c-c402d57a5e85" providerId="ADAL" clId="{BA2A419C-6F23-47B9-A2FE-7165BF99A84E}" dt="2025-07-08T16:26:53.060" v="442" actId="1076"/>
          <ac:picMkLst>
            <pc:docMk/>
            <pc:sldMk cId="990481191" sldId="344"/>
            <ac:picMk id="1030" creationId="{016DD26F-C293-EB72-B787-3068FAB12C53}"/>
          </ac:picMkLst>
        </pc:picChg>
      </pc:sldChg>
      <pc:sldChg chg="modSp add del mod ord">
        <pc:chgData name="Anna Bianchi" userId="1dd43a41-4e4c-4b62-897c-c402d57a5e85" providerId="ADAL" clId="{BA2A419C-6F23-47B9-A2FE-7165BF99A84E}" dt="2025-07-17T11:17:10.293" v="3276" actId="20577"/>
        <pc:sldMkLst>
          <pc:docMk/>
          <pc:sldMk cId="3017679276" sldId="346"/>
        </pc:sldMkLst>
        <pc:spChg chg="mod">
          <ac:chgData name="Anna Bianchi" userId="1dd43a41-4e4c-4b62-897c-c402d57a5e85" providerId="ADAL" clId="{BA2A419C-6F23-47B9-A2FE-7165BF99A84E}" dt="2025-07-17T11:17:10.293" v="3276" actId="20577"/>
          <ac:spMkLst>
            <pc:docMk/>
            <pc:sldMk cId="3017679276" sldId="346"/>
            <ac:spMk id="2" creationId="{4354FFBB-E028-9E77-EC19-B7F6ACC6C635}"/>
          </ac:spMkLst>
        </pc:spChg>
      </pc:sldChg>
      <pc:sldChg chg="del">
        <pc:chgData name="Anna Bianchi" userId="1dd43a41-4e4c-4b62-897c-c402d57a5e85" providerId="ADAL" clId="{BA2A419C-6F23-47B9-A2FE-7165BF99A84E}" dt="2025-07-13T13:34:02.035" v="1624" actId="47"/>
        <pc:sldMkLst>
          <pc:docMk/>
          <pc:sldMk cId="852934777" sldId="347"/>
        </pc:sldMkLst>
      </pc:sldChg>
      <pc:sldChg chg="del">
        <pc:chgData name="Anna Bianchi" userId="1dd43a41-4e4c-4b62-897c-c402d57a5e85" providerId="ADAL" clId="{BA2A419C-6F23-47B9-A2FE-7165BF99A84E}" dt="2025-07-13T13:34:03.994" v="1625" actId="47"/>
        <pc:sldMkLst>
          <pc:docMk/>
          <pc:sldMk cId="2781255734" sldId="348"/>
        </pc:sldMkLst>
      </pc:sldChg>
      <pc:sldChg chg="modSp mod ord">
        <pc:chgData name="Anna Bianchi" userId="1dd43a41-4e4c-4b62-897c-c402d57a5e85" providerId="ADAL" clId="{BA2A419C-6F23-47B9-A2FE-7165BF99A84E}" dt="2025-07-17T11:17:23.368" v="3290" actId="20577"/>
        <pc:sldMkLst>
          <pc:docMk/>
          <pc:sldMk cId="1535520132" sldId="349"/>
        </pc:sldMkLst>
        <pc:spChg chg="mod ord">
          <ac:chgData name="Anna Bianchi" userId="1dd43a41-4e4c-4b62-897c-c402d57a5e85" providerId="ADAL" clId="{BA2A419C-6F23-47B9-A2FE-7165BF99A84E}" dt="2025-07-17T11:17:23.368" v="3290" actId="20577"/>
          <ac:spMkLst>
            <pc:docMk/>
            <pc:sldMk cId="1535520132" sldId="349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34:43.916" v="1655" actId="20577"/>
          <ac:spMkLst>
            <pc:docMk/>
            <pc:sldMk cId="1535520132" sldId="349"/>
            <ac:spMk id="11" creationId="{5B64E190-55C3-CA5E-A47D-28B516EF608C}"/>
          </ac:spMkLst>
        </pc:spChg>
      </pc:sldChg>
      <pc:sldChg chg="modSp mod ord modShow">
        <pc:chgData name="Anna Bianchi" userId="1dd43a41-4e4c-4b62-897c-c402d57a5e85" providerId="ADAL" clId="{BA2A419C-6F23-47B9-A2FE-7165BF99A84E}" dt="2025-07-17T11:21:09.549" v="3408" actId="729"/>
        <pc:sldMkLst>
          <pc:docMk/>
          <pc:sldMk cId="3381607447" sldId="350"/>
        </pc:sldMkLst>
        <pc:spChg chg="mod">
          <ac:chgData name="Anna Bianchi" userId="1dd43a41-4e4c-4b62-897c-c402d57a5e85" providerId="ADAL" clId="{BA2A419C-6F23-47B9-A2FE-7165BF99A84E}" dt="2025-07-17T11:20:56.425" v="3407" actId="20577"/>
          <ac:spMkLst>
            <pc:docMk/>
            <pc:sldMk cId="3381607447" sldId="350"/>
            <ac:spMk id="2" creationId="{4354FFBB-E028-9E77-EC19-B7F6ACC6C635}"/>
          </ac:spMkLst>
        </pc:spChg>
      </pc:sldChg>
      <pc:sldChg chg="modSp mod ord">
        <pc:chgData name="Anna Bianchi" userId="1dd43a41-4e4c-4b62-897c-c402d57a5e85" providerId="ADAL" clId="{BA2A419C-6F23-47B9-A2FE-7165BF99A84E}" dt="2025-07-17T11:16:19.527" v="3229"/>
        <pc:sldMkLst>
          <pc:docMk/>
          <pc:sldMk cId="3323906690" sldId="351"/>
        </pc:sldMkLst>
        <pc:spChg chg="mod">
          <ac:chgData name="Anna Bianchi" userId="1dd43a41-4e4c-4b62-897c-c402d57a5e85" providerId="ADAL" clId="{BA2A419C-6F23-47B9-A2FE-7165BF99A84E}" dt="2025-07-13T13:35:36.806" v="1721" actId="20577"/>
          <ac:spMkLst>
            <pc:docMk/>
            <pc:sldMk cId="3323906690" sldId="351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41:26.715" v="1875" actId="20577"/>
          <ac:spMkLst>
            <pc:docMk/>
            <pc:sldMk cId="3323906690" sldId="351"/>
            <ac:spMk id="4" creationId="{75CCD3EA-7AC1-389C-78B5-54C2CF4ABD6E}"/>
          </ac:spMkLst>
        </pc:spChg>
        <pc:spChg chg="mod">
          <ac:chgData name="Anna Bianchi" userId="1dd43a41-4e4c-4b62-897c-c402d57a5e85" providerId="ADAL" clId="{BA2A419C-6F23-47B9-A2FE-7165BF99A84E}" dt="2025-07-13T13:41:32.287" v="1878" actId="20577"/>
          <ac:spMkLst>
            <pc:docMk/>
            <pc:sldMk cId="3323906690" sldId="351"/>
            <ac:spMk id="5" creationId="{205EF6CA-4856-CF0C-08AD-2BDE12188AC5}"/>
          </ac:spMkLst>
        </pc:spChg>
      </pc:sldChg>
      <pc:sldChg chg="addSp modSp mod ord modShow">
        <pc:chgData name="Anna Bianchi" userId="1dd43a41-4e4c-4b62-897c-c402d57a5e85" providerId="ADAL" clId="{BA2A419C-6F23-47B9-A2FE-7165BF99A84E}" dt="2025-07-17T11:20:45.780" v="3392" actId="1076"/>
        <pc:sldMkLst>
          <pc:docMk/>
          <pc:sldMk cId="2465132100" sldId="352"/>
        </pc:sldMkLst>
        <pc:spChg chg="mod">
          <ac:chgData name="Anna Bianchi" userId="1dd43a41-4e4c-4b62-897c-c402d57a5e85" providerId="ADAL" clId="{BA2A419C-6F23-47B9-A2FE-7165BF99A84E}" dt="2025-07-17T11:20:05.500" v="3365" actId="20577"/>
          <ac:spMkLst>
            <pc:docMk/>
            <pc:sldMk cId="2465132100" sldId="352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7T11:20:28.540" v="3382" actId="1076"/>
          <ac:spMkLst>
            <pc:docMk/>
            <pc:sldMk cId="2465132100" sldId="352"/>
            <ac:spMk id="5" creationId="{72488328-458E-366F-BADF-AA23C74EDD3F}"/>
          </ac:spMkLst>
        </pc:spChg>
        <pc:spChg chg="add mod">
          <ac:chgData name="Anna Bianchi" userId="1dd43a41-4e4c-4b62-897c-c402d57a5e85" providerId="ADAL" clId="{BA2A419C-6F23-47B9-A2FE-7165BF99A84E}" dt="2025-07-17T11:20:45.780" v="3392" actId="1076"/>
          <ac:spMkLst>
            <pc:docMk/>
            <pc:sldMk cId="2465132100" sldId="352"/>
            <ac:spMk id="6" creationId="{75776BEE-7A4F-4B85-FC1B-838F633DD4F6}"/>
          </ac:spMkLst>
        </pc:spChg>
        <pc:spChg chg="mod">
          <ac:chgData name="Anna Bianchi" userId="1dd43a41-4e4c-4b62-897c-c402d57a5e85" providerId="ADAL" clId="{BA2A419C-6F23-47B9-A2FE-7165BF99A84E}" dt="2025-07-17T11:20:15.476" v="3375" actId="20577"/>
          <ac:spMkLst>
            <pc:docMk/>
            <pc:sldMk cId="2465132100" sldId="352"/>
            <ac:spMk id="8" creationId="{090454AC-2E91-A08D-56AB-16BE5EB92F70}"/>
          </ac:spMkLst>
        </pc:spChg>
      </pc:sldChg>
      <pc:sldChg chg="addSp delSp modSp mod modAnim">
        <pc:chgData name="Anna Bianchi" userId="1dd43a41-4e4c-4b62-897c-c402d57a5e85" providerId="ADAL" clId="{BA2A419C-6F23-47B9-A2FE-7165BF99A84E}" dt="2025-07-15T13:23:33.160" v="3127" actId="1037"/>
        <pc:sldMkLst>
          <pc:docMk/>
          <pc:sldMk cId="3607405682" sldId="353"/>
        </pc:sldMkLst>
        <pc:spChg chg="mod">
          <ac:chgData name="Anna Bianchi" userId="1dd43a41-4e4c-4b62-897c-c402d57a5e85" providerId="ADAL" clId="{BA2A419C-6F23-47B9-A2FE-7165BF99A84E}" dt="2025-07-13T13:37:06.893" v="1730" actId="20577"/>
          <ac:spMkLst>
            <pc:docMk/>
            <pc:sldMk cId="3607405682" sldId="353"/>
            <ac:spMk id="2" creationId="{4354FFBB-E028-9E77-EC19-B7F6ACC6C635}"/>
          </ac:spMkLst>
        </pc:spChg>
        <pc:spChg chg="mod ord">
          <ac:chgData name="Anna Bianchi" userId="1dd43a41-4e4c-4b62-897c-c402d57a5e85" providerId="ADAL" clId="{BA2A419C-6F23-47B9-A2FE-7165BF99A84E}" dt="2025-07-15T13:23:23.871" v="3122" actId="12789"/>
          <ac:spMkLst>
            <pc:docMk/>
            <pc:sldMk cId="3607405682" sldId="353"/>
            <ac:spMk id="4" creationId="{0ED70493-214E-1B20-A2BC-212B60C63182}"/>
          </ac:spMkLst>
        </pc:spChg>
        <pc:spChg chg="mod ord">
          <ac:chgData name="Anna Bianchi" userId="1dd43a41-4e4c-4b62-897c-c402d57a5e85" providerId="ADAL" clId="{BA2A419C-6F23-47B9-A2FE-7165BF99A84E}" dt="2025-07-15T13:23:33.160" v="3127" actId="1037"/>
          <ac:spMkLst>
            <pc:docMk/>
            <pc:sldMk cId="3607405682" sldId="353"/>
            <ac:spMk id="5" creationId="{80385903-0A56-AEC6-DCF9-22A9F6390EED}"/>
          </ac:spMkLst>
        </pc:spChg>
        <pc:picChg chg="mod">
          <ac:chgData name="Anna Bianchi" userId="1dd43a41-4e4c-4b62-897c-c402d57a5e85" providerId="ADAL" clId="{BA2A419C-6F23-47B9-A2FE-7165BF99A84E}" dt="2025-07-15T13:23:31.659" v="3125" actId="1037"/>
          <ac:picMkLst>
            <pc:docMk/>
            <pc:sldMk cId="3607405682" sldId="353"/>
            <ac:picMk id="7" creationId="{E76C164A-0DAC-6942-654A-91AF39E1FE9B}"/>
          </ac:picMkLst>
        </pc:picChg>
      </pc:sldChg>
      <pc:sldChg chg="modSp mod">
        <pc:chgData name="Anna Bianchi" userId="1dd43a41-4e4c-4b62-897c-c402d57a5e85" providerId="ADAL" clId="{BA2A419C-6F23-47B9-A2FE-7165BF99A84E}" dt="2025-07-13T13:48:55.800" v="2439" actId="20577"/>
        <pc:sldMkLst>
          <pc:docMk/>
          <pc:sldMk cId="656773168" sldId="354"/>
        </pc:sldMkLst>
        <pc:spChg chg="mod">
          <ac:chgData name="Anna Bianchi" userId="1dd43a41-4e4c-4b62-897c-c402d57a5e85" providerId="ADAL" clId="{BA2A419C-6F23-47B9-A2FE-7165BF99A84E}" dt="2025-07-13T13:47:56.523" v="2235" actId="5793"/>
          <ac:spMkLst>
            <pc:docMk/>
            <pc:sldMk cId="656773168" sldId="354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48:19.247" v="2306" actId="20577"/>
          <ac:spMkLst>
            <pc:docMk/>
            <pc:sldMk cId="656773168" sldId="354"/>
            <ac:spMk id="4" creationId="{1AE70FBF-5369-9AE2-1324-6B858BFE305E}"/>
          </ac:spMkLst>
        </pc:spChg>
        <pc:spChg chg="mod">
          <ac:chgData name="Anna Bianchi" userId="1dd43a41-4e4c-4b62-897c-c402d57a5e85" providerId="ADAL" clId="{BA2A419C-6F23-47B9-A2FE-7165BF99A84E}" dt="2025-07-13T13:48:32.434" v="2350" actId="20577"/>
          <ac:spMkLst>
            <pc:docMk/>
            <pc:sldMk cId="656773168" sldId="354"/>
            <ac:spMk id="5" creationId="{69D6D16C-5A0E-0EB9-5F5B-5FCF8AB242B7}"/>
          </ac:spMkLst>
        </pc:spChg>
        <pc:spChg chg="mod">
          <ac:chgData name="Anna Bianchi" userId="1dd43a41-4e4c-4b62-897c-c402d57a5e85" providerId="ADAL" clId="{BA2A419C-6F23-47B9-A2FE-7165BF99A84E}" dt="2025-07-13T13:48:07.353" v="2252" actId="1076"/>
          <ac:spMkLst>
            <pc:docMk/>
            <pc:sldMk cId="656773168" sldId="354"/>
            <ac:spMk id="16" creationId="{AFEB0635-4E3C-4A4C-3ACC-B93390E73387}"/>
          </ac:spMkLst>
        </pc:spChg>
        <pc:spChg chg="mod">
          <ac:chgData name="Anna Bianchi" userId="1dd43a41-4e4c-4b62-897c-c402d57a5e85" providerId="ADAL" clId="{BA2A419C-6F23-47B9-A2FE-7165BF99A84E}" dt="2025-07-13T13:48:55.800" v="2439" actId="20577"/>
          <ac:spMkLst>
            <pc:docMk/>
            <pc:sldMk cId="656773168" sldId="354"/>
            <ac:spMk id="17" creationId="{A0FA5225-0ADF-0DF3-FC8A-CF2DE5875D53}"/>
          </ac:spMkLst>
        </pc:spChg>
      </pc:sldChg>
      <pc:sldChg chg="modSp mod ord">
        <pc:chgData name="Anna Bianchi" userId="1dd43a41-4e4c-4b62-897c-c402d57a5e85" providerId="ADAL" clId="{BA2A419C-6F23-47B9-A2FE-7165BF99A84E}" dt="2025-07-13T13:54:20.164" v="2716"/>
        <pc:sldMkLst>
          <pc:docMk/>
          <pc:sldMk cId="2014003999" sldId="355"/>
        </pc:sldMkLst>
        <pc:spChg chg="mod">
          <ac:chgData name="Anna Bianchi" userId="1dd43a41-4e4c-4b62-897c-c402d57a5e85" providerId="ADAL" clId="{BA2A419C-6F23-47B9-A2FE-7165BF99A84E}" dt="2025-07-13T13:49:06.160" v="2464" actId="20577"/>
          <ac:spMkLst>
            <pc:docMk/>
            <pc:sldMk cId="2014003999" sldId="355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49:19.617" v="2493" actId="6549"/>
          <ac:spMkLst>
            <pc:docMk/>
            <pc:sldMk cId="2014003999" sldId="355"/>
            <ac:spMk id="15" creationId="{894A8CDA-BC5E-BF37-CF28-BE0EB861A1A2}"/>
          </ac:spMkLst>
        </pc:spChg>
      </pc:sldChg>
      <pc:sldChg chg="modSp mod ord modShow">
        <pc:chgData name="Anna Bianchi" userId="1dd43a41-4e4c-4b62-897c-c402d57a5e85" providerId="ADAL" clId="{BA2A419C-6F23-47B9-A2FE-7165BF99A84E}" dt="2025-07-17T11:21:19.279" v="3409" actId="729"/>
        <pc:sldMkLst>
          <pc:docMk/>
          <pc:sldMk cId="181324395" sldId="356"/>
        </pc:sldMkLst>
        <pc:spChg chg="mod">
          <ac:chgData name="Anna Bianchi" userId="1dd43a41-4e4c-4b62-897c-c402d57a5e85" providerId="ADAL" clId="{BA2A419C-6F23-47B9-A2FE-7165BF99A84E}" dt="2025-07-13T14:00:24.833" v="3046" actId="20577"/>
          <ac:spMkLst>
            <pc:docMk/>
            <pc:sldMk cId="181324395" sldId="356"/>
            <ac:spMk id="2" creationId="{4354FFBB-E028-9E77-EC19-B7F6ACC6C635}"/>
          </ac:spMkLst>
        </pc:spChg>
        <pc:picChg chg="mod">
          <ac:chgData name="Anna Bianchi" userId="1dd43a41-4e4c-4b62-897c-c402d57a5e85" providerId="ADAL" clId="{BA2A419C-6F23-47B9-A2FE-7165BF99A84E}" dt="2025-07-13T14:00:30.566" v="3048" actId="1076"/>
          <ac:picMkLst>
            <pc:docMk/>
            <pc:sldMk cId="181324395" sldId="356"/>
            <ac:picMk id="7" creationId="{9176C54A-E64A-9F48-C89E-E62D5547DBD2}"/>
          </ac:picMkLst>
        </pc:picChg>
        <pc:picChg chg="mod">
          <ac:chgData name="Anna Bianchi" userId="1dd43a41-4e4c-4b62-897c-c402d57a5e85" providerId="ADAL" clId="{BA2A419C-6F23-47B9-A2FE-7165BF99A84E}" dt="2025-07-13T14:00:28.154" v="3047" actId="1076"/>
          <ac:picMkLst>
            <pc:docMk/>
            <pc:sldMk cId="181324395" sldId="356"/>
            <ac:picMk id="9" creationId="{9A46C2A7-A1E9-BECA-0E9A-C6EC6A2969B3}"/>
          </ac:picMkLst>
        </pc:picChg>
        <pc:picChg chg="mod">
          <ac:chgData name="Anna Bianchi" userId="1dd43a41-4e4c-4b62-897c-c402d57a5e85" providerId="ADAL" clId="{BA2A419C-6F23-47B9-A2FE-7165BF99A84E}" dt="2025-07-13T14:00:38.632" v="3053" actId="1076"/>
          <ac:picMkLst>
            <pc:docMk/>
            <pc:sldMk cId="181324395" sldId="356"/>
            <ac:picMk id="11" creationId="{DE242DF9-F42E-8137-5A8A-0CBE7F17A905}"/>
          </ac:picMkLst>
        </pc:picChg>
        <pc:picChg chg="mod">
          <ac:chgData name="Anna Bianchi" userId="1dd43a41-4e4c-4b62-897c-c402d57a5e85" providerId="ADAL" clId="{BA2A419C-6F23-47B9-A2FE-7165BF99A84E}" dt="2025-07-13T14:00:37.465" v="3052" actId="1076"/>
          <ac:picMkLst>
            <pc:docMk/>
            <pc:sldMk cId="181324395" sldId="356"/>
            <ac:picMk id="13" creationId="{21B35E6A-3E5F-608A-24D7-CBB393F590EF}"/>
          </ac:picMkLst>
        </pc:picChg>
      </pc:sldChg>
      <pc:sldChg chg="modSp mod">
        <pc:chgData name="Anna Bianchi" userId="1dd43a41-4e4c-4b62-897c-c402d57a5e85" providerId="ADAL" clId="{BA2A419C-6F23-47B9-A2FE-7165BF99A84E}" dt="2025-07-13T13:41:13.898" v="1865" actId="20577"/>
        <pc:sldMkLst>
          <pc:docMk/>
          <pc:sldMk cId="190573660" sldId="357"/>
        </pc:sldMkLst>
        <pc:spChg chg="mod">
          <ac:chgData name="Anna Bianchi" userId="1dd43a41-4e4c-4b62-897c-c402d57a5e85" providerId="ADAL" clId="{BA2A419C-6F23-47B9-A2FE-7165BF99A84E}" dt="2025-07-13T13:41:13.898" v="1865" actId="20577"/>
          <ac:spMkLst>
            <pc:docMk/>
            <pc:sldMk cId="190573660" sldId="357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33:52.484" v="1616" actId="20577"/>
          <ac:spMkLst>
            <pc:docMk/>
            <pc:sldMk cId="190573660" sldId="357"/>
            <ac:spMk id="6" creationId="{10BA03F5-9A97-EC90-A762-A6EBFAFD6381}"/>
          </ac:spMkLst>
        </pc:spChg>
        <pc:spChg chg="mod">
          <ac:chgData name="Anna Bianchi" userId="1dd43a41-4e4c-4b62-897c-c402d57a5e85" providerId="ADAL" clId="{BA2A419C-6F23-47B9-A2FE-7165BF99A84E}" dt="2025-07-13T13:33:56.744" v="1623" actId="20577"/>
          <ac:spMkLst>
            <pc:docMk/>
            <pc:sldMk cId="190573660" sldId="357"/>
            <ac:spMk id="7" creationId="{217751FE-7417-9EBA-A841-5A73DC907E31}"/>
          </ac:spMkLst>
        </pc:spChg>
        <pc:spChg chg="mod">
          <ac:chgData name="Anna Bianchi" userId="1dd43a41-4e4c-4b62-897c-c402d57a5e85" providerId="ADAL" clId="{BA2A419C-6F23-47B9-A2FE-7165BF99A84E}" dt="2025-07-13T13:33:50.032" v="1614" actId="20577"/>
          <ac:spMkLst>
            <pc:docMk/>
            <pc:sldMk cId="190573660" sldId="357"/>
            <ac:spMk id="8" creationId="{CD7078A1-5F70-A749-295F-42BC7916DE2E}"/>
          </ac:spMkLst>
        </pc:spChg>
      </pc:sldChg>
      <pc:sldChg chg="addSp modSp mod ord modAnim">
        <pc:chgData name="Anna Bianchi" userId="1dd43a41-4e4c-4b62-897c-c402d57a5e85" providerId="ADAL" clId="{BA2A419C-6F23-47B9-A2FE-7165BF99A84E}" dt="2025-07-15T09:50:29.198" v="3093"/>
        <pc:sldMkLst>
          <pc:docMk/>
          <pc:sldMk cId="1157687729" sldId="358"/>
        </pc:sldMkLst>
        <pc:spChg chg="mod">
          <ac:chgData name="Anna Bianchi" userId="1dd43a41-4e4c-4b62-897c-c402d57a5e85" providerId="ADAL" clId="{BA2A419C-6F23-47B9-A2FE-7165BF99A84E}" dt="2025-07-08T16:32:39.947" v="732" actId="20577"/>
          <ac:spMkLst>
            <pc:docMk/>
            <pc:sldMk cId="1157687729" sldId="358"/>
            <ac:spMk id="2" creationId="{10201F67-2224-8417-1CF5-E3C9150AAC51}"/>
          </ac:spMkLst>
        </pc:spChg>
        <pc:spChg chg="mod">
          <ac:chgData name="Anna Bianchi" userId="1dd43a41-4e4c-4b62-897c-c402d57a5e85" providerId="ADAL" clId="{BA2A419C-6F23-47B9-A2FE-7165BF99A84E}" dt="2025-07-08T16:31:59.171" v="655" actId="242"/>
          <ac:spMkLst>
            <pc:docMk/>
            <pc:sldMk cId="1157687729" sldId="358"/>
            <ac:spMk id="18" creationId="{C2A49461-9D1C-3430-BBC7-0C034B0F407A}"/>
          </ac:spMkLst>
        </pc:spChg>
        <pc:spChg chg="mod">
          <ac:chgData name="Anna Bianchi" userId="1dd43a41-4e4c-4b62-897c-c402d57a5e85" providerId="ADAL" clId="{BA2A419C-6F23-47B9-A2FE-7165BF99A84E}" dt="2025-07-08T16:32:13.816" v="657" actId="242"/>
          <ac:spMkLst>
            <pc:docMk/>
            <pc:sldMk cId="1157687729" sldId="358"/>
            <ac:spMk id="19" creationId="{DC4CC325-4830-4C95-73BA-3C68C5E20FBB}"/>
          </ac:spMkLst>
        </pc:spChg>
        <pc:spChg chg="mod">
          <ac:chgData name="Anna Bianchi" userId="1dd43a41-4e4c-4b62-897c-c402d57a5e85" providerId="ADAL" clId="{BA2A419C-6F23-47B9-A2FE-7165BF99A84E}" dt="2025-07-08T16:32:09.331" v="656" actId="242"/>
          <ac:spMkLst>
            <pc:docMk/>
            <pc:sldMk cId="1157687729" sldId="358"/>
            <ac:spMk id="20" creationId="{9DAF199E-2492-1643-CDC0-9B8283AF5935}"/>
          </ac:spMkLst>
        </pc:spChg>
        <pc:grpChg chg="mod">
          <ac:chgData name="Anna Bianchi" userId="1dd43a41-4e4c-4b62-897c-c402d57a5e85" providerId="ADAL" clId="{BA2A419C-6F23-47B9-A2FE-7165BF99A84E}" dt="2025-07-08T16:31:52.646" v="654" actId="1036"/>
          <ac:grpSpMkLst>
            <pc:docMk/>
            <pc:sldMk cId="1157687729" sldId="358"/>
            <ac:grpSpMk id="23" creationId="{C138587B-E5DB-0180-FD81-AC9F93D0BB8C}"/>
          </ac:grpSpMkLst>
        </pc:grpChg>
        <pc:grpChg chg="mod">
          <ac:chgData name="Anna Bianchi" userId="1dd43a41-4e4c-4b62-897c-c402d57a5e85" providerId="ADAL" clId="{BA2A419C-6F23-47B9-A2FE-7165BF99A84E}" dt="2025-07-08T16:31:52.646" v="654" actId="1036"/>
          <ac:grpSpMkLst>
            <pc:docMk/>
            <pc:sldMk cId="1157687729" sldId="358"/>
            <ac:grpSpMk id="24" creationId="{97409874-6FE5-1245-8D47-A655BAACD064}"/>
          </ac:grpSpMkLst>
        </pc:grpChg>
        <pc:grpChg chg="mod">
          <ac:chgData name="Anna Bianchi" userId="1dd43a41-4e4c-4b62-897c-c402d57a5e85" providerId="ADAL" clId="{BA2A419C-6F23-47B9-A2FE-7165BF99A84E}" dt="2025-07-08T16:31:52.646" v="654" actId="1036"/>
          <ac:grpSpMkLst>
            <pc:docMk/>
            <pc:sldMk cId="1157687729" sldId="358"/>
            <ac:grpSpMk id="25" creationId="{3E06E90E-4998-BDF6-E73A-40FA8C8945F6}"/>
          </ac:grpSpMkLst>
        </pc:grpChg>
        <pc:picChg chg="mod">
          <ac:chgData name="Anna Bianchi" userId="1dd43a41-4e4c-4b62-897c-c402d57a5e85" providerId="ADAL" clId="{BA2A419C-6F23-47B9-A2FE-7165BF99A84E}" dt="2025-07-08T16:31:52.646" v="654" actId="1036"/>
          <ac:picMkLst>
            <pc:docMk/>
            <pc:sldMk cId="1157687729" sldId="358"/>
            <ac:picMk id="4" creationId="{0B82C04A-CFD3-D039-911D-6533EA360380}"/>
          </ac:picMkLst>
        </pc:picChg>
        <pc:picChg chg="mod">
          <ac:chgData name="Anna Bianchi" userId="1dd43a41-4e4c-4b62-897c-c402d57a5e85" providerId="ADAL" clId="{BA2A419C-6F23-47B9-A2FE-7165BF99A84E}" dt="2025-07-08T16:31:52.646" v="654" actId="1036"/>
          <ac:picMkLst>
            <pc:docMk/>
            <pc:sldMk cId="1157687729" sldId="358"/>
            <ac:picMk id="16" creationId="{7FC87094-E05F-C624-C399-DB468DA000C4}"/>
          </ac:picMkLst>
        </pc:picChg>
        <pc:picChg chg="mod">
          <ac:chgData name="Anna Bianchi" userId="1dd43a41-4e4c-4b62-897c-c402d57a5e85" providerId="ADAL" clId="{BA2A419C-6F23-47B9-A2FE-7165BF99A84E}" dt="2025-07-08T16:31:52.646" v="654" actId="1036"/>
          <ac:picMkLst>
            <pc:docMk/>
            <pc:sldMk cId="1157687729" sldId="358"/>
            <ac:picMk id="3074" creationId="{8D782BC4-2774-6A47-8C51-DF847A5C1C9D}"/>
          </ac:picMkLst>
        </pc:picChg>
      </pc:sldChg>
      <pc:sldChg chg="addSp delSp modSp mod delAnim modAnim">
        <pc:chgData name="Anna Bianchi" userId="1dd43a41-4e4c-4b62-897c-c402d57a5e85" providerId="ADAL" clId="{BA2A419C-6F23-47B9-A2FE-7165BF99A84E}" dt="2025-07-17T11:13:43.789" v="3174" actId="1076"/>
        <pc:sldMkLst>
          <pc:docMk/>
          <pc:sldMk cId="1639878868" sldId="359"/>
        </pc:sldMkLst>
        <pc:spChg chg="mod">
          <ac:chgData name="Anna Bianchi" userId="1dd43a41-4e4c-4b62-897c-c402d57a5e85" providerId="ADAL" clId="{BA2A419C-6F23-47B9-A2FE-7165BF99A84E}" dt="2025-07-13T13:31:07.678" v="1532" actId="20577"/>
          <ac:spMkLst>
            <pc:docMk/>
            <pc:sldMk cId="1639878868" sldId="359"/>
            <ac:spMk id="2" creationId="{10201F67-2224-8417-1CF5-E3C9150AAC51}"/>
          </ac:spMkLst>
        </pc:spChg>
        <pc:picChg chg="add mod">
          <ac:chgData name="Anna Bianchi" userId="1dd43a41-4e4c-4b62-897c-c402d57a5e85" providerId="ADAL" clId="{BA2A419C-6F23-47B9-A2FE-7165BF99A84E}" dt="2025-07-17T11:13:32.452" v="3170" actId="1076"/>
          <ac:picMkLst>
            <pc:docMk/>
            <pc:sldMk cId="1639878868" sldId="359"/>
            <ac:picMk id="3" creationId="{2EEC02B3-9BC2-FE9A-4217-3F2B40337C58}"/>
          </ac:picMkLst>
        </pc:picChg>
        <pc:picChg chg="del mod topLvl">
          <ac:chgData name="Anna Bianchi" userId="1dd43a41-4e4c-4b62-897c-c402d57a5e85" providerId="ADAL" clId="{BA2A419C-6F23-47B9-A2FE-7165BF99A84E}" dt="2025-07-17T11:13:17.209" v="3168" actId="478"/>
          <ac:picMkLst>
            <pc:docMk/>
            <pc:sldMk cId="1639878868" sldId="359"/>
            <ac:picMk id="4" creationId="{0B82C04A-CFD3-D039-911D-6533EA360380}"/>
          </ac:picMkLst>
        </pc:picChg>
        <pc:picChg chg="add mod">
          <ac:chgData name="Anna Bianchi" userId="1dd43a41-4e4c-4b62-897c-c402d57a5e85" providerId="ADAL" clId="{BA2A419C-6F23-47B9-A2FE-7165BF99A84E}" dt="2025-07-17T11:13:43.789" v="3174" actId="1076"/>
          <ac:picMkLst>
            <pc:docMk/>
            <pc:sldMk cId="1639878868" sldId="359"/>
            <ac:picMk id="5" creationId="{DC3F60AE-5E78-7EEF-894C-B152A06481FA}"/>
          </ac:picMkLst>
        </pc:picChg>
        <pc:picChg chg="add mod">
          <ac:chgData name="Anna Bianchi" userId="1dd43a41-4e4c-4b62-897c-c402d57a5e85" providerId="ADAL" clId="{BA2A419C-6F23-47B9-A2FE-7165BF99A84E}" dt="2025-07-17T11:13:35.158" v="3172" actId="1076"/>
          <ac:picMkLst>
            <pc:docMk/>
            <pc:sldMk cId="1639878868" sldId="359"/>
            <ac:picMk id="6" creationId="{8DB630FD-1A55-873A-7FCC-2998934E9446}"/>
          </ac:picMkLst>
        </pc:picChg>
        <pc:picChg chg="del mod topLvl">
          <ac:chgData name="Anna Bianchi" userId="1dd43a41-4e4c-4b62-897c-c402d57a5e85" providerId="ADAL" clId="{BA2A419C-6F23-47B9-A2FE-7165BF99A84E}" dt="2025-07-17T11:13:14.790" v="3167" actId="478"/>
          <ac:picMkLst>
            <pc:docMk/>
            <pc:sldMk cId="1639878868" sldId="359"/>
            <ac:picMk id="16" creationId="{7FC87094-E05F-C624-C399-DB468DA000C4}"/>
          </ac:picMkLst>
        </pc:picChg>
      </pc:sldChg>
      <pc:sldChg chg="addSp delSp modSp mod">
        <pc:chgData name="Anna Bianchi" userId="1dd43a41-4e4c-4b62-897c-c402d57a5e85" providerId="ADAL" clId="{BA2A419C-6F23-47B9-A2FE-7165BF99A84E}" dt="2025-07-13T13:33:03.810" v="1590" actId="27636"/>
        <pc:sldMkLst>
          <pc:docMk/>
          <pc:sldMk cId="2950235537" sldId="360"/>
        </pc:sldMkLst>
        <pc:spChg chg="mod">
          <ac:chgData name="Anna Bianchi" userId="1dd43a41-4e4c-4b62-897c-c402d57a5e85" providerId="ADAL" clId="{BA2A419C-6F23-47B9-A2FE-7165BF99A84E}" dt="2025-07-13T13:33:03.810" v="1590" actId="27636"/>
          <ac:spMkLst>
            <pc:docMk/>
            <pc:sldMk cId="2950235537" sldId="360"/>
            <ac:spMk id="3" creationId="{BD99ECE6-0C7C-B4C8-A66F-6A85BACE5A62}"/>
          </ac:spMkLst>
        </pc:spChg>
      </pc:sldChg>
      <pc:sldChg chg="modSp mod ord">
        <pc:chgData name="Anna Bianchi" userId="1dd43a41-4e4c-4b62-897c-c402d57a5e85" providerId="ADAL" clId="{BA2A419C-6F23-47B9-A2FE-7165BF99A84E}" dt="2025-07-17T11:17:26.743" v="3292"/>
        <pc:sldMkLst>
          <pc:docMk/>
          <pc:sldMk cId="1866790818" sldId="361"/>
        </pc:sldMkLst>
        <pc:spChg chg="mod">
          <ac:chgData name="Anna Bianchi" userId="1dd43a41-4e4c-4b62-897c-c402d57a5e85" providerId="ADAL" clId="{BA2A419C-6F23-47B9-A2FE-7165BF99A84E}" dt="2025-07-13T13:35:02.424" v="1662" actId="20577"/>
          <ac:spMkLst>
            <pc:docMk/>
            <pc:sldMk cId="1866790818" sldId="361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35:17.946" v="1689" actId="14100"/>
          <ac:spMkLst>
            <pc:docMk/>
            <pc:sldMk cId="1866790818" sldId="361"/>
            <ac:spMk id="4" creationId="{6E3298E8-BE30-B2B7-D406-B450D7E3FEF8}"/>
          </ac:spMkLst>
        </pc:spChg>
        <pc:picChg chg="mod">
          <ac:chgData name="Anna Bianchi" userId="1dd43a41-4e4c-4b62-897c-c402d57a5e85" providerId="ADAL" clId="{BA2A419C-6F23-47B9-A2FE-7165BF99A84E}" dt="2025-07-13T13:35:21.709" v="1693" actId="1036"/>
          <ac:picMkLst>
            <pc:docMk/>
            <pc:sldMk cId="1866790818" sldId="361"/>
            <ac:picMk id="3076" creationId="{D5E395B1-5CA6-F59D-5D99-AE97C0B4F6D8}"/>
          </ac:picMkLst>
        </pc:picChg>
        <pc:picChg chg="mod">
          <ac:chgData name="Anna Bianchi" userId="1dd43a41-4e4c-4b62-897c-c402d57a5e85" providerId="ADAL" clId="{BA2A419C-6F23-47B9-A2FE-7165BF99A84E}" dt="2025-07-13T13:35:21.709" v="1693" actId="1036"/>
          <ac:picMkLst>
            <pc:docMk/>
            <pc:sldMk cId="1866790818" sldId="361"/>
            <ac:picMk id="3078" creationId="{321FDA3C-FEC8-B9B7-E7CD-E898E5E19456}"/>
          </ac:picMkLst>
        </pc:picChg>
      </pc:sldChg>
      <pc:sldChg chg="modSp mod ord modShow">
        <pc:chgData name="Anna Bianchi" userId="1dd43a41-4e4c-4b62-897c-c402d57a5e85" providerId="ADAL" clId="{BA2A419C-6F23-47B9-A2FE-7165BF99A84E}" dt="2025-07-17T11:19:49.360" v="3345"/>
        <pc:sldMkLst>
          <pc:docMk/>
          <pc:sldMk cId="1100145133" sldId="362"/>
        </pc:sldMkLst>
        <pc:spChg chg="mod">
          <ac:chgData name="Anna Bianchi" userId="1dd43a41-4e4c-4b62-897c-c402d57a5e85" providerId="ADAL" clId="{BA2A419C-6F23-47B9-A2FE-7165BF99A84E}" dt="2025-07-17T11:19:26.061" v="3334" actId="20577"/>
          <ac:spMkLst>
            <pc:docMk/>
            <pc:sldMk cId="1100145133" sldId="362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7T11:19:31.620" v="3339" actId="20577"/>
          <ac:spMkLst>
            <pc:docMk/>
            <pc:sldMk cId="1100145133" sldId="362"/>
            <ac:spMk id="7" creationId="{7CE9B7E6-9254-1B2F-C743-78C5A3DD6273}"/>
          </ac:spMkLst>
        </pc:spChg>
        <pc:spChg chg="mod">
          <ac:chgData name="Anna Bianchi" userId="1dd43a41-4e4c-4b62-897c-c402d57a5e85" providerId="ADAL" clId="{BA2A419C-6F23-47B9-A2FE-7165BF99A84E}" dt="2025-07-17T11:19:35.591" v="3341" actId="20577"/>
          <ac:spMkLst>
            <pc:docMk/>
            <pc:sldMk cId="1100145133" sldId="362"/>
            <ac:spMk id="8" creationId="{4969B09F-DA49-494F-3717-A39001008294}"/>
          </ac:spMkLst>
        </pc:spChg>
        <pc:spChg chg="mod">
          <ac:chgData name="Anna Bianchi" userId="1dd43a41-4e4c-4b62-897c-c402d57a5e85" providerId="ADAL" clId="{BA2A419C-6F23-47B9-A2FE-7165BF99A84E}" dt="2025-07-17T11:19:28.758" v="3338" actId="20577"/>
          <ac:spMkLst>
            <pc:docMk/>
            <pc:sldMk cId="1100145133" sldId="362"/>
            <ac:spMk id="9" creationId="{19F6C473-27D5-272A-FAAC-019F562F301D}"/>
          </ac:spMkLst>
        </pc:spChg>
        <pc:spChg chg="mod">
          <ac:chgData name="Anna Bianchi" userId="1dd43a41-4e4c-4b62-897c-c402d57a5e85" providerId="ADAL" clId="{BA2A419C-6F23-47B9-A2FE-7165BF99A84E}" dt="2025-07-17T11:19:39.134" v="3343" actId="6549"/>
          <ac:spMkLst>
            <pc:docMk/>
            <pc:sldMk cId="1100145133" sldId="362"/>
            <ac:spMk id="14" creationId="{290438AD-051A-8247-14C7-E92AFF1E2832}"/>
          </ac:spMkLst>
        </pc:spChg>
      </pc:sldChg>
      <pc:sldChg chg="modSp mod">
        <pc:chgData name="Anna Bianchi" userId="1dd43a41-4e4c-4b62-897c-c402d57a5e85" providerId="ADAL" clId="{BA2A419C-6F23-47B9-A2FE-7165BF99A84E}" dt="2025-07-13T13:33:16.989" v="1606" actId="20577"/>
        <pc:sldMkLst>
          <pc:docMk/>
          <pc:sldMk cId="663978343" sldId="364"/>
        </pc:sldMkLst>
        <pc:spChg chg="mod">
          <ac:chgData name="Anna Bianchi" userId="1dd43a41-4e4c-4b62-897c-c402d57a5e85" providerId="ADAL" clId="{BA2A419C-6F23-47B9-A2FE-7165BF99A84E}" dt="2025-07-13T13:33:16.989" v="1606" actId="20577"/>
          <ac:spMkLst>
            <pc:docMk/>
            <pc:sldMk cId="663978343" sldId="364"/>
            <ac:spMk id="2" creationId="{10201F67-2224-8417-1CF5-E3C9150AAC51}"/>
          </ac:spMkLst>
        </pc:spChg>
      </pc:sldChg>
      <pc:sldChg chg="modSp mod ord">
        <pc:chgData name="Anna Bianchi" userId="1dd43a41-4e4c-4b62-897c-c402d57a5e85" providerId="ADAL" clId="{BA2A419C-6F23-47B9-A2FE-7165BF99A84E}" dt="2025-07-13T13:54:20.164" v="2716"/>
        <pc:sldMkLst>
          <pc:docMk/>
          <pc:sldMk cId="464004599" sldId="365"/>
        </pc:sldMkLst>
        <pc:spChg chg="mod">
          <ac:chgData name="Anna Bianchi" userId="1dd43a41-4e4c-4b62-897c-c402d57a5e85" providerId="ADAL" clId="{BA2A419C-6F23-47B9-A2FE-7165BF99A84E}" dt="2025-07-13T13:53:48.083" v="2712" actId="20577"/>
          <ac:spMkLst>
            <pc:docMk/>
            <pc:sldMk cId="464004599" sldId="365"/>
            <ac:spMk id="2" creationId="{4354FFBB-E028-9E77-EC19-B7F6ACC6C635}"/>
          </ac:spMkLst>
        </pc:spChg>
      </pc:sldChg>
      <pc:sldChg chg="modSp mod ord modShow">
        <pc:chgData name="Anna Bianchi" userId="1dd43a41-4e4c-4b62-897c-c402d57a5e85" providerId="ADAL" clId="{BA2A419C-6F23-47B9-A2FE-7165BF99A84E}" dt="2025-07-17T11:21:19.279" v="3409" actId="729"/>
        <pc:sldMkLst>
          <pc:docMk/>
          <pc:sldMk cId="1615900580" sldId="366"/>
        </pc:sldMkLst>
        <pc:spChg chg="mod">
          <ac:chgData name="Anna Bianchi" userId="1dd43a41-4e4c-4b62-897c-c402d57a5e85" providerId="ADAL" clId="{BA2A419C-6F23-47B9-A2FE-7165BF99A84E}" dt="2025-07-13T14:00:47.534" v="3054"/>
          <ac:spMkLst>
            <pc:docMk/>
            <pc:sldMk cId="1615900580" sldId="366"/>
            <ac:spMk id="2" creationId="{4354FFBB-E028-9E77-EC19-B7F6ACC6C635}"/>
          </ac:spMkLst>
        </pc:spChg>
        <pc:picChg chg="mod">
          <ac:chgData name="Anna Bianchi" userId="1dd43a41-4e4c-4b62-897c-c402d57a5e85" providerId="ADAL" clId="{BA2A419C-6F23-47B9-A2FE-7165BF99A84E}" dt="2025-07-13T14:00:50.274" v="3055" actId="1076"/>
          <ac:picMkLst>
            <pc:docMk/>
            <pc:sldMk cId="1615900580" sldId="366"/>
            <ac:picMk id="7" creationId="{FFFAFE69-B006-31E8-0F1E-7B235A72FCD1}"/>
          </ac:picMkLst>
        </pc:picChg>
      </pc:sldChg>
      <pc:sldChg chg="modSp mod ord modShow">
        <pc:chgData name="Anna Bianchi" userId="1dd43a41-4e4c-4b62-897c-c402d57a5e85" providerId="ADAL" clId="{BA2A419C-6F23-47B9-A2FE-7165BF99A84E}" dt="2025-07-17T11:21:19.279" v="3409" actId="729"/>
        <pc:sldMkLst>
          <pc:docMk/>
          <pc:sldMk cId="3423369492" sldId="367"/>
        </pc:sldMkLst>
        <pc:spChg chg="mod">
          <ac:chgData name="Anna Bianchi" userId="1dd43a41-4e4c-4b62-897c-c402d57a5e85" providerId="ADAL" clId="{BA2A419C-6F23-47B9-A2FE-7165BF99A84E}" dt="2025-07-13T14:00:55.161" v="3056"/>
          <ac:spMkLst>
            <pc:docMk/>
            <pc:sldMk cId="3423369492" sldId="367"/>
            <ac:spMk id="2" creationId="{4354FFBB-E028-9E77-EC19-B7F6ACC6C635}"/>
          </ac:spMkLst>
        </pc:spChg>
        <pc:picChg chg="mod">
          <ac:chgData name="Anna Bianchi" userId="1dd43a41-4e4c-4b62-897c-c402d57a5e85" providerId="ADAL" clId="{BA2A419C-6F23-47B9-A2FE-7165BF99A84E}" dt="2025-07-13T14:01:00.241" v="3058" actId="1076"/>
          <ac:picMkLst>
            <pc:docMk/>
            <pc:sldMk cId="3423369492" sldId="367"/>
            <ac:picMk id="5" creationId="{1C870C2C-A64B-4A46-551D-2E442B89EDF3}"/>
          </ac:picMkLst>
        </pc:picChg>
        <pc:picChg chg="mod">
          <ac:chgData name="Anna Bianchi" userId="1dd43a41-4e4c-4b62-897c-c402d57a5e85" providerId="ADAL" clId="{BA2A419C-6F23-47B9-A2FE-7165BF99A84E}" dt="2025-07-13T14:01:08.075" v="3063" actId="1076"/>
          <ac:picMkLst>
            <pc:docMk/>
            <pc:sldMk cId="3423369492" sldId="367"/>
            <ac:picMk id="7" creationId="{028C743A-81CF-E8D9-C1D3-75EBE25C996B}"/>
          </ac:picMkLst>
        </pc:picChg>
        <pc:picChg chg="mod">
          <ac:chgData name="Anna Bianchi" userId="1dd43a41-4e4c-4b62-897c-c402d57a5e85" providerId="ADAL" clId="{BA2A419C-6F23-47B9-A2FE-7165BF99A84E}" dt="2025-07-13T14:00:58.192" v="3057" actId="1076"/>
          <ac:picMkLst>
            <pc:docMk/>
            <pc:sldMk cId="3423369492" sldId="367"/>
            <ac:picMk id="9" creationId="{D9D946D1-6111-7EA7-A001-4EFDC17188E3}"/>
          </ac:picMkLst>
        </pc:picChg>
        <pc:picChg chg="mod">
          <ac:chgData name="Anna Bianchi" userId="1dd43a41-4e4c-4b62-897c-c402d57a5e85" providerId="ADAL" clId="{BA2A419C-6F23-47B9-A2FE-7165BF99A84E}" dt="2025-07-13T14:01:03.842" v="3061" actId="14100"/>
          <ac:picMkLst>
            <pc:docMk/>
            <pc:sldMk cId="3423369492" sldId="367"/>
            <ac:picMk id="11" creationId="{B0C876F7-0C0B-ACA9-F09E-699E4E910236}"/>
          </ac:picMkLst>
        </pc:picChg>
      </pc:sldChg>
      <pc:sldChg chg="modSp mod ord">
        <pc:chgData name="Anna Bianchi" userId="1dd43a41-4e4c-4b62-897c-c402d57a5e85" providerId="ADAL" clId="{BA2A419C-6F23-47B9-A2FE-7165BF99A84E}" dt="2025-07-13T14:01:15.367" v="3065" actId="1076"/>
        <pc:sldMkLst>
          <pc:docMk/>
          <pc:sldMk cId="3051553485" sldId="368"/>
        </pc:sldMkLst>
        <pc:spChg chg="mod">
          <ac:chgData name="Anna Bianchi" userId="1dd43a41-4e4c-4b62-897c-c402d57a5e85" providerId="ADAL" clId="{BA2A419C-6F23-47B9-A2FE-7165BF99A84E}" dt="2025-07-13T14:01:13.772" v="3064"/>
          <ac:spMkLst>
            <pc:docMk/>
            <pc:sldMk cId="3051553485" sldId="368"/>
            <ac:spMk id="2" creationId="{4354FFBB-E028-9E77-EC19-B7F6ACC6C635}"/>
          </ac:spMkLst>
        </pc:spChg>
        <pc:picChg chg="mod">
          <ac:chgData name="Anna Bianchi" userId="1dd43a41-4e4c-4b62-897c-c402d57a5e85" providerId="ADAL" clId="{BA2A419C-6F23-47B9-A2FE-7165BF99A84E}" dt="2025-07-13T14:01:15.367" v="3065" actId="1076"/>
          <ac:picMkLst>
            <pc:docMk/>
            <pc:sldMk cId="3051553485" sldId="368"/>
            <ac:picMk id="6" creationId="{AB8B615B-A27C-7434-CE77-9D491A1AC224}"/>
          </ac:picMkLst>
        </pc:picChg>
      </pc:sldChg>
      <pc:sldChg chg="modSp ord">
        <pc:chgData name="Anna Bianchi" userId="1dd43a41-4e4c-4b62-897c-c402d57a5e85" providerId="ADAL" clId="{BA2A419C-6F23-47B9-A2FE-7165BF99A84E}" dt="2025-07-13T14:01:20.978" v="3066"/>
        <pc:sldMkLst>
          <pc:docMk/>
          <pc:sldMk cId="3090852549" sldId="369"/>
        </pc:sldMkLst>
        <pc:spChg chg="mod">
          <ac:chgData name="Anna Bianchi" userId="1dd43a41-4e4c-4b62-897c-c402d57a5e85" providerId="ADAL" clId="{BA2A419C-6F23-47B9-A2FE-7165BF99A84E}" dt="2025-07-13T14:01:20.978" v="3066"/>
          <ac:spMkLst>
            <pc:docMk/>
            <pc:sldMk cId="3090852549" sldId="369"/>
            <ac:spMk id="2" creationId="{4354FFBB-E028-9E77-EC19-B7F6ACC6C635}"/>
          </ac:spMkLst>
        </pc:spChg>
      </pc:sldChg>
      <pc:sldChg chg="del">
        <pc:chgData name="Anna Bianchi" userId="1dd43a41-4e4c-4b62-897c-c402d57a5e85" providerId="ADAL" clId="{BA2A419C-6F23-47B9-A2FE-7165BF99A84E}" dt="2025-07-17T11:18:33.115" v="3304" actId="47"/>
        <pc:sldMkLst>
          <pc:docMk/>
          <pc:sldMk cId="558319905" sldId="370"/>
        </pc:sldMkLst>
      </pc:sldChg>
      <pc:sldChg chg="del">
        <pc:chgData name="Anna Bianchi" userId="1dd43a41-4e4c-4b62-897c-c402d57a5e85" providerId="ADAL" clId="{BA2A419C-6F23-47B9-A2FE-7165BF99A84E}" dt="2025-07-17T11:18:21.103" v="3302" actId="47"/>
        <pc:sldMkLst>
          <pc:docMk/>
          <pc:sldMk cId="3167239952" sldId="371"/>
        </pc:sldMkLst>
      </pc:sldChg>
      <pc:sldChg chg="del ord">
        <pc:chgData name="Anna Bianchi" userId="1dd43a41-4e4c-4b62-897c-c402d57a5e85" providerId="ADAL" clId="{BA2A419C-6F23-47B9-A2FE-7165BF99A84E}" dt="2025-07-17T11:18:28.918" v="3303" actId="47"/>
        <pc:sldMkLst>
          <pc:docMk/>
          <pc:sldMk cId="239848758" sldId="372"/>
        </pc:sldMkLst>
      </pc:sldChg>
      <pc:sldChg chg="del">
        <pc:chgData name="Anna Bianchi" userId="1dd43a41-4e4c-4b62-897c-c402d57a5e85" providerId="ADAL" clId="{BA2A419C-6F23-47B9-A2FE-7165BF99A84E}" dt="2025-07-17T11:18:15.546" v="3299" actId="47"/>
        <pc:sldMkLst>
          <pc:docMk/>
          <pc:sldMk cId="1460836344" sldId="373"/>
        </pc:sldMkLst>
      </pc:sldChg>
      <pc:sldChg chg="del">
        <pc:chgData name="Anna Bianchi" userId="1dd43a41-4e4c-4b62-897c-c402d57a5e85" providerId="ADAL" clId="{BA2A419C-6F23-47B9-A2FE-7165BF99A84E}" dt="2025-07-17T11:18:10.608" v="3298" actId="47"/>
        <pc:sldMkLst>
          <pc:docMk/>
          <pc:sldMk cId="1828802719" sldId="374"/>
        </pc:sldMkLst>
      </pc:sldChg>
      <pc:sldChg chg="modSp mod">
        <pc:chgData name="Anna Bianchi" userId="1dd43a41-4e4c-4b62-897c-c402d57a5e85" providerId="ADAL" clId="{BA2A419C-6F23-47B9-A2FE-7165BF99A84E}" dt="2025-07-13T13:47:40.005" v="2198" actId="20577"/>
        <pc:sldMkLst>
          <pc:docMk/>
          <pc:sldMk cId="597588286" sldId="375"/>
        </pc:sldMkLst>
        <pc:spChg chg="mod">
          <ac:chgData name="Anna Bianchi" userId="1dd43a41-4e4c-4b62-897c-c402d57a5e85" providerId="ADAL" clId="{BA2A419C-6F23-47B9-A2FE-7165BF99A84E}" dt="2025-07-13T13:47:40.005" v="2198" actId="20577"/>
          <ac:spMkLst>
            <pc:docMk/>
            <pc:sldMk cId="597588286" sldId="375"/>
            <ac:spMk id="2" creationId="{4354FFBB-E028-9E77-EC19-B7F6ACC6C635}"/>
          </ac:spMkLst>
        </pc:spChg>
      </pc:sldChg>
      <pc:sldChg chg="delSp modSp mod">
        <pc:chgData name="Anna Bianchi" userId="1dd43a41-4e4c-4b62-897c-c402d57a5e85" providerId="ADAL" clId="{BA2A419C-6F23-47B9-A2FE-7165BF99A84E}" dt="2025-07-13T13:46:34.218" v="2133" actId="478"/>
        <pc:sldMkLst>
          <pc:docMk/>
          <pc:sldMk cId="3958136782" sldId="376"/>
        </pc:sldMkLst>
        <pc:spChg chg="mod">
          <ac:chgData name="Anna Bianchi" userId="1dd43a41-4e4c-4b62-897c-c402d57a5e85" providerId="ADAL" clId="{BA2A419C-6F23-47B9-A2FE-7165BF99A84E}" dt="2025-07-13T13:43:48.674" v="2056" actId="20577"/>
          <ac:spMkLst>
            <pc:docMk/>
            <pc:sldMk cId="3958136782" sldId="376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44:01.883" v="2080" actId="20577"/>
          <ac:spMkLst>
            <pc:docMk/>
            <pc:sldMk cId="3958136782" sldId="376"/>
            <ac:spMk id="4" creationId="{741D3DE0-6106-5734-F6BB-93E4A895D04A}"/>
          </ac:spMkLst>
        </pc:spChg>
        <pc:spChg chg="mod">
          <ac:chgData name="Anna Bianchi" userId="1dd43a41-4e4c-4b62-897c-c402d57a5e85" providerId="ADAL" clId="{BA2A419C-6F23-47B9-A2FE-7165BF99A84E}" dt="2025-07-13T13:43:55.903" v="2077" actId="20577"/>
          <ac:spMkLst>
            <pc:docMk/>
            <pc:sldMk cId="3958136782" sldId="376"/>
            <ac:spMk id="1034" creationId="{0713954A-3CE2-B054-9B1D-9E92B37CA26D}"/>
          </ac:spMkLst>
        </pc:spChg>
        <pc:spChg chg="mod">
          <ac:chgData name="Anna Bianchi" userId="1dd43a41-4e4c-4b62-897c-c402d57a5e85" providerId="ADAL" clId="{BA2A419C-6F23-47B9-A2FE-7165BF99A84E}" dt="2025-07-13T13:44:10.724" v="2107" actId="20577"/>
          <ac:spMkLst>
            <pc:docMk/>
            <pc:sldMk cId="3958136782" sldId="376"/>
            <ac:spMk id="1046" creationId="{AFF8C650-8864-B33F-4D49-DF84F0907960}"/>
          </ac:spMkLst>
        </pc:spChg>
        <pc:graphicFrameChg chg="mod">
          <ac:chgData name="Anna Bianchi" userId="1dd43a41-4e4c-4b62-897c-c402d57a5e85" providerId="ADAL" clId="{BA2A419C-6F23-47B9-A2FE-7165BF99A84E}" dt="2025-07-13T13:46:08.159" v="2132"/>
          <ac:graphicFrameMkLst>
            <pc:docMk/>
            <pc:sldMk cId="3958136782" sldId="376"/>
            <ac:graphicFrameMk id="1045" creationId="{899646D5-A658-1BD1-28EA-1590CB874353}"/>
          </ac:graphicFrameMkLst>
        </pc:graphicFrameChg>
      </pc:sldChg>
      <pc:sldChg chg="modSp mod">
        <pc:chgData name="Anna Bianchi" userId="1dd43a41-4e4c-4b62-897c-c402d57a5e85" providerId="ADAL" clId="{BA2A419C-6F23-47B9-A2FE-7165BF99A84E}" dt="2025-07-13T13:43:41.408" v="2053" actId="20577"/>
        <pc:sldMkLst>
          <pc:docMk/>
          <pc:sldMk cId="1635261634" sldId="377"/>
        </pc:sldMkLst>
        <pc:spChg chg="mod">
          <ac:chgData name="Anna Bianchi" userId="1dd43a41-4e4c-4b62-897c-c402d57a5e85" providerId="ADAL" clId="{BA2A419C-6F23-47B9-A2FE-7165BF99A84E}" dt="2025-07-13T13:42:01.909" v="1900" actId="20577"/>
          <ac:spMkLst>
            <pc:docMk/>
            <pc:sldMk cId="1635261634" sldId="377"/>
            <ac:spMk id="2" creationId="{4354FFBB-E028-9E77-EC19-B7F6ACC6C635}"/>
          </ac:spMkLst>
        </pc:spChg>
        <pc:spChg chg="mod">
          <ac:chgData name="Anna Bianchi" userId="1dd43a41-4e4c-4b62-897c-c402d57a5e85" providerId="ADAL" clId="{BA2A419C-6F23-47B9-A2FE-7165BF99A84E}" dt="2025-07-13T13:43:39.606" v="2052" actId="20577"/>
          <ac:spMkLst>
            <pc:docMk/>
            <pc:sldMk cId="1635261634" sldId="377"/>
            <ac:spMk id="11" creationId="{24008F6C-95A4-7A0E-11C7-799DD564A90C}"/>
          </ac:spMkLst>
        </pc:spChg>
        <pc:spChg chg="mod">
          <ac:chgData name="Anna Bianchi" userId="1dd43a41-4e4c-4b62-897c-c402d57a5e85" providerId="ADAL" clId="{BA2A419C-6F23-47B9-A2FE-7165BF99A84E}" dt="2025-07-13T13:43:41.408" v="2053" actId="20577"/>
          <ac:spMkLst>
            <pc:docMk/>
            <pc:sldMk cId="1635261634" sldId="377"/>
            <ac:spMk id="34" creationId="{FACAFDE5-8C6A-CAE6-A576-D0D304092BDE}"/>
          </ac:spMkLst>
        </pc:spChg>
        <pc:spChg chg="mod">
          <ac:chgData name="Anna Bianchi" userId="1dd43a41-4e4c-4b62-897c-c402d57a5e85" providerId="ADAL" clId="{BA2A419C-6F23-47B9-A2FE-7165BF99A84E}" dt="2025-07-13T13:43:28.871" v="2047" actId="20577"/>
          <ac:spMkLst>
            <pc:docMk/>
            <pc:sldMk cId="1635261634" sldId="377"/>
            <ac:spMk id="57" creationId="{66C0584C-0356-137D-10C3-66C5C73597C1}"/>
          </ac:spMkLst>
        </pc:spChg>
        <pc:spChg chg="mod">
          <ac:chgData name="Anna Bianchi" userId="1dd43a41-4e4c-4b62-897c-c402d57a5e85" providerId="ADAL" clId="{BA2A419C-6F23-47B9-A2FE-7165BF99A84E}" dt="2025-07-13T13:42:38.288" v="1978" actId="113"/>
          <ac:spMkLst>
            <pc:docMk/>
            <pc:sldMk cId="1635261634" sldId="377"/>
            <ac:spMk id="4113" creationId="{316C992F-D50A-E44F-7025-61BA9C9630BA}"/>
          </ac:spMkLst>
        </pc:spChg>
        <pc:spChg chg="mod">
          <ac:chgData name="Anna Bianchi" userId="1dd43a41-4e4c-4b62-897c-c402d57a5e85" providerId="ADAL" clId="{BA2A419C-6F23-47B9-A2FE-7165BF99A84E}" dt="2025-07-13T13:43:12.435" v="2032" actId="113"/>
          <ac:spMkLst>
            <pc:docMk/>
            <pc:sldMk cId="1635261634" sldId="377"/>
            <ac:spMk id="4114" creationId="{CA9EBD80-9707-62C9-0C66-0CDA8A8E8F79}"/>
          </ac:spMkLst>
        </pc:spChg>
        <pc:spChg chg="mod">
          <ac:chgData name="Anna Bianchi" userId="1dd43a41-4e4c-4b62-897c-c402d57a5e85" providerId="ADAL" clId="{BA2A419C-6F23-47B9-A2FE-7165BF99A84E}" dt="2025-07-13T13:43:10.534" v="2031" actId="1035"/>
          <ac:spMkLst>
            <pc:docMk/>
            <pc:sldMk cId="1635261634" sldId="377"/>
            <ac:spMk id="4115" creationId="{5ECFB673-893B-BBF7-7958-C6C1B14318EF}"/>
          </ac:spMkLst>
        </pc:spChg>
      </pc:sldChg>
      <pc:sldChg chg="addSp delSp modSp new mod ord addAnim delAnim modAnim">
        <pc:chgData name="Anna Bianchi" userId="1dd43a41-4e4c-4b62-897c-c402d57a5e85" providerId="ADAL" clId="{BA2A419C-6F23-47B9-A2FE-7165BF99A84E}" dt="2025-07-15T09:50:29.198" v="3093"/>
        <pc:sldMkLst>
          <pc:docMk/>
          <pc:sldMk cId="1711674315" sldId="378"/>
        </pc:sldMkLst>
        <pc:spChg chg="mod">
          <ac:chgData name="Anna Bianchi" userId="1dd43a41-4e4c-4b62-897c-c402d57a5e85" providerId="ADAL" clId="{BA2A419C-6F23-47B9-A2FE-7165BF99A84E}" dt="2025-07-13T13:25:16.581" v="1207" actId="207"/>
          <ac:spMkLst>
            <pc:docMk/>
            <pc:sldMk cId="1711674315" sldId="378"/>
            <ac:spMk id="2" creationId="{418F00B5-5EF0-3B7D-5AC8-B639E966F8EB}"/>
          </ac:spMkLst>
        </pc:spChg>
        <pc:spChg chg="add mod">
          <ac:chgData name="Anna Bianchi" userId="1dd43a41-4e4c-4b62-897c-c402d57a5e85" providerId="ADAL" clId="{BA2A419C-6F23-47B9-A2FE-7165BF99A84E}" dt="2025-07-13T13:25:52.285" v="1226" actId="27636"/>
          <ac:spMkLst>
            <pc:docMk/>
            <pc:sldMk cId="1711674315" sldId="378"/>
            <ac:spMk id="5" creationId="{78CCBF0C-4AEA-BD92-52CD-E575C4E4AF5A}"/>
          </ac:spMkLst>
        </pc:spChg>
        <pc:spChg chg="mod">
          <ac:chgData name="Anna Bianchi" userId="1dd43a41-4e4c-4b62-897c-c402d57a5e85" providerId="ADAL" clId="{BA2A419C-6F23-47B9-A2FE-7165BF99A84E}" dt="2025-07-13T13:24:43.407" v="1198"/>
          <ac:spMkLst>
            <pc:docMk/>
            <pc:sldMk cId="1711674315" sldId="378"/>
            <ac:spMk id="10" creationId="{A9E75C57-9E85-9DF1-01C9-81567E077BA9}"/>
          </ac:spMkLst>
        </pc:spChg>
        <pc:spChg chg="mod">
          <ac:chgData name="Anna Bianchi" userId="1dd43a41-4e4c-4b62-897c-c402d57a5e85" providerId="ADAL" clId="{BA2A419C-6F23-47B9-A2FE-7165BF99A84E}" dt="2025-07-13T13:24:43.407" v="1198"/>
          <ac:spMkLst>
            <pc:docMk/>
            <pc:sldMk cId="1711674315" sldId="378"/>
            <ac:spMk id="11" creationId="{F193CE5F-6AE1-CBB5-36B0-37088AE5BEAD}"/>
          </ac:spMkLst>
        </pc:spChg>
        <pc:spChg chg="add mod">
          <ac:chgData name="Anna Bianchi" userId="1dd43a41-4e4c-4b62-897c-c402d57a5e85" providerId="ADAL" clId="{BA2A419C-6F23-47B9-A2FE-7165BF99A84E}" dt="2025-07-13T13:25:32.562" v="1214" actId="21"/>
          <ac:spMkLst>
            <pc:docMk/>
            <pc:sldMk cId="1711674315" sldId="378"/>
            <ac:spMk id="13" creationId="{33981D10-6342-810E-0E99-63B422C6EABA}"/>
          </ac:spMkLst>
        </pc:spChg>
        <pc:spChg chg="add del mod">
          <ac:chgData name="Anna Bianchi" userId="1dd43a41-4e4c-4b62-897c-c402d57a5e85" providerId="ADAL" clId="{BA2A419C-6F23-47B9-A2FE-7165BF99A84E}" dt="2025-07-13T13:26:30.611" v="1229" actId="478"/>
          <ac:spMkLst>
            <pc:docMk/>
            <pc:sldMk cId="1711674315" sldId="378"/>
            <ac:spMk id="14" creationId="{0A50CECE-FC4D-EE4A-E259-B2654E3EC1CA}"/>
          </ac:spMkLst>
        </pc:spChg>
        <pc:grpChg chg="mod">
          <ac:chgData name="Anna Bianchi" userId="1dd43a41-4e4c-4b62-897c-c402d57a5e85" providerId="ADAL" clId="{BA2A419C-6F23-47B9-A2FE-7165BF99A84E}" dt="2025-07-13T13:25:16.581" v="1207" actId="207"/>
          <ac:grpSpMkLst>
            <pc:docMk/>
            <pc:sldMk cId="1711674315" sldId="378"/>
            <ac:grpSpMk id="7" creationId="{F902459F-4A07-E5B7-7148-9E0E1D9EB4D9}"/>
          </ac:grpSpMkLst>
        </pc:grpChg>
        <pc:grpChg chg="mod">
          <ac:chgData name="Anna Bianchi" userId="1dd43a41-4e4c-4b62-897c-c402d57a5e85" providerId="ADAL" clId="{BA2A419C-6F23-47B9-A2FE-7165BF99A84E}" dt="2025-07-13T13:24:43.407" v="1198"/>
          <ac:grpSpMkLst>
            <pc:docMk/>
            <pc:sldMk cId="1711674315" sldId="378"/>
            <ac:grpSpMk id="9" creationId="{00CD6E07-B499-45F0-7822-895A0353E027}"/>
          </ac:grpSpMkLst>
        </pc:grpChg>
        <pc:picChg chg="add mod">
          <ac:chgData name="Anna Bianchi" userId="1dd43a41-4e4c-4b62-897c-c402d57a5e85" providerId="ADAL" clId="{BA2A419C-6F23-47B9-A2FE-7165BF99A84E}" dt="2025-07-13T13:25:16.581" v="1207" actId="207"/>
          <ac:picMkLst>
            <pc:docMk/>
            <pc:sldMk cId="1711674315" sldId="378"/>
            <ac:picMk id="6" creationId="{51F75E0E-B9B1-7958-971F-1791802072CD}"/>
          </ac:picMkLst>
        </pc:picChg>
        <pc:picChg chg="mod">
          <ac:chgData name="Anna Bianchi" userId="1dd43a41-4e4c-4b62-897c-c402d57a5e85" providerId="ADAL" clId="{BA2A419C-6F23-47B9-A2FE-7165BF99A84E}" dt="2025-07-13T13:24:43.407" v="1198"/>
          <ac:picMkLst>
            <pc:docMk/>
            <pc:sldMk cId="1711674315" sldId="378"/>
            <ac:picMk id="8" creationId="{9C21B876-5182-F3B5-B692-993C1F60C9C2}"/>
          </ac:picMkLst>
        </pc:picChg>
        <pc:picChg chg="add mod">
          <ac:chgData name="Anna Bianchi" userId="1dd43a41-4e4c-4b62-897c-c402d57a5e85" providerId="ADAL" clId="{BA2A419C-6F23-47B9-A2FE-7165BF99A84E}" dt="2025-07-13T13:25:47.495" v="1223" actId="14100"/>
          <ac:picMkLst>
            <pc:docMk/>
            <pc:sldMk cId="1711674315" sldId="378"/>
            <ac:picMk id="12" creationId="{D81EC863-3404-8F83-0920-CC58C2FA31C4}"/>
          </ac:picMkLst>
        </pc:picChg>
      </pc:sldChg>
      <pc:sldChg chg="delSp modSp add del mod">
        <pc:chgData name="Anna Bianchi" userId="1dd43a41-4e4c-4b62-897c-c402d57a5e85" providerId="ADAL" clId="{BA2A419C-6F23-47B9-A2FE-7165BF99A84E}" dt="2025-07-13T13:27:27.469" v="1239" actId="47"/>
        <pc:sldMkLst>
          <pc:docMk/>
          <pc:sldMk cId="630384471" sldId="379"/>
        </pc:sldMkLst>
      </pc:sldChg>
      <pc:sldChg chg="addSp delSp modSp add del mod delAnim">
        <pc:chgData name="Anna Bianchi" userId="1dd43a41-4e4c-4b62-897c-c402d57a5e85" providerId="ADAL" clId="{BA2A419C-6F23-47B9-A2FE-7165BF99A84E}" dt="2025-07-13T13:27:57.010" v="1248" actId="47"/>
        <pc:sldMkLst>
          <pc:docMk/>
          <pc:sldMk cId="1948541165" sldId="394"/>
        </pc:sldMkLst>
      </pc:sldChg>
      <pc:sldChg chg="addSp modSp new mod ord">
        <pc:chgData name="Anna Bianchi" userId="1dd43a41-4e4c-4b62-897c-c402d57a5e85" providerId="ADAL" clId="{BA2A419C-6F23-47B9-A2FE-7165BF99A84E}" dt="2025-07-15T09:50:29.198" v="3093"/>
        <pc:sldMkLst>
          <pc:docMk/>
          <pc:sldMk cId="154100772" sldId="395"/>
        </pc:sldMkLst>
        <pc:spChg chg="mod">
          <ac:chgData name="Anna Bianchi" userId="1dd43a41-4e4c-4b62-897c-c402d57a5e85" providerId="ADAL" clId="{BA2A419C-6F23-47B9-A2FE-7165BF99A84E}" dt="2025-07-13T13:27:23.735" v="1238"/>
          <ac:spMkLst>
            <pc:docMk/>
            <pc:sldMk cId="154100772" sldId="395"/>
            <ac:spMk id="2" creationId="{2E0538F9-6843-9761-EB34-71C0D0B19246}"/>
          </ac:spMkLst>
        </pc:spChg>
        <pc:spChg chg="add mod">
          <ac:chgData name="Anna Bianchi" userId="1dd43a41-4e4c-4b62-897c-c402d57a5e85" providerId="ADAL" clId="{BA2A419C-6F23-47B9-A2FE-7165BF99A84E}" dt="2025-07-13T13:28:06.760" v="1250" actId="1076"/>
          <ac:spMkLst>
            <pc:docMk/>
            <pc:sldMk cId="154100772" sldId="395"/>
            <ac:spMk id="11" creationId="{D33E6A6A-FCF4-04FF-296D-B0067F079E8D}"/>
          </ac:spMkLst>
        </pc:spChg>
        <pc:picChg chg="add mod">
          <ac:chgData name="Anna Bianchi" userId="1dd43a41-4e4c-4b62-897c-c402d57a5e85" providerId="ADAL" clId="{BA2A419C-6F23-47B9-A2FE-7165BF99A84E}" dt="2025-07-13T13:28:10.423" v="1252" actId="1076"/>
          <ac:picMkLst>
            <pc:docMk/>
            <pc:sldMk cId="154100772" sldId="395"/>
            <ac:picMk id="2050" creationId="{3E0CCD91-6ADE-54CE-BDC1-A22BE2EE14AF}"/>
          </ac:picMkLst>
        </pc:picChg>
      </pc:sldChg>
      <pc:sldChg chg="addSp delSp modSp new mod ord modAnim">
        <pc:chgData name="Anna Bianchi" userId="1dd43a41-4e4c-4b62-897c-c402d57a5e85" providerId="ADAL" clId="{BA2A419C-6F23-47B9-A2FE-7165BF99A84E}" dt="2025-07-15T09:50:29.198" v="3093"/>
        <pc:sldMkLst>
          <pc:docMk/>
          <pc:sldMk cId="1305416039" sldId="396"/>
        </pc:sldMkLst>
        <pc:spChg chg="mod">
          <ac:chgData name="Anna Bianchi" userId="1dd43a41-4e4c-4b62-897c-c402d57a5e85" providerId="ADAL" clId="{BA2A419C-6F23-47B9-A2FE-7165BF99A84E}" dt="2025-07-13T13:27:44.917" v="1247" actId="20577"/>
          <ac:spMkLst>
            <pc:docMk/>
            <pc:sldMk cId="1305416039" sldId="396"/>
            <ac:spMk id="2" creationId="{81165FC3-0B7C-7FB1-3B37-AE0228D3CAEF}"/>
          </ac:spMkLst>
        </pc:spChg>
        <pc:spChg chg="add mod">
          <ac:chgData name="Anna Bianchi" userId="1dd43a41-4e4c-4b62-897c-c402d57a5e85" providerId="ADAL" clId="{BA2A419C-6F23-47B9-A2FE-7165BF99A84E}" dt="2025-07-13T13:27:36.620" v="1241"/>
          <ac:spMkLst>
            <pc:docMk/>
            <pc:sldMk cId="1305416039" sldId="396"/>
            <ac:spMk id="9" creationId="{3BE759D9-9C40-5F27-9E9E-57DE6A4BAE15}"/>
          </ac:spMkLst>
        </pc:spChg>
        <pc:spChg chg="add mod">
          <ac:chgData name="Anna Bianchi" userId="1dd43a41-4e4c-4b62-897c-c402d57a5e85" providerId="ADAL" clId="{BA2A419C-6F23-47B9-A2FE-7165BF99A84E}" dt="2025-07-13T13:27:36.620" v="1241"/>
          <ac:spMkLst>
            <pc:docMk/>
            <pc:sldMk cId="1305416039" sldId="396"/>
            <ac:spMk id="10" creationId="{6E971988-6BCE-7D2E-7B05-0685CDF177DF}"/>
          </ac:spMkLst>
        </pc:spChg>
        <pc:spChg chg="add mod">
          <ac:chgData name="Anna Bianchi" userId="1dd43a41-4e4c-4b62-897c-c402d57a5e85" providerId="ADAL" clId="{BA2A419C-6F23-47B9-A2FE-7165BF99A84E}" dt="2025-07-13T13:28:21.629" v="1256" actId="14100"/>
          <ac:spMkLst>
            <pc:docMk/>
            <pc:sldMk cId="1305416039" sldId="396"/>
            <ac:spMk id="11" creationId="{5A63166E-7515-A39E-1CA1-7D2EED8EACB5}"/>
          </ac:spMkLst>
        </pc:spChg>
        <pc:spChg chg="add mod">
          <ac:chgData name="Anna Bianchi" userId="1dd43a41-4e4c-4b62-897c-c402d57a5e85" providerId="ADAL" clId="{BA2A419C-6F23-47B9-A2FE-7165BF99A84E}" dt="2025-07-13T13:27:36.620" v="1241"/>
          <ac:spMkLst>
            <pc:docMk/>
            <pc:sldMk cId="1305416039" sldId="396"/>
            <ac:spMk id="19" creationId="{3BBD7508-1ACF-0135-A388-9FC28B8BA602}"/>
          </ac:spMkLst>
        </pc:spChg>
        <pc:cxnChg chg="add mod">
          <ac:chgData name="Anna Bianchi" userId="1dd43a41-4e4c-4b62-897c-c402d57a5e85" providerId="ADAL" clId="{BA2A419C-6F23-47B9-A2FE-7165BF99A84E}" dt="2025-07-13T13:27:36.620" v="1241"/>
          <ac:cxnSpMkLst>
            <pc:docMk/>
            <pc:sldMk cId="1305416039" sldId="396"/>
            <ac:cxnSpMk id="6" creationId="{8B27AC61-B764-9216-252F-517EDF991D18}"/>
          </ac:cxnSpMkLst>
        </pc:cxnChg>
        <pc:cxnChg chg="add mod">
          <ac:chgData name="Anna Bianchi" userId="1dd43a41-4e4c-4b62-897c-c402d57a5e85" providerId="ADAL" clId="{BA2A419C-6F23-47B9-A2FE-7165BF99A84E}" dt="2025-07-13T13:27:36.620" v="1241"/>
          <ac:cxnSpMkLst>
            <pc:docMk/>
            <pc:sldMk cId="1305416039" sldId="396"/>
            <ac:cxnSpMk id="8" creationId="{94E88585-07D4-B87F-A127-722AEC88D78E}"/>
          </ac:cxnSpMkLst>
        </pc:cxnChg>
        <pc:cxnChg chg="add mod">
          <ac:chgData name="Anna Bianchi" userId="1dd43a41-4e4c-4b62-897c-c402d57a5e85" providerId="ADAL" clId="{BA2A419C-6F23-47B9-A2FE-7165BF99A84E}" dt="2025-07-13T13:27:36.620" v="1241"/>
          <ac:cxnSpMkLst>
            <pc:docMk/>
            <pc:sldMk cId="1305416039" sldId="396"/>
            <ac:cxnSpMk id="13" creationId="{B67C987E-EBE8-C7B1-41F0-72D87AE92882}"/>
          </ac:cxnSpMkLst>
        </pc:cxnChg>
        <pc:cxnChg chg="add mod">
          <ac:chgData name="Anna Bianchi" userId="1dd43a41-4e4c-4b62-897c-c402d57a5e85" providerId="ADAL" clId="{BA2A419C-6F23-47B9-A2FE-7165BF99A84E}" dt="2025-07-13T13:27:36.620" v="1241"/>
          <ac:cxnSpMkLst>
            <pc:docMk/>
            <pc:sldMk cId="1305416039" sldId="396"/>
            <ac:cxnSpMk id="16" creationId="{20F02C05-EFCC-5334-E254-295D48E32E28}"/>
          </ac:cxnSpMkLst>
        </pc:cxnChg>
        <pc:cxnChg chg="add mod">
          <ac:chgData name="Anna Bianchi" userId="1dd43a41-4e4c-4b62-897c-c402d57a5e85" providerId="ADAL" clId="{BA2A419C-6F23-47B9-A2FE-7165BF99A84E}" dt="2025-07-13T13:27:36.620" v="1241"/>
          <ac:cxnSpMkLst>
            <pc:docMk/>
            <pc:sldMk cId="1305416039" sldId="396"/>
            <ac:cxnSpMk id="18" creationId="{D903D3FA-191A-2923-B7FA-5ADF43953F5D}"/>
          </ac:cxnSpMkLst>
        </pc:cxnChg>
      </pc:sldChg>
      <pc:sldChg chg="addSp delSp modSp new mod ord">
        <pc:chgData name="Anna Bianchi" userId="1dd43a41-4e4c-4b62-897c-c402d57a5e85" providerId="ADAL" clId="{BA2A419C-6F23-47B9-A2FE-7165BF99A84E}" dt="2025-07-13T13:53:56.329" v="2714"/>
        <pc:sldMkLst>
          <pc:docMk/>
          <pc:sldMk cId="1065756401" sldId="397"/>
        </pc:sldMkLst>
        <pc:spChg chg="mod">
          <ac:chgData name="Anna Bianchi" userId="1dd43a41-4e4c-4b62-897c-c402d57a5e85" providerId="ADAL" clId="{BA2A419C-6F23-47B9-A2FE-7165BF99A84E}" dt="2025-07-13T13:52:40.569" v="2655" actId="20577"/>
          <ac:spMkLst>
            <pc:docMk/>
            <pc:sldMk cId="1065756401" sldId="397"/>
            <ac:spMk id="2" creationId="{317C41A0-AFB9-BDE2-F5E0-5A68F3DF375F}"/>
          </ac:spMkLst>
        </pc:spChg>
        <pc:spChg chg="mod">
          <ac:chgData name="Anna Bianchi" userId="1dd43a41-4e4c-4b62-897c-c402d57a5e85" providerId="ADAL" clId="{BA2A419C-6F23-47B9-A2FE-7165BF99A84E}" dt="2025-07-13T13:52:24.774" v="2626" actId="14100"/>
          <ac:spMkLst>
            <pc:docMk/>
            <pc:sldMk cId="1065756401" sldId="397"/>
            <ac:spMk id="9" creationId="{4F866403-C0F5-BF82-8210-AED15488B38E}"/>
          </ac:spMkLst>
        </pc:spChg>
        <pc:spChg chg="mod">
          <ac:chgData name="Anna Bianchi" userId="1dd43a41-4e4c-4b62-897c-c402d57a5e85" providerId="ADAL" clId="{BA2A419C-6F23-47B9-A2FE-7165BF99A84E}" dt="2025-07-13T13:52:46.117" v="2659" actId="1036"/>
          <ac:spMkLst>
            <pc:docMk/>
            <pc:sldMk cId="1065756401" sldId="397"/>
            <ac:spMk id="14" creationId="{F2DAB9A4-467F-B23C-E8F3-61CA429576A2}"/>
          </ac:spMkLst>
        </pc:spChg>
        <pc:grpChg chg="add del mod topLvl">
          <ac:chgData name="Anna Bianchi" userId="1dd43a41-4e4c-4b62-897c-c402d57a5e85" providerId="ADAL" clId="{BA2A419C-6F23-47B9-A2FE-7165BF99A84E}" dt="2025-07-13T13:52:34.701" v="2628" actId="1076"/>
          <ac:grpSpMkLst>
            <pc:docMk/>
            <pc:sldMk cId="1065756401" sldId="397"/>
            <ac:grpSpMk id="7" creationId="{BAEDB9D8-1FDA-69FA-C93A-78CAF5A70A2A}"/>
          </ac:grpSpMkLst>
        </pc:grpChg>
        <pc:grpChg chg="mod">
          <ac:chgData name="Anna Bianchi" userId="1dd43a41-4e4c-4b62-897c-c402d57a5e85" providerId="ADAL" clId="{BA2A419C-6F23-47B9-A2FE-7165BF99A84E}" dt="2025-07-13T13:51:17.803" v="2603" actId="207"/>
          <ac:grpSpMkLst>
            <pc:docMk/>
            <pc:sldMk cId="1065756401" sldId="397"/>
            <ac:grpSpMk id="12" creationId="{ED77BD27-732F-8F9D-44B6-5E1A4471BDD6}"/>
          </ac:grpSpMkLst>
        </pc:grpChg>
        <pc:picChg chg="mod">
          <ac:chgData name="Anna Bianchi" userId="1dd43a41-4e4c-4b62-897c-c402d57a5e85" providerId="ADAL" clId="{BA2A419C-6F23-47B9-A2FE-7165BF99A84E}" dt="2025-07-13T13:52:46.117" v="2659" actId="1036"/>
          <ac:picMkLst>
            <pc:docMk/>
            <pc:sldMk cId="1065756401" sldId="397"/>
            <ac:picMk id="13" creationId="{CB9E842A-9017-DA95-76F6-574CEAA91A8C}"/>
          </ac:picMkLst>
        </pc:picChg>
      </pc:sldChg>
      <pc:sldChg chg="modSp new mod ord">
        <pc:chgData name="Anna Bianchi" userId="1dd43a41-4e4c-4b62-897c-c402d57a5e85" providerId="ADAL" clId="{BA2A419C-6F23-47B9-A2FE-7165BF99A84E}" dt="2025-07-13T13:53:56.329" v="2714"/>
        <pc:sldMkLst>
          <pc:docMk/>
          <pc:sldMk cId="2923083568" sldId="398"/>
        </pc:sldMkLst>
        <pc:spChg chg="mod">
          <ac:chgData name="Anna Bianchi" userId="1dd43a41-4e4c-4b62-897c-c402d57a5e85" providerId="ADAL" clId="{BA2A419C-6F23-47B9-A2FE-7165BF99A84E}" dt="2025-07-13T13:50:01.075" v="2562" actId="1076"/>
          <ac:spMkLst>
            <pc:docMk/>
            <pc:sldMk cId="2923083568" sldId="398"/>
            <ac:spMk id="2" creationId="{01618640-3FD2-6DC6-1BFD-C7E9DD735223}"/>
          </ac:spMkLst>
        </pc:spChg>
        <pc:spChg chg="mod">
          <ac:chgData name="Anna Bianchi" userId="1dd43a41-4e4c-4b62-897c-c402d57a5e85" providerId="ADAL" clId="{BA2A419C-6F23-47B9-A2FE-7165BF99A84E}" dt="2025-07-13T13:50:09.366" v="2593" actId="20577"/>
          <ac:spMkLst>
            <pc:docMk/>
            <pc:sldMk cId="2923083568" sldId="398"/>
            <ac:spMk id="3" creationId="{D448F4A6-7ECA-BE7A-1F7D-0FBCA5316984}"/>
          </ac:spMkLst>
        </pc:spChg>
      </pc:sldChg>
      <pc:sldChg chg="addSp delSp modSp new mod ord">
        <pc:chgData name="Anna Bianchi" userId="1dd43a41-4e4c-4b62-897c-c402d57a5e85" providerId="ADAL" clId="{BA2A419C-6F23-47B9-A2FE-7165BF99A84E}" dt="2025-07-13T13:53:56.329" v="2714"/>
        <pc:sldMkLst>
          <pc:docMk/>
          <pc:sldMk cId="983967463" sldId="399"/>
        </pc:sldMkLst>
        <pc:spChg chg="mod">
          <ac:chgData name="Anna Bianchi" userId="1dd43a41-4e4c-4b62-897c-c402d57a5e85" providerId="ADAL" clId="{BA2A419C-6F23-47B9-A2FE-7165BF99A84E}" dt="2025-07-13T13:53:04.686" v="2690" actId="20577"/>
          <ac:spMkLst>
            <pc:docMk/>
            <pc:sldMk cId="983967463" sldId="399"/>
            <ac:spMk id="2" creationId="{C6DCEC83-3445-48A4-E5D8-BB6AC27132BD}"/>
          </ac:spMkLst>
        </pc:spChg>
        <pc:spChg chg="mod">
          <ac:chgData name="Anna Bianchi" userId="1dd43a41-4e4c-4b62-897c-c402d57a5e85" providerId="ADAL" clId="{BA2A419C-6F23-47B9-A2FE-7165BF99A84E}" dt="2025-07-13T13:53:33.563" v="2697" actId="13822"/>
          <ac:spMkLst>
            <pc:docMk/>
            <pc:sldMk cId="983967463" sldId="399"/>
            <ac:spMk id="8" creationId="{D0785A3E-55C3-C3AA-4DFE-B7417C1C68C3}"/>
          </ac:spMkLst>
        </pc:spChg>
        <pc:grpChg chg="add mod">
          <ac:chgData name="Anna Bianchi" userId="1dd43a41-4e4c-4b62-897c-c402d57a5e85" providerId="ADAL" clId="{BA2A419C-6F23-47B9-A2FE-7165BF99A84E}" dt="2025-07-13T13:53:23.903" v="2696" actId="1035"/>
          <ac:grpSpMkLst>
            <pc:docMk/>
            <pc:sldMk cId="983967463" sldId="399"/>
            <ac:grpSpMk id="4" creationId="{B64F7DB6-504E-9C93-E24F-A9E4F1A9FA73}"/>
          </ac:grpSpMkLst>
        </pc:grpChg>
        <pc:picChg chg="mod">
          <ac:chgData name="Anna Bianchi" userId="1dd43a41-4e4c-4b62-897c-c402d57a5e85" providerId="ADAL" clId="{BA2A419C-6F23-47B9-A2FE-7165BF99A84E}" dt="2025-07-13T13:53:16.713" v="2691"/>
          <ac:picMkLst>
            <pc:docMk/>
            <pc:sldMk cId="983967463" sldId="399"/>
            <ac:picMk id="5" creationId="{FF88F50E-5A8A-301D-03BF-2D2C6F13E4FA}"/>
          </ac:picMkLst>
        </pc:picChg>
        <pc:picChg chg="add mod">
          <ac:chgData name="Anna Bianchi" userId="1dd43a41-4e4c-4b62-897c-c402d57a5e85" providerId="ADAL" clId="{BA2A419C-6F23-47B9-A2FE-7165BF99A84E}" dt="2025-07-13T13:53:23.903" v="2696" actId="1035"/>
          <ac:picMkLst>
            <pc:docMk/>
            <pc:sldMk cId="983967463" sldId="399"/>
            <ac:picMk id="9" creationId="{2C383D40-CC77-CDA8-7EF8-56A4D4AA0575}"/>
          </ac:picMkLst>
        </pc:picChg>
      </pc:sldChg>
      <pc:sldChg chg="addSp delSp modSp add mod">
        <pc:chgData name="Anna Bianchi" userId="1dd43a41-4e4c-4b62-897c-c402d57a5e85" providerId="ADAL" clId="{BA2A419C-6F23-47B9-A2FE-7165BF99A84E}" dt="2025-07-13T13:54:44.860" v="2753" actId="478"/>
        <pc:sldMkLst>
          <pc:docMk/>
          <pc:sldMk cId="3154066179" sldId="400"/>
        </pc:sldMkLst>
        <pc:spChg chg="mod">
          <ac:chgData name="Anna Bianchi" userId="1dd43a41-4e4c-4b62-897c-c402d57a5e85" providerId="ADAL" clId="{BA2A419C-6F23-47B9-A2FE-7165BF99A84E}" dt="2025-07-13T13:54:37.927" v="2751" actId="20577"/>
          <ac:spMkLst>
            <pc:docMk/>
            <pc:sldMk cId="3154066179" sldId="400"/>
            <ac:spMk id="2" creationId="{AE8F67FA-80EC-A9CB-31FC-9A522E80395B}"/>
          </ac:spMkLst>
        </pc:spChg>
      </pc:sldChg>
      <pc:sldChg chg="addSp modSp new mod">
        <pc:chgData name="Anna Bianchi" userId="1dd43a41-4e4c-4b62-897c-c402d57a5e85" providerId="ADAL" clId="{BA2A419C-6F23-47B9-A2FE-7165BF99A84E}" dt="2025-07-13T13:56:18.515" v="2855" actId="20577"/>
        <pc:sldMkLst>
          <pc:docMk/>
          <pc:sldMk cId="3409751637" sldId="401"/>
        </pc:sldMkLst>
        <pc:spChg chg="mod">
          <ac:chgData name="Anna Bianchi" userId="1dd43a41-4e4c-4b62-897c-c402d57a5e85" providerId="ADAL" clId="{BA2A419C-6F23-47B9-A2FE-7165BF99A84E}" dt="2025-07-13T13:56:18.515" v="2855" actId="20577"/>
          <ac:spMkLst>
            <pc:docMk/>
            <pc:sldMk cId="3409751637" sldId="401"/>
            <ac:spMk id="2" creationId="{A37E229A-3A45-5435-26D8-5C39AC180587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16" creationId="{5937AA7B-B3FB-9C78-5049-A4DE1D890C60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38" creationId="{C809EFF4-5132-E082-59A7-74E2CC672BA5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43" creationId="{184951D8-4296-DFF2-2AAA-88D4E3792C27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53" creationId="{CDC142C5-70B8-1BA1-A27E-3CCF89DE7A64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55" creationId="{7470EA24-8F35-F995-7606-7182606D02F3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59" creationId="{5083BBC0-18F3-2D95-2160-B6EC4B2616D0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63" creationId="{05076AC1-394D-6A3F-023F-6D5D6C179F63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64" creationId="{57FC85C9-CD93-150E-15C4-5FCAD8C87A5D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67" creationId="{457B09BC-CF85-72D0-5692-57FCA81189F2}"/>
          </ac:spMkLst>
        </pc:spChg>
        <pc:spChg chg="mod">
          <ac:chgData name="Anna Bianchi" userId="1dd43a41-4e4c-4b62-897c-c402d57a5e85" providerId="ADAL" clId="{BA2A419C-6F23-47B9-A2FE-7165BF99A84E}" dt="2025-07-13T13:55:24.888" v="2783"/>
          <ac:spMkLst>
            <pc:docMk/>
            <pc:sldMk cId="3409751637" sldId="401"/>
            <ac:spMk id="72" creationId="{66448534-E4E5-0E55-C582-F879A51B5A66}"/>
          </ac:spMkLst>
        </pc:spChg>
        <pc:spChg chg="add mod">
          <ac:chgData name="Anna Bianchi" userId="1dd43a41-4e4c-4b62-897c-c402d57a5e85" providerId="ADAL" clId="{BA2A419C-6F23-47B9-A2FE-7165BF99A84E}" dt="2025-07-13T13:56:14.327" v="2847" actId="1076"/>
          <ac:spMkLst>
            <pc:docMk/>
            <pc:sldMk cId="3409751637" sldId="401"/>
            <ac:spMk id="85" creationId="{ABD892A7-7C0C-D2F3-57AE-C2D81199D1FF}"/>
          </ac:spMkLst>
        </pc:spChg>
      </pc:sldChg>
      <pc:sldChg chg="add del">
        <pc:chgData name="Anna Bianchi" userId="1dd43a41-4e4c-4b62-897c-c402d57a5e85" providerId="ADAL" clId="{BA2A419C-6F23-47B9-A2FE-7165BF99A84E}" dt="2025-07-17T11:18:41.331" v="3306" actId="47"/>
        <pc:sldMkLst>
          <pc:docMk/>
          <pc:sldMk cId="834896490" sldId="402"/>
        </pc:sldMkLst>
      </pc:sldChg>
      <pc:sldChg chg="addSp modSp new mod ord">
        <pc:chgData name="Anna Bianchi" userId="1dd43a41-4e4c-4b62-897c-c402d57a5e85" providerId="ADAL" clId="{BA2A419C-6F23-47B9-A2FE-7165BF99A84E}" dt="2025-07-17T11:18:05.269" v="3297" actId="1076"/>
        <pc:sldMkLst>
          <pc:docMk/>
          <pc:sldMk cId="484701490" sldId="403"/>
        </pc:sldMkLst>
        <pc:spChg chg="mod">
          <ac:chgData name="Anna Bianchi" userId="1dd43a41-4e4c-4b62-897c-c402d57a5e85" providerId="ADAL" clId="{BA2A419C-6F23-47B9-A2FE-7165BF99A84E}" dt="2025-07-17T11:14:13.122" v="3210" actId="20577"/>
          <ac:spMkLst>
            <pc:docMk/>
            <pc:sldMk cId="484701490" sldId="403"/>
            <ac:spMk id="2" creationId="{8BB9CC83-A630-4E43-6456-B09169476287}"/>
          </ac:spMkLst>
        </pc:spChg>
        <pc:picChg chg="add mod">
          <ac:chgData name="Anna Bianchi" userId="1dd43a41-4e4c-4b62-897c-c402d57a5e85" providerId="ADAL" clId="{BA2A419C-6F23-47B9-A2FE-7165BF99A84E}" dt="2025-07-17T11:18:05.269" v="3297" actId="1076"/>
          <ac:picMkLst>
            <pc:docMk/>
            <pc:sldMk cId="484701490" sldId="403"/>
            <ac:picMk id="1026" creationId="{C909BBF6-9A3C-0A55-44FE-D7225A292871}"/>
          </ac:picMkLst>
        </pc:picChg>
      </pc:sldChg>
      <pc:sldChg chg="modSp add mod">
        <pc:chgData name="Anna Bianchi" userId="1dd43a41-4e4c-4b62-897c-c402d57a5e85" providerId="ADAL" clId="{BA2A419C-6F23-47B9-A2FE-7165BF99A84E}" dt="2025-07-17T11:17:01.807" v="3256" actId="20577"/>
        <pc:sldMkLst>
          <pc:docMk/>
          <pc:sldMk cId="2865737808" sldId="404"/>
        </pc:sldMkLst>
        <pc:spChg chg="mod">
          <ac:chgData name="Anna Bianchi" userId="1dd43a41-4e4c-4b62-897c-c402d57a5e85" providerId="ADAL" clId="{BA2A419C-6F23-47B9-A2FE-7165BF99A84E}" dt="2025-07-17T11:17:01.807" v="3256" actId="20577"/>
          <ac:spMkLst>
            <pc:docMk/>
            <pc:sldMk cId="2865737808" sldId="404"/>
            <ac:spMk id="2" creationId="{10B2AE21-39A8-F8A1-C3E4-D8A48897F6D9}"/>
          </ac:spMkLst>
        </pc:spChg>
      </pc:sldChg>
      <pc:sldChg chg="delSp add del">
        <pc:chgData name="Anna Bianchi" userId="1dd43a41-4e4c-4b62-897c-c402d57a5e85" providerId="ADAL" clId="{BA2A419C-6F23-47B9-A2FE-7165BF99A84E}" dt="2025-07-17T11:17:57.328" v="3295" actId="47"/>
        <pc:sldMkLst>
          <pc:docMk/>
          <pc:sldMk cId="746606148" sldId="405"/>
        </pc:sldMkLst>
        <pc:picChg chg="del">
          <ac:chgData name="Anna Bianchi" userId="1dd43a41-4e4c-4b62-897c-c402d57a5e85" providerId="ADAL" clId="{BA2A419C-6F23-47B9-A2FE-7165BF99A84E}" dt="2025-07-17T11:17:34.518" v="3294" actId="478"/>
          <ac:picMkLst>
            <pc:docMk/>
            <pc:sldMk cId="746606148" sldId="405"/>
            <ac:picMk id="1026" creationId="{6EE0612C-B9EE-5470-B1E0-C5797C4A8E2D}"/>
          </ac:picMkLst>
        </pc:picChg>
      </pc:sldChg>
      <pc:sldChg chg="addSp modSp new mod">
        <pc:chgData name="Anna Bianchi" userId="1dd43a41-4e4c-4b62-897c-c402d57a5e85" providerId="ADAL" clId="{BA2A419C-6F23-47B9-A2FE-7165BF99A84E}" dt="2025-07-17T11:36:10.449" v="3525" actId="1076"/>
        <pc:sldMkLst>
          <pc:docMk/>
          <pc:sldMk cId="2086928572" sldId="405"/>
        </pc:sldMkLst>
        <pc:spChg chg="mod">
          <ac:chgData name="Anna Bianchi" userId="1dd43a41-4e4c-4b62-897c-c402d57a5e85" providerId="ADAL" clId="{BA2A419C-6F23-47B9-A2FE-7165BF99A84E}" dt="2025-07-17T11:33:56.331" v="3449" actId="20577"/>
          <ac:spMkLst>
            <pc:docMk/>
            <pc:sldMk cId="2086928572" sldId="405"/>
            <ac:spMk id="2" creationId="{B60B0BA9-4085-35A7-8E01-974457D555DA}"/>
          </ac:spMkLst>
        </pc:spChg>
        <pc:spChg chg="add mod">
          <ac:chgData name="Anna Bianchi" userId="1dd43a41-4e4c-4b62-897c-c402d57a5e85" providerId="ADAL" clId="{BA2A419C-6F23-47B9-A2FE-7165BF99A84E}" dt="2025-07-17T11:35:59.657" v="3516" actId="1076"/>
          <ac:spMkLst>
            <pc:docMk/>
            <pc:sldMk cId="2086928572" sldId="405"/>
            <ac:spMk id="4" creationId="{C1811D7A-76C6-C6F5-AAF4-17F3861FB366}"/>
          </ac:spMkLst>
        </pc:spChg>
        <pc:spChg chg="add mod ord">
          <ac:chgData name="Anna Bianchi" userId="1dd43a41-4e4c-4b62-897c-c402d57a5e85" providerId="ADAL" clId="{BA2A419C-6F23-47B9-A2FE-7165BF99A84E}" dt="2025-07-17T11:35:46.697" v="3511" actId="1076"/>
          <ac:spMkLst>
            <pc:docMk/>
            <pc:sldMk cId="2086928572" sldId="405"/>
            <ac:spMk id="5" creationId="{63BA41E8-67A6-275C-D495-763991A88274}"/>
          </ac:spMkLst>
        </pc:spChg>
        <pc:spChg chg="add mod">
          <ac:chgData name="Anna Bianchi" userId="1dd43a41-4e4c-4b62-897c-c402d57a5e85" providerId="ADAL" clId="{BA2A419C-6F23-47B9-A2FE-7165BF99A84E}" dt="2025-07-17T11:36:10.449" v="3525" actId="1076"/>
          <ac:spMkLst>
            <pc:docMk/>
            <pc:sldMk cId="2086928572" sldId="405"/>
            <ac:spMk id="6" creationId="{34F2025F-ABF8-5E2C-0268-A9E7E53BF756}"/>
          </ac:spMkLst>
        </pc:spChg>
        <pc:picChg chg="add mod">
          <ac:chgData name="Anna Bianchi" userId="1dd43a41-4e4c-4b62-897c-c402d57a5e85" providerId="ADAL" clId="{BA2A419C-6F23-47B9-A2FE-7165BF99A84E}" dt="2025-07-17T11:35:55.104" v="3514" actId="1076"/>
          <ac:picMkLst>
            <pc:docMk/>
            <pc:sldMk cId="2086928572" sldId="405"/>
            <ac:picMk id="2050" creationId="{A2C04C1B-03D4-C763-A528-C7979A6DB30D}"/>
          </ac:picMkLst>
        </pc:picChg>
        <pc:picChg chg="add mod">
          <ac:chgData name="Anna Bianchi" userId="1dd43a41-4e4c-4b62-897c-c402d57a5e85" providerId="ADAL" clId="{BA2A419C-6F23-47B9-A2FE-7165BF99A84E}" dt="2025-07-17T11:35:48.584" v="3512" actId="1076"/>
          <ac:picMkLst>
            <pc:docMk/>
            <pc:sldMk cId="2086928572" sldId="405"/>
            <ac:picMk id="2052" creationId="{3AA6D2EE-F936-FF36-46E0-C73C7F23E0D7}"/>
          </ac:picMkLst>
        </pc:picChg>
        <pc:picChg chg="add mod">
          <ac:chgData name="Anna Bianchi" userId="1dd43a41-4e4c-4b62-897c-c402d57a5e85" providerId="ADAL" clId="{BA2A419C-6F23-47B9-A2FE-7165BF99A84E}" dt="2025-07-17T11:36:09.264" v="3524" actId="1076"/>
          <ac:picMkLst>
            <pc:docMk/>
            <pc:sldMk cId="2086928572" sldId="405"/>
            <ac:picMk id="2054" creationId="{4F580C7E-A458-D46E-7117-E1CD02672481}"/>
          </ac:picMkLst>
        </pc:picChg>
      </pc:sldChg>
      <pc:sldMasterChg chg="delSldLayout">
        <pc:chgData name="Anna Bianchi" userId="1dd43a41-4e4c-4b62-897c-c402d57a5e85" providerId="ADAL" clId="{BA2A419C-6F23-47B9-A2FE-7165BF99A84E}" dt="2025-07-13T13:27:57.010" v="1248" actId="47"/>
        <pc:sldMasterMkLst>
          <pc:docMk/>
          <pc:sldMasterMk cId="658462930" sldId="2147483648"/>
        </pc:sldMasterMkLst>
        <pc:sldLayoutChg chg="del">
          <pc:chgData name="Anna Bianchi" userId="1dd43a41-4e4c-4b62-897c-c402d57a5e85" providerId="ADAL" clId="{BA2A419C-6F23-47B9-A2FE-7165BF99A84E}" dt="2025-07-13T13:27:57.010" v="1248" actId="47"/>
          <pc:sldLayoutMkLst>
            <pc:docMk/>
            <pc:sldMasterMk cId="658462930" sldId="2147483648"/>
            <pc:sldLayoutMk cId="1531521005" sldId="2147483663"/>
          </pc:sldLayoutMkLst>
        </pc:sldLayoutChg>
      </pc:sldMasterChg>
    </pc:docChg>
  </pc:docChgLst>
  <pc:docChgLst>
    <pc:chgData name="Anna Bianchi" userId="1dd43a41-4e4c-4b62-897c-c402d57a5e85" providerId="ADAL" clId="{91C9DA85-35F9-4419-8B51-22E8E13BD5D4}"/>
    <pc:docChg chg="undo custSel addSld delSld modSld sldOrd modMainMaster">
      <pc:chgData name="Anna Bianchi" userId="1dd43a41-4e4c-4b62-897c-c402d57a5e85" providerId="ADAL" clId="{91C9DA85-35F9-4419-8B51-22E8E13BD5D4}" dt="2024-06-19T15:28:50.095" v="3357" actId="1076"/>
      <pc:docMkLst>
        <pc:docMk/>
      </pc:docMkLst>
      <pc:sldChg chg="delSp new del mod">
        <pc:chgData name="Anna Bianchi" userId="1dd43a41-4e4c-4b62-897c-c402d57a5e85" providerId="ADAL" clId="{91C9DA85-35F9-4419-8B51-22E8E13BD5D4}" dt="2024-06-19T09:36:58.773" v="3" actId="47"/>
        <pc:sldMkLst>
          <pc:docMk/>
          <pc:sldMk cId="839959911" sldId="256"/>
        </pc:sldMkLst>
      </pc:sldChg>
      <pc:sldChg chg="addSp delSp modSp add mod">
        <pc:chgData name="Anna Bianchi" userId="1dd43a41-4e4c-4b62-897c-c402d57a5e85" providerId="ADAL" clId="{91C9DA85-35F9-4419-8B51-22E8E13BD5D4}" dt="2024-06-19T15:28:50.095" v="3357" actId="1076"/>
        <pc:sldMkLst>
          <pc:docMk/>
          <pc:sldMk cId="2744518729" sldId="266"/>
        </pc:sldMkLst>
      </pc:sldChg>
      <pc:sldChg chg="modSp add mod">
        <pc:chgData name="Anna Bianchi" userId="1dd43a41-4e4c-4b62-897c-c402d57a5e85" providerId="ADAL" clId="{91C9DA85-35F9-4419-8B51-22E8E13BD5D4}" dt="2024-06-19T13:53:15.674" v="2220" actId="20577"/>
        <pc:sldMkLst>
          <pc:docMk/>
          <pc:sldMk cId="3776059934" sldId="296"/>
        </pc:sldMkLst>
      </pc:sldChg>
      <pc:sldChg chg="addSp delSp modSp add mod">
        <pc:chgData name="Anna Bianchi" userId="1dd43a41-4e4c-4b62-897c-c402d57a5e85" providerId="ADAL" clId="{91C9DA85-35F9-4419-8B51-22E8E13BD5D4}" dt="2024-06-19T10:04:52.326" v="215" actId="478"/>
        <pc:sldMkLst>
          <pc:docMk/>
          <pc:sldMk cId="3772131175" sldId="299"/>
        </pc:sldMkLst>
      </pc:sldChg>
      <pc:sldChg chg="modSp add mod">
        <pc:chgData name="Anna Bianchi" userId="1dd43a41-4e4c-4b62-897c-c402d57a5e85" providerId="ADAL" clId="{91C9DA85-35F9-4419-8B51-22E8E13BD5D4}" dt="2024-06-19T10:56:44.837" v="783" actId="1076"/>
        <pc:sldMkLst>
          <pc:docMk/>
          <pc:sldMk cId="4144230195" sldId="308"/>
        </pc:sldMkLst>
      </pc:sldChg>
      <pc:sldChg chg="addSp delSp modSp add mod">
        <pc:chgData name="Anna Bianchi" userId="1dd43a41-4e4c-4b62-897c-c402d57a5e85" providerId="ADAL" clId="{91C9DA85-35F9-4419-8B51-22E8E13BD5D4}" dt="2024-06-19T11:19:24.072" v="969" actId="20577"/>
        <pc:sldMkLst>
          <pc:docMk/>
          <pc:sldMk cId="3798994748" sldId="310"/>
        </pc:sldMkLst>
      </pc:sldChg>
      <pc:sldChg chg="addSp delSp modSp add mod">
        <pc:chgData name="Anna Bianchi" userId="1dd43a41-4e4c-4b62-897c-c402d57a5e85" providerId="ADAL" clId="{91C9DA85-35F9-4419-8B51-22E8E13BD5D4}" dt="2024-06-19T14:06:57.774" v="2523" actId="1076"/>
        <pc:sldMkLst>
          <pc:docMk/>
          <pc:sldMk cId="233926063" sldId="311"/>
        </pc:sldMkLst>
      </pc:sldChg>
      <pc:sldChg chg="delSp modSp add del mod">
        <pc:chgData name="Anna Bianchi" userId="1dd43a41-4e4c-4b62-897c-c402d57a5e85" providerId="ADAL" clId="{91C9DA85-35F9-4419-8B51-22E8E13BD5D4}" dt="2024-06-19T09:57:54.992" v="142" actId="47"/>
        <pc:sldMkLst>
          <pc:docMk/>
          <pc:sldMk cId="1177592918" sldId="312"/>
        </pc:sldMkLst>
      </pc:sldChg>
      <pc:sldChg chg="addSp delSp modSp add mod">
        <pc:chgData name="Anna Bianchi" userId="1dd43a41-4e4c-4b62-897c-c402d57a5e85" providerId="ADAL" clId="{91C9DA85-35F9-4419-8B51-22E8E13BD5D4}" dt="2024-06-19T10:59:55.491" v="822"/>
        <pc:sldMkLst>
          <pc:docMk/>
          <pc:sldMk cId="845108236" sldId="315"/>
        </pc:sldMkLst>
      </pc:sldChg>
      <pc:sldChg chg="addSp delSp modSp add mod">
        <pc:chgData name="Anna Bianchi" userId="1dd43a41-4e4c-4b62-897c-c402d57a5e85" providerId="ADAL" clId="{91C9DA85-35F9-4419-8B51-22E8E13BD5D4}" dt="2024-06-19T13:45:17.220" v="2126" actId="13822"/>
        <pc:sldMkLst>
          <pc:docMk/>
          <pc:sldMk cId="3756164253" sldId="318"/>
        </pc:sldMkLst>
      </pc:sldChg>
      <pc:sldChg chg="modSp add mod">
        <pc:chgData name="Anna Bianchi" userId="1dd43a41-4e4c-4b62-897c-c402d57a5e85" providerId="ADAL" clId="{91C9DA85-35F9-4419-8B51-22E8E13BD5D4}" dt="2024-06-19T10:56:18.203" v="777" actId="1076"/>
        <pc:sldMkLst>
          <pc:docMk/>
          <pc:sldMk cId="3096828811" sldId="319"/>
        </pc:sldMkLst>
      </pc:sldChg>
      <pc:sldChg chg="add del ord">
        <pc:chgData name="Anna Bianchi" userId="1dd43a41-4e4c-4b62-897c-c402d57a5e85" providerId="ADAL" clId="{91C9DA85-35F9-4419-8B51-22E8E13BD5D4}" dt="2024-06-19T10:41:58.108" v="521" actId="47"/>
        <pc:sldMkLst>
          <pc:docMk/>
          <pc:sldMk cId="3114040215" sldId="321"/>
        </pc:sldMkLst>
      </pc:sldChg>
      <pc:sldChg chg="addSp delSp modSp add mod">
        <pc:chgData name="Anna Bianchi" userId="1dd43a41-4e4c-4b62-897c-c402d57a5e85" providerId="ADAL" clId="{91C9DA85-35F9-4419-8B51-22E8E13BD5D4}" dt="2024-06-19T10:45:05.527" v="600"/>
        <pc:sldMkLst>
          <pc:docMk/>
          <pc:sldMk cId="1861402825" sldId="322"/>
        </pc:sldMkLst>
      </pc:sldChg>
      <pc:sldChg chg="addSp delSp modSp new mod modMedia setBg addAnim delAnim modAnim">
        <pc:chgData name="Anna Bianchi" userId="1dd43a41-4e4c-4b62-897c-c402d57a5e85" providerId="ADAL" clId="{91C9DA85-35F9-4419-8B51-22E8E13BD5D4}" dt="2024-06-19T13:49:15.472" v="2161" actId="1076"/>
        <pc:sldMkLst>
          <pc:docMk/>
          <pc:sldMk cId="3008794969" sldId="323"/>
        </pc:sldMkLst>
      </pc:sldChg>
      <pc:sldChg chg="addSp modSp new mod modAnim">
        <pc:chgData name="Anna Bianchi" userId="1dd43a41-4e4c-4b62-897c-c402d57a5e85" providerId="ADAL" clId="{91C9DA85-35F9-4419-8B51-22E8E13BD5D4}" dt="2024-06-19T10:40:59.472" v="494"/>
        <pc:sldMkLst>
          <pc:docMk/>
          <pc:sldMk cId="3873907325" sldId="324"/>
        </pc:sldMkLst>
      </pc:sldChg>
      <pc:sldChg chg="addSp delSp modSp add mod modAnim">
        <pc:chgData name="Anna Bianchi" userId="1dd43a41-4e4c-4b62-897c-c402d57a5e85" providerId="ADAL" clId="{91C9DA85-35F9-4419-8B51-22E8E13BD5D4}" dt="2024-06-19T13:54:49.518" v="2328" actId="1076"/>
        <pc:sldMkLst>
          <pc:docMk/>
          <pc:sldMk cId="3154323539" sldId="325"/>
        </pc:sldMkLst>
      </pc:sldChg>
      <pc:sldChg chg="addSp delSp modSp add mod modAnim">
        <pc:chgData name="Anna Bianchi" userId="1dd43a41-4e4c-4b62-897c-c402d57a5e85" providerId="ADAL" clId="{91C9DA85-35F9-4419-8B51-22E8E13BD5D4}" dt="2024-06-19T13:54:56.071" v="2329" actId="14100"/>
        <pc:sldMkLst>
          <pc:docMk/>
          <pc:sldMk cId="701979827" sldId="326"/>
        </pc:sldMkLst>
      </pc:sldChg>
      <pc:sldChg chg="addSp delSp modSp new del mod">
        <pc:chgData name="Anna Bianchi" userId="1dd43a41-4e4c-4b62-897c-c402d57a5e85" providerId="ADAL" clId="{91C9DA85-35F9-4419-8B51-22E8E13BD5D4}" dt="2024-06-19T11:25:15.741" v="1166" actId="47"/>
        <pc:sldMkLst>
          <pc:docMk/>
          <pc:sldMk cId="968147057" sldId="327"/>
        </pc:sldMkLst>
      </pc:sldChg>
      <pc:sldChg chg="addSp delSp modSp add mod">
        <pc:chgData name="Anna Bianchi" userId="1dd43a41-4e4c-4b62-897c-c402d57a5e85" providerId="ADAL" clId="{91C9DA85-35F9-4419-8B51-22E8E13BD5D4}" dt="2024-06-19T11:00:55.531" v="832" actId="1076"/>
        <pc:sldMkLst>
          <pc:docMk/>
          <pc:sldMk cId="1534818050" sldId="328"/>
        </pc:sldMkLst>
      </pc:sldChg>
      <pc:sldChg chg="add del">
        <pc:chgData name="Anna Bianchi" userId="1dd43a41-4e4c-4b62-897c-c402d57a5e85" providerId="ADAL" clId="{91C9DA85-35F9-4419-8B51-22E8E13BD5D4}" dt="2024-06-19T10:56:36.992" v="781"/>
        <pc:sldMkLst>
          <pc:docMk/>
          <pc:sldMk cId="3608941226" sldId="328"/>
        </pc:sldMkLst>
      </pc:sldChg>
      <pc:sldChg chg="add del">
        <pc:chgData name="Anna Bianchi" userId="1dd43a41-4e4c-4b62-897c-c402d57a5e85" providerId="ADAL" clId="{91C9DA85-35F9-4419-8B51-22E8E13BD5D4}" dt="2024-06-19T10:56:33.253" v="779" actId="47"/>
        <pc:sldMkLst>
          <pc:docMk/>
          <pc:sldMk cId="3994803284" sldId="328"/>
        </pc:sldMkLst>
      </pc:sldChg>
      <pc:sldChg chg="addSp delSp modSp add mod">
        <pc:chgData name="Anna Bianchi" userId="1dd43a41-4e4c-4b62-897c-c402d57a5e85" providerId="ADAL" clId="{91C9DA85-35F9-4419-8B51-22E8E13BD5D4}" dt="2024-06-19T12:18:06.894" v="1274" actId="14100"/>
        <pc:sldMkLst>
          <pc:docMk/>
          <pc:sldMk cId="3027952973" sldId="335"/>
        </pc:sldMkLst>
      </pc:sldChg>
      <pc:sldChg chg="addSp delSp modSp new mod">
        <pc:chgData name="Anna Bianchi" userId="1dd43a41-4e4c-4b62-897c-c402d57a5e85" providerId="ADAL" clId="{91C9DA85-35F9-4419-8B51-22E8E13BD5D4}" dt="2024-06-19T12:20:51.163" v="1425" actId="20577"/>
        <pc:sldMkLst>
          <pc:docMk/>
          <pc:sldMk cId="3606383042" sldId="336"/>
        </pc:sldMkLst>
      </pc:sldChg>
      <pc:sldChg chg="addSp modSp new mod">
        <pc:chgData name="Anna Bianchi" userId="1dd43a41-4e4c-4b62-897c-c402d57a5e85" providerId="ADAL" clId="{91C9DA85-35F9-4419-8B51-22E8E13BD5D4}" dt="2024-06-19T12:56:52.361" v="1525" actId="113"/>
        <pc:sldMkLst>
          <pc:docMk/>
          <pc:sldMk cId="1805287188" sldId="337"/>
        </pc:sldMkLst>
      </pc:sldChg>
      <pc:sldChg chg="new del">
        <pc:chgData name="Anna Bianchi" userId="1dd43a41-4e4c-4b62-897c-c402d57a5e85" providerId="ADAL" clId="{91C9DA85-35F9-4419-8B51-22E8E13BD5D4}" dt="2024-06-19T12:21:46.970" v="1427" actId="680"/>
        <pc:sldMkLst>
          <pc:docMk/>
          <pc:sldMk cId="3299110403" sldId="337"/>
        </pc:sldMkLst>
      </pc:sldChg>
      <pc:sldChg chg="addSp modSp add del">
        <pc:chgData name="Anna Bianchi" userId="1dd43a41-4e4c-4b62-897c-c402d57a5e85" providerId="ADAL" clId="{91C9DA85-35F9-4419-8B51-22E8E13BD5D4}" dt="2024-06-19T13:23:04.690" v="1804" actId="47"/>
        <pc:sldMkLst>
          <pc:docMk/>
          <pc:sldMk cId="1972382899" sldId="338"/>
        </pc:sldMkLst>
      </pc:sldChg>
      <pc:sldChg chg="addSp delSp modSp add mod">
        <pc:chgData name="Anna Bianchi" userId="1dd43a41-4e4c-4b62-897c-c402d57a5e85" providerId="ADAL" clId="{91C9DA85-35F9-4419-8B51-22E8E13BD5D4}" dt="2024-06-19T13:45:31.962" v="2157" actId="1036"/>
        <pc:sldMkLst>
          <pc:docMk/>
          <pc:sldMk cId="3224756551" sldId="339"/>
        </pc:sldMkLst>
      </pc:sldChg>
      <pc:sldChg chg="add del">
        <pc:chgData name="Anna Bianchi" userId="1dd43a41-4e4c-4b62-897c-c402d57a5e85" providerId="ADAL" clId="{91C9DA85-35F9-4419-8B51-22E8E13BD5D4}" dt="2024-06-19T13:23:18.164" v="1820" actId="47"/>
        <pc:sldMkLst>
          <pc:docMk/>
          <pc:sldMk cId="1246323689" sldId="340"/>
        </pc:sldMkLst>
      </pc:sldChg>
      <pc:sldChg chg="addSp modSp add mod ord">
        <pc:chgData name="Anna Bianchi" userId="1dd43a41-4e4c-4b62-897c-c402d57a5e85" providerId="ADAL" clId="{91C9DA85-35F9-4419-8B51-22E8E13BD5D4}" dt="2024-06-19T13:55:39.431" v="2338" actId="1076"/>
        <pc:sldMkLst>
          <pc:docMk/>
          <pc:sldMk cId="3462840252" sldId="341"/>
        </pc:sldMkLst>
      </pc:sldChg>
      <pc:sldChg chg="addSp delSp modSp add mod">
        <pc:chgData name="Anna Bianchi" userId="1dd43a41-4e4c-4b62-897c-c402d57a5e85" providerId="ADAL" clId="{91C9DA85-35F9-4419-8B51-22E8E13BD5D4}" dt="2024-06-19T13:42:50.026" v="2091" actId="478"/>
        <pc:sldMkLst>
          <pc:docMk/>
          <pc:sldMk cId="3306377057" sldId="342"/>
        </pc:sldMkLst>
      </pc:sldChg>
      <pc:sldChg chg="modSp add mod">
        <pc:chgData name="Anna Bianchi" userId="1dd43a41-4e4c-4b62-897c-c402d57a5e85" providerId="ADAL" clId="{91C9DA85-35F9-4419-8B51-22E8E13BD5D4}" dt="2024-06-19T13:50:34.521" v="2206" actId="20577"/>
        <pc:sldMkLst>
          <pc:docMk/>
          <pc:sldMk cId="1264555142" sldId="343"/>
        </pc:sldMkLst>
      </pc:sldChg>
      <pc:sldChg chg="addSp delSp modSp add mod">
        <pc:chgData name="Anna Bianchi" userId="1dd43a41-4e4c-4b62-897c-c402d57a5e85" providerId="ADAL" clId="{91C9DA85-35F9-4419-8B51-22E8E13BD5D4}" dt="2024-06-19T14:05:49.956" v="2522" actId="1076"/>
        <pc:sldMkLst>
          <pc:docMk/>
          <pc:sldMk cId="990481191" sldId="344"/>
        </pc:sldMkLst>
      </pc:sldChg>
      <pc:sldChg chg="addSp delSp modSp new del mod">
        <pc:chgData name="Anna Bianchi" userId="1dd43a41-4e4c-4b62-897c-c402d57a5e85" providerId="ADAL" clId="{91C9DA85-35F9-4419-8B51-22E8E13BD5D4}" dt="2024-06-19T15:23:02.193" v="3336" actId="47"/>
        <pc:sldMkLst>
          <pc:docMk/>
          <pc:sldMk cId="2401348783" sldId="345"/>
        </pc:sldMkLst>
      </pc:sldChg>
      <pc:sldChg chg="addSp delSp modSp add mod">
        <pc:chgData name="Anna Bianchi" userId="1dd43a41-4e4c-4b62-897c-c402d57a5e85" providerId="ADAL" clId="{91C9DA85-35F9-4419-8B51-22E8E13BD5D4}" dt="2024-06-19T14:47:38.814" v="2608" actId="478"/>
        <pc:sldMkLst>
          <pc:docMk/>
          <pc:sldMk cId="3017679276" sldId="346"/>
        </pc:sldMkLst>
      </pc:sldChg>
      <pc:sldChg chg="addSp delSp modSp add mod">
        <pc:chgData name="Anna Bianchi" userId="1dd43a41-4e4c-4b62-897c-c402d57a5e85" providerId="ADAL" clId="{91C9DA85-35F9-4419-8B51-22E8E13BD5D4}" dt="2024-06-19T14:51:02.548" v="2807" actId="1076"/>
        <pc:sldMkLst>
          <pc:docMk/>
          <pc:sldMk cId="852934777" sldId="347"/>
        </pc:sldMkLst>
      </pc:sldChg>
      <pc:sldChg chg="addSp delSp modSp add mod">
        <pc:chgData name="Anna Bianchi" userId="1dd43a41-4e4c-4b62-897c-c402d57a5e85" providerId="ADAL" clId="{91C9DA85-35F9-4419-8B51-22E8E13BD5D4}" dt="2024-06-19T14:51:31.237" v="2819" actId="1076"/>
        <pc:sldMkLst>
          <pc:docMk/>
          <pc:sldMk cId="2781255734" sldId="348"/>
        </pc:sldMkLst>
      </pc:sldChg>
      <pc:sldChg chg="delSp modSp add mod">
        <pc:chgData name="Anna Bianchi" userId="1dd43a41-4e4c-4b62-897c-c402d57a5e85" providerId="ADAL" clId="{91C9DA85-35F9-4419-8B51-22E8E13BD5D4}" dt="2024-06-19T14:53:18.612" v="2885" actId="20577"/>
        <pc:sldMkLst>
          <pc:docMk/>
          <pc:sldMk cId="1535520132" sldId="349"/>
        </pc:sldMkLst>
      </pc:sldChg>
      <pc:sldChg chg="modSp add mod">
        <pc:chgData name="Anna Bianchi" userId="1dd43a41-4e4c-4b62-897c-c402d57a5e85" providerId="ADAL" clId="{91C9DA85-35F9-4419-8B51-22E8E13BD5D4}" dt="2024-06-19T14:53:08.412" v="2861" actId="20577"/>
        <pc:sldMkLst>
          <pc:docMk/>
          <pc:sldMk cId="3381607447" sldId="350"/>
        </pc:sldMkLst>
      </pc:sldChg>
      <pc:sldChg chg="modSp add mod">
        <pc:chgData name="Anna Bianchi" userId="1dd43a41-4e4c-4b62-897c-c402d57a5e85" providerId="ADAL" clId="{91C9DA85-35F9-4419-8B51-22E8E13BD5D4}" dt="2024-06-19T14:53:22.740" v="2897" actId="20577"/>
        <pc:sldMkLst>
          <pc:docMk/>
          <pc:sldMk cId="3323906690" sldId="351"/>
        </pc:sldMkLst>
      </pc:sldChg>
      <pc:sldChg chg="modSp add mod">
        <pc:chgData name="Anna Bianchi" userId="1dd43a41-4e4c-4b62-897c-c402d57a5e85" providerId="ADAL" clId="{91C9DA85-35F9-4419-8B51-22E8E13BD5D4}" dt="2024-06-19T14:53:31.939" v="2923" actId="20577"/>
        <pc:sldMkLst>
          <pc:docMk/>
          <pc:sldMk cId="2465132100" sldId="352"/>
        </pc:sldMkLst>
      </pc:sldChg>
      <pc:sldChg chg="modSp add mod">
        <pc:chgData name="Anna Bianchi" userId="1dd43a41-4e4c-4b62-897c-c402d57a5e85" providerId="ADAL" clId="{91C9DA85-35F9-4419-8B51-22E8E13BD5D4}" dt="2024-06-19T14:53:50.916" v="2947" actId="20577"/>
        <pc:sldMkLst>
          <pc:docMk/>
          <pc:sldMk cId="3607405682" sldId="353"/>
        </pc:sldMkLst>
      </pc:sldChg>
      <pc:sldChg chg="modSp add mod">
        <pc:chgData name="Anna Bianchi" userId="1dd43a41-4e4c-4b62-897c-c402d57a5e85" providerId="ADAL" clId="{91C9DA85-35F9-4419-8B51-22E8E13BD5D4}" dt="2024-06-19T14:53:56.147" v="2958" actId="20577"/>
        <pc:sldMkLst>
          <pc:docMk/>
          <pc:sldMk cId="656773168" sldId="354"/>
        </pc:sldMkLst>
      </pc:sldChg>
      <pc:sldChg chg="modSp add mod">
        <pc:chgData name="Anna Bianchi" userId="1dd43a41-4e4c-4b62-897c-c402d57a5e85" providerId="ADAL" clId="{91C9DA85-35F9-4419-8B51-22E8E13BD5D4}" dt="2024-06-19T14:54:02.100" v="2973" actId="20577"/>
        <pc:sldMkLst>
          <pc:docMk/>
          <pc:sldMk cId="2014003999" sldId="355"/>
        </pc:sldMkLst>
      </pc:sldChg>
      <pc:sldChg chg="modSp add mod">
        <pc:chgData name="Anna Bianchi" userId="1dd43a41-4e4c-4b62-897c-c402d57a5e85" providerId="ADAL" clId="{91C9DA85-35F9-4419-8B51-22E8E13BD5D4}" dt="2024-06-19T14:54:13.453" v="3015" actId="20577"/>
        <pc:sldMkLst>
          <pc:docMk/>
          <pc:sldMk cId="181324395" sldId="356"/>
        </pc:sldMkLst>
      </pc:sldChg>
      <pc:sldChg chg="add">
        <pc:chgData name="Anna Bianchi" userId="1dd43a41-4e4c-4b62-897c-c402d57a5e85" providerId="ADAL" clId="{91C9DA85-35F9-4419-8B51-22E8E13BD5D4}" dt="2024-06-19T14:57:08.017" v="3016"/>
        <pc:sldMkLst>
          <pc:docMk/>
          <pc:sldMk cId="190573660" sldId="357"/>
        </pc:sldMkLst>
      </pc:sldChg>
      <pc:sldChg chg="addSp delSp modSp add mod ord delAnim modAnim">
        <pc:chgData name="Anna Bianchi" userId="1dd43a41-4e4c-4b62-897c-c402d57a5e85" providerId="ADAL" clId="{91C9DA85-35F9-4419-8B51-22E8E13BD5D4}" dt="2024-06-19T15:10:19.999" v="3312" actId="1036"/>
        <pc:sldMkLst>
          <pc:docMk/>
          <pc:sldMk cId="1157687729" sldId="358"/>
        </pc:sldMkLst>
      </pc:sldChg>
      <pc:sldChg chg="delSp modSp add mod delAnim">
        <pc:chgData name="Anna Bianchi" userId="1dd43a41-4e4c-4b62-897c-c402d57a5e85" providerId="ADAL" clId="{91C9DA85-35F9-4419-8B51-22E8E13BD5D4}" dt="2024-06-19T15:16:08.649" v="3334" actId="1036"/>
        <pc:sldMkLst>
          <pc:docMk/>
          <pc:sldMk cId="1639878868" sldId="359"/>
        </pc:sldMkLst>
      </pc:sldChg>
      <pc:sldChg chg="new">
        <pc:chgData name="Anna Bianchi" userId="1dd43a41-4e4c-4b62-897c-c402d57a5e85" providerId="ADAL" clId="{91C9DA85-35F9-4419-8B51-22E8E13BD5D4}" dt="2024-06-19T15:22:58.442" v="3335" actId="680"/>
        <pc:sldMkLst>
          <pc:docMk/>
          <pc:sldMk cId="2950235537" sldId="360"/>
        </pc:sldMkLst>
      </pc:sldChg>
      <pc:sldChg chg="add del">
        <pc:chgData name="Anna Bianchi" userId="1dd43a41-4e4c-4b62-897c-c402d57a5e85" providerId="ADAL" clId="{91C9DA85-35F9-4419-8B51-22E8E13BD5D4}" dt="2024-06-19T13:42:29.695" v="2076" actId="47"/>
        <pc:sldMkLst>
          <pc:docMk/>
          <pc:sldMk cId="1531104604" sldId="395"/>
        </pc:sldMkLst>
      </pc:sldChg>
      <pc:sldChg chg="delSp modSp add del mod ord">
        <pc:chgData name="Anna Bianchi" userId="1dd43a41-4e4c-4b62-897c-c402d57a5e85" providerId="ADAL" clId="{91C9DA85-35F9-4419-8B51-22E8E13BD5D4}" dt="2024-06-19T13:42:27.625" v="2075" actId="47"/>
        <pc:sldMkLst>
          <pc:docMk/>
          <pc:sldMk cId="1273675426" sldId="396"/>
        </pc:sldMkLst>
      </pc:sldChg>
      <pc:sldMasterChg chg="modSldLayout">
        <pc:chgData name="Anna Bianchi" userId="1dd43a41-4e4c-4b62-897c-c402d57a5e85" providerId="ADAL" clId="{91C9DA85-35F9-4419-8B51-22E8E13BD5D4}" dt="2024-06-19T13:54:31.772" v="2323" actId="1036"/>
        <pc:sldMasterMkLst>
          <pc:docMk/>
          <pc:sldMasterMk cId="658462930" sldId="2147483648"/>
        </pc:sldMasterMkLst>
        <pc:sldLayoutChg chg="delSp modSp mod">
          <pc:chgData name="Anna Bianchi" userId="1dd43a41-4e4c-4b62-897c-c402d57a5e85" providerId="ADAL" clId="{91C9DA85-35F9-4419-8B51-22E8E13BD5D4}" dt="2024-06-19T13:54:31.772" v="2323" actId="1036"/>
          <pc:sldLayoutMkLst>
            <pc:docMk/>
            <pc:sldMasterMk cId="658462930" sldId="2147483648"/>
            <pc:sldLayoutMk cId="670179180" sldId="214748366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Microdosimetry</a:t>
            </a:r>
          </a:p>
        </c:rich>
      </c:tx>
      <c:layout>
        <c:manualLayout>
          <c:xMode val="edge"/>
          <c:yMode val="edge"/>
          <c:x val="0.3211283954031595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660259673908159E-2"/>
          <c:y val="0.10320711717475903"/>
          <c:w val="0.92960272903661745"/>
          <c:h val="0.71676890720686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ionisation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0-4FEB-90B6-339DCD2B9A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ionisations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40-4FEB-90B6-339DCD2B9A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ionisations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40-4FEB-90B6-339DCD2B9AF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ionisations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40-4FEB-90B6-339DCD2B9AF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ionisations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40-4FEB-90B6-339DCD2B9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25198016"/>
        <c:axId val="625201936"/>
      </c:barChart>
      <c:catAx>
        <c:axId val="625198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5201936"/>
        <c:crosses val="autoZero"/>
        <c:auto val="1"/>
        <c:lblAlgn val="ctr"/>
        <c:lblOffset val="100"/>
        <c:noMultiLvlLbl val="0"/>
      </c:catAx>
      <c:valAx>
        <c:axId val="62520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1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45326845679789"/>
          <c:w val="0.98977639256891548"/>
          <c:h val="0.155408910828826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Foglio1!$A$3:$A$26</cx:f>
        <cx:nf>Foglio1!$A$2</cx:nf>
        <cx:lvl ptCount="24" name="Congo">
          <cx:pt idx="0">Austria</cx:pt>
          <cx:pt idx="1">Belgio</cx:pt>
          <cx:pt idx="2">Cina</cx:pt>
          <cx:pt idx="3">Repubblica Ceca</cx:pt>
          <cx:pt idx="4">Danimarca</cx:pt>
          <cx:pt idx="5">Francia</cx:pt>
          <cx:pt idx="6">Germania</cx:pt>
          <cx:pt idx="7">India</cx:pt>
          <cx:pt idx="8">Italia</cx:pt>
          <cx:pt idx="9">Giappone</cx:pt>
          <cx:pt idx="10">Polonia </cx:pt>
          <cx:pt idx="11">Russia</cx:pt>
          <cx:pt idx="12">Arabia Saudita</cx:pt>
          <cx:pt idx="13">Singapore </cx:pt>
          <cx:pt idx="14">Sud Corea</cx:pt>
          <cx:pt idx="15">Spagna</cx:pt>
          <cx:pt idx="16">Svezia</cx:pt>
          <cx:pt idx="17">Svizzera</cx:pt>
          <cx:pt idx="18">Thailandia</cx:pt>
          <cx:pt idx="19">Taiwan</cx:pt>
          <cx:pt idx="20">Olanda</cx:pt>
          <cx:pt idx="21">Regno Unito</cx:pt>
          <cx:pt idx="22">Stati Uniti</cx:pt>
        </cx:lvl>
      </cx:strDim>
      <cx:numDim type="colorVal">
        <cx:f>Foglio1!$B$3:$B$26</cx:f>
        <cx:lvl ptCount="24" formatCode="Standard">
          <cx:pt idx="0">1</cx:pt>
          <cx:pt idx="1">1</cx:pt>
          <cx:pt idx="2">7</cx:pt>
          <cx:pt idx="3">1</cx:pt>
          <cx:pt idx="4">1</cx:pt>
          <cx:pt idx="5">3</cx:pt>
          <cx:pt idx="6">5</cx:pt>
          <cx:pt idx="7">2</cx:pt>
          <cx:pt idx="8">4</cx:pt>
          <cx:pt idx="9">25</cx:pt>
          <cx:pt idx="10">1</cx:pt>
          <cx:pt idx="11">5</cx:pt>
          <cx:pt idx="12">1</cx:pt>
          <cx:pt idx="13">3</cx:pt>
          <cx:pt idx="14">3</cx:pt>
          <cx:pt idx="15">2</cx:pt>
          <cx:pt idx="16">1</cx:pt>
          <cx:pt idx="17">1</cx:pt>
          <cx:pt idx="18">1</cx:pt>
          <cx:pt idx="19">5</cx:pt>
          <cx:pt idx="20">3</cx:pt>
          <cx:pt idx="21">6</cx:pt>
          <cx:pt idx="22">48</cx:pt>
        </cx:lvl>
      </cx:numDim>
    </cx:data>
  </cx:chartData>
  <cx:chart>
    <cx:plotArea>
      <cx:plotAreaRegion>
        <cx:series layoutId="regionMap" uniqueId="{55856287-D7E6-41F9-88EE-2CBFEDED4399}">
          <cx:tx>
            <cx:txData>
              <cx:f>Foglio1!$B$1</cx:f>
              <cx:v>Serie1</cx:v>
            </cx:txData>
          </cx:tx>
          <cx:dataId val="0"/>
          <cx:layoutPr>
            <cx:geography cultureLanguage="it-IT" cultureRegion="IT" attribution="Con tecnologia Bing">
              <cx:geoCache provider="{E9337A44-BEBE-4D9F-B70C-5C5E7DAFC167}">
                <cx:binary>7HxZk6U21u1fqfDLfbmkNQASHe0vogWcMec584U4lQMIhBjEIPj1305XZbnydNplR9eNcsTtfLGN
0Dli7a21117i+J8P9h8P6mnXfrCl0uYfD/aXn7Kuq//x88/mIXsqd+aglA9tZarn7uChKn+unp/l
w9PPj+1ulDr9mSDs/vyQ7druyf70P/+ET0ufqsPqYdfJSp/1T+10/mR61Zk/GHt36MND1evuZXoK
n/TLT//qTdfK3U8fnnQnu+lyqp9++enNPT99+Hn/k/7tWz8oWFjXP8Jclx14nCGGXPbTB1Xp9PN1
7B5gFwWcUw/9+odfv/N4V8K8P7GQX5exe3xsn4z58PmfX018s+qvrktThZ8eOqxeVvivy18f6ee3
oP7PP/cuwEPuXfkK931EvjW0D3u007LctQ/fEXjPOwiI73PskU8Akzf484MgwNwPAvoW9z+1kveR
/2rqHvZfjeyjH21/PPriSUH2v+Lwn+e8hw58yG3P5yz49e9t6rsHvo8J9zj/FBi0F4JvL+d9/F/n
7YH/enkfeRH/eOTX+vF7kg0hB9QjHvIB/ldS+YpzWHBAfeozFnxG3n+N+SfO+eZq3sf987Q92D9f
3Ud9ffzjUV+0O/3wPXF3/QOfuBwF5G2mkwPX45S5wed9EARvAf8TC3kf8i8T90D/cn0f9sX5j4c9
lPo78jv1DzwvoAwH7ieSAWy/ynWM6AHzKHX3Cf5bq3gf8E+z9tD+dHEf6vBvkOEXIJp2ddU+fXhN
uP+c1TFwi+8RiuhnvP8dcI74S0i81y/9RCtfFvN6+b21vA/7V1P3sP9qZD8AF8sfn+vLp7YETfMd
893DByjAAWc+eq+oYnRAAX7EXqvqnp78Mwt6Pwa/zdwLwW8D+xGI/gal9UTt9OP3xJ8cENfzKcFv
Od4D6vcDjAj+rGb2gD/dPRn5QeyMkX89/99M3oP/zdh+BI4Pf/weOH+q+48flXzYfQifvqe0d4MD
5tIAufgz5iAgv6Z+74BSjpGP/S8q6FM794mPYDHZH+/M9zfC67y9OLxe3g9BeP/jQ7DuduqPH/Uv
drP0APSl5yH+rsDE5OAT5q/Kfm8vfHs57yP/Om8P+dfL+8iv/wYd7VLu6rrST3+05/8a9iB4fM/F
nsfIu4KHsoOA+Z5P9srvn1nJ+7D/NnMP+N8G9qHfnP74pD+tgAzk7jtKHw+4H4Oycdlns+atl4CD
A0xdl4A2epdwPi/oj1Lh/QB8mbiH/5fr+/Cf/h1ov4dS9x0Lrw9+AfcpeGXvCp+AQTHwKGLBbz7P
12x//s3lvI/967w96F8v7yN/fvXjE/9f7e4j5P3Frn+U3XeMAAGvkviEY+a+KbSue+C5HIP4Ye/m
/Z9fz/sh2J+/F4r94f2QXPzrx4fkon/8EEIf9s1o/L/zVsHa1tWHKy2772nx0YPApZyS12aQv8kM
h0BzjjywoT4TJgLGfLMr/9yi3s+LN0+0lxRvxvYzYin+BhlR79Lv6YO40PgF6EXtflYFe5EAxea5
FBzX3+lPLr65nveD8DpvD//Xy/vQxxd/A+iHp/l7ViYvOPBfzD3ifVZkb6GHIx44ewCfm3lfBNvX
e+Dim8v5HeQ/z9tH/vPlfeQv/gbN+MUg5/mp/SYLvj2D+sNzNf+AIwz0A6n/69/bHpAfgBgLfNd/
hR6a9rfYf3tBv4f+68x/w/91YD8C4erH5/5ltpMvjsj3zH/sge7FjAev3gd+UwQwAssKg//9Og7D
X8fgzy3p/Sh8PXcvDl8P7Ufi8m8QiVe/4BMU73mhf60v/K8bAgf/v2bJ/jsB+6fMlzs57vRrEv7n
yJO3chiT/QT/5vf9TnJ/nref2J8v/1tS3/x4erno4I2HX0XmH7qcfy2zaXDgIeoxEJJviMUJgl+J
xcXoM73vs/tvq/nw+H/+VT61YEL+Udzfj8NXD/X1x+yF5Xfu2o/S1d9AAH3xDb4X9/zXGPn03tGf
op/fSZTvFYv/7pa9l8HeDcpfidfrIeofMcdfY7T/nqH+BfzfHHB9r13ywlj/vx3j/b639KXDinbd
Lv71lcevXt3749HX7bU39bPEf1ddfQri+vGXnzBIpy/vUb58wpvOYO/lx9cJTzvTwVT2csjEMA+g
9XDhDb+fPoxPLwOgFqgXQNfnEQZWMZyT//RBV22XwVuYL4LB915axS9nJKbqfx3yDyjjyEUUU0bA
yaRfXjCFcjmllf4Cw+f//qD78rSSujO//ER8BqKv/nTjyzoZemk8MfgtcEz24sp48KT1w+4cyATu
x/83hzdAMz7bPETBkGxMX4aBmmI7stskzdiCsmYTtGaJ6JLWaCWt28WuvWcy78OBKD9UWGeXgTf1
k3CdrLga8yp2miacUivG7HIiWSGyzFsmtAqDkqYhlp4fBkUthSJ2IeWlmagbYbdbD3iIW5cKv8pS
gTspeDqs+4ALUtx2xqsOafCxbfvNRLjQWVII17ZF5BoZVWkR5bwVqa031h+UIIQcaU1Cz/CzJkCh
dm8cbEQXTKFy2Lop5zxUaD7JxtFEyUyXJCFNOFoVTsyJnfZodALRzk5UFvkGqenO4rETeVssG1wv
GicPW10K1yS3w+SsSNFlwuZ9LL0katN7CJLIxg2u77suELXkt34Ru3UhenrX68e6xkLbm8HpSTQV
hK5YUEaDIYUwvtm0PbpqVLnUZrzqC/dhzuZaFEFxVc0bMvFIBkWw4EV3qAwSNNdV6FC7DQpnxQYd
ujhY9G6RbkbSzmGQZyt3PKc22YyZttesoaHhlyw4YU0Lz+nxsC9xaCt70uYZDTUu+2WhMzHnLDtr
cn/RZmjlULZsSHmI7H025MGZwgG6rmreXGJH9kcoqa67jgin7e7LoIrRyG9wVwuFmjvi1puuqETV
XuSZCUsjUzGnoxJl1qWRn7pKJG21UhWJWfBx5s5RYeZtp+wQ1baOzTxuPHiVLSomuh6STAy8kddt
b8JmLMtZ5KiNeZ6d63m6GN28+Tg3/fjE65ukL4Vnp11b5FGa8NM+V6ctGUPVnGHiCSdphaOSKKA2
jcqyrsKyZm0uWDkfklkJ07qXYKWZa9vrq0kVRthSlytZTfmiyRMtOoSU6Cu8tBSHAaUR00Po6SuP
8XjER3JWZ8Svt37iDGE5V2HH3TDLg+MEI5GUaWR6uSpz76wOkuuqAkinRhTFxlVEmEIhEfjLsSrX
SZkLPz2q/XXi5yEtkUCZu7JOFaVOL1pSXnFiQx08OAON5KhOTZlVgtYR97Ye6RfTMGyJX4kgMJck
Cy6kepjTbTrlV6Tewq1HPi36mAxu5A/3c/kxMGe+m29o1ke2WvZBHWXYirTYgmcibF/B4vG0HZ3u
I06YQLaxoZudJQSu01LkTZuErWkhwlpMjgl1I6+aCZ22c34zpfwYze5iJkpgP6RTgEVmm5CzjeJa
HQZyFk1QXzZ+elazNbVqzZKBRKWHV6Wp/DC1vBEkb2pBhrQXNbUrxzjPVjK59Xh+iov2iDb98yjl
fdn2WTxP+W2VzmyZZShuBnockLwTvSObSOfe9IDnJr2d65qfjXBCu1SJ7iIEpBFrii8zdxg2s+Xm
pJyDftE22hUuxbCvWpuFucMHoYP2lBjvoqXVecHHoyJol7nK9XMxT961YuOIRZ+6oiHJpUcLuN8R
EK1amvMilQvPZJsUmdWQOUd9gaKWz6Jl5n4eeBZ2pV8Lj3zEql2ppNu2k3ORdDwPWX7nlmOYp7qL
LR/ShVamDx0+4Tjt+Ri5jpuFTRqnzS6xvYB6wcJqICeaPo9NGY25b297d1vNc6jqfrjhtEvjwU+z
xzEZraAedoiY2ymYVraYYpRwE1LW6lqUM7of+4Id4jZLwkzzKpam62JWoGBpNORow1kvCuM5kWlO
itxMUZ66KBVJl0pBm9uS8MsMt2iZB46BIjGjh6HhNAwq5YZmbqbY91jcNDeENbc5U55Iktu23Dht
wM8b+VgbBZtZsbBocjHBDstXA+yM2grtRw47kWjjdqnog2VHH6o27NLHPK2BHpvtpKp1mQ73fl5m
UcKTlUrppjBoUUAawpuJYqY7mQFrpzqmcgrhjRJRjCpKJhRW1j1SoxQ2mVPBcLZE060BMiPMuUNz
HrGmTIUp3WLpzRWLFauY4MScl+ktH+sbwufDuszPM8+/oBilMkSqUtu65MeslvfG2lFkvT3k8HRD
q8TQXkhyaLyo9xMBOULQHM38jLvpXSlllI46TCSPenPouhcNcGtDUJih9N7NTUSKQThdsUwrG45B
cBL4ueDV2rSHJr1NuubeMbCnm81AmfBUI/qyFQNmcVCqKGNtVDjpcTN0S1Y5R55Vd5LZtd9claq9
5fU0CWDALRyxKjGmdIo1Yq3gSZWL2leLLOjYsV+nWei2WmRD24i5w6Mw43DojMUZge9eu3PdhWWa
zqvazmHJjnU6LlkWhDLNjpXLRTVAkKfg0Z3aRdqQiPOWi9zr0jBTatkPcmvzZt2TTKQ1SAzwY0Kv
GoZ1oE0qpMqnqHaLu8qpLpNRf3RVvbUtK8RYJlGZk7CEBHZmf1F11XDRa7zICv5IbOFHJHUfOz+4
6XBQw+N1Gxc2vkgNmcVctv5iItjZJo6bCO1BpgSah4jNUEburO8A39mZxqXJhTuqW5xOdm0bA1uR
cCu4M+eihIdBw2Vj83UVBF3YOXKBWRDnrL31aHnp4OQMNzNeNF29yJokEINsprCelVy6wFRZNy8w
VPeiCsJuptvat4vELnuah1Vfh7nfX3f+sGalC+DXTS9mOVuBCKiSuYoLjrdVpU/6fO1ikgs0ErRs
GKDTTMLXxUazYaUKJhJ33Eq9BGVQ9VSuoYCRsDDJIldsOZdB5Ft5UrVE9Mh5Gmgr6oBFwSTPcNlc
1LQ8m5z+hPj23Mmq2NKkvKNuIVTvXxRNd4fQc1nSZV8944luRrPF6S71+jCjej2iPrTOuGKNWhZd
C4RwWCOQdPooq48Gfp+QDRquMWzoRLuhLOOx3njTjQ503KBpVeSrYAaSxTqcsiFygms6FSEfd6bk
sdfaBSmOJUwcbBpCOCF2bmSRd5krL9SVXY04g2pR3ucv4q5Dmty0yotI4oUV5YKPXHjcTisy8lSA
zN7iWYVskAI5/UU+cj+WbSaqJH9GHLZSX2xTdzyUFa8Ea4fjPFtjl22tmiLtl+jY2iaSvfvQ9k0Y
WOSCiqlWuHMWiKZAuvWqVoEOSS2jxtMYtvCZXxCQbvajrpvVOPdatIMTYk42RPprlSpRodkuPL+6
4rmJO96cY3NEWkiDjJz18pmhIppxAWSLNiYjGzrr0wATGc0lz0TbFUDz/XWTYtAeXZzIBAvaJrH2
xkUtg2t3aNcSZNOxo2RdhibBoSmAN2k2wY1uVsTpUFpf+FMTIlsJC7HIecUXHepFaTbUO+pLi4B0
6LOfzFfVCI8ArymFadaz8yCnycqfRmgncnJaNZaLoTzz6vajz1EXBRZi4ttqK3PnXOng3k5dPGPn
hLT4pJuK9Vg9elUTJR40DWXmVhuFRugBbGi8/KKfr7SbiqAFQCuzpkUQZTOhglX8CCmzwW173bnz
SgbTjZeN1wUjR0riLZSJcCQgayq0bSiKJMmOSFWtiEOswHO/taYhYe0OI3C2FY7PyoUm7iLLcgJE
TOq4zrNt46O4dnspZn8STYvDsuovczOvAqeIoMm5nAByZywjUwKp5LM+HDThkemUEv7QXfHSgs7t
URaP+bzM3XoSKPWiOu92RkIHMPboAWRre+dr4P/CYnSclr4L5DHo5VyQLkz8dtIR1FwvSnLttqHD
yCQcp9mypJarlEzLpsZ0xcHcXqs8jWSXXCh/Tk+VdXQ4mLa+aucWGDerypGdOJMtTuycW+HjGi3c
QZdR4NVinpELOnqZ4AFGfB75OliwXoHsbwCMTDs3llfJqUOgzRsoEWru7GJK6Hpuab1ivXdpHeeY
8yaAhOeQkXVl+aJ1RhzCj4gGQfS8qji0fNXQx5xlzk3GoRXINUvuHT84zZHTCuKBWsekOJlyNi/I
WJi1Kjou6qICOnBZXFfVpgiSc9ZSJKqqPs5kVYda69N2SIpwgEPJ3ItV25HId2saN7JwwrzUO+zn
+anMU/OIvdmsuOIqhF+ChqME5dZQOocjy50lrxxz2DFXh75RIAykDBvZB4d+B4WsTR3BLXI23uBe
EkdlEfV5FSrosjytI2bJbiCGLirdNyvpEicamzEQs/FLwYaWrkH+LGvcAvnVeTihWgsTzByCtKh1
i4U/n3RNsZasPTMoOClB/WUyEbgYHtnciNGde+G3aZQ0+Nnn6lDP/gnrG5CasFlIz0JSgnjssAOd
XyX9cB51dmL1bJaVC/1t10HYkln7Ye2VZjG1lITYm0roh8x93ZLbscXntCarybDDqmnijuoTC5m9
LeRz4/K7FvWrMWDPWuZRoYundvCENMkOfpq3IuUDD67TEV9TbC5a5V56tsw2yZQ9OMzfea25r0pz
x5z+XFJ4esclJ2XWqrid/V2dwlZAMp6CDBSz7daG1BGtGiHlYwkN/DbzKxnxBKdiGKgvPOP5YuoL
URU5wAtCIu/nmxZ56aJyJIj2SYGjUB87jjMLM5+R2mYrqu5r3KciRUMlpNedVKzxY08pFfm9OZqV
yY5ZrqnwJh6WvFrM6SBmhK4NlBCjykvz0g7K/mNm9SiYnmsgGt9GvMuXxHabKk1vlM4uKq2OE88c
16SIPAViqp4fB9kLCoU3zFqciKbIoqaDcm19EG3TGE8cRUjlS+jIz1U9LLrCLcDLmHaU+RvWJsMh
4+mzBJmD03yrmuFUo+Ex6PwmgshCw89S2I/6ls9sgfysDgNGQbPrWLf8ts1LAAjxTug6yAVhachI
lOb4XubdqcySlTf7gr4UEuI3seK5ipn70qimkSLzRrnBsjUeZD7eaEy3aOwFUv2VR0pHZCVbJpYt
Bo6jAo+RlIVgkoYeSEkRAFMV/rRqOytYCt5QT8nNnKejkC5YG9hAi12LduzWWe+DlGI7Sku4u9/0
EiphV697CnaGTRwlgr5oxBSowxQk6jQk+JTW9LjjZdhR5xp+bz2ElVM3UHFzjkQGsnWVmro/ZNWU
gRS160FNBprWvOtuQBH1h0FDHlyodZ0zR3gE6cczAz7akHrHwzTaFBpxi9cZneTxyF7EiUMzfxRz
ze0ZG1OVRqPnj2e5GbIXJ+OCNnUO/0Kn264mm7EuwJAKsCe6IdNhn5uPje/FgX3MrRsVZXeZSXs8
SPpUabcDxhyb45TWTh16bjtdpYk/FmBGlWAyNVB53bif0NRDAW7TBcubapU7Bp03id7CsrswR+ZC
TxDBGTZJ3I2OFZbak6Hq4kGb0BsAQerXJwoi7wRlOFbNUYbkoij9aok6riOOiB+58DP6dT+riI9N
mEoTZyq7Trwq5i5YMv3oeYceGDnHw1yhEEOHTPPptlZ83daTu9CuaSKvHt2Nb6rzti/kYT/ZKWZS
L0aOybLs7GamUJQLy6zwdF5cNm3dRuU0IIHHrIicuuA2AhtIyNI+lJWJPVx3p3k/LdiLSaGZC53I
auxYlAzDApcoXaAkLZpYWkj7bkj9YyD54oYTMPVy6AWAr+/6qStFOoJ+6fxy2XoyE3DMPx33nrFX
UymnnaNQ+lxoMDr746Z0VrJJHyjp5DKtaSL6wqtCnkGzBZ7IRtWtKBx/M6hrD0MbXSVhWg+F4L13
0bMsRJ1dFcz3lwNdG+s+UwnWRzE5cenJM1vpBc3nxZCk0JAFzXyU9fWNQ9G6dNrzETaxGJrs3KAh
EWniPXdZu3zRKNQf4wQdZvnWwSiqfDd0PbPErbrk9IF2Q4hVHQdufx7oYYrKhh6xfnwkYwNVtKnW
Q1tsJSvViszJee42Rw3BS2TBlpoGuDp0kPrqBZdMyfO2REclC+wCpYMrnIbKG5Xcmdweku48KM8b
X6+quV0niZ+egC/leyl4nGpZ59YTjDX4fjaTCU3u6XhAeVQ36tg19kgmH2t6MfUuDgfvWLb0dqrj
1rslYMmBnWfnMuRDfiytE85QlZwucyJHJ7HbmAGkyHwLlseGMbTCGAwQRvGGVVD9FIZeADcXQ+JA
/ya9OweVvdCFXwgfBDr8ikHwgp/L2hN5599P1uugbgex3xIZ4q5k4Ks029y7NCmLPOCyDkpsD1YC
/P8VtqrCG+6D1yPB/zEoX6VoCh0Qe6QcwUQg7jqFrmcKSEjGYRLdxG9skrfCS7gYHbeETroStTM0
Qnd3xjkxYEhPqeA1iX0oPJNnl5NNhG/yyGUz0NGcBGmEUjveahc/Oyx9ftlV/lCHSDdLp0W3nQIC
HvR8Xmt4Xqo2o45avQYPdGOYt/YzJBxPhvmwHIKbAnLHJuisL6v7At6gDYchiUmt1kEHdDx2F9UL
VTiXlR9E1eyFIwCf2+5oGNxlg17IOVhq+2CxujdBFs3JrQ+mRD8sxok/5dDhOGB8Fn0ZlXMW+hNa
+qzfFLZbZGWs+7ggF5l9IuVO8dtJDSLJHoGyt0E7xLgnoV/cGXkFjgYq5bIGmx25cwSewrFR3sIY
aBkwPnYDZ1EMChw1bbZl+lxXUFVwedQmVlQpWvI+EMk0tSJr3Eh7FASbF2LERVLnfOFkN8wvFtDk
AoBuuiHZfUboWqty7QynCoN7XPj9qi3dlXQK0Xj+qacvON2pngoyZfFQkfNSQUPfus6yJ0Mn3LY4
MbLYJtCzCRAMMfZVZGkb6Rnc6cbpz/x5/Fi66WOFoQpaU58qTqK8Sc+8gW9mYLxGy7XiMxxKlJne
tIjc1DgTfnPTDMcaTkCS8RpTuajTZwvnCE0RtuRGjydj54mgvK4mC+Ca0PXn8nR2erQZXb127Hkx
wDGENf7St12sCr5x5XCI2gr84DQa6K2cu7Wsx0tF7tU4iXxg54Nxl/mkhW+zCCfb1LtzJV/pesjh
vIVd9V41wiL1oVvIpWzUtupOkqCvLrHMwG9yVk3OBK4sdIlBxJILmSdbQv1QW2dJybTIvTSeizEs
CIGiz8NOnzYZC2cngSJ4PrqXup/BbyPlkS/jtLvvyWYCr7dbO30GvXcXFmMeDmgD5zu4PYQ+ysXb
sj6aEUAH3mS2KfjayHntpBsN6jjL4wKEooy1vlbzifLLhYfuHSjh+WFdbWzKVjnoh8xeukN+NMpY
oQkKSAK5swlqKmSRRrxpIgUp89IWuk61kvNjQm0U5PZMVaVo7A13pzAlRgzKHIG9XI0vrvN8jD1o
IUe6QDo9JQGJFabLnK4yVx63zZFXwOlVVdgwd0EmgbMm+RC5HlmzxjtpQCwlN0D/ImE6Rs3W01tP
HfkgPp1V1YFVtKASi6p+svqamhuSxJJA/avZeVPCrbg6SiTYIUSt1OAvnLnIROlctziPOwmHHEMp
ReOSmM/LqaaraqxDrno42DluCeRtumyC8Y7mZ7OJJu0IsFeEm9eHWi+57ENwhzsKxCKBo8jCDUAw
IcPDjOlUtOUp/JiGwCEFnHtwT+CAbR3iNFFalnD255ZHg8oDkQXsZppGGldzvyqg9wLtFBfVvCbY
F3BKEBmciwwiqJqqh4RDLOY0YasJDjPyek7EkHECbNfDQU0GlUdh0SBert3JQG+mDmvM41z1h2bu
qpV26pMuS3ajX91TB3rbrr+BH5c0N/mg9CYgAShCXNRHU9DeFfZ2RrMRyJiHSsnDtpxD2hdg9PSh
7OuYZ1GH+KJ0ToqkEy/2eDBNy5Y5wMW+qKeTBMFDT/dInUszha5Tx31TySvXRScTcw+nJikX1iwt
maSY4Lj2xfG9LOAYopmNF5e5jMseTtRquHPajToug+sJXzf5MSWJAIUuZqeJK0jRiapFQg5LOpxi
8zBSZy2rdk34LujkeQ4mLJGnCergTKaN2TwtU6+LQSeMRbXO1Hrq4yy5JeNWexfgcR+3JQX53c0h
8UgqPAQelGm6i1nl2f9SdmbNkeNYlv5FbCPBFS/zwM03ubbQEtILLJShAElwAUGCAPHr53h1dVdV
z3TbjFmmWSoULpeTBO6953wHWXhr+EFjU/b0I9vknUzCkkoYbDNr83TOsJsMp653V38Pf4/8K4J2
XGrIlJTYOW9Y2tZzOt5DLgghRUlbiGi723z8kovfFqOJj0O8iIeRKfGROJbUYiePWF5r1cElqVxz
yCBIUO8DYzZWVAoPaNEfwo1FI1wd9uETHxqZ+0n7zZYZoxm50o27c2vHahX8OC+hgi43HnnmybLr
8DDPAcRpqKGlt6fHLfUoPGUBc1d5X5NH70cHC9fzo/te0OyStev2srnoV+JjkY/UPgcQhyxVf/Q6
n/aOefku+ArTC4I/hTpZqBWOiLVPlHb+rzX2kuPidHZOFCZKtxZz/GuHx57TKLBQiqCw8C0ZTind
r4sO5ypIeVKOjFtIgs385MXs2WkMHzpuXinhYQEhUhYNkz5W1cKP3RCET0NQMxo26K4fTDPj2fKM
yYc2/EUb10JF5TsmThs9zNiS8mzdzXEiERx07rfsHXMhxSNE3aUL+HrIDPXOw6yDuEp2LuoUynsZ
DeooU/vOLe7GbCJbRerdmOzoNfEvGsa1QCQH6iF5477DBEbqpTe5IO4h2eYTzOGaZ3OtluYkiX+3
Uv8+bba877wkn4i15875udS0ubNC+WXvPP9A8SQ9psl+CSa+ZXk/cn4aRdzXvkx3mW9d378TLaOu
IhBJDssSkab0SZdqTEkh8bCr8JdWaEnydGmgXYoG71t2e3cwSV8tMlzPXhgnFUyc8KIjfKYFpgMk
2lUwVrCsjWvG5HRY/PE5Dsn4PAWwR+nO0gfJyXwIx26tRNKS13SRV2GGsMKkORUuNSoPJEabTfq2
HCYoFa7x1x8zRJcKgn7waHq/4YXdk/UYuh42tbaDAy5B2v1p3mbY40BQg1oSjMY+4lD5EAY/BJN/
6UwH4n5kyCcUPZ/CDzOk85/tpvFyEphCGghNvZjVH9f6Iqfc6W+swQ21JNQPblJpFQoFcWXoYAVL
b74OeB0ghn3DVOU8/AiYMdGWw5+wFYzM35vcl7xvevKokvRto1DIIsmOHaiNutFj+AG3Hbb0JPWD
Js6rIj/A7jGaoPSl39exa+lPLhr0uf1qPrOMfDfjHK3HMTHx3byY8Jfi03ThQB2+0cSaId9ndPZ+
ANjEeEfK1mHMqZshtCWNRuvhxqPxo/Eu8aA5TeyIe7Fib7TxeZzV97oF8iGmDQZHmJEouTYtZOAg
9XNvi9DaGf/UeGjN/MXo+6Df45/bSOepCJaF/vFbG0555HvbgfSqhuph4qrtpr1sMNAcZONB9mXN
vKQ5h52FMbjf+28VpeKHXpl83ka7wD9xEyx897mycaj9wfXftJtaVS7QiWDEbjJEQW7H7mnRPM09
h+4tgH+Em0wx3G2ZQG8wkILOhnwEoyYPs8/Ix4q55iRFPFyJcfOBqJjcD5gf0ORINFUTCgwpwy4I
ilXMUQ79m8H97NmcYF0H013XUaiDpskOcrZtFWWjwn1T8FOYkMlh9K8i2z0YiTbKfst4Gyr42b4q
E4AtD/400q9eecGhc15abVLFV4bQcu2jRThDoEYfhXr6sGyefU83uxdEkeRxCfalTvpthFYp4+Si
VEjvMxGm5SZXQDAhpoqQehAk7GxmTBTJ9tUbHqtD63kYW1jvFypUo39WS4b6SXjwHKx8yNGfpVPF
KMxcDGB7ObXeBGFOrPD5wnW5ggaJFDThnT9q6L8V5sztUSQWn2/NPHjSQWpqCk7rGgfwgnkoWqhT
LUY56OwHEfKYF5703zPGnKrnobXHaOizz02sfCt8Mbi5RBXznokA8ZOm3m+fDRYqw85+Dyoi+TDC
c4rDIKhacFQjFApG7ymHaKJ6qsu1SzPcljY+BUv8aNk8oGqOQVsxKTiUjSTApDilwXvUs/AR+g5V
QIpkH9wnQmgv7xgbMCLIoBDgRyrPy7oAa5ZMd5A2IH938VYivVxmZPLKcO+yp1Ty/WCZ6S6+6rZq
MqCFeJqkxwwk2zPrbfskMWLMJB3uO/SSQD4M+9NKtZuczTy7yql9tFTuh0aMRTAqv9ZpCB+XOYjE
kpCi3ST/aUQanTsTv5tpnB+idbSPhKwO2zUJK3wsgmvN2BEa0nqZBQt+3rbCOqYYo4gc91fjb7gJ
eCaeuSDxYVcSr7UtnqJI+acomvaXRCcQXewQoCsEP9NCnnjyFdFPEKqkB+d9b02e+RtNysZ0Ks07
L4pl2a/DawMjgWUmyod+MBcm9vWcmWXGiuBeabMg+47aDiZNnK31JGH6Yg3BU5kx8OQBOv3fnWn2
K/S4r0nDMF8yeaBug5G8CqgxvXXjfTpRTFDdgg5/FUN0apTwj4kleIRNeNgpuJmFZqc0nSD4Z+lc
TP58njFqP8kx0ld4llEdzHa/hvuyV97aY411aixpRpNny8bkSjKjH/YttsdhmsVbNnUQnCQlka46
Y/V9CJNkzlnrM/Q7m3i0q23r5ibGrqR53gcVPuy4tzpHcxJWHifpsW/sW9tl/VOcUH23RSl7n7zd
h+AmfgbQGYrBW4LSWTsd1TTUdItMHWxKlgxd4yuN9U+E5LNKmps2Ou29fstM2KT5NPPE5nOyQk1y
6SqParZxEVtBrl0Xwfjnk1+j/YGN1O8wXCL4lA7+6EMaByCyBqhAMJIvVpjwfpkTVSjhPiH0QJ+Z
jP1iLPSLqLdAL0yioaCToLJSuS1fYaT3t9VIKomTQTGI+wxm8TCByhjTtkpNP5ZoGFYUDTQio1hk
vevtNEDM6/MVp+5AfPkkXAQRNuwEyBCVlpV8ouJXMOLWMQKuIBxo7OeiveEXszUShBeIk3Ue2PfI
g+xuh+o3g6wpXeiB4+n60qdTWvi+8c94QMWREpN+DYKCyoQn+QCGI8QbqfTQuyaByRMQ794nDT73
JI5s1QoiDLfJyTcbPCAbckzP+8oe8LRhNG+XuQfpxNrnFUwjWsxsm6pOkva4ov/I8bbZe9+r5TgD
qtvzrN1wWzjS91u5LKRJcqiC9oEIvUI1AsB2n/p98KjMaE8dYR1YT61dEaVL9y4xI4D4mltSyoDb
P2aY24eod0kxJRukadHYBcIFtWeArzB0Gvy8Fv2x24K7LJPzo4h29rXYFJduSjTGo96bf+/r5P6I
vp/O1Pm7qFLuwSgIt5sBa/knAIz4wcNOXhNoUGeybe0ENiZunrx9HCvHg/ViNFRy06zB0dlt+Vi5
4yWnMbrpsJfPVM/tFTLWVA2GoItu7EeP+QErcfIgGK5gPF40s+5PL7rhShnb6ql3dMgJ8VoMfKlf
aB/Qn5usqvYdqgUlMbDYvtldqdwMgHUwmXqwnB5tJ4ZCoiSdkmwMzgSnIwJEsuN1XuRYtt2+P9gJ
NI9q02cGe7K2adh9NJmYE8Cubr1oT0+lZ5NKeY37nJmVL8tKAWd1ExzX1K5v/oKHKretr6DRrekl
yWAqdeYpTDgUwwUsgr+r+37uwsM6Ev1gfQZ7uhUpfVWJlscp6c1hG4K58ia9PIXerTDYrUcVSgfs
pKtzINmyEfSS27N7NwK5wprx7powiL4Ux8VsQsJRP/kMl32EkpfBGcoZd+bJdd2Ce5f4DnxP0o2F
TbFFiLgL3rGZfGmYiie4wjSPoC5Uxnh7Pba2u7K9wxphvMNaMLEzvxK606eMX3sG56O50PiRDc1w
5oouv2cboTqxu1m4A+TsPE1WtACKuToNbtXceZeZQ6qM9Ai/5RJvYA7VmuPUX9C0wyXC4QXlqmiM
cZI5i0WfhVzBBoLagAYl/guWRPSBysEOIBX7Fl5JGv9FZ4+96WFsjj3kDJjncOht3ivfQ2PfJWUq
gygq+36ccj+aVUGy5jAE6shF++ZDAdRF5gL+mIXnLPUumo0Q95SBdzwpd+rTHjINhxDTwvMku/zQ
Mc894e5Ypt+8Cd8JG7wbgZAf7zgGCLT73zn8f8HK/5rkroBi/f3o4v/88n+9TAP++dtr/vGHt5OP
//HV9T+OTP4f/9bhe7qde7X81790+23+82eBcf/7b3eD8f/li/8jFvDfgP/PfzuB+b/55v9jKiD0
/6dYwKVVvGkdIMh/pDj/lg24vezfwwGZ/2+E0BgdDNTkkGYR6Pt/Twck9N9IEtEoplmYZcD2/ykd
EOJbSYYDgf3sP77193QAQlVBSlIcM4kDgDKCkMD/TzoAscV/igYkOLwvzBAwwGkMGbw1SHD/Gg3g
bdD7fcbn4zYHqhCqiW+sNK1cZAGApuAB/uny/F/SCKAdcSX+y1smFLtAFGNfC0NkHP71LXdvFFIm
mF8XpUZYvsiwVy3rPbhqhBxDucTQmfvIu7frTQUMlUFP1MZVN83w9PZRXoza+t+9JN5Dz5f2MWDi
R9IETgHUgQq2dnNwWnsCQWNL9Ip+Qqg/s3WYPgV89TIe++h7gyoLfHwbvFrrIXoR457Kwi7NBnTM
zuow2PBtznYJfkSy9jG144jpNb5JbRRw2k8eUfZXMEMR6bYM1bddIljPsFDZwzhgbl6S2IFlB902
TPzoB0tW675HE9igbZ7WGFp+20XfQdvywwJwv/bJMJ2IpfY021T1BRyarnJLmjwNDXx62hJXqSFd
3pt2W05x62c/s8T82dAV6LyF83H0gdGvJUYUfyw1aKKXOB37sz+FPvxrM/+1DENSqrRneWibh71x
aUGjHXgYx+QMU/erVaAGeS8Boy5rU6qwa+t0CpGBSDr09N0dfGt0B/1WNe2wQVpP3lfvr2UeHrC5
e3BFev3p9dQrO81hp8lhLbThn4snYOS5K7ZWrpJvs65+MXfB887kp0y7n3JlaeGRAdYGLLOkAY3J
NXRsMqZdYYHduRHK9xhbi1ZRfRmK+qwTkOTpnMtuAsHaYux2KkOf2LTXWIaqAqZbiHG4qGRaf6Ri
3t+iVZ8EjasRuAHK0DEZQlxFA1liP0LID8ADt+cGcYXzOPLfxqwlchBtITTwwGH+DLquanZxWPrM
u5s7sKrejr6umSA49tn3BEesDdWTJst0XLP4l5a0CIDDwLSj0BSGISrCEP4Q+qujMM1PmvpvwIXb
WweKxxCIRHZkflglDbC7rhvMKUqW23AREH30m8WrTLKDBVEQbQvhOvKXxOGbDWIOdM+HxMcj8OSt
iQcrBH4CWfSJ0rb0I2iTmKgQn+mVhoUOrAjyPx6IaNibA4uH7GXx+7ZyG0nzJBLPjjRDHSwbLths
ur9ALQGkMQB6/bnzYMkhcQDlESQJU214MTFAnSTkOUTerAozutWdB7IhF0Ozwe6Ir0ZFPxJD9p9h
DBfTGntq6Qh4ZlpqFifzKWbtep8RLDG3DCiePBze1/g5bnZ2gLPTHXif0B9bD9E/yeIUrnXWqkeJ
71QQN+YT0NMQ9vOQCdyRTb06jBXdBqsxAudfBEPQ12si9VlB6viDtAE/dWj4tZ9qcGYLf/AbKHHT
CiwAoN6C+JDonqQ/yzOJJge2lIa/PPA+YA7sxZLgjuh4PIoFrhQP+mKGOnuCvJxcKQCDOgbV2Y/Y
QlKrrvHUUw4z2X8d1W0wH+blV8xBf4BGBa4230yQkoS6cJreK39fj/GWHj3GIFDxe6AAHKtkBFUh
JM1t/9CPw58FyG0e8vmWo4ix2wDX4b557XbrF8BasOXsJ/ym9opO9r1dYTi2WffQd/MHD/FxBrWd
F9P+CDQuJEfyopNb0Y/23OzZaUQn1Pd3LmVP1nT3/W4RFYMqyJs3oPWwLAfD7vfAFm3XfLZoZAtI
RhMGZokJcYNZ3p/XZPz2GsA1edMm4kqtc0fEXg5tj82ZYhhFTusjSWZ+6XTbPYdtAWohwHJPV4Cu
qitX37siEBPcbXQkF09NS7lGGUzK6cCcDssBJkyB1Yonfsjtxofr6mQFmqvcCaiYNGmGA+aA0mQi
LX0HpZlk43Ho0catUJRgxUI29V+8dWmPgfYddoP2HCpAAz7MqHEV+jAPgLEWqH9+q99BTR/2FDJ3
EmUDbliP3c9vSg9j/8UbE5cPevkQ8/Kxe+tcLNhbyj7m911GoNftmy3CNlqOxvDncNj3o47U/AAM
6zIJUTUNaFWO/x/DC+Ii75Bd5V0aqyfr//Sm24bI9GFZ5Zb72X62PgCqCXZ4ll29bihC5aHM0OSh
22RcCEHGPIp5ueNNapno7j7a9AqtHkuIik+CaAPW3FwpCewDavH6uRPMvjhJ7U/Y7+Gn9eCv+ROw
gDkWhb9sP2nAxqIT8Wc2NFXmMT9f9ej/lFDqIgAKNhmQZgoa+RwHB0PHc7L+Wahd3rA6sBG2yX5v
UzKVqjPjATGRU7rE/BAv5sB9ylDb5vsojB4R3ynHQbLXiYavKRXdaZGxLW98Z9khv/DOfHNxmGHz
oOXvUH0vCdwbFoXAcSEGA3EE6wEh39SLBKe7TG38OigbPYZrBM9bBRAOOkRMPLZU0boDRyAwycX6
E7qpgFG4rtEBTtRpS5Kqifr1dvOunKWimKiBUtk6A3rZqRYI4QLcJw2OLcyCQw9fU7QjIOMWEcXY
R1Ay4AOyfVN6yKR87zG+341d/xyatsvVHl4SsqyHZZ++hJw/NTXlvEH43hoEBu3Nr2q4uh9T4FcE
GowXItEm+r1eWXPo0iUqpjj4s8LEDsGpgfwHcJAmYC8ymZUIBUCXYENQMhE8zfM0IOLnbfncza8y
6I5wbsC5LHN6nWRKfoBnIfVkEVFpVK/LSW3+XYDdtki6oPDsSJ65P493CAq1OV/XrlwYQB5nffk2
h7ND0EpXCQDllSMsyZoUSCfkVEf2Sm6aYqzt6tBEFZ9grye6jUqZOPogEl4CLK7BFm7nJBoq6i/Q
mDG8HKdgOBDPS6rexDXEDWQM9ZT3prmRDjDAxRbth4Wzg1VjLTjUDCtgQEer/y5j3ZUBDBcCiRfx
waC2CSoTAdMZRe0L0y7K0cJdPchSxcSB+YQ4HR/0HphFf1pltSUUW7i9BREYjAfnFWuWZEXir09t
A/N4lYheBnNfRgJgLyJsdROxvpqCB5ZxUekO/UNKGejjlhXhgt24B9i8MyeKaPF/KM/eJbGAkg9A
hfAJiddxpneSM7RZwn+fAtsjJQrKTQV+fzThPlZIU+1XnqBr0ul9Cxkma+kxY5afUoNmwegdnHO6
vbARJWswwyeMFxBk3hbnw9Y89w1Slg7pLw5Oa869FEwbabh/kg1TReRntESaLHjHXK6QCVVvWDMg
pcISgBcpA2W6786P17pt2vQYRx2Dyg/GomnJl06n6dnBeVwCXLZImLRa0GHhgPAO9Rebb4pMlPcD
DakpFNML8lZtHgkYCLz5M3k6ePIGgkq2jde1n09uHMEqwytmcvlb29ODicOo7yOIVAfIvdU3eclr
hu/E6RXzPehhpz+HlWQXFjNVWcwLdUht88ukSVTrLQmQlJsUy4lMtmNCJuTSpO8+FwLYN24sO7Sw
AC7t6u/IB6FhWw0eKwcN5pXOyV8hI8thjiFxuaBN0UGO8BmUb/GIeHz94SsGdyak4/4wb+ojBnBp
Sin64DOKkQaLWwZgKxLysQ0ye+wSd0ADdlqBnKXpfte2QPtAk8w/hjbaKmTJ49+6aybod/F45wnq
io0HAKYtn+BA8jmfewQI4j0A6wf16XvtBlCwYBEW2F3Ted+CPwugvsBNcDUlvyy9KBmbP2OQho+T
BOcXT0t6GGiI6G38JzSoGk0UPmbZ/r5yPyvcDJgpnqa34TabJGPS5GIZARLodav7iHw1y3Ck3Lor
msRDip467YQu+A5ImYnkMnp+UC0xHaoZOhKAYX8rtvY+MbB0xiH8blSCpn1djjZq1cnPvOjR0zHQ
wccNhvTVk4Os1rTvnjqxRgVp8PzH+3PWhi8al/uKWD3+lZ+Z/4u2oKlS/TtgMnjswRoBjd7fHGBZ
lXXPCw/vgxlpVC8N7CNLZ5iCCUHxkqotk3RE0xHd8nQ7B4diBLGXPYjNOUQX8+gy7R74uLkK3lFz
iTkNj12K3l6miJqoDCkebZDWMvMfAHe3HPx1cC1w0UZWXCh0aqjnXDtkMlWjb+8RVrxH5tZoZn6G
LPOKvvG2F8yNEeprSwsMsvpPm2r2wiZYVvE2mt9hK/uC0szcE4ksFzaDpP/iChRHA29WVoBMWLUj
YIDOa5M/m13Phw5G719tvKnLkgCaYopYOGfek+xXcnKtqCe4STXXoPBC+SeRwBKjaEFRSMJ8yLK3
xvfag9gosjSb/IgCV2iPuTJmAWqdsmM+dJKVG9WxBzPenWJYRgkyL8Ba27JHf1jMiUMuYvYxKyIc
moF5uxMduOCtQ1jN5/p+87msI5PIEmA1YinYQUemg2PaLn8hi9PlY6BLQkOXa0j03ty9OgBPALVD
CdV8Mf4VmvB9P7WnXZjl0Ox9eiH6Kxw/ko5DaBwxO0gFwQBtWKya5SqpvpLe1ZmBRRqavZq5+0Cu
AdQ2YIv5gTJBzxGIImnC6D0z3Y84ooCDtAgx/JngZIb9a2iwGBEJHH8Lpn7Es60RqEfFBsDG8VLK
CYxFT0QAiGEr0VOnjx7Zi0mcEq+/tqM87XFCfhnIv1XcBO+Nyo5hg3QY5OLC9epbDRSkD7bLFWCp
cAqTW9TrCpDyfuHEW+/EGgJoS5bCbT6G7CA0B+clCLQDZriLhgaJJx9ucg5fpY5xlkO/y4dpHWsE
8PQPmUA9GUhy1BnSKZMbTsiiXfwYLYxxsT2zxosLBc/j3Tq4WNbJxS+Qbg2qKYxFvgFEeLQ7ArvB
xrNzCFUZ9oCj105jzBRTOB9Wtj+1mEm+BA9tDRIyKtbIiBc6Ivy0mtuAkHC9t7Uhk6q4RLg8QDLz
B6Vy9AtkW/oKUtl2ZxEYehlWvd5BioaREXJzI83T5pnAma6Ea0yNUXI6GCrGU9ZH5kgTC+s0E16K
jxiEdZSh9nNGrzPd9R18AhzNsPAIKxcmLjDSdfsBzye78CBRp9hf0aKAjiINYotcx/0FOv17GG+P
q0QIs9d7cAV1o37MqbzbQvgiK1YwjHAAB4DrRVZ5qaFQihGt1dwUwRTa08JcdPD2CbkCvXa1fwuw
I97SvrEd8zaiZKBBE6Qwog4dTSX7LE9t+MlD1NS5xwVHC4C5NWjIO0BfNJtzImSJYKAP8X78tIwf
KIvyMZOgWIU+pwj2YBxvAwzs2kf6yJtqHWhWzBHYxsFaWgKpIQcPib83oGLvjUWb1vfJdDTow+A7
Y2lT7X1aiTozSPIy7etlJWI8wA33i11FiPex6Uoc1qQfJHBpoOeMtuuwx8AIwYjq1btM2tcFW1qm
ZoKiOvZXzX9vSYhSxLexmnQ2nnyQrKVMoZEEgrz6WkY4wgMHA/AstjkE0/3kB/RqFpSBJrQEpjoB
vRskmObXjh4CtgCW34FzTMGELDbf6r3pEABotI+E9hwe3C7vCIoN6Sh8umhAXjWh91PiI7rYDl+2
94GFgeCvkMeG/56KM8xywJsaqUQXt1dpvL84G5+Yt3zrXtS+4C8p4nxvUP0R25s9RNKSAR63a8mT
bxGVw9lvb9mWoNib3tw0MCApIEbKyTYeKF6vO2RZ/JqmMDqmIQXF6Kc177JLOCS12wNaop/fyz0S
l6FHvIK2HTodzn8ECO8PE9D3vmkqvQTP6FKbXAaxjwRw9jYvUClti6E45Hesg5PEo7ZsZfaYpsnP
ebHPnd2B+bF7DcIMYG8dz1MJROi4JFjJZEc+NSNF5MQxTcwL63EOSJ4mdq6BLT0DLL09UtC/bunC
fEOZwBpvMM2GaNC45cjA8OYXiyyEw1Xarm77ln8g07mXZmnABwcBr5dwQUe2DugrkhjHvjhEU7n3
iwEUvDpEExv8B8xsPy0b5r0FUEe/5YSqs+rhHK94hZIIwMxh2AA6+T3Y8YQhMCg5YEnutjoBOFAp
3b/pbjtCjhm/o2bFr8c4bHKv53U/IlmyeuMLBPutsF2W3lrPtmqpRv0g4XpvAe0D+g6Dw5DaFzlA
oRwXtb3jI06nKYx+QuHFbzdyqAxp3BceOIUDS2lSE5U13+NucASJDguBWCRyel59uyLlDLkgXwjk
hNVtL0ZCpvIVhgGh4Z1OGrn/doOwKVtco2YfH3C8BDShbX8G/gxZsFm2QxhQnMeifkOHaSpwR2kZ
xutWIbg747gRsLnOiO1zxn4ItmF6iVV0SpbxuUvlU7/t8uj2dH4i8HlBoEXvw24fPQalBmEyD5hD
yA7K+qbUJhqe9dCS59ZkDLMMEueGfUySXzWe37wPvWfNGnJJF9c8gUc8rzhEOPe6/WQcYlOGeQXd
ceJCh0T+vrQeFK9hrJpgO6ttrWIs61cPpwl9SRPD3ePINmOYxYFBt1ikb9SDAckJJRe0oCe/tGNI
ZOtDAFqidgyFk9AzwGaXy6H9hHr8Oob2T4ezKHLMV/M9gltldov4y0jdwWtBBCOQ9mkkPc1bzuai
MemM8gVurWiholQK9tsxhmF99KAEt1SBdDe7eZyH6bIt3VpaDpePxUiVUZwNczLmPIj2HDfxlkcg
HHDCBE5/CVKHngibPVI2kJoEu2uyUJRp3BWxt7hyC+ZPbx5nhHbsCQ2tV0TwBs74hNs9w+wcL9Cq
FWG3QQjpcnxAjjlleu5XQP3WjB7689m8ekzqC8XZPxzp1MuUDfwebSJOqpjEa2MgIjYx2UpKbfqy
qFsnILw7gfx8vbjs2G7005keMHmIYNIc38//m7rzWI4cydL1CxXGoBwObAOhBYNBzdzAmGQmtFbu
ePr7Rd+xaz12NzPL6WVZdRYziHCc84vPA3cKIW+ciGd9JXJ4tLX+GzDjRunor5fcPHoFIBbwBSL0
EJ//VpF16zvrNCBoBmaThGKISDbFGOz9X3eUwTqiSRyyrfdrhz7ZQCmzbZfhJSUKSil6GJu1VYzd
2lQWn41RrPvWqX5K37v5YqDhiajvzXrNB8E26gu4KuSiqPgaw8WbI3M32BWTgse+4OaVv6nb7tzJ
xt2JfOBcmykot30twjay93HMuBLVyzWv+LR5l6YE681wkJ+DrImiE18Js3oOI6W2hUQw9xg8nz0i
vo9xQqiljdhayjIZr0WXnky3uatbrC9ZdZe6yFJTpnsubPkQBdNGEfVm+i5HjJdiP+Z1vWui/lhJ
RVNXIdflHEjmeJPeNbG8eGP1FM0q2bakHqlOu7HzaLQdRZYxWLZeiuzRVhKIAIl3o1cbe6Y36Vo1
pCMQYVuDPx/Lud+SX7/0gXFgMUVawcqtnOyP03k+3m5+4zVZUOOJdyBN1mkh270/DeHsvPmJDXqh
iXJ2BT/fsPGlf/zR+IyYflYd2eZDl3jmvdY/hv3EoEBXYy6Mm0Exa+dk7WHILU0NdSp2UyMPKrvS
tdw7Y332vd5bC4T1YTApsseSrcECINEkNMkHi+DEQsKPw5t4eG4me5v635n2bby3aEcR2NVdj9L0
UWV2fBxRboh9KOe1YW1fJU528moPVA0ltMxvMR+GoT2zT3x7hfMcp7hofKzPE2VzZjNIZOs8zpoV
/vXwlFh02nDQ0k2niRz5XUdyI+nXM/NMQn1h3YxZ9FUO2tvoZlKbNrDbjW3Zw94KUg63WXVvoyqw
75PZbZ/pTo4v+LTnJgNwMaTyDzsl1YnFuozDnJYPoh16JjiRZF+pLQ41E5O6W5i6js9V7EVPuqm9
DQNmjwgkFs4mRVN4SXW3i+7+QFsWxtMUt4+yN79dEqIblZUlCv9EWrutKfW5z03UndAkF07NcSeC
gXOUaMGX4ZKMjuzQtM5+ZRK79g3oIwXbSFfh+kwQelZ2pH43BE42BFU+7KXSu6Ern1BkOQJGhNt0
QgBLoEbYDl3ykk5GUe+dHIF0dmToD765yel9wCFLs4aekvHEUWiEfaunsI/jl4oUVakyCGq5NU0b
2x9+Uj8aWO6c/I1FgC11yrYTvQhzoC7Q2+WNPS+MOkuxpsX31lP2mGdiXDfG9DzlbrtyxnjT3LsP
U703GisIQdRd9dCu2XftsC7Iry5ZhNURL98+09oxLr4tqndbjj/RhGyiOCZm86D7nK6FURoPehDb
aUkvbaUCohw4CNRz4nqFQkZlZJz8Q94ZzhpAxUNqTt2O9Dv/PBmoUURBsCqYnVZkgbelaB8gI72b
JmqdpYUIDbBqI3XwlXaJgsmMSHbae/kuLSMIOEEnjslCyt9ygzfToWKf8B4Lc4ekkHxsxu5IR+w2
YPOueNPYmx5ND8TE5Id6lBZLf3nJSYI2vn3NR8RsMGzrhUWomeK124/RmiA+yWdz2VuzM6z9xqIE
2kWsiTa6FAQ55APDMVb4Jc5zdO/pqiE4EvDnyy7LEF0xXeeuRRVJEIOpPaKHdcN5M44w+LR1dsBH
lb2NTqEYTIoKI8QLttFYRy4RwyU5OLYomHzGtt9O85jsamZDd5XK2d52fu7ug44yAv2EmM5SFumV
ZpaP11ZZ5I9DRvzSbzP7Fdf1RH5z6yngIjJ75E25J+zo85CU6lyPMUAXmUrSeGnQ8/XX5P1ZQfjr
upReKrP5tMVoP4u4/JiaZX4Upkqbden6PT2hLosBQllilwYUGtup8bMN1KyIiq/r34wsvSa2tNkV
7GFNwdp+jOZG/+o89vW+icyTb5RvyLTNmsnUCBMD6piTJgmG05yspyV5yl2VrZUXfdmG+2Axk8wV
dVOsrYzRRFQJMcuJqnmMLZuOrxmvttnONqbUyDCl2DNgnpf27gOMRzZ6zJ+yXkV9hSg6q2sTFU+6
V81TO5oIGCVb0qB2dY7oUAhSBqRPzezT471kFnQSF3UNdJ7n4TgoUIxz/D06X6PX4iWn+UQxPciw
NL+F+6CYoiYht61ebn6DKpBlzrHsAvgkVp+ukna6+F7KjHokALZNnP4iMqBBY7kptRzWKbLWE8WN
H99q54tBem39rx851z8BJfDJ7ddFx1pKh4ATaZwf6V0lHOUTXCPaGEby3cz1e+ztqRLsrDjq6XMQ
ubTszyhok3UTzIdF1zWTnjUH24KPAc8Brom2kP2CCVfCNBBEXOMQ5HW7qxyOMWLZWLI0j0pjfura
BtIYtRylfpWui3hNXKdr8mM6VJt5qZ+yOaLkGI0kyhbnKBo+jxkmyalzcDbq9tos+Iv/0lfLxkei
JEjmtgKPaczop5q0uaTtmevAbDlagxQFLSVxpasZVNLMpTSrMqreZjOFwyKMJLQteUrFcAEsuPe9
4nsWDjnEjq8mb6iLQ4ubxgHxBOVZYVE0W89p0TNqTnJZgvUz0rdBkvKW9pQTCXSOsu3uGW+j+Ssq
iWU5BQYhFJlQrK+Nj4F09ErmpL5bzQ5QOzAHZJWi2xnF8lPlCfWCLu62DnmFl2VOKE14XR0c+rZ2
slWgZv+Qdq3z7tqKUIX2pngXW7ZxobGAMVGIgvp3JzW/ytHPys+M283f1XiPxie199C55D12qdXy
eFElJMspb/RgqkvWoy5uM489WzkOz3JtDw+VGJJzPHrGYzDZ/WeRSXHtahX8RFPW+KtFzTlsRs/c
RgsVJ/oeYw4YI6/5udqkPOBDRhshE+fUp5HvYJ1E7ks/iXpnTUpiA0uSobohwSOKBb9EezttivyH
Buwc0hNE0mntvtrVmeOzowbJvBvTaX4YnULtTB7GLXVa71o0lfMR23cL15ybBylc5h3ZiW+l0rNy
rOkb/RbyRpRsC5yi0mz2rbIeoBNlZz6t5jxUtfPLtKAiLtMwbgfLqTd1Sks+KWL2J6MMoR7GYZqT
TdR6GFai1eLJocHzU3rC3JAjBremI80I2O98r0T4Z9M9R4X3HojhjfAAhVCAXW46t9vWndzfjVsf
pHkxA3XRLs8CT1D2KxOa2UI+wlh5rgxopCVSsRKJ3KlGUlhym7vX6pHxt/Qm438EwafC/Eu3Or5W
WXtH5ajoTA87f9BENGXB5fWgnwjebKNiZNw2X/vGj+d1r4yU7mgKwLLp+3A2pj7UWQv0wkkwIFpq
m27psZYUpaLdoE+m7cchJlHwWMf9WtS80BwjAZMw379sPfYvMa4f127h74icqAyN7JTXwzrDtvyV
2uy2k5pmlrp+2Nh55tx8jfiQdgTD0yHbj2k8IdVR68Q/BJ5lsVeQerBYCHwJ+rGmZk6FgB+aUxpj
wE57ur+xn/6hwzNcgYBYw35u6gXLrstQcf7vsC3WfZG4n0TsJwIiDTaCcL+nUoayFOXev+suyTLF
R08a1RqfjeUYVthxHvDEZCfjczkk85GUmnGYcigAbQfmqBItjrXUxjHPZXkzHSrfoVsa+qFTwbDB
GKjuyrFeLT1zdAxkKkw1m89qJM0N2W20q+84b8rNaLTTSc79Qj8sLXZF5bgnq5nSjd9r831ZxA8v
q1/SCQ5tSscKKYKXf+sY3pdOY//UFeCJJtSaC0qfh9VJ0dVQMVSvqVXPdS4jfr2BgezgWq/GbLcR
7LSW0ubY1D+klvs9eOTSYUuALlZW3YmOGadNZWT1hVYOrbcoGn+yIcmfhTeOH8puRbJ2m1EvIUon
qj39pWhax00kX5Ttzft07NI92hUAxnh4qoq5u1ke3e6WL/5BWbo+DBzWp4peHT1Ll9yRELTPnL5U
l9ysjB9gLdmmy8f4t5n6oI3tZsbeM5XDS3mg96DnSD1Vid1Cd1goGxS9iq6JW9lUeYEGVXSQV+YA
dXAhOcL6VVytlN/80FxsRmpQGhPNNyu+z4YyPcw5ak0JrebWNS1hFkBpO1e21rO2yuQghnLArWLr
oY+wNNcKFWVPTWwhIjbNDt2W+KtoLAQMqyI4l8/NQWRu8U4Urw1dssj8zOKnN9IuFE3bXEzL6k4W
vJlX/INZrv2YJLockysZLfM+Eeoa21PG06GKh/m3HKvmxSJxeaH8RJmvvpBf4/dtmUYIHbl4XIJ0
+uwGamtDHcho1fkOxptDhgfFwUymj7T3qyX0jCCnlZagLVfj34TG6kNULOYGNVdtMjA9a1F62ZPt
OtPKKWhEKzVlt6kQLJf0XrJ9NlpNj0ieRzdKDibbHV9rM6usM9+tHg6mKVf5gviluU3p4IyD00CO
LPht9crnpw/iT2OQ+lIFknQYYsmq87r0YCbdsk0HSr2LqsatLdzx5M+dwYiYJOtkivg7FwA0WkOq
W5NG05vRpuWNPyk/set5v+maY8YIyFAZke3SeiUskCE/lq64Jr73mMj+3c2GIkwI+dL9T+C91X6w
T0bLfzKRzbqdYQIlS5ZgupSZpuZXjji/+VJ+Cj/6q5bCuwnHs9cJnLSriElFWtBIoNV15QPIMngI
dRfDMfDQAeVQn0sWDV7oZXxvGkbk5fLk0fFhpoKvTPZLZEtUhbG8RZGhdnNcZtvMAmroLTS3raKH
SyKGYDO3EZ3p3qFV6pJ8G3Vy7i2fR0pNCEA4Z5xbOY3r3rU/gtyNry3wh1+xUCiEum2nVUe54PcU
qeiZSmj3OsfgO8noB99xKsS9lTHdlKPpmgi6ehvsr4LqZQ1Vh4c92OMD3Cck3y9uHT823IWqKX7K
ZUrfDFy6TWLcc4XUvB6MpH/LoKmHRl7Ir2xU4HTYcjZR1/rgzOBHnB0LwG1JIueHwaS5agfgW097
h2BY421ng6M+gG77sogpNWF5p3T9RuYsm/mJzBWLbuNDbq5das7OvI6dafgLQcXdarPmMKnR6zgB
+RFkEjf7skrT6zgpatdpCUPcLhBLYWsxFaXmlY02SfcG0hSlXnuUT7HF4dWX9rDNgGIEm0p3kM9q
1MUpqavmOHkDx7XbE4nmyRl+Bn9q79VeDrTGxfmcUMQPWH3jOogJ6i1Bfg/NtbSnx1EeGyma7aC6
+KCDhbrrRO9m1Y6CYgZpp40xN+ZH1AR6g4WGD0dpo4sR9dlrDZ6gdZyqW+s/w+SMryLPlhftif7c
J3MBiVi490ReBdmzcElwTpV1ynAdNkNDLs810OnJiRvbOr7jPKc5eaxSeNgBwIvVZEJc8KKq3edF
1wwrS4n4VApkeoxlyDwDLlA11vN7aitICDOgdpw+sk+pWf04mefftJblt2rIhIcSmN6yuKgrfWn+
ZGK2sV/dZd4JMsRbrDqmtgLzh+GIjhKslajkK2RFuyFxDRVKQ3gHUQ0/2pS3KXKDDxQBHKeugoHM
2OcQiwJsmP3NWrvcjV3P09p6bU/RKGhvSB/5ruPE3VataN4sEBkPS+MYqLJO8xwA22L9NnLzNcNT
XkgnZ/pLGQqtskd09LxI0PiSUfqHjjmA7AKC4HNKYDPMdal+GnrioSUz8zfib/KE94MyvNAXi4fa
eE9HDtki0gnZkmIiaNozX/qO95CX4IbGwBj/aBHZd2dL2W4IK8ncm1SzQqPuyO6Y9/551iWSRAI5
XTJU0lyOHg2w35bhL0+x4Xvb0VHmPdPFhxh0LBq2AWMy9p1xU+iZOaeM1GYmmubhsQ08l5NyeWkY
HXtPdlPKWcOfap90yohLHijjL0eGbr2k8OYn5VDHn5OMzaqdlxh2OfQZtP96TlaofuOznSJ/ruq5
FzffwBrrOz2+GvbgvbopLONpaXBgRTIgG6gGwImu1J6ken90m676Hl3mSQ8+F+thP+4qe8k571vK
SuXo/RgRo23U6p1RJ9am4A9cx6PqTwxtxPepFMUrz0ABYvRPnsxc0Lgr0V4SmdpsyZrns/TFB9mk
+MyGUT9ZxQJXKs7uUyRNw5Xhq+AWYzvf6i5NN7MkfhfDd34ygS37PVFavTCr0UkrNnylg7COQDMH
ekjP2WLJ59q9m5dgEfHq+4auokvGnQUpE1unmLOPuPeO1lyzGqZedhaN4X1OoB/XUz6kfwhw0WRq
mH8OWkn9nHWWQVJ4sGwkc8TOR9BCw4ksgHEuiqhAE3f6bJ9y9Sp8nHT5asskfRVDY105B6uFR92z
flvQTb5F4fe/iXPowzJJbzfiFX3zPes+8oEdKR+r6JkO55Kcoi757GtYS5gD9kVOHowSSZvqseRV
/l7mYnhSVZ+T+DQ4sOCjXUnzLGHTJNbBNTKTg876rZyxfOnteZzXcqg4B+GuU8D3fQdmYJGIaxCM
02mWLpnolH8WdL73srid91RGuQJCKyH4bqwGYclIgfx0gkdktQRBcaUM3uOR04R89ZGqX7ycw2s9
olqyktj3oJdSHV5DlXd3Gjio8pMliUkSHDGiC3zCLJzZAZK97lRvPFQJR9akXXNb0ze7mEk+jlu3
i/MPwND5OSIpfIOCIR9VWhB7Cww2x5VRl9aLFyz9vPJwFVZmEy0rk41544wyfjaj0d8Mducep8nr
XyOCNyd6L+PKbYvhA/k4J8Q1EmRxiGKuq1YhuFJLeXbSHOyETxZXjRBEZCvTXTuXz4DrrrYwotM4
pw6Q+Gg5gTwr35tFUNsZgM1xFtzhajbcspiVkkU0J61WNV9j1o5cVqD9u1kPXr0zRb+xVJoBJCWE
laP0vBQCwvwoxEKNN2nWyojE1QJmfajIBp90yh+tE21vx4XQddLLKFxkwt63kFUtEZIM9QJ7oTk1
lmHAfHLsVzdoXHoSRvkI7iM6j01QP+tWlD/1RMlpVZpTenGFhafbExK6Mwi8u9fkSnA/sfnLIYl0
LbuIiIzl651nCnHLLHdEP0nNX1k/T5DSS95wmsaof+/o951RXp3gTpLqVPbuZPGw7esxOQdVCQuF
weGIT4/ObHeFsXLYxoBAY5/HPoRRln9/A1JEXoNZKsggdvzSMjm9Nw2atXa86DzFDdyq1vN/ilQA
7Cda/GeusLZisjahtzgVyxFgmqCgWrSiS+o90NuWvzz6zCvl5jkdGJ1C2oQKzQTGXRyvaVwuBtos
SrAxE8TVoq9CfAbngAYcfZpBVtxix4c20WXpB23ocl3Vcvkdt05NesEdTpkxy31f3fNU7hJrxOTJ
XI0G0qGZ8oMbwsi+S1KpLwKu03kCMnvUtdMc0wpUXupkgHsV4ZpFAsujrqFIxFdgx9Eo/syJyk6z
O2bf81TEG2gsxH1cIYKQaSTlaAf8lm8WLiuBzs+p8pvGsuDfsC3i/wEaYROX85dVBOlPl+ZPTHdq
389iWJWYEN9kz+HHjll+iFLpAUn2+P7xNvVNsAzBlHz5bT3tkmDh3dUDXUWUo6CPVBRyqmJF86W8
9LRbwmogvQjOwTnMlFF+MaonfwLCi6+wTJxkZ9DLPpp+LO9URbyFe/UoILdXxi8xhBEGJ8sI9o6E
vqkl/0VHuj5W4Kx2LOD1Rdl0alS3zCyko0d/xpM16444GDrvbF5ay7Bh0ZDPVpvh2tEoi53Z+urt
wH1rLJguarScMPbSBDIa1E0S8wJhMkd4aeuETFkTT3ygo6seZS29H+W2mr4nj+xuVhBgLRkdOeRt
XHI7uqYEG/8afovsMVgJF+KAmPb3bZvyQFtqGXRY+lPyk4rK3Tv15G9tYs7YLkG1t+6XJgi+N4zP
pKqOYBywz5OxzA/dfXFCKdFH0bXTdxTY0WuciEogxmLMKem3P50LQlYkBNBsBTdOmNp6WgqF+GHf
Zd9Oddd/nDKxdOzawc6N42KTCU+fa5dQI06V/dv0WvNzKoXeT7War8toUx2PZ/VRDzk9kc4kn3FW
9tgcZq2zzTykauNxtxBNAReEXEv4mA6NXmH41isi7vVG8J5MubKncX47DFHniprDIUNQilf/ZHkb
dDVknf0YBd2+bJzhb7YQtCHAzFFZ1vD0y8YgVWLN3JViWmSywFfA6FJViGZi7Kok7g9wntGre7tG
ueJuYZz8By+oyGXOMLOt1Vh5zH2+5WClwgR5GfE+C6j8+l4HrHCFy8FtMHuxekhsMhadTTEWe50b
7rmb75tyns/HItbVPhuclGU6xnDxpUrfF66RCFY8h7hUzEc3RoqLP0AZ9hJTPItBkzHt84ZqhEsN
uJFAUpVDZDFz2vFctqTqffJi66niK9JzVcdzqYwPr2CAHLrCPsrATI6AaPpXtSSKakbp3mI6Qceq
c+u1NGF4Z5lObv/AEGXrdmUKugrQvNMawbYR0t86HnpU2hDmzaxX3lA48MO9zzAQOjBXnVhYJox2
+I7jiPyolVOLcJpy0bD/edyktLtfnA/Vhs1kAbChnfWoS7tZ/ZOSnFG1OXu7jMFmlyUJSY6ebfaf
oU88P3GKZK/I0z1mEdFhAybNxnKzGUzM0O5GSkH/5QL2/14R+r/Xcr42f6rnofvzZ7h8Nf8Lqs5S
/FuV9/+7AO2/3hH8r3vF+Pf/8/4z/z98AUYksPA2A64b+38VZ8v+DzMwKTkz9EjOWY+y739egCa4
ipkLyYIAv91zPdfn/8QL+F8XoPncEG+h83AFGraxK/5nF6BJKtH/XjmW/EQ0nV3BH+TeS4LuvZL8
bxegASvzDY+vKvpw7YPezq69WoI9PWWWOaM/tJoRTmOvrchukckf5Vebw3vCtXmHMYQk1zr5oTCC
jFD4b9PNb2nLlKDKMG/cnhcpJVljcC8LYf4HQsUnWYI1oHoV2gAo2F7rw9JzjxKLJNFidbqjNpiO
BfMrB2MGH66+ALu6GLBaKQVcAlH+8krzu54jirnd394ILhInyGzkUwLRcXRhLr8lwZ9anabgbVhA
y0fHeD5WWXq2/Ne8hYqSmVxG4NKqYP6I9I74LVovjAKSuwqxIb6YHu5KZC2bMi0fh0CtUa+4pILv
cfsGmYnYtdr449aJaBeIPpSuDtn6luJip5AQckxvYXxnLMSLtxwAvDz4aD6qLfdG8HJ/l3q2uGbd
51KJsOG+q0ZzWQy14RhOrkJ9dMPOS3fSgwy41uNbXDZs6BRcErrOF+U82MOxNUkI+tASevHHiI2X
oTVBT0IFtYz+pYu/fOGuLMDKxXNUY9MyzQLI2WrLBswYPc7JshEJ18t05iVxCcqZ+NUlffxLzUmy
5Oo769SunKB1TQSLtZrP0pyvCZBYxizuX5t+clBf+Vfd5A7BljLUXNhQUTa076nX5qYrax9wRYdj
wDNinydSNhxsl3U55j+bgOTLnaMzPXY2uhZyveCql/mxGI5Z1qwqyNRMq0CNkyABbV6fp9ziHhZq
n7RbnhA8Q2k9RpXYUP++O6yPsTc947Qj2QsaUQ5v5IZGBg9p+Qm5FcPQ0zd6VydnIromU+L2/rI1
hyUIQYNvUb6fesGnu+T5h8PtGhgrNaFQ669l8t6DlW3X00Vnb2Zf7pD4sOfLkHxk43jWYQBUnpGK
NbMcY13br6QX2J291QyODJd4pRdYwRPo7OrEpAmMta+vHqgib/ybSfXQB8W66qBODRQ5uShD5J8l
gNuJbbCH9JsSdnOrk06eu5ZqHPb8CAxxLF47cClxFnG5TMmUMT32WdOsav/cD6AyHGvj9QiXyQ/l
/61rFe8DSkOUkh3F3ZkWH8Wie6A4s4H3fOuZxqymOEAW2M/OfNG1+Y2x/snlJjwHH7jhPRzICCJV
UHYHt34b6u40VWtu1DnG+HEgVE6TrQhmB0DaTPcRq3TvI2JHU/k34YabVTuAD3Zny+L5HtdQfh9G
1q4v3m3fTB9HrmDktzFsqwQoQArwWd3Jz1Qhj74G72JE74HP18MQDlVK8w+SzkSSYgogxHJAROkm
WbIT90lsRsjTWUx6Z0k2BM5vCt+HuMrShIT7qq01q2eZxbA584XqRX6/zYMrHYzFPyS1u3Bro0ax
8I14q5LiqmRQr0m9v5KTCDvFqUATzWSoqqpPqrUovB95/pjPKWwgrPvWeU6HbyvCtRjKhes/lpVq
kt/oyQ8JQ7U9T9z0MzKmI+GSuwTgFpqRC2N3FOqJ83NeW7ShrIrvdIeoDtIesUfaJ5sg23OdGOfU
NRH9vQCwtH4dqzxcXHt6bGPuquT6odVUu89c3rKSC0qMO/QT4gGXUJlR/6wZgUtP27eyr66Z8mJK
A/O49eJm2UedLKntceXFkvCdhHrOTJmnv3K7J28ZbEi5XGEi4ZnnZ7929YsoTS4H0qSVshMuNWGP
PoxcyDvxssZR+wN1/GmZieangfeHqg6ggjzjShfNbYyBtt3NzA0Jx46ddE029HGiR/NJmwJoswfI
J9Tc3LciBjIQ4cnardfChkEHhSQcUb1cuoe0bRXVnJiwhFvQC45aKE+aDGmjq+FhaN30QuyInn3A
NSkpl12YiJtgXmvIMo3zCtMN+GpkegefCsez0ZG5ktxqx4ltwtHhzjXqvKDTuOnprcOc3AqdNDce
jGxzHw/PEq4dtxsFCIS9W++ZFOuQEgL3PsSA8kpO1nWrvYhXYJaHrbVc6BlvWxyQVht87UgHxQ4o
Asv+FiYccivDvSyFW5ygNOZUACK6yGPno2ChjlsLRC67/mkGovDAopkqa67ieurT2jlHXPe2truG
DCbn1WMn2TU9CG7VQ+cQ9XCSYfqdGAG9tcLV1kFLYASMIoLT1oa5NvvLel6m9to7y7jR3oshVEO2
UXI6apI7Kv7r3N96sf3LrUxzDT94HcxOecwbwjeFv+aT5l48t4Wsy3h+GGTlbrwREmyic8iLiblN
Mr9fGUHyfr+hSZvOmRtKx4Or5XOa46W61Oa+uWzKWDXGnB2jfOECtJIaapupZo0zyJLccgHqmBZU
qdva2/LhMw149u8yy1pSpBZPrdcWW6PuH4VrTBsIJlHoNgax66YctmV7/9Mc5uyId9mV6w2/HItE
g2juIbwk2Zet/zI79lXQcgqdWrTn0WQ+kG+2DIIdQoETdhlXtRm1/m1nUIh0rNKTL5C1zd6HV+Et
7p6aSUus+KKJSsB+Spe/8ZBa6+AOgSu87p0+JxWQ+JaL1twkfsk5YBcXi3sonZTVKdaXpLRuMCK3
DrGbQYwvNr6N5fI+iZZvJfNfdcuAZjS7jo89xb8Wjr/zfOAmgCjds8KGsciFBbU4pr3Y3d2RBFMw
4z6Rmi2OLsKR1su9vjZy0aPPa6q91CI/Bqq8xgFS0Xxt+3sIy3ioG64wcryNMUHY4MKksHetjQFu
Gbpq88Bnz/zwbLhZcGyKSn7WEarXMi1xHAZQWjeJOVnXwjDI0Zb4xoRDzD7MSVSZ4WK6EUEMy9/l
MeZFV01qPSS1gSsOfT3dDO1ilutlDoqNu/QU3RzyK/tYyio00pr8hOis4Nhil5+Yj73fOUHhMOH6
1dPUeXmYxIO5qxsS+h5eAkByuy62PRSbtbGQNvOI3W/t0sWWmQaxcXqbdW/hrQTIdDlNmCRPVhJk
u3FexH5MciolXZ390unSPtV1X2PGLcxIoNKjZ7ea65k+DpeA+mbGLV53VfIqbJkf2kaY+6xQ7Xvn
cnOVOztYIyh4Uwjcp9o3ZqNfMvJbF5o047F3B/G3tOi61sM83ALT+BLzPeFCbRT0x0CgktIr00zZ
msYDqPt8S38ofTHH2Tw4/NWpyePnsDpIoAAx91dZstmrgKuHaogfIT4o3C5yJoSxiLTP1lweu9Tm
1SFbR285PxyH+KmzV4UXH1FeP+yeGzfIGZvi3SJBS9HOSmCwjtkjWgiUzQDJEtxIgpFGLCl69aYx
QMmuFn6pdNOpZjKkEP8KrbI3TlU+E83IAgeRsYw+IGYXR8eZCW1wfS2DYqPl13IvgRjtvfzhShyM
WZbjRZGM+OiCwv8/3J3HcuTYua1f5Ybm6NiwG3twJmmQjslMkklTNUGQRRLeezz9+SDpxOlu3WiF
hvcOpJArsZgJbPOvtb6FlcFGkDAGZmGrnGqfzzktrf3Ya9ZaC9ufttMKFkQTa4zWWRSU0VOh7J09
FuA/gmhTO65X1caGvj4mOTQE2+gWGNpChq+5OudRde/W44uVjBsyEPfGWFAcFPbjeOLU3oAiQNaP
J0qQusT/aUJwTHUH1THJ7yLsxipkG5zc9CC64uYO2bNJxjJuS3amkeWJEsZaHgm/b0Xek6uox5Q0
SPyDwDddVRqZ/EiW20oU83aIm6vR4YGqunwtbVI/ivVyFcf+GWrZmXKDg2reeQYhnmF/2ConeIGF
z7QLcbnSDI5/ojkURRgeY5eUZmJgdmw1XJ8kol7nQYBz7am9MyUoK8P9UPREsw9A8UOyiI7xZJU3
w0BQZTpm3Shd7Eh4Ad8jhMBJONYBI8Q645MYjAxwv0fcldQhBXRvtalzhCa66SIZwH5Oi0tVd5jl
l/oQSAD+StCzBmESsVBanlGqx0n/CY0CO1S7tnEZYzJi2DhuZdawhsBbt7RtCR3cYG7kxJwqFcOO
Dhl/XBoNdUIZU4RdnZInzT0mMfzqOj5X+iv+kOpT6f1nR+0dWYp2iVaJ2ksjHn0CYxq83zaCYAIr
E6c6/UAnMXf9Bn81JguZdJChZnaQUstOeRscgYLdB1rTHXPRXctw0DH02u4uVSbo5Cbcleh/dmOR
q4ydEFZ0Tm4h7TNsPWktc4/dQp6T3k52sxFEextZ+FXQxXlgNoNHWk8Io1mZsO/TNne2WZNWlxD/
5lbXU2JsPqajplswgTrapmcw7vIKkVoYEszwqEVp/kxbnEIN0MMr5htKG0OgICZRTSSAuianhtZA
D+GoXrEIzFend/rn2JnSJ4lLGCBW33pd7bcRPQbKfjXsNj2HfRWf01xTT3mKOFtRTIs7wNUdLjfw
hHQRZa/YgutbAHDnHQ5l+9Fz3jgCI9OOWDP0xusqvX1Wvewu+BPjoxa66U8nSPDF90nf7yxwh9OK
ZDxc38Fp34B9+U8J5uRHvcO3uOobDDOY9aPs1pnQV2ZgaMlmAcTlKzxR/sZU5bhnGO6vDRhYJL4q
w3PzZLxP7FKcoBNwIZM8qI7M9CdKzTUox7V2prhkOmS1xLeeRDaBP6dk6Y9TsxWbFis5Qb55Ps0W
6AaeHERx7Dg+D8004TkB06QAZr5h7qsXkODUvHZ4DSlygH74whxhPNRBDDgySyh/t+PDvOhBcESA
Jqq2Nh5HnT4JbrUdjZr5lPDR9GzUbkPjgBuFL2lsWVs6gYKrMvrwG0VXMRUNEEJWxHmo98CeCYzB
rvo1Pe26N3eSe6LUyumUqIA9QiXusRkpPKIcaZvji8Vsnd+FPLURzDSddnsTVd6EtAZEgdmE1Tq3
TKuv7LvNaug5LUCNIABgPYks5DKT+JvU51qjj/gxOXJiVcxn/VNlPTVnS7Q/AU/Uk8/4mjoQVfRT
HCIfi1jOdX3b2WDVfQ1qpUreCowhO0OGHl7gbWyyhsskeojthkILF+9CmfxAu8RENRlvdYbVx4ZR
0GkiuIG1xV9mL6XnMKI4R1BfXuZzfyIsTMnl98zIxJI2RmTx2oX+QXXpdrB0Mq9Nj/2B+JBLLcmm
Tc3jmDPAhy3On0uHu8JIvT4BRLwoJgxaN1xNl8vkAyE6h/+Q3jMHP/Rm6mmheY5tBPeU2QNjJRAW
5BbDm1hKKGaTSBIn1oOQxd6uKR8EhxBw9dMxwJVfrQE4npOXTcwxjTOu2tCh9QRnezgKOusH5hqS
Mm+iO0qdosoz8XPyDmErI9LzhVnJizP5VSKkPufIOM04QJmoGo5ZmW/tdaPh1I2KtgIsQNm0e+Cj
/NRM9EKz81HxmxYgzPjuGM6VRY41v0W4N8vPiQyyKN98DVSaw/Ak9vsBbxU3A4yz3NRiQhdumtg7
Z4YFNugEgh1Ne2mDZttkFbdTVZ66mvZPkcAUqcJwBwRHbWs3GMnPZf0mIbZHeRPfHUkUy70jVY5d
4Efl6BeMmL+0EMBPRO4btDy6Yqr57ibLC2vHLkQ/ZJonW2DJHS2ijFSqiQLKrMiqxUSsrTGCNw/B
jGG2alyWFuRUvbkleJ+QkDllJsULeFWaNtx3C3c8VTkkOXWRnBdocCefulbDbJ1A28PMFmZAP2IF
0kiY6y5rkz1UIOgWPp0ijVkyfFHTByj1u075zj1r9rANqE8iKIQfBJP4NqdPfcXQd/Fm3FH0RXY/
wJ4TzDEPoVMVr/Buv/WByM283EZFncYoqMY9SI+jCohtTPF7GkXizkLO6RotZ4ymY0XIHXUeB7rn
kgam8UDkwginE6TFbRdR7rNsgMSR2WSkOuPeaggMPqm6LF7MYZZbPOf5mob6gY8BxBf+wpooLQby
Nh3tO43505Np8tkE1YC5qWnvgUPvnCh4yIjYovUaLxMX8G01K+pTAj6vnOJz5jOYbhor97I+4WkJ
nsEdpDuFmgq9yecAn4eHZi481+cprcPxqqeZfSPHsInwLnuItyCQ01DuigI3vFFQJxEvEgjnesIn
YfKrGoKrMdN7FwUv7IlnDV9pJmlmoe52H4Cm4jLD3ugHEWBCkCg6etYINGFra8WVsmiGjTZhUJfc
nuGn3drJ22o7We5JcQIi7jT9ZLNCAlXRtmcudNcltEWB3443g5jqax9RgMDR4Ky3zclZ3ot+sExK
/OKHRGnUgvnBl94j4vbO/IsQN7YuPXCfxnTmtU+KB4ZpLJL12HkBWuiDk1QJZ48C+lShIy42eDaP
pV3adxPcu0uhQZduiNl50dAxoJkgKWEEJKkJwwWL7DoqnRezS3ZUhLUbQ5bllY1nl1dC7WllsC+E
wvEOsQaTtr3oDp4HG7W+Nz/J/fx9V+Ib8SegbQqmV8rRZoNj/dmWY7IPLFbUqfWExaUCaEnbVS+m
85OuVfsSjMK8hN0h8BG2jIc+TGl3etcYyj25BZkPSm2ro17PlLOR5HqaDJiP7pLtzn2IVbM7dhcc
N9pWh/gBTRhIDUF4/Jnuj25RYjl7vZCzgdWds/B2OR2gJuFcwgYlrq0p5DclOBqLMcE+x39JyXly
CkGt5OLSGwA6Yg24bw0zypUk7HrYC3W1FU5hbZOQFwJ+i+LIO6UcVBjRdhVMSx+SgnYegmjVo1mU
Li2v0TOHYGPd18a+wsy9tWn5iWcuyAxhXwUmmXPYhCi6JN2J93U66J9+V7PmIt+VK9/CHmpw+zeX
nk2GJKWDbPFGu/dCkSswXBdNt0HZs/a5pUImCBy7irZpzmyX2HkwzxAnKL9DmHpjsdQuugIbXDnH
nmN04FiA4iDDJwgUPuRsr2mzX0YgTwngMeZ25iHpkrd6CsSp75waV/xwyDL8mLHI5ApdFoE4K1Mc
oeTFB3gJX65IW6JWMECWjx2Rn/hTA6Yjgv6gT9O2p2LA6OsPqHZUkuAXI31uD3eDy0Me+fIIz6b2
MtfqN2ZNRBUi0q8ulc0t9p2vMLc3fWAdO+bJcFo1r+9CdqRADfR1ImfBOBL6ZkwyujvhfsJ3U+tE
9eatdIcbj8G1y5xoU5rBF6cf465U0OEHxz6NtnYKeqhMUNDZpydqxnIspUvigoBXIjZ6TGCk04YD
7ZLUWs9cKIvMPCcxxQlSvzhB8Kp1pPsyK9vZcxDvyNcdswDSX11xFkiz8C61xFGZzbDWDGKkOFvg
jCZcbSvNXZvzuM2ymDNVoVamScPkUWZ7mdzy5NyW9YVrKyUR0vMn6bD3OykgnJZ1Ebyc1OSqqgtj
k3EbZpDouWV9tkR46S39AbtJuqLbYNvWuFlAZlxMWBOreSCRrdIvjZL1jAefYgNoH5XLVGLo1kXU
7E3R0kgAlKfNgoPdDRe9ro7Qr6nLMqb7LkFBqsSn70DNgDBo76oIUFPM/4B2YxL6idNm6xknKygD
KIzyp6jFN8ftvdQoLqWy3tMm90mR0eFqdWlJIuAxrTzpgLkQReBDtwFFYgT2AIAvONUTV7tSzsCy
8HW6ZcEOfp9p6YMKyOuMrF+zOmrmtM9bi6AmoH5nVHyzE+4ExPp1R4cKwdmH3hWXks1vEM+Ytzjn
hRRND7ssaVx6f4Ot6rsnKgcIRKMv+T2npcZX12lRH0vFEg2YMcjowIBGeuomYyP5WoG35WtMqMFK
UpUI3u2s51yHDYExBFTnIbDVq2T/XLXIkZLaJDe4OsvIXtdeOztytiOVAtCnJ0I3rAJdTJ4+0nm3
sEXRuNdJ+8Cw5Y3ym4eiZz4yjgo6KBoVDXA4vvi7Ai6w1Q+T/8uOh3sw6b1tu8+e3LOECFXbXurc
K5V5gRN6ShrnCkSDQ76KfMWWTDbm2B+pASkocz6G0P8ZsMk55QAeYmsY+m2qz06una2xAz9jrV2h
7bteXqLIPxW+W7EnxzFnwWidCdL8NUO4J6dgBbAKWtXDqmIuR7X5KhXzk0LsvVXNaD+VpDDXmhno
N7MYAKD4fo4duMeHc+LWfLRyF5Kj8mkXdbqfw8Ib6FLUucmyh43Jcx1zI2GQjZPJqFoMNrN2CAot
INvkfqmcxVJH1V1hTU03aQH5H8jHsIqh7OHT0teGNUGniN11vlyLyi5PD1UWb/j2L0lEaZouJroj
05RuhEJ7SEgLQzV5ANTC2N26hFqaHOuFbZpQaYgP54RBLTwqSxu80Q1ekxKec50c9KBOoQeRhWPA
B7CKUdM6blIKqcV4wkksn+Oi+haCoeskuYnG89LjNqgnyZq4wZHEGAw69k4zrfKEO3ePG5om9vlx
CY653F0eKIKMH8I2RGBTGr8T6NL23lDaXRk2Xpa0l7kyViF5Vy2ad+30q/Wri7Afc+qYuoxWvizl
ZlcjFacFdiSDhEH+uOCzjRZ7S/JJ1sXjoA9BOWGtYTE7RHEMxacnnud6EQO5KqiQvx1PxSbnjpq2
arEhyxTr/VoWJ+xqm9DCAdpcTBb4AM5oRO/V2HInMwcWnFmzfigzb7ZdkwCu6hLjBWpysKYYgdvN
MPiQV+eO3w6Tkhc5t5D8dFKTa5yW+MV9aAVeUB/A3aYjHJIQb9MvxcW8m8BTcD7QqMRi06WB+dso
l/135LdSW/IVbw4mGrP9FVqeMMu3NK7f/Um7imExHpjAeMP1DAGnTLJt3d6lCUn/6B1D5rrkAhqz
MFfECpxm2+IVyxjTpM6PLFvWjT7acMRfcyo8gq3B+yOg0kAjvJUVHYm+zmyP2LdcgwkVh9nl8g1x
0RGPcYovtQ6a6ppnjAzLueoPTa2pHT4PklgmFj5QrdaO6s0URYcFaY3RHfBU1pPVrRg2IE9CIT8l
rm8tJgN+VUyh57LsmqNv5sOu7W3YvFluveQRMCIdcy2PnMHEUdVWsqWK+WIR+/kBayviqDEOjHbT
4LuxZHAQCQt2bInitYPxAGlIhLSOxW75CIbIWePXfDZR4uGjWQseV8YU0hrNNeFscBs54a+BUm1M
vUHqs98q5e9lVjzFtfYsWziNzFl/+NQKl4VAF0tZSAuje8Bu6rJzvaClF7tisshmA61ZLe1NeaSt
HRdACYNr/2gotwKjm/4yYmJBbvJi9NYB6sN3QvEkByvumQDc25Rrfec8tq57VD5D35KSEiUZ9Arf
vIiIF6VRCvwB2ljpv7HSE9CHiROVEIi4zGCMZYTtD9TkCF6UIdyXSByWUQwkOtqHaSBP4RbZlcjV
flbmfZBS42fLnxCpHs0BLr3Z3uFa3BGjqBkY0BSu4dfdB0l8TQtHckgMnkYRHzOzfYOTgPOePAL4
gNDel4Q9GJ4ORETDp2o0rxnQY1djZF2Y5noYUSTJNrd6cvb9AoCd7D7s5LvWO20tOOnTq9bgLmH+
ayYjZs5O0lDNcMsf2N4CM8XYQM5Z8S+mkZNq2pO51kJsZzQ1tS2KzOzvzDH52UEEXpVB+QWY6AOK
PWdtJzrWo5FTsaft/QD7KL5Umjz1nWmxl8/BUTloQpSRo3WTafHVC6fEe1PH400a6DpCyaCS5R4Q
6kLoGCkQz+5iky21gF/OWTdgYLAsx3oGISLc+LgPwUQxLikqftHET97KGcZv2B91a1zURn9VwgEW
EDd3Je1kuQ9buczwpDdYmd3wSYTQOYRaUiD9U2fOFK8ZP3NrOlhtd2lzoqUMLvyw/DYsTXiBoW5R
ga2iqZj8ym0tDFgf8B7d3DX3csphAtNMsIX/rsB5Yo8eUgL+HBvbzLz2WXNw4qwmjRi86xDlV8LR
furdZDFz1L/J3dJoGbtHdPFgVbndNRwh2arx3hDBRRtgvTbtG2iaS97XnianR6k+aK6NUnGPlrgg
C5OtvRj9yAFvwPWuWy5Ciej3KagZG62U1Hqls/UJEOgGVYGafqahgcgT85bMOMRM2ujneZy6J1ce
psjYu2SOCCcbibZpW2dxCGDdnsEVrrmxcofzk0OgxlM1kewOB8r5xtBGlMmjk5ybdFvp/gWLJ9ci
wjYkhwo0Jq65jJc56ZLbHL2ykhCUVb2uQJaGGnAj2Is4dTJiI3N2hzHkye6irTbrWJi73lwJRndt
A1ED8pUXjgzRe7azNRbTt7Scjqm0PoO6Peah9YjYvhlAvzPwOHJ3nVbmhOjJZZOQRV2sA3LBO7Oa
SOMXu6m0dx3WZYSiWt/EbWfsct1g2q7R2Y0GsdhZ8C/gcr7rXAEuECqHZT5XZfbhy+w0qR5GXfWp
af5OdH6wcTAarI2u/tW6MQQfi8FUVz+6Nkfv3lnam3FfQW6LKRDMUsIDZFnCbzgK/daSX03iPtdj
QmI9hHicjMa9XhinUZSXcJip9Kp7PA4LoK5gHaWy9VSEzCOLMWUYFadvHHQPoqrpvg7fhsY3d1wj
T+Ogv0x99Z2j8pKNyhYkjXYTvNo60yhe5+9+yTskRfg9BIa77lznnVlyhVGJejJYxVe24aPhThBq
Q0IV1m7xbchU91D84atm5CLmLqEGmm/Unoy7OM8uzO8kda8w8dVQ3mkZpqYw0Yo1zuNvIlW88pxW
24GoQyqQbUnfbAItILBVyk3O+GzVGHiIFWdr1nuAS1UvVg62GZ7i8Ygdv1j3FhNc3CpUbjrqokOl
vfMTkCB8PNlz46TrwtA+5rbFJhXeOk3uyAdna9nHIXWabniKwolPrkQtCwwTyITUTzkCxLquAkIY
S4edz2vKzqDtSgw/u9oBVe0b0bcdq6fJAvuSxgbzu2yngv5nSzaQtsO8RIqZaj7jEBqg7OufeT2C
Bq2T0Cupz1phMy6Idr6QANogntpMO5oeOA8B4SkP37U6frZHKzyByDE2iZHaH6Ymvp28ZjnV34eB
u1ZWglqJ4juS5nQwGsGiTn20jfGDVrq1jaIat6SeHQWjD2ez07/NCvvEQBh0ZRrZnQ+TpIqjA4hO
EkrZSVMY1JCWrnFqbUrBg0TT8TrFC5EuWGMazpqzCql8eYnwF29ax6FZrDyS9MTQ3j+6cDIOouSt
snX/ZrdL9gBzNowZPI5qODrm+GbHlXMvRhIvKLtPBMpW8FVO+tjfQ3K6LYk/ZRqeDGvPYjK2GjJH
27XAyrTA/OEXD7WGA64E1KWZPtmMDl0rCx8rZtSM5lZWqIiez4c2oOrWSRccn7lrQcgSTPzVY0P0
5ZfJiaFB/IX3gQ5iExPfacOuTCDClrgYUGOT9Ly8EXHhpeG8DuLnjjoNRYUGcwGKrgkdQPqIBGJH
GZPCEJ45YUCcmB21kPuOuU2JuwsjI5T4xKA1PYeUjFyIRXLCzxk9P+D0Dm9RFfqPNXloHoZGHI1p
iZEl+bzPOlP7SmSabNOwz59mTJHfJrWfbk5mVU/YhLIhCu+jzIbWZti6hQQ7ta8Jtq17jLXZLnfF
hNOgi0/0HbiHaa5Mzw3zhv7NMLzLyCd/wCWv2c25tpo+1dc62qaX+aLea9K14Ukm/tvgBO9gVM61
Hb/LCk3JIHiL5tIi+GiS+vEWklsfzvUZaGRyL81MHGgkeWlyPkYBYqXYmlr+Iqk8RTQ3OvOoU2GE
sJl8AjpZs9xuw0DzZkIsIE1AOuqXoglfJ7fH2ea8AC6lxD7Kq+XqdJW5YWy0nKWNvt3yRnhSewDX
9ssx34FCVusyIo3eiXNcJtcKVFbQ+XuNIcSeeRLl9bIG6gZVBgxfe60obMPVFj0OQI/pRMJMZVCu
UeOd3oxpA3Qz7QCU6m/E806F8SsG4Rr13DtQaFpUaDJ7bpzsEtKxI1qVL6I3V5wHWmP64Q7AnCfR
XgLnWsh+j1jODAUWof6lDWiMobaPgWJMZvXTjD/IxTFLfuG9XTMXVpiI5p+cliev05j6BY2Gc6TB
WuNO87sp/RNINkZ7cNjWPsI7B0V5TCTDCQrGga0dbAMxF7i1ASfjtaZ5d7mz0N7MRgSGewsViS+a
wBNpe0qo1/AyT9QKWcahADJWSTLFFMRvzVT4b4QdMs9ciJMaDkjSx5txLkAJwJyLTgVIrXgZKg08
EmBhU/JJjeJeOwI0qPunFJik39MMF4BFgxQQjQdjjoNtKusfdSbfW4glqVEnH+SB3BdmhKFnzopD
fxkmawXUC9w2igC2tqRMuPxb9M0qCRkEYBK9tJGzrlz21XSE8QqOd13b4TmgnaEf9de5hbVNuGjK
7V1EsAXLlPpUBosk8xXth9QhWk0h/REx/SaA8OeTVtChl047miMJkUaJu5QR9xyyIMvkM1EO0Jaf
IdUdXYv/lZKCc0U+TbZfUbM0oFucjywbNgaEunf2W16eAV9cMb7ltKgXOdZXl/0c0RycETXLK6Kn
mzTTf8n4Vw1Tf8XQ7zyAxlh1/Buoi2plc8KG4N2uS9Ewe6WkjqVkcLeRWYb3eOzopmFTzCSNBYC/
toEKblMLKJiUpvzKanARgqnbJtDLI0aAcx2JF7RuooIW7OKVbmfTNqFXi78Fgu3f0wb/UQHd/2uJ
CmIHfxWpuHU9ZyRCFHkbAbL8/K+//f0P/CNToelS/aYMW9pCmoZl0OzyP71xunR+E46AzKNsVwjp
Enf4Z6hCs39zLMNQyrENwT8L9b+pCk0Xv0kFdI1tjj8GWf0/KY4zSHv8rsbNllKYwrWUcPnL2aZl
LZmL32UqGmmVLWpP+9yRSMMDjkw2mv74ZGfIAhi6KRRqcCExVymuBsEHktx+6aWTM18bc+xPXZKk
65QXPwg4T7kU1t4pAmY3XR/zO0noAkz4GOytuplPkT4z1Sjthj7HcJ8YLQ759e8++n/Gev5P3mXX
IqJ04L/+9sdfx3UJojk6nXT04DnCdcWfWumEVdsOxTLWE9BYaAkZvKDYdX+JIdYOf/2T+N5+98H9
8ye5RPLJzJCzNv70k7qsYT8tO/uJCh7M/eHoHuaxj3Y5Zs5TpULnXHblhKsipRnpr3/0/+WX5Cc6
ts2sQhlkYv74nYWMsUdKDfwnG0Ledpkgn+jOtO4Cwnnb//BH8ZBRd8h8X5HkMf/8ecY8N73qs+qm
YYHxwsl5z8iq0TCj2//mmzOXjsIinfAELu8MH6hpKN3SeQwdHbnIXToOf/ckykI43Oem6pZwYsrI
6bmu7cFQggYrttWYebYC2W2CwYFnZb3iMnzgvkPJ2ikADiq/LMtd11qzD4f2OGVXUQP7Y6CDruJl
KdfD8Hm0sYhktCGXzSnOolPdB9c2hL3ZGfr1rz+3PxYyLr+MJfi44DNKwQ92/xRVcscJo5WRJjc9
GTQPY2kBGyknIU0F7jrChOj99c/7l6fRlK7hIhzbJik7now/fnjlgPM2Bvt+E65wdjPk0L3SxvQE
sj8/lOOgHsDt22yO//YJYSX609cmCffrFm+ecEzd/dN7IGM8+iqIrFuHTY2igByTmeFn/+Zt0//l
mccPQiJNKJMpvUIv+OMvqJd6EWvaaFDfqxf7GCF+byUaVk6oXZPuphx0E6buAZZx2gkjuJykJWur
qdBp6uieUT1V2NPO6Kr3//CTtxwePPQMXequpBLzj3+xEnprV8R+8ExzDInSlHmQ1HF8+mUPUAYk
/hZb6qOG2Pbw1z/Y+JdP3pLOksiz+YfrWEtX6e9fGL2dHcZSdv0MN2auc/hrgCRWcsgfqmZ6rc3+
FqeYwmRADcGUmh+tCNB4arQnCs2DkrnRYEK4nfR3SpQgRRhfgY5f0FTWByTfjeXOAOaq7Sj6f/Ow
6svf7A+vui2oUOWJdQzLVczg//g310pifvDgp+fKNs7+7AAwhtbpKgJGwynOrTWGSGYq1qve/eM5
+o/OH/9/5j6X2lmqgOneDb6Kf8l90kXaDO85z/b/HlOWP/GPU4qhfjMl5bVsZKZQLL68xMNX0/7X
33ROL2RBbeVIqZN5W7a5/zmk6PI3yXdoKZKYjhD2smL/M/qpGc5vvKRCKP4QFmD2yP/klKLD5PrD
I4N/lx0IXgFnFHYH/pp/ev8Hl7ajus1K/Bxss5varJvkg1UAmryV6rDDLScBQSh94gYkpQQsoJWy
uRxdhzKOoo1daZMOETaIU3hRpF0J3iCHrBSQRN/rTZ1O0TAz4CkEXUDBDGNHWj5cOsbbZznyGh7M
uQ4g/KB/7B2QPP5ZDQEn+oEGpnXehzonbq13300TOR74aHf1R9d6l4yltwktGG/gcG3PGShoqpIw
+WH1uZ3T1JN9KDVgXqfiETZ+Gt9rAd52vA06he7iu44GfW91Yeg5FNt/R02ab62qS691GuG+1vV2
a4mR0jprwoRoIjVe3an3I7BrCk7QhCNuzTeXwDIBTbjqOs26GbzWF+ZOPkf8qggeuhEHb6YQ44mA
jvfcvOGWzDDS8Fk2cquHvXmPO6zpKYQfnU9RNT+UAZVKCoqmsFHp1yYYJMlFDNge2bR8O2HQoJy0
qyAuYE/F31b5+pGcPOHC0incC7CR6EPP4ZD7Mr3ZJaasPByDmwpKUkQaNuC96XClmabIfY56wZ+r
swYHDAS22i1/MCQjfkVl04qvl3ACPMH1MI1MrSAJHjRHT3dYTZJnx6R+ZoBoUFgDwwkq5D2KJmhU
cHLbK/yuOrVllO340rTNbDbNc9JW+oXy1nMEhwaCDSzNya3Vxhixe81T7SPAQs5fFeQFP7k0RRut
ToE5I3wx9gB9d3YGbcTaucyOZYxxLOTvhj1Ed8pL0/TjkUAmbYGUJFhMFMmMdjSyMLw0tCflcAlT
DQMPsu/JtsydYqfCcMa7SGinm4R9hBrRrmKsOZ6ZGFi4I4x1Q3PvUPC16hDgaNWDpidL/dCYi/Oj
N885Bo6Nk6gJ47AD+zw3TyL0kdzSicljUxu7NjWCs28M5S2PZXbvF238OVuzw3yg6bJD2kb9DjRc
BJcgrF6cPBWPdPmW8O7d8FeD13LTQAxZ5qv2ps1FfI+DkgdQM041H9s1Ml2SQ5nBjFebqyOu4shD
hL7Dg1nu8wAOmOV2dMIEQ4koYNAAWyUGQ2x/uX6yhzSrGDzh1qkndFIVNjfLduG5g67cxXFAbWA0
PRsRZiGC4w42fLqZN6mbH2E166dZg3yTG/pPyqLiA/JK8OjHiqgHBTv2uiidhGlnOV7cpbaD9Em8
ESDG11T37GYyPpdWs3OPUa959mGKXJogn+9zDfdlYMI6mSOBVbckjfxZBNjiJtEMIHmJXVVRKD1d
Nm96rQd0ITA2mBB+zjESxJqE/QvTc4dwXqAIUgwqbl1v5Ks/BkJDmVHYSQ9MJ7CrVTWLVFjj4OmC
8a3FqbuQ6GE604UNwMtPf7qjka79mD8GSLTm2RlbKqMC3q1Rp01O2Bc3pOqAyssBGxqzJB93qEtB
Yx0fGO5VSGRB+jo4TOCqQbdOyaiBhmwIWBY6JiZZf4Iw/sB2KK+AeUKYmna0bsqJsV2DhexlzEgJ
7WoqwGpFdpXg+JAHNLm1iTZ0Hw0TSQgsZma3FIkWssA5FKG7UPFkL7lrkb8n1kQrW4s/lTGic/Zp
9RabOCUMxC9Y6Y+yUZKcCp8afqSkh+w/2wHrjWE2mMK55I3hw9gEowtCBJOeOejFJu9T5lNInX24
bwrYvoQP0aWTC3PPdOXzwO0NeOk7PTM3STS9gGw5VgS3HX7GncC/qXz5YVnlMbaYxpMGoQHYwPo4
7UUa3gcGlvu+SJ9asx1Xoz/DuK+YqmAlTrEZ61xg0OFERWkfpilXTr+sCHoUK5tr/6hmncCi8PS6
32HMObtG7eUxLcVptjUzkm+xeyrp8MkIWvaA1v0RHRsAnk8wk+LGwxSXu7DJCQMRoK3jNSLPlpoP
L/dnUIrTNseJpZAquwkBXbPIb7R4GsoRwUw0zVGzbTpfzZJwr+Y/mvHIcmAAjHI3sMLuhrSgF3e6
tlq9GlsBmJlgO20ROpZ99i5rFQ9GFDKdTUiqQM+ZHswM6qnfYX82svChGvJ827t/75G4K4L4KckS
r0a/xr9Yb6pMGHubbMh9ihX5UzOseQZXPugPes0WC5ev2eSu7zxXRgApNdGTZylluE9Rx1cxxAg6
nwDIrSmSnr16iJZLYaptW+aA6zqQdLW16tvIq2zXZ0uMDxopDodfpcMi4hTg8foQl0M/zfRqj8OH
P8bt2Q+J/cHlwq/IxP0CTz/fVBIAaW4Wx9HFozyiBm65toJOi60jCyFQhAHdPyqbgUQPtSmwn4Bk
XgpZT2vGgJRbaG6xqcwA5wRdhtsBz/kbTKNPfy7OOvNOCQDgY85N3gh1yczZ2PuDqr3AKp7s5WKv
ETDiyPLexrgVUPLwqdOXvFYOMIKs9MK08hhp3DNRnc+plCAd0uGhZydUdg4iNGf5SMfgNe6pHRh7
eeym5oh69CAC864aDJZFpuhuh+4NVoGkTFZA9Jz6Yd9WSU7pAmG3gdzwMVUV9Umt/9/snceS3Eab
tW9lYvb4IpFIuG25rrbV3m0QbBp4k/DA1c8DSv83ZA0p/lPr0UIRoiQ0GkC69z3nORBxCK6Jdxan
ndXQduZbBF+1cpi2GysOOxxR1KphRXrfGrOSV05OIIat4/Q16oTxNrjzNWtHxlHbg5MfgP/5GnNL
TiHkeYuPbMush7jfBvJHnMg7YG1cxaIzt/Yg0IZ3LkkG5FS/UUuiX+UGiO18ieWM+c6xIHmspr7n
CFGjARkUagoEqlioO8Q2FktRXM0vgQ/Nxq+zQ7rEE/W28d7ODbOeRWG1tq76YU4usqY+7wfjzYzj
Hcwq2sBeQ/cYenXSWHfQb+RNnlhXeUdoWi5NoioSXFi+NL411aCuw3m4n0V635F4yb7E5PutLvGc
7Yyu3IyRn35LBIuEARyUrI0WBzXqqqT3yz1+I0KrFiap30+LcQUdFZSMiXg2ciwoxoJjmowBx4b1
5pn5NztIJKR2JFZTVV06bkWKd65fnASvWthTRK4TektdkNc7B+oF7UNFyZcmT11dV8GYXYB5IuRn
Hh6lZNPk5OpT4JnoKHQzn6fIzmlHYhPuzfuo8Q5JYlvE9mhzugJO2dw2rluT3AGlkX0wMqXAcM5S
Ly2/hHJGMWOKaHoyRYu01qmD8BP8s3rVe5k1E/KEJxP2BgypcWzvSp4YmBCll4qSeCb4hOK2N2D1
mOV8Phk9/9wNGrmLmfqELBgYjfa4HpAZkOAB1oB3KjCg9pO4yBzS/zSZQCF9SO2UyAtK665orOyd
UD1+oJy9Q5Ck9XVrq4qmyxjchM4437aAKi0gsRq6fJU5xXUzSf0uxoHDNLvcc8pRHavR2J/rSPCh
SXJM2At4VwYVlcW9w7dNDpJ1luOs37HVRojsJq9JviA6pTmbZw2C2kv4leq1mTRbHIL8VnFr07mK
82brRfHtHKG5gNT2MQ6diXp7HIvbsCXrnDN97fXPBOkSS7dgzpi0DWe4mOu6wcHdJ+UNCM7psjNN
qKk4IqdFtNGUhducJWOJE2q05waUSxyNOAZM4WxyfKeBohu/9+NsytGljPVT5GELXXHsNj/1vsbn
ZaHPhvOOEQMMFTy6lepb9K5uGNZfLCN1ELekBi8fSgva+2JShFEAcYsduNRlUVwyV9NYYxqPMTXH
BQ7MGmEi7SdPwV4GqCFQCIlJBC3NcpWInXQbba/K2NH+SzFqr7nPQEEPeJDq0bgfm6Su9lSGFFWe
kbj3JfPacahO0AVzL2DXVfI1HStT7SvHQ+ZV24Frbzq6mu/jWGHtd/M8rjdpn4TROTDaWd72am6Z
XOcJ1B7HJ05lKz07SbedHdMDlxiFVDqD1LY/lAhyWs9G3Z87DjPNg+7xydxwvGSZdrWTEhNOnCuW
YzDUWN9EU/efwOUWOC2CTsV3Ue7n1YWFXh6EUG159R5Ru7maYVuOF5DSCA4bAjbYFl56ULCmWs31
pGlmhmATathGKysp469T0YfnFoKtDyruxJbPsif3sLXPvalwblEKiXUJtYMMKtRKiYteJ+idaKRH
h9LHG43odpR99gglHmU16gdlnnu2MW/SaHZWidGITeoaTxgqD1be72RqOueB1bh76CMbK2nKA8tG
tSIidLG11a9J5lVQFBYH99LtA2KxcxtT33cLt3StSv8mHfr8tSy9T0HTeHvl9M/FaOl1brj1plOl
eQt5PiLmxnlA505+dpU/zR25nnlAVEigL/w89NdJN9y2RJAPVWWCWjUuTTJ7uV3rcTHGJ6rKV2aT
PdOtrXZTPIIv9DXI5FLdTaVFQ9G/4FwQrD08NCuDJFKZtl/bEvl0OT0Pg38zTMlLgLpKwWEeKdjb
yTOv+q3V0W1U2hzwDP0pK29B2i1U4s+JKPfUqa/mmSyYPmnenIQXMPrrvKVoFrnr3kHYGVb6PNEV
01BkPMtC3GugpRHAgY4k0lWbFxfwCL8KH09GFfoloT/Ng8pIiSbv8jZUw30662tTS2Jie3isc9Vf
j0FzGbjyth0NlI6i/baYjW2dXqTBOF2RucgutGf7DmA1NjBbhbq/m8vsdfK9d87jAxlRwbmDmX7t
0tguGIaOqM6WRbCIgUt8SwicgH98m3ksZZa1pZS5Y/IlNFA47+COL6MuQ8Xo95tgbtTOCKAvccAI
M++jnXgeZIF60nqbAOsU/RC/TRHQA7yZCAyCNzgqn1VZyEtTFO9UPc4neC8hk+Qmn8J5K8v8eQyl
2OIoPeuE+8kIIjQd89IwduJh1ws6k3DC9zWrII7rG7dS/bju5fyphcO7igvkkB6aHXKr1XmHMh65
pbOGxWptYFr2G8mVZFO8mQJJ/rSAa0CZw7AEh91GuOSZ0LFqJZcjNjrPNTZJhXfPmCsPpCAhupAJ
7gc3eYImetck/Zm27fou7mEIutgxZ885d4kJR7q/9+aOLCdyYSqFwrDNHip6Em0MAcalSZbIB8HW
XYzhTZKOz6MegieoSNssDvAxIXEktcsSCLda7yLqxXlZEcuCesadnX1dE2FfN90KN/MWhndxJuRw
2bfBHqLqhdehmmrSp0wSKOtl4PPCc5CTD9ID0x8MGW6oGEKQiq98YV5AEj4DJnpuNcZTUOLjr7r4
66ga/El6ts6Eai+CJcZe+vcw4WmqTAxw1nmEXhEGYBMJBQN/nWFI82bDO/SOPlA5OadI85o08ZeA
jeHMEg0qKg1uYkt1V2LoTZgM5VsdTdalX8liL1D51BEzxsIqJxNkGjZovfxbqAv0wRcGKR1uZ8s5
6nkcQW7SQgLVM+C6soI2v8uiED27rC7jmuW3bkGypiI7ZLl4cBoNA81YobW+9lBR2ynexsH377sw
olJhIBuYKmLfwJqOlg89zKJOjttxrtSF6cLu6tOtSltjT0lHrMpMbqWyHzCmnk+qWrO2hSQQ6MtZ
e2qXTlSQKHTcBVZ3QTmLczd1yf2MTGvE30ra957wNpK4yJGVNGRWbWl/zCp6hQd34YJ7pMLEQIld
c01w4o2VwHERhHuETFdpAxvCcS/cbMazjRqEZOoE0lHoZXs1CuPaqG/qUl/lA16hAXdw2kK+UKa3
SX1Uoir4AjZiJdAhW9WIVSUiMiuYesyn1YZA2JemtPhim7OGJbvkzEhKzi3zNUDOGj0+fNSWfXzu
WsY1/ZX7ICDZCQLA1N5nZAvW2nsSkvzMOb+XPHDl1+c44fYZqDiDELhBpjvHJZxEzILqYInnrQ9s
xdl8HnYcwRGIpPqTB98tnMLHeuAoHmdElpih0YE4SisisjVkUfkVIeJ+NudvHlDerIP2kuBkYkyT
EgK7tVu1Y/8Yu/11aHLrjWYHnTn3EfZ/uLzetsEltjNEq5Gu6S+9Li6GdHgHx3CdDQG5PuPGyeaX
usreTFh/xJGzWakcSjGYHXFu3XrkwZN5dDkV+npgz+F2CN9K9TzOSGhSM35J8vTQmxDBu+ay0Euo
uOFe2zlzhx1QxKhTTDxuEG6dyX6jSXdI7fqmmCSR2pKeZobtbV235jkbieeq9HaCOOlVV75RQTsf
nXxBrZHIGOCoC4LhSvhkfWuH4q40OBKOnXxaXJDYrUjl5DIwI8brZLG5gF958ET+Rqybv4lRcDUD
ehEzxqKUWvYFtiJzZ8rQOkt0/ikzieCw+4agha7zzs0ooZhqqjc1sqHUQF13maKwXcQcBae+qi+q
XPFYIpxQFPQ+Ol7BJoazfDY4zZ794FvaGGJtRvXWyYAhsCWtwMn5d3mCSzwAUP9Kpq9iKxsrkhDa
3YxSJ9NclQRkQu8aV/My9+SCGJl4yJsoz2D7eNU4oU534xoBe9dHRbqbkSTjO65SckMGwwzum8ib
rF3slViCVDKnERihRD3NOehI3odj4zweHPNx0RXl615HOuIIV1ZvNXv1bAc+FRlPypfxpUS2D4Y4
BXyDGsG9L+d+uNfCw+Eb0V1lnLN7ctGHL1xEdPsdNc3KmBvc1XX1NmBSSqHoTihZaQwUrHT5kN7M
yWDc68GuXm3MPYiTMkI41hLPxSv2AnqGPmnMRKiH1OLXScQ8Qb/Yi5/kuCQXNAGGbxLNB9dZh2Mx
B/tUa16jPyYFX0SloExAuZ3d5jzx0ahBXRLWuO3SpqOEX3gGZJIyf5eJau8Gr54PJqQc3Ekme96/
Gvr/12r7T0UT7PettvuvVffxkcWfP/3Hl6/Zf6zLIix/bLst//e/gau0bR1T8Bd/t2z6oH+33cx/
mYqOm295lrRosNFa+7vtZv1r0Ubgk+KsY9ISN+mENX8BV5ENCVp0Jlo3i8YcaoD/TdMNKdBPPTcP
qYDvClfSeDd9x3GspSf3gyKD6cV0OHbtOPOMGyssp/Dal5NlXY16xuOLcpLzMKtHCs4CiuF4McKR
fo1UFxPzYMmSsOHO8NR6nthib4ag6xJyr2wGS9GXTrnpQJIvLtsyf5hy2/ZXqCZ0uU2bKX6mEzfA
KwjzcdqWkry7jZVGwbeCFLEaNGhHYdIVJT7iyO2uWwyPJYYDi4N8h0rCOnNVOSGSH1sggwmGkmEz
+uH4jLTTz887bBTTi+fWerowJyqdm55sUWejY46PEjoZ9l17dOJ1lRj4IChqBO+KFIYK5zDcI2hS
iOjwKdRwzERc4qAa7RzEAx7j+No3JhsQheyqejWbE+bZvjPSD6AgeFmdnt3ZCFG9YgXz/Oc5BgEP
gwhDSDj67U3qFRUlOTRD38q2pQU4uTUxyEjbnfNhHDiuMqtlHEtMD/VsBUJqjdlYxtuZdNSJTSGa
abJq4mBc27NXPaJUrGt+pXhS1Mk0xi3VpvPDEMdECBeFHbApsstyO9T8MhtwPoaztca4884EvOyz
mFCK9ybukdWC6nNxnzosXJ2DKpRCkUEiQ0cY0CrDldStlaiUsYqdLPlU+3V9XzphPAEhax2kpNmA
+8udXeuqsPq5gz2HGXvdod+VGzPyunFtFRyMdrVwKd5KGkh6pT0nSe7Hum+d+znXQF5oBPbNOSuA
W503XaKxjiqZEuPRzbhgY3MqSbb1qTmtZMWOkiZFAzDGqQ2cKD3Uz+rMdlhuAFu1M8U74n/aqzTz
u/YqdnC17KAdkaVnOrWgFyutQl80qTRedeYayYc3YU3bRtyH3nTGIu2WpqPNZTNMjyFESZtsgJeH
mEO1hbQzYz/crnPLEt0VNg/ceE1saX+lxwzPmq7Aq++NfCinHT4DlOx9hecFZ0mrQeSWJebyHQpN
1HXTZDRAKBESvcS5xn8YocBXnIsSEI/YzEz3Pu500z3ZoHMR4lYQJt/yOCHVAoNnGz8CSBqS6xT0
ARZ5twfUGreyvwnHzB8OlBrb4ZxyWOPtqrmALEvyrwVZUvqp+sZ9GzQh6cKam4YPyN41CEZwK5Ss
mHf20BfFOhSTjHeRxgW2BW8Po7ICcBefm/j88lVdAhLdLMKu7MZG3esdMjqStK6K0QCrS8qMvyGY
QpjkAkz2N5cjNj6RlJLRVoDvBDyaUnzd1nGO11RTzqCsasMl3o8AkRLMABlIOm/Oxxp/Bd2kdUYv
IoeOxhq8C0KzlV/KpBihP5Le0d76ZmwLtLhjEe1AHKI6Bj9BlpsWWVlwgCIK8pxEc7K7QHbwbyUR
E/Ee4aTOryUxhcl+EHXDed1k5tmPTBbgRBpaiHvYWFRfJd9RgMm3772zYq4GChSNrRWtEhMaUYo/
29iAxYrQIjSKQBQCaGL1gFFoiciMFQDjZpy8Z0VI6mIjzfifqOV5F8GI4QSuZZm8pdKtv2l8b9+m
dMSCVzRT+SI4xNtrqqv8gRH12JhG8R0XY+Y13msVAKfQcOAIxnIAO/ENtSlvAmYlYer4MnYkLy1h
JK2JJXiu3Juon8UX9hOl3udTCuV3CAhtXJWDGwO11e5NOvFcCdPr0H07Zf2tZZcf7Bul6m/TSB59
IiHwrFJdJvaqMBsoKDmckRfPbDy5tsEUfglKyeeTgQOi2VIIPIZdQCgGbXo7hoo8T2+IvYt+FZWO
AG4lRyJ0knFRcMRgcifO5J3nnctuqQ0Q31HH57XnJd1uLoLxeRA0HK7MPE4fqxYn99lg1wN5jXVM
IBkLBpRgC6Xoq020qIWfUpZI6yhSLh7DnNrdVTelOPHbYsSBRHWTkPBI5P1TjgTuazwo0A6O3033
PXXLehWMIiSZLujEIzgg+9wJJPVdnOWBT9WyCa57qawvdcceF7cLtq9VTVeOHmmQjNMmIGLpe+Yr
JLnSsUmY8qe82FF7L2+6AXUirFW7fSTr2wdmZS0ua0YA/QxyjbubLiasElB/nRyCqMS13xiZNS6i
3JYsOiImsdKM0Dovgc/gaM9GIR81Pz6l7l/YEU7uSV4G4UjYsmt25vLrE5m2sqsOkroh0W/6epQg
zY2YsooyY+8y8AuK24FZiXdyvQAMg1aZPyqmTCRwUhnIUeJiiV8Y3IpIxDJCOyForJK256XMd7P5
JheMRhY7vrH1EZhceslQvxjAm16oP8pXwQSYrHrhR8+qaSltO6WPuW/UXeASzhH2JMDHdf5ktvTm
Oah8NzZ7uQs2LDCi8zrBIm/gSzcEWjzVJwI2LZVaZjcsS7h1Kd6Zm9RJJGYBablfZFCUYjcOTn/X
u0XzWCU2NYjlhEXsVFQtxmRv8ACEx229F0303ZusWeAqjyMGZzgTu9GSH3dD4J2iPjrG9X0rg/Ij
7UgtQ3AyeizNlqXp4qEnoHmWlyRxKrjaI32d2HxRQ1F/zoogpnZaq/jWUY6RnhGK0XBMKePx3kUf
+UHXOn7KYh9NU+EtqV1wt6p+6/mztM4s3yxvyswKr4dGk8JYSYAmq0Db9bsXC/9j7uzskWxs+9KM
Ruu59DlMb9SYlV9sV+bYxbI48jnbUqRlCR1hfTnkuhhQAu1FcUsiE7l/FIXAdJjmvqxFbWABlHgF
yKnvYGKYffM5dt0GVyNAkhhDeeUTP5ygX9yTHaCnbeuojGKAaMcH0IC4660sx4gPprW/1Tiw1Zbe
dPjVtrsQn+bUR2/k2HLgJgtN0gVjL8VWcCI4boN/rKGhKBYRSk8DE9O3oQDFLe5gF9kxrSVDp5wQ
rdHD2dKrpIXSQngksTeYTFczy9EFBTZwVuNQwYUxRUnshK4A6ASZn9xi+JMcezWDdi2WBXUlUHeP
69kphreYhuxll0hrWNW+EZMYP0+Jd1YPmgKR4ZbJuEP4hD0E8D4gKZuADspWdpVdG2FRpjtTlcO9
8gtqeeR/B7c5QcbN1i8WcqtXUr9iH7JkWLLahgTghdY3vGBjvhEiQcwhjYTbGQkhfmLrNxwKNgb9
qknb6dqn7KFQLVmYZwFeMZLph1n5WvdzAWWWzEx82hRdjVVVD8WnOOt0fq46a9CbPms8mC5IN9/p
EqrnpFzMSCJKCqRgPNFuM3oYrP2oKDPyG6F7rpu2gXpc03j6ih12oD/aEQueOfF0X9pZ89kC8oWO
qBz7Vxf7Vr1SvgVsfvJjlHtsm9mpxo6EQAptOYHl1DhY4Rsj/uyp3H4zvQQoXcOuQW1Splh22qFI
QHQGdtSs+PyVvCzZbd6FeY7fkx5oQEa75QlSqizt3IVN5L5JOjZsu4QTfRERUOmNTvqZBmVUPiGd
H9QmwMIWrUTUCBtjWl19SbHCZ5TlBpYhH04C1sksJKk6mTprobmn0zvEuwXb4BW4BQszBqJtU+S7
ByyL1iIUgphoDiikqfkW85gm5m6pZEcQI0k4ZksfhKH6jGGU4lVol/1rqxua8RPcps9DWwfYhHRK
679uJcTVmiWObpHRoYJo9OKsJV4vL9YBeJto5dnCeClVGzgkAzTRRw388H2awZR57ZTOd7bTAKQv
5oFMwIhirwFh1u/YsNPuu5v8luIRWsLKZH1b2Mc27OMrmnUFEzfwu4vG9vr0LChGZGo432u8q7YM
7yxH2IsTEH/c2hyG5HNcjeJrJCfgJ0gFnHCTzeF41Rod80qTEnxEfAXA/tZzoBo6Vto8gPiMP7NO
cCyZgmx4dqq6exnNRH/IHmIomc6KOaqrCZEVXZs+kF6H0sYvQEKvLN2nL8kM/BSLN58OFCe8nQqM
2A12fu8tJz2qWVvElthnkojON9eaUiBzpSZYfTZCqqI9CWovWs8jfIbKij7wSVcYMuOObnc40QaC
3aDaTzl5QShNseM1jd++hhSasM4bJliHDqjZFbVgzoT8cXGfe2n1zgEHVEvhDd3BRoD+6icJNflN
4TM0Xrs+DkGyWhzgwBvk+EQx0qVPKQrTJ8qNxoeAOVWtvSa2X2fphQZHYMlnP40e2K1QRd09AXlD
DF84ton+zfNvC5LphSLd/OGOTRZsOdM3X7vI1uDgyz6/cIuCrpbO+qSlGkoKIBAwaOaQtkX/mmm/
fMfGYJN9zd4vWcVm1BGaYeYLmdLGr8tKxnK7ndPCeWqlVQ83fkL/aJ1Ume9dQCOMyfIY2Iwie4zC
rYgN8wsnsYomrwVk8C6aYwNKBQFxywRGWzEqZnaEdIr5gwJhDIdPmZk3Y1RMWK79tnxRdsd+vTID
sBqNsMLPTUp19Uw1UXpgWyzlTdcGPGPqosLaBmlbzg9q4DyFmrdFrJE5Lc0lS06N3GB+ZqDAOWfg
Rg7IRFY3djmXLKrONtAE1K/iRUuw8TRbxW0uEdhd+zO6AWS6rfLuzWXDyn8EI/5tlG3CbgrQLnqo
ddhm5CMOtVcGW2ueQ/kSk7Z7G1beBOKgttM2v/peSPq/ktp/Lnrv35fU1vHPyvXlv/67hGapfy0u
CEBJNIssZf3bXuda/+LQaH23pojFFoba/e8Sms2/sqmeIU+3wS966r9LaKb3L+Tlpus7HkFK/09O
f/uXeaE5+ucfjWg/mzMMLusqV5hL4e7Hmhn74NyDyRXeimIYdlZBI6gc2ukPDrDfXf2oImeSIFGP
rRHeBv5UrgcVoqRN6uwP/ozfXX358x/qfSlFrzzoTe/AFMec2CV0IQISd354dX8/qf+fJ0MZ9Mer
h64EKVv56lAFaOXBDuOTrd2/is5/uRr+Fxc/cpREeQcMQkDmAdf7ZNkewm+oKqfd+JHDx6PXtGw0
1CEHITta5SUB8ZvTLn1k4UEKMqR2YqmDIcSjHbB5SfOx+cPFj+w2//4WLUbAj098wAOBDMxQh6kq
05cIfcZFLdri3RejuytxdW2zsrR2edHIfawp0bqlk1yf9Jst4/LHn12nISU821WHusThHCT2fu7l
59Ou7f587TzwK4KLeCEQi8mE8AfUEDDFTrv40QCGWGVUjj1YB8I+0k08h4eC7M8TL340fl1D0uol
rOBgT87nSs9PTmZ9Pe2+jwZva9YoZbEYHggCgWRoD9fVIOVpM4N1NHYRFXHqDCJ5gA2tdiTwiL1c
LPan3frR4BUwzULVJpKYVrk3h/AOzduJD/xo7FZTCae58vLbHIj4ZgxCsP5j55+dduNHw9emyyyA
J2W3E3JUCgxUtW5hyCEXOen68mgA22xye7gwpENPLSfqeHJXVlM9/fPFzeXl/bcb79/TgzwaokRj
FrZbZ+FtYSePMgU7EA+5fdaXiaRLbBQ9/VSorFS5BsQYlNB9r6X3n+TjA7iifmMbFfucf76Z5Sv9
1b0cDWkXR1g2kvV4CMzkrI6Ut5dF9ScT6e8ufjSkO+Sh8exGKFSy4CHoFVCdOThx0fxusP9h0WR3
PpdJW3kHW+OztHX1MUbm5WlP5WhMF23d6rLy4D1LVzxRFF8jbwv+8P5/91SOxjQ6QdM28rE6FLGD
okLNgb9JwKj6J75S+fMsra1FQJ7n1cFNO1I7cspD+Jusx9MezdHA9nXsVN0YlAdOfNaq89VwbeNR
ev3nqy/z8a8+x6OBbQ1jP3t+4x6GHrx6GeKtGbrCvqBiFG3++Uf85vEvZswfF0gr0HgRONYdnMFe
jFUwvq0TX615NLItYKx1pZVz6By4zmjKUNLIwjhtujaPxmpJDJ22zFEetCuvnSC70mH6ftpDORqp
BQg1OYukPEgoUMifbMK666DSp83X303mP4xVD66VrrXpHiwzOPeMR9rD23++8d98MEtT/se3iZ4a
SkE2QbdV6OOC1HegSWa4+TCM/mG8yuUh/OKj/D6P/3D3DuqXANurd6AcNgPvA4upw/ahat12bXm0
dEl4D4tnspLX/ay/QdSxzjTy76eJBCm01kj+2rDyqav0hXNhxtSHxwCRMeyKlEpZ8yFs0UMVLe+7
Mj6HygOVqlItMq9c+hdjLJ//+Vn9+stHY/Dzs1KYdawY2vYBqg01igSDRFzWyR/exK+vbppH045w
+7DWRlAcWjlP6xzKCFB2jE2n3LtpHk07Qxn3lZazPMREqPfDcJX28u60Sx/NOf1AJ5NYPv/gGsOL
5Yy381x8OenS4miuyQoaOtOM06gTkqIwhEDy0k88k4qjySafChVhNfAPoe1eOpeDmf9h9Vsu8Ivv
XRx9JwRlSFzftntw3e/oyqzBEgRMhfcrt+1QLtLByl57hqkO//ycfjOKxdH0Y7V+l5P84R6UhddF
B+CakaZhqWnpy/7zj/jN5ymWH/3DIPaU2S9tZ7xiDKtV5WfXbp+dduYSy8/84dqEW4Juy2r/4Jh+
8kipU79iLv4TveF3d360XyCqni06boCDl+oLLcv3SkZ/eNO/e+5HYxY8Hl7HMPcONYFSN7aF99CI
sA+jEe3/sGh9n+N/9TUdjVyweFjPZgupMpmmb+lkm9jXJAS1OG4e28Iu71yv7vd53gXeNjIr0CIx
6t2hJB14Rg1+C7pFY55xMQ5USfH5tM/haNDDyTDwqWPRHS1U6GQ6neETfznl2nCkfv4c0hgvq20l
7DD8dO+JgsSYhMjn0y5+NOoLS3lWQLeGgKiaHI9SJLgb/NfTLn40DmdzQAq+pDO2CTETFWrol94L
g5MmWmqAPz8Xqzcrg9gueegovmzB9FH0LwnDPO3ejwYhFAPp9mbgwHHM2nNsMk94KLuTlh9gOD/f
ehJ2KsXZ5BysoL93coJBY5JATrvxo0EobJUMGa2Kw1iNl4mPriTR+3++9Pdt0P8cfFBBfr7vnkaK
X4baOSRqyC5rbwg/VOdGD7C6avw9OHtJbPHbe5Wh3UK56z6Us/vZD4v8sYhVuzbpnr+gMNLOiW/p
aNzhvh1HK7ezA5YNqANoKjzsHMo57T15R0NP0D7C6ZDlkLwd7CzyY3Y687RbX4ByP83yoASQhjrZ
ISzcZDc0NHSUwJjzz6/q17O88I4XXT+IDAMOyYGujXPteSh+QtWctED9D8SXmZgNuTAqO0CTf/Bd
5ywK881p9300qA2nst2g5dJshK9M3N6mfXHalY8GdKq0E6KOzg6+yD7meN5BNDjxMzkazvmc503r
TvPBMMQHaAYCedspPPGJHI3n1KsTUU+SbHBFK3dAvHg2eFqd+J0cjWjgOGlmWV5wCEaUZQZqG8xA
5nTivR8NT7gCJrqHGHl65fokvqYKr5j3p07E8i3/YjZyj0dnBJVRBwI7sBJf5yJvifkui3uNaHhv
dYOFUHOez0/6etyj0TpU6E5GMEqHqStCaLFhvh2trDnx6kej1feA2WQ27pNCsp83gvZRJM0fJu3l
+/7VUzpahLtQ2AihKFB0CV4fSYbArhvx2Jz2XI7Ga4TINCV5HR5HkDVnuex3IjTFHx7L717w0ZCd
CbhwEAUEB9BUiVzHU9Zd2x2M/RXZxWIJF4y9ZaMVJaeNBvdoIAt7HmApEJdpOBwKF55gS7J4Jdv1
aU/raCz7kw4qpWRyaDuDFCpCEtDvmNvTLn40lBclw0BoQ3qYwgrORBuhtWzt8Q+f0W+6UEDBfl6v
kNw0CXJLii4aenDsFsCu8I2e5Y0IdnnUtBe69ye23CQ4oeVReHNNdn0n/W5LE/jHxbIOApkGykwO
6BRWXpfuLb++Oe3SRyMb343QYkRFixcPo7n6ij/35bRLHw3r3Ig0Uv5mPqhMI7qJ5brr8hNnbudo
XEezMSoSr5ODRyr4yi5CQhjlHwbeb+YM52hUg3s25WAFAVEU6ouRcXor0R6e+C6PRvXojn3FWjYe
3AGbGnvIG2fMvdNGmHM0gpnwC8JOk4Ted5TXK5r79ls72cOJlz8awF4oASbRR2bnQxozORGzW56d
9rEcDd9qzlIdeio+AHhDsLwYDthNx8aJlz8avu7cZ1AiQipeI272ufUfELie1uASGJZ+Gp5mnaRR
OIvxAAT+uXUyEjtREp72vdhHA7SCNsYJPhwPc+M1WzkN/qpAzrA56bHbR2MUc6k9zBQIDxlJB1/A
r9aLxsp7Pu3qR4PUN+xJ6UbMByAYi9z+4E9/mreWsfiLdd0+HqOqMHtR9e2BcOj4NqiHblXZRPfW
7tA8nnb3RyPVz5zOU65uD66TkmuiQ2cd5bl6Oe3qR0O1HkuZT7bbHHBDxPuakKVrTpXeH6aw5Qn/
6vEcjdQo7AGKgDg8uFGhPoHhzjbJAHFrQtx/pmFD/o1E/61kZflQfvWDjsatg7gUzX5ZH3QrnBUO
C/eTm5fV8+hN4X2rsNwSZaPCPyzDy6P/1U87Gsa+j6haT413I7W9i31jbcQnHjTU0SC2EseZIzGS
ENdhQAczOq613cvTRrE6GsVJOnhJiOniJsXmXpoPpk5OO9ipoxHslAqtgVYellzUsM0AqxIJ/om3
fTSA48Lze5LguG1LhTik3XyVTUF9dtIQ+E5L/aHSq4oA14xlGTeGHa3LpsGEepokSSzauB93TIXl
j8YgpHGTEBYuZ+N2EPNpi+BihP3x0jGJR2NJxfPGyUdS/6BBEHd62gM5GrWGJ92BQEIu3RUPokSB
0efdaftjdTRQRULbuoyEcQO+x1pHkWvAbyHe97Q7PxqYmbRikIO2cROXPiaT1MCz3Y2nFRiOFWB2
5zvKRa16A5NtwBiqzwKVOKe9zmOJF6L6GE+wMm5KY3gyyLoI0/APDYHfzFbW0dCUIVnvEzvVG43P
VSj7HBHv20nPe8l2+PEjdDpYsYRxGjcN8ACzfW6wGJ525aOFtTc73+69ybgRIr/q5//i7MqW3Fa1
6BepCgkh4NV2T3asTnI64wuVk5xonpBAw9ff5TylSXdcl9ekCtOIvdls1gDfHnjF+A3tBKUVTENE
B5ETTfE7q5OD4AC++43tRGVITAVCNKa9ZMN5MctN3Sc//YZ2ojKL6LR2cgrgOyeyfcWg/7UF9OA3
uBOWDBqpcLzE4B30YC/GxG/jyHzwG9sNymUNwPXE/gOm7j2cn/HoaPnkt+AuqithNKsSsmAHDuCv
M3JfrNRvC7qQrkRpXUWllOli4Xa1wiXsDoJK263XqkROVFYNhSlvMWOndMt9AhU+NLU9J+5EJWja
FHrvRKUTb28geLa/EDn8Zu2EJY6waGQSs4ZZVooCIlj6K6XiK1nql0D/b6cwRGTg+qhskK5lB+k6
HMPwSas8d4kTlo0dkbdHLtNt2H7OCjfeeDO953I7gTlAYAyqC+XwuEUGJsiGfgiD5Bqy6bKwL5Sa
kROYcsraPAs3DaXN7mNRsvp25dt7GbPgxu+LOtE5anDO+qXBD/QFNCvBtAW1AwWW1+guMIvBaSIE
rh+guxxaknC23YE/4/lVXWQWg5r7ZgveP5bC0H0Lo2dYM8x+p6YLzKrEBQFHN8ycgb6WSy1g3Eeu
vbBcQvGFzxo6IVrDG2DeGqAoYQZnvkJ3N4LKdG/uowpiYHUHM4Arm/OV/eOitMDPWdDsHAAcpJVF
SYRW7s0UUPkEjRLE2N+/8ms/4pyoCgrCkMpcL5rsonobb5yfRFH+2xYbu1KSXi4oL62XG8B9FeDd
iAFrE0OleoVplDiA3FmmZb9BvlxDhX6AM9Tt0hIQyv7+V72SkVzwUwEJXx7o4HIm0iclYQPQBvq7
39hOWMPQcZiFGtpHiNJE9wZiVbdTFVO/y9iv7vFvuZSXLACHSuHaASGUU6y3h6FcPd/ZXPxTj+4S
7trZBcqf5+c+VhCwD8vN7ynDBUBFSaZA898suh3lU2znL7OB0ZDXorsYqAzg8oZG5QjMH4wLy+yt
TaDl5je2E9BzO5WkbfT4yMgQ7fqqvyXl5gXkhDnI8yp70tEcD2UzPpLMfFckehvWtefQTuQag0aG
jerxcTRd9iaOBnDSg9Bc6ZO8khdcw6tutJLlgbCPrbDQHxwbXEAKYkGdhGSt5xFDnOO360MIJ146
2b2As23SxqdwNO/9vqoTptABjqZoHdZHEvJjoPgXk5gffkM7526AE4XNUyPSZQyS3WjCN8lIyeH/
HzyB54zTRWIDTE9DW+R4Zoc6RtxW78Hx8dgyl7GdHtIE/Kq1s5oBPzEwl1df+QTpVL95O0UxBCl4
Vi6BTPUAWY4wGt8x4dWMuUzcCVFoTpkCajYyzQtslHWC3Hkha+o5dSdIUSyU46Tb6XFLxBsi1jeq
1E9+q+IEaZvZaGlp0D3yDrklXiHRgVanR1K8rIpzsg72IkQ6SP2YM/kli2m279DIu/WbuRObcCZC
iZZsLSBWw9sCzdISnOu/D335am5FcJm3E5odvmYFdnv7SObkv/6ij2JU8sVMY3IPL1ifhunlV5wo
ZXKBBeIa4Fc4nj7KKbnlJp49jmkM7gKb2hD2thqiNY9Ja6d7iCntbQNp07+vz2VzvLA+LrKprO0I
4FSPNzie0LsCXhmQmWY+eIbL1J1AhTRSXs42Lx+jnIP+iMduaER7UbUuozuR2kA0FaoYU4EXevkU
ZBDKEcQHQ3IZ24nTHv5aoYhI8bhsxd3G1PctGGa/HCCcQAU/p9abFcVj1ObvClb+ZGvn89J8mbcT
p9APx6sYt8XjqODDLYup/RLn0Fry2y1OoMqmaALIIRaPkG57T5r5x9RCs8BvbCdS+VhUMKToisdu
6AOcdAS6G9Dp8tznToRCwRM0Ikryx1qQT4LFH00Nf0ivmbvYJpNM8EaFsu9jddGPn7PiPh5U5jm4
c44SWFNxO14osUEBQfUlgxFKJz/6zdyJT4D3orJlmDm5KHQJBs0SWEtWnlN34rPepny0wqpUQoJj
r5HZoAK0+vRTsNMhHfCsqcwbqC/CsgV9t1J+jYSBlVDz1m9ZnAANsnGruxJa+nGR3A1UP0Fg2qcO
vUzbCVBrYWbQj4VIg5KRm3KB2UCn29JzyZ0AjeExUUGSkaM9Jj+hB3fobfLBb1Gc+OzNmA8qyiBC
BwHFXZ3B2a6ofFfcCU+ABqC3uQQqhX/DeI9j/C5Ya593WCy5C0jq4xborbFK0pgv4utSrslP2JTD
qttrYRInQrseCn9zXsbp2g/iVps4hPav/Ok3uBuh+VjCpH6hkK6fP/C1P8GVwK9Cd0FJEbzWSngj
Rilsn/pdBxnFxLNAdzFJZiRlABTYnAZ1DGsqSGsnJm9u/ZbEic5tqxTpRDan8SxOQXw5iKhHN++y
U5zgHCSMUG0WzilbiXzUGyXDbZ1N3Af2dxnfCc8VOlIdsHFTWmzwUmzQmoQH2+iXzBMnQEGjIvU2
0CmlAVQOKd3+kyvx3IZOfA6VmgA+jqY06KIbaA6RHa+EZ0p0EUmQBqOW0HBK52a630zw3qhr5f8r
5a2LR2LAwfQLeslpLyAKH0IeaQeM0pPXRvwDjkQF1ERlPaVZ294mjfwsc5jP+I2dPD/ditFOCwiD
sJks4WQZJfUteNyepZYLR5IhNVuV8TGdaPyhMtVbCNT6JRXmBGc1axjKdGpMWRnDHjIUJnxYJ8a8
CtDERaagWxl1tO/kuY7jWwZ33bRnIb1CRXxRnQECRy46hdZzC7OiUp0zC9nsiybz7Rht4x6Kef0R
ipowXrG6/rapC+iv1ol6gNZmcDNwWd+BUlsBAMGKm79vgF/PE3/ezCA8+XwHqCQEJL+n6sxhyHHs
RdUe5dw1MFTYSHbTiDrGE0yZ6Y961qrZhwTu0zuoA4/tASLJxRGuF8WhonwwOwiMrscmg+L/vEwJ
PKDyAqS3ar6G+L2UXC9M1YUOwCECyrxwpji3E21vVDTRN4B2Jk8wX+JesZa4EIImrqBbOlNxLqDh
l0X9t2FIpsPfl/qyN1+avlNJqrLZSK0bcV5hWYsLqmY7uyR+O9Y1UR6XbWNyrMQ566IPbIz6vSG9
B64C+9WViMEJM429EPwsNCxbIHR4x2J9TcrolVVx8U5LUPc0M0KeSRyc5GjuQla/91pwF++USREA
7KvlediiDy34N7vRah8U2CWInTM8bxAJWz3KMzXx+6qfH+B/6ZWUk9g5vm1CIx13k4TqtXirmgi+
bT4o7susncMborgjHUMMPUbrsVTiZ1Byjyfzy9DO2b1MOQvJJXQoa2G1wqcJpsmdx0v/ZQs6LeQc
7oWdrYU4y2SG8a0xD2wZqis58JUt6KKdYqoa4J65OC8C3rakarZ91nO/TUidjwkn8ZlCoEGcww0o
U7XBlRiKu//8fYdfkvRLKcX5nDFasQv8YcU5WBJ7NzewZoq52g71vCHDlKG8UrBergEv/Y7zbZue
RNEYG3GGwhL8EeYqq3PAQSE5niSkuoeyZbuneSe9rpeJC6NBy33YIEzOzwNUqGWLlmQYejVoEhdG
Izi4eHmg+bmFiP6OJeZxY9Xbv3+NV/aRC6JJpCB4Qgn5WbPln37Mvslm9GrOJr+EQ357Q014PiVw
GMO5NHYK7z558WEbmd9rQeIKHSVRLCGViomLVdnDoKNP0HfzIbUidF0ozVbaqFcKg8N+TOzeyLi8
9sp5ufm+sCsjJwXPNM6jvEywTaCzd6JlXB6LEg5udBmHHUSCYbUTmuC2JVl/Jd5eiQNXCwbXk3wR
88DPBRSD4BZR7Iom+8kXeobwaHGIavvkt5WcrAERcGHWS2t1xQN3Cp+5cF8HXHjuJidtUAEF7jyx
/AxsBD0sQx5A5T7wOwciJ1ds1WAaJcrkzGldHzI0QG9G2/hlUxfBAwN4reGJm5yNLN7US3XXavXD
a8n/xO/ktsp5k5whuCMPWynfdgxmFn6DO/2VyozDFpuEnQGrEDBhbvN/dF9lV7DALxLxEGMugIcR
E0VT1WG7yBh+bC2eVj7lMMtJ5TJ+6UJos3fVNt0gWAxMSux0QrHlg429/LZT1hpBxmXeKDvHdZAd
ppZWt3FUx35ns6uMZGARl60bZ+dwVRSHPokfN9LRa1eKVw5QF1VTR7mGJjbo8FLn7I1Yk4svXogb
i9JkebfFGgWB3w5wYi4naouYIOychPH4niUw0FxY3V85oF85elyMTQGCbVOWcXJmuRQ3sCFtFpLf
es3chdgAjhyuFlo5Z9vqY9bTH5Cq8EtzLr6mJkUGJ52Incm4mhsGB6qHkc0+PC7sTBdhAxbyBJ+L
9bLki9l3cRMfgBb1S3OuoJANaDJUTYxVmedqJ0sSPNCG+70LQm8dR95v532m217bELuFw4bmVsMM
5k6K5rvfB71sot8GL2wRw2RAIhkFwROcWs7dxQbVb2znTDZyq7MqR6Ibk4rA6MXc4kHMM4u64BrA
MPLedhs7wxmaHFStInRKRHXwm7oToWyAa3CRLFjzufjJYfW777PVDwOTEOdU7FRF0LppsBfrthz3
ZIogZKFi5vc6wFyMTQ2fNyTHGutu1/ekhfHFFMd+9SFzQTbwptZdWLXsXJBAPUywUcDzwOSV4Zmr
GQfXONLPLYvOclrHB2VFdzFqbL36IsyF2UCZGoZYKopwlw6/kjiEwd345e/75RKLf5afzBUbAsAm
6UOxRee4qqJ34Bi3Dz3sHe6zpSq90jqEzZ9HKkqEeYD6U3xesj7YNyXfBRSMy7/P/zLIS/N3QjUm
FQlZE8RnGgJmDasKCPZRv2Y7k9HzmVO9iYbAMOVMixnG22t0TNrN654FTffnYwcR+i5gx132OhkP
w9zCq6q2fi0S5oJsilyrEKYh7JwLftc19X4ZJ7+JuxAbw+Br0ycdOysS/AcfI/h9sX+8PqYLsFGA
5VNdY9a0Eo/bUt7Z0O/Bh7nommlTedvnRXSmdccOyzz0u6ELfLRkE4Cinf5zrXKYb8d9dO4n9QXc
9sNI4p9+a+IcooCpMTYUKsRlwcIIVnKoUGTx5nVcMBdeA9PBrVp0F5+nsP0kWY1dDvM3r2OUufia
3gDWbHG9PeM5YNlVZQY5MBF7Rr5wgpOJqZ9ZYOPzyjt4PAbq321pPvstuhOc28AzPco5PncN/xlp
8lMM7IPf0M4ZCuMaIQubhGfIxsFoKidx/bGNhfXqMTL3NXklGpgx4KXPI1y0dtC9O1Vy8gtPF7uj
I5Fo1EURTlCYy7UVgYdbXvglcleICMI3BVFZS89M1T8uOoN17RdB3Lm2Znbswhg2lGeyxW9DPZ1k
iNc2r6/JncCP7FzCPmsOzxN85m4glYm+biaU37nvwnbaQRZyjXV4rup6H6/Nh7Lsr7zfvXJucudQ
7hKIVtFwwNAx+09m+fumi2/91sQ5ktsID31DrqG9bNdij2wIQ2K/zidM356fmkJrW9B5jc5hOZGb
BmbkVua+gztRHzTgew9VRs95236gG/zG4Un0yW9RnLDvqU4CO824powL7Lp08rZHG9ovdlzQDtzL
BBBjdXSGQUb7L61I/k8W5v95zdyF7GxwlwV/0ERnHazLPQxB3nXT4vdqwRInNpUCQjKzYXheh2C9
peMQHMQ8eRBfcCq7oJ0YZLOhHJALp759snwACGbygxpGbq9CEisCoXt7aqj4lPVwvNKZ9qFJJTJy
mxW5kjKAWcx4Gij7Dyt+DFu/ZBi5zYquBAEonwp7GgZRdDva2vrfYYQKnFdCjP5oVyQFtGkln09R
DWm/TOXjmdnO6yYRue2KtuzBHFTjeBLLbt7a4oeuFfnus80jt1nBc7h8NkbqE7CSn5qoeKc7qJj7
je0kWwpIahOJtTuZYh13Y8Yehuoaffjl94PIJQTlUwf5l4F1J9wNobOenyICS0Xbw7EZPsSPBV7S
blltPP8SJ/+qFl2eKs7HUxNvxZ6GOdsloi68zruIOAlYEtnUFVvNycDN/StvNLm3IcxC/b6Ck4Lp
CqvEsMVXGHmkH6GGp+5Cu1xjFV9O/D8voqHbu0BP19hAwrltApsEZrmzoHtOQfzYhXPU7uGvHnh9
g9BtZMQMJphNQ8YTzhMBnRIwbyK1tlfOkpcbAqHbyUiSJrBVt+kTSVb1T4HS9FSDC3I7CVgDXfmN
y4P3S2vlVE1BF7RmAyrxJJc63KN+hwIN/B/OcwQoUSXz7BY2zhQSalBr28GJcvRcOecutfCMTFUy
hke2qP5mW1t9Eyx+cGJI3D4vTTTuUsOy2fAYZDndqY2he+WJhA5dShGkIXO8eGLwOoet56bedEz8
9AmL0G1yJJoCORViaJl0ZCemttlNeBP0G9yJaKj6W9vxyJ7kNhfTjvIiOA0Vv6Yf89pmdUJ6halE
xuNkONU2N2oHfEX+BrLD9NTACPad15/g9juqIOrJ0lB7WpLiJ1TD9sUE3MDfx/7ly/BCJLgdD0j5
hW2cjfqUQ1McrnNDvO7WoAy+5UBx3cQZNGUVrDsfZtga7eGO0dwS28DOsWsar/IudBsjvKobM+Mr
nVjT7YC5/Zao4dvf/7qX7xih2xWpgOuY2nW0pyBczkK+L3nm9fYbuoyjcthKUcYTqpimervwlFrj
VWKEbkMEJuxt0coBy8ECmM/yb3HmIwiTSNiwP08QUFZUdZdpxAIpfiYchtCg9v/rt9TR87Fbq7oR
wTac+DZ/G5d3UQA9Ub+hnRCuAfQ0k8jDYyMbFHTLDW2k1/NTKJzwVSFd6nbNkHrgVrzj/byHwJnX
hQuOmc9XpJLjlscKY2cGIhxYnXGfJ7Xf/nNbClvGSxp2RXUybfsFOu2nghIfCQ5sE7elQA0JeqCZ
yTE36z8yDj5wU11pDr1So7j9hKJL0GaeAnLM6GDugw2VQ9z3Im0MYYcBKPgnry3jNhcorAmhj6/I
MYb4u6pUCj+DD35DO0E0VmNShnjMPSrZ/leOxcFAfsBvp7vNhTJYVpbMghzBvPqPcP551crv5Tzk
ThQFqk+yNsOSZG2fwrCIHTiNkhu/RXHiCOGJfQgH2uPQ9G8LMcAbXI7JwWtwt7kAieKuHBQjQFTr
x4yae7P6+BNiq7utBQkXe1hSY2ixFHv4fX7LEuKjxnsZ2+ksdDq2fTzGmDYdd0p23wNck/w2ittY
qCjkwgpByTER1VNb9x9F115BwbxyZrr922KObAtbbnKkW/hgC3mnR+Z1/wmTy0/+9mKuLQ04jGKx
Ivm3Tq9HAZctvy3iBCVpWpiJhViPqKtuxLRfmuLWb2TnXKOqDKC7EF0ySfWRVNtu7dcryfC1lXYi
MoIvlNQFlkOXvzxU4Xpee91jw8SJx2yFvXkMEu0JFub9TjTLdthATvMLSJcCtMU8mU1VRscqyp7y
YJ334QaCodeCuySgPIc+NtFFdJRGfSmt/CKqxe9EdilARgzzQu0lagaVtnOxT1rit7WZc6FsulyO
dsY2UQb3uSkr2p1V3HO9L5eP3+Kmlhk8eIjpTrroi/tMtPRgSnrtLvzKNnRJQHW2xCQADv9Ipfli
aw33JrN4fkwnLoXYihKYueokNRU72sT/9vPiV7sxJzLLIkogXt2Ex9VCb9Sau2328UNF6mZOZLbl
ogphg/J0gZfE5Q7wP7/N7cQlj7pGAiNanuZ+RILt9o0RfnWJKzKMJ2HgRQezHS2zFJpgejnlJBv9
TgWXyrUEcAlgME07gWuFp4/6+wCBkb3XorhELjxcVbxQZXtCAOFBksRwUduBEj35bRSXm1WT2c4V
GesTkKnbPfx1mkNifVs6fzBvsmqUbKy6E8zu1x0t2VseATzqtzSXmP098gPV1M3SbscaPkmQSLNk
FxV+oNDQ5d5sQ2ejkjfbsaH9IW7UB+r78h665JsBsBW9JkF7Cmj1RW26glAU87zHuvQbMoKY2+FB
6GimZan3TJcc9p0gpnpuSCdKlS2QrUJdn1TAvgZL+6YkpWeJ71JwljogOsx4eyqp6h+2flxuKd5Y
r5wUlxPhhW6Oy8GZRzJWA5Pdae377ttcxeS97kzxT2YlvfPakn/QB8HNjcVG29M2r1/rsjlHBfF6
Eg5d2qCOBqKAMW1PkN4sznHPyUPFhmsq1dHlYHhpcZxjlE+sXJa5bk91YZoDX5rhlnbxepvBl2kf
sdjus6EjCtYQ0/QBik/b3Yw9/G0Gpf8z3gWyzxEOeHVoTK3uKpsn3xaNHkcS6ry9q5Z2AregDNUN
Xnb0ISvG5BbckvbKh33lkHaJiTQ3wSSx7ke8Ph3WgFc7vVR+TLnQZSautFhZPLP8JMy2A6Hnrpqu
ydb+Imi9tOjuKb3F6yTDrjsVAXLwvlCUH4KsM/y+DPnY7yfwMRhIVoN+nJexuOcQce73QaCWvZVZ
fDNWMdqCbCoD8EJEWO4MXGSeaB2Sk8psAYM0Sw5VSZM7HubJZzMInoa0hB91IaU+qHDFhwkvZQ0c
GcOPs1H5LYuYPutIljdNMS4PvEb2VsNw7QHjtW/lpg9o45TDiOVMmh96lidijGfsOXUJ32CM0vZj
h7okJu8GsM530SS5V+cRvIbnh01ZmAQOL+LCBs9/NATamMks/R4npFutbXDrmW3BxnSg+bJnoub7
YRv/8clJ0q3XQmGrEvqPXbpEMtoLXH72kc78QJiSOd8Tz10b5BrKLlXS7lZTH8KYeH1Q6RZtpcgn
zcKig7Z9dOjNtwhiZF5L4hZsRjYNmyaMPCZLdttkS3/IOPUcnD/fKfi68TCVS5suUjVvmmqOyr2p
6ry58Zu8c5sy0uTGblGbRngCHA5lFI/rHey5Nx+jBRCv3XQ61DgQCdmmtN3qI9sMPeRy9lydP9Ip
CaYZSPI+JZti+62s3gWZ/PH3lXn5gJcuDxYtpFVD6QxjMyqOaqL0+0UxBziKufPUPXEr2k2MBLgV
2qbTmKPeH9NW+J3w0uWSQ3p3tIAMtumoITS3y9YiFLuQBZ1fInBL2mjJaB2woUkBP8Dtiuql/RkS
Tt//ffVfzuzSrWrDzSg4Os5dymrbfUSXPNnZoIn88q9b1tJmGAEly5oUhNcnFD4/TDx88pu4k8Iu
EKp+7UuTDuvXdiTf45h/9RrZrWdR4qigrjDyNIf7C9OvXYnX5Ue6xSxkn02s58Kkluhh18ZkDwEN
P6aHdMtY8F0zoCLUlCrD2u/Q99s+QNTqyW9RnPwlMriyowxs00LATj6j6z/Jxrxus5I6VWwyXTq/
Km7Tfh3kTTPWyz00Zq8ZQ76yw6lTYfR0E1URzzoNddIXO2XnbnssupGtn/2WxtmJqoGT8Kg3nYos
YP2uxzLdrEFMr+THV+bvct5XCtsraAX06ZZkj7Xt28PSlH4cTemy3juTr4KX25iWxQAOf/CIroVX
f0W6pHfRsMaUW4Pay5ZP0uo7xrRfWnFJ76zuNohBV0jjZcD30Pl6apLgX6+v6VLe83KyQxsVQ2rj
AFYAG30AadyPLyX/oLybbMtB1BnSaqDLO6Gibb+WfXal9LrUKn9eTKRLe+dsmyIxBX06tUR2B9lZ
8bUr8iXfNRM3aCqYel82Se1Zcvy6lf7WytnGZVDF0AxpsITxXtXQFr4RMDLSh79/il/f86U/yAld
XVoBEu6o077ihn/bwoHYs5hUi3trLMyHJhnA8oPPMboPd2bLCoMDWJP+40wARzvGvKPNvgiDsT9C
lLRsd9BSNOtu6qsS1UVIt/0kS1jRisqC7wiYcp0aTZ6WUYMNOquVN7jjTdTc2TZfd1mRLdFuCCj3
64UBlPq86DQR79Z+ifo05/0dPLg+6+UaN+cXaPaFtXMJ8UIJC/mjfkhbdFCT4yI7Ir6woMD1R3ST
locyWccPXbdW80Nv2gFkUjWaeTd3I/WqeYULqhuzaqEjfLTSSulbaEz+C9tfrzNauIi6rMuFHZNw
SLdqPAjZ3Yb5fOWh6ZV61KX7l6KdlRbbkPJCG3mDd+CFHCZ0/QdcZwLhBwEBJuH5tyddF/ZjRYdU
bPFBhi0/VMkgr0TOK2eGS/sfgghd+Coa0pX05n1Y8+EmN9no9V3xmPB86lEStqyspiE1ZT48tU1D
b4vAVH6FnSulkfB5q6lEcqerQuscs05gNe7VB4XQ3POpzwKmqZPBvkFLcdlRJY41D7z2pHQlAzYb
rFs0rVj0Gq2eQdp6B9fv2u+C+gvt9luyJQkz+dAuAwT52LiLgHfmAFX/PdG+tuXdPKSmxiqrhlRt
NTpXUBF84AXP72izqCs78hU5OcCOn698VNcxiTaCwwKYp29VO/4E6K69R4qHSfOWLV/COlIndMm6
w7IQKHJVDWARkoy34WDydwAL5oep7iFUvZR8fMhVJI45HND1LsR/XVmIl+NGuIDjVgK1OfaImyyv
fmpwR9HdW5a7v6/yy4NLlyaQ8KmpCOVVamnxbqNDfmAWbmB+g/Pny9twGZQzR0zypf4vz9aHfpB+
9a3LEKDUNlu+1jqNmbwxSXWqu/aH36ydTMIDphQbuyGNOjG8wcaT92Zs/HT1JLl8iN9CJtnCDlKQ
yORjOZ8Jf6tY4NXWly5BoFqSTnVGDqkcwidu8uQx4OXqd+P/Q8xgNgtslzJ00OiC+8oq2j2IZU9+
K+6UVMrkcLyu0ESTbVftRS7qnREIor+PftltLxQdrphBzpZJB1mmUzSIw4egYfZcrqQ9jozVxyam
3UdUVuYK2OTlrCVcBn+WxZXumMbFCETVfWeaCjDfDrZLcHbyOi6Ey+QfOES79NL3aRwGR9xL77Te
vK5HwoW207xpe0lQHBXcso8Veg7vlqSfvHKNcLHtMevyHIqVaPCGZbDvCnS+befXyxQuur3WVbHM
AaK2sEF3W88r3/FMeN2/hMvhR5s0LnLVdLiu8x9xBsWdpW+uiZq+nIKFS+GfuwzSqRXuX4kOlgPo
KsVusMzvPgTx1+f5BiaMwRBVpktJUJw2OJHDphfX9b+H1itTd1HtG2lqM+NRPu22/HOPYnqsrVc2
g17n83kr1ESyWmydJkMwHUeo9UENXfvtcxewnvVqwRtu3aV4ZD20vfhUtfVHvyVxTo8t7yDyKzB0
AnePQ1Fn37tNXqMRvLbel3//7fAY5mlQpupxeSHRdFiS7Ou4RX71uXBh67QjPJgLpK5uGqv7KA7e
CtXNXpWicEn8o56VbChpU2t4d7PCLuNQFMLzczrnR1aGfc+qSx8wmP7leXZqB37l4vXaijtVaMNK
Wy/L2qcyz+ndbDK6i0TPvfCUwsWuF8GcyGnBA0xY4YwosuChHforJ9ErM3d59utQzbTM5jYN+gOE
oRkUMKm6cqS+NrYTnHEnxCgSnBPEtt/rfHwoVk8agnBh8WOu47CUaC2WdN0BlLzXmV89KlxYfF7Y
LQlAf0nNyD+yaLeNyqscFS4QvoJhjQ1bi20CfdDdsAdXSXqutXM7VP0MJHlR1KkQGBO6I/V+jq/c
Dl+pVlwgvJgiQEvbBHskk6hUeGmWn9oAPj1P2/zklRBdQLxcOGFc8xq+IVN9E4jycWHzcOM3uBOe
6KPLGYpDddqiYxbE6sGo+ZPX0H/A4fOtXSOCs42L6kjX+Fbx4cffh35l2V04vJ4yeNP2a5f2uG0+
THE77Eu0dR5ivnlO3gnQsiNmGWaFgmUeo5sQejDnsu9Hv0/qwuK7VZMGfeIu1cLcxo3Ob5PGkxss
XGB8uAYh+mhZn7YZu6uSQ5v72CRD3tbFxRsdVFlQFXkK1wayq9vxn6kq/LKta5Jh2oRZGBz2aTCs
ZicG/jiGgd/x5hpkFJMt41AjI6KH8xlY3HOhtV+14tpjjFXEOVvrPhW1+WhW8Z7pwq9mdrHx1Ao6
dbq7PBFNdidlj043u7Ii4sUrnXCR8RRKY1XTNyDYhKTfJzSn73lIyjuRTPIgmJoPC0Sr9kM2XHvG
+PWy9ectUrh4eWY3gJi46NJ6mNbP6zjDijlvVHljJC9OTRHi122od30wbfVON7J6L6GgnyYd7z+V
Wizvk3Yye3QTzGMVquauqsv1iTTxBBAbf09LXe+7qt/2o5TVmwn247uq6s1BQ8z+ruh1eafnWdyW
q/rajU1wR9aF+InbCBfXYwkwx+u0NimkNd7VUn4PIUP191T3SqXgcgEu2r1xQECFolCb3sEy0ux0
66mfIVw6gOwLaHEk2GPTiMsk2ThwdVrf+U3dqeSthNsVyao+TbLsfqnHYr+yyk++Ed5qzyv5umyz
SPGqTdc1vOErqG1Kcj/NEuEizLrOchkVS52GDdAfARNvJS3+81uV6PnEeRnOsLtlTZqFw+eEyfs1
6hO/UsdFgIlBN5UQCBpeZt+zoPk3moVfoeAiwFbY80pwRuq0DNl0W/GbBa0Hv7uNiwEroMGr7Miz
tOqi7iEiXf0mtPKalsEruc6F7Sc8sHNdd01aRmF9t85rfb8BLNBvPN9XPA4OQdyy3WxZ4LfvXRx/
0LVVbvHekWobQYnOQKNjz5oQuchrB7m4JwPZ6p70bYuUEN1RDkvDoO/8ZGmEi3xaV55MqsFV0P6P
sytrklTlgr+ICFFAfNVauqqrepme/cWYOwuigPv667/s+/SNd3oqwtdZLETgHE7mydT6A2EjFBez
ZVsbo1zTnua0cn6DvfrA4CsDzSgvizXfZsYo16SnZQHU4PlZ8VCj5IxmWt/EzAuft8356oYMQ5Cm
MxZViZLUn/XE/Djq3MaqxNpLo9ULCWB/VT5k+ZDiWn9ZWDXdWCyvCesfwu6a99SCrOH7mXIgx6Uz
23ltrxOYv9VJ3Qj/xGzf3pfKbUyH1lQoHRb9zGBrCAEp/ZLZExPep00fYM2DKgB3g77Z2YcZdkpQ
YxJj7M23dObFG5P0+uf/VxaiFXEzdGfAaJujQxZFO57LoxeZL3S5xQr4F0f904dYRUOnuQ66heEF
OulN+1HoH447/QRHnPyRDBl9v4xK3CsqOxYXg1dcAqjH97Htg/oJouUYSUVHPSc0zabvQ0vNLd7w
m0NbxVIIXdHeA8vsQdMFXgpDhWhqVFpdtKP5lNjAlt6hYb6+q3BPOWZhE1xYSPzPbtbBOayL+Y6M
JruWYSh2IH5ta7iSa4Jq5Ctth5rYhyWc+c54Bt6QMKLatqBWcbjzFnTMMcThPoiiA0dLVzJH4GJu
e/rqvIBesiBdCUOcWg4ZbCdHt0uHaJsEJPqnf1+vsOwQAQj2KDtQmHJ3i+rR+rfx3rGmpsGxIEAH
CmpT8PcJY6FqEddmW0uUXFPTXAqtBhF69iFYxqQ03q/UJ9vEw+Sam4auv1fdF1QFTAuRDAgy5eg6
YDduTK/b9A/bd81OQ3tyQ0TpgL2oPEuWzJ8SNwfyfjJ2I/1lTVIzLh1mVoriwXZS7prOniELeWvJ
vDX+1R4nfqsF4AALo1U5nqQQS1LUNMBmhr/JpjW/ZqppHSAFL3P7UAvefjCjfgpI57ZdtNe0tMKp
xnqdMA9AI+F30EUfVQcmybaRr3brCCR8cm7EyF87J8LyYiR52vbo1VbNJjY0MrXkiiq4iNGgl8ah
bP/5+8PfCO5rUNlf3Oi31BUPppscg41V4R0Euoo+lnVPL30o5svUB2bTFSBcI2GpbcPMH/ziIZ17
m9Re87414aZpCtdA2Fxm0CmCCetDD7u8BIEvSjrebTsZwjUWBsaAE3M+YmcxL3gZI1QUIJhmbqz7
N77CmpRnLGpArsHWmpdyn5rmXkLPvgzkXsPa1BfZthR0TWGbqwYtPyl2QKHSz5GKLpHrtjGGgX//
HlBsGvkwdZGvzx5+Mi+7UxF///c1+kZuRVe51TAAsuZgIqKwV6O0nwWVO3mgAB1d0UefFJPFDYbF
KyD7hxN6TWBzoVeH3hSZh0hx2cRGlDUgz9kdu8UbT26uJ3Dzp7KJZeoV4AC1w61GlH/JYP/96XAN
h0YcDj8I9xZV9Gq4TuPsvQs7Vu71oNyh60gfg/4RJdrp+phyRRLf5fq9cKG+2IVsgwjZGgcvmJwD
aNCU15qR902IJC6IyCagja33PoEGDzzcF3Nl0yB3JGwUvDjQsfj3NfIahP47f2y9+z0reqqoclfp
hjkJbX1ecKrdONz/HPnYevPzLhOTI2V1HYVon2FOP+5CKBDcmxT2SH8f/1s/sVrjr0cXzBt1efWX
vk6WtssTUZfZXk/esokdz9ZCbpUallF2ubsyUV6HubvDhejw99G/Nfur1CAr0WA2wgfxOvloZ57L
IYWDfDDdmJu3nr6C30ApncAWaKur5eX3okoj1NPGj38f+Vvz7v9+bEkdhATsIHvNPLuc1MjlparA
bmxsc+ty9OfDncl1alBGyht4aq9QD/VeyDgaHQfF2N7rXMLYheRiP2e+OP79hd6YrDVS0eZV29RD
aK+zmx+F/gfshE3tOGwNVEAJDFVYkG6uzcI/RqR8Dopg26PX4nReo3yYAMjy2oYtBLWay1L72+4L
bA3wExOZ2bd4dlOWYWzz4UxRK9y2NNcIf6e9oUY7pb12ZWZBMxuKWNXbQCe2Vr6ToSfBqI7KK6e/
Zglbh0GLbdpDkDH6fd0XzVC1/qirazGnTdxFfnFq++EWOPT6lD+cxmuUv/PDoNWkNlfQnok8M59n
eQJ7itEhN+bqp+EV2xZW1rB/A0eAYa6cuRrjHcNueKmGbfp3LFydO2Mr/QKqwu5a2OIbr+bPFclv
CUu9ce6sYf9yhBNNVQbmCi1sUydGAIkqWoXaST4v23Iytsb9Id9QpJQKc53QkZ5Is8BYPd0mHcLC
1bWE8hl+Y7NvrjRgUUJFb/eVbG4p4b1xaK6hf6YJj2zXIp5HdX0/jikK7GFpZQJR3XxIqI/OmNka
euMAeuNzrOkA4Bp741IP7qo6Wu5D1AlRW4ZbJDXbQBu21shjilMDM1CESFLE0ndD7HO1TdaC/YcN
0KJFp0/x8LFk7GJpf6xFLjfOzeuc/V9p041tNHVAC65F6s/7KKt/ADHVUETzzW5bzFqlDzYKAzu2
1F6NPyZtGuqYTfb9tmevNnEXjbMm6B29DkL9ROPTh5bUNxKqt9boagf0NYHY/Dzaa83H7p2An8Wn
2vc7BdSYN3Gpa/fgMXmr/PJGYF8D7gNaMRoDqtC14JoexVTrXZSybFv+vMbWB+kWMS0djoq8/an9
9o4y0W0LkmsAehBTXi1zZa65n6FLNQseRdG5/abvu8afJ2dgT1hg4Cb05S4SVbgvYGt/o2b31qSv
1n6vo9r4UW+ufMofAtxZ4qjpvm0b+WrV9xmj2WJQQygncSpbkcUqUhvvQ2v8WbvFC8u0Kq5oiLyf
vPFsu35TFYGt9U36uc+RmtD86uqsjU1dTjFtu203iTUPgvgR64twzK9lhR7NEDqaiaLLtlxhDW5D
r3nq+oXqa+PSjwXuiYvpbjz6jbNgDW6TLtVVCx/Iq+gmr4o9XaUnyFJ259Er6ZMihP60qSm+bFo6
a7g7CiPhUELT11L20Z0/LyqRM+qCf3/6G8FwDXdnrTKCF4u+9qiPfh3nrjkon87nLoPK2d9/4o19
tQa4eZrPSk+dvjqdwgcNGGNiasp2256+2rXgZ8pmtApP5/NpKKdsP9Wi3XbB+g+83Y5T1VqhYJ41
PFa8v0vbZZvYLfw2fw+1VExdygxcOHI3RIlRIoiJZs22M34NbxfhINwQzuo6Rv3nIrOHJsxets34
6o4b9qYPffhTX+Ep8uG1M9sGbhOvl62h7ZSpqpMg8V/NKO96U37yDfm+adRrZLsRC0gjIKhddd96
MWMLrnBiG6MLmNfv37IKprpKS0IuoWl3o21PA60+bRv36yH0fxmZT0YPNTQ8OqX+B38RVZyD4HVj
97+xNdfSdDVi9SByra4EJbv9lKPomTYAjbcNfbU1CRn6UvsRuXDPPWk2XdN+G7+IrZWOlIMNHzrx
yUXqKnzs5jJ8VH26LeitgWS/H5Xtqkxd+zIYHmXGxn0dSbap04attY6gcjfSueTqWln6avOrvVh7
9Eae8UZoWgudZBr7xwYYuu41yeKIsPoRZEPIHqSz3x17dBDtKNpEbxy+fyZLsTWyXLTzIGk/kktR
E82TiZR6VyrR/ZIGkl8otrnDXNUkWRjPth3Ja7yZksFFGnYnl3npy19Ekm6HC0W6iVfM1oAznQaq
prbHC9HqW5upp7Dvb1yt3thra7w5S0tu0TeDWCJ+iawod9rn/rbvsIabWdAiFXGgKjspwqsVVXVY
aFecjclNjE568ELgn3xO4ba9Laiv0WeR9sCTupZc3IRVLPMWRqTVNvdUtpZIyVg0YPWitkanap/n
6VPVbHM4YWvUOY26ILdDHl36Yf5gx/xhyeeNU+L/flKDxKeJi5y6MqiGxNU4f+rSbfJIzF/FXG+c
JzE4xFzmzecgFL9s1Gwjn7C1Aonvgwwi6oxceteezJza2Kd0m9oVW6OdkLoKRq7G9FIU9mRa9mWG
Ueim8LJGONssDLpBBeTCuP5Bq7E6+rTbZsnO1hAnz6ytm2WKLp1nf2WUp3GDetq2wLgGOZnB2vbT
BiGggv+1NMPX0Ou3sXrZGtgMoqrWzeiiy5zPXyjJnodq3JaerWU5GJQX08nj6UUvjNwvwfBtbri6
cfT+e6f8QyF5rcsBLWgmFALJhZbGXWcadocByisPKu+9/qxxiTjW8CaOUxemx1Bx8oQjzp3mamEm
LnTKNJRCnOiTmnZgN2jZx5FKB/QIDEX3gw2meg8xoOJ7LhamYlA/xXOfu1DFzgoUclQU9L/0mHqf
A48NR0rqwsTcjv7eKGkS0PD6b5mslgMQBtivwiruMcsowNopf/WLk8iE0Y0QdX2cYc1cS8Eg7ER8
PxGQtj+1HILdMcsyE9uxCe97qOp+mSTJQMeVAz8AUC8uyhJzJIubTmIcKwwJzVbbwuZamKSCtyCF
Ew0MzopWx0veXiVKnts24upwmnkrwGiI0gvv56QcRRn3Pk6Rvz/8DXhhbQhahS4r+teBV3AXhh6H
bE46yH/q0KoH5Zfd3d9/5o3ovJYmaaeq4TUT6QX6UsdUmpcROf2NV3jr2avbgRbGLzR4PZfUA7BD
zLznrN7WcA6K8u9Rx1gpFp3CuU70wUWn/AOUh7dlqmvRj3RAgcZErbwYKtM4IC+EUn5jTt6oO6xt
QWUZlh42T3RJC5gNd8GsjrbtaeKgSrttWf5H+sMObW/rLL10onUwPJihQzHfqpu89U2D36d9XKKB
FkTIC6oyJ7rkNCkHmm+LD/8hag1p1YfFIi8dH+YdGyvwr4tyWxMnXWfQ6G8bOpBesnuM+kGMnwsZ
fNiyieg6e45A6YNjypjfp0LtBtp/kYSbGwvmzxMOzOf3CS8LXGMg3lLc11PzEmUpDvR0v23Ya3wU
3GSTSj+7r0D6ijuJ5i8sm3JTlZOuM2XrT6GrTGWgBlEH1yksp72labXbNvbX6fq/8kAgPR6lWaTv
RR4+CM9LemE2FR7pf1JlbwqsWV677aLun5Q0HxbKNqVudE3PrAYUHojW+h5T/xQSeLyFdtpWjKHr
XNnmumTYQPpewaUlntGdElcqv1H7fWsZrnCgjEHfndiRnFlOvhYdPLAYLNm3rfF1sqw6S2a1dAT9
z/qTr8p7ZvpN8Y2uk2VtMlaoEuZGXdPm18npU20DsYmOSdfJcktmI9BEnN2PpH3wnB3ivK1uNWS9
MePrZBlQJ2chq6Ay4WfTrq+cFzu1TYEH4Wu1fZxiCoET/q9Up/uwM3NirbvB9Hxr5Ku96QKkQgT+
dPfWkGlf+qmM/cW8bNr462x56Sq5TNhFZ/h4dScul2VnGwiWb3u6//u8zKUcTZ9ReUYPSn21sKq8
82ykd9uevkoYbTazOkd8OzfgByZlzoO4zway7cBdZ4yubGgxznh6S6Miaemym+qMbtui6zxxVmEL
a8lZnklZyjiH4DSvum1AHl2rw7UNuGGoP8mzJkH2kJLgKxFdvW01rhNF2VFTS28OzyLLX9IyGPeG
L8ONEPq6X/57d6PrVFFmBqpYQSrOJCzZIWRBdoanfL0Dsjds+6zrjLGuKCmmzBPnburpDp0s8/to
aqKPf1+S/0a1P73BarMGy1IHXmbCcxO2fvgVFYHwZTQRhAt6Xz1XXt7Hoii741Dy0N+1dH6ZMzY8
d6hu/OjaejAHhubrXWpMcOB5O74L0V/4yGDccdAs9T5QtKgfB7FESY8q6SnKUMRPFxRE/j7+P581
3lpnlWcDZUNd8DMP0KdfeWVwbUuxUamUrsXuiEfgI54KfmZj+rmGsD2FXceWkdN1sksJVstrGnMm
BrjjIuspUSK65Vry1sJcHTVOQhAlrCd+roWwIrY1Oll80dB3VA9uW06wVrzrfK4nPfUcxk1q/iKh
pbcPodJzg5bwmuD+d2F6az3K0vMgdmyj5axhEPyuqNV0ynFuqqTuozZIPADPBrcbv7px9Is3fm+V
aENSux/KpebnMZLRrsRHOWYBKXYojeuDQ4by/cZ3f02Z/vRirwP4v9TVo0vR5SPMMn3T0+GlZDJv
kqpxdCdNY5PSjlUM5fPyRVnusV03cb+IDS17fMG2aUQcLaq49xvOTqLI2SfNJ/W+KObouSSuLWNW
DwH2o/VgY72M8EIF7PGazz6j5T17zDuijhB+Ht8bPoen3jUgOLzWj+5hofRhyZnal1lZHO2g5sbE
MhjoEe0B87EOiPtggpJcSiO6MeZhkMel0e0n5eMaeGNy3pibVV7iUNgyuk6Xs+sd3XPqpn2obzFw
3/rC66OuGRr4OBXinGNXH5lu8wO36D+wRVO9a/Wc38g5/81F/vSFg9+/cDa3eQ09VUQFtK16p8qO
9Q5XN0XjUbZ6D4Ei90nUbf3dm2q+L/zsJ/ULFlM7oyEPrpDHFtL0N8qLbxyQa0Z8zmpaKA277bZc
frQQFoxTi6nd9LnW7uakLufZssY/s158nWxs2u7Guf7Gt/qPShxRRS4M8naPOJCCnW4SzxvBj1yY
TBov2lZG8taCcajOC03T2senKoKEpN3RhXQbc9pbi0UK4O4ob4b0jL0U/qpCmR6atvD++fvkv5bR
/rTKVkd8388Uqu+UnTm0VD5C4GA6B7mwF5ZD+q5VqjyMlZzPIZPjpsqSt26dabxhFkNRs3MOK7oz
w1LdyUmkm25T3rp5hmb1nC2dZecaCoxn7RyNG02jl7/P1lv7YFWMnEsReDMPgrNb0MQYN5BLTNQo
/Q9/f3wg/l30f/ge6w4amP9VRsM+71x6IlMsyfJlxrItvYC8CiFkUnnvlnEQ7Q8NwnvkYLCQTxDx
8fOReDaGuQgHTX1Bg1Jexanfulw8qagJBpM0Le2HDLV4IeFhupTtTIsE1AXDPnb/bsG4m+Ap+0v1
daSmGJaK/fKQi4JD36RaClSlJjXUAY2rxebwYdKj2Tdz5B/VzDjZt16JYDENvb6zowjlPgsi+rlL
6+YIT+OLX8y5jpVDEREWHNxLmM34buShwfUxQwCOOiCKd2DB84vJg/6Zai+FiMKiszHu0yI76Ij+
UposP9IBPcem7/K49qLuUxpO6UMJKtYXG039Y50575CFYjmMS2rzX3M7N2VsJmHSxwakxM8Wsi3k
CO1LYx7DvsXyiFtkf/bsB9pEMVOle1AyXHat9fIYTWP4xnOBVqym5xbX3KC+aKqzH7qsq7gQ5gW+
QuwS4R1sDPOuKTEtTXeCFHkCExz7DAHcMIv9pg4PFT7nk6c9MTxE0Dgvk5Q7/mi4Sh8J2Lx3preU
xL2mflIsJm3vlgLuBi+kRD80FJyizyRv6liGSvgA7v0PTGnve8r8X2IuynOV6+Yjj6QqY82MpxOy
IPWIJsN3tmrbXcO6/pBL1cIPW5MUxnphCdPAoa0+Vq3xZeKbbNL3TRb5/d2YLb73GJGpSI9AZ+vx
Lm/SKfhQl1Ud7iG8gv/fz3x69eRjrkiGUNi7Wgt6UsQsEY9p3wb8HoqAkgDPReGni3XISf4xVXL0
78O2iOZsj2OzzLuEOCPdhcrMwbZKl0OyNMp70lZ5DJR/5x9SVVoVD/3IerLrWgjRnjro82aPbuqb
g8Z6v5i5GQ99ULWXETpW4c61Oog57iNu54xtquewkMY78Ba9iwcH9w9xyPkUNemusgvKATEMBcvq
0YWkl1dep3X20dW18B5LSZdOxCkyRy9xmSvqAiOpDTmibojGYDQbwlbzLJjrzcGH3FZz8Emtgm9D
N+jliaRO6qMWllSf/QF2EfQSlIE/1rEP98YB0P8wuIvveya4QL2z0t/1oqi+UN3in1rMCX82Ze6R
eMbH4IdMcycOATw25N3oYLWQOC8F1hdXUInlydDOkbwC54vUl5CpoDmkCw/coyzxH3aLLYly8Tix
Ln1OBwH/tyKcxHjI6orpn4VwLXxNcTkb1GMVYCEeZT8M4lyWVV6hFmghWXyoVA/L325Z8uGpkL3a
5w1JxzSGhtkQxm00juKTCYKg+lJDhqp6lsxyZCyexPZkPa2Cu8WxcPoFmjMZngtv1PUF/aJEnQLb
YsnSLM+zUyeyqvsZRE0eXKWH5rYvRRNN8i4IuCYflGUVEsiyDScJe+o8YIkMxyr9iP/l+qeq5iD2
xmNAJLQ2QmixHPNuFv2e2dZz703Ipv4aUqzr+7C3JNzX8JWrPgl4jXLcNE1GT3VvvehYoXW2vi6B
6rK7KM9t/dlb4OB0nVnVKpoMTe31Kq5FF4hTmHed+9GkOQQ+kpKO/jGnhpd3ZrKzuq9cudA7kUXI
3ONaTmY5TZEdRpUUnIP703kTez1de9B0PoFlXnaHqq+r4OJHupj5vtRlmp8L3Zj008CEKGDf4qDh
GaOdHuS/2DcLPMwNzgp7mvBO+XOTdSXapKO05afcpdx8ARm2Dc/ZANBUNxk3RzPi3+/cspTpXsxO
1s/QSoTccJzTwi/vkMaAt7/jbvDMnRflenKHJULT9WU2+DAPREAps4tV0VtxRCAKpwuNtO5OY9mP
7mdYCF/c+SUsnWI92ELFbSOaZgfjDkN/LM1A+qOlkJXN46YJhzkWGSc71VJ0IiSeRWv9t9IPJ+/J
GVe4PMZJA+FZ3GO8WqFCJVBBak2Ue0sMqXoEqIhbnf6jhB7Ju7CmtD+7WmTTkVkTygst6CC/5yUY
Gh+6wge/KhdBl34OIFjoX20IA8N3LMci/TX4ZAhPGaxsaw+4tE/ZPzBf6Jq7ANi9d9+6YXIxn/HX
P8NhGOYsDgY/aNDVEIzeYQCDgF6LzhPTZYRpXpPFZlCy+NZ3fRo9SGra7MuEjTBkMQvHNv0gZ52S
Q56Ovjj44Typiw5KC1HAYKY821mfBfemIyM5Fk1f8/uxqLn+hrKRb+qYjgDP2l0KtiDaxjwEE+/7
kvVQLcYPWajAvW6Odk5SBhRojH3oQnnhHiYkvLhony5OJ4tSYvixwG2u+JbDm6T7Br8WEuJ6Bh7E
B1nKInsflLDM/tkbHczlrpFE9PwgdIBS0r7rKiovRYZT9tkHw7LN7qznZRKyI37X1Xcw3pgCddeV
ajZLrGEhKj5rHrB0jzb+yMK/woiKT7GAbiEXuzDTHmdx51dkuPiy1mns0MERItqmaVs1sWheLTL3
8EgWst1lgeMlO4b90PVfWu2NEz+iR0lr6EtA/Ep/zXsOHcRE9AOMg+2cegyql7NTg4iFo2AQxB3V
0xFk6LItjmkghKI7DVVO4s6ozPfBsz9YkAqSYIpE/S23rq8qdKbSTJ/LrAvKOWEaGkFLbOQYFmc+
DdUidnLoHHTPIvizesfckaIqYmLhBn5aJJmLu5A4OvziXiXC4+hrUh0zlJ7kji+iQXdPaHMkTJNu
M64PtAxTZYDHgJm8F/mwzEcjxsL/QtLMtfupl+xXvoSO/gzhplbcVRMFGOczPzGddk8+mbiHEhzN
2dEg3ZD3kfI9uMRBb2+a7/hCg7OsMgfXi3G0xSFtyOB9cEGhlr2ISMrzo/KnArzBlgz0u7S+d8cY
ZdCR5Ijfe+V0y4ckGhawrHTmUR+9GvPUmgRVOh/W6tB3fVJWOflC7TDU39opmE+kb9xejb1ITNV7
0XnQqjtGSKOar1DcsfSMZjYr2ZHPrEGpO3NTFO5lIGEDHy/Si9xpRGaJU0PDpzaOphaOYDCkd3WM
rGpk7jgXne+/o2jYUeQA9bZ6OltR6vyZ0JbTe3Rs+EjXZDaTokw0qpT5V0WCurmTOjxTycpT5oOO
ghM2Kr+MVUT6+7pdCr3LoYIoT5y2jcTftY60IKJ4XP+DJtF02i8DHGDOyKxF8LlrELke87Kw/ru0
WrziBF4OFqCAVzMwjS7nnT1ODalfR1Kwpb/D95uK5wXCLmfWWv0DeBOCYZ4ud6rk468wbLO+hYge
JJyfApG6/hJW2Zw/BjPJ+eM8oa77MgdzNd9V/WR1Fg8m48F9CHux+VCmRVv+jCgl/GBUB0sr1of9
+ML7yMqXVNkm/Z5jrMh3ijBcsq9pFxLhJRMsTMTjYqO8LFGwMZ2HN/OEizPP6HsdtGzG/m3aYaIJ
KrZ6jkuPheokUdo+5FMJ93c4B1b66BdD2OKsmIr8EaoAiiCjRENqLWDxrCML++z9AEn25j0XXj3Q
xNO2IS99Wetq3AOTSHl198rMPEahRKjuoC8QZUkTORIgOVt4+CN1owzqRIC65T2IYeT65E8LL2N/
HKbjYln+EuZWVQRviHvcAdKZTMt49EDwvTLZuCqLi1zCls1PC1PSuBdzLxCfSeO3+HBE5cvVtjTr
yySv5jnGnxMYzRue9c8tAgSOv3qc0maKVavdLpjhgPGDpzN5BnkKt3frhe29Q5oO0RW0CjYL6nXw
ynuPVUsZhK0rMZ5aCSgm9gY7ew+0qyVw2DTikboIIR1DyjCAO7HHg81dMWETv4cDWjRO1zqiVf00
lmBR7kyPVt9nJAra2y9zMXfqQKwnwnc9iJzioMKeSiShxfiZya4FUs3VEckWZESh5ldE9thoJCSP
CxJAtKz6WFHlvvF40dangZe8qpFLv1b2MjoQcKbzevjVjnkX/jPS3P84Cl/+xLUUx9ghmm0JX1Q/
nfpdxRr+YxYRZEGAHx661vNnCKfLVDGX4NgJhnmfj6Uu6iPrUcOoT8pW4G+QifRBv+9r2MQ+ZGCY
j90OMGxXqx1hiwz0gfWN3z/xqB39JyYy8kXXo4STlMKdQCbB7HQhP+JOLLt7GBMoVybzyOYwhEhf
I8BFsyiqMr7LmOtcPHVRd82mwPvWBiB4VsmUk9xPd/5QEfraHs8b9hmdOGTcQVHQ9UVcLGM6XOtp
zOE606XIYXtgXJ7x9+0EhbevYNvLcV9gL/B3ErTr/hzV4cghpVsF3S6vK4gxM/T2g+RGxLAklesy
6uOiW5nhWxlwSo+z9FMAZuFEGvIRx6sVDUozpJj3S/YqRI+mO39iPK7B+e2Posh4dp2nJgjuxj6S
/U90LypIKXbKAmhpF2AS/KWFFVlzsY6B7HLykdl/aVMviMOmgNBlh+rAWRhTJLj7VHQvx57vXKAC
f9cU3vRFj5IcQ99nj66fCfQ9wco7ouoe/Kwh8lcdurzOr1gr4h7iMxGQp24mSTdUwckG8/AeOifl
Sx/yYopZg2rGzqGE2cWUuWaOvYCGZfReMDYBgHDVzyBvgxFFdfBM6mZa4klF4lnC/+qIZKRKKMWF
EPLDi5fu7AJCYzsWT23QzOX/OLqy5Tp1LfhFVAmQELwy7MHjju04wwvlkzgSgxASAoG+/rbv26nK
iZ3NFlprdffqrvY2pHedVvYe79UCuVHYB0DcRbgOOVFV5oJD3+23CyPOlN1uWRkduapgYG3P/byJ
OmZhQagq+xJPtv6u73A15fGmq1lp9hjHgGpiOfdo1Y7sI6etvR/iQBq+2BiWbj2SgtAaVkws+rxt
dP61bAuuKz0mdd/yuMlaXLiRmjiSD/wP64oBAxkVl9lh2A7jQhrkagZIAzm8xBwMGXNNCwD8gDpc
n72ncnM4cilS1KHabCIgJwmeQdSe3EAsZiXtrke0/3EU/rexFxjVFMe/p9PDXsX70uL5Y3NtqRRS
6e5zNAfo/+n6D+Nv/H0ecXFgz3z7NerFV4ba7JbZuf/ep317VcK2d31upm+2MAuEbiarVB+L5ujS
gBY0U6KZekQAlbIw0cUjPa4+TI9mLoPJ9O/16PMSTiX9fQ9xyFsPNXWpslSc4NmuLsOM9q/s1R5o
xSLV3mOeRlcHwdHZwPbvPuGFnksG1O8s9JaRkqepwxJbS3N1P61s/48ai9YXYy29QQXWYfDn+/yJ
JGVyWWh0vFDZjmct+DZU2RTw0ETHatEb0oypmf9Mm8/vV5jZvMLQI8HJTzrQKBkwZInDcDJM7BA+
zfTCeqGaUKQ46FZNl7GzBxSshfMnBS2sLIlp5acYVffcF6n4qf2QlQmColWTyli/w5BuP06D6pfs
riN6OHXKZStS5cfplQkxf5vpyD7aeO7+bWKPbtZnaMmKPP8esDmVPgJhlM8btjWvPpFFVO6690jS
kKj+BwJ1zh3onw+He9BcspDGyE+Xoj33DNkyFZ1HApu9rj0ubREL2WgSRb7kZOjjetbYvCjzZTss
QKN+neoBhauBZvKIfy1qR0Uuu/Eg9zECAdx7wpzn9wXboq6BD3C0NJjTKS0X5MrAh5CLxzTOhrXx
gPAAH6njD4G16C8sacvHLOJjwHeH4RAD5QYkARUyahzP7asLiU5Lu6bL+K/t+mGuCLonqJuTPYMn
uaOyhOZvuYkYzaUL/Xp3rMloywkVTjyBB5sHpFzhSTaDo+KZJsVU1EEYoGndiM6iylHkP7Js51eI
+/QpySL7r3XEBqCdvr2b81TyckKXyiqcjl5UI9FrXyVJR59T7vEa+U2RueYxG6dytJGHLHlHmERp
eVHkFVI8ZlWbtE/NdeSofg1SH829zBJEKkfI+v0mE7Nkj5F1+V/Cu0lW2WDRysIVVP0iM+U4xcD+
SQMVDBoUjm9VN2N+uN/o7pYfbSjaT21sCuAtjwSE056iKZbrtCV36475sjq2YlvxsizkZ6cRIoZL
If6wRvpPC0Lu5vP1KEoCcyLVRD64R48x7c5LIf9ko2P/oVnjPyaiOKYxMW3R/eGl/idbdG5lMtOj
rwU6pKctLDJUdE+L+1gsCS5ztyQvA7Y5sOyL8y/LsI3iPsnWXFamn5LlBMuiMJ3EQjd9zWAgd2fi
L/CD45cVJX7E5NBxKsAZo5FjlSaj5j+6XNCxFmxFlkvCloFVqzebfnIM8VSq5DMZwm3ZOW62nOL+
uwUEtUc/d/Rzd8zurhlWuWR1IDuw1rxwQ9FA1eFek7nfkeBI95yVbdqK4lsAy3oB1oGpDJciaQEJ
ITLpwThCkJ0yHdGFtwb3hdQmS35IMRfPIdn1m447zN6Bu9ZWlEugHghEgkAX5WBfzOsIifsf5/r1
spN8oU10qOkldTT6DZMlftY2d939alI0ftBWD8vl8F33DrlyutUEk+w3b4T47MMwDhfo6sJa2R2g
3ilTCom+sBtRv0asyz0Xy4ZccN52edMi1Mw2QCuyrZowfYg7ATx+veBvFHcJdEUTLK7jrK9pZjW+
J9IZUe05sXOTZcmYV5JwiWkDQg9XO0vTb1+eEbLEz5am5HIKz0TFfIGjQ7S1J/haoWRpBPBM9170
/qNjC2T+5hjBZGSGwvaXWgfo5DjQftPF0/gdDgWeA5YVspbJEYUGEX5C33VhxJs6QKSRXPHcRNaw
1PVXZPEmd35yMbkmeHQf0eoBuo9oTB6LlKDvbMm8HFc+DJpep4Lyn3bV23DjWZdM5TqECS8EKltm
roAN5NBgz3fbLiHat6yiq8rv4f97kDJBjh3S5rNti5/Rex0O88HmZJVvO+kwvPWbr1sDx5i9Slpd
FBfhxPCDdkTO3woXy+gbP+IEdsIzPADOSFMWsHU/eHxbt6n/GFzACM26A0DmhDYJrEpMY0QVcXQg
ac4W0cRuNlNFrE1XLDFRuMKnfCN73ZmOP899tP1n3dqlFzboosFsB0iF+G0eS3xh4wfyw9Oah7XH
PkV+IAZ0ytAZWIxk+pQXXp7tRAuOLRAW/Qkb54/AIvLsfKTmuIL9UP2fdLbkZbNCYQqyrXqYCcTh
Ny5TcgX4eJOjT59jQcJdjIF7KvWht7m0CA0AzDgphFFNyw6d6tSt4tdcjEdfEoSOXrE60tMK7v/i
HBIvMSwHxRpiFvsmZ+0fZrgG71Xq98nUbGeCnCOO3WADR6aiRtdrdTOlep3P5tgGlGRk38G5eUjy
RgOiLEql456/wE5pfkzivHflgs5SlTRV7kVOowYcmXh11vEY/sp0BR88ysLTpznZrGuKYpsgCTK4
+oHv5uguWIfVWfRPEZo1khjKTelYRyXSzYLemoQWRX8ZMpJnFXDRVJ0GKpWvJ5J1ReUFYXW2+Axs
x5EdusywhrGVX86/2A+gU/HE8mivIhih/NnTYdgwY8A169QTq3mDOws9DznEKUumAkEJRZoCY55n
QUohtXLXMM2HqSd9yLxE8KpWtTLQrTUjcKcrX9PsGYg1q3tszT/lLcU5STr+nrkESFWOAbcsSNeq
dxG5hZUDzB3R6vVFbKtd036ATXdASzERyD9KrMUL5C7FqTunEww0SrXA+XRnTP1CPqbDPs6KcV9i
+f/Ub4V9Wa0+fjOyMlZzBeqg8hYtd7N2HW6CBPkl5CbFnr2NcCVdygVuHC8RXCcoHJ3H/cCY7kVa
a5ASWP5oMQdWBrrk+ax34LcVXjzkjyxz20UlSLTjRQvE2tRA81EHkhXIH/LKyeyuRIz8QxRymP6F
dEYuIsZL4ARk1nhIk97EfWvTPqmmicJ0qG9lFG4mE+1wtjraDDpkVzxAoO9u7Spa2WRTB+/gDnI1
xNvxYgiVbY142ftAt+oIvH0Dp2Y/55gfeYNeqr+wEckrqPOoTMKoOwVEbD+lmBq/OIVNPnceZ6q0
QEnZvTReLndHx7G0PvVAGC4rcq/2Bkks44cBzN0I3XY/Pc22X6mKj78HBps7QO84demxv+1jnKRo
VfOQn4bW0OcVo80Vr1bn6yOlZqwmi0RBTDcjT+9GqJSWt1hTl50zpcf5+qWLh++Hbv0T3J0zdQ/q
aip+H3uIwcNZdN+4MKz6nGd7/LEwaRYnT7b4rRfgxURn4is0C9n96uP2LwYetpz38LWuDY7k+HQZ
krsqke/wkFLpzEEJZwZzb6uPB5Yt+XVrl+4t9/45aRmtFaPDdkGDoMs+ObD1FRv3t9D7sj2KFuxg
M2Ui3A8ULvu5Se2D84qdJcnDXAGQkwxoL8dAZFq1XxE4IgCN6hgjKF9Q4NDNdUupdmoBOwAorcYO
2xFnaOqTv9KATim3CLSM6/rtH3bh4g5XPdzrtOja92M0O8fxWriuRWQ3XDzeuEcW7d0/RQs0wawn
nJWgMcGvcNH5x9lNRl+0gxfrHknQmynNv+8obSjGS+gAXe4UFLDJJ2wcF/HLEaX6LyxPSQOveN3E
BCxZjzsGF12KzjDNJW/ShIi7gBD6k0/x62Pi5GnpNNC+YkCRUaB3yonn8gRAGJtxnm+dqVdgai/D
AIPeUoQOpLsl7ePcabS827C7j60fTN1axlBVIhjgz3kSTm23LPdgqwTyYrciuXg+be98X1fs+Fnc
IVgz4Y9e8fmC8PGJgtXpsmdMYGC6QZdV08gsQIBWpL8W2BGdnBLiGzQDee0QW17vM/M/1mg56gRk
84vh0fis2NBVADj1RfI2esfbDqEoySFkBw4Wn9fWkgaxnnuJWijOyOwZ8AZ1LcaSXPCkUqrDe6nC
hBbuwJJH5uVHHJvpHsi3xujWrU9WfSVot+h7qxik1iVZgAHAaRG2LumUlABDd4ycboG1kaW2VOPe
1bSgaX0o87JBD1InKexZ2c7ZBXHJ+4XGoGGn6TgeMGwcpx1vxG1jUXeBGIldkY+Cna1IhXMmpvHB
jQiFnkz/Z0rlWuGvOrQJtu3KVQ+xLw/dHbUu9uI29Iy8+05jCo3T/bkANvY0dyr+g8Oe1oHCyzlN
t7atdwSq4cMnotSpJNj4DG3TDlv/kQqghaki4rJ0say5+Eog8FH0AaFZCyiz+4iPTJ0z3+anLYcS
C+eC/uWkjVfZhBTwYN1nfPwmeedOwKJBiCLcu04tX2EoePCo7Nrtv3WDy/zer+FqNP2LhvvTCJ+9
GJYd9ZpN5GnvwVZ5IPRvRBB+BuGb1F20F9e8sNHT4s1HNuu5GYwEryLa4nSMKvoZbIpCg3pO34As
LGeAVsMd1mnlCXJDg0J+9J8JdfoCHBLBUNa9wZm+ex9JRsdqRQ+AtaSlLUM7DPeuc/kLHOt4HSzw
iFOUFaocpC2SUusD3iaOk7qd4j8cehw8z43VobAKyhUJR/1mCnawFTQsU1l4tvlKQjchUeyxr1Cb
AYImsztx26PuV9IrG3/AzjHdh7uYkymjjeA6qlYZpEJIp1tRCIcsAhNzM0dPxANiQpI0Oh0Z9qmA
SjknAsMLgCjoH1so9umCtu3YXwGl9ho01WFp8V0uG/3DBlh7P2NLkptGx8ik/tcdaUD01+4HNtdy
kSZ5DEXI3UfeGaLv8Lj78Q9LoCEAwW1n+ZyYIUsfAqKNaio2lfw40jiYu2SIFYjG1HlpXgrskVmU
va8MSUx0Jvbfi9VK85kjIdQcJQIgYwshL/4A3QaZOl866HJktdJeANM94uL36kb00JTn4gnE5xA3
dptaHPxt7JuEO/cm/dqpEsaSNmrazfRHBVCXo7XEGrXHJDk5hZ/LZp3ID6SHUrBdbURh2N2J1rx/
eeCiRxpx3aiqG8PxTvaI2G9Fl3t5SlEaSVWMZn4EqJJAyDC0w/xvg25vept7dkwvMRyYbVV0KPx7
bbm3PQJPp7F/0MtsVFXENHSYO0Fg0RJleZqe4ecQ8KRFAFpbDgcA62r0sQXJkFKIZe6KIqXHQxHr
Vvx0kT7yZ3RbpHs/PAtzGVY6+/duMjhMiJBJ0Lalh09+gXLN49sAkEX8k7mb/q0cGuwm1ZCod/XG
4Ht6xzQQhqu2a5xi0VGG6IbWx4lmyWX0hrDwXnelpYM0BJIEpMa0MF5lzJQiWrvplGMtHbgxdiV3
qr7izNf91UnQMnW3QO8UwUsSEl+oaLXbFQhf0pL1X+xnaPcaMHmasod9lAjFWLIWogfUfWebosV2
6s+BRZP/LAAp5QkcX+1uJ/RjsPHcK4OyDkwZ5akD7Yf9YfEj7SNw4ZUTaR5d1SyXXNX9DKHZ3ZhA
bDT8fz28fSwOpuILlD72uC42WpSu+aLgpr7sdi/OHN72s7l6Hgu0RQLrvb/ptipReYJkFcjPYFSH
xhhGiv67BLSVfttXApeVel/4mrWl25hF+5vFgT1FHfrcT4Vf39WE4gltJWshFZjLKBL7wxKncGO8
x0yKabeckukQf9nBGFtO6ZZ1AcIfqQFZ3LcpF9qe9m4DBrYSkY2PBkzY+AfU1RR+LLiw2L8+dgSU
ZNYhy4FcCHY/qUKvwKGSA6s1YDW+dlidz+MmxNk0YXaSLnJeQPgQAW04K3yZYrziPsEAd5kmnYSf
RGx8rtMFrlDDC8iCwyNEmiRckToPnQn/ZbHI9o+Rr3IAt31k4387EIHVnLo0FfI05x2smaolYcE8
igDqGnl42UbqHfCAOgexFenLHFK0plA6OVOBCRWYjAI+AjZBe2wmlB5isn/A+5FihrdvzLc6d4d9
hB4dNgUxw2imT6ilPB/LdmWYT44U9wSetBrn//Ay9/SRuKQzpfGpp6e4dxJv/2BSWW3xkiOLxRX/
hCTdx4b+Z3dguCSDWzT8aAslzjMVYXxpswXlGgng9obLJOuvILcUex3ybm2fPRk39wjH6e246/vZ
nWKYEagaanXW9Dhu6E02k/+VRT8U5Z72Bq+oQFuBltG46F3hztYNPv+4Nh1E0WMNQVLaxBkJ61NL
Aeh8MAHnqd/QeiV/TbqHHNACqFPA2j6nDwz0NGYOUBvpuc0spFaxLsaXfO6KSJV7RrKs3kaS2EdA
jeNPCXnN+lxgvDgqUKLcPErd5d3pSPH+NnMB+rdM1z3MSWVkwtm7186nTRGTfSkxP4TnQ2uPgKMN
qx2h6nvgr7cIehd2Arm8qbJPD3agIdnNvUnMuldtO7byohHhBj7yiyov8fJghVMn+4sRkac/iM/I
/kGmPInrY8VADnB0O973JN7gmDwzO/3a4kKfnYdWLRUZvxapA+zHoCqtEkQWwMYjIXiVAGT0eNE7
DgS7SDJWFahjoda6gFiOBcndZcIBSN7agQElmsdorEzbj7eF5iZ7XtDtommRbt0bSMjU3TB0PFyz
bbRXCNezP6zYCZzi45H8TDK+vQp8s0slvTkegHJn0IFyYl8s1AH8bwZs/r+2xdty2YcJmUIJo0AG
OUEreOXg3ekd5AjbN9rRAyC/QuZXuTKyPfkh6of7fpAa3Uaq1g86F+n+hLiE+Te4vP2varkaqmJu
JS31SilYPYENkQi61coX7ZZX/dZLhcLB+AUwI/5zRScMqglfliiRYDY+zmOeNZNQ25nlfO9r03nA
EOTrRdZJATYEERa/JZKRt2oBkY5asc2IpkaS2/CeLJv+HEEU/tVe6PAKfynz+4iwcPCtHwfT3ls7
RPaewKS7OLXgxm0DyWSY62JCmOfp8KmcntjReRzbDiDKCYteffSSQdkxlVCA2P9AyX0pjL/g+qXc
d70C0d/lDMpuEMS2YGJEn1a+g1dYxY600GUe5+mAgorUjWcAuNjyQjimGZZ/sZMibiRELGi2SLEW
Qw2vQhWfo9kiFYvoVpt3vFXcf20+AODyhgzjcwEY25b44hT/XIp5+K+LtYlxhsIqT7C3nLN7qMdQ
qrsFG19ZMRhehShOLpM1/YKFSgALbtHzty1LDMBNC5FCd4NlBhUvAKqyF0Cwg/ibLZgpyNpvP/Xk
om/YK92nKs5wP2BZal1w90fwKnkRuLu+0XYXvOJ8Y3mT7XKA4JSbiHb3fpzT8cdA5wnXpZARu3gM
YPxS5ICMTjwDPHKCtqtba0E8xCnqyLG1w4SBuoePPTleDf50t6U/NMW9xOmUHwsCMSyzdSqESd7U
DnB3P4+JCmk9YFvvJpwmRUOhR8K5CsqrSh7FAXjWJwUkKyXbYDLxLI9Btr9HNvbsAYDQ1uZVNrc5
hS2WCKZJTcbZY464oPZZDd5ele5SChLaGtxLa18sdy4//NsM40dZRixZ4KpmFFgHDYrzrI5VXLnC
TX/ZjnXxJWDTrAPBgXvofj5gyH8P4SgZXjWqEuTsEz3w8cQMoPIng4EZbXwxU/wzNr/Z2ocOnyLr
VHHN1nZ6LXbP30iRFT8Sg5NcudiT6N+xz/Ir72ZqPxOX2t852bg+7WCwtlK28y6aMQA6riK0Zdmf
BHcfnODWQq7RS+4zFppNycW8U6zzR6dxn1z7d0KbwX+EmW3fYM8/3kdodV6QhGugPhksvq+xZQc4
hnXlJYlovwA45seCU7+OcIa9UTON5HmLoUB9GFsXPcwKWhZUzul4miO0VdBl9wOyFp0EpwLNJ1at
lBzHhvFIYvl/dIGBLY9F+jZBMXfVscvEbULUdeUxJZSImLNb6VlWXOwEZec2IVcxJeNSIHkukc9z
PEbkBtdtIuvQO/0Lk4mAAMBQdF0aIA6clNVox2bSHrtFrh+QykVyuuMSm5KiLTGOJrijchl+ZUes
IdRiy/ollE9u47IQ8Q2eYVa/5hzJQ1cLF/ev3h+vShkQouKfji1lL3vmOqiuE0j7zhLdv3Ilb48A
1QuwyldMJIVujE22J5pM7FHMrbkW6BcgtCiiJH2ZbLbTGsPWsrwjnBLCSu6Rn/cGd1kyNZ3YodWJ
wcEAEfTtIp5IWhBEG5OJgWGADfIJLlsqv0zzxroHyPd6AMSbce0/UAq9+2WKcdZvbRrACqGRcvgG
gloeWwCy9AT1u8sBPW4r/nBx2pwtJPIwKYb3DkZk7TZ/HaHpfelXRNif5mRuxxrU8CFucWhBdcsI
MswnBTJsPg8qxmxepjoh/iVEK4493EKdw34EKh97BMGNDzF1CSSKPd4qrMezJSunNjjzmG67VBc6
BBlAsDioOIGRh/OiI3UaofG5Go+rouyxabFVaFTd0xIt653Nl+w0aS2+FXzRd25LMgP3wwxqoOiA
bsqCa2ENkzZ9FOC/Kr0irPTe2DZNf6KjOLKKR1SnVxpY+NfPeIveEMnaPY57Yn4jGwCYeQ8ff1Fh
XPfHo3NFBn0FSoerQMRC8zcfcEm+X8EO+UbBLPzqbQcFgjOa31gbInTckP4gUnzu/rNwrj7z3RFs
Jrl0JxeI95k9FT7wvoKOI1HV9IXy3AHLbIHjtDKcabwgaykvGOMV3Xw8VWvnYH5levtidEQl+s2D
Hsii1ChdFQRgXt62NUCFgDfRYVTj5B+kE6pSTidDg19uKOgGk6X3qYnm4rrA8GyssQgmsqodMIP/
walef4twuAYKLywiwB5J22aOFWZ7ihyr7ZSIZUZDGO3PzGxIyxb9cFTbulrAkzEuq1ob4s4mLPov
Oqyh2djgHxiNFUyG+xX24Al/QGJ1UmtsG/z2iIDGgZyHu7UNs67p4tQt7ttZncfuGJ5BjaiLjHf1
DLfJFJmYLAHnuB/bCQmHvOyLUFzY3B83PGW3NmgJxxlqkoy4ChMudKXpLE6rAF/wbUaxsfgC44K+
kl1u97RA4C4kFUuJGrdCpkptAS23HrgFLBg86sWyUHAi2j5SFsQvNtM9+d7b2MX07LE/lPy0tu/8
fdH78SFZCHtNZJb/aKF5ExW2i5BDksPb68SxtrqUVvXJ5w51VChJsflHybS/jOkAEYwKIGgn+wUb
DKO6H9WaCzx7m/5J9ZDpE8hVbA2A3h5VtU3jJq8CibCPKk7EfEG2eJGiJUgcOlhBH/CNoQ3YbQth
1RCbu7Yg9AnhQ4BIs5lG7sSwl/O8y8M94of8hGwLbiZwHwiv2DrEOuuQ2yGukMNILoFBbdSIcYh0
ZaGXC2ceo1bkYREI04n2csb4denidHnVg4VZnhyz7Xjh+QSgIWQi1eVgkcDzBKksFOFo+qLv2ZaC
Dvd2+6r1QZ9hn5O7M4iuY28mlETySciawPMNSqehAjABdaFP0zHUDnPu8QxcGGI1XCyGzU0UYuWf
1BqjVgSs9OjzTiYkNhuwo/IF5FK3PKxRgcGiBLln0Fj2pIiKu7aXrYXYZ8R0VEBxxO65W8GQfjmM
XnANQpjlprnFgOn1dsM8Tz+KecmwbEQ3GHqNERXvGcRtd4RH5sbWyNGGBqvjJ7Sba1vHGuL4H6Qb
IsCCJMob7nd0yzi0+cXgTKBvQ4MtK4bxEbRYvBssbkHofZSKZ9rekNsnW4B5e2yAfC+ihaIDqtpX
dCrbir/bCSxjjHp6k8XCozs/Y+JrliI23ynVe40LRbzZDRs6gAbXDu13F4qsMhMoKVlCoY2LAHAi
bnECEuApzWM0XWDltwbfcfxBMJg0cqWMnVAqoVUQkA2B8xrQSZfWD1CewJ1ShUeE0KqsQjXdl4cJ
oor+FEMEctzi1SwxSBO1FqevezgPJWhJkpdshIqhwhZJLBsR+iy7+R1b4eWczXv2XCjGwzOEfNJf
oYugR3kQvFWPPV5VZF1yttDLIeYOsx/ZPT0Xuo3lZ4JlgwQ9SgeoQ4JwRe7v0Oa/Cp3T7JbHeqF4
qSOZYMdIj6LOJNnXat3bIascLoWpsrPDgklpoH0z3w6H2ourX4wQYVWjwnmqFhQQkBFr66QpqiOF
zPahWI1lkM8CzI6+4//d6HXHwnG5kjR/UAgjah9jm45t46ddvCOMVX5gMQxwN5XM89ragwG+LSjN
13ewsXS6V56D9AFMCdkm5KwGiuzULKeZYIIuNyxLJcBVoQGoB+jiARYty/cE6zrzSS28Q1pezrdP
IWfkE2dhmS8uxbxQCuxQnDhUnwLszLo+Ge1WdQrbkduXKaxDBNFLJ2RRtnK2stmKafgTgcRfniYp
8qWhtDjOSEj3R+n1iNjs/mu/AP2yEqej7boT1GnRVGV7lv+Fzoy+mHbuHqTmYEBzmWCyzeGReuEh
uONk0UrsFfZjyPwG3haPPhL8K9ZHTUlfinFL28uqZ9U+pVEgX3uebkohJSdQiz3S4I/pl/ZL9zxN
Ez/K9cjYG5t9lGJGJ3n/kDDsSz76BeTEpxg4NrzCJPmr/ZJxgaADh3xHgWirU9KzADoq2sMjDlKM
Tnrw4bIsrL2NAdLKV4WB/UZRdKEhwEZd3bJlDw9J3w38lIPm/o1my8UI6cMt2pVQOIcfBF64V91i
EfRPAguX9YWt0KyfCLQc4jkfcjU+BT1v3ZVjt++7Hwr2SpaJO8BPmKHPm+r6WyIKDlaxH7YOy2xF
14pKDIIfz1E0T9j04xBDV35fVPyDGjpvwPe9Gz8LBD31/83QnuUXlkFWnAFw7vC/TsoPryBY2f5T
9LsHyAWcaqkhuV3Svwk+2C1RyQIJVARg7RSgBMWWUrrO8Rs2csN0w3zm9xcwYps69TB6+5cDvwOX
ZLAedzUhn9lQDTb5vUHaXnPp0/xpggLwDQJ1HLIlGXCrAUId59dl1U6/7fnSbw9owtvtCqla7+GT
wrA2MfTzU5FO8CMfi/9xdibNkSJdFv1FmAGO47ANYlJICik1pJS5wXJknkfn1/eJWn1FZ5bMYtNm
3VaNIgF3/L1773kl0h0cgEofvBAG+o4vI/lEbXnmvVf39o+wT6vmpOhRYNmvy/iXjifzPsFs3h0c
aUbNo4EdutkYzE5stn3RzRQUU9TdMDy0e5+KkaP/iBs7/IR221UYdozkTE4x+j0Lm1qn6C15onJC
jCfTsbg3eOvH8H0xUiJ+PUYcJK/Kmzc+dp8c2mgaZtCXK0FPsyCXeR5FMxq7ucOKvmXaKu6JbNJZ
+mQMVspx2Gn0fdWXnEftNgdEyn/QWXs5Nk3+mNpT174ytZbdOSW1lgaVFxIzzX3p0jgyh8UGSRtO
iBJTjMUEoBL/0NGV/X02YLnZ2UVc1ycvJFq0UdhhboYw9AqakLLMcUZaNYZeYyweJm7XGPCl6Kqg
N7R+Kc1Zy73XEFDo0TUxi/6jFoe13WKu0oP1I3JT+YvDM44NPRbdPm0wZ+7xsRn65BOY24a1ED9L
5pzyDUBi4MWg77GL59wm+TQM9ZtBuFRvPaBPNVZaxb6BTlbRIAG3UYf8n0a5oZnnlJueYCqxUZtC
XDDLnT4R3/0Ol6wVcSpSQ7h35nA8Y/YAfgVzp0wDp0vpd6CfuYjnkVe9eiOBqh1cd/0Q9TBfd11d
Ws+uGYtvGeGn7/PgoD7PPlrF2cSun35LQotWpKUxEvocr3+bmFF2Tjvky68ETs2+653Be/BGC+m5
N/Lhro2w5p4G0zA/dx2VzC6WZoNLpK9VehNHyJAVfYOoz7ZhlyLTJinIpAOxPK94JofvW7uOUbb3
mMmMV7umT7H3S6eJ95VC5AgyLDHRHr+5/FnHoVsddIOZehN7M5t10tqF+TmzXNc6tGNBsa1zDpqk
rcdxaV2MIbxh53kwwhO89tlvgpoZoynRAWmFAFuJOTZ3GDE0N9tvcdxTcaSjxBbOi88xhQTdnsiy
SDkyosTO+7bv5Y2hdGN/LdBsgj4PrfGJWJ/qX6bJi+KbpbIn5xPcnQUseGPk5o7vvbhV+h8HYhfq
B9wBXn5XhIzs45PKjJDuLLsmnXtKNWvZE+PGNTi3icP40JpFVO2FdBtGcTZ2Si9LmXXNfxpVejC3
Olbm9AX/5qWjzGHIwJVeVx6ZdwgCdzlwJvG5XPhL7GR5VmENyjP9VscU6cl97XYC2atsJmtnFiCm
9KFbNIuOzn0m7zPB6N+AAqDBPuPj2xyf5j7jS5nBDH4sQtOp5yCVTtfe02n1PAzJhWR0UO0pDBob
GZXtclsPbGhPC3uc/WC6Jv7AgETK0j4Kj6MdRjgp/RezNNt+M4/OMN9RkOlvsvLRCzdYqYd9FdMK
9zdtiOPhbOVKuuOGPURVR2Y3Tlu7M9B0iqWznn0ilffu7GHhpYacBS7aSr1Sr3pvmh3sQD+5OYm8
0p/aWeDYndMjDtDsYWiVEzRKOt8b9JGvESbn09A4zk47ipNjjfCOGoNj2m1DY0cgdCIF6WaPVmHF
AeMMso30WhTLqXeLnSyyGthdGg4ozX5+r+Paexkjxz84dS+xp2R2AD60OyS4Sd8jtkRwRtJgAysk
RYciqX1y7Hn+jfplBWl7UVK7sLRRSNz8sRy9+HGpDXU7ZlW5d3MskF2X5pJ6O8ydLcq1/agXQ99T
LGa4uC6RlE0ypd2XNlSoyXEt42+iq8kKlsm8X+Zeb6PCrT/PjYlF1BnnN0TU9tW1CUJtmEdsffUb
MR19MSHZlm4yvIDD6ghQJu0c0HGbeTeqaTrbnq7eK0H4hG+18vci8/Rt0gz5Zyevp68ZLIs2iFkV
AhmGP8UcWPNuUS0uFasoPvesuK2M3bxGgx/UJ4JM1g8jmZctgRznZbGT4j4zVRptinoe3gqNNRA/
d3WQHMTuPI42x67BT8dkE3d+rxnC+9RMusUgytFq77Ad0JMmPbjJZBy/mEYVfS3jycoDsxucbWbN
8Tb3hfVcm93ls+UBNWsjA492KZqHLMnYbHQ+lV+cOcWenbhL9MyXtjnhHVy2Yzm7P23D5HBJdeUF
IJL4PjSdOE30Xu87KKDvwsnnx1JhYjNxlt+1TEBgOnt1Gc2OHuV9iloyTERm0t3gtimZfDt69PmJ
504t3W/iOYRyBCHpVmvORin9oD2jSqNbt4YntBGxMb9zGm3PPdUQnYJy2BKGTj/3eGpfo9Fyt6Ct
9J7RpgXpQ8xY5qb1ZNvucsN2iy1poe6cAEdwz1hWU/o3hkXn5smeevtrOpmyQpBCWd6Sq2zNPaNk
l8DKZuulyGgZT7wn896kyTB+ocnuWkcbzbrekzzu36kA38lmYAsSJFOajcun7EzSL/a2WVm5484U
KVl0E6kpumdynRqDMG2abcfojiWAB0yVUMZFvS8FJsTDsLTTAVAojYoBeNZFR/P9r64XGfHe4BjI
irT1eJEGnGo5WubY4QghGn+uYVkdnTL29pWJm+UUGj3pOJT4JxgNuLy1qE3eZZWMy6mvSrH3uwFF
JDFaOqiUQUHW9ANb9NDvrMEDi1H0RXZsp4vV5pLN3rdF7lIc+U42BOxrw3akRXWsu2n8nmgsybPs
kdJp2gqLl9qnGmvIXc8Tbs8NXLkGS5JIp++InjBNbEoGogUI0hfUYtoEVjMV+BBVpsk6hXFLHr5N
LQr1EoNMQY/DGNswe4QisRybesRwls7Gid+FVWjUFx+uScqNQrrehSrMb1wcZye4GtOtiIlOzTGG
nM6c+R7YukVsSusqNndIxdjgQn+WP/CMTB0xpb55ZbR99zPnc/Q9Fom/K2xRPLSL37y1mWLx6EkH
dCLKQ2mqCyEjrY1yq/PIeE6lX//ShV3scGPSpB4NRjnYij6NWjxcWLipWoewVNjQkTbKnwWh+dcl
VAgmsncbjiUL3rhQ4jbMYqvdxd6IHyC0DSRx970bw+pY5J51BniV4VhM5aGjh7bnexQ+dkrrV79y
Slp6afpKxe69DAXhA9TFpCj2Y8f9Q0Ok+5ogHj3VgHdY6Rj7f02CPcToHEwehLl+LEwNw8TgVXWg
8NRsisii1YDvkOZl2UaMgE1H42SiTWzbyZxo1Le2dRuBZoiCNiJK4NnYsg6mQOe/oXONP9qehZHQ
aqlogNKQas3tqHA73IxWWxzBBOafROKoAPBLGpC1xLrs17hTZiOqU3r31vKNQzECu4+6mFBAHNPe
Blyw0DB74OOs3xIt2yejId9LJKXKgpJD8NHxRTofgLr51p7e8hLdZPADYt7s1rqnaL8IiDT27iTf
vc8Em5mQVg9d3NMWd4t3c/KYCJa3CziuJWrt6hOaqHcn/aRPP0d1L4AoiDRo80ocW+HU6gsHbWZP
ceNImSVJVR8Xl2AjxBzirpMUbM5LNcxPlBLcurgw7WWLbaztjrLEOYNxw/Ko5GOzd2hs5d1Lzoy+
AjeeTR+ybxZASiCOVHRwzXJcNgS48+IV8vSYBl0StRcvhJ9GP/IpTHiTy6alha3ApITPoyZXbwZa
14nYW6IsGnJq/lw4YDuoyn+MSdoUv/tCoabSRM3yG325+qnxtGkcNV6ZYouTdqZ49iiTLjCa0mjv
XN+17K+kRJVi6alS1k9+acZMs3ScTI+n3JkmdYi82i8Ch4AI4gufWTeIe0thLU4m1R4JeJdPdLD9
p7a2xpd+qmd71yqNyYFDLrNQjb4YplsCd+mn0p/at2V0dR64HlaUvXCZD7TPQYMcq9qpb5Myo+9l
lQAjUH9xHM8szSDOGu9z0rc4/R0sRj8SO9ThSVQc2b+kIFhcHOmAHvFHaf1NU1E3gWyn7hsmW6BV
42A79q1kCII60OiT4a7BIngfZVbybSYE8iwM7bz1FBQIk9gMqEZlnDingRi73rSwA4DOaKv1nuna
Ts1zGlYBIny+Hwo2o9rzb6ndmp2XUjrvPezw8w6qFS5qZP3+qaJttrf7xTxrYuD3CDgSBR51uT8Q
WvEjKriwf0U4TvkMZFHIuSSeftfoEge3smQSFIMcbtLQksNmmqAoEepNfg5uJE0aqd70je5f+kyS
d3rw6QxlW4agUmsAtKB6syt5DC2RlRsqwvrzAPrpMKrYvS1Cwvq5J+TvoabRd4gsxqEHg4HsUXC9
s997yj7kS9+dLQyV8252cSekPk2IXRxSoiGtpGQHfay2pV+IvYfdUJ5wAfDfshtV5haUnKqRItEH
Nx5VOcYIsCwH0ZdyOzR4ZyGAcHhlaQt4C3XBFuU3M37onp7s93gho7AhwTof2kaZCBOLvpkzur60
k6LwFLYIukBdx2+NqifSzFnvTzeDr9W+pXzbyzYtH6hSoZzgJMhPVTqXd4go0zkvsubkhmF8LitG
NXpOL15VYVjZKc0L4rMDbeCz1zf+QaQ+tBhDvlhmpW+c0JEoIGHmnzJOJnA69HRU6dy5j2UT+t09
7QAOMkTJU2VX20bPgHt8I1YBBic87UyheySMsdzrjoXZD1617zqrgMOENgznojgRDXSo70pMvDEI
j3uGUHmIJL1rfQXIzNk4TOLiV4gdFPV2br9GTp8H/gUXEpRNrr5QB1g7OoXLlrB299DErcakYIVm
FFhGP1i7SKRmvxEizu4m3FqHyobVZTaye58JEZs3KR9TzpJDvR1qSx6daWhrHLx5720rlRmgLnJ3
h0P+LZcE/lyreSvs2jpbYHUAQyzTofQX+TIkZvejmL32sXWBaLA2qmdnWcRzHMNd4rNpunqTM0Mm
2TSzYZPvzlJ+Z47ySS/bayUexeIHsXF9K7p52kmLUmfDYmIuZaOFzdRpM4THxMD0+YxhalQBPj3v
VIzNTPcE8BxHP29uX3x7LvYch2g11NnUfa8Av9yBBoDy0U/6WTLLxg26mi/aqPrx0GVLfdPNjv+8
GKX7AFhAPlPQG3e0nZ1bJrQMxD540OXJ7PFtNqIuswOpdAWHeM7y2xKjshXMtFaSOyfP629N21pH
B28BJWc0j4cU2MuBbBNffs2A7kUI4npL0k/HmF7SrVeG09Zj0/shAU2/eG450xIpSYgLWspbL0r6
IC5GvsiTJuGWpv7RTvESmAi+mOrjtPrSyQYXdEMgYyPxZh5k67H6QlPVeuf45hgdvSprXlRrZ68m
YVdMQKWxt42aWFRHnnfb4juoN2NH+7PqSF4updk9AZyTd571j+g82Q1NLVqCG7Qvm7q2N8tz6oke
E48ETBAu2HLjdIRYwoACfHpO2N/OKQplWQv/lAO2eG1LYgAbG4XjIapd624e1PTeNeZPvYjk3XKt
+En1cfbgunGzjWxqPzMb8iNKr3uPHtXtPa9ygc56YX2sUwdOWghEBeWquexbtL4xk0Vfw9i0+11P
XQ37L8WojlPp0lpnUSLlfTEtLd+mbjD2xuyk97QXCJ5aQ75TAitbVHkjyCtYMz/58KofroExW/Om
PtDUsLDMy2E6x0arvw3GHN0OS5/uCN5bZAkqmhrNEfAl7cSgSGBPOje5DcxH73048ymh9QTK9Pc0
rez6LuVjFZPumGTTMfADy3K+Ab/EaKNNaygZnk3G0dE/yHtfDU+Y1hInDcBLFPmbR9nDdshy9ukd
mjHcJVYXDovikSpqkXAxwrgniET1vHRnZM8sZyewqQoe+L6SFt1Ubo5n7R65MkyN/QKyIeL0C7p3
7y24h54MLDvVr/+mT/4NbrlCCvfRhKlBRdbJDu2zj0WtIR983aVXlFFy8YWadG2fuDlfmm4+la15
1WRA01vNlKBIs1Sel9aJyBkRm0OX99eNNjGV/28Cr2Gh9mdZK0+0OD51FzGgM6f6OuqtWqFEIyOk
Udhm9inqhgdq3Te+cx+gg//yINUKQq1DjCbYnOwTtQ/h1+jZyDDQXvUk1eolcScT7d3Gdl4V4Xen
118Vr/qV15b/vt+oSPgGhBpoiQBBEZV1kxjXAfxNdblX/8PLFoKYm40F8BTjUd6KxBYgPbz2yoe5
YjVjR/ZI5xAt56hIaCTbYya5io9uKvvfP7xoaoLuiawprQEvvYtUf3C3L3f1D6RZtVqTrVWZsZmq
+uSiZRt0nNoCOwKmhgQU53XDKky1Wp0OwE+J64M/YmW/RV08kK3cXvUmuqvVOWcDgzOtsj7lvvc1
a6tHPDO/r7v0em02os8K+iQnvqkPFYCSLHT21116tTbnZgBlJhJ9MmF6e/Oj1Nl1jG53tTLhdyVE
TyN9inyyv451mVHhR9N1b7i7WpuqtsyGRvnMuvfEA/Jzc4OFbbjyWa5WZ9xh1uy8YTq503jbWdHB
rNJP193w1dLkUS5Ni0voVHLYYAjOl071V97x1dL0BCy13urGU9hlzQ7ngtypRttX3vHV+kxGi/gw
boiTxcD6cztTu0IAT677bLqrhZmRhm+kwPzXXYK39eD+CkN53S+Xq5WZ0vYgnwN8k0Gg8A+NiuKg
cLIP9q3LO/GHfUuuFmdrFDWnyaUH0IfmP+EkwWFlXfdI5Wp5en4XZwAgC0ZpKNzP0V3rVN+uehHl
an0aUedlY9Q2p4ZUzU7kmdo0FoSk666+Wp9ONEtovkCg2cFJ3RvRazqn03XfILlangnGV1tmQ30K
LeuS71GcZjPYNNf99NUK9SwluWRVnaJyYaudxzOK1XXzeU25WqMlUJnUomA+4a7PSD6He4vUYHDd
L18t0SHvkmIY+bolZv4CLoMyshzSD26L/Gdk+p/e9NUaJRNjCp1KbgyhwxfbSA+VM3xGc8dVUDOt
zrKM6uIAVTe1Wk5zhQLRlcud9PxiYfqrG30mIZbdpBLdTIWdT7FzaZZT6QS93/2UszlDg+1wGIwY
NRfP+hS2WCIIvb8CKySs12pMXgO2LalteWo0pOxp/KFmmgnEwTYU/94jw3Kzh9zEDoYVaD5jb09O
CjrPJo6Nm3xwnpPWf0gZ9jNM49usYzpVS4ZRiVpvKfmzzCg1phevLLN975rRrl98f5+1/qUvXH/K
8OszQnaw7hcjHm8szDDSFRsw1Pp2nlW0Xyj0uldY6keRt1PFgNDK+AlNVQG4l+MJe87JG6FMYO8S
hxq03x3RPmCfUwqTM04e/CYMHwAM7syoG7+k2iYy1rtbrUKxwyB9a3ntO5OMqxtnyB+Mcuz29OsN
CvRq/jb7dHdd87agzdCYYa2OlgHhhJAaDSIvuUBTlTWSlJ9HHG0GU75pDAtY/VDfSTw4m4L5mkk0
4ICrbq06v6FyLZ9nLwwP0sDL4uILPsOCIiuk8UyNINYc+3GU4nH05LSnCixI4amZeAwJ26BEj9qh
/wyBm/r5W5o4yTbpjYMlzfkxgxgE1Opc+xApiyp9XRh+GnA8K/UeNfgIAOKlNvREe4RMGgfOrZ97
md6Cqn10iDUEuOygx7SzPvYyhQqexd4dmLtpl1r6ziC8RphIBlYUhoHH028MIRVCrDsfQlCNR1dY
uLZLtScx3H2mp5hs6hFJFHPUYBECodH9gvcpIRAGzShI1IAbz1gyLyCqqKaNa7e3nujUjJTtNMBq
EbV7Ade6bnR/x2Tyc8XLeOF87jwf7tnBazllASaZZFCM+kiT6W6Kytep1wcr84ZyVyG2uI7v5k8d
vpY7Lc37FLTfrgO8GsTKJwNiwSIcQXbeEhfpg74xXy0bnAagWNyFeUrPXXpFhoUK64LCqOx6RCed
6AB7/IB4e3FBeNzQevjto2VvC0XAVdGEuhnImGyZmGttIhcnGHcBxOpg/lqc5VPfM8Hn0Y9UBxG6
a4G1WPMdgq8GjVuyhNFXbUC7G0vP95q5UsAldLMQOEMrQ23sR3GK5ly+O8NArKz1zGdy/u6dnCoE
TzCgxdsEPoOb4EwB8qevn6GB3EsaG/ZrWA0w46ubTLjmXQIjk65PZ+4H239sjBS1ZUrvYCThe7Nu
XIELxp/HfXdxZpAXsnaNbDeDk6U8Ao3rLIkAjhAAJ4DOOx1cshKECuZPGWiVfTElpz4Tt/TYv6to
9M4wQ8Hh9C0rWy/18r4keU7OPEnkAYq6zWxk8+I3i0+FKdzfgOI1mX2YoQD7fRy5rlTJsm/GRNxJ
G5V/aw8zKO48vpeJb3tbMM54xMAb7fAghca21PXlZPU1jpkPgFUvDyTq/i8rLI0UAEbzOUnM7Gh1
JRohAbq7cQk/54l7CdwsGL8cej97u6hOOFZYG9BM/eHSyKqcGU+TBXWsIVnFXO0jtu1vJM6sz75B
FYcHmLmaqOTN1oAAlUABSnP+99F8kJADdvOkDVwrdThcNmVcex7xgteY+MnO61q19bIW+IiKWp5F
TFpJJ2Z51+n8Ae5UeA8B/8FgC69LuoBCGLhd7YgQIcmoO/D+Wwsa8xfLrY9l1h55wYyHiAzEPlQx
/NgQMWCuRVC1BV4a2YAlIjnFcg6b5WddOtU+60T2PGKJ3nBWj95pUIGYcefECNpyMO7NyhddMA09
cnruV8MPA+8Ic71F2byE7fDLKwbj1qRZe9tpniUCyXCKDCBfmke6bXq1PHGqWPY4Oepla+C53OCg
H3+MTktFPbrMtjKw9JsFmQrt5F8t3WsmQ44ZcaTa3vkLVpDYb0vo1+1jPxFtynrGlgmnj7BltTOP
xqlcH8yy/5XGYnQ0+yZ5y03RV6fRcEZNr150d4XyqhfL7eU3/sdb2xnlnQDMfBqLKVKnrPM0Yo3b
fxvAOgSl3y84mRz5QsgTU1VPrAt1udgCjSCnA/kVTz1gD8vyYBgAyzn6+DsOS1ZFd2M+3YzSak9j
6aqtQ9/mU6bMYitcesiGb950zBTZCdkNKtBF9Ej3kYEvizNMmJZSEe9dZiiMle+qWwMKc/NVMekh
yOY2OshaAUny25cxzq03k+eKQbogw0LIv3JqWb9CxFmGrYeEKbZeaqv3fPTR0RrT9M5NsRyh3Oqj
I7HLzeD0Dw2mTwFoN/sWZTF2D+h5Jfqo+A2swHuqWrTRPk9+ChMhLihAWr4PujRvvTmZnoT0GVBl
8P8/zhnWDjAVKt1wsMmDOBl6zPQJNIE0t8YHY8A4MIQFzB/VewJByX4h98JQEWhchPdU/KqaGhtv
WiDYlrKAtejM1s63ifaIokdYAqH2kPbj8uiYC9UHohe7WrRsiEYi2ZnQN6q9U8OqD7wSA07AMI18
w2yM4q4w85YvWCWsOxIvPvbcuuxuo3gGB8TIm+HTRKjspaJ3fodDvHwljDLseimizxmHY84LQz31
e+at6CNmo7k6ZRbzVUxLxJI5Ph3y3BCXbElpXm2mmlraWBwM8k5s4EDwd0nYQCl3tdhOlXM/ASJF
fcf2nU35q9OFExD48BP6imERDmnzg82HlWMeLBAx8BewJeF3S5rXkHNZgBGzfNRRyjMslHHVtEHP
WtUBhomaMaELn0vLfifx8TWrr5vZ5q0nss5YFTSrLD87CoAVWuOmbJ2rKi/PWtUAvrabqlq4Nq42
bGE958ep+uiY/udy1LNWNQAl3JzESZKdB1XdhpFMUYjc/qpukff/prG6BNKQy4vzwCySIBv6b1PC
7L5rqhd4+f/uLGI8GNnpvRTXll1tTJf0lEjqDwYv/uW2rKexYq9EFomi7Iyt+cdktX2wXJC31/3y
VZXejJ5tWP1YnPGosAKM732CUH3dtVdlOt6+ZuKTlp193PXMh6jeu0he1V1gIMC/7zi4lKnOGzp+
0WyKfQh+Oxi1nRyu++Xr1enbEEnSqjijCRnPTT6eKmtcnq+7+KpIr2dLM6Rvys4YhaFB+F5+g2Qb
fnDTLzfg/1e6nrlaRBwWYmz7Ij0DRIOZ5i7t3nIlp5usaq+8O6tiWihwV6MasrNohq9yzp8kRKxr
7g2nzX8/1lqWQ+fNY4JprH6Z2+y7Jvp23aVXzS4G0KDnTm0G3kaRKepgaxRpHl3VqFP+ah1NyLyQ
5nljphl2W+Ig/wIz+OCZ/nkHUP5qIWmYorkuZHG2nerWVyCmR81Ul+vuy2olmeHY2TVa1FkSngAM
gS+IIuXKi68WEkbtCqeCw67bKXR1m6Fw5KaKD2765d///9915a9WEsbCRjUg78/zaGG5lG992G3N
tnglqDJd+S+w//1GMlw513bt4JIVP+qW1OKYJV+uu/OrpaoGZfdN7bOO0vJ1YaJ8AJ2m3V538dUi
ldLQC4Hw7BKGB4/RN/MGRe06lUF5q5fGyh1j5izN1TGqEDl81fZ1E6TVP+Mc/0deHJ3KtjuP7dFd
Rmpmqlt13ebirV6XybJjtKgoPacz5PApfcnyyfzgNblsUH94FddzS0HKdoT9sU5jOUD9a2qlXiNR
xlvCRN1DYRLtDTyXLstGlbFN0mcIr5qnrrzVW+SResepNhfnriGSOWCLIeQ8/L7qLVpbAhpHdCGh
EV5R14ak7WaUChUxh6uuvnYFFLAgCuYeZmfDsI84pum5+FeebNTaFeD2czM5g8mxKRvFS2ZXDvGU
cfzgG3h50f/wvNfGADdqcYO7cX4mEusziQ4CBZAp+bvL2ZSC627Patv3HEjPZPv4F7Q5FtkhVxyi
5ivv/WoFl510QHByHiaD8qtgAMBE8PbKH77a9ccpapOEybpnrfMzQyIgTLrXaVZKrRbxWHlkt5Kh
OJMIqRm9ZpPuZkb2dXd8tdlPI5n8pOCM0HoGWAZSH025XHf+WJsEmKmWE/lkKU2ypX8mGGDwDQk7
/eCF/MsZYW0PqBxm2xJNyM82IeOgw8t9Ifwqps9edWvWHgFCGlbHnMjinLigKhhYCxCZru11F1+d
zRRfWZizRFGimoC1wzxBEmt0ff/76n9Zq+7qbJbmEDSHy8nPXtLshpnGy9EARRtIBhfu//tP/OXu
rx0DorclMOk+P5sOGYS+CyrT6q/8+auVGtk4/LqBMsoyW9J0Hc3NXZPN5ackrscPZMnLrfjDduau
Vmxshjl51rY4C3Opd96STQED34eNWfECTUq9DxGGn+vu1WoFSz2lQ8oU5bMPs/YBxnpx4yXOdcWJ
cldLuHXJ4KDHpOcxB2uefnPb+brNwV19aMGxGbE7YRjvhRx2GCDlwWjC1+tuyuq4JtpJGvlE2caQ
uCoAe+ZtZ2u+qtmk1i4C32mnpsD2fA5xGwem6ksGbQ3vV/3ytYmgLBhf6oVLep4d90dRa+hxi29/
8O7/ZV2tTQRm02MfYrTBOalEccwx2J6Y43NVY4Ws6r+P9q2LoaqEknOuaQki9/gkqLrrnqdcLVoN
G2AiWJSeB6/3b2ZGEG41LKPrtpu1iyDNW6XIQ7PZS8iR9pQyU266TopXcrU+VWsuSF2UJRk02lPs
tsVjB9Hlyp++Wp+amSl1Z7p8BoExefZ8W3nig43l8tz+sInJ1QIdJhRkBmnxmhOfYojX4pv7drHM
JeB02B3LynI/OHP/83L/6U+tlmuyzItpuHMOSCvPEZ6icIPe4B3Hrh9uJNIFg+HmX6L2O8JEgHk2
l0GFGJbj7gjNMEH5YzztHDX2IWxTL0BXjh+FS/gVy/XAoBPAdliVrGMdNe6+6k3mrwzURYHs2rLf
2nqZdsjDYg+1D5icP4YMBW5658j8Sd2c+ypZIP/o1xjlh4wIYyf21lyREBe+j19+mKfKhqBU2y9Z
YiNez71RjIS8QuPeBhpwRNEWO9Mk+3KhU4tD0ac1fPN4UR4AFZnfJG5tlUQ5GzdEHbUKQg+AqANm
uduf8a7rR7ij9o3yLkIhjvzHOfXLD57yX7YEZ9UiipnmrJmtlp8HW51tUmklMtV/b2WXxfmHp+qs
jiFEw8gBWG1+Nsak2xNQDjdpljMxxBijm//+E3/79auziC26ds7QKYloLwSuGvOtqvt5e93FVxsa
0cRU8aQ4dyvlB6S7q102FfXDdVdfbWlFE3ojxsX0XHQMGXo1HVtdt8s7l5v1vyW/t/SABmgodpkW
gP/1sol4O687XDqr/SzWNVOXGYJ5XsauxHfh57vJ66rddXdltZ9F7ZjWoq5TaIpVGYhBPnSCgOF1
F1/taNJQKqXJytHPiI4EjOKAfsuVJ3pntYfBTKM3V1TZedRwtmHgJEBPrvvhYrVIzTEDlC8hbepI
R4E2zOjVh7vw8t+35R8p6w8LVawWqtkzpwFhnsrYidSt4Fz8K3OE2M5QMDBmhGBIMDVA0jKrg2Az
3JdAy+OgYSjDDTPS6VkZBMaS616wtW4lcyM18Z4kZ7eqUpw89veuzcYPNoy/fNTEasNwrVCMThIm
5wJUehlAdrDPNVOGML30uO4vvoLuynUoVvvHZZKqS3mRnj3cVAylePQIdF75Rqx2D1/kkw0nKD1P
EUnSsQchn1YwQ//7jfjLtipWOwjTBDOTAiw9lxHeMM8Dr5aU81VaE1jQf29P0JYHGZF0O5fNBSYL
QZfp4de52JVY7R9JPEHLUuxOFYTuIARKEVjz9FGt9deVstpBlFjgnoB/5nSuu+eEiXwweyyxU2YP
8r2lmUdKMArvC8ZbP3RFDtXEayFNjzkUhlrmw8PcTuKDd/nyrP+0bFc7zuQUXrSQNTiP5Ay6mPkr
UV0atEjn7oNv1F9Wi73ad0ZEHsNnyvsZuJEOTMFckVgwYnHje5K5pHFVi+1Vb5y92oIisqY45Hwa
vu5yN/JPY/ql+OBf8Ze32f73mr/u963Wsqort9VlzFp2J1pZE9ELLxsO1118tZjlgEjsDzYPcgrd
nd+AuScz+/p/zJ1Zk902lq3/SoWfm25MBIGOrno4Qw4imUpNtuUXhizJnMB55q+/66jdt5Vwps5t
PN2ojop2yUIiQeyNae31/bjxb0/yz0wTZgVzscMvaJRe8UAHusDBHXajR5TXD2fZdOyhg93yHUSt
pkDtI9wYu1T0sVdy5ba/ZFa0s2mGErnNkUp89qlIy1skrivHhpe+qxXrNd/UKCH2ezBiegMHM35E
daab9jtgVqSbDs5rFxuQByiligMfxw+wlrgmE6CXAHrum1ihC1eSbUs8bHOajRiOGuxEvhvg2p/D
e3Gv9wMgRM1nE5RDckwWXCefchCNYXu2k/GOtru49UfYVqQzbJBwmw32d8LZK9TAglZJYPncybL7
o08YcbvxsNUexKcLCkphogcuBcAsqIEL0vTxx/Pzha9oiz0C8HqxW91TuOrxAFqwDY7V+29ubVtZ
hUPHsMMTP8MwA/2wNR9geObY9NOk8m/tCrNtA0PsB9TEXmxruyLCjVNw59ZxK92oYenAHMb5MdM1
fxxhr/MHyjJKt3zzbVZ+d0BYGDz/PPCtH+Q8vVcFcPMgDwnH7Zs15jBoR3HNnEJzkB/zlfYH3wdy
wWlYqDXowabFUuD0/DAtbDuvDAX9cGW7kihfmIjUHnMwkUrwbPMHv6q+bHjzS4x2fLinVobHrnOd
FEBrD6iRpwc4Or0eCXnjNihWfp8WAaEXjP4etqK6T7BI4aHCMTht8ZvPdL8Xq8kfkqBNUQwPE7du
WRxnipW/gxmu8Omk84c5HT4NrJgPPOXz2WlUbEUTzJVhf9QJLza+fJeq6rHR3Vu3pq0BL0sglaRY
0bSpYfcJq9DTwJVjXrHWS9VPGtfV0ot1UbXHtbpt12F0G3BiDThvwRTreO/Fs9eB+euB5Sfa9lrZ
7gvxY0ul4NYIgS90/7E2I418RNH7YgLAyG3QrRXT7yee+KAI4KKzPGdAvgy500yRtkiq3DlWy6zP
HoTqbjv4tW9i+cOl01JbuVBUHU9ntsAvZocNlJAwJFS+Wp32tTAfeXqQaqpurwhFx8sdZ4yL28AR
zpqB02RBlcvT1uF0jgtNg88JNTmJFlGQo2IycdoWSm0lxKLvKAFMyIt7iJ9v27KF+chGnAJUaitA
U9gHjekYJHGZto9ePYVAa7nNcmmLpLJ9zUDqzRBDZY21zeT5EcAfp0kutRWgK4zO5Do32YMn2R1M
ZlIUDOjMaU8htbWjVTBYqpu8zR/g12rOBckVFOaonHOb6lZ8wkcD7J8FrQ/L601/AqDEqV1lHUE9
OuVZT7Gd4Ol6J+UUd/l8+HHTL5yMpLLCs52DCpYxHraH5SDe+DWDSxuwH6euKVW4zPLPtKzruEuy
+cGbphmwzs7tXVUqK3Zhy88zqFyyh7WBsSJ4MvM5XevC7WMoK3Y3WdMVXlHpg49BG8BKOpRT6pZ1
bK0aSs+WthMqA7Avh4m9h/pOTlLHjluRK0EKhOWDQGkZWKWtAHYW4OEff+1LE38/cklbrqanJcBF
EEXTiUSNR71/5Fnn9PQpbbka6ZpJAxaaPpS9jHTe/dnUg9t1qLQFadOCyi4ABNIH1qX5AS7exd2C
XZnTUUDairQCLmdAPKOWj40LkO8a7LZk2tyWEFuQVpYSjqBTjUKjYiCHrPDkcRpZ5vZBbUUa6JJt
X8Ep7WHvq18SMX7QY7Y79twKzxSIRsj/DLZ4UKrfiaT+kInAuCVi26lG0bpfKjhqPZSM44kRaA/o
xpwmeWAtqw02SKwFozOGl0cK9y64yS8KJm9urVvRCddrUOdhzPsA3AuMxBeOTWTW+1di/9LHZwLU
lqIpqGsVMdqLC4+injIH8q1TBu6j/dI6jry1vlYGvMaSMi8eURYG6XF6A4KO2xlP2oo05aHebTQm
fUCBXX2EH9m7gXZ/uI28tboymAEXiWE6zrCR2Yr5TlHt9lFtJVoJ9nbR4PkdAK8iRf2Unu7GYBFO
N0dSWkssuLDzUgLgF3tra45ATqP0Otk+OI2KrUQLxlyg5A71nfAcPyf5GvZBfWVULivlM5PRVqBV
DHwyAu5IDFVBfSOGZoGRJh/vZ1Rf/oabquLG6Vewn989VMUk6dzrGESAk7duQLDALMMtQ9rWOABh
BmrHMS+ugJl7VTTJcIfysrNTz22Nm0phHQdH6yROUCR7HgHauAW/j18Z/28X/899AP70+DHtQZqb
CaGKC97iRAio4OVWyONSzp/WBU6PLWFr3Lbwbl2S6TEQ/WtTEzAmNE+Bb07fZouUcEus5iOeZaHn
AE+04T6wrJ1PbicDJ8rJpO/8vLujY/96KBoww32oPP1gziJKK7gjBuoXt7Gy8s6ybineUfYkBokk
ZqDzHmBu896tbWtbLxlMzxT1VLzlDFXGSfYIIU3vOIOsvLMXBk7604aTlKgitQb7ocb0vPKNX9iR
2Tq6pu5GXRCuYxhURKNQF3WwW2awVXRj7WVeBbOJ2PQcfshmJR6cPMVQudUQoYT/6fTUeil6oI90
PBvArpZJ/47nfrdkbwvpOJ1gURTMKhYpmNyncc6X/EhrL7iyg39hobXFdLQXeCxckJPLMu2PiZ/z
u8WfijM893e35GAr6uBmxXKAWnTcSxKj4Bc6W1U5HhJsRd3m5+DTGFR8pPDMhvVxk7H8DhDjVLhd
TtjWPIVuQc9LVg13ywtvEtd8N7VXqyvPti9NeytgAbOZ4Jfq6TiFH3jvkd824Tt23ArXZZ+RI/cW
EcVg6lGfSZs5rVO+ne0zuJoEIx1pPKdlfyFWwSqVYva45DD45DyNpnRPqmJsGxaD4/Lnmi5fWzB0
nVKYbyuYoUOt5F4w8KOKyr8NvGo8coVLeLeeWx8zHVKQ1WhL4mqvT6NhETC6TmkALOyng5JBPtcy
AHjj0uwASapfYPPgdM/k25l36VnXwZZrj8u1AEgdj3niA9jkyZUl6fkEA4zD055XcO5VYiEk5qjW
glKXjyDFdQn3fk+zrr4SRt+K5P++Q/DtFIy9/GzqPcVPqXI/OQoYab6FBUd9cdo3MOeZ2sMqagio
Ax+V9wfQekewzEdy3r10++wDFOSU7Hxb+UVAxdGdACpRBfDCUZ782E3KrTIKRVBPxxLuABmfdLLF
bdGt3XEAjqmEyz0FB2lMFNAkTvPYXhPalctgIHqP6w047g2V5scqFfvJrfVLKvzuwRGUzbG98LNi
GJ//qanMj6LMfv1x25eBeG4aWLmjnjWc21e6x7AgSeHyxczHbErZeSOV/2rqm8J3C3V7VSAYjzRn
cGGHD9P2Mch9WHKgsv3KFdI3edtzv4eVSdp97nJV5HusuZ7PuGMrvuadkp89bDTuJWAc+Oyk6+EO
tdOT9Lk+ioB6YMPtBXecBFbGSYHVGFDnAVdn8SVAKj70BGZWP/5Mz696vn3QAUZkbMCLJjGU0zC+
6toHnpf9lY6zSw+fGby/SY09GgCuwy8O+SSF3hoanRUF2NGYbc0pKVQO3xm8XSxrVR8TsdOD0UV9
hAtK/eDlujzIIWlQeHvBwKve42dU2gUUpDW5g+UJx6iiJbwCqxVkCqfhsBWd4MjDQd+Ua7zC6hJU
16o97GRz04v6tqCzzVt5eShH6zUMhjzdzTeBUItj3629L/F6ANJWs8Z8EnhyAnk9U6njcm2LJg3D
SWnY1RKDD5ieaoP6F3heuPVcWD3HoUCXw4Y8BGZDBPXkHRhVbicCX1zy03c5Tm/7mOW6ATBXbL93
JjfY8vqPTrNFXBba79quhVRLSus9htn/p/lxL4vPbg1fovW7hkfch/UgPSMxgwsDuwK5EhQ9e9xN
Qu/bYnFDdoNH52yPBeoiQrW07RG4xfTWrffsae+nZK5bQN33WAo4f20yqM/glijHjGUl5HLsYMvd
oXXC/OQAoAA5wPDJbQfGrS/q4apiA0h7i7sx9d/DLnp7lMPguXXd1u+CEyMq5qktrrPGnM2GJzMN
S3S33bot4AW/RjQ17ea4F/QPRvvi1OTUrVzKtwW8KYAeoulWXO1UF7bRYpJb0Q/plYXisgN9Zp3g
1jfFjoazOhvXmEpgftfEcHPSOQkiU/rFJz9g/St4d2pAd8fR9TeyVtVE8aWF5nyK1wzJpuvxHE02
pwttyHGeRgAouHknhnSKp6Gb7hNOwZnFW6bbxtYW5XKxGJmgECpmPdx1uzwIbim4SI6tW8l4aemW
Y4Ud4rIWd2Z8hxO80zHYZ1YqHrgGNakRQzyUyReS/5kD6uYWWcyKW1GtwZzgZBbX/n6TlbhoA5f6
T6d0Zgt1vXnHhRgbh5iIMChhjAe28rXXz8ugPjPxbRnuVveFj1eEIdZt39/47TaeBTP8jo80eVXP
CfsEq8trD+uX1eO5H2blZTNTHIoz/CIc1r0Hv9LzmxUkz9/dhsmKYaPHdt1HDjJrO+33fXLx5pyr
6q1b61a0brJJcVVc9XGZzV+XhMQ+nnSdmrZll7wu6dAEsDTFhd4vvrf+nmvPcbGi1pF7LGc90xpT
vh6GJi5Avjld0o5bqNq6y8b3eOIBwhiDpXycfUIOeoWHrduwWNFaFxnIA7ibhR1qV4QwJG1PBtai
bnsEW3nJB8A70nGBpr3YCxQNT/PBX8c3bl23tk8BgLu73pI2BkPsxiMVYOEBANxujVsH2wBHfTnM
sovXIvDuBpj63m5mcIxR23oQXo1pIlnexXXN3umhPFbr+unHHX/pZubbEfe7XeWKm1h8yq6LObhL
d8kKn9dlxtLRHBPePHrUP/c6+CjTJXtlxrQIRd2D9rlWyZVV8YVV3parw8obVz7L2sWKmq0F38iI
26FT7HOdZWtULyyl4Lry5VMO3rbbVLBl7Jve4T+ndBvXdBiiBmSRc12L/v2Ph/SFjPo300KMW6mw
1Y1JmZrT7I2/tsbxDECsdZgsU0HBJmrjof5lxQXHoRnqxS22iRXbQeOzTsOgNwaID4Sw8TGprt37
vDQk1kq8rQAwlrTEkCzq3Q3Ff7kNtRXTfRuorTAL2m3Eke7wSRWecHtP84kV0y0fPO3LtY2R5rqb
AAVVZ05F4pYxbH1v6TfJt815PAUJBTgOPFI8gzk2bi27JWTgk/FoEy/Hi6E3uJa14+JFrDV3B2sM
+xPexH1G6kh2/Ryxxu0pUNjy3op1QwbL+yoecnq/z+OHCqb3LlNF2PJeVPxWRRLsdVxI9Ts4IjCX
X3KnfYiwxb2lrJKZDlsTCwWjYW+NCh97cLd+W1HZJDsj+bCa2BMSHt9VW6QRtA65UyoUtrZXr5Mg
hkkTq3XqjrkptuNKNrdlUdji3kw1G5Dxuo6FTj55cE4+TOPgFPtABD89TrGCZXmmuMFcGeh5594A
fHrudIkjbHFvk4zigjLHqPfkDkeUXy5Q2h9/0EvO+/uGW9jS3pyLvKD+ZuJsVRJUcs8/+TveCQY4
uV55NH4+3Qpb3Z82ADZkeFqMuiH5kjf0M4qSrkz1588mwg5/fx8bWpIxibJZVKc8ZTNIiigFLRRU
Zrr29vsd77xXftjzvwcMOp5+YlPB5z9oSRKtbXFxpa4f/Spw2uBzOx/gkVH0Wc6TaAPF5Njp9ZwC
c+wUtNxOCLMPy/raH9DxhJiblrQP6ZC0px9PoJdGxcoIuKJgqBnE151rJU5qUcXZl5VybN1aqv1q
lXg9XnU0DDIBvKIrDnpnrePAXH6n73abQxugQgEuTZFoixklZ9jh76L44DYwVkZIgei5VGrqSNYT
FEPkSy4Sp4hCwD/t9wQOb7lVGJW6qO5Ud9cEndP9B7fTAYixC/V2qiNoEuMLpw8Xl71TcufaWqsD
D0AFsVx6LfHQRpLyGAA47PYpbbG/Kulew89fRw0kUhmM6A9CgUDt9ClttT+mXcoTeP9Ga6Mf6mrq
T6AMulGuuK3nh0X8gLflNIjWvL6t4cd2LFTmGPq2nH9QwFKXeSqjfM1DXiXA87ltBbit5l+zXDbS
z2TE4TIJiu1yy3rtdFHDbevZlmZ03fdCRuXwywgcStnMb90+pRWV1dAATFzkMjI5ol0zeU9E7bRM
c1vLXyEzgYjRQsc/epE3/87L3Wl3wW0l/5rQqib0MtYeIDbUK7y7tffc5PDcVvKDTZ5t/VbJqB2V
jwfiZT2Wil45Ub9QsM5tKf9UGQBYUl9FE2MI9w0WIce1kOk9FEfbsfH1F+0F2WFTqx8Sv5KfEMvV
3TYg92RJx/NDWpLlLPnov6pGD4fMFAva67VlGT3pxCTw5+qoW2K1Fc0cPlly0caPVlCMMKndvNa4
rWWW6dT4BZjOEZFygZ6lIYe6cBLuo4tPF4OEDRVUOTxAHJYh7tz5gV2YTE7hYrvrLm2t/QxmPRFt
l8+SVB8nRKNb09bGoUZVraRM+xGYKsspJ/1yw/2duW0c7HKGEmByMDdTP+pm8c4v2+KQe76TMp3b
3N1V0yYrJfPh0wTwjqw+69XNdoDblQzehGpP3xN+pDvOIUcCv0IBs+W2jtncXa1T7MwGiBvyWX6d
lQanhbuVpXG7hmE3Je22eUbbovUgnOrArUNVw5Wev3AxyG1XXcN434Dm40fgyIjDnJrsEMgW+EOK
9e1Yp4o/pgnr35MEtT3HZNR9foAEU9/W27gc6dhtbtPWrhxIhm4mnk7YRdP84O1tNCXc6WWX25UD
ec6asd8mEQ0Zj6q2iWiSOjZt7aNVvk2ybhWPyFyD84baRD4W0i3WbIUnclpOppqzqM0ngJ7MLd1n
t/xjyztHUJ0GPDmxKO3Sc+5nYbb6V5p+/uQL2/SneXMQua5HjZGWTQu/83L7E6bw3WkvmTk7ZTjb
p7ZjeW1G4bEIG+n7nQ6vnKPNVng2xVIAGSZYBK5YCJbbm9Zot6liKzwpNgIg4G004iqZDoGXh3RP
f3MaEVveSfy8bVsKuKKGSc5JZ1NwgJKpvnKXcTm2/f0uAyzGp1/U4y3DtVRGonZlX7a+i0WSX+n4
C5PF1lKyCQZHwbTvUZ7pLWyryyQfZ0D1wGW8kuJe6r0Vor5Z92xq2R41sqsOOkk+toW+do6+LKrP
Dc3lh3530u37vs5T1e1Rvbbz+1qkxRuzdNlHf83TOwFenuOpwFbY77k0uNbb1mgr9Dvcs9920g1N
zW0VZcKqdFsWf4nUDBqZlzbNEeSO1XH4rUtqorsc+Hi0rnlwGhV4FyYnwnFmWkffEXXzZToPGJUJ
AEBv1K+7mV4TFrwwN2195G6mst9xiIxyJBv4UtbmDr6g6e2clexKrnxhbtoiSbzhTlrVeAFLG5Tj
QuB57Bt27XT9Uv/tsCWeYe1GlijYAhSI0raKoK7JX8+JaG+c8o6tsEuysvMVGZYIhdvdHWxv4MvF
NzeiGbc1dhAZNQYmjStOZ01+MIx95MHktte0HVk704Aokpo12pEwjaeDQ8+EdpvztsauYFPXd1O1
RgRMthvOIXYlFd6v3AbdWmAroqlqSzVHUtWnPu9fL/VwJR2/NB+tYJ07rpO2muao9rZHZTJ1ZOk0
OE52K1hxXTeMoiV9ZEbvNNWf6VI4vfpwW7rLgJ6czb4OEe7hy1NaN+dlLsnJabht5e7ciXFlm9dH
wmvSo0jVG6/I3KqyYKf2dP3oAjhGFqQZokx/KEk14dhTOo63rdv19ExE6qPtSTQf83R4i1cOxzGx
1lRTwpfLAFMZ0dXLDyjr6Pho3ILHVkpmFcf1l58OOGHKP6uMkaMnO+W2YNhCyW2tq4uhMTqezfux
bZJXcuTs7DZTrMBcAaCb5Fz3UVv6cUmCT5su3rk1bQXm3qFsZmVpD3r1CkdCPj7mwFi7tW3FJdAh
WEZV1UfgRn5NZvmemOWjU9O2GBI3x325gBcVJQNM67dbeLK6HRdtIeTkJ1mrUdEYZXRKT6bNATpN
AUB167cVlgb1f13rmTYa8AqGmikqby5X+G6J0BZD4pKuMT7gPtGm1/espnHWlu/dOm4FpiCoXjdN
2kZyk/uNqcgXbwcU3q3xy6rx3WZ339uuLIzfRrD+/0ME/ZtUV24+gtxWQwaJ1nDkyptoDZZYghC8
LavbpTezwrLws3Jo6FpH08JFqKWe7wmt3AoBuO1K2i57OYl2aSNsbfPjoNhJrMa45dlvxTXfjTiH
lxVluKiPalTInVvRTOdAddTtXt1WPyYL/NHTlXXRtul734/4fA0fcYmTZ45FtvaxngUr8IZRRzop
vfHczQ3IbQNYX5+Ddcze0DlTd8FidjcbFG6rIYNSyyCjI8ZJSHJOgkkfy6H/5DTtbRdK5leo55KB
icBY/9zVQQVee3KN8HiJnedGygpY2EwZunsASqd984EmCnmdum3mbAKzTMne5WNTRV4w8bsJZZ8m
2bXbzv9vNpRbrlkyjlU0+EUNiv1SHxTBjaHbkFshi/yo2mYqqsivSAs8el8elCCpY+vWYjqvbVah
trKO9jT4BBhDhPLvaw+D3xLWcx/UWk3Xtle6WMs6wuhMdzJps/rQ1T3M9ERVPUDhmd/4AEE/9ksw
xWMxbOeKNvTer70CuS8Y78c+N9Xpkgz1YREmGWANLbswgXMjPfv9kMMRv9ow2qhKPAJonh+aIp3j
fS3dqkm4LZwkE/WLLkf08i34AgzUbTdtbnsNWzWZsaDYgCYvo6FLDg3oBQd/gsW106yxZZMVXFc7
WuAeyTAwYNLudVL21w7TL8SpLZvMuZo5ctkWAoF7Z+jk/ZktTfbFreNWEtCgkc2gYO+hl89fqkGf
FqYdtRjk8gt9t4RMIulwS13uYUY45Id0gLYRMLJrpIrnx4XZb5zNWqpV5YkMIUJ4yDK6AHpQ/OI2
LPxp10mzigQk6T1EoXJ3XM1ibgcQYN64tW7nmCXxlE7GLQymlYWJgBHJlrHJTfBhi7NwiaxUW/l+
uE71fk95kR8NTDJObn23kkyhEzxap2UQev78PsClziHTieeUHpmtxwrILtrMT2WYF9w/LNhJHorU
d9MfM1uRNVZ4kezktIWwgeluliErb5akdbrVYbYiq/chth0CykOQjj6mdQ6bqPbaU9kLM912Xy3I
hFTulzxsUK6z6Q910jitpXiafTrP8QygpKwVC7lG7AdZz4+4VnY6KDFbnDlzAFtREcFCr5jCZOry
AwnoNSjwS2NiRWhRy6TGcZ2FeZtsp0EH4lRwtys6ZquxlAouqPeBhXtH++Pa4IYBfl9uNiHMVmSp
mmY7nRPg2URmfquYWoa7bCcZcbppYLY8w0OZHuXC8DDIIpWrHIC00o2EwGxpQhY0Hs4CO4Zdtv2B
LlDEXwoqXHILNA1PZ6PAK4Dc6nYNyTKvhyYbglN/wWU6tW6L1VZ4L69V1rMQ3pzwdk3NK6OuqVZf
mI22Vi1dYC2xGw/JHKa6h6Ud7joyf3Dqty1V0/MmID/hLOx4JuA9RMBT1Lh0cGvdGnO18BIa6nEN
i3Fjx5KN94k3FI6Ny6cftM53uU9pwEIJ4AJvD0A7O05EW6tWTTzw90SzMF3FHZn9mJfVteeXl77m
5X//buOity5QZSdlaCb9fhmTm3WmblxuZjvPzlUblGm9BCHN+COIqu/8LXBa+JktVmt5bfqi1nA+
9FKTHvuCXUq9/Q2+DG5zxTq9SLpR2gcCEYTyDDzk/1pM5lenpm0bVGLqVOYJFiJcx8CkYmzkwXjS
zdWd2dIhVGRAsrY1a4jy4PwmxbPRY76u051b363pUrSM87rBTq7xYL0etOoGRXpv3drmT6dialA1
6w0TC6d1DukIP/rdze2X2dKhbgd3Wm8zC1FYst54YsITplqI20Ums9VDelwhgqUY83aDwKNJePFe
BdxzHHNrG9rtGsWcILaHZgw4KDRKnctqNW6RZIsG6ZBXA626LRwzKg54Z1/gtVy6PTMwWzo4FnXB
mgwOpZVcCkg9WH9X43HA6c6I2WqmUQSjWbKGh4RkQKPMr7Y5cO25lc91Txq2SW8J/ZnoVzrb5jtJ
V+F0Zc9sh9JqhlMNfMeWsNjh1jSWmfkAJ89rjsIvJHVb0kS1aIWWBceCoU4yIWe4QzmVejBb0jQs
QS7yodrCooVFoId7nSNMcMazUwqwVU04tchu2NBx3XfsXqutOidt0rgFkq1o4h04a6nAoBO/zO9p
PvVhUu3elZG5nCP+fiXFbFFTMC8ZNzjBIQmk4w0lAf9itKze8W3qr/wCl7n3zI+wxU1k7I2H0lJ6
8ftVr1OV9ycje3leK+VhDeFu4lZmC500uMemWwIaBk32UQTdIxjBbjs8W+VkvNkbulpQSOFK8por
Xh9SwMycLr6YLXSamcCxLr+0vgRviPaqw9STP5zmpu0U1+d+q/txWUM+dOWHymTL6yXgqDf9cfPq
hW9rrazAuAHtXC1LCHPh7V1LYW5ySEnXnk3JvNPOq/4x71PUP1RZVv3y45952fg+M59sV5hsxVIV
9OkUNgYU+s3D0TX3vBsCkduvIMNsjyPtcBP64x/2QlKytVXbyJut7AUSqj+/RQ3Ap0DnbmuYra3q
ZLb4LQx7w3pRx6kZ/kjb3XEd8K2NYKEX0cE9Z8a1gcmOczvj7UC5+Usw31ragV4nKOfu5pCVcrqH
Bdh8xlmzc9vD2tIqKkQ7JXBkDMeeDofLQxSsuRwD2RZVcRPgmgB6m9D4DT8oiv9K1yvz8oWpYtuV
+SxpV6+j6DhdvNN6UbL0QeVmuspsOVVBAqjBCGZ9lTbB68WbDxNZVqf7TmhiEGrfnaf6FfYLpmim
EAfY4i4PvOQwbZ26Ikp6YQGw9VTrYFDk0polnJO8fT+yQkGCWuAdl46ZCtexAKjUKVptcZU3eluC
SsglzHf2cfTHQzLjXtutbfZ0jAao5cCXkXMI1oF/GAevhI62+82tcSte28Y3UP0uM5YAAHZXoeN1
cgNPMdvwdEYsVeXSTaEOVnOGy0WDK8rgi1PHbXlVNTUQEszTEvapGG6Hdr1wdWEZ4tb6Zdn5bl6i
MH2RAe+WsEtTeST7XB2I8nvH1q2blSaZixEPcXO45910KAc5HSrdyJsf9/0SO88tU5do+K7v0zDp
xrBiDXGBK24IMnKUikbdbTIp3VYQ25YO2migSdN0CBePP6AY4M+FSjdnR2ZLrWqaFrIrMd1ZW4xn
fyIb0JDS7ZkVx++ngzNWekzGJBlDT2zNA2vr+a4cfTceJ7Nd6bTOCBapfQm3vm0OK9Pvitx/9+PP
+kKW59bid1mwZTIWc7gIcl9Uv8+pW5ULswVRSpQ4cRG2hHB7b47bCBrMzqfGLX3ZoijSUF7RBWPC
iZnPZBvzk/C5vHUaFQva/G+0nJnXaSRewrYirKdsCCHtdnxesUVRywRVxzCXaH3rvJt8H/pjpwa3
47jtEadLXa4eyeewU/TDUkENvZMrJ58X5optEYcpPtVlgTFvGOzdizp5rIm3XckvLzVuhZCo8woF
KXwMcxTRH1PS10ewT378OV/IXbYsqvKnEqoNPYWwuFuPVdub23UcylO+FI53crY2yhciy9MxH8MC
xbE3A25db3MDPMiPf4GXBseK0joFeavb1Rgq6Foiz9t/pXPdXJEUvzA6tjZqnzmOtAFZQ9yIluVd
46fmTUm64n5Imbz2Q174DWyZVDA1NWyB6RiyYryrqfh1CzK33Z6tiJq2SpiG7GPY0J4fxt7rDyXZ
rjT+wonQVkTl+ZwTeMgiP+Y+6uv7WZ+XdYJ7J9TM7+jI6iNrU3LsEpT7On1r2zMOFVmsBWJiDvu2
Z8dJEnMm6e5mFcBspRRb/I3CKqQPi3yIVl898qK+cp320jyyIjgXQHaSEdfGsmbi3gNE+jRNrD2B
mdhf2SG89COsTStREBuYAA92KmPr14bo4rxMiLpDX+tr26gXzuO2f5zS49SwEedY3RXT56nIyHka
eHMq8o3ep3Lgdz6w6U4bZWo/b3oTvrHZ0zLc9uZLXXTFWRIctL7NpH//vP5H+rV5/K/d2fCv/8Q/
f27arYe/5Wj9479uvzYPn6qvw39e/tb//bee/p1/vW8q/J/9rzz5G2j3r597+jR+evIP5xojvb2Z
vvbb26/DZMZvraOHl3/z//UP//H1Wyvvt/brP3/63Ew1ylXffoXrZf3TX390/+WfP9HLxc+/f9/+
X394+R3/+VPc1OPwte8/jX/7S18/DeM/fwLB9GecvH0WCO5zwoLLfnD5+t9/xLivlZIU8FaO//en
f9RNP2b4sfJnxbB3JIRSX3/jiQ3N9NefyEASIAql8gNN4X7237178n3+53v9o56Afc7RUbT7dO6B
WaEDKolgl//4PrezzowXermycj1Nkg8firndP2blegvHc1IfVU/LRw0ceQyKOn1IUE//Nff29VXN
C+9Vmy4T3A1LPJrl5RQyI9L7LWfmraTa/GU3/r+aWXH+uW+G5s/RnjdPJtrr9mv9buy/fh3jT639
b/5/OMMu7lsvT7Dbvvlam0/1lxy7sv+asZdpeflLf00wSn8WFF9PQ5zoB4RfqtD/mmAB+xneegR4
IApPZ2yCcZT6a4Ip/rMfoDIdDpHExznqor37a4b5+udAUaqUlkIJPDb/byYYpvB3hzif0UBqQi7t
wEuL4RT19LzSgAWtiV8scQeTtImdJrXitUmMUx60Jzak3FPRVuWNh5uNYVHJ/VJx2f2S4OjdXrkl
/rbi/M+B8tKXQPgBRTcIvcgKrL4Evl8MGjSJuAN5nBVnw0k2vurHfPE+jFXQSry0NyDdnJaxCCZz
m+Kqrvg1N6t6Xw8KuV+PVdncQ+Hmbbd6hnzxzeBBCXBld/S3IVNcMIkPKoT6P8x92XadutrlE/EP
iUagW1iNmzh9nJ3caDhnJ4CEEI0AoaevKds1KllJxXXu6lxsD594LUBIXzu/OROc0IvcfXUkFy4D
O1sUk66GWOkSQeGA98n22SB4heIReIflGTwaYP1YKWumwzxPhfn80z57NhU/m4Y/3UYOP5EmJOyh
yzeX7KPZXdF1UNVTbf9tSta1OcWJlqpMNDP5admsY9Nh6uuB30qydvamts4U3/5+HxeyxRnqLjEk
xWPIO5AUVJKX8FYhrYyh6sBvtCpEQ2+YscqWzC6ak9uhrX380bYK8mds3KO47PtGDdegBhaVEz3Z
X+j3/Ol2CuwjaJ4wpN/kEkHleFaLTSb5zaDjvH+3QOF4L82qm70pjeNzn55qv6nalaCKSQp3yNY0
Ap8tVa1R78wsk5dY0X+NGDP0PSjeEgPigieU4KD9esa6BAqIDqX9axDpdmY/mHqc6rME476uy7mW
CGNK0nX7HFd8ybT8kSF0XV+ClFyAs3EbOSngrAqoPCcUPF8Xx8tCI3mKCfXXYudNL77mUzJjligj
M8/GqhFRC5acmIypgjb3Ir0RVZPyoUmDpMFgBcSbt1H+IKnLSNXvRoJQcYsiY+Jqjeqm3o+xi/b9
FpLnEXtonIMa5lRkIAQsV5uP6kGDjyo8I4+MehBriv/aZajtS3Ppl1sATCcJhcgDB20K6gr55ZNG
GUiKp3YTJwzY0HEsc92tu7lOslnhLtFg76Ou8vW4hn/r1g5dr2WEdGR+StsJTH9VPE0WD/z3g3Kx
DUDtgoCAxAmDCUO4fUl1PGQJiDNMvJ60lVadotiOw00EIGRX2aZmr6GZm+gyrZuoOI8F9IpfOhm/
xsoZboDznCBJiSlKR+yyXJ1tYssN/M8Jej3U3rnCd3Gp9z37N403AtbGRM727YQQIS5B/G7vm1oN
pJz7TmbXVtNle1XPuh3OBIZvxwQxcf6Ln8E1UP19peDbfnZKSQFPmNIQ8iRJiiMTTN9PFca86GYz
C4xU11DAK050VlBrjsdmBq84wv4PfT6s7urv1/xt0xQML6eg8DtgdWTJZbPSdomLIG+0nBbI0Bav
VwL6gU9Cqih7kzbz5k9YAFN/WIslHa/yqRfd3TiBDbG0sRZp/MJmuWC4gjGFCHaKsJODTzXL00tY
kojlprakm0+eEf6mMGEQYqEQj7v22lE4P9es79jgp+lKNyOtGJfLOy2nmQEBkPsvm1aCfeeRZHfx
TLromLKOqipmKknLZhsSV600h0JwUoNS87/zTeHmaUwQIXPIkLHsEpJM9zHduJmnkwoNr3dqAyxJ
VEilknPmnY3vPSb13BtEs635sa2TsWWqiuz7C68UkdXFPipw+rHjC7xZWJoQXP+0j1KbkmjEOT+1
0IG8cSqh7zAOFxcVZkdG9E+ArsnpsSMU431da2V9m0GDfDpwJ5w76zES6Y8OIe9mDi/c2eVRxAJl
yFER9ZEshbkKd/7TnTU8XWTM2XBq4mxdboZ52/Kq7pBnHmjeDPoQZXZPzt3Y9EulRLOMB5tlbX3q
ZNrlH9MUupA1pNH24UNnIBryxqF9oN5gZ+v5hQz78V5+CsvCy4TBAvUvws2c/QZJXqCstOe2WE7D
nOtPFjQZzXHvpnUqGzoP6kZTuhwEolUgFb3YsiphO62v4mEZ6ed8T7Q9aJHoam7QTz/tc9ac8o0u
YCUFE12VpqPvm9LJaL62wucPametu3F6WN9vORn5EXpkiyrrbGU3LbKo1JQr+pHyjsd5PU/lBGnk
D3myLW3JhhRXyHuDT1GZePtCJfUiGQsrUUDgD//Df3AoLyK/GvHLNBTZfILO296+I3O3ybKz05i9
TfDyxuvWZ+2rnET609/3yx8vXAAiiMJ1gWjroqBiC1PrdU2Wk+3R8TrwbB7PSEvr5gShwXG5SVsi
OgTo1NoXEPQXUebjI+cIHNCFzTJQCoSN/NNGzfvYihhcMifd+Mx90DLLP3M36e9e95Z/CSwb8cG6
QdGDhiv21S6m7iWdrD88PsIViocHFRhBIvXrTRgAedKo2GxgURnn07g4ulRRRqWphozW27uBs+Kg
ElW/1Mb505Uz5G3BExGs/UXMREc3bJhpAYAIcrjsNK5Cix8zznTVzhurTWkLiGkch4K/BCp6rC5d
HDskeAkWHR6Q4OIXD63U0rudz6c8w4z6AfUmKJ0pQ/nNNCz6zEkk6cFDdtmcapoLjAmtEesrOEsx
3xqCoegXvPKf1iLPsPniNGUIaS/egpzNoPtmm2EHTJ+9UlAZ+N4VGlTMcRQN39fJsRtfuGZ5wVhe
xk1FyFA5QdTCSZHDBP26EH7oyTBl8IRZ2m3FAXQGxcdpiOePECeMxgodYEi6TzWo2st6YdFLwuKX
aSmOACcU0CcEk6jBwJP8ev3W03aK/TCf1G47DhhQP67HVeVtfkilVxUlivCulPGQ7WjfZNEb42aF
Zpf1200CO/RmtQPfSqFGgHTpDjGN039rHsLyoBycFkWBHxd3uEzFMkSiwR227e4OSrFi/8c7Gl1z
DE3N/0SbStpDUazTC6/mT2uDVB3ouRz2ARWMiz2R6gZjx7ufTgMGmz4uNYQODxKHSVSMgtfq0Ke9
+6y4TYBOlh27XTgDsz6t43cEcrhLXWIwMmteZUY1D/GyiuIF5/WHqA7EMEm4M8S7yE8vHO0Axguf
bmI82dar/6xJI6cy23u1QaJNE1a1WSy/tHjx7xOUw6+7uujXKqHajy8s1e+GlIdcBNU8VIBgwi9u
JIY0DujK9HSqOWsi7GUNvGDZmTi67mND28O+ZcSZcpTzNtzUsWiOEtO/yfu/b5XHGeVfzQoiypSG
PDTslkuzwge5ZyOPxtPCoC90GNWS+KNcO2iCbVyvxSGfxfrNjJvOy4is4kuvEAeddqhPQ6Y39/KM
Pd+jn0jzlzpmF3yMIebFsBQjoP/NMeiETOnXk9YYvYw68+MJ0QhLjs1adK8isk+vR0LqW4QW+tMC
DPOnyIAZ95BFdorLWmb9mZpNf5/acX9pFvuxG/XLciFh4hSlYUTiKcpxF7fkyGoGt2K5UIhNpnKb
zfRJ8DntDhlNalZ6V6TnpWPtt2KDFKXwTHcVYwTpe6+NLBDCWSzfCuM8VsblEDJNe7kfrTLNVHmt
yQmtEf6S9Mbv3gOOkuWPbxq99d+EsuPdzxL+oDulGxsSecj1pttPC110c4At3fP31rnB/WuTulcP
0waa6Ld9MrjpS6aojcpYJxE0i1/YfBQv8NfVRBzOkFaQUN9LLktn6dAPUcJ0e5qJMXlUAkG1IM+O
YozrvolFV7CbZZmjCN59R1x4D12jfH3vt0Ww7Jhr46VFvy3tzYe/39iFYCt2Hgqq8LSQUMTb5vyy
RNOzxq95SsQxi/ppSMoEGR0qn0mN5rwqIbaWpVcAoDceE1C50+qhB54B1YO91mw+LUOG/0uSARUN
qYh6jc+57GqgQGqBx3Lb0huQqwBQXorISXeV8lmSf9FAGHGpcS5c9BKzwm++uqBg5UjhMJOcMZym
X0/S7nmL4i3hR1/g60+mXYi5jWwvpqMqtqk1JTDEwlVL7k3/whwqv/QKKdYwD/UFCjODgIFceAVQ
p7oExkSe92F0kr9xavZYLL5FDj8kciwTVS7imLX72iZrmq/XCu4ALK+7l/0bBtln+2V7rBlJwHvl
jyZdMQxV0qUJRbKl7Ywrqoi4msgrMoCZZTmTjCzRcBWD79nfu94Z+SPJQWfzsSbGZ1/kCH8sSlRJ
2Yc5rZkscANk3IuKaqRi4oP2K2A7FRnq3t8nO65gDlx1KV7N7DF7zI9amongcCuLr61UOsnIVm3O
d/zJpg3AwSfSLWPHz2SRCh/f90mhuAV7GS4tMt/it6IfxVwcdM7DZqLIqxZ+bHkXtk6je9SnhoDg
Lw5OpjWKhYmo57k91zIasFlQwe+Ze6/XnG3uMMxk3b8uet7tZ2rqnfY3KUNxCUYcoAB8lQOAXyRn
sUaRdFVd8Fhjuqnr07TamnjEY+ixT0Jy2URqlmWmBFbusKw8/Nug2MxeT1kLZDL6TxQUCVeF1tDF
vVap9Xl9yrHYrnsTaTBRJ+8intQxOcvR7qi2ockvhMRQQpoNWXg/LTI7ALpinLC3hK6Inl8/3207
YiPRk/cuRw1OuiXLmpIh746jyi+s9fdiR6klh5p6Q6OslBCgwOkUk6F4ZGyjbjO3xAEI/pC1fJ2j
SkBDeVCnGppS9XJDzZJg4zWoimLpXYKxZn4kUSqxsGgf+wUZ/2TxxGtjpb9HyWDGCVdskD94LYFz
KYfns2+2Bi9dzVpjSUQPXVYQKz/9Zna/YoHydtd4egbBKXMf13GXvS/mpPP369BP9jVnov7B0BqY
P3UFNOYe2hWIjlcDdXqJAFkYF0EOoMpo0qVsN97gXQKyEi7qGg43VWH4OH9Ix2yM3kG4MlQw3Qjw
ECLgRcGS064n2ScM9hTZaWj3dQPpXLMv9yzuJG65e7rXBsxa5iE3ot9lOUmFkOPdEG+R4mcbETqL
Ui4eDeYDdXmBU2ENCXY6tTUKR2VR1CN7zblveXIdb3uomKqtTmJ+A/57bru72HCRlALa5PNeat11
5na3lIHQcBX5Nr9dM7my/ti2xBakrPnqHZjPIluIEpW/wE448ixaz/WUJbAKGIVKeFZhfDnPPm67
nsw9nSgGdcH0AgtUzq1VzpV57E3y1Zso3LLEWULQ6wzzyldyWDe93CBZwjOe8rE1OFoE2df6nnRo
lMJbZ6Py90Nhe6z15jvsA+iohD9LR2weVGrSzNDhbUFbjy3YxThaw4mmbT0kx5ZZxaLXHYa32/d+
EMGFtD3L0yspaovNlmeqx2bLIBWMH2p1PZYTIlxK/ng6ZYldw4dSJM84t7Hncm0/+AQCGrxEsXFQ
D4uWDe4za9odZwUmJrx0yIBMwaxB503+kBCvkv/QSEzjFXTg0vXrCtOXQGBiMx2/kqBNEe/7NdYo
GSp4vK3shqKIvxO3ygz7qK7DuXDZANtZo5FgVdkqy9a4gghu8HZbXURA9EvUEN8BEzG190O8EHWm
I4rGRckbVBh30ICbXX6ABVz5e7onHv+Sq8RLiXltE5tXYkQONFbP78lnA9oxJf6awLRDFAsO/+mB
20blHDKJLd1Cg9uO6P91wND/Bxou9fJ5UnWb00MGfUl2N3d77wg4iszg+yPdhmU4pjX20L9momN0
R8FZq/oT2obF9M7O6H9fscGB3rdsosW4al58dKvsUq/Noehkoq8APx346wllV/SyhFBWHjHuE21R
mQ2tqO/Teopxw0JqFGqfj0QiMryo554G1q+Po5L2ce0+tT43TJe+mSajDvE+hXO0WTC03458tPhF
GIwbqBIzy8FVFmtBMQOYt5N6gPhJ2IauX8bsulZztq8nISLN31uI7uKjaL04vFNU6UNfY9uEwoLq
zAJ7XYkeJeMFhsVbhlJyPppXybK27Sts2H68ntxEaUlph8rNjG1SFDc51EBxoCHcjq5v1bA22Lhh
tjHcXAJfFEWHnqdzhyrqk2NDcJG59dxAVa6eUaacaPO2GzFN9837Ofjr51gppSKY62dfrjopEGD2
0RbOEcTtE3w/zn7oED27X9mYECg8O4lYgD7OVhNNQ7j0FHhlFoOY5rD2CSgTqtyyYMQB3Q5ngnga
fDFIfYJT7bc5+M9e1C1eVwe99bBUaR6O/rPXM0nciqVCf1e08f/u1bGoCXYzZ27iEfQmtjivCFbd
uzJ7ahJ1PeTE8c0W+uJbyY0L+6EGuAqvsS+KCGspO4Dofli91fiqrO/wnqqJSRzZjDXNXL/fifDd
9ElGYoxYtRFlxlNDTVAamNJ5w6kci6iGtU2f4lL0xx0eeKo33oOCAmewSG6kwO/m1tpxgoFwUWrw
gRwtA/gQYjM0vSoi5hBT0CfXp3Id9g3imnD0WtCIRe4IjeLHVt7TFXJF+jQ75DuKDuSo2y440KzW
SpEzT6CwicyQmeCe9Jix0X5S8RQN3f00QQxJgXi6jYj82sQirProcyCWhmpxnTAaebjft4m+XsBD
McE2rjZs88TQ4Jbn3qGuczJJr/En+6ooXjpRPDwFIuoOCzlgS6dXA1kTT9/GY6cn+QDdnmSib2pw
lmApTLtmJKLluoEyxvaltwSxX1u2dH1cqb7Jw/WbTqAd2kZsHrv757CAtqq134Z5L5ZPewR+31ub
Qh8wFKo7pKRVqm0ww22Tt+GmhzTEhElASNiKNWmCHmoLuRx/3y4GXJBXdmcKr+M59mjjyeDvR5qG
h9QNR0T8YQNFzPp+KkboD9ysXPeixF4JXygmveBxsmUxOERAE0QOoVXJ5zlm6KjDYEDHYC/jhIdd
kZE+NC8h3hFu7fkrco1g11xPgzW4tSyZLf5yb2aNIxKNjcHXUNOmeXEwiYTy4Z152s/9bMKrqzkJ
p+gZEBKoxHBbiU4QByTt+ng5oCHwlYB6c7RLoNjQyx/T3GBw9IAIv/Z52CHhMWU32dkfALgFMqnr
6rmFQBFpQQR7jJIIpM2I+017n6+QePqHN6IYv+cc16sW2pPUnnk+D/0/6dAR9PVHqYpaloToaViv
qBs6PLHushmak9DLzA4SrR71GdC9EdquTrceGJdmRJnTlO088+WtUd7vn8feJLo/LFPjp7XsJxUj
DFtHvJnkrsE88D6XimemVaU3e7QuR2zoouk+uXqP8UP7SY+s2oGdWdwhV9Ca5eW4rNodR4cmEy93
AEb28aA6bKi3+N4MpYvGdjGARbZZLXDfTexB4IW1UTl9ZdfCyOF9UC6EyhoHsj2zb1IAuovlPKxG
UBi7ts7eUYqClb1SfA7XJzUrnDyOkQm/pR0d0iuhdqWjo47jRb8ZZoBYiys3gpPc3xT5bvsE/Xjf
JJAZnCfVigrTdelIT+gNih0+sgez1ZWbDcG9NWMPZEIL0WWQyEylTpo+mu4m1wfDt2F7B4snDRy4
eIqan0320MYcsBjENlEHS8xYsPFo53C6HW0hd/kwzwOIE0sNQYyaHi3SIf1B6n0gDYwzpnjLJpsz
/lnGqsCb3ZYuhxjIwj3V+52lmKUpsygnna5oBJEHUhV5u9nic+Ep9g3YHaY5RmOdttldnC0hXNVm
Cmlb8uTkpIOf6apY7jseIXn6E8ykQfWrnDGSbLsDWrEhKUMCMsNkPOWmGbCm+K50JkA9TH2G0yt7
l3iHAV2XzidsWg6Xjo2CYBJMzUhPJJePfqHDZ26XIQm+PtlRFknAbxsy3Titg/dmMGtLewCFkQBD
Agq/Qravn80FQBg9PMIygA87QTMAdp+6yqCL2UyvZj0DsvoeeSJ0O0umUtlPFcQjQ74y5Wsw7Tsm
vPBDFjo44LyocVJhr3JYdgxuguDwq9gZ6+yBGfUYkwodluUZL0GYwXMkdREMXrEtOXzGvBI8IR+W
FWsa90MAi0gMzvbrSS0p6HCvGBuavThzoMrc0SykH98lNhljvOsFywargV2TQcYthl+lg0On+tmN
90w62Mg9Y4/r8pTGRPNc07FkjM1gA5+LtanQIbKwbMRz7LLKN9zjU4kBiOsqfjLLLeJWJEhPgbOt
OUo2UwTp7B3xDAn2TD+ZPNt00Kw4PztXMUQtXogqoqhry77WqKiURhQeexgSJSHyaa0INi/ZSQgV
4qIORtU+heu10CEdNOjWhIRij5Ei6iYJpQbqXPB0xdIucBDFTEOgRTDsPZlj10a8ud2GXezx1z3i
bvPnDAvstgN2SME/kHS0pj70OSf196WerfgAup5RXfm2iYSvVhmtSdAkg6dNy7QZ0x2jFONApyuU
6FTxHWUC8nE0YnRfmw1s7e7Q1HiN5zSQIVzHay32+0EovVVg0kn8uR5s4j8itPJjdJ4Nh9jDzY5C
89geJmW8unejjMiXWEAz4BivTdxGKC7zrZ7Lmi7zBLrsTS3mfatHzyCgBP624gp176gNKoz7ro4W
1HcPVHQuvo56O8pv0sYU3QRv8nOfOD72N7bzK7v2do3WDxodOfFmrTFsURzmvpZYdDciwPsh/Cpr
fmAQqlSHFJAVhpwF9N3Z1W5gsewBQxmkTw5wkxD1uAupmTgT6mzfo0aGlUPwmDO0eUFFS2j3KgMh
l//2nHE9R9kIA0LU81QkeMpXIGwQHG66NMgqaz4ggM8TJO/9ITdQPIirZuhzbMr5KVGv8bzm8LT/
3VMMFT+dKrd7lBs3VI+wPVqAL9XDU8qthA+h5nOc+3wk8mwNYfVIdNiLUWJH8gVlg+HbuO5tjg5L
Gt77ySfFsO1Vli96iMsYWKAVRjsusMMOjV2fw5EQWrdyDNZiVn6Sr6B1VMg3Ji4gJ1LqiBh9k6+e
KXbYIWAKk4GabsiDIiQIuDyoLhwOvzKQDUYyIwhSSRAo0xEh6EK5AjhS4A2bA5ALAmdGtQutf8Au
dTBdftgpP6rRQV8Qc+Nu6z7iSLGGlYA6TmQr5wxIkWuR7np7jRc4bK9rZQrPypYknqB8wkZPjkBf
uvk7JFeX+TtiiUV+awooxNy3khNsw3narfxmZUS3rrQ5sD0K/oJN6VItnoR8qt23gHvyve/3r8Om
Q/nL9WZg3yUgJK08i1mv+Lt0J8EIktoF+22GlVDs8sfiUY5evpkAnQLCUZYqGsJy9KMjMKQTIgbE
RmOb4Zd1Lib22iYieAJH4x6v6tmG4cQVKE8085ogwmnpCJr/XWWCy5JmU9TptyNakXhh7MkPLSTR
uB2MO4dAbCJJyDbEngfzxalHLJpFMQ7FYcCRSP3hfzvpUHTCshsV9oCiGcogbIsXNp33jAC6iKJp
McSv+syEzdeOYO5Hor4gohZlPCehoDGyYZ5xMXT2DEgr82RdJLT/IDXY37hn8CCKwB1HzUPv2DzG
047zMl441F4P+1MNQJMeFRNKOZLoaHQ4PwLzQQWrOLW7vS7supLPfmhRcQfQcmCv83aIsWxFhxjr
Y53SZf347FNJPzwWTzcAPXdwI4th/ybSeqTLMQGYKyxavS9Y6w19ETw2Qu6wTKJxESxzRHDKDYja
IBxYwQUGrznReLfwmkmKYnCVR7HGYhDMAs62nBVEyfuj4wkYzPABsF9ut89lADRjQ6SBAgTYzmAq
n2p5qMMicrA2D0bkOVmsVzEjpdALA/dyibQSIoaHdlwdNrBdd7af8zFZC4TJkIKFOZnmbAvVoXpG
ReyqjYcN74XahIXx8MkUdVyqVYYffWFwTyjmjVnaYw81Gq9uAoADj1CD6woBvm57vPfWJOGXCJyP
SAHavF21Hav9qaLWqjVPoN0HiavXnUW977tvu5og9oK+5uu0ibdVVlAj3lz8+bE9818NF/x5IuWX
yYL/t/mD/9v8y/+PoweAm/xl9OD7pB/6i7kDfOJp7oBm/0MwP8B5Ae3QDO02dC6fxg6y/wn4SqDL
wuwBUDWBHfd56iDDhxgFrze6wxwg1YC8fJ46SPP/AXsZ4BcoMgOzC2jtfzN28Gt/KicYiwFsIMVF
0KQsssshbJ8LHB/r20rsooaTmlm/1SXcMZGHFgDj6Y4hwvgPCOzn65/W6A+w+V/RJI9XxqqgWpFh
qpsByf9rZwzVZyWBVgZrPUrhoswbQr6NzIr8WCfDjk7Axri9XlD8/D7rRb80pXwBSAjXD9DbDHot
cRi9uByztqgdzQMDOIfnOZQ7vezSpCrYbM5mdvyT3Wn3PY33Pj5EytOqtQM1Zzu/qB71KwLx8T5y
KMgyFLEDqOw3hRdiAFjbI1mhvwGt1EQ1/6TJst1ADxrqJn9f89Ak/z9t38drYYIlTEwwwLLZ5dTt
sEEwAERDslJAyq4fC7GjiKRQgruDDgnWfDWZe/v3S/6+wRJM1GSQt8dcC9TbsMd/xq3NIP6wC5Gq
sr7bWtQvXaauO4uySmnbyJ0n10K6PPfzS3xEf1pXwKPwntH55Bgau7gwqv57PCB/idBsZa+Zk0Le
JC4C2XqEttILK/v7bsYIWobOCtrqHP2Kiz4vIjy9ODXBb0MQ9hbJ378yXexy8q4vE6iCnSKAc0rZ
bX3/wjn6wwLDguDkUkA2OL8kpRoWmxS7AqxTOZbdrtKpY71Scuhq+S9Kdvwa8+HZC53l8NIu9hHP
OXLXgKRPAcf4dW2dJwvrklFXA7q93zJqsFMlLNULl/n9FaagA8uBzmX4MLvkD+yTGQyXg0N9OIN5
KCPVgK6nX/y/AKqibPn3jXoBegmHA8uHywBdBttbXBqEPKKqH9GYQsqWSpS9NLgoNCXLmYISbT46
9FHVwXZNo9CUAygDbQNri2rPXXRElS0joKDqt/GF2/p9DYCGh5WMA1KoAJTg16VWBamNFaBrWJoR
xU+CGkAFwKfa7lqoFp7/vgZ/utjjSAqBR8iB/P/1Yn4naePqDjZx2LJbJDCoBmNspynndBu+/P1a
v++h4NxoCnQ6TNLjTOfPhoHBAkmcEVNt7cLPidywh/QwoCz99+v8fjJzAFYTFLFowEpmF89kBXWY
+axNNW39eif3qDt7CA4eOj+C+gKY+fo/JHL6oxYRwqa/X/t3e4vBMFyy4HCtcDYXNsj2Mwa9Bjxj
A/z5t3EBB3sZe9bWFcbqYnW3DDFcz9+v+Yd1xaBNCs5nwE1+PzQjLWrWC6Yr1DHd28h33T0s70uj
Pb9ZHczCggIbngRmD3DH8O8/wZGXXHrp8cQo0dLobZFKcQeq//QGeSTGydJi+EBxeF/AQF9g5nBE
YVvzvGDIGeNw1QsQmME0VpSsIKMoOt7wW4Hq11Wn3YDWf+OLq6jzOxQSVdFtx94s2FB7x+p/2173
V0BoeH4NkiuVXCmgEV4albnA2uDe8KIBm2MBoJr+Hs8kBujKfY32Co1Ucy5iItezZFndlDRe0Xnt
c3lrUaJ9K3TNIW/u+2sgw2ocY6++A70yrlXmUK4/FsnSvnSufzsEQI4XBBEPqv6Yx7vk9lpd6ws0
U31lqSw+T3bVXz0vKDuyvWvfAesTkbu2i7AxESciDKR+cvFx93EO9NyQfM7yrb+CXuqaH3i9xjd5
LrbtmE5LXh/mbnI7mkDAVJYK6bY7TnJZR5SFtxRIFiyWO6CyqtABxmaq0Nda/QkTk3Y7bb2Oh2qI
UgSA6bDPc4kcntxtzBXfV9Sv3NUsmJQnZ8ZuOw0xKqVlvIN5/xiDi/Wm3vkCLt9wtiYi0X4YGvTR
Sr7Y92intm9JIvpTrFvVlGAy6/6T026vyLZpFEzBAw49PawJGjTR6kL7IVrKxiXFbVynI7SDhxUR
kfW6UF8kap+vUdtwLxF6Xr4XWHXE8Ry4MAyqY5L40pFCJ7fRq+krYBYwj4YhoO6YHgx4ov5uFPC9
F7YoxfwWMASAgxXIybPicuhMumWCfnZTlHHasuYB8B8O9nZQIs9VDHIaU3p0icq1p+3REznYg7TJ
WwFuxVIQsc7lbCeoKrs6e80wyNoDB8+bt36GzpdqXiUOHXYM6zJU2TeZVvBp4r1XAb2b4OA1x0Z7
W/led+d405hqEwJY5c22X30MTFSpvRiqeWvZ0Qxbd2zdQB62eb8yKGb+Q4AwmMpCqO1Dm659XSLg
KdDph/YnSnnxWs479ShzjOO7YBLbE6qp6LeIfHg7AvSwvmpbJauhMKikoNgqHIYFGtj+GiLfN7AH
+aEBZ5krRZ73HkIZaoOK01bk7zbA3e8U6A1jFRF2WpqITAcBzO5wjtTAzk2zu1OaoxgGRBz1nzHB
dY0GZOIf8NIp+hEsiw9j47oZ5UDAgMsZnmc6oWK0foQ94aXw0LcEPiovF7tLKFOhxIFSGOR3jnRk
EQN6pIhuiPbgugBY9J0g+/B+THP1IY4b/T2dF3RhOKqiORTTs5lW9SDdWSz1m4UPY3KeugKFNoL+
2o8JFWdMaURR9g+wL/+LvfNokltJ1/MvwgRcwmxhyrep9s0NortJZsJ7++v11LlSaHQjFLPQVruJ
4SHZrAIyv++1yxrWxubJILUWN0QVbo1B5y7jo54m7dUQU4Fwyk4vaOTESRusndP53q6zFuvMh6/f
V6vdhY2tZXs8Qb0VagaEVAwKZg8H+I8/Kll/UVS5skqOs//R8UQ9KU00QT2ObR5AZdZBMRvW56C3
xmH2vS2oiuRNQOs/Qpr3wbSZv41MkmmUet4ceBsoYViv07rzu8JHqmS75h2l1tm5pOfkqYHC6gJ0
7NBRU2bRSKCJ7u+yurUX1ljvzD12QSO/L5Lmx1XOc5r1HhmoaKb201JuQIjAckXgWcZbQwif3CfS
NHdN1uhXE/lfkOliiTQURoFMt59unpjHRCZDaLwtaHJrfHKJICST1G/3iV9uecT6Vu9thMcIxVze
Jk6tXoT5yCeYaZoTI98YTgbalDKukjyhFift3Bcy0V4g6Qd5YmkpjjngoYrKKu33dPKILN6GtXjv
l2Hjk8xFwYkhJdeIRr77UtTjIxyZvi+WWY9Gw97usGEsJ9Zs5NFd+onovqKuqXtOrGIIiIgO2tHa
KX176zLxlrE5BnyqIui06rjivItn7vFg5uAKTIyKkaOV+a5oUR/G2+SL32YGtwODB/EXAT8uD03d
TwnaGrkGePxS8LR5i4kFgLPKly6GfbavqlXOq6e8OkxMaYWTUK+VEMbR9eVzg/f3Sixk+ltNTnms
6uKSDf2LnwoZOaXJIyq+mmX7yt2O3Iy+yqdfTDq/fZuLbdGm725p7Y9s3ajTZWs5LpuZh9NUPi2+
fNCgHM56a2vvWbI9iMWdQ3RLn8b2m7aTV0/6v9UMe7d562nV5R0HlAzccYrdod+3KFgi32lBFnv7
UyKTCwthPhhan4aDaHZZtb1aiKHC8p/IpuWukknBTVq/Ss3Aabnmf8dVRI1nfvqi+dZV+uqLWUCb
1Q4AbuuFvVy+dB+zd5A36w+z3RP05QudZvpO68E+TIMwSNE0VVhXJcrdXlKHXu8LlQRTZzy1ifRC
xaV7qUsr6AxqZ8xpcehzzmSkHOOhsFe+nW1aQpXJC6MnbSaUEEfEbZvRDJN+T+/8HNBjXQQgvZCg
eKtAjJUOjTZbSAdrzKogpa206vvKAPp222QOBqtx2YOsg1blWkDayYucnT1jzsZwINp44R1BJawj
cJPPpsX741X1Q77qoT/MJVNw+sdTimiiYhNehEYBG29miN85Q0cTQF0ijC/E8CEGAOyEd+xC80gT
2lW+M2Czoxnx8kFrpoe8NzTc7+bybEMsoSWuXvWV3EW36+LOvy0YMh1D86aua7Yjk8TdRt5b4LdA
dZvRRMXs23FhlucJm06VJ6e+K5J9ulQVutkxHmyAImA+PxRisSLZpSpuJq9HaUhCOVk5+CcNnS+m
dF/abUOZ1Y+v2WDsNCGvBbNXAEKxBIWYr3nm/UhnnULOV3nRWjHEjaZ+epM8jcnkNKwqd0VqKMuw
0qjN881c3mVN82Oq7tSq3Dvh4iFzsKj+etqoAv7u9C+roUJnQKS5t1IMhn+zOneFKHee7RfPthiK
V0QNfCmm8plstC3W4bo5nA0V5TLfbciImJj3zWyuAc/EH7P0N546AI2xX9O7tKw8NCvrEwrQgzFD
+lUUcY7NU9Uv2ceytNdUpiLUlLuSvuX9GGsh41oV1nGbOhMsayVGKU3yAIViDO+EZXVI7zdO5qeu
hVsRtUKVvuwdB0VPjb+ubVEcNPZrnbNYeL5EUSgfs1ydWk1ctmW6mqrlkBune9PO73O3ebmRjQH+
C+9An9nfehtqmKD1Qi8r50ZVXSZzpE9KqjqwNf2v0/vNypdiWueU5gbG1PlMpokT1Ag0QrOgj76X
+7asKyTHk3tM+uVqVTz9O+OmDiluX3g5fLpy6iN3sfcaBw4SayI17nU5l4EFHG/6VfVKFMoPW41C
UQrdEeRmPUbdpNc8ixvSYumu90S7n4bO32Jr9D85vAV89vYrQRyIS01ygVtOxoyiyYuRmvodDZ9N
gJw5FFX7V+YagMVEVbHbhliF/BAIowxW9C2BSpM6qKZkChAdapGi5CWskmxHdUzcohZVngot0jGR
zKUw/34XWpX865tDT5yE74b5Vv3WU20IQAX8nTcO1CDiEC5tdEJwYQ8V8/RN5fiCgPHiFBngDGQb
CafNl5yN8yT95SFP8vEgpA1/rJo5skxeY73FcO6kd0W5uuHYJPc1LGVsADYUZX7Ui5fElYdkXqN1
QjzaGudUV3euymLdI64jqXBiU5+mB23ewtsmVjwV7e90Uj+Omx4RSKlAOduLIK8QG4PtHmfR5WFf
dvyOEkiOeC8jylXjQRE6+0ale20ush1CIDTFPHX6M+wMhS9tv3cs7S1hg0MjFZaW+WjM6lQ2TodJ
volAN36bxXTq0/oM6bnvdMIRtDGHWxPaTubrbnK9RxDmV71MfmfEnYhBxKBIsT2mMbabZ3xUD1sv
imAr80+326LWml9rL+Uo57btayO2J9veDWaX7yyveARLLXbLONUxrqA5bK3CAQ9L//FjsPYII0Ls
1d9n2czw7vRBpTjvrWQ+4KNHZlVZexjxNZBz99y2ZILgFsVOJfCXbfwQZS3f9cFzAnfRL2jrnkzp
3tuIJkJn0c5GjfC20PPh5KxWwWNlk+JSSOJV02pfi22E8dKqMtAc/1cK8hOjd8KmNVgiWvz1cSW0
c/OqS+4s0z2eiB93FVrozll2qT2mcybrd69sH11vrh7GzVEHYaa8RYT9uuUGVaulB2tNtFdk+sYL
wotvZ2yAjtzjpLdPnqO9LLqGZZ9hfXHsv6nrTayk5IlMrvuLULouSJ0GxZLbGgFGu7vUu+UEcikw
bk+fQO1f4+C50HVuE9OG9uLMBroww9zVVbHtl23JTl5pveTSe1ZKc4E42itcztWF273HzYSFrN5+
2bNGTFKDwsAZVdRZ7pORJ38x8iVxKZtHLU+LsE8WPKqOe2Re268Z6gY8DwL+QxQR+PlDmkxu2NdO
u4N5udbIL/JudIJVUw91UzB6DUuxBF7f/rWN4kqGCncBkFKgO81br5slyoLyd2evV6Px7WPjrdar
ZgwlSoNBhEUiV/R7/XKa5u1hcMUQaaacdkJmVCe1K15DT7VfKJUvZtHcIVl2T+2mJZHFAhRxfaV6
ACyY3/HYbeclnT6HqnDCqlw59phO6GQxLwTY1wnhS051SFT9gxxoOQ2DP4SuSh/aIXmAqT7N0zgG
TZn5+6YeuIRWV4s1e8bF2zXYcUgTDOvcgG83tw6y10ki5EtG4GcltpD+4HoLJxqHC0IdN15LrboU
ItsCIJBoG6vXutT+bKL1HnXZqzvda9dT7bbmrkz5lpfa0OLCmeWdNbU7PU+OajYxclva51TxFzuF
tvdLlxfIm5N9VWiPmVftvH59k9PwVvspB+Qqj67b7bVVQ9Prp0G/WJd66K/1aBaB2bQXa0tiX6yY
VNZKcJcx8+Slehp996XOFjsUW/fY6uJjrfwH/1aRW+rGkfpWWG8PEVAxznGGOcXetFcDrv/cevV1
9uRTa9RP5bhSX7aln/rU7i2aYwKEKpcJr1SIJuDUCf+Ehyf22uZu0Ts2FJYZbu6dGhaOKCKp7LHb
z8sSA2kci21AeS776t4TtUmAiVetF7MTE83J/jEtk6thVzLEbpcDniRHvyl3Vjm/lUXpRbIw4sVg
v11yj6XZ+Ds0y+3VbYxAod2J8RE1flCQOFYHXWLqrK/1ZHmsq2ZeR202z85Om1Eph7mY/Vd2x+HZ
1xOFJlfXcuI3bnW5gZZlSVME+PO3e1EwTz85acetvQ5+0R9EPqm7FjHdFflg+7evJ84+reuZIJHe
Wvcm0SEAW+lga6dkAf4JZS3M34A64k1DGnrQdDXfG8RkTHviP8RrW4v6oUk9PQl1hFHFLhWj+YgA
LeHuNqbEOZKEUMSDQAZJrbH02khHHB43o/FST2o0LqMY3BenGdSjCcAcjUQ4b2byQnPL1QDs/16W
xY5a74vjrgmz9dvqNlozyEpNWzM7IYkouPpVlhU7EgmGz4UPiCestxByU4slbTVdhVmOOxdoS+vZ
HTJ1l2jyZbEN5DL83MtSPOE4D4ptfDSlfwUTrkLcDtxjvnhYUFovAclRdyRF5Ukokz75FirLH1TW
xHXm5iHilTDZMmz+rf3ddp6LcjWZjwV8MUd7Pdv8pk2EusazG4qOS6ab5WmzMomwdKkf6qo7T+P0
nqc99QqtPr50rvlZec2b66ZgomurokUv9yrpwUiqOj9ki9DYRWgOgbrazqk/sAG46l3logWR7PTp
UHKokK4h3lDvFs9lIz/MkjeXh6QWQc4/ztZqK3KLwQqYBtsNM0c1eIAJBsuobJUVqambo1JWB7ef
jprVPqWj9TBsdRqpxUzOUO7fdZ7Ve4l//1k1WjldxmWsvtjX5DdNyt5j0eTtbkm94kliRgu3dAnT
ddAE/ML8BGiJHss7qdnZHpepr0Otk+u+Hh0Otsxgw8pUdkHCLZ5507/6bnlMmfIfyErN6sDz65wQ
50V7rem0AniD7HlesYwcuR4JWOGCfWlKdr9i27JH1x3Xk7v575teaSfPcB+llb3bfCG0SlZ1rFx/
e9OckieCAa6P+97TX4uaLX9UuYpnNZSv/gao4KSleDak5J/g0EuJb8g7LkPrR4tw5sdm89UPLnHn
R0xiehsLYWHbsN9aQ/fOKi2Lh0xqzOdiye4QyU+MFDDrQZrpQdZiBvNdWG08X+HSCBHg3o51ytKP
Y7/8ZG5/x9cCqzZ3X7DdRdSJ5jrjEP1qFIgUr86uRG8I/marM5RJFXdtUx6nahiPHr0Ah3RKmkPd
iOnVWtYkCzvf+TCNwYxbhuuQkcrYeevEmGgu2Q73jn8FU/JCfRw9IxyyJH9uWCz2xZr/IM1BBaGh
fsi0WgaOm782SotQpbtoxxsZtiWjW6osK0Kq2md7/lynfpadXmpRaToddXgbUJVlTfqrLYiBMc2G
JkjpZ5+gIytIiqMvmGjoKTLTBduGZwKcaesYqmF8XC1G50I4xXHC+4l75xZl0XbLtJt0uiTXRrjR
Us5Gx2FeaMd6dbL7rnSaU4rgdqYpc613tWPJcPWkfHb1XNxV2XjRSrOMCNkqPoshVZ9Vn4klMPoZ
N2Dj6l+myrudD2L8xyN7A3bAWqj9kGn3RfshwVBw54UKCLMyfm4ONZc9CU9gnYxMJLwb0g4XU1Ht
Wq/Y1IKVmY+xcFkbx9o12zgBGnnuUBecXbbmXms9rSo/GG0euMPakVNCeAy2fY2dh4DxIfO/Noy0
DtAiumEma082yclQaVcfp2RQFcg0eO7JGIzU/jMM88TbOYxdEqDUqrpfGX/m/GH5HYe+keOo//ZN
0vQvJFE7KYGZYy9jHSrhrS+Hf5gIApdIEub1ITTEQ67ObQD/uDLdDyC6Ot3juHbFEfOlU7PuODJ9
1kvb+ZaldB5bFn15cP+hELoW1+6RMXS1mRyq/jDqaeNdi4lp7mT76LV2CYaC+YAHZXivSQBTN8kq
/8cyYUUZgpW4xBsA4mrZCSfs2oWYRS1Lhb252MtpJvupvLdae3ks1jHrdhYiw4Oa0O6HnVAJexRY
Ixh2V676d9mWekiigVf/wS3W2w/r5NhlnInSFtBjQpdRK2dt2XVLPbYHoPhywtbq6FoMYVkiB/SQ
SQfu1Pj5yUqTwYszkNSo08yINXtvbNp1tbH5cfN9l667t8x578/N0zLn8wd+iQBj+o82Z4CD/UOX
N7up6x2w4IbjxDfawwSsfN2AWCOvV8aZb/tTMb6qafzjDfoW5+68ffYFBQJk/gRr76EBJPXIZbMC
Z4jXmQ1nWGa0rxlAy215Vzu7blxWyl+dmjsZ6o4GVSR7Y8f2npQB3qQ8lN1vSooOkzb/MuTg3NfO
pGMnWXZyoq+d32I/A5PnLxbpj29oSLMDsvJvb7C5o9XmHtramuNpK9QYFK3pnmp+1iDLXY+vGHgy
7jurAqfLJ98v9rY+1M51LgrPjTJ/4iBYOqSDvT15KqhoROQVcdrSuoyuXn1Le5ZE6GTpZJ/afi4t
MIYbxbozZgLoDujTWd5tkXdeVGFXoRrXxaMTsh+OI6gOkuuaLA77krbZWsct4Vh+qLomrbBWtI57
rlKtL4K6MqtyxwPjoameMNid3bInVy8Z8bEfzDrV3NjWkBUk1SbyO9xZOk7xRrfqI19vuh2MyTQR
rC4DP7frthyW6ERgXlFwyHlXt4OZXxmNF/kyFGthXXKM75AHBGBYOwohYJ90vfYHfFq9LplUkktn
U4O+Wyq/Vzsl7EbndPGkF9TINK1LSb6X9Zxb2NPO/iD64qCn1G7gfhd50wb/dUxMXjZSk+E4bfpo
91ZW3uUtVE6kz2OPcc9CZrsFVM7p2p3vNGZ64E9OACs6VZyNwaNqx+raB2l3rFKmm68nUZdceXbe
P/AMb8OuI49fiy3ECfMbrhU/trqlwX6jqf6Au8IMiwIY4zEnHumAdgx99Da/tUNveEHSUKrdzTCW
EkHo/UYt+BH+7a/vbu9cmWxTTNrntrPWB85tqhZs51wRt4I3wXf2SBRuao8Z3MYSw74kWilWm6rD
Xuvs0Gh9Zp/Kno+q11TQ3Qj3dYHLCoUzWr9HL9N28OTJR4Iy3LjBaeqjxOU17/oZIRLbfNdlB6Bn
hsipG9YLiRuK6S3lWRC91Z4LZPMDZmHHvy+XdTmYqdezXfmZYN+okjipc9IneZYZ0cu+6l9uVMpu
9LmEly6nxLWyvOqn1fI1HjtxkUmefy/SWK8aobHXqU/ndD97eYeKd5PHTdefR7NC5yP0dIckwwGw
KdwUrKtPwrUlgUuTo3lKOSLaEwmn2t4ciz+F1LIo95P22exM1heAOJt/yYqKeKm7Xz5f2rOCMvlF
OO8c6Rgno4E0pLBwRWEEeq3xma4krsbVCpS1dbp92HorPVVGsjy6rKQEexdl2E3Ne/ePaE5M8nHp
/kDSmt8FoAGcmTuY+Bvs9TWHY31TdONec8P9sGZwnNkovRg7dXKtbacDFdT76aWok4vBwrcfUOJ9
el3ngtUP3kPuj3MCesfXpa/Et8k+88fj2g1y7+Fb/MZxNeA7m+uLMVf9vZXoY+ACULJtCzMgz4hD
r1Vvhp5Q/d2M3/jnihiV39FNk+WyLq0TcXGQfkBl6gllUQO51DVfLibLJDJac43zrrpBpCTE1juI
RCsuRJukERnZ9nftivqAw0YvAs2vWiPu85KnLZ+d9at182wOskQz2fWz9NGHuPtY/UWoUOOPubOM
zXkYLRihYFCmcYL0NxGcQ5Xdz0wiOwKip9+2aPtrhbXrUevGU0bKgAaNMrsH0APoOdHhDA6MTNgq
xOpifap284Jh9doYq3t1j6dUZyRM31VXJ2nQzfZURiNNrmGZ0dlgjGSxo3T40vVN/VIJiaaawlCH
XWHhIAPkfNTxTsSkWY/vtjci6GoWMGNlDmjPaIJX4IXkzZtgJKU5h3MjwJyyxraRCSj/eexGK1oR
Ve7V4lky1ioXC6q27VdrLI8Kc8tzVvvk8s7Vtttsvb3Dad59uxR73mf59KewnfbewIeAcME55333
hqC8DkiHoEoHS4F+JMloObYOwJrABXk2UiCtZNPF3m7nFNvFltjXxXTnz6Zv+HSTqV3vTGLFnyo5
M5h0TRFvW+XdA+R4eEOSwyS2A3tcuut1oh0bfXlCJqK9rE41XDvIMgbblDKvlGA3BsRs1xap9d4b
JJEEeiKso8Qt2AfLUrtPNK9VEWbJ4uhTyXFosjE5jJkLUJf6UebpNVGSzjHHo/iJwA6wWwJB4irp
rpqd9HhBa9yDPO/580jawscsTHlPH+nE1W0q8BzHfDAX/y13bjCrURJqMwrSujC2cBIaqQr93C9Z
7XrzkKcbWSsqHx+3ZiyYQoqE90L5f6w56X+XefWnyKo57Npx/Joy073Httv2QTMiSnX7kb8Hqg/+
ewkpNdow15mKuScrTqvb77zCmAL47p3dageCs6cjpVUboKkg1WJuQwszROjX62dvZlmMtuS1LPMf
MaA8qSneNNbGxk6sX2rhtzbTBBLCxNQYmVonx1BilsNOK2/jDz63qFqrJgRfWS45W3kfbIt6AhGv
zotePE0M1tgQUlwcPYuGNsJSWihxT/Wi89yKlY1Zltqqzj0ml50/TfKM9GPgi+DI9Gef+7kEyyqm
7XnTbyYgzth4mqURFnOPuorYIjnaL66efZdIyHbCM2QETxgzmhmvg4Gd0E2zU+njzumNPvb4bP5o
NddVas2pHTrW+rp5zWwEOMVREZb9thL2unjqpG2l/06GYwlw6a7YXVM6UCLe1z6LvIS9YZy56IIW
h/650Niqa7zjL0vfDCdznHmHuL2DTo35wQdVA4tf+oe+9QCW3KILYY/V2cvdKlRoN++9ogFKB31e
bU/fgy2yo7CQhZVnIQb0Jz3EadW8pLqGgqnzh7gqSrGruSR39kb+Pb4RN2rAYO6k4QAJ6yXQYGr0
ZDy6/nkgTgZfrBRPeuKulw07y6tI2GEJAc4/NEc7rqt2qtdRN6Mpq+sLYHZIZ+0vTIvl4zgK/+xk
ZXrCkWgc2k7rXxOPqtau1b0LCeXt76WY9HOqtfKMv2wKEisdkTBn+gOiLy2JvQIjYAd7dqVbqgrF
kJWHZkVX6BMPczsnU15QKycqtvJxsBJoC30hhscR58u9l8JeSPb+l0ZrvMcEEWpcGGBiptyIk57I
X3rSzebLs/rqQmi6Vu/6daoPblM7cWqvWTgs6/DtDxD/BTrrgN2Pk7s0z87CZna3Anc/yVlBGG8l
tp9wAvI9aROQ422ifJ+aeoqTm6Mq0d1lD2RinNy50AKV8C+oOjRZ2QzCucuLvj85y+I3Qbeu3qnO
B0JsGNl+rZw0C0Eqlf9Mpget91lTYqJ0eyJvhlGrD+ticAakxRCvKNgOJW7rGLkCbxu5ON170jGB
An0QHRpN5MX1AQiefl46zT5JIBViMMbWfbWlqf9V3uofho6RbVqVrb82wumvs21rr1U6mndd5Xan
bdjes9Yr7xY2sKuVie5UJk79hOGqVEEjS+vouO1IR7EwtzKc4ckiq5rY+fVlvQPiL2LB3qgHE3B+
fSycilPemaQBji27yY60QXah4wz6GNb0u/6sVqXG2Me2/qraIcdDnPhQKxp3gefBOAyDzmPT+1PG
I59S0RM0dZq9mM0q7AChnOlFad0KRmSjPw99n+850BjpCrEhC2OtnFEBu8auJ2oKpGFD2+mANOeE
qD9qimXipZw5/RwK5UoQFMt7aBvlZmhqCAd6s5FaMFtljjx5VUV6wDA61sGsgCD0pqQsYlHko0T2
MuH0UhNuzdCwR/lHpwIPutRFudWo/GRalfFt9XN7GnzimoibWWAzrO3S+FCBspiqu3rWkndz274V
yaQQ9VDiueAcm0lZyXN3ubcWPd+5jTY3MIS3Jdquf1OYcBz0JglaP7ur3fEz5SEHTFxSkjhqNaFV
Eh4AkJ2z9zRNCb9S9NXDLUBIxujSOPUYxg9GorVBaqZoZUYra0NyI+u9IcuWMGQucf5NjuaiSvLs
YHLcH1C8dNe11b4XYo7VWPV3RTZ1IalDesjiAFpINnpAUwjPfyd8clm68miyU4TW4v34t7DfGX0l
2djG8I6FUh79moCyqCB05DCaJiEBhKfgI+8ISyH64JHPG2kREr1zTvIdctS5nnYb3pwdoQqAyBtf
kqaGJtpgM7Szr2/ly1Szmka0nXoGv1jdbbaxPZI2a4HOr1LbTpyrULUuRLIlA+AwaFKyjaag5OHz
4oUkbxrLKkZ4fk2Pew5puOSy1cNiRLnCviIPk2MRjCT0eYppcVY70D9SB6vZfpphGzHhLfBEro0u
axG/JmpASPJhCiLfQrgHFrDhY6vS+WBYTcHg4FUk2fRa82GNAkqzqW33oxMa8kG3W8u7IRHZeaZb
uA8QbCdwX6zTctSnSJv0Rz5tDue+zvgOq3o7puCv/1GHiS7635wTqDBvwmyd/FyLRiFk4fz6v+mm
63ocbGLW/6fCfvO6dYG2dzBiA9Cj9SHmLuDMui2lg5sc19kbvuDtXfjgoe/wzPgsyYcZ7y5P7ILZ
+nYaLo8+xCTTWLZUBGMMFtkaTUGU3B/CUSBpsHuX839Jiv+/FfA/9FzdagT/71bAgHUzrf+9gOj2
3/+XEdD5l42Dw2E/YFTGz/K/bIDmv6giRNlOdDAqYGFYaOn/lw3Q+BeuQMfwQU+JxnRc83/bAP1/
2T6CI7yDpE5QPWD/v9gA0ZbBJtNxYGIZwLD130wSup0tBfg25x5TIzxeFZX1+D4W9jkBGdiZW/8f
FOm3j+HfXwT9n78RQwYqfh3/x3+3ZaQkSpF1ioFgbM1X28i/UlJkMi176ZPx2fTHq9dgdE9m6x0w
7ke3uqcsbb7XkjmdsIhdNyIyFYRfD1XotP1HTVQV8ReOjO3e+w99SHw9/+2HNfA5mB4K6n/MQbDw
/+dbO64ycfQkMQOyKDbidsDferpr71Xqo4XhO612jq2yw+AN5kvHVXGl6WvfKW7ObNtekR5CW8mK
FiKiCQDtuj4gR0ELcOghIbPUp0hRY2VWsobgLtYvb/SvnW1FlrPVgTUqkzzvBwnwEbe5BXqz2JBB
LsIXctJeq2q22M9L+myS9GAidmCikuv3Yg73y2Sj7ig3tIya0UXWLbXJ7DL2LG15MrvGDsfOapmB
yZzszEVe5gapkT4CwXdu/YuMDUyB223j6RUqz8q5ZZOIzLi2RD9cZSKd3Q1i3/kY7w/jTVBMtpTN
8a7HvjbcuwY7dlK2aorI2rX+JLmGm7O2s90otSUacKgEYtQQ9hDKS1bMM8tvsSN9810Ntn/EBPux
2c2z6LuglsYQ9kuRn3Ib5392i7tzQeAvuufj65iTN2ORU6Av/sLByAek+7KLbM/U9mOX4uWvWTfl
pJ38qX2Va6k/bVMzx6SNElOHreQunwvz26cOYp9Q+MD354P31uMDoQ2KFakSiODsY6my36za5WNB
pNaFPW40SC2x1D5NIfBYRfJ91qT7aZ0taC34/aPwEy8FL0nss7cWLoEbm3puzcqM6+RWM4uuiQwE
m+EhUSFxQ7e9zX5N83Kfrbl/9DfzC3awjIzbKopYAI0qIG5sFNYjQaZdPA5bhdwQgpj8pvpeaJQH
TeSWoaRvNv4XEg8FPHlXrKg/Ky/5S5CD/C0X8UVaKUmbU1Fm4W0tPDROWV+3pMzYopHCouSBF/EM
aHqY6VAadoZyTUnWQPencrf0y/S0txmR3wP9RfmFSFBkyo1mnZUhv8izLT5ap9ef0QEhQ9Jd45bG
xqbfWNK+AyrRYq7K/8Heee1IjmTZ9lca/c4GaaRRALcvcJ10GR46Q2S+EBmKWhtpJL9+llf1VFc1
MNNTjxeYx0SkCg8KO/vsvfaKrRWcYlh7bX3q4/aG5X/7A2idd0D+QUEE4gImxCuOtCLVkbFYBc7S
jOG9dVlWWzaVVl7OhyOrY8XxO2y7Jr+B6tIyMQTyDehCuTW6hU31OPc7Z07vOG0qOJA1j5sqCA48
+5KnDuWDwtKcGzQpd2ihBxS6A1IpZ2WXjXFvqSGCJllukyQ99D08Kb/T8UPpiOJGjq3ci9ppbgwz
WL8vFwFmvEgx5WL1W92nDLnLlMZ7bBEIDME9Uul4xTIAdJNc9LUTLDgB4xQvgfDiPXFZAfjYGN/K
Wd66FrW7bdlvTYUuF4vlOtMMI4v94diDcw5q7UGB8cetLMx12NDlqu4naj5CG3OX3bNdM13EHnwN
ABpsS7AHzpyMI8HcfUyzEbAUcdzvcTw8Vwj0hyWtsyjJ8GwM4BXdMNFx8+zU489V0DNnFb5z8Hr3
JbdF/tRRhXBPcgAD32Al1zyCsrBhgONY7NdbVCJxS1KR4F2ziDt/nX0AOjWJAa7V+7ZrW4jMdXkn
kL5Cr0m7ELY0ZDMKb8Mpq61QxO3PXFfDvskb9RWnOLeyxUtuL0uCjZN5uACFal6ZNX4sFY7SalQP
akFTTQfpXFVyIlVhmLegUr8ZwnmZpfksixEGjY7bhFhHlx5gBwsX3NRkPQy2OZ9kKayj9HPO0Twg
P0m9e1c0ecUQpOMRRFNr9QSi2irAV5Yn1rFiBYIyPGZXniLyEHkYZg+213JfQyZxcAV19sFk+buH
yYOhrIuLTG6apWtv205iVLTnro2arh2/e4rE0q6kOnLddCnCBlZNwEDNghtWwrX5ciibOKxK2FvT
ir387CWox16MWpKVH0ItAkSF31w5rW4Oc+AUBEO82COcmzQ720DeZSuVCnzDBHwqNh6nRPZWiHtL
RSAv5bVv5+39pTPk1qEC7ZCwsT0maEBEHkbxvmZZN2+lP8bfBm8kDj+mE6LMAvoFclF6UutQ3yf5
aG25rI+WH5D4Lgb83qbslx24mvWSiBC7xEVY3lbSkxEOY2OrUhncNX3cXT6x8jSy2KvbQBKlle7G
Dhp/B8EovwZOEn+h0k13fezqYAfMc7Ny1+zM0VgnrnqtyTUtRUIsYkyxx65lcB7j9EsbQ/Dc9EOw
NXjH/1ST11yJ0WEC7IyVLk7SvO1NO7rtHg9oBSDIqsporSYQbXnsvBnLYCK46PUwO9OjgGp0Shdv
vErIY2/bLF+3bTB+plVS3gxz1WxdCnV2tNGcem/AymEX6m4QTrAbZPVyIY5uAAzhOzaCJj0sWW1S
NVS2UT37eCdM1rJLPbk8JhZdbyQxl3twgGpLezj6dOH7l70ZeLoNv/4u8SiU0lzDsQx2QdXdpsOa
3RRaq4uB4OzzBrrmZEAmbpZVvSmxcuVjnhdR2Zf6sfWqdmdQ6FhE/rQON3FQPKgKwZMbIj4bKrBf
bM4d7OFrZl2/cw7LCC9rKvo0zJVe0q3CNHVotOefu9K24FBb8dfozUR1eGNcGQAHD5bDPqwR+Vc2
MJxkoP6uOmgzz9nARcojm7V/CjNz6foTgbNpfsjMHluzn5jqRPWjf1jUPCZhbOMGK+vBgUud5tE6
uPM12mu3Ee4X1i4cT2mzBjtyoHeLHGoWp8hyiCnJdZ/CAfJLlPDBnSZk1RwobgHeOW8pjklNV95o
Ugp47ZgYMfLEh25tmgNh5/gqneP+nMB8eUngju0GfCJhwevvqp9meLxdMM47v+vzE3ad9s0ps/hK
g+n+vBAh8ZlWycWk2+hrnSzu3oYI9+C4+l5pfKF1nTxquu+OE9mKkEUA3kMEoLAhGbohF2JGdiHU
wefxs6XJo4s82H9XeBbtW19D4fGV7Zwd1x9OdbCo/Sq9uyy2ghCcU5iDyvuUThfvpFGYjOb1AThd
RrcBadiE2pSQ1Rg3oLVAErfhUOmpqw9Tnlk31ly+FBO9SalDdq8mjaQrOYQ8XqCZT+KjbnRzGhwo
vLKyn9tpUvfJtB5Kgk5A7/qPPlHghHprE0+ga6Dvc3xP83vPmLDNtNN4P16iYht79f0b3qT58zTy
8hzspOHp2HVAdnNyVjo510Hufsb20F4Pcy+esywJXnyFhC/zJaAuUGOPbPPavUtRke60vRQIDNSw
RasLzH3T6BFyZJa3VzLAk47U9er1KHyD0DhsfRQZYZf9jbUkHAiNMufZ3SB8Vt+cAWiQAG65IXUo
90gIJ2Es2SNRv+uuHMpQin6rPKM8gyF9zYfUZXMUlMcc3tGu6V2GehMrbes98qTLwsrLgq30eJNN
KfCtflwjpryPYnR/VrH6tjTt/cosdl0W/nvr2j8X7abfGva1mDHFdeFX31oO2acqS19LZ1ZuyP8s
QmAqWGzjEQ+MktMk6+c3DYRvV3STPuak90KwfS0baTkecG7IHb2CVdQQ+Qk9bEy3a7Uik9b+LgGx
jpcOD46ZWHxezh0/SZzJS48GabYPeEbTEGOteeuMbbtxmvgDQtEvBA90YY6bC258qnhwlmEoycOO
F9gmJ58WJdCXCAsN7TeICSmW79jYQw2kHQlEUdJNRwKJ1TU6Z3VMiIwR2yNua4PC4jDqC9appbPJ
ndQhHzoBg1zVgV4lvctbVhBlUskHPbcfBP7FhmpC8kI2CUbS1ptZYp7VLszWUpk3VkCgqWYhvfUS
7weq33CY+2y+dZDac13SaZj761XdOmMF/LhPz0spI3QnBq6hJ6lXGrDRPOueQgDWWq4TeXBMz21v
V3dpVrLIUQKrWE6Z6zB7I6vEomxe1GBQyZmtGB9m/yNQzcta1m9mtxJ96BhwNjaoX2hv5vQGXpKz
r2eXj0IlpFFLX3ChQtw51C09QkfUVYe0lxijBVwKUjZUGODoyXgYu+AQjMaB3VADhM4c63ED/Lrl
0mPEXGNFKsSUW3bsPI6zxs3ClZQaiTAD7tVgfu+GLwDI83GqWNiwmpm/az1RDpGK4B3WzRqpviFs
yQkJsi3ZLdim824GJbfPpPMAxU+FhFzv2fC/1b35iNCUnJyGuyFbGSPV4j1maa4OQtrW64ydYN8x
krP8e1IBRh4tsx9V2WEYvzzpvKAsN2kez3sqM8dtVTk+yZqAaXbDUb85B5V1pGOmDFnT1WShmg8I
4dVjkQiIoLU092A6b0tuvog3y4prBLoMRi+oWhn/s27ECD3k390Fx2iy7GqruWVYFw9kXffaLet1
g7HhQTYeSSn2a98bUTAlQ1DYj3GR7k0oQOzCL6PmLPnWAishS8O8xP9v2rEy42PyuWHbts8jkamK
G49vYNsn+amtimrHBbR18dXug5kjMP0CGm7mbmAOD734IViK4lrXlzxRQGbSFe5T45UHJ1H80GN3
PWcrk+tqBiRveC6C7nEebSDPz5y5x/NEvd+xqqv43ZuZ112/HE+2KaO1LYaXvhiJNmMIa3EGhuDw
7ahhPqfOkFIjnM+YVhy7NZ+GbGr3cYk1ZkXfOKrJouesx01bMst+riBR31e7z3d93i2/aqH/qyD+
GwWRxP9/JyHeZMln/3sF8Zff/xtLDPOM617UOkEZ5AULRkBR/f2v5t+QUgJERGLvtH3a8Ch+UxEF
FeYWIJIADskvCKZ/qoh0otMjh3oobM9lXRj4f0pF/EW1+528bRNYdk2oZtTEQbOi7+iPQlnW0/yU
wLCIk1JMVxXdxTYAxLUgJ9b1JIZtP89h/LPrI7WJgZa4QqfMk101vCMg0yBxpMW0FHexEUzlKca5
6nywdMu6O+3bxg0+97XYx3lbr5Gju/jlUpyA0ced63c5q/SNOKJ/Haga69UoyzYNXUaw02iSAHjT
wmpJXAprPflMjnuaI+JdWZO3uVrMGrwzhwATsGtQ9d4qt4FZ5AHeG06x15iwJ4IG2aCe+rp3p03Z
x6jxOJIJVa5DWrAWSrA2fC2wM72zO/HcEEWRtwefqE++bVkGJNvZzQ29RhBLHXO/eD5Bsk7Kyfys
AeR3Nc6pcnL8TT02PnGJVYP3P5CRUzYKUTzHP1AXSeuRf7DtG5cqFSuM4TuS/anctCDjPfU27wND
xh8AyseXrlhYsnUL9Si8rGsKrqZpIrri+tMDgzRZG7MDSorcp9O7YhxkHdmchM9NQ/tyNEN0xGw8
sgXhMG2StooZ86OeR8dDyzJlp5IEeRhdlBD0Ur4unE+9TWME+Y1aDN8M7cWt3pvJKTQ74jp9DC7j
YDUXpPd1f7EsOTL/UdkgCzaaOr+MiYCwCUvBvj+C34cuVQTikmBbTLcGih47N7AYhpYzkG1bVP6N
3y3GnSGc/PV2IKG+pRdw3meNQB5OhfuQwWJ4x2UE7KvHH2NtCqt+XZSVHlbuLyRuWtRg41TyA0p9
wCyMa7/ZEvsg8WFDqSbShkN8SyhQPFaUNZia7EyzxgctEj4rV8eqiACPJc23clI2O0lPeOOPpOvn
4swAoP1z7Sh/brkUCc3F+xXBxP6p87piTQgQZFhvcDASFOyVwmDeZ+zCbgwBkvNyXxTNzhyc5tu6
sLRyuj4A1eaeJ/SANVBfY9PWG0DEhGDijldoSfRxAm9SGxfnE4GVyOxwMsz+eC4HbeKV4CDCLvob
Hul+i9eQ9GyLRkqnlv+u+xbryMyBhjYRYBbTJEnRrhAf5LxPREtcNy2nQ55gCcAU/6xK87lwYnvf
OIpiZF3Q5MBLem9243mGI2rprNgpvufDUrZ7MXjPMb6Cps4Og0/bGLy4YFNQ80exXT9vi9X8GOb6
dV1cCIDlFUeW7Tq7yc4BQPC5ls4H8XCUyPgOiJp45MyB8VUjdgHk5d6Pq23MYRXsc5DD1UlLwtze
R2KSnnWXmOlQaPABsxkVsu32/mjdrpRhXXrWB4rgBmyoSmdv7NfHqzkO9m6VnIOh46LBgvRCe9ML
fOdTECQ/nM571BxMiR2WPwKp4qhz2K5NxnjTennynaTSvRD+cc0nG/Uy79HBsQOQWg9Va9wmaUwL
TfmSYljcVAmqLT2bmrHEjJ8oy3IfhrZ9kq3+blTqVmNXLgZ1BdamPMhmvCbBWT2BiEQnH1Xz5eaW
gUOFXJPIJA+L2ZuXEwUsD7lecSdPiCwp+1QWFh3tMuU4sVp2BH021YztgdqmzUSvNuLmtIbxTLMM
E1m2892L6UKM7YFz7Q8766ddLt0PHyPLdbea5Q1K9F1SU2ZkTTaL2NgNzgNDcag9Um9M3z444It9
f5QPZAZeSm3u8sbGipI6xT0mvkOeY6azG3kcMBflc4zv23mrg46SK6jAEYPOi5pjxXOij3cJ1rat
axPgq7Mi7ApFLZxL01gyYac2pB2NPdqBbAeHTwGLYRb0V0lHgGr0sGF7qSDLWUwYgYZHbxzuWiPn
EdJmaUTb2ru0/Qdck93JnUrCcJ5+pQOhYja6GAv03EU0sXdRpoRguc9p1prmG7YThP+9LMEqxyxm
d2c1O1t6xxuskAb9lRrmipO8VRrb1KSd27IaokaNDcZiLtO8swKMvRk7FDW1B6n7p2EePyq3uS6K
jFlkyXlcj89VY38fLg0/PGyMm5kT9YZLDiOH0d6XmaRuScxPuEXmHVjRk6lXrA886HW598YY9OxA
LKlwsRtwR21KJOXMcfbFaDUHl25S1UwThz84lzKIysXg6uyMO7JaHxibTkvS3dhWdxyINBO0ce55
vlXwGfme2W6B+csEU5xsP+j5eZJm/SVIr7P8wjXZJrQ8NecpW4J9DwFgt9bGfWlOLJ+IN22M2ThW
nXNqp0G9pZPetnEFMqPRZPOEzMEXlF6Yrt077SN3Vek30GzUe2rSWJBhqL9C9jc4B1NDpQaxK8zk
ASsyaa/Bjaop+DBmAq2qdO6bHC+K9q5Xy89hLvqxD/6LV3uRdejnJY87mrlU92Uqs/imGi7GTQfz
zmTonEx+AoG2HYD1+P02+B+M5n2GSO7wSvHsIaQIbMXTklbLDl6qopOIkDDX1G5oVDe/ewT5hox8
lEC231KLwArGTrBRtxE2+ezyHtM+iYBv/lgU+qyqLj+KwKqIj5Fpkpl7D+OqCQilGrxxmi9hjV5T
HTseGWLdIvUR0ghjuGEosGmi8whzlDNwchKDFleZpRNCyGanZm8b98iK1h7LS1AKQqKGlqy27EbM
uE6Umo19SubzEPRoO0/88EQz3WDqME/mghF2xjRyT98d1DqT+yhqeVcI5nN4LfNjT4tWQ8OakeKF
rarJ3nU9uG35UuhLGthOipkgfe1wDd2z0kiFsW0MW5vqCEYjGTrubpy9W3els6mNDNPBFPUKYN82
mbSJy1sVDrBb1MBssCDAFub3uS71xCIrxy1JDzGJjxrAQ7SMUBfmM4F3pkZWq13qPAgaF6Isk8zZ
RWEkXb5v6WUnxG8n+oLRoSwJ7EFglSPRTbtfrithsoMmbwkvAy2QXJTPx2uvNUG3OG2Z4PxL+w2W
28qW4eCD/KA/ZOVFc5PGfT/cDbHZ85Alu+vf0zkH1IAGiWo/K1D4YRL4Q/a9tvofihdB9kTQluQ/
jjSVHFmOt81b5nChbjlC3eF2I3AJ+ij2+l2M6fsaY7/doJT3E7X0GjJ2SkwbkkJaT/thUiQcM0Ef
hotTTsbj56ThhN/pwp/Vq2qquTrGkznHmGs5lpEJ5UN3HGhYkdGUM3yZRDrubhpIOdyueCEXf5v1
RD13StP3VROuS/eFrvKaHCZg0RdobcNDXGEGY4HMYmrr0vgsNhkthc5NOmHkYrsJqHxfzyhIjMvQ
e052CccqDsrOI+tp5ia3NzQIdPcKgHYV8AJdLSJTFNIFBWWInGgoKMmqij0hK2QY2K4IkmHT1YPq
KggfjZUut/2CrWgXm1VRHi3A985zqhVTf60R2aO2WhH8Zy/FZ6OzifKQhIKPjW4yInXLqnD7GW7/
CgMULXBOQQn50ORonaBBlMQ2TNp2fRGx3X7HPTxyVrObsgeaMQ9S7HWRxzX9oZit2rkaIzud1RGh
UdJErozzHHiUDtL3cS6mUR9WZ9ZHY/C6B+KKcygXAwrJMOhI8XGfXMKF0Ex8cfBKmZ5Mn8cW36Wx
DVIW7Sza8FmzJcZn28W8x9akuGLKr9AOaOG2M7f5NpRwywfTx5/dtM61MbXlT0W72ilPjfw5nz3z
jP2+/6ppDikxN0u8z7HpfvUUZxVYb4Xx5o9jBfXHmLwXjHbetunLJmqIdlk7i8UiR56M9LhX4f4m
o/buZyxjNu4MH4nCk3vX5oiFY/SNN8pb67v+ZhjLODQasved5RZvTKuwcnowIh3J2gNe8dQJB96S
RySaeSfT5c1opD72RbUcZE9uIMyIg5AamLFPJzwSjaRwj4nvmDuc+dTeifqVF04ZOsvcvjrLlGyD
wtBh1cbpc2vi/fRLdRWMA+uSEui/KloGE290rV0w8qSBXWFPL8EQ91FPMQN8pJTigcV1DnOnPgfy
oKxrUsL2urur6qk602zhMY0hMxY+b/GCTkIAQ17BKFYFIsL07TzN2fgUayeFMOkYW79yd06CYNUk
k7tNWtM6WUnAwrnLsveqv4ywXtVcVzU7cWu0yK/kQ/nYJSioQjsIhA5pE74TDqcgDqd9U03UkTJK
Hr3YWm9YirbHEVYF3/g0k76ja5zvRBW7X4SHP6XQ/M9Y7rftZ/2o+s9Pdf2z/T+Xf+CdPRYlYqn6
v3/85fDrr5PPJvqpfv7hF1s4M2q5Hz/75eGTq4Q/yl/0j9/5P/3iXz5/+Vv+jQaDbvJfm7j+HzTY
8ufvJRh++68CjHD+ZhJ1xoslncDHmvWbAHNRUhjvLi4q5A/f8/nKP1xchvM325FeAHmTHaNtsfj+
zcZlWD54eNCcpmUCYudL9p9RYNyLwPJPAcY3fdCoGMlQc9jMMkL+i1OpSU2WQ4638zhnm/D/1oB7
u2KKH8s9T3jzjj4Q+bgMWU4l17yqIxYAQjaiC5YPGghYqtepX/3skBhYn9OnALsv1beLnIwfKnME
SWqd6pc+9zruYpXrG0e5qX9FfXR/EW4JmuLP7I33iRwhTBojx48zVnXNgsDwGPv6nJEwLIsxeMzl
PGLMxBU3h74D3G87+YEkuQHmIniBPFRz21mcpBu8DXg3ijS+KNsYQooE2RYLDGzB0CSM8AxeBtUp
MzL+BS9r82/4O3hjBoaUPMvKEhV7JrScR1NvzjnBdowMobQFJRl+25kTpXuWenZ0lsynCwCQruGB
UBQHQw7JinCHBhZiwPfe44hlBI/04rcrez5D5KzTKfauv353yd39+iP7Sz1Wd8CH1fD3v/4R48sP
UgqJUxBfX+CipGHv+4NRVGPeEYvrHjO6OG4L09MvdFkF/w6O/K+XC9Fuz8ePaDk2xkNKCv74rwQl
p85JWLd6Ksi1G8RgqkPfjENK7SYr/3/DgnedP7r+fAscuEAk9PgHJaZG+/L139lfWceAOszGNyTO
vgR3VJSvNWL/Tw74Q0NlktGkp4ClR7flWH8h9LhpALINdjou6Tlrr5pkBuqzqlR/zzG3pFHKD60b
PktFor95TUDC1hz4rORuxvVK32aiiHz4iqKOK3uxFI1e5AJmdscx114yBzA3cNxBy8r6eT7ZlKix
wKxKDgU1WfDrwKIY5M5WVvPiO0sGvw6lR0dgpXyiVHCtwpKGlCAaV2BOkJUyy/+GaREqHptpu9qu
HvL5zvRbvGhjRg51blXfHsqe3evJy9yJ829b2dZO5s34YYLxekW08wuQGkwvGzibU3rgGO7iruuX
9kBZjeHv8TbLTyCm8qQRDNJIF2NxSSIbHMXwCA7zCpFXdO3M2jWkLj2vCTBb8rb3FtbA/SowQLfF
Wr0R8l+dTdKprCKj7xpTxFZg9mDhVPIO+N0QnDKXMA9bWz4CTp4kOBVpafyOk5txFicvyxJHWpe9
o0PbHbBYW/y0QEDqcOSNDk7G6DPIp0QTqx2cBZYv60phOgjnlDQB5I6RHXA1yLOrKtRJc9LA92Sc
BGhawLSuwHXRsbIGzviS2nSFbRYYTXAQff6fJ/ZQa86pKu/OnI1ZKOacob81TYsTpOPPi91aFvbL
Ogl4n3E/gmcWue8qeLSD19AdXnFmzVMyqJt56LQ6KcPno4AKPj/SqckWN01aTonmqJgPCVr4ZFTo
GiYVOOXxEHa4wEg0cRz1TnZdeCCASuoLU5uigWOqijyNEopyWtpP3bQNvZpxNsx1Z7LZt3IOJzQs
Ws9FMnWfGAWKz5TYIaY9YwSJRDDV7U5tgvG/FxwbOX0MrRvx6FsPypTe2Q8yqqNIrAKVWuUNRPG6
PrVZnwO9sPPihMzlmOFAidWLjf3qSRt+e6pMDXBwVvpz9sT4kvEpClabyLqkhp2MQiiciwJuDJ0b
ITYJZwCLOPV3rl/Q0a5LDCFbTZyDmsrRp6RXCenfKmt13l0+4xcA282DTJN+PfBc6XPcppjGwmVZ
JgP9s0+p7e1GSFRxlvAjKYkU4zfNqE3e9GzzHxdzAGvT2j5RGadYYDZmSV0TDho1chqLAHRFTCdH
RUv9V8lThtmkqbUVdfTdEjYzZqIKtui/WWkxf8pR22KjbXc4ytkykn2AlUqGCy/FT36UhUctE1Ph
hvNj2m4hhTRQeRaXqG6Z2vkhX9sJLmG1XpTChYlpk7iZIiUkGv/NJ3x8bWC+t67GtfW/UpE5WKdc
/ZnS2N1jOrQRiXG0EGZCEuYkX2oWjiEab/GUrmSjPM7gXyM17sh3RhW/Uu7cQV2oLwJRYrU8q1bS
/490/LYPC3RsCEqZQ9BCjAGaCKFMD3NqIRKqHnTv7UDGGFCqljZ5rxOnfbFRli804VUVzDsgAiJm
PKVDOcVchCvBwcNgr5NFnq0JHmIWBByNvczkA5tmwJLlgpIQ1eD6nmLekUxiSL6f7iovYQVhIwM1
QXlpYC0n/4wvjVnhvSaAAMCKli+CqVyz/B49VP4ZOb65N4dLaj7tZiIqQVmZI9ayZHWavd3UhViv
Ylb9fpgib7L8MKkdP3WjRSioNERnRFLgXt/wjPC8jVMF3hWIw9XYrE7f3gt8aLCzeRZMkV+L7Hb1
2HOGbmMk13PO8R2blnR/FIlZ+QeDINxn5ia23LlJujz1nRG7EMeMGm4bBbgHsP0DhgTimJcDPGSQ
fl8Dk7oJlmn0IpoOMwLQxC6sPR3hLQmuroHDktocCCJSp7QB6jjDcj2mvvmsB2V94m/zP2Ql+VTV
kqS3thTG60z0lIs8NrKvPKGeexO7LKxPGf5MN2z5IJH0/AFPpfBH8CiWPcHixkKaOzwDJALvipHX
3yR4TqtNYadmsi2dDhwGmb4Lv3yNkcgRMhF8rdJ1BBO2Gy8bbIC8A7Jlrb+lbWK893ngfA8Yim/5
+7yXpu/N9zqOWUozhMJB8TDsLNyoPsbQcrA0cNXenKDZJmyPNj4f/BDir8lfcs8wyHwGiYTbMZFR
D20zJ8YmmgoSLBKk/Za6lRCIN4vmILcQUuoMU93GPIRrnHDowxQk5o55JatGPmMDyx4VF3xPOZEs
8BsInv54U+JbQfUiVhUPzE60pBk/p7QoST0nE03bOAJTpCEdr2nkVG11kjO318ZHg8Zgl9fFnc4H
3JzzEjQM7UWq7qyVEyWEX6t8r2zsF1gebPOLGHj9WlDA+IEEBZDLzRP/1Z9Gfvr46OHhpRi2IO3S
KP5RppIqdXY9i4NtkcJxWNCzC06gdH9i70i+0/RlUls5KN5MZsHWcycRQ1IYJSs7rswwMFpmPiH0
aJrq6ZXSYfdVQTGQuyAtAgAJbOS7ubzC4YfDc4MpquGQAEj0Cy+XZ/EqG8TNzG32Aw6K/Q6wX61s
bQzon54LkjnKKxvSUlUW3nRufVKyvNl12t8NeDVfJ0YBSKdw0sHPpml6NvqCMAJ9gHURzt2E3ODF
Y1EycOIXhGFItnZLJXDBVlB25QjxLlutM6G81dt7ClHiKljZZ7wsmIGABBnkoB9AU0BOTrSuHyUd
jeIGc+bcHXpjVVyRtSNm3LUjmjc+xEk6yppCzNfSesMhkQB3NUWyyBqTFc5ZHkEdXL1xX3S5WCgb
wEvu4HFpzWSFOcbB8tTJtlpi3ut+AuCCBLzUu7GeGBo2VdGv2VsmQQ8flqRE8W+aOJZn8myuuLiG
iB2id1MEV90Z7qLbJTRIiJAELeWlH7cs2e2iOHB2NWxwgZkw7pZ1XIszyQ0jTsLZHNb0Q/SyNGB0
O7l3h3OSTUqtLt+PDz0xAze88Gg8mv5k4ie20rkg0HlZ+sKfxSiT7dpY9Bd3MGSrjcz8hYGGPPyC
39sbu+xpoC6Y4CRR03x8Xhesi0+4ciuxK4fCjL+NeYUBhwfDmrk7DiSiPyTEPDpwOVXvi3tIVq6A
G+/JnlXpygiSoCnPnMDBnXq8Ro2a/200Y1PCUMsjshmeAFGM4Lhwvpk8IEkAeluLdt7hGo5CWkOL
R6e8RuzCUbdpDQLY+SadGX+piiTOfDt2EGzo1JG2vm/bKRaPAl+le1312AXCxV6m58BYTW6/InZc
NoQVhxxfkyq14tyxX3Q6L1+D1Q9VaBb9pVQDXF55qBNbvw5WO7IemoPpCkBChgxVxJpDit3zOqzJ
aH4zOGHP9CKbK8llUg608ko8XGcW9Jh8NUOGGTZBofeVJWw7bH0tXtMVlGPUD6NDNDt1yhUteJXt
MZBpIE6W7lKTBAd8qq1HKjvl+oqpQGiVNzC6OgsbNhZuhEg6RcpnS9n9RA6752AeZZXh4MSxK3hG
edAmXw3bQJCjPu5HOD1DDxSZluzDgnVYbOlj44BPJZm6Ay3B/6y5ymFVOby7UYQ2HNzh0GNe4zDc
xWlFHsh3ygdtyfEdSrv9sTL9Jq+G2WWvZdsn90kDdH6TNFOBnRO/G6GSadYf+NJEfhc3cDi2UoAU
3nCJjwvfeoM3ywW5vam5tD97LgkgDMacHfx+Xcnp9j4rxRZmCfO3L3vMZak3Ps2OrZ4JCHPQXdau
ZjEyZeylmmzQ9yj9uMWcGZ4Djn279EODmTfbaLOWtxYIQppKgyT5ZvZu9X3lvORuAt4QRjTnBFB3
XWqk3EJpsr6tXk7wqAVq2G0axHieHuacOUeWSv57B0z4PnYx90LqWHmnugiNTGeBbfJSgm9KSarN
gud/pTO0uePH3//q/7fupeOAdPaXzc/ijx6myx/6VUEzLI8gJP0fAe/Qi1x20QB+9TD9+iUkYst1
fg1I/kNAM/8mSMxelC0OxyhrfPE3AQ3jU0B7Il+zTIuGJ07wf0ZAuwge/9TP+GtoZLQJ6dqXiC6W
qkuLyu8Ein5I2OfhL3kQrmFFtldMrF6BgNvxhIEFcpLjPmKwJRrmfP/zYuv/bzIqH9DvVK2LoPsP
+fXmZ/X5979eN+vP6i17/0Mg9pc/8+u14Jh/8wmbwkIHdUiQ1UGt/PVSsPmRW2zqApfGCQvbNl/5
TzXVMi/XD8oYxjXkUmiUv10MhnDp1PQtgfJJQIBeyz9Vjvkv6hiPec8zpfR5EaLbXqTZP1wMppcT
HZcXj4lpMcSxpjj/B3tnslu5cmXRf/HYNIJkBIMc1OTyNuqVSkkpKSdEtuz7nl9fi+lCVepKkCCP
C/DgAbZfiJfBaM7Ze+0cqtYNtja32Pz1y7xS71sn1v9NPP5kxjJJ56HSJ7DEmkeF23TQ3tBmFf4J
D2K7HzQ0IalP2SQDlPR+bJerxjtDHpUY1yFdW5lo9qQteANrONFfc50aaI4cA32I4YzddrBnY1c0
UXz64Qdz0QOi9rUsbVt/cjj/GgWGGG4EbG6bKPSK6JRakeOjIVT9Hvk+PvdRFaBp3x7zlRfHKiGo
xZOEppkOz58swlQD2pryUtDPHrjcOQ/8LOJ2yHW4Dw9vD/bKm2MwyqgsPvyI6yT++2dMArtGAoAK
cWiL6souSEaR5Vif1DTjzvq4IV757QGfh0a5q4QTEajmvss04fs5KtoyIcVASPS0GcboXLQ4faOg
Ogck86VNlHeRF855hNn17UGPJ8s6qKtpU2jJmEocfQtRF0wlGZrTZkpMyB25M/ngYLJ3JsvLUdZW
CPc27qN8+GsT5e/fcoDuygEQe3VtVsNVrKsYsLP+/vajHM8OW+Gkdx3HpryuMc8fzftpLtylarBh
Vcps7r0xnT+lXJxOWxOH3YeH0hYWfpeQWfXyeQCSwfsdFZ0/GhdkS6F2UWQuzVBKx6hf3nlH60z7
ew3hwdDeKsIiFZQ7Vsjnvx4bFYEVLaJ2A7HcSeLNwUNEBfihqZPwkmsi53gnmcQ7H9vx/P8zqsf9
gEaC48jjbDnUB3VduXCDM9PpbuJgmc4T1ysubFTxFP4Q27wz/1+ZJHi6LVgFNM1Y4tf//q8VBYVv
7Yq8RPtAWWXnxXZw4up5euezfn0UxZGD9RHz/9FnHSvJ8faPfseqqDsloK8mcsU//uN55OLSfwE4
wl5nPX+WIFt0RNj9skpi6wOZTgZ+ylifWbGuf8OFqd9pwbxcO2j2WKuIfH0w0z367WY4rHlZoRtR
9nLCrzwQrUWHBY0a5UfzOnGbDvuHefbhz4D8X6Sw0hSCjeDoi+O4Z2HOpn5KI0bvYDfAKuZseBLg
wbx/e6gXr21do2idOYpQPUvo9eP/a3LUTmX0mU0Vhr2vvRyXMDkUBWXVD45Cbs4a0O2umzYn06Of
cTFqkUiTrCVK1CDNjByaQdV15u1Hh2GVEmDtKY6tHIOjh+FqD6+2S+3N7FRklY6eyw6NVOmDo3gc
PNY433WDxgVwdObFadDpVDLJEf8aWwvVD/kThd6+Pcr6tz5bnPhiBegbta6ENr/e8xczK9MaXDfn
xUgy7Rp8Rp9cTaUncdpk//ZQL+bAn6GwO7gcqGB+HnUZxQS9HZU1kAwVUVed817I07mKtbV7e6B1
QX3+TEpzYFHrWqtJ8DvaFClB9CUQC6pWlROYrOlzp09imbd01PUMKgTBfjoDKAFJT44ULUkEjIk7
ffh5sQbxZQEaEbxCffTT8r2C3Y+piyfTMIVnc1B54mDZeVW+87wv3yElIXNdPTioMs7Rd2wESR5C
o+L6PJXFntYsVY5+6U9Cu7Lu3v5pX75DvI8EyK79Yk451tHy6yxIc5t8oo4zLNU1HNbipEwJLPrw
KNKTXDL0Ksvg8nc0KYvQGVfdG+pycF5lagP2ww3xzs/mmcc/HFdaTSufJxJsJixtz8dRMeHug0bp
mqCYmXYZ+xfwyzGqf2qcrc2TgSBDIlmuOZ9uu7gKqJLU4GbDA1HlUXHrNC0WNWuqCTshtsegFWRN
XFBRFafiAljI8lOrwUYZCTSk+QUeqkRQG0jiIee4Fc1taLcDgjl242a3JPWEntEMzRTn9RRQcKU/
a8P2PAMSpzsAtOYwK0THZZRK74pFOgQhi7Dai2+SCCf8fqSo6qC9BTQ23KgpmAcI6jQSdrQHe/OG
iAeUewC0ceLqKvVIpUoUhcvZTprovE/aiqpQKWj8DDhnap6uug6kZ+gnkDlzdkkTUK85BGQHoDl1
AuGLuew8wJ6eWXxaPFXOpxONzfTGCGRc701oDdMF5+05X3tY/UQu8ZhU3mEoxpwEdmkiqTyzUox+
uw5vrvpctlMAcLrt0IHYi4KVl+aqgYthBfUN6cCmB2JiYU1EXQ6yNm05XG361K0UEsEWBZoF/EZA
AFepfW85IkKxVuEvzb5h7nEQvLkFXpzlT3g2qog+Bzrs1t0Jaludc7ol/mnTkEDzlTqyS+G1mSyK
85MZ35MOaCynUNaArcNXxG7QWE0Zf9Lzn+BECzZDuZBwfDo02v5Nih3OhozeE1aOTJdU0McBi8cW
6i0NZ8p+0U3Yp/S6cx2B0XSwdcI+zvm330RUDSHT5A6UADtXGd6rzMEy6qAH7K5S/PHeWUHawKee
nEjnbpZuO5+2rSxUwGKWjx5GxyEkHnM7C0So/XacaPN/xy3QS9tfbDG1V00i8+YcYo6yiblLBgjs
+bycwrt2Ax9mG1Dywsm5mEnWatp+VkxrcT/lbtfcVh2J2d/nRlWUY4tCuA1+arvq7PYkhU1D47MF
EmkV1OvrUMOPw0U1anQPoRh+enYpugvpYtz+1ddJg2TAS0EH4iqZbfOKRmARnbVVGE27AfxlfcIf
0f5IhVsoEjx1/MnNRf3baB1QzF4ZdwbYXk9PPRVGKLxIGwlVguXX2vbwY0mChLfaN4ZnnHqkMQ3f
SbywikOIo6vbWl5NR91IVY5Ot0w6HGZJA0MbYxyxjU3hGNNpM8So35corsObKbNxCpudN3iXeNqq
FqV2Xv7EPtwNh6jjG/6RtzYqSqhJxXm3hGK+yKYA19LoEkp4SuPXFLuZj2fc0pcarrrRDsPzqXe7
7LNnx6l5iMuJbIuIRq21M22cItslWhNIAmBFM76OlOS1lERQb4dGJ3cPOHTxtrKSsoNNfcXPYMwe
bCqnDJzrKR3NL4BCxXDQ/CvJNwNHHm1ajch35wJ2LE86/Bmh39mCLHTa2XXgu2Rfp5ug1emvpYPS
A2Y5ox1aETRpntC3L8YnldLOPI248XgnsdHk9nnVUvP+1Hvh6DxAmY4MfitP9ad4X93l0LUoUzbM
+4amGeSZh1p18aUAEBnusN2Wv4RJAsRlVKFuQ0Iki3iXBlVZ7cZQusgvGxebEagSc31B/fhNIqbB
YZ+W2PLH5A86QSOjTvn8r9IJqbHfm248n+iwtFGEtpLsVNx4jXcypqhttkUbDVBY+BofS23QmKXz
nN+0fQP3I50y4yqd05ooWq4Ffma7yBNsa2DVQHbT4bjKq/SOrJkKEk7oTs0hnALCwqAnJNX1TJQS
ocpG57T7Nm5UDnGX2KgdGbGkmHTF1Lh7aVZQVcopaYJHBI+InqayjswL2pMG+IPRi09L1gt5UpoK
V+asrbh4olcJkKroF+/JgUeNsYYGjPO7rudIbNAvFt25hu0BhXaORoJ7ejc3LpxaYBh0iyxzzpbR
bBVCKNF7Ppv4LDaiK+o1o6Dv5r0YBnOhb0roml+1tkHwlDfT7g9F2S1nEV+LuW+MhGBnty+m7qwe
wgZ8rVOpHHkGbP/TWgj4GmBTEuu+g8RKipCWoXdGpo5D7OyYc/2dKApxRnFmjBRIdixnl1qV/s6y
VotLp9Qh+DEYGT4fSyX2VRzQlYo0rMivQwIohXZlLtKzuYf1tOFNltQ7op6iREUTo2e24OfZVqjB
UB4NRN/t8FCEj1jNKKXNRGDg0DCHkdYPjdjMN8axXJVmFtGWi1lxKKw8B3y8gYN0J+M5Wy1ghcMZ
37PXOJCV8ghcluZ4OeJb2HfsAV/juRlvE1JPOj8n0mflOzTGNYFUGsVwlSADwjwTVltQRl5ylqWW
0Wxn+vzE75Roe/Y6Gmrow/WUyi2lxuS3lVvoNTG001Rs+3z+jgyyHcCH2KMLA77uWdud0DVox0Ak
33qV2fY7S2S02wRy0hVXRvRYOVRtgSAbdJrPousFrMiD8+B2RVSQHFYYZGJEyEFpaI2BA+Upnm+o
+s0w+9pqFVEAvnaJrUmyc2JeMTw5Tiu/aJhs+Epak4tpGyLh3tpDT3xaTkdv2UIe7m6iZUGpzjeg
yDVIExVvau2s1ogi9Whbo16CvTSm3DgF2JlHi62PT774EwhYE0RF1bG2f0ZwldgAR5uyVjsUWP5c
dgJrkyLEMfxmYTPYIsMrMj9e0uIbVmCgO5VdmncIVUO2gsyqzxrRJJFvGjAlSA5MNLiJodVXdmvi
n6S2MLkckLLap0gSBoTfKEtYu2rF5e+RrQT1pxCFTXg9R1nl+V3owmZCJIt+4rwuEugVaOGR6yA7
LSNcYtmENqsek+kWK9+gkMHhor2SANWHQyq7ZDpZhGTu5NHsmOcYVL30vOIs0d0ViYdPjfxqGcRn
jt2HaBThpyJk3JQqmMSyz43YlacljeQuvLDsOVY/mpGjwtoPr3W49Ro2UodERapAqV8Ztqy+cmxB
E4zpCVdPAhEt2EIwXckj0BQO4BgddRKHBq6qKgN6AhZXQ6IAWIFJyikLiHSSm+Bjbcxhf9ZkbtQx
WGNSFS71fOP2MSlUMQ6MbA3bQPsF/amf0TGFCNUo/NAe59BlD4iKEoIOQDLKbsebUWdda7ftoZdd
doOFa1ho+6nloQTTDSMnrPuaDN9Gfm7ycThT7RpWbbFCEVFhy8QP5wbGhR06BjtU2eKXHbvAGx77
0LIfZ+62TDcQleZeBB0aZcSSabfH9taFtHgB9vkaSo4NHu0ntX4HDdQ0k/M+C7v+hPObjqPiL69Y
ANkaN0YPhls0hOUx5YuAP6+cKZEP1BRCIGrQawIRsYIYCChn4MIcEiGUgG3Y5GbSf2vY1JFa1giR
NwPweLReWTA+1IkLSCwcLUhSlVk5d22yEFlXmGa/BmqkWIbIsI0FhjuY0rsZkdNwMucmudoZndo7
ZVgYPBHtqW4NPtSfHBGSx0Hs3RT6NnyPR8tCaei7apgQxbpZcQKnGslIk9Gc2dT95H42x8TIkeAk
+KUWZNuIAaKamIPOIgsonCs+w6RO2mbbJz1pZ6Gtuy/goKIfZdpQMl1cOn+IctT4u0DV9uDEiXMi
g4CzlEhNbkvcBcrWD420vZh1w7eqGoNEFYG5DRocLFGS33q9wrO5Dn0bjU6fL4Wc8p2FMcvZTVhu
Pk2sdNW9B7jA8SeY4UylfkYXWHvS3IMpEwbGPyd1SIlccqAdhRohMqNQ7vzBqtn1SEBZbvoiQQjk
sZlegDsKw7MoKYz72gm1uK9ccvM2TZMO+I6l/Wlqe2H7biSNz3HiRdjgxABFM+r7C4TogAA7NddQ
IFOsYeQuljgzuTJyxE4zLsOWUy++hJ5MgJdZZPa6HQSQBeFWTqeJw0XjhprH+Cusi+J3Vg0KzprR
snvGKrWarQdT6tskXVT6smuKrsIzqFwKPmLh+yBxLomz4Ix4yT5YhWgJflp0WsGT5XKtvJkDbyZN
uZMZxp3SRHR8n8phJFy0JRkPpsmE+627jgoj45s0KtHWNb5Gev4sryzym7yZlvsRX1O3y7JCDfue
Vn67HTulHol+GO4kN8HGd7mE2ltzKUoyevuEDM2yA2W+nw1zOJ8Wzuy+XhZuIXysMXMOXmk0TztL
dtEv1HythHriLt8mxHA/k7qLQGt5bDpMU8PmiGnUPfzVPIT0zopRnCsniKJ9Dlqj84Mid4Jd1rQc
gJfcsr+UsS2+kCWIP790MwILSYPpT5KigKhfZ5O4KqRNPAwcJifCchzmP8M+KL2DdqP0sVLIPrYd
Gan7tJIxUiFr8R6xPRjVJysFIMDFC8RF9R1p+DDdZTk9sq9pj7Rwh6OpntG8c/IGRt4791HVeCkx
CPRANwYKm3gb2DlUs1Ai4T7Pda/upGP16JM5CRYkQ1BM8G4MqhnJeaENZLZE2hlyZw2tOFCPrX+Y
s5IsbU7CWUXjnlPck1PyT6g1cR4vO0kWGloVy9oN7aSwKy/kDdccN0nXNLEPLosB7cDxgHqVqTAf
3Vk5lyjWoZfXoL/hAY3O8GWMG4HCthG12jVMfrmheqrYansspzAKKaFtqA5X3RaaWpgBC6p0unEg
rv7IvQEDr0GTdto4KhlN4PEaRyFJ5dMOl6qufM6fBByOSP2/GajZ4osRg2BHFcQlnJXuJ9QwTho9
bvQ8Ltml3Yn0+jb3dlg/gF82aKQ/L11spoelGFI8goNhxAeqfjaP2rtwt81ldE60HtVAKYK680YZ
wqyvyjj2OHW7maMvSH0MH/kCSL2NnWrVTKLZuTNKB1vjPHDWXbX169Et44OKQZpPW71gz+PEN3P+
jNhC/SZQfPv1qFNAELLAtaM6cCRg/7xe+0Mvmx+6XLXKpu0NqyHTTDNyiUuI7cxLVsNy8kJEW2FO
3igBmgJ+QA+nAPBFAsxzln9EtUt2b9TgMgJQDr+avF4KTqZx04EOGIafzEsCf2xS8eLfC1L9+kDI
S0poKtmpMNEJuaE9PTRmhuqn74qDq7lN+rXp9vaeS68QX+E3QbUqUJ/Xu0Z0y/epjll2+jwyP2VB
PJanqbE0TzZJSJyZhrhxG6wF6WwESKndycpvib2TfF91PyeHseJE0l+JyoVuiVXBgjgJA7D5Qd0g
yb8SHoNRF9Nc2x3asKJKtYFeEXd3Kac4FLDViIgDdpqIo1t6ilomxHFhjCcfXKHn/Jyh5vNQvU/0
W+p0jKtLF7jk73FKsQlgb09Zpq0A57dGM+nH2iFGYHGDX6oe8t+cbfunavAi64EMyj77nUwcvveO
5gS9IR8BkOhM+lhJXHQIdgITQxfdOR29aooAdfKAMeUzEl+34Q4BkgS2XXOO9JSzbmKgBkRgRtyA
sk74nb+2uXlB9uh1UcrfkJbTLa7kn0VmTU8J7uJdjl3q4OjxrF1PnEZlHtx8IncY8bj8gW+SAJh/
VnxKAREZxSZqDLPYEr5lIG0sbOhtFvFpG6ciQNBPjLZ7oiqhuMloKrCwO0Z1/U+3hIbYcPvjfl6E
E8KxBGZ+1yT9Gl1s3nIxM2O+aLh3G5D1oBa8EgQz56z0/u2C7YtCqtYuDRFTIvYRAIaOysIISBUz
0zG4fySoJKhQ+lMVAHgUxvTB2jD3QtoutJBWwRFGqaMugprsqVsq4rhMI04vMdtPW9nN0+nbD3Rc
52YUOiLQklYty0vBUeso2ZVRYmx6SXYId6DiAl2L/c4of1oef3cqGMbzuJ9zNqfPaJlHBWhiHRtp
da0B3cDIgn2TsusAapTF6rRK5yvCkd2rwrDRQM5Do67CqiGgz2Xb+y0cm/PP20/92ms0hUPVfe16
Sn305wwqkKZBNM6G0zIc3057viFQYRa18T89i/83sf4Dl9Rfv/pL9dW3n9/Cb+2Pb83fVtY//6d/
y6/UKqQyLYf9E70UQjyaz/+WX0n7X6aLMIdcDQQ70MR4f/8rvzL/xf8WpRyCasG7X+UTcGe66L/+
YVjqXzT4/rRFkWGtM/ojWrzjT8PGMmutfwLyMErosMmetXLdKsDTRw0RfmY2nS4IRjeg8YrtXz/K
p39/A38bLdcV4+8vg38/DyP5o1F5rc98NArZCubU4pAbVH0eYXZZU6t7Ne1wt2BKksBU3h7w+LEY
im9xNQJbpgLMdtStm2xU6Wy/NdUXR1xH1AA4U47GB5u6fOO0Al3Us4q3K9yj1SvB0EDiCzmy8Dta
bg+tdZCtLT8oJ2AU9ngWYthziILMowZoYqREfjU4QNJ8kv7SNBh0gILK+IKoyLspSX70U9a882jr
D/Tsja02avqQzA1LSezMz9/YvBCUOa6sVunU4dbsnW6vK8Rr3FnnCwTR1Tsz5Hixksi9PWQmti0s
dHLHkgI9zyJwnRpfk60fdVBqalAzdeww7d4Z6cXUQM6I4BARGewJBx3U8ycL5gZccsLeXahoOpsX
yiwWZ4v/YBSLdjunLARrpnn0XQ3pSJUaipQf1VGdniVzHRhMRmyj7wz04tOyEE3yDbPQI8mg7fn8
cRLs4LhbgLICoAr9HkzYwaNg6oMsJ/zWKK3fgGg+Krniba1SJOoCSrAY2evb/EsAQnmF0Iw+6+m9
S1L8ZEHMsZTGvqjBVrz9JR9NRKYFawezEKUhsjV9rDOAqCFCYrdSaudVepKGcedb2UX+kAem+c6i
8cpQkk+NrdLh/E3j8/lTKTLeq2mCgyr6+dyOPMUv6WkCmKzytE6j7OTDTyY5mDjMECY856Dnw5FA
TOesh0NncZ6gU01yF4zlqM7Oh2wwuIfJTL+ngF3/nX991vyaq4iB1daCe2PrYx2ZXTgJHBZAX3ok
M6+S3m1aq/bDD2bxA2oTPDbT5MUrI5miblWLdQpLf3saCiI9AFEkeJmIM51Goqje/iFfe6h1yeCo
g6ScTfP5DynddSEmbtHnQ4TCrUmQgPVq/AdP5a6DILCxXYQMz0cp7CyeKyhCPpTebBNQf9mWjTVT
NslxVHepufvwU7G3MBV5X4Awjp9KS4N8C4eJv6aF+CxnKaGB1QcP4EwIXhEbP/9Zd2j36LejMZQN
anaoJpBEse0GKoVQKsv9289ytLqvoyCWRBPHwQUygT4apaN+EbvLDECnifBX8o+EoJME0tnviv1e
G0qhfkKb7mFVOL68dJYZ6mXUmT9RScHoKqdbmhzjxsOh/+3jT8UvpxGWo+xGP/Z8RvTL0GdoAjJC
NcI7nFHT+RBbPR2ssf/wXLA1SjjkaRZOLvP4/BQIs4v7MMrZs0IKN4PTG/4Ul/o/eCAPWTgrO8oj
Huv5A0V2iaOxpdIGQ7W9XAyxmFdWXwchxEGvekev+PKr5ey5bsBswfQK1dHGhXasdrn1YzPLuJTw
dQ2XAiLS6dvv6JVR6Cchw7RZaE0OuM8fCbQ6ymA+UR/8ZrNL2uVJEhD0zvR+dRA+JE62zHSpjs6B
8WAmUWAyCH2GbBcXjbwmUmC8fPtRXpnZrvPXKEdvx6pC0rVzOopxMEYnbpWtDXZ6pZk16tuPDoUo
DFUf9B30nZyXnv9qajRg0w025teRrXfDVpii2lHJQ+b2xjtv6OVjScdkgaNl4XARso/ekJemqTVK
SmmuSuR5qnVx0Y1h/I3zvXxng3/5nuimr3uThW2BsY5+wTGwDLJeGKpkXd2pZjY2qUXE7Ns/3stj
BHQiSsqmjUQcA83RbKA9OWZuoWl3h5ilLy062Y9ZmLrd+eAi4vNpHGfuOzPw5ZhcDBxucZQ4FO6F
oxc2cuGxAJVC+DQRNwSgfLZoYRRmcsqe0oZ59fYz/qllPD9IYE+g1oFtyDW5IxwNWPJ2zKgEKYr8
BkaHtisvPDheBU2r82b3izE6HhmnrIfNWp5t592cVOLJaqv2sTPdwfGDhFafD1cuoEVAa4YIBC+H
d+og2+Dg1VrNHhFz62wIim4+v/3nv5xzYLM5wa73UYGp7eivb5I2DE3S7Hx8r+j5smVoK07qS/Cd
wg3xKB8fDTUnCuD1wsFv9vxrapuMBmrFQQ/PL/qMPFXWfSPrjvw3WEzvyS1fmQpomXHWkTSI9+L4
3GAFcRL3ORugtGm+TJIU1h2ObErehq3KYBPZ03tL+bp9H00G9HWuQKOLo4Rl8PkD0rVcIiN1QKR4
Yh/3zi9svpClRURcUpVupBxv3/5FX3vGVYZrYSzhPHZsGkNq3LZGzX4YjxNVvZAAwwkXCwExZEog
VHh7tFdmCz8m5RuNIl2zHD5/PDsbbG00MvdDriloGTpSN4y5Tk8T2k3XHx9r3Q8V34/tcPF+Phba
R8SZMEx85bbTLoKucZ6j/zsDcvtBJwuHMuT7lCzBiLiK0/rRwot8JHTcAG3J4lXVtq5TfW+5rdiV
mP7o8xUJ5vk5fGcTe/nmXEpdzlpWVqgwjgu+JUQXmFfQdEYYUZftkuMnF6N56sV4xSFayf3bv+fL
qQnPYT21r7dV6R4vjIYFnTRyOaP14zQe3IGkmg1+MYDd0SjOQI9PnyCfqO3bo76cMTC/hCVXvhj/
gF322f24lbSCNLpEv6Gfd1hodENWBraeddl7k3MtJDz/9li/kENIzjjI8I9/UDuhVzoQl0Z4R4ES
mMCu/FNNJxA7bbEUXzJyAW5BYZDzHs8Q699Z2l7+vNQAmK+Ch11LN0cPmsUch+IqpWnfNN0l+E3l
15JyIjXnMbkyVJbcBTBZ3nP0vNjIMbNgaFV8/3iWWXme/77pUON5KiG/Vl7unU5umF2QD+m+892/
NgprKBJobGyCduTzURYgsTNufi7ouaq2JH00vhe6/Tsz9MVcoRrFh7D+gp4y2Uyfj7IKKQZTcXg0
GyK/1hPZxpw7Xlc0Lv/JUJRTuCw6gA6ON6IMg38HICfngei3Wg6SBynmfCcS44POrj81Nkqv7EIS
Y5c69o/lJswpCNo5nSMyuXPBakO2Y1Z+sND773Hw1KzTf3U9Hc2E0WphcBTQK4p2JJRTBFH21XEN
BExvf9EvJvr6lqidcNFjVeaY9fwtkaTatCpEA+rV4IE2rRsMBlhDr0FlahqnEyFyUL8Rm73zgb0y
B7nLUkpZ/ZQUgo4W6dROVOIUc+5jCUEHFxjJN9TwMNPefrzXh3FX5z8bARPx6PGaJWm0M+Y+N5Be
UXuNh5JuUVEd3h7nuEf2533BzORjwjqm9YvngehKRg7vS6LXdGeCe8K7jExVUjqz01LYJ1VM9aaA
KoIBsT9or7De+Qhee9S//gJ9NGO8bALt4pjcCHvDGdDAOsUDgZDqnSPme8Mc3QKcNp7mlo/LH+xp
ukT4ck8Ay/BOTer1QdblQ6/uJOtoVlrDsBhjsJ615jBt9q5ATYKmDWfS26/ttdlP9QGrEJoMSWHl
+fQomnhI+9oigAXG3maUE1me0hopS3HikyDc6+DCjKA6vj3sq49Ht55FkdMefZbnwxKHWHqiZFi5
xEWPjC5ZHrKwt2/eHua1Fdi2qa9QSeccZFvPhyFIxqBkyfkuEKBNq3KWZEph19vIkbToDz8TH7PJ
h4yNeL1ZH20qVtyj5lI8k1GN3WYpI7TkNnCbj3/RjMMhklu8TQH9xRXersxelixYoMVS6NsDPieF
eead89zL346rO6Z8wZpoAYU6ekUaCUIFKWxgJsyI9pZ23kKl8ZCxl/k7a9Q6mZ+ddFaiicXsWzkR
qBOOfjnE9QOcqIGWypgHRF4Y9aEiI+c6cghdACfbvlOg+kNNeDag5vqOdtTkBLfW+I7W3kRVagYK
iX2SZL/kuiLvr/yWca5uuFt5DQppVYmHQpO/u0srnVlfdDL3+pQzg1HdfnCOrpKMP2ZsaiX0QY5+
56awINKXaHlTXRv7WCOSE1QzbqLVxvL2UEyTo196Tb1CL7AyCNhXscU+/yACdI1BF8Taz8rCYKWc
C4PsOj1L2T4WdiWSbAuLoe6JQyKvLxh9br7Lck1IidsdJFtH4hPyG97V6ZTG35K5bQpYTCExhO1S
qquMm9ZnRbtPnaUTBqZNU40mYjO8Vo8yQTZ7PtW5V2LOsyEgWM1Uh/cG+9Of9kg84nobFo579s7q
5NCF8I2II3IJaCoEr4YUuH68WmmXzefAm9Br+11PYOiXXGTeSZtHWEQ3YZLGwXfpZb2T79ilXMJq
xaJjF1hciYOO/BZTV/Z3sqBzjVDJ4ZBxM0epoYnTCg0TUp3pNjklOASpbX5epiGToO9MJ2lIWgpt
+xJlZ4CHcHHaqMfhMxv6gmxXQrt2nofpkpQPpQocbSBo++QnsQHBdKaVC9c9Kex5+kFCXg4Ld4lq
cAZJMQ0xrBJi6eNtIYjHe7Dhlki4vTEpdp/1UJLQjtuhUJ/KfvT0HsSm3Z52vGCL6KjSIyMPOwWE
yVAW6CXH0kvqg5x7x7sCtk7m54g6sroIUmwoJOM0mXGPzs1qz4OBXK47dy5ttTVjU5wNYVSoDVEg
S/GrtoL5F8wvw7pwkCK3QDBrW56xwGW4QGSaNKdWU4z9aRiWWDHa0SucR8ilpvRzSdyUr7H4/ZQc
qshvB70vBXJlFLnn9ojBONxSDYziB0NGgYWaeUWeDVI2849itmm0b2yT9NOvfG1psA1qVQS3uDJd
58xU0Pf2bWpN1tNq+Et2dkGk2LepiUQGtrHCwAQuq8PGtkuL1oXtGDWT+IxxlIADaeDgvwaXWa/Z
9bVAuQYx7ndjedavpiTpaYOQPA9P7F5AyPfqSke7MdWo2MyKDCJyZtk7sDTG053dNwH44laqfGvN
g2p+1XEgnmw7alfzzKozh37WsRHUcVEjGSrGC0GmV7qhnieWh8YYaqSOTdyD5gtGDRgy5/BCHtUU
Pxqk5oLHjhcpgZvqod5inux6NNZhuXIqgY3uNB4OexuJyf5hDjlaSUUiNDY9+mPw+jw4D8zDMrkG
M27+EFabxshf58UmgsGY7rygcJtTBRi23UUorAgKky2RmSmxkCTCZFWt9kUlrF9hYnfJ1sV6MBwW
LuLkL5jLNO6DMe2eNFhEeYm9lYHnxXEiH3UGIQYFpoVy16R4PSqw/sO2lKU3nulKcedqCI1Oz9xg
FvNejkX4Yyy5puzw1NiFX0DB+KqXRHX3MYfh3m9CAxE+GipOQVSA69u2KMV8idATEXk9IvGl+Lp0
hF43A7aQq6oUQbsnkgwNfJa7kSBhikR3fGuBa/th0BH8iz4ylH4YJ/bdgqIyegDyV/AykoSI4zwu
aHonnSnvWfijh8qbgs+Yx610V7SOk9wbRVWw3Li1WE5G1szfjZDdkxqQZyOG9pInSpxxTije2K8W
vdrBHoiLzNgKkM6/hBWY99FApxqtvIRSq0ILuC9V9Dr0R3KqnK9DOcTiZipzs33Iq1l8FuQ/XOOq
pXg0QlJczlmHiuthUX12auSoBU9UgBHEpxZU31bdQGBgmRvu7wHJeXm65kDXBzx5VnxRRaZ4MiKh
wgNxSZlxQK4T/rJH08RX4rbeeJp7NelnXZFUpNByYnT3ZlwnyUVYjJ55JkehHpxIULw1emk9ImSs
8X+HLs5FPvbJjYlAEu65SWzuclH1EfThVpUpoQ5jaJc+WvFx8D3sb86IS6W1IeobkYk8tc0HjAmL
dBFkjmP/PaCfX1+2eakxgxCXbu9YS1YmEeGhwHMMfAPZQkntK/po8dV1gjC9R4eUmueEz5NGMcuI
Jb8mapzYod7sCHbqUyM9sJYM1j4HBk1e2xwsjrnlY5uJprGnPHzMzCn9Xg219eBkpRtgAyRKyE/s
zGRtiNkDmt3Uj0NNPcYO68/YRtv8Dkh24z2EBBmFB00IPWt3yVVkQxKV9dm28BTBzQ5kcm4Gnk1c
adTkjS8EAvatrhUmvMZN+2BbNGVSXBMQVmUPDu4E60D4kLuQVY+W6z7qKmq8Y1WxS6bRkMHxp0/o
MhGTpiNZqRnB4w6JQW7BzCx/MrI+cogbH/ozaYTkqMiFl7fz3Fi0O7QyabDxvHJOTwqQ2OXvhnb/
zJ1pyL+Nkda/as9xmx+rORVVEtpuRT5AmZqbCv05h4Qqd9QXlo3MbjY9CajejdmWbXtSEklICADf
qO1j6cHau+knwrYgtRL6+GDVTh3fGm4vTCa76xBOJSYIwWujf/iML6WKbkki6eSpWZow1v3c7SXm
xUEX+Z0rFgKeMdu7PbNkSeKSjPJxTDEiN95/s3cmPY4jWbr9Kw9vzwaNM7cSNbnk8xixIdwzIoyj
kTQax1/fR1n5gMysQhUeetubahSqwyWXi+S1e797TnVEqIgDZ1yJ7KabnPOMfleWKdjpic1KGH5T
rq4Yv0NBrPtP38hePrEHVPe/uXM0cwnlaebfdbWMfmJrHnnYY471b3JyG3AbwTatpyUYrXyXNo3v
HdLAQDHdzkHEJ7xVzZx3b1RGHV/j1lJjeJwDANsvULhtca8hLtvvwVD28nnmkx4O2Dun6l5769UT
Y+psPFwpxtk2cofqfQocb3laRldZCb9+0X0xbjWSFezFG05+7nT2ybaiFX+uGsKZrlLosoeVL/1H
m7HZsXVEwdogCKD1DLBzio4KGBuboCJW3bboR8GSZIlb7KiX0WFXJMpFe9+zJcktCIEDqwKYyrkw
Nxl6ZItcOvsUB5F1ctojrl/9i+fkU7jnXFmJ21Lkat7OBkfxphvtwtmTQ8F6hKTPmR9kb5XO2xig
H+300BD3Z55rfoOxMWK/kEtDtyUsPdE/Zw4BEra4JsfsjRW24iFURREdbOPFn5ax7f4tTMHfElxr
Y4R55O0Hf8fjiY6oBZ7Us7ZlGiw2hrMJaOZnC0Xf+ugayaNUYJZ6/b2Y/t9k7P/lUPmnc8U/JWOf
fkrV/J9XlZu/kAl//1f/iMaK/7oW1tdBB+FJsiGCs+UfkMrov1h7p6tBW0PEAScvGg5/ZGMDeIZ0
OgCcEhh0aSzSq/gjGuvF/E9uaDOlYdB/DdT+P7nNwz+OdXhx/iG7+eO//zmy+tfeA21LcDPuFeJE
siMIGej+9QxUi9LwwKbUqnTS2PYx0PL/q3nzxytcg2bXhCUHxus7+FOIru9LvuqsUXDOQRcRHhG8
/w9f4Xp4/9MrxO0wAajhFepum/M7hOY/Rb3+5adEM/56Mmf29/dBh1hlT1aEBWGg7ZbvHYFA/Iff
4fcO7p9P4dfzbsQclLQmEyOaDH/9JRA7ZZ1bsN5Xmcabb7OhtZ9XoM7vufQscbbZnlL8ZpJcYBmp
W+Xl6Y5N9OpW0K/tEghVRbDv5qF+nzuSNdselMP6ocVo10cYLVocUp/Hy8W27KLGcF6i7f7TF/9f
fJX+3rgQfHuuqSf/ygJjMPS37hlKrpkHGlvkMfhu2/yI4hKXO4O26T8FHP7ejbm+0jVkdcV8chX8
XQ1tcYPkgMPGP43olzTSxXkM10eV1Wvy73+lf/1CDEYo5ekv/T2uu1YARXKVORtv4ByQ6607NW95
PH38+5f550+OcTK0TgBg/O3/6SLk4dhEi1hYRg0qFtTtZlupCFFhcLSm8j+81t97nEQZCDQw3uU/
iD+5f7vg87A0THeVS4U7nxQiNlAdOOq2HIGz/xQY+qc2OC/GL8XcDj4v//fvk5gyUL0XzRnnNurG
Knizr8rTc0y/oIs+w/FJy5uovrgoEv79Byri31Npf7memIXyCxI4ZfbLaPJv38YJ1bZslXZZr/aH
l1CMLBEuVEYhu5eDvKeAn92riSP84VRWdcMywPrkTqgQDCB5L/GglzbHCjLDPQ9Tmgtl0KpsmzXs
d27YjbU+2qmuDiOtMeZMjqXOhRja1wXNNKCfoTAv6ZKLb3gT4u+0gAoYAlHdQZX3uxQ9dVBRF7Pd
LtUud4NpSViQ1NYWb617gS1tTk1EyHjTBdP4BclVBftQOtNr0EZzyCKlCHaV30dPDLmm/kma0EN6
0HnrjJMFa85ZtpP9RRotvpUOhdcGRH7HbkxgrTd2G7LUit82f2Jx/+c4rNHKJib0lKvCqOX4sph2
TUiUiOepJ9lyHqLWCW7iWXbP3YoU8TQzvd8vrdX/yBdpHnyVNafaydSxDmn7eKYW3SYrFswJfTs6
mmNV4N66Hp2XLQ2vlkXxMEIOzJTa8hJz3SnZzxS4X0VuMTeGAsbqmllYA7hv1w41Yup0NWD3ZfxM
2fA8d7KjSktX66GFFPMgNNSAhsnZJVrZPraQCXGcrYeC/Tffbu6duBnr/Tgae3iWc0Ufsei63tkE
ZY//muy/nM4y6EcLd2zKciUloSmHAxbwwYfYEoYLe3TN9NyqUEKzy6MSxUXMsbkpsSnP6R7Rh/s4
en38PCnu4QchUcFjXyJfbbF8WsrgOCmIPQdLxyT/a/DpF/QIarrhr+ns+y6ck5lB283QSACAtpYz
zb62UC8Tlw3ylzKY98rh/nEZkPSx4gpO3b8YOTFzjwLrrXXWsd3Ew9DvWI0ePL7W7EQ+UGyH2w5M
f7QPigA1uqFbeDuYcd31lIglsVSdnxxUh83TYBa73QPfigf2f73gPs6i7jSl8AiwOKCRYhHSurZL
+HFs3APiKAcDPYJljhfjMcsakE+ctVFBMvfthH2xb/gys1rXRHvq2pi14CqHeW3sEJ3CNGbFgd1H
YB9o3ots3WP3CLzEH4Ku+DbShRc7LPXGOi5+XE3PhPOLzx4hfHN25zQ8Ib9RJQzNhuzrUsf+S1Ay
vLkYV2G2wWhT+8no+PIH4ARTduiyengiIw/3gxdio91yEKpcCmEdWiel7WBImkZwQirBr+xzFhUT
N3XNXnlL/Jx5dbn3F28kv2U75tOpvGxPannC/jLph5kc9bfM89pfjpi8Y2FjTcgLKzpyOh4+6YtM
O1/mPTyZuYrGRHhVrHHKdsO0yYd0PPb0i177tEBmAmDMBrwHNudHM8TRU5qOuQX0RdEgc90J52Zb
rZ9xVhB281Nb7cNp9G96p2XbHqz0Vb+amo+AhMDnsnRsWMKYcg9WYAyL/wXvw/JZxnZ0V+Pr0ML6
BL/jCoQ0ubUbpMVKuPLSuUpaZ5awBDw7m7Ygk5BG0jrtL966vDeqzT4JZ6qLgCjyW5EHaXSYatrY
O2rZDoNPndnTYQYhAWysTfPXJdfS5SBj6YNPe0MnsO28fGez//5rMl3E6dmd4qeRujg42HFb+WeO
WbNzn4UoeyFKtQiKSl+b9eJ7ue1sOkteAS7oGbqjlUNWgcmg5sfU8qbuVouiQno9+FOqks5GYpNf
GXheYqtcZ5uBO/U+LegTbvPZmV943/heUg0yYjWj736YsI63Q+1xC1EoTYI9TYTFOrtFqLxjZlGU
bTR0r4PqxHQAxiC6QxgWzY+g8fC+hYWjb+pOYxAdFmvdhVWcA/aye+sps0O2mbBz5K8E3f1XBViO
rKBqb+IWxVnSQAhKOpimb1HrButFIGpjj3mdh5dOY2ba5nTiHgzXymFgvP01XXlRmyFuM2cflGvr
7uwmi9xXdoPzrZple6601OGR1ftInLpUTGikMJzZO1RV4/gzX/EcPSsNTPCmsvO82YdmdbyH0AD6
+zBpN3V7L3eG/DGwmR3YcC9viCA04judFJZ+o9zvvIeJYvLSiWp8lMjivSPYIic9OpPEVTY68k54
KnhS7eCw0BW0i7ONRDrSBYGBxpOvW+ZAfiJR8PVd6A1QFQamX9G+GFYhjzPQAufNlE3bHsDbzecQ
Qtyx6Ulg3i6jgAE205g4Mbpq6JKMMWyZyeTVWfqDj7oJEdUDMisHeS/DjfZmmetKbnkkApARoKnq
LdbTvuvhehcGq3xKy/7J8nG8bQp6S09jzIVyHEsG0keeDvroz31T3+m46Q+5jaC6lqCAgHSBadoD
aTJHcFX1Ow3a9YMOJxIt6eVq31vRUiTcbsdTVwU0lYhA9KCgnEwcpK2HB7PmIyOTNpvF1hsXKfZl
P+tu07DR/+SZVfFxEulqey48aQAggMtK82dCjzaHgtTdBYWT7lbgBQusxQCrZF0sIN8K4NoD1NIg
3/iA2/pNuIrmAOwIkBOkYPek7VGISxkHZOE3zCjUkwe2ClbbMNrPi1U2HZqOq4QD5mMc3vnuIp8s
jilqP7Wr97pm2ROr6aO7mTO3z84k9lXwbldL7dzWFlrbsFfdXddaXnTBz2bjv9KVHs6Nwzlq7zBp
sjZGscC4wdKy8Dilf4JdtLBYGh7tA2AF/sU1XzmXePC+W3NVccWN0YQ7DxwT/Bk3b7EnlbO3c7tB
mS/LYu+mnlZsSpJO9NHzkf5d6nQqAAdFrlUmSOQEwqNOxhYamrhb9ANwNQYdafqpruofaqWpeJuM
YEkk9vCbH4lN1OZJz1Cot8TQ6aeQ1Mp2PK74EZqu88da1/Xb0qnlODLdJ2+N70gc8aHn/kmuQ6lu
enpjSdRNJtthJyzlE8XLMCb07ks8T2ut4aoouUcrtlJCtctL1Kt+fCZZuBV5XtxEstMQ4BZkYNI9
draf3WWwEZCbxtleGoBQqQjkXnLZw4MkNcofeJ6Ps+254EF9vaIeC6JLKSq7/wVKPtwA7uiSCQHk
AemzpXjKlgUt/5S+8+NYT125S0enjI+DH5q7LFb2t7qb23JXNkMLRWpczp2zZscmHJ1hT6tiXvYE
Hb3qY2qLkEZzw0Rt0wMfujSionOGPT1+sBfTOLdxSaKCdlVcfcHx9KgLrFieFCMNXDXlxFB0nIKH
Il3rh3kJm+hzQpsl32JCOonTr3HBsywIv6Uy1aiI2nVXNdNELWHRyodGE21ps/SPs+sohkt1H5yd
WkQ0HaKiYSI51Rb80CyiLZda7jZbsnU+kSCj64okL67pC1vpV+0QIxZQF61vHKMGKDk5S6HPiPwA
FNGwRhHDR79gx07L5YcTIpX6Err5fSurtobErnJdP/tlxg3EdG2zHXSMDIGcWJhAnhV14uct3BC3
IUzAPBLwgNO7L8NSc06oW3u5WcBYnCyRN8jG0LpFF54UI96BWGL187rul/JKKmiFumwuytNSlkD7
4ZUuyvV2Kg6ue7qrtk4l+d192GQShHuR3s9EUl9aElyU8j2doU3OeIZe/uya+n71DcwiAfUMxBX3
4DVxV5ly3CjX8HFyis7dTGsf3UVdoXacMvy7wV44Q3n18KvK/eqVCy46sL4Ynfu4dfYWpqRfQnJd
bbkbLydayOl046dZZ5/XGVrPjlu+/C3w2uGAO7S1Xge3dGeQSFHqbJtCELShRLX3Ys2vVmpR+ONb
y/o1p7CYgV45m2qnfQv1D8csDNy+377YbtEWO8gPSmxN1ziHGCCLd0ojpO874zM+3Lomd4/cX+xD
PaluREQ5TsUJcUXonHTRSagJVdC4G7/X7UfOPJ5UbTW3086sQ6MuJX7Wc5M5LgBTW2cnTlZpxezT
tfOdF5AU2SpXOu8wnpB9zpnt3MjuevjKUU2JXplsD5AmPEJ5omNtt0F/bCH5Tk/RDLUBkCvWJIZR
3VcHQeqWeBkM0bCME0BAKKecrkyby2Dl04c9GvryoZqnwUkUm8vsSpVFVN+6HWXUlzXAcX6BFHvd
P+PPGe6knpdXo1JIfJQgONTGyn205rT/HvXCJoU9B+tZYn0+o77zPufaQZcnPUKNt+s0MVJ3EFZy
00/ZsuMZieCTWZS1nKFULdOu8+z5rgyNOnro0eYD0LF5BNsRICloRzgrKh/uLYsF7xNNx/LLk6wG
4BFMjM/S1X5dIIXe+l22fiMUo0GvGu2CNMLDTNi3RwlogH5vXZ651bbEFv+9Khe+LMwb+DFp78SJ
FcCqDZqgA07oLE+qyCp5cotpCk4Fste9Yfb2XMfsQC841/Ymjsd9Xo5mv8xF9dSKWXJbb73bSinG
PjBiWc/I5PeC/hoTYntuMKmk3XF2lJsAMGm/1GqX9+BfrF01B729oWMA3kq3Id050Z0jJ9d3CDx5
wbmVXbvzGPe9x0Gb/8J2AQnYmeP5gKZvuQvGhUO5CfR88ASPw0QhB71fGo+plx+I/hWN1nKT9Vme
rGQ34evlMYzdoHesW1LCTM1raatHys/m2zAKr6fCAp1Zr/AYCfGkcuDWINFU4KOOfjGoym9c3/MP
wTj3F/ZkqwvfX0Fawiv2vOHuEZ21eJm86jlV1AU+DY1N4eZ2zPehEn0y2936i3sLLnrOJOM2UBGg
PXteqeFKuM3vvR7a7MCP84D/umWb1ORHNhxe3d8iOyx3k+6a07SGYtoqIgRiU2gOHin7Cd+irraO
zQzvhvBFP2REriweE5WLDWIXelnbUr81fdJxD3izrDLeO1MpP4LMeM0JMUD+nOWD+5I7LazJKtXx
ZpRB+Qj+Z/5maVk/BZ2QW58p4LmConqZdNrwRSObd9dEQX0cF7d80mBFd3YX+VsVVs296fP4GJTx
CJmG4/qm52xXJ4EJpu+4UgAyh04fHIuZv1LCnx4hzQoHUO95CvHM5xkC/HLmDWyxaabA3ObosArH
SgJiE794hlBlg8Q+Z1idjyDJipOeYxIaTeyaRE1jf1MvHjEFfykeM5bwSUMAykY9h1SCIZFvrQl5
Efd5qKbgwJLPDD4tGGHMdTkjzcZJaVLg48bnNjCrbgYx7cVk8awJlyYFQJgOI8RoHMfEVe0l3E5L
jJQXpxq/r2II/Gg5UcaRuNMXbxhNErV62aTZAt1qulpgxdKivnau/6iPqYaqhSTZoeSeAQDYr+Te
bZc4mfggoi0Jz/GiRKz7LYkb/ydQ8mbHw119Zwtqa/KoeEp74Y63QJj85FotvwKMC5/roakH6tRw
KH9bQVq/L9qCHu7nLMjeU2CG1W5uMRpuxNy0RKEi1PBMOi2iAkFQMMmjHcijf0bhjXo+XI45Zf9y
UVL4n03uMdhFbQJ+0uX4sM9hBE8bClZnZy+lHQO768Jim+m0xBYHKSoz3fgbEtRhR7LuwRNwILd9
y3kJws80XoaRSye0bGeLu9R7IEYS/bwO4+6pjicXnEC2fsQq9T7Sfpme6HtxbIwLX51BYPSCDmU/
kBvpSo7L2eCwSb4yo9kRgcmfgUIWe+3m4Q5mYYrZkSFSsQFAyHlTLz0i3CjMOn9rkey6+GNosY2M
uPAx0EsFzI7JEuUu37wNl+o8Pqer3rRv1oXyvSBrJ1obLRtDq31ZchzrL3bV5jsW1n4YOH7rRnP2
/pkOCM12MCQFCZUp25O3IIWhQ9xmRkR2RrtL95+hV3sHGxRu0g3AWo+LEbz01LsLF7Y96keAreIe
pMeSxKU97Mq4nhK7ziHI1cKkd16TA23tOpbytrbqV/+2zfuXph0+QwCTt2vEPd4b4/zCLsjKvVUU
G6BHh+wRmW9xZOpfma32qMAPofaHD6K1YXhjm3rmHtt0zS1t+IWKsOGUNDsyO9Vj5kGNjVxkopGa
dk45zeNRstL/A51JZIgURXUytnwrNgImMZDiVSVrKqCxgXUc3wxV71fVBPwJdMAxcVcaN6uSLGqQ
0YY2569bFTWkZbRmdW2Tgb4eyT+p7jabIm68bWCnW/qo9taxTZuSMl3Ua1wLEiE5CdL7ORtJC+qB
Cf2hg/QkN0XcjeBh3arZ45IPMUuDI+g2qvWnL9KBeX6oSF6cnKzq40NKif9ZDkVwyNqx/AS5GrHt
MTniJl0x+ew5MyzTAUrqPdfmY5nFZHK4ttCFzn56AtjqgcLuc3Jlivo4hgPsuLdtifZyI7FEoESU
+oNAvbfVfR/rTRXX6bvmpBNvnSGaZuLTkX4LaL6COV2L3n1iDxtr9lh4p6Dm/e/tCXV1oouISskv
Ul9vR+1kPW35QN+mcol+0MH8SVD6ETUy3vR+jpz7xc8bsQcnl1Y7GabVs2u84ZBrJ//lUiJApupT
Ss3IQheiwgZ27GZB2n1ZCli/XAlYH2l/+zzTZdAsn7KNapDaUAHfvDRUSOiJFZ+Fq7B3F22JFr5y
YmkfBoCFpOqnXtc7rybMsBm8wcAukDWM5MLKlnKnRc1E0tjWmL7MVY8OZwyZF3DaE8VldCa4cswB
01uYayTpehaM+kNJ1OVi5cYhclnLJT5mYPDmuwy/3bKR2p/hGKMu/03QEx+3pVXnlwLylp8geFjC
o7sshXVgDB184qshptNSMXGWldVwaBuF5UCKLnppg9oegS2X02UIB8LfIQrm8oS/ygJW7NNOkWB/
26B4cNDShgmt+oGOP58beM6+mz7rjGTCtnO77nOkLbf+MJyvqoeRSvekuA/OhCwcywBMdJxHIZug
TEDGiRfrWt8eJUCj/hg3UBGMQQLvWVZ9D4+3fx5E6YdvKHHEzzV3s/2sBJuPsa9qWu+z2w5bO8iK
S8WHv59dHdB3Fvae+iS/9UaTrofKkvqxl85wnBq/4PSk4/X+6kt+oJab7oDUjdk2FHNLF8EO+f8K
5vSHWgZbb62ClZMtI1pJVFcV1LB2U0/e2fVJnmRBn74pN7ITTT4jvw15Y80mMvTenwaHK3yb8x1+
q0E/ghRnT5TyQMj6TYOAXXZlN1TZbh3hSrLGSb90M1iyeIP52nO6oId/9QCnyRp4/UUaFOJLWHYN
z96IwU8zf45uU6Y7Ui7ds7Va+hWSss9AjafWTxIxxUNVF1GiuFUYQMmw26uAQM6GXFd2zeyu7bMB
ADSRc2an5pL7Q/wLOjrbKHY6/M5Q7/vp4Nrrku/jUMI2zLDQU7wbgkTIw3s2yecwO6m69Cw+mrE5
lLLsvtX+4t+mg9WeCAdNzzaObp6w1Qg25Ce7ltYjuFi9L+IfeQiR3NciYb7pgazwZ1a4iTE3zEfw
C/zsxYQKeCSlSVhTpYV7LrM6ey9SQKW7fKg4jNmsGGJVmeJX+n/3ULxeUuGXTeIG4FY2k+xb/orN
umPPbOCA0RZnsNXm2DdBeOuFhPbPi6L9cbFxg+BtiJdO33DiN+1pAMBqEo8/9Z1nOjVCrB+LlYZg
OTob7ayWPIN2YDDI/hUWiDSlq8dfPKdpxjGiurdVZG9axTwoGVC0pbzJTNKQXxhWbaAtt0ebUeFT
d33wSoPWe8P+eAmZlqv7O/M9UWx75YCm55vq7XItyEzzaHFe+poAHFkvqsGSZiMfFae2/UwXtDwU
YcVjAbQExzKoqEtxI8QYfojSyc/WVPfLvW7MANB8djtnqzJxI+NiypN6ajqg5MwfvkqBRXev9VpN
723LjGLTxVOWH3Tr8sDVeUi/RI+UVbTDm8+u46ibxcVcPiqmcvxmkZHoPCr6MGQ3yQUeqmJprKQG
EPu69q19b0u5dhu7plvksxVq7wh0s1e8OoFDtRMHrAu1a/ju2tfWt8Q/4BBfroILX6Z0TzFl7+PF
DOpmJn36RdnJRwQDrdVHRlyvTT+sDHAq14Sbvu7D9eDUUWSSQsrCeUFS1+E6AFjFoQ2bNq83AHVk
UiQDxgIBYorr9lxJNnm03poUdXgR8kgl71otX/zlxG0e9kX5vWynEaRs7ljPDEMrpiljma3cwUP3
eTKRdW01pn1Sip4eANzNqbgOm8aTAZ1aHlfZtsgWen99IXE2Vkk1zfOrWdw8abGZXxY6049Mz4vv
ynT6iBy21qewNhCgMq3cLzH7zq6s+LJu6nQJYfwDK31W4gp1ntqyWRN6EUyorrxQprvSFrgE5nx8
Ng2qYuKC1Urkmn/U7JawCx9QcQHugEgM15WscWVTooTBL4vcS3UyU2sY1NTcK7duXGHLGCgnvloG
OMsreE+RPfUognC6xBIXwbJ4NPL9SE+v41jUIITnXL320xxTM/cRbXQG7Ja1UTl98/06Al1/NKnB
SprnZf8Ni0h9am2aiF7WuND4imp9ywm7/5r7uXzO22hwTg4duTs2FcH60uSwr1j4fNbsWk6tfaVn
iPwOy11mP2WgXjlD8i0LaUS30amuF5HfFMyZxU3nGtIbVuvJb6KcYF6zzRU8Ih1gTDN1pn6IZNg/
u5z4vQ326za/SU3QPoJOmIfL5DhqX5WN/BZQDfWbcSbXjlWClYU+7pfPDo9PuB0kFHXwsTxitg5P
7/kMap+8tvDk3CfNPOQPLm749VT5ade8d2sx3VV5YHMsl2X1rmziBxtb9ObF+IF+WYLQZQSMf44+
f97cRCtXX7LiqcEB4g6ljwKb08S2RgZDE6kd6gvdvOqR947ICUKR8X4rl0GfR+XrBxFQozhet75h
K8luG5KQCeKBK464Gm8CuiY4tX2GBvCINfT8wxL4lCYLHm2tNl2Fwf2pQDVztEJbO4+FGpwfnt3G
WZLl7rgvqz5yvuUUgjQ+F0IRGwaOIRsoOe00vxguTNrC76IdIsyznn8XCPjNCdnLtDxM2s5rjoQw
3ByvsB9HBgoHvD0dfO988V7TvuI+C7U8P4SmG7IjdKCZWSVCh6ND5HrY5Co23W6dJD4f5hK/eHCJ
BNaqjpLUL6rPftD6tqoZhzdz6RebKbUUrhn6fk2iLBgmG+WbdnjqnM556PMh3+f1ON+xyOx8CG3E
JZiFv+taflTH5D7dqry/ItA7BocQadr90jcL3xIwyzhU7WDcuSO0+BumPvO7Zuyxp3y21029tOas
0ePcUgKGb/YQFMmsneGunQaUNDBvlqRi8szJRUia9zqc6bcOsfI+uIrS3dj28UOhB8nkNOUNycDd
y1rY97jiC0wSlYmSmnvK+wDK+GDz1dyBgY5okKWZU/9KJRXgJZ+itLmRkdNDBK64KR+p1CsILlNh
n6oprfGC9NN3V+WSFGkwQTmRMtbuQ5an7dWUJNRNYbzgOMeUvBsfdRvfaNuqnxayDcwwYfBfM/3r
N6f3MUHZcZHrI23K5bVbbWPfglYP+Cw8Us2nyR28dIc6xiVy35lDanupTtiv0IgbrLJ6kjKi/2Da
VjxNdDCpp+i6bdh2GfHFWcw649pcZSG5G73Wa9r4uwBGf7frC1zsCVsgQ1IX7qpOejXTwBE+FoiC
KWv1FvXFclSVXKuXJV+x31r1dHGo7uINRGAKBMDf/pnQ3yAOCEDUgw+Q/BYtC/tXVH49XO3eTqle
rn+4fdpTWt/T5Yzkd9dx4yPxAqZsq80IIZFwLW5hslsqcRcA9m9BQ7EVy6WfN2ln+fNpcFaPbnNE
S41LvONMaa0iCblBWtu+Dxwwy+Fxrcy4C5b2wP2ifEjnsMxvSsINT4g9Gcbzpzj7fri+MmOX/V1u
i7Sgf+jKI/NOqF1WznU1DcWdZHWLvlAoJGkSqnV8LsriRMvxnuuChSt32FrU0MlMtJ1vTxV0P+DW
p+U2aMz43S/YkuF9ZzUPExPPCVgj+ARQrhr0TKWtngZe9clbVH1OuY3dcZAJ7gcz60eRY7nZOLZi
XDHW/T5OLU4tKCnH7Tq08bWyrzz2HXsvZAnHr49DxH14CxjFfmJoRtu342dhHfG99LTwmBlvTBAM
91M3Em6s2KKTe+1H7BTN9BhqjK5B6ZC3GJoHt/Cc21lZmXsmWNfMJ+NCmt8uk5xeLKPK51CNXCqM
93NOHJ2+l9rzuTYmdSiocthUyNZPlkqmZ21IUW6G1Z8uOh7WftfWmFjYNaHM2hPjjqAa0BA90bd2
3gLq73fLyRdrm/ou4wavE59Dk64Vz44qbR7mdi53nl+OOBrmhX2yEuPTOyYAfVH+yv4ehi546DBZ
gGpoY7XdJhwKRl52Vd4XIx/QnlpBRHSZ2MbZ4nIL1OM8FdnyTHyg0h/UPhrCft1lRzYryl+9bUfW
oY7dMXvgPB+Nh4GiJnF7drS29ggWZoOYJqp31wmuv+mCaKZHT/jmidtASWrJbnh+LG194JpyXkMB
PD+lxbXjE7e/kevDkDH6PP+chPMMZT8P7Ymj7OrTk2BcWnFbrsciZTjUM86NGzvagca2gm1nePSX
tPwuRe54l9LmVsLunGxf3VZ6byxvhkkZOtmPyOGtHLU3t4gXhiYqODMKelS8Y7afFnAy7/Fa5gFj
ySGki+MXFCEjD0P5Hkc6+iGX1SlPampoKBFN1GpHGT+DAGsbcbvEmqJGRNPyYZRXfOWzcj+7aAR2
XdM5/56RasLmglqa3VicRj8yhhcxt3gzhzRTJ9YmLQLV3LoszXgoK+r7wiyy2QnCGMD5wqVdjwxp
4keamWQ/sHHlz+xK2e1dmdrTxGXIOu5m8WDo39dehsdKjPNvNs/Vny7GrWU7YhW0NjToKjatVueH
0wrveelY1WS+nufp8VqXsdGa0Wja09hGZDU5in5DEbiYkNI6EnaSO7H50Bwpz8WclfrU9GMaJgP3
6YWtQFvRtJIS8WEtR1oItZHIU1qvkyBk2Vkud+ua0gQvpdW/ucPsfWWKIn/rVhm3CbQsjbn5b9LO
bDluJNm2P3Rhhnl4BZAzZ1KkpJc0iZIwJub5688C+55WEglLWNUpU6mqWmo5IsIjwsN9+97BsUr1
HVXz7rGKhDrd/L+qG5I6gQOEREekpK5RScKLWqqkuX1S0U9RnZgbSa/Dm77z2h9yWOUkY0Xx23Vk
6CWidyRkAOZBb7oBfngCC01bqaFRtVdsuXzqA6AK7FvLGHbXrcyAbKlDiiZFUGgGVXUC5hYzemLp
96EQL6OHgjoLnTpWekcdN1uiTf4MTTepTRsWxLGQfFGGgT1gMiBAWSgYnEjtDiQOETR7idLj4/XR
zMwZHTkflNYjCY05/voZvh6dRKGrI0wo2WNmvCTDimz+dROXCGgTMi9wffCP0NgwZbqK/BQUjJ+j
BWa1bi4odhBtRCCyg68sQINNPvYzLtgUNVXiMofnStLGbozzwSS5oVjHIAVFMqZYSfC1gWj35lbv
3k/mPkDV4PrILtrrAQ/A9CxDhEDqmFaQyQKlyETAf9+ji0rFriGNKEr7pNgE1m0Y3HreqqHK+w85
8XGKEfIMI41MRz/ck5NByh7VTAtAnJ02T3Jab5ukWitLbJ0fUPHPU4maAbAclgshX2pzn6eyM4QU
DAkhdOYiPLfSN43buYINuZ0drFKHGNNFuI+/qcg61apzWldymHSbfIkjuNQhVoarufVCH8LljuCz
Rjp0kN8GZFiTwWdmDPMVGha2ZN139Wtl3lxf0Q+ijItxM7PwUNGyQ7vD53ELsUem2oRsNV+N427c
xpUd2SEhZKN1899xG07gUCp1wMa4/xk1AEvHc+kGd01niVn8gqqQAiVEGxDFwbcxMhGNZ9LZLpXa
LD6aJ6mzzX4XUKLwXEqftKrrz+VaujtuhdNBt2tW4ItvP/9amvQPDpZPkzIxP+67M/O0ujXpMcQ8
cJ8jQIVH03CS3ff71KmQ43LMxA52x3W2fQfGYiP+Yd/19p/WRidkYfk/iOI/f4kpKTTRKBLNTZyO
k+UpScAbXYG6jlrWKMqITpO+hZruwDuFXhkiuALdvErzQy5fS3Iq5KV3QWgsEIZcHDM0ptDFwx0j
65BqTBnDpPREJ4CFnHevaPewn7i1WD31oV7StCw9yHnoUoq6u+6YH+0Uk5Gz50UYMkXNZONPNqQe
W+B0fYn6SmjdFflbhv6MXartYymkN30ir+pWv6OgS35bK8DEqtVDRx94qUQ3ST5sYYu8zbzuaeGr
xo6Sy68aKbJFJoOWk8+eUZS0P8t0ftnH6meaqQeRyB0O1Nxu0ltTrx2vM20hqb8Q09wL2lheUn7K
qrTQ9zK7ICN/nAnBOhQjk+1hyFR7vQ58dX4CnasJrmXFdgvpf2NK24jsHYCx9+sjv4gCRh84MznZ
EnLRA/tIMFng+BoZMtG3W4q1ddFuU3993djFqTcxNln7ToOZI24x1gCoIs6jEG7Q9X/dyHh0TpeS
nWVoEFIq8IRNjlZgs31YJ4phi722ouC0yVDQy3lBXDdzEQ3AmDxSZ8FnSOskvDufPcYzhKoSKuXI
W8986BPxDxx5ZNRO5ZdhMNLX68Yux2ShAARqE0MqNDCTMWUnJRcqDSVFIQB2SojtKc0rXvxw3cyl
/2HGGskD4WCi0Wsc89n5iA6m3FSDdbQN6bUK1yewFgkIE5Ds9VeoIBYOwUvXI/6U6Lsau7xo+JoM
qhUaHxUGj/QrVpEfr3fNsVlF3ekxsoZVkwwL9mZWjJhKHanjRP453V1BYJIaRhndVtOfjS7dxR2S
VH1sjxwn1+fxwhIhLz7BoCCa1em7/zyPwljhTELdsKEWeeR3pluvKSjhhorp+pW44Injrvnk8Fzy
smKMceko3DHlRhKLrqgBb7KFa7rAnyXtT0vrUCJSPjZWp+Zr0rSr6+O7cMfRomrgIhaXuDbdYnVO
f7kHEZqdhqqjBcWq1n4f++ifbmR0EQi18Xe2Mu2Nk9OC5GQvA3gHqdDdddk3rTiSyVm4AmdWChv0
tEK0ZxLeT859iqCZqXoGsbxwY5L6UYu9Eb/19ev1Cfuga5+sEQOhukgECnuaNnlsNRUC8FIs8zwp
BSSpRTBTuZF3u7hTwgPkan+OChRkuUeGMmuSbYQgsl1Q+VtBQ9EteOfFvjN5gelk2BH6Yjvo4yl9
tsvbEt34DrUzO5TVFuAJUA3zpCovitrEO1ImpK/UOlkISNlfl25KQ97YmQzYGj+dTHUO0K9RRkFd
13UPrnvrHm75t/X4Y72217udbfOP2/V6zb/ZO3tT2bvNxn7a8NP//qXTQPHTfrI3/PKOfz7x+/i9
q/HX+ckZfzj85Y4/OY7tOo+P7pYfhy223PEn/nb4Mf6W8beO/+H+Orw+vh5+HZDX5b8OB378Ooz/
F77zsLBbLz0Opjka4+Ejp9uI1vnPs4+WKZ1DlQRwpbLsqHiXUSI+RjdH/eW6y12usgI5JnuHxzcA
3Gn/sddr+VBUoGBTvK7JGjrrtMMJ4BIkd5n157qxuUGxSVX63wwVu5NBnRT0vyWLXFoUZw/0Pe9o
FwY024IgWdL+uHSjUccHrnAGptOIPo77zHsjTwmbwUOG+BQjD3p8RXPVJeUFKKlcJdU7lfXrQ7s8
66C3YLXgGR21gz7i2TN7vhQpmRL6hj00anFAjD12Kb2n+044NQvH6uVBjinL0kZGfCj8rMkhEZS6
pyLOTHtdY0Y7ifS5HTT9ye16PQXZA5vN3jP65gC85NUAXbJw3o77/vMZNbJQf7T4G7J64TFd00cg
fWqDd4dFkZEuz/yf0vixXp9MjH50NplottSGRMGeypmUbGES6V2tT+tdAXrSyXsADIqU/Ipg2nLa
JL6H1St3ri/njKeOO48XCGoKvHkmX3CKj0dfbfgCiSqLc2ro/tCh5U/6r7GR//OtTm+pBtE8OTae
V5MQEXB9TyaccDeufFcS9qJ1ezoRbpT/Rzvy51mFmIweX+RXuFxAsEq3R6AhQWk6ebxwW855iCXJ
mmLxYhhzh58N5UcahWFm4n2SSo9oJb6HhrAwlpntRocq9z1SO4bE+fjZROtHAEZjnocFqE67VBpH
k6El9LV8wdulcfYn7v7J0sQTOlrCTR/5NLtW6VcLHgYcz/9dCSpwYChBC/J89Y8SDDeyjdd98ENx
7NI0Yj8GyV0U6yaDRG2hr8Cm8fCWXgLvnuq5Km7z8qGVNyK1aeTk0mYvdpuM3s7iyS9uQMzU1hoV
4SH9sfAt8xP+91sm06BSBjxCJfjxLX268aq7VPx+hOND0W7o3NW1TdA9x8fDEbXXOFrp0brvF2KD
GbciNNIhJOZcR8FscntIcA2lesF0IMKJ2HudcWEBRLo+0JmNr490ryNjDWmXabKjBm0NlwAlEFrH
/siptgYI/zvth1WOQO4/NjXy3owk8DDd877+7MOQLuVqFikwrhnFWxP0j1mpHQBNvh+jrF6wdbl8
hMgIRpLA10jdTmsFQivnOZw4eLEibPLcfFcimSZ969s/HRJmeBHK4qhECDbz85D6BrRdjzytbVTN
jd8hc68C7U/7Fc/whQzRxw3+eXeMRwtsPNB8Q4/xwZpxdklYqlDmGfylthC2hvmYUTTbebIitG9x
leXhGrVlnhzyKTLfVKXqQurlA7cVqrUt2uheH+xobtZfY533++2xyNrfsQgi/Ya+HUgLDGrbJzc9
aUT71UA9bk0xOv7TH2kLdPUh0F7hmswfxCK29rhMVxGQt81L5he0gHWKnpCzy5J4oyphB7jLD4ov
hj54LyUS4N+oBVY7CELr30cjrHZ0/HThwgF5uVkI3BVrZGIxaBOcCufIWtGUWhhZdpKiK30I9X/x
5/NwJRPG0hGHTDZjZtFfit6xCXwn/YmWvY2C1+s/diY4eP6aGId4tsBCKDT0uGBCpLWKorTNOjsG
HIY0T1y3NOdLsjhmTninKuOj/LOpRvMTOolO1K7t1P7+n9y3cl+5HHcroqsNevK2756c3+2aDkBl
dXym1XzTHlq7tl8zV7T//DIdb224/X7ppptZSGoSpPmU8ZpDoOjzpw00VIRGmZrs3JHRE94eZWn4
l2feWPb4a2JytldD07b0D5q26SGRd4o6zwlTsd0OcEasylTsXq5P90dharJ1SR5Jo9KGwUNvGiAA
3Rui2kwsiAp1W1eyfRah1B63MJ4AaIIiCljVS0nxWQ07x/RpUkqTQ0onvkH7iySHj9e/5/INpFNw
hDwAxmZSTFMxMAsq/TgwBCStE/VJVT0alAs4CMptOPhfzUFaeCpcPk0+anYwlfHqIoCeTLeWxb2S
B+AeT/nPwKJqYP7Kg9IZ8rsw3BnyQjB2ObgxmwVzOTPNNfNR0zvbRbwtFdCAFcekOWwR73sElWJL
dXOrEmQqw5LOx4wvwcjE2lKtI29nTjYtwoggzUrLJKclAaZdaUq7NgboaJKFCH36CiJFwOFAZGTy
kpTN6VtSNRCsaEXYo7Veua9hywnUchXG6o2ge3s0QsDQqW7algtHxfQinZqdjA/MgtapOWYj+JhK
UKaZRPZMX3CRpcFNNr0SkGNtLKwUQOoZRvdFCdaK8rU//oijw5FSyPUdMF216agmLinS1JD7xmhP
RfPThe83sd7E/ulfWNHIrCLqw+t8umRJ7IsnSGsLuopvCFs1kLv1rbJUHbk4XT4Gc2ZmskT9AFn6
aTSj3g5fYWtVfoaiLdwF++pN31WP2ZPu2dLvpXP64qHwYRYxglH7gGzZVDEzAHnLFmQOg/S1UGU7
2Bd/DN015HsONYPG2eZHn26vz+h0c09tTu4tryoVcDjYlLp1FP7ptNpu+zcrvKv8asFFpqfWaArQ
4KhmCSXeRU029eGTKUqV/WbeFslt7d+imVhlr8oAYZR7fVhz7nhuazKsWhaGvk6xpcZQleqr7EhT
AzQX7cI2WxrTuA3PzsZAovFb97Hj1/EqpXaXp78CXV6HkEbrieLo8NH+n0Y2TfAC7q3zwhtnMbtP
vd9G8yWgqR1M0nUzc35BDgq0BLWtsXT7eWAF/SGtYNB1ptGNZcZ3ersftIaq5UFe0oeZOxDPTU3W
qlNBztac+nSy747pD9HYad7v66NZMjFZpoRKa06FoXBaCXGB4EHI3nNC9OtGZn3u75RN5RqsUo0Q
qB59Dr2PVSgmhSuV0GQGUN7dSzTNL9xfs75H5hX0lkHwMS1b6FVmFqgHYa+TX4cw9KAV6tyi7Q8j
331fKm/owC3YnB0jFcJRu9pSTGWSaaI/XwK7dyycU4po8HiRVE7vu7H6/C/mEvjcqNs5htOTBfMg
ICPpbKDskLQ7QNl00zgWpHRZv7luaPyDzgPJj0MJtAZx1FghnBY8g1YNy3JgEvPmR5kdLJHe7XQD
ErUBfg0cckkja3Zfndmb3JMoT0LD1GFPHrYpuQ8w0dU3g2bY7Pv1gV1AYD5G9oHskwmTSYdOdvDI
w9xnTGF7a93BjSy9RdtsG9wW+/gLLM6C7e28h+OK7rR6G/0U1gvmp1mvqfnJroYFqYR5A/PNOr2r
Y2qSVFTig7AJ3HLrL2nSXfrl+ByQZBRbqFBSk/88WJku0rgKAPik0qY0Vm11exzcXt5dH9SsFV5R
FNYATIKY+2zlpEaa3IMqobFv22k3uvelAONlvV638oHv++yTIxZz1OaGhhiO5Inz9y0yCqcGdnre
goDHZH4uN9JBuZP31hrtk3RT0gO4DiGW3Bu7wFVL5xC4+T+s3o0x1hj1WyLQUALy6ZSqVnhCTqh0
IEOmywuC2VMGc8JDVix46uXh/NnQOOtnd2hreiDcNYaLXgVF+lPjGuXPhSldsjHZDHojmpUQMRjx
sbrJHX1nrpVNw7QGTrWt197GdyD72oxQLMENV9pO3Jgr9VZeiF9nIkuFZJPIm43zmhrt5DvUfji2
0NqXjvdavOsr2u2He33j2cJvY5VswzftVtovZT0vMGDjSp4bnWzFQEMoVR6NVu89UDsqTNviJrDV
XbkWvhd3/fb6ZM/N9bm5iftKJiKwQoO5sL8ppT96857GC9HJ0jxOo6A6k+W8HLDxmu3MW3KtjwAt
ya7fvFn74Lm6lW4XXvgLg5q+8GEgoadrNCj3u1Db0cAgLEV2l1fRp2XS5M/7oEfQYlSyQVj5WXkj
fHQzO3hJNsZCElweq3vT4+VsfaZZ8E4cqrCmN8Chlza1pZsmcqR1vFZf2AsrREHW9faLuUpsb0Pv
crA2F0II+TJu+TzOyevK072jClsB4L/V0fFv1LtqHX6ji2xfHbqnZluxBw32orgLdnd/ugf5XnaH
VfDziKMuAjWX5mJc9rOzJxWTUBmFX9iP9QrNnJtwjeJUsrZW0U34s/wKG8gmvHv2b1sn3Cy9vT5k
Pq+txOTkg8JG06JxJfq9vjpu4C+zDv1K2kr27xvEEN+jb8KjuV2Cl4/zO7VqiNp4u2iUQabPzEzI
exFqksIxwHjF1elQeOlCymhut5ybmJw4lM5H+iNMgL3aZkeNiPTowEu4UOa9DKa4mWh7GIG+1Myn
nmwocVWlFdFoqJx+D8qI7zwZ3W3qa08tDcnrRJMXLpK5PQrwYGyboN7C5fzZX9APMeX8OL73JN+O
vTt0jzZNs/KHnQ84v4J/KFo4eOZijjOLl7psmtjXiEhBw/HqQUPZ5cH3JjneDDrcDdcP7rmNaVCW
BwI1YsqmlxPEJAikjQ8K8q4H+ume0KRC+jrXX7r2+FSLiDXp/ZfrNmf3wLnRiauUIs30MP3ijd7w
0GStC/3JO/pojmV87w3Dibxg3RdsjbQXHimp3BmWuBGNL3gUrJTNPtGMdQaN5PXPmnXgs6mYrDNk
AOUR2ChTUYGaqYu7rs2c1M8XRj8744RY+qhhQQp5Gg6YQV2bqNw4p+67Xqm22nsOvBG6+DB029JY
qgfP7hdjfLxBsM9LdRK/ViIEwaHJqOLTN+ih16aUP56GP0mjHDJt6ZyfHduZscl1hkqQZ+QNxiDS
XJlJtI1KqDEc3T+U1U6CQutfrNiZOeXzzqSlLNCKgqkcjmghgUSkOdPpAmEhKl4a1eTyQj52ZLBh
j3SgqgTlByR0gvhDCt8a82AIv66PaXbvn41p9NKz26nprMIKgOU7KdTgxHBuXv3yumQX5yf7/2Zp
chPRkFsE4vgM1pM/abRC28+OypeEPtDrdmb3FSfLWBqnfDHF5lFnVI0QvjPYclQ6AMW7qotJ9Efb
62Zmr7gzM5NVgl6EN2LGxYAklghbZCBt6W9VVtetzPvC38FMlicJVLgdagajlzfUhdaK8bVpd1m1
0eFVNb9dNzbvCyg1A7GDd2u6d7UuAS8t4N8QbThgsqhk0fOZA/1Nlgo+s+OiHYxSPz0jvHQ/u11O
l79y1Jk9mdJ1oT8p+ZsB8dCQPsFa5EjZgk/MnUrkaikvUfEHwzSdRmUAFufzdk8KDaDiXVH7dpo9
9s3XQl0o+c9NIlUletcl0LGGODnWE5W4N0x4wKcw3W0pDhNcymGwoSEXfmx0Kq6v2Zwbguijt4AO
NPQhJ+ctNO7wwSIn5ihFuIJB9I6mi/V1EzOTR92VwcgapbKLPG2qeQWkphT/LOExaG5DhU6HzNXJ
PJvBgrvP1Ceo8dKbTW1ilDCZ5sqKlJsszVgoP0SwdHi3MsGVmgygZ78OyEAbEGnYItiIIB2eEi1c
sE/iD8ebRK7SKHtN8wAodE2ezCdcuCfImaPSgU0U8tww9L8ZHtxiUoVuJu2lUfSSHIV2JSpeuhMC
5fRewWLpNMoxfW4y0385VgQRXg/7bYQA3NoMA41EjinctErR3CHliqCkhDRmsMmUKH/vzFP5NQI6
7WillH0FKmrCTixltLDTOP9TFATtqcxN4w4MB2x1+cnfSo3X/Q5QmFXuLFh0dshwNAIU1KL+R+9G
pk4ag+VdNnTCqoVxYTeIvgFlphVpx4MaweaVw4JIedWqc9HWmkru3R5YpuGKgpq0dqSnFjS+qMDR
1jLQFL0KpUxJ7FI0Sp4Rrd/SDw/vBi/J5k9TdxaINiP0AweRR0txji0MEL2kdAi0CPCkxKf2xYQS
67UU8i/0asAyrTfbLk3gre7FYQDMa1hAXmHNiGnckZV1gEzF99qoTGegt/+ppj4KvbclBU4v086Z
dFIKTUEaFDC86hGKjv1J1DeQIY/c7GK4Q6lSXtF0Zax0pYOC0NCFVdIU5U4omnyvNY25QzZGbqg5
dP6qaoS6eo8g5vL2ajzEDl+dmfui0oMUkl3Eg/et38nOaWDKbXbCkaMxEXPnFBdRZgOGz57VIgif
5KRJUMUumxdIQnu7EmhU75pjGtm5AXmHqaIU2dHGUMO6j2CICy9WVzoSIoVrQ1FDyDJhgXuG46Ay
n+O4q+k91xL5DZL90xaWoUxy9AFWXdQy+1+i4UEgWkhZRh9+1CCDw5q58FPq6WbIVWzKhea/qUKU
m3vVy60XIu8TlJB1Sc+IB0n9l6zT4AYCWKoj0CfV1U2HuhXc6ZQXVLfnf18lueincKKaR81Wkqpv
7DShdduug4wMD8pMzRouDPUVCebo6JTQ+O6FE3Jg2TEqtohiaY5ZIC1jF3EG3wY8IgZktd7xRWug
vm06sbqtgTytfQ7tfekn+fYoVNYNuhuBjG0PDndDrLxtFbfhU2Eeh53SUlC1hy6QVumxCjZqhxBH
kVkNTH2a1npuFhvNrikiBGG7oJPcHM3FP0rQeKNQeUAk1cjd0da97ngDyUv8DFtm+9sa6oAGa6j6
+jatEHIsuhcpjtHTgB9tAOsWHt2TpymPeSkJsM6RB4cmGXEJLW/gBIevrPjunaxAto1T5n2TUQ2M
7zIIldoHyHxP++IYC9S3xCp+VFtEa0Z14IeTkvTf2r7s0TGMFGszoOOQbAdDKG98KTa467XAW52q
SIdkKIb8sjWFWLqpAJI+aVBoHGRBD/8gKG3o0Cf4kGuoatmuTC+pwTtHZtM+V6COkRjPq70+oKmj
nU7hKtIko184My+6IMn9gaJDON2wSDiCD/58l7eWcdKgkORsYF+4wpA6XYe4twGLq26suOC/aPlv
NYbbyOf0rO1o/xOKBjdJbzWx+3n9rrpoTpl+zCQsK0UxK6Fs4fqNYXRiLyYnNzS+d53iDrX3J83f
UWW98Y9EnsgjB+XSA3f2BjufjUmoEUtCbCawTzp5G+7hbnJrGGaSUnYKCDGFo7RV1WqlxwC1KOcC
jntbmIDxgppeYCwG2QpoCoCoT+IPRBlC2Au4wPTiZ+Sr9BP4a2R6vtfxGyCpFlIQJLf01HPjDI6E
bAk2NRP+SNJIXUD0yxNwmtKn0UpB8ynHfJXfa8f6J1tl3yT7hIr1wkhnEmufTI2fcvZ0SYV6MKoa
XmN4WtzAWkFhsiK/CdoaSYtXPdh0/r6WF8L+mcBVkrkyRn06GvGnVcMIiZsj5TwiSe5BbWhfNRmy
oEE0bSsxnKyInoT+x/WBzsVf9DDQkUJDHA2Tk5DE9wRhiGtMBmXgtPTxIoQCZ9COHtoq3Fy3NRNO
ShDRkruVeMAo077CJvFLNVN64i/lHcErILLudQNz/nFuYJzfs0XjGJRzxPdKp67ywPEE9XSXtMev
cRj1PAzjpbaFcbdNdwMANqQ8CCep2U12g4oQr1poA8vVPBftqx++efpChnB2yv6a0CedLn4vIM3W
YqJTOleHfq4sFhZlYRDTGD85wiWqy1ioi59ms62NL/+iRq1IYwu/RYWTMvVHCu1sWZRB0NC0kHhG
BD4krvTjpEj1CJL0NZGzG5pbH9GfsbO8XUI0zO0nSE6od4JrBQI4WaBIiRFCE2XIyYHiHU8/0ZYn
ZhN8NNPil05cSK3MXg/cU5Czj+8ZGpQ+ux8aCb0gVxTp9O+JW8k2Kshv0h1R1C79lVd2v2Bvzttp
JLMUyCJod/6A9J5Na1LndamMV2MkveTpKh5+CsYBDbp/vqc0kQWk1R6k/jSpWvu8bUUiTwf+0rJw
euggcoUQ4p8D8BTp3M5k72oZrLNBJDKaE6wqKZyDQ3yTEqjGibhQsJ3bVHSWAiamx4G85WSdOujg
tdDHLQg3bkYZcvq5ttdnbW5X6ZQmaOIiM8Db+bMr9I2oEirgCkJteHTxJ4abdwGEg5BFLJj6eDVO
jyGQMOwrMGnqBXSb5wbMcyeLqGTVfeXhg8LXodrkK2S6Dtk6gDPkuDZWxhfq7zZ07cU++efVEugp
/n7AZD5b2MTi2Bg/IEarotsnye9oSbx1Ls9+ZgSs+ucZtdqc+siAEWFL2J+vbk+r6mfpHDfxWt+l
78cXuoLeiu//mIBkjPl0sFW024DOgC7hs12IeeoiQf3GKQv7+7A14KL77kuOt3vmgStvT5GzCD0Z
/8jLBf1rcrIVFG8Y2ujIUGE72aE+Vbv6Q1PZ1kpyhG/6Vn0K9/Kd8CBulyq4s9H2SNJAGvOju3IS
bcta1vtKdSwdddPdyF/IloVusDluwRVs6D7I7eC5APT/en2zzO7HM6vjr58dZL2EfqoVCixt9xCJ
8LjL99cNjA54OaF/hzUJmwez4W0MwZkDFZ9vN4fwT/IKOzbaI7+uG5q9As4ncDyzz4aSJHoZBSoT
iEh9dFd9TW6ClQCwcq1trH21id6u25s9Zs5mbuKcnu8FTdVjzgOsB42SreZoTrcv161ISws0cUje
x5khNZip3NMd0jBOvvoKM7q4Oz6L6x/lNlgY1gXN1n823d8Fm5woqg7vcYOCmaO8A+g93Q7IKNBp
8rV88RCyWhreXKxPLpV3hUqrNJwenxdN1VIpNHLco6cX+2u5kb8BZ7k177W9tuQfc3e2AaUPtzYB
Po+Yz6bKsMyt4YTut7/znpTnxgXpWN2EX82dT9/Fqj6Y6+pHuLEW7ojZjX1ud+KXAewQsLxjV3qP
Vv5r4kJpSlKhewKfrTnynfo9FGxx49+eFoKUWd8xFIWWRfJvMDtMXFSHndxPI6iS6lCEojaJyMtr
Vd+7gh8KOz9tGf6QU/PKFA0NEg/xjOchF1FJag3JRZak26bwvt5mRSamq+uOPefX59828etqgBMZ
zXvOhaRxZK/bpUK7vm5i1pVJ9tIvzssOAPnElXMxDJTWRM4jGlRygMqzlH9rZX8bofiQJaALTr+z
DLJkzV/IVswP7r+Gp03yuLtZBj0TD5HXujX8dSLFm4XBzbrz38FN2bl8ncwfqttAYfbZjfQLUag9
16T4Bep/7/eNcDv8iP+ItrJUB547z8/m1Brz7GenbDWkvpTpKAwNifiKasPWO5abwQADZ6ieHeWe
Y+b6Q5mp366Pd+64Pbc7OShipQD5IzKlJ+Ehj3/mwt7Ivlw3MTujKo3dEhQKMJ9NtkuCjKppHJlR
SEkN8pfavQ6eXPx63cqsb5xZmTh+HQhqlPbjugW/TFQTliDxc5A9ifolHEkgWinCTbweAYVWDDyi
JuWeQTg5XLd34kPu6u/52trVW4QT/sWIeGIS1480gR+ZszOXGPSEMDzlxmjkV6GFcnZhH88uPfyI
9FtBV0aP5GeXK+glMDqZAdVFCvi4s/v8sRnEhVHMW0EjHT5LYLrGZNra1uckbBlFXz6lyPD1D0W0
cCDPmqD2xbuEzIU4dTBPMqumarnscmiVeYvfHekNCtvy3/jxmZmJhyGEyp873uB5uNNU5EuOW1V/
FU8LT4/Z7XJmZjJhViySmh/v077fnrKbyNjVghstPQLGj53Gj2O98P/PmTp5e0BrngyxhxXZcIbw
RkSv0ICCfGd2K2mJlW3+wuTZCNUoDGMXbF9CrDWIX/uVg+B4vcqbVbeHbxFFjn3gmqsmtBEeH4tB
C2fb/JY9sztO9dkOkpCPRlxgtLuH7OheeOI9d5vWTnVbrSqn+lZvr+/Y2aWjkYq/AIvTvPDZngpr
fqfQDO6E0k0waAhuRLuwgNMkWyiazwblEOr9r6Xp8mmUd5Buh+tZ7p06W5v6QcvepP7NT3YRPOli
uqvCxxMkGvTXXh/jfNx1ZnqSXlUKqTXEmkFa71RFrTf/WXo63UaenWxhUB01nxz/VjykLowB103P
+uyZ5ckdiWAg2yKJKifynbR9OlU3Sv3a1Xen8KbLl7qt5vDMcNPB4SYCLQTuMJ46Z84jhkhIFTnj
LA23vBX3NLt2e6iFH4xNtqXkeKtk9ulefro+xtl6iGGRH4VbkC6vqQ8pKbJ62oDPosb1xtlvH5+9
3Tf/1toODwumZufzr6mpE4WtaXnHgRFmX2vYcfM77Wf0O73t77vC7tfqWnuI1uJ375tvL+YDxrvl
4vg5Mz11or5V0nocZeNKtmWfNvHBuEu2374cnRQ5owXHmffZM3MTz5GaoYqLj0ldW7a0fWic4Lax
DUd5im3PMW7i29PPJSDzGNZcG+Lkeo0h5tATOizpur0vhEMkPhQtohVAn1bX13H2+hszmTSiwvll
TRyV93F4Co8sI5qrbqlKdmv9bPzddSOz4dWZkclRGulFVVuorDiCRkt990SV8rqBuekaAU5Iv4lj
69zEI6IMQQzTY3MPVGuq3ncGL75NO8vxsnKTGMVCFWLuqD43N/EIr1Jo1UMdkDfc0Y5Vb10Xt0K2
Pi21R88m+c4NTdxALjp0jmGLd7q1skMzNt9qdud2BzRliwM4Qu17fRC2yLw8dkv7e2lKxzU9O8Gy
zorJqGNa3WjvYATQz3CjlbVS74vMsR7VdbzxdsPquEqWXjNLlicuKZpFpdQnZtcykeLbx8ZLHwN+
2CLncd1r5nz/fHYnbmnVrdZWFYY0kJiIAqU+MiLh0vExZwWqUsi0R3zHZRd4earNaoxh82TlCcjq
xQcvfivUXXy06/Ag+k8wR3UZbAU3ofwSJc7RX0j3zU3o+ReMR/nZUorH1jfaMYuJDnrcP4MgsMGy
UHSFSjlYGO7saGEVlY2x8HPBUmiI0WkwO0LDoL+XhV/5CdadzT9fNiBD/zUx8UyhKCEHHE30kIkl
IQkwHamQJnOum5m9TM/tTPwwapJTVifYqayNFf+ohVUhr7z0j6LdArZ2IdM9wcHeLISBM/cqbqLI
IuQchBDTxqSha2PibqxKRW5L0s+mLtEts1XpuTuCxKsX9sDMUfbJ3OQoa9IA9I3E80fxioc8SVwV
/t6GZlkedwsTOnMLfDI1OcwGXotmq48vrea0Kqpo75X66vqaLY1m4hpFg3RdX2GiOd0P0lsvPZvD
c/IvnowMBIpMk0IISzWJ1PMWDq90DAi69hkQjhbsUCC4PpC5NNm5jWmbiCRUx6TKuJd7M3bplEbl
9GTTW/qtMlJb9vJVFQzuEHRbVLAfF2zPL9R/xzdtCu9ltNu1Ftui+jXMVm20j7NtGrwOyE/5Xzxt
WymosuzazFXFR9jKrpufOa0+jXzikZHiq2reMbsnT3V88VeBvEjke/YxFV/TbIk6c8na1Cmt2I+j
8dVVWw+S8lttQtj8G4QdDyA6rw9s7t1FzpPQTaXJX6Xh+PM5rISZ3JhHRqb1hMu5cCNS2m0r7yEH
/wbXwLc0AXBaSU9Uu+5NZOHN6Ov1T5g5nT99weQmSE+mYEkRow07kEmm2UoA3AoJzVhEdq+bmp3Y
s8FONomuiKdaTBhsDX2sL3jrTNX2itXYkRw7/unXdWvzAwN8wg0LDfk0HSXCxxwnEgPT8p3auUMK
aHFz3cT8gP6amJwtcdDkR6HDhAQuFDrALBrIt95EzSaMXq+bmst5sE5/bY3DPbuxJdmHVEAi+Or3
FM6Ot9K6vDV/UYl5SGJb26vb+HHpVpVnd/2IxYYdF9Ka6a63pC6SGnTjneqlXoVualdbYLCCZwcO
Zd6VsoFPdnVaZ7a/1+/4hRt896A8IKO3MPjRMyZvHwb/90MmBwCik63UxnyIdh87r9EBxpeT7siV
i8AQ2ir99kfkIhYmvCRflJ2/ENrPXr9nxifngQjiNygQ+aL2tS1aR1QO1dFR5VWQPGX6IpXovNv+
HerEp9KuiKx2VN2q1pkLwcHma9k5zTZ0rSfpqVr5yG5tlvi45p0LmQhaDCzQ99MiBbOLbJmIgHyH
jEhJZ1X6P6Sd2W7cyJKGn4gA9+WWrE27ZMmS7BvCltvc951PPx91Zo6rWEQR7mlD6AsBCmZmZGSs
/69P/dCjHQ7tXaxVtsZUnqx7WwgAnViSAYKONo32wcDCSly4eKWOvmR20r4v9dXYTnEU43LdnWql
YFsxKV1uujUGiQX4DHyqI1mzgw3MPMqlgVWr1+ntXVXa7WP4WB/0FwKpyNZtxQl2zS9h8xQyu3tZ
o9eWOTtlUe6sWvcRLRh0LeiM3NTRpiwb4Jr/8Tt17f4slG9PVjozHnmYBiaQcqiw8Nb7mt0UV3As
Qp1oS+qLpT8Cq2EHxcoaFz0vaCYkU5vKDfNZEgHi4yYrEepCPDyQrjdhmQVdQsrWOKcW78yRpOlL
jmyjphVgTqlI8ig8BUBYMI8hGitmYFmIIUNSgJcHpPapkMCs6kgTk9rpalxhM9+Flbnzxb8FYKau
z1H9V8zcy4uqXhgjOJGdPt6FwiZ1H6Nq01krJY7ls/kjZZYdMcGn8/s4Zceigzb8ruFaTTeeNa4o
3pqY2W02mWgYJGBbHNyc+kqsgg+hTYu3NAr/kVrFX1G4+XMFHi/9CfSU0TbAGc2nzLwo1wW5EQW7
0AP3NqyM391Yjyup8rkaSADDTYRTjKRPM2bzyTmYxdwM2D04CdsfQSY+Rb6xE5Ts5e/sw6cUXYNH
AiA8QHJnpinKUyXoAx80pEr6qPN07+bDSy8Ylt2WE9BPZa64MkvLUhhjYyocjFOa/k61e2zSoRWk
iORl9pLm9b0fGI6kr+ExniVOJwIxg6rqRNukkl6cPuPopsZyXyaZEPvOzXtiR7Znw7/w8eZsnacV
BT970pDEqJxKhVAHvRJZp5J8cJtdyCp9R96XG5gg9vvbahPbkDRcPqnPnTn2TeaCZqa8U+Q+GgKw
JangfTLD8VRB8qVvgX3cKCxy+kn4d/P+vrmztncPO/uqnxa+f/xQ7VvVLjbaNt9q2w/7UbVhr7Fj
+22/fXYOT79+3fxtE+n8c2cnIJt+5JUe+yIYBDZBkzIaKeXZVvaiL4bWSStQJGd6ZYEkhvcNuBB9
l4Y5O4a+U5s61LPAKUO52OpaFh0ATQ22Xgfs8OWTOEM9kZAF7A7STODSoESbHXloahJtzMypebtR
Aow3ZYhqfHXj9lBFr03cb0LvtjWEGz9uN0nKBNnL0O/1JARdQLwSmvvS/ceglWANQfDMj/78MLAk
4FsClINC3umHjeXQRYWq4zWnZAThfAgp/lhpBQ+8J+kUu4Ys0B1gGSKAIQW9qQ9ZJmuPfiwLWzEo
G/eQBEAoXYMFZww2+KzKBjJr+amDObvdlO2QiztJ6IUbUwxSlWgkrgUqWh34d0VSKO+NEcDxDAVZ
2Gwu7/nC8YIyAgQdg73T6c4eRdn1LahloJPtqlutzG15pNkzWLliZ3Z94jdUQaiWALinc3xmm4qo
yEUl7SJwnZuDBr0tVvPw1+tgCUSgk2GfoBpOT6gZvUaJS9bBLOer74u7ClInMTZWrNI8jvnP5aPx
HUw/yBTnnQWxi7tnFtgK33RtxX1vxmQbVYAoN/1B4ULoWizZur8WeC+c0id7C9VyPAt9nkAs+jpt
QsWArLa2NlJzPdZgl5vDii7MH3u0/ETK7LFnhE8a2xAp7VDaJbyDTU/hBdAm4297QD4lcY8AKOSs
aGk5Pa1cTKTBzIPYMfToSoCVWx3D3TSReFkp5oHff8RMlBuMcqngAp6KUUrZVevajx3QYBigbOC9
ZlRysBjx09jIvKg3TfP7ssx5YDDXkFk6ppdose7g33bChqaGMt31dU2OJHvq+3oHAPeKQp5pBpwi
FuiLKD5eOjSBp0vMGzlNg4bh4bpvrqtCZEJ06G5yWVipHS3IAVWaoQ+Ljn8e49kVVl2tKsB7ZFlm
ZGtKCT3kbRS/X967s/OaqPOOhMwUcBr7HWIoGBg+xVhIHl1bVeww9OmMEBrE7m+/L58vi5SmD5+9
/tAr42/iajAyP8cnaoO8i4amD1CN4IkUzQ7wC6cvxQ9J8p76aHpnxDdJok7nMSSnRium8UxdpudV
JMmrgkhO6DC7CU1jxXHrq8yliW1h153xwRic9qNQGkJKyCU3cZGu4fmcbfN0zydyywmWlJLL7CwB
Y3IHz+BaWAHA9+1tAiCG9FRmWLSE5vSVV33BqjBZA1IifRMKb8C0A8ceoyu3vSCWoZPDgXMLK8W4
yTs3d8SxFQ9S4OmHyye6KA98ZvQI6qSzxyYqx1aqdMjYLT++lutvFFt3XroT1ZW2rLMbgT3h1HBU
MC4Q4czWFcRRK3tBxbrI/KIoH7Vb7D3BfPn75UwUbTj2Mi7YvF0Oj2L08epCJw6/S9qvtt3pyq/c
X7l5S5sm410x98qUlTkP9YNAlPyGqrTjiVf1+GtsEtvrH4P21+XFLO2ZynwVPZOEX9iSU10I45oH
1LUCBq2CZi8EWnKdFGoQ2FYQZitx3tnMENb/k1YCwwhQ/Zk3GUJ6lhkBjXJkXsXXPjFIVKd+KD31
g0jpexAK+OVFQRZ/Vmln7BjQb77GgTdyH2jreyz7OE+cdiSI2zMtLNLeKVbur8plvH30vfjDMCrt
UDSymDpylDMv7rnpv9gvBtJELIQoMQ88pYWO7k7R4PF1ohs4jTpsXAomqpUdLNf6+4efRpE/YmYG
IZXdCGxaxMR+thv6g1eLDhgem9F9vXz+S2rGTAAskdMg19mUpKUWcj6q+JdNYsAtm/aq+gYWZfEF
igLlY9R9XOzLEs/tOz2xE4GUhBPw+bqcbmGpuWI0pBHwxOUhBDdBopFEv+LM2nFnyOmmaHLbKrd+
urKnC6qOXBXqG8yeCgDRqdyx8IE5yYFF9nhPlEjbZJWw8Qxpe3l9S1quaUQkkvkfcN3ZldIr6npJ
meK0xQQjjKQLwZNlflXLbTRuS1ii6mBbuNeKt2+zVyF2evOZ+W6//ZHnNyr1InXbNw9w+Fz+LJXV
nbyq7DolbchpCRppnp95XnrUFlrQ5RGIeHtXpcWKN/yyhLNqKtf7RMT0CUd3o+kLjHKFiPwjVCFt
A9HGbq+H9+5n/22N62zhldYmLxK6KLCuiU5OZVlj0RdxhiwTwzg0t131UMuqDVRMtUZCuqQ3uPmA
H01JKsjaT0V5hq57gVUQyHj5oQYh2Yu0KzNbAyZfFjMxokzhPTP2p2JG5jYVs0eMl40g4Le2Fum2
qfxllwqL4JYTKoFiycsyd8ArK1Qwo33oQAXTblOxZVzC9372aVXbYSSm4Ot0xUrCYsHG0JADShkI
iPz/0yAc6YXgmkLBnHToJJ1yS4++k5BQHABvcbtkxSleEzVTC3OE9qmIIHcB9xHoIrsis6dn74BG
XNb1hcM6WdLsNgWiWGtKipxMGzZeVW2NOjg0o7pypZbE0E1Lyo2MAM7oTCfEQCzVUnKnnTM3jVTe
u1nupEG5u7yaBdsAbDYAloCXEZidlczbMgvDpoqcLHzr9JJo4vmygIV1TLSZE97oNMwwpw3M3Tzy
9ayJwDHsfgd1ssuU0A7dNQi2JaOAdRdJNihMZMyzGqJWmT40NGQ14uwWrjDAUMTrJv0Fa6cdBMPK
4SxIA1Juio6miI9O4NMLCzuUpmdKFDvUNm5E0l1Ja2z0hvXBS2+0K2e0sIVI49lifJxy4nxthWt2
iawlseON5rU4dXia2lauVly0hfsDQit4GcC0T0HlbE2N1kWCJYCyAzXNfoqXQzrUu8Sv7LT7e2/9
RNT0KUdWIVCFEPOOKKW0XuIyV2I718ZhU+rDGlb6gn4jijWBk8C7PK9iBPRfsWhE0Q5yZQ7GA2Be
KzHVmojZagbNb73cRURJT+eX0StDwn7P+3L5Hi0fz5+FzOyBP+imNFpIMTuQBTHdKiRPXxRasS7L
WVRtrA7pZVJbZyQZXWmIYzrksRMU6vNEx9pa7oGuX2aDojtFMNdi7qX4d7Jy/ytvTgIymIofe25G
/JtXsI6VMB1krWcAC1N8c11z5wVgzWfR7vIqF6XqtPGTOiQanrtEXexplRcUsTNm8TXUWXn8jyz1
dq6CZSU5jbkibsk/Irf2R96kQ0caL3epAWIc8rxWdgYA1YRKo1osOt7w3GkPCQlMbdhaawiAZx1R
vPkncmeXWpVyTxR95EruuFf8nVo8DcpLp+5rVgupaFYNzhiku6a60te84UVNOlrz7F7orpA0XoJs
qmRojs4cdy88DrF3J2mdPWrJin+zaCaP5M1uiNpbWKtsWqt860mJXYAVpa+2Gy/ewyMpk2YdnSQQ
cF5TTpozWNa21+rvXdXYaGwIquMqBsWiMLJhsArhXgPieCosrmOvrVTSbrUm0BfUlIDWGB/pVGoJ
3JfwkDUgIN8CRWsr4pWo7f3wB3jUTuu9t9mK/VncXWAaJv48RkXn73grwy7c5DUxS1D9k5jBNV6D
Z8emt/I2LC75SM5MaxSzoC5hsWRBljbdKDtCLeOxfg/+VSFkgu0mZUsaH3T30831CjzTvG/QT2Gw
ILGxCjsBu/GyoVnatik3Bdk0tfSzjCa5uD4R/S4mfQ9TBwGKFGo3TW2+XhaztGvkDy1ywjAAQuly
uhYjbwUfhsEYSig9fdHFIb4qXa+59WVLedWSNRiIpUAeABa6UVCFCatkFhj5bUB+OBhiBzTADc0I
JKuy9ptOcn+4bgTIa4y7uNtU7u7yMqc/O4tkWSMmjSQmQIrW7D5kXaq3jSfyOAnBrVnn6j6qBtEW
M616NOtrP2bgLCttY42LeX6KE5QTPjghJ864DFbJ6faOuaVHomCBQEiU2clPDVNmFGAvL+7Tazxe
3SSFoX3KPlN0y/aeStGb3vMTBdBOBi4HyFT8jXylbNKbYRdvzM3omBt/0zvgVjodgIP7zY9rx9yu
9OWct3HNPmL2UgVGrpUq+uMMOIGMxUg/rRuXEbvgKruy7uBr+xVNXAvRQ74xV0zM3JGar386hSPT
Ko2mP2VY8dX0we4nYqnusLLF0xZe2uK5dSlKszXpUnMwZBF83t+/hzv924d2bT6Mh8rWIbsJvidP
2Ut9P/7UA5sOaWnr/rj8FfOHcb7OmRYbo+ezOj6iTJhWfgwpNyuHJLnNhtXZmLUtnb1WXiymEIYh
Cqr7bwVtePg4P5Ovt+2r8NsE2KeOtsZKHL4oEgJU5jLJZEAycXqKUdqngzlwR2E+sw3KfLn/cXn/
PvMhZ6d4JGJ+imTIU2FEBDw50gMgQcm+3gi28fASGvaHaPu/9Ze30hYsp9wm+2LT5TYJgWYX/NTv
mxuARy5/z9z4TudJJorClSxTE5hDGkZdaOQKQYyjStdyd52q28H8nWlrkPOfPXGny56qtLwlIsla
/s2skBYnzRCIVuxUQ5btiiYaD2kLla5tpJrubQzLN+8CWt7vaUhpsk2ZJcV918XxczAqwXWcyAn5
v1ISQLMimb2VdTd+lgWzuJXDvh9sWe2LQw8Re3Gb5bm1l7Iir0ijdJVrh1koBPSrBoPsKHmgPceW
EEKLUMn6FQCSBZsNVuha2nZu7qcysUTCFhZMAumzV80dANgtSxZMylbcDl1Kp3BVCVddPQks6mEr
y/iy2tB0e9CQ1+Zpzq0+4inxT1lTWm7mr01idADE5V7iBJAn7Woj8t7NQSEL41JJvqxCi6Lw1Rnq
YqCZF+D00vRWKIVp6CdO3ID/a0hpcOXnummXLSCnfy+KTCOaSmaT5NJMi8JcEbIurhLHH/LqBrjv
/IkBSPOnmdMktyJLls/s7ZRaoomIbST4nmc26eZvuioveLGc9MV6yA79RpM2sNsFdkWYfFtv3V10
6+1NmrbiLTbpLd2vxecLe3vyDTMbKEVNPWU2KTKEt5r26hvfIoDB/3pTT2TMNnWIRK/JTGSM6YPb
PJT+LgyeL4s4t6snWzlvZS37saqFERHqOOxoAz0M/lq37JIIAJ+plPBDFm1muo1OTQvVRYQQGrtA
Nx67NFpZxWd31syI4cL9kTGz3W1d0ihLtQ9Irxgw9sfkq3krXsneVrq29r4NWcK4djhry5q9t1Vg
+MxlIzIeS9tKArv9fvlozseIKagfL2qmYh7kdZkwSShvjWeaJEtbdbQv6ka3kx1u8KZ1zAfjOnXE
lZydNP3hS7s50zshphet90va+p/iR6b18R2/aTfyY+CYV8Y2Rrz1Kr22d66z1gW1KBkSe9rwgI45
y+vqQO3XQYFk2hFtNX0J3zPa/DVAY0fi/J+XN3jhIdB5Yi2eALhUaSU4NY+YFytuyjqFrfJhaFtb
6r2N6DFfsTHd/eDqe7F0LktcMhqcKazLpN5JXs8MchP6mZVnwJ6keIFif52EP5q1VNu534CEIxmT
3h75u6VSCpZsIENI7eB3W72J3ib01y7cVJaeqYhBD6dJ2wIZKJqTTqVUWs2citoz9vxVvM6fATGP
bXlXmDYu/kr/08IxnYiaLYiGHbcvBeouiXYDorud+M96OTg+JUf9ptScYvzL8tLkIBBWT8kRmiWo
K5+uDeQaS6/aJnHy/KFQYHtQQ7sd9iqEE5fVYeGo6LAm/w6MNF06cx4UT9YLI43axFHd3B4CUDHG
4J6h722lFl8ui1qwVseiPlOJR1rh5moG4SCiBsah+ip9GJr822URC8qNRgBIoRFJQyo0sxqFmuDT
AekAIIy3SVzlMVLo743WqIKXbD3JVdqNJpIaGDxnhrcJLKHz4iFxxm7XjF8C2GzDV08Gn2ljwpQj
FDcjoDTh/Qg44fDr8hrPavGTbpgKZ0VRleTLvFdHryHi9l01cejsHezM7m/NK1gSoz0MHwMIKtaT
QEhLIrKxvwqrQ2BLp0jCbhqzI5yX51EQTCdGG0Ra4kiJ5yQNVyL4Fy6jCeOzRAoHAJx5Qk5rQB/T
iTIY0XnVsutRflp1Fc/a/j/3kBrAlP4AU23e6qoG7aAn9FQ7hXYTdRsLosfW7p+Cu/GpJskj7H7I
h+KwcnBLd43GYRqfAGqiVWh2qcdcy2qtYGGJXdnN9Xu1rUM7DmyoX4HmtB/aDYQu9/lBuXcP5bA1
rxKHsp8GVIy3W/uYpQd26mL+78dMDu7RbYzGpMzjio8BFlSyGCizXcfb0MjxGO6ILMV34wvA7wRI
gXO/psHT355Z7hPZM8vdmGkgRSmy2/fo93C9kbxtYauPzbcP89e4h+8OKt7uVjfs8MnYZzCTwlV7
+SzOYZamS3S0/EnNj5bfFFC5lNNZZFvrWXlv7cJR7rQ9Suf0W+HuSX7KV/K/Z6USdE7CJBFSo9rQ
Vc6MU8Nj33klBSGp3gM0M2yrO1JgDxTao8d+RdiCIZwCdhKmJlLP5ikGL8rKsaSzrGOQIqGuNh4C
pqcvb+KCKaCTmeI6VhDXev4Am1pWwJ8ioUIDpaVoS5/OioSlY2ICh4kjLiqQIHM0LNeF6SDNjMSp
7qs9TDkdxL5yY4vPj9G7v/XCA7mJyr68rKWrcSJ0usdHuiELfpKaCUI7p9p7cLCa+L+H6lv+ZtzJ
B/lBgyxnNwG8Sli/FU9jIU1JRn3ij/pkFcX/OxVuWGOfu4mZAMTl7ou78Mq89kB5+Sk/4hY+gba8
0a6Cb9Fb8Bzu65Xnc8FAMbEICj7DUFyPOdBpQu+14rs+vmF65/r3QXFnWL+7tSGKBbWhNkmrDpaX
fM/n+3a0vVCLpnWUAlfTFa+S+q6vtVEt6D55BmWCy2Sw+CzlkFZNPURqmjp5U9hdtJHTB6VZ8c+m
U5hZMOIDBc03cKF5C09PSY5dVe/aKdiT9lLy0pn7zHhT6fjTvrhaDN5WuaKUZ4vSRDozGcyg+Z5u
43k7iyi64ohrRoGgjmxp2ORSahtrkwxrQmbRXpFLVu32CNHc2maAET6pfbV2PGfHz0roTGDycupY
JBF1unWi1PV639NiEso4LMqm89bwd87U+FMCMqinyEx/zCTUTZ4HrRxT0SusTVpsTGbiY8sRf162
Ewu7hd0TCTKA22HiaPr9kR67WZnjPdNQUBW1HRe93Q1vUNT+vRCa2/BSOHXcrtlahAoK49Kg/pX6
ypMC2aOWSnvZW4nzl5ZyLGV6sI+WMsSdCyDZJEWJrmhG2ktB86AY1f5fLEZhv0gqqyQfZ7em7UlF
6mMf00Wq3da9cmcYrS0nzb8Qo5G1kukvU6e+3NlqRkHWS03jYJjHwYwbhWJTzbu8lrM0AeSbOneR
1nwQL7Azp0LkrEjJY1IYJIrbgWu6zcZh33n6porDL73QbSYa6Msiz4zOTOQs6ghNauR9bcS43KqT
idsg/+G59SbqyVPA2l7utWDlNZr+4omZI1dG2pbHF0oReIZmKm6MADxoNSUlE7zeLsIh65hAjfK9
PppfWjdZ8ZDPqq/yJI93fuqAVaiDzLTdd5XGbRKKyh1TDhBv5fp1Yu0zarDG1yh6laQn33+3vJXS
4NIqqS3D3ETqWANT/vQoeUu6AJa+qWvr2gPjs6/tKrih5Zn2h5W81oJporyBd8Fos06Fea41aRSP
RYYomlmvEsW9beKoIV783Vj102VtWRIFUDzNiTDOnNPNqGlWdVqLtmh6K9qwVjZ3pj/Ut3lVCHbt
Df/CUhkMwlDSoFdxSvif7mIHSJfkylwIxk+3tAPbpkE9Zg2DZOms0JIJCps07plja1nRgPZQOcmk
yNhEBg1VY5w+BVJMo3TKXEGavl/ex2WJVOXpiYRzaV7BKIyyjcvCpKya1V/ryrzzh8GONKpgDKkx
ALqGUrEmb3o/j2xx1Vd1ZvjIK6rs26jp2yrtr3tYxOizetKZcLq8vAXTD77Dn+XNrviAd13EERtq
pt0uF14kXdtla4Sxi0KmoWaN0T4cy1nAl2aDBU0qa+gj+apQnupW2+rSWsfdosYfSZntnJc0ZRRO
zQy9L+/EkrnZurhTxg8vKFdKwUvrocSEUeR9Mak4nZ6RMg5hOIYDlrj9EneAhTJt7K8Z34UXhpwc
hWb+o044f/rVUB1KVyBqC0Vp44tvYvDmUltK3eqpCH4kxoq9WBRnoOS0odCYNR86HnqfYap8ejXH
/NqIbmPlV9kxi/9P3nlX7Vr39IIXyJzeRLKEY8MuzmxuKXaNWLV4HJFlfcDFuFXSYCUGXlIH3DPl
E0RCNOaZKi4Rw2EVtpbg9Ups0k3TDd/J5Np0da+8k0v6MA0akVCfCp3zNH4gFdKQGtTtQ+MAFLkd
i4dKjlee//OkFa/jsZTZ46GrQZJaBQuqYzX5JWAbrt1eKR8zuR2+SsJoHMgp53sDFqlfglFIN2FO
hdAGjtx6kK2ufYbPSu7aq8sGZOkk2WI64YEohftlZkCaOB/T2FdJa1juoxLkj33x9bKExYOEfU7B
gDAKOR+elT0AOgaAexwpKKLgumWuO9z3ilT4dphr7o/ab9fyQ0siSTfQLW6S3ECFTi+4W4OeUGkY
4SBO3jvxbYyUp5wqokNyeXd5dUu6QzGG5MjUyw2A56koo2hT14OM1okK5qhyTf1t1ck1Se5ixdIv
HRTlcfbPoGB9BkkTAD2awTaN0WqGb1kBOKICr+3lxZwnuWY6OrOMzPpqrq9zEwSIguNurwPxPTqe
BpkayHAFBLj+vlpzCpZMFz0q+B10O6pnwzgS3L7GqNGnkpf1VaArV5BA37pxfxiwy27ZXEdqubm8
0DWRMwVpM31wUw+RJWCrtarbvclo7oaO7y09dGnwL4wzwTLj41PETGb8VEnaYWhVT8A41wCxNIb4
nor5dZZTVjPku3oINkJibC+vcOkKqFMeBcQsgLHnFtovxl4LLfxHgxqKOoq7IUmZ5SNVbmor2ZRF
vx/jMT0GCOTndHmyEUZa1nAHXLLvStTZKr6CARZJ9AFeoqDcF+6zMQ3Nr5jUpbtH5hJnXJqGheaN
Rz7Nj2OkTg1OlWFLafIIuOzObdagjZdcuiMxn4g0xy6dOXhyM+mnWHpbr36FZNApsp0/jHYbrjxF
S8emyXjgRDQTr/BMUzxNkEI5nhzk3m3tyjV/WUVn0GzcQ+RuRfvLSrJ4348N5ewd96zWpOeG09Ib
5T4ov2QmKLNR1u1jzdvJY/ytH7X3MnkIdf9fPO8a85IEUTy5fMOpzjDIk3Q0XJCzAOymiwEbDEOe
ehnIx5X4cHGRxPqkeLh5Ohb0VJSZCcPYjTQx6XVtSteDHnfN3ehKfWN3ueFlB78F5c3WOzm6V2vN
/yL7MgRkTemv5GnOD5dwjss4zTZPTcqzD9EUcMdzvACH/O220+3BzTZerdlp+uXyuZ5rLIJAHqcO
N8VZc0FK22mNYpHfdKvbVP/eJ3TEpwdCVfpo/voOnoqa1nx0OaCkyJVeRZQEHkxlba0MN2rNhTi/
6KdCZs9Sq2lVIU0NQIm79aqflgCarLbiCC3JoIMDQ0K+BIr1mRELzLYUe48mgSiHQhA0qcSId4qw
liRZEEPvKY8AveJ4DfPU8yDxwuYSo+VpZfygi2APydU0k+2tGJIVOfP5JUUgU9QpI7qWDLafCzu4
mrauJq1YkEUxTLBN9peXxpwZEMFqB6EqgJCLBrd1RDODolsH+rFu3L+/xkwJ46hOk8LgRM0jHK8A
5CKJgQoNdDhUzK1pMFVwZ2awAZXf9dzfmVLhjGtNtOeewlTkIJIjiUvv+3zeVYe8HpqMCaA0jl/y
snyVcx42kcq8mIKYKkTAVVvby9d3wU5AejbBr0x9TAxXnt6pVvHCuBmDzHENcdcqP+Oh24+4J4O2
xso3/aXTDCGK+EfSXEvcIPOqvkdSbX7VTItXZyu42nbsv2syr/m2WCsfrAmc6UtcZy69swj0K7Ay
OnyC+7Db6fJbYJjbSng39BW3eXEvGV4HxmbqSpg/qI2hNlpfRRk4h3RX+E+9PGxEl2nYFSdoSU9o
A/tfOSTZT8+szHIxd3UWFkoKOd031RohHIT45D2x3kzoHy6ryJmFp4mD4WWSrbQXQZI2s4iZMiHm
5CkU2427y5pvhRY6lQggfeNdyxBIXZZ2triZtOn3R0aepzXUmwJpbXElSF/D8lrr/Kex7DZZFtqK
uVbJWlvd7AKkCRBjQYm8uOp3iaE85nplq2a8Derwvs9WY/MzJTldnzk7PLOWY8MIMtYnAWTbv5TV
78L41Qsrz/K5ozyTM9P+2nSDMCezC7OE/L2KQt8uw1S4kbzuVk6SqX+w17ep2WeOmCfwOsvtb6HO
12ofa6uVT0+zCkzgWqfVlsJONje5ITsNuCC9sQYZs3iMnwNKFCEYtJ89qSAKJrI1cIx+fpcUuz56
knJmPco33z38CwU9kjQFz0cK2oGZmo4gRjiW/FqL7OMupS0nLe0mMm2PPqvL4hZ3kGSGrNF7p53l
plShi2tGuDnHAkmBBP6XZ9ejfIdrufKOr4mafn+0srCMMCwKomAefjbl7luoDU7a6VeltgatefaW
T9p5tKqZTalCIU3lmk1UPXh+rKnNr/mpmtXKipZvwZGcmTUJVS+FmSavnNTbKuMmxeeS/XyTohtF
/FKbTlI/jibkuCtB/9pWzqxKZPjTFB5bWSggsMpWZsdgcUcMrXUpVf/LKnLe+/K5mzyuTIrI08ae
HlyR8CJYEtK0sP8nBlFflL0HGHKu6iR4dyGls+Wq+R1qkh1Z6a1vMh4UVpuwcDeJHtOMsNY5PMk7
eepPv2cOEwVDSpp3zeeup7ZEY7Kptnbs61st20EwFlvbvOr+xY4Tymq8TyJRz9xlE7JYU/q05KTF
rLPF1Niq2bAZcbB5UlYCyvMwjwUeC5upVdwKGfzmBYyxxY3S3oi6owa3XbKh+BjodgznYLCWZzxv
95nJnB1yUoy1IYjIZMQqDR6Smo3MN3X4HCm23mzU7M4TD1G4rSBzqO8G8yB11379xQi2pX4TeGvk
r0s3+GgL5tx8gjAovhLzOZXmfc/c8sPNgO3r11zxyZrOVYlCDdkefSoXztu6GN7PlCBDTGg0+15P
v0nm+HT5+iw9HcciZmbP8uB2auRpYwGtr9Sbisd/FB6l6NUVf/z/RM3Mnm7VplFLXIyykmw/eaJQ
t8uNG01InSpbCWKWD+jPzs10tK58N4lNloUhcsR+4wmyPagrruiyEJCIaVWk7WQOXh71lhlUsGU5
UaXaOBlEKO5NrqQrRzR967kW/BEzW0sZxJlbjNVEPn3Xly8QPL1X6X0W1ztd7G2fjNqaSZ3co0sS
Z7dtVNQU9lIkNmnv+IDc/cPilPsht68DwRkhNW3XBuAW9VCm222CiWRSbObC1PihddOzlzBz3YaN
Zws018f1vSW91MpKd8F5hWiyJkfCZl5MHnuppwWsL8iVbd8FaKPgFHnpuPmu9SRbareq9JpZT0V5
EJvXRrJjaXf5Miw+zsffMCnXkb/hQfDbWyULhiPEcr/36hefELfeqgIvWL51u9I21YfK+Pb/lDu7
8LlhMLZQIbccI5vmL7F9YmK+kHc548FCDOg6UX+rbpjGXokQF6/L0a7P7n+atEKYDkjOm20sttej
3u/btYhm0WROxXMSTFMf4KTaR9sqdKOYCR6jOvIobqqaHlSlbt5X9nBSxrP7cSRk5th3VlkbVl9X
1PIemAep5TfL2pfCbaLetwHNjm+WvK/qezP7qK2VTVw0BkeiZ/dEKCJVaC1EK/BANJpoj8GL4Cu5
DY6gbh1yaMNXrMGSP8PIC6UwSg+0cc6MgZanIexPSBTyF/hraouGyp2bd3asFDbg6uYaY+qyg/FH
4vx1bU05roYUia2xr+Wtnj0O0Wi7LaAHfk2zJfnP3BYphl8+1sWtpURLwwIgD/Q5narOWCbJGLT4
g7H0mlMGsOLW7oLmqnG/Kd33qhgPl+UtbuyRvJkFKHxJC7tWg2TUAptn7OHGFLd5Rmbeah+8gqE2
GnODWNpcFru2zJkBSPq2V8RJrGwJr4L7s40pENfKADDbdwniwE7O1wKRxZtPOp5nEu4rpqlPd7bx
1cSqR3Y2kIedLPdfpTG/C6R8b5rjfSh9DaSBwXM+wxiCHAcOQHVLeBOBcDcrd5/pa9m4RSPB2CJI
nRMu8TxXpfbB0ISaWTpASe5jufnS+8rV5V1efM/+K+IsTdXmRDqjjwiF4od2j1ccRntT3Sn9iqcz
HdeZLToSNDd4jWYkVg9Vrau7TuD2XEl/ok47pH60ckGWj/H/tk0XZ2ZPNuMsEKdjbOtDqz+Z3Vst
rVmb5ct/tJ6ZrqR6PYpDzXoMBqdaSbE7YIYiuOhdSPXSbW3ArUFcVa0l+lYFz64/ALFN7ksIbkWm
0iFzGpVtrh7asHBKsLL0g1LcF2vdRGtbOv3+6Lky2ywyQwGhqbwxoKl1vb1RtSsWfFHI56jGNCMC
XM+pECWNk96czi2NzEMf5Ht10LeGpKw8TYsqfyRmZlgKWR/MENoNB5wDu8l/lhmUNJnpiLAJuP2K
sEW1PxI2cybowDeyckBYMaT2EN/nrQpRyY8qW8PgWhM0mdOjE9I9aGLHCkFB+hh2gGJEkD04Q/CX
4GW8N/STTefznzM6e2V5AKIQRRANAmsvefbFYZcU1fNls7SsCjSuMR9hTF0Lp6sp8sxPqhGzJCmB
3SkDCdLnXpb+lcL9kTIzFCmVPY+ceun0tXaQLP9lKIJ9mFor8dfiS6b9ETMzFU1gxF5jWthYAsrR
36tuuv0f0q60uW1c2f4iVoE7+RVcJFmSbXmPv7ASO+a+7/z171Dz3oSG+ITKvUkmk1upO00Aje5G
L+eo4bbBO6X07Yn3LOLtHWMgjMoD/U4OcX5+G0gzCRem/niEQrw1MXcVWYDA1AZsXYo2W7uSzCCi
4ZT+DBNjchoS45VeAkvXkZOpfbquG+tPErgqdKfNDDFsm4fSCkHT915lVY2jVvupdRqw28n5bZHf
mA16aMB0VwGKnrfmVXf8Ry7b95H5Uzl2MdY8iRJNgNjnDbwI5GIIfr5eCxGM3oONq0kSESIwU2kL
WEWhbzE5ToFbFoOnZmxdDShbAPG7vqW8lTEXQc+ygiSA6LFUQd8NRfsyVcnmuohVrVysjLkEqha2
NaDwYXXzY4WWhzB/0qGd14WshqoLIYzq65jJFMYR60BukyrCroYVrCSwuODAtAEoUjeTsL0ukrd1
zEVIepJmrQSRaTFYRaIcvDz72zYRRikYh6XJHopRBmxuWSVo/zxmXr5ptWPIbWxa9SGY1ADjOxAA
wbfw3eqiqaf3FFmoLEXv78U08i0pM5xuyGhuKK/X923VCy9kMUdVlXXSaCb0ARgMeDwNYmXLjS0H
FhH/k0w35gb/XRZzRDV41JWsgCgRg4OyP1qR8jCkGfAyWv9XVyU72Z+cvvAkzq1aV/k/cplzU0g8
dFGM7ZRg4zFQO2j+sz/wQIpXLfFidUyEAQKp3pPn1RmK3SQPBWhhxBEFfNUtKtPxefypPB2ZP2cR
Z0xt15piikUlvtOhTtAVG7l+V7SWs3k8OUygISZ9Z5QEy5LKhg7z268MUZuIH9uc12P3/ziU/zso
kD58X1NmCKkXGpBlBs9hvwswKYl51qAFHoRHk/hxMr8G8pQrDcd2XOLxnG/2H8GMuR8ELdGmFILD
2rBJ9FV7YGwzBkIbBCRlLGzSAtjGI0Vbnt3jyVl0nit1IZXkgEqd/oBGq/sxJbzC33WVAv0asx+N
rtRdgjNuouem26vGqcmDmyh50bT3uOLxvK8bbfA1gtNoHopkrI4sjkVRJfB5VUJoWFhdPtBQBpy3
uBuynyMQFcBbeN34rCoXhiIAToc0Cp4a3xc4xJ4khRWMNvI3VA+cuvlRy79Lbqfh/OkXj96FHMYC
CC0GS9CzCX9U7opsl4aY+vlIqm3anUZMGkvwtZ9V+1wmp1Hx7OtrXD3EhWzGLihGKTXa7NPlcpsA
HMiLX2qUNoEZ3QKUqO3/yy1l7IIGytJIbCDOT3+X4a0CJmnjLuOhOa1628WiGKsAbggtKWRI6eJp
p6rtp9hKnGj9um6gnvVdNxISmUUWQgRQo+wAdk2QaSXcJ6V7/XxWvYMx5/dFgjZwdtDCMDupiVIf
GeAhPwqKfNRS8qJV+sN1MevGbSGH0cEmKOLWk2Fj5P4VNRJRdqLQlUXaqL5DKltot5oHyGYeg9e5
meNC9xdyGf2T0AdYtxPkVujVAerhjTfJFI9H28sGmsVgzzF/1lnwUUTNjBZNs7Y+6PoY/Cd+ZPEZ
jF7K3pTJfTPbsqS9KZRiP0/ypMNAJYHHe7wa0ixEMcqZmmrR4/VVgajoU4XiVBEed4Vb96+YFdle
P9ZVLf0ji0XZi+vYy+T5TelXrg8mP8gyR/RLc0LPVSMyOykRc8PzW/z7ZVCUQYv0HkpaAq2q/o0W
kCJP7ZDYavNccVmwVz3BQhpzVmarx40+4KxI/y5Vz1q3l8yXHrSImb7PCndsWs4d5AlkTiyuPUHJ
0fJolVlEfc3KhKNYSbTKb1PZwaymzEsHrdqvPytkITnUIMDYghTg0hsKHZFpmKLm6bpmrPcgLGQw
QYVXo48kG7AokpCTGfYmrZO8o3kqzcB7w23ZR3ekqT8quZ8sXZmea2/aCYaH/GF4F1bguqqqJHLy
RPasrFNM2o85pmNNjwdWdoH6PyeTMCCOARi08WLAgXHDIEZtSKqHaOuTUS+u/Q1BsUgFZ9JWigja
NuKboGuAkga6JthiIep3Q2P+J0mg5Ucw9hHsYhpqqfgIMT/1QmlpqGimGS89t2qGl2LYm9SkgpzG
OHk4rspw6/ow9S+aoGEk7a2Onkm+VctdOXGs/7qT+ff+mkwk56GhXA1K6EJEphsBhaKkUG59cOty
rCxPr5kYTjdIVEQ6bi7StttMKlxzTOzrer1uivQ55T6Pu7HQdomm5GiOwlJ07bkDeGOd2m3ToRTj
iMOJcOe2Vw8Mbf+Y7wSLNbrZmSX5vT54sYIDAx1bgpmUvD2kqCQOwdMQHPtsa6LTVWhymvFQklb3
ciF4/vvFCwtEXkKSo+xvjXq5EYZ+0wucrVx1HgsJ7L0LUhVxE7ZyMJBQmNxC8zB7v825A1mrHnEG
lAJ/AcYB2G4JPYrMIe+hFlnwoJYOpi8pQQiqgECU5+dXNX0hitk1b5A6kmWzqPKkiD3VakJTP+I4
DJ4UZudSP8AI9PykB66/ifIy6OOSjAegveqVwKuNQebzxDgjJOjRcSTXOB5RRGUiPIwAzCA+les7
M3EiwMGXMsfNi2sagTIj+hLRhzmPRX3XuSLp4hToC2hgBRfwUX0Y77Wn+la691wC7LiKjojgdv4X
Iri/v9QLuWwYI1Vxhv547Kcy7QzdAXhdHN1L/r4V7TE6XZd1ibR4djf/LpItKoQZGAYR9cIxbkzq
O7pPMQlpTVS7B6PoptibE30lNHkuXSDnNRhatATO22LtPiyXy5rjppFDTcFyp8Ftoz2QJ0j7ZGC8
SPx5fa2rVcKlJMZ6qamZSb0PSVK093KnHVtbJntVRX+CvK00t0w1q+Tlhi6h1pgdZi6hYXS+1AnY
4Zrmxwkx/SOJ6OBTVDqC1+bZe9g3mKa3Qvsn5rZ4pWx5zUMs18zcG7DQh6SLYLFNGrjek3Yfvda2
7oQOSm4bHwd6isBPoVjVTn0obeG9odpuU78BKJUWVr1FjGTahhXttvKPyiUnYR/yHkXz+tk3EZBn
NUB/AeAWdF/fr1mijVMcpRF82HDrhQOgU3lwI2sGahlmMOdeZWmTkBHOI5uZmtAplW48brv76ttu
KYU55ypRQ2WaXVQKg24MVE+OACdUgk+5ReNEIrim6JTkeSKb3nTVkTjXtXvdWv2JG5l3glAMaKxN
IV4phZt40vd98iWIyWs9Cp/XJfG2k7GLVUfyLDOgUvp4r4rPY/fYeF//lQj2SRC1SZvp4IQGH/Bk
SSHGrOTJBQiOfV3MajyzODOWnW8yzEBt+3nTFFfAaxy+uDV2lXQH8JZe/IzEfS7aREt31+VydpCN
QEEh0okkgFgfg8OomXXiSZVer8tYv/j/6gMbqqlGVBdpgVMKe3TtdcD+7IU3w+iB5Sz9iozH2gi3
1yWuX+Q/EpkLgMnrKlE8SKzKo0cQBaZaxQsDVmVgNhSwn4hDL7qRshoITP18yaQ2uM3NHqkRU8nb
j+srWd07ETim4PAEmTe7dwTdP5i2nqWUmj2C9JQcvWS0JUG2S+3OR6Xuv5PH7FzqT2Mc9TCBcflQ
KXde7MbjITJ+pN5p0P4aZnH2R4vFzcq5CKV1EoIwVoOwsZvQgbyrYmAUxpw23VVrtBAy//1CSOx3
PcrdEOIBXwfT7RYJgU6YGHdo8uCoHe+wGP+h+VkkxQSicvQ5m2hXcZrp1zg8ytJeaDjzE6sXVwJF
53ke/yItrzc12BU9+HLdt9WxvxENOyxzzoLWY7KFFEYdMkUqhGR+FgOI667aTltUrnbpschQ8qYo
2uY0tOUdoOePqUtSmhwNR+Kc35mv6sIrL76B0ZKmVQSlinEFuo87gGP4L+jn+3x7klQwWZXgRFA3
ujVZ46vhtJZ8M6lW4yqcb1idDgJ26r+7zSgR8qJDWvvYh3akmZ32oGUY9vWm20a/yo/gJDtx4aAE
xuM+XI/YFnIZjUoyadTqEnKjnBrCDD++b7bSp/fZygBWosSVaPkLFdK7Ah3KusPFx129PAv5s8Yv
Lo+nKHFshpCvPh7NFFGid+gjB2cPgBJqPLR770G69Sbq/7puhnhyGcceaXWhahnOPOppiBSCcpwE
p+YVgDhSzlH6YnV6jMbvQcbqwupX5O0B+BIDmXsqOc+3+WOvKPDZ9S/ESGrtyZE5b6IPZp5A/y0j
zDbFgBL5awoIIn+CnC2vXXbVGP05unN2byFVyaYq6EDuYrXFp+ApdhJvvSABa/aThpxhWLvXT+yS
o2c25gt5TGjrF6kptHPudLRKS9fxdNPf8C9MCuq3ak0b5wf51VjkQThkm+ZZiazkJBx4XAEcq3ge
2VgsupElGRYLelOKuCu96OaKBTIGzrOYJ4WxSDnwErtg1hsQl1BPKy1VfgXIsn19R3kHOGvvYi1J
lc0tCpBCoo9adOrWLoMPNXZGpAejiCPsotYtAkoSs+kgJgTyMfBvGUtTmtPYhHIL/PvaLMBL0egH
IRjehFqWnDgA4EvaGq9C1E2vTV+MmJkbFauOwwdflt970X+RjSq+FfCC2sQdXpW+rwuc7qvZ1yyv
Eb4QtX8AdaNNSDEISwKVCKQWMNKgIL/y1BSvPQ96kt1v9r/P2LosrdFgHohAthQ3sfCiS09DckrS
jYqZa7/lxFmsCrHCGAOnRJkyFYAApF4CCpoAUxC+i9b3m+sqdJHCn8WIIFrFYBmCR7xsv+uQVDcd
GMkkBaxsClX0FzV+l+VnASW+Uj3E0nPZ7+vOJd5RQkcFR/bKeaEJFecETHzIZpNWmd7lSSkDL0cS
f4ixnXjIjHWOrnzpKpo3nKqGF1V7x+yfvbh2PbBCypxu2DP2MKMy+AQA2gNeBxk7VmUELdeMoYNS
62PhiIUdeyX6VG4axQmk0CqEuzaIAQoFhlEN8NWiBUjTQXLQsShMdq/cS8g7BNsSbNyjR2OpR8PF
ptOfsuGxRzsUQTMU8ERKNXB7AzkMzwMo0qNSbUf0LqH3kmb1TyVDrko4NsV7qvyuq0fTuFPMTTSS
je9beq+7SfrYgtIpkx85u8+2KuLkvy2d0eYw1FFaTbD00o9RJ0/oADZ7H9gyyt2AZFNbIIP3oLZ/
Cw7HimX0GgyAggC8JpV2o4smhqHCPj4a2qxs/sFreFhfrGtlxLEJyqnvY6P2IS5Hp0gzJ+ySmxjV
46azJDhYbfwkBm+KeOXqLnf2Ik9ZNJ0mZJ0KlirN8osJpeoUzbU+x8lcONR/1ob3ESBlgGdjMA7V
G8FIFbeQM4LeJkH0VXmPWfLbVG/E9qTrAgbR7Sm2i/G1r2LkKF1J/kQpD3MiGmC+eyqgNljIx37Y
1ASZJqFwrqvYRWDOfuBsABYOykt9Rc1FbL6KUYrGuInAi5YpKcThzuvbqf2djCKtEgm53PspfM+L
fYxsfEMyOxtMNL9niGFPLXqJSHmH3CSt9Fup1ni51tXzOiPHAvERlIWMDez0joxjjX30J8kWdMuM
n8NgV4JfrYusyPRtRX8w0O8QYFyofG0L2g6fSs4bC+N9BXMfpdIb9NjDV5AGsZH3WaLZPGtTntGd
U9QXFm+xWOb+AdGpjRKvV2lfmfJDNomExmOv7gd1qqzCNBva5qDGRYcVyG6yNHBaYIDTqI3AQSWH
BscAXxQuzioyz2qBYAMoUGxGtSPmVGTioAKx/5RKblDtZCUBeG9KgV7Smm96/oPg/M1i/uenOuQO
MX/01SFOnjjKOp/yxcYsvoTZ/1zLAYRY40tq5Bqictti2DqLy70h3Zge6MErWwRkoCDdkfqBENef
bofxWRE8G7QnbRlbUQRq0/am0gHcYzipijGiUKaD0tA0AQxSSMe82Fz/5ouc4D+7B1hIkJPNsPfz
YS8umBAnvY7EkkqD+s2TNrr+Q0BnYVUrmyFTLK+brKazK/TTiw3H+KxqK45sxoEA8B3rOH2j0/Iu
nFTaJn2OWbA6t1Oh+1RmBMDri2TfYP+s8Y8k5lx8w0NPcwVJ4E4ChXpqCYHbqMNOa3mNjDxJzNUA
Yo/aeDEk+TKxPXjuCUl4OblXeG0r0vzNl7r275pYrwT6SwOdUrCCIeBB0EkySfhjclO0k52Gp1bA
Cxqm0hcBf3Yrko0k3/jhXjERFb0k5ptcvOjGhP/x3o/HmGS0au8yMwVMn5MDLqd4HU1O6e0ivXE+
hBkQ9zzvrJ2v8ULRNDlBD/tstjXBux2CxtYr/eSLgCMFb4QbS4o7EODKjrqdmuZ77H1UleBbhRdu
JrOz86bjuJZ1zV98EGOzp0ApB8nAB2Xa5OZjYYmkoYF5qDGTYAqFNYExgNz3jYYpYvu6Qq6o/kwy
B1og7MclPTLojQUQFMBQZE3gmJFwBFOH0yQFp9a4tkTI0c25sxaUg+cizmLPhTrGSJIOhzCoAoDH
/KCn0YjXcjqCcwZ4yIKL/6+38YBAgS4yeNg0HjuadQavc+MCxwCnr6rgfML7fSZCYvFg0Ug0gjMY
Ziaq6p+DL9u5Kb7IwEZB6yPmQdRHz+93BokPJumsJFMfgik+hKhTqB0vWbu2K1BCQzw/GmRDYh69
eSRmSZHgkkaxVN9J0YgAO28+ZLNo0RyTxDnmlsIX34+yPQBdQ0voyZ0RtFw4oDm4Yq4wCJShB3Pw
BdZBRgH1Nhc9BaPVtBmK1AkMs7QluSIH0csD2qm+icaCvrcUM3oMkhRYpUAsteJQlXB0bUpF3Xu4
rpZrO/PtlJhoqwVrAJh4oJdtI1mZuumqHdGOOcq4pn8n91ZF0htdPbQpxzis3oeFdsx/v9BTD70O
ZhZBOwDmtkuAARhOmZM3KefazZ/PbDjgsmc1hNtBNYXZcCSZNTGclxdHN5roW2bDycKtb+BCAuNp
xE4B7XmGhaTmra+/DvKuTrdx/yoPpzS/0dKjIh3Qgc05tpV32Ld1MV7HAydmoBhYl6pjXv3VE7xN
Qm6E7L4Kv5JmI4QuwUjIdaGrRwZaMwneG1rMMo6rDdIL2oiVKhoshqdsU6EBX4fJyS6suDl1Zk/7
PzHMhlakCkZ9FjMgr1n0G0yKY3RSHh5yGWC5LSf9c1HVPpuphThmJ/EckhqhgGmIc0w/uUJ0BH96
6P9OQAxbyk6aIWaw8uwTtCI07Tmx2PUt1S/azqM0EVG6R5hSB45kCPdFlu66xPhPLtu/a0S3xPfL
NiUxWjFn81eoD3UDHOe3iWdIVi/aQgQTVGL2PiDtgFOLAb5K+tLqeLiJvL2abevCYoC5haiVBwlt
EGzkAVmAwb8x89q5ruWzRWAthgZmVMylgBgR9DTfxfjlIKSYD0BEX8lOWGLe0ziKZUOFEKzBhHOl
zhEvI+2bY5oXvViUrxiFWkc4mVK86cYvNZC2WbMt88HSogihyR2ZWqvELF6lg5FO32AAe2MMj2a7
bdVPU7kl8meuf6Jsq0j3ZpPZdZ7bSr8X9J8GpsLjhjfdtrI7376X2R2k3vDuzfG9wTzaLmmAWYzK
ttvFaQVWE9IV1G8AYHf9SOYreG2TGIvgp5IRgl0eJnZyABxB+wydaSHGqePYaiMFBY9nQ+f11KwZ
dlg5IPfNWT5JZKk+lXyQM22AIqjoDa4xCGVApzEsZhu3iX4HrKAvRUsfKk3YXV/tWnZ1KZjFIfU7
OUmwy/Pr9qntf4jSl28SuzCe8mrXRLElTCcgk5Ut0DRUju1duWPf4hNmp4F4XiOxCdEa0O3T7kc/
xVbHwyW/KP/C5H6TwphcRdPKzhshJYJF7+J6E44vOXD053Y142dlUDGYCyCWnjfQKWuKA3tCq34+
PmJsxI5DN2/eJBMZ1AScqG+c3Z9t4YWyoRwA1tW5g5XNw9WYik6LESFa3j4P4z6Rd3IC+OXKHqYt
eKBrb58qVpxxDn0tLYc9+SOWsZ/xNMkCuveQYTGRZIydGAFhmIROA/aLqrYN0bBy72cXbcSgonly
xBse9BxAl/A3ifCQSrakW0Dwj5CebIx9zfu++eAvdgV1anh+wCuCL++7ncojWS8DAbuiKb0djSGN
0YVttveevqvjH+PEC0t58hhFFHIfcC41tiMKhy2SKWLY00B0i2KXCDdh8dwZj6p6bPot0DyRkjyO
ekwj/3c02KF40gpep/v6nVysn1FZbQLTdBfNx6O+ZS2a+ZPJFWHy2vBZEqy4fRlBWtAmT+WIL+J4
pHPB+Mrms/jcYE1RBxGQVMi2YmpKPSRAgtM8tCCBxB7PpeLTDD6iv2aBOd9S8MciyaZjPuVsHxeu
SYATqvRGVsHN9sPEkKaavfloQ9bLZ83YlQNaRPRHQRE4i2UPHh2SIH0ENwLKO2CDYZvHO9IbfSkY
OvXJTo1Gq5cOvnqQxZeqe8h5QIwXb1RJNCUgSpimphAJT2bG/YKhQewmAX01b+4vd/f7/sO5ffRt
XlXust8CYtDPBeh4AKjgOczEX75QyG0wYRD0RaVH16X0QDcbajlbTjBrssmoeT3A4ccTf+YzBTX6
92sqeVKSS34RWvbRPrpvx39+uO7RPVKIxS/8cP73H/xhQ3cUv9zzP//8pUOdjB4Olr09nbZfp629
P72cXj5fthw7O9+YpVLjU2UCWEqwo8HOgnTq+6emZaMqXt6GM0Gz5bpuaJ1/bHkjAmeAjgtB8gyB
CUbDSyZR0udpnI7YfHtv267tYtEO5cRxaycMyjXMMSsymr3Qwv99NZVspmkZlqEV0/3+ZW8f393N
64dCXx3OEV+EJed9W0hiLCPJfNEzA0jaH484NsvhLWXtYFBgBS/FTO4LYOvvSwlzzLjUIZIg+6Nt
vx3d33QDdbC2nKDuTK3LnstSDrMQoLnlQZxDzvH9/dfT0xMwrejTQB8mmqM9f/75BNHOwbG2j1+F
9fj12NP55xcQ/Gkw/4vzSjqXji+/CATl6IsEBhE7nFuB9BNU5SI0Zb4uu7sdtpdaNta+tSzO8s//
sWvCmJRUr2dkUMtZmA3tp+7DBjcTkuytzRF15j69EKXIsOPgBAeXHmN+yFD7Y2PWs6jjfAPc3Xzt
Z0OA5WF99vzr+vVe38uFTCae8c14aMGpDJkplSl+Ay0afn/BamMrtH5vXjf3h/vDweEc4kXSeb4f
4kIw80xsy04KSAzBsIA5dd2nzQ/rlmdUVu/7Uory/ZLovigVVTgvzz4iVQYLer+Bpj7z1OQi8GCX
w3goLUwqkZwFvdnubkNveRLOedgL7dAUBeEuaEBAl/d9KXKUZ0KMLp35pPY6fevc1rHdzf1H4Xyc
TaW1ne8A56Wxfv0XYpnrH8seEC1FiJ31I6ZvrfX2Ujs93AFwv+za6Wxbx62g8JTAacfPBH98RcOB
1TgoXFONZviJ/ec4pnPr/bX9YByTkQX9JCn/HO3sRu3j+TdcnPnyzB4VbnS+rPNv+B0/Dvj3+TLh
OuGHPV/j6/dJm+/Lla9SGYACofTKlnz7qvO3ufY/3nv+ivlb8AseYf7B+wJ5Vmn2C2asDgyKoYAh
swBceY5MsVKhwWUWjIji/AMm8oG+YvW31s1sJu2TywtqLmIapAJBOQu8DgOxmsxyhMlVHchAXQ2t
rgW5VKuhYGq21IxVwIz5nHeHPpvCb4tkhDFWuQERRxQYMpxfTu/mUTE8g62O/safJjrgd3+O3Bys
l2LZm8O99bB72OwcB8v/+jp9Ylt27nyRXk777ck+vbzsT9uWfvl2Tz950GTzzWQ+Vp03BYGUijo4
O6evxn2aodQUA7BpxszJxzgvnUmUQd5QDh4oDCd9Cnd+lSUcI7tyJJoog6EO1R1Uk9gjMTyhHCel
j60BdDsUr8bWRv3/TR3V6CbOKt6w9mwKmHWCeAmYj6B7gpk6R72Ll4gZy3JcdVin3CD/UliNsukN
S0eKQq8c3eR0ZV/EP0g8L6Ux9jA3MxBDVwSLm+57sBiat5p2GLINeAPi5gbl1es3+6JFEq+cb/IY
Q1gKmhq1AuRlJp3evK+aytvpV/LL3+W76AHYyZv4abT7XzxUldlzsLuKHmAwbYLTycQMKP5+saua
XCaVl5sYsy9OYf/Tj1CW5KULOTLYVuhWisW07yCjjEHZiwqk1G57FHqub+GaOi5Wwr5UJRT2e62E
lDSRnyTgD7aNTTCfQUWZE32vScIrDm4L6GEiGCe/71nV5mASR9s+MoHvShlQIXcUUloir63nXBpn
DwdGlqAYrerotmTcvt+HBCAmECRWKhU1q5UGYHwGdEK7m+wGwpvvPdeZO2Svkg7yBWuUHhPBMbTN
9Z29fCDPyrn4DtYegkaAtB6+Q4s8akiem5iunt4jCaQUx9KgXnbQ4cIx+Jd11MB4tMC5jat3f/EB
zG2sJ6FIRgkfoIiBb/WGT0Grh/F7zGBnJHZAauBUkspRqBXD+m3VzJUEsloL9GsIBeGmExU31YAh
lMAVuq0w/Li+w6uikPhDp6wqI4fDHDSwv0BwYcK2mUKOcv2mkJykCm2gdngeJ+Sa/1MXOmUiz0EU
eHCNVV4jznXFr9ChNZh3E+ZtuteJVw1dFyHPN4Sgq5otNEVE6bISI7lWMJbWONij+JX4b9d37DIk
PhvMP0KYp0VQBd5UaSjhk1onYATzSO0Ist++pR1G5TUjUrZ+PJHHbEgiNymK/iCaY5o7YBbIbuIk
5BGHr18S888HMU+OMpCmIkRXvRUAJ5lYVYD+a8NWvb3ePXoB0Fh2pemGrWlr+jFUrUrkWKWLGibr
QhizJDWxMukpPkDHlFgjWqngyMpOI0cVQ2NqSHPBBmiQjpJZ+aHwKDMv0pOsdOY8hFEZ1bGECudk
EzS3k+5RKfxlwGf1r8Rwk8qtK86K1/XsT0TA7LjZx2Dcnn207L0n8cMIZjHl67qarV7MRdDBvPDy
kkxiMYtAiympPozwJjXuugmd2rz5cN5i5r9fOGIlzQnAy+fwJhpv8/ZdMDGAFfz13AduDeqz6FZX
5JkAl9kyNPMqlRmgPw39soCPSsW7cHxrwxZFpH3vba5v3tqSlsKYzRMTVcMEMIT1Xu9o/ilSRrvq
fl0XsuaMl0KYffOgd/DFEKLD2EjdMdXcBPMIxNtdl3OZUpi3Do2SgDJRMb7PvnyMBiDAYw3Diekx
mn8MXU9HNbVV0alKyTGCxwStf2KOJ0JmtZU9ynfB8LNqOZ+xutw/X3HOcy7UBAMBXSgU+IosOqT9
z0G9kZNH769RYrBWJGTxnpA0zF2xXVumCcupxaDvbaZbJbZN41YYbINX917TDwQ1cyUJPagXHAda
0QV1n9aJVfsD7cwftZBQAFRdP7fLFBvWYqCWgI42ce6tZxRk7MWImLMUkaAXrk3KREFnZm5sY6lE
/yluHQA/0LdcOX5stEfwPRQOiQB8dRw0vQZ2ngGWpt+9gFwpxjly35SsKQpa2/AT6TcBwmyE5nkf
ox25mpHSrUc06zqKkTbNoevkgWySVB3gDyqlUGxFznzCywqseHSQf2JMV0ZqTzvnWBYqgTlOUWjD
JsFcmmRnnpOKaB02aDtyugovnv7zRqro4TNl0EiT8xNmIacoRLkUdGxkWfmtC8ynr6RQeQjmq0Iw
LYZSEyRdzKR7rRIIimgg1MzrfTOEVFdDjttYu0Lgw8Z0OCbR5t7n75ZW64K2nKYQWCSNFNvD8F6J
FSCi1dEeypFzNmvLAdMPml/B4YE61uxfFnvmoe5QjiOsUzym1MhPXXJ/Xb1XBczEvYqJplJgBXwX
AChJVUgSLEadh6HaXdR8/CcC0D1HwIkA9mNGgOlHg28qQQJAXP0TFUDLQGcWvS7j/DZjg1KQ8qIf
0sBbByQD31eRV1JaVlGUWAPIVMTQMQFcb6Q2MIZl9cWPervEZCdoEU0epfP69v0RPP/94ny6wu/G
KokToLRmP7tOB9/lX4OK4tos18bYH7FOjJQEWJsv/QD4ti2DV9lQ3VHleNv5pX6xhwpeLJjEExHe
MweFjlLdiCY09Fa66FlB+TFUeCr1r1UX3ZsDEA6VLDmQmJdAWLtNJoisRALLQ4Dl930HU5QfG6+D
2LHTAksswXgc6b+SXH7J/hqRZTZAsiYBoXye0mQNUBkoUj7WMHRCad72gEsRe/nQ+DwOmbUVLcUw
776kBoVCo8HOjZ7cUbkfrBS07CE6YQHYsr2u+TxZ86Eu9E/BlLgkdJDVZT+MZJ/Fx6S4bXnTp6vB
+Zwyw6gkiKkvupj8NBxrGb7KQpbpd1tHVklaIPcESKQqNA2q+zhL7Lz8BaJl6/oC1682fPuMb4Da
K1tIJEjwZ1peYoWFbGneQc/vRu02CHeS/Dsvt6p6EqQnvePs61rcbiJcQ1iBaixeusy+hvmIQA5a
qVXBvYRO8+wTPEq1EW+Uv2Zqmu+3dkbKQC4I/cXfReVKF+ilBFFlg8xkLVZbD5ztHAu5aqcWQpjX
VUT0DLoPIWEfAxaVPOkpT8TqlsFXKdI5yr2gpRvBFzcJ8CSj0P4u/XBX9KOFOb+t0b+XVede14v5
El1Yq4U0ZkEywdOqz2EVW3FCIE1aB4ku0DP/NALh1evMW1F9vS5x9YFugn4Wp6RjLoIwOgHCGSEN
BYjMg+LUT6klFuGzbuQvGRlpj1lpNRPtJitA7yW/ySaAcFoFmNmFo1c8Jqf1vf7zKYyJ8bpoTJIS
bsdUe6sUYFxum9Jp1cZJBo7mrGw0Wn1FpCrhGZDkZdSzrqSpTM9zHgNmzetNpNuButX01PaNd4EH
Bc6Txhxr2BpNN6UZ7h1Svdr0XPpvgy+hToMnk3mjZdvrZ7piPkH4h1YLtJAAG1RjzGddVOok9S3c
t6pvkG1phU+1eTCm0r4uZ8W3Aj8LpVF4HzQFsDj1ylAJYZV2mG1E4xfwavutKtxkylZMgG8t4fVc
cLJ0a/sIbHBJmufqdfjV70bFSFtMN3qwmsl0P5RWkA17ydm1kdM1NQfsZ0UX9Vk/QOuEDlcs8bso
ImiVTwp41bo19gPiClB9Y6pbTX3gxuv3mvK3EwTIFEGgji4oGeMvpsGsbfJzoKsKcEZRL21awaAN
Esk97tn1M1vTjYUYFlytqqVCbWYxHp5FUX0Eq69XSJjB51iyNQ8H2ne0kGGiByQG579f+PDSVNum
mHpEyEWFCTIfoEa0yaRyPybKSRjq8GSEo/zhlVrjjlkeu0GktQFVAi0red6WnQg57y1KBUjxoFsZ
b/jvhykEhpQ2hohviQ6FUaNrubEmb47dqSy7AoFBQxbbLH9e3+tVdV2IZcJozEiBszGQEL8PwqnM
cRED7SUPjI1gTvelHqFZmzf8snYloUT/rpSxa0RIRX3sITIc3kPy3ktuMs3jjDcqsXyzpiGvRMdb
I2Paptorw1yDwBxQaW3yWk7PqQfm9jyy+vRdDDimbS2diwr7nwUy74b/Ie3LliTFkWi/CDNAbHoF
Ys3IfanKfJHVKsS+C/j6e+hr0x2h5AZWdc1m+mF6LD0kXC6X+/FzbDYw0uQkDUrz11Buhn5nWgdO
Ty49uNY9bV+7bFtBq96OD5KtPJEXY4LngKoSWSOwQspV2cl2KngBN2pBPqs1+9Yl2x4yeZijl81K
b2d5oagpOJbrIdSpN1TCB9ZrAhtLnFJHW1cAACJHgJ4zCzyFBvth8bgET4w0j6ZuPGvMIKF0WydA
75LiEo/WeAuXVg+QAbiL0dTG01oJUFSWVWznFnaeeRvXLm+seBc3W09LdlU27a4fnU+Y7/nInllT
K3oAVfO2FOCHMvL7zsh9SH/NorWPCF4QtrZCmcVhXpu3oGwtjdAM3IMjXsr4hCCtZU+668cPQ6iF
RrzywxZSTvyuuemG8hmGONVQQhoNJTXswoBuVFKV97gaDtfXvhSiMV0DjhjUFyD2p7g4TVhUa+0c
rRLhJiEU1gBrH115MOupElsx0Pb5zy0CfAtQIzhbUJJRokZfoU/h5YDIT6KO7zveoE6mT8lt1Rsi
ZLxtVrKvpRWirQ6eDdQA5mmCy3g8ohnVDRUu1zJHY9/g2seUTkdhmPdpxFZsLb3y3PPtnH/M2UVk
dW1iIq1GTk1BG11967tXB+pWBjrFXwbzNouQz79f389FJ0F8gCPgrEAZ/dJkpms8iWt8wVRSn2XN
SbK1aZSlLTSBQEV9E9Uh4GovTRjMSCbgW9JANic9vXGHJ83cUfl4fSGLZx7fyEZH1KCGqyzEK0hd
OcV85nn+kBDtWEXV8+iJDe+6u4jXKwnl4r65SO4sVKRn8s3LRektly1EQxDzuqq5aZyCnpzJe7u+
pvmPKG8sFOz+M6L4QxmjFhD1MGLbQ0jB7KXFSViZK3f/sttBSwmNXkQyOMLlWlLklHmcOHjhW9lj
LQ3wnpQHIaN9bpthrenbrqQ30v7l0r9Kd1D1dBGo4HxEpbFxgNSlTFDk/x0JW/FuaI4f1ea2j1gw
dNkusz9kMewAll4JjktbizoKIGnAPoFDQwmOKJvYGiYUUGxrtJB1hwk3UfTr+udbTCzPjcxOdH6e
h6nRZQQjvUapP5RxMHBtk9pYKqgLi37YTaiQ5jF9HFwqILP+8//zByheWqDvpqUZfgDXsq2V79zp
nbM7a9y1Dd909aOpv3jkNxqV1+0uHY7zdSt+29Qt8TKCIG3HxVYjO88ZwusWlnI5gliJkIVRJryy
Lne25gYnTTPi+Mk8IMbG6F9jbWdp+y4BdyC4V66bm3+wehBRiHIw8YZCmK7WSO2JIcBFCGGGARSC
DOIW/HbxR6GJzXVDSzt3bkjJUUFsmXPAIdLAKvPnbspfSL6mdLTk+eh+zrN7yAuo+hQWFkuJ1yNb
i9qvHvoN1UP+N0WEcxPzKs/83tbbFAKyc2ovX3F7ueBywvs16HjQVg/VGl/+4sc5W5Di5DSheiUY
Ps6YHI26DzS39KUH7vq1hGrNkOLWgxabXZ9gWTEDo+5rn97WzZMbreRUS98HbQT0yDC2PNNuXG7e
EE/Q0WYezmzqFX6vvZdltZc8X7kvlzwNQiw4prgwMSetJFIs0u3JchEavCS2bnRmdJj5NeLX6/68
VLNzUZFEKRf/hJCn8nH0NnbzTqKeJDrto6vIDuTUGMLWg9HGBPAQnWTznUhw9Y71lnZ8w3GkvJIH
aeetnOHFaOyBLwlqJgbIO1ToBCkdifp6hpA/taB3Ev3gJwN6v1aBmdQikBoNClGBakr4mOUOimmN
Y2gJ8oSGvDELfnrzpiubEaEBaMQeCg0ZVlpjFlaCTdOpUr8D72GqHSySmH4OSADHLDYzjcD21li1
P/mwZdqo2YAwbhYLwSDJpXeV7QCwPuEAG7vDYTCQXDp4mT5N7UqA/vwoVAwpEboVpsHyCYbKE/lZ
b6ev2dE6kNs6DuyNtUVE6Fbe2/+8sy6C9KVFdb4ybhsrTnVY1MfA+ij2Qxjfj7f8qd9DNO52CLCd
Qf6ob8WrMfrucZWQ61MGqthXThTEUJguHNiPDto9feZv6aF6i8Pk5L2MfDPtMduaB9WLeQdqheun
7FPIUCwrt4aRtnJojQggJ2gCOcmXCIJrrbaSMc0f7Nr2KhlTzQSY3yWWNytoQ/DPR33uqaGDD0aH
N26A6qyWfiNpcH1tnzG0yuKUy2TAuhI2e6y+6096vAefRyB+jdTvpG/ey3A4mjfelobk5brhxU01
0BlFWxt9DjVclLJJ9MnCprIURaJ4VxdvbK3lu3gaZxFT/Ee3qVr+Nivea/1so6JOv5c2/YWn0n2r
jeUeJdjtXyzoP2Pq+egpSVCBh7GI/LL1zQQiUm6tOMnnt8T8tc6MKIfAjWx0EQmMWNoJvNK9c4rd
fpNnZFubRxAVT+UPU/t6fWEru+gq7h/FEx0NBptUmHkI/btbux8tMGAW2gYpcL8S2hYd42yJykHI
dIhgugUYHHTyGLGHqg+6tYnmNROKz0c0jiboiuBTed8xmkFQGHX5SrxcPlgzwNcF3AC9ivlHnGdp
ExJRaWMdNr3VQDdX3RYY0er8gexZerDFiwsaN677IB+u7HsrDWNQh7ZrxcPZIT6FlbNfMX/cs19B
c1KiYIRfMYCyivhmBHVPjIMk36LhPgN9qGShA6q1fg2uueg0Z3aVNCuqMehdNrA7xs+mA66GPdC/
ISpz131z8UDADAXPEzoLzidk+NShFMlgR7Og+W5hHYaDDjMrQpONgx+NGXr5Rggq7SPa+NeNL91I
FnhPAPrxMDFKlTsYWbE9GiZsJ5V3RLIXpnobyIF8OIV74GsX8OcEC2f/P3OWSoM0uF5VjCbYXFLw
kru/ysEIOfOt5qlENl7nUOQttlkuDzJaOZFL3/LcsBJ0HKE3o8lhOAdpTUWcAxf11jXZUw/y7Otb
+jmHmxcJTgOHAHsPMSjFb1JQq3S5gC2vQYOtJ5PvdRMmGdJwdHrfLofN/L/XDblLjHQPzwgnb6Xh
t7zRZ79BSeIqlPfzVOI3aG7MXmpXkzeZk2thPBV9kOuoMkuNTzs+eOOxFGZ9nw31roWozgqg8P+x
GWjb/sNWYKij1gbY7cAujh+iO3HA2rDv9rH7Q2u3ib3l4ErHu19ik+oELGAr4WsOgWrcwJT+3FrF
xMUnMqyKxALNyQIhko93RKs2SbpGV73oVraOqTwPA2vAtV2GJnOkNMNEErZZfAB4kpCfdK7erCQ4
S7EeJShM/wHkagPOeGkl1gaiFWU95xn2sXOKfdThYTB+X/Hb+c+o+4UCP4KQi/m7TzMdbloKw4uR
Rpk9QuzAvLfcBTW13aJlE7Wd8zaCWSNgnvw+lMXXpnEfK4uhO5ORV9ZaZCUyLYZFIMv0mTrANT8x
+kGhHpdSnSE0NdkGEtdPwp327VSBsxHcQEw8Wl22sYdsw9OVbOHzpB5OMCg88Aab+VAwdHm54WaC
WTaCHm+QlA+1M+xEbX1PIbeWtU+YZA4NHv3CkA1Ec1972fl9+d7GuIFkbR4aO0GSBmUb+n7968wH
Vv04+CaeBxwe/qN2NUa3qap2hDOLAaOX/WNGxh3KhD5jw12R91uWrFVel3z73KKSM5WYsRnHCRbL
eKpAS2mFjZ6+CzAX29pap3fJw89tKR5uaO00mBK2EmTSVAISXL6VciUeLN1150aUlKm2NXA+UBgZ
EX7juPIFR/P6yCI8bzfXv9bSS+jclOJARdp2ESBISdCAbLPJNyCwcsUHS3ho4o038s4vu5WQv2wS
Ix+o2CASEeUmj2UpErAuI9CyCpbioE7Mw0h14P/oHYNIu53dJ9q0Ar3/h4v4k1/OVLcoRSFvV+cX
U9Y5mpkiNlk78QUqBpjwz0/F7awDeaNtxoAd6GmAKmMbQvYphD7ly9cqsA7DUbywr9VPa+UbL8X8
maTdNoHiQd1ecSQtq+0xMhCQiTX4ED2/E3w1X1t0VugUUxSXTdwvyv1e5Nlk22mDcPxoPUEi5sg3
PQ2HwNzaO74Fo770gzWa6yXfnT8qmkngJMQ81GVEKkrUDYqmRf7iQIviIRt7mYUJoqYdirREuZm3
YHxsMLW6ks0sLRYzixgTQTkMVSFlsXWZIZXQe4zcjvcJ2bYYTZV/c4sCgYA7lFqWA0GRy8Xp7SBz
YUtw/HXftOmOR6+Cgntqe/1MLq4E/SN8Mgyr4x+XViZ3GFNcpTggnnjuuv4triPfk9PmupnFjAcz
wy76RvAQvJwu7bSUMa4PmFpM6a0dbZzkRubbsd7V3YNubwpjQ/BIck5G/3Ld8OL6zuwq8ToajC6S
oFZGDM23NIkPpHoqMm1lF5fuofPVKY4YcyhVZPPEbORaZVAT99dsdE+FlQdmmbtbUULdt8rzj+ur
W7Zr45WEpgTuZMVHbJlXpGmxuklkgci8m96FoOGk3TMN9CCGtnWc39ctLoUSRJD/WbRmHNbZs5O1
megJRo8DUvDAi+8oNNOuW1hMcc5NKK6C151VORwmPI8FZYeTtYn4A5dfSifIzb0Jfge2Rs2/dE/M
fVxgZFHe/XRPMBs8pFNsw036YuPZ74BtBUMiQ9K3d6IeIG6TnXQ5Hq4vdcWqupkW7vek72HVG+6n
Eij7BzN6q7WHxtrXVVBZK96ydBbOFqkSIVFCu0QjMCfj5yK9iYgFMtm/OAnnNpTzBtK8wuEmbFhJ
A2ZC37YiSLmgdzCGYwt2jhVza0tSDt6YeclY6TDnRt9SNAbyYbM6ebhUkgdFBe5xuD2GTBzFCEl4
WzVIJIIO4GWxNcyev4NIxfkhpoRuaWHkz0PhJXfu0NbQTKy5dp/lOoZCZMLlCbP07bHhOfnjKUI0
hgDKNUF9AgTmJykbL6eibPF8RwXqwPixcQff6/8cWzNbQXkCL3akD1TFhIHpsS5IjyKhlFC30rzK
fOCZfZMOEm/Wmu7G3pQhcrjbAdhuP4qLKbh+SBY+MbpOINAHdB1BTi2/1tBQKLMUb2XmPXvWA+YX
jbW+62c+Kyzy3IYSckhfTjlFvTxoRRwkybSxIG879c9lmR5ZP7yYkJeJegfYyipICA2SrPf13ACt
+gBhqjQciAkFng8X5cDri3cQTpVE8uKHKcfJc5OKNXPNtOYbSt5khyN05M3uupWFoA7f9hxAriHO
+ImFwenTBrRHeFSa9e+kfonq1+t/f3EVc4oxDxLDY5V0qbH1ho0N0uGMbqrKb2soJlahl2sru7Xo
KgRYboDqwOuituilGeOUJnhgEHY0tV9Vv/PSlQfFmol5K8/uPx2j/qDGgInOe6a98DHwrK/Nm67Z
mP/9mY0iqXtMgeHR4hW/q5kL934on/7mi/y3U/MXOzNRG17XlBLLKKF9U9lfvOKDZYGs1xLlRc86
+yLKlwfeL+KODTs58MnkNe5XrrSlv09mDDqgZEgu1SvNKVAYwkgHYiBO4AhMCzLJ6zu1lI6gZgl+
C/BwgRtRzfX5VLHW5lhC4dzQdj80G68IUvfdinRMle0GiVLhCgr5c/cf8ejc5pz3nX+eaGZmBRNT
QJ6p4Y87kOD41nuxo3fT6MdvzYmGa2q8S04H0kcAGufZi0/AvNQhWWsVcx1AO6XOTkM1IF9rbi/k
OyBh+M/GJ6/ToRvezsuqQkNHbTOcslsmXoHlRQO/W3vbLIb1me3BgW9g6Fl9H8Ysco1mwLu3C/pQ
f8VQde+jtxZ4UNoVJ+9eD0dfu2m36U6uJLGLu4lxMh2TR3PpQfF7QKy40xFEPGEcrehYDh+eWCky
LKYlkNf614biJEWeWB1QT3i67Vxf7PnGfGenbkt3kOh74qGxUnpcXhL4CuZiqAuS10ufzCpLRNGE
JXkG0o0fMrsd2xUTANHgj6j33VyomYdkUEdQIfFtPNRjglm1INVE9TrzQ3239aR/A61Aue9KZn6k
TU4PTMTanZsjscqgSbvJJlnuWaFHBx7X7bs1MP1bFRdsrxt82saazVHWglbZrug522IuqzvqztRD
Q8rNp3ewP0LPlg8p3GOw9BJAdK+GYlDc3bYihY80ThmIpjNvm9HV7muIzrVgT4Aoa2VU/JsZG+mt
k3XlIyub4WTFon1ItbpDuTMqgU5MMjqA/qbhIdfN796UYJgptxpmgiambF+6TgikG724K/oJ5YsB
PAktwrLnQPcvcoHTnjD7+9Y6ibXDxskn5Cr8YNiQxaYMj0y/6zxrH5VDUaLfWdUnQcj8y1h86DGb
H5pVl4Mn3YoApqeF3FaOXW/1XNIM/6ds2Hqj1E8OywQP9CkirzydvKN0mqH29SEnYsOsdCx9K9Ot
k1nqbM8lBfqnbPSm8Tts4laCdyy060l7Hwwn0/Z9l4qgc+2ebmOnF7tsos7XrI0AZNF17SVG8vQx
MY/d4wayNpoRkS4QGEpIIYbjjlYIXkOr34x6Ynwhk4kaEh+cmzTrjG9dWpu/LIhtPEg3jTdFbQgU
KxhmUEMtL9IvWeJAeoPTIv2ZM3s4xhh8fIuNvj8UuTEFtRyhR1OI7jbyvDxoU5fcMm000NUn0cEb
zPjWFHYV1qDlLf0KvcYvtDKdR5lzGoPuvSalX1peKrdQaeTprisj81BADvYxiUm1xTwBhYAdIeNR
k7n8cPtI38Bakwe2YPlOgj+59i1MPDx4KW/uUlbFJaYD5/wZc+rPPMnypyKfnCKMy6g8dEVVvXPL
iahftyx6j4vIGXyja/B2E0ZJX+PE1bbxlJZH1unkJe9Kwg7gJRRAc5rTI4bE8y30rexAY5r7aLsV
O7QGkrFdbwEYsqm6ihm+k6PpF1gxdLB2adMMj2nZQxJrSClUyW0t2ztM6/ZMlJrhu0NVfM/jLnoh
2BckDphieOaG3UB70u3TlyK2hmcTcLgPWgKJz1MKgbG4jPOXnPTVNztFSds3c6f1/CiJqi+9rJpn
u7MF9fOSEMzEWdmNJwegfrp+2KZFI1/MajQh66bVxe+hl8PGAIzmxXRE1gSpB6SCn5kFpoQyQaNn
kjCQwwgbql8kbdmzIWKcedYhx9ELPc39iA3yjdRQ3mJpVsOqdJwbWZrsjpMWB7iAFhRO0Wgdoqzs
byCEqr+PBTF8M6ks/HTbYxmmNQr3LqtRUfUNeNmhYkJD6HDqZARL4lQfrVpLHsZ46gofBBLVIXEj
vs3tztwwe4qw2QMUgge9dH6ZhiVfS5d2h8xLgeZm6EDd56iP5XysorCsi/obxPyiO0TDLtTqbPzu
Zma1nSyioTaRD5HfuCVk7Kdx5DeiFygb0BECZ5UVZ88DwvVWjxtwSsAQCBVpWW094iW3VlnETxob
o70TERvHISlxkJyo3XCCict0nPotcHzJe0YbzXd7iPfS2nP3UneB/nO4DYXEenTRdTLMptoChA6h
5dEFQ5RVyY2ADvOm6BNb7krHqWngZZY9+cBUNhBJB1awDSFpnkYoiNXARNklYO5+D4aYTeeKlgQu
d5ONY0Cu0oNERgPJ30GDPIZl12MwNZB4DqjeJL8xRki5PxRV+1YVlG1GUpfvrsXafR+lyXa00uad
cA16MiDxDGqtaze1W5ch+JPla5Rr0I3KUvtHAcr4resmxSMAgO6Jgyr6BmPU08GAI2LWTIvWhqCX
blJoR//7TFEubq1CCGUWUq0q21QgGGnsN+OPRyDmF+2ZDeW2htAb6UH+hhcttFu6LzV9Ttjj9cx4
Kfc+M/FP4nyWpFKWAx5bw4RpfY1SjG7VK7PAi/uE0RoMOKOago90mXFgNj4Z9QzpW2YcBchDMgF2
q7VUey7eqBnHPL/zPyPKx4DajHT1Fkacx+xbdcfvpr0WOGG3lb3fBeU3fX991xZz+3ODypdJUtvj
YH1BQSUwEIEepv1DfwPU1QPZvdJQP62lokspFYbYIPJuuWiSqn1y3dPAsNgibxszoEnkg6c9dvYt
9+4nZ+X5vWZJeRtXiB1RHs2W9J0V7TmkbCzncUp2BQ1XNnEuM3/6ajaISNGEAf2TOiYeg1rK6TOY
Yo/xvWtsbKAljm0gzA35uabtteiG/9lS/dw0SlblMWz1RuhZd5O17deGsBaPEnjH0DtDoRGURpee
Xg8YrzUYWutteWvTwm+zv3nv/2dA5c9O8xai7dFc4elfc7l1opuC7Ryy4tuLOwW8FPTpLQP/nf/9
WURwdZFXTTe/79yd5FutgirNWq3OXComnT8RlJIYpI6HWiZ4IkDP7QR45Nf2cC833AucXfzghG4Q
gUzta3t0fLorf+cBbotXiNftJap3mxU3nOuCqhue/5Y5uJwtOBLaCCIbFgc9eZogOghEk+G+m/SL
DlQqzpdWQih6a61xiCy5C3Do8BTIOqJroZituzwqjBmRqjW7aiZnreuVozw73KeFnVlQjjLvSpPT
GY5Ku/GjNH7OI+ZUB7MFNDFj8YOmUPht1xg7FkstkNnGcBkQNzY4DC63s4kb0hjxP5/WDFKgwlCD
2Hud3wb8Xnxf+XZLIeTcmBL4q8aNu0GDsQTir4M42GD+xw0DhioR7QfxhVk/4+r3itHZOdV9PTeq
HPSijtFgymA0EuC5rn9mR7QuAuuHHsabYZe/rpib1/DZHN4doFEGUZ5ahgA5c8UZJlUD87E+kTA9
fBcBv219N/NFYD6wbXNAo8u74/drHdElBwK08F/Lyu7Seoo4m120TrdQrfrNT/qP+i3euStQuk9q
aqj8gW33P0PKjuY0EayOYMiyffpcvG2nnfAzENVbvvMzu4Wu7ne8/O4g9evc1a/eyjlZLFgAF4X5
fesfCmOlc9C4Wm1aJT7obfHU3nsPVul7uwoF6IAGPMCo28N4Iw8ODbMvf/NtzywrcdCmUUGj2ZUw
jmb798iQjR1o41xQdHqRP25rX4TNjfge7/o8WBtgX+rnO+frVkKQ0IiGyx7WqzeJ59n+3nD99E2G
5VHbie2ahNRSZgEQD6TukdLOWJ7LwCCaCMO2M1K9YHdC+NLZtuVONrdsrX25dIOdG1LiHjjxRtrP
AHKtfunqr4QfurW23VLwPjehXJJxBXcVc2id3MOQARxjkL/Im2chJhStQWKBgf/L3YLQNA7NDLWl
8kaOO5duqL0CP1+6hM8aZuoAhtFkjQ5FOOzT5J2klx5bkYADVoDE1wyvO/qSKZAIYOQSIAf6CbxU
lJMXcQnkSARZxAxQIkhgpMXGiNcu86XYfG5I+fYgSa2trJ0NNW15QtkuOeYoG23ctmkeoN3Ogrrv
Kjz0nY9BN5rQmext6ggSdJZYuwqXHB7NOLx6ZpZYDL1dfsK0JVMxmXgkuMlWB/m9ET1x/aYFqc9g
rNSRl/zx3JQSR/LSrBBeYWqe1xHkUWKE/PoXXLbgAGuMO8jBBO3lYqDnmbnxXAxvm11Z3JF+5SG6
6CHoT//v76t3TY7BxXrA36/yn3EXhzxHPYq6GwLNiusrWZqVQzcBGdfM1wLxDyUQwRGB2Khhyusd
UEXZSBS0rc0zv0RVsJ1cILld3+RgT0iKE+aR7kZPHqamQ+2xh94nxH4m3ReS7jvjrmMUpcWVvVi6
d89/oOLEbV90UzfvRad98ZyHyDlm0SYqwNF3rMo9WcNXLm792X4owQxVXdxDAj2IBHCPRrS+U46B
Wew5SnDXt34pMp8vbP4lZ6l2TmPwvY5YWIx5CPLaane6vhIBFv0U3Luz7huaYKqfSi230UUCnDA2
T1FioOe+im1a3q//TCiuOoJpA2Vm7FeH2ZIgyoLuLt/yjbupQue+O2hh/lu8dM/eSrheLDrMtML/
W5pyJfSTG2nl/J0wvCbu2gdT81Ee93/qJ3Om0MEj6Y/VeZCXnVlUWchEntIC4EwA/jC0nDYvjbvN
069pc9KytcGyxT7fuS0lWjLJ2iSi8I30MJ3IDQlRBb2jQbkRh+aH/sP03dO4t5GZPU0rHasVl6FK
8GTUqWUFAQLk8+W+iMUJvEH7v3H8fz+dmvs0xByHmGEjqdPtCiJRH8791E1XnH/xxvnPQ1TtzKpP
astg2MNxgII55uagaFIlodU/yzhdCaMLgziQTwLYFHJGoLpGseDyMA9T0mjdpGF4DRjhWup7TYew
il6AsMXeah15nYQMRFn7qPWDqviPPxqsg5to/gVQ8lKnb3JolU4Zoxjg499l5Plmszax/vmYgyx/
npEA/zVqbmobM+35UJGe4ZpgGys6VMbNgOL2n7PbWpdmFO+DQ2i6hmZDoL+Bqoq/ku9oV4Smc2tx
gAb+1A0vbSk335BHBmAQsNW7h3pAplDd01Xdn/mPXL5XZyNzlu86KOuprAdNPYmpbnga5PawTdIO
euqcGoHbGqBeoQlQ9ABEh2mBkYEhboc70O8iITOkfWyy7rFvp/GPTwV+EAoS4EsB580nnh0imLTQ
wAJ+0fyduq6feXdM1x46KndFsUbOsngscB4AtrOAH4R/Xh4LAj7kJrY9oHIMhpFOsEpRdIQ2UVVU
771wYih/6/ctn9w7oNJvY09zMbqWrJyOJd+FJgFq7kDbgZlOuSpkitaXGGowW3UUXZmDKD9i76uz
JrD8Od5gT+dxhJncAjOBSgiQRU26rKvA2OLJjTmkeCODfLOx/JS888EK/tx7z60pJ2XqzT6Oa1hr
J+CwTagMuQ/VsFKL+Mc9P7kvBSITcgsIauqMI7O9aOgZOjoDODNa5IgZQJ/cyawXDeJiYZt0NQZ5
hiSPbuqqQmwQcQLMkoFXxsF14/plIAlKiK3mWt+8noNRXCNT51dWlhz1asyjTTLhL/kNWLpfCiqM
sGQlGopN3o4bDpHuV9NpQRPRFsaL3lrab1YX7j7tbP3VZqzap+2YhXFkTadIWNmb1jEW+Rytx4eO
10P5xxnb/IUxbOFBpQ+w/zmjO8vYzCgZOOiZsBuZ/CEHZ3jw3P61iNtiLbuZfUXd93kqDbNpM/+7
ykQdt21XSwuqHQWTwFt8b0afspuJ+nwIPGtjusc+a/xyDXz8OdfGAikYZ4AXBx2W+gj2rNZlTgan
ir1vQjwP5ZHHSPr9RHvV670hViLwQs2F2GgOoBc2w92gGn25oV3RlZnJcTKt9hVJ1EACPQkZ+CIT
342/gjCTw6pz560xdHxOci7tKklrDDUeTXpYp9e0O+EOezmuaRwuRQMMegMdajgWcdUxlLqVrZkC
whHweF82h0ruxyoLbAeguz/mccKleW5KCQVJwR1wX8OUxzHUzZ29By5RPUu31yPO2oqUWM7jsZrq
CGaYYfnl8DAkX2lWBGz8GQEXcN3W/AFU/4cUJs4a9M2AUFdOmt1FRpNLkC2CgsClTzSmPrUfa/bc
6XXgrEkpmUv+ADFxYLRsAsywWqY3Kq2vajLf0lDkaw0w/zybE77cRqseG/ZGwX5r3Xb8G8iBMm9P
kt9NeReBXApMnV5/o1s/a63ys/I5nfa5E4p8rdm1tPXnv0/xV6dqSGJzhGGA72Ld71ELdR9J870V
K1flQvEZ7K3gxkZdCuM/wE5fnkhSe40R2diJ2ozAjLRLxwdoCwAW47fJY+WMYWRA3bfNN2kB7db0
oyTouwVp9cMmx2R4yz2AKQYMgT8OfOXCW0AHXv40xc07syT2MG9Cld2gi47N32BerY5DQl/ibOvE
YZ/soYyW8izM16ihlxwSYRFUSfBH11HVX5JhHhLswV7lmfwxM92H3P7R9lAQheBM55HtUPy8fgIW
U6e5AA+3RNryf4GFZ5dN3DuW7Fwct27cUO+R8DDvvuTuS9R/6+ijMEMLWXHDVw7efLDUgwcKVwP8
vfj6EKu8/P4yNUcbE+Kg6IyADDZm0obk3qmtlcRiyQykFpBUeKDpxLT7pZmqiiPm9WDNn4A5LkAQ
wKxArhF7LN1m50bmvPBsB5OmpDm4ILAW471tfbvdudmWRC/S3mfs3oxXHHQpzTw3p1xmVTXaXIww
B2WOwHN8i9wNBICptafYUjDAxAEYehyQ+mJO5nJZ3ajhBM8yHCTpAz0+1NNTBFC9ZXxL1561C16P
7AOz8XPxHWObymdyGUBXwoIpET87vPYzF52R4p5jToQEgPtcd/mF73VhTfleMjZ5qg2whqHGqSp8
SSNfROh6mX5mfQCQJdu/cPcLk8o3i0Eqmds9TJo12ehtF8riVl9zjIUPdmFEid6TjGNWz6k6l5lf
pcfIDLCtPiC5fbVyrv5hIVbOL2D9wPXjoY75YaosKMtjK7XGeQ/TZzEcJEpjOQnaIrT5xspfRGwF
Uf+zyX8K58TAREbqUFqOT/StB8yqOLR8W0M/w+g2tTSDIe0wJbRFgpaAwyO6l/TPc4qLn6tsDa6b
LjcF/n6Nlh6FypFR79zqu9TA1r0WUBed+WxrlGdg7cmOTnPSx6rvhR022hdBtoS2fhId9HFTi21J
TtTYmMVDiyLzCIo284naX9Ms2pVrN/rSbXa2crCGX55icCwwqev4NRChG9Dr5aCqCuxE95v+AASr
z+TXrh52tv2QZ6Ec1qbgFoIVzGN2eaYgRA6ubAZQjqQZ5kyfVQ8DfTGhdGgWxyFayScW4vy5GZUR
XZuYRhsBM3nzVdQy5OU+r/I/v7MujCgB0ba0aAACFVupfTQAUHZi46z1OJdiE6bjMS2ogyLbU5F7
RjfIFBVZlEWd7ykDSTDobA61C5xFclMUX4a366Fwad/AzoInIIpGkKVWPo/e6mVncbDaJuNG8/a2
9zytZTQrJtRPU5rS1t0SJurqNuXvlbPR8pXTvWwC0gOgzkGxSeV0Bs54aokGlksx7Ufrix6f6vzp
LzYKVUkQmEIHCKDHy2MU9aZRTy5W0Q/PLogwkhPtV66lBRDPLB/wnw0lSI02hiL+oRim9dfpw4Lg
WxNo9i9TfHT9Y4pr0e6yFZuLOwcyIzDAzA9ytWxYlW1nFSNUauz6wPlvgRII+XZ955bCIXRb/jUx
R4iz7IgZupfZBUw0bCO1Pd40dhjndxPd/B/Srmw5chxJfhHNCN58BclkHlLqLEmlF1pJVeJ9gDf5
9evU2kxnIrkJq96ynnmYHqtIgIFAIMLDXRHpQohWw30kewqzSOtgygYrZUi2Q/yuixhK1i7Z0+Vw
HyntpqEhMmyweKJxRjXzZbKgj0IOqiL4OGux89QUdziJyeqAVDA1lJ9E2mfNVzXi3e1f/z5rxRGk
/kSxNDCdgGFs2dWTDzQnA0ZmMKDtTMjuMBKG2R5Cg64/mMxwAqXGw7g6mpbqT3pwG5nhQ8QEs4hr
Qe/0F3AuUo1Z1fQWfoFq7frpj9E/K6ozmXsWfpTWJpZFK14CNZe8gE0HfRRw1C0sKOr5int7jsaB
gOW+qzFvE9EMol6llwX7UZvpaL+qKCG3eIoL7o/vaHphF0qlOOMAkkCg4NyumUtTHZQG2Hhp89L9
yj31Q3Wj32ACrmi8A2dZ+Dui5Wt7ax1EepkrRwNyVFC8Ao8cxtB4WERatywAEuM7RFqWm7d+P3rX
HWnlK0KkaZklxcg7xFI5d61ysxpZDMYCg8VOa20MqHqr1JINqscukrxEVL1cOR+nBnl4saFgCKIa
A7iNltAME0FzvJu7m0QVIN3X9u5kYd8v6JMD0sthaGm5jTc56CktEyXgkTb/Irk4W4zC+UbV6UWB
lNiJIIthB45qvw6isYCV2AXZKVSUQcMMpDE/TZ4a0pyri+wCSGhvmrLDNGlyaIfYK3PwbvaJYN9W
Iv+ZOS5UxhJKXZIMn8uU3ylD+1whNJM8MENa2EsRVkZkjXO/Wu+Q6BSwphhunfxKeuhl1dsxdXXl
Ie2+rvv6yvsHKsCoXkCPDFVX1E64z6VnNmshJOocqhvgBDcY4fKnfb3DjPPOdqQfsaPdhTcFTY7S
e01Lr/KTGxcBhzZe6F7/LZfuef5TuG2W5cAoOhOAQrNhKIqBcaWnRbm5buTyrMEIpldBGQjmReBW
zterzznazuOCh21w53VQ1wVW1Hw0pd11O5dBBHbA3I7SkGWApo/b1wRSb3IVww4hXymASBh0Zq8K
+El6TJmYgxPpgpeDuhys86B8bpHbPtR/QaMdwKJ69w4U3lvjPSW72O+850+bzm/x42feeLHTOOAs
qFpMQcc3Fc325VO4mT3VQ4XOF3VzL8/p+U/iXDmDzCUBqRw2OwBp+7a39037ExOpwrHylZTz1BJG
Xc4/Kziiq6FY3HgGjT1eNEEQb8w2CG+JmiSb2AbKssrr8jeU58LHiFiRb3R2+nz9m6/wAp//Cs65
5ImEw7DwmA8OdDMHL3Jsr/3IZHo/uRgndWMcm4O0NQUHZ3WbQYC20KOgysXXIIPartVcjoGuY7cN
kG+Z8mCZP0fdZbUgEq569Yml5XSd3CC5nsh1YcJSOlSujayeGZgRBpE55o+H11570EQsx6vn9cQi
d44sLdAgZwuLGCgpB29WTDqOd0H1Lzrv+HYoH6Nrixc+kqnzpWkjhCanDIZk04kNRycN7RfNNxnC
el+B9ijHzyOkWZN/9e3+a5YngAIlWhIaYMWFFIubZJjzle4N2ytsTxZRzq6G138WyCNuSFgbTV7C
kqR5enY7zPdkehMcgOWYXcSgExvc5U8kqTK7BYrf6D1dxvLRdG3nBnPqMdX7H31CpWnXywKvFK2M
S4Pl2JT7iWBlvTK70hDAQ96DORZkvSIr2rmDBHaR69XiILF6iJKnDmyc6fTXLyU4Ia4MTL9A3RFg
93MbVZ2XwWzDBtNpMSfUshDLCI1QAb3+pVZDxokh7rJI7aINyHKQR7StNOkzZLe26s01ZaJJpZWQ
AfZLvFFMhYCi1+Q+jhR0mQ1GdiTsg6cXd33stuZTXx6BZUlL18wFBd2Vr2QsXOEgqFOXnhy3g0mk
hr2VxiigJTcmuc/0t/zvs090PE9McHsH8mQjGSb01dLivlXu6/4HK515ulM6wZW+0mY9t8TFpJGh
hAOQB0pOb+kvzamB+qP9C6TtN+GNeqRscDQa/doj/71r9mpCv77kdxHD5jdTKXem0eBFWETOBAAN
X1qZLBRFxw4AKEKo2lFwUOzBrZHR9KX0IdseOfN+/BqbjSI4bysuemaXu2tYh8aq2cOuFdxn8lPC
HMtyNFzuybS9fhjWsoczU5zTaD26e5WBfbayr1Z6M8Dd6JTVRJvulrAXktyGQSdY3cq9dmaSc6JM
0rTCSrA69GwG8jbLfm3fFCJ8yvK3XPt2nAP1U9rMUPKDFfJ76n+BMiCwH1n0mMXbQBGcvNUVgTB/
KV4ujUruoMvd0ESgSwA2BdX4Ho3WuAH/w40qIstfPeEndrg4nA69oqYt7ITznaK7QfXci/LW5a/g
tw0Ojwiy9PZ1PnkvWisqlQCjFoEChSP5SxXVktcNYHLTAjeQfDG8rFqoFJlzhjUQFUyoytOsi4Qw
Vk2ghLygaaAQqHK5aBoRfcCilyj1u6weDXArXz81a997qVH/x4ByfldFLVHGuYAolJ4/yLinlPTO
zB4jEWPU2uc+NcO5VZ2wHlkL1hE1u7l4MRlNAsH5X4s0pyY4j4rCJozGFCuxyhcp/mmD/xMsJSmI
zTMRefjqV1mY9sAMjZkenkjSSrWBNDJACnp8o7WV0+RM8FlEFrjFpEhcy3JBwoH2QUVNsBINfq1+
kJMlLP/+5A1QtxWaSzaQHRL4iLVndRqhZi74Iqs2ABpcZODRWeNLuWEwFywdgaooxztJcq3yRs2/
rrvvWl4CMMV/TSzufbKMrAZvlgZ2R6eajmCj6cCnBiBxdcughFgxsNnYgg+zFosh2KmAPctGp4i/
RwFYwdQ/dJudaNowo3EV0DVlkysZN4jPbEgE5lad+sQct74WUznmsPRLrfpmINvYfDFVd6q3Vfr3
2bdxui7u8hx6i/XxDEPd+G4kPkOvQsRMt7oWoF8gtqMt6DbuGrOYnduyia63Wj0P1Y842mkhMOBP
SSLIuASGeKZRyIN0ec4Q+OVp2+fPeMFkldMDWWv8NYkkUql/VsSTYYeKBUQ7wN6OEb1KWUnrOga7
p8AFViO0jYYYqDANRGrupMqVkiVxv7i4SjX0eWvLlbuXQMQUsBpxTsxwnkbaJCFRCDOK/CBJb0xy
r5/U1fQMowD4xJBCBuUBdwWUiZEUwQJuZDPocqToYEHMV42VLYmGgzwcx6IA/lUpGC3sRjAbuYI7
QMVIR3MPFEQoDfAN0wQEaKbVzghFR3LIfZT/XVmiQEf56kgDD4+0UWByZcTw3OQSSU5CEyJFx5IG
JhW/2MWPz8UubCh5tR3mVl+oJPnRkTyQd9WRoDFMpd/Xt3vNa1SkPaA7RhsNj/lz662a21DNwmEb
rbsyzaiebAcJML7ddTNrIR7Y0SV/QJUe8h3nZqIWAkCNhRNQEl8J/vTT3WSKehErmEDs5D9GeNIT
sGV1LDdhpMN4WwmVCes2AG+n6du6QwCaKh4T229EDLFrB+LUKpd6hZMKZNRitSkOMWiEK+31+t6t
fiITBwFnW7aB+T3fu1rp52qucCDaUTI6RzOTxlenQAFjuJkaECLpZDsXnMK10AiQO8BtOANL2npu
E2OeIEgzRjwlgLkx2yN4xnrrGSj3PhBRxq65xjfGHU1jAhgdF7eM1JpiNR8AdtR7L60G8NQhvVRe
rm/imhUM8f5nE/nKG1BfTWotm8jKX7m5Y9bPrttcN7EeuU5scJ7Ahj5g1QwbxNhBZIUOtQ4A7n3W
3s9oPzSBC509WfGuW12+BP96UVE+AgoRc2wXZOWjOkO4zoBRqA8VE8V0TdLTppKYA241y9cHRXEr
sJnfSm2AivyUE//6D1h1FYRq9OHBwwxg3bmrZJlkqV2GH6AhN8xUjyGKBJB6kbIXpRBkiqtHYWl/
o32FFhYvSSTnatfbdofyUh27c1J4FeRyMLbYOBUYUQQX6qrLnBhbfsxJYJ7LIgtGBiCDXN2DprId
fqQixtrVvbMXEiigp9GX446ZFEZmBoUyeAwrfJaCes/6hUoBBiFK4O50wYJWXeUfa/yILjNYC+Qs
FjTF2lNk/Zzrt9CeH8Bdf5ALC8kP5u3AnHTdPdbvtxOr3KmoC4tp2byc7zs5csLHoneWetLR9uZj
7MS78Nn2LVBsuYMbecGx3ImerqsB+uQHKOffMQuZpIQEPyDH/MKSh/eisv4KRAI3z4kJ7hY1JTmX
xgQ7O27IRn+KnqPI7V1tz/zqwBI6R465d8Kf8ltNMf8qiDvrTgTCH8wr4rnBl/rzvAJrYgTjWvKl
QjN3BhsmuHGKH7powktkidtJ9MXHqFlORCdjALOBvpejxg99D+DEz+tec+GqqIefalAv3/Tk7Bk2
A4dEgWengeSv6DapeYC8V6YbGF+Tva5Ev61xrpu8iC2cSe4e0oMhCasQT2m7Bn9v+9HEaEGp7tx+
XLdziVziDHFxRS/sKTYJ1jbpYKguxoJWg+kaZr0P2zChYGJ2zfZDBY/eMBReosQYkfz7XIn7EVzU
1tJesYZlg5s8oJniawBfa9afWf9kxscU3bYjGAs0v+kEXDUX7+Jvu/YyeL6AN/nb3lKnKAXzJ97F
JNliXJDaZXCjJE+tBdnUj0REFXDhsZw5bq9ZSSRD0mAujObXYmJerxn7qmtorYPwnNhf17/tqg+h
vWdCtHwRIeLiQAw5Cdtq8DhKO8uF5EFZHVHrTSYRL8nqsizAYcA2DrEO/o0UxXMJEhrYYfnTcih6
5o8kdC12a4nQiaumQMMjq/gPmjpc+EaTKjJQlkNXQiaOHG5RVc7LzRT8ilXBc3zNNSBK9S1bBnQ+
n0jEkzW23YSnCGm9VncN8tCnd7IxOCa5aVrBab+43OEYp8a4Vxf6hxUuXxgr+qbw+4TIVMKA507p
1L+uaXKmuEse8iIY6CVLPWM4mtNnJt3LcyrI19ccD0Bi1EtQNIEIJ/eVSGPlcpksj38wFqVd6WCs
iFZg/bD/1WpOLHF3QBKP9myXsBRiaEgCww0Jjn3/L8L/6XK4c4QqsCaXBYzoWkyZ+tgAh0V0n5Dn
fGK0Ge8YE6TRqxuILAxyPwtNBQ8yw2UTdsWELHaMjlq5qeRdnD0Lh6BWXNzCgZVNqEgD0Mi7+Fix
aaospCKm9qWYXl+7lb7rMSsom599ICqlrBxdtAwRhfA+ALCRL6QpzVg2sykj8cHwxATiItuynjVj
3NpSechDQ5TqXSRaCvrYBN6n2RCCN3nm2RmkTJ2qYg9n2fAGw/KCvx5IWixgbHiRgV2qQ8uKT9KC
omlACQSiYyeS3qvwmEMYOsn+tsLJ2eAigwb+GjNfkpx5qOnUqlt70j1ijZu/virOlsJFhSFOdTWs
4Ao16LxVkJuzXaw+EQgP/X/soFt3vmVziBkAMmM5MgB2pXwXxbsuqdCKEgXU5UyePUSxb9DdRBEJ
/2UDY3huaFFOZ2o9Yd9qgG3BDj3hPRFpxHYDMsaRa1tlBIxIx2wvkGUwrg/jsEsGE8qY1gIXz4Yo
hQY0G/w5ipINbHR/IDwnx7SOWHFvQVIw99I6kcGGP84huDmmNBi8FofN3HaFmsno6DQq9I0rcIxL
8/gaDLP8M0G/5wbKWdP7GGZmAFClov7Uusl0y0jC4O4gmyFkg4jxO4jT+d7MlFxxo3TQPVMyQc5g
jOGQOPNYd4FfB63Z34B4SGIbtUlJ5JMwjF5rvR9epZqpqlOUZfSzmiwSUykM8sKxWqXfBpVSbIak
TkS8yGvxBLTfFuayoXmi8WP0c4XbICcaHv8A2bW6XyOLq7TtyG4qzcutx+uutHJnWqfWuNAfJl08
JQqsmWygEEOgUgsWeVvE+LsSis/McI7UpDOcBmzuDlF/k/whhTx598lEYruX1UL4K0jG0cxAqgZw
MZfv14EegfHWQAbMPivVVXJf1e7SKEHb4SCBuLS8s9m9YTxc30Oh2WX1JyFsaKMwQ1qMkRz1N7QA
aZk/QkWVGr2nA0Ula3eN5LWxI3U7geGVr2cTTBshaqJ4YvAwfovNrWRrLSjIzPhTK99nKC7o+kPY
/+jSZm+EkweNKBqm+m5sj3OqP5iGvpujcj8BjHf9t6xcTGc/hduDtrYyqSX4KeiPYroS44aSXrma
2oZOV6Y7pRSVM5dgysUmLHyZ2UeFUTZNLtgGRlCAAGXInaw0IIWIlq8FHns9D46dVH6FXbdtpuYJ
Wh+/ry/0kqlMIehlAEtjYMYLgGvOl81QN5vRxgCUMeE5Lm8ikr/YQ4ESRPZkNyBjsUCWJvUOacB9
FY33MUCIrR4/tcqT1iW3AXkezcqBiKPAGy6/ANJEyOksdX+0RW3uktP1Li7Ag19A0KHym/GXBKrw
wTJAhZyjcDc617dh1RoYTADUwge44GsBm24SpTWBBMtYulNhUt2QaDyVrhK+FEIZ7W/syfnXRhqM
ojVB6XqZoue+Nri+Ss2K89zZJE/QW6ZHZ3t4OLhftgtS8Osr+x7FP7cFBeR/PMvirlc9J+kgkT53
+nLeBXJGSWjlptNKWnsrG/04OFWRJodkbsxyn0ZScMBoQRw7fdVEXwF6B5LTpgYor7q8v5eVKdkm
uUVKoPTSDApnXdD+jFJ9fOnDaVBoAnmRfTT0+n6S5exeTpBoFWEpeIitxShk32hRY1gAdaVvkNhJ
jErCuWmjfswdIvU9dBi7W9lqdIR97SdG4VMPhJjPFmja9MyfWapSMoomFS7uAFC1GSBfxB9cbkiZ
z6NkMIdzbkamRKO4oEG4saEwL40u0wTn4CJl/bajISAinwCCf/Hck5Vi8LiJlBh26uo5U3OnrgRD
YhdRlzPAHTQjbac5LxcD4xP8gpCHSDTBJFoD5+6tPqlJ2sIEeHM3ehfQWRNxRQhM8JXjkiQInss2
NRGYG8IX2RZ8h/VtAvAOXFoYn9C4GyEYFQOFfUQFK2moOWzq+lEx/j59gQYLsKIgjsUwLJ+gapE5
S2os53g85BiWi3y7MV8MkglCwoXrgq9aAT8U/BfqGyAnOXcp8BmMhg4YkzMNyB6VTa83mNbzc6Bz
rseelcsFzNiIpgokD2UosHOWGjKgf2dNOSbxIcWFBP+tL92auPm87+UfWrcBjjGKtiobaRZCCF69
y+JdFG5l1VHwv13/NRdfEAk+REMxOoUmG2hLOEeXs2SWEJMWfo/cKaNtB4YA4UWyEm7x5ZB4gLvB
IhaY4M83V8psvPkiNMvdze3d8/Ln0afU2TtPE91GdLsVPAYvPyZIHTH/D9EFEyGRj0Nd1JvqyJCt
hRBEILE76u9oTY6tIEpcnC+kCadmOPfHg0plTQkz+Qj9a+042X9Nz/ptAaUAwLNVGSLz5xunZ1NM
ch0WSrWD1tqPYnbTIvOz2QsKwVleWwwkWvD0kJH14DifmzKMOYArIOdJ7aS9b4u4uRnaPBf428ol
hd40uoAAaoAFC7qL52asIlC1WgZrWLjIQjG1VZzYRI9JUWlQRl4F4uVk+hj7fJM1nwHTn677+2W3
Fzt6ap/7Zkko6b3R1jnmcOxNz8CeOkkTVUl0nIOvuok3kwRazqXxNYrKzCv51EK1h1QW+RTuZ26H
yzIgAG00yCoxYhb3t0ruLg+XYDzMqYg+be0EnNjiiRDiQTU1MD7nDtgKnI5YAOkd1PhgieoHq2sC
7yZmB8CICe7N88+ZRgbaLwbeBDnqigDCUzPbdNMxa98LyRd8uiUwnidt+HQntrgoMvZa06UmbKGe
hPfyH5ngvQzhuxLgio8ZPZhY25TqBkLQ1w2vrBHFEVDb4xiCaoWHaGHENW5MrSycIf8KCwnSeEiq
NCone9MW0duv2kLlD+6BQjf+nO+nNNRgu+kq8MYogBNpvqL4cqUDVwt5lb+GnuGsY+QD2eIyp3sx
IV61E1MgYAdbjW+QW6iko0ZL6NwJ9u+S1pozxJ25Sp1qIxthqMsPaXQ7V/6o/lYsD0CVwuxoXxzQ
FpSVl7LcWY3XpQ/Xv99yrji/gQAV5tNw68oYjlj2/CRbLHQbOo4T9B0DfXAlKBK2mB0bkKES86lo
KkdRf6e6wFlXzt+ZTe5eVRFNlVyDzVnLNnayIXkAXqK9DhTr/29xXFCpWKsn1VgXjorZEnAPYlET
7dJPogduq/WQ7NzE1s/rNpcff2VDeVQOconJshQsrjBRBt+3jTtr75D8cyXLGZN69/fWTh+93Oeb
Rrmv0elBUa6MPXWCtHt9I6H4nrJxAzAoHSsR9OB/GaXOV7i8RfGSQkUUCkcq9/nmtI1m0hHMhiom
JB6pUdamtRmmrMG4cyXZkg9ONPtQS2FTumkdkReSs3hjSZW2y+TAjI/zEFpfRUmUj66Wgr0UG+Fu
yiZzY/cq6X/N8zz6ZsGqe1myjIMxQZ2vGFgNEbZKS0HrVgWBU+qT/B6PbfxukMSMwdwgGa+o1BeB
a2mFItNWKdrO6yuwBlAWW73qG4OkPQ1p0tl3mB8rE9wwczbvQxX/p50d5gaB1iiIgpXOkgq3RJmz
9joISXYbiMvaf6oyMIZtG+ph6QWBpKmePclk9OtUTkxnalAbd2rSoMFd9AwylSHLR30HItzeelTs
qIlpEJNx3GlBDjHHuG8WSlxTyrBdXcjcIVdHH8y2dnsXxFnY7oyMhdvWNiaYsMf8Z1TO2d0wp5Xm
xGVj6pvCyhpnVqwpcCtI5GEOvJr62xwKn4kzzCG02LI8G00/V7XAA39IFDnFEJo3ScnMEoguYuIi
D3ok9DquD7CzA1L2u51lHe3zypgwcQyZ0Po+GgLS7qZEbgdXA6wcqjzSlD2Vg23cKUo1xt5YlOmt
MknBSPUoG8lGYbbUUyPWip+9qsfVvrarQXemeSYbEOuoH6iUGdZDZg9TvWmjBD9Yb5rW02aQJWwS
zF0XoJ+Mqjtz1orueS5HcCTkdlUwzzYh6Llrq1b+kEk3+XIQQRBAn5IQpeo6MYdDndTWz0iDAqeT
BOHgyzOkrLdI78DJTuqYgYutbB/6oQIVWlca8bPdmjWUYRWp+BwqffjdRwZ7KyEqfKuhsAHtzdA8
dFKaS7QLe9N0B7sH0UwE/eWdnVXSc2o3+aM99tA3HYCDcNU8YgetCxOMEGWm8lRBqHUTMGWavXYq
dZAfDyGGz0jN7utSzQxgy4ZmayW9BTKwMAGSvpj74Jeex+NnyaTGAo1OM/uAiEC+TDVrEOcmo20w
r0tMFqFhTgIwYkzFr3xO0q2RSOoLIx3G1DMrKP+gKtxoTpWYRk+jMp9lCHmYv8JIB+GpSoLyIa71
yq8tXWEeBtbMO2YXykTRpgA0uI9tVG46OTRDD6MyA6qZapD8skAn1vl1B9eEdyNup0YHTb5Bj6Cr
DEnj4jbLWxAZ45kxtHSWQ/QEIXSf3Uoj9DA3BQ7rhzGRNATVcU8qQW3uIgSjQAHKZhVvKbxVL+DW
waAMfdcRiZYT5OUcAtGdyADuWb61kgcURa+H4Iu3wWIN4ySgT0YsvMjyolgvmiyANcn+1YC+Y9AE
L6lLuBlngcvtgkhrWZmg823482e8zXabeftH9aV99RI7Hz2F8CeVXZQiN5EA5X+RHXyXev6pWSnn
2UGPMAMuNxRJCgRRdEH79tiUL8mU0BRD83mzrf6ew5MzySXNWT6gGKigbBJO7xnwNNBxKHEgIMFG
fvWW7tiB4Aq9eOVzBrndVbq57QvIUGPo+mgpGxUTc2Le6+VXn92Zi5GF1wlqVlAx5TsVgxEZktHD
iPFD8d96N33JdsPgEz/dFX6zZdvrPkkuUizOHpdVMkg1y0oFe/2GPJG3/k1xHiGPhKGd+5vhRrkx
XdkXsThcosA4o1wyorVzGgHPi4pXmLohA1K4dmf70HdOopnUMO8iCfPZHcbOG1dmgqRy7RgaIJAw
l0EOUPJzxkmYGil4lYA3DW5Zfmc1f1s2+V7cP38/l/WEfd8nXY6/X5oMTPFC3d2i8nyb6e71Tyda
x3IkTxJyBvYPfVrcsawzmpNtIItwQv+Hc/x3KfyQUK11UoI8QKIobZmh+x4/zDf99hN4/+irOGTU
2OSb6gcTbKDQLPd8iwM7nscBZkGAOT0+5F+yg5QFSfhh+Pk6ufkO2sG5CCB8iWNdvhv+IRBpwZXA
Pxo7GQIjaK0DQ2pTttc/FX/yrVv21brP90lGp7sIZyF0a5r8kA+Gd/1jXlZUOOtcAGV2A6RUgCMx
6YDMeuVLS9uajoEn+cprJDgCl0qO39b077IbcG08ErHMY4IcEWtNbtgXe1EcdAcPxo7442P5Nu5r
CnTdAdMPIp9dXSbmpsGmDrg+TiFfuErmcYY8AmJoWlJDBzqfhsmxVh112lVgGQyOTAQCWV0s5OUQ
VKHxgaIZZ7NJg76rJCw2z73Ok70CKhN+cdAfoZ17M22sDaTJtsioPRG771psPTXMxVajYS3rkbjT
1D62Mp3Is6YDsa8LYvhaIDg1wwU0fEsknwrMyMpPc1ja6X+uO+dqXnFqgQtpkhkESqDBAorPjCr7
aqPdt5SGN03oGtSiP5pt4T+oO/1edC5WtlAFukPGhAW4VcGvfh7klLGK9LmeJMqaH5hRtJg7abvR
frm+wMUDuEsXVnAZLIAxAynauRU1yW09qwEfzzSvQKsxArFfV0eCbHPlO6FOhJFh8IVivpOHpMlB
bapdAcWpxP5hmw9yJJAG+Qa7ny0DRWcoI4ARcpniw4jt+TJ6wvQGiXvkHEbXcsKtfQcyPz9xgw2j
7SY+pF57yB80J/RGp3Xml/vB148GskJoTd43d4g1B0g4HY+zXzjlTqGh+0PEsXGx09xPXPbo5NKK
rLiVhiKLHE06psMhNTxVNON+sc0wgW+Ixr4NxgHoOp+b6ENC7HoAW0eV3MjZoyYS/l5cjt9l8JyB
rwSdHtAmcrssoUwQ50MZOa36Reqnod0PER4qbhQLzvWF7y8LOTHE7VVog4hVC6sI9MszHYJ9bL5r
mQeVi+vOv0KMJxvfuRAGTyHGxJ+xbEYlWC07LMg1XkZqehAE9dTje+UCZ+aEfnsT73sn30WgxtMf
skd7l7vIAHzpufRE2IyVjweeTwwFQT0TTszLbaiYx8nrYogcony1sdv1IpzmyqaeGeBCWd4mxJhi
GNDNuznYRPmuAk5dBONa8RE0WhdN8aVoC96Ycx9MA7y09XaxAgbloKGFsoVaJUhX0ERzr3++lRN1
asrgQBhktEuVjDA1zvda6XfNvrcECdnaavByVVH7BZ8gGpznq8nKSBu6VsVH0T41KAsWh6BhdEHu
pAKXX/v8p5aWr3cSHgrFQFHJgKVSB0wIXIyakNF1SaS444uK5D+L4W4UuwBXSVlp2K+NqYC5hSoe
qmJeE/qTQkHA4My/r3+glblq0O2fWORcLrTHhmQjLNbSJn6RbKo5zCkO4Q1DqqV96pYjGpG47BWA
0PXUJOd/rTTjitBgstsX0m2FLrnzx3agvvIWQ2looiSHEubfq+YBBItRTPQGERbR4zn/eO0w9KnW
6JGTo5qS/tAML6kF6Jzv/in39WADjJYqXBGKd5wNVTLmvhiNyOlddgypSa29eZc/jpB4HzbJl+GG
tHTAaHJTHL9Ub6BHYH+pdczpr4GGH4IPu+zitR/DeatV543elmbkTA7KktSOXG2irTvfQEnho/WC
TUFH5pRu4CiofdNAcN+vhLKzveA82bCUwGqhO4/B0z+WRlE6oyx5LMFHdH2dl8ADaM6fbjrnwEla
KqyZYWjyVMjNN8d6A1G5ZygePbZbsp39H72jbTKqepgUPdq+ve+26If9NesSfoUK2vsFHYWSM3fv
WtZgl2ZlRw5oUhLVSZB6WndzI1jsSgQCQABTEGhYQLeH53bqYlWJjbmLHb0FAuw5zn9c38zL1wg2
89TA8gNOQlwdAncVtzDQfjYIcjbNdvEhBAdt9DEf5TtopDtQMfbsnVDGfjkbvLueWr44OzFTWA/L
jVeCXe1N++r8+a6hEXH0W+md3TQx7nVRBi/aUO6Q9EpXRDmB1SrdNPl9W31d39DLUwCkHtCc2FaA
Oy7SvRjky2pTh4DeJ0q7tYP2uDRFNn1QBRTkRqKp5ctNRMV4gRLDAW2gnLinQp8ntW0xTOcExf0M
HAl76ESAs8tKBOrDi7oTMnn1e+7s3EXMlkloRqHKAvH1O0xIMLAVI4Xvt6Fv2g76hJ43uBNNnNwV
N+0unAS28RYCdBQqoAr/SLGMeiSxhQpuuk06Oj4VG9uJnMFrnKh1JPBy2H9mw5lvw804g+K1EySj
38iVcyc9s8+XnOQkrlRthP3OCR7MnVHjtrTc2Sn9wdvN0J6CgPPTdQ9aOZLnNrlvGo8o2EXaUtUq
KYiEabo336SSfoCc8nPE4jGbPXrBa3UrKhBcFkIXsAcCmqVCPgwU31wIrxTIHFoTaHTL+NUMHDne
sX47hr4OlrFSuu+71GUtLQwZlVD/+qovH/XwMtzWNmQEgM+GmsS5l8lTjwbQDHLH5EZ1k13uDZ7t
4QJDQZ2qfvIVPpu3veVM1HTHz87pWkGkXbnLz38AFxli28jVwMQPgFL8RtqCxpTcWF/tzdtvazPt
Rzc8jAeMinmYpylpcUifNYCAHXl/bGeHBRSIHMEvWg0lJzvCfQ08xcbZThaOqskzmtIx602MjD2U
BE6+/D28jwO6BTC4hWQaHfLznW+yuQu6DorJ8XhHogZDGJuhuu+UZlMNv65/5csUBRh8KEAsIhGY
leEx+CnTAZvWFnHmEtJwaSGPD0PWHOYprbdl38SOMg0fajONhxQ9xOu2LyM/YgieltAjMw2A0TkH
G0J1lOqFkhFi9k5gFl5DBKtbEg9+I0EesdQUFp4xVT3fyDBhRlYYCYB9eoeRJaRgZntIq/i1NSen
B2bLRMf3XywK7TscXCSgWNq5yUTt4ghUKmDhYPeJVdFWNB+yei6XBuF/LHDHIsvmKoUiCqKRiriL
IVPsXusOv2ZquW3uYS5vk9CX9Bk16dD5LQO5IVjims8AqoUkaLkBoAF1vkTNGqUUQzpo4sXIZpd0
GsT49wMVVqFXHeTEELdSpiVZpiyEh/pTdgOIwQwJNFod4l3uvCqfysayqUhyYPV+OV0cd/bSvJj1
xoBNDIs9y3vZ0X522M8/1l3sYCCO5h+F4LSvbSdKGTJmj2zkdrzH9KaSJ9+UBzrTqZZ4ReSO9j1G
juQE0JEBPX33uotehLFlFBFo8v8h7bt6HOeBZX+RAEVKfJVkOYwnx/1ehNmknBOlX3+Lc3HO2rRg
YvcA+zbAtkk1m83u6iqgvXHiAXs9/35F3jsUFYjeC7PfBAqRyQvpDkiJrlu5+HjcCsXxRhNBB/uw
4CWY7XFoPKe9l0cxEv+aRHj9JLLscXUtJ1YEF8HAdQxat6z3MCHvF4Oz1UuvCBWML2WS9VzEkq/1
mBqwAAiTush+VuVFAkgRLBEMHZk6htC8sPjsey+i90qcSL6RzJrwpFrMIQYHSN57rO1vurH5ldut
5daj1gfQopldMhG0vCiVqeeu7+efVXJnPXl9DBnXo4+wynZ+rgvNTaB7Xi7bHOo9193jwuuxnXB6
rhWNCwgA/XNDpj0OQD+XvVc6oUt6e1NViTvryibTABlZOr9wqDcZ+e662bV95d0CTmz/JfVxbrZJ
zAi6q/D9nt1RTDu0z5G2j4rvMTiOgfmRLPKynfW1yj/m+CE52c6q7PVRHWHOjtVNZt3ZwCRX6i40
HqzpNUmCYvBKGd2BbInCwRtrzHTmQM2AhAApirkHgZ3LUMePNqr96LTb6xt6CTX/WiKmU1RI/qIc
LZhjDOw/jlX1Hk1eLdUz+m2n7DMQH6fGUdMLj5ouc3w7klUdLl9BgmHx6E8N2qE1DI9heVTb/yA8
XqHZDJyOki+g+8D5MJT9DEHwgdRbSlofWcAWMvRbNEFcMGUFYQ0Gw9IIwIIi+fB80WeJh/DbBO/u
my4qDQXevbSTq4dPJflI/3pwkNsAahKDk6AFweTHuW+1bUvCdoYNJUYneKbATIN2enRHkmOKYSjv
QEwtU064HKsRjApxaSzsRWVR3UPLq3pN2bS148Gvy8lNkiqAtqg3mqGXNt9qNblJrd9Gttya2msO
nkjDHv3Smn3TWI5tWP6TG57shhC4VLA6s1HFbhisdSHQqQ+7cYQG9Q/TAo/QtInqW7s4jLLJ4dUP
zVlFUAuiCCrCRyjThsWpxveDlTvL7ne6E+26UqY6vx5INCAtvpTGUMk4/9h0GTDK7uBQj+3shZyA
AYSAPdCfVg8wsqm/mHHlj3b2OC+yNGztItdOTAsxzJwg7kt5DBvIeEiaZo/axL8clxMTQgxBSzUb
6gwfj/YsYC2olZQMswey3s56yDixI4SMiZSqns5YSgNRcj/bddvhd7JTvOLY7soduOUe9GfHpRPg
DcNufroeKddd5c8nFFylhijPlIOLwEsy5neYachJt5nmQtKMWb1YT9YonFA77Aa74xerk+ytJXCq
J4qrJzumg9+qOynsX7Yq8dz11GgrvqW55nfTLSFHwn5e3ziJA4odLEggT7TWkAsp1Qsz7qU55Or/
D+IZTheFIqFIdmB0JnLVhS+hvO/b54burv/+1QsZnDYESqOYORFTHVIA/Jx3iBG9mh2nDEP9Wvps
1S/ErHcY2bgZWff9ukXuShfXz4lFwQeagqgN1WGRzEDLerPyAC5vq/oZ9hJnW/36J4aErz9RNcqq
GYZi537AFLQ5uAmTldxXV4PxQmiUYZLtgtgmmxYlNY0GAQgdJBdAdGgugyg6Vj9UzCkAZi75Xms5
MCpuvIGPIT0o2Z/HWnOowrAqWr6oXWe+O5pPaNCP++vfaNUrHNQ94BAgk72gt6zCInIIti4iud/i
nZfmKOESoIyjXQnuFUWm97a6jX8MinPKcV/VwCXAYFNtHf2ubTd99Ut1XkDIen1lMkNCuTRSnCZi
DV+ZAvW6HlTrbpZ91zWPypRbv56qoqMbcAoNZwtPMpHNoLDnKJrjHikfkNko/ZEDQd+WQMZ1l7jA
M++t2ym4Sw/fHkKfesPHMyrSfn5jbRv03rDlXu3J4q+urxy+k98kzu3U6tS2BukwUHH/oWyig7Hr
b6rH/N24rW+Wu/QdipabR46de2huIn+OkJxLrtPL9i6yNCDJeZ0eIANQB597cNbWJbirh86bAaQ5
GFvmx/4Ebk+v3wBw/QAt1K0M4H1ZlhJs8m05eerMeTi2BCwp3vdo8bQje1cf5gf1o/G/lZ7tz57m
tn58MG+w6zsZKuQSESoYF9IjtHhSSsFW582HamduMVYze9lWQc93egA1mpsc8zsncGT7zMPbhfud
7LOQGkV43oZ1BrOoTvvNBoQ1hyxz0YL5cWxezHsHeAFyC1Sor29lwOxLRSRhyUKUwljhpM4G9tu4
14LFfbPvWfD9ibiYMfK1g/qg3oOAdGuiD5S9Pw8BMnRpd2IthJ26mZBOjWXfTiTET9BvodkW+/3m
CWK7geJ9Hb0yKD7qrX3AdJN/PcCs5nF8thnidJwIQ8yGMaM6d8BRd57tpnCtbhO7GHD8MILetwN0
Em/S2QU4pPGKIPSk/e61fOHUuvjVOwiF2g6sh7rpmuNGpzJp3zULqFvjDIOIEf0fwZ1rJU/gzgzE
ZznotdBMTGWyO6tbiCoyHuzYPjD7Ce4DitUpTVSY6ECu4zc7BOn+Ozzn5kf5Vru/IlAPz268H7z8
zZE93dcu2FPbgt+YHSa0tRC2aTZ60YQhdT9G6UCZ3H/wE1CN8vYvOpVAB5zHJDKCjKVZYMgY3AXa
n51n3RefmBXygFNzrdYD14xXfUOBZHLnrTQqrWVHp+YFR5maJCkI43s8u9YP9pHdpq1rgF8OXFau
42WfBh4axf1Pyao5okuMSmgWYsVAM4MHgt/PJ5E47cc0bCbQ5lHtzc5dJ/tF7OOYvWT6W2qBvu0w
ykBTq3feqUkh4bQTY4rHFCZbdEcfxx2G4O5Lv7yp99luslwCGpw7QJtHD+Pjz+wt3US4r19NWctw
JR5bvMsP+gtwHwCTcr7ysO2KmDVF7THyWlUeLe5rDHcrYLRCgGgwyiFxsJUPjMI2MW3g1UHUJFLM
6frslERrWg9UC+OW0Rw8wSF4erspT4PrX3UlJHBOW2ALUGhDq074qHlSJ+D97FpPp2rg1PMniGwk
ahurqzkxIXzEMhmRalswoQG911cLWN3vRxkIbOXsg6GeN3WQXYNfTvhEpBlSI6lhZMEkdRVlmwHL
yYIi/HZ9v9YqJjDE+354M2goPZ37QqQVRqcMfetN2oEhPYS63GhujdCNMISm7Z38to6fr9tc+0bo
2OLYgeuFAkIomDTSOs3GofXAOBuUYb1H0V7iBmvlVizrjw0hzVqsmJR5BhtZ3Xqg+8bz2wMbLHgL
ghbQstmNFj/G/F4k4aZecw60HA04Oad7ubiSaFkn1JlaDGLcheGvhD1Xf81rhXVBJtoBbzMOFQCR
59unsmou53Fsvb5+aajmRsYPO09xw75d/0zrS/ljRwjLmPK1iqKHnQpSKMadOdxp0sko/hmEGIzh
FR2SHbjFcYML3qfYSc4wcAXvK6rHJQ3rXZhVb+1iDJ4F0PZujpZl26p1eay0eN9S4xsmmHO/XKLi
6fpqv+ihLn8KJgpAvISerbitmlkaoZax1htzsHy6HbW7N8DTI9B5svrHbJYME61TbRcuWvSZD8pn
5y4G5QguTSVrPAS0cof/vNpitpHlboO8BKyk3WS7LSVR5SbL8hBR6PIkSs22SdWDYDOO+leQ/AKd
k098slONrOShmaLuMVZI9uzQBTTWs97vVTbbbwmdtNqPzWR4TMJMgxdjsklnKSBFenpfDbxuFYI4
1AU8LQmqbK5+T7GClxP4EdRNhEGHB61s8HxutEE/6MPgyLr6Oj+6wiZSzXK4jAiQOBeA7UnpoR7Z
zq1XEigAVa/Y503FimChy65zIAc6GwckVN8j67fa9M8OsMKxnr7j1sAkWu7GReyW7X+ZHrlmN+1q
KP3k+igBQK74NWBnQMejRgynEzuuOdfSbSx8aL1PbqbJdKuKHZj9ft2fVu7YMys8wJ9kF8nilIOl
wgrt6ukO4JE2dmMnMzpXJcmyV8sue8pUuo3ssPBqNkkQviv3B+Y2MIaDtxWGZL4ykRPz4PxJ1VJB
7OtTFWPZAJZOz4azmTuJnZUixpkdIRgpIdj4WYGr3Wmjjb0EFQUBLx550/M4ythFVj4cggXlIyng
KrtIU3XVrCLVQUAC5O+Ya+1WVcpjGEX/cL/DfTE4y8XwqJhCWAzEFHW6tF482Pe1OvozzWPXMmNJ
UXDt6gWrDlqBmKTgVNfC3i2NNo12gfVA9iMKbK0Jg3Emjd/YY/MMtcHZXaJK9/Rcm1zidOUGGNDo
5bqbyvxECPIlUAFjn7XY0yKBpCFz4xokFpvmr6d5Ac3DlQgIFaIjGsvCnT9EtDf0Dn5i9LFflX5r
3YIq1bW13fX1rPkjcBQA43E1Mrxpzo9dHEIDMuXHrq1QAzWeUxBIp+DWml5ZNAfXba3t3aktIccw
wxgP7Bm2FHqg7daKQdcZHTEOur9uZ8XvwXiA7jiuSWBfxDWBpsIi4ODGMyzWncdQy6v7JlL614VY
5et1UyupGajr0SzFlcDZ5flPOQkbJcuSpeCXIOXECsb0BM5GiduvrubEBN/VExNjbzZ0prgiJohg
p4YWUG32+7H7hyjPkVf4R5Fpigl0lIABdean2Gy/g8YKvCvPqfLr+m5djqTAq0+NCB5QgNSjS7kH
NPZXH0nNMJD7Uap7TXs1csBPGbAo3tTfDUDzy9xipazEZQbwPrAxVHoBoV5iJS+zHCtcCPguzd0E
grUpustQ3I39bpRRRa5daCBTUi2QEQEfLvIfF2Oj9HPLvb2e9mFqbkGt8x8wIjdVNB6hTe2pi7m3
jOnt+h6veSQmYUxQwvNpBVMIknUYKRnpsMqUddter+4A9f77gI+r+o8JIQbmY1pAoB0mLBVKRGrx
lELNu08W//pK1hwfXwtarijGQQhFCE1cPW6xhxLvxpb6S7UEeg0+m2KWmPnqk4k5GF50SGyg9QeF
M2HHGhsVZt2sWjCGak3l5hQfzAUpzeSrRdZawRhbJHDGhj07Qz3e1Xme+bnegD2mVfAj3QRzFUAr
q3EHnDDrMUjes7byVatVZq+N0+wBQFTjVkFBd5Mver2tQa9TuyDkZ8dwtJeDmYbFO1t00PE0NGze
IRpXbBzQVmMWn/TJcera5ZGaU/3SpRQ8o6MR+3pdp+oG/QvojixWxA5494CbIEKV5odh5dG4qfSq
2ikltAAiFocPzqQ3uBt1EL3mJis9qzbHrdEwmrp656BPHccP7WgkgYp7da+U4T6rFH0PdOtmsbUq
MFIn9JephoovotE9IIfL1rQU82g1eDaCe2WYkg0QCtDDA8OU86NgmICdl255A3+cVriTndYPxoJG
v5uzuA/dOS3zjWPF4wsDI9MWMpLZNyVKNG8eEgLwFFKl0L3uUasZBAaUMYlrgvHwopCjU6UrcxtZ
nmqb9jGBdODdMLX9HoBU8w0QvRDkQOXA/Fphzp3mDBgFZOk8Ss7P2j1IOeQCZQoEh69HwUlEb8Y5
bcAPhYiOYtI4/G6hp2daGxb+vr5cmR0h2rZVWdRgY8IB0kFjR5ojiLPe0tw5TBTqaP83W8Ihiopm
7nIb9ReLht8J3k5uBPRQ1+aOO1X203VjazHu9DMKC8vRuQNbFz4jFnJkmf2UlcP2uom16O1AdRl1
K0MDiYNwsU94J3Ym6rzAEWreMsQoKtURHiR1ADHh75VaeWHq7CHU/Q/5GGbNUI/DGwQUqzxfO/EN
SidlNHjeV2pHPfEqBbqcKGqm+Q4NQMlxWPOPU1tCYa4YUlbYI7axtpvBHYa8CBSivvR50z51VDH+
j24vXBszFBmbDk1MpH+ZDyWwlmSbWn8JY9m61r7d6fkSvl2lg95vMGEog86bPbDNaEPth74tBno6
SfZQtLU7d83fVrJMHS8gaKwZkDJCTUSwOtdgkgc5bYZnsumT6rUgoMRwJO6xgiM/t8K/6Yl/pN1k
dqh/ZF72Ro/mI/NpEO6N2+lbfxMG+WF8wiNI8mS92E5hYYJLhqqW2LQD/V6U7lQwVLTd7TzdNgSx
kviltqVG8Jdn78sgHnmQQEN9SZxT0QaSMCsfMm/5mO7AGHnMHpaD4SXv182sTUHheYXHFTS8QHQu
lnLrdM4m04QdOzkmxSFk97mD21B7B4siyscJunCaZ4ADDghVydG7yG34EoHagYAM8K1Qpjr/jCVb
MhR1YTruDiUoEFRcw3EqiWErA2bnVgRnGVM7s2JuBbysm+UZDD9Bcqjfyxpy6157M++b5/QV7THz
STb0KVuf4DMjZHERSnAYKIhA7C0mll29l/jlxS0g7KEQvpoyWazFgg2GtxfqZy4bJKmhzAI/GSeH
LZrqOlEUWMBndEMFl7UMUnGpm/G1CND4QnuP6xcKjlCEVF/KnmWe6k3b5Cn3raDxlh15C9Bn8sZb
8pEE8QHksEF3fEVqtZPc25cQB+EHCD7CrMSpSIQfwPxbgFl+JDft/ld2JPv0zuA4g9I9VJvrB281
oNA/axaco0I9lFTFBP4XJ31JaWqBIWnqjtC9IZ4Njlgkk/MTWH8/1THbXzctXa7gNJiyZj1pYJvc
xqMLcjF6nwZkmzyW79YtRuqVLVIXbZMEf08+h42GRiVnENAxOEYFZ2qyqUsd/qUTK3osHMNr6MvU
NZskrY9jZ3slUx9b9n3p32on3ZjKX2skcPu6g1oPp0pAt+/cmSelmPRWw8qLVMug9WXP6s4cFesn
KEKzo+NU2uv1vV47PSiLoAKJyQD0iwXXJnQpSUOx4AbXsMKOY/XzugH+H5w93LAiB7VNJA5oxF0U
XzLdbJhqzIjf4bK1IC5UK2oQRTI4zpoZ2CAQe9BAri9e7CyZNK7MglgWu1pWu6S8XyIZNIP7vLiW
UyPCMYRtltQmjMTGj8QO8mqXQ0p4aF+64e36rvH/6Zol4fQx1szROGDXasahj2iYp4ung1jbkAkK
yzZOOGuVMZG8hWKc19PPKNrZ2bNtb64v5rJvyb2aZ8sowfGZH+FUmSSyOoWHr8bmBBgb4hdH5Zd1
mF6GGxlifS1u2Rg6gfYB2ogoZZ2fIF1vmi4Bv7FXhp92An3k2kvq2m1Ud6KfhhI0MqaP9Q38X4Mi
5M/JB9TVOxjUK2NDGGYuSR8UiWzwcjUROlmYWGzOWKJrc8PtHNrRQ5XB13+2jjduQV4CYYBUKp+9
7oN/FiY84OrK0lq95D6YBaTcmKZf5s+G+Q/X9+myhIhnlRA1GxpYMdqPIt2OtYQIZS3Anf7//O8n
6YENwg70PlTQljIv7SN3SmVp4qrH8fQUzXFwBVjquYUx7XIoiWlI4OzntgfdC3trVdPF7FOk7JP5
XcWo7PUDtRqH0I6E2ieoSFDmO7eI2S47NCtYpBrqI6NXpkEZTe40aC7kNa7bWt2/E1uCF+hQpLOs
FvsXY5pJIY+FIQl1l4BVHh1OLAgeUDpzabYMFhriz+mhbp+r6Kk1vbLZDumx0CAEetCiAGpirka8
UjaCu36wrC/BQ9QQLl4Y4QTK9iGEByqxBtZsvLbnVzNRWoqhQKfCGG5YQpOQNU+5TYp7EmVZhaKq
Ed9q1mICQGdGMqDH2sk7vTP53098VjVyB5Tp2BHdVt0BgsVDEQzpsxlLzp7MjnDLaBV6dYODkBLC
XxNWgEf7swEewiKSBHbtiJwuSLhkEickQw1eAa/SIT5DP83aNfPn3rwfbL+sEnTR/+Gdb9uAQzkA
GmEImQftkx209WhqutDANx2fU33TTYeeSm611bh/YkL4SMBYz02Sm3gUpPZdNkCNrUzvylYm57O2
dacrEb4RrufRSRaY6ca8v7HsCVxRinZIWUL8zkoPDu/jmml0YzaVrEazmoifGhe+29TW2qzb2Man
nLrWPdjQvnVuX+7UG+Ox8NuN/oTrZyerZayGt5OdFa7wCQRI1giNBq8zKvCWBm32XMVbkCoujcQv
V4PbH0tfuPYTN0nTbnSiFpbi3nJbk8s9BNfDp8RLxFBtG5VttxUs5CZe13WgY0LRLCQE67JlCDGa
Mq0m0GzNvFF7g4iGzp6vL2L1gwC4x0d8ccGJyXWZpiWzmhSvojxyVQtiXH4KFv7wIWW765Yum4/8
uYBmraniRgD5jbCULNfS3CAVkg5ndkPjZhx/5yG42+8U6MT31WYydnbxbQ5va+tBk7nDai0GSt1c
OQ41QiImj6UJLY+kaiD5+UgDjBI8LTte9t/3m+Ps25jBd4/oQAHyL+nrrm0wHn0gmTWBJgDjznm4
wixzmSqYJvCQTHy2sRIQ9l9c03tmvRhZJwlcaxEFbLmA2xkYdLqACkH/ATi8BdVJ3VRBDHlTpN+Z
4bhW5cXlzZj5Xf/r+kddNQjSNKCTQKAAkO756pQaSV4d9iiHOtXN3H3rQI3isLvYmbwljF4WdAuj
TDagsHbwkHY5wAOjrQvUy7lRNLJSuwRng5cBkaFCO3e8maWEoatGwMQFkiSOzPgqHJ3ED+owIFpb
VF1bswu6cNk3sbrtIhnRxeoDCmBjyNADfwn6UyHhazEjC156XhZI8tu5vV8w+xa33R34ijdFbwZx
Ez+YtvY0pwB+55/XP9/qIqGnSOAy6LSIrF/1NFC1bXAoouwwLx8q2WmtRJxizQSANGAVQ3/Xumi2
KQbIelIFNVCapp7NIBKCiCwT41qLkqdGhNBCsgV0RyWMQDTmQSXDIy2fru+UzIKQyRpGWWAcFj7X
QLFaY/dWLklrVnNVinTGpkAbweMEr87UOYmmFi/pznlXqzs63Mz6szK8pvEj5JviW+UWVfBF9vZc
yxNPrIovnBgZVm7xuseULVC9fetb260dX6o/x9MJsepxakdw86hVJwYWqszTGlJuE31+HNl7u9AH
svwoVJ26dvb9+hdbdbw/+2mJPlFmRoUhVkQJzKAQLuY3PGXN5roR2fYJblHonR61IZY10i3ELdyF
uMAfGDKKb5kZ7p0nwaiyu8lgNszUeKnlbHYL8r0H3lSVYJ0uG/S4o08/E9/UE0PmrEGPaIIhCzX9
CNMIIT7YbVg/tRDpjDLIvVk67m8ZPdPK6UK7CbR06AYBHSBCQGgapR2QEUilRvXQl/bdKJXR459b
cEDe0eLk4OBvvBADDa1qYjTkJuzmruHP6Xpxk3hwi9Rw5wkgY/VgG6U/WR8s+tDrSJL+rHxC8DUT
9LRxvk1QtZ/vLBkHrUh0PMhUcJNN1TY1P2L1PyvZXnfIFa8/M8N/xskHRIcjMjMbZvp+2IU9uwd8
7Xdfqv51MyvH+cyMkNX0wwLINuRcvLxLb6Ha7tp8QIjZ9LatQpfiWX3d3kqeAcQ94gAgG2ABFluS
qaaoTdrh2ZyS5s3Uq008/I7DaKtMz3Apl1XfaTJJtnJ1jSc2+d9PtlIxlclqep2HLL9dntvs0cWU
V+KmvaQxv/rNkB0imwH95v/X0zsxhKmZIkq4oWkGkbcTB+NSHJolkmSiMjPCekCgEtmTCjOs3zbk
Ie2CPN5d/0z8s18cMlAtIOEFhw06A+db1gPQU2YOQTicwC+VbGiLao8LVXW3lzVXV1cDvLPFYaag
txUuFEA4cKS4KRZP/kB2BsNMo+yVvG4E+G3kLyjIiBQPXWGU9mg5qDVMUHbWX2dDdy3ZCM6an2kq
gT4YUmgdDAXnmxZFTFcizGR4Zqptgcbg9Ofg/zRnn47U60Eh7tKkknyptZV9sYkgf+Y4G/73E59L
ITi1JDXoc+PeUT3aFo1v03EKEmORJDZrge/UkhCRlsUmC8mwvJhCZW4wj+VI9xHY8HDT7K+739qi
OF2A88WfdPH8GXMlzGmG4mnNyGZS022bks3cUkndec3LdTBIoIkH3gXMLJzvXWMPNK8SPPxpVrrJ
vDWxi84NsQGpC64vaG3vTi0J9z5E25dwZlhQqQQLA5u4/X2km9F4vm5m7fo9NSM4g6boKgYVuBlr
ubcnuq0wQnXdxPpKOB8ojpIF3sDzPYPOpI2WKOoYRfl7ZijZvdvDZpKN5q46AFjC/8eKEOKSTDOa
mNcGh/qhGvYzCHyZ5FbQ11YC4XK8521o0F8IGtdQ14aep4WVuIg4P+tj8jQfXhQIKbGdFbSgsbQP
6Ofe6255FwXKzaOKWf3i/fp2ri309EfwH3lyfJMCNBAT/xH9fMesNwU822on+WQyG8Ina9nU4saF
DccMzOhj0jBsIZNoX4t9aMhTDJUYHPoueB7L9YzZDu6kJF2+10V8HA2oHBtpkHN60MZxHRDlutf3
bi2XADchdH842/uFXoFVtekEkVbYHGtfU+9SXBtNUQEsGXmk3gw6GkmSreRbJd6LpyaFzzXWeh7V
KiJGU9h3JtQ49an4MdbapqBOgJkaSXCXrVD4cmZrp0ZIsKtzVYPH1WSfYa10+3zsPqpR/aZSLlCb
0LsCvEmSzV3/oH82VziBijpkLK+xuQAts61ao2hiOZhJgjDeJ6vCb2ql3ULaSQJFWj2TJlo8vL5F
0ZE7Pw7RUuhzrfCIPN3g8WKwzF3A6yoD9K4VawAvBIyEwBge6oK7mqypGGRKcfZ1cqtmxJtz4lOd
bhslvQF+uneKPeaxNlY07yJr+HHdcVe9iOMsUL0jHBh7vkoChUGMZiLlUasffVbAcZJAj0ZcrJ+F
kko+5OqWnhgTrh5MLSRh19koDYHnsCZv2ZLtaRcFlvIvuT3+u/9dlrCpVtX0KQEYFaw2podr98Yu
bWSn9m5g1X3aq34b966zyMTi1zogQC78sSscyhJ/grgE7MZpvdNzTGxYg2sBHz/S/JbNsxdn2kM0
lp6egtpz6J+LmtzbCfRqlT7fAnXvaqNMA2D1ExPVJCqcGUMXwl5k85i308CPD6qmeRxQqF2YfogW
xvz9ujOtHtQTS8LqJ7ulGFHG6k32nwl5j3yXowMArEEIuDMZJa7Lf/dFADyxJkSkagYFmMHXlRim
q84fITqfWiTzWZkVIfjEU2YpVs49yXKTaWNarYucUHIwVoPryVL430+uXqO3MKcy80809B8G7Y/x
QPwxfAvbeGOSZJPEn2VZSt7ba510riH3P45xQZY3xmlTc6tA5gZGkuw1onvaWAJb3e+Qw6O0n/pL
Ez5hOiWIlXrjRJ+qEj3k8f6630j2mAihFhoVJGQFfkio6r4Z657TJdtakU3ar6WkGJkBfbwBQa0L
Cg5OrGfRDC+vCDrmU0p26ZJv/2Ulf0zo5x8SwwUJOP4R4boxOqR2fCRm/BZifv+6mdVAerISIWpX
Rl85/YyVmHO0b7v6VhufNHBShoxIPHOtwwYYK2jOTQjYACUlfBsow3eKEVNkhRE0PJi7QOuycy3j
zTY/2BIM4b01uaU5YtZg08XB9XVKrQv7GSNf7swWC9VR4arMRxIfYseb6hu93eTDdwz94TyC9GjU
gXmbNtetr4azk6ULu9zZUzO0/KVeJS2efZgx3EbJ4EfFawnhLZmSw1qd9GynhdsxiuI6LvDW9OLl
DoytNcD41rhdkhZ51ZOhPOW6z1JJK3jVkThImR8IMJXzk3kSeBSaTyrFvLpXhzHYn0eXoH9YOsp2
wBKv7+bqNQTODkzimyZqpoIjjbNVzKGONzvGw4Cx0zbKYG5zvDAW8wPXliSkrC2Mj21g/h/EjBAB
PF/YXEV8kK1Cwm/Yndtm+c++oaOnR+BCh6DZ6/W1rTVa0G9TCdensMBYI7hKVFGnUy2YA5IPlLRZ
fey7pvKtPmL7MZ3JdiDGjz5pOhBcD5VvMBBl1eHyjCl7SxIb1oIpgjp64iZ+DUpZ5yvXi95gyLJA
BJbTgzmAlaOxb3PpK2vFXdF/+xo1QucbLBLCndWn0Qh2iRGlzOTJKT/r8bFi/gSWBaCuYgh0KBBa
tSU+dPlVYRMFOmCuDcyPijgdxdHjpAphMy3APPScOK1bkX01yYYKZXb430+Oha0PKTTgUdifba8f
nucysJf71ny/7jUyK/zEnFip08kisYPVWPmIMTQop2rPpoqu7Mt1O5cewXcN7gnEMbi/Redskrjq
1Z6vJn+exsdSvW9MidPxn3qei52bEGJXbNULpdwEs79H9l5r/ahCK/33IutFXN7hGMVSISyK2R6A
70ToQ9/1ljJz4DarH6OWPqnOIKmcr1oAH49pqAYXghH8GoS7cZiEaAuAOKlP303jr0MuVoD6qE2h
4wHaC+GrD5AP6NhXC8B+7YzACCs3C+/LREZwtuZdp3aExFVnJfBuEwpwpPCjHAIv9mvEeW9MyXrW
9gsNMLSgUL2y0Gk79+KhR+JWE9THWnqvV7/ySfeuu++XqLbgXABIgowEKrlctU+IaESxa5WNSMHr
I+Y69v+BGccGhWb4X7edN4Wrum+3+sEIrA2m5hb3vQDSeTxEPh54Lp6wwGh+hpsI3e55K0v3VhBA
eO3hI4JlA0UfPP3OF99ixqucS2Sug1W7HXtRh9CNQY8ECLvbVreU/jZJ+tgbQ5Clj+rY7dABehl0
w1e11uOMSBVpZC+WlbNoAcwOugxcR1xkVfhNA1RibR05aAjC6HAZbtpEw1S4Fcw4lvMia++umcPs
NU4liqTwaGELqirPssmGn7XdUn+b7TBz3GKBpoxX5XmXu+msmZOXDtAqL5UCk3emOdruwuzpEDWY
aafDgoHijMxV6faDA8Cbmo7da4j61oNVjaZM5Hbt96KRBBZgywR2RESnhcsYotCO7Znx1HHDTPWV
hR2cpDoypf9ZJlIZOg7oFt0XLRgLKqM4JehIn3+P2Y5tFjk8h1VAeYhRT38yhiMXmbCX2W8bigoT
pnSbaQtooeTrXKSwHM4EJB4cggNqxXkdu5ysdFkGCN30OfgP/Dh+6ubIg35wZv2Ix7+XhOHm0Kvj
KmGQWhdi2xx1To6eewlFTQigg1cBh29MHq1MFhMuPiJfF1g4oGuI5ia4ys73dAnHWVcLGOryd6u4
VfIA9UmvpJtmkqHnV7fwxJTwBClrRm1mwNSsHNVMd/Vi2OT5IdKxh9nRklWuLsKpsDLh9BqJEatc
c9xL1SbI4vAmmqbd9YC6osxxvnv8N5wkHkVCi8TEmJDH6GdjPM6aV8XMdeZDnx7aJcgmj4RuXu/6
dKdYs0eS14k+kf5hxvhzp7xIfg3fwLPzIaxYCCCpPnCMIX4N5lSG9sYEGMqm4OgFGW9NbmjYuroa
gIwJSeUgfWByR7kwjlveAV0hinNi6UEhTRY53VwCp6R/ywwNvHHTnTLEaBJk2xmaSUvZ+qz9r6R5
goxdVlW/rP7yxSOhQZ4OtOPF3TZa6jwlylJ6A7jVDWME/0julsOrSkYAfw3cF+CiLMJPk7Qfpiop
cV9WgGCdNzbxCxCQERXPHaEyBijAYKDCG6f3qSR+qOOGcAovVXArdY3q2RUk3FH5dma2QXvjY5rK
TUj6Y1sgWl/3g4t8RfgtwjmzQstgeY+dwMuzjuKNSn9haEJtZKCZ1S0/XbRwwlBPV2uMfJUYLwPP
V/ZmQAlMxe1dvaD77yvlthk7lxOboER8fYmXb6avNUItAMV2cFGLOjwU09MjmJ9KLwJU3ag3Fvlp
qP+PtOtakhtXll/ECHrzSrLdTI+30gtD0mhAT9Cbr7+JOXFWbDRuI1ZnY/dpIyYbYKFQKJP5UGib
dLI2WXoXz7eFvrkMKnKVgP0Hk4sDFxNHCxNTZWAqVgVifVvLd4xwNQvttMCdkyfTt8Gj4+NlWJHb
XMNyYTTrBCgGDbCW+ZEqUFL0FUS68RQY6k2aL5KdZT6CP8Z/0NASfWrIkVbPKaiEQB9fVldJ1e5p
G8GL/L68pstbCWqwU5RhaXrwlGBNMxpDqqjea71zUyZPhYdl4i6/jHaeVPiyFohKoI3NBI0rt4U5
GuyrXlXxt2PXj5dAVR8sE6qGzrNr/0zHIK8gXmC+V9FdX0quCPFh/Aeab+FsJ8XK3BnQXT1tRx3i
Y31YGMRPMpn3P4uO2CKREnLx0VxMy3Ihg9NMytLoQCqq1zjaQrJIJzc6eFE04ypPESIFyyBZnNgD
rDC5I+EsS15qFTBttFdmmMxVzUCJjm66Vaxru94t0cZWwkQmMXqezeTWyn3QZHCVPteAWxYDnkuH
pru1bLj4oBuPRe+rShdG+TautqgXR7bsjAi/KRgjQQwNXgKPf6toYGnLvAIkZXnVvKDS/5CMI0SQ
X3NFdqsKT+MKif2SVXzRTUOuTiOQqigPaRyHBrhYqVJKPJtoQejQhvWgsIX2D247K22YFEy5YkEK
Mm9OCq4tl8CZlqb5PdN6SYeOEM1mPPseK5rwhurWTYGOQVQqFehGTpHhe10cFEr9EJmyJ4No/7wV
FGefBivtGwRQaNZpwgzlIR8sJnZIbVmy8CtjxjvONRS3h45VxsNQAKoqr1v9u47mafBn1ceY/sqW
0Fi+q9qrFu314a3KHjUIIcp67kQ+dfUD+JmqcqrttnPxA/rqoyiuVPeomWng6vdFIuu8Y9t2Ya38
cNVQR2brESSm2sX5zOLXjNUU7AHMYDAcihZJU5YfEH5Ij1kn+oSts4ZCJbWVrIXmIBKiFird/UtP
47Aeor85CCsYLnQy3DhPNBMwiCWvu8rc4o27Ad/Ovil0SbZHsIfIxSCLj+qTDSIf7gpUEiiRfX0u
xxtBfReZXjiqBahGCerrnaKGVjPFvjO0jSSeYG8S7uMh04IZZvA0o12Cf7aXtLfjoogxS1slyiPa
f7yw1+FWLt+5zNx5FBAHMaVbB6KpfPJvqZGOKww8j4v61e5DNTnOkKaPvrvQ7YBQpq81kmyjLlqX
Zdjo4obqF6QxmQmtfGVdDYrd1OAeSzDmZAzEz3vU0hYHlHkWEgPWHmQymwTqIahDHwz0mDsOekG6
ZNctIGsi421SjmFkj5vFdp7RCQOi63yHKtI2BSMXLb0g02WqoQJPCFUBDJ6h6U61kVw4/cnzNOb1
RLUqKNs2pBGikdTP04+ie7j8MUS2xsjd8Z8F7j4+WnaGUkmywaxYc7GlTz5KVGR81jO8jLq9g3P8
v8FxXrfSmkV1FgZHXirGC+LdpsNdHL2UI2h0/+YtANUlkDiDfxsd2nxqpqA15M9USK6RMUQCrPE6
PwWheau/Jq7fWoelukHb++Ulir4ckpXImTCXBKaq0y9H9N6a4nwE6VETdkYelPnvcn4e1UaylQKn
zpKi/+BwDokU3mjXGo6R5e4H78q2fRTjfG0JciobeBYFVcyzgnMLupp45vDWSKamMRNgOdr9ZN4r
U6DjGQ2evb4bfMvbOlpY0W2D+ZLU2LnD78s7KnrSwTgBbWMGBBLFXPxa2E5qF/P0ZaSd+iurv6O5
QB/21AtUq/CXfpdPknMhchlrSM5QQbQ5la2Nr2gzbYzFe4J4rcTbCj/galVcWBDbxjxaAyCUOj7W
VrNVSL0dmuTGyvK3IZ4l/dyiiHy9i7zgnG6jNwNESviI9fjRxHdOrvp5TO6QCbuiRv+kEHfrIV3Z
me/QX5ScCtFD6wSdOxYogHcz9bDauD1gnKtOJ3+kj0r/EZFXNz5W9ElzN43xTE1JTCk23j/77HEH
JVF0UKa4QG7qNFQa21+6+GjZ6V0DtsGW5tt5fJyNeKeQIczSp9l41YY8lJgwWx5/6a3sia+vZAZy
7yPF5mf1Rx499PUYdh4ope6GGsNTh3LBW+ytlc1nCX0Rm1yCK1JVjb9q55moU2kCNdbCsnty2vto
3KayGUvRHeL8QTG5xECWRn2lWECxTNzpPW7X7aLtdeu7jq6A8fnyTgqiByQF0HKOqoKNwQvu1CQO
qEk0Fa7Ic1+UMtvZ9HX2lKdGBVdWZR9TS/dzS0ahLwHln+qMblEZO4AOIB8ZXqzoOsWDMraQNT06
JAG1lcRemEPlzAUdFQ4aOcCPjkiQOy2Yx/eI3iBiKbQH2um+3hxmKdO2wDpOQLiDYRV2EXUGQJbp
vsMrPfeCekYMJiPrky2GSwYmCijSUV4EjvsTlDVBO0e+VPtJ4E3RfAnqS7xRPTRFcHZR1lBPyEC4
jEJ/YOavXrVxl81spcgyyj6OcN8MjOpjNhq3/JfDWYWTng5VlEoFFI3uluF3PT455Mnq/v0rAAv6
g8JuqBXKkqGulCtAURxkSyH04m7saFP334hRB2MkMTjRHYtqHRtgZkPzGOc8hWtcFJZ0BucUdw35
ORq1P+qvtvXgLHtt3Iz9TpHZheiTITOPjgnUtlHS4uzCqsCHkLNgMLe6MAFjludsKnLbuMfaTCTr
E51gsPjhKKExgClQnS7Phca8HrnAqiD9UqElWnuJq3cXzXZW92sxNg088GVHJbISmAdm3BAwoRWL
29C5tnOSjkAEzRE6j6NAMclRW6IQOhv/GxT/vkflIQObOINSRpD3ZntFfzOsxV8qV1bNEK+KER8w
Wgzb4kKxFl3ldCIgppi7Jv8oI1L9dKmmvI96S59QEo+szVzl5Hq04vyYY4jsaM9ol9ph6jA+ZL1T
VeCZSMzufigLrd8kS1wPoWoUw8Pl3RfcSWCw0kGCD0YNFJ243acWdP762akQoUJNUN/aLSt0+zlj
pa1if2y+XcYT2TKIEjwDuhkwWz7IICBTGmgLvLir/azaGN63CeG4rd67iYwjSrg2FH/Bro6s9VmF
QzGbqjfY2pa60d4mPZ43ukNvGkKXcFzobTK04ACyyeflJYpchIMmNJ01oKApjRdijig098asowGt
vunmje6BddV+oPqDrkPRdrpqzQ2qeJdBBWs9wWT2uPKCprM0g+m2NAB9uL/kS1jMP1jCzkK3DehO
8d8gixeZY+Xu3hNIzsSneSQTWmIB2WzUaluZu2LZsbKl5uyp1vkJPXjkBkmZDqrF9IF6r3+zZLSW
YLgUB4z3xLjnoZUDCkPUIm5ohQbxR7dDJWvZoHxbSgk0RckRRzNQnkV1ljUWcF44zo06QVqXBlZj
R69uqc6PDjG1pyWZdNA4g+Lq24jWo71uFtZnbfXeD2+Kh0079FAMnFDOO5hla73Dj+O32V3hProp
ps92SmWOY2jXQxxvGnQWvVmxMoWFbbRhqjTaJ1kMZLE0DcqAEncoivjxBf/ZQT5cy5I6o5EGQ03V
ODD0feXdzsMBbZpKkQc9ppoj+5Wqe5SyCvtjwqTz5Q/4/xyUP/jcZVOBcrNwCb4gWQ6gaDKTN5oG
RA3m5CU29pP1Tv/9CAWmWtdL1k/PyZgg+teZ0ej6Qzz8Vhfo6EnOv+AKPYHgDIUOQ75MKnY1jqFl
hi4NVdtaqLF6xb5YwoYZ6+byRgqcKib9QIQL8lAHkg/cPiqj5o2LsdBg8a5mN1Sh9OU1P5No50i/
mQiKtZgZNsYLIcDL3RcYpDajGcTVwaR8h2yUtaBXI9sYeuFDYCS4vCzmszgHwwbfUYtDAxkIhLhl
mR04kvR2okFXoOJXHhHpb9L01yDTpBbZIZSc8DKDu0bYw4/Ba4NqR0Ou0cDsLQeZKMfsc7D8gbRw
bCEoCjJ/VY/9yVPLo6243RgWaT/mIeTiC0kKVri9q1/C3PzKjbd5Z6qDoYL4NZ4e2uVXlbx3qDnO
GaouC5XEesL99dAsq7Gme4fPn6NLjDRpj2XnSwtqPkeBroBWvlee865AxUTyNQWvGzZXiJQ58otg
G+Cui4HEkVvOKY5FXd5WpDrmpeFHriOBEewg1qPZoBZlNwP/6FBN1e20BUwu6A/KlwgkfE+on3rZ
T2OUhE6icw4GUzTm4oWNOVvunA9lGVdmAtVetwaB4iudU19tr5oJhbhpV1TxAd7/8oEQpabwCID2
BGheIGnK81m5StPQWsPwuqV+qtkO0bqv9YmfFwHakLeZ962qXonxmpYSao3z3lK4zRWww6UuJtpn
amcA2FSGoO7DpVXC1Lu3oh86+sVr8CpEV169s5Z9Ahl5875x3hPybaluW5nRivqETn4K5xWmDjRV
vY2foihQg8G5HDV0ShWhpf5IHbBMN3u9OEJNFkJBRIEMURCVk+TiEpkyUirQJGWDquATOj2ljhEZ
xDRq/GnX26TWXRzbvlpJImWRV8JL7D+juIgYeRo43en0IrKBAu43pqqk/4iKncsMudmm81WTDoHt
9JKlnecfsSxT1W1wY6IQAO3m07UlsZJWejPmgbKPbqofCqZEHs1mkx3H0LqHflohmx0/80JfgBBV
xeAGCNR4ecdKtUqw+syYjnF+pMbnNFdBHd21tiSte+YXGIymo9UAo/i4Tbhv1rf9SJp4ygOiHHty
UPXbfLzWq4felkTi54eUQ+JCDLWwqj7ugORpdLc03nXaoZ5ilEbo6bQPNciY51W901ETm9r2g1rv
l72EcEOxQnh01saic462b9xl6Ty2oSDT8uDUSb3p3MCSvXPOTsHXOv/gcHeVq0B1zExV7Kh7nVrX
JjpWWskNde53OAwu3Ci0eRlbbckD9cF+0OBRff2h/V1AwmFvP3VOqLxExF+CJFRCV+Jsz9z7KbTB
ubxssqkRJ9jGaXibvcavp30KZjJifM4R5tLnW9XY/8WHQ0eMxXQ50aXNmagD9d1Ri7ChRfVhmuh1
1T5j8EuifHQZR3gUQIYIkWfWCsC7r2JOej21YKDZsm/SHzR5VsZNS+8sbXsZSGiJmItBwI0rH1Hj
qS/Je9JWJNVxEnLlYDefrjf8Qu9qAE5GyemWIXFnrsmjZI4aII36AygnzOLNYJIX0Gm/vKKvfMhJ
TMqsYrUk7tJX6xws6pD8DLzavVlQBTJsKFSX6Qttzccm648Jgrcpftbpa5nE90iw+UqCJ6n7zcTD
fKYNauMJKkvpwRxko8uyTWAP9lXw2OdWbZs1fhsIvVpvQ80bNQ4bWTmOHeuzHUDHKMSFoMqLGOsU
hdTeqGsDssfu9D3vP4chWNKDWl/NNBg/JLstdDErLO6zxqC7ROgKLAyCvuu78i4etm3ghqQLybMX
qilU0oLqp6zniW3U+RKZZDxYZnH1ch/ZnFNtdMHzgRzhXaXdYc5LcssKvxSmrv4LwH2pzFDonNUA
QPIzTI3j3IV5bWyHLry8geL9+4PD/v/KIhy9Ggq7B46VfE+Kxbe0By37eRlD6E1Wa2FrXWFgiIjM
OcOY+wJdA+8TJUGmxZiyeXQbyQiJcN+QhTFBW+uaZ+p1IxlAMDMDCwprMaAg3g0eYBlLpNDCVyjc
xQZ22hEVFHj+GEfWTjcQk3SqTY8UZbQ13efL2ye8ZlZg3A2nknw0tB5giXoTuRun3TQjJHifYxK0
zb5Ovl2Gk+wgn/IpHQX9//NXcPDeV7uJ7mLjmcjoE8X3Nh7tqDyikoAWqVOjMOlsLLHB7u3i2tkO
75C7xygVyLD9+b70kWPe2U99+GP2/72YDvzzH2D+oaLRCnz2FYBbxd0tGnjm7O4m6pzD5W0UeogV
DOcErQQkQBEoG6BJXoNls/T1t8sA59E/u2hWCJzrqw2jyEyMowWL/mn2ql83+9F7Nc1HvX6Lddwq
2pUryyPJPhvv+JCvVG0zA6hFcZuVtY9oPMwSqK07bmg4H2C338blY28PGzw2pwR6Vv0bmpefhwk6
NWkFZr/x5fJGCA12tQ+cq1R6lViU4CcN6eg77hNF/0z+2Ci7yzCiD4rWN7BxgKWVTcedGmxBu2Ko
OhtE7XqYYHC8WBZJ1CV8Wa0gzo6elRC3ipFfgib0ZvLRwR5tk5dlh3nMD7DwSGnEpYCckdoVAe1d
CcD02H+Wh+hquIaKDIYal08Vqp++sr28h6JPtV4gZ7IeyeymSFzs4fA2qeHkPGjOOxg5/jcU7nKO
UpiDUWNVc/57crGODHrI3zvv8zKM6OrEIJTF6jgua6c6NQi0NLXpVGMxRY1Sb+1b6GQFk+5lEPZH
+EBjBcJ7K1enaqw3AKmLxC/Ik1eHXvoAJoE2vW6rNKSDjPROdLetETmbUHXijTmUcQK7Buld0Os4
47o/l8fxIytlogSSPXQ4g3C9ftDnEWBK9Zz14TS8GN8ub6CA5MqE1h100/CRkPjm031dhyrfjNol
Hrvts2PX7X6a9a1TL++gf8r8bHTH3dQ2M+rmg37l2vn7WNV1UKcbL/mF4u3RKsatMS2dJFIRRUWs
1QfJTkb5zKfkPb03Y7UaECUPCihpkoBgjFHJf6S238lEykTbvMbitrkhlaoU0FgJaI1RFQw7L80v
c5SkAEWHew3CHTuERMSde4CUM1JuBI2MqCgWCojoDJnwiMgXo9UWGSjkg0AVwda7iigR9rlxSyZc
fVpoYeAvLn9cthrhx1kBsLWuANTUJZ5TAIBoFYreBqjTEz8aXitzo5WyKptoNaiwo9rtgCTE4HtC
e9ec1WQCh2o1fafjL+RKLy9G9PXXf59bTB33pkMiNNAy0W2CqmHsPHdTIbm9RFu2RmH/f7VlJSZ5
oiJlq0gPg7WL1I2pDUHu4oX79BfrsVjKgN3G6J44RcrHAv0uFW7iGbMXdbs1+mirOxK/Ifwof0C+
oq/1cqxo0NHwnAdRXfqus4uHv0lrOhaa93WYMkpK3DJKCAJUU4pryqj3C6QtSr+cHtO/OSorFJdL
UpWORbQRHasYVNsW2ucUxZIb6jzdjjgUXSygUcY7HAIe3Dr63oJ/mYFggz+hNA/ILdj9XTLtQFbg
RgfavOGEZt2Oor1vxHnFK/OyPYgcz+oHnDHDKUraoF+JpVPjoHFRk36p2vdpOFyGER6jP+vkh6+J
mkBTrMU6NQ0D17gb8idPFroID5HHeDwZGRR4xE9NO5qNVh9SJGhK/dVqnqzkoJaHqt2kstyl6JYH
fec/QLxP0KuZpDHSYcgi6uPNOL7Myt7s3ptib8rGM3V2vfBBzBqMcw1m5fWNVwOs6yEA7Tx5fgKm
aN+O/fuj//a2BP7muNnY/t6QiXsIT/FqmdxDfazSMp8dIKde7i8FGg0TyTV+3vXBzH8FwZk/ppJT
DwTmOMZ3fRG2j0qg3CpBvSM3zqYO6wMNNj7G0Z/GsHwxjySUvWeFT7LVD+DNv3QbMJkrsBn3u/ZE
bqtXLaSYznj6rXxv77WHqz5s/OZGJtsjMSD+NFT6ZLazC1QdbYBtBjbQo9sf6y40s++5LWmWE4FB
xxesIChXILnKhRYL8cy8Z854yqptoutB71iHfmn2reYFCWiZu4ZK6uxCt8ZkwRjVLJqHeVJ6o4uS
JMoRmlZJEBmqTzPfMBK/U+6i+mC5fhL9Rqzsp/Vtph+dLOxkPNvCB/76FzDjXl1BitsMGqZwEYRU
t+gLW0hojVua38TkpoF9pY8RHryXfZwYE3kzVgADvy//vre8uOsSsLsHRYQ0E7rQy/uE3ivNdWy3
oOgp/BqaYaCJlsCyD8h7iC/GL7CKQ/jT5jxE7rplUdqA9UpD+aDZ0qKUAirjflKKQ9mmdeA6oL8E
B8LERmchQoBKCB6p7qLil3XubuhHGRuNyN+zYiBGdcAZd1bD7dOlyhqdFEHUPLbGW94Y+Ob/moOG
pb5WIMx1rr6xXi5zV0RxgbL5xo2vbPcO4RKm5S/vr8gNrlG485PPizMoKpaCd4bv1IbvRPvLCKI7
eI3A2WqkaoVaakCwsoexQNYQGNAxj9PwMo7ogsQQhgo6HXYw+WAjc9Wqpg0I9RTSvKaOd99oCpTC
pmvX7net3kmWJdy4P3C8b82KJLWWKEH3hNXvJm16WOB4Lq9IaGYgogKxCVheVb7HxtYiayAFIFr6
y0CjaxZvRvLtMsZX3zJ3vhwmvANOXA3TX3xrTQEZ7EGt6yKAKt3WO5oBuSK/m338Rh7oT6R8jEfM
c+ofOsolqJay+epD9nb5Nwgs5OQnMB+/svTebolVK7QATf8cmf4cqep9qZb5h443ee+PkzVOEmMR
bq3G6jMmXh8YXjyFrJE0L71FQXYBA/BzdFu7n1RKYCY0kT8g/ENhQgHYHL0I12/bQypPhYiJ5PSe
MyAxJwGSE1DaspI9nyqoyAhK6gjriBPw9PvFp3KXXE/XdFte42maHJ3NiIt+2di38ZXMPIXNCp4O
Rg8IPbCOf24TNaS53LrFyYZG6eD5CC+O2Q0mNbJDFqa7nkhuIOEB/+MQ+TSrlRkQcOpwHGZIv1bk
V6+gC9z7KOl9LasVCc3jDxSfbtVMzLIlCVY2kTyE/MIxmeJQn0ZJ5VmUZcWgBObG8EYChRtf5Ibi
cWQMJg6fWWCIBiOfjnWMytjvnQ260OgCwqI+3mv5vdF027STMaoLgqcTeO6KUQc9hcBiAwdjbhXU
pyZknEIvr8Ftc6cqknBYFECcoHFXTdsWVZYlQDOMRza0u3SbBtxYTvzaG7jdkYU7Rt1f3G8noOyM
rnyLNYPxr9OxwzG9oxALX6RvTNEb5gSCGdMKghhuVSg51qUoD5G1bd2NEZPQVG+s6D1TNkmp+M2H
USjbNN7EyVuc9sEwb5DaCZzct5Lr0f6lkm9z/exKCRXEe25baAX70nbjR0mMJCswno3f1tPXIvts
hx/Wsh2puyuaZxO8GIMZuqC7vezPv9JS3J0CBREH5RBWYQeByumOGAkYhGMXmz5fqb/Nb0w2YF+H
VpA9W0F/rR1qCBD5MvII0WsHb3nQwGNiDAVePvUXp0pXKjqukWmLYY0f0Xd9s/zy/KLakt/lrb0t
7jxY9iF9kHlhgbcAsMHaKplkCu+E1dmMao2pKEaTnxqvdnWTdtvLWyrwfZiEw2SVx4RCQXpzuqO5
ohqT4fQ4qbqxc6ZfOiZqSRtM5W6SEZkIbuMTKO7E1DFS/OBrwonRwlwJ1X7vlbvZkSxIcDeeoHCH
hk515+FyLwI32036XQvW4Ms7Jvwoqx1jy1ydSggAVTpNAJDqICh9SYZtnMimWFjBg7Nzz0INATEE
ennPhoTiuAET5gA1HidRN8MMbw3VmuxnFoFz6WiMQZVt8wSSOaqs9iM61yfIXMikGDnFlAmQ4/oB
CoNVgX6Wn8gQgrwroWGDSp0sxyWEBCsBujvRuoMMKzPR1YZqXhrlxoBqCVI1eftckRutV5C987u5
91PQPikzHhESVyL4iiBy+wPKr1N1QfZEAVou95V9r2qf9vTrsqEILsETCC6KaSIMydQTIIgbqLPf
OL59IEfXn2XyP1/Nk7y5rBbDV+zaobNGTQWSQcdnq6+v0mj2U1CLtnTGRhqgsvhs8ndbe1Irv7aP
xRRvNBfNN0zJOfVdKz4kg72dMZpF7Bc9UiG18yvRHR+dlP5glffTaN2liow4VOAQ1ht05t6SIdas
Fj97QFJDr7aj9uqhaVLGgiX8DmDuR2MhCOjRWnhqX8SMI9rO4Huf7cV8TTyv+E5gho1fmEaMaNaC
Z+9Ku6mwGbGXStzFuT8CKw/4WfAOAgMw/OwpOphgirIjCdq28qdKvS7zzWUrOzfk//ArMwgMo/Kr
KwaaNFGKv9+iWuvVBGNT2dZT3y+jCFoMGbkQI0i3UKwD1ukyWNeHBQ2mPMiTx6aDcPFWNXYThHII
Af3PnbWENWMlPXZB/WyZfhcEEG2k20XmGkXLxYwzhnJxH0OTlCsVdzHV0lnHcuvqd5XZx25WdnOv
y9qlz69FEALjHyY2iOoYn2rsQH9X512NTNzsW8/qDmOur8VVdHRuLJCe+85N8YH5s+v8ypH4pa8B
jdOzDGTIvIKPGN2wKB+fbvSiqr1CVThgVBc8PYiLrrmfK33IfDXvutumqxeoQ1RGCzWBvES/xKxM
it/GxDhoSVLda8hP3aGBq02CinqtHRpjpG/GthnQJm/3BZgWQJ4GopA6i58jp2+fx6XCtzPUzN3r
Ufrv72PWmIrwwkQjCw4fd/qKqNJ1PWaO1rG3nhmFdSOZtRd9qzUCdyHPNYr5NAPCVD0M0fUyPqnp
tZe1vieTbDz3JFgL5tlUjGQhecIPP/TRAMUsfURqf7lF57Va76N4U46+5UK2SnKuz+cgWUfvHzCe
8aXG/dGUGsCaOgRL2TjvinqDsTaN7G1zOxlh1d4VSVhFe9eQKQSy03xmhOjSBwk/MtEOfyXXfZHb
Ztogi2ESZNUoZCNzL9cCR3Fdv8Yoy9zkeFflabRHcCxrRP3KP53B49HKBAwwPcgnUTQIiqKDAh47
Pejfox+GT48KqgteYB6isHofUFzYjxDV8a+KO/M2/v3ve4ZwBv/gf0Usq4hE0SYPxPXAr/JPYl9H
yW6IwKK9u+xTha5shcK5MogCDKk1AMVtH7Ms1BqM92kvlzGEZwM0qGjbM0FGZnLepG+dtKUYA0ZS
nd7rvXUTe8bOjhbEVZjlV2REFKLLDncQGCdNSOq6fONLWxsK0XosqYHWktfovh5LuiR0yRnkVXIi
pXCxVhyL+rZ9UCdfefGCeTPuPvIbK7zpYj8Ond2btvfJgfoaplpoMPtlAE2kTSGX0hR9w/Uh5RMd
poW2L+YR1PrImFm9PZFxhYrO4hqCe6HR2IsibQFEn4f9dMBsGS7bsUN5cau4QSvTKBYUoZjfwR2P
1CncHJ86msosM0u0kgaEbtvuXl3e9XTvtndzHDjdb9c45OZ3qoxoz4Luk/qjtSS5K5EN4dwjmEGb
Ox4EbMtXhy+qbZL2BtZbeG3goL4/6JKDJ0TAPCvSFzYbR+IQ1IXSTLdZn6zR+lpxoybSIXL23XkP
Bi4b3OM4CZhK4MKlpoZ0OpQTMPphoTfgupgfNW+vZDek21R2SLzMr1t0u+FfSQ1RdDxWwPytkTkD
6YYBwJhY85SdZvxMu1ttBlXWlfbvG/lx0v8skj+K6YxLkrJFUlJt2/kHXfQrJZaRv8hWxB+xuszt
mU10xYbh28tdXl7jJRLZP9Vuj25nSfwlOtDrNXGnrUfvXpupbE1owHK+t91VOn779z7Z8wwV9V3M
d5+9CCi1mqbuevj9yETfSpP8TgZd8cdqmTfxRJZNY7eyqXXRJiIVzER7vkh0OJOflNhIPNaNV2RP
XRcUbqCoL+DCnL2rUcZYLdhCDfRXEDyBiAjIWzjbN/tBqxQbWJ2HxC8YCZ9pZy/b3ElmydtK4BpB
Em+iCMiUxc7m/okKjc7RhatKQFSrzcktqe4x0XSraBSkeLexamxdCzHy5e8nqI1gGO4P7FkSf+px
+VnwH8nk7asy973JCUnyasz6XlHsq5Y+NyS+HuI2RMAbRGjsDubW9NMFAi7Oi5nGe7M3A1OTJBzO
3tMW6KwYLSsCbuQNPeb3Vp6zK+e+Qr4BQ8iLHYBE29HRlWFsTFlH/llQweFwxjSnjWK0FDPmZG5v
HRTn63Jn0CZQIIwwyu6js28MMLzd8RpClz8m5zmwuAP5eY7BhqBvW0x5GzoUYlR7eq1KxJ2qWX4k
eTbvqmZIX9SmLySZONGWgsWF1TExeezx5LPdlCUlGgLAQbrQBh+w6e4tCNeFiVVCl2+ZZBzaoq3F
2xZNgODNUB2+wXvpooGYGVZbF7M/9K9ee9VHe43cJDKtz/O0GzZ2BcUnjZaqMK3ERDXInKzI16wB
V0b8bnV2YJQgOanpTlXsXzPVDzOGZCRHiLUAntyPAAfRGz6rDoonONxTU4X/q+Y6wrw8Rh+iQz4b
xdbsybtTkEOKETRfNcDRt1jja+V5V2o90+3lH3DmD7nFc7E3OG/IgEcySGaK9B7+yieWdqdUTZCB
rI0ujoO0lyLpKBLZEktZ4EXzVbvlMN20dumoMkvGv7aKCvGLlmThTH7+xdpWOPrp3kZW3Q4p8ri4
X8bwpgyrkmAw9F7Jtq5MOkO4jSAfYs4elRF+7NJR+qw3rJIi1YB4MSl2xPHRj9U12t4yr91c0u4t
hEP5h70t4Of4d2GETJ2lTbAazN8k+3qxNdCvprk/F9V86xUe6gpJdEPzUebyz640Zi4ISNE2q7Ka
F/eMQogfNckM1gOKWg/CEC3H418SlQoXt8Jg/3/lvdOsNCJ1BAYadH92Q4ZnJyh63egJA20HJ258
Q5Elm0SQDpquEKVC2hRlplPIoRhrd4HeXjBqz4oSeOSbsxza8bkYQXpnSCIrkSNfg3G3U9XrUeyk
CQ0cDBXFw4eZptBzjHHUf0BgwY/G68SSBMOiz8YkOhiTH9gjePOkcTKoKYNUtGU7ad3V0iXbfrQl
zuS82g7zANUnnkvolwBPIXeyF6jHtLUNFhl97H3beCJJMLjbeN5Cm00nv5CeocVvxUUf8hRcPuui
TUW/ngXNBRwHi2+ySdUUvHYUZ12dJty/yaZIXlTntbeviPNYonewkmllirwYohs2fIR0wpnmit0T
krYK9lSL9ae+0q56CPLE1oQnv0z0W3hFrbD4QMvF6J9ZZthXM/uIoSpTRKDwB2f4S0Mg+V1WB72b
al+l3p2rktfLOyu6iUHxhHZltMHY4Fc7PRtlHw9tr+J69PIBnvQRxKF+qSLWU0hQUoljk4FxZ2NZ
BmtKNYANxi+P7PQuD/P0ra43k1FLrl72p/ibd70uLp5qljbLGodBaa96/gM0HJf3Tfj3QVnM5PQQ
2/M3O1E74lIPf7/1iictHn7qhRL+DYTngDUJEaHJl1So2hheVcPoxyzM7RIGEEuO1XnzGjvR5j8Q
PClnSdVCzTOEuM4denHpcTpA7Oy+fje39pPt/6Cf2ibaVJt24+6QCjEOlxco9FtQOwBrGih2EKWd
2t4SdcOYdrhWHbULrBJUX15YykR+RM6fSSr8F4QLE5ohN1zI6CEE815q51Dkob64INwzgmK6K35d
XpHQKlZg3GmqpmiurRJgOooVGsRoTE1id8I9c8A/hbQO6iZ8MkIpy8TRG4psH9FsjP1GmG7LX7S0
/SscaMHBKYCJgf82xdjisPaIQVw3HnfgCWo32RCXoaaho/Dypgm/kAeVDThaBI38Y0BR0yxvLbg/
T202nX2VJtDL/m2hKxzDzUb0eBlN9Ing6kwb3TWYDeKf7RjUio3SgcnT+a1D2k3pJXUa0Rf6A+Dy
EmRzvbhF7gLAHn84WETtXMWyK0OGwZ2c2DartkyB8X+kfWmP2zjT7S8SoH35qs122+70vn0R0sm0
9l2kKP369yi4SGxa10TyAIPBAAN0uaiqYrGWcyY0m7J7zbhFon39nNYuwFM1OL9pZCI3pIeIkR6S
zNP7HfCT9F7w7UWKcA5jVHiSEg1SOq0PyzYPpwETR0MnsOa1i8cB9tTCrYiBYP59a0kqSKmXIKC2
4QAONec5Hxtwzf6o/np1GRH1VNJyrKfprUMmpNaQ1ESDa7YR0Ds3RS9I+C6L15yURd8TKa065VMz
4thoOt8bNqpqLa5tDBwBQeCZogKaOGhe08lLU9PXZxBgVHUaFkV227VM9GNEh8tl9IVc9JW+4NOR
G+mb8zjdU19xc9B8WK6zkXfRdvKrIHu2X4X7OevP6z+flXteT7rRq1OGw2a28zJ25bd0rsOiRUmo
Tm6YroMDJ9nMo+onpWjKay1onXxnfvkvwRuX6CqUjtMjY59ooWtjwBJvov6sPF53xRVZeLvg8YIr
Usa7kFOT2lGi1R1ATWOgQpfDj7FGm4d6xrjR6U0mii1r6SjE6ZgKwGQtgv/isyfGVbRYuzIzvN7t
RLrVFaSlwI1Ph9QbpMrN6fhzSsxgkoH/MhXb65quhIMz0Zz3FHo39F0BTUvlmDVB0b5UonWKFWuF
CBvdCtATK+gWnmtXmU2UMgnIyVl7n4HmUw/QYYqAzqAJGjyruqCoh/2WZeWHH+LEOJtipBaOkZpb
dbpJ6pdMxDOxqsuJiOWuO/1SkhnnUQoRVRpk5NjqrSuxYGZbRzS9tnIbqFig+K0Md2pzNzoMc2SA
g83DMgXe1AeL72n2ef3zrzzzMHaKdBqvEXQM+IdsUUq0V/MZd07hKtR1vOq7FpADSBAFl9vaUxbr
Gng0L/jkDkbHz08uT02zqJPFto/TTfww3aab6Ye0i3clpBHR5PZKznEqjYezs2oHWBMSwMmKQ7LJ
Ds0hCdOjfZDDeDNvjE23Gd6vH+SqwAUheOnvLwu85+pZedUlswX1HJBLUODJD+M/eCo+0P+TcEG0
mqupwxQCCbJ0R9nB7nelqMu+/pFOZHBZji3N1hhRyJjuZ3+6LSrX/NkFUxi9Jh9S+A/PLYzooKeP
Zs7Ca8edGcbBVIpJRkTZUmZ+VmJlDlmwCJFgzZFOpPDlaKshQBgekb8T/W3AEqC6r7LXYd5c//5r
N8apFO7k9Kgk6FBCl8xxiwpI2GxfACIye3W022q+vy5sLdBhZWwZVkOvz+B9ySZWV+ZtB3DhqcMk
FzV7d5ybJLBmWzQys2bXqKSjl710FcEWdG7XEsGDB0V1XPggS+sBHDLJzj8c3UKDbeNVjOfVxZaM
ndBSjfDqTloNSRzDaFy9UVHRymrnXk8+ba3cXT+/tSiOWSsMHhoO+i8Xs35IgMd4eWq1DI0z2rqq
9GAUsWtMkpsagteJSBiX1rdaS0A9u2TCVVATAgbjm37OwkkJiGgkbnEYrgSDCPtHLy63r6XGtvMI
oii7lScQa6sAus6CEqvc0eAl3Z2EVPz6Ua6Z4qlI7kLsxpxOdEBeXIH+Oa+ct8FUj5qeiJAZ1vwL
NoLi/MJ8iPXCczukM54osQQvZgPwj/OX1npxdHe0MJuIWTlBgr1+jr+F8UWaeiin2lIhDGzo27Go
DsmEnYIh2qU6phyt+T/VZARTTrJoZXktVp1oye9PJnI2mlmOKFJjKZu0zyxW3Tk9glBF8NkuW83Y
OT2VxFkliYasoIuKo9p8TxS9A5q3gfH/6YC15KCUNR8sCd+Y/Q6weL8GqZbcbLJedQdz/KY2TzHT
0WpKXZlQ/x8MCiOQaMgiV8SqwvmHxsp0oTUWfJOZ8bbvEbDT4audO0HQWfVK1F9tbEMAO52v6ii9
nAyahBBqyk999Dho37pqM/+Mp9d/UEdFLqJgQGJBTj9XZ3RaKrUz4meOvuOEZ6FjZV4/fV6XsqoN
kg4gL2E44qIf0RZ9mbQ6pMhmfo/fgplwbNSz3C+L+mZQRJfC5R7lYj0n8jjrmet5RihDGozHrep2
8s85+aiBwiMTHSPi2nFWpqdIfrbAkmhiOe+6sqtOciKci3I5kygIeygCqlzsbeOxlKPHPAEWB072
uqTV4HYiiQtujabMimbjWOt8W5ibKfsgluAqX1XGwfQ7yn4yBpm5uNawkep9BWXS5Gen+XYVpv1G
SoScp4udXVwNf+TwWVAMd8c0Ib5YOgVKGAd95qKhA0j7oAikQ1P9y8mdiOPMvsnT0uhyqCX3wMxq
wNE5YuzuX0LFiRDOCp3BoWraLY+x8bEdt0X/kMW7f7CAExGcrYHdPLbTDHooBhSow0lNAEPv/r0Q
bB3g7Y+IfDnTF5c5ibQaQur2UFpBBw5wEWjaaokBnTUEPNBEgI9qscOTh2uKyf/cYjKSLPsHmZ7i
xHKZgXapfouBoYllrpo92gD+u67Z4iC81Z1KXeLWiVQ8cCfHSiAVXfx6kD3TEdVOVvwHCmHQA2D3
4Pnmp3haTA8gFiCO60x9zjU8vlIt/iTMwEwN+JGuq7MSZoGXCQJ60G3g3cLnjSP2fMyhRzyQlJ+A
j/LNKd9J1eTbRu9q2Y/rwlaCz5kwzrotFitqMkJYWdwQwFiOljv+NcwdGAhOFeLMu2jmWVMoSjMz
JpFm9VktHvJ+dBPp53VdVhKqMzlcIB17Se4b/OOlKnsmrRFaw7Qtgf/Y2c5xItpzPFaBmYnMT3SE
XC5hzqpDx3L5XuixmpjnKOtvk6intmLjZ7pxnmXbJFaaDrrFUr0rwY4yDqLhLZEenBuRVMdKTgw9
Mqbt6cBc1jtQpBAE7ZUc+0yT5f+feGtSOUh7GcTM1sYcDvYQMkzaw5/AhgjIBIFNrJ+bhfXChcsJ
JM7n0oZSKQ2nR/RugLqr9fs2FdWcLleefpn3bxH8pVc0Ul8xCSKMUNuOmObXPeZiyvf5Vv42vscH
zVOfMP5ybDZRkHdu/ll+5aIfsZYr4VT//AjuKjT6zq7apbgLYnMCigrlwAzPBqNm5TYAkyOKh86o
KRK7Hqr+SOWiR+JQaVBqSC1aw+21+7J8b9iBJsyNmWDGQPAheZgljaV53y5lV9NsXGwT2ZIoe1kP
H3+UWX7BiWHWEq2b3lkk4EFrjy6LgzHblDmm6xo/UzajCOVNdHpc4EjRRWRzCYFz64Obc57v0jH3
SOqPmmAhcN21/6jGRY+xcsqulCGpl7FuiKqe4laKqBq60rU5M0EufrSg4htIumRjE0Z4fTN97aqP
ATssVP6oMn9SXSoC/BIZBRdLsP0IyCMdemnKC4k+hKVK0blx0UNpKVgSGf7+4CTfpWncymX1OjRG
eP3iWsubTo+O7zoNZpPQeTHuJtZdyQ7tbNvHXgEMtSo5guC5Um+MSiRUcHh8npF2JiuJiUAMQ7d3
aSBj4Whb7dMd4oeueu036QkxpBKtXSy2xmVrC3ExdokBfLlWw0bmE6kQa4+xn5byTkM9zJJ+WIVo
DGZVwd+SLmrZnZLKJSGQNHW5uyxIN/2/+NWJBC7q1pZFiLzcZZ2duxb9YcQh0CeuG8fqfXkig4+x
gBLKOg22YRTvpvM4x7eYDGDF4Fvaay5i6VgNSSrGYS2M4hsO3yME07jVmi2oCGX1XlPQrbHBp3Qg
6bdGBA6/6lonkriQJDsZIbm+RIv+QTZ8Qw6cRhSR1g3gjzZcRNJA81PPI7QZAYk00kDShqBSAwVg
j63i1aByAoRArGHa8SUv32vqjUTgZKJfwAWoCejRQzNAy77+aWo/KuJfN47VO+vkFLkANRfOHJVs
0bB6iccHRwl66S4icFy/7DOAJYnm7gUGwi9oGXMV6VUCheJsi5a2F83eGP8ASIFHRa0okSjOucyx
U2eiLLaI+qS0fK+3dHqj+Y0haquJJHEupuX1MFr9ImmUMKe8T6XEU3oXkBpMNNuwGv00lB2BVYvR
NX5ipQV4YRv9Iti1X6VBdWPzczDuetE09qp3nYjhvQsQA328FARn67vp4NsczEhQvl417RMRnHMN
NlWItbwcR/sxGb4mfXfdtEUqcK5jZK2pxRHinlqBBDKPgbiz0aKv/00I5z+T3tojXc5JpaZfaUDS
SDda/PY/CeFv97LrsgF1ArxLcQ9lQF+SDNdKRUvvgvPir/OOYuekX6qlivWc6B9pvCmYYPThEtJr
eer8+eY25yiKZbdFvmhiKa6zHUvX+Pah3mXf7DvltvWzV3nX+8Xg6n5/eI4HF2Qn7V603b7qrCe/
gasmtDYGgO0l52OS4xn0JaWt19WHPD0oDnOvf7m1VvWZwosTnLwJpFRNcquFsLj5HqmTDyA2f26+
IvaUJ10oZ5pPRjkYHMcHVGRomOX79R8gPPHlq5/8gCSqKwU3JTLQUDkoYYQ6Zwg8jC/gN4Hgejdv
6kO074LqRQ7v48/+5uW6/NXk4+SwuTgyDIoJIttF//FDb54lbd4CRCIsFAUtTdN2sW3917A6nI1x
caVOaDTaS74zgP4GmxVOFFA4CzhSr6sm8hcuvlhm1SlsUU2ddjbIwcdX0Dr+byK46DJ0sw7OargL
c0KLPVTFp3DJ4BI86fy4+At50qymdmaokR16r94oD4CMD9gd8tFu9uOjsakUr3lVw+ghezVfZXfc
qrfEc/xnbVP6paggIDhUvuHVVrY0kfjXx3sqyJ3TP+ip4N5ZF4HdjaWxjmcEZx9DoY2tvHjENBOg
5W7z6BlM2dc/3HqM+SODsw1iqhFTbMhIi+k5LQcXZBNhziK3aer3SheNqKx6GWZTZNWxMNHOk0e2
ndGppYb8w8JCUWuC1pyEtEv9trlJwAMo6misF4swagHKN9D+gsL1PKiUZtWXrJxQ9H3oXxYKAgWQ
qFixM9zyTr8F9uT101yCxMWL70Qcd2t00Zw7kwX1Uvldn27sdpfU2OEW5AuKSAx3MYB6u7LHGlpJ
W/t+CuRjeqPVfvHafHSusss22U1+Z3gieMVVczxRjrshgCmFnlsFqYN2wGijzF4TSaDZEiYuzg/7
e8qCJWtilP78c41doZpljP5GgXVaeavkAQACXeCb9/FGt5g7i4CHV3U6EchF/Y6oEugUoVMB+tSD
iezYi4iB1qQ8UYFtrGSRABZD21oD+pcCjzvXTYlKqdMUYEQSyijo7Mx+MzR1L0hcRApxMWO2mzxj
MwYQiZPfz1XipbG1L9jfb1tjlPfPd+KihooA0ccEUsxiY2s3o35XyreGaPHlEkV0ifgnYrgjG8yo
zpmzTFMC3x573IXcgRjitm0CVr/Q2rPTPdbo0mhP+4cp8zQjBJLGdY9ePU8g5QCA3sR2osyd5wgM
AH00l44bWmEaOxjTB4Dur8tYtfoTGdxpahjBATwNpgRRIEg0vyw/reH7MAdK9LPVg1a0qL8aPU7E
cafaS/EgdxFU0vU3Y/qhqE+msxdW+lbMfQF/xTYniIswi80dnD0VRg2AbdQDJubR9jOJBDa4/mX+
COBObdQTPW0sCOiGTV7elNp/sQhBdO3DoB6lAagIlzBcl3NZx5ASO0Y416a6emiS4cYxMGc2k8y4
UZt82qllZYWsdh5VvS+3161i7TMBJsLGYCL2Awye+UllFTOciiE0mQ+WdY/RR6buc1HZZu0UNdAY
aMDpxRAxPwc2qoPUtIm2uJjqR6m8iwFaJFWawI1WrAHDlVjIhkmg1sb3NHqERCm1QcMjY+Pdk5NI
Bt5TK8pCteWbn90fS2oBuOHlAllypkXbkzdEF2e0trD8iX4Q2MQlEuc3iVHLqlc4afYCvMz53XYK
Z5dqZNxm+pT7HRkAUNaoQ+7Fwxy57Zwnr1XXAH8+UrPIl8fBKLZRnxPMoI5suKkYGjQuOI0031KT
5qdWmKzymVPheVBUmf5fgg30sNfZxNwxNdVPi3bGrhqnfD/FNmEA0e/mB+J0ylMzyPl71LfpDtzy
fQgWv748SBVxjrlMawGowdrRKIZugM4XxmzzRxMTWaflwlBkTVK6kdDLDczW2TVN1+00DfCxk21H
7lRjIeO6Ha/h4ykg5FoYDABSdzEdmpYNBuYtDCOr98DJcMtAU4H9Je/mmzqscRM+9QLPuTA2WMGp
QC4LA/wlgNZ/EYb09xow/S0Rv82Fa3ICuLgw6PFgSzAkT9ECAK9iTtSF63iZyJ4vnHORgyEmOIyJ
/+CdU2ppS9KFOMM22wBF5NtKIy6hneCdcXnPLm5j2aB0XxBDkZ2cu02jR5mj1/BOAJOPAagDtvVB
y7xmH21RkHQ2RuNWG/AHvV63jLVjPBXLfaciw72XNBCr9DfAypS0n1N9LCIRz9Mv0Ac+KqACCRNc
lMND4Fw9wM3SoU10EMjQrpK9JEnoEX4+fqVE6rfoqtmxa+YN+7QrndxWKDJrrkzzJshZ3t+MFuse
irzGY2GQ5vK5AxbLXVtI5LNxpFngpSumi1sTQEmIk1iZdrhbsyppm435iCTRHv1UQnxigmLA8he4
wwBa47IpD3o87QIoZ8Rs6kg72JQ6eZ0SYIiaEtXFyJzbKZpA1soHBr+GYYKVwsEwusH5CZX1pqC/
uClql1YfHfs21EGWC85s7fueiVkO9STq03FsWTaBZWPaOI9x4ape/YCk91t0h42vL8BKITSrYeZK
fivou1wWrbCLiRVcnKSCWSngxZyL1rV8iPIc7BvKo/Go3+iBFGSf+v2ncUtjl3r5DqjmZDuVrpfu
NG/aZhsh5MmKyZz9BM6LcsNJVXtaCECqd9M+ZiIGvcs3NKcj9xUzOaVG6kCA8WPhuIrc1KUofKaq
KycB+TQFed3lKDUnj/ucSVqATzGBhSY7cqxNt/Kjw7zRQQ93U7nKPWCEXwE37r1oT6LuyOVWKiea
yx8kzEoXugpVu7dsV+1S26evOmitXGUxJG94yMO/v6vOvt7iQie2m0x0psXCM2JjdUKWgpiJRkdF
9sGFFCCPmEO56FSp+c6k2bZuBDqsu/kfJ1hSjxMd2iYp0O2BDm0Vhw5yyZ69mkCFV8K/vi9QfgBA
t4GuOniVOUM0sEiF1RbIKUFoY2Dyxv4+aOgRi7rpK9fumRzOAE1AEk+giywxgXY30WOPeil5v67K
ulOd6MJZWm5Gas8oZMzxQ4Za91AGlZW58bgd5qPa3acVqmHfp3/IXM5U48wNKF8O8vAlWGDfwOg9
0speU+810acSHSFvdEmNNXgC9SL70Wi+dTEYy3P/+hmKZHBmN9VoCKsDZHTxw2xv6xEbaaI1mfWI
AHBvG6krcFL4ihSx1TTWexxY64Dv2vAdrMeAIgCgypb8PE2unr50xWMfVW4EcDJSPAlL65cjM0tQ
WjAhHdBB473LmX3dt6BnrmH2pA01656WIcjUQtZ6Uem4MmhGZXYoaoGvreWEmCJc4CFhpSY4Tc6d
ejASs5tS5Lidz3wwtX7OpZu32Ggt3Pib4TVH+QEIIY3gm649Fs7Ech81k7QMpwBeQ3NjhXTLwth1
uz3zyFv72O4twajdWuQ6VZIrhVhmPk+dYgEgstw2+jHqAPHsdzS4bqjLb+ZTrhMpPFFc55R2MixS
jO6taoBmcLQpsBt6xMkwKt+uC1tNSU6lcSmJIrVsblVI6914w/wYnyz7Zt0iBQKM1wbZtfoW+42f
PDxqN51XZP7YeVSIGyjSmctKaoySDVEC85m/faRufpy3vZc8OsF/6q4PI7fbNC22lPdMEFfXYgK8
FfUmYGuix8BZ7dwoeW3LSAWLzu+6DiiegEJ/uH7C/x8b/SOEs9FxVuy8m6DbEFLf2JJbED99Lw+j
H7l0M26JqKuwelmcasWZKelQWukVCFQ3ShFGG/YU39dvbPYU0wWNknddv9UzBJucgtQdyEr8iuqI
GoDTLvleWiF5PgzZdhS9ONdF4EWA5XVUavhaeD122ZgyhLSF9SxZqFtBTiFqe64lPo72Wwg/jMBs
oNjNM4QMzVOEdmQqRN8XqMEPIox4w01ZiRtIahsXhD8muYlEX2Ox2IvgoQPdDGgWv4hJzuNwOQGa
0xlBajkoB2x1E/pOrVDLd9P4cv2zr0d8HUjHAGYCrymPnUi0zIqnCL5DPPZjQIgoXStEyHfVx3Q3
e80983rB+2n1esV+/2+ZnCvZlTpQM4atsVD/yvdjYPtLo7+4bXeDF4fGTjQ7srjK5XH+Eci5UmEM
nQm+UxQiN/FD+Zwe8h0LUHkXxIjV8PdHL37j1WjSBFNdEENDKyTg9wkNqEMF0U4khQv1WZVMitYu
p/cDHfD76IBxbskXLWQIjuzXhXOS3tuxGg3FCCnZIdrUXvLa+zRIQ9FdvJrnnNgCn+cQRR/ijEGO
fq/g6h8w7IGC5FuxGe+vW/qq2558HC6/n1Wr1BXsxWJXdYtp9LjbRerzdRFrIRtJE/A6QdaO3gFP
w0PqgcrDDKpKpXhvpBsUff2aBpP5EFmh7Wxy9cuSw9oS7Mav5DOQqhkm4sWyVbVofvKpjIREJjjB
kHY71FNTdPOjbYvqcy3y28WyODdackJZRiMfpEn8HaEUpOjVMgcbnUmCGtiHkf1ay29jzUAfrATg
MQTxtwTW3bH04zn/vH66K5H9TDqXXNA8lwGhCel1iv0T+1YR1XVWz9FEVQexEKViPrAXFu0HkNVA
PaTXufTF2IOUHJN/qO9CwB8xnB5Dog1p50CMFh/iDNskWyMK/+GoTkRwj4dZlew2zktQIqogo+hB
VR4/XZew4k1nSnDeJHVxh6I/lEDjxa2dr4QOIJQSjJ+v5VwmhkhNAEihHXfR2Zl7O5caFVIy7A00
KQruCaY5NLeqblHShTzMAc990NTPjDyju3Rdx5UQeCZ9sZcTv8oljWaSDIMrabbpHetRpu1+wsZR
rJmgMC38jJUwxH5zXezK3X8mlstm0yKLUVeF0rP20EeHwjgy5V3rPrT5r1M+lIQB04n5amyOoTdy
rl/Zj63Zy9j3Tms5cXPS3pam5BZyIohPl+e4UJUsu/sQBcYgzhqNgbQAvzdzsNz0rk6ODXsc28kb
tZ08bKh1V4n4dS+Nc6EqhCwZbiyDqPhcMdaA3bpprNwDT5ekPOfJg9S/X/9IAhH8WJpBzMqJaoho
QAPe6W8aMf1+8q8LWUmUfnEuAv7PRk4LjtFzRSLFGVD8snNvVsDxbGOg6ctxm32vuUPnWh/S0XzM
fdGkwGWcPRfKmf0kNdY4MghtrRHrpL0PzLbreq28ViECAK4wiQWjgm89tcMQA+YngoigeqIhEIvC
bFPtnEOx60239qqtVr1Ym8a7x6rfIds4BxGJ9WWsP/8FXBAudcms5BS/wKJuI+0MNaAaxWvk5bqm
K2IwP7J08QADvXj1+QeEe5XUISkUJM+Gs9dYaMlPWFa8LuVXS/D8YrYtDRbiGCqA9oD7cS5G7lWn
LYsStQa3fMhfgEEWB5nioWDvpjfpJvILVwP14JEGcVg+CkkUVx4R5/I5h2uLWe2dhZaU3MwhYN5D
/V25nULVLZ7t409r8/2nQOElZFxRmM+0iTx3ZWZDYPRhKCBa9fIXusfMdmAcCQuVr8wdBZfBSr8J
jVIw/uGJjKCJ4YzzM87kSeoMBovpfOkxu2tv6WOG5fUD1jWpO2+cD+CF+ADO1Azhu2LNisBYD9AB
8D2hh8eFAUOaTCWPYlhRERXu3EYPhUxux1nqd4ocSdvrh3t5/wDV+ETa8mtOrz3LyGZJk3Kg87W5
qzffWVU8qfG7Pavbafi6LmwljtoLljMCHMgxMSZ3LizLmiRqW3xIp449Jn9nIJU1m8frQlYiGnAM
EWlMGTA1FzCqTGFDbTkELyYTbQbsaw7WPVJAW2CVa2JMjNQoIKLW0GnlP1Nql5kljSieooUL0qrG
FpUFVm5SDLUunBwg1Ll8X0yJU2JnE1yKVhTm81uCDa8s3TV4ZSghiObRbhVNqWHu6dLVEKnRNwbo
hboszp1/oWSWSieJq4W91u5ncLpEE5De5eiOaRbsw0rQW3ATo9E9y6bEd8ZkxPaZjdILmgHYS5PQ
huo9fZTQA03nftyNo6S/lFGPLD6VabPNGi2ffaohEZFLc0g2ZCw0xadISg59N5ID2vvdbatMMdk3
VqrfAT8CEXuesCkwTMneVEv5Q51qe89S4PmR3DJST1FK5DT6rCtg8UKvtnPb2DG/Srlm4azb02cq
TcZ93UflYwJKqdcmt8led3IWGpBx39ggFmyqSk38kjn0Ri9M8422SbtR8ylRXEbGYfKVWKpu69QG
dirAZGPsYcr0O/LVrA/VWKl3xJyR8XSjVd6NVTfMe4A6jtGdA1bvbxlzbCzkAWRkcFmV1DvLSKaX
hnRJaKXUid1aGVQfYwHmJkm1GZRadt1MfkymDGz2aiJ9K9RKfsvbObqvhx5r/5FltLuSSpmvl50C
nqOsIi4adEm1r5q8vsFn1OJAc/LpP7VV69Kdx7x8SonaoKFgyHJY9X361YNWVQ0lq6tQFsf+Jxa2
25i8xVnWfqoYvPuiiZ19KnGnBV1MdOaCYUk76EmPNiNGN0XIJGvxwcJzc+HAANskX55KnRT2s5CY
4SR9FXBlZQ9j86/Hh1UhGIZBqghZGNc9N3HdKtJmXObUJPue9mFBfENEr7ESwlFY/SOCyzccsAyb
UYZBrJ595IbpZwR03dWI8RdFcFGJlOEiqlwDkm+UoEw/bZXupkeyLaIrW7khwA0EXnr8G0UOfv4h
pZNKkXvjPsqrsDTqsNyYj8lcBnqkbK5/mstiF3q/AExckPbRAuLJAFOISaQWiPRqOQOdBn0MadjM
mbxJsXYS0fK/TBIV3tW1OG4gmQJtDujdoeG5OdCybZN4YYCTHtGxqQ5vgJmY3fKoPz3Ft3Sfeuaj
cZsHrU/uys8ksJG9giFbxPW++isWIltdXvDy+R6kEcWWXpWI9VoemrHmEsALXT/by40C0AKhyfhb
BHfTg3qY1fYAEU4UGsRVj5P3icaq5ap3TuVr9+0uPXSusxPVSUWqcVlxUxUWZu4hN9ZQuiwmd6x2
11UTSeAS4mFSiA5ERVyUCK99estUQTVxpTRhIxNDOqZgxx93MZfyDo7sgONsQspdq9KHRS3rvUpi
dNVau8IYhDP3RVhGToxLqDTp7A5JlKr+kKvlzy7WMthv2u+bdKSt//eqn2YhnP8XccTGeGFgHcmz
hJeAKcJ1XAtlpwKWsz/JD+1uyGsVLGBeO6ovuVptWjCBGlNzU6mCEUVRnOGCJqvlMp8kNDWjJt2O
8a4q0BwAf5V8TJK/T3rPQhp3akyxYppH6ECDC8MfzNSfdL+oX3S59SvJ9K5/orWgZmFfBzUXQHgA
nfr8BNu4pqR3ED+XnaE+dUGQoulbp9Ncg+3GTHQjrH2wU3HcB+uVXJ8qCeKmEmNc1J/kr4i6tHi5
rtXKCJdtA4Z4GRxA3cXgh/+pY3TJ2IBZkgQksLbO438YDvqB0NlhiCB1tY28HffOtnkbHV/U4Vm7
9ZDjo2oLRN/LoVmTMGIUBmQnwM3BbLeNAUBlFlErCqTwz86pimUznXAzZEnl2smdqT+Yotn8ta91
oglfGynnbm7zCZoYDVaSRi3vMPmhAAwSmcJQRtnj9a8mEsf5WIoV8aIvIE7TfhTWjwqJPtCDsXj4
el3OWo0A4Me/vxDf6Mna0lak5RGWfneeZJQa3fmAmhkugYMVYFKBuvatHaafArEXqD2442xcn7jO
MfYKDo1zX+sQQrqIKOjJ4SYoDSCLPxD1UZlQxU39pA6HSTyytubfy1y1sRQKsF/B+beTKMkY1zrO
tF4YNWZtD5zPRzI2ZaB0txTTQ5IjGIddC5VAYQb3ATIiLOBwaiKhHzVrVJGzjDoBEMidAThE104r
edfY7RsWJUVDUqsS0cZfZqR0QCJySppk0Ps2R55ZTwWW9DQlnbf5mCofah4BXwKg/lGxKRkpBU2B
lasd8PCaCeIdFEUvLl584io3RzSsq8TY1eRoRX8NLoE/rAAlWTcBo41RKE4zCW1PLOCjiyfneRkY
s5yABrhnmPa3/vtr61y2I0DTZmE7QdH5Am9a0glcvOBOG4bNGMSu9N2hfuVmoEQXPXJWHPBc1hIJ
Tu5tac4zNekgC2y85W15tH8moemTUA3Vbx6I2Y/ypyz4VisF7HOZnFkqdTupI5zNq4PkSd7ULl5v
fu6lnnZMbgf3BjP4ghO9DNHnErnMT5IVRjMyY1IPo8M/5Jc89gZ32k0u2H4DsDV6wIHciZgaL33h
XCiXDI6ACNfraVETAEbSXsdiFXhaB3SHsKAoUHCxvvPS55ksnpShLqlhDgyywGrSBzIU8yxPf6z2
mX9n3fePsSCfXD1QCw6HLj16ovwyta1TkB3Z4CvuyAR0S9x9+lPLRN/t4gQRSDBziOiFTjbIorkn
eJcCrBpPzaVzLgOc7kmrMAliPEi6hjaYYNb84sqDLMNCNQvlVAuNL84o0wg1+anQwYZsP5rRl6T4
5XxH2Mv1D7UmZWlcgoABXM+ms5zribtNxjj2aW0gisTsPtM+gT55bCrbb03hrP6FSUAhlPcc1FCx
dHFRRG312MRKIkR14D5m5IZq2yjfOvVW0veK4bE5MM3IBVN6Zu2x7P/3ev6q3yKPXYqmXLR0iK0r
DS0rUFpjTMTaWPYOxRwXaywCQReBH1rivsFVtTQsQYN2fqC2lhaNM0EQgBG8KSO3LNYFr7p1EbhD
sbeGQQd+YVGt5S7RQYTntVO8a/oROLi0+fH357WAI1kYt4IgviUUJyS19QhY0bPxabP7xnrvsK0m
jwIxF26L00IxW4blwdItvnAWkywfHbPDaen7unWOpW75wGsXfBORFC7aOiMdcfFDStcA+D3tDpmh
/yyrUpDdrPkSxrCxcoMyEFZKufg6pEbm1Fjj8mLzLa0+WYGVzR791s/rn+Zyfmc5tN9yVJ4DrzGH
2shGyClQbZTazcw+tPpmTrC6aOau4dzWHUB/vEJEU3SRMHJyOdNWW6eIabTI1YcAyJ9eRR03K+yA
Mt3VtQe5krzrqq6cKDrkioF+CPrKKK6eO1PFonRgQ440w9G9mNVuOoxupL1EIlxTkaDF5U7CoAms
MUWbIKjXivLRSjV1h+djvZ+65iMHb7JAr5WTRO6GbWCw7QIMnE+9iQQYcEVDkOib/AXM5P4QE+IC
1tLN5OqolZYbAfvx789SwdW1DKiglcV3SHJLwVxSRipPY6Y3UjytE9+pJjdqBUu1K96GCP+LxHi5
VviUO6Vj19oWQochOTd2WSWuqaAArwlz+7WPpqJbrcrYPNCxj37+0ZxJ/j/SvmzHbZ3p9okEaKKG
W0me2+2eO903QqYtUvM8Pf2/GBx8sWnBROdcZWMHSJlUsVisWrVW2Q8JVjQl1GP6S+8+GumK1bJR
wYVbHxVWEGWC7gHYLhGsG5p4mClpj3NNqW+Gn4NRPZtqEbS6hoEl2fYtWuNXB++RQydAiCJsrEZl
cJAaotLiqxiAUc0fjP2O+iagqUyIdOEqQa8YD14LWm0mkIWXW6gpjVo1PZZmsPxByYw7u/p+2+0W
veHMgnCyKnXCQKcLC3bc+3mEJrTWPplJur5tZnEhBMACyBLjU4nCQi3Lp6xXB5woJ3pU7fHZYDJc
Id+Li5TWgZaZiwcz6vv4U2wCFwz/OytI7odj+BQWM1QfX+xsDszSc57zfKX3j7Z5tH+r0EJHSXxz
e4FLzo72Jnr7/FLWxQQ3xzM2JDx5j51TbNXQQfjJuhVYAyRhYik0YVoU1wuqfuh58+95Fglrkg2a
zjTYMewjKFuCEWOO4ZR4qARuekfzWCYLvtegBeysgUly9IoxF4Hx+Eub6Tzk+WCaObQQjXczGncW
y7pPOzUOZUuOeddY/mzSF6u2n9gwopvszqrXKVYTzKk97MKs2hGzNtZlW2VepBmvt7eemxc/PJRz
kQnhYcHb/5c/ry6JNrApROI6aJ7R+JDgiqo11NhDwrzJfemoxJmXvjVKFYbN4w1QVULqH6UdYVYd
4Q2Mjk3Y/bDtdV7OPksk33pxYWd2hLzIqWyqgI0CkNz+tR0fesz1EXCwkW3pHrVyXX4Z8YbvjOoa
+kT8CIE57HIjgaUiSjhQJK4ONG8HzCZA97qpZUCjpZBzboZv75kLm20bN5qD7bPch8EuvBYMPY77
ctspls6Jg0wPOBc4rW4I38gBH0YGzFTua+N9SI9ZDT1UVJPVdZuv6PQPV+q5MeFDUbUumiyNEXpM
1auqg842DUTUbq9o6eI5NyKcwqSJmkZBIAVAAJ31zs/BLkiLu5a96v2/OPjfzTN5OfTsC/Vg5BvS
CKYi7aN0tnnykpe/qnJ3e0GLx+jMipCvWu6QjA2BFdfZueX7VJ56xesHSWBePER4IMEPkNGBGexy
LWaU9jFDixltwihwu9+qznxYsxswXStsDTYQ35lkScJyyAQthmqAH4OjvS6tJmnhDJWBy6iqGo9Q
wxss07N6jJUNY7zTC7RKB7P2lKrzSJz4Wv4zI/kRjFXrHoxifQX0C/mPVLKi5NJmIDHGeBswYAaw
Upc/C/dyOKDrgMjV2gEoxBCN/0vKZlNor/nsK8WxzILbH3npsNvEMIGjdV1gaYXtL22lheYWZl61
Kou3lZqafmLQ8ViA/OZfTCGE4R0CpAdStMvFmTjzYe5icUU9H90pxFarL5Y9PN9e0XU5EjZAhQOJ
SWQyaOwLmwhKJCtT+ftuzsnGTuhr37Jj0/+ewl/GMOwwsEk90gFZbg7PGhtXBJL1gaKrHjTlZV25
pe3lqj5oFIMq3ha3l8WFntU2Is8IzUk3rby4Bk+9/Xh7yX+AyOIVe26Gp3dnAaHVoJqhuDCjEN1+
7RICxBWwV2286ok9PZsgggzX0FPOiQc2lS4LSs3tv8P/hwDj8BE4G50+VfyEalrx5AB98TZ2GgOt
RghEfFApNWLaRIfi4NaF/SObZvept+oUuAmAwJ5jcMw8jkC0+T0QXx8V/pXYizVV+5ZWzrhpaREl
60gxMT2gl2Cz92iblP1jPaAOFMARGuhXxhV0o3VDTdYDHY18NQyD2aztJrWg1zkbQVPb5UMZVhhV
ZnFapx6GUDEAOpJyXUFxJYtasKw2JnBK3kg7gJ2maqju3brVZs8CjdMvpbPZt6lKO+YxVgFqBZUC
JWhGE/Q0eQP0k2/GpW7tk942gEGKVMDX+zE+AmJgPYAxwB1XbV8O0coe9fQEidku0EsjsjxqginP
TDHZDKZXNXyjpTvaR5phFAn0toZ90uqs3tGoBp1Y3CM7mMwS0BYzd1vLd6fYfh3iKmq9ruvTjVa3
ANqYTpmvY7dtCkz6mMOhj5rxe6hSzuEzKuWKEr1MJadzKdqfu5Bwaup5mOs+RhzOMGnWhPdd+GSj
JOIkL7d99XoWDMfTBcwHqQxet+DyuvTVJlZNqvHy2zSe8mIL/a5YXU/VK/Q4vTI+hPbOkIFdF0/h
mUkhoxmdvrFzBfWCGgOdpV5RPN7Lx6icP26vbXEPXcDogNs0NZz5y6W5TTX3eQo77VhvB2puiip+
jQ3rqewGyeda3sa/tv78/dmRR28AbTheKJ2treb8UKfH1mT+5Hw3y9U8r5rkMa47SSHwGksEaXKO
nYNgCL+dRAxdonZRzRpo2KfuMaoeiuFYjz8j+n0q/JisJxxYBpaE3gO7pw59gkIPWPKtTSUVvOtb
8vJX6JfbPGi1E7YUv6JPwDEWPtcge8tV0K/RYCjfKQPcQvJ4vXYgWARRH8BiXFNVXHdOwLzJaJv7
CQE/QqWsTebshlBmZqE0CTt8uB0oOAwSiGrF4dBbZToXSLkG69l0+0fW03rbUndvGazwAJIcfGrg
pYfhsh0rqmoFOWJH4lrXiSzwwbg8URVydHS2hdR8dhK3ZLxOyZrmiPyIbsLM6YJ2AujCnSfUKgnV
JVFh6ZOCuA4wOJTXULIU0hA2W06eMYXX5E+9M6zV1HPbB+KAq2w3gJTPtmuJL18/QND9xYS6g7IN
1io+1B0rGrUmZZBbdL7PoA5WHrLG9BpwF9tgVmhkxDMLm4pPy+HVIEhGmUUIDXpVlBlUExDQO6c6
VJPp7GMFSBpvNGMGvC6YLtvWaULJKhfCBPcoiwsB85kGMQEJtTHNtAQfM6vemPs7oZNn1DghyoeS
fe+ne1DjTrOsW7R4XM6MmpcHVM3CNKpNHNCRzNtYs761tFsXtSl5Oiwvjjc+UFm30esTvEY1Kj0s
oAkKJXEI1mX3tfuS4bmQnRxg0etV1hwzsLd8NcZjQx00L/mWIqcRXg5ZlXRuVyMUNNnvukmgvH0f
gjYmV37ftrO4h2d2hCAXui6HXGBtdbMv0h8gEdJkw9L8M1xmjZdLEbavjt2OaBmW0taPs1p4I3Sw
by/i+kK8tCA4gqM3ALznWERSAu2gZLuEOY82pGj1TtY4XIog59+F7+fZfZiVDsiwCiwmd06K/Utp
AD0adwaeGaF2N2ih17T6P6wOJ4oDVAyokYqjla5RdePgoICut2ZAs9PE7vOerQ2ZYsWSK5zZEbX5
BtoYk0phh2r5wdLyVWulKN19GQOAy/3cjOjZY9qbnQozHWQK3MFZ0awOykxGY30NUeF2NAQlsKNx
HVfBzgBlJqY6KGkDGDtjvLavXkogZLwc0pdDUPVRauxI52igBq8RGxNI0K8Bb1LuGejqVgbALZ/O
kPUHvclBWjfUYGO97bVL+23jIsKHxfWHK//SlcreLV2mpgUakWMKXGPa+FE1hKuu1H5/3dL5VgiH
3DZqE68xbIUT9s9FqP1qbDOwC8mLeOlonFsRzrmWN3M5hfiw9vCOWVNPKzQ/rB4BuaDqjAwfdDOr
f1gXCMdwkXOtWfHWiUqWlFRHO4ExJ1zHlUr2hdEnaLCmMoHtpSD2Z1wOhW9+nQvZStukbVRwU11n
3NVh8cByGZJ38Z5BS467revohljBpmESt7OKnlIFLfuoBmf0Vle3bb+GFJfmPugW9dpOAoteCp3Y
PofPN6OhIGZEiuKqUzmikUAAw7G11k/naZeZ5srKW8nXWkqF4OeAdqhIvgCGu/R3O3GremZ6jrYm
5oWUYO4Bq7U+av2Ioe28fr3tG4sLO7MmFGPtbGjnLIM1iuq8k28MtUWdtPEKmcbGte4NAg0uaDxY
AFZGuBFyLmWu0ybn65qICuHhdm24WcC6xmsbxY9tLRimdxcY+qkaj2Fqr8N48r++VvwAVOsN64/3
XO5slhVlNA64/yiKGWH2s3MwaqZWO9Vlkm+4dMZtKC1bEHdGg0CU5FJyzEW6Slb4bmz039RpHmov
HDS78dTGdL4X1tScCIuG1lfQo8WrGymj5CcsnETMQIN3VuckJUjHLhdrjX0xFvxxQmKyUWZnXTJZ
43/RBHJoA5UgYDYtcmmitzAqYIOcgasG7CodFSO0db/8yTSQjAMFx13mOqfspgpKNAS3U5Zt9Qpo
zfGuBiGqS2WiGwsHAUA7NEQ1gBmA6xL3q4jTRI8sBMl4QKUoCgp3T4rHSJd8l8VXJcf2qSqkDqBn
J1y4hIGHaUywa0UeeoYxbJj2XLkYSPwk04klp9I8WdZmrtr17a3kX0PMLyGtwF9XiF+q+LUA1+7M
aMACW+W7YuqHHEWsPJI8zRfKvXjI4SmHJxxkHDDEeukTVg2qSJLhIQfOdq+eNkXxMMaPVobS52Zo
7hvroOvrmZn+gNRM+8hUicNcrZIglUFtANVdYClw+C7tE1Z2jqugsJTU7esYoigKdnnIsJVfL/nA
ErDmeESiY4H/FLw/JhpN0XQE4lx394YTg/04qlZhQz/Dfvg1u/obzaDTXOQPminTB786eXiXA97o
oqIOTgfMXlyu0p7pgBImAKIV9hPvBCOSgUOv91HjCSG46VC2R/QQbqGxSgubgnHDLx3U4id1gPJj
CxrMCliY1W3HXFqMCwQq+gSIy9dcSuC0UVIdByKNSo+Qh8mWeP6fGZEL18d2uZyVBGVfkNqIrt/V
QJXXoctfwA3Eq0NysDNcQMoUn6iqnFBqIPtQH+40Rdk7Tr1T9OK1quZjqUcRNBrUdd/Qh9xIzA3m
XfaF3m5DnCAvUg1ZL/H6luQ/Fag7Dv01Qegt+O9Q9xgfTCBmVCvWutSyrQrWvslSA+TBPhsB8o9D
X0WZbyYQkI4407rkllz48qD+QaNe5S17XGGXvtWUIUo0E4o/hbaPehsZ1hPAbJJiwbIRgCV1XB6Y
+xSWCeKMKiunCOhVHJ4QEtIW0g9Tpob9B5gtfHhUWoByQvYLtn1xPKpJzTnWXV5WWpO1cv8DeIDv
mA4PHB+Nxs30s35/6n3nlB/uklPtpW/Pygvdl592MEnWe520EuCSMXsGaJetqWAOu9zVLq5yzUiw
4GJMVnn3ak/17NntuJ0rTqDZBVNYP2ll7XikkYWqxc02OS8Pl3XFC+DStqWblcEIbJsxmI7HFu0v
7ZDSWcLxunCOscS/ZvgNe/bmJ3kNbt0OZliBAdDUum8p+7gdKrhbiN+TE71Z8E+M+YiTRU5Vzkmm
4Hta9ZMZ3vf5N1BNtuOT03wzzW0Xym4z7uu37AnZcTu1Tjihbcjl1Iv6Ppk8BkYLpKrz3lQ+XXAC
Da+KVI1paSPxUONaNHBaEE9dbmTSl25V1njxultMXjuP6gqFyo+WeFZgBtmu3yQ/f93e1yUPObco
rBNcB0VWRkmBNEs9TcDfjhE5MeXb160g/0bvFS8blF2FyAIVFM5uj6yYpNOqbqddVTeBljOJHy7F
UDgIJy4HEAsPUcHfWw6VcMYCX+1E78Z1v2t8gAY+izvzJ1DfkskGqTXB7fFODTFtA2vtug2UrbVh
G+1QH+b71CtHT9b0WfINw0V2hTwOyEBxD4fYoZWjoXLNME5nNL8TmYHrghAi1bkFsQpig15LzWAB
w4/prv2m+2AgUbwWwNcguev3s/8dA4WyGZslDzRx4+h4S/D8VMgb9Vibnd5Ci9VUXzSyNyBImsr8
gnuxeJrBfgWhKfQ8efZ2ea5CSCKG9TiA62oHfdnji/VL37n3814Fo5fvYFoJGAVfYcHXvd5EyEL4
BUcNQpdgFeQlRWh0iFko4OW1xansPGmOc90MxGc7N8Md5yz6Yk4WyO4SWm3uqZi8PkBGCN22F73z
ko19LO7qN2tbHdzdLAkdf7pg17v6d33CaSOlMuRlhvXpm88RhudTfjcgaq2N58JLfpd3FebPUMNo
t/op9qp3ZQ+FHT/9PgWTR3bV9vZuX/NyCfsgHEdLiS1MDOPntM2KbO3nxu8PVlCu9OeyCJr1uHID
c1vdsVPy7ieyVsvS/YQOFoqV6JohdxYiXGQ5hZsU8DBmHTqMYoKwEH2ChAZ5+LsegqyQQOkWPBqP
LD7PDsIzgHiFvU8BkQKBDmg5DKgi2d3o6cNji6KbA4msmAEBIbkQF04pGEh0qNrwMhgYBi+dTJl6
UtXqWPhJzvkVnJ99hFTV0AdJzXchyiH3RNb251mACsqlndzQypAyFR/RqZX9POgtCCGJTKFnyVcA
DLa4HDO8xhUriTG1McUFGm7fenU+7bs2sDHZB7Ig5mFKE1T4wbzXNU85Omup4t1SmL2wLZzXKq6n
qqtgW/eb/7K3+i59MA5Z5TlwUhci675ReeWr+n77eCxt7PmKBYdxkgoOk8Jqkx3G/q2QzWUsHABO
HYoRFwQ7EOMJH07vbNDCU/z7Sr0qVTB1Qp3cedGaOwoMQrSZGslj5bregBzp3KBwW5VJghp6yQ0e
rE17p93Zh/ngrpTfTTAFTPPUg0z0bHGJuKgwnYmOoy6OMqZDSIZWhW/axbjv3HGDKopnuf8Z9g+8
M9HfsjcAFUjqz4vfDT1OsLhjlgLn/fJADH1eDQmepUjh260dDfeZXP5i6XBjWRrn4gVzqPjwMzuD
FpB0Q6MlQ53NfEvZjqnHNvaVzq/7V33ynPlBx4OQfU+7TY/kSpb5Lq3y/BcIHzMhYz9WuYkzEc7K
3rA7/WRW5OftI3AdMzGxiaFG1KHxhkD4vNzKTAHNz9g0EG5NntXcs+J9Ox5a86Soe9P8fdsWzygu
78ZLW8JnS4ZYKTIen6fuu21uUPCLxzuNHd04uG1Itijh1qtnmnVmAUNtFGTOfRy+uqE/xE9Ffjfq
kktn4S0LyASq6JjpAQEmMfmPOUs1XDU0s6QCzQIF7qag78Dq+HE2+ZZNAx0oz2n8qUbpc+h+mcYZ
h/3cP4RUqjYSDWcAHhon6krBn03f7mywb9/eTL5Zl1+Nc1+hokf4gDSSxcv1Tej1sNHltw/eym3p
ABWfBBo7VYVM/GXpyJ1Z+rPTZztJ0OhhNNMKPzXmbWaCYdCNV/NgPX19QS5CFdBDJgRixaJsmnBE
6hTiZNfZyXajH2PNjioKTBhRkWQIS3moo5oYfjFAIo22hbB5QGtlqRHBlh6Xh66LHuYJCjOgo0GR
Zp0k7VY1HjQ78dIKVfzxXteeLau+ixriVcaPOkkkS78ut/Nk7O/vEbe4rUJWNB1+z0zC96LXVmat
7UmZ7+OEPjSZs0q1KbBRlCE2RI3G/MvRBubRgUGtQsfbQ7wthl6fkqEFpjdvoMip7UaNaz+mgNVn
mNaW6aot+BOQDyg4o9CPXoaYN81WVE8ZSLv9fB69Ficx/T73kqtIZkMI0gRS0akbYiysZrk3h5t8
ioJqkhGlLZzBi5UIRz2qylHVGqzETDZO+6Gwe5oGNF59+WBcWBHuAoCDu9bssBZrwjjfHaAOqLLq
zsttK8s7hkoEBhMxjCZC7R1tjm24IQSGgWfTwDqV8kmr9W0jyxv2PyNEmEKhoMcEQy//9MoxN0+Z
vUX/dOwkvOLX9wzcGWV6aP666O6ID5wqt8N4tLFhSmMgL293pVHddVCfBLeV7gPYs9EHmV7F0vbx
PgckHlAPB2fLZThOYzuBshOuGweDVsnk3mG0eOO22uvtDeTfWoj6GEaEBixCPgyJJFBVUsXaVFbw
BQusfLO9KcIfty1cZwO8mIe8EeMQGHoUwRF0aDq9NvB6sh2WgeIbhFYJHQAla/LPAewKiItRJol/
127B72roaqMtBtY8EU1ArIZ0mEgE6Rkkp0fFPVSuASyydewplXWlrtcHGTOkBeguYojZEHEmM1Kr
1jWRi7cs6N0P01iFHSTrPzHd8dWNhCGU9FHdAzLoqknCQs3omgLZcNl9G62PsN5F3Vut7+dccqiu
feLCkHh5NAWIbdMB97NWf8PsijeOm9sruX5McGgv5vtQzIPokEhG1Jj9XLSthYxmPMztg5VvFPpe
R9tqOJT6IWokxcqlL3RujnvLWb5RRHnc1R3MpeXkT1CGnupNyD6VcdvGqXd7aYu2MEHG54vQwRcZ
S/sZHWKcaly86lvrxFuTzI+FUa8UAOFLY5TkHddBAmgLDPm6AABC6UM8W0Rp46jgt9IwQE3JXg/O
a1iubq9o6SwhpcH1ih4igGhCalPEvTMVQ4KXQ/GbTE9VfEenIJaFuyWfs4CmQP6EPiARn2EaRr9y
w+ZWtEcrhA6sDGh6HcPxKEEAxyvyTxTiH+7MCTq1KvOyiksAEAKrfNXDn5F5ArI7w1x0IqvrLnnB
uTHhrYA6Mu06cP36zgxi/GRH7EcClWtb3TWyWsCSC2CGhVOBI/280jqDjsyQE4qNq0DuktYbqIti
mFCWmCxawew6oA3I53BjXO4erQuCjjDmVV3lcXJBjus+KbaM42XJ05Au/M+IsGtONSiItDAy43AW
u4b9nLW9qslQuosfB/AB5KYoT2Pu93IteVk2dgKKH99JyCFTFWWLCgb0QqLx0+6sox6FmeQILVok
6IAi3GGGQ+z7UuCPiRriOgqzX/w6b2y/UnbKUAZtsfn6aUUR8f+ZAkTjcnG9mbdNXBRwh2kLpmzg
XD2XIIWUmFn0hzMzQnZihaTqugFmwnRl9R8dfSrZ2+2VLG4aejKQtUDTApCyy5VAd9esWZqVvq4/
9vG6JXvVDb0i9i32eNvS4mIQfABNwvwHEbG2FCRJgwGYnA8erXU5GX6cZt9G88tAPCQJSEf+Z0a4
htJscKyYm0m6DIVqf2SrSbO8tpB0fJZC6bkdvrFnkY5ZdqpDpxJPFUJ3Rue85XP0L5//bCnCSUWh
OsrR3MEUcvRE2Im5p1kGOF/+/H93S/j8jel2FeGODFbZNY0OXbKpILZITWi9S5/v3F0vs+CLTyM+
IyCSNTSVCWNdTkG/NDSo384bhXxanRO0NnBcswk+tS7GqEW/TWb3/28/xazBsuOwB1nvn/DagQXH
3ISNrLsg8XIivGD1tGeJU8JGWruBTU9q63q2KUl/FkP4X8e4Ihy2igE4QxjRMEjfrnpnTfS9LSsg
LfqGjTIV+Ccg8yQCXAx1olQbYWUof2K4pppWffqYhpFvJ7J8bqFjAdc4syW4OgVvyGj3sAVx1HW3
Z/fFffGKjtoWdMOmNyJ5eOi29ss/RCQbWiUclMnBQpdHmJo2VG7sEuFVfTGqVZr9tmURnP/uK5c/
M8GjyFmUiKO0NZwQ67LyNwdMZ9r3xPV759kZdEhvSPx7oR7Fd/HvgrhznlkLaZtqaYUFgU9Ag1bw
R36ArtRR2bDA3Ri/bu/esnv8NSYEWq6/WQwm3rS1YngGhqTpOIJU0hvIj4JIbqk/D+Rb+8h/zNnK
khb8FA2FMXXaZivVZ2+gOVvZ9/2+3iY791WBVlC/avfKxtjUTyzAENLt1co+pOCgTRT1Kib7UJeu
yRYAhn58J9Ow0YwPvTz2+j+8OM4/pBCWATVM6siENT03f6T2xDwArdZQud7dXpXMY/6A3M721Tai
EuBF7GsbrerwheSBDdTTHG/HLiisbcFwh9JtqNqS7eQLuPE9RZDprI2UlBbshjWkntx4544vJOQ2
Ow/0Br6G1lBVSzIQyTc0hNhchHNDowRGu6FeZ/pjWQ1+5m705mPIMHL7ZcpGnon8PY0i7ESdkypR
eXjJOwpQBliR2vIpVWzJqmRbKYQYUDiQuc9gRi1+ktgv270NqujJ3dLBn1yvkb0fFm+4s2UJQSZK
S6qMBuyF09Fu74viRa+eb7sl/8m3vEMILX2VliglwcQ8PI/TD0PGErTYZTr/NEI4GZ0wsuIeBpyx
fZsn5UmDiFqp0ccI6LHJIgeWn0qM3cWZJTtx/Glwa21CIKkdvVJjBtOWWbwZWXcXp9HBtqd9arJ9
7ar+XOYQC7JWZFQl98Oy/yPLh+QrQPp/gsHZYc/DLuuMFpdRrJh+qv5UY7qhGRTeoJ+b1fFxLixJ
TWjRV5BAgLIdj2bIa1yGbWNOzDGN+Ykj0B6shlWumd4AOerb/rJ4FZ2ZEQ622Tm1G0/Y05b168xx
wD/GTj30OTLjN3Vlgp4LbSgc7LMur7AqCy8/ZmZoiIafoCJhn9mjtauO9RacffoON9A+Hj3tI97J
0AGL3+/MrrBMq26NXqWwq7VcOyDx3W7TFkGN0T69eAdDwr/s6t9mtpAemdCNa6D1hWUWbwqww857
UwRzszZkd+tSBDuvIwtHQlPyvADbcAl522RDo2AoHrt5i0rLylW8iCL/a5x/WNu5Sf6Tzo6CmUVl
lTLUCpr0v8w5KN1/Ywth0RB6E0ZwexuXvhp/8IJuB8hU9M4uTdVd345px4NZsrZDj7JP3bkLp2Kt
64ETSWnhl+LLuTnBSbLCNsqugbkKWYpt7lKqe9DBAsubN7t3TrECHV9nyRifll4k51ZFX6Fpa5cG
/4RANI2bvkDGDsCKpW9vb+ZSQDm3I1x2RmHHSYvakl8Mn4nqq/QhmSS519Llw2vmOujLOW2EcL+h
fdJFVoWYVTjFfV+GT7jDJZeAzIRwv+WFUjpFW+PKLsM7gCFWVSN7vC1uFBR6MZEIrjUwfl16HQo9
FYOWMdB7JPE0+tGooxcT//bXWDy4/zOCotulERSnoNA3IiDZ0/Q5ty/MpTuGIuz4o4GmJtMeHbAM
3Ta5uHUAhKLdySVAxHGbHGADJ2zwdZLps3YfzDK4/e8vOvLZvy98mlHNp17hSRuzrK3jshNN0EuP
CmUVTrJ6xLItTOQAK8QFJoVvZNGegdkHa0FPNPVsvXmYhm5bm2xTUVlba9kf/mdLJBLs7DHVEwJb
aolMv3x3ocEWy+5hyYLE615FOmMzPEABwof4buo5oILoXhmVnNAFbCUaj5BsRW0CqJOrMUe0g3UH
dDmAPj0S6oWPwfiz2FuxF66zXf4ebcZ9vpmCZBd66V4GAl4M52e2hfiaK007OQbWOPGBmiilPs2g
ZE5G5s/u6JVJuh3wiLntlQsJDgbSIYKN8XDO2SuE1zQnMcWIG0DXoG3uAxN0QZpXF4Hivt02tPQg
BIjdxPaCsAszvkL0S6Y8tzLLBRiQdCtzyjZKOq/DJELTY9625m90zO8J6lrxZIEcXgYBWFonsESA
G1tAOOPPy4BizSAmHmIAasyu6gIDkpgrbUhcr0uKFvKVeh6otPoyCQTR+WQgRo3Rqbimuspp6EC/
GncX1rXLo+4uzFHM6ArJN1w4gRdmBMcBm8c0FzZSDqAsaz2DcnoESgtJeLymuxQWI3jKnLhzBBk+
LOaU3aendu16bPWQr8fWm8EuwAtpzY/+WFce+bLCIUxDUpb3nNG9Agv45cfT8y6fQg29vzTsQOo0
/xgml0o2cQGTCyMgPkYXFq1f5PyXRvqZNFbWoRFnTeZD1gP7BWvtwYFC7V6ZoDasjMoDym72QUMq
5+tz/D3WU6DELJBSsIhkXhxJMItLTovhC8OEoArUfMU+eznpajYaWHdPfpLqOYmSICkjeC8o4y1X
8oGXvOjcmHA/dehyq6UFY2M0Ah+lkMnXrZp4Cp1+3A4FC5c7dhqNYjzcsM9izMkr1GLcBv5aT33i
pxSvm5QxJdAmZVdNjKzr1NW8Zmx+t2Pxctv2QpC9OCs8CzhLz/PeqizGOwVketB0zP4/ts2TntzR
epfLGjkyW4JHpX2lzWMDW+BvuMs7y6tjcEr1zaqP6UPcu5tS77/6EaHADM5AEGVD+RmbLISCsAzj
KEwrKP1gyNuPwKCwqsHX7dGeSDBV1/GcmwI3Kqf/x6cUJ4QybVAYyGcaP2utI4t+uWm319VuowI0
Hyf/QRzcV0y0KPRuV6gyHYyrZI0bB3+DZQE7BtIRfnLOPqOjxeAgwCCeX07xmsXkKelnSS5wdR4E
E/zrnpnQ4zFWixn9/s7izyttq6ZpUFAZPOO6YiTYEW4mI8dXSjvYidM7g74OFIAd67HRg6TaWzRG
OeWbAmrP28fgKp/6Y9SAiDFvoYNK93JxeeVmbtO0IFLvoFKbhWtAbDZ2wR90X1YBFUwJLtkRa5oi
E6aoY63GcfLiafDq3j2B0Pnh9qquDtwfUzYYbyykcXhmXa4qSaHAHRFspQLF4fitzdd533ih/Vpn
P4hUQWx5D/9aEwJmHSWNmcZYWKgdLacG8ejOpcxLyFdvAWFVgq8DIq3a6YRVQaJ7M4Luj5X/uWqz
H+l7r8iI22WLEry+oEWlp5AJ95V2xcDQmdg/2nA4NTK3v7oDhEUJXq/nDAq34NHx+4m5QRWFmEHJ
2sfWHr5F+nDfTQPzo8mcD6kVmzKaiEXjoIkEVwEGv69IfXo+zqllME7QXFKgrzD+VJqdmzGvaJ7T
8r8oXt92zMVd/WvQEp6zZWQM5VjBYKFthup71wZu8p6hjHHbzPXzhe/qmR3hWEfErUK1GRofM73Q
y1yxbRh0lj+i00k235XjFDSneZUF0bNyZ61uG1+Ml2e2hXPeu3082QW3jVobSeM1iE52mfH1hq6w
RjEPJRo0xDrYSb6DyGqvr0xnRZ7K1bTOn6rSo7jsNupBWv2SfUIhcYgGFKKdkpt9K1Ypxcx0uDKP
w5v5O9vkW8g7T5g3+i8GeEsS1Bb3lad/lonM94osElhFVoQhDDv60dVaiAUFk10Htz/e9Tw439Uz
K8LXU/SWGRr3nLjeENA8RZOf2aBIagIVBH5RsYqmTRW7kHsFecfLbeOLW3tmW/iieWb3DPO4YMhr
zcOUwoha3YG4f1Mza3vb1FVGLSxT+IpZmqtxGcFUrgwbJZs3OmYAIDjrFxbqJCZ5vW1O9u3435/l
EGMZll2aw5zmfpTaYwGs4iALZrLd439/ZoOk7lTTie9eDVry8jFrt5G9d2ZJbFlcCqfU4Q0eQDaE
W6hpjZY6iYpbKD+kSlCXP6kp6eksp0IO4J146oAkWSTKqNq+zBwdWR1p3zUHKOyhrMFa8TErzRHg
xU3Rp6+59pLkMnbDxcThzLBw67Emx7/JEwdmrBu38osZgaSFukCIIcm4XMUWkYC8Fh3xzKJw/2XE
YZPl8FRFLYk36vY6dj7GsH/UKsXPTBnfA/fri94g9/u/5sQLiOYqpT3PVeJWAf48+t5DG1HiITIb
wuWT13i2ZTGWZOKr4WUQeuoE1dHbJ2rR288WIsSpKW2J2TUw0nVlwHqV+KHurGZbQ/oFSsrbxv4Q
JF5vG7zdQd0PdHTC+a2aSpv0CdtWxdti3rDiIQ4/wubOjF5aw4Qm07tOdl38UNJdQz8kxvl+3TIu
HOxhaIucdTBupisgXU39GFnvJN6CqzRNn2l1pxHP6SW3zWJqBM5N8A+BY1oXWUjmqoRqCoNRMO2+
j1TbODELBl1flQTM1o3llXb8f5xd147curL9IgESKSq8KnSanpz9Itgem8qZSl9/lnxxzu5m67bg
DTg8DDAlksVixbVcNVM2/2axJ3KlxQ5NaA3G7HdO0XEaIxR4DPAuWaM/FG9mA7bX8S0PBSonbyxZ
Q19bDmVPhEu2TTQpNac5GmpR6lT02yK/M9nPMY69yDwIc1sFHq93wVp/xaIun4iVrI7CJ26HHcQq
xG9i67FCioAF1UYz367v7qLtPhEkGRsUcvq6DSEoRB5yRDBpKflGR/bzupiV9chzJ3HL4qFks5gB
nb5VP7yHdAL/R+VowM64LutySQzd2OB8opivAnmpdDMVAN+rvU4bdxjvQF7qZOOGD7+uy1jTiz8/
P3law0TnZVJhQTH5rZX+QN2A7wMOj0Gx3REI82IzNE6He7gieHknZ5JjzHap4PE5f9OLDFwkJke8
0Na9A8JPNxm4p8fK1qIZsNeLHUEKkHf1XldjX8dhKpP5nKKZMbXfRvoLwCb7lS9aNEYYUPjvF0l2
t6wzBWM3HeK18hF0G31334FYvQoPDEB+Jt0qDbiPWt/mKw7bJRja/HKdCJacQ3BsgWfXwlZM1WfN
6bY1CAaajHtkad0iM/1SAdBs/Nhm46GzBleN1T0Lsz1Vn2kaHmwWvFTGj976zBviqoJAFcNDZyax
05MQPQ7aryatfc4Tpyo00Pc0eYx+BHi+lfl0fQsXX/yThUiuJxiREzYyLCTtHjAAzuOfFWA6dNXj
w7hyWstG/J/Dki5HHQB2L5jj24rctOS5CYatWj5q7b2OuEUxHfLX/a7SIc36fHJReK2mht5DO0o9
cGBYdo2qucYw+Ne38P+5kP8sTDbUQFmgXTffC+Dzm35lubwA3aDq9vU+SdxMCA8IL722RjC24AiA
WQw1MjCP2iYDuu35AksbENEwOFhgdGyCaBvoBwMajxBJxD8SpM6G2O2AWpB56MoAaO6KAb/sYgZ0
Fvg8gFEC0psZgPVcvmJ0tAEa6AwiDgINtLePm0S90dGIFFQW6AJH4Ho81Kpbg4Vrap4Yek1StIiP
a6OFl0p8/h3Sk4WWwFqEFb4jbKdygwQOmCCHUPX0vL4PCoD35MQcN9dPfd7bcz8IMgF5gXwgANXB
Wn6+9n4iKHwwmHph36X6jlcvSbFiZebPvhCBEVqLYeYe3TvS9nYTyAqH0UAqz0D5teNblRU++MqB
cx4Szw6OTThmK0b+0l0+f8GkOzMYNgdQp46AKnQtBUe6Osu4tHGnb6S0qghMVcEwb1wWuh1y9ONd
lX5cP5v5I+WNOxUh6YNAZsBWFIgwczAmCJTMfIMf22Zlen9NjOTA9HjttfkKuEN1S4evon8PskeL
rpQ0lk9kxlcBPjseXklKNho9H1OciAA0VMs3Sfvr3+zW/wTIJAxBNFqjmkBAOT7X9TYz38LgmXRr
hC2X5h+ahZFCzcSk34y5d35huBkZ4P3BbgUdCrYOanAwihMAZL8MkE+/c6YkX5Neti9TEIcM7RRJ
sBJFkMWttFHtR65AB4G9pHpTbBBrnHjr1pvirtoGe/6Ncadhbrb30zfmghj07mb6os+m139YDooC
bn0clJUrdlnTxeo1G9THSPLCdsuD/7SiAJcooxYhlEcOgxd9Mz7FBrx2TnZMCif37Rdlja9keen/
yJQ8JUvp9LCyw3Z+KozuhayBVS3e6pM1Sadbt0qsxRjIAInTsS53hv26isuzJmJe4slznkV2r+jg
OHQN605hew48LH2Np2rxSoMJYWYnnxM+0mXrrGhSjRgysqp2ef4d4eVQxE5jbf7+zmG4HxNAQBCb
L8X5WtREDNDypHVFB449a0q65zSw0MEelogznSAcoZjXRS49ksjVAkpg5kKB+34u0rKMhLa10rh2
imkZ8ZsbqhMXUHuzc5g+vF+XtqRvAGpRUccDqgD7UxM4OSyUSaueChgVfSi2mWUgJFnjK1pcEMH7
CB5kaJ4MoGdOakwzA8+jRgYvN/wRnX+15mT0p94+X1/NJTAjriyw7ZB5QIsQMALl82rKOE2bFuq9
t3fA8byl3gBaoY/+LgE5m0N+gjRtM90Zzmt+a9yPD+P9Z+2OO3tnOgC2dQv/+vcs7e7p50i3uerB
2RGW+Jz5EIegQE7r7bqEywkkacXShQaILSVBCxF0w+6C22KrPgDTb2feZQfxqXjdobw1HBB/Y5XZ
EcQ9wYrzs3QTT5coqWtLmgr1MMjX0VubpkcrugsKxSsQBV1f6UKRYT5btH0AEI7O53t+MeIUleim
71oXt+ZDgauKpjDPGPRDZATbNDN2umhjh0SqX6W/kNL21EL8feUbTwJ6PAnwfAFtIyM95bHeq4WO
60J46Ipqn6kOxsmdTN9fX+yiDZ2BIPWZzEKXm7MHs8rGZjKRyw6/WV3nWEHqjMbjdSFLFxPdD/8T
ImmnEZpK1c5CdJi26AFDLWn3hlgFRKDNilFbuginoiQtLXigpRPmGkEzdDTsFGjg2Yp6LLotJ4uR
9DAgg1EqHST0+kcW7QbMJY93WvnaQC/ij6Jf6e9Y8vlnvgWYNTh7gGU5V0bM/dVFzGzE48ULUPId
hVCnDr/C8qdufovyFXVY3L4TafLiAowoI2uEhotxV6U/lHKlnrC4eWimgoVGiQYIAuerSYDS3vMO
bw7r3lt+pOpdUiIjY3+a+gcglaq/HkH741n94+BJVznv1DGzZgcv7nS/QvoddtvP6Fq8uXiLTvzI
2XadPG61mdlZX0JMyva6zcE8An/130Ripy6CdIuminKFZ3Hr5v17VwKm4PX6LV0ysKe/X9K0KdHK
rCP4/VqzK7vfPRjH7HHbgcT4upwlawAUGbydM2q/JXdkjaBMBsIRdEAdAOALgmqy69S9hWn4dO3N
WDqXU1GSOithnuoBGIfdkiIBOiUeDd8r669BqKFkp1IkJVM6o+VxCymWesg0EMol74by192zf4SA
Ot7Q8Cahm+1cxSZBbKO156WQr6DCYAtx21X8lUUVAMPLf4VIcXLN0SrHQwiJ2tSZaOQZBJ1CieaE
4uW6EixKMoEf/2cSz5Bh+EmJnHuswd819dbRg/t4wJCtD3q462IWarUILBFdUkSZGD2SucWGZIxI
hKqJ25m6WzHzLdZNR6dT7dhG40x43McM5DkB3xjNGiT/kjE9lS1pnzW2tOjR6IIh5gkDgPXDZGsr
uYAlewrmPoARonEbj8T88xPDw8MpBPUFm5uuOEyOyNEb33DixQIzxErBzH1bB4lHrPo913uxUglf
ul6IWaEwFI49IqRz6Z1JAnOK8FqYMTwHkFP0JSa7rHYlTF/SFYo8B8ChALwIQpNzMSJVbB2vLh6l
wCdpiopC4bXcBZHD5rq2LK7nH0GWei4IgNF9WM4BBFUbrXe0Omif86zsVaRaMtyI69KWdfNEnBRD
IIlfjBhXw7qiwUkiFWgt6s4a8MinZuXEEdik7BDwmfeinNb8pCW3AqlKIA3O4xRIW54vleYa+HIx
vAR2RNw/+6ksww0VFaCkiadrX22wNmSwZPVPo01JoGmLQW8xPOKqrK8dtQ25y1mUg3eMoMkYNdzq
419sL+CrZ1BbHQ3AcrY0DbSp0htkVeJEHAIW7TPw1oMpfCOAtjyk3OnGhzjMPC38ui55SY1OBUtW
FNX4CjkeCB4wcyiiXa5U4FHZXxeydClmFF3AZMOTAkDJ+QGqpV0nhoHXWjG3AApV461l/GDT2ibO
xyJnTtFWQPHB1oxuK4lJRK+DKXV2CviDkUxuMQJ7AiM+ndbsOwDORmx8NsrPRKvdieeuVmkHkocr
raWLa7Xx8M1wi3hqJQOgKIQo6D5u3b5NXbTnxgV3MmCgr83hLl0KjNT9V46c+BxytbHQYgONyeMn
GsV+pZXfpkD1OhAoldUXmv6966c4f7m8vRgzUlUdJH/ocJZWpk9Z2mlD2bpBRGMP71K2qwuEYPEQ
PFBa3A4AsgTNmRK4oGRZIzhYupLoiNeR/gRnDGrU5yo0DlkDoHwMFlH2I+4fuuzX1LsDQGf6FUu3
tK+gFwRApok2YAyvnAuKtEHhCUHobljvZbOP40+AriXlp1B/Bk/XN3Sh9jYDS+sEuGsgN8T/57Li
PhcjLAx2FDll0W1GFJz6jRbea2xjaRuLhPCg3slaVLiYwz2VKz32Q5JQRe0aJA30zdfgPiq7pt5Y
356UN6v2o8av31aszOLpsT8zoJgGQrXtfKHGlKIcQwS8znRyLXbUVYdq39X4NVzDyFq6ftaJJMme
pawvrGiWBBfLsYlTqt/7xNWDFV9msXp5KkdSEz6YdABdNgKcFq2y2g7zNk5+oI8tUvJe9VAFLnu5
ri0rK5NbQQIw/vzfHkZIRrTBfV28F4nq2GtAsZdTafDekSUEewlGqm0ALp0f1tSYRacXA5JXW8PV
dtrLBiN+1LHutW/8eXLjbfUAmJTemT6vL3DpKTqVS87ltmmgtIXVQyubH7zbd/yWr2Ejk/l3XNiw
k7VJN65TU1okCmR0m5Q45K06BN6wt/aNFzwXL1rv5S51VYd5HNxGwGMCGMaKfVm8CidfIN09jGQq
VEmxuxMhD8mkbspscg10W0zWQ1fV++t7eiENIAYYzsIgKiw29FWS1tmVOQiDpS5mzx7KEmBxVboB
6vBzAzxWw1zLal8cIcRh5A+DvvNIPkKm8yMEpFWqWwOoME0R+kXd/KTt4BqKupKZWRRDdRVjfNDR
C/BpE1CPmOKzUreLy4+8U9CeUD/Yq5PL8+acKcu8Gh2TWCYI2FDClPwJ1Pwypofo+g+snPlWlcRP
qhF+TAmP/YiKYxaUd0lsvBeYMEbEbtwGPKNwF6cKae3K3icNWxviXzpPYJ+hbxL+lIHY93yDM1Zq
0VSB1bSjodMjpk6mOwaHJzlk9t/aG6wegjQM2mJDgTJ6LioH7k3YJHHmlr3QbmPBAzfI2x5tg0nQ
u0GjtGt55IunFxKBd4somzETtkfSnkQVZRVOSIIy7k2mkxD0ZGEEtNhUqG3SlZtxaQokadLVAAB4
Hsa8y9yodiof4irHdLrPD1R8HLQofxVbE5ikqYu7c5zcA/sad2uIXksKZs75RcTDIDGU8REEhqfR
m4FPqCdgSgsSO7GI369bgKW7cipD0hieKUOnM8gIrKneAk1b25Mm/GFmzRrUzpJuIi2P2R/gItsI
fs8VputI1XSzbtoMrWB2MTl5a2iOmdfgtWdInsXGvxI5Q3+ggR62QK5shYPJQaeZZe4wbOw5cKrx
99vIiFuugQNeRsCzNTiRJT1PemR0saFD1ghUxSzc5R1Kq5GrTnft5FH6OKLUUyv+9dMjF6++JFXa
VAOtkUUzpJnbZ8mM0zCY8S3RiuZbgE7eWwsjJvdaYLBfQT9Y5Ya3ApXK1FDRHaBq3WM/prk3TUQD
9ZoyqHtb6+rOberGAqcUFaCxR75C+xk23PDRJW+hG7gIGhCgEoqKfhLx1zDXx9SrlDbcREHHvl1f
3sUFQGMQYnroDFCakRScVeokJaQBoy/K0G/m9ip9N8fmscHb8fciUJiyEbUgJWPIkbU69GKwkxEv
X4mxLVqBQUzhaxmKP2U2+amYuc8NFD1gNuWobxrjjlEBMFa6AVxXsNc8+EzO4P/UPO4DJPOR+/Rg
jo6SOgSB/SHeo+PVz2a3cT/cjH6+FY7wn8mxes5XXY4lu3rycXKoSLWiV5QZKXZioIKjz8Le4yND
fdubt3m34hkv2ZtTYZL32HPYB2XeCRuTssTplVr9pfWV9SSUKP1rjxE0EAjUgPg+8+n+iXNO1AeU
zbrRRUjEToEJ9nTuEjPzkmbaXFehBWf/XI70FA5BCCK8TORuMOVegswC7TeN6YMrpDQOAOMeStAx
K16D/hcx3UT0b90ddEgSikk1g0HBENyc35LcLqqJalimHRNfU0CgNuo+QuynlWVe3EbYmtOjkywc
HFHTyGY9MR7r0NduiG95nSswwrnBJOBd4Kve7+si15RFsm5jpCRFlczXhj+1+r7UtkGycv8XOL/P
VyW98zorjLLpIcN8/oj8ad95yTfihvdHzX2Ydg/oWwod/QgSep+v6c3ahkp6wya7RiMARIvf5sv0
0d3/ANbcFuhshweMHbvJWp/U8nbC4Qc3HCCX5OeQlEhrMIEXOGW/h/yBiJtVSqxFEchQogmNmPC8
JYstbHSk9jV8YpWN26RXHaitn5TVyqld9jXMugiWFEDWAlwG5PPnOk9SkRDxRzOiwhlH/QfPf2Yi
PZIGhnJMv2rNdDU9dlmW7CawzvAkWsnkX976+RNOfG3p9JJUbbWazsoJRgEf3DPvqq30G2b3HfxC
TA4ETH9Wayt1VDW6GVikfJpx+pRpAo/pqCgrW7LkCQC4BFsCY2MgwDrfEdXKe5Sk4Y/H9Fer+T3l
TjXtjLUpkDUxkhEIQFDeayXEJMVdEHtlcCtinABbaT9dPuA50WCA/YOio+N8OaJPk6ipkszliRlv
OoAgx3Z8jMfxxRbvqIXe1qlwrdF+tcxpm6fTnpGP68ZHW3wXTz5h/vnJ84HabsgzHZ9gci98sUon
Dp309+hX/j1RnPceM93a6GCKfd+hJ3vlnVzylmeyFxCxWSYa6SQF73iTwS+HO9nqIEB4g7KhWQ/j
uV9Zv/J8rEmSDCBIWUGfNTuudcswJP+Bzj7QLRQHdJrvSwARXN/VRZtnolYOcCHUv+R1KXzsQG0E
hxUNioOTJcOI/n09WLkMS2ZIn8MMEFQDceDiMoyRDurNHLtXeXHyOiAlpk7e9ZUsevxIOKP2j/5C
TZXDs2pqTb1SkDRRuduDCn18E9amno4W4PlAuqCZnrmaEl7SyVOZ8/U80UkeBaAVsSGTICIswDYI
M1N+7+gdDTYV8SbjPqzmOSmmfFTETXvhFKrXZnuj2NvFWjpn8e0EUtIMKoRUAPK3519j581M34Cv
6YsbbqPT8lcwPKKUoWCOlzwbAWCqfA39ZvU9S25o4QWWE1YHIfyy/0wjv/hr0AeYZPQWWYaNUWYb
vTnS9wwFUjHpnCFQf03NR2mYQHazXDQjOdfPXl8yg7qN2zkDuKEgJ1lb0w54WBuQ1PiAqNnpW7gO
G81Ljx1xuh3bfKDkujHv0XZypzjNFhMqAAJ2P0OfuhkoxIcbzU/2+Z0FfFQHPZcjHIzubdoGzmPp
Bbeh/3b9e5fuAxo70Bk3k05fRDkiaZqB6T1cNwR50JwperD+BSoh3n2wKqHXD52rf5ouT1SziaxC
RBWUIR/Bp82qW7PQdorWrBjG2ZuVQykcM3J4QPlHAU0yjH2SFjy1W+hck9uRM/Waet8BaO5Qq1Xm
0bpVHztBxCEbW9VAR0SYv1/fy8sEOMQzFPARmuIjkPk71zJ1aoK6GPEFZbgl6qGr/dC+zTFDXm15
6llVuq3Vg1HWTqP/DCw/1D8BdRWIB1TFV75kcS9OvkTS9yTmEY8HaGHy1jj15NU/Kq8CJfQvsU0A
LLQPj+wh9C1f7Iy7NWjVpRuAbM4MQI1pg4tuSzbHHMyCbAUAZhrbgTU94m/2tJICWNJcODTAA5wz
YNqFienTatQAXQ/IJG1bD6h6NaE/BtRf2cq5H0JWq3nUC70foBwC5dX5oXJmdE1fz6ZstNPOz/qQ
/Va6WiTOGJA42NiRCHyAlbZPKRKemFYslEh3cs2ka6ili+8K0B5wh2ZGvou8Mpw4pUYmFzu7Ayi1
cIYfg+GxeqNslNyhK27s0v6eJlUlf06LW2EGCfJ/U7+x6bc8c9S/7/eaLwyd7TFwk1GblZ4J0JRF
kyFwYZRqz7tPNcAczspVWHoXT0VIvlpV0hEZeoioEK4pwXEy/GjywPMAwjwL6Jor6rK0a6cmQDL/
tEpoY9WzuI64embfhgPzx2h6uq6Vi6s6ud/S4YiqMqq2wh0D8iHwus26dnLl3WhebGVfmitrWnS5
TxclWVbCIzKhsQr+buq26cfETSfMXuFxh+V7a/lFoTrWL7Xao0a1cnpLLuhpElpSEDDFmgrP8Tyl
L01xZ7T3w3SrxvfR899v56kYSUkyq6+aUsUCg+SZN7qTghhax3jubtK38LVXFrVknIHSRxEkArNZ
tyVXTe+GnPBugF/9kQHsFYMUn/EheBoBsrByckvaCARN2GICj+Siwb5mrQGyGEhS2Y0Vb1PyaKxh
kS5Z+xMRcnWZjLSu+mo+of596r9I46FLJqu31w9oKTg4lSJdKxKRhIoeC2lBqk3QUD92K0770lYB
qs6aYQxxNnLrKUtKlCGYBieFHtkAEIPJM+jKKpYO/k9NdZ6BQr5Xukf2gExkQwz4hiNqDdsJhGxZ
KBxScmQCt22eeHG/ogGLb8apTMknMfJEM/CGwcRykCzlx5bXTtvdqNmmH92G3wGcFrgG109r4dbO
mUfMQGHqygB35/mTqaBTuA5zG7EIAcMYUK/t7FcMqJSp/kHXup//lBOl9xnCkAnAE8IuOTWjNOEi
qgOUV1zd7Z57TIJnzlg5/Vt00+7pJjtMbv5kp+iGc6oHe29vRe7YnuEArQFoEitO6GWLDMpyJ58j
o/sYRZDktYK150cLbRD5C/eT22DnKLfhDT1Ez+rT9b1eFShtNu/HqixirD8yHGsfOZbHH9udCVHD
W+Cm+3L7tSJxVtMrO26Q8+Od+iygXQKJPag4HMVJ3OEQbx4mVCpyUHslKzdzKZg821Lp2oSi762s
grzWa4/0OKH53EkcjIze6676vbjjzrtRe3c44tB0GpjTzcqC5ztybcHSHcpB2Wk0xZ8PaG4bsoGO
GZuf/PCOkkxgonDvAJF4ZSRmQa8xqYQMF4DPbZgkuYmA8VTkZgcIcsFmnPrAM6zOGRO/Mw0QOH5Z
MWql7KNEosnG9JSubVCrchL7N42n2wy5T9Hs9OFom8+tujesJy5yEOemntlssjXe1Mv7Pn+qjTY7
2LUZhPZcIdTIHsspw6emjR/1T1r2icRHp87zZL+uH8XFSWBgbSbQhcsPst6LXGZjK5PRhEYKAt0C
5f0JffVJOq0BYl68BbMUm81VObycF/aLEbs08ghtImadTYemaF4Hm4DDMDde/345GLol84AA2pPl
ZHVH2wBQ3ohh1JB/z5AHngh3r4u48BSxlpnoAjVu9PFo8jBS3io0RbYQZbXyc6TPLdroTBQTOHfy
6I39PfDkXI9lSLQwbZ4nnl/Ak1Cf5uWYTKxG0TSq35jGj1ZYv9l8bcLqMsX+J8RGByTaSdEEcUmk
TESagRoYKYXNoN/3zOlsgbR25wIAXBW3NnOF9duCW4zxLE9jaxwIlxqCEB+LRLJSB6283NIaKDlF
M1hXuBk59NFPvXoM+df1g7v0uuc1/k8G2mfP93I0WcCMGjIaW38kRDiZ0N1B/Rmz5IiC3o5G+beW
j5+xUBwitH2JQZPrn3CpO+dfID0tqI23RmrhCwrwSNhDANCxuzJsb4x28FgfOyO6h69LXDxYDdPT
YJNCDgeZnPNFVylNxKTphauUfDJAG9rXH2LiQYNh3759ChkwjypVYdmGMDDgOAEzOT9qXE92Zll0
dCNSXT3ENtoBveufduHozg0H8GdQvMK8C6Bnzr/MSi29QVSeo3Kk3mjg1aqqXTPAuYnZWvPG4tFj
YEFHHxVFFlXuPSAKLfXQTKBe1l3Qvw5sctRwp6WA1SnuleLVEDeCHbLuNVzj8lo68lPJUiTU5aSO
whrxjwret+pWy/dEU1xG78zwVZt217d0oY8ZVT4UMtDYO8dCcjY+1lFHGdWiwJiLftQL8jR2L3ZX
AgOq2JRx67S0v1XV5Ggp1qHRgs/r4pfWyuZubcNEiGT/OYUTYwU8PyaqIQeBEgFUFzhGSEE3dmyB
/VH9qCPgNXF9RYmWV2zNiVBEGQg3JP1WhpGGAceKo6F8wpTIURk1b9DaxE0A1mJgIGdM7INaUpcF
X5m+Zp8vvUVo8Rx3ooUC0w6mbLhoEGpm1xq5WzRHFK7aZp5JdCsLqB89mHB8y97awSalXgZSZbZZ
Rfe5jEfmDwDQ81yMxDMuxwa1HQWNUFnu9vEeuM9Oi9YSXfkdRsQxlF067tFyPfT/wpAhCELNR6UW
2oakuztFNa/C2ZAhtRYfkxaEEgNry1sgrz9PIroDZ/D3LrHbvx7pwKMLCFUdaJXATZIT3xqt8zQi
LTp6KgomkNwxjfE+GnpHxct4XZcvXDC8QrBNAOCHIwEM+fnBOtHloNRr1SwQHHfsp92ILWDZQYje
OHZb7816bU5z6RTRO0NQVJ6FWpqUwhCg4xCJPWcv6vp50HXHwrBBoSa+ZlXbvnnoQHHYiWDDtbXx
lQUzfCZZOkqlMFBnViC5CR76IHbbvEZzFN9gom7trs5xzJnbP+8p3ngUmUGugPnK8z1VxgntYRns
QzvRgx7FDl6YY6iA9KOs/SRDoIl5ssJ6mozwZuqNbbMKIr64WJPAPKFeiUsrWYt8iioS5ljspHxr
2W0DaKqyfWritQnSBUsINxfN5cTWgPdhSisVVhY0uJNwpzRxqK3Oh6l2jUr7qeTtTsmGPcCrttcV
9rJYMu/uzIwBZxHp7D+ewInG6qVp5sC+LNwk2rMCM1YHjW/rdKerfm7twsnLzHemHHN7Q+JXJR+d
tt8x814oK8e8uHb0glswyMBH0iWXVVB7CJUR3xGHXpZsdfpislurBs5jeGOnbHN92Ysn+o80Jjl1
3TBWUVzB/udFh2TWe9WEgLzXnXLN5C0ZBGSzsL/o/cAovuS7BSkBzZiYChdOnAsAbze2xVOulTch
TZ4Gu368vq4llwWtZpjZBpYH2hJku96ogxrpulYAXhtwmFrplM0mEaqjl7eotgO3OYiegvwtstD5
Gr1cF64vXNRT2VJCIulQ6qszAtk5R0tffNTCdkVd5xsg2wIA6s+47NBYlIPObUHXYHbUCjD7kCqW
b8UCheQRXmC0v76SpfcZoS3AfjFyDHAfeYqMCbRc6+0I81bbxTaaeTEn8Fg+Zha3vY4N6RacVbex
aUA45V4z6rET8hGOIWevCh6bfVdk48oVWdAlHCySovgHhytf1bRs9Gw04ZQXSYNe2LaKs92Ut6Vw
Q6BxW45Z0+SGKUG8VvGa756064BSgoumglkWiUTpthhRYohCQxd/zX1S3/VG5ZHJcE0wHqbW96zx
2jUymyU9PhMpHXQkcrRpDRBpWoNXla82kBzVIQOya/Jg0topwjZ04NkA+JmoW6DouH2wRgz+xzGQ
1o17hD8am/uPZeTnbISTFgtcphr4FF2qgU0XTVvsCwmDG12dyxR48PTvNlJ+Jau3uqhdTct3UfZQ
W8YuYWAmQAYoNqKbwDK2IZqSBvAN/xtVxUQlylCgxLoYQuwaEfPRxq3LOwve3EEkH3EA/FkvaPhr
rJd7PfrQGuoQo38hWbqJ49qp1b+HYAO8HhptcGgoumP84/xi4gJoEaah4FBTBZAOujbsapZhGqup
/xoIYJZkAcgP81CIASXN0MymSsUcmsY62VlauGu61DdSc8XSLL0QqA4xDdlsNLbLFmBQqRIjgwLW
6hBTiM0uSr4i5Lr0tSrUkqZjLAFRJno/EP3IO5dj0DduY2TtiioIiB9GqAkwFUOlnVC6184azXdN
aNouC83y2JiNdrSMWrvR8xJtjJrNV16QpbsO6MiZ7HEe5pEfkKItNQOIcJjYCd+N9MEKfpNhj5nS
KX0Is2ej+3VdfRe2WT8VJ70ZcRsRNZrFhQG4bHd24U/122q72aKjDPSBP9V6JEnlxiNwwGKINxCg
IK6dLjoGxZdQfpPWBxQQI9sq36ZrxvoyXT4npE5Ezis/cayiWBQAVYbI0dW8+p07ytMPzCghinbE
TYh2o4dD+Et5EK7pZStJ64VNPRM9PyQnosewrBs77sB+mH9WqpuS1KnH+56uDXwtPEhncmaf7kRO
kAVq0QjIUUi6UcDSkNiDqwzNXhSlQ5Vw5f1bchFPd1RyEXsaRkPUY0fT9mOqUccqn/voSQUuG0Do
irVZU40tBR6IGylgD+auLPm9neIsNnMKJ9EAEYJANXUY6m1TNVbjwwYZh7olFbrOwZy7GbO2flPL
mjwozB7poTWzLnL6Uhs2QD6sE/Q8myPf6NM4PpKxUE2XTpSmDzDn1bbsc93cRUEyfE+0oTBAxMep
H04c7wq3eHLTVHbbe6QOdYy6GV0R+gNT6kOqgikXvNqdS3MSoL9JqNqX3arNjjR9MnpqZiuR14Vx
jobRIbDumFLFDB3fVvlAua6+AG07/WBqhlYzRbOA+2E3KlddPdIC4oRFG+9F1lMEXqONTkYzrPEN
lrjrzACYU6mq8O9aHZUe0sP1M4BF+9IbBXjnRdyq38DCC+Opq5EBAJWMh8aGhRU58L4YMqctZ3SF
rOlZuG0yJcPkgD3XRbVUn+c/1J1dEfSmt6kgk2OXA2pK8QBodYBoj92hT0JbuBWPra9CQxFiFKb9
O+GlBm4lO9oizTV6doqhD+BWaejKaNHSCixzbLLDm3iMvcoE+L6atEbgClXPflXlKG6NyS4A55jE
gcColEBBuK5j9juzg/Y7ADZGy014U/8UjZY/F1ExBQ6rRgxY1BSjnFOCN+nJLEx+V2uDGoOoKy2o
0+vTUcc8qd/VSbzH84lXuretbZcD2g0TTe0+a0V8mPo+34uxInu1Hazv1VD2kQNoi6zYYACBomA0
0PzA2Eiz25wVlk+ULuIeOqxzdG12wa1KSqXejeh24l5CVOU2E1BeZyxI8UHqMcidAIS3uluPU1V5
vcns4rEc4vDGqEcKrKJyqjDtN1RV4phd0TB/SEK+icO+AdjppD3r9RBNTlV1U+YQWhDtoWRdXvqi
1wS/BQI2PQ49aXyKMO5HZ4/VFrW0nDklVGMV/WDxWs7odIhboUXyCENdt1CfrIQDgP7BgGzD6pb0
n0l0BzCbPN7R4jc67UZ6NFYJf5be6hmHE+Qn6BhhmpzAKrrWrpoEvlYbsWPTdXeMfyWgl0XbwpZA
3Nh3m4L0NxV40xognbb6GtX4gg1E2x6q+ajqYIBarrjkyn9Iu7LeuHFm+4sEaF9etbR6cbu9x86L
kNiJRO379uu/I1/ciZomRGQmGOQlwFQXVSySVafOEecswm3c6QTJlh1fuwFrCraliFYPj2mOkd4X
9VdMLWkyMAR0kVQSUq2RWqFwxg7aI7dlpjuk2U/BU6CQv68MosJuAgEL+heIO1DXx3IakDersMRc
sqo9jZVaHCVxhLItpqUB/EEa6dw5lJLcnjt94AElGOflImyNSWkLVcIvdUnUn/s6nmtMU5LplQD4
bAn1uRVAFAd1l39x31mZoo7MVOhlRYA6h1ON1d6sNFfAt2zHxAl5wEFGpAD0icEMjGjiCKIfL8o4
WbU5DTnoCHMvAF7RlYXiURgHLzYyz0wFKE8WnLs5owJwZZO68xhhDJ110KI4KVjw81rBM+Rxe/0Y
BYD1fZEe1AxKi6jN1OROqUFWIU/tZKwhisMBtTLXbnUJph68GCzv+nnAwODcWTjAhReSWLck10GA
BPqFUPX7UOC8NxiOgbQUjNzY1+BFoD9Xq0wNmQfsABUqsY3Y4VITHFIi/f3VEABPS9IWfmSoglIb
rUVfxSyjEldDqfVqbR9HKm5vTwav7sV6O4NFHY9B7GZcEulENeljqZQhAdMI9utrNSYGOgvTnGtO
26dgGB/AQl6icJFMs60PaqDbIEcn34O+6ys7hfrITR5KxilqemsfhXrkWbgZneR6UDxJTaFhWjZ6
ErhJOxR3Y6pjIFqu+4g3fcgM6FUgUJVfoqHGrSyBUBuopw0xyjxJpHC+CSPPrmOaJvkoUI2UBgtG
VFAyyONe6j5q9V4j77rmbe8eZqJTZGkZ/zMtg8bmd3HXGlKB11aPUlUstq5C9hjxt4KXbTvM/bOy
syzr6mEQN1aHFgk8Upb90iXvZglBEineJan1pkEppEySu22TrCce4hoVKhkzFEh4lE2rJ7kmdnWJ
mV4UqaPZjtLcS+fvkZJDsuI7oJFy6maq5G7bZe3btVlqQyVNnsl1DLOdNnhl9qRMk592HCPLb6cK
URh/VzE7s9Bn4di/Xs82VZqpF1Ej6NEeDZXoArAdZ/14JqjULRU1rgEhTGRZgr0YRPfQv+QcD4y1
QmJbECmYAFoan9du1JVo9CAyR01FLB/yRvgBYe4dWFj+RQljbYaqKXQkrfXWhJkyxX+XAjDwiJyh
1JlantJ/y3RO6mbtXwjhAAODDhxm2aivk1VoWmUaiqHtFLlF0V7i2fBacHjLbeAakOHajjimOQy0
mdDBMlDXpczFM/TaOwmv7gBNPmlOPa3SXRnjLK0SnUuBUwpnbWXAX/6xRsVF1Y+jEE+wVguXGby5
svzRJOdW20UABuS8Y4NVfcL4E+aUsIOBxKIiRE0AcY+GGdb0X6rhWYY/Dr/T+MkaArfqPkaVhyBi
LaaGxh5aCpjKRWfkOiRVZUS7Nkwqh5DR04qgBE+rOtpdEkOExpicTu9+bn8+1iYAsgYEK2hF4xFD
fb4sGgurMEq0/sEsKEG2C2yqvow3LeemyfJs4TFF+RKVPODorj0zp8kg2Gu5kzcelOAxE2VboxfV
eNFJ/8rUP/0B+lKmBCigzykutUb9WoiiXZDnSY/sMthPvDbhEm5UJgSXwoKkV9CW+TJXLhK0ac0i
rpzRzL6ZZdvvZQLSO2PQNZAeBKL/1x8LTwIwXYDYF5BKc1nk1UEWhT0xKwvhIcazaYtBILiTWQDE
3KoR5wnE8gwpfmG4RdEZNKnXpkga9lYk1pUjKaUf1bmX9/1hJMYenDAclAIj11uKho4OXrB44dGD
sQDyGn3TwJQZt/vMGP3IaDgnFiPKUdK2gG8Q8f74UkYOIkGsdCWvoK6KvgmmpT+MSOjQNjJ+bX8h
1rmP+jyAjgZaNGAto6qCGBaQyrIeMFaHe40qdqc+FT2rDw6laPhiW98mcgWSj3InBeYHx/aSHeho
xHgdBn5NiI1AlvD6m0l90cWRMVeOHExQoZi9ok0Bp+l3elWfBx16HaCqyaA8loH4OZ+imLPKjD2+
fMRPrACYDuimed3lLepuYuXk4YwGZFmNtjL0t+EI/g9oI2JWzOgkb9tp1pdd2aRb52hKICh7qXKi
yMU177uoo+ySgrR02wxrOxjw6LM3giS2nEurnQcB7FQwAnlJzJYvDuN7hRlGba73oJ3YbZv6bBnR
n3EZBML1Clw06MFc2yK1laqzpkDkeJCdPLdstVfdMNdd1P3cRESjsavcrH9JUBztIYX2H81Trppj
poRhBfNNNxpelhV42ZJhN5QqOJKJMDlir1zGUJjsKg5/GloM3uuacyoxtxFaylBjhDwOOnnUQYg7
02xYg4ZQiuI7XYsHe6hByhVUP6D3e4wDxe+S5KaLoDiA9MF5b7M+Nh4kS2cGmE5c4q8/QG7Wk1lb
RuWAauo8NOMDUKcPQii+VrP1tr3arPBdmfpch1VcTZg3TwAqhyk0zt1iyrNL3OuRo9dqwNmdKn71
l7BaNKah64JnCc2aCpVkUwlB1eXgsuMpVfk2qNr7tjefQFzahoWxBAP454VbiPpsGXB785TIpWOZ
h0p1xeo0Tx9dsk9Txc6b16jVT3r4PJWHYHyspI/YKsF9chbKXTbvjdxXJ0ebvTL0tXI38Cj6vn5V
jLuhoAE6fMhTf0FnN6MWqgV07MHU7MrSbHdZ6Ezye2w9bC8C0w7IFEFat0AqFWoNRgi79XWFKeci
RVF+CoChhOwesGIo2PwLS3AJRTX0a4Hxu47TSCjrYCApenpzbrfzA9qHU3AZsx/bZr4GDkoOKC+b
AEKZAA9RZqyFCsAMEjwohlQHM1WLOnfAZVZiLRt2ArCWEh6woOG6dqbpBK2pIzyT+nJMT5aYC+ei
lvGUGKKXEFJDnJGsrxtPBgpT1Za76ELPTH0lKUBvYw7wwKyNAPenztcwpa0XvL49a+0wi7CgWkHj
ptKvI/RUlCTN8RgbjX0WfMg8ecev7yG4gfcrfFkQVhpVETKSqJ/0DO+hTAMA0Q4w5aZGJ4BI7Fg9
qN2vv4+EtbXF21W2kiRwdacJrJFB82YR0OTUcLdNfH1ywaFF5ROyDuin0FDkylKmcC7GElLAyq2Q
mp5UvFnjgyG/yODytLXuJwkqHmpl2yjuiNd+KalZ6Vo7lM4A7upuF2k+uN6FMfOJTpwOlGV4t2y7
yQg/4GQx7olRLrRw6CPGHKPY6kcFRYGmsq0Z8tCim6i8o5xhBejmha0XxCOIESrIg3EoJox4VWDw
yly9GAFfEhzczRx5ir9Nsf7UFy+akLpJcA/G1vdJLE+QqK4txa3QpN/2mNGtgserHyNfL3IzRIEZ
LHdwy7oXZqT5Foh+4iY4Au3W/JZ3xalPKs+aBS8dzuM4cdIYYzFUEa9CaFUvc2I0oag8YrAgLsYK
oDjzCe828Pt1feMkTcq7wS2p6voUlDETAqpfwIvBeU2XDQqw6hJBDWtIBqjE6QXMQ5azeFcZ4bum
d5ekSgxOzfYr/SxmjnDxBwRpAe6gcH+9uJJV5+ZgtDUGTOXvM8Y9iff+FrutTbzEiXa1J0NLs9s/
D7Zm3/Pe9l+pr2AdkxKodOJthb+o3K2aQqTJA/BmDQiuaju8ze9mmHU1LzwDDvCi4InqR7fZ0x4q
Xru/jytgI1FVAEYImZA+b8NBHwWlaGpHPpc3IBY/mofE+Va8FodkxxudZwUxVHXQ68V+wBOPnkQa
laBTSYt1Fh4heL63nIV5LzvMHgooe+7Y8LIlqEC6skbl2yg1MO5kwbXK04/hUbCjS+oSYuuXN/WU
855vjEs3NsbKOSqIDCutJKmHc9N97Za9DeJp28BwqB/bPMatT7TKlmvLdWB1lOhSjK3awdZw7Lyf
4ynxu9fqVbdFBMh44d39PoueW+aoCJXUDn3lxbX2tfOmH8apt/tjgRe6XdrhY+vXz/c82BMDcnW9
nNRDKlcVc5AK2DTvs33kgnLHnZzoxrJ3SmZXbuupu9EHx5O4y/0XzqZYzv0v/gIjCjAbHlBAY14v
75BaQjPVsC29Wx/Jj11whmiW3e1wsM7H4sD9nIyUB1afP/aoSNVIJybl8jnVM975lwE815jCeK2c
0J9DW74MLhTizqaT+9uOMk7uK7tUyLbDZGVQWKydzil3Zmz/fNB8lPz+pX/QesJ4FDpJdIZLJch2
SVaPDHeU/e5XBtHTyBVsDNA6tdf/IIcf0bE7cSXIGchvxBCqpv9vl4ohK1cUdPkWOobX5AdKG2AD
ual/1p7kjB7azc/3PMLG5UN9CRygK4DpAAAU5FzXgaO1ioZpPyzoIMw3AKKe2rzytr+ZwkxrKxtU
sPQz+DZyguNiIWewbhrvIh0m5/LwGrjBbnRD27iVD2fy/Audn7fBRY9p50cn4qq31tOz+fc3MZT3
wQKnAFoLFrglwlaJaCAaMWNZxk4pnsrpIc39iRc9jKcNyn647QGmg3ka+k47a2ZSBYlWO6jlu2AR
kTAWhYG2sOcdhUxDGLZYGO9xf6YrqUIRS0WSq6BaiZzpSPazLb+ptnaP6ncxLEoiN6JtuPNdxyNz
Yx4duGLieQ29JAW2r1cxUquuaiaxdsZdb+7LO/BbOJ5+EXwicpxk+riytPz76nsBj0ykbIQlwNhU
B7Nmdm5xQoJpAkOBKGQuwuT0HiBd2odDiu9VYZYWs7yBsq/IweTdXJhm0OzB83MBdtN3iTpHwbqf
EHmhcKPnD3K1n4kz5fvt3cY8hpbRZEBhQGODrXW9YImZqU1ggOKnfR/dwYE0gW94kCQ4mDcRpA69
9hjZt4Nd7IOzcZD//pmNcTi8N5HFAPyhR/8tgH/HykBEGmZ3N+nmvmutHRlUzhdjO/nHjkK94LJZ
yirIrCGlHOXM7RUoHdmCI4Hq1X4YfMubNVDWe/DSA34+dqzJk10w7nOWenlP0ckTavbL0AGGYtBO
u17qLieRlBQIHP3c/AC7Bh5dNwS019O7sav30Q9ltpXvtRc+iXv0gt/Jzuo5C8GMKbw4FgoE9IBp
yZQkVDMZgunIAPNhGO+NoLIB28AcJsdVnh0qhU8ZhoOLCHaCTNlFy8i9oT8D5QnayonTHmId8SgJ
/OMSlVpIoimxCQ1JZwIMTpeC3aBZbgGWB1nqX2r9Pa3LXckDJjHvp2ur1K4R2lyZ+xpWZ0guAjFt
yb8mCZhTvBcL21APQD2jl9G2smPKkMDgHJGMUxjTDpYiohmM84Iuf9e48+dxHiCQjNjJgtZugr//
gOBhNDAdg9IAuGSoUM3QfsK7ScCDUYoge23PxlucPoIEb3tLsNYR5S/gNZeDAaAR6uuVcojZ0o40
TpaC4rS8qIdgp53Fj9brPQCuzjJ3QHfZ6tQmvLJIfTlDnjqryWHxk2vVke+GO6uxO6zhHhDAbfdY
32ntHfWs6GVMVBSLLVKBcwY0jygmbltY1mfLG+oCKPfNDLw6LJTWQQMvsdC4OY/EgtFxwnTv6iNR
d6CsHPWutiIoVPr6feR2XuwKqTe4j5NvfGz7w7opGIBJS1DyXZrYChV4c9akInS9gW1/x1cRbGC4
cRCNdu3r5/mNY0xmrR6udjjK8WL/AmMciV6VoZZCh9a3LqI3n8DM6QCbEv+AOI6PS8S2PWY4rMxR
oVcppTJgzAyK5b3iNnHvSCZvPy3f+0s8rExQEZcEaj4rMsiaDCDn71U/wkTfrjYWIQC3s+zWU+6X
J0lpFzfkN080jvUcwS35z3pS0TiGQ6XPOaxD2mUpLd3+7HeiE9yZrvhYfNRO9Gt7QRnPyit7VGAK
YyeOVYkFHaw7knogNJUVO04CO1c4YDCWpYW6ALSfMpBtNF5PGUdke8wPgQL4VLfonqME+lEQt+VR
00mM8wwUUn8sURlRFuRqFmRY0s8xtMaOuq95l7uLiOHo/WiHfmofZbAVgfax43WxmRt9bZsK0Lmu
DbldBkuK+94G0tIJLonfe787w644905WoK5NUYEKHQ45haZw46jf85voAsaAs3DfcIzwvhoVj22X
gVKqgD8WTrFBAskfOptu07rDzFPxZUCIP6m/0I1Wl+cijYhpjVYmUlItDs27xoE0I+bY7cQbD/X+
DZQPr9ZZfooephMA08fkZzJxkgurhoXAMf75AZSzUZVj/BucpI4ZDHZYv1bgPhUwVfOuTe7CXT+8
q+r73Nyic6xooJOWQTDPOY1k9lf98xuoDQnmM+gficsinOPDdK/70sn0x5N+ED+yQ2+D23rXQ6go
2EnH2iY7w8copT9eLPvFOPBoa1jZdrUeNKlildWdOE34LbPV2r1+rxYc8YHPqg6dbKFhA2FclEKg
xETFcFKTaiZiDQl1lCVwhYGWW3cb4Q4TQpzaV/fE7fbznejz9g6rzAw49B/D1KfOBcw0NyMMz6kz
H0S8dUUHo2dOteR4UtqRv51nl32/5Sj1WQWxyJM6g71WgsgSOhd1YMsS6IMtb9sQM/n9cYye3TeF
qekSE99MnBxDAl3LSSXHpUGO5rim7pTofdse88RarSTd5wXUK457aEc638MjWm2/cIJg184OLr2u
CIZGk5cneB4uV5JVfaIoBKkPdXjYxfu8dGsVfZ9dpjmSYJfZb7DsbTvIuh+u/aOuUxBfTTStXSIF
rEmiO9Y/w5aDxWZe2dY2lo24ckkbq6zTJNiIb6AH/yt4Sk/C99jWb5V/0RZdxz09fd60SqO2Ehav
BZfG+JJJtyBX316wTxaijVg3qDMw1dU2/L8V20UHSEwfczfzgSNqERHJodnV9rCXv6kP22Y/qzlf
zWKCFgM1AGXT42talWLC04Br1qN+NE7KNwvV48a+61GLUW0ItzrfkDmdFKVdcS+60tu/KDdhbf/8
AOorDlWckJzgK0oY1atuutCLFH/kcfUxkzJagChaA26JYeXrWGnawhBm1AKdMRZtPF1sS+VEPPNJ
iYS8DIxgNA9PiGsTkTWmYmfCEd1HX8yJP6LIlm7JneCmXuoPh9Dd/nTsW9PKILVyXWzGQQTxLUf7
ZBEe7G9vst08Tvtiz5v9Y4fJyhZ1O2wqlPLqALYKTww83es8UFc6o60eWnTsbX3RF7sL7t7Lh9Br
0bxKbqAwzLsnMj4i4PwmyGJQdoGGG1VNS5I6SCt5qhwdzWsbbdeFZIbHD8u4SkCnAZwWQIQvgo3U
Z1SNZG5jS0WLqKpdQffr5BWQ3LnP7LK7RDnnI7JcAiILDXkTyNwv8KIqVfW5joB+01NxftTb6nnC
J/37aicgTH+MUMd21/Y5SDEBHBygAgterWOrq3iu6PvtgGSsHND6ABUBqbLAjKnTuooDKc77CKc0
in27qjdAvZFYpZ3nxaWqLfMhUKvqiaSVxjHMONsAaMM9CMAGoBto9uG2j4LOFLLaIeIhhE6IdVfj
Bhifq+Q75N+T5H7bT8bt/soclUvUEO4bKszVEzaC6CVC6cVVjRKcC0Y5Z9sYI0DA57bQBxsLcIMe
mwlVq+yypcM3V4c+S5w05SFgGJesKwuUO0aaauBJHeFOKdlSnjhN/KBmZwiycmKdtW5rV6hrazQg
bSYxDOnifQPFoDwsvbk6SQWoDiCBvL1uPK+omC8xsz8WIjqU3SxUlyxKRq+DPOh9OVv3Yt7KHN8Y
9x1ssAWBDYmX5ZC5Tv4T6G7LCfyvTm/d59kBCmfcGjpr+VB8RZZQkZi+cLr2VTJmkzyj11vcEc0e
uv2QuNn02OecOwHrKrJ0C/6xRK0dlEAl8FTD0uRD5OT3vGtPP2f0LQxPe1Afw7vSV0MUxrY/GCt7
rI1SKxjIgbHkXsAS4j3oCmPxzuhdtXOn6CHqOS8o1qb6Yws1uOuvZXZ9nEcFbLXjIxmOJq+VzHoT
AyO+3AIAToW6AIVwC3NjDqREwa69FKYjetl58Efc5TQ8KHA2DrjjWy7u+BUHcMUKw7Vd+dqxKYxG
1Exhl0A5QTS+xUHqijy2d9bFA96hMw0szEL7Tn2qoY2qGfUxZIzQDUY3bTI31O1GfJHb1zb1zPEm
L+9n6/d2gLB9+8cq/UbLwLckN4tvZvFRpto3uYZ0a5O//jcr1JcbihS6dAN8w3PTT0pcwtPiqJi8
CS1WtGsY4UO9Boh0DOZcf6jAyvsmVOGMIf4u0v2QPcxQ1gYDy4yGuPhz2yfmhl5bo1K8HKkg7SWw
hkkS/fvUJdopMVJQkGVaMDsge1fAZTLXd60Uao6WN8WNMbbTAbNCjScKKXFGzJIfojjT3aGGiE6b
lB/bP5HVKQVC37RAUY47BLrb1wtCCiWfMn3Cjklkr2+/dXh8d5HsxrG1G6p3yLTaVd85Y4nRL7E/
t8qk2kOFilf3Npt3KbTJBEk9omt00cTALa2ac54w13D9A6mtNdaFgZYYfqB+Hnfx3eCHe0xK+2rr
BHv1MTvkR9Afxj7AwNsrw8pVa7vUfXSIDLkKYvQEiuRbq54zXlGHFYnr//9if/WKLtRYTVQVuVBG
ylCAGWx714iOcXwX9NBC4XRNWZt4bY2Ke9AwCbGMASWngqpMvdTNXzTrZXvFWEf/2gYV7XpnzkNV
YsUE8PglTwrqN4krTw/bVljlB0w46FDOQwbEZAn1YULQ64xZCldm+WUIDaeuDrXU2gUqipqvN0cV
cIKKV/Rg+bY2Sn2txlIqM9AQhUP/nCZPWorX8lnnvUqY5xfOLU2HwrKyAN6vgwLcVhmZZogj1S42
3uxeGp8YHr6WV54DDxw+1mCrD7y2JSs4oDBhLOPveArRpyYxuj4DQRCcKxOPVOjANZCTzP+eNh6w
3JUZaiebmRmISYX4APHqXLjY03Y/z04F5Xrwt9uqwrltsCNlZZCKFKHWm0H8DMipdcYEk3OYTsNL
6SZTYkhngucsBVtBASokq+o51yremlIBI0eBEioi1jQQ70n3lnSQH+Qwh7Mupuv1pIJFkI1iFhME
CxnTh96U7cnM/caon+qo94Ak4rTEWLXTq+9H7W8ABFozSGFPeXTVI6gzXhXLDR6b3exMB/QXdw2P
ppCVg41FTgHDjxhgpU9rNMY00gSwqKfCrykefuagYOOkE+YqrmxQXhWzJCaWgKgU/eYBHKVef5LQ
wMhtdR/cQKDeFV3xBCQUJ40x4wO6PRCcRREOlbHrnT6EQQ/2Otx3SGV+I0G2lwr9bEYaz70lxqk6
I6gK/tihNp0EQraqTmEnyshzUz2TzjroU+o28uQo07dxFny57x4bMnghCBTKlkAXO33eXmSWs5hF
WGY3cXkFDunaWYWkajtYwJyp2d2Q3KbGk8iVuGJ9x7WN5bxdnacQVRybPocNQ3bGE4aqHwSHePoB
EiTzfXfoj9ku9cc36SPg7Aumc9CKBrGsBkQb7VxvpqGZZLjkaXOzC/qE2EVT2lkQcKpJX8WeUL3H
aBde69A9WUaPrz2cNHAF6uPQOsaj7hceiNcvAdKmE95GBORuLgSEXeKDF6yz58lWX4G1Pprv4nv0
Yu4IJ64YEybLjzFBOgD9tmUq9/rHtMQI9RksjNg22q7Ae/UAkVXJNnbSLUaFYzv0VLe5UX5JhzC1
cz/29WfeefJ14a9/wpI9Vl8c83pTTbS8RWvlaMmeDAgj73H89diHCYyIYspRBPEV/W2zRpUqSI/A
y/Kjq39bag/ON/DM/t7eH19j99oMFbsJQA2RWMFMatlN/1McDkFxLqBwPok8VlRGE3OxhTcynpDg
uqHHN5M5GecogK1whNhj9zGr+qmVf6AJ4uhDaUv64GCCoLCl5FerE9eYegglNe5cA8ofmzshvRvD
5Gnbf8ZJff2jqCSsNtguoBBqHTxDPehNewKg9NNhIq6iv87gohNvlY5jdAmP68wImxAQAjxZxmLQ
20msralQZBQqwTB6n2T6I1+Z9Osd/9oE5ZYSJdByqcCWLOeKV8cgmfLFxIVq0WESjlHe2dvLyNwQ
K4+oNNt0VitEDcwpRLQHzGVGaQNm+L9npbn2iorWQQdxbBdg4fRE2ofNrojRn1KWCUlMCR3+hUug
G0GWgdCTRcPDwgEEsX2JwJDQrQWVkK22HmgIto0www8KqFCakHEWiwq1cHpep+2YwaNa+h0BqoVa
L14vJHAErbchchPpYBbabxtlhR9odrAFQXQHxjvqAmDMo16ZGj5WCSbatlZu04FHRs7KXmsT1Nkv
VGCjqUCz4wgkdgQMi8Wo/eq2Uj5vu8JKX2s71FlAqgSrWsJObiR4O1xQvZgx1xAVXssjfOKZWlZ1
lfMruZCSRoWpRM7dyLRBagy8vFO3Nyl53/bqU4mdThBrt5bttrJV54k+ZWKL5dt3IG2TbfPcHlTP
cuQLBmOdzAW/oyN5s380L9HDc+w8hy7v/sbKIOvfQGUQYFqGTmyXyIQ0Y5Z7w1zsBoA+NOkEjRlB
+Nj2mbe81EYAnxaZChPmMEn2JMjQAYwxsmrGuOPHiacZxN+2x4zQBUoDBCj2As1gJKGSpAhd10L8
aDcrN6V6NsMfMy9omIu4skIlLMsiaYbhXjD/Z/5g9ntB0GwSnMYm80rzLux2204xIH0YIVrZo+q0
eVWVBqgiWwz82uZvI7SzV8UV75VvIIsNe7sMHeEFcJO9fFvtWszihY/bP4B1DiBVosSJoRWg06jA
7RVNGKMJ/gpxbychgeKBozeckjczf62MUJEZgkNL+FzUALBIUf5GOt45Iy356csGXPiZUOlBVYIG
pYO2up7HAOuYC5equMvDtzr0jfGdqB91f9Hjo16eQXWaiE//Yv1WdqkkE4AOJImWjd/MoStBLFYz
cDHKHratLFGw5R31lYS6z/o5gJUqv1WLX+p0I6OIiQ5xCBkOjKF7hf7XRDbLaNuf9aQ+2ViUlYVK
IOKiOVrxG+nPYfOm8Y5sxp5e0NWLsjPmXkB0cZ02e1Rc5laGlRKs77Gh7FL0HBPz0ktcIRxGoF+Z
oj5UmKTyYOR4EY0Arz5KvT3vyRkarGf1Dqqe2QGMLifrTeIAoBjpBO1UFJ1RfES37hOQsjoXykbo
lHCIWwficGYw2tAVnrsI/PAFmhdeV3DKPCwn1+YoJyFvmBpDAnOlfJMJD1K8lwROKDIm9sHavXKJ
isVRLwezEmGj1h4g9SfUIJQ6d6nb57kTEE/qf7fqrjZPonlf9yctv2vIpQndDokt4qwu62WJ3wKp
LdADgsGARhVIEBkT5gE6paUb3iqXDl+2+KE6D+Smv2n30UO3ywQ72IOC91a3j9FzEzvbG5NxCF79
AGqb5IGANleCHzAGu2DclZEbWW+9BVVTg2OJ6yt13oJzFITeGkxBpqmK96KGiV71I9r9Sm7e4138
rZBccgjvQFd909nkqfR/8BBGPGeps9E0i9GoLHz5LnPB1a6CEq7OPBJ+V+KX/7as1KmYGsXU5jp8
Ba1TH5yq9DilD830GBDewbHsCCqzrj8gjQRWQXmlxjUs1fJNrX5vE07Fh9GIxYAmqNg/KbEXTo/r
FNeopRyoato603jRggvmicZ0Vym7OT9NowvnFKhtz6pmb6/gJ60c5RgG+LEpINeGiWz6zRCFTVOm
I1pfVqu4NfLbOIL70Y9by5YHLzVBLgWudkvfZ+Up7M9CdALn3qSddOUWMuD6cA/Eny1PIfKUD3rq
uOg96GoM4imZdwO0KGY8gBR7Ug+xGZy6YLKJOXp9A1bsXHCa8aWPSsy4/ZA7PwXdPshj7TI5TfXF
aMXdGDkW3k2hbBNeBmTEqAxaaAl0ULgKYJ75erlRlwGMdtZwD0AGBBq5sM5JAs06r9Jqd3uJGbn9
yhSVbAtoYrSpvJgiN0R3m8hRUEAkgmuGrl5yMjvTGCZD0cvCH0xoXvsVgsQ9zRQYS3vLHrN5Jwq6
3UqvwnBTdLdx2e62nWOczIuhf+xRia1rJnDLSbAHzngRA0OK/BQ2+m7uvG07PL+orCaB1wf854tf
oMHPmmxnyu+F5itz5JeGeTBnHpSKYVBZeK8WYAT2B12MFGTI7kFLt3Ok2hPD8kDm71N7FvLqQiTv
78f3UYsAP/RS70Vfgj7+s9wA718IjRdZC5ypfJ7QyoeAzJBzooNx7l/ZoUKxlJRIbUCR6eTWZUzO
qfREek5KZiTKKxNUAELlxyJobHZOG6iOrAyOrh62Q4HpBNhcUWdEugLi4jrE5VnRw3wRxFGj7lub
z25fRg95zLkzMP1YWVniY3Uj6yVT0IkIKyBPtBWgjIti/9/8oDJ+LESWDAgbhH2yX2XlKRNKXqiW
/icj9NS6qhVKiA0CtIWWALN0GEwVmZeDBOCsFd14MjMARNUCnoiddol62cWspLvtB6vGjHHOf776
J+PH6nvUdVK1UCDuQF8wn4l+o4HQfyhASjgpbknym6xFTyAa8BiHjBLoyCspd8ZIcqM+t7VB9IPh
sU147YLlE1GH59WPok6RHNiz1hKwuln3bBaP1XQbhqe0OfXhWUq8vrvfXgRGsr0yt3yH1RrEgdjn
sbzEJBn8nli2QL6lsh8knC4373tSe7jrLbMprWUPJ/FdV1enLH/a9oRngTo2iiq0zFGEhUF9DXJf
biVO3LPqr1drRWUJnaQzBo6wVqkmPplxHNuAkkCJzpruxl7wrMTcjdCqbJsHK0z+q3EqeUThjPGM
IcCGEJ8y8JBH2OTdJZvvGv04xpDuFE65IHOsMoMRVS8c/Wg9fGk+NJDgDFUh6p0MGSvIPQLtjqFy
DIgZpT/0B7H9tf0NWdGoKOj7oNwMrBmtDWWOagOhMtjrrP53VhdPI2phnZS7InSptk2xyjaYsP5j
i1rQoQW/RJUQjDvfAKFYhwBelj+Mc/D4LD/U7wWnDsUAiGFqfGWOSs1moKaxlMNc/y7ekhfjMbmd
flWWXZ7AkK94rnZ40e65QyALVJXOJiurNNF0achp2KSwitepN/zGmIJ2Vg9gUAGzPI+JjfPxaJlm
UyoLMR9hC/1ONwe9/Jw7Sfxg8ggiWYf12if5OmVFWoyhpBh2oFR30FP1FA3EGSZegYhnhkrEnRTV
StYuZjTRMYdjjOoar3jPmAq6igqNSr8TlEmnbjEigGTQ9OvX+Cm/kdz8VLyqj7FuE04aZp5568Wj
8jCYg8Q+WT5Sk7+EPwxb/96C4w0SiD40vDVb+FWe5CcATa379GV7w/HWk8rPyJtpTWpYVpT3wXyR
lcauxOdtG1z3qBQNSR5JEJfY0M8KoJffJbs9kaOWu9DSsu6L1/k43iWuVtqyb/Ke20vcbe01KqHg
1NajsYJttMeBTpMuKvrxtg5Sg9B7E4EuMDh3JAbUCWob4HRcOI4/icCud0IwZcQqWwlzzSXB2/6S
pcck9lLFBdWCS+LHqTrnwb7r/Gpyheo2TnzOci/dv2uXlx+AaQAMA6A/Tb9o5nEOrTRXMR441HbS
A/Faas4k2vi24COLMWwd6d4ceFnpcSwby2pumaZ2TmGGJgFuAFSo+gnwyrbOwNa0T4YDSc6CdcmK
m7p6LRS/Nl4sze5lYguFp4i/JOmHjjeKZotjcm8tHDmh6CmtR/5H2pctx60ry34RIzgDfAWHHtSS
LMmSLL0wLNnmAM4z+fU3qXvONhvN3Yy1zpvDdnQRU6FQlZXZ39LS308dt0nxHVkSVfqR5pVjFTGr
QSvZVO9DKNtNcx+At1ov9poKAdrg0OlovkT6oj7VE0eh5p2CClZqdHsYPUXdx6CMTQ9GecylzC37
Qybt/PhgZhNrAKalO3PcVd0TH2597d4IMhbEgZNmv4LoJoD+oYmoIgUGcfqWxPeZ6piqB3BnAcqF
7D5OD/HoyQ3i1ewlRRuBv4/JnlovefGgNcgIZDfJ+JCMjCjcodWelE+08VKusaI7GeYxDh7M/AR5
5JC8Wqj7Tyde3eRagq6sA8kfU77L6p9+/x11k8x6It0+NxkZd1y7z3B+5A5kXNFnrQMmed9PXkdU
NwLnfvpDrt9yEtkoiTAERdy8DamtK89Z/CTlP6HQ5lggAkDA0pgBpgtkeqV+rCXHij7V3LD14E0e
79L4XipAYoxCitqh4YN62H52nD/7JQipvan500AVwzrJ/j3SWF39TPlHX/UsLE8deJab7AaM7BmE
dHnnBbpby/VBastTE4w7Q71PtJ7JOd1R/gOgIS+N3NTaqjutVNdmWSH0uhk6tC7BlXZ+NlMj8Csj
bGdMjq0cyKHyGlDURCw51Wh5ZvI37ZY8Vy522BM6Icet6OYyckOiHPTnoGECXB64r3PzZWLkbaXC
fHxKHNXubW5n9xU4Jtnrk3kKnOz4icLRa+1u9Zis9IKeWxYOppmPJqlwqX2hhHxXPZZseg1KliJ0
tR+JS24Ltz6N+/BAnMKJd9LAZCdwtm6CFf9wNgHC/IddnTdBj89QZ9oXmPYdcwdn3IPz4jljuOEc
cuLsh/Xrume6jILOhy9cc13B6SgT1MuGwAnT90J166JgrbY1vvn7Bf93Nj7hppN52pfEQP0qZemd
bms3occxztLpdo3r39T71t5KKa3gvs/HJtxwaQjpgIZiTtOXkoWHzCt1kGcg/+j8bG7vkp1h9xth
89Yohag50Srw0M/bmFhHzdj5w50m7a8v2NotuphJ9KieH5UQVN4mr2AjNoMP2dhPcnYo4prV/U9U
nKCCPPxsepWBtZ5DJRNtbwp0PaLugfOtF+YXq+F/X1QU7c4/xbIStbDmkjyCwQcrZJqXHWKH3/nO
B98NzvSIW42hzMJqj7LO7r3G7p2jEbOn63NysYktTdchDWx+8SqbIsC/l8IxkVUfYdRYeSq6Vks4
15rcbrZJXKwvDH2xN6NJAi5czC1byZQUJoRakHgD9aGZsUJyNdW7PprLFRasCGdS7bQpGYAdtquI
UTRRIT5jebzL9v5TftDsbGA5ildbVMpbYxNOaIYOEBKUcW9L+UMTfy8Mr1fs6yObf+JsvwgDEw4k
MpZSLbcYmBTL8iHhZfqqSpoZu0M+5rekjZM/UhsPG3nMtd0BLnrQ+pgmuGfFhx6PAZPppqRHOXAn
g1hQRodLdaNqP64P7vLJ/DW6v3aEh96kqxA+AZ7ethDXObMM/C44qm+SZQcn+pQ9FjfGLT8Ydk22
bs/5dryYV7BdAXKpzYzpwtIFZLJ6K+IghD7g1B2IzF7RBeJqu/oQu4jStviLL9+B81AXBoWFbIOy
jaoWBs3b5hQhM7yzbOOBvPcg2w6P9G4zHXGRGBAMCo5VMsasJyEMlgZYgnK7A3MOqxCpeZldbzEz
XBbuz619ZdYWWcY2S/JulGFtcJR7SLd/Qv6tBpupPb/Ppp15XyMwCu3mJ3bTuN+6t1YPIt4CUBqR
ZwqC+d8X1kclzzN1SnsAq4Bs7fb9nMUytlSp17erBs5rNClCEEYsIkAukxQWphXBVvun3cm26Uqn
8lh8+N+IC6G46S79FnjNltzj+t5BdwZKF3OoJ14a6GdrA5PCLgpLn/oD8PWe7yQf6nf0btrl/Zb2
4mXibF7MhT3hWBqSmjRhmIOUVwWSpWkYYKh2tKvRgtKDnAivv43jeIk/ECwKwSxp/cRMJYyQvgcQ
8EKe2ss8qQOHIOTFIN5wP4LYSjrEoLT6A7mQ9+IonbZkDeaw9cIloCUX3KMWZlrEAFZJUdNcm51R
ctKVP3RLpWZ9kAsDggsAsqxPgwa+vBlMgL1zVuox9IXpY9YCpdoWFvAuKOVXCYtHHSnokPkDitx9
uA+KGIKHBlNNH6os5X1f9AdONab01RM1OqT6pGjrgXEZ5s9rsvhcwYF0HPTgsjrfbubBfO9/Tiw3
vfCp2D8W4Cyln6k39U581I6DrZjOYI/O0z9GwJx/giUEbpqkD1ViYMZAG1zK71L7QCNoeL1CSW9j
B64u/szpOGc58JgT7oO4M8ooruG/JtS6sqm4G4Ytlcx194HuI4VCj2Tunz/3UkNG8DydPTI4saAu
mt61d55xo6Vgk29Y8N04Qu8BGEmv2oiOVm/zhV3hvRb7FdeiBnatSD3oxXRCldoO8tENt2jN1mfx
7wgFP9zFozE1ASxR6zWKXvTIvR4wzCdEPKJAuQDyAvAAglYheiZ1EQZ9UGJLQg22RtLD/wYRpj7b
KVlyl27BPdZGs7QmuMHULKawTmBttF7bwMubLczTlgFhQ5gkMgZlNmDSJ135BZnW69O1Fjx+McXj
9QOgDhFOsKKOmmZ2VW935AMeVeucOvLQ1GIF9nVDq/H3whIVDmo+gGeZcFiKNLmDOGKIjDOPb9Pg
V+BzL1A1gEuTxsk667WPMlBDZc2L3KGpwaD5nZ/UGzt+9QYDFRDUf2ZdVcC6z4/aGOil1mX4Hv4H
nDaW0wBUVIN79g4gJSREGnnjFbt2xMC+ibZC0KsDQSO4Dz3SdBqWdW8HPhhLyKnQUjTZuHntbEz0
RVRHNWhByIhZgdUBdbCwpJEcAvWZF2ijxIOHRbinWT9KJxpFv3mY3I4kxHtWljNXznpA+Uhf/bn+
BRehFj4AP4Bnwaz/Adz1+czm46AWSYMPUEokCPGfc9cf+w9fqrcY8S4O+5elua0PKa5LbRN9KPO4
0cvKtnQfHr9DiQvyhW6j6WzGJehQAWaQY9/q9b04NIJZ4ZaO8yL3NQVmS9AX650bEUfnKKdlPjDz
G/v0wgEItoTVzKqqNmLIJdoRXjgJXqlRseEC1pfrP5P4RbuxiIyLqpDqGHbsiN6ZYQNV0puKf1zf
Eheb/3wUYts+bWUL+HHMWJD9iSqJRXjpQy78vim7jQrMPB9n/n+2pBAKVWsQBKiiZoRsRqHh6zXW
Jj72iewU5gn0gWyE7AyuUa3wwibdWKLV7bAwKZxsOeyJDPITtAwDolLkCouU9olnpQN0sN3kye5f
zOXCnLD7oD7TgSQF5hJjZJp/MLsHCJgg1f/4L+ygkw3QcejIQ1L2/Bj3Y54p49iio93Kb0Kf2EaX
ulLBmQklvOumVmdwYUoYUmpyC56+gceo7Yz+NId9xAdbHzK7MsN/s1rgx4Lbh1AKPPH5sFqV9kWa
YSsaGkiGx/wnCZNjqaqhk+JoVfqwcbxWELjYkX8NilApg0hthk4DsKco8kEu9KMZ1Td1IB+y9gdo
ku5NvEKVENs0hcRNmxyuT+3q6QaiTQFhIYR8voqli9NdDkkORkSsYiIh0V5qzJ8+fGNLoXf1fC+s
CAuYp2reNjGsyGHkSG13kMPYa3nOUILYwBp+5QkuTrgGwhFwnEGu9ytBvRgRIER9FaSwJTWuinIj
R1kvRn0jcIpKZwC/DoHG9Nz9F/MIFCWU5XGlXtyqamuWadKDva0cofT01X4MZg5Tajbquav+668d
EawxhlLvpxLI/HJugfPjvUYjHbpvO7qLkYo1qk/0B28MbV6ciwldmBRC5oGqmSFpMJlgwSxoH4Jl
CgSv5TuwKkw2N9Zvy5oQMk+0AOqHYiL1nqn+UyA9mtZtqD+FmRvoGzwEW5MpxHi9mZl6NjP8mV3p
TpIzZl4zISx4ycA7OSgOB2D6+jbZsjhf54vNyQsJTzuEVLYyxl5jdE5sBeiEVJwAJ9sf0uckGu7N
dosbazVKWCzh7AUWZpVMiTqaw2xQJXZaJk64iei/zN/NNyuCOiSZIDMAHNO5DTWD4AuJUHqOpFMI
/ZryR1Oje8CZC9w5qzJQ8nkT8NJ+/EAh9W6C+9W4Ie0BUrEVGvuuz/OqW1t8jDDPVZTW3Yg2ZLsz
H9N2dAHuB+PmhpHVWV0YEWYVJeLY6EuMmPOjVg1uOW7pl6z6TaLO6UJIkF6wxhAsVdJ0oN6RMIVK
96vWfSZnjKJ7/F/M18LQ/CGLDcJ1zS/i8os3CfxTXWwH2otibviuy0WBjqIs44GD1CeVxSivgtZg
QmYi0kTH+7uLdnmre7m1VfC4XJZzM4IHkUgUaFzD2lNV7dyMgm14jJrEuT5jl0tzbkXY7pJB1KZr
MBg6qU4av1RJxEr/ozfe/40dEHd88VsTXbBDhwJYNhOxj96AkZbq+8oCyEzrm11vqlsiW5fuCYOC
xC96+GUkmERZZZXyqRiQMbPbomHh+KTFNiVOKEFqL3bxCsCp3dh4q4u1sCgsFsrFJg+gm2Pn5nRH
6oo1VvBwfQZXtx2FEBQBBAnENsLe7siQA2yAQUla8pFlvf7KdeIDvmz942Qj1aE6pUNXT6EzKYkQ
EieFNA3KCIaimOdHNdx3jXan1yor39TNcsna/pvBGyitIQWDTp/zE9vWuQoBPBNh42grPzz5aWDq
Q24XN6ZjcYiw9j8Cu/1QtoD9XzS059EAxriwKyyYUkcAL5gGyInYd3pMTgAXu9N95z0oUEYl0B3I
di3+Gq3iFvtuuIPdvdY7CVJxhlu5zT5+UWxo4TqWnZ9yKMX2r9qv68t9mSSfV2HxheKJyfOqLbT5
C+/DXfi9eCVuaFPHcvEFNwXEnxoGNiGmPmboudxprDM27oXLEOb8A+Y9v3CmE1RE2nbAB0TQCqle
FfO7Eh/AFzVq20zSK+HuuTHhEopkNZg7yrAPEkfRbzUoU0sRk6nXVZ5fPFW+OxUbLunyOXZuUjhQ
Y4/+gyjC1jOSjmkQkUffg4nYsPP3ZOsGXJtLDQUVYkFoDaVkYZsHMvW7XCI4UjmDGjYbLJ+NHQpl
Qee01U36en3zrLzGdHlpT9jeWUT0AgLOUI/jz43OEvkuLd7x+rOt/FYa2TB46B6orY3LZM3vIis3
A81BcgAuyPMdMxSDFPIEqniI/gD9k9BjkQSuElqMF3tVfqb/vJlJB706dMqQAwQl+BcybbFFrQhA
xLGEwYZ7ffVO8pfB3ziHlzVHnMOFDTFxVBpqoTYVhPj0qnqa0DDVtj/BKfaup6B+HpVvSqHfFAbY
hWm/KwH049MrkbWNs3iZxxW+QthAcRKF+AyMtO8LuzA+Sj97SIfcU/zMjtSXqQ/wlDlJUgSMJdjG
gJC9vqPWDstyFoQNxXPFSK0Ms2B2llsC5jXpr5NyMuJvZAtzsbaLlqYEx5dnoBciNYYqI+9YFZCr
J47W/tJqD8E2r/ek27hZV53P0qLg6XIIWJJ6gkU+fo/L3ZCiKJQyiRRO0z3XBEIcsl3J/zzneb6x
BJc3VAhIptnqQJ5zfebC3HBwWxMpODiaKgbak2GgziZoNOsoRfQdg/TiqdMAENb8lwyCbVNmPF7f
K2vObjmdghuQar8oKLHg7FCl7c0bnTeMNMQuwt/ASUf/PCszzyNyJGikQeFSDC2npowhWYitGaR/
+qZDMgaySE6qPF8f1Vr8tTQjbBJwD3cKmU9AM8V7vx5v9UZ3ZQi1XDezFhAtzQi7woiaQK41mJHr
x6yfLyUg4wqbxFsiFf/FpfydN2F7aKU/xsGsMFqFBXitG9eIXs3JUclOQ2XW8OYnvGFPoaMZFrs+
yNX7CWh6BTSbM9uWCOSgQ63kE6gNbMg4979Trg87k0/xIZu7LVmb+t2jVOj169TpgHlWoPDQjaIH
Y1u6pbqz6tgUFVQbEMVGJWnezIsrREvMNiIVpDXTTndCYNc4sCSxq+suiTaS9it8kdipC1vzgV3Y
8geji3iNUZOqdaJ+gk0Ym+Lnkpt2Zb2l2oiGjf6mMfiuVM03UoQg4oW62dCf5O6PRFMP2/+QyJ+Q
07PRgL3TBmkXR/5jWcU3TZ0DiKweri/V2rY3scLYJ/OTQMxDwkgAeuQGfQ/IJ0WVG8ngKwv+cYF2
vt4WMyP4fCksOFAWmBlJ/j1kh77yCukmR6p4Uzpna72FY2yB4yQOU1iiKP7mxM2K77n8IyhDNy/4
xq296oAXoxLOcoA0md4W2FtZ4jXVk4Q+RlBtZIBmp0ZkS+2rEr1cX631q2xhUjjUiJEkMpk41AbZ
xQZaAVxZZ1Js2n7ldO2DNSKLtcVyuB4iLYwKDt8q/ahtCOZUKx4IiHdkA228r8mkuLUSeFnVsHZO
TD6MlFXWkY/exqDX9ih62QF3QwgIpQlhnktt9EndQIPXUE64Vu3ebJke7qf4Ds6kqN4pOFS64VEZ
QKj5vbeOpvxK2nzDp32B3sQn5fIrhKnX+dgWvYqvIPf35tsIXcXKiQ9gb4EMpd0gRmRQuzjk9ifk
AdkflAdlD9STXuJazpau7uoNvJgQYUGUEtLY8GsQ+ZJMDiaSd6RK0IefjU4rlwdDr52hNbagpKsv
1uUECK40CQJIFCuwCq50lnlQ/fr9bt2hm/ZXiMcq6AcxAQ0zWRXYgYe9uR+2nvVbG0FwsJGa8jwJ
8QUcDP4lNkLo5MWWot9Xs/yVhRbBWDnS7DHAWLMaMwjr2r26Q/vS4QMUTR8G036NNrp9Xn2JUVAF
ZccOMmCD3b9pj58KME35IQGQnTvbh3DeX9c+S3gitBDno938WcGgWDEiZ9PwfB4qdh5Uw7PUUeVR
CXtAC0kfNse6jYBNidOo/a0rsQ6hVH+0PiCtGqPJSLFu5SalAGNllj4+oMGpecs7Xp5SgEzeUWoo
9gmBSJ+n9hxa7xZezk00SFA4LAqrZWFY+oGb0qQ8BrHR7FPSaTc5KZH1LSXlYZBb8wnZDTSQK4Cu
7P2woK9p3ftHXgVjwHL0fjs4TMioa/10lxEr2cUVMXYUap9uKaH3u6ctSAvimjhIXlfOmFbNc5KP
/dE3rdAe1BKoW7Wb+lurqLNvuV6RnxbSubdpOxUt4P1UjR0574jp+YaeHWtNNdyktAwvg/QbGyJJ
B/V+rb0BLdZ+y7GpU8caAtCC5lPmQDUv/A4mPxNA3pR+a5JuJOBTs2RkZEZf2zUFNTJbBTf0p4yp
uwnLAJzIlLQyeH6sQtZYaYUD+tdQ1jYkcInBQZfNsbWs6oVO3fgdXZDlNzoM4X0tB/xIO64A9UcU
N+k7+U9Uqt0DskPyW9eo1qHLQvwiujVSrxhJOdrTqDSHCsWuY8B1+UH2+0BzUP2iz53cNbdhOaLV
oyzl7Jc/EcnzQ7MFCg7Iib1C0yLFlZtU+rGNRwUkq2FjZR5SZXrLKt8HXaLq83ZgKDepoFKMVeVx
HOrgQffVEMnPIvHvastUvyEREGoMfKrpO6kCH4ijOEDjJrjwJcp4Say9rGf6N9nnzTFMNenWMhuw
NxUyjd3K9Mc/Zm3qdj6BIWJ3/bL4yiheOybCS1afkInkMo6Jehs9ItZ8j51v/Og7nxmLdup9foic
1x788qMXMmnLQX1lC65ZFwKdNKxzC7x7CD92Hy2Sdvvwqc/s6QECIG+TS934octsciL3/h2ZPeYW
F8BqSAKVM90EEE5H08t5CDomONB6wDH6JtdB/1HemvpEXb/tf6Yx/URz0IlkWDQjHzcCyUtoHGK8
ZSQp3I9DY/HezDsMXfpsWlaSU4hXL/VLG4qszNBYRZ7A3CfHrhq+B+DJMnKyUZVdc5HLTxDuxUEL
kyRGv5xNytSRQ8Pj+uOoD9+qLa6R9QfO3DBCAb3DC0cISaJSI2kBBmM7UcBBr9VoWKPWTx6WYO3T
OlyApoQIXkKOW05KNOwqyMoBu7+RtVkb70w3+r9fIUw5aaqcyigi2ijw3fnSsNOlw5Tu0KnjXD9V
88RdbOuFIWFiO3S2SKhUQlS3bFumjcnPYuB/DFl6ayO0b01b52g1zp2lRWfwHYUQpnDZSQm3jEGP
IUTb32i4V0fqYPsouIeaAM9Epxtu4y1W6rVBfhFtm/NTBemG87OjN6PaJiNsytVHRhDNGK9mZTDa
vhpbqKT18SGrCYV2Ck4rMakRhAQkwxUm1JS/B4OtDTdGcosb1qGA4BFQYZdOpCju9VVcC58MPIRB
Zjcrt4qFn86KApCRZtA2Rd+30cY3YRO5BVId/8IMEKIAmM90uF94+8UzOGhHUB75eC7k076CCIwp
3arNn+s25mecuCGNhQ3hmYc8AuRvVdgISFF6StV0Byje+xsTtna+llaEU+6Po9aWCqx0fQXmvRIc
7+BVUp1q2AQWX+JdkRXSZiVWxERAMAumIjMrYkmCKaOv3KnHYwL3JQIiu6xzNN03JsuQswwr6uiF
tnXc1jaGiQlDFwJcCQQDz3d+XFGeGXMpKJdO9fDA/VvQAfzzBVuYEEXtgjYr87aFiTIbWYjUa59s
sVCu3X3LKRS84aRYvC17PMe5dMJhdrSR/0DH5nMsJe+KDyeS6JBb2aqmrh9lECajuKnOdU5h8gyO
N1dhwm0U1d7XGFd2neXpKtSybHOC8iE0OtItrbS1BQNQBhooMi75C5Y3vR2lTMVrDMoRjwb2I4gh
TW1jxVZtAFwIHSAAsAGION8UQwrWvRzdw3ZiBjelCvqCYl8Uv69vi9WLFNwC/7EiHOS4oZAC6GEl
yhPAjULckvyx9If7Wqe24lcgrakqR+96CPIZ360q2xIoXPX6iw+Yp2HhrfwClFF5ioit4eMPc0Cq
dIo+Ja3Yy+DXrpqtNMKqS1mYEzapkSpd3/kYbxbumu4lGl6b6KVr9xvTupYhAMwPmVdkvKCvIGxK
Pw1TJYeuB1pw+K9Jpr9SdQSdPAefSXDq9M+urFjUAjjWatFRV6FAlkJHJwOyn1lmGLNi+FVQ5TaK
IqY3W2HLxseJTRQZMZso8DHl/cTK6AbcIW1uQ/MEPWKxU/1zTXt4VvBWYBJMMFaKLRLo86/9YJ6K
jII+NVOcSsoPerZF87fqfRZmhI086EoPfTmYibvXprhvp9gZdY8m1B5zcKcgw1+71xd5/YD+HZiw
c8dG8cuwg0U5neyGQvaHAiCeN8OWY90yJOzZIDQLXannGSTP3Lgbgh6UW1utkavzByDs3AQBnLZ4
B0ESt4iUGrGsD4hSzV/7+C4YY6f2f07RDhcgq/GsvT6Bq2eRzgztoAdAbUAI+JKibU1fzeF7DI+W
dNfXO926HVvFu25ndf6AXDagOyJT3PHnLoYjsIToKewYQLhPIC1D5rSVuHvdyqojW1gRVimlyILE
EyawNIpTVo+JFzTSG2kgYqiq7UMexOaGxbVxLe90Yf5Sxe+lZA4bjFhmFc+dYLwJw9/Xh7V6v5rQ
MwEn05zDEUNlOVCSSKKwkvDwDX/eKRXdVwRS5P50mxkaEGYPGcQMkK3JNyo6q7cT2lXBfkOQeNZF
3DlkHaqUcHgqqQMPFJoHmm8ycaKuddraCXOnNQqPNC+Iq//F1C4NC7lWtS1lyUA2wW7anRrfDMnv
AQmX6zO75oaXNoQ7AsqyuZKWcxCBhNv0o08P6bSj4EasiOpNW7DKtfO9sCbiLCDlGbXdAGspdVG2
iKDzl/2SACOZgA8crRtUuq4PbzUTtLQobM+ColkYNG0IYIBZZuoxTVhxam4sN2HRbe2BDEuzH0fv
Odl1x54ZjGy4l9nji2+UpX0hE2WgWQh1L4xY4o0bANfbZBuOZe3IQ4YdnXgQbEQIJYRoXSvN3e0I
Jmj+0oKFyLppypcwcYm2MZQtQ/NQF0GSMUhlns5RSzF6ZYiA4pgNdtI7LSox11dtzScvhzT7nIUl
s+vT8OvhL+efec9MSIaWBEHhRqZofW0osMREg4CX+BQeY6gLJuZ8W9doUKbc3sQurZ+uvxaEEzzK
oTpRNMnYkxKzEZT7fZTbkH4/ASgG2JTh1D3ZAIQY84663HF/bQonmhphaEHhABdaVr5yyJWyNMlK
V7aSdI+eYl0DRVyqQosn5uNb1OopcnUl4GlpUtYsiyTtQ22n+rMd8A6sdMiby/1QvOtNCLlTKdYR
DuICZ9Tqoj0eDfquzyzDLduG/hlUOj7mfq//LnQpsXXDR9MaDwropltIwFdDqR5CNFR+0sLit6QD
WT4Zx+CAcvPwEjfNLep7BgRVc31wSkuLPjs6FgeKLNB+IrX+G2p9sY1qRFrapmS4sTY8yQVJd7w0
nlAkt/Z6jhR/JUXfcivakjNa3f1IReGEGRYBC9n5nsRTCwV9FXmTQHmDuNsI5CJBcw4//RthNF1G
6uI/puZPWW7/qreoJOESt2L1YEoxC+m+sN4kECgo5IaHoKvT3cS0rx+6Nd8MKLD6hQIAtFrYqyUe
AlI2x67jkLKqTrwxm/mj20NlZLswiPcjWBjrRn69bnZtXikerxpAIgTZY8F9ZV1H2pEiCebXOObk
oTPQ4whds4/YR4FK2cqNr4UrS3OCE/NDYkjyAHNcfuiT2q3pc9xsMbSsHfulEcF/kYpaU97BSJD/
znIWcadLHspKYUl+o/rmhl9eBfngTYMmsv8P5xbMgce5B81wgTwiD1ni/wSJc1FZjuYz3n9vgUSt
G2Yh42KNDfOVj+vrtzqhFCk+WJexf4T1SySAUGkO7AhRfxmU2NH02pQbPm11Phc2hEUrU0Or+FBh
0dBsG027PlAdguJe9qa2v/QtrsP1EeGZiI5vPEHEZzPVeB4YPU56pmlMDomrfwxGvgEBW7t70Iz6
v0bE5y/vgZWR5udAmdcvYYaiZGW5/2Zl/poQQh8QOkhZK2EcdRG5IZUYmn4A7fx13crq+bXQIQMa
GTxuRDYiS2usKIqxNp3y0nBbNWNsgdihgEIQtDReN7a6ERbGBCesNdqk5hzGrO7JN78pFClE44Mm
uWOQA5g7r1tb2wjwwmjHgFuiF2rRfosMs6+0gLyoxS4gFYsHw822Gsr/y/viPxe2uBWgZEEqs8aF
nQVoSt7pwwT1yxZNvT9KmVnSacqfyeha3ZaXWhveHPv8T/hDhf2RjaGitvmchfInpgyQd8KdwrcQ
I1tWhABYIkmGdy+ulRK5JwMsjp0X+r+vL9T6FEL6AFQNFE5GrMQFpaXzbISRNn4Kpp3cP0/Gjivg
FAp2aeRJ9UcVPkdbjCZruxESG/+xKuxGXULaoBpg1a9/RuVLpMTIUd5I3UHjTxxl9OuDXJ3IhTUh
KkjAn4KSDqxJ0lukfeooqgCScd3G5kTOQ16EHuOAGr5vwUhcPPjtvWrdDXLOAM0cQ6cOAPCZ1dYc
9IZuBB9rXmQZ8syDX9gtQqgYAXIxoyb93QSBpTQK79o+uKvI+JNAzOb6OOeVEWPk5ckWNiVSjEZu
1Li0cusO8AS8MHZc/RYnG3fjWki1NCPcjW0/TCOkjRAHTNk+afRdDdx+pVGv4CprUfvPhntZ2epD
WdsoS6vCbWlxP7D6draqvlntH7U5qtb3/9v8CcsVEUurVQUm2mZI2GghZV9Q9W3I9Jtaebxua3U4
qIXNdFXI/4hkVRlJ0qbTUc/v4X1BDnDsdeOtQk76upnVLYHk8NeVP/OPCzuwyQGGaWHGwKPNHqj1
rS30P1qQ79Jh2F23tbLbkQMEUQ8ueQ0FN2H6qjjSS0hvIGdG9/dqVdh9d6dFW/pM8zoLm/zMiuCe
slHPQ3QHIGdW7YupYdVWWLayvWHAlImMeqWqiaH7aI7RyH0YMHiNvlLCJgVNsu33CQVz2Zc+wzpl
NfU3KssrXhf5YQh4KJapQz9aWCgLWCYtqNBlCr5gL5N9Npj6w4yijrNTc0IL6sP1xVrZGGf2RJcY
AHnhS7AndZ7WsrjO9wm4zmu+Ma417MyZIeHhnoWmmdQhDCnlodAPhgpO8R0IrLj1QnpPBRF4wveQ
jzfAqNaA8EPWp40zsHLUll8g1mfxMDL6uRHKHsfbZByZCgb6bH99OtdSuWdGhLAjDVq8jub149Lo
gkfA1mOLRQMI560U4UfstvAmodI/5XjybAzwvxhHsl8Dp45BZeFM8IlMY6+2la0h5jFyziTqJdFr
pj/VUs58cgDlAYulDbOrB8X6a1XYslC2VHuZoAGbtJ4CsnLVxuPQk8tdkLMi5R7fqkevL+Rfg8Ke
7X0tS6UJw6zq25Legzm+HDYeMKtTCRSJQjTTgGaCSKozojG5CAr0rity1NxB5mZwZDCKuL6ipc5g
Zej8NlXoiIZqzAx9Mlmn51stcysubn54gCQIVKEG0CznTrsm8KKQpgMaWZZ+0aJ0gho0a9c37Npc
KihJzf3Y4MsUQRmp2YwS78E3EOAJ7QeqrU53Yf7zupG1G2FpRNiXUgJmN6BC0ctZBvbAf0CzSvYd
i9h9tbtu6atcIV4LS1PCnDWyVVV+gvGYgxuY9lA8RMZrWDwNzc4aOOsLN+G3YfKhybup3feJPWks
itAy9Hb9Q9b86vI7hD3aRFSmkJqGX00Du9BeMnl0EH5CS2ELzL26gkB84nWK+t6FrAeHrKARlipG
rEHOI/dGVbKL3Ls+nEvCS6qjc+avFSHsCq0iTPQEVmIjdRSg78cPKh87GdDgnW/cVGhyHvsbyHko
xB7aN4P/AX9RvcUJNc/axeouvmKei0UgPRay3DetAgcXuWTEcuaA6xmsCaGNUyE32mwE7qtza0L4
FWQC0AqnwqVlUuInEoG9abIKJ6kNVI+I+tOAEt3GOdRWDjuoRJFjgOCPpWEdz4eWxGXIixATbLDJ
Kd3BMRjqceCW53ecoYTESrd3I4CaWfKn2o9edIpffxdueq/eRY6yw4X5mtjhSd5vlZDX5+A/HybS
YplVX7ZDjw8r6RP3QXM/HSArcn17rTkIVbYIfC1Q2oaYZpm0fkySTKuAhHkpgTEf4n0zHiELoqhb
lf61eV6aEnxRNFrKMGkYTlO7MqoiXN0qOm5ZEFxQWjZJzydYyIFZqpWS8a1a1erttByE4F3+H2lf
1hw3jmX9VzrqHT3cwGViqh+45KpdsmX7haHN3ACCJACC5K//Trp7pqR0hvKbnogqhRWSEgQBXNzl
3HPqaeIVSOzQpl5v6bAvvczwp9La1B6q7rtcXtjTmWrSqV0A/IAVgBETRMLH96EeWj7X9mEXeCsr
zPrqIjo3xClk+aELHpm2CCzukEr6eARyr0R0UmMXgE55J1dyHUWpfKnWj2j6WaHjLM2THDzKMQ9A
WizA1/35Jjxlst8Pf7QziOCUzYcpVuCAs2Cn4X0H3q5a/p1xEE8AloHuUez3j9MMfWPVssI0ofQM
PWCvfvbFNXXuP5/NyQV7N8qRwbYcYiKQ2MNgA7ngk42P3g+pz10Lh2c9NsguGCEsUEKAbso+motx
mA5GgVpAFPIrYq2HaYrDr3nxVS+xS8W+iW44xvfCVYQusXMn7dfHHw0PAC7SzKB4QVHnWHiUzX5R
2mJGL8ABTWfSKbgNykc6vTjtA4HqyZJCcDHEoXCvnXMwtxPH3HGAuwK/EGJdBGwfl1E3o1Rz5CP1
141dbM90BfDZmejsxH3nOIcsOq51VB+O6SgsY0PsZCxVQsswRufQskDDJfypq0xOQLeFZ5bzxAn4
MNyRWfHLmVvVguGIqVc5CS9d6P0MI3x6eo5t8de1cbx00K9Dt5ULPi2kPj6+vjL0xiGPgAA2OxGX
KwPJHxGDJx19ZTuxBvEVOMqz5zDtY3o3JmUcJHVcpC88bS7AORwH389Ra5961+8e6PieIxHIsJaD
APsCGebqDfS7KcxpCQp3qLl2wzkI+amA2HGB+kHLNjgS7ePS0lhQ4QVgUk5sGww9JOFeilm/yG/l
Bj0V3w10JdCTNSefm4Vf7TG/v/e/hj2yC84woiQgMexXnk1WDK0nvQY0Mc633k11sWyi1bhn8RRH
WfQDGWYeP0XbJ7nJi9iNi5V8vhJLqlZzcg6IfsrDxPsI/DBE6OrS44Q92PQt1CrxYPkXsuqgeqVe
AE8N0/wCBCzApkN2C/7B9hwR4Klj/H5Y5+M+zAtG7MXFsIUECb87xuHj52/8d/J9yEu8H+HIRrqW
oWMfYITpZUzdjZdVV+Kq/ia/VEl+T1F3iYt771sHVw9AhHRXZk388//4CEeLzruGFqzgUCRIZKwz
9WxfeKn4csMvX753l3RtHvMEKw1J+pim8z48s+lO4ZQ+vIKjmz1yigK1VbwCsrmcrvnPMBEb6m/C
7cs3sbZqqNXG5Id3H95H6+B2jl8/n/6poPDD8Ae79y5smAYgiLwK06fX12Hir8dnO4WMUFzcoqEV
LZGZm0AV8AyP+C9egd9OGtrVnQNhHLgyjyxcBLRnx5dGJTqHrNiKgv50gGLf5KcojFrQki92qHxZ
YHaD7tyPqsyms8W3w9b6/REg/QB0O/4/ju7nLuj84NBmsSgEvq6KG/TSwyhDx2/tulsRXYcyLjTw
Qe3VEl6dbTQ+daEAEeph/mCNAj/CxxdPJqBCPY3xDd2HdVqAHgOcBeac5vy5YY7OsDlQuUsL65sT
mLBeXAAr+UKG8s5W+Rk/+FSPPBqavNAPwbgMucCjKZVtqWx62EvRdZ6otFznt2EG5aGH8MFeu5tx
P92Ry/bnPX1FvmaFq2QlU9BVQb7v3Kk6bTHfPcrRtAc0D5uC4O02M47tiPgUYWO94qDUxoDg2XPi
cW2tll2wPXOgTrTyHHweGxAykI4gsfBxXafZtkrbq/ESFOC+wbQmDjQi0RVvJr7EZTVfI8H6pJSb
OSDS/3zwUwYbqXE0zeFoRb+VMhgZ3L6fcayc4jK33sb87vPPP+E4O6ByhleCI4NA5yh8s2YaGcgw
4/PLeZ7iohNBsZrsgtWJ5EWffT7aicj3w2hHLlddgBIc3M8QYFRq2w7+Skk3m8MREu9ePJffPx/t
5LvD1IAHtEL3N2kUGdhQWTQCbVeqSlFRvpgsdia6OenX+IhrIhSqf2VQP+6NohYzOm06lQgxx9Uo
4gUtQ9EQZk0u9mPb7tDNHROv2gSDFy8Seo82+AQGN3EoPXdYTxkGoB8D1L1cgLCOazjOyAt31FDi
aUmYdZNKvCjf85mtp3za2MxZteA1Ccy9LaDiY7lrpuctgNZxH3bQI6gvAHdPSvRSaA3BpvxH3T41
KGpR3YGVDgoNVYjGd8VQYD3HaHsqwgehewT/GMQWuEGOTljjOSUpLDy53X8LzIUdxY763qGNpLyB
oOvU7n306n++OU4hrT6MeXRN+jkdwNWDMQvZxKAUiluXJIXJ0N2+ssT1FF3ajMWRBoptpf+N1N6H
wY+OXclyZ6pnDK4N+aJkvfPDB2mrrGY8nvI+9ubnM9M9dfTev+Ljo9eGVE7qMF1w5YfI05Tt9wZJ
Rd9L/cKPTZ+6w8Yq6tj1EDpDOctaVwREOG9m3gfR25mnOXVVv3+aI28B9RNWWBOeBl00YGq4UEC2
NTR1JkgyN1mQ3/TtN4vwuG0ee/ZGwvsz458y6QEScD4Muoei7eH53vlItLGHvjyId2rnYYA35JVf
EUE7zhas90Owihpg0s7VcE+FXO/HPHJLPfT/guUWsqiS3ZfjKqx2M/HjyF2N00GI+4xlOrHe0YHY
EUIyEJ74TSeTBlYJamygP7hksSLRfQ8JvYqip6j6ASXYMwXPw3oduV4fRjs6TENuD35xaFyP2gKb
5pIPSZ4HqfDvGiPjRl6CBuvzJTw9IvLPAfipD1rGH1cQ8EivbSR8y6BimRyQLvMea/Rlau7eG/2T
5UUCGo4zt+Upcw++TDhUsK6okx2b2NqrR+VT4PBsLCO9cqBH6DjQ3B4yy2wdlpEFWGkCeM0TBWHR
0Gx7d/P5vE9cah+e4GgXlbNxSRHhTbuB+NZCwHcbKWc4c5Wc3Dzvpnn0cqF6SgpxgE1WY7EtQJPu
09vBrxJUeVYKDPmfT+nEwcCUUJKDEAQurmNpoKBWAZ8WLGVUWVngLElYgWmrelAiXM01dq3dndk8
h+f/bbv+NSI9mId3xx9um12P+oDYBJ63cxj4AYukOdvAfHqtgN8BpwNCo1+R2rthCIgCjKgB5iUI
ySB1t/ywrKd/5939NcSRWc8dFxxWB+ypVbcbJC1jfwJ1WWK3EJwoqwRK8Z+Pd3JnHHRDrMhHpfg4
j+NOFUCboseUWmiouyuZXw/VOmQQejmnZ3T6sL0b62irj200D9JgrGAR1s2susuo8m/1Eq27Eeho
1yH3jlfJ2Ea2N54km2/QXuxmPS13mkGnXYWcf/l8+qdysJCx+mv+RycjGjsD2gU8Uw7ydVfIH9zq
rhhrXnLzlaM41+R5aki+pk0NytUWwX7x4vho5fz8OU64eh8e48jeCgG2h/AAE5ft1RjRnS091Aq+
Buf6jk+PA8kstKZ7AboqPx6URbYCNSSMUxVJaK2DotkKdFydBfGdSlpgQn8NdLTWHh2nCtwMgB6H
L1ap1/4MSQyRB1+Kst247LsfhaA7mmIXYgdcPkpnvNE0euzwhu22uapnK60ifsZMnDRM7x7qaLEF
iuuTBXW0xIKCZXDhwU+U4ZoHgIeiU2U6J1x50iq9G+5oUQkhmgwOXjaUI5ZFpdOYCuBp/p2dg9UE
/A59DcelLWNN7TDVgPv1XQLahlUuQB0C8FVjn7lDTr+8vwY6skwCZLIjyFcA9G9fPbrcBNWtDle0
TfX84ubmzFKd3qh/jXZwF96Z2gE0EdC3wmjSdRG5xlYE+nd7uIqs9PP3d/ig366O6H8GOr46BA9Q
JOGArZfVd4msOcS8uOKJoo99mQZhs5/M+vMRT6XWcDU6QRDC9QCn58Emv5tbkwO5+Av8v/BpM4Fo
yQbUoK26mHniqnEn6Jx2q5C+av2Ttm8OaE0QCUKwI0p9zc88zKk9+v5ZjlZ1oU7ftBz3jTTQZRhQ
209N75apV5XN5vN5n1rS90MdLWlHBQtrD0M1ptiy0Y6LSm/REJ0sk5N8PtSZWR33soK7bnKmQ+M4
tcml6JHxd52NH5ypb5280N7N6Ffi+N1CYtcwEeQYJidsrSvvkQh0WVCVkcKNmXKSxgaSzfjrCUzw
81iD0hY1PXD9VSbMPp/xqdMJqw7RWPRCI1V6lNgLLaNJT7GNZQEpcTHEPgifZUQvjHqu7AkkZ9DM
+XzIU65DBLcBFW9k0tzj8qWBlzKUIaypO7tfItAJxlLUDINCk653nTktCvufh/U/Xqb/LN7EzT/P
pfzHf+H7F9Gh47go1dG3/7ju3tq/3bCnlzf5X4c//J9f/Phn/1i/iasn/vsvffgbfPi/Bk+f1NOH
b7JWVWq+1W/DfPcmkeb99fl4zMNv/v/+8G9vvz7lYe7e/vzjRehWHT6tqET7x79+tH39848Qt+N/
vP/4f/3s8Px//rEantqXCn7kPz/rv//g7UmqP/+I/k49MIgAbgt3Gx6ci41h3g4/IfTvNorLSDKG
IOcGOu5QTGvFoMo//6D2360QMRZ65g+wKLBi/PE3Ce00/Miz/47yFQpZSIwiAYbK+B///WQf1uev
9fpbq/mNqFol//zj45mHdhoEysG2D+FT1JrhcByZF3R/5kPetajhl/0EhKxdL1+9hka7duDyogE1
j3Xm6P82IjotHKSdUAqGTsvvRWdOOhAxS9CQt2AqcUuKJtvFGNtKxDQMvwoZy//ODmBe1EPFDyBE
Lzr8Fxx5VaKnlcitRgPuvHCUxMaZ57GccnBwLM4CSFnRQdoi8PM6YxUrvmlPQAsH2rA/J3dgz8D1
jgJSSe70GCnXnKuLfzynh6cDAx6UUoFw8KB+e1yadAVINFThDnEj5gVEvK305zRfpH9NbYFW2YWZ
EDVyMeszV+uRc42R4Y8ckqhIAMJQIGnx8aKrtB/UJdhcILVBiUgEDMm6YO6C3BzptbWRTmv7ceU7
w7UuusHe95WOeug6SWJDzasHd+7c64rdUbtR54C/R9fwr6eDug4KAGheQDHgF83sO+vtTZ7gIEQE
zDcXkxMT1/ZvBk+itDY0NapdPa+CDQFhZptSf5j9tROU4qcA1BAyCJzIH5qq6pbrtiGX8FYKCL/5
JDpH/WUDyfrBRYEGOMhPUAIL/ABEFy7y+h9fIw8rP5ooXkZNc7oFM8+QYTb1vmmYtQms4VWwGmAz
D/SlUKX2nvu2LobYY4G6HsKWXYBmnn73VQkKYrsd5S2ZAjepZ3ZodAmH3t9CQJd+cysCj6erSntO
5UjtJz2gKTWpzciSCJnFct0XESvTKSRquTFzxKZbL6rs5yUXvrfpnFznIHAA1qq5WWqnRZo8Eq57
W0d8cTJ3UG7VxlyAszR2qlJEfayKYRpXzLaX+qb0TTWhka/9FWI1YEhWMG4FjZGfCdR9MNDOxkJN
4TOELi2WDlVP5FYzolbjTHkLrqaubpJckYDGSKB1JsHcG/hxJpTbQXfSuZ7HNp+3C/LdIMIVisiY
DXSqEz8YyQCLb6anIih9DkmGCIfBR5GoupgruhjABhukMX0Lu3jpZiSvQeXqdXHeced2kHORMoWu
sgQyFtWltwTecNlWUlixY034SibmFGCZ8HE3F2i4A+nk4OFVgs0279eeZZoi7huOc8HHqp7WM7Gs
58KneRVHzoJfLCjXCWPdAL12yI7vurxAO4da2pI9AMgj96FEGik2TVnP1xqizYiiRM++Qg5MQrKo
iMJXNi8guqWDWybc1ocuLrAGP/dUYRr2EjoHgQo23fiegp1eclCIk1Gh25yRElkIK5QwaR3YLF/C
oWya1UTr5VuwsCIpYVZeeTG6XkZoG6YgWF0Sk89gR/RkU2y8hRTYgo62EqOmdoFyny5vF0jrvlbC
GALuBeRoEZn6seS2fYs2eDXs8roxKrZrGk0P2hsFtF5cUUYrXoZ2UsDFuKEFIp+4d1T7SGBYRnC7
lf59RzsxgdV3DDnIlQtzGzZeNYN9vGigvz1EFbpEh1FswcHTrcH7Ye9cFj5xTvgEnJlonhaF3sGX
zs+HlbSa+nWuKe1j0HhrMIm782RnFFR5WcVbvZ8Xf286tbzaTFsxeBbk2q2c8YUKp760htp6CNSB
+wm8OcCnj8ukNgq1oisFIt9t4Wv5SAftpq4CPoUhBk3F5JVJKZVYUTVi/tC4nrHuYZEVsux53BAx
Ipld8jpuqYet63XKXk1cAdkqwxpm3Ej7ZSnCoYpVlTuPdlvmNLab1rgJ9PiGzYA+T41mCjS6QS3p
zVdFDSplL/rZw32cweYJ7ulESsYfRGe5dozyVLWzh4kkcwMNN691u4wusruvPTKzuFdt/dgIq0mr
IRyhQdk7AawMltuJu7kprMwqIhpzKWG+FjOjmjtreu8tNX2uprm9HuCoJ34PamowEAbbvlIQ9BK+
T+LOAgKvow6Miuh9dwRxVlOrlV+3dFgx7XWrubfJG2hdh8s+mJZM2103Ja3IS7ShzWDjCUGw9lPI
pUpQxEMfB1RPR0ghGdLcTEMRRnDLBWg+qmG5swB3SOw69PYQQaiB4JWkvJwV0dGe9aRJ7JGBIxcd
dX4iHWvIOlPJKGktXFyWtVw3EbSlwF2ozLcOedwizv3CvXRkGayk7oubEMqZ67ppLDS15IDujlQ5
t02BnADejLsJZOglnhb0ax91ogKbahVVcQlBrlU0OIiUKscRK93X4aYui6BBlclDtUH389rqGVUX
omDe1gVKf12XwulwvaJZrmStvsfFz55Bc+Je1vYwrjif8vxW2QuY2aEkNYxxvzj9HaqH0bBBV4q+
nV0fajtWlft7OkaIf0FIWmbjPC03pJ3QLmKZaolDi8GUlRJsH1ouP9xCgqC6FZ6/WqLgcPkUwgtv
Gy04ueXY6d22MtESbXAfk3w74ijw1MipXPXYsTjbjXclA6dJIuObbHQsk9Z+SRKnqXVKJJW7idGb
MTRbFNYfRB46F804zytD1NppnHUf2C+cLXedFb1Ju7uzRQQpMed5LorrYTErb6luKqLQuDXI/tpz
B7QfMwlxAlcXMKmlfc86/1KhW2YlK3AhT8zswK+IfzUuAAlBCzaR3NiZjdP8JTfRtOod6kMXJqo3
4yztNAodd4uLLkhJUdVvIC0sM48U/Rp7MMgaH1EYlFSm/YghAlw+ws+GEO/RC93+q6gHsLEoi2zK
eZnQfDSEPgMhs2qr3UBnPScDi7q9ru2xiQeLgZddgAkXBCf6CWqbK3tqrerS5402qU1KaxVUBtS1
MV5oXjwROmmdhHlI7ruqAAhORCV4XWrfhaflckY3eQ59tEsTojqcRbSUEOSAUXXqzsYbbjiEZXud
37W9u6RegVRPjE3YAWNs58WOt9KBq6voxdjnC7i20C22hqdhkmiYKCiWKzNdQQA3MqCl0Wa4cOdu
yqrRWjq0fFj1mEb92APMbnsjEoIDver9Ht77jLJlgCI890sgjYMZSiRqWe7qHO8cZpCCc9grOf3e
66CMMoeXZbL01mJDo7lwxhWq6f4XnNn+ApnE2Rwq6MEBDNr6aT3z7maBAVrVLpnbbJQFew0L5R7e
UZDNg+2EqdvN1It7UdUPAVz7KFaGSy+ZXe4769AQdDWSKk9YHTU/O7sgX3rdVTprWNVuZVkURbZ4
DdroggBVkKJxvkzoz/hWOh7Xu15EXZvUqvLEVlVujptjnM26tES/8dqxRZ6wiNK26odrwXlbbnCb
sOuQRNN37fDuzgPj/g5Y1/B2xI8h1Wc/jmEtdwHK7pfCZcVXZwb+UpeOsn9QRIH7yPejTZEz+2ct
XaRg9SCzQeT6BW+WfgdNobXHwmHHYHrQKeGDQxTYWOnw6PcCNC8+eg6ymWgGaePhGYkVlHURyiWN
qzs48c0wQ2COTynOPrwA5hHXbHTB7B9do6o4BMfwzu5F0MXhiOdsjNuC0x6V0wMnHcjXRTlhvadp
50Nudw2K2CY1nRiz3HTVYx3A8Vs6P9xZwK/YSdBNWEkdufPKI1TDt7IbczH67r4q6nHH88GH+LiP
L5YJnmdLA6HW4bjpXG9zty7WXrjMUDcspbkStrtH74a401BBWpIZcIutmaYCGgddeGOosh+akrZ7
ruz+ag66+WbuuAeVAbC4rxojWjTU+QgvrWlL5rH5gci0RP7DTLcRbo01mqhIngXcW65Lt1Wx1dUm
7qmLgAghY//aOl5+Ab5Rez8MRH5xEapv6tnrdzxS5aVjRHHTW82+qOV1sOTtRTdry0nh/++KgGzb
emi++bkwTzTX4ouGs7NmzL+1mmoNH24GPYoAXyKxAEMF28fFoEHg2VlcooHTd1Z2b+vLhfAgpYtT
40JjZiUYpys2RMAtQM8LOgG8e3ANQnQRumw9t3OXOCFkRaoKJLpm7i4C1tlZVCh9FTVBC90XXu6d
gKE9pQ9D4FEnee02Tb41PlRpXA3owSw7tetGQx7gcoHqk7ZkP5oS+mgRlhvrDiWltC/LIJ2Be/w6
Fz1bh2637A0kV9NW0+eyKzn8ECjamIiPGWhRxzVSqm+9N4gIavALz6rcy/c9WcDOVMoobsvZuSZ8
Fg92KdtL3oLTCjdUFWTg7IMzPQMnDhpWswqDUu0BO0TnHZnnTRMQmnZEz3vutfKhXJqfEaKJV26A
JyjGKQL02ynCOKgcE4OsNV93Rc3WzFIE3n55yNe24gJMr69zLnLwzpft3vMXAcOsmli5vfujcXPI
lXRdAbsj5VUwURILJiT2FMqzpVsjkdfC88gXBOqjX2OJq2YtvWZB8l05D4FX1kghj+2Kmb6EC9L2
0aWu5RK3elgSWffYB+5QryzY3ZcInuFbMLAl1iNo8a08d7Zc5uQSgMFmPYPR90vk5QidFJqA9gT8
m1k5MmhiFLC5yJKDhaStkjFyhkdbqJSovN4pEYVjbFwfkZU94upnvcURt5jiggwjPXjFVlb103KR
d769Mqq4x5pMcelWbpqXuVzpyHwNcyh2ALAGKOJs3UjPXjKX4JK2RTuvGA/W5Vy1mVsp3qHQceCX
98WcgvkG5oXP4wpKbTBHTchiSJRbD6DFdTcErtQ2hH+BeK51X5hv8RXX5s5VHQUae4zKR6siN6yo
lhVxwjfoGzk7rLadhbhatqDOWUcdSjdDr65mNhmwe0Gz3jKE38NfWzaNp9CzBowJQrbqwtEUXdkt
90Ke5FGgs6hn83okgqF2geu9wPHeIPOVowTufOfQgFlHKNI9ojc/uuyRHEbLc+nHtF00MF0adqSJ
nmUU3oPWGTDfvB6SrrM18PZMrHxn3hAcoBgyxO7F1IT1a8uYeTQ8xCuYimnahgYSPPPS3jBgkHhi
gia4z+euW42ozuvY5xacGlrmG7os3ypaLivpuRrBGNVzjAuMZ/3YHRpMQ19vw8mfvJhrDbrlRo1Y
wn4pReyhzh97PUKEOCzgfFisfc6VeGTTFL6C0aje4w/5dSB16W/zXtNLr+hQZiiHwftWaOHt/FGM
V4TR+alBdefGAFEj49zM/QZVmSevs3zQIoVDdzn6vvfEPKu78cEQsus94l0OTuveeJJ7iSUQXhi7
Am+YIXSXgy593bW624EDH4oqBSltwBOZ3pE2NJeqGqZbUbLhqq8ifMsNaFTAxXWv+ESQ2fDMj8Eb
7WduFFQqiNLDmrYG7DuNbGa0N7QNaLuQ8AK4KJD4gkhAur3Jerh1X7pgsV5zKEtmkQ7nVxc7fA3i
4Wk1BMLYsSxttuc5oBiU6G49MQRBWZQ3PawCujhVClKFCMIn0wRGwkFy9wvYHYzOckHhdC4qehQL
s6sk4BZ9G4k8QJ7yvr+VHUP9esFIad1BaCwPyLybhgB50KYZXvJ+ijYNhDK+CWHErmjpK6lYu/Pm
CKV/aF4/wG2/Z5AvuuhrRLSx7y63Bnn/x9KHK1t2k95YllU+N17YvHWQBkJawIebNai1YJbcjXyJ
LtTQwkdSTfcQjn14awVDm9XYNJuotiwoBSHNMXX1mLRaOWsxF+TOMe3tNHeoN1F9q4VjvzAJ7n6X
C3PZjOY7wFDMxYVlKSsWE+meoUcxWmtYJPTZgQsMEGZB0HdjVVO+4Zp036aBQrVaNGRf+DXoY/DC
u1hbxSW3oVbkM9L2oFes/Z3bTgZCwJwjAQIv1lvlIcN+V5MuwNruhejhHOb8rmNz02zQdqLIakGD
2LpzZv8tMP6S9bapL7tC3HM3n8RLqYAGQ7+NQ1v7toDmEhRFkNa4HhtG88zQ3tiANVv2ztZDD+9c
L06YDTAsXlbYzVR+7ZF8MkA/dNazHXX+vMqZ0T8iOF4NZJj7aJ0rTbALg8XZA+Dt3Y7NgOxSOHOk
zmbPI+CJLTpUHIs4mOum2rhDUKA5aWTwjoEb9cM9hfCDSZyhmcNN1OYRULsLEi4XnVMgkyZIPjqx
Dcld0HzbNklrFSLKsg0r1rj55grSUJG+gTltm6demQpZ7sav6viwaek3UyIUuiqbkfk/kYBrugHP
MaoZ8WutYDxjwjydr1wOlztu/KGzrz2fAV/Lwe1Sr2p4La+j7fIHBwEB6upM36HkBQGnwDPsq+ID
+4roqWdw7bj3YxkaX68r4CCXK2sUTrWuaFeCx8p4VxqnDOF57dAy7YGb4dmMqPWyEBBL2nKkEmdk
LnJ5Mzh53u4CAAf7WLROlRKv5RctFNjByBeWB3dTsKldt2FZwdUci9uS5gHwdxopYmytCnT0bdux
n5FGyjVFD7pPv0AlVbG1qAbYdNB4MZYVTofEoRPaqs+kMSYHgM9zxZWN4j3DegKKFS/ISzYbt/dR
QBgcB7/fLgvWVUL214oX2U834zLieAPd6Y13ZeUo53qSEr8ewO1sIbkm2QOUXx0s2GjNS9wZCamK
ZlHAti1F6Y1JkA/I4pUjaDhjlSNV3ZkcHbGiOGRHaodMl5BJCBbQaAbQRvSo2QCXw+idLwiUpHNK
+sSluT/g3sCxuqetG17CKy8voTwHL9HVE4fgG8gDrERiQ1hJBe8TrW9FYxrwa3g1uMzCprRiZmok
0ceItzmIaZpFp2xSFXpZ4IGlkahMcLu4FRrMIE9U+Vt3rFwkNTrX3BS0AIp1acE3zv2laRO/VpaE
WUEtAqTn7fRQl14AL3nxvSL2xxkXyOhVk79dWpOrNHc4bMYkutfSG2yeaATc382QlzcAGrSvKmD6
q+8YtO6Onbz2pGXL2BEBKM8ppMTAY8OBB9AuVMs21M9tuS2ZP4VbQEuQpi0HD5S4o6HyQvbMjku4
VTdo2p1poseWfWWSsCEuka/u067v0FHaKEG/UGu2WDJEU4B7WZfB09KbaEWQJMcNPbWhD87NYOSP
lWoBJQ65DKqfYzQiW2+XgW420kD7MEbqueUrpGBkdFHgrl1HFMKyaLPM52mFp3afRiCLVOySPMRu
n2mV6SnAznMbx+wGqCp8Q7/L8BAWrrqyh6ZYI8eA7QLUSRCmCr5jsVGKLs1+mRvLQGysqMJUuAVn
aeVxHGPU8l0HlEwWnCpCbOeG9gF399C8wqwBs3TYljhVq8HW0we4tPNiytMAiXhoNdocDNOtRJY+
nAmMmmokS9is6E5XyuU7C/juNkOcho1tavj6qU81+o7oweWsLG7uwYLbukkpNE6EhaAd501zsp3l
CDNvWAB3Ys7xKkUFPfQO4befyRLcfgg8QCK+WQbeXMlQRc61i9qpg2SEDbeqm33OEhJ4mMKAEzkm
fkcQAjq/9roVFuXb1NSOn3kI8a7QLOG4aTeiwBlCYRdUAHoQPyQ1rox7Ax2LOJeK3SOXG4KVTjU/
Zqcvp3XdueyrA4ezw0Ft3K8LxNmQe4p6D8Qs4PCMSWNjfKda7K84G2Rvo/vBpBKCXvXWqgDs3P0/
6s5rvW7k2vOvch5g0B9QyLfY2JHcjKJE8QYfI4BCDoX09PPbas+xSPUhx3czbru77bZURKpaa/1T
9uvVcguROeukyns7wCxOEhdnxvqFRRrdUzQwdC76ho9TIVf0wsSADLV1R7vGb3ug5A5U6RdaaFpR
yZR7NmuC5yoqV9loxTnw5VyHPiG1F5bfcGkq1/Xt2Lca0GakOWtsc8m5S5uaYC3ai6jf60J047Y0
KnPa6vaSc1q0CcDKUA5Wvq7GHOlzAQGvwtWEbTFg08rdtSpEc1n6PvsdB7AKmXFM0YbmpijPlRzH
847ANHpEt3eXe8cqqufZde0u5AgX85lNbzRdd0kZU5oWo2hWc4etUNh6VXM39m5drZqiAuKYNekN
N78ArLkwimKvLyn+yyX411PVjf7FIL123nQYJ5d07iIGsPXr+DaTgxC7QTOctcPH5gZaovzvmTW7
Kb2o19/AJqyMvdeOZbVO/fi180W6MquYeq5KLX+fDIyKgqX3+u+2HS1T2KrWhBuXFTYz7oZjjpgP
azyPGuHXG+IT/S2Dbo9YxqyI6t3QCU6FxMnxJ4oJyYgMUUZnpB8Wzotyu2S+kn7fYM7n9Hy8NkTc
/lyfhoYvkCGJOOuwcVp21UCW/al3NvO97fcRph2tVnc8oKJ9aystRuy4aNn32mz0+WycMhH9FIuz
NCg5pijfmx2RTo96qmfLdxGdKgPPGF1vbWeD76495hPNrRXJX25R2bo2el+tnMpLrJDpTxqWTsfM
Z4gazgsAlDTZ+9wlWsuxVmijCnhXyZO1JOmyBNPYFuqKibzsrosmFXeLWsgN7nChnhB2dLFNDJOt
7EulaTmVXJyGHs4uWWmIGxWX2aZlLPjDzbPlOU716GgvlUHra2P7ksbLD8uuUqrrrrtx46Xa1bNn
B3bsgOT0DhZblEqXjUjbUNSGXofYcbrnFHKsJGpdhQCy7i3O7/1zVriQfko/dbc6+ZtXQNj5q1G3
w1u3xFPKVzVH4ZIPzU0qa+mfjarwzpy6IXEPC6OROGK8KzBwjOYfrj6lu07Wa+IlUTplyeI+TGh/
fna669/hTBuHbg892CXOLpRabL8WKekSSA9ccYSj1+/dodQvE8u03V0CbUEcTnhcjsVx3YZpJfsd
m4G9o6Vq64AxSfVUJ7XDBq5GbdrMullyDjXJo7lYckeCBN2/N/pnjmlNBxvixsoxNB/bSQz74ylz
L/DXEWsYnr23goodZaE12RaepRyQ2yJPltsk1RwdDKtEwIk/XHL0Fmva5UwHH0XfJVhn+9klX1Ct
hW6SU1C6SaeeR9PPmRkCQ4F3D/K8t4hrW2WMUBoQ6bT0g5gudzP4jZ+tK7dILhdmrXGQ1l2zbex4
hshv1AOU/iYqbhc7T96AsdnsjIFuLSl01KuMk2v0s0UiVglWBWMwW5m1pqYtD2Nfm13YZGkSNLlC
6ZsYGeExabSf/TEPpOepn85i5CGZe+25WJZ4b1Q5wJgR/SAjueTssSNNrlwDeu96kWP7Yx6NNy+1
5EWthjvXNmaOwipbz0yzzsFO58upTjL4f1ab3lT9aIfYVaM7YOIpV23U2Yd+gh/hmJr6lsyW9zjn
Y3VuwK64YpDKi7+MTbnREUKFk93wbvhxKsgN5eBY8aP5MbWViPY5WlcTs1dt3LhO7VShX+hN8lSY
nXYAdFt5Q4uHiCbTdpssY9dDjSD4Du67RFdEZ7zKJvtWn7ziHBJJFQBWey6m69LaCe4ZQDVN/pWl
5pkYGnusjktU+3ua4/w7aEMREumKiaNWJuPKjrzUXFmj75/JUlUPUzpwzo1zUt2Ntede4FY8//Tr
Rqx9D4AJhZXxozS0kWluz5GaEmI7U7/oabJRI0OsoC3yM1vjJJ9LWNqbWBct9O36TXPFsLPLus/D
Ezto9b+S0Zh51BGsbg31RaCsXqy57e68stOWei2OqoNMGUh1Qsar3BvLLxh772k5sDqQMGJZ5kJG
EKcMuxOR6Tf6Sct+qZeEkwedbNipsdi2z5ZIDc+jLcDa9MK9lDiUJF+Qct7zo34ti02RA+sLP04H
Y/D3y5Yqnexl7gGzS831yB+YrSjMmXezpRYejYFbDt4Xaxr6ienzb5Ytq/r4+XkCuRSJaChC4Ju9
u9jO8fsiB3nGLvQ0yZSVfsoWYPMKIA/17SaZRvWNmGMAXIN6Gh6EJ3cA/nR7Q+Ys/TqZHf2JhEt/
oHlKdRpXt5vqH7bobQ0jfqblebB4Y7E8YgheJc+1bcm3IiMvEuAbS6CdrZfUB9gA9c+uXwH/qJOa
jJPZL4udnVfltWSkoa2afDEvBqNWdx4d7rgqesra66rFaGsrdFX3u0QVAzYEcpzndTZGbhMavQ00
J2mKmid/tk7kEa3O2EX56BiToZP55qcK9LSRvbbXoznTQJRGKNuuMyx72yydm8mUOZ8WfcLTOI2c
dcnkMX+ltNqYGsXlqokt0wplrC16wOyPUF8IWLoTtolu2Hsv1YcknLty3ju5Tr82kdbO7tk29cHI
HFjGFGXmD+iKTRnCxdVei9JLqTWmyXW3oFXpTycvhb1N5eD1aysy5ufcm1J9pbUTVhbZMHX6Wg4T
pIAmWZywr5lC00FWE1sAkzENyYqpmj2WsHVGN5MxNPbdtj3zl4xjxltGmUMeavs4iN1qRqdT+y29
mJaW27jo4MpVxOUWa+n0amDQkOSMBIzMZ/uGMWMHc67ag2Xkur9ppnnZ1/6s/8v89T/il36r4DYU
n1JLj+lzW3XVW//p/+v/IwLqibH4PxNQyQ6v6vcE1NMv+JuAarl/ncBtl1QwzN/4uP+bgGqKv06+
mrBTHUH4NmKl/+afGtZf2MR5DtF38BKZa7JfdH/zT82/CNm0TsRN/gH7IqTC/4B/avytCv996xGE
y0EHPTn1sAMRw/B+65H5POm9MyU4R1AEAxuUZ56d9ctmKFr7StR2AxeTdI10VU5LvRb5ZGZBkpUE
NDOApQRgVFum006H1DaHQ7ZoP+VMLFLWyf6qlZZo7/thUuE4M/mlAHRiQMCl0mhGK9gtzDQ4NlGT
1XUQM7q+TiPjARxZO9PLJloptFDQJby+fEGiNd/K1C7OJjWaG89ry6CG6RqM7sSov5ic5GA6rfuz
MgtzL5C7XtWQm8IBHvOZvlD+mE0P7BYNE8N6rzblW16bw5XnS/McxK7d6LEWMaRv/Pve8DHHAZHv
1lJqoGjWcC/bRVH1ynV6GiSmGG9syH2M1oNbvDpkNQED+2qfl0586N2qWzOk1b/HtTEco7Gsf9RE
JwJ69LdmnAxXYiiNM8MBqC5TtYuLFr7JXD/4ZXugnIa/5wgor3Pl3hdR5K9q222oSAx1odETgT80
zvfaEtqds5jfU9FBuyHyMSi9vFxFpT6E2dJQg9NnpLuqLS85HPK3IqLiKPI23bQ01IJJGaNdH6rk
d0IC3jpjSs/q1nsdE6D91Is3WLH+rGztgUnn96WbX8bRIXeweJpFeqFaqsdmSO81T59hi8Hs8ByI
gIWTX1uL/tyZuoI3F48HCPdtUFndRZWRImj12SvQokI1WsWbAdbYhd7GmGgsSxY0XdKHlgk1koh3
Zouwu27LsjE2gD7R9TgXmPgsvbZsZV+3Z4up0s1gVp3aWXlJvQjRm9pKb+1tUzLDvOtSOdb7RmoQ
3KZyPLmxTEADQ1bG8X7U575gyGwZD+1MYxrq1GookSrx4EaQy9am3vj6ZWnNWrvVZt3fSs0HCBl9
qSjorf5i0ER2vsTCI+QMpqs8QHac3b2htQVT4nHCPftSVv1ios5ZYutnR1LCXRc181gHjgSrJGpV
h7FIvdU91M6iJ8wPHN14K9zoIS2r/MGu2pqJ90ixf48ipu+DZpIYBKhZQY66JX/cbb8BkDDp26cV
Q0fvSTDpn9RZOWm9jpSfhjePVs2gJdK/sAtLa+vbXk1xNdxOw2R39I+nGKVmuVkcKTK1MmO1zMwc
oxg7lyjKq/l+nDOHFsEdkuexbbCQnoDDDqnKsweDWC3JFWQTdE1wvLYcbmtrVEBnA6gtTET6HPPW
zYeRQgF4asEKaFE5EixXixdmS5N/QnibJoYmM9DQ3xbpQh6yCx6e1v2D6sh8n0wnnJX7SNQI5ZCT
w87uBw3qZywfIU/s9ELIw7IQQpL5bb5iFoUTq83PmHjmFKaiscHwiduIO28M/drYu1r/5HipAjCw
IBkZuhkHFEp1E+ChwalsRv2tNzAb59c7N6pCkidTQKl1bMJoAprNLHlGOBs6jmYQRP9IzQhNDuPA
GeU1U6cHR++8XWJIeTYbqfYcM9EMGBKIXTwM6RB2OXeX7gMkK19qBdjOhEO03Xkz9TEi3Yjo3cnt
zqak1ndpTRqO0yISBLBNMIXsK0by/TMYiPnQRLOWBEXaRmdRttirBaD3YhiGbpO1kE3hGW+goJfn
pUjMcQvDz94WzTTykWfVwbazSxPWCMNuk6ALbP0lpDLNm3Kma23O1MLRJzmhuLayyxQy7mvqKNLA
6MLym8Jv9OcW2HbrGGNhbFu2GCbz3mPXWUwXI9+Z7x3ff55yer0QpKFeJ2NyqmgSQZM5Dbn+HY5a
+wKZpslCLy07KBFaXpF2p+lzkBMgRTwhe5E7ehNxB8LDTqulHiTwNacg2onFGPlO4RDVKIxkgseD
BTEdEigxGpFpXzVLFEUQS1u9Ne40+KbFViTpaG/SBWbGJss1IqLiPErEHrO6IT85pC+2PNqzi9wr
UFU25lu9TmJcMY2YDnIF+U+KtewtL7kfsgEGObARaEYv+9x66JdYZ3Zl57ambRpnVv016P8S34Dc
VNHlMjFqPdqEVQ8XsFXjaFWVvV09p2X0c9DNCEm/xwdiNaYH6T+2tjJnmGho2pmqAc6syqsOZYI5
UTN434DEkDuPBa7qxo6TnV9nAkjV3plSnXkkEevOH8x9wUwOhkOT7oweS7jaPBpZ01y4wquDxNev
+r67bjw1g82YlMA4Pl7hT6O2CX5SYS5pIU7vANbGmuz0XdOzGDtMuR+U6Dd5Z/7okVcyQxx+EsLL
b+C6BxUN6XlipKFVaFsO08sx7aFsT5d+1zebzB7PYyaXl3pp03La/WXctJtYilvXjze6TL0XvbAf
Mq9rA8aw2OcxTFVBQiRxMNfzuo/nGxzm2IgtuwU5Fv6W2jx0CQ7daxOkirlal8w7lim5KnvrJ60U
53ieBW7NXXVHsZma9tEopgfhlzeGnVy7BFBbPuGf7tiFjpEbwJuxOoiBs7Ssyw14EsqVcQhduoRD
2ljVox8xKyAGvbZW2AZs8yU9EsFwTnV1SIDQQxMKrlbaz17v7CZo6RullxB8IGAFVe/4oUS/Cf1n
xjGLPPPzqp+7R3fM7KNOzHfu1YRFT/1jpDECYIxWb41e88K4jtV17BZA0ECZAcCrvu5t/NX8Mi83
Bcy2rbKS4fQCFQwlBsbuI4SLAbjT6KDCcmYkzYkE4tDgzGI6N4GdL7qI7dRNdlZhHCBLIsZJVRH4
lvKvHMepn+xYzv4aV6b4YkFQdBydiNsydnYIo6cLRU+mCjSEYotiJuhyfc3XfpztbFuq8W0ZvFub
gS0nlQzaydrmXv6gd/IunhxxHDk0r5jqnc+zB58kgvnQuPWydszT8L6q2nCSWbQrDbu9qhN7uhwq
/Bj0nJ3Qg7UZlDkQVlkNABURJi/5qftjDhFaufMM0yMB0mq1K6vKoNkoT01h3JePnaVHm6TMaMqg
6AUqt8ogMisZ9oUtDzCrN3E75peVU5TB3Ft6MJh296pZ2Y8Rin+IJdc1rP29p1W73rSevEw5KwWh
+zQEIvx7hO1JpZkO6DSmBZ+bPnmSRXTeld1LUnvOTSvdHUaE91NsEzgGQz6AHP8trXSUkGk9xRux
1NVWiwrtIu3G/MKSLZ+HyhtISJG272UzHnS+vpclgS41o3c8lMzuzx2pJhhpi3oqYmBeCaOTDzuC
qiwj43nuYIg6HawAmmoYDaYNf9pX04VTDa9KdDsn8yj+c+8M4Q5cszb7DsNChHncXDBPfNHz+Loo
x4URUGywE520v0I6q6aEsp2ZurZBzAJT2IFLmjp/XwW+dwuHI6N4eYnoJd1PjBLAVI2l3zH9786F
XryouozWraWsMPfVz26QvI3ZiUy3CMA9Jm6buY7YHql4Ap0RRWDLEbPUyD/A1G4DjzIea4YGwUWU
zuvSigZ4fco8tztmu1pXewfXmc6XhH3E5cs7VwlsSIzVvD0sBF7SnhcBh6br2TW+CYipKw5GsuiZ
k4S0DFFS/dBaWE05rxMI8Myn68OfAJDcdB5ZCMVM6kRQWP69WYtlXddKsjVWtw2BXkY3VNuxJnoo
tFEHBq0ay3NHJFeaBjd6yDCsSptlJpiDcWyZ60YoopRtxZLF2eJDs55174nMMIRCmqsHqmlhvOV6
eltmLry7JrNW4IFS0iPBR7Ap9c5FWvzMXWiobTruZprRDTxeqHQ9vUFW6GpLHxOde6WZrnJYrLRG
nfyxWH4PQ5wghD6n6aEkZx+PavNq8uHmxBpkuWLwXmFDTPepK8+gzBZbu18gzzvdhWm1PChZAFo7
4k5XwnyL4yQ9yDy7i1KL0yfStCd4Df7jpFXzeZx7z2Uj/ZXZzOVq6OZk32U5EbrZiQBrDHO5tZoM
uyBfFpvBS41vbsEGjZpFMfryqQutBrd20qSyG87Hp6yxsq0x1kaoJX58GzXU1QJ28h5DMC+wNOwZ
CWmM9ukAP9kyPXMd2XOFPknfp6Z7FcXzcFWWfA6awjBRK1CSGwqyxFjVDTGkXg43Yo4j8iuhjijv
0pKyqu4cx00w7C36fjcNC2tbehfiE0Kh2kDbDxZQ5r7C2HfpFvwYHapN5DNu9c2WJXz30lq3XrMa
enkrjSqN0TJkjKPR78+Rrx1yK6HHa0uGn61rZHfM50Yf2EPqP9JMeAelV1qomRa8eofoCpH5xRYV
Qn+JWEE7Iq/s4cm28QSjwUmzle1p7b0xpPGV6S7JHhcm5zqVPrjxpky8BO8ZTwbeNHIZuXoxUPX8
zDvW0kCp/LWnxvZezuolgX78VpbesC9LP+np0ZRTrzi9XwylXhw3dzf5IlHqk4P0E7oHTLVs9qu9
gAkLITEd3FuDWT+Dgajax5o+3IFvSLhcblvfqwSxEVW7ld11NcTeNq2enFbFV5U2vGi+rf0QuTj9
jnw7O2cBhWZeEl8xY4iilWxscAS7pkQ5X8pU79axNvYBzqAjz3Vhup+b8ZXvaN+tfrkmqH0J40Vz
V2AV9p5JXnzBcaGA3bLMPDaiPG0BXW1BsdYaB+C+SVtT3Y0cirdtFrX3JdDb3pvttzEtxz0lqQyR
XCw/PEaupEn5/YvTtDDpCSws0oj/KTJRImoG5qCLyDNcaLP5xbHGZF+BZK7hAtkrSSF+lVPSxswz
dO54h+Bz46glw2/JThsyF8hoKLZKMNUMME+s9qYYxeUy1mVg1hChKamZyTr+cO05UOLhwCWjwzmq
nOfUygGdoN2uDdfJv7tZNyN0VYmKv2mJrdUXxKBYzRP3D30MfI6qqMIssiVZrWMkNUCCOI28tbuM
x2qO5vlFyTwZz2CYOXLT/eJPwWd5YHSNdsFQCS63QMkXbtW0e8134AJ58OlXCyzwODgh/81WQDV7
LlqYxuWE414BDneeTWPyzU2XnvV8uzbP3Ta3f0I3QggztwvZQUs7+m88mKw+6N6ybHqgoRWMj9c2
NeFIL0xwbqLezrn5WrscGanF1Q5uIOCyBTE+yPzIVOsOpG5mOqFBoMlqHZmcY9UwDHN0pFpQJK7x
czIa77B4+fydSQaDAUJg0J+Nw2zALAdMDks0QntYBy4zBDXDvhqfBtEMzGE8Ua+8rInwiPCvIW65
xh0kmmGFyZSzMrraDcTcVnvNGsxr9gXjsAyRh+hwXnCHmzr6VFuog2mOHSgQg7SxseabQU/QQbX5
YwVwtusmA61oxs5b1PydEMPAK5xre78zEiQ6fbN11ai2rVAOBOnMXA11O21cmzrHS/roOkrQbHRy
cXdM94ZDHY+IeRIgbgqBBm6t9FtQPYlZZqAWlWw9pXcmboUDdLpSMYGauHyNDyHtmtCXubpz0lyD
5i8cr7pq0lhd4v3gVMfO1CznRsauozaDrnzeh6woknXdcfb8HE/kun26dGO56q0C2W1Stl6/Qy0f
H6BfGDrs00KaZ4ZwplWGfLTZd6WZ2YRLphnkTXeB2OqIbFY/K4LxnJVIcUrbE+tRvRRWqmCLO7Y3
n0k1u9UWyTnoKYVi0zMpcsuod1GutszwMrCJG7PpCHanGIzNxxlilHs+azF0PhFfWRJvxMwkc0aN
9bMhyCnQLHXmNQPOlsriA+uVv2mXKS82vDT0gC7F/h77/D2eaeImmaOuostw8yWkJaJrIAN2zH2v
Ppvtgfop8JF/0XYzOOzKAFy+vSyZl16MAD3rEcqXc974Lc2Xrt0vrXqr82Yqvy+Lnewa8I3+mb0M
E7o0ipO7yOLN22bePF4WhpDEqotFv4mNpKc4TTI44cmUetOKweV9KyRZDJa0wogEraCHig2/T2SM
FKS3naFp7CrPOSJq1o9doZYiGODQ02dO2caE7rvqlhMfsSV9p4nzGTXQ9KiWpsQMT+9iPDfNOB4O
qe/F3aaapMqu4mrR1EOLsX/+JLOaNhfVcvdcJnaypQTAQDqvYh52X1l431oYjgYVeVjfa2K0V3Ty
gpTnTMd5Gdqyw3xHJBm6tVmQA1ChDm19F15n3YOLMxoaRaWdlWKaH2Siv6UePYqbs9FwwLIfOlix
k8aH0mpJL8xRPkyz5qeBWBpqOmbzq0gu07qz5mxjA0RtkNvKW9usi8fMiOQq0htH3HgOI74QWtKw
ySaRPlmxZa9ym61T0yHg2PMz5lXQotDqMb4r400RpUZoOdOdSkxkYio+1PqEQtpp9Ismt6YgEpP5
YrrlGdUp/42B8kvtQHOhnXG0tcVzXWdd8c0TzfgNSxGgKzvVrStkGz5VtLj3mbTT2dg09GadWGe+
KGLG8wLl9uTSUwawXhGuS1Wsna5adjTenON+1KzGwr3TPe+QTc5RxAmiu64wweogMsAXUTJ04KRR
wzKd/wWY/EfA0v8danSyN7nt29fX/vhYf8SX/l/0LsGN4H+Gjm77xz79r83ry2t7+puX9L9+3YXy
tXuPJ3n8Ln/jSeA0fyFQZ8SBqQl+Ji6o0fh6MjQxTPcvC6QJtAko34Qu+288Sf8LgwQGzrjR4A5M
ANF/40kG/wToCZyJusEzXXyo/wM86T1o7+mGg1bO0i2oaxZBMh+NbVNTVkycyuyod+iFwUljkNyB
ti0v4F5/FeX5HjX/12ouP7fhexAH9Q9Y/ZJyGs9yyI4UiTuU4mtL/8JV9I8VXGFA5MVawjkFxRkf
PJnghTW1QrRyRIYIA6YYC0wbmaj/9sz/5QrzuwvMH3cNhoPPM0XA5mJ9ffKo+R39LzxXG2wv74+1
DaEnU7a1biB1bUdFJ98sFfVEY1gXny/6MS9Xh1fh8KeTkzMrY0T5ftU+xVILdXh37FylnRtR+Va7
c04X43v7FrgkbA0r3tvMVEFnMCMK6oRDoxwc9YVRknhv4MFzPP0kFu+lbuKro/sf7rKPgkPze7M9
ouj1NhUENCrm1rjXMjfeRUii1n4urI2FGBQNJRT/irN73Q0UVY0+GPtpwn1izs3szIV+HgypMNfl
3NQ7WqD7qrSqUFXMqspGeVsDGmHKeJW0Y8dooxuGbPQgVoJtdl5MxjWS1eiLl+jXW/JviPX/XJ9N
m4cNHXDuhzu9KADDshfdkbB5ou1biD2OwC027uONZCZ7XeiogivYm2ubl2GloxW+xB3HDg3BVMMV
87dIedV9SyV4FRVZHzqAncSvD/0ecxpn+/mb8Z4Cc/pxLXYKw+a1J8NItz88jqKcZ0imwiHtzXa2
o6tcHNJ9WGDm6K9tRoFfPP8/13MN0n3IQhQAAvZHT/alKdxi0cz0qMmHBp6D0TPosELklF8s9Ms5
7v2DeL/Shw8NzM+dUBrjQXLQyJlZJytnVa2Sjb8eVgDDANBBe6jCevXyn95RcCPecYEx6skb9bTN
/MZlqnXNiafFTo9pv6EFP09LNziVpbPVfnGJv1x5Pl6iD13KFFAKbEhF75cSfZKhXhHpESuIbXoj
v/mXTJ0OvPPGvTwHityW59Ol2LqbetPdxa/+0b++qC9o0y/7ObDIbn8b0VNepuHnt+D00nz2c314
qRjToNjOGJSbI1NLOK+ls9bafhuNy0ai+U8KbyWTL2ya/9i+iV127F8RViaCuI/mhVirNNjupNOx
b8o3RABbO6qSL+74H2/vrzUwBEHCwXdjfuBPGKqjgzRztCEEM6DQX9mKLci6mrLXz+/gnxv2h5XE
+0crZSIRl7ASKHgIereT4bO9alfdZf3FgfTHw2Il+CUwQzjNhfsr9Oa39zVGPZ87EStJC0lLNG7G
Zl4Z8+Ow/Ei7YZ3zkTbuFymBfxwCv9a04b4h9Ue3Rl3z+zdiQSuLhrKejj7wMFg0JixMHKDC+rcd
mIzdfLErf7Xex+JB600fGtt0TCJEHHl1HBawHuPN6aN9nQ/Htrj9/PmdLuDdF3C6QDKhDAokwV8+
XOBYC0rqngXzZFgtWb31TXXm2z8+X+WfXvnfV/lwWboY3KlxqulojMm0HwmLWLm591Xa8h8viO9w
ROj6ySDPshz/w4kW55XKR7sDSBxAXRNowAgmfPbUKkFOikLQq5L9hMnK5xf3xzP7tSw1JtWlwH/n
wxeArwAUawl+SZt2rWvZpo8wr3G7dSOqhxPIF9Pifr7kP1zpiYSF2Qs0dR2W1vvXsnE1w4pOV9og
+qiKCDKitQFc2Cw6nu+iuFZ2eej8/eer/rGp+LhsUQOQlYjlO4u/XxU83+9HJI4XKexTCJPrqN26
0ljJunz+fKWPOTN85cI2dIEpIMc5f3x4lF6Vt2hzFvNoHbVL6zBeZAfHXolvpDYZMM+39bpcWy4S
UbRtXzzO02/9+xfx99KnRTFfs/2PRuhTZc7C72zzuOAb5FBx2tj/zqkFhEYSHit+fqn/uBxlBmMj
CHTsa+9vqj+MqTnFmnmMIQrJ8Qo23DbHcyE115loHj9f7ON3+OvaflvswxN0Us878fVPi515cKi+
CrL58/dHSuSe/sVWgonkh4sRbo1hnO5oR1xs5rWWxU4wz5r3xdv/cc8S3KlTa8B/hCAa9PR1/HYQ
WEZrpKKo4gt8E3ARaLqHKs9y0IXU3Pyn9wsjRoy+6AFgScJufL9SRfhAsSTMYYCk0iNhB144QFn5
4hX4+F1xtjgCShsSR4dy7FeB+Nv1xAxZUxtXm8tEM51tDkHo24J/wFOaTP620fOHzy/q437FcjTU
JHFSRFsGVv/vL8pC4posud9eyslHjJhcjoWJjMuAhyxuwazgHH/xOf/DBdIQ/3pcxERQB75fsYZ6
3MhmwFfEzKugN8a9HZ/40LF71gzuzeeX98fbweVRzQomDlik+taHdxyIvkSi2HaXPduxZY5zIC0X
dxb7i7C1P951DhvMVm34qfybAuH9RUVZXeYpRNNLlVdnqTorYON9fiVfrfDha0KTL7MpYoXG9VaL
fnmyRvx8hX+4Vz42lbzGwrB97tb7a8CvB4lF3HeXLiWiph8EdJX0qzRnyL8fdtTTnfr3KuaHrwgN
P9B4xirWXX0JaLxgPrfSusC/Tp8lMPbrSBCn/OLSTjfn3Tb+YdEPFbA75TOAEYtCl8fPSDOYoaP1
Deyvzot/+Jz4dtFHkJvEnz6eip2vNZ13et+qqaYFrq6sSMNti2yEsWzXGi5EwTi8fP7cPp7/fMK+
63IC4/krLPyj3z+3JDbyqPOXFt3tSjSBe2HKHTRUcO2TB8lXkbvi9IA+3ktPt3wm2jTDhEO9X85Z
0D74tt3yAO1dfRUvgb8xz5az7Bhvl222Nw/+YdyXB+0FGkT9Wv34/Gr/6Tv4ffkP24fVFmOLih52
ViGQflyhvQ8/X+GfnuEpAPS0D3Pq/zHrwpBpGApW4EQJEzTLGdGoZgwAL63lIprLh6pMv9iG/+Gz
sP83e2fS27aarev/cuYssG8GZ0JRkmXHkp24SyaE07Hve/76+9D7nopE6YjIrelFAbuwEewsffza
tdbbTIeUKTGRCEHPczSKh6bcKkJ36CXJicf2QUfTocLoXsrUVSt365rCV1hKwN+h4WFZ1HUahfeF
R91MURdSNPRmkzIl2H7qQMQ4ndzcB/QY1PyM5haVI8+z60P37K3pBD24mGNqv9S76mB9vf7Bp9ru
bEmdRp3NqZDTTjQ1tzu01nfyx3vsbyvrfvR+aeIu1SFwIaCXBL9cwFStuWT8dX7sTdaQDBcJNTQ3
PohPRxeuACJ4MMpgPEhSujJK16l7CLULe/TS/HLRirIFUUml+D37sEUJEYf1NhwkGQ0m9G1Betjy
D/Ot36Mo9r19KZ/TJX3k85uWkR3FnH3WChxlitkdIwMXWgLAw4wpmWjp2sPfT6ACN0ziuUJ6rKiz
I6gYA0rGwKYOIOnq1tYLOzEd+afxDVBomjjVJ+V5NNbXg54fBLjfHcWc5vVo3lz6sl4E4RxlNskR
+9ccRa7rEebOudNuOAkxu9UVlKhANKAOiqvOSrkr7umpUocjGb8TdoIDXswOtjAWgswOduU2+Y0i
1BNi09d/xtJAZzd/VeUeuVE/HixAS3J/A+NzodDwkVecnukMdKo/GTyVDGNuKgoILmqQehsPwy0Q
aX2bvfg/23IH0gLMHYplOOPupbXwKP5wEVF5FB7DffkSPdFYXyPTd9csvKbO6kgfH96a3M1lhO+V
eZNmdOE9FloiHqIXSjpQ/PI15OfmCwrJxtelTPbi3pwchP4n2myaET6Ua0Ocov1uf2rKTiu2FkhR
YHceV7eNoNtwkwUbdyH/unTYUpP7E3c2sQoe5I3SETf5HXzWNv4Gbv1OfzDu/C/Ak+/GwhZf+4Wt
en65MdNQ8Zlopvuscg4n1Ue1iZjib9X4FLU3yS5WvvBGURYCnVWypzmEPGbwWVFv4EI53Z9NoSHO
Xuowot/qTfBuPI0/rLvs88TuvhOfh9KpElRRoamvzLclk6RLW4aGG1AhGkdwKmczqgmuZQXAgA60
lG2Uj+Vx6bF81jH5Z3h/QswmDwpHbogjB7p4O3nfQrr/nX9KP8nb6jbdhTt1G90U6lrZp+EOX5hm
9fdnwvEAZ3nN0PmJDCNrPMRjjNByD5i/ifX/lyCTqRU5AcUebTZEMzZNKS2b8SCobAcEgKri9fow
Lt29MAz/HWE2DCFp0emMOXeq8mUMort4AO6TiDfXo1y4BymQWTIvG5Iz1P1PV2IQNGM9TMd4Y+2t
AZ75K6pmMGuvR7mws1S6yxKVONInZKJOo5gDlcFKzMZDGmAxRjv2Pn5ANC4DLKksGDlNH352XOvs
K24/Ek6NduxpqNEsQsD87rj3PHU/4PIcPoOtfBzGT5agLlyz59nF9BqFmEbfV8cHYraVTPj7Umil
OCuCiJVa/7m3EKy5swA1+tApyjp1wNAvfMsLRzJkbJNnEosDA9p5j6jAX7kMi6bZF410k48jgg0G
8m7C7wZNBqNeJ7W+jtGgbUswbaaDPwS5ZLu5PqPn64Z2KNwK2LEAU87K4TrgF8hbYr8HWTjcwZxD
g1MEcltUTxU8+4Vr/vwVjDmEQkOMf7KCqDieziq6EZXQ9bJ3cEn27b5W16i47Oo43Zmxu/WpCEJa
/SbKADu9z23ZrHOY1ddHfLYfaQJKJhAMLocPnMbpT3ChooyZp1r7oDDZ7mpOB0wrvI0aecFCc/9i
KAshpinpoOAw2/pKCscrIBnau9qoreMYULRYuaYdZlX0t0uYWgY1O0OCf0tiPu8VIUwmBo0nDocO
MqFIR6/3fwX9MzyqT2LSrkrpADD5+oc82zVTyKmSwnROnc7Z0QlBSi4BhQyHCpkz6u83vSWhsaVA
JkFfUa4RtRq3Y9csrKGzM2jqq6ga2FpqhwZNiNP5y4LcQOulKw8APeXVILTtXd7L4lqVc7KNoYGw
0SCrWmbK9vp4LyxeIlPYkdiyqqbOgS50LgvPjIuKyBHKeQZSHagFShQ+PM3/ToNuDXV603oOC28L
mpREttUXVu+F0fNNuaks1o10ZgUbV2U/+EZRHmB4i8hmJmq0Rm4iX4ENqH4iDotMfZ1LD62EPMj1
8X8YhZ0cyYZC9YXty7FFFjmx64+zEa31xSZC3+BQasi+2SC5ERA0IuuAe1F6D15/wLPZH+8QxELK
VUd9hr8M/TbP050iT/uV67mvbTm0TgujCJDoiD6b0SVbxH68FXjKfhdNUGQjT4qFuTt7LE0/fTri
lKl6xKo9/enumI5+GbvlAYH/Zt0lYeD0gm4t7Ii5o7iI//nkZUWGTRuHKLMvpBb52KcWNbgwtHiR
1VK+RgDuLYpC6Q5fAMh44/joITS36kLFXKPdVfxlr/3jFwBrBMpEn+zsKhthMfqJK1YHvc2b3VjC
Ses7M174nOdbn5LztAmQe5lKwfNxWsBPTFepDjhmqGsw4Ml756bWSkdN50sUw2A2/Ca4MdsY+fJC
jT9fX4mXNgH70OTeZDfSdjmdTQgFRd0kenXoQlXd6mj+O2HWKjBz/Z2Ud+FGb5FvEfD+WNgC0188
2wEc54qpyoRmtmfLCKH03nejTt9HNT2yxlJA0Fdds3JZ90gRicoNKvI/rg/2bOkiHcUjAWAagEG6
TNNcHNUAIuTfSTIi5YBUwk1pHDqhXkhFz66p0wgf1dCjCAkKurBLY+Vg6bSq32T9xrQerw9ibkIo
yh8xNHSEwIJMHbPTUcgpKjleXygHYN4mYHF0aL42j3l2W/82vsW6Lb51u+57txD2bL6mqCxQhCs0
UBTzdZrQc0V80lM4sb4Lwn3QuSveto4Uv3Tekp/0xa94FGu2NvouTdBKduWDFSSryATwO1Z3mbEE
dLk8pKkPDiFeUfTZWzVDHF1q8FA4qLgu/4I1bsChuG9er8/X5cH8iTKbLugrdS2GvDjbor/JMjiS
7a3vjQsL72wfMz2YQOpgpBTa6/NFQQobuWDI5QP6aPp4MyhoQXNqrqXsAYml6yO68N1IXfifLE09
BGU2PRzNwON11GiV9KB9KqrbRF1HXyXFuR7m7D1N3V6kSUaVm0yCB8rpOhcoYYux0fPh3hJ9pcXr
/sX7SxP6aS8B7v1AJViTJ+zsRMBJAg4384N2njWg1RlB4cLsBvjWqOLyKSFMWg0yUuLewuDOX0Cn
kedILkqFjTSiOEC23NB6yYIbnrJoMP4oE6TgRGNbjZCRgcfX4zerEZ0h/Ou0cPoFJppXaO4AVZ0/
OnmAmZHXo8kMiWODesXat9CrC9dN8lijbHh9Ms9TtCnadJGCzCVFm1cHSvIHGIaFdIh7HGcNfZuH
MXqsstPV4Yvav7mx/OZnX2Cfot+GdVRT7oYs/tsUjR/BG1tnuOgCAR4/XVJpIqHZ4svSQRsFB5ES
JUH+rPopVsLCFjm71adAOgAbwkka+eRpoDGyTGjOpArKl7DdNOW3IrjLfsbu50I9gKZb+LZnPbaP
aCTdoNTZLvpsp3hdBR0dMs3BfytRqhXsSMYrZavHqyy7zcov/RLq4MJpw/D+BJz+/Oia6yECIiVe
SQdXu8M2vgXjXHwzS2irt9GSm+V0mpw8FBicavDOp1U+9Qum8/UolhCGSpvnunJAnP+QuM0mKLyF
2bpwRBOC8xNspUYjYDYcK0yDtsYy7GBSmhCtny2UEni/C+/JpSizswZPwARlDkE56DkeTY+J8upG
0fb6Urj8sf49knm7fDSFTob4ohyQFlrT8XTDbOHgunQqqxjZ0PXjzCD1P50OqVG0cTCI4DfwOsNX
2f9EYfezsLs+kPOaPtOuIVhIu5oNdAbIKyXJRCqTOOPBhJy9twLcatbKZPqxEcI7pBHkpbb/paHB
8JAo3UxL7gNYdrTSAlEaqiiSlAOCiJ/hqk0yuPd1CacsMhaGd2ktHIea7dgeocnA6mWFxr/82cOd
p6n7u77vFiZr+mvme2eqz8CtIWnjLDqdrCIpGzWURh5SoRqtvNB6c9sGKXi1eVGi7qbQEQtamLfz
k+8joRX5fOxVCo6nIXNsEpEeK+qDiETtWzxICHeUyXiLZD3GN0lS7ni9/IrFyFgbkZqtu7RZt377
CWEcxLJFXpZukDhjFhT3Qzz693lU/cikeBL7r9rXhR97Pg1TPUlBrJLpBrE/uw+0qJPRrY5rHrXw
HlUz/VpYdb7O6lZbwfcuV9CrSTdlS7B9HCnWsZG36wFNCttrU1SvfZTGkyaZLHwseXP9x53PnQm0
nlcdvmokSPp06B+tRkSMoy5PYhLD1sTwrA4/hSUkglbD+VDRhTvTRTD4esgP3sbpeqFLADAEkgT8
BypCpzEtH/WTYOJqIB9sfPPMxv/ZReiXD12DcCf9ze5bnygWnqhjknzNmkDR7ToUIpptdMW/9IUZ
7E0sFSo700CJ2YPvhs8RalLf4HNLCRUeAzqLMFjBNyWQxtzuWCSo+rqyjBhnLYLm9+Xxtgtr7VHN
ZaHCFDhGRclCFjXEgC5yn0w1EviLe3lMIZ1o1T5FeJPfJgXRV3qS6JZEpmB8U9GKeYyQTUcsIm+6
7wNiaOGqTcLkSaRZCNck1tsXcsTke9c12CKm6Bcdek7Ppbbw2ali8ciaqG06rCDy3FmdVjUFqU6l
sD3ESbj3/GTXBkhuWSViI0lEWXxhCpmhkxnE+hm+ESt6coGmC3M6g6ikYIATt+0h8CnJDiLaKJUJ
6ep6lLNNTguGyiiFEVjwJiYXp1FaXe9bSQjAr/ntuqzQ/mlr43Nd4ChmoGrUYj1vmfg7YV11PfDZ
hv0IPN08UHmAnSungc1O7+sMNaBDqOrYNqe2USAuay4M72IULh7qknxOLoPTKBRiwPcqKdVJoXXk
5mDCMM4AN14fy9ldPY3lKMr0K442eBi49YCbHPWlME7XieW+0p/sFk6R82rBFGWq7RCJ/H3e/Gkw
MxZ9E0e5rkb2NzQORTain/ILrMcqQv4ynKycYcVjl+Jz/qKujDEff9LdYGGycB2dLxtexKSNtOiB
ttBSPh3xgCAwhrdYb/RCvEI48zbKcmeMQI/K9QqHjU1RP1aytbAlzg5SGIjmxHikT0JXT5y9WHA8
Qp8Xx/YHKiWatQmQNMfxRN0lC7fJ+XxyUFO1nGg5U2dmNp9qUlZI8wvBQ4y61UYcYScj9LJUsz8r
jJLekxRPohg0Xybs9+lH9PTYwFJe5l5QcFVTI1kCANkNm1ZS8SozxBWnMCoXSfVeDeSxKL0uvf7n
A+UXfDRHeSqJlK7nL3Ks14omTaX60MJ9WWVD0iFimWQLT6SlKLMzRhIiqB8Ykx56yzsgNYodN7TI
hbVxKYiGXuD0TWn2yLO10aMxgfwrdvQoIXAJRAh0PwujJC7swum3Hp/K0xeD4azR8MM9hSfH6ZwZ
XOHYkHxsQiPdFB32Aokv4DHQm8GmqIpi4QA7GxYPBjJBLnD8zqZ27Gk8JccyNFWk4uDpLUfz70J7
vn52TWv5ZEAfASBysBAoz8x3Mi9NgIWtVhxiw0O5gluZ3q7/8p8Fma30vkxZARJBEKVBEue1G78U
Rvm3K2A2ktnUpJFWemKgFwcp+9aBMA9QC70+jPmpB8CXyfjzrWZ3VlL4OnovSnHIilW/Q3peZaOG
IFlst153S13opZmZlsbRrZKhPYFEBR8tUZ6kKEfA7Y6y1sJHmx+p8yFNP+IoiJQrQxpO05//YDzj
rlARYqBusxDm8jL+8+VmR4CJ6noNJ7Q4DO13BSx2sPTgXfpY0ziPxqEEaFkLvVocTJpwQvJgaE+S
+fv69C/FmO3FOBZQHomJ4Q1QJcx3JXnRmr8sLcznY1qCR+MIMn00xpYlNsmWNRLwzfg1XoSsLEzH
vLjQjTiy5BYjQcVsparo6aChff1jnR2Up3tljmuOKwaB+0NxMKTwpjA6GFuHTs7XSv79eqCLK5jb
kwIwCBzqy6dfTKxdH1Q4275GDBtDvZXWfTMGZW1Yn11toZd5cQUcxZrtFhOlXSPNiNWUFtp2n6T2
Gd9c5/qAloLM9kopiEHcydM51uYIAt1gRbyS/jqZ+VhoR0OZbZi6Q5C4+oiC5jlK6qhDyfiBBKsm
/fslDciaviTlaVAuc7cMDB5Kq8JN7hCgyaYiKUz2h7LWQpQLZzOlERCHEhcl6dLsRVo0Vejmk0W8
YgH1IFW0cQ+VJextgUOszH7hKrgwSYTjRQ5ulhT7rHde4COHNgTLu/g6UoiJUJ5HjOD6SjgrtTNJ
J1Hm663X4pjSRnEokvWUuezzh+gxxBc4tzFaL36M9/6jvJR4XhyaNjkD8CmJP1sZKN/Jguw3zJcV
O67b/dKbFuHSdAHLdjEMiGNiAPalY366bw2TvgltMB4e4XsPHjQW9lHz8/oHvHAI8fv/xJhd2LIq
RXiMECN0UWdVH0uU1+tgOyIa9J8Fmh9CuVdBrSAQ3RHH69eD7NkKSkZSt70eaOmrzVZEJ4gdhrUE
akwkkAS0IeIDLngLw5l+7uxRePLdZkdQqogIeKRE0UQUIQp/jaXGwil3eW0fzc1smSlV2KGzxgXR
occjg1zAA6a/Lzv5LYs9R8lMAAvNlq7lZ83IV7EV3raGsm3lpZbB0hqZ3epGFlFW7aYvGtZOYcqO
UiO6IspbM08X7sSzFP5jPx+NeXa746CZSfAdiwPGWVqJJZldP1WfjRv0SGOccx3a1lmyyjZonV5f
NgsTas1Oxwjx8qibAks4uaClarfDAqrgPJudzqo/Y7Pmb/wmpcg0bQE0eqy3Bu16BFBxyYTA7CCf
nWgLQ1qYtzljyZOQabNAfR2UXnOiAe4Q8Iko3dTC0m5Y2HNzQHugRdw3uNce0Otfq8HtpAErRS/X
Z2gpyOwESZLGK6uPGUr7G625U/xqJ4ab60GmPXVlX8+FLFyhktVMYY5w3dxKbYkYrLeWmw4XoH0p
eQtn1cUr+WhFTDN49JbFQS8QtOm7tRL5UoSHZLbNRzzL1GcDHR0MfEFILmWBS8tidqy04/8EhR3E
sXLwu2ezfx2rBd7edCqcf0l6z2iRTKIgs7FZsMCxwiahqdMM4XgUrI0CFWuswHF+pLK5b8bX63N3
OaLBG3d654JqP/2aGf3uIolHXhy55bhh+ClPBxyMEYPWzM8RBoRFvYSrPGvd/XNe/Yk5uz9rD5N1
3af6kKrCqlNw6MZLRUEipKOHl6EVJO8ka61Ut8pfKyIgEawCwtaxTpi03z7EhI4WzyRljImEoO07
Q7W7qrEVOl2D6pjiT9z8Fi6js5U6CzYbZ+t5kpnGnr4X6++G7N6g+GODKrUpnO49Fx5baeLbWO6u
z+j5kTkLO9/zgSpIikvY5reJq4S60s1VNDgd6vLem/XL/9v9OIXjoQUPEcsERCJPV5AomEqHYqi+
t7xthLZv5qA2LWcgNBy3WiE4e314Fz/qUbjZhTDKWkIZlXBx6bRP9Ht9a9O/pz123Xb/63qs85U6
jW2iDoBt4+E9R5VHSqKYleXr+55grW3hp1Y7pbAO6rVb25oj3+vr6yGng+TkBJhFnIZ/tEDFeBiU
KCNiMViPcvokjcG691qndF9Gf6n1dHY7nAabtxBFK/ULv+JblpCEzXKtT/3DMr25PqSlKLMZi4Ux
dcuIIWUVthcltwLWtdKP60HOzrHZUGbnmN7hn9vjhL63snQro0Teiu6NnHfrEntvxKntUskX0vaz
O+EjJFqCNE2gds8vcLMYSx60rraPTReXqX6lReiJ3/pLdNjL3+9PnNl+DmLE4sfR1PaBB0FU2efi
Vi4W0qalsUy/4WjZ4ZU4SlVmafs6e4qTxlEMwUZ21U61zfV5On+szr7a7IobXVHJKrqG+whX7kfr
R/0FN/vgk7yLv2Pw+oa6kpnYGHJcD7v0DWf3d6f1vVjS296n1dovMaLCtxszsf8syLRGjz6iUkhe
mGtcLriVrM0g2ITJrwr3nOtR/pdD6c96mB0RAnL1viWz7qp03aoHIV9Z7+ZPshn9VRAdLML0fOGI
v746ZHF2xGcVBBSe99q+yLaKdRcbTxV8Kcwer49sKczsoBiHXPVjj0nSvHwlG1hTDG8pesdWufAJ
L94hUN3+2blnHT8RwmqoDExUHjh4EXAeTcohW0StRAHD+IX8bGlYs2dALQpiFpl8vVr94erqbV58
pway6solQOyFYWkmTzjYghAsz5Q7EgMD36zqOZAabIlXyecexUw7+Gm1+AAvDGo6dGb3lIZyqSxB
ZKPRP6fEqgP8FzBY2t5S1gNWgCK79vpquLBliTD1Sbl70f2dLXMLkosiCEQQ/cKlYhlXmyFDGdaI
tKVLdyHU/AkjJHqr+rAj94mOAXSxDuVypQS//6PxzHEepomTSQEiZS/yOIqq0tFx8UqMpbW9NJbZ
RSiHoJSUlrEYRrdSabyIwXuGCcH1wZzXWQDBAYqasEcTGXteztOtMUnrQtT20pdk774UPSJC5Oaq
ow20YeyysOXaRkXtetjLg/sTdXbCZuMgZkpP1GwCGj3V2pte766HuLyw/4SYLTvVULE+z0YIqslL
ErznS7f5wt8/x3V3aZ0mOXYtezFMHAvMBZyfhb258JW0+Tla9BmivAxBl7/G1pOu34gI9P/dZ8KI
FdQggG2QI6B85vTkqBDdOvCKBkOSMXagS/8SenGJaS1PR+PxKTNt/QkjiNQoJK8zoI0JuE+KK6l9
iIRU7B2zd4Vv2KC2b9EwNpNni6HZbeejmB9i74NmOwYOr4OrI85fqan8WrqtTJejbTkGOwkGxxDL
3TdJz7Ued8bGi8nFXOtVyYMiXMFspFKWoLKI1YRQ1Tgyt0X94/p3m7/vpxFNaGzYOTwaERM7fSNY
jZLXnhrXD74cj09tigtFWBYJFUjDx+4n2U2q0QtzNX8bf8REPYpLAewyEPvTmErcJFlhKfUDp3b7
S+rCbgVyNbDTDo1jLVfGr5HYPveKtrCV5uuQuMbUoJGoxE/ImtnDlZCaVIhi95BZUnTnJyHAfoxs
V2hYLiWhFz7r9EVZiYgNka3NlvwQg4HEWwNZIRNxa99tfwmN5aiK+FQr473bYKR9fR7nl/o0tuOA
8uk3DTX03gvF6B7oEPnrLhaerETHiGmAKVpV7l+mGkRjUJOEEuwIEbW702iSmeuhJ/bdQ6W61l1V
q/kukltzYuNKt26GVddfjw6EkgE1gYATZeA0HncIbjVe2j1oBrpwCr6OeLQo6irJItcRssJceGCe
vWmh+IIWBFoKcI/e1BxR52lalftUEh5i43egeJ81dKKjXL2JRB5mruz0mnmH9+N9WOSf1HCpgn62
QQAK0ttDTAkYDh4D00I+erhbpYmdEizgBwwKv/Vq5e0G0UMTK61fqBYVNqr0hh3mSxp8ZxwfRn0S
d1pkR3E7F+LugG3uQxxKr/2gbnxNuesEGb58bo9ZbVfgZ3Fr2YUdzn3YwkJ2W6qnzO8jbZKPQowD
0N2k0z2HApWxKQq4g+oPWiSaTqZoKXWxYan7dzEKi4Yao8rj9ONLHI1UYnbLiRHzEAsu3m+Jgmtt
BHnp+rL9qI+e3BegPmmfwlTHRVET5yw3w8yUBt/g4BHR8+ZZTkwT05LOFQ9xajalrdSa/6VRYiMC
MYw/oh3HtSmtciPNnzyUmB/FMui34VDvvCqLNpibFrdjKIT/3AH/3/vjvyYv9f/d+8N5T4Pkvfzx
jrVHigf5sPv53x//yf81+tD+BXV06uZIlsGLf5q9f4w+zH/hIg9rEQUEMMvIqrGB06ys/f/+L834
F5Ia/BnQaVjS/N+/jT409V8TWWeym+cSouwg/Y3Rx+llhkw/5eJpXcFqhykBAv50r2ZpJMDKII/q
slKxrcIKMGXOi/UQFNnN0Vd5+Ge9HrtjTE/MP6v4IxSYafYJXQ4JpbPZ3RIFhjuqTYXLrIckRxfG
Ji+fMjsIQSZ98kUv33ZlEj+HeWluc4iCC9e2cmGo6HYjqcoTD8GUOQqh6TBvSrwRt0aEOvwHSfbN
9YRENDdQrdICtjdm3pi7ds39gIXfL49+O7aXKEd+MUg9fnih4T7gDEBZH09lQPthpBUWHtulUWzc
SEgkPD/DJN0C4ul+F12BNVSqU4pcFSaftRTiBO/JNpM7HLrQse/dDMA4nteGZBtGLX3xaisBw6QW
7nfPGNrXttXkZ0h66b3VDgKguTT2n6/PCaICF2bFUJGYnQQxYANPX+3oCBty0UV+KuRaCCzRRx5a
ld/TVjMCXHo1pPAEkNKvYixL73EFKdYxQIV3dp7lomdjWl/8HJNOlu3Qd7WNQJ0Dp7rAy39UUp8b
ttXmyWQXJ2OvpoWagsVu0ig/pJ6X1dbTovrJreXOd3xsub5rjV/EG6E1y/7GrHNsMtpwzFF1qOrb
ptTz0S5Nv2/sAcUILIE9LEJDzaif8ATrn6rIqBKMCDAu3UtD4+/bvirkW8RZfO3gu00YbVD1wltY
LDTE/YSwT7DDtHK9cXpdrss1lFh9sEs0tEvHT4LeWFlRWr+LsZgAwNEHDA+rBnj+/WhmxsSiVMxv
LuZy0Q0M7Q5P7LaUxk1Q9obhSK4VGA5m9/UX2EKe96CkYQ8rrTD9d6M0oMfLmaz1287oUVbRS6PC
0KtKxwK7PVcBjFNpVY1vaYBqv18GYuSEWmCqkHNHTbeLsVUbWjyp1aCS0vZi4dQj9P5PLY9+465y
3apYufirfw50KxDBDwspnqQNCxsJIJzubjTcFsNv6Mv65htiRkLyFLmm0d27nmC5m85tCn0jBVkA
yaFM4bO4NTiXOxcpYjAubVTJ6zrHdfkQSuEY0YQPZaxR/S5WQNpL5UHWUxqX3EedtUJcPtVtzW0r
93szqn6wUWuFGhjTM4x2iC9jQRXHUvGhjSwFsE6aTObuUVjmaxVt+o0QuX2wEQdTbJ3ra//SeQTM
ZJIhwT8HAfzTlV+F2hC1YlOvvMywtnTuVKfSwURFEoVpu+nqfj22QobdXZjbZty4C5WT07f2x3lo
kXdDKITSgR7LtDOPdl4tCV6Aj3K7ykMvXddlpt7JVYN4IRbO20yywgX9wpmS3j8B4RbyJpp09835
c1svfAk6B9YgXdqhKa3q9ars0/IuKDPzvSn68saVR9WptR6noKIVd3GRK9+zLsqGTQ9nw04mZNCo
CcqdImAFuJDPzd6N0+/juQz5ixeOhcXKHGiJ8mgu1UVcrxKUvcmuBm3bKCGgfjFCIdPrA3Tzvd6/
SdvEsGwohEge1uq4yRKh3mJovJSnn77upt/DdY3+H0qzXN2IMJ1OUCpUKWgpmrXI2CMU1IadZyGW
ECYLacmFM5iUBLIUavbIIVMaOA0k5Zipi+YgUqTt2gcfu/ZwzUGmhDgSVwYliIxCR48toghaz0fe
dhxwMrVV3c9iXG47zJajcujeCm1UpE2jl4XoGIIab8n3acg2WaItOTicL17gZhiRgVLmy/AOOf3J
EE80o3Wnn9yO+XcERirs/9xkExgpuoyjoC6lUlM2/+f1QFddpTsK4h49ZdFkz8x2q2BE+MQKsrhq
hVh9KVyoZ3ZQ6kinmB6+fXrRpf42kWLvMCiZ8p7W2PRgko3x9PVT43RR8HTh8UIiLoH/h1F/pjjh
j1ou5VJYQJsUukfE/2RbbKPh6XqUWT/pnzAw9SdOjU5KPi+oAN3lYozweRey3vo8AGaQVkmR6J+D
Jh5+9HFo3ug8ZrYN3CWu6ir0lFUvpqFo84qBK+zrRZSs+Xf/M/YFS/I5p0fn9OugaPJ0JHU3KfzM
e4S5Gcqk7Py6ssNJo8CYeN3Hkr9No/bZa6Jwbaqt5LhF5N+JQ1t9uf5xLkWHqomjFfpdSPzNHpJB
iRWn2oCPNcZa8tZ1nHV2FgXCCPHSq5yxz4T7CDXoxJFysVmX2N0uAFpOH03/jB8jBdJc8j7kBadf
eHR047mDt2zIIsAePh1Xde5KHYzQon/Icj223TAObuQBh53rA5+dkFNcioXoTVNS4LRgi53GVYpM
l8u8AxkcKlmwdulpPWPtXkZ2q3gRvlu6sRaqDKEHSv7aKu39rt8EWhDFDszUMd/Q3sBo+vqvOj0K
Pn4ULLMpf5m8P1B0O/1RrBFRiRWhWY3uZHyqevWuEfvmRY3V8a71S/P1erwZEuQjIJYewMg+HvJn
OspKWzVYFijNqolRiB7HQHB4xUubCEP2dSRByxUwn/2S5BgPdYXX71q5FP7uMv3nR5DLcBRNFi9Q
wk5H3dGtirWibFdx7ic3Xhy490qpRCukGNOnJjbKbdUI35tKMjZqUkGkDgzv2ao98V4dJOu2oua0
C0s1fddazVzYIDPZ1enHwTekji1BpJYmg8nTH4fxKk/YMsafTo6QBE7rLJ/ajmWOlblWRj8CLWzw
2A3D8RDKPQzl3nDBirpUhFp7jIKOdED3GhMPQ9VMcObxm29lHueVXeMznDqaJQbpqhKHELl3N46X
2H4IsvALj4/76T1GmY5jBpwKVOLZSqfcIVdohYK0z7sHr1DMx0DAU9lOxZgMoOGRbsQ5oh9j3fJO
3Gt4oFpRgvGMsDX9CMKcHobRXVYaWml7JKMiBM+Sk1IZXXS3pbjWfyRyBrCu8lUIn7kXKoaDp67/
pvuaFaKIx/s8d/N4y/YaH1TPeqVU6X0yuJmwGRZMXyFXCgxuay2mJcT78LfmW/4bxJoy5Iv7wbgW
tbzyVkklIiue9vnwQ/Bd8MF1Z8q7rtGS3sF5vu0dN5Jdp0x1jYPTHPKvatEhkJNLNB8TXwc7UKcE
v4taZNJWeA60mPJSbT7IQkdZuMoleSdmuVVhyS7noJRw3ujwJs+1L11moVjVdEUo2aU6zTGmgC19
TWxwUzKDRCm3aSDV1e0w9PUmIRWPHV7p5m+zEIQBN3m9eNGlBqZsQXrYO14V4d6u1UX5S3Z9I8FM
KNFGJ4+F4DaFJ7NWPQGYXQyF6anXlOwtdoPql+kpxbjqtSTVHK0qw1++RKaxY3Oppq1UQ6vZQ9l3
33kdwncaeXg9iaqX9Gg6WXF5w/GCS0IouhE+i6bsCraUoRqZNrH0qzH7/ruJJ8ueFLxVnoA1Ba+B
YQxkGkGl3jeClJJ8Z7KPW2SQZR1vXllJeGM2FhK0dRJFK7kX62ito0EoYQjBSWl3+cgv4/4pzH2c
K8EbzkrS3uioX6zEalBSuxZ9aGa125SF08s+rr66kQarLAdwiKs3JuAuRW8klGKDxHVo8J3uyBZ/
Dk00vqguRzctHs3d9UVFEVTohlpaRfnQlqtCEywmkTbQi5kNzXvY1shhKqEofpV5A/8kZRkKp5GS
8beOseabH/nIy6LAKvW7IR40xfaFVHkqhahAq6ATHzN6XY9C3Il0tAYlvE0QS8SeNOXDr2Srs3rK
FGO/r9txkmLKlcHYMS7jh2SiZmBbiYFHs5ypyq0Wmbq7JT+iUIA6ZlOu5Vzz2jtPbUlCBb0yEXbu
Bc/b+GEXGhwWHUznMMn9Q1tHUWsPWpCR40Z9vwtNP9fseBAUxgI+P7hVdBwPnaCNsB1L3QLX6NH1
yYAhixfvOm6Z1UozXGi9VCBknMvzTJTwQ++L32rc++8USXNM+/qxMScGvtmuE7HJciQrKHvxOZsy
wm6ZQ+12KHU1XhVRJOzaQfaFVeTHCCjUvCu+u4I6oh85Fnp+y/Dzft8MmidtI3/gpdegDk/1J+9D
+ASu5Ep2OyqUCWwunbDaqnkFL5Cnfi7ie62rlTM9z9JtULFY7EjASHsTyxkZ9Vhn8hu1gS5cmYGr
7CP2IFRSsdaTG1lvReB4dfh/2DuPHbmRbV2/y5lzg95c3HMHJNOUUamUMiVpQsgy6CPoyac/H6s3
cJRZQiX2/A66ge5GK0hmmBX/+o0rd8mq0yYgRImJPVQ9jI60CB6wn+2w8/VSXYYjyxxaSZD190pr
ii5O3Xok1o9mB39glZqf08ynK6acQCoub7n7aeqgXsVuPwBNlXWSf7bJGFpCT/PxDS4Ivfkqm15L
4nHpqp+YTat32qi6Jhq0BQMrLdNgrphLUt+1K+fMDrjHOzVum5WR5tcsqpJEvi+mZvm/+yBIPldO
vX5o6Etu33XeFqAVdB+WZTV57lX6uEzPWuAQfp1yWHaer30xnJTyrreKgGKK7sFjamRrtVe5cPoj
UhzzDd1G6e/clU+zc2TpRZMcVbbP5GifAqeE5e61fke84qyUCM1imN7LhYMmbEajW3b2kg96iH61
ZYKsY3WfZYYj96PfCxnmQaPfoepYH8c5K9/T6quXUJYWiRRF3zogRqVIm2OQAwZHA0Yr8853pHa0
+nokS2Z2jQfZ5Na8B3BKj8a6zfyaCv0nHjxpCbl71m8zZkQQV2Vr2G+MxeYeF/RVgOtlMmra3u9d
CruutLn2Ft36Dnuj+pe+WvkTf4L9u9OSYYrzWdVf/KqdgrDkzIbzk2QkNKdWJiF0+qTl6sJNa6Q1
upWFU9lmJyML3PVuC7qKB8Tb9VvflH0SNcoCmoRJ5p7mRC2f8noevQgcYX4aSzJ6bpeOyXK0SRgp
ds6Ia0zk9yANcSeXsjzOxuoCANl2M4TGNK2/2UONhyBPgAxU50/4vI0izeI1t/qWrpPu3gzT7A2R
0aqkwfwEmt6wx82LFPkQkhR2fgM77XQvhNs9liLp3Hg1GneMurzED39O/XRhQ0ydD/W6ehNWGF2W
kDgxYzgdjUZrLwc5uXp/V/suWQ1exvvOs9c4x6INcM6wzHUEhhYOOcj+KJNk3+gDaTG2NASbhyG6
W5aPa8VV4I7vCnLfkTBk7idlLtqJVOO1v1nLqnhjzh0HozCFDrBrDcNw0FbMdKdGu5+GRGZHOyno
wHftKUtczgw1phRTqntTBXX3Cw2+fDLU9NiOLv/N8m9lWjXXpKV/uTNsvm9UgSCztKkue8hqNrDT
md05wnWvCwm4yA9yqYIgHkBbfuqeem9nztCEwijaG5Ag/Qe7X/pzAyifSPy2rtko/pMVc17bgRzg
P0gDFsYAxep5ddoLivu6wOI1CNjYbhuvLCOwIYtquXH7I9bBgKWBzAIZl6aWffJ0P80i2RbKRyOW
5Z8q3Rq43PvG+C6oG30Np1QH4mRBuIQpFWCluEQY4hfRTAI2Stkj3giE32J1mJvjso1LsoKnafj8
9G4+7hIx2TUCCJPo19SS5XfVBolxu9aBmqLM8bTjoFP+hri/aBg7jUvyfqiMsaFrsqQfEmbMt05P
Zivu08H6DZKsfynX1EbpGChIn0Wd1E2kT3Yzx2K1exHZiY+uM5ko4I/r5BnZnZtW7scym0mjEoRm
fxF0ft5bRlE5EWk0Cv0TzryH0k9NKqa+9xDXOKrS7qyGvKXYSXE8CV0Xzl85L8XvrMuVG0qMigqi
tMC8IQ3YCPm6RHfvt9i+r/7Yrt/GfMGOsG3aCi1GF+haXKdOLcNq0sYCtVydJzCfsn6MKCSavVNX
BDpWepPsynRQTwPme2k8IDmzoqoHTI3qLii/ptqQUlo5GJdppjMaB9/rit8uRY99LIfR3veUYSzp
1ZIitBhbRlleyCQq3aV/G6wAFiF4TnnPUeB3kdKl7OK5EKQ6c/2Ub6j4HCNKGo1M+ikQTXAFiHyJ
Lzg0ifAt2qiUZGhfzM+hIZW0TAgSL4yu3KF2mLnbrynXfA//qZLC2exLPS7yXH9wyQO/gjD95T69
kRS2qEH6fy9yC4zFLPUE5C5qRbA8rCKRB21p7dgdBn3vull+pS/3EszAMgNXQxgYFvrSSzGwnFd/
KjqOsnpW6WdfLjaMnWHe+xyOHzFsmqhCkvLd65f4v33jZ7cYckuJR7uUBNHtoLszutg0BZm8L4NZ
e8o7fbxdM70P4UMNN5oYko/FKM1dzY35P39nPO6xnQYNJ7TgkpihkU/PjV0wfJNr4LsEJQTTNB5H
21lwnjZkpC+FfvP6Oz9zO883vg3lxdARoAS7scuOQ2GPXunVpOnC+hx/1kwBOzLGlr14ymTdo8Yj
vzDSwOOTQ43lE9llgVi+id5MrEhRbpAiIU1iOeZ+TffKcDInSspheEMsPa6XptdSAduTP/X7Qhra
F93qqMFMWX6AhFzEqcjtaFiJGS2awHoTOGNjxHXv9RDDvLbBbLYbm5HGkj/LcKnscrfWZp3GPi3Z
mVgTGGhxSkOsOwRa09Fd0lEPTno2J1jH4Y14ZRm+RFodlEy4luK7rrMOL+D3ste8ymiLKSKRy/yt
GwKIEyGsfY30+ReowduCAGDjkYQMpnd+HGmM3OcyGaKsNywwRN+mZsWbdzc0zbvE5goTUTK2WWi2
+N69PiVernX0cJt1Kfi277qXaRZrGsDcmcmRdk1hHAJnJgHAzv1IBv5yC3nnmjPiX8az4RVsDgMw
7v6BXf4ALvWxbVbCAbGdSgOCUSypMtrKc/K2Z8VnEKGW7Fq+2sufke5WwBe26OvgoH2BlXpDw7+X
/YYoWW0kep9WO/MZBeDrn/LljgJY4G2VhbHxGC5dzo2h6brWZtf2li57ZM3n+yHlcpEarfZ5qLhS
O9R7N8B5486qtPzx9eG3Hs352ua6BiS50dQ3s/WL/oSuJ2LVR9gF49z7+2GwgkdjkPAxdb35/PpQ
f/kRsW7AuJn6xYXGtv33P39Ev0tLtmXe1FuX92JIzSRsUq/Z+QH1tUNCyqf/fECUcNuPRwsG9sn5
gKxEXWsbo4/8wsn3PqD/MeGm+kF57nKv3Cm/Mp65nbCXHxNWCr0Weh+sv4sl2dSL21G/05+saiDe
OljFrwm7QaAz5cZGZwRkaE7D8kG6jtaFpQrsT1qRLzideUrPIxctidwHpTs8CFBELfby1G4j35mH
U95rTh7rcgEnXpBN6vGUwsW9AtX/ZTY6wdbXZaOADns566tBdMZigWGkwI637TAXb6sq48qpHAw3
PCdNb+dJs3ZdnVs3Jbl11xTfL0919jRSTrCqBSoHTj3/zVKgm6G2EyZJl4io9SvrMOuL/N0nhctN
Fc2Vq0MyeH2i/GWts5ESiwPVkUbd5ZYtA28ZOiLPIR0zJ1eaMreWyNcr7iV/GwUiEQ1IlvqGwF+8
WgNZxiwZxW289V1LgRRBfJBXrOW3P+ViDpIS4zpYV9IE5sQ+H6Wl7hvI2hmjufWbvbFUEiGxxc26
dvJQ1u01/fBfNpAtFtIhHRK6F7PmfLzKkboztT6XXLN27oJey54avJ/3ht1wg379d7rQOTw3CDyc
Tj2ai2RL+89BLX9sIWwZHthENUWgAF/BZts72SlQZa4aN5nsVWQZmgc9fQSB7tWyyzNhPox1tewL
3U1SQLWy1a891F9WPdpwNjYudNCRLj2WUaNzOS/mIepTLXnr27U8+kvefOoNuQyRq0/uzpcJVk8y
z/IvTPA6dMzhWmjc3y7MPnvdVqfpePBcUkdhFlkiGyuup4NC6iHpgn7sisp8r5a088LGG/C8INxY
MyK9medfEPeD5bHMhPGDe4Ep6EX6fnplP/nLcoaNQM+Zxh8W5JeC9m7s/MqzOrgbWvKtttPlxupc
61YfscUNMm6GE2SFK7yEl4XRRhKh+bL5uHG6Wecz0i81v5xTMUR2veY3aZKWsWEXQQjGqiKPc263
5qN+L8ax+/H6/PzL2xLzQclgcS3ZrIDPR05nzps8CEbu14X+KOiKvtXMpQpTulLHxWn771xNm2+v
D/rs/H++4uEHepuB8yajp7V8PmqTVemGNbGvuE3rR5ozmP0DNRvx3h21A5YMRT+skVABLZCEunfY
5Xq3GvfKrPsnbzZRpzWI/XCAxc+33QPV+TaUq6GcQ1DiKQcWlMYDTLHl3UC+xy/RO+zNlkHaDgFQ
s7NflY2r8kI17x7ElJnIv9NueVOtSXelhni528BMoGAhmABuOufD+btqZenLxgeD04bRObR2URJ/
5RMwnmTXHC1fDPV8lYZjuKWo2BAnzocqkrzKReOvEQGiH1alzYeknZxICnEtX+rFhKVCYW/bOs70
IAhMPB8p86ulMiagLpDxLJ4MldzUYD2RrhkynjsjiZUlu5Nl1t3+9bnzckNlsvqo6mkFE/PAM5wP
zclgOUmSrlEA9+1RwTD90Ppuc1yXFXZ4DV8Pvfga04uwHvCTa94ZAhHb0KfeDVYV3UPXbDvH6w/1
4px0eSjgZ5YvlIHgMuhFDyqr4a3XKJ/d5I3wB/fOSYtreRqkn/BuZ+uGiwss5o1GDFGdXJHzd3eK
waxUY87R3MDT22dGoImo92Rp7jx6nZ97r2w+67OzMakc3KvipM4n+o5WQ4TOAtq3hBM9P0BAwXlM
+phovwZz4X9v8mY2dqKeav+NCQhR7yaUE+81TY1vK7/r1d7J9Byla445eZyYeYPXL9eeJjKU5oob
e1LmENIN79tIg31M0wbQSezmrlLt3hgH/02Qq6Smwa1qnNAKAZa42Jk+hN3UcucuVgSNXlYMXzrD
gKRpVi0MJNurYN3Tm1t/DWrI3KgRpdDvWjHYzW2qCiDtqR26kdu7rnc3U+ES4uYGZb7cyEBL6Hqx
zWuxnKyhOw70GL1T5S9kaq8pE+K3pSbnY6BmUnb9Zq3x16iIimLrknAD23bh8Mlmae29tliP3SjM
BX/fdfjQQiiu42oc++9JmZhfact0QThqadXj1j6DbztjpR77qk9A4c0qgalM/skvx0uXrZmv0Aw7
rrJ/ZMpGy7n0avhSNIn9mz6uebdiPV5ArCgkacZNUNdRtZT1G7opRo6aoKir0IU5Bf3GSvv3dNEc
QZGNNiUyl7LFKRtyCm527lJiB1l3XP+8zKUynyfLY3Rbtu9rJ231g2xgDcfO2MtsP/X1+qmWtf6x
6W0f+/B56+GvTAs/pEWy1CEcUZXEQzfJt6k9Tz98s571HaTV5SvRFpkZKiWrjxqMVmcnip7+gHAL
C6sl7qwV383USegcpxoMGWauOHqrQTrFYKb1UYc91B5BR/xyXyhp6LGd6wQVetocwBVQgj6/Kpa5
obruzd921rdk57Q1SAKnstLCGZpAy1lgtGFdO4T8BZPZvIFSVwWhS4ljhFWF0RQJoSjkwrlqNHmj
einTHfSzaYHkMwx2nIhat0MjSTH0EuU0f5e0Tq17YSbBXh/czt4NS6vy+0ZzR+Q8md1+btnqHhtX
+E1UCjW8gS1UP+VCmR8Gmt7NrivnZIgHbYOLJwwHT0Flig95MAduNAHEftfpzX3v1nEyAaMD93NF
xeaGizJWWO9QQ2HYZNMShMpXjhP79O9EOHeJFrcG2C88Uc38iB2QhD+8qh9ccYabqrCsKuyqZSxi
IYbgBwU1EWsdWsR9ba+Azr1j82HGrofj3U6er/aC1io/8aI1+GZTo0Mo96Exh3XB4gxFpYKfDgaT
n8sVzDvshWVDEDENeWcsffBrmcaUXcEVI0u7c0URN4OvhnDMakGv1nalFlvQmeq4951R33cpLOu7
khL0gQsORiithuA04mqQXpOyvtyZtxKcSB5CKtBDXNp/ZX1RldlErW+naowL5vZBanK9dii93Jgx
XLIgZ1LMABdcbsx9kjTQIVI6rsNED7JlunwtjdVASaj5t8yl7tEsfdIvbbkcStGoL3TvmTNN6Uel
vjG6VlMd5wUeigmr5UBb9otsNO1jw8/QXjmtXlIeOUaQ96NH2TJQXqAMHcDiSKtUj3phYxedmrX3
sXZ9uhb4fLd3NNDyNfTceT6x8RApRK/2plZF9m6q02K42+hEmOMPRvtELyQfrjzeX6qYLeGWeIEt
JILD/vyQoxAtaxQdU2RWufW9p88dNSQ+fGkacaUOfclvAw6k6oV1TDj3RuQ6HwpKQoOerJsiQe80
xvlrRPdb+PkvYB/37TAH6tAMix/RMkrfiGxu7kbapf/p9ZeHABcHpaaeIYnjAs9yZGNxfEIhA3zV
DtOSmKGv5i+W09sP4yCNK/ebF7ftbThuv3Rb0Lty5zh/53kEZvU9wF5CUayHVK+q77O9EvReb9qk
IEuurI0X+AzjcdV26SviKQHN7Hy8glMG/1bwORPdJ1ypSuLgU9XLm1oX6S4JEu84Jat/6mhH7Vo/
4ex7vTh7ccXZHgAADxopLjsvpKENLexpnVFD6Q3eUtlQebdWu3rfnDz/NebV9HkWtvP0+pgv5zBj
UqCBMNjEv1yK9HWtJBC9a4hRzYqcNlomb2Y4FvBIU+/K3fGZs35eFBKZaHK+o6e3PPMykSMJFk0g
COcK1+IZE2E5jfHm0Nrul2kKvOHOE2P3BfShTA+4tgNDu3qW3a8JRt4hK9s+SZEOT5mWm+97LYVi
g15kHQ6jI42PrmYkKpwz5wHtUvJOh71YhYoAynKnignHLG2V+ve1tjBqdqHuHUqwxI+1DMS3RDdT
+E5clu+msQ7erNnoi71pjw7spD6vHsmXWcbQnbvai6Wh1sPsBGUW57iL+zvV5vW3xTNEtqs0S353
OkpdOq6Tza3Nhm7Sk9slwwwnFjOadE04B89Kx9+A69MSmt3a0kWcgjZ9M0KHUe/GSkCvrM21NGLg
wUo+vv6D/2VVGcwvrOEMhLB4/Z7PcroqvetYuFh4c/mlqlzzfq54L22cYDRBlLimuv3LeOwWYLbc
8+ivXZqboMXNVig+lC6B0UNLtxPchDPSeCONPS1mSuvXNsu/zGnLpUtKZD3dUn+Tav4JhqO0cjSD
lQQPd10fZo6yMJVW8wDhpPvW9AIqfNPhAya7/L7NZ6haXKkRG7mfZaAvR+hf/m4kdzXOtSr/z1xL
OOO5GAEh4bMNCmtjGnD+cJqa/KC2uRkpY86eLEHPP+9HXHmk6643r//Wf9lQoLGyqmF60Da+VAwQ
ZzuRsuYxVpCPYaaUupcDaV7QNhX/2IhD0ojlyrb9HGx/scwtLtoI+beGBNF45284NLnAt5I3HEWA
lEktrpvc1QWWa3tpm6NLaZ6k2d6bSvNJKA3VY5BILFV6SIWxyLJxuWctcsAtOXhW2KZV8UMSDEzs
JXz6J5hO/Xu8HOw1arFrmvdrpfy3/Jm2twOXI0PLyQt1kDJvfsO1pf05aGPvX9nMXkKCW2XCxRe5
Fj6L/JTnbzmyZGfcHYzId4f2UwYgtQecrsZQGnWwS5O2iuARaFE6QgATpQVCXGi9jSTG7e5bFbTH
13/rv9SPPA+BVcjCbV2/lI61hkwC2MjQH2tZZNSvtJ6wpTHSK/5pz+495z/vpsSi6qGhhUz5sj/Z
IhsNZDdNkZ4u2XEw9KbfLZBO3y1ePZFOXsOFpLGXi28rAFAfG+48YUcyVOm3fAa5DsvEEjdZmzgy
tBu3OulUFd6tsim8uZh3eJ0O3jK/Azian7JS09tozaY5De1OaBn0dZFAS6d/elekxWpHWu02P7n9
Gr8Kc/a4kOtOfUJ5m997+Ns+FiW03NDV+i7Z+7oO6TmfEvVE5BYs+MIzVB3BInJ/l4kq1/0iVMrS
MHPnWs/zGT8/+26Q4+iycroD6GMrcQGdpr3n50kmnQhmsNHEroacVSNqcYIRs44Q+DzjCWzOPPma
E/SxVU1DdeuNVvIRJwx1Kka7Tt9RdHT2PqGBONyTG119qxdEzLEsPMCKgKcfdl6ngua95+XK23GW
Zu0/Mof/r+n/L7TOf6y5+Fv/7d/q/Ydv1a///i9Ej9n3b332p6b/+X/5R9SPQZf+L0SB3Hu3IofD
h3PnH1U/NeW/tsqSNjt/RxbDpv9vVb/9L0SF/J9bMhow/jMU2jW0C/77vzTD+Bd7y/av6XhS9xMu
9v/+74/5/6S/msd/ZlZ38c9/au0vdiyGQIdgMYMAJenx0I0737GQ/GDSkfbj42JP5i5t4IEV4/Jz
5Nr5UymCHckqdOLGxaWw0CEq5wbEymlw0aCiYLl2Smyj/e9y2J6GCxM756Ze4iv6F/snhx/ad6bz
48Qpzb3aujX0qvw0O4IYBa1uj5VR13j8GdVeBmu/k8KAzmoER0DTr1Y+EbdH/yNWgH4fZqtsDyMq
+Rv6i30kMBi5U1Y57eox+DxnxAv98bv/+9Oefcrzg/Wfh8fTh17IxqBEknf+Kec86QcP+OpRl91N
WeuHuu7zqDQ6PdYDu3jXtGN6469+f9ubY/BY+0a6T8yiPEzSme6GLm1/DNXYfZJl8uDMt5Vh/Hr9
CZ/zLC8+L1whEuk4miA1XbbLx6a0bcCm/BH9o36yKzn+zpLaRjsO6kW3zbnTfVIHV10VkTF0WqxW
r9i7hgjR9pWx6FA925U9vavTpnvwQLAPRZBZ4aTReWxpCu7nbCyP3Fn0t6of0vuAVvLOnXw3djjP
r9w8n/t8f74OyU0GgLKLDZ/5nFd8/sGzIQfa1GT7trDcqQpHvbVszhSC0ny/SuI0EyT7OmI9deR/
k1PZ69+V1rtvs86QuDuMiyTrMy0PKITyOMXy6sFBwA7dshlQV6xS+wFA5SdRBQQY4XF00GanftxE
Tr/qpTPzUAy19wH1jAVytEC1v1cq6w/ratN7VH0LESKB9o9Uomzu5gWmeOhLq3xyPQVGmYzqQeP2
8zmB0/i+VJ1bRw166SDELab+mjTJGhtm/4vfSxlw5XXLCQfhBw9gI2aNd1omP9s9RKAkHZPhtsyw
onh9vpxXD7TyNrLfc6uEPcAKLt2idWwrurTLmversRhhvRruvvel/fD6KJdb0IthLs5A26p6AGzC
rfs1g8KYr+JQ0uJFsNSkSUij6A1066/MQBEhSKk+1Ylefwis4UPFx3v9WZ45XH9MKeiNtrlxBdiQ
YUO/TKP0phlrTFee1mqF2GW5MyIKpByu3/j3g2FUETt5e5hm1CAOt6PfSwCJu2LfuivadQ1rz7dv
bQU+6njbNyOOIc4WryePo68RzSjr54x/z8G0p2OVTqyV1u3ujKowjq7d27BA/MYJ63Y9lmtfPAn6
tm/SeZFvWx92qSfy5ohWTH8Mysk48ReAm8rVpzRr/Cul44UnFb8+ulm4nhu6ZHoGANP56poXF2xT
zMlJWmZID+MNJhoxxHqcDoMom9xbV45R2uf7bGreozi+Vku/mH0+vwMXe/T0m0XTZb69NLPe7e3C
PuEGo26dRPP4utOtWxIcqJKlPE56kr3PtHrcTRl8bruY7dCxejg7SdZGE1Kb+6JYpiteZH99LG5s
uMO4yA0vSb9ZD5XA6mbrhLLsye1N48HJhH3ljrYdFWfTcHt3TmM0q9SEVA3n334RJJ9m1mqd0ORY
BxcnmJlW883Q9lcW3/lFfPuRcXTZ7gbbNcGgXXA+kKnnfmfjuH3CkCZFQ96ILkQmLOKuXuZPFc26
K6fk9geevxn2RgS+8Xpgatz/zwdshRpR41n9KbW7nT4ub2k8Rn3l/hyzIm6JNgYpqq6M+ZepDLq0
McRwMUd4dQni5VIvoNqO8jSjE5rW9j0iLfxihkM1d989fPnWwNsNyor1XPw2zerw+q7y8p0xTwLZ
cjDTMDCKv9jgMhd3BmFP82nSRBoTAbO8K7KhhhrRT2+73vzOI5m39P/H4+sDX0DlOC2i6ADa5zPD
Eweivaju7Hro5FBY7VubztWDLmFuakZzO3kmN09jhClRduhPZdI0+7WokidbpOMevxN1VIM/fOM4
ah7zRJlXvsiF8JgHc7j3MPeoQlDov2BBFmPGyqYsfuv26/Ju8EfntlJ0kaqqS96vUwewRp4KHDSE
cDK487qZVtw8/fQLvFwVAsoj0l4XyMYhbFn3prjSmUfKcTke5PUGyYZO/DFrfZZHQDm6EcGf5SgX
y0Qz8avRilV7WzfwrlDoaONwbzhvAmuJTbIqUsj9k6aFSble+Qkv5g7uBUCw8EXpSeABChHjfL0k
aV3n7dQvbxegTb9fsATq2PXLCUq1pD+8b9SaH+kCX9l+L3ag53ExjzBsrAsoAi5RIqPM0dgKsb61
JhRjXdd0Ow11RkRTpt+/Pksv6maaJUDNOpvBpmGg23WxPIZlAuXJ3OJxoZeEdla7r1dN2zGxg6hJ
hlAs9vzl9SGN89fb+FoBVEd0dJxwz/aq55+14t6VLUm7nrCYWUOravzYQkCHjZXVGkevXKtdigjr
xlKDd0M49o9Eb1PSm2vjVl8xVoGTORIolPsHTSe/8Arm/7y//+98e348KnRcGQzTgFh4aUHmzCKv
Ob+WEy7DHxujWHfp0GYHRN/B/TBawAXALKE+6OJzni3TPdBZ95ANQxsXxNzdeSXN23W28zibJGQ4
mumR2xl+G4q6E1/ssStutoBwP888MH5XPuAutr5pCxsJ+Wx/HvwVlwRrmG+tbsyv7cbbFn/5cvhq
4stBE4eJdrEpZR1dLT0d11OZl24UWBm5PNNU7OSKJjdUwtb2ZWUgrfO/DzT1bAF0FKBqfcck+oie
tLPohK/Dj9enxPlC45Nvl2BcBJiGpsW0uFholqMQFKPQgvdbWDAqBggVNPIi0rTrHdjljISygQyC
MOrKUnvxPRgZGhllFuZB8HoukGndm+3GqRsD8Z9X7luhpdG8BMaVk/7FjN8YR/DesRJ2KOUv3y/p
Uxeik9+e2OLGQ2s5TwTrerFluNdArfP1vH1JDEf4mHQTqHZpmp2vLcttAf2tpj05fZ5+dhpj2Dl1
cGca8EZoJYeZgHF8ZcVcnHTboBvtEYyTkpHa/ZIJ6Cs5j5wG0La5S+xdTZiPrqo79Oha/z5n89mJ
ZZk+DfTxd3oHx8UXBHoTZV7Flj2nRzJ0c5RaXndtpwHFOZ/tzw+2rWELABZo+PxrrNOMfh7VyAm+
EQVIZhpfM5MubJJY602zyOQuKcjV5UwrQSllfcvRkgMdEPBVJzN+h4WzL20nPdCrNm/Lrv/epP4v
u9aKqK+Xa/G4z17vZ4tzq5H4hnABMJ1nRp4/rlkHjkHHqj215rTxDKe5ChtXTw+eGmH0S3XLIq0O
ttfae0gW82kc/SKHHbKKry49EojC+EsYxiruE6tL8eAm/cdRfXVwaM7eValsfpn4ZN6m7QhvSqXZ
HdT6hSSH3sTXwAkgrCDGsIdMPrSN/lUvCvWJjaG1Q6Ax78EqBcfdOrUPYkqCE+wfHxOBtQsHw+lu
pbJVLKzajWiUXjOGvChanucY2wPn1bY3M8UuFmo6a1ZVeEKdPD3/ECxNckwWZd9Ojd8etUb2b9NS
aMdxGh6dZl2fksoPviQLbt1+W+3ZeEltc500REy+REtQLA+LZovbuneCky+RUr2+oZ2X9v88LXQ+
nnTjbVL3nv+S+VBXwyo0eSoXuz8GSykx9TdJPJ5LB36bs+5eH+/lsqeitxAzQANm/7xUm+R96bip
k8gTVw3987AgoQ8AP9osAIpZevcmcFrzyju+3NSwUGKvtmHIUN0HF6VD5fkANm2qTvD/sAo2MzMW
vY3m2571+PXX+8vnhP1KvAT8RSbBC3RPG0cXa2R18iu/wRcyTx+aHB5CBvnoFtO/4j8eD1XIxnCA
3IHj6iVH1atcIahDmhMJTNqHSeKRmCZiCRddjjtDy+UVscSL84+anNYcdlFclXBQu5guXdf3bTZm
IB9T6x4xK8XLMBPj3s06BMIusXK5JMS+1cdrRPoNUD/fIjekwUbb+XwtfCGsw6vYlbnLq2aBNn2Z
VQZ3zZDrp74mhkA51mFia90XmW4+aCpzSIaTzk0p2mmHeBHCbG02MQE+y1OZH9cmC8K+yGhzadNM
9vqBDmqDqv+rZmxsbL9rj/XWglP2AAGoHNMnGkthWQd5xJLO9pbqaxxgxmU6llM/3OGhccUS6sWk
3V53o49vBYcD6eF8Yco2WSooZ+qUirKDLJNke8iYPnVuuVy5PbxYkxdDbT/6H/KNZFjqNTHYA3yp
z5FWdp8l8nBuD8FTL9RnEzOZK9P2Gf84O0C4LGF0BibL5YE+77aO/hiywcc064nYPU1VqWh5Cv12
xgJviMoyaD5j0bK54GcoND1R79rJfFTtOsZsFc2DXjUokNpK7IbK50ysRGvvdMHECPI128ODdU9N
l7XA+HONR0ziYQHU/9puFjsXB049nNsVX6O1WfM75a+xmv3mNkvbCv+k+ho378WGQOmq00X3iTHY
UIWL0wCjhtyR2VqetJQ3aWpYiyVn360tGnMfrMY1ufcF3YsviapjO3XYYcHuX0Injr50ejAW1IlT
Ga4QpPbBgNlNReN1X1faHAez/R5aVE/ASlvfJnNwpVJ9+co8AYRXpIvYbnFdO/9ty2mkKYD5zmnW
EgH8rbn2Lyu3iv082saHZaqKw+ub7gVy8887o0ClJ4TpMEqkixFxa1B9LkR5sjLl3vpjsre4YjsN
5QB95faYao39UI9tGkt7xehR2SvCxvkaHveyvOTbQzajh4dQDzDgYncc2sADo0nLU5sv2WEIAnEo
bK/JQz9J8IDtMLlKxBHKkL/bLGzjDBS3k+P/sHcey3Ej67Z+lzu+2AFvpuVZ9BSNqAlCEqUEEi6R
SNinv19J+9zTrO4jxp6fSUcHRRYKLs3/r/WtYUsJI7gfUh1/zeT0/Oer8/eBhB4ie2daZZR2CA94
fzt6DGCATGhsO3kQv+AELUHkhvk2KCzn/s+HOmtU/7oRCO/YkbJRp3Bzbs5A7EgRjY3Kg+pcUL6w
08Rqpr2DHwVa0XbAE3PsPb/eOTGvc9tY7g56RH+cxyw+1o6S68C3PEoYtSz2jiMgjJQNUaWdS/nP
6OUiOq0y130RBIc0TZr/zOPw6/vHHhMciwRMt5QD318r37FSHDcUOuHUhQSl1zCAvCX+YPQ7s3f8
+zCngoJ74gXQXH1/GMagIHbHoXlATv8jHxAH5vEL2Jx5jQdfHPoALEiT5em9Z+WQxNPe2YeBMz8V
VJeQ0rofimVPo9D74dhB74QNGPmij0DTf/+FkCZicQF+8gDKIFpXRZlsi9mVx1yFj6HnLNf1fIvP
xLqM2uXRRV5wGD7aAb0vnvFYnsh8ITWkU9GXnefZfl9YRFlZphnvHQoW296QjOkX9s8qiOS2ijq9
F3jud4ttzVsEiSsvbz7Y+p5twfgC2AQ9XK40EwI6WWfXAABQQRvR1g/KDOFaLWNJ9LZ8Bnr6VXQK
rIMk+FGCcFsvnvNRUsrpw/9yA34fHGLvaaIg1fZcH2uXBpRWiJsILvGba83+FVX46vHPr+cvRea7
o5wW3KdrzEn+kh6/v81hoIdFjWH/QE033qOdEbuFnviK29Ho1ey5KFxU2FwSHdrsTJ4Rxp2PiEyy
LH2EmF48FBivvoayKW7qWE57gDLp5zlR4lV0dr5H+Iv4Eaj6riYNBeyUCXZZ78IxrzqwNVSKDhh4
aM/X4pZwewq2/dBdTllU7BFBfh7Cstp7U5Rs7TnTN2Exd2xuR2s7yzm5PCkBr7OpLYGWRfJxmCKc
H51b7jIXX0raDv4qy5ovbbtr5sthzrv9EPntldj9+Rqe2fp4NCkf8MjH3CrKMcw2769hNThF503e
8kC4wXdvjpFwo/09lhXSQeDlCyqiBnAZ1gl33KdiVl9E1r0WPYVqXRb5N9VU5npQWt3HmUm3Isu6
naWyZjXIOLxUdR9vgqoZb4NsTtbJEIDHdNNoXPXN7F57A/y2TovysLSL/cGp/e0ZjIkrC9lOsHOl
unUuvoNiEFVjnNkPbFgQyMrJuq/zLL37zy8gvZ2QjiFN41MQ3/sLGOY2jMBUOw8YGQGq5VsxR1uL
Cn2Y6V3smE9ZHB6syd/nDHvFWK+Gur5zqn0tnkV3W9cVxK35OkYv1ifwGMyh1OYRyOgqHvP1HPUr
XraV8sZnyPwfDZT/cPcpB2M88hKH4epvUrlxHsUSJiZ+6KOGzPimIGEhbmpsJe5UXiweMlVdzp2g
bdIEkOLoT6JClM2133b+KvQpKQ0zSURKjsu6HcbjksXfB+zm+6APkmNLH/1+sOlsxJZdvhWJzkB9
kjCQu4MAyxTQX3Xd8dDI5COEzpnv7vRgn9ZrbFwhBWHhPpdYO9IfywyS5sNUePMu9RpDT1rclcsw
3S3LoK61lSXPHVCljTf20WqMyGcb22FZNzB+RO7nO3Ks5pZEAVd4K4YUSdtqCjdFnJebPz9EZ2ua
E+PEJnzjJIuLqSOe0zmgd0fdmPTuA/YRhwp3k1xoteTrwnKtDzZH/3goCpU0WrHR8268f1xPunpi
KNDW4dRI2fG15T5BhbEteLwe/nxW5+vH36fFeZ1cNiyf7bOl2hQYtMdGeQ+eXPpD4Qt03DO5xpln
X7LpJuijyS/KuBD72UmeTTK7h8ROCWzIsSa5Dm+HjcH9z18q5Pzezxk0sE9R4ImHQo1x4f35+82J
HL1o7yHPxp+spVXt7gdk8kBUow/u6j8eikmYG0o1il7a+0MR5Z5FAeKHBxjCTxZ6alBneYjckXCQ
qBHDB3LUf3jiGYFw1yJgQE+LhOD98VCELXXl18mDpVz3S2gR5O6IuNjUuY8nLUZu8Xka3ajb5Fl9
WNLYesPZFS+rvJ4wcLRDMN42bbDHe2s9D3MxHfVSDZgyF+hxdkP/9s934mybztNBweUUwIXPgxH0
vOg6DsR7GLXIT5hO6421uON3z1HeAXGSR5fP7S90nQcfCBnO91ano4YsDWnGYi/lATirQwxqWEAE
V+0n8krCC9nQ86rqUO1mYhVutUF+UvcThPwKXzsgKH27VFm29dHd/b5d/yseRTzKHPg/J0JdIR2t
m/fSUf7gt3TUC/8FQ+e/1KIe6VAovIhLAP/Ers9ltPq3WtQ7yUUpSuPX4Q9OBKX/nwHlef+iMoHs
4NRxoemJbvtMHPpHseiZ4o4tzW8VRUJv51S7Ss5meG2GuEF576ynEBfrVg6FeCsTDzE7pdjiGs4X
7zMNtNcqaua9Fc1abmCBWl+iWIfxtpSieetl7mDfUmX5lJsx/VagdPU3Gk3lXZpGBVC52kL6VtVV
/UUUNkjhUk8NpmuruELmXuD40xVL26pz+mXV2QuS7alYgEAMCsb4WoTOqFBcpuNPeD/BU10m8lEO
dfGYgl2FsLpY0acmGn22sYOvrqqqH5GSmfyGzgtTIJ9uXWri0MJdqcs023hhn24c8j31aghm/dkA
YkjXJtFJvQmDXtxk3RIRMgCK6Kkf4A0Q4VTX035RvcJiOoA9S/wJD3LWl02xioNeUauex+JV5Oqt
HHUhN+3cbLmHrt62Fvzl1VDBslwjJBNQp8Vof/GX2bvG1NjgDnFuyqAOsi1BVE69LtJi3sVeH23r
Fls4y3Tmdys2rYscwS2mFYvCwFn5wczmp5ts+6hAE3o7z61Q1ZX2ySdbDph0494h9LPuWs+CBRuX
HmNmLdHqG6sFJWK1zVrg6AnXmVOOn1jUypuug7jh2ZaEW9/PHYSlJpHF2jcKbmY2O3a6ZzoPHnLk
RCSXplWyRwDgT8B6F2lWbVKP26psvGwlRC/ufJTySAycKJWrvFCjvWkjL3ud+iad13XYYY1OpzHB
NgQywVo3UdXiNejd72UzFHt7SdJ2R+e0+FlhAHrLCUghwE53RGIUtRX+IBKheaq91DNgKYdW4Ool
8mil6C1/0zM7wV3VTbM+dKbsrgnbSaqdzv1MsjdMimwtZKHvczge0O1RZ0Eob0zx0y1a4NFBgJlg
5Q+RgRIdFN2jr5bqUxnR4t5gTauwQMBQYxoJ4s/TPAb+XnQ9rvFfo8f/DqT/55cy7X8eSC/M1zL/
+m4gPa0J/h2sF/+LvJyT/wUXSoRsj6HztwSfEZZ9EUUhlAOMk79YSv8lwY/+hYQbCShyUIZdip7/
PagG/6K/xTQN+YWKJIvq/2RQfT/3n6xfSMbpX+GaYY3+N8VpE1TtYqi5EfxgxksZ2V/DZHTWpXG9
w+LKbp0FTvZBr+f9yvekD0ZOiaiTmuFJHHZuN5uHRUpqis0qsbvYY1Nu5Se6a0Zrx62a6qO91am2
9t8LzV+HQ4dG2Y3Lhr7hfHlTz05e43xrcEHNfHg+5SFh5jOYyX2cFjnGyG6mIuEq4Wa7bjHdR8tP
ZD3nXwFhEXfapQTGJv/3v/+lK5GPbs7mx9D9XEzbv2RduVhb6fsGKIe2xG3Udf5AJIpQZhdkXfGa
LiUjTCDanqy7SNvLprcFBFnj58tNJzJqlyliX7U1bhGKlYeUhqxN48EU8ad0wC1B2Oa4bsWYX1lm
cZfDhD8BKpSVzc0aVkMEVc5uXPughLKyTdAbB9Q0cN9uFwwmnzdDH1XZhiJ809y6pqqBQ8BskCj4
pu4LrmA/v6z7IndvFgFBYWMBxZ0PGp24ucOxz3VOuslpnpaiadHWKJ6EVSunoNuZweaD49rmynd9
Wle7CUvtiTqBdY05ETo84M80uGTwje5FMvPTloUJxBUYHD3+LDrx+xHb8LSmOA+a3h0qvnyjTb43
nuFWEgkkvgp62ukul058rHRnyY1vov5KxkXy0/aygcu1lHlHjFwyt8fe0GJ8qZO01CudZdnzos1y
H1mnxrHl+nyFoKTlsoV5JsqrXBPEsS+jIS+vYHVMyyEL5rn/EZS+vRyAGfTWJ4TcqbmYm8ENiVgJ
EmtFQANaz2aJ82rXeDGf4+W5hNK7tIDb/aSZqvWsYbRsCrbU3c52hhzNv+Rapm3AB6edsMyFqSbH
XVWQPuXedB5XIWixQRynhkwPqspmHtddPU32gU2fXV1O0UjJ2eRtnlPYmAnNHH59Qp/7HKTnjstN
041ttJpEnicHxFe/LkLESUddztEbq+HLLmHXy/VYDVl3Z6ZEvXbMoURTqil9JcAnIcAniV5cT/PU
SNuvjrM1tjepIXF9m6oiXSloDl/TYrruZG1mTHlyvsGe2EleQDlbR0ShHHIaJcBqIym7wc+pNuQD
RD+dpnDvZ1E4/krEFJo3aVUv5XFuFTyXvyyB736PC3/10ZwNiIg+GSqAAyWolSha/bIL/OVVTUil
Up5Tu6u8A2y1FmMc3XOOjFMAVy177bTZjWSt8pGW4H2RjFHqpP2HbczxKaGy1H2/Z3TH1i7TeHRJ
xU2qdEWGGA9C48/TB2Uy3O1np4j8mdIGyznKAXi/UF6fHcqvCjRSBntvarrlSY2xrC8qK1bRJkll
0m8gpcnwilWPUjdSEiR5u4zEhECj8ev2UtZWoI9eysJ45w2aK5N2ES/gQBLkcuGno94qxv83R7ig
rGQhdMnLmSXNTpbRbL/SW7W9g0p0q47keFfNJvCkIualJWOmKIrUu1RF1RHZo1z1wspsfrMG6bXr
hVrwhjV50q7SqBs+D+Azh93IkOhSK81GfSeRJ3w6ReqQCkE2SngEkWHg53T4Oy/KJfE/B1a/iL0V
h9nMV5vGHloPKjIIl5QppnXN7oCBqggZH7yTFInBZC4YY6ZiZlB0Fp1Hl5DkQvBQ8KJItHK19keC
SKqpegASTRmVgkKyr5y+v5eZ49y6QlCXI0LGxtoOIK6dso5NthivFevSHTriE3aJosdn9hzU8oKm
85u7dKQOuCuJNbA+dZ43ezBFvb68shfQAKs4lBOcE1j4r6NThy+A6NJt7erQXweqUq+xivWtXcfj
t74jXob1YRGnm5SkaW/bkKAKKjia3eqb3XTVuPVbuq2r0stoqsYWium1sSrXObDn4ecaPzgQnkoF
9Dftgqb3LKABpa73aUiLKNh5demBtgyF2QrlQ9vridiku3SCyt/l5PgMnzq0SKdfqdpXO6DLHrYz
LCev89gFiSlajjI3zU3RdZZ/jJsqf4z8xsl3UnRjvZ27VH634TvGsBTaICfWqGRQnZhPTz6pxbdP
GGhgO/tlcMslWy/x4qW3WsIPeIs9PTneMUlaEtBWvlhsYiLsvqINQU5Ete7bXHZ3sOLVqz1I/rew
fO794Lc+U1VeuqgGh4hAnlsOPbdyp9O0LhAjJ6m+KzrHK+5arzfFHlXFpIDzTzXrCmM8ni8nQBZ+
P7XM8Mz8c1OThjFSCBvv7Lav5VOl3Ky8Qvk58RSGxem3V43dkd6y+vcPGYvz4TAlroRGZCd8crpM
UYRVgYgbhKilEjG2H2dMg2HZ0GgT/UVQpFH4hXwjMW9+T+gqQhr3otuMq7ZAkeLRzhf1OuQDMxrm
f4b4eew5a6SC/KNgtr6HZsVgTBul7V7nYCJMKw3zhjAXrwk2jImkjvYEJNfrevD5ewtviL1voskp
nmBu8qrYaprl2u+bUj5HoNIwVYa+qh5N3lTdVlc4S7a4JXkgZQIZkk2O7B5JkrXyi3aWREW2MyP0
d9qckqRaDcdzn5K78GY6K/9JHknyYNxGBa9ZTeFM9mB/dxTYj0Xh6J0llvjZk36R7Ah29R9Fm0c3
IHfs6xbjTiZOFA6SKhkooSRSIyBswV9JJyIBJ4Jy29PdFymADCfsiSEPnjwSWA+niT8gOmXltSV4
DNZHd4loyjumZmuNYgRqbrjk06VXOOnzsJB4vi2IhYjuQ7d+RJ7xs21S2h9NPgV72nLORb9A9mBV
1XP5c+8mYzQm7ifxx0+1w0hY5m7zBv7MwXlgh/dlUx2KKde7SAQvgyS/pq7pG/aL86zi5gfUjO46
ag36Q9+hyzF2e2bH9CKq+2+1qdglB8zVBl+2nVqfsPkhmuyieZOc7gwroJWxYjaIc7KBfPg04iNU
eNR3XZZnoDHG6BpZgeF5GPa9TlfWnDvbpHPyVdg3ODFrRlZqNwp0isiJVMmeAfluc3+hqyxcs40a
sJSFxDLoCAfdZfEMLP8S71G4tqEB9Eu8D+E/HE2oNzos/Is5aSl/pFcLe4iV7zMZeP1yie2z3Ano
Xns/LXlCPHPpGSy1fi+RGGHDoIwN9JW1h6sYQuUS43BFarxE86NXYtJiEd3+jLr+EEAAXuXNcgW1
6ItaoElpVnartvUp+MDVJClpjJF9a2LZem8PPW+1JIj0m34jXO8NfcyF5ZSHOnepkEILe00LeIAs
rLkt2WgTmmXXO+RhV64Uj14id2y0cBQn5Dctk2b1k8ZV62/mXGbFelyyfmcPhMe1dmIFK8+0174I
j6Kok5s+De7R3EFZqnh60qR/GYboHqeQhXohvzJJcBhilMZJIW7cPGWonrCLQmffCzXLrVe484UT
zFiOyQixg2KnTd1O90HHpGRRBr+wVPJNDt00rnzDcnTtDyF4QZuxcMV7NN4n8eSsKF8v22As7x29
sJQWBjOpNh3cnCme668jwMJlZamoghc4DeU2XwJiiGQ7tFuSJsf94NTBYaxD+TTbKYmXPeE4XGSN
u2Plh+JzMi8IOvKlQ0/nIL7dZG5fHHU6qUfI/87XpK3El8RSKlyHkU6KrTOrK0YJKsWdqjdNSWEj
irFHAGOqv4JH1c6uyma2TZUsYEEortaETEdEQXEQYQGIR0tPSWxXbvyIS8lCTyRHUpWw+1lbekDN
lnzp/DoTRck4KBaxsaehY6VrnIOmn/BFhW67bZoyvycR2mNKKAbkivgWb3sn+WoHbbmNheWTcZU3
5S/RSRN+C4rEOFeJ4c8oeAlhryoWBvYqIt9nr8KhXyH6C9disbLb1hHTT1DD7iZpmqKlGwZrOYjV
siaHT4brVtMl3JyEx2z30tbNt37qhcOmC9PTdtYu2QhwG+MXW5bmpsoFIbS1m9nxrrYL+x7e4jRu
LLvmpN0RKJ5Ah3FTLRnBg6nS0b6nTAf4Tme3uLbIzXXH6FsCA+Ww2KN9jIuC7PEI8Q3B52ZTsp3G
5TFVZLVNEjVxmZd07OyTrIFn9D5SJGzjjj5l4CLiaq/ROuVg/4aoBUTcqR15j+2ntp2XAwtfYo/i
tHEuIEi6G+V0BTO8EMN3xKrznnAF53OrHK9k9CvLZV37E+yYuuyzgyBm5nPXw84vqh5XlBispFtV
bW4/R2OypyBLaa9qzSElXuDCruxJ4vNneGm6NGC/PRJzBaTiKChEfGLnAexD2/iPBqq89tAdil7V
NzniddTv7OsYAvdg9xDLa89yHnWXulum03oNrZNI+HYa9/R7vfu89ElZYqw8UBeVF7nXlLuURToj
H819xdSHAMaCNdp7CQubcrgwGpOClxfh/cC6+r5OM02KpFJXJgh+TjCkLkgTY7xtEaXBDu11s5VU
vQFuNMK5lkVvH9mvLTeZC9NgYyWShHWRVtX3Nu5IoJfdUF/EyVDfLFOy6xtNpRTRXrHOlr7j1fZM
ET0YS7OaEqFM9461mE1MCMm3ueyyz7buyEggqq28iGhCpIdocMgTVGW8SqwKj65G7NFFlb2e1Jj9
YPrsHOxjZtzjcNZHIq30kUZDssZ5Q1LPHIz3DD09nMUsD/YZ1HvWuJnuEQIP5X6wTmF5CunlxngR
zJoun45pWVg76S7myXieNawLac0H2dny0ghJRKQ7eq8Jm5rmh9+kob12TZj0l0O4mNuCOKxnBRwX
+E8VhnpV+paCqxUB8YmHNr72dOSwdCmHB0p3kFoo2Y97OyURJYsn0ay6smeYnv0Fhhc4wOlxZK8+
8ELH2c+wsnmkZTVDNsXXvO50SBHdnhOiUXytxl1vlU6+HkY72ataxD1ewzjeDG1FKKs3zN/U6Cq5
o+JLW0OH7nQbjhbxU4WIc30ITVDixqWREV12S3BfmiUL6D8kjd7rQUfHzPGqR2g4UBXKqjvivpyO
dVVK3OwxcaGR/K5a4xBmb5zhKoAuZ605FNF5lIWPMqjTVaKhGuF+riFuFIKyhRid3eJ3abFGJVJS
DWgdch9zxDPrPh2Evx1Y2YjbjNuPw0aFRJNJ6qFAz0kT9Py2yvduH7mblCfzgJTwK/EtM7Espix2
4yi7YMOyi1Qzo8rrMa2tC8NIfdVnREz1Q/4MGTO/ZFR3LuNqCW6GHP+bZtTcJ3Hr7oY+SK99RvHb
YKyBy8S5xZwv8qdghKKDqizbom/JrgdqmdjHPf973C/qBcVCdwXjd7i3UrvY1038JL2yvSB4srgK
CAB90iRe7haFjMTYotsTJ9uQO+9iw2MMoiNZ9yiGKjtUK4Xk7rowLlP0nNjNtgEQF7QLT3MfjQxO
7fSA1CHcB7BBBYsOiKybrEy7/jJg84gxCLam5zsOQDYm+/3ktsOFTTiiubIBYO5OZeVjXIeGpKsw
tA5tRcSVp+sJPQqH56A5i0GVKDLZPFJMnsm39NdpzR5bCt7aPjAuk/jSnXaQDniJkhMujCPuwD6F
uwpM9XXZ1tGzSOflp0ysSK+MbS+3la1v2Sx2ybrl227hZvlreyidYVW02H8mQzTpZQp2ZGWFhijC
GHElE07sc7ew+uocf6PRErdHzSp+j2e0uCO8FFiF5QsChGyjGMBEkCDqwJaWHXsi6aa1jmDFgxUg
iSUt87e2WeZt1fs0hjMKkLuxsjJQrG3oQTFHwcQDyZbycozGyCJJzDTUO+uTaZIiShvC+lLUXG+R
lvrfQuAcn+ZxXvAxdZBmbABdYFZ7f6YGjfxlhZI6zhFDxIPYysYuSEz1xAuR1S0Yf2EAI/jeg+P1
7TaYRXqBhIQ0WWV7PJBdWT32I4kf67CesIBQ90x+BgxFj9iyflQoc3f1IFjvoirDecSdJ0qSOED3
ZRbxKbRHKu+7tg2WOMMExzKgZK85ZRN7UVOoy2xxi4sOi8TOwsSO6I2ItW3bolm1colGSXSmQdHj
Z2syOquNa0g/8HXvbcDDdy9MbtUFrGjvpl8mc9A00+YV2GPlrqexLj8laBSvS8BMj1U4FzdUndrV
oMzC1Y+xc47NMZW62CEkBXSdhkWPQ5oxnonCLuQbCZDdDlJg7n2fe6/4WlZWxY2do2+5macjwZ9q
L+u6ubA1WrYtBAuIV11R5DNzsRjvjU4j1OvE9E4X/eAEnwhLdIeDck39YrBqa2LdCu9qLGxIvOyc
czZ8oIIui5ma2W4pTWJvKEUXe7fNWqRa+C/upcv2Z0ti8QklK8p+TX3mVM9ewK9JKG6mPERugc+0
pN7/bVTx2F4VwbhE63heJu8i67L6a1nP7VfbqpanySaQajURuaZ5jViXcvUyS1+TxzeLNTzYyr88
0R52eHKzlyxULH6YQynaalacP1mcdTyoUQawmmDS/NrtbNFvkIvq28mrnFcqUWhRTDCKyyj30pe2
ih6Zv21mDgIn35BFkd2oyPkLeLLm7muBY+c4ZvWpNvyrlhWUA/9f4eD7zrwwZBf4waP7GEGp2jBa
6qe86CXVqsyT2bqlvHJYsnbRazAuw9GKl3abOfb4mJNmtc2rgMUGVoDspVdxeZSlUzlr4Gjiq1EN
RYQTz4Y9Ehmg1BWmEajMRe/F9csQuhXKzMWhkmZhqp43xZxNcKLpbxiSQ3HPbSYizbJNy6BOSSID
NQV+wcm/TH7JBKP7hqpDltTUneIqo/7q6sBRx7RLjFo3Y6a/89cs+oOBpQYWZfVqMguSHxbHka0D
KJtiy66ND1EBU9TGEq094OGP4C2mMzF5flf5T7HTLWtmJn6Nd9Lj4U2GhXfIq2R1mrH4ufxVYwpO
dRI3r7wLojKOQtRiXiUydMuLPA1AQ62KUTNbr8K06m1FLlXvgE7p3KkAuysG1dxWQnIxXEcuqI6y
JVyqyzIZICCs1DxSYvIiZS27iJh1C2tcJbq7EC2BxKA3qdfaD7hWCs0g9Lo45b+OrNwKViLzzNMp
H4CURUEs7pP+1drS2BHNwWQ9s5Aly5kvOI2tV1x3EMTbbzA1KbdUKdXUf5dtqFVxkVxDDDIlDE07
I5NWHmxwHqfNFjD/KA/2aNFjQGkgp3tiV9WrFXh8wO9q/e86jkfrrLokp5KGwtjZ3INQCU4u9CYu
ZdKMtIA64onD/RwsLeWtUSdcqL7QnNLvHobhPlFlVapubi0ClwgxNoVTXbYaB/RreYK4AsxMl+bJ
dtF33jNc0oLBkOIX15aveSjhsHKm1YzvPFjPseyLG4ehp7oa+qJ/YeHfmWfS6lL95KDaULsRoO1p
QhOp2fc0BFoEl4pPq2ixh3s9kq99g3+Kb4XgvqcNFCVWu64rQ/+/hbt6I3XHiDLwHabLeMqahBoW
MUJ7ZE+pvx4tJLfbPGw4xan0+fqu22MJG5UWKFBpR0KKrK4sZI8rrSf/OZ9il11qLA9VgP29jpbq
0U8HoGL/13Zp2MEpRAds0gAQjT1j+1BULtUJreE0F3HTBa9/boS8F82RjoTNh+CP+CSlxXVzDgGQ
o8CsnHs8ta7X3taTlzsrUw3hRNs20jjVHJKe138+5jmnk2NBPHCx//3ylOA5et+aYDENh47F0yqM
LPVKpQ7OdsrT8EOzvdu4/RIc/blrIVkNVk2IaF8TQ4yhgLFzLNr7cqykQtxsB1vp1j1GC7vazV4b
fAFxasYNPVG2xrC1mOxn49U1GxcTP/mhNXyKWifbJU7rHA0dRr1JQqk/ai6d94E5PXqPIUYE+p2w
PE5NoL80lxbLVQ7TB80vqpg820B1RFa0m84Lpjs9+uO1F431Wjaiffzzlf3b3QTejGgKfSswrVPP
//2RW141gPLzghrcZWFZlOEFFeLsRxYoNhAJrX75wb08M6PwACUsWrGnndB09L/9kwzgLyeLZrDr
h4oykq5Ayi3+QKIemfHHSS5gNts0ia+qoo1uLdA4xzrWeC/01Im13cedtTtZNiDAZ577keHzXH7A
LXAoHSOuQJYBXOrsUtStRjTDhA70053u4qqa7mSmWS5qQjo+Ymmct/VOBwNvRCkTXzJv09kdTwij
bOCHgvNPKjZXGU1gEpsm8ZFF7CR9eydySBCScL2Tk7cT+8+ZmpKtPRJwidnC96zoGZpn9QNasG4P
mUwCMF11xNqpXJAjX6aEVH+GDJ/+/PMjdtZWdHEG+uhecQujMkbofaayXVANW3UVUjsc4+mumZlJ
2O1E947r0IPzgvmtEjOX+c9HPX+wOWOUMKeoUlgREaLt908ZZd8MBR+bkJrkjUssReGCGOHUXSlr
/TqIfPjIY3r+/JzOk3YdXhcUOnTDTp6nvzzXoG/kVBV0HZYsT26nOUXvJybvRzJr+il/Prvzxwdn
J68OjCKUOXgQz1/bmh5pYibZrkTCbLhiYVlY941RS/3tzwf6p5sXcCVBetLudKKzm0c6Y+1rP1pW
E7jKb0GQ4g/zs5IfJAMCs0jH09vv/uGfj0tD/+zJRTqKhRBhKRJRrum5HxktC9K61Bl5/Ux5a9td
d5x9W2MiJT9BbV14vG95VEw/g7xx3nCwDUTIwg372mVebrZWPLdvbiO1u6U1GlwWFLHnDeDh8j6q
Bu9J1VEFCJIN9gr1tXxOaH18rXLXNpsmjWNWemwwUdAMM3vpPFfjxhXDgN4rPnWI82Q6gv4Lmo2L
8O+rFwxdu0Zv2MorRBdUOduw+Taa1Gr3WG6nC1qBdXw3ORHTzJxrkX9ukrgy8D/9Fn4AzN+IhMPo
1xKvR+9jrRW1XLLlhypKLwzbsv5H4hpWC10KCxO4w+KDvQvrwTrQ32WJn/nSEDzSW3lDY+S0VE20
4uf1r/0N7Ay284CGl/jOH2Y+QZQqr29s06QPAJEdegjLaOzq2IepjLddbBTN6r6qWHa5Hfnafo2B
GD1MstyJzlvoYsY+vdFFcaSSEvd1O+iK9KTFZ2kKtcS67ehGfZp+7UUyoZdVSdvgDd7gaZOXJ/Zt
F1SGE6ErTNljZsmUyHjaB0Xpk99X00Z26uFnCY26pgk6CJaWc2wTeQyz1r7qAknRJCh8s8Ha1PuH
RtX4l0IrSF9Qz9cRevE+OUyL8D53KsecEyMY2sRWGKij1XjBZa2FL9ZzJuOcwJ2422t5GplA5/kH
eiUk/+RgnlhxyxMBMZ7GQV92xYIWQo3B5W+pB15vLrFNlby4+r0vkX5OqobKxtOtSmKkPkrkyKx+
/z7FyFhc2kSyx1colWP/KmLX/HkKGm9D2OH/o+48liRHrjX9RKBBC7PZDEREpNZVWbWBZZaAcgAO
OOAQT38/NEm77La5w+FyjFx0d2VWRkYA8HN+ucrLtO0RDhahjG8GEOErGVwNC4xr5vt3WNjmprMM
Cpq0NAaAG9RrZ2+LvNOyRbQmC3xObWLu85zf1R0YyImuXDVkcI5te1ctatOJWJFjpx58spEgMeRi
/jvbuo8bL5ls2EKe/TYENBEbihgQGFmaMYJT3QICHx9uPWJRTaQ/9tFNv63r+Y87/z9Si772Lf//
X8f3/OgR5VZFOf2hEP/vf7urfoy96n9Pf/2qP30TOvJ//OAjIvlP/5J1EzDD0/xr3J5/qVn8/QeQ
V3x85f/rH/4jdPl1k4Qu/+jnbjr+NnItu39VffJo+59Fov9bFL/GP6tE+fp/aEStvxEgQhIiEzdV
jgh0/qkRNcK/+T6SJhzOjOGMxT5/9E/lPSJRehaP/zkuQVaHreeYj8lptsK/8Sy36C84HuiH9P4/
EYkyQ/zlIc29RmQZHUJIRF3812hY//XM43MjPJ6a1H4xhqJ5HU3lunfaXD3qGeJ1s5e1Sim9tJiY
TSfvBtjHaG+QTx2/rhEBTy7G5NzbEfqfFq+bwzOs9eVMxYFWTtG+U35GXRVK9WqDWjRr/tv4UZdw
9k8BNXlkALfzho7yu0evjO6+laOIgJdXw15ZqgDBS/ctIHwsSEHX5/XFUZ3Xpks7ezpd98XTWUjK
IqF19DrfTLRSLRD+QpenrTf3l61RjZM6UUliUEOjV2K5NGnGdMv4e0LZePmzcEJBn01dm/S1Qb7K
WwvDoY9QxO6JfFCEs6fWuhvVBRoS/fiAt2W621hPBPef23lD/Y24XLlCqJTj7oM+zX79xe3twVSZ
0MFivRhyW8OzalynuBvoSXgVkYzUxaVuPXocqoXsqHLiOR/zqfsmrWOz311asjXA/AAJT3a38lpE
aXkzA5+EUSX4CPZn5jHocppv8rLK6ACOxeFgkP04WGdrc0PiCwKn02eXsk4/MUB2/ZYQY5JR9Gka
G8jUWA3cWXPWolku9mtUGjqXcT1JF4eqV61XIU9kEY+2NX4iwTikp3ir22yoWtCIiJfTlTZd8Bql
7ZRuKDhHBcnm1oIm+MLt1pcNzVjx2I782SmHNyVuNmpWdHjebnVcXGwP7b1JLRirnhxtkDbSix0k
aQVDJ6dlZ2KlajxoMqO36LdubcPviIYOQ0lstzO0Ce7ooTk1PnqjLOoxjySVGiKd7iyUyzX2S3U/
eKweZ3Ne3easO3SSl4VmkvDJaiNQaCEAv1PyjochUZreymQZ2NWTyN66N9/f/KfC6+tvEo43pL8t
tN/83VztpG4C+bgbIhzitugnQvLH8W4rMUhRLpc71IUpF2HA7El/TneW8Si2RNN9mUJNtKtZyuJ3
UPp1hzkvoHZmzAvXvM1ru1GJqNe1T00Exf7FD7eNIxaXQ5SilDEefAMXWbzUS2UlR1Fpd+1JUb6v
NRRTNqHsNLMAL/KcjG7Pcu91C30EJqGkP5odtCbZDy0ul2trPIKkTF1S2AVKJbLFI3Vaa8Oyk8mS
/ncragGEB7+IzCTyF0yrhYFkBtwE93TMAc5nFhTVbB6Ynv9HjDJQxlIGxhjvzL0fip/5jgvN+E19
1OTH6GSLKkVDCNeF7GHBVQN3iDKXvAkuImwhz1HfzvPhAO2d235dy29iHAIrjlCzw3qvVVVkjpyj
DwO51ABbUzoDyDlPzLjP4co8swPgCgiD/eL1DWxfQ9dOlXC37jeMo8NHDblUEIlGDAnimIXnr5qP
MBhXX1NC6mAunryGD23bXX84QdPV83mfOZdjM5ITcRuhbqNrg0xHHH+92cNjkiW9uUu2jEL5r7Pu
a/Mhl4sST+HmeROsSoAYOqVOdmp7upwIdfpYNOa8nOQluJYmrhxM3T/XgacENxZG7aRE/OAVQBVG
tHsPYVmRkZF6UNbOBUOL3XxVogy7S2TYAy2e7djML7tBTyXRuhILbYZEehpemtIJRDpqcF4esy5U
ZHHFPckTm2dEuG9hhgINVzJZuYTYXbf8xaJPg1FVUHSB4pmNLrpql7TTGHRgmGqyqs7hZJXRfWWh
Pkq1fbxb6AfZKz4Xv438hzAHB42tKWoO4DZnyLxaWRSDr0FlT/bleN62eTaH0BtFXOsgLH62BvfT
SILuhlpja7XhxwTtrQ4aSuRqWRW6SBJqCVOBkbh1fQY2zDFXU9eFHxO2+W8UBRrGi9beDohlze6T
m/vz8ritrfVR7kYTpt1ab/I8KA6UBCGXXb4DfZvYBZZ8pirJXsRO7ow5l2k5I4e5D6WxLefZd2b3
lTy6McxYV4DIgHKKF9+erVdhWtvKtFnNQVIanStiqlCCOqE4cB3jBoIJhG0K8luBt4gVvTbaInUt
2XKGSLI8YrPz5MBd2NMDSJ1A8yRduyTPYNyXt8MLPp7I3Rkq+llFGTHca+4qCgSrPLPnclWpazc6
AFofqdJGkpgPzlWOT4qqmnI0ob2nXFrfvCpYCQTwBhx0tTY841wM3DjJoeIYz2orMIWtUwPbBuQG
9oinBMHPItu8P825EeEf6QQrMUkJ4rkUFayf5yJWM8kdLs606kBUDUzixQXR2jBcYbS2XslHtdyU
DlTHv7OUO1MfqSWB0w4hO7/bcB782MPP/51LGA1riB67SDvKj4sHWKIFu2zQ5vV1tAzybrHE9maI
tW9Ognezud802VRZHhDbPlFEWloqK0uXd9w0KxFd7+0Ynoph6LuzXdUAcl4nSpmgelB+kJkyauhA
IQTRI2emLmFp4F9dMyFKGYWXMJG0oldkrVsG1/oNZita2rTEQoSz66st62ZJGng9FsGjqDVp+7KN
kF7x7urXrSWxJnW7qnvR9eh/LwcLRd3g+eXhZ9jWBpqg4wMLqI8hxoG6CvuYb/wya3gKPVPp3kxE
PbUtT7hwXD93O+/Ck23kzpO1ytm5RqIS9pnFXOVn2lYBSRhMPuND1FLUMkKBacu9HsjsrT4EjnPV
ZFNo5Qj06tpvl7e1XuhQbKw+/7H3R3yCWanidbKizbopgp1lctJymH/0GAt+u7nFJ6tRlgoSthqj
TMXsezqe3QG3i8koEyXUpnmXapw8eVbtOPmppOcT+UhBDcRT7uLPvDReVQWnUPfMfjut0v2DBRmj
TworSQBY2lGhO7EJIWFubfhk3gOkI6C78VxtVRC3vZCQMeTHIJMK/eLDAjjuUzTBIyFNY28EVxNM
wTdp79v0YMEHSWz32zS+wGARAWM5/fg7EgoazGWfwo6/kCB4jQawEmhEQM+Sshopdmcj8I/0RCXI
sAmJD/nAs01D6+RsVv+4E0ZlZ5VhjN57R6CveLRDs55f6C9wou0l175uFRaKUTebkSGpZiQoz2WI
MXCdz37PL6O4nQ2HihFuTBN2xmsSzW6rbvOxrH8XhgeNVNRmUJ7tzTrS8PVoo7wb+uleYhNCbSYK
ssuMOgjy2ArxE8ZT1PMli+BovC6d0XaY1OtKXEblu3ectOWeMAERI2Lsfvl1F03zxJQFooa4a7bi
vMhD88rh+vLjQW2bTKD53G9hE9Iay0Zr50ljgkvFa8QUnSgoww+Zlw5hS7Th0nFc9CgG9601kNh4
3nIXaD0+zJ1yizjPLf3B9LJhXCFmC3Jzc4fvAZviK9KNBux/HoqnRiwEwfd+joLbt9pdpSOgzTce
ksMErlqa6JmCMT/BRxaMWA7v68mpyuC9WgQw7yJdF5W/WtDszI5Z/3ZW91Db8VkQLlq745eVesEp
Wat+BbWRW/9tsCjm45/sgnUGsSs89cJrnAeHM4u06jC8WF4gi3QHZv4EtluIKyS+Fw6p6LaXHjoP
ZVA9Oz8DYcNt43KFHgx8OaJ5A9xXsRlUHPlYI3rW7dLfL1AdxYh4gISAM0Q3xTIl/Nj71jM6J6bd
+8gxx64TyUwjN41Aq/mrznOhERQHSI1rgXrv7OIhPpqkD0tBxO7xjxir/2hn/x8X8j8t8Q/yV/cy
jb9+TXcf8v+D1R0g9/+2vL/oX/ufd/c/vuHv27vt/s0KAvB3rH1wgdA7/9zeLfNvEWwLgDF9rEfg
wX8v79QvUW4Bao9v3uQKObz2/1jePe9vyJoDGAPPDBz6uez/ZHn/S3AfCSNwD7w+AHITgMG3/sJ3
DK0rxCpodYcJgDmrewf162pL9jVZeQCVvtEsP2xywRBwcvJhoK7m5ovpl573bzihP8KX/4Wm4LXQ
6oIOn6PdJ0zwr/GM48A8kReyzPRSLg9iz9HVOgbBDomFpNm/77A3hAmhl4Tx21PhfrbGvIpU0sb3
sALFA9NtKkDH0FXhIR9ljE37baHcup7g5a+0WC2VaABYL7abJSgIvi0MwvspHyKANp/wcdhjBzxW
W6Pzb367v3Aw5mGgxZjL54by6viHP4MkIzEaXe5sxJ6Xu3k2BJ7MrBzs6CcHquHiXIr4rRwf70FS
BdZoJLjopsu/XJb/B/uadbAPf3qHD5vpwTMSpHokch0v8l/YibGBz0ILhG9eRMK8Gg7dI/47qgkS
mK/Qu3cUOainlSH9O15ySIUASv51GWzpXDlAcdO/IWj+wIb+/IrAr5jkKCTG3MJG+edXtHrUO9BN
RaoRCQ/my2DQxpiwL3ntaSISbUomz6BMwWeQsa8Z97e3TpG+fz1V6KdicPd8xCq1FwO2JKxRKR7J
3bljqPe/GO22RZmYwqaKA4bUz27cvJcml3pM87wFjVqHEqn0IgFLYqwqIbWbCOKOSK/QequWytSX
0JzsIQkdZyfo1jQiP7ZoQOpu1Y7yLh0FKBeLnDO90tNdfIh56XW6gDuE2QhJAPjE9LHEmx9UCyn+
m+efcDT3R7S8r4qrBa0v3YvBWswJMes6eBjKQDLP6PEwiQJfZJY5rW1acYogCWxZHJn3DD96MfLi
KKBwfGJSp5Da2B/LJpr2qy33qLoUzOGkh/teH8QWngJ4t121cBhsGd98mvncVGFN0GyUoitSms3Y
Zz132b62YHJh7OsKE4hpH/MDxE/jJUhiWeLyrqeYw3cK+s0DJOrb5ZjxOjQyA7CVILh8jrl6aJVc
hspfYkdVhZ/+m6sYZPEv17FFah4GRTyRTLh0T/wFcWSlEGuLYDFBdttMXykWK/VFKc7KxI/WtXhe
PE9uVyT6GPZDw3Y23Up2OlY/B67/5CgW3S9Sh+tMjk1Py0LFtTJcFvxy9BewUNaAYViEYp8YCHXt
VbNe0sYYMaHXtKPA2KA0DKBT58U4+ZpP6H10CzAfOnMZ8lq0nUbCzc7sDp3MWGcrb7R4aLkufYeF
yyg5UeGq0nYGvztb1OY252oMh2+ht8w7ZcZOpZ63RuiQzI+KGrR9kH1xWSBaSOpW/M33Tb4U45ux
uyTdhWWAphfjOIltY9+WUCcuxTyODaIHv4sy9WtHrwoEnuvt4c2u3HFJiKWG20J8vSLvX93Ww2OO
5fEaa9beXHwXzUkaDU7BVqEMJt0oDLrzQsAremkDqwFuW+F5t23NiAaYuFuftbMFvH+gPNOTJXdz
ynjmb1yrE9nbHCjI0510BRqqzppQk/3EyJ3rjOpz5uai8OdPGVbz9JFvJvPPOBNR8YzhejfvhTD0
9eIsasmaqMWUDLbFfcWuu8q7dSOAoTS23EtVrlvcFkAt25Wo/GE/rc2CpQuJ546cExX3DOAiyGQv
5oCKgVCEeRjjdTgSV3IMj6/rGlk2xjeeD291u+eY2vHCY6OTlrskxWgxzC4yGiQqbAaqjJ7r/laW
60i8NwdJF8/zJPTZYCOQMTCkZaQY5KZPdFLSSrZdzOIZh1DNvbto8W7RpVXH7dK23nU5hAtp+wM8
WLwNOU2xwTExxt0Uire1MMIx3VoLWaymopW4qm4Ynq0OVoeAMAvvwl4H1Y+ynxGLT5XuqHPmqC7T
GRaxRPRk6awfKKtIxRj1XhK60zDG1h5Y9VkL9Hex7yLCS7BajfhHmmhGwdnMYHo9WStky9VbZ54I
91+GrJlmUxC0w1twi5Sw/x3VC2hBAd3uZaaxlOKC8LLi+B5afDZRH/mPvmcLvItBAyQdrShjMzN3
sU6JXBifBSgUQTZBM3w3TZd2srnCV4lrdSK4xej5cfGE4K2Pe7Hv7xtmH0AaZ7W7BNFB1DyHgQqL
eJWu9ct2OkNkKtQhm+ZaSDtzhJIcZ2tRv7hrvzpfIejJTGm0oUADLfMW44mhLlM/0vE0l1ZdgkVS
RniCpjQkHKdXFKlvEqSI79vavrfVarRJbwtsRX7Zlclki+qzqW3/KdqiKsgWc2oUH0e7FKlV0pic
iqhav245FYYHKgo/JyI3566Rdv+r80X4ADaCI6U0C6kyPFEgVjzUKekT3hICmrkdDXyr8qYg8ZzJ
frR9iAca2aro2ZlGWyRcgTZcApdHH3ebyN1UwtA653pYanntB/vmx8czyMsQ+Bv2405GeZHmazGG
STvZ4DVyHXGK7bVp3Zf9rsJ4a2q64kZzEdwDDjBaYhFLZ5wIHtPiVLdygNTQw3sUbatMdR/YJT+6
Y37SjkMVrKegCo4tLjdRhVneTu9Za9sPvs7PzW7PU+xViGNQ1g7F41S2o31eW0D3pMETtKdjwbl8
Edgau68ofgfrxg5J8Y+3MtAkAcBfl8QP5Y5+NHv6z2+3qMbrtM5zqRPcWwFevQCWkgWq6c+bZijD
xhgVV07ZKkmmRa4IbKwb9r5xbaZPUy7jmlLF7LCtUcrI8xGL8F1FA0Z1ch1TEwkJBa5xHDUqiGvP
gyuh/e6oLl6Ae1KOTYJ7oU3a51rn6odfaP/XXOYOPTxRMdz6JdqRGxu3q3/VLTuIOc0+K+L8krcS
Nw8xsWDbHXUWrsHaGjcOgGZSdWIBtsAm+l2EG4Rssfc9P1jbbrYHOeZ2MqIEfBlG99966Qw3DlqL
sxuZS/i86q6yzkRJcZ+1QnSvm1mufI6elTvJXCOcz6B615+kGPGNlqH65Sxl6QfgzSWXQC78PaQZ
EFdtu0+r5u31iAgxBX4R8F+P94+msAA5+a5nByzaacPtXHB0Q/dwd3ZJNBT1reI/i8zLTZdfi9AN
hNqrL5yrapsVMG8x5Svlrc7cfSu8tYjeGDe38bqhNOWH16pwvirzykNWW3VT89h7vOcJCztPiclY
nU/DQth6rvj4LrbKjQ/lm9KMKyBCUuFM+dOaSMk46xyyKd2LCWvjqhvE7c1Bmid7RNzKFfBuTdd7
2ZuPtmTK4mkTzd8aNALfHYK9fq5mHwQ4qnGnxeNICipSc5AynGEzROZedE5w3Y7EA8chXrflJGdh
iLjy68NAZIG3ZPu4u3dGNfvXUZ03ZjbqgaBpu42YqVcx4edxN0CCGNSOJ9nQCxNvq7a7d3QsdD2B
Ti5Aj/n6qi0CBrBjWtG9U9HBzO2rfJGR4+0UEC+rfhYVBlMeW7J8y0mbop52XfL6FOIbsTJHTTtB
Y7lBwLQ7butnqTRBZkSrOB9rFTEVO8EWKkBJdtBYhebqXLaV7p60p+VguIX89qYT99NGeVNPwGxi
gki9N8qjk2UKovoHigmnuamCPbSzowT01aS7rM8gDEcDrLulTGYdPOoqjQJ1Ckqerd/POci8Phdt
HZUxzY7wmG1QmT8M7ePH8/dBvMjeapsYE9wGrMFWeNOvI4mAenXlDzVBQF/NrUM2dwFH9tnI1ftp
S6V/jFDGHJCVt0dJqOaQLBirXN8dR/tVwsHqG1RNkbjcDvW4xMEAQZcyubju9bQULnYqqJI3PF2L
gUfNGGUa7Hzo/B6NLIBrHPytnb8dvrxFJpR/B9Wdh79AJ0j+1FciIAtoE2n7bTavhueTP4BaPBEM
pmC5GwXhcduhG4IZQnwBMSPzJxeXyzuxxMZGEpFXc1ASwXll1AgqSRqzKzxSS96mXe0Tu8BYAl0b
wFyaGTbvdr810AQ84BznKdcOjaT+Na+XBbxPQCFMLqqSJLAH7zpvUNxxvW5hm1jcTVyps2QYCRiT
XmdDrw7OfVH/tsc1IEXMjBhuBmsoXPTegfPemHZ+4F3V+p0TiQibuSiDFUnINFVpYCNXSkiAqIOz
pzsGROKlzdt+08TnIaWx3lzb2owz0GQUZtownIYH1Ir9oDEc3NvTOkEbBLsvgbNdUrkRiuVb2plq
/Y070cfeE5hSJTBd7ee2OTuAZBRyQO/bbpCj1sp7npuVE7t7NX7IsIyoru19BMvjmJfXFvge3hms
z69eaQRvXVuiQ1A6UNjWMPGFsdfmzW/ZNnOZlZi5ceGrjnU4KiOZxw7vKjr1XI9Py64a+9Ts64z2
R1nZXpb2LSTJwKjilc6FZqn+bFpqSvVuH4n0wX7VIQ671ZHZkNmHPBCnVPdAFQa5AYYiM68nEsU8
koqQ3WrqC0L50POGUwpcvzlzE5H166jXJRjqRGqzeaBGAyHnVp4a0WHhd43Q+mHmXsnSWA1XOHlJ
hJ5wIDZYeK7sWd1FW/eK2DhAJATZFxlzyuPBvwpxCF11+GRNqinuiV2p4WNgZ1FIyYS72zjb3SYz
UeVFurikjfZtHdxxlRrpPjckaEWbOrtCjveya4YnXRXb1dKRoDAO9ntZ+UVKhjQg/bJmeveaG9Ia
y5tyns9q4NGNj6k7H7TBGXJeZ0r3P3J2uaTAcnsNRF68yFDeBUt4V+rCOCPOUx96DWFSuoZI53DE
wVgW0cROLbeHBpPNGQL3hOZZJ9FU/EROsJw8PJ9xT0MuRmOnurE6sgUs5IWnzRvvABMOSGC/YsZ7
+AMcr2EN04VJ+vu8Ign06uAJUy+wA1TEtXL3O68ZiZ6Z7dkmk/VIZ+0wvWMkLB777miVGrorS1YB
ohDn1EdR8ewKUzzszFWXcDDNFDv1vZpx/2CPO4QiDAXkNUCFWw4tYJt6U10b3szj0j1zD/qX0tCc
WNY+JPkoyl+dsF/InzosS724yEFcA0I6kLXauZqcaL6VKmpu8lJiUofjPxHcU3G5oUrYazezi6jK
gEAufm1GTVzbsDx0yjZnVxPUgqHdPzm725xwWF/roosYkGFfM6DMNls12S6WxA1oQ8xiNF6efXxC
923RZvSHcu1us3gTqDYSNohbPGFl5uDcTPJVDDe+tgkZQO6dqdoYByL3y+nGG9WSkjxZX1NGXiIJ
Dt0vKMKcx8B23twaPD1kkFmPZIEtXZ25ZE7D/Z94vP3Jouq85MzfziVHe1xx6ZxnGHcKw0nUycRQ
PYfME0+r73VXE9ne106h8aN0YXmXD9FKcBid2YFRz/E+G4xj6/itbTpWaBAI3P1RnrNyVvtdM4yM
NkVzYYA5jdjtrvJyyL/5A+sfFSvcZOGTz0Z84+/Gr90JjXscC06q8/yWWsZHSY5GvjVv69SZN84Y
oTyiCdGZCH1ALVqn3hBacd+Z/c2GXem2Yf0cOcqSHLVTrBbOsDJgHoRjDsFqgWo5u1Bw17jBEmC/
ALGQOyUjPuCzsBZx8otipLZvRfttlPk0AOfy5Nq6QJ8bhVLAXZ0HlZvF2xw66z0szFLGTWGR0WAZ
30gnvc7DwsEPZI6nemP9Wqzdg/DvHpqQWoapth5ZrNes9L089QOVf8GtHZwnKmyREVsZoV9BYo+W
cdLI0t8XilBTX5dH4H/IUr9WZ2S4eeZCucTgMNEdQ2t7KlZvOwcdXdOy+UlyfZQNhoVJQ5xdJSIE
n64PheYHl0Z7w3WprOU8Sm5LHkrOuQlVGjniB7lKfIy96yT7tOHKd4p43ra3ZZkiEBi/vGBUph3F
r4PYZMQIDgRpCGf/ZvLFWzfvfFUVbHdEzJWXFRL7rIkeOw1gfUk3lfCOdrVAovs+mIMwEyKIjqBO
8jfbIfohDJ7XDWKgrFAhQpxqKi6Du0xr3BCUA2cJ8GJE+mu1ePOXefG/bIj2z+0h36r0eGV0TcWU
PVrVjSsXf00qEX4RKNKSeZhn1hZsqleFRJJQmaqIUq4jmQ0Kc95Wvm5ecAP9xI+KuHdQ+PJx98uX
fOSeK5vm1qhAhqLaLa82p/+E/s/Cxs0TR4lPo2oJDXHn+0bnxaXxiX2r9+MW9g2bzPjigpu4Bqmd
+5SkmvmudcItqXI2Q1/U5AR2g8549qNZiHwoy8V27ge7ffEroz87hMWgky7W87RsRjI2y0MOBo6V
0Ppm5w43E1E53HOSVxi4l6IxDNqz5HI96up+IvE5ayNR482OwpsiCqAOt/ZXXgXfNZ33F2tpwwtO
NVcncIcKI+F0qpX95O3iY4KUQfUQcYWoLXihKmd9Q6vhehjmGsRr3gyI4Y/DWeE/u48GnjETABRt
n31/FpNsro1dqwcvRwADba4SRP39xS3a8NbdKb6XuaIGseyXOxtNepxD8SasJDYg+7zdzLAOcTMT
U9SY7uXg7pJ6HkgpXqbnGgAkJv2qvMwupnLD1ie3VGQ7oGtSX1unxkdJo9UzAbBX3CJDIhknsY7a
3x27d7LdM/wFGAMYl8q+r7T5bPFM/G4iFIroZirsc+sOyHA6DHFZ0YDKKgdAowrtktSTPf9ADTbe
qwnXiVFPpcYiugWPBHQiBGDJAp5o17O9OLzsabvr4KCvvBHYvbXH13EfzcuY29V71ZXVsVLlp9If
NUEU3XiVm6U+50R0ga6P5i1pIoLfiqiozHSL6HGpu0tYdImn5+F2MHAAja1+1ILQhobkYpcijdhd
SSPEjv41AM9BkTNWL1alboqCK631OSl5NAfAQp6UV7YlH1m1YBEYx25g48kaanZGpcayvhn02e8e
/bMAwFeNH76PhzcdagxSewQJrGkjKRKcm4/8jVNSMEV6K6qPdpqN620Krg2E7AmnnocEGuzk4Gon
jphVxPnkNpdlxhfQuHNBqIbDoNhWmQycKV1FMFz2o4Gy7ysvIc9px5puXM2usl8DjyA6WHEaksg/
JCFA/jZ2wqNS2TiPu5mjwi5C+zSQw0S2zAd5jOT01p28LEWeknNxFZHUBmfge2/EHj8pEupO7DvX
bTB/b+TsiiQo6mdO+Om7Fp26VajUMnMvX5C7rDeyNj/z6b03Z/c7esq3wQ24JckQxk86gG2R99q9
WqXJcuMb2dCYKEc58B5IZ7VBydXyEA0iusNvkZKCh7xvBusvITLpHZ6e8JhSqaRQw8ZGm9NSEfJM
7rwp/30El95gJUZFtQXXG0F1H4ZfF/RUU6qLgGZpr6Jdt3xfVzgfBlxkulQozTa9/ZrW72sO/OXN
P4tRfZn75Wtle2fVRRiw9zmRW1ffVVAVwLdmOEeoRQD7N+9EWEJr3JO+NIvr3sDQfycbbutfshzH
8p6soSW/LAp1XMX1AEVHakJ1oPhbDwBPqlKI/Xa/m6supCppLAv0JgREVZxK8zDsRDt3sjDiOndM
9RABJzrpIcIyXtBgN8aZcm6aqom/NMNPaTdO7VCr1xnd9waewmSjCiMSxMHvPdaSmQyKr35IS8M1
uXDh0ZmlCvvVdXOSZQi9wQZHSE9rvmEmmrl8o6hzL8qESrq3FzxC1wOgrrgNh758N7aQFBunZ7s4
j50FRxK3TVv1N5KLXiX0DoXrxbf0jiQTjzdZKAHzXZetfIzBveLZqJ8nGcmQzQ6pD7sjNmjTunhr
Q6TFAHZQP9mT1N1vElb03ifOsYzRbQibzYfekdi4PO+li0glj8gWTHK3VuIGuY5hfc1rxL2XVi3D
eAmt3lruzZAklgSN1r5+gY0h40z7tavPmEobbLZRMLiKi54Ym6w3pGeSgC50P8A/aY2QFTdKuP80
VsB9sloCVX6QY+RT8UOU4fxl6dfFfyuGsJEbaAgEwvuCAFETWN471qMVFJRjxA0pZpYRe+OK6jdx
hK1BQ3yLkue0GW3T5PXOAYlaHiPii72ivWOmI1LuMi/SC8hR0CNyyCP+iv4Vr+Lo//QHNPufM1dC
MJ2DPEeCtuPhb8mBnClwtneKB9F7kG3fvsswqPuf0W4wEbHYsJ+gVBXTA8mCFjv7VArLvrBi58HN
Os7+eq4crVvsmnJwj1Le4V3mLrHzwBtFAiEBZrCOTfC7i4greBpKBxR7asr+zgyXsijicAvdn4bK
oeyQVIfljVf3M0FcpiyaUw6mO8Rcolt0YeJGTdz7VhOd3YMLu7ImnTOKmjYQltl62kydamG63IxZ
5zfDUJDfvHhioFoMC+V3kEz719SJiogfFtCaqsz/Yu48lu3GsTX9Lj0uVtCABDnoyXY8Tt7nhCEp
U/SeoHv6/rZuRaWE0tG5hVEPS1GJjQNiLQBr/SbMAMZy6t0Bemz/qFRvScDTAQAwavuXZtkSdD/Q
lX/ZFepztln2eYTv/N4nrs87pfcXDliYLzB/jj3yn/cA/z3IPNf3QZJwyqTByuHXOA8om33gQeK+
lIlzV3fBZ8r7n/CHyc4Brfq3gcLG2C3DY6pqXpI2qjNJZJOxy8A7DggCocuW9xIirrBepHVqvVR1
16XndcscnvSgOv8sUYd6BlCqTG+Zif+FAgYBjQ6FfF1zBL9Iyq56n4nOeqAi8UJRi/yUJf4CxbwM
v9RwkA/NGLX5KaE35s4TwIu5bGvsBTZ0IR2Rf/KDbf5COxfoTxkVcd7O6+shFeRqCAcekqA7mkK5
aArUYJr5flcuf6mf/jWNw3Yu9wBdr+3sBl9m3F8uY4gslLv9ASbl2Efh3SL6MQYQkR4xDm7vqGSi
+oyAtITqxed3XnjD12CN7gKr4LNDj3sYiuaStDnweprA/Y3shvK8b0MckhguObd7VI3qkZ3Gq6yn
NNUvy5/oXN2DQLmxgqxCqiVE08aKXmaVCG5sdBey0vqMShAHK6I7L203Uq92b08ftrbv+UekpC9D
4GwYS9pCBJ/WxoJ7hIAB3LgKXsVws9SrTOMR7t1woKkZ/VWj0/+uLP39NuktHgKTmtY4Q2ryVWJd
DRrrxANucc0K9U0BRe6eXE4HfBdXYviWpOHzpO7G9lkadLIFb8zd8xSC6fJO6EQ4f14RhMEpW1IQ
gH5L6fVcIHFKh4BO56u0x6UmtvadHoJClSg5lWsRfahYreywUNhyTtzbUnHXed2KGoKfFkjYlTI/
NkmZNceMjsMEBD+gsuyGU/keZC0iMEudSAXfI3fwZKptSvzUcK0glvhu00WYs6s9ReBAbPGTbLmz
0jwBjQeGBi2OLqP90ycDErdjn32jJUK/ed9pSB1TxLkxZpCW/5b7L69MlToT2Dq2w3oKJmnZBwci
YUfRL+cOB7pPfc22IqvR8huc4jarZywyckKrOqRBD3jBRtoL9Ma82+4d15bOvqEyeDVaBsXz3i03
YGp26NE9qR2ACZfJr2fa1sFe/jFDAYyOM+1qxL7IIdlpE+5YvRi9MF/vnKFlUw80EKm7ViU9L6vB
wiBI2y452XUyzMc8HJtnsuVPIJlXw3YPbh3lxQaSw52TFhARSjTVmg/rChrwBhExrog+l6Xnqk7c
69N/586CqN5I+yxpnAkhu8gK3zco8iQH+rXUJP0lcJ4XdpDDvytTNnkBZQRV7ggOBoKzqn+X83bO
z7LOs+EMyLG78a0NCVFlJdZXq/boflB83uxbUAmRes9DiKo/Lil0zAa0hb/5Pc3ok5WICSXUxsnf
S+mP2WnZuUZ9SKfClw/lVLrvF7n1tX34R7gWTdv6kE9a6SzO0UstTJsm2ArokBSItUQiWD6Gfe28
+wc9nXRZanfkzZe1t6L21v3ohFHy0h2XbTsUmHh8/EcKPNQt6nACIl2PLxaES48SFlRzwDZd/fmP
hgp2tXvzdKbm46G35Lnz16n13BcSQioL6KBKd9mXLO9uv0M//iuI4W/Bgz/BDB8FI15/798kwv8/
2IEI/f2AgrmyD//FKnz+uYZVeNv8+TPC8Pv//38QhpH8p3B89DYwsPRhvHugvpa/xun//p8g/Cf/
24EeeL1eumhN/U0P9P/p03fB0MwHZi2+/0f/QhgG/5SBzT+ignAlluPn898gDH9mcCMILa4eP7Dv
fwZ2RW4+B2O1yjNeA4hkkmy2DyDB1yf8Mx8bXsONFdJCUGlF1C0b+mF4vdArTd+m8NO//bDMv4DM
Xcf5G5/29/SvCKQfkHJXOHyoyiQ4R64/7q86SF72AX0k3znQxYT+JzDjTi6//7HH/pjrv//wYzQs
AxRVmuC8kul4H9heirD+FoR//H78n4maf/8xGvZQRr3dFRENO+V0aFg6i6jfLDZJ7GEL4QxihrTT
UqwRxXr9+x987A/S8FkU9zrYPvwgwBK53rWZStRRjCrLn5BA+BlV+fdfdAU6/rBiYc5TZFKef15o
xi93wYbi/LErRzd78MuscJ/x1ldoJo64J1DgQ2KHc6nJ5n+52pAf4AD/77eH0H6/RqXJL1RKza4a
++S1rOtevff6PQKZiGGhxI+g9YL/yX6P/pgG1v37r9Us4zqycOmPm38GcTeDRnTDWHrON0oF/ULT
IV1ABSrAAQ/tkjrlWcE6xQuUB6RbP+EP/8gH9TXgaEWncAaKwnpfmY0gQb9JXoRPwFMfG/wqjPPD
x2xJC0u4Tf75Ct/9aCOGjnqYKp7wlHtsdC0RVTT2r3UZH4ZMnv+FqH370FgInj2B731seC0RtdYC
AwswNEBTOb934PwAgNylWZrztTQ0VKB3Opq1wAW5UNKUsQCvBl3bSsPpX/+sH9beXVMn3KqC1NMi
lH3c4KcJIGjE7ckoFfha7nEx72jasbOQ0dxk8HLMx2x6j+iF9USifmz9tVQDQEHZy+qH8Q4+4Lyl
gifAmsNlemKBfoac/jv2fC3So7YUlXK3JMZfd68vCwDA+Vwt+AaduBaLp2zsH/sZLcTx5sHfo7Po
nUzcC2+otTY8dBungoeJ+dJqFmpCi+O+nfvEW7FhphS1vy2HLXvRgO14+/tv/cgf8d3p6IfNtJRr
iKuMH8WuhTRqNQ7Se0gFr7gPpR/ymvn9rzzyxYUW0Fl47XzILoyHSmy3CDDaL6IUE4CD2fB6QCeI
DLA4QQxA1EXKsVjFp2Bvu7PZ8Ne1+2GN1CxbedVkAHPJF5gqGqZCWQAszIa/LtqPw+ce6L+tCGmV
zSXfYAtX6zDaqKcb/oAWz7yHfPqlrD4qUrS3Owdm+Hko5L484UXz2OfVAlq6mzc6FpK4lK14/KBI
/XLN034znL8WaNg+Qs6wfRl3FPvzm2n31ujAe3ixzULs6rL54xdY860PJheJ9BLHLnE71u5Mr1aJ
4anj8nos/uJq6mnH5ZYWqV0vfOIeD57hVKSelC9relSYAmA1U57XFM2Bj1Uden+oJl0aw2uILsZU
rWkiW8x+4rYKq+4OcmTCa482C9e6cFqQyAGqXOw8w5Giqi8lujvyFAhIDm+AmAXKcIG1AEU0zZJU
1pO4lkBXKDzKOJSY0f4+gDSuzL8TvqcFqA+aP+/dPoo9e0c4fXcSHrp+su8gLCKwcS9SYKDfOrpK
9Y3Yw8Z/vnqobT5zZRgWH0Nowf4TU3kkEjwtllFM9js0lkXcyYS2M9qff3Urmp1medTTIrkaPGpq
KwCtweqWOJ0c6OepB5X+9wv52Oy1OFbOEIRFkQqsJtbwk8/p9ny0rdosjV5ftj9GGbQEsNmobsZA
HWz0SR30vwGN0yl9Ypc9FmVanhjzfvPddQgBMyyJexuKYbC/AOEn4jJ8Eq4VXtXBrQCiln7t4J26
Zp9Fd6qHuYzXtjsEcYAnqTp0PcpbeCMIyzCD6w5fEEZK+nWDxN7Cd84Ul2GqYll6MvrsrnY6B5TP
m6Jf93hU6RRDVkcAd+iKJ3LQI5vqu0ToD8db4NgZkF+6boWbI9oyOcUpgQVrtqmurMsfNxUPkTYE
r7fHLu/Gg505Hxrq7Ibf9fon/TB1J+iwoqjSPU7lNj1TkCk4nnvaEYbja+GcFWrqvGHbYwuRl1t3
XssT2HMRm31WLZq9bva7qWT0KXHRr/XkeBiRZjacuxbNYePuIWYfzH1ygYB6CmBpKYVZHnW1UC5s
CxJDMu5x71CvHzHCOs4+tKnfr8x1c/ziOHa0874BabnvjrXEUMj/4iVYAuL4DmacFhmY/QXfPeV/
2DveLOcG37ol9gjc1zjEFGdHtKXZC9nRQnZquAote7DErfCBgUa+OsH1MUw3OsMYeU+sC3cUcNKx
EvcYjshn3VoZTl2LWA7qBEUpbwJIXCTIkPvueJTZCuvp9x/3kXzjaEHrJ+lI85/KC45n6x2QmulB
Qaw3CypdFJX6qDXT858ug0qX8Y232GH1wh/QbDfcN1rUlhjE9SlgS66ECmegzv+0Af59YuM/tjZa
0PqFVdKSgL/XoyoG01PhjQi9zHDqWtBivyQQvwyvgDLrEwwn79DA6jP7rLYWs2W3D5Y1YgT0ferC
7enrzIHh1G3tgg5yNcHsBbpdhCob7EtGH40XxtaitbTnLqlGRqepiAlKiDIkHLj/Tpr437dfnYMP
XAP8sWszunD/6nOBpVqeGhabbC1ay7Wuwjxl8GhXNRa5EYqlEBfM7ga2Fqsr9j9JhZvQGaQRvA1n
diFtJk+pkD+y23X+fp11btN6tjo3IGbQJ8v/UsXumG12W4vTEUPhrs0WJPTKTMDD9D9Z8/jfmcj+
/Um1OIUKMHgQTTDa66EFjSj74P00Gs5cC9N+jGg/5kqd8aFHLALpGBjIrjQa3db1CqRX0Ma2IqYe
KefZSHvkZQKk9c4kuSPG/fONbFV0+/H6RZuN1jLUR0QD/JOF1+FodK0Bfv3zD7g96j+qS+d4E1eP
bPR3/Rh5vemr2fy1h7CDQcyALQQnazJW0MoAV49lsZ3NRteCFSdHXBQ2X8VT5P3hFO6rUXivzIbW
IxX+Onx7C9JeZj0nPX4C/mxWvrMj7RqMW2gtnQa0FYZ9IWxe/21bJq3hB9XitClHawDzo6B3TyiM
FPIBJpVtuNm1OKV9u3Rg8q1zU61/5pvzwfXre7MF16I0zBfEofBAixkWvuHujlkAo8lLjVKvHWrn
6Zz6CvjJMMVAjOyPYiIPIO+MgY7R9EMtUFWPRFyVtCqu22E/QRL6ArTgKa34Xyd2O9SCNAnBd+Eb
ptBQHjbYtB1TL5/qvD42uBaiUYOMQmfVU4wBffQsHFPnWWUl3QezddFC1J3caZiGnO2YwX7x6uWj
DHPDT6rF6C5aeKpZqeLBnz3Ig+unqg9fms1bi1GxCNQMPca2sPUVanvmi/GZ2dBahLZLkqSTh9s0
TrYWqPbkIQeHZJYSdXF/XNg6iU2HdQ7s6EW9yU/hsFVmqSXUQtTKuKfj2aniCrBmm7YgqTOzaUst
OqGQbB7ynNa53eebYXHvhW92gkotMLvNn4IWhGYc1OlD2K5xMyRGnU9bt24A+LrCDWTSXf0Ocvmx
kO+NdojUQrKKwPvtmC+fRVZ+GdboVbgHZnlKavGo+rnEKTGY4g0X0reoCboxMm/jyWziWkR6TbLi
QB9N4Bzp7rtNeRMl0UezsbWIBHE4+tKxrTOmViAH7OAzsuKGB5uu1sPGRtPE5kiGBLoe/FFYyA7J
2SxwpHZshrB2J+HP0BSCN0N7Cqlim62JFpFZmvWizzYMoK6qS4s34vndB2+NBg+0mFwAj+Byj3Oi
k8HpqGi39x4iEmaDa2E5KLzhINWA8qv8l57qvuYCqUezsbXjEijZZsNZAJtYey99xl7VbDq2FprO
kiODj+pJvLseqixhWkBoWJ/Sj7rGyX8W6uxAi85sBDHOfZaN4u84dtvFuyrIzC5Y331MfijQrZES
CxDQKV69bcK9Eu1gXEG4AeVmqSXQArRDsjihVzPFqeg+W8v8gebDO7Mvqh2ZiLXYVzqJdVYq9U89
ZokHoPHS7B4RaOE5ZMiD1NHKxNf1pWrtOyRjDCM00CK0qNFPlJk3xmHpPUP1AkUKZOTMVlyHPCmk
njAFnqfY7qpXwqqOxZCZXVJ8PT59C2NIrx5j1/URjgYHfXRE8c3oc/pagEJMKEZcZUYABsGndFzv
cum/MRtai0905JIydLGi3hzEt6pW9pcGTzWza4qOdWrx6I1m4DsxLaT91Oztc+khHGE2de3wRANr
LDNnGeIW+Et1GNVg3Vuzvb02G14LzwVJe7sXii86b39e6TYr5B+zobXwxJd3zLqgHeMySF/jgYgx
eW24D7XYnJOwDIpKDPE+91fVzdS9umN9NZu3Fpx4ACUjykpjHEEeKMX2vA6funZeM/YvMrmOYlos
6sEz4gMx5AMfvyMZFM/6AMrzUrhqOxrNXwcz+WWzNmXrD3GVe39UmfhgdaXZ4a8jmBATwpJBJgPx
P48389VCw5mFWavOFlqUpm7m54PnMnHhfEAIHwKm1b03WxT9DF3RxxnQZI4xUMWuYPcUzIYG29XS
7OqimyAKiGk4pVdsydV6hZ7327w3fIsLLUar3O95MDN0skWvJjt/kXiBURvKFlqMosyV1NiXDDGM
VTe2Qhf9w3TJjcC3tg42diWWlXPOTkzsfTtsMNVhPpsBxsCu/1yjrNE2mNYxG+JmRjXLniWcY1h9
RttFx0JNg1BKRCw56fF+3tz7yl/NYkhHQUULvs1Fnw6wKiFeQRW8/+7sazZv7QyN2CV4s5Rov7fz
S8/pH7CfM5y3Fp0DurVJgFFSPAbhh9wZXlUQN81mrQUnvMe6TNHRigNWBreTdDn0Wx2a5UMdjTR5
RW8VbdTTt8mQMnfLV8qK3pnNXAtN2+ad1fh2H6dwY/E3p1BxVrYVGC6MFp4FtMV9LjbiJtrqIyIf
ARpp9m74RfVTtPBxeA49TP6iwT06o3jOSWrWPbc9LTyVhV2Dv7ZsF1w5UIxqQohY6FNGc2lWw9G7
/wh0ytCC1YppSBH+Ian03SikIm6MvqyOZgL8a0fp2vBl02yRx4bSXJwkojfsUuhgpq1UCpp70sWh
NZb9ccZ15JuK5GL4JNXhTAhW4lICJTkesg253jQoYBZm/sVsdbRkIOW6hvZsd7GqAvcIj39AZyIy
zL46nGmqwPeNXoOzhpDphNSrW34utxUtV7PZi5+PjjUfgmFZWZs2K9oDMoXv1soxO1FdLSNUbntV
WFasexN2N9uIzc5StZnhrtQSwuwhX9gh2BcXib9/sOEe3wgZouxrtjBaRvDIwr678VmjJunHi0Rc
SeBW0wa94Q9oWYFWX9k2HT4VLXaQt8MQvst6xN2MZq8DmiTmdiCYhy6WYnqDisGrpZzemA0d/rxj
0mRbvKpKe9Sdoj9QJcLDWSB7aja4FkyTba0bejxo9iAJfAiAvhzQppNns9G1wxXrOXr01dVqc97U
wXe6u7J5CsUkr9/tFw8aHWbU5yvwutBtY8Qu0uRAt7ggHch8xWGtjlAbq7tteaPqsbr1kPAJYuQB
e/8tFDfZv8SJeBzeRLIObkr6ku1NUTb4W8kqpxifrn1oLxDbi354h46/pY721jfl5zbLcKzHjidH
qMin1n6WnVoRh8aMbDui3TStt6gyhEXsyhWnuaQtlg0jBqoJHy2QvdvF8QrEaTy5MuYCZX3HMylC
DMau3F1dUPpd99M4117zxypRMHk54aRefBkdfCbicHejOR7QmCtP3YSmWGHPPuqW0nXKY7DJVN2k
TptGD0HYQNWy+x2luzBaDrMbDLddPg4Ir+Ceu12WGsmz04z8un/GKFFQwq6yWSDj02FYayN6sB3D
IcdIr27zwbkfkV0dL5UzSft+Z7UXBJXL+Ra2fv28rHhbxyBAEQUrkiHZ36Dd2kqzW4gOrRlqrIPn
bm6RKEvhfYf9Tg21CZ+yVLhm3V/sIR1c0zf5BDo/auOIWt7Bd4uHbE/NODdIcP8cuDYr5+OPgJAy
ZHvUS+yliFe8Kgwvlzq6BhNHZ7e8AtfZtPbXszuiwIYcn1/2J6Pw1RE2U93jz5tNbUx/4NvSiTvf
wqzZbGwt3XdqQcx3k22c2RHwnWmUa3X0osL9Zja+lu0RuYNsr9wurvpoxxay7T1am+jLGrXAr7b3
P3/dBan1pqmHBguC1fpSF4v3dUD0yjBzakd5vQoVlMpr48DPWqqd1sFNUdsxWhtHm7qHijoPqKqL
swA5OFG+SWRuFq/fCSI/1PRnOpBr5TJvtMLjMaruEt8xPGK1L4q9B5ZgVE5jN0J7EnXB8hBVTmu2
Jjq6cbBTL0D4rItTFGQPa9l/C4rhrdF669hGrDGiuZF2G6tNdc8hJuY3LfpaZvcyHduY4ZqrGjcY
43QoxYPg3QbjRU2fDOYugaJo27xrKsfGEQBmj4Meh2SH53lu9NJhdO1u00lEdHc8Xql1TMMRvFqA
QMlix2Zz1yoSiw032s+bFhptVd0F3uxPmJMMgRF7gNlrl6exwIQDKx42e6PkXdZ49h+8mDeTQjOj
a5cnudb9Xo/cVymUrbeJSFQs7Uma5HZG1w4nxOZVlF9zQJHXKcrwPVKfE64YZiuvpS9ncFa18gqP
ra3x/srAsv+116o2wpUyeS2BIZXfFBlarzGqa7N1i/yhc7STBXf530//1+IB/IB2OkFmTRIcJpp4
rxxveIuu44wyt2zc7rSMrfUWOttzy0Jb88QdsYyOacRj9JJZvt+afX0dNjMWomnRi65jrkDP5bzf
V336hLLF9RP/x6WHk0tLpOlK1wUP+iYeVxf9vGoID7gwLoZBp40OfTmwVcG1fNn6DB+EukCXo84a
LAR//3Eem76WkQLb23lsXW8OKM8l93WeQsfb+g0BJrMf0JLSbqsBIrDbYJvq5OhNLsWC9WgpZqPz
lw+g5aUAD+OhcfmBTbmguXeFq7D11WzyWk6qJkw4I7U3cYczyXFNvW/75JtOXEtJaY+/2VjKOp5t
canc8g65fpPaBWui5aPasrB0RFglnsQ8Imgv6MAs+2uzRdHSESqAQ+qgSR4nCkNhhXH6oUbn3Wy/
6FCxBXnicC49HITLEOn3IkSvOpMKjxuj2euAMYHWpRc0dh1LvymuAnQ3pXA2s0ytQ8aGrknTJMqb
OBLZ8jAOtTgiUT2/+v3UrxvjF6lGx41FS7nN+INRXthFz9XnqryMPq3TtueA221jctmXkY4hC7cg
wbovxTRAebjkZv5UXPcQ7gun3/8dj+Qc+R+7Mx/7OcrJxr77Rk326xQnYbOhtb2JuMQU2gNzp/7l
n/KBUv6unMbw82onZcNmtEpQgWcHP9fX82Z1b5rMN2Izse7aMVnljaNsxOauySZ81dWeH0+5Hxou
unaSdFQX7ATnE5rhVCXaPnxliTQ3WxgdS6a2qdnUlqMPGSDhhE9113+6CovOhuNrhwgaMUnSTUMV
74P8Qu3oWS2zD0Y7RlcJE8jCs8ORtrSSNsG0KFvztz5YJ7N0E2gnCEJ+TZMl12XvwoTexhje4m+o
zLa7DijDMUAhPsnkkzSj7OS4OBKUq2Eq1iFlUbDLzR+pvznL5GB9gpd0cyyaBh1Os7XXojXERKbj
7lnFThZspzC17ZctfL7XZqNr0boFOS/9pcda0EnX9g5bMfu563a+emL23/UYfpGPdWBZIDx3DQLF
1glwC33RO06jbvJy7ocLTyXlXnyED8dT72P8/oA5YLg/dLLo60+u44mLCtz9Vgpr8w/RnijUFTar
LF/Ujb9iqdX3W46rU5bsX9oEF71L03HLPCq/WL96tRD3c1dMd1uezRcvUcjp72hgZEjh5mJ/mznw
W16VV52KtzjRYkLLk0rgwFljuphh+Z0+L7rM2k/8v8f8mecm7fz194v+yBmliy3ZSYSScdeX5xHT
agRKcfjr0W3G82a/xc80cZ94VDxyhujAO/CTvXslPp/TxCmez1EZPbi5mxoe5Dr0rrVKvxX2XMaI
LP8VuP0rtPtf/n6FHpm5Dr3j1YnXeLCUsbeD561cceu241OCHde08ostqUPvlLLqdB/XMu47NEFu
h3GvlhOuONlwwpkA77kgCqrsk9lfouU2p4/8QMx+GVudFZxFidvH3lXpO7PRrzvsh+JXtiWK16JX
xnMrMtRI9w9T4T61To9tU+0KgmMsxpSDKuOgUvkb0NviRZil6+cVsfQnKkmPfQot/QBPSNUcVOk5
zaeyvCh/dUCHYQyZ1/iSHUF0G9Z9fO3icDW9Qnu24o9pcGAsRfCBRGSEzpGRr90bLARHeKo3WMTS
MJu85TJ5zhMJ+pGPoIPopAeWc4eDeyrTXk63UYWLRRtGdOZxLqxsE3SBjP4DRcfYQZ5LC5kOtP3g
uqcfo14aUVsZXXt9jlvU5/k2FMi8Y0oH5hrLwswxfKzoQLo5p1joKSeLcxGKSzdv9SmMcrPKhdAC
zA46p6pkhenpnN/ZqJ2LNjBccy28Ns+uxnZi6H0X5yTqL3XumlVEdAzdhhBajqcUkta5ey99674P
DOtsOoYOWCEkoCBPkDVf+rtiHKfY8r03RulMh9AlvszmDc3xU+mk47nrkADfokpczEbXohT3rCHB
vQY3o3zs7kG9fujTzUgcVmI2+XMmTgOZWrOr8rja3Oqioqm5sfvKCIrK6Nrd3tqwexD1kMd5UfSn
Lgtx3xnGs9G66IJha2H3avTa6DRhT7peXHd5h1p8aVg9073jszbC7EI00amZe3q3bVwMrdnhqouA
bThQovbPBaeaVI7pZGMf98p/IvM+cgfRkXQz6Pwdhh9BhMvdAdQYpokoCputuXar3xHpGeepy2Et
1duxSbu2P+DQhMe52fjuz9sxqjc4F6UfQbRqd/cQVsmAE2eZG/Eg2ZDacaqCJsE6xItO9YJdefkK
FMATM/+OpvjF9UzH0olgdxCnSrMY50lvvrfz2odglKLl+RalpDbGpGXHdaKfsULHPyJbjv1U+jMK
mV2wXfqrpcx5x2jM/VxL38XfKPRyaVYj10E3u58t/aTm8dxgB31EnhaNCZEY6SjISNcPurp740Xn
j+dcrsPFxwjuSC3FsH2sIwhxUvD2qkSu3luwnod7/xbC5vrEV3skWHT5ILX0iPDIbTxv0tkPpV0O
R1kaZj9HO4T9Emczr2fV9xoBiGXavtlDZsROYtG1Y9jau7pPKk+dU/D4p2jJsqPtQg4zikNdO2gH
WJ3gFTcC23G/jLX3ps7wFzUaWwdtrhbeeEz1+nbH7us29/BTOmeYwDQnsx/QTp0mzyc04zN5Wocs
4LTcCoXvhY955RMP4Ud2jQ7bHHAf2eekU2fVZt25DsVy6nDFNZu99vLi/eB7nVers3MVoVt8bG5q
IU3A/hJ1+Z/zaydngQ0Rg88KbW+c3Ho8710jSCija3tSZBge5qpRZ7dwuqNXOriINNUXs3XRjh78
bELb9pLpPONRdQgtCzbhKmyzS5br/rwwKcBnW1jedG6BeWHQM6TPK2zW3pvNXTt2xNJ1noPX9NmK
6DWJck8xU/QNF0a7H+bD4rT07aczgqnuy6Zeyy+BvUuzO7kOgclqSsptJ9Q5twf7sHZuck4SYHS/
X5jrvvvFoamjYCqn7N2y9cJLkFT+/DJTdV5ftsCthosYOk7B3//MIwH7vXv9Q70hmb1EOAV/hO+G
1ml2MSRqcKU3S2g6IqbLEjlNAaOnaZOfQuAwx6jd/jSaug6JKQsOb/CMw7lbO+wwMRI/jXVilmt0
REzUCXuqfX84z6WaL3WGmzsCxrtZstEhiVvtBcE+LMN5yvbqavT7bncK3+yT6oDEPasFTl2YOGK/
LY9Xd2+MUAcjYL6MdERiIzc5yTDpzlZtDcdi75qD12HbZvZNtVSWCFFhbhR053zqs+Pu19UxRLn+
ZDa6lsqUs1FyHtLwUhTN/na3u/V9YTdPSck/Ekq2lspwtlocBVj57A8OfJRrju9c56na3WOja7lM
OA7l6g0nMWFROp+tr23VvDVZFlwOf87wpeM6CZYW8oLOV4IN2g5MdsrW8aPZ8Nqlw6lar93tIbr4
Xd0ARCxwgXsIHCyHjWI11OW+ujHE2LXtogsm4Ycicu8q2+zwC3V4FkJc/bS5DF0LLqvXxn9jhIyV
qHv+vOr4M+RJJvvosl+lj8rFEUeRhYtR5g11bFZhV9m0b604ocJ10wzdSzswUhNk4lqM2j7oGa+u
xSkA8FM01oNo8ldmW0ULUB8ZoWzwGnFyA1U7segqeNfZUqt3ZuNrIdp0Tl9UqpUX0TorEupiFHdX
qt5TeoLyl4d2GGlBmltlJ7A1DS51Z403U4JP5PNR2ml6hqcqk9u0xp3r2bQn/4vH9feC93/eFEJd
BAyjzaSZix47v3FdmvXoVHnldueyJOqqS5asZXXo2xoHmUPj9Zzta7ENjbxtqy7I6gsP66LE0G8v
5+02SzYr+ex5C8C4BlPitjx4xbYvy4FLTtc/lIETds/mMcH19Ha1hOzLw7BXWJ8dbC/KMfseJtlx
EWoDPt3Bj/o2/dwNWa2cg8BqD2PUvUTu+bTxoJfpaevnZTiWm1esb5CQW2YMPEtcd5D53vIV5zMn
UlYgDtGGNHx543RlgPR9Tc1yqg/wCirFBEfZNu86t+buWMgi/FZ3Nf88qF7MJwzekDBVrFB5nOfF
zeN9U2sw8KL1xuZzS9FWqgOOerazHPwwSLNPTS7K6GudKrx3IHLuLW6kqH0V28crGu2m2+ttxQ4W
6cLjsuSjU54kxMnkjFH36p4tN1nHYxKy07DUCzDCrbGX3H373gnnILrkvtprmFt9u93gEtBgatzN
wbPCVnl4snNv8bCaD3puYWEdnsIaAdzD2uPw14CwLNoML1GsejHkpUKy4jE4DX0zyEPoBhLeyJzH
iZBcG8klQa3u+Fptlh+GkJsdXs5WVZ9U3bh/9FMdnHAzX+VXlWP3eemG1i+f74MbBu+zHlf0596U
eN7DnmShSk/VDkdFXKJFOSgi7IFU1TMYGiHfq8vzjsml9h6l6mKjasxtrLbbvbzZAm9dvvQh7rfp
sZ0pBt9KyI7RW2eV67gdq0bgJJaG1lUGslJVs1iwWHZgiijoSDWr88a3bNtb16eQ5t4GZRNmWLmX
0SW4Oja2wbrUAw/YzRrn681yHu9tNZbnZSBHPQ8wey3erqubNjhBpE3r3uIh64lji62oi0pstlUn
qhBZ+CmcvKa9j9adMk3m22odDks3Ucw/RKEvXW5Q0+R53hEXOK945ZThEFwQWCnX+wYDYKra9oS2
2k6beZoxQczsbcSrus4CRNbsSn1xKwvOzIBlY/dG+rUTnrJk9IsvVCrCiqCpRTufxsJvx+elstPg
LfCsvr4Um4QmFLV269/tvuWWD062lPufeVO1SpzEYLXieU/QZucGr0n3tqudov+QWXVou6S3Mg38
g6xF1D23p6l0vogiScLtkKRRncbLMs/+nT3kov1YLMHmH9G8t2Gjp4vnREg7+0H1NZmWtEwPZV+G
X3wPo8kPsMv37Eh3ibMLvHu7PYPIMIb8x60lvrbFMO+3tdtt29tytx3n2GVE0tfi/3H2bUty29iy
vzLhd84GAQIETuyZB5J175vUrZbULwxZavFOggBIkPz6k+U954zVM2PtcNiWLXermsUCgbUyc2VG
WOaIl6fbnVOk2BM6yvpemikWiI2udPl+bMple/AQutMADDF8A2R2dSIWJ+td339vwNyUlxrRvuth
GOo2P4wU8eSXaVQxTeuIRfSzFDRS30Lf5HcYIQ/OoJG2r5D4d0nteZEVMAgKEFK/SX9GhsS8HWEe
xD61qopUplvMIr6L17Lt78Iir8KTH6pp3QVjWS9HtRqC0E+xNOQjEXmTvy9HhehUvboAnog1URbD
BJ2w83neLDe3lmyOnJgWuv2A4I58uJ+4iss9KZshztxSz9g7PZem3EPhHJrbUc3iawtPgD7NgdL4
+3IhBltJibhUpJUOzhQZAVs1X5oaBsf7vJg0xgyCeC6eSmlVdEJErhaJywMjfi1LVeu06G3j6kT2
YU6QPRSx5WTbzrrMeUqCzNmehknfbl5/Zk7hCjJOihB2hguuogoKa5J6CWy/66+WPAkM7bbmbvQY
TNtxbfwLJasXSDwrevhyIgpC3KJcKl5zPMJxWrcl7a7p4nz4uI6McxgcdR0szxLWbFt18g5zrE8r
8umQ8lmOLl6w32/aD0NSOxzTPgHiPduvTehc8X4uN3VBDofBqdDAska9b/FS109Tu8nsuBKgO3e9
px1HKqvu+aFVoWp281ywdk2Qriq3i19sAaBxQbyUOpJ8RaGIcbayPFmknwXJZqoqeBQcsdNZGYkp
yCyZQ5XF67bVz4ZsrD7ObvPqMHVDkGejp/l6wxA/90BCW1ePAHvp2iRV2zq1h3V84c6qQRtztwKK
kPuoqXDouTznI1TNUbncdAWpm3TYTOjSSJsYoevC2LzyGKHbbPjekQYByVMfOfdQLSSmxwG8cX03
wO6uGpN5jZCiA3NxxP0aFZ5CpiySq+0Y9F9otcj2RrTMYqH1ZdeW31grNyyHDr5tdjcUspr3eGdL
veNdE9kPSPwu87MtqpqdMOsq2tvJUARv7bAntSJDXhLLXzf4JcPY3JY1P9qhKgooeTGOgoUiYaZ0
Lmu36qOuOwaFLIViFgnSGtGHyezWnj72AcKP565Vz5I2wNhgk87zpygs2+A7xPCPV9HrEVYqdN27
1cSPkH8u3wc7Ep+FAQ7AdK775rvGlNdzh0EJfhTYnsNkRpDvegx9/7ExUZ3BDrl6j64GHkkbCRBI
2Jqti1O1UCz9jiCw4W7Wy5xqi2LtoaGgDfeFC2jm6yqjcPV8J+J+9rftRleE7Fa15Y+dGmWwLxGC
jpDvgSZIkyBYBp1HrO7EN/tiaoq2TNYwUkkdesHb2mHu86GM4KaYQeaUXxDVTW+3oi2yCrUTsAXk
0i9ZjUj3T40xhUs7jPisN7AEZF9KY5YkqsVt2TXkNFsbsAPmbDU7jVBgHVUso8ct7GAGUyo89U8k
xLOYKBrMWA8tTynFuY+04qrPsOvY8W4LJrmbperTieQ3ug46JOZ28308YYvPeNuxrBqHr0jiRZ54
l1cvyFapbyK/wu3cW6DQx0aYNULF4ZZhzYjhzH0cwwLjoyi0Ng77QgfHQXj1NVgHyeCD6IkiK4Zm
lddh/1XODPt9gBmmi64ttNk1RMMF4qndMn+H7gVhygos65aRgM78ImO3Ld/ivvP7YnaQLiclDPrv
5ehEmY4LwqXflS02wxc2dHlibKBZmXbNOsFRJS8Qbp40BsHR542GziA9unTTwVvR3SLPuZ+/9y5+
YG7rwqyvw6LDrSox9N6qYEQmr9b5gqztvO/fQ7Pm6kfYG4ibklT5fOjGdV3vYvgr6MwsIOZPEaxy
5qSbqKcJW8ax/DT1piAvVcnm+5rR8UEbsyGCGhbsdgbuuy3i6xBWY/jokJEYfGKgwoKPSAsW8DhA
EB3HFG3UCr6mcWVmmhYaCbTnstpMOo5TDHZKTFOexhuf99JNdX0AorjpWw9NzIPCYRubZPYdJFAF
v6Oq69M1RoihySHLw/49JUE95ZAfl1NKzRbvFqGq09pVae77zx0SxZJ4qfzJQ0dXD/1HqPHWdGVD
lNIyagTMTTziEsygWhxfGLmSNeKsazOtWdFGGpW91YgCnFV4U/UuWLPSlOQIcemAgG+QolEv3C7E
3G/atgYB6ozD2sGI/gOq3hfR8PspRDBD6PCIRutVid3RBfWn+FRU6nZmKh3GEE9GGJIDErvnPt3q
GoB9QKLHsPPjCRljjUnCumWHJtIqnTDq92BJK89BHfcmJcVwhz7DzQfaxlzM+MxIN97pciwxvh7C
CnavVd0Ot6zTPsBZAQ+EixKIIK+H0S17HlbRfB/2xMDQGcS9eopk78v93CJ66WGkJfskLWKDMhvl
wJZkFThxt/Y6j/fE1J7eg9Bk/XvrxHbPo7YND7odhmBJ7BW+6CPsuBgtgAZSHuZQozfZ+kJdcmyZ
ekllFBUPK5RVQbogCnt+bzc/YuC+ZSH1KWwy8yYFJVbp+8YCw8TNK9pxx1bMbbd7zOKGO5mzvs8M
yalOw6psw9to0tekYGGvxbWEdLcsUiVnTrNuGkk44UUwM953Lt7VsoU1V7J1GBF80hjlZc+FFcON
6SeU9WlZ1EEa1rAexNKVy5zEXmCToBPcL46F8BpFZbwQ9IKFA5MLnwDjkbHEosCdKlwMeTcNeDBT
ysWYNWs59QdEuLv1MyfGzwhLb9oQGTgG5nphVDGZrXFbflUzLxLLwm0/yWn51Pd5SdHy8Ly2dxNU
dNjxDEr66swq7cH95+u9XK/Bu5vZ2MVK2ZCdRHLSgvINpW5mtojxZ98iqvzUiJ67p6nNw/l9b6Yw
BR0y0pe1zf2c8qUKMt2UH9QyTcmsg9e1wbjSAF42MUtdHkunYb0SYa4fxR5Lt80pncRoyEfIfptH
Zwg90ob6wzJMaue7mF0aphBZj4IqXdb61wJG1vchIK2HMqSiQEyBe+R+Pg8DToaz9MX6LdR1+Dz2
XJZHWpUYL9hqu6nbMaDmgXj4D8P+nt/COXRKpFjhczKR7YCyZXwuADmZhznQEJi7JU6nAJKLPODP
UvY2WQd5C+YHHgOIwWUmsaS4YIubT6uR9AN292LX0Fo0SdctDtobhJ1Q7oO08EiAyBo8Org/k8ee
kVfHaoqLHRYGAsNEsZ43Ib8hy9y9i2gUnQVpsOBYa9KKiHctN92HcGuXeyl0/a4g2kJINbVNMyYL
qZS3SYH+bd2vyENcj2KmxbMIF3129SpVVvejSDsEyi/73tT8vEIoG33wgYwfi9YzBA1Q18fBMe/i
2bdJjmdFwvhhLcm3yuWr+8C5EGsyV90iIU4OZ79m1dXh4tSuywYjIGnCVSMrehwtVtlSsaHOCjGH
wXkOI8xZY2Lfk7Mpw1zd2WCxbj/DuYI8b6KlIlVrNLvLFGlevKAX60aEZtCAHnWlq+imXuYWicJF
P2NrDbWRz2xqNbkf2cT0DtYgaw+TDSvK0xDMqv0c4MlECBtfK15lXvphSlYA5/lOuSmuUtOi6vYI
jw8Ya5OVr1P1dZGcjTfzMszbr4hZ8yjwSyc5Tu8WDzLXSY1Zr3oHX6icHoxsq/rdEgLN2g19xLq9
i7HxZejRi/g0XiXPuzHuKLvHPFTNL1CEszAL1cLVKcTE2/K9wina3U/WSU3SVRVzebajZUQkMLGR
qP+2mrbrO4A9MQWuA3HwdrG2tdiJyj5GDaU7PPqPDeAX/7nhjTpFAyQazHY+/hxa1gQvHVhaAD/L
wBHrCVqlTLE6UPkn+TQ3SIAx05LNXWHkRwGXCvcsfUnkJ2tHReuMx2OAYiXveTA/Cr/VS5EElMYM
VU5uulTlrKV3dpPL+j3Ka9V+MxUGEXeyRjbm+7UtFwULDT6YB6SW82bZ9TP8ig+qCujwIPB8Yg8m
zFwLBMQjxYC/yx6OEceakdIfWVM2pMuizSxmSFohRIFggwEdNdqXekxXFKkorFH3OP+udigR/UE1
RWOeWxsM836oA6dO1qqJ4xPblDfZSNtlfmkUh6GAKBtlX5xvxnmvC9IFqWqm8FKNRS7SEWy6u1nr
OirwkcQVBlAteKPU6HlEhzUKWBg9T1ukJLwnxvxmKOh48Pki34+Mrs4mjm+bvl/btk0MAmgTzPMV
E0NinqyH/eolyheJjsUfa7KIHRVbFCSlmuLEOo8iOnGT8/ZdHPq4/D4jsUfutoaQMhMenl5DUlhE
pxw30fFfV+Q/VnXChkDlZ6SMRyJKbbvVATqslQSHZcMyPsSUh/HZ4Xipv6itKrO1h/vJ/UCt2VXB
uE0Q9gR5cELHxlxKAI9ja5R4WlK4hrEPbHaQVc6+LPRJldczCrfMhTAtHoYqxUGou2cOZors67Ls
XaYDXvndvGA+B1hGgPnILS7D6k7WngAHqtbmDuMN06nNK9EnE8+n80CA390qWjh6QtHdvsi6HPxd
33h7dmPct2Um13VJOcfuAYSxyF/g5oKOpOiwpVa1aW6dIwoTErDX8ac2lmWqtxVxOxhqIscqNqy9
HR2z7a3JJ3uZtB7qL9QsstkNsjFPwFLYrgsYSjFcj5CndYsjk7ZL5J85PHZeDRWEJCVcZSqsZFQ7
Sevjbs+Qbz6lIxrWIZVQ18xIfJQLSAtsnhY1qVnSdgIQksLdSS0pBrnWIglLrOBxbWibaui/MBsB
2xx6O6jeATV0waa6c+xnXn5a/DxuN1uEE+8D3GsGetOJaqps6tisq8sgoQ6DM+CyZETU2OPyObqn
SObM5iFeavhy5AiF7lFZxO/CkgGTyS2a/UQg0fG81XmwQDU7tlvWgElHqZA7zMZ9zXskzpxoAxwx
yeF9Il8HB2wN5xm6FyROLgSyp81hj7sNpBrcIzg3am48/AZQ/Hokod5FE2ygUimN9vcdKNFfow3t
7UtfcFd+LIcCI3ON07qFGrCLnjqq0OIgFxidQIOkFABBSITEBjjrj2UF6ANAs903dlrDBBvFklfJ
BkCaZ00syrK9rD4GepJgyix8MVb3LB2Ar8z3qy42/47oMYg/+Xzsp/tprlR1lqVCX7PrprypTnNR
LmGJTZfy741HYfvSrIXv5t2mNLyym2HcPoA+6KA6moEzdUuy4Jw3x6W2Ho83HZ8pK9keTE94gQkC
ThPJYXSe9F5M8Qc8D77dqdKV6Fxk2C83Xk5989l3gGQSNLJTdBsGVPSvulaqyZohN/QpoFs3361E
1vNdPiDn7Z0Erkp/Q5OmO20Z67/z3qr4uIRFS9Iogl32DU6zAid2sXDqs1zEi9QpkrIg/k23EIK1
xxneRuQs4NNELhz2Ie0ZFdOiEdxHlv5WaaCsidDMw+1cl+aVcFaVd3TLe2gAc9L0R9jOB/QBU4+x
GFJkOG0e7E2/6j3SF73ZQxqkuxScCJ9+7X1nA8Qbbk6eghY4yCfSdiO6CIHyMQuN0jUaGBS13d0E
9K9JMR3h7JTA0iekFyIoR+nOXdAfA2TBlr/2ulEL3pXI3cEXlfSZ4Vo3u5YxOWYUeTKuSUbTreUe
1VSLtiCCvRmkk+013AtZZ0NWl5VazrkjsUwxh1QonsHpgFi4oucd2GgQmUNxFvPCthSYmI6O2CcH
cO0jzrEEKGrYJBj33Ops7Pqp3UfLFI6vccWbNkCdFEaOIa0WXjjfddO1mMZqwG85m84dzsQoDVqj
DoJqui6nJpRMPk8GOSw31zW3aLzxKqqjtA4XNtzzuGqXjwHejcLRgI5vmPZXL2oU+bPc5uhuuvYn
lzwYmgUHDdSuW1KveVHcr11oUZiZCUYBM4glgE1xCqaEe5cQ26n+a7Viy4YYao078mrcHIz7KYw5
ikM85gAAkDUzmLNVwyTveVnPBY5FWW/fmhJcwktd+6HZR0XUB2iGR816JCkLU72LUNrgaKAqjvhe
Y2sfX0sdcS8TFyp4Lfs4muRTCGCtQngL0Hv3q4IZa/Osg2kIHoYCdM27WdWjxWD9KluaxvMIV2IM
vWnTnsoOrBUWSaTZ3sQo8sQOKYjTeMH8XsF9uoEBGjp4rJm4ijPChZMXr8ED3aCSkOKmmaLIPvZt
3ZhzXDA/nIIJSecvjBD06KJfBEZyhi6YkjamPrgZCDx23gWTnapPwYZUwVShCuh369RJc1dZhzGV
jpN4ftpaaMBSSSwomoq1PSxcTBG4r1JYnT8xAEQp7ZFOUM/bOdgQvm0yBt/A9uR1wdYEtUa9pWG8
uOm4Dr1iRwOM3B/aRmzkOSwd5+eqAY+XatKBvt9hGpgYNHg9YHqA93bhwX40lE4pE10dJHjmboW2
Vzyq53Bx2JMQwuhxXwUh2BrRg6BZkxYBaTJZx0XzzJQxj45umdR21NESkB6GbNRPKmlYgaQzdGBh
fcNDY+0zt/BEf42LaOpuCJDteN/yclKP3oNYydoCGB9mCyH+fKj6vhWXvGj75tFL3JjLSmVjz2RC
IA7QCujLkUe+bvyhnuKuOC+1Uc0HFLWAkgAbirUaASvIDnhzBIe1iqQTHmYdpLCoEKvOwOKBgd83
kN5eDYjjz3AIJDZMlYLBZLfrQOTY6RR33uDGurjW5mExuGlgPLESEElOY7U+Mtx2jEYpXjbbB3Af
QLdmPMl7tW3xDUfXFVxokANGTASB9xy9knCSHkgthD40dTzym60dMDcd0nVwn301KeB3zQSHi71D
zPRaJqEHEAuGkkIyRUYrZ1jcmc6+dHMk6cMAmxBL91ej1hD928IRzS7NpuY6VZ33TbZ25poH56y4
4yaP+lOEOVx/HHs9sayYV93fUAsfmGTJGxKeok1zdhPYMAz24BZdlbWyUCiu9Wg14DHWVezLEiP9
/ZJvRb28B6ocOcDlZW62b6znrPhVNwNpT4RhdPBEKr+Ot5j2N+6phZV0+WHoebTchFFg1+/ryGt9
s65FYAGcLFSmqF3A9oCom8CJVPC1E/nootuJdNanbkXg58ngEups2ihtUmjaBbjuKLoqEWe5VxCB
3rUzEn0/EN8U9ta4LezPMeLqUBEA9s4xo6DcikR3G0f1r0BOAsBPXAbaAiJECZbaHuu824FMaoA2
YAu9NjP+WomowMwsXYMgNHhM5Ggw5qD59d4pjV69SIDcqnsbz20Am4Aqrr5N15PxWzwBbPNs5MVp
HBSKEIKdrn1kxlA3pVEB+N4kUxvBiMEz5DvFwENJxigPoIphxZjf0TJ2fo/9ExaGc9tX86urF73c
DFvc8Y+oAkS0JPVYT+cVgOTyUcadnu9xXBfsaFGnJB3MWMYEGT7FkvUMAD0OW/COD6iKVXy2JQYE
7kBtdKNOkFqwoX8fG7TmHHmTEXdfpikYZYJ5IOqBaeoGqAV03+9H0rIym2dkKb+vIUjEgYhoDFgu
qlnm6jnWREGT2xPQUIC5cjMOLqkwphclgwT9z1JQ1mZ6RbdcABNDV0rcF7RkWxUkwkEAUScc26vb
kqIdMKSRwFte+2K/YNoSmT79EonyMwajgUwnk0f2zHjo0GtUdYpJwHwBEVnCgCjMDCuhwPhTSjf5
NrlNrFHfDb1td0R9qqMnMf8pMTBKoB9FS7xl82LRoO9Y9V6i56n4n5s/kfKNuHuA5ZvKqzje45Qi
6FfVTG4tNsuf5cr/Bz8mKd/ordB1Uwc5F+ruAA/BWA6Vu3Q+GGCkZiFtASY21/DUj9VIHxYLlChF
Fm5AUkCz6Dn+WH/024DDv9HqvDUBieuViXkton0nVYlWWPWrB9SDv17X0InnCGcj/k8fhb04VLp+
qrfqKZxaxo+5raYS1URR7pB+9m2ZWalp4mJsmj+5uuut/jcXJ6/Sw99pgYsFMGAVmHg/IKi0zSqM
CNxCFzimKOZAKoIQlKc/vg//QScl30jIzGhXGzEm9pj1H+NHtw75lOmiEhEGttEnAqQvgxYl67L2
xz/+kf9ePynfei3WkH7hqKF8LyTiNhwcZXYjQLefvKH/9OpvhGUaYX02LhWHKKT7tTHhs5c6/1Oa
WGj5f/xYUMOPnS5yvgcTh27CrKcKC+LPvfhb4yEXhq4fJsH3AON20GQCAQ6Bvvype/7WdShfQLNw
VYl9QQKLA3/OgQqgNPhzr/5mL6KNZhD+4L6gj4TtrlMIkNyGxz9+8f+wQt+6DgkDLkkvNZZLiXGO
b7avOg+j8JUiMkjSTid6gtD6iJERrv9M8l4s3zoQlbLwMexY+B5Jp/xjNBp7V4fAjn57Q//1dfk/
xevw8D/Psf37f+P3Xwe9mqoo3Zvf/v1p6PD3f1//zP//nh//xN8Pr8Pdl+7Vvv2mH/4MXvcfPzf7
4r788JsdymK3vptezfr+1U6t++31cYXX7/zffvEvr7+9ytOqX//2y1cAu+76ajCS63/5x5dO3/72
C+DY332m19f/xxevb+BvvzyVX6r2S/+t+vIvf+j1i3V/+yUk/K+CQVFDGAGyG11ncf3r9Ssq/iuL
uKBCMnxTJK7HaI/E0BI/lPw1ElBBYThaxowzTn/5ix2m65fwaiEhRImYUA4GEfvo/3vzP3w8//y4
/tJP3cMANtTiavBCv9uNYykUFUxF9Hp9LKZvd2WiJ60QyuKOTV2tD5h/nG7hzwvor5sWwjKtAYgc
HMfEfCo5WXgSwZ2iO4AfgygTVZtkGboDaX5SWVxF4f88JK6XhXyymEHTEcY0Em9Nv3ijyxmIJS4L
lVt+Afe0hZmYSqBtdO3KGw0h4C2UFBUS60bWPPSU+HH3uw/yH/fq9/fmemT//hpijkh0dNpo3Clh
4D5/3BnjYZ7ieUL8ZRFgouJQsMLGCURrDdJaNOrAn2xjb0qH6yPJGZVEMkzEERq+NVVo4GlN+7GM
D9GSW0yKxexTQ4GrZW0VkhePLeK+hRFaonsPr0fFG0ShO2gJ25+cYb8NGf74xnmEdlViYULRhpvw
4xvXQFb4SgkkToUbpqyOF/oQkbX4lrs8vFOtjLqU1QUoM8RtLC8k0P1jy7YCWXOOhl0aqLnIM1ED
9//JsvjxAMQtEpQpxNSRkCsSxm+HIIox4hRY83yI4Bqe76OyFNHR1Kb/2dDr2/WHH8Qpx+KD3YoS
4u1nH6qeiUiP0yFEZoHcFSPye/YOZu4ft9Hz77QBzgrbC2hXoUqEQiR3KO1/sv5+LJSubxazadBc
KR7CH4C8PSToqKrcLf18GDa5QmIa0HoXd8sKHdFoWHFDPNSbf7zkfzyP/udHKgEtD4kQ6azeenp6
Xho6gZ44VLbVn2vfdlXWxUsDYH6I+AX/XFmEkpnlJ34Z//pesZMJfKKwe8cW+fZ5X+HfAq4B6hq4
DgNzCzTBhtMEAr0oa3OAkEWVbz9zPvvXd4sPl0IZiGgn7MTkzTrvh3iLPCPmMIK1O1qFUzmp58Z/
65XR36gYwDA0zfyzHgTb+o/7CrCKWAmKd4l/Qz364+NVCBWGk6uRnbgC7kzzbjLf4w4r6rDWsNA5
xAAZVLpOhez3KnZUHP74Q6bhb2NU/3zCZSQwj4EbTiMsLiGg5vrxEjCVnmPHG+bDCsg96XP3KZwL
c2bzQG6Blj1pP+7jbdAZqwCmLfVYAPDPr1zRypcLmEIIsQTrM1ov7F2EgvtUAKE8jmppn4AVhvcG
Yy0H65uvXVwXO9az6lhuvQdR57o0z6s84aZ1WdCUwz0iU3PwxGvHz8GQ6zqTbhuPQErBncxEqxFK
5yr4sql2S+fR42Hcxu90hEjOh9ulX1h8siF4f0h7gf40RXXEKGYO6UUgs8H13adSL+WJLuz7uA3h
Tcy2OikbPFGuruVjQ8S2FyMv79sFbxytwUPB+P2E5/FUAfY5V3a+Rg4EY/8SNuqTWzCbYgtBbxoN
vQ8oCszsQNg8AReaL8M4OQT4TpCEx11QpNITCbUKaKo1garwcUba55jQiswZhQT107JVQLSwjWYt
n6r9EuME2Afb3FePvdMFBvottCjpFs9cd0nBBYevhO/B55X7IfR1s6aqv0rU5siH6jJDhar2qxyn
GZS7bFoPtqDR16O6xpNVQ/Hco+9L4TrXwEVmMjZSDxDIryvAmVqCq8d1gLBPRTxuuBxODQcoNurP
mFPs9Q1Sc2gDGY+rZXDbop4cRwA5Rb89DIgcw6zkwOfm42o9tuVWNV2ZDdEKfVQ3hwIyshK/+ljX
QLq5w39TsJDLhzZUUpyrMgIojihhHPQUJAk8zgUbZojNMFTrYMMmrxARiOW+Bmb324m8hJg2OADo
JdF3V4R42VAM0fw+D0K8yKYW/blARxwmbAJwTpKw4zK/8BbTS4BZob1FHAQc7DIYTeOqi1rjei3t
8ashdYFFMjagCQOsoSZDFhQuT/We4MJG1Y8L4iYLA+pl62eQghJaWSjNRFVL6KvBxZ+XcJyjz8Bo
eZPkFJmXGSyah+MgcWzcILl3hDGLCbi8i4YJL+2DhgwAoYkxlzHql/Xit6bCXAcmaMWhBSf3GSGu
MjyRiI0+ZXjecKNQLgwZSMabvicTwI0ayRcxyDWbhSGC708cSrX3YbewFuHMAY9vYJM25XvPW0fv
wwJKx8dC5W31roqmyO1X03RgN4LwdcNESpFiGCT6BiujRd0uDdf3WnBg5D6KseLEljuVwU92EVf1
B/mKKW5yAxysyMbIlt+dxb0CF7ZWRQbjN82BSJuNv2/rrR+OQbGCWusaOccJ5lLyTx0dQqiT6/5i
oo4C4F1aZPqum7GJHvl1PyoFsV+motK4KYOJ1yOQ/OUJ9KWiCUSGc743hG9pMDoJ3eUiZHyWnY0s
arYOrA5EKRUGkVS4VUdgt9jMLM91ldYddERT3eppz1sFSbyWmNMYAP4JvyBKSGG1ODXAN0TAqt0k
TnNkF+WAnh8Y6Ue9b9g06owqsr7AAGYDxdeMQZE1jccZptmEc6uukAirI08w8cQxSSEOHFQ7sBlb
KWjfOtQyEHjE+aWIkXWTKoO8+wwPJ92ZuGvHwyBjy7Nwqaak36DLTQAQ30LL1h9nUrn+pkO/sA8D
2Dw2igR7xYf+Hui1OM9LC1Wz42H3vW/BoowgSO+pjfwNVOUWttr9Vn6bJRHhB0SAqDpDSEoORrkK
QCBAIFillXP2OAhd3IOHKBnGSCqVpxP4353wVYvPvq0GkwRxrsB+Wc/2YxlBVeH768M0dgt4gG7d
haAM7hcPSW7bY6AF5sYnWFyYO1IzdVj0xqqEBkVwJU8gPm2WPN5BEMA+TIwinIvT7R0OUnuE5UN9
6Gc3gmKADceJNOX/pe5MliNHki37RSgxw4wtAJ9JOmcyYgNhMCJgmGfD8PV9/NXr7lfViyct0pte
VIpUVGYl6Q6Yqeo996qDMcFPw1ps+TFwa+Nc0gtFAfIq0OQ8n1ggtv7KFC4kQoWyS+7X6X0j2Q+F
B74CCu6nKLNqLw2dYVsP2CXnF12B9iT4i4AOUW3Hg6/HKRyzbd4bMqf0G6iMwCWHTupoNHR94vAr
6l0xu6wr9Udh/0Fc3EJjcL2vwjI/xODqB7vdupNyNj92tjQ4LR3E9Mb60S4eens0vkoj4YyCX7kM
lWzUzodoIsQ6tYLkIbMNH7q9cx6LdONMt4t25+sEyhv9yJ0uFpkeoSqL8nENeuxQFdvxPnviT9R5
a0p8YMPKqxXVQZrfzTO7He4Xfwi+b5Gaf1rqLsDNFOcEFKa/w1wo90j9xQlZzfX5xtuOy6tcT1Uj
BzeyDD1nYeY7KkxAbZ5m9hIeuSTk3Wq1Z9b8mhydvsgf2H80XoFdwZ+xIESzzp1HPkOItgracBpK
bmoI8pfAsitI+sk9rxAwvyxnDpowADCwQ2oG1sp7pXy06rH5M6P87lbW2hahafV2uSuyujKjMpjz
U4HP8CWDLtnP+H3us7QbT6aN/QGNJKCQGMuc5cbDXVAIX+w4p/w/bmFbJ4gxyZk94Mbql3K4EmHI
6B91wiDAiaUDpm5WO2I62r4VpWUc0zHg3YBNfOxNSKBdMtjqXczCPTr1glOky9MDZMDnaG9WrNTw
e8Z0Em+8nVeBYnHVvvnkuFA/EOCwmdXi7DiBzVhUCXQ63Xi9c9n19JCt0iDLtC5hlirxTTU43C1U
PfEkOPKiZMKq2K/aukq/J817qM/SVHwlZreFo48g56ee74TAE40Vda0u3u3Vgb2qA8UOZtCU69zM
tRk2PQQ8pcUw72u08mK32mVHBBSlf6ASeVpqC+vKza1I/hRtaU1iwTgYO9x+KtS6uNpJIT9s6cid
0S2vZtm+leX8OvoMlyoNkAP0BxQxYEl7ACfazmLprLMjknf697+5Dna9TH97M25DT5n30+QVx56D
cZf56/2i1ZeTbg2NT14xe0jfstlwQr21vK/+9uZ20xVCvIpFJ3gh+/Yhr23zfgBfjlS/HLUTlPfY
fV/tNlN7UiNXFHodN6uPGWhJoX7nqfw7FSNQJkaVbhsVCJPCF+XlKvR6s97ZhrdflUuWooIyJLfR
jey839Cv3XmfB52IlMa+Y1f+33Hys1Nfgk46jnEe6ymukZMj0CkeQK0+SlF/BZ1thlkgAHbVPMQu
Y+P3pSl/cQTfc6o/VlYn4hzeL5wwp0ZZsKJv69rZb1b5R636Iyt1vndqAAWu+fstVx2obOGFitF/
WFFcYDG093Wx9cxn0kPf923IOZQdt2z5bpOxIRTXhBnj/CPFdMx3vpcnmEDpRLBJxNaw4R/D33Vw
qYLCeRvSh4Ue5dgI8oq9IHmpptaNjCw4zo180IbYwrqlRrWNtjoChq3Qq3nxB0gRp8fagu55FjK6
sLfPYgAC8Zll3yMZL0fHsZ+WNWkvHJ5WCD41hDA74pUz8S1f7WSn8jTY+wU+SoGaBs2UBsub040N
OHk5RonhJlFgl3lUuRjv2L0jomX0vrqgd2IAvtNSYDcEmF7CvvG+YaEfndp4cVYwrcafcr78DrE7
T96VFmAXBWQ/oKf76M3L0YLFE+BYR91ytGb1YB02o2/3/oq+w7oZ42S51nmlKjlK1MCT4bB9Buz+
bVjFUadc+iZmjeOqttEMg0QEcYNIFxeyCU5b0j4g9CVhM8BMd5vAhIWuuNDptKsOSbdej9bmXdNq
eCHgEO1zA3xoEYGjiWr07rb3dLdA7e5713mH0V5/a2vuT0YvrGePW+AZksc4F7mSe8Ypxd7wF1x8
XV2/1DlejZQFSJ+EHfffmWgaLzQEJmgn1dsHi0vEYag8Kgy7/rUuRd9xdTjpV1W77xU3y3URm41S
X7mRqHx9IQAkvb9pN5FAjAb/SIs4nRrcpdBiIzRR+rk6XnWbIthR24OyEE3QxK6LYUrByh4LqY1d
avaf5lxaD3UlW8wLoowd1R3sumM7Z1PlH54WBhh+BRQ9m3b1wAyovtZy2o+dYT0UXZ1G5jT6eJyV
wDrOQgz8v5Pf3Jwj7D+WmeDRkk8JCJNdBtM18PM+xv32lzyA2K373awKSgDL88orfXMA92cCGoTY
aBgCsHlpR38+UPlbqYrGtFBJaK3YHxn8ZJII6WEyX1U23Ntz1e2HtlnP41Rn0dj7NC4y6C+jSt2H
RQT2pcHv9ZLOA9dRu+kBIthdqzO2zfQXXh87HqfAryKGZ8sUGTXcWLL13ilPmYNGUMhI5/7auNE4
bBzQs07dW0VJ6PGWZSkRR3lX8xAH9qHUNGF6WaqfZYfZKiq5T5I46KSXxL3Bh8DgFjH97DCY7PZ1
J0y8xGNyNop+5kHMrOxJO7NH2Wtn5q6AM3vVospZUbFaeEJwblPGLcqjB/aH2TmY7eI8Gq2Vxh5a
85HqsVeRaprZDi2Y/2syLe1jIRYbw5ByAhoInuodnZS9xGxx6+LJpnbZr9rFHVFQY+ZtCurSu93n
qu1uixaddntSAGrrgFDcOFFitZ4IxwrndUkI/HxItsVsyUWEU0immyPa6YAJvaDw7kDw0y9f6v4r
mJbpvKCQAjVbTJrMbg05v7ZLol3/LhmM4kRZx0dQFBVBMSL4O665TdItG1xZHZ+d6ARp2tZVzrFb
Optx6qHy84hXLM/5TcS8bw3t/3GwY57NJat++Gn/ux284Ytfyz9RUuEN9NkAGcnePd4eVR5yfxBH
Q5lOxIMorghnzmNljN5dxtT+0y/zjpudq+dK8aJO9Ob2/Vw4Jj+pYRw8BulPvcPvGRYL49GwqDef
XY1rCXPhTgMXZl+RGKEMKLh4KZPynZU0y74xl/zHJpJlx7287Lt0s52QiQ94oukDQGHKCJtWp2+y
srCsTxj/Ppt8kHds5m1inbfTs7H4829sce0XbeTVZrD1BN+tj7iwTKCIsucTlq3mEbRfC2zVL9K0
t7M/Wc4bZtX1VSx+vZsnMiTmMc0IlzAX9mvJfDcIs3oJmkWc8XXkWFQr6Dz4MDPCBAur1jE+KoiV
GhKCNhr2RrbazE4F8dlnDYGPLQyiLjY26k4Xj3MPdKQcYiC3ujVjziwVt3PgcbNWGI5653vW/nNm
tj6zGmni9wLIJP79sS3XKtyshtEnG8+JQ3BBvym8cwaS3ssyLwlHnOh+tQn2aafLcvciAz0/OSzT
PFecIeGc5l/Z2G+hVWk/8ulcMQ0ka8WiRYeOPcC/vqsxDF3VRpWAL1SFqTvCWGWmKV47x8FSunXk
D0y4dw+BNSS/MVwO16T17LPniV9jLz0vNt1F7SF4rV2Qi3UP9pMdde5WC+ayG89pscTaTVa9k77/
3g7tcZwcHZWyPsjAKY/1aGIvVGPw4chil+bz48yB+7As1kHY0502vAiG4rGn+AHWhnQbx59rs8HL
LbV5YXQ7YzkmmD9cHL6tvC2HqJn9NN6EXUPq5870pnx5zDuR/Br8leN4zuWrxuidVxmhIuy1m6PG
F2l56DLsgZQhqzc8YHQks8YWTL2OEt8K/bs7jCOt6JAgRZUwVdHcu66Mio0nIW42RuaP2UDJHZrN
GATnFXmbNOZS4JhGxSrUoRGz1Cd7oYS4qkYMRYzRw6sum2qn4gRW5f9NR6XnczMtSbT5QLRwQ24I
LBJvfU8fWHsXksdJlsyKj7m2szgznGMVzFm02MMFuvJXITc1Yt/phI7iyaruFEOrdTHPy4Kni9Dc
zPHejbw4Fdv8OWzavdibbUfF5Ax37ISYwTebFBpbs/E1k9V14BpF8SiJw1i9u3xM0sgSo4qTgJbY
z4Odp9Y/rFW6rR248Oi/1yyAwG1w1zdFFhpGneyToYFgc7Dlzstz0llEg5S4/M3+xaqw6SBtfBUV
YcGbdB+Be9bIXuwXvF4nSPt6Z7VAtORC3PwV2Du2hOQHdgpdqNPLB1W5v5rWP+RLXsYqsPOD6ACj
OuN1dCZOrOJ+9isIu7ZgNBZsH9h/Th4bcaNBZudqqH+vrGFg0qKmO6LK9zRI6Gw5KVckZMBCszyQ
7ZvcaF3VXAYOnJ3orSrsyNqiR6CQF2liUlasn4af+qHdue0+xXJX7kldHeZz0M7fmYTqyhn4il0m
l5ZL2YcxK3v3nDsMAO2bPThj0JMIPlATDNrzqKNb+THkwUvapubBTFITOyIxSkyG73Ekj88wt/lF
W3ikyJy1IEXd4qslbikNN+UbbuzkNrBJ6ViBsdOqXjAf5Vn+wXS7Wf/KQnTB25rkyXdjZWMaU6wO
6mEe6DWAH6WtLz1j2oneOeATh8MfWM4L5fk7N9ps23t200yPIPPe+EUcaV7HTr2VxgVPENMKtkM0
C1Hbfc4HkDpSGREbh5jUdWysaXaCirs9FXp564f5uVbGo/RZXtvx1va5PBKTVsSSaNOYW46f3fFf
FfkaIcEwAE5T3n5S/PhwF/M7JWKxH3pGjdglnj3DYGhni/6+NIY7pVMHm9KKVzbdRi1ARDsDOwTX
XDimU/XUk6CyXxZbBrvJnMUHM1zeODOY7Ugmys2PKRn8dzk+1lNneQILn5Xmz6lX334/Zf5M+SiB
9YoAPdQtvfEZTqa5OW7s4GyKwbCo6dPpJBRZERw4VJsD/qURP3fWHe3K/RjN1V0vU4Gn8xwQZ/0G
OfuHqTOWAW/xzgkMiB1B3pvdXqbpVO9aGnr6JGIWshuP7wu2iy8chs+eNU371BrbU7v0Dt9Rme4Z
z+QPhPHrZ5zB0zMB6M5+cEzec7P/Xqt8OrmloX4knPfIijD6fO8Fvt+hFcymReH4B8Ge6GvZjueu
7Ffmux1z/XwcChd7c1M9ZCkg+OzkDi+Cro4T6TQ/0Ja3gzfJMVbbXMdyKJu41M0PzsflbNAjHQk4
ui3RTtOct31M78xEYx7UAJzhhEx2ZeFWEPWZlOdASUYKJQuN40qv2XkLpnavK8s5JQ7fcqjSOYmq
1XPfaubf791U53t28nS7XlH4SrJAjmSH1FEnGWKSuswFSLBcxPK9LGZF9VbEeTD4PKBqPlvccDF7
E+09KQ3MLVoPVcioyroOU0xN9S7P2PaQWu1Mr6TdOyfR1Q/CVqaXrlu+uqUh5ROO6WmyyKso6jV9
XeYMu96UP5f1UpKjUS/PeVnlElR1dKIezIIFg5X1e2Yj7NlS7C/QjN/vN/jJSGRMducl0MS9ZfV+
Ioni74D979LWTftlcPeFqtELlPD0rRmAPiWVcV949cWwBRVYMBYUg00wqWebQ3ovUEPiEjfX0a/o
lQo4a8xsjem1MEtNI+NF5u+p7LaZoWlu7fLRWQ8ld+mDmW7e+wjdEZLo0pIVoiamYj4xGz6jeH7r
7HOpmX2slD2MLgIJZ1X8IT1U7jIHL6c9zK8kMYlj6/buU2YE68Ect+D3jFv+wwxa42I4dXJoSieI
qsC1mEgwNG1bD37XoCy84Ptyfxluujx5xSyiNDGyN6QFZ690w/fRNGPkY6RgPGq6EL9T/xwkPtZL
Ndp/e7Pzd74iSpeMCxuc15hPlEd+XFGqvDubbh8It6hDvy2XSAWNfVBaZ/HYujeVYSzeOlcXoax7
/am0tR00m+Ziq7LnyG9Vde91St8Vsi/wSnYvpnbVYRpZnup4ubtziRbDbamrn7VV5Ve+7fnZdzvr
dR5yqFrD9PWbRsmxI9GYhvfQ+0626/qMARhSVNg2mga9qhO2Pi/2Rudhmc23W2AxZAxQ4mHUTjbG
blbeVgjRKLNok+wXr7Hw+Ver3RO9YREvw4IwX0QG8QgPc9stzGlao/21WEb5UZtB9sAVxR6+TlXf
WL9NgqFkYD637GdJ46BqZUWCxFLcLH5tfpo0I1P0vHTnrDObMYqOxAOhk2vJfHiXmNRKjhyMU1C4
zYRHPst+aBN748UgD90IZ8STKp5Lu9iXS+c+tcVCco3ldUwhPfM+4/euTuxZdS9uakyHYms8OPza
nw71KtM3rimDtI26xEmL+IpDuntH0VifJaYOcjXwgDMSGN/yZi5Owp2Me8ey833uTo4Zdtnk7y3T
8qKlGjxu0/XXarKOaWSXH+862actFp7QIgPo4JCnsrd8IrxkC65qzqxZokFrQnYqNaeipI7yN4d2
I0EyheGXLwMfelRUhndllmzvvFyPe7TP7GgHMzs4HIVyLRJjxxvsxVNffSx+nn0LnvIsWhsGZIrl
4ZySXhHPGE9PVVKmj2YTNHsXkwxha/qISseAsU4sSkT22DOtceOFgiiiq2YqqoMMd0jpYz7K9Sf+
kunezWxxLrdqOTBQMMBcSycOWEd1zAJ6uK0u6OFSjwGXTvwnUKgtsj2d3aEcqHvHDry4TPT6MSjW
Mi8YYW4jVL/59LQb8NlP39RVMhoyl3QtZyDbofTHq99u8oH20vmbKwyTdYbBz5fZeAS84CF0J/+L
iDUC1NbpPZ89b0cog9sQRlYshzLBuDrb/mvpC0axfvXDqjy5xzJaHbLV/Y2QVcczbR75Rm6L17yx
Q7ojuDBDvdq3xY+j0/mH3m+mz2lI6SdRhi+lSVm8jVw4yHv5q7KWAEm1ZGpWlVb1V+b+QhI2TewA
7H0ackHR4SxzQ2si6z0AiBWxsxIjk93002khKOmtZEyyxZ2sUtpMtztKnPWP6wRNE65q1B2/RD7s
7JYB9U4qB/Fjw/2URLqoa5yxVftzGQci7UcInGznjeJeZ/2WU75WMz4jRm131bSBRSzzzJsm1Wdl
T8NpHAbvFiKTJlfSgOlDySR5chj8nEQ7jO8tKUYo+9s8bjsasmwMEQDcsMLHLmKXDJbhb054T3oM
Jt8hHQ2PHpdsg9v0NtGyo1E382WyLHUZ/XT5Xc5DwOCpK6wTpjZBsKm7VZiGp5VbafH/CpGub41y
MiIXHHmWCTmLeO1t+5QZfClhZ+Tic4SKS3as00i/mqJiiI7N+lrbnnhSVpXs+jEomsuKQyLGZ7M9
B1jUxxA0bJnxPCiX12IYzLAKSo8DdkCKtzJMIPjjJ3VceEQ/3T5R3wUx2zsTeRzbhP5SnvpePcks
ek1V/ug5uQgHy+XqNlMSr3JrSsMsN5bz3PsjTVrmdAdznc1LWhTBW01sQRN5hEr8qGXrP6oRz8ul
xQV31s2G36Y06IhU5f2yqpohLds8jouRr7TzehrvZ04Y0lqUPV1M/FxHkSK1jmWKSGF1ihX1W+N+
eN1Aoky2zGmkyyF5kZ03vlqY/R9FsZSH3kyLMVxJJIHRB4A/DSod443PjnBAoyalgwAAGt0ht44S
Ex3DVXze/A38/XjIp1NaggUwxsNA2fusLepLMvwim1LrI8sTv0VM8aprPaQDk/hVFZFbrH2KDRWX
Km92MF9kW29x4vlxbRLfxzJeefAzJicHm5QEM8SSV1r42Q3LDjtzKN69/FZVpTe1j77GO/Yl32Pn
mvpInW4MkfBNvjaXfG/qIT01gNLu5heRQOg82FN+FTjKd0Tm6jhJ/XJnY2tixq3aF/JAqXANEt62
cOgq/+kWw5g+MAEzLoMne83A1bFeJuykB7Oq8AQlLHuPJlZpvw5JzpjUs23Saxbs1XD/ZM/g2MND
xY0cbFcAAV50tgasIUDfxpTC67p9m4lb3NM6Lm8apwyhcbWzrsgUXXb2WAu+suWNJe+9R77leUxQ
GUkJWc0I40iAPxdljYhJhtS9vCXU+huXWsthM8RiaCx09g5RJDWbE5kTbr+3VO3LZz2Z0y+jxoOZ
L663xnSG3q0IHD0nXGcruzYZ9RCuzo0ITuipkEQHhPI+IaAxIsWXAKZOt2pHvoVFeYtYsCzD9mxU
w3J0A2MZQ6ckdyzSaz1D3wjz0OWrezJpnOZ9aRF7lDdWFwML8ZaVBC8UjA3GlB59yh4GAgxC0WXJ
gbg9fq9ClPfSGz8K9on/qAICj8PVm2nDDJUeKVW2iyJrBktzqTY3Zp0l8QYZxnjeBKYmqbWZn5tc
891mWve+wWCNx76OitnJHjo6GjpR7hKGHtrrdkgpExM2yvtocK1nt6pYfMjv8u6xfnxfIA3swQaA
Thq5PlViU/tttn5XmTsy+x0VulIzxC15bvuJp9NS/gtBbslxWTXzGwscq93GfTf23yT30A201YuD
bfGNmIjiKbeQ5IS0pmfT9tHqFfGsVINVx04mcs5mol5KA6nCwGKwnAnhKKwdfQATvlCX4wI16Gob
BqOvKQqO5IZAKJWqh10piRaVcUZo7vw8y4w/cfzOs09T3Rjz2zL3a/Hxzz+p1Mq4Sw6FqN9SVsXo
RxucuiG4iXKT+SHeaDAcUfB/begBDtUosxu6WCxBz/4R7f6RdtJyZiSJBmLayHq3T+0NiiKiK2/O
q8P7yEacAMhHrJzK4TTY3fKTd9vqfrE5FTTI9Yz2B4F2Rr8je1Mtb0QGbMODgTy0EJ5Wt86l1QMn
3UYeZHL5J09SBrlnH4eJiiD2lg4aQ7NADGVBOnlNRAKClstlUdA4Psu86Kg868QnZOE/aCRCNVhG
XaXEfkbejc/b1dIHI6s8o+crCJZ1OhkIy90V88hkXhPDU2hprFVvf0yGy6XVjXwM8EnE4aElLzy2
m3mbjKc1qPngijBBG7qbseZ+NxTkzDzkEhxTy+AUxTHr8d+9B2tu2TbcEsG46zeiJUOwRZPki148
K5cbEkRMzSeahJpADa9Lv2U5zq90k/cjqgpC0ESY5a7vXRNODifDgVRe8dlmZvA8zGP2kJGhGBOX
6L82WVOcbIcKF3O4epDDkkWGorz226z80y42Ftkuk6MO8W4jbKdSnDLdkiMYaPtrnpziV0Nl+8Yi
BVr0wfRurWeNPIIuttm/5tzMHxOdlFfbs1NKvjUnZ9OcH1xdrcj14/KRzjWeb59ErIasCnL2yJQ9
dpPxrJricTNuycQe8av43vuNyW06tu+mlJ8jgRlRZi/E7oxMhJfVtq5kdHI+Yvn6KvP+E/NBcvB0
5b/OlrZjw9PF6zrP7jtit7mj6bQhUrz2yGaM6eeEH2JXulQuYyudJubkHO7MkYSZ3HSzc5YZzX21
0LhnTfBcKE+gHYCg+SSV/GBC+1VOU3XpirK4K3mzf7DG4smnsruDUf0ckpQQZfIvVDRsZhnbhQCB
WuDj3IzQ0m2jSBPTbXodtBe3zGXMIhV77+jSvMvNWxQvMagiNvDM/XNTwv9r28p99t03Q/N3/Hff
yr9YXf4/MrcA8v8Xdvj/MLc8fvVf6fS1/ldry3/8I/+0thiO/Q88KCQ/2KaQrst//qe3xXDNf7i2
IFMInJy/BCaU83+aWwwZ/IPoXJuv3P7P//F/uVsM0/sHcLLFmoAAZTpwcUH8X9hb/tXC4doOGrzv
mAE2G+4JcPp/5ZzXovHN2U2LnZWWL3iab5BuZUUtu6f+G3L+v/k3mf9GVFPB431AGMYzLR9VOXB6
SOe56/+7jSGSJoQf+n/D2y4Be4Q9AMrjEcEVYP/7PtqkwqSMQV/tbGl7j4Zeyz91uya7rKjV0VJc
sQSSzA9rsXo7a0TqyaRfnpdWe0w1JycmdAR5nXyND+LJhn2e9vNZe8J9JGKcZO+qd+649PoTJGF7
lGwqfCF2YaN/I5Pn5s5lRFsFYONV045cPEQfutxSP0rTqXbkbAVlhB5PfDkj5jEWuk8I4SsX+QnA
P0Ysn/V+MFmpDsoyKGaGeTCuPjb+70Qk9k8bJ3+GSke5WvUFpMU4jesdhurxy2vK33iY80hY3gMM
SX7hGNeQTdyd8WYBsmDn8BBdHEmYkLVc/P42bpMgisWYGR/kp/kPjgdALnFI71ky3SHYDN7yXnvO
QIvbZ9fiFmNPcH12svtgPDqi+hJNZx6Tbq5x9aLWvwu3kV9suZUv7Zg6gOFLARtYreu3QNwrQ0F8
5X5z5ulg2AlcYllpHdN5Q8sFWcsHXLJgHLurgI5wESl+jW4AVjS63Z0iJCmPholCiFlG/0l3UjxL
G5jKQ4o4+WtOvpyxobL1tfnL3SyDNkZw28BrWvGWZMYdaeR+bFBAh6AW03dKMCxKfSJfDaudjNBv
EjrGFRL8zm364khUboJ8DQ9nbh03YR8MZ4VKds3LPn0cyy45UWjCskj+8DhVwpDwsmUZ9w0DwCIj
LCtMfGSyrDT1mSJkfAHjRyyrqnqWDCwqMrNyR/1I5Y3D3sipjjZdIiCpYtlbm7DOgWcRJkwUNFoz
y4i/dSKnKSSlfzrO1CMZTW3vEtjd+0dJVC4IxtCvu2lKZWxXOBhEk13JMQBwIITr99gNzblagom5
GAUCvarVS2KOx/7PJMRwyRm2n1zBh7s5trXPho1FMKKYFdRNh+zWmkhYeTl2nxQVbHbWuYUQq9Vu
CgwWm1mThtTXjKR1lW2xteqZulI67yOWrEcTXnCn0hqZC5j2AxtDHpGj4H5iERKwyKp4d4Te/LDr
yp8roYG7rvHaQ775f0ZZ1/sRMedTNq6MiV5ZXzOK+OdaO+4dZWzwlgClzmjD/mFIRYpcoep7wdvH
6DeR4s3alLiCBBFNTm5WHo6Mu19U4gjykObkN3CIui63KQ33dXEJsqV4MpgbffpAFOOTPbaseDD4
MYZvQ9l0MuYaVPlxrFeo9BniVsTeFqDiMGPpk+a5LwarO6QayOnoL+5SPaGS5CqmYOkEBpoSDtPS
ekoO9Qazf0gcH10Mc1fT3CsxJMfCGoL8rSg4tcN0LcVvupwJ0k7M6cp6ZylaWH/SqO855Pm8t3Qp
oDTX0f6JVOKO8WJuiFE1/kBsJAkziLObtd4Quqn/yPoGEG8hcbCZREuEJCWxKm4LViM/otIt1Zfv
rdMrPL5dxKyHLLydQ1jkve9vAxIzQRnzWTlMyM/45fVHXQlbHzC8LF+VNh1ENHsgYpvWe/meRG5s
h4lq+n2eWNROYJEa/1btsL5IjIrWa14kyAl15ZJ1SZjhpk69YRQ2QFTVLhd0YYQazJDlc58iXrK1
5S1Liv4gWpuyyLaNG5l654g+iFdm7UhX4DvT2Cd7rVGB+8Br465B4/PVvksmHrh6Td4tJlrTDQL+
a6sV1wwRrATVBISF8TgxmUta3wttnA2H1LHOJKqBXLMI82KwOTFM+DxOhjb+5I6n7zq4vkfITxmx
acDJQZAICTdm7Cyrfil4vJoRDT6VED/8+w5y8Xj2VPA6TMMVZf6Y1BUjD/BlQULscGhT92zSj8Q+
61dxHtnyatrr+3T7jDZ14AbaESpyIerj4ioDtNu7lEv5Ps/dp9N02WFJ1m+nk183BCkf7QMjiDvp
tm++UPqNe+jQre5RuGl5cnu8KyVzZ3IxWOeRmHMaouHR9jeHzXSMULvbe7Hy2rCwII1bb/tikdVd
UxT33JKHMej/Do08NJZ9tQkersr2penKp9qCaA2EfZhd65B5ipKZswGLUjLENp4hT29E19WD/aDr
5K+y59esH69suTxMQf3UmmSPeWwVa1Tw0Ruk5AbJSnTxmFT7dBie/JbniMUBnuguCs0sYYUJEcTq
G3QsaifG9cGfCWA77JwAfa98b2iOCPnSHJnEZYVsbA2TxIpkV985zvIjc70j1rdI0ylaUGNbIXfl
jaQdSRnR/MSbvMMLda3snlTR4SYLSuqjloE7jP3Qz8zSvStWjooYEvchbUzufWtiPu2bL7Z3C8b3
D51eXqt0ZpDl9M3/YO48luRWsi37Q4VnANwhfBqB0BEpmXICYyaT0Frj63vhVlk/Mkkju2ZtdSd1
BRGBANyPn7P32pfK9ZkwZjxHZra3OjrITCBWTjq9+BZ089hOj8PQbmTkpisg6gGLpWYiDleFB7lR
7jpaBl4w0uejV2KvjaHewTCqmMhbKGGxPxUurDDTMXdFxXCStJkbLYyrJ8NFX1MKWV93kXPDSQcJ
tA8I7Ey6SMhBXabbHkyvjHo4rlXYruD9foms1mLSml/sGp9zkjLpIzpAn13gbuHXtEi+5UKv7kIZ
kFQa0qYyzWNs0zgE0gpQIrpXmXuaEAhexxr6enfQ1J4L8OURTTj+hMVH6Fun1eotUqmnyZ8+ZFlQ
oFhMuBBL0rkJO/hczdCv7NZwbk0nLq8iPc48BrzjStfrq7LM0JIorbvlLK0OqrCeGy3mljXTSaHd
3dqpjiQs03dBySS6rzH4FEU1bDPN3xNsMnw1tTG8VM7sHLtpuPGjfD/pfrcGBj2DJbIOoOeLfTTM
hzpoRm90tFfBXr83uqW15hqoHexbuuHosvFrrRB4xC/o0NahBmcoVM0zmkuBDifVaV6Yu4mmSo6U
mRZo9Nwqu9nWY/g82Vxx4ALr0R1vmz56xL92R4bnCehuAFq+QPik/F05mOaV4WiXAVbKOrTbgbog
vB8n/coQ/QFs9q0S0xGA4xmF4UhWjs2oTYVo6SugwrB9542rL6LH4GTLek+8xXVRWfl26syztMYv
5WR8T6Jh74jqjnCTxzS174QlroKkRhES3iQKgXs/kwM6zfoq1Tuxjqbx3dYj1BDaRibuQbX1nrSA
3VzJs8brSvdyAmuSXAjQuQKPFm9dN7oqeuNNjJk3k/Ld45hbRRNLED6AV0NWdwFy5TU+7Os4STeO
K7bmYptsUrqyyGWNcNbOtp5/aWf9LccmTIxG72F/j7wiJUpiKVmOjUCcVvPFAxfp3zQyzbNx1zDM
IpNg4r6wL83najTOYCAbXCaIlxbNyiqKLHTCVXtl8A9XruyMPXrhdj3WrqLbIhapP3NOVZoPeEEO
eeGWaG5mZ5XppDghzzAZaJrfdJcfMSFeTGkSDVeivRNyoiOzwskRi0FnUWwe0kLe5yFKdifqY2Z5
eUZ3xFJ4FwTdVqtG2GmBEWPGb87rpIijFea/954g7XXel5fOHrQjmn8imsXyqKjnJs1fxzr3nCae
7+cxdVelqPVVwqRh3SAI2SLsw6vdp09WS9eS6ucFoN8lS9lvHJuBqlFm1lozG3Quc1N4LZ38b2bv
vJltupsaFDR18dUHMgrejBlj5G6kze1Ng7TdloQDrSobGHgMc2tbu6W1ZEzcIy9ncyntA9+fr2Ln
V3FUfpC2cnJ1BIq9PU5rvRK4qRpfMQhJwtMI5Oyix2gQLSiPq9ZMGxSojdwW7agd5rRDbewzEtgv
ZhAs4Hase7lextSsQeUZlehA1k4fwKhLD1B9uMoFgG1I8PnGTCvUFn5nYdBFrIOnSB8fZwjTxybQ
rPdABcmXRNVXTRNPa3Iwsvu5ywS4eY0BX+gDSE1aDiJ6a3ePeu4grsuojxf62Ftemy5S6yw0NgyB
3fsIK7lHvy5FyzqOPHUBbHF6AsUHCWjzGaWS9YgKSH13grDftYOARI8lAo5/lGCaDJNWbdxGAYvs
0/AuJGfqK93tcV9LcZmFH27xzyZX6WRGH3HHiMUjgcR+1WiprzupWWwPlNUIsn1GNk2lDswzR5Ox
lT6BsVlQMzFAtd28CMHIaMnMM4Fl8bFFEL6WAw7MPGrnG9+FYGUP1nhVJ6BYMbxZ18JJskudqJdi
RiqHDFgSO0NKIvONluONHdjrANDomrR6APWsgjvZFsm5rBP7HkQefWvmcldtrjEVA5qMn6rG76mh
hPD1JXw8kvYjgVKzT5RWxyFqKpuLPfTOqYmMpiPtpPFvSxCrHoYBDZZXxOvUV90TQ3rzlGuGcauT
vhVjkxLJxZyz6IsWJJS/PjIHGI+Wz4w/SJ13aWjFpmQDfRp5Cr8jayMYhJyAtxEm+llP5nLdgQI8
hRnKh1VtxdQWKg4b5hnBkKmVxbt/ZNAQ7Mygd/aV9NsLSePpJo30jw60Myow1XoSOfiXGLnodaWM
6n6YTfwYzUB5lhmL581fJb37ra8NfxOwkBwRFvJDj3AcQx21/AmPT3dXW9nS1XDisdo1sVnl3rj8
UsdIBtoQ8IKFVE3mTarz3E5nHTK4dL/nzYSTfeNaPA43GIimqbvoklbt4FX2nMSek7U6wvbVZLsD
84EpISY2JZgl24ypkxabYtQMWGCWL29s/LVPrUS9sbLGmOlaL4vgLpPT2bAki2s2NIjJgh5xKe3i
XYu65SmfkP6186K99wcIuvgONzafnkIUpC1UCHNroH46I7AMNzZEY3qlpNYUU0UqrpvijESguusy
IEkGA9h932H/qVDG12KC0Y3jshjKfIsv16EFA93UdUXr0ddyz8KQyB07/6YaqJZonzcrTm3jDgSn
P6/jeFGTOPxcSdnv+KrjMYEMu+PIfz/1jHj5gd2DP0Xo+toKxdGwGDnGF+nOH3YE+XjSLOI6RYsA
UAvFMSz9Xd/Xh5w6FpDZwHl/0dKpIujPYzC1pGgY1pYEpXDTl113bJOovpQtsvyO0LVTiK3sGMWV
QYkpxDNu0feRF3oX6GDv5KKxKlKbtGOfTCwmc198kyoYwxrSqxg7RosEbF2OpMU4CFBPrZm7kKy1
/lJnTrn1seIfWqw7UN59RNeEoGhXXbaxB9fYjm2heU45Yb21ZhBnIY+eHPV15oIIm4yKN2syu2xN
ntqtJeWptiZ744r5zOexwN8rk9AGfBUr9CA0xF39MNOuPvMuj+yYjlhrCdhJfPHyui7Lq5HO+AGv
crsN5KiOlRqMaUUXK35qiqwXqPuC4dDV6VtZNDYOAmTsNsaETeMmCD2mSm5kE1jrAHYkapvmazTN
+TZ0gbsX0RIRhFHzEM5udV0VaAqDwPacOnjsEQQQGjQk8HAmBA6VXJUogzbYqtWeF97Z49OeNgtU
ZKV6fVtk9CEYm4jnKQM54PdhjZhs8Ffw0a8cy50Ifksbj2Nl5nHG6E5WMs5r0aC45rhhTVvThGBI
ybHOoE2vAiZgq7qCKu0ERBFxUvuqm7hr7PwUuqzNw5ylVzFM2gvu4WvozpwnarN/QRobH9QU4qYv
evHdkERHQF/t8geknHBks+C2bPXo7Go5q9osUAfrRF+4yBRfDFbmQ5noGHnAc19Y41F+VS6Sw4Ze
BjsBUTSug3orxr8C9tI66NhdN6lpjM+zbivUQO507hM7u47HYeKkE+dvmu8Pt7CaiI2JlRW/WJj/
NyUjy4PPl9805ThvKrOVKK0kf7NDaIfUdEIWW7f6nSqtOF1PtVatg0zTH9yqY7fUsA9F4I7v81wT
Jw7j5Qb/evUUaLj1Da2qLjFg4gOMVEJ9JYEzpwhvBaejGHfAqgT+faUhoFg3CK6mLpkPE4G6614w
obZEjfXcNGFDDCmZXAYbcaHxvGXVI0EjJM0R8IAwQGdhUpRlToWcjBEwDHYiUJTzaKJU9aLZDHYM
LEm0U3a6mlHO0IUoHpSdGLCdmzGfRrTRcSGpFjVtPfjSRM4u3JVhzc88DvGeCBi5aRlzBUyyFWKP
nho05PVYWT1PiqRSboxXggiLvWgNus4CeyDv0409Qu0ISaNkMh+DiDYQRCi3tG/6Ks2uZC2u6hLr
+mp2Jt1T0GQPQBUf2tR4gIPc0PtE1oEZiAIQkCpRC/BIRx4Jt1b6ShDLKVr7EY8Y3h1ZUsPM25lj
4pDkB4WcV47lixO7+9gXN2JyX7Oxf6OWsqhx435XDUiqQjl+w7ktt7Fsso0vHc4dTfOG8tVrk3I6
VOhtvLLS24NRD9YN7xwK0iJpSa2JJP5mg/F3lE77sArGDXKmBBeqo+nEghXJcRqiixVNT6Kavmpx
hWeHzsp9PuvNnRzocFRtEGBkqzMiDgA2lF1GnSlHXHQZUEdEcUiGzA7jLgmWT34zjU+WALOB4Uq7
FB3VM8LAlVMiPwhcHLGpHO/t3n2ETnMqjCTdphmq1MRii6vxkdVj9ZLbEzgTf8BPM2IvCfdUDRhb
7PPkSPe1wlK0SkLd40C1753ufqijTTui50zmO6IICf2hKWfF9EJwFl7AbDOKt3OPFCbUaMTf3Q6g
KeiAE24FnMXiWYy76jDk0ABG64qciGdV66d4sNalNBnyx8egknt3zr6MUne3aZQhyuj2XcF6qaLb
RuswkZQPyO3QUrl7mqrbcMw2Hf0QlfVHXDAeWjO8iMZHy4SgMRxvspubXJutV9MUXj2g/jfYbecS
hnlFEElQb5pimp9iJ9vDYcFcZ6EAnzYllXqKvr6ueHtzdRJo4zK/R4kKcnfURsR7zY2rBPCF7LHM
Zi+M6hco+KuGdsywnG3m4Bgg9cwskBGGTtL21L70mb0FgH9v4zUsa7NdAZHDtKLsB7/s1pYyN6ns
eIpmTyXVdkpKKtpFVEPr3zbZ3xxnPdB/XwXZt0yU1dWY4QgZSMBl1zgO5lA+D0IcM6tGWDscZMi2
HvnjISBvKkS/Z0osr3R3z22BEUijOCl9ccYyfqBjsB7Ruvd80iQoXjCLevjb1uwfXpaXN4zvnh2N
ZdAN2LR1+5xZ+V3e0EFSektvJWfxhpuNLISxAIprdIKxY59Hp9lhVF7T9LgRAnFfEIfrNGRw1Lpb
TSX5mVt5UYT2tW19TMx3MZjnJgJFEyU3cpAn+L4YdtLmi+3DOnBD2ssjfwjtZ047yuy3XRCcgTUz
aYqye1+vLinJoz07usCRNldZ7422XhItIG6DEBz6rF4nsktSXr6AzYMGqbYfIW0JZDJr2x7PCS7r
xiW2o3MvWleegAYDyeFd1opD7nPu73jHFJZTTDQDFF52+dsyDc6ij1+HprvBJgotwWyPJozy0LDc
OzrrE2VA6sElbTe2ZWN6h12saUsHk9CyHGH5rUhM+trMxuXcxjds+Lep3V5qakpyguggmPTW+PZ4
OKj2VXvq8/CuispuVTv9Cf/VJuzoxKaDvotCtS2lcRqzbkn5JbCKvtNNbmVn1GTpGm3iXW9N92Hq
e05snqIO01IummHTiRrLm2I19UG8oXcX+G0jokBCn8MnzxWHW1gF8lW4PmTkpHspJC4SydKppSOJ
GI1zkubkkNxWf9OHjt2l+z6G46EG1yALhX4WgXLo3DIyeiCE16X13r3i7TzNiasODCO+SFYtDC3v
DDkvrQrfpn46hr3a+rEN6QKDiOuzXDLtMSIFtsdXW0Rpd4NFV8FE/0sG2QhNxzgQ+7zzlfXgztq1
Y1IoFxoStyaQ9x3W7rVfk48ZpJehzz4QYqFaMnflqF0rO/yqml5b03g5+JKT33KWK/jqoH2vOZx4
Qk8gCoUnX413iV3ddTrTvNBqjnnZXLH/vRaRkmtyrR9SQjJ2mdlSPwHZCBgLkiSVXzt1cga6lux8
bX7CILMa8OxlWJTTMAfkMPv62Z316J70CWOtdfF4Nc+M5QbAO1Qavdndz1H2JYkHBPQ+fZIE3x7a
S45ah1CCb3AAaawMPZnOg4GrJFXzVVmjCEZejYNWrxDdTpWzC0bpXpHSiDGwcoyHaRkMwsKi0jcA
L60ckyggklyg9XY5HR+3zsPdQDn7jPgynnno1HyKdGFcTByL66Rt0mpbVFq4MaCFUQK5YFpthyly
lRL12KbhfTb78RtwlPiGICnaPgkp3Oi/fd3rosi8w25i3Qgn1PkykQr2GWj2D2TWtGI0YyAvBp5z
jBthLhEah29kJfn13o9QSK4KzNIv2lChHZcwLm6MqsNdOAI+ZbOCArDnz34jdc2EvZbXtxXjw32R
mM493tf5yYbJdF1i1rzSMEsXaxpH9UZFwew1vdQ3YZ2ON/QOxYuvhfrrQCt5XwypGlH4+SUkMR3n
MnO4dBMFqmLM02Zb34mGu4pfZjNR3mz8spk9w2QPQwQafVUVgVBhM3eePbbjmrG6oB5H0GjH7Xiy
ulFsmSeYFHa+urP8JRJJbzg4LlaWJerGFFtCwWgvshtdJDbYiztZNr8R2sTHFAPD2ufofsTM7X4l
0ov92aQNGpDmgAuu671BpuODDpFuNYjgI0jYBYqJ6IBVO7ABoEEo91CxusW1O5/h0X8joujVaa32
OqJ9sCEOufrSZVIneKRo+rMCF0j0T5fc1xad1XKI6MrQWMU8SVyzU1hIDZml6BmtH5+FkqkkHVTL
md9yhoPDKlRqIPy9SXfIqll/9NnZOm5VnqqiRpJGn2xTBbongU+QUIV/jL7bndLn5AQOeIcy4ZbZ
kLgLs5k6GJtws9GRoXgYjfNNT7X9NDbjfEgFvB6zaXNIWfhQNhZMhPUQYZBt6aHiQ6LXRBykeYPs
0r34haNdTUVYQALux4Lo+WikdVH06TXaZWZmuQxOWD4G9g687OwmSC5WSF07MCEEeyPRjk9+KONb
vXBeUSYTJYFbdhskdrqjdlJrzbGyhZPDxt4FbXul9w5CVjuG4c2bYSVHFGbqHluRIlykK5pvM5nL
Ne6mOttWzgAFhWgLjms2Qj9iAbpdP8Bd4tPaI2d8R+5m2dQtZUHMNL0OAxYatNLy4tejPDak5R1l
UkLqIaoHNa4dlkm/zcYx3ndMQGuyPmOf2t+s5RcDN2SJRp+EF0aGcIvbYFbXWdZp6NMnbaJibKer
MUHWiGsEsmBjZPsE8aOnrCGkpdNal4hJHX+mZl+VfuN4lhbTprQmpKjEe5mrf2Fwaq2yMxDUgrFi
GWxGxBqxXhtsOoFu+izdEPTRYfrGs7JjO3wG3QAhYgyZcnmOPeri8K82NCqDnJZ4E/Quu2yCP9Rg
TtZW+pVdOU27+1eSLWJEQc+iJYeaaPVoJm0ePgpmj7icwseAQMtq+4OI6jdg2Z+5k7YLCVhXsBfh
+uq0qD7j8/s4kJGMMRpZeZ1eq8J9jakeCIIScpssaTUWuvu/YKw/iYb+fc0FN0xlANtTfYJOKnaW
BqNkDMfCJBCmAT5NBlhonEruNG7bIHn685f8JIhaLmjoBr4S6SgHgfmCcv0B9y45VxuE3yWbBP3o
Vdnp1g1AO0m7rfkPAPy/Uu/9v0nzrsuP/B6tx0d7+Vp+FvH9fwifxpT2w13/RZ+3ozj5+Ak8/c9/
8B91Hko6qMWQ3wx+dlPRF/y/6jzD+h9cyjpyCx4HR9f/V5xnoNtz+NchTzPEpvfGw9v8mzzt/I8B
rRQmNU+vYfFPxH8jzftEnrYcufxJNrhjg88mbH15gH54QNjbCPTLwgsprfXXEVENagZqD5CBQZIP
nh5l8gY3G2eZhDzZbgOVpi9OUR7Hb5bbZdOBIgN/6w/37zev5s9s1n9/KKRIjHEd/kK++POHQrZU
6eaYXmbIRfdZqlkvJf5l5dlArl6VCoYHXPjq2WKubfxXb+h/Lq0Mwc3QpQHa++dLpwMhOb0TX3Jy
IbZEs1qkWtFP08xIv2mpG97+/E1/XhD+fTlUm+j6TNOyHfEpU0DAhGRXji8u/CRMicji3+Mqyl99
t6g8cgacb3++3s/rwa/X+7QAiViz647rGUhgNoTilgfOvPqOVKxw8+crLSvL/+oj/3MldKmWqy9r
7D+c7R8eLM7dTBTm5KKleXuJtSQ7YIbrr/98kd89KCbCVhfsoGs5ny+iwQXo7Ca6wJEqdlMfG9/r
CvXIFDcpGZBt9dZVNvlqqW3+5dv9TKb+z7dDFKpbXNVy3U/3sUlmPc+D8BKYggjZMkfFJpIhuMMR
6d7BC+hPY4osMkts7Y6OXeWs/vzFf3t3lbE8ohJRlPnpDVEO3ghL5/oEHG04STB9Bkf9378LhpSs
MS4ccmIIP6lpEwvCbEuaZYR2HInVpO0M8I63sAbCi1nW7c2fv5OxPOyfHhm0suxYNpeDhf/peiYZ
lhTFzD8Af57qsdSei8iMbgpd+Lcu6okXNWXNbsJSvNK7RG8oSCXWT33Ip+2fP8pvXhNex+V/vJZw
kT79vH3es2z6wQX7mLFumad7INWw/6rib8EWv7kSeHfHBTWnK4s15+f1pqu1JM9859wjW34WeIQO
tZpplVVxvP/zd/pEtv/nmSVY2kKwLNAkq8/iaDEBhe0Tce6ZkT603MpXp0zct1Ilc3ccnMDGTRTG
TCLDLPlqacVYeuTIubd//hi/eXNQpPNtpcspELv2z194tCIrL23jbJaQjFZWQ4w48B15KWdgmliX
5gv1avY4T2l2yFJILn++/G8WXNAgYPzYV6DXy+X3+GFZyuYwdnohiLpN3D1zunabpEhKQTjXW9/I
g8OfL/e7m47gWUATh+Ous8/+fD1C1Ej1VmheDJvcKtTUVkb8m6Lrl1RO9zz0YjyDaWCkrEHm0fxc
PNUxUuY/f4zfrJM/fYpPTxkLPZrz0jxbacnW7k9h9b3hbLmDdEMBGk8gyAtV7lqhwr88db9ZqKTh
klLIKY0V5HOKgZ0nIZIm4wywez4mrWntYZzDj/vz9/vNW7SYHwgKcBw2U/lpG22H2sdGbpxht7Yb
n1nHrg3BEDZG3h7/fCXjd5cSlilsk/KMTIDl+f7hAXJgCmpWb5xVPsfgOsLFKuiEYbuFXiPUir0m
uEx6Mxwik4yAnKSjsxWjxl11lc/giGgfZHuVuFqQwAjirNqd/nIzfvdjSyIa8Gm6gkPOp0cOQmmo
IbE6G2VNu6lu5MZACXxjRoO9ww083s2MKj84TJd/e9iXP/nnBdyAUYjbQ2dTdIx/Ii1+uDd4u7Qe
WfBJQ1dyDc8axixE6w3u/WanW+mwDom/W2GWTz3fGFOUdAKB1zARi2cv6RGl7g5/qRB+8wIaSP75
nbDqEa3yy6o3dkNBUNgJFE+69aeku5CYq+6jDAIZbq7grkaNsVfG1HuzMRjbqLP6x788M79ubAYx
qJzBqGUXusKnXwQ46KwKeFWaiJqFeuycyX32r6ym1rzacvI7hODRPk8cdRTArddZLvIbu0BC8pcP
8uvD+8+dUOTVCAJO5KesBUyoojc6DNwZaivoUaUXWOPBzYgYyHpsxJWjlhCButrDP42+K3S9z26J
BITM5fmAwNBe5b2sr9xhkn97sX7z8JBy8s8paTmVf36xjMjMuH/iZJlRQIp5F1peN03yYEIKvFTZ
V1+f0w31Ve7JcRmpd77pUcR3Jx9lYrUqRD99/cvtWvaiT88zmTOGY7NfWo7tfLpdgUQElkz6CU0X
yYUCrfjNHDW1V7aUHQGpzwwRmnoN8OdrSKY1jTxEBz6k4tuQCDfxl6Lk152TSBCWHp2FTlF5Lg2N
H96uNI11PbbEyU2HZEd+JFaOegR3SvhMu5mLtvwy+REiDVnmV/PozH95eH57ectyCX1Z1r7PwTho
w5mtLYSAHh42iOIapOZikhnU2HiIhLvbugv03WA0Lwl287/sI/+sHb/8FlzYxXnF9O3zRhrlZAek
jnGK8wZqlNai5gwKepIECdySR2y8GqNbf6gMFOYqASB1GFV6YKrMeI3742WZav+ytPy6zlrUD8pW
JAZRsX5eWdJco9k9IxMoivkrTTEe1Rl3wAqSg2yWifeEV5Tqbm/7def9+dH8dVu16Ossiwm3Ai7f
p2dBCweZCBWfXLCzd3SIp12emsnbny/ym3vOVQiCMVhCue+fiyXIOnA5oS0ZArD4Qq9M1qwSwC7w
uBKXK51dnPqR5ycYixmokkjqhGL0bFSHX8WgMU7I3SrY/PlT/ea2s8voSzIOrkdHfVpMae+nds2H
4s6Y+7EwsqtMgn3xMV1BhnFGgE4+WsHO/8sqvtzSnx/AJaaGwywXx0opPt3ypBVumGfa0UWflnoQ
PplWlQMuJGZ8RcmEe/BBpeNvgC7052/8z2nu86XdpbihdGdv/fyVW1e5ch7DE+qZ4iwqxD/ZELVr
6HyPtBOB39tGtcnm8TboK/s0DLW1tbSp2WqcIlYlXvGbusoQHiAZvHdkda2MfL5FJ1ZfsC1j3uuD
91rvvnRDLI4TaRybvKzAotTwxW3+71/KhF9LcEdnN2YrpFCgVvtUjDp1BE6hc45IC3k30poI6Dn0
xQ5OrCo2wpyDvxw5fn1Zlgu6PDKcO1zb/vTL8bjg+JH2cXRUsAk6t9omeCP/sjz+5lvxRuoM1nTk
aUJ9uoiOWGjWYuuYaYZ/0ztLHBU85Hg9oTucUF6F2v2fn4pf93IwG2RS2bycy4K8/PMftoM8GWoK
jvrYThUI4mbsoSoY9haOmPmXrwav9NOzT2uKapc2Ib8bX1B8eueqPO2gSiJ/oXcMKCIg/2uN/y1/
0lGqYLiIeguyiZ/NT2bJqrWImGtz4wyCUAa78e2LOZBlD66jEXvSkGdz35CySCD9WAFeRfoKGQyI
ZebFuUvMiqNG/5A1U/GtK+bsQxv1prqfpJkAZ+pKv0SDleLQqfG396JV700Fr9FzjLD8aozSAfpj
4ljYSBf72Ab/Yvpeo6RnMALckmmkbcRXJT8X3g9oBGprdmaWrOsxIwNAzuQFEdaevreBCYIIYSKo
DVeAjo0QcAGGGBXum6FMkxsHhwr2sFJ077z89fcqncdTUjh9z787oOnoUrD2TZmPUADFZH8UiNvu
OJjq35t8NG/h+ACWCcsavHMAReAtb400II5pnkuo96n9NS7Ax6ygu/uvMjMmIE15mgrPB9lyglyV
3HYpNAlMOVL7wtnfDHcMJksYm4zTx9Mcy2JY19JkQNmYcJVWgQ8ebNT8mJtXMGfCYFAcYqSkazOu
tI+ac89DW0i0LeFow5iqsGn0GydPWyxY5RTbW8gdT2bX5b2njJY8mDgMqmqDIJmgDVPEzMWA2cPz
Mgk6Rwba+dZ3Eer1EY+k/VznSQtUlk2S2Kcs5z8pkCCDfoumJeAZ/BGsQVcMJxxIcLVJgABTBYa8
nxH/+JXnaDbSCjQKIQPKnKhUhGdsg6Bj3WHfNODsVi1uJM0DkpYVyBDBk2V1L8IVsWeksCfg3W8k
jMBwV8ewZdu4ZuhpTFiHEPJEtrtKyprPUzHZDTa+jbOYFPbI8E+9ShApA0/Jd6GWuO9WbEZynRP+
gpFCLPAbleb9I6+BBkdEtyY04VbdtBtRy+kgGpG9UFGZsCWTyn/Dhrz8JDl8NxDfU3LoTKd+ZFEc
UdGg6PuS5fCuEFCSZJE0o/hm5+yzDKQqeVenwnQ8AgSiDiTxhNuEx3JeGlQ5MpVunKz7QZfaC/lw
XL5Lwipel3Y6nFK3Sq0dlkTyTWoAXck+6GuFrhviH/5eIuDB8TUdHnO/dTTygJxkeseEjZiogv9o
4j7GiBcNCb4vbHoZpuo6iJQXFDOJDAY5YbDReHi6E1O1ItoFMTCSxVFU5buhwAJG6Lk1pKg8Moqk
bFBxti4d107XKWPLzquw3zFlLQsIz3mQ9G923DtQ46XDnHu2BCycSQDLVXUfnOWgwyFEr5yuGG/F
jzzI6PeDPEivSwrBcB0VmcHfcEN5FgSTVN6QW0F1MApL7Md6AreGKRdXyTxpyMXJRq9PRZnM1brg
R+4BeYJIlnYQlxuByQqaft0UljdU4MD3Jpb7Fx/iL47CFt2ONZpmukZ2ixAb6HocbDW0OI95icGJ
7LoCFXA76CWpXjJiofGHrkq8usJOgFrbHdEMIGeGVRWh1jzUGePnVU9WBHKsOlLv5aQbcpPOPk5l
VTqZe06mEqjqhOF0WsXAo680nEX9CsKN+4ZQL6QEohf+PhN4dsx0sCoCBC7yE55IghiSRMt2hj9j
f6wru2+g5AQmAL2ubO5tO3JqsEv0Blat4cZoHlJsQxt0WTnFbLkU18hCuoeoS6wEV2CBlZnhLRVJ
h+X1as60+QFmIMtO0GM8DGJSEznLDdp3J5LWBBTOhllgW6N2G/tkDK3sifJ6HU8svKvEbPpLN2nk
YlRlUdzaoqmRMo9qeNKNfnixzNq8cKcsk9G4Gz/wA/R3ge/o92aUamLtZgsgKQtyHT9BVkhCNWyi
QVa+GIHUjMoI862J7vNecZJ1AJYzPFg3IjbPtrDmF9VReqG0ShddVa+MbJVYBuYztyaPziuioUKj
D5cm80jFcNP1MPjim+UiHhVxHlvriW9Y7i1tDu9NKcqnBkHvW68X4/voZB0oTLBBDw7H1huSS9Sj
ZsvhKhC+i4cxyzUbGYpu4zmRAdbVOR2jyNMNHwdJi+vkFsBXiQwjxWm8Uqg07XVdSs5gUdAABaMg
125wI6D5a9t0gG0o4idT9sYHHVj/BkgTNYgNTugO9ICPfnCeHcZp1NjnNOaX82Q9R86Osn5JChlm
dknE16RfzbpefR90qkNydcIeSKFpdDFSbFT5XgQCN1tBrAU9U3a4do4NUPhnnIS2temj3iEZiibQ
cxWrpPd4r7r2MFmGXZ+QDGpfJtQWG63qRLhLhwyDeDqrGF9WnqcP5FGQPhRWvn2ta1WawjIrA3Ih
R7011qRWuPiq3Szmoe8m40zRQp8enF1JvhGGCZZ+K6zBG2sQlhelbvExMqnJ1xYaoWA9zRJftlNb
qocTnOTHOaaQMFjwriOktMOHZffdkicCAiHXdUQ3YytMhNSRIIxSGoV7XcsCj68uEGGsRFKKV6ll
REhRDM3FusrFBDwitvuXBFT9YTCB8a8qgYOe+ARDu8tTgITYHczkm8t4bELjCSxh66bScVe1NGpc
dyLroCOZc4xWQ6SkIHVW9k6A1ThspYNp+DJM1iTA3Cl7n1cp6EkGqhIgHYDL93D2/w97Z7IcOXJm
3Vdp0x7VGBwOYNGbABATp+CcyQ2MZJKYZ8f49H2gkv5fVTKTTPteaKHMSgZjcv+Ge8+Nb9Uqm88p
7fIWi8GQ3wuwUR+15cUjY5RKlEGvNR1JaoO3KYYF+G2MLm3LgeNlj5ZU823JKc8Si3qdSwG7O3ZB
mO/kEMHbOut0I+s5ipxJey1re84PmOwA70UYZVBPVl0Em92ONHFjcP5QEy40FBchjFH34a4CFSC0
MEqmYOYTNfp9VoHTy/EZmPAI+Wju5iIDbZsQReSFibcOL7KOqClG9JXMz9hCQUiyux99C686iB0n
zvYdOXSvKWkVv2Q0kT9WjZQ9u3lOzV9icKZ7sgE6d5eYhYGA2+7kPSxtgxOwjPNm1y0l+i2r4hX0
I5c6emevCAx37ro02L6cGN9Z61r2j0RLk+sFBsTjusbL48K09ckyyFs7aTBUuUX5wG8uTXLtQlfB
AfWx3TVXSs+6lFgORvwCLMwXkYmqCdRo2U9zn8xPnhtv+Wumy/m3mpEz7hy9ie4SHRfVHumuih5a
u0PLnNu22iosO4Kyaa2gWmKkschFnQzP5VZYkx6dtA2eC3I9dqruxntnWpK3klQ+UvRWGAum3YcN
nK7kQC3PmTJNPbgKgfAZwR1mWqxyRHT5RHPpb2ZdY+5NZt2dw4zj98YexvFphcvSnjJdwLZpp6W8
h5viHDhk0uqQwT8n4CaSpDFGZiIqREIi+ooSvXxoCicJG0JlYPjHbo7GYFq5Jy2OzwmSqkamjcgW
4rMyzWm8/VoqLdkL6I1GaOp5vlLiDt630bfERBDRjHYeAAlvH3peZdx4uTDjfeMJrIHIl4QMdIip
+HLXyH7EvVs8N2gU+z22N5jDI9EraF8zrduJ3mnLKwLYIDV0Kl3AqI0LCPGlzt5VOpPDJR3eE4Yb
bv9BoYvA1OunGF4INAwEy43Fe5KuGlXUEGVrGxKxi7AeuW5/aXt2UnhyRm6TVqvXb3tkEh3qMopf
m3Qybtgar284skkHUxXiqmLACNSY0/LglZ07+vXYDwc5586GBF1biiAkuAfJyDQ6gjd+GuvMO1ga
Nj8/zSm5DgRNaGFFAWbdzLxE96iQ0+yID9S95tYVGEll1FN/2KAzTeuYjeWc7Nhr1A/N2o1PCOl0
shbI/MQoN+XqA8vI+HMpquWh5KNVBJWnMuiQ81Cj924rJVHccbXs+gWRK6iEoiVrp4w0JOc9MwiM
lZ3B6Y2Lg8QQPhSJ6OebNebJhE3f40BiqqhhO4nNX/NCprU/zeQqNe0S8TJbKnrUFrsufOj7+S2L
6OLbWTN9IpNuFT9q0wYNo6UGbvwYr66NwW2ep0Brlnk6dg52QtqrFjNl3XaQCxho54QbA19mkOjN
SgYWtHiBrNeW4A3Rul4LXSBwL0eU3/uo2jicUNFKHBhZ/MVIyxl9bmDwJ4XSZvCr2SAOW5LUd2GM
5sm2yBNAsZtFP7d9xG2i0HGeeBemkFO+isPENOcXr+MLjoS+vHPjAn9SOcHRgISD1TCSud37SbE1
OCbkgAcLOyozV6ZMe6d1MQFZ3ihv1pzsaEIg3H7yx3YRfpIP8UfSERjjgzcwZeAlqDt2vYj5cZ5R
AAmeqgz6lllql4EIGPCkMb1OQOszfa95pw17eHVaAX43AQPdVp7zs+JPbpap7R/6kQDAIuIFQ7OW
E5bVyggj+MABskck6hg7RJkl6RgyQcq/xoP2A/UScuKkZfu9nyy9/IbNrj21mZvxig5OWlBKwTXb
tXaRbgWqAQ7Vs+MMTIaFXdEHqQowt5wmYAAa3oaz3bGu3Xf2QDVd1ulCWCIV61YPCkpwbEg2XkTs
X1Mo6xlBpxoS702YHQFOTGSAqOoekvG4w5vgd62bQvzUu+Z25fzXdvOQ0mniRF1+qg5tsQ++0oW7
U2fuU6eSrtsbiRk//3WM83+yub8YNvuU//47N+6fZHM3kMLex5SdzFeliPw7/fqf3//J78I5S/+N
SRGDO7ZUaBa2mef01av/+Yspf5MGf+ghFHFsx90kbX9j2gn3N7Et2tFvIXcwjU3T+TfZnLB/E9Ix
mWOzGUVqzF/9/Te7/D5q7f/0//+rGsoLIaWq336vP+0VHVa/tsNCkV8EKQFmhT9NMVunFTDCiZ3J
vO5agx4+hqJf1D0QTw085Wi02gHBxUWj79/pmUMQQD6MvjNJdZcL5LDHOpVoWLohJSAtJ/XZPDK6
tF5VXHshP/CXxceccj5r93qfEGbgABWDDGK/6MYMf6VrrqhCox8ZAsPD4kXZA0YpETiVuLGl5h0K
0ofOeu/iRSm1b7OZ5htDLo+yb35FtAZgt/SZFAdO8olbpR/wBxEkvYpzQiwVBzRd3lqX8a2w8ZE5
mBX1i43fml1gPKZAYnVI93sX07P6JNNXT54G5VUbKsCyjykGb37DouRmMt6S2nMx1lgZmlMcezhq
vRY19J4af8ObIDTZVQtgJpN5S8sdujB7lvVyA9bqBZ2K1h1Mc4kecOrGazgCkB38RHPErmJrejK0
QdBGZrIPbaDCd1mvniEjmK9YosT1LPuu2oGi4C/jBfO6xSqcZ8v4d7AA0lR5h+AeYGa+2Cn5hPoY
Dm3l3BUw2djrzxGRc8Tg3sFQaz5cMtl2JbnIu7kh1U3ZWnQXV1YynjlP7GebTAnzqFFGaGHiRBR0
wAfve1Fs+nnbNj4BKme0CLw5kJja/hwpYeHHy/E5FUQrOrthmIZ3u3SK64S4sPMoYoEMmaIPwwjd
bEuR95lwBDKyq71d2nXVWx7ZHu4v+AQ7m+rXh3DFrpuQD6BWnXan8kYOp8mLxitnwoBG+SmeKcsI
npKk18U9MBLuVKJC0JixzbzUcY1xpUEAFeTKzt7MjrziLb0YCp55g8+JQZ3TtOk10rv0OI9d7oON
hb68ity3MegEAsoWg5dYHkdE1ztTL6Bz9Pmwi/rU26uOyCYx1Mu+L4crtiivsVREoyzxsANyBqG5
It53SomB7kQQt8sNXG7ob56QIePTYGoIufPwBwd5hOMZejxlL5mxMtsLMN6kAYOCRoNwH0XmvZxj
53rTMVEOWbsidxBer8wfapd+jMjMaEvr+RnPqwlIlU9DguD00AjLDlox7lcyOHzbMOV+jGj615Xs
jLnR01OzxfeS0efl91NR2RiBwSLramVsQAMcVJFSZ7cFViStgQBSc8p3VGWPBAR2B+HqWDoGkmYx
q8A2hKoFztYXymR+qjUOjReJg5aG4aYC5kS2n5V7QC50nSLf0EBM66fOgrCDjRjy1jVEj1ebkEKS
pUzMl5lv6qnv2sYzhvz2qU0xmrAqeig09xuKgmA5BKRkEdnnspY+TpvU1w0A0X2/vAKIuiPWoWMW
nH+5oqbeS2tqJtzPfTnD6LcMLBXxR1bi/18TDP7kWNtEoxfzifnG12I06GF4QzAyQMmZtPUOEZ84
2RQsKcE1/IqG/mVbeJLmbpLfLaDb0jNv58lYX+JYSMZwdv0IrZ2UW/Dk20w69Xu+f992VGGsL6Wh
GCmPs3kErF0T/JdDeyJFfaT+qMnUiFJsWXz3fb7NUQ67dxaoXBeK/mVtTNKKhx5UjDvm6o6RfqAM
+Lj1GF3LZYooxpj/x6I4zBZDOmsw71H6rPfaqrl+OsVfw9TUZ+LrpqNmpCwpdMnUazFlc2xiZ7k1
0mJ6tyJD4pBpj0VTEGLgNG44mKCcb9BAWQAR+Aa82I1coRtqRf6onHQG9kUuDrlVuRXvs9LBEYJV
LjTtPLvnk8N8YVXmT6Ev7qnm0x7OUyvuy77HdlWqxj2romteSFmgF0wTzt69zbHqhmWTKZwiBWEI
mpsAyie9WQ+nrpsP04p3qeHLAp8qMYDlpIOvQPjw+V9MsqeKGqCm6uV7HCfRfkX9GJoMd49OTT0a
uau5A8PPqJaRBzCN3kYFwAi3Jh4s8sqDPjbwvcc54iYkZGDMHfOWbWJzrZUzRa3CohyPmrgeGEyF
HgabXTNOMcA3KCRxJ4bGr4VmPaSJw21BdpCwaZGd9E0uq3PXzoO31+0yv4ntPILL3uwYWNs3fd79
mAi/ogXd2bI7WgZb2VqmN42Ul3po67DT+W8jNglXuWYWdxTChL12UdcBZJs3+zUMmFYyFHEHaQZm
nEm1J6X1oERDoai01yqKtTPMxPpSxBA2jGyJLmvPAUcUZij5NJkDIFVL1tdpS7ItGva7koSAsBNl
czc07BxHLbBG2l3AnV6raQHCW3hmyWiFS5vP10RGZ/tqGEyqhZ4cP0OdCceLHyLJReTYj+kcfxDG
DAdrHLVj73jdgfg7Z2es9giAasm8gmAs8wJRJmGQ09wipbggOm3OFqOd0zBr4pG+7LvPje/RMOpr
8jFrjoEBiJPRokrMbh16C/hdOSHafPIeWhLrYpZ262M1AjpaZ5Vcx9AT9k5vmkcMP+U1ocL6ZYtX
Prv2PJwKptGhWcbtXVYhltEK0qkcctQ/DJfhaV1F456oW86NTNykjvfkVUv90zQw70nyuzHxmi8d
aZFMCxoutDRbTLqXzSSVRMch71f2G017v2XOPRZrFpN71n9j/CVdHJjdX8kZtylR7nsANQVbC8aY
SsoHQLzbjyQuAxdGepBqy2e07PJkZqiJapItYeNr3bllSu+3ou9vKju5tsoJuJreLD403/e2L5on
5q79fZ5PcLENhvQYlFZiRyifaPamG8uGdYJuX50JReiOvEsQWcns2UKt4cREgsVco8/nWneyaxbj
RPkhLjnJvBxPSOWLT8Z90DwQHIGcmp6b2nkBPr4nvRMysNEZfNW86uKMJIWmyqlD0KPO8zR5011F
mXyXFNUGYyD8yHKCBKjWTuOif9AQBYV6PNbHWveQVXOuPLpuzHawIZ8lreO59k23tRnWrU76s7WE
ZgSKr4cNjDdtrjQvwsyjSJSzkZxXfoky8qqB1g+zq8unK75JRRNINH3vmyIdMlrnva+dV//ADokJ
0lzd6YTTdAw1Wrp3BK/5lj7cc/YDWHmQG8WcPqt+KUtbECDjuTRzOHcR3j8vikhHi/v9CkAzApQ5
0e9xgy5q1/QJBeeSxD8nmYzfowVIaMhgU5TMQNodOYn5LTit9sh+ZfpuYKI/jBBSrnI8rnh8vSVM
+OtfpTO0ZxRgyfcay6+MdaUP7XA4dgNEgHiBH6HHk3xQlq0IdyTwdCHjyAgMrWPczwIn9sHAmcdF
jAP1BYSbm44vgwZPxnaesm0T22QTp6BuFay/RGUHY+95e3yklh0qu9vyZHHdkePmzlezggLq9Ans
mqE7svaSvE7jdkCpdU9yvHW7dq35mcvG5jeqy6dKrf03XxJSycSqJ/sU305CqemJMzS+17l2CF7m
Llc2h3NNvsWLakf2XLrTXIBqfKCEjk9zPEfXmQMpWjNlHTCeMneUj8Nz4yGYFG760yEqNzSNbUAN
RDlO3OeYy7wW+gmt2plZ+ZYn50SHxOybQzMRt77mZPfgrowRwj5VQ/xIWLgvcRJw4dGNmOLeiVMg
B8X16Iz3MUuEyf41Aw/e0uqLVYaREX2uZA8e5gpMhMv2AW7iO3Ent2lBTGZSmf0egw74BgpNf9Kp
eVrTCDXRU3SDzu+FCqoS3EIDR7Jiq9RlVnNwnSEOXS4TXw7VL+ZOP6hFTgCb6+ctTDDUcs150RTf
P6cgCVlfzLO2sBwpEDDfRWMchTMatAARa/ZaM93aLNH9HjAQtEkYxUHaJazUrfnD2mLb7AlgLmgp
DO5EaR2S1fgEH9khCAEiy8ETpoNUB1c4pLdOYcvOeK9TdFQ4+EPdSfJz3kckMzXnNolRFdJc+DCb
ysdkM54vk+Gy0Yo7mB9jAeWpz9kxRt4Zj3W8zzMSFOokAmlJ0q4PQS8KC2dKj7ahnRnaRb6VR81x
JPTtOq4xbCL6GH0YPh8GgKidwdzSzq0+7Gz2/IQp5ddsadAJOXQyc+nGUDIWlzRMNb2jVcxuSk2z
7jiQXyvVdoSbk3RgKrYbuyUvzkh+j+tazwH/Efc6vs9gpGy+bnjNd/C9y3McY5PWkUJ0znwZetfD
yi2eigSdhVi9I3RdFvqAMoVFJFgLAqcjNrnNvRcCYjnINXltdAupGGIkhXvhBQfiO4SNnViUynO/
n1aNY7QessBOtPXYeACGWql4lTXm8XPlXhumgIfkLj9dZldHnUOaTBLSiy0Mqa/algS2dP0RE7Ha
00VB+2CdfYgEJFcJK83WQBF2Qm+PM61A0IFHPRZL8ywsJCbkpECn7tXe9ZLkudDy4s2LsdQo8uwb
yFg80jgi5lgg2UhqeOJ6lF940QNX/bhfRHttTPzgvkFZYUISjXlLDBZxo0PG51DzlkJpajNuOvDj
lCrtsXao2PRpoMr29hOxJXx5S8K6c6K4c+ulyDJiAjPS4eJ2Gq60QU10omw7ZG5yN1JosHb2c6NH
L5XBw2Raz7C12scJ80JSqJ6QLYSa3sCjYPrcjX3E5lllQY8aIoR0BCcy6wMNAHugmySYtotZ7DUN
TMYKPHA3C355Tv6TSRCPVanqTASPvWOXbx9XtJ27mS3JzjSqy1I03RFvinNMSlUfMXVFlNoS1/iQ
3pdrwxfToWJewz6ulhP5fNJPM2RxZAT9woF8KeFoJTDVyJYfktGgZNSzIxv85Jj36kfXGBD9Suut
5SlCn8llgPytuc5dADifE60sEwt74kU3ToQ5k3QWcRU3P3JWcGwg3/KsqY+rWR+nYmLIMzY+Wqhf
tSrfNMcc+Sc0ymY5PLP+x9Iekc87g/GfeOflqzW7HwJe5rZMgNNGQvJuWiAETATVcwxjCoaktp6s
hi8jsUcj5AYrDctyVeea0+wwFq1FGHf3A0hpE2jj2Oxhf9SsOuyYdtgw+L6s9hlgkQwqp4bCqMNG
cxbaVK+dHmUB+8oyWxCZ5HIP/bwjn/VR7wAEE0BLkk87fdhTdmOPJE0l7RIQ2ZZyMZJTAl73gJc0
XNnw5sITR8dQCjhmTJyqXJggUbGZbmIcidMsUQwsat3pcvwRS3ldM3vXkYVRZRM8bXorFSWa0YY6
lfkNb1SE78rPyv6qUC+wVPNgHPvpYjLI4qhbiXY06iuyk6TfJl4W6O0Cg6sGcdyaRBIb8OYDLdGo
ZvqORqXR6JsXS7Pv2dzR3s9noyUGc8nIiJy19jImPak50x3Dd7o+rk23xXfv4qTfVprnNILE70zz
X2d3V2NB0idqAWgSnLvSs55Sy7xJGODspJ0MvAUEO64LXEmVGG6Y6Gt6bGm+gw6BzoOBDAlNRcWK
6piwqfuAb9/tzHapbgaGP0dNy75VXSg/a/Xs3K75ZtJfGVNoPJuGBgs0tvdd5SvDoKL6HJOJ3oL4
IICYQjsbmi7PpdUzRe+1T0M3OJUEwahOzZanakSBGM0sD7UByyK1VyAX0ujDzOop+VM130Wr7gXe
xMeBLiO/oW7fWlDrkce8h0wB7gjYpLOuGsMPVscR202mEvjEsBQ/OU10MyEMjGr7MwIsjtXlga1x
cmxV+mAD3tnReD10ibKuzGI5LZDk3LrSiY8qz4vq9rEdv5hS/wWHIt8bRQ0Lihx51F4jOj3yG0ML
CRt9m5Tw9peg7l9lupBNa2aPswQWtcry0rrLR+E2X3ZSV1uEA+SXhBVq1rSuDyv02yBXooUyRfTz
bV3O17HhHHu9OrdiendLroB1mTBAxfMYQmbSmWEMAD8FvD9kGTMbGKfeeavx0zK06iBM7UIC5Bsw
VMIk2WMELL6g9V6A4YHRggHkr1XLYGlYvgFgkAcnYlRN5fS+FNGVdOCiQty1di7glGBoqYfMOVoP
ZQ2gByvpckxd8HrDGBMnXeynhLWcKdpz11mHJkODMIIWeWCB6UCzILK11OP7PiXFAXj0z9Et3jDL
XhhAi6BzgMuNMTAzAwgoaImdmZS+lql7TY0vTBtg5zXo7aD/ACKXMLAdCcwBcifXz5pHh3yp7hS7
69l5Xer6u4taReNvQTZPyosnORGQDWEr8qS2t7ZkYUA3I4vrmExhnRDSpUcymJZ72cfenrOBzoFm
Ev/TLta6K0Ld4KKhEDfy9ms21QsCq/2cme9LmYNxjFyaIAGJy04J0mPIElgaY3Ju5xbuVAlMf3HJ
W53fLNv7GBbazHlwHnLPXfzRaVi+z2sTTDGCLEJaGJ/C9/GjdmFHbioWadxZbmafVAwxbAVV5PY6
EjgdrTphWvCaMvVYMEHxvcqsw2VBlqMpxCam3hL2C8AWSVFmkDuHOkAW7bM26W+5AOgezan1VFjN
C82YhyYGlZGVZ7dtrT2Sm/imVPXpVHMQG0C1pTXOSNrSkdM3iZDCAQqFJvjL0dnyuooYaDLf991U
3slFITiPZRowmmbJbFT3Gv+Q8a0ZBSTIHCI+zZU9MgoFIssuEFZthatvN4k5DnXSw5Eh5jYVOBt9
C4Ern3gX/aEW8blptV8CLxgsVZyJlcvwEYUCT6vOWGpXTEkSk4w7ExNZbNFv0/KYTfstNNLBVUKG
YV+2hV9GFO6xrh0HRqZ0iRx38DoJfdjSRvDoN+jp90kWKWQeSCOXBSbP1CAKy8aT1jJtbICsS+MS
zQjgnOE9dpeJJaT1kjoojYWV3C2smzstOQ6zgv3FV26Fmu3rSFDhaJGWndd1dMSLzp9VGSEHI99h
h9i4faK7XugxmfLtrN5AokT/OXP+wCxiNyjOG9GcsqWTL8nQXdFbfdA0T4dUvx7n8YDL5ZLG4nnO
F3E1YlzkIonOMxVzXzDvTD+xX5BRMf4YECcZ7TtZOK9uObyNIpIvperqwNl474bOHYMA4oQ6NfMF
h49Ptk9+yPWlYfcprKB3qqPhrgeWqy+2KT6UMl5goiRHFkkBr5Z7XCE1avWXS+G05UjEVpEHZre8
qa6HhJyZP+gQIc3Mph1oLVRRhlew32PcZHz2A2ISzj1yoIYrD0BbPp/hjaeH3DDtk2gnc0fvYB+l
Md1NDPDes5Xyri27+2XQGMQXT0B7SUXQfth4DndNDs3Y1CH5tQ2jUniuvwiYa2+iUeN9GN7cGpu0
Ow6IN7eoGSeJ8jBJid7ptEXuZ6ip8CtFd8UcfbPJXwnLu64EW/rUWSE9a4QNgxje1Q53IAEdW9Cb
1n4564TYNepY/0r7TjgmSZBRfj8PiiUMSExjiJ/qSFzKQVzmLL5Q0s3hSMgoEr31WJX2naIq2lU2
TKVeb7ZEeRg76aTKo0spsdMyhDSIfel9JuOekIKVBwfiOCVZAOc+sKOUDE+iSLhZiBFPegdCmUTQ
qru9RxBeMvpDNdV3td7+7kP7vxXxXwzzX66ID+l709TV1x9WxNs/+X1FbNjWbzhfIKz+fTfMz/sN
i4KJq0Q3MO/zF39fDdu/IV5nYwyABdcJa+P/txo29d820ojl6Sb+BjyM4j9ZDfMQ/2ATwnELNcAW
/BJQXTz0en/yDCKrUN0qIQ6OC0MPrY/d21rnWwCp0rn9h33537bS/7iF/qOvhYeSSHYxIm3WINfG
lPRHB0iG23Qd4jG771KoDNbyWjn9w79+iH96Nn98iD87IJnpphoA+uzeyIzXISP3Il1+MjLe/WcP
QyTLZo/dbHQ4DPG1/PGZcBtNyaS67GJlNdkMzzosykbLgv/4UYSHss0y0d8KgDx/fhTTnQ1Krgu9
b2EfvfrWqv/N6/Xnt4QnwkNgCnRNXP/6n+kGBT2ORdRddiH4BTjov6NF/Fl1wDQI95eBw8gCGeTx
EH98Cq2OMEshZL9wMd44FfMeFnPMna/sdiFduXoGwv+m18i8mzH816/ePz81zzRhDhE2jNsIftYf
H7qYK2YKBWEMOmQeAGgBZu9/43DdbKz8lP9vdQPYgc3Q2oguusDe54g/2agy4B56rLXOnZObg19U
lcEaLU+PyszmI6tcuLWIJ3+Y3I04QzwCgPrM0KltPdZB3uQwio/zG88KsMKN4ZyN0W7dUuGbNPm0
CVu9ZBiLYWzoDoktk/kTS23qDzP27aBNU3Hqtn0g8ardKZ0m8xZb10wWXLn4nYuJIO5t9ypuMyxG
mH5rtF56MYVVYUy3gy0YXrWDwWxuRmScWPH33JLazgQum86ORZpXZ4/i6GXuTFnH0myeLIwFWve8
zh1b2Z6BOJFm2FCk79XrdM5X0nLo08j1HhMVSLf5CXsdD0djYp3YEJezOXvk1EAHz2OGNjUhxMtO
x2a1y1lQv1oJcqwMouPBckRy0xeoQSk76zuXDvjBydHJV1Xvvsl86EmYxR51Ld21fRbt3N4kooRU
LSHxDj3FLDSoYp+i5fxga2Gy7qkgJU5jfrAL1/nVRwq2Y+/oQdxMejjHXekvrhGHFh+kk+sW1kmL
rYmsjuWzTHOu7mr8mYzzvJfr9nQLU/oF6uNDlw5oBuLkQTebH5Avc3bqs9xnDUaDyc3mq5j0jIA5
dk4KnzWP4C0LXimWKzd6r1VwA4men11sDehoiE8tEw8hklhvWxJh94pJGVTujl+zW9pjGzcNdC9H
hWTooYGNu+GIlhRcZmMBK6gUogQG4tPOU7pz04q8OLWFieLRLdx7OBQ8AMkWGXMrxRYfECB57wRA
W1QYpqYzX2ldgNSEbF8hvhNMKSf9uiPiAvod0umUtO2DHSXpXo4osFf0tRT4oNj3Wt+44isb7Buv
qxbiinV6Ej2vH1AjkZWGsOWL5DRq8sTthq++XH9ULqRQDNATUcaWuF7RWlDfeOsDeu/2aiAH8Bvj
48dYGsxgEKXvWUOw/0+aec8LjU5ELes92dO5j3AjORqVl7PKIkjCBXnOe+pYd0tbyFPm9BTytex3
mYOEXcYtfbXNPyMl78WbYyaWaNR90lMSmkKn/MbITVQ60yS/RIAdEvwhr2a+bifaruKc64mA0b40
pNtQGU8Zy2WphL3vMzGeKj6+D/OA9tZHL2rdd+MoiaZ1V9/QaFYkSb5kTMYN5hhb7T3H1dB4sBGF
qTr4SEnfkdJXYbUJc1nj9kcQRh1/rpkBL3J5KEmT/HJGdD5WjUXMduEBkya5DaWx8Ve2fl/LtUIi
G6tTEg/1rTaPBP8ing3deLGPdJveCaIDEhVSrrGDtLzZEoRMEks9MNjaANuEAFoAR2Y6XRjdgWpm
uoI02u0WRO97I+44qcH7TnWDxrmpSz+TaHgdtaRnRMMyGKLlHGlBlb2X8pkovFuM72R1RWmNaMGN
r3OLPjEXVb3fFDc0tb2fVVTrduCVMoznDEtYO6UhW7dfXRw9KnT9hADBn3lDQo8cqB+fJ0n2WVVB
qRUJKx8mVNndCl34mJaog4x+YRmXM0WWAEtO3Tgsx7KOmgO8WFr4pcGbN1mkhhUuPbtmshzQVDHe
47j8JPEnRZWhXPzHjCRcgaQHnbQTpL20bhZtzk6W4rIS1gDistC8EHsGYZ6Rg5CngkeBwJ9R3pzO
TehCKNrYdJxZhtL0d03a/RXbPWTsHKgHRkzQ/q2IlVey8I0cveRUy7YMCxr5PSvpGt0ACCe3yeuL
MYH0LlOrOFaykjcji5B90ra/Vir7ay/TIPADTseWCOZ2rm37OBY1Q9zN20G8Ibz9AhY2EJh4V83V
pznqg78ip/Un5XIeErv8MYNXOs5VWd9jIB2/2M7lTLsHIpt0OYxPY9NmVyIHuq7oYW6dxmjIB7CZ
9rK6OSjDeKiHqQsbbECkLWqPdCTjsYpjBxUBq+VpwoPXWzhvhwThN6vMOdSqOt0P1pKxJUy13UQU
uD8QUfszXSqC7rK4PC3e0hwFoqifxqwcFLI5ozWyiS6wU90wbZCQWAtRVCvZUbfMxEof+U4KvtVM
NHAXZG9UKJSepobotaKOeoC0200XcaRtTVbkF1qpfhisic0dIRkTJzpXAIbQ+dOSvGKoAeRRH6z8
0UNSC/ypWNI97kr9vLazfquKC6q2nHXS5EyfgAb1J5isQ9BlrTjItn1o9XrdW+YyosPFLmYk01dV
M8di0eaduwzH54xZ+kYM48CRhYMd8Bbm+Cz5wpXBx5mrZrcpiY54Fc2g1MrR565ML7NjfdRpH/8y
GeMGVh/1dy7K44+sXwmgSCQjQs2cm1sns0xOaBtYLKL7ExlAsKCNiSbW1XnpoEITJpd9DrNAYND1
iFSDUvb5feJKVNDVlJFtB/TYZOBDDJGuaMBLk051IbycUS02zn091uoWvwY7l8pC0MxUGrVE5xyK
vs72epl8xvFKAB5o7HOmidepq42buo4/dJ5EUA49ERNLVjBrzvBZgt+vmA6oyKofBRZdv0Wk5M9V
g8zSjqS6rxxUb52ySXVLVUFMVpyEumsv7q4nXRjv5dAYO6J7xJnc1Tjo581mRmjPjs98fz/DZMZS
3Da3CK/bg+vmPcIDPd4TngsAw4pwMCIN/TG5xIuUnubs6y7hR9vmm76o+IoQXxezFNICYi6MTVKD
VILpdtCOWz5Sn31nIureE9v4mrb/TegX+eCo85jkbEtsfZDXdjy9ZxKhh5E4wO5RPB2BtxdfNHsG
pQP6HMPSP0WWvNeTpb2Pjm3uB+EOLHt184k4PJdBakXcUqOPy2MhGD4zGZpQ51nxcRTk3jvKnXy4
5uRrpk3vI8HR8J8zF+zxNJNwUVFR9ONyGQr9nWxQNnFJzCLVWr+EXWkn+Lkd+3mNjBY9dlIGHlUa
Smg7/iTHD6tweM76xOGhsAf6JtLAc8464X9JO6/dyI11bV8RAVaxmE47t1qpJY2kmRNipJlhzplX
/z/0/ve21BLUsO2DhQUY7hIrfuEN11bimwvQ88ZqlN2QwWbInS2w/5veH6+NFASnrgAXPVb+s+O7
61A4QBq5I0GzquFGjYEFJbj4o6XTb6xOmwu/xd9PR3WTTnnQHwgu8k1KHrNgFiWaGfTt6xjN+cKy
64VjVWASXXoyph1pV5gwsfHHMtsR+uKvx81zjZ19thjmHBfynb6pYGyCZWUNDChzBE8mzx04nX7b
zZVuSzf9VRoh1N+60t8jTiSWZqz/yPC/oLOHS0kbWuWFERs4Nhcphj3U8Xkk8d0ga6dmHo74Tgzm
tFUTyD7Aat0mTKxXA620paGj7e9ELXYaHuhQYZbBN80F4lkYhOhxE7f7uJqLNwgxLazJdS+BD19X
bgLYP5u0Rx+v2XUrlHjEuQXEHELZbsmr2kM4zKLgonWQNBDxaPGnDcOFD8JkWZYKCwFHUas28EpI
kgHZANW8ZvRDL/t2At+UqJ+WIMAKU2pKTjoRCoSVj8Uj9J4FwVC+mgosTZvWjtdD1pr4ZmTNA5sk
xkDawYh6RC9dpoW4qxRhq8hbk/c1oNOZ49w4qpVeu85NBJzxNqmJVFFz/jbMtEdosxT0IDXts8p4
QloYTxg5iLWeZH/00WxWXh4/Q9ULtw45ZrUA4tuucgy2bpIS9x5b1VAbi5B2SO+NUKYHBMiToJSP
PYyLjZsbNCXckB1ca7l3CPBcopBttJCqDESq+67ybq0EFXQs5/wrrjnEqMtE23lmVG1U2YG/rpJ8
I4oQmwI/CTFNpTJ8VfclsES0Mvd4yMhZLT8D4Ksat7yra8N8TbM4AtaoAlKRon1IR13xZpbdFqSr
85CzVdaO6HiPFJrVrCGVTZjx0HrIiS7wTzC3dc0hLIVqKMg6vzLpW2skSEwKyAgn1AgHrKIOECbB
gbnOBhP7UIW4p1L08UYkK6bOT5cTuvBrs8mLK1rNFaK442x3VGKNUY4vs4/tAhHtcQeK+reZOtOV
W7PdEdHEjIoK6PU4QNInE6FSWxEkGqrDSyrFYmCIka+RRS1X3uQEPs6lcrqHA1zeeB5cApqLbr/q
WqXv2tL1Xw3AeBvDaIot+jzwWgsvAnIgupcwM6YrS8/9tYxn2AyUrVvHCMbHKAslvcVuXCno4gvX
H8srzcN2tAJjcCjGzn1OrDL6pmmig3TdQKAKsEgGyGF12xiWzRpS8R0Y5pyWl4VxGYS6+M4Qxa4i
7i5isTBp5KFwqOdborTgwnSM9DHSSwK4OvOekUTxN9yY2dY06n6VzYYsRhYWQPdQiIfeCSw6GL1N
oU/35FhwjCo66MwcjQ6PaG43ejOeBS7kz6zOLGwx/PpmykCMRxYMsyEZiJaTuJqpv/j5hmZ+8HqQ
jIkRmVedXUZ3Fptnb9HX3aqa54oYNILcoIbrEmT3Bo2j76mk4Fu4YbAJWjluXasq1tNEht+JAMsY
3B6WpMqITJiJdQFGHX8diwAU4ynjqmrEHysq0n3Psd1a2uSs+lCkEKqAt5N+H0O6//vAASKUJH11
gCgZb7pagH0POnlpR8gJkdsG1zmWocdMJsYFbuTmmuYT6hyzHXmC5+auKli8MhroPAewlRaZBaZi
oqgVz3z270UQ/tZyHWeNgrC1DAg25gJDg87PMhHqCSf6ZEfjWWAU4tYHaSAI77fuIwkUsMyOwKlr
AncNER83lakUK3rymMV7BhhgiIEoMHfmPgKovoQfwq3gGBz9mcCSqRDUga2I/KzGxFwo/EEN4wHB
DcIwk2cBw8H+Cn0Q/CbBMV50qWl9wzmp25q+YWLz0YOVG9wYp+7axQWL6r43aYT9rWZ+G5oUKcVw
AurVi1+eZsRzR0ldplHyMnpmte9iWnvG5A03DQZPW3xZf7d2614jlFCuaMrO12GO4Q7CeouAltoi
AMhwyA3b3aUSe2V/JDiqRxuMmBeRJQXKuehaWz33I2BK6MPmd+m2zp5eeHrHnPnM9hC/lgMNevCb
P6DTDNxNxjXnA6ADUlwbXUOKUsL7WCSGAUw5t+g15SSbQZErOgUyRV0VWFCLgMAaFyIFTqWleYz7
9dK3wcFA4vBQUcCBDOwMEBDcHBcDOEwsjkDKDV4Lh7Nr0HGsqP7QalzVOptCOb6zrlsXWTyAh+ga
Zs2q9a3oIodNsHGQZFQlxM1c1Hu9zOSO0wG6Xe3hO5o3RhynD5ozWcuiKR4xJ/XWKit8dHMm2KBB
GG1KmfEtIsGI1MyxpdZqtS8i8awCvIwywraNq8cm+j8YFyRY+S2HWO+vCgW43xrkc1xV2hpb5XqD
cn1PM13IjdR7jeZzLoctVS6oMXkG22kiG973egwn3aPtbggomzCg5boDi74UyRydBpizR0gHrGxv
Yhv2uonPQ8O1nUudqh9ONiCstb2dt38gZtToj0DqrBK7XqOZgFWZk1qruFPxXR4RN9lljbhLP5Z7
3L/qLRoW2S5tc39nlXhLdYgtrFO3a674hGxdDiq5UkEvLgcIkT+BVH3vCtEsnYGumKmyceX3qb6J
FN5GZYDxQwRFfxnBLt5RnCI7DwM8oCY/vXTroHjI/Si/AUr3JxckTKKM26XV0eVD2DS6gfqTYd2g
3GUag9LIqIyuuz6vrmVBIR6NtPo2rOr40Kv2xeYf7jgKI5zA+IbcZYQE7/jXOFHFREHss30Zx/km
03p3F0ObOPjAeBd909AAx78Vnk8ZXdhoMT67vi5/NpMxrqthAP6NYuyiLg17B3DY3UZBASS3sUvt
0vPpChcDbLWSq3mhiu6bM5NxszLqVnUFsQ3ebooYXyRu9N7gRDhRtdWjUhyLxgk2cqp1gkov3PZW
lK81oQO+9UD6d40DWcg2+JpSzWdz0DZZGchNGTrfS+AB29n387YcwwFvmNLYDJK9OzRtcBOZYbfN
vUFsfTE/VuRzGzsERJ1rjkuGa6kFwc5zV1X5TnZ4mqfkKwhvjsHRB2e0B25gXWUK8SfP6Mv9NECn
dcIu2UDox4U1kCB3izDee7CKMPlEIaYdJYQl7Mh3vpqVmtJ2dmWhjJA1qdgUIzWGzCmqXz0QxnvN
xjvZYqMuBLqnExBtasOkiD2WznhLoU8U9CgNoc9ZQtGp0dVZtZgDA6hRu9xI5CWoz3KGepH4F75H
DAcw/5BCpNz4rXhG9UfHjws/KIo0LU3OCSJPrIGHC6AaBxI7E0uvsksEOYE6BgYQAm2i3mDnSCs4
TY2akcq2eV3i1qms/GpKIFs3thXDkYjFbeA74N58XnaQlb8hz6Z7rtx2A/e6gbDfjhcIzlCqbf5y
osTQmYX0dp0/54dmDTBiMjWwtx0cXptubwDn6QIBgvwirDX5UAbc0qAUYtDHgQ7gsn6hJg5mKAEA
5cOzXoxpMVOyAcptHGpfyxbvz22r4mjZ9DPCWCYF9d7qkYA3wi68hGExRB6ML2XvfcMVd/2IQ5hQ
oPs0KJAxMdRCKJD+qeOOS1LHhvIdKXtCJvyUTnK4LAztAbVY/O5sGOl4h+rsxlaufN1GX8KpqUJN
5atKqBd0Wm2ve70Ucwu+up1L9ygFOLzV0h5/93Vn/JCdbO8xiqX93Mb+Lk7bBMZZqT2hoGZdyoqq
Y4je1IqYGvvEQVebilLcXRTf6tkhjpT24qQDDkyqdtcYBjO1orCuKVFCcResrTK08SoQcbzROifa
1m5r72uwPMfUpO+NfSPMu1BX29rwG4QTQZLFFerxrp7MLQWMpgwnLFYuEMFlV9tsDqsNDz3uO6tu
BvFEyqqewxkSUVHUvIcw6aTkwM6wRBWtvcpNbIdlHGPJCpj8keYKemg2kSCWaoDqLJSYVsibhGsv
zS8gYi8wokpu8Rp6QtmJ2n6PClMc5DOWqK8u4blgEO301a+4cLsbT0TlDfCA/mCnst86U/gYTR7G
a15QgXHPrIJrbMipvYeRvbJLzIYzSbijWj//plQm/yhPdxo2iguq0IN12jt2ARY/16+zwf05isna
AqcV1KISQkMdp0QTx9SD6KdpJbnvtpGMuk1PLr+kqqoDoxnjjeFkZG2RfA0scFuUOAygCr3Ky3U9
q1sAGfSLmwry//c2zjHFNYm0mmEyljoSohBjTO/WIE0kO07EsY6sIlhWNiUy6gY+kPsuXzpqMA8N
RP1rE/zepkI57alm5+J/VoC01KTjXBp98VRi4bFyRFU8KKBWSrSvXiEsuhC8NYYZJj+dSJd7gfDK
jeUSUhhe3O1Qb4OPhMrAD8dN9T/kht/hV/XXdNX0H+4wRY+RlbezxWdYP3WJ4+9LKm9bcE8PSoQ+
2jbkB4h5YZ5cG9fsuUejzp1+Jfo2fdBbeBAqKJLtrC6WEppOwJFL9NlXUQXWeOGOKv/dzwZfbdWV
9+Crims3s2KUYdxmKwteDA/BsUPtlXMCNzYo2XVdngxkGxPIf4fq2VjT6mqRpLkhH/3FJdreeEYo
lmjv3dFODHZJBD8TCAsCMhJUU5dTRrOMBhaPGVmrYKJS1AOw5Y7GH6oNzRe9D5MDOSg9ntLrbiod
ao0oMfsOaiqN2EihVz0DZWkJrwMzDbatIfCkLhKhXY60IFZguIZVzc66jXpKDV1tEuxi5AyaUyOI
SqFgmb42voi5nx4j0vACAg/epw1v7CasLG1dGIG8QOabIkiiAaDTqGfX1E5RiAabvhGjq/+Z8CBd
znynOxkn0X1lBcENkAFOAAEIUPHabb43jrGWdrhOfmhimLiITe3gOik0tX6AjhtGXsBDFrYv6A+q
PSXoHntvwIgLYD/uBZdXsoztKnhywxg22dQ2h56ndFlGU76KgtnldGxvh1o0O2mh24cwk7smc6uo
XcFuwb08G5d5IY1D0RX1tkC3a1kYMClyO7a3mL9FuG3JcVi5CFV9a9EdI2spZwVSOyj27owUbsDL
byHrO4u8xXgbjKjzWxu7ZoMm0Pyck6PJ+X+yMNe2bpjzvQadsyIufnhGI3ZCggk34umCHuEzYOJH
HK5+RQYvkK13jwU952DRBg4sg6GEKUCSYObfnNa9z3Mkp7Zs8mSraboA+d/UYMwoLDyWmlC/olKO
ITirmeAVBwYhB4UumP0pgULsX9ZAWo9jMqW0ukr7wrEWY9+CAZfFVkcv9Io/blqUQ2QkW5mWMQZk
mGkacS529eQByyJXgpcfRT7yd1M8jNuGtdqiG0P3NDKiy7HEbjSuadtkAtWlMLUSpLz16Jp6CK5w
gNX9bO3QkFzFbo4Fi+1qTzXGs+sQt+ed9PMKGQBX33Qio5sIbhkP+QbOLJyHA6Xl7IKSTrY32Yrd
VsVZu2+RTyUhsqH399CRKcqwL+mYHNFUGXYRNec1DPn4DnE68NMzjXpw8VOHJBrz09JdR0rZm7Tx
/A0+3BNteq4PrMkL3Mcd+nRjPu0wNPRWTo+CjQ4fd9mhErS0YwPIe+xZkEeMaUMX5UcYdeYWKclk
3aqACh3ITZJ0t/oTai4CmmDSZxSw1OndzwGegTjggqX4qcpK/0UlXMdbjkDgvqsyaLqtj4UnIOxN
gEYlqQYY9UEPqqvGg7qljz0+oFDdoD7a5sEebJxmrUYSMFJKH+rwFxm6XPUIia3jOaqr0e1ZhT7V
DqO1oQagnbnTm/GnI6CQLpDqJUzhTQhRnDSqDJmS8aUXsl5UFbo7Yeff81KqR28cMUTH//mJGRev
bpnCwMDfe2PFRkiCF8U0NqlT8Ri8JpYd3xq0otbpkFjLGL2XO9h05nPcpMOjVpsz72aA+evisYeJ
Yl0s0qKrF2VDndmOrWezhtJoZyTeLmjgVUmQcpgyLV4kECro79h0J8mgUKVqkEGqoyLUgb713k9t
zMtgE+XwHlaNjkDEEA8/eo9jvpiivNm7tdWlxLYxeDnCluvRF2JRSEGRUVjVRjp9g/EF5BLsajuY
3b1/gcoHdp2ZLZ/HRJg6brsg9HPX7m/asjBXBtLaB8tHmkpLFOGVWXv5xkRSdcleM1aDIdu9TbLz
YJNrLQM/dQ5jC/ERxfL8ya3YwRE8ITyIkTxDDtNbkXHUnP8+Qi+xkHQhrWE3jS2uepphbxrQOGut
z5stf82wRarC2Vi6pz9VWUn9XPcUHBZV3CeOUA9+GpAaRG1Dc5yGJfjCF28AB19bWbqMC71YQSTo
DkFRZ5tINNjiISNyoU2KtYgkIZZN9xrua1tRqLWLMXnQxiT6RevQeQk8FRExDN2fogjzDVl/v00H
Ed9DRnZ3Qi/DF2TRKPNXJD/U53oyzhRteIRvHjIkfe64WhsU+7RSAWnPBQytuNNvWunBwNO7PlwY
UzgeqZjTt9VrqMitF4ak/z05RFexaq2dElOOztY0oTS7raGvHUomuDhoxnigkjitsJKlq9eqcQPV
/xppxO5m0Apz2VQGfMsM+3Aj8657qD8HY0qj/UTxlz4V0H9MvM1XvcV/cChsnSqi+TLGmg7zsp8g
S6X674AkAaoMEr0GqmUbOwUHrOOJiwF0F5rIM6YyILUdKOM1sNNXue9F98iPAA1Hw+IXtbwWYQlI
gbd0Hb3lyFGBFYj0AkmhjwhF1QYIJUk0VTEjvE7o+lGon3R4zRTSRZ64O2a7PmZlh9e708rbEGGj
kOD7piNIOppkeeCRsVHbeth9bCYJWISQWQcta5T7PE6qtah2EokOP+x59PuRQ4K0yLiyDL1eT0kD
naWAjk3N1BHTMcESd5GWuNsbrZf/ghM60HPBvt5C3mnGz6Av7WPLXiRzrEeIAg2N/7ayfX0t0M27
aESjyEydn4haILOi2rFcIsX16hYuyOPID5ZZ6/3GcAGZxNyQN3Qv5PeUHM2EiEGoXw9UW+iEgCNI
zFBBF3L68bEomnonhaJCYSG1v00Dg6p+JbTrOAT1SxW1WmtNbdLiqsuHPDeZC88Ym61ZNcmfTijv
GbmK6RhFofXoxh4lrgj5r1grMGJO7LsewUDIoBFX5T/CsBEqmDqgPEmXz7AUXgbvMWzm/FgnQKG+
2drhSY6XX//6jE17g1378Ovy/a93pQwDSzeCb/RS74DKL1OoB2jerXP3OGrxGTTjCR4PGKAx636D
ZcX8FSmiWSf/jf631hso+XkI6qX6Hq03fff1x3z8eQunCcC1s/8F/pjzv3/z86Y5KC2kCXLX9UjN
HMGH/MO14Helg9EeWkyW5cB0fz9AmEapdDxh3oGJWaDb2oPo+/oTTsCrzNC7EU7Bqw4OrTDIGYEL
KeCd7r3vFnfcPxwEYRxsRtCcMhFskO4JLDIg1jPsoamONt9gdWs0jZZoZn89yHtxeSCf+DxIIVhu
uiaYpJ6s9VDiQajLvjjqCJo34brsdDAIjymd+K8H+rDq0tFn/DLoVd2Vyj45IFGr00emvXA3ItKE
TrR/BuF57vdPj0gbOaWBLstdCXePoJie6Ncf8GGmDAVfX8GfZ+vq1qlLCQKcTRE4ZXTf6+NPBAMW
sXhNIXyhfHjmU97vLjDXNEctU9qKyQLsbZ8gVXXNi51pAH+JvnXY01zdNPE/WvZ5CDaWnEGx0rKF
PJXdR6DMQ+ygc68n1FB/VdPKq9co4f2TGfs4yMlBn9IEZgp6x9dqpMy6oo1jhHBlVv9tlHk231wn
ZANJBAvOvUZqeuqvcf2W4GDaM+5u77cX34K/qmS6IAUwXVI/3b6GmtBiCML7PERBykcr5xoJBX/7
z74FxxWJmJyhLJ0bGMux99+CgEpd6Ho53dJn8PF5HmHyhFW20WmTXaAuE5/Z0/Pp/vtdcRC0k/oM
Kbc4fPjEWSdzh/C0QLW6EbfYaqcp2p+xf+3oRXZVSMf/1tpW9tLF/YPo7bPA/BO7s/8Z20aUCp3X
2WrGPPlWL2/HWlmGuM3sHc7NC1Mnlex/esltMt2mCAtN0bceXFUMwRAq2qEmAMOeOorDM2fhvf3Q
/IdQtbDRAcQ3xJxdd95Puuh906Hulx7z4EkY+wmd6Zp8+lbWz16YAX0Kzsz6Cdb+w4inzwdN9Cjo
ZZYeXYkgc62iy8q1FuUY/Ir7etaAIxujg3Oh5fUhLdrj15vsxA3zf4cHCO9w5yNMc7LqoxE29Ab9
9BiV1YU3lM8tagIGhecuRBq86zxrgUItsiKFdQFD40EjeTrzJ3w258QW3HOEAQgxnsx5GFeGaEjU
jvDPrwetuYIHTdVUTn+cfHq2CrpUbvBzGKqrfDBXJjSUhYVzQKSin5Fm7SrU851WLJGMWApZHWiT
/4tNgR2UzfvIoYfd835TtJ0PPho8zTFJjaM1DVQi4dI3ihZDBpIPEcFVZTWvgJbOXDSfbg6SUMHb
L9GpdE5Wpy5qAeMzSY8xGMZ6JPrNuKMhY6Tmt8J8NrofTn2pDedM0ub38f1VQE/6zbDz8/fmGh3J
X4IKJfSjp4Zlpu3K7mXof4z+0QzcVTg8eyjPJvUNtWvw1ufiKffjRfR+9JPp1vMwB+eZpkctplYA
DPyQ2KVJAgOc0EpfOgtwOpRDpIQCIERU4F4pXvyGZ3dvYpjGY7cp8b4rQDKaBbxDnSLIIApgQ+Vr
H1QaaFb91tRGgNFtti56xqim9JaIYbZuIVNDd44QzNmMXfsnT0ELmthVz/gKbr6VyMDHIaMfZTAt
6GYhuKDWapqegX4dnNgHg9UXgJhrhGODzdhkK8Ngw/hBvOzlsGu9go6lkXxLPP/ByvRbLy4I4PnP
QN9R0B9XosiQ9RNrNZb3veUChKJ2inrIRKXViqmQgTuBILFRwOWXnpkK8GvRqszltrLk765UPwE8
gvXum3WVItUx4qNNo5bSLngE338ow7pdRrV8ErV/sJ3fMUWsRLmPlqo72I3dtpg47j2dyKWPUSHs
5ssxVw+D1l9mUbnO6T9Cfm4QVPbvzlwE76Oq/7mLcE/inkfbwCY4fL/tuAcmyu0Wjo2Wc0uZBJkb
F1lF0WsXCOtvgxGg4KyQbU1bI5oOYvC+BWG/FJTdSCh/Zq12BOh17ob8eBjo/UrhWHMKQdHy5Hoy
coouIVJhx7j8ZfISsE6K4qwmvqGk5lIq1MafTfdgtAjRVNszU/LxLFDYh4BlEmtY8/97PyU6/aXO
GmNC8k7LDhPtkY2h4amBJsNE53bQ/1SOHF4mtwEPZVfFTZNMLxQPg4tJ6PpaQ47pou0xpaugpS+0
0G8uVOCojd7H7a+v/9b5Lnp/aSBfi1Ma/xiGQrD2/Z862n0roq6paWtwgIp6o9vZOpVnXouPE2IK
gVAuMZgOQezUgzVwAUQ1wVAfC7NaI+750wYZjbny0ejiddTUl/Thz4Sup+Ee8QhDOpaAKcYm0E82
gDYicjAIhoynXu5BYGkHHbmdp6+nz3jPSZt3P0utSIFxg7YV7bX38+cA8qLja+bHyt2H3a8wf3Iw
NndR+s/dW0URO8JUVP9BLxy1zGvSkpcKCZdZXKlCXqMHzOd1iDv8zGJahtmfgUJMoqFYgMRdlkDf
g4HmG5cDIlaDHt+60Rma6Mflh1Qn8EefjwqZxMlTFUZ+AQtrLI6Tag7ozt/GIVInPTWfM/n2J4+i
gvdI2oJStz47eL+fqD7MBUKrpKkYRkna2mXwi6J+sms0+9eQDelN6KrhCo7feADiAmwpHNSZLfFx
F/InwOPlQOKXJ+TJn2DZIbI/yHweQ8x2e/MuQysipTMCbMVNXpWenNn1H0MkxiP8IAswyTmd0y2o
+7luYshz9DPXelVoa1KSx6jUt5tgZ+aD/JbGKBAbgwBB1VD9/Hpvfvq5WCtbrq0LKU9N4DS9pa1Y
ZgWHDFGBFneahZ9nd2GDqVE36nvER1ata525/D6eOz76L37mfCLIC96vc60HHniReZIDrDLqZKXZ
wz8PsN6N8dehfBPphLZXaFPXFEclty7V1gaB+8J8BBcBLHdYde46E+F+bLMzG+iT00LKjYghPFTY
1adhd2EImBuew4wK96FzBI2o7ttEf+7rhfsksTLJHim7QvyGknyaRJYhcA2Z2dWxFuZN7WXfNEQT
BugLflDfgyBcYUb0AC1v36hqk/cTCUi1HgxQ/m5a3PWxOLOT5vfq5JF49/fMO+3NfCd9kY40wSsC
2huTuuXAzgG/gSVYtenjh6+//mM8MX+8bXNOHXILdXIlDVRpMdI1wbmG4V7PwctgDTQ56Q78zpk0
7pOhePy4tefVpPp6wphGwzLyRxpdPH7RvWVSio0FtiJ+JP/4KNCdmcWPJ4MXyVWSpEnXnQ9Jm+EO
Wgpyvj4aRXbEKvneMM45qn+SGCI6TYULkLpBDfs0JQdrocBFTvXRSf9UyKOUPZI65a/BIQUs4BQM
SHCj2wU20g3+xee9Hfpkkxhg13zHmd/42fRFNHTUOuB0X2+OjycQQK4rub6hqqLYf3KFZwXAQvAb
JlKnXQnR2LCu4GykhylMpjNP48fNQeSGvYCwiVusD8ulRR0gLCsKj61pTwQpgBcCA3bw2Af5CpuQ
6cypPzlkdHmUy6oRSutSftz3sS8s9O678dgJJ1tqaG1tp1aX6xi5QMSQUWty89r4R20Jakd0ziki
uqYBU2bWJ3h/sr1EJoAAW/voeDU64cIl4QnG+NCZvb0ZmN+LuNfiM++iOHkY51Gp1eAWDZcfe4/T
e9RAVCZLBl07SoAMe70SGJk18KHaXMDwqH1xo9lh/0RCCT+YUPkCWck4XVZdHD/jXAdOWQYTCkxt
nxxDaLmHNKnl7eSHPLVDHlzkjjizOCebYRYNYbe5BHpUWwkoT/ZdoSey9dFw5ez8jMdVCyunuo3H
Mw/buVHmpObNPatKc4rdIdOOvevc60WR31sBEMbeDzREgfNzpuEnFxKFQz4H2D2PzGzeqk6uv1jX
0HIL7fLYjosYY8B/1sWZC5Pvf38e/83nIIsMG0p3y2P5o4EUEGy+vgvO/fknD0UxTLmdYqlwVOPa
TkDXnLnQxPz9b569D3//vFxv/n5parYO+r88utOt8+gKLJQv6RGlVAsMxNa2wIbxDlRPk3b3375s
vireDNxAPMmLVpVHKDhiQCvszJedm7mTq7oo0p5mpMnCcLEBJDxXHj33+ye3yjiNEw4KrEw2XSt1
hzz/f5of86SvZrstGtfALY/ESYBzrwvtzHE/eWb+/8rjdUxKZAjcod8vQO03A6wJrTw6zn2Zbwe1
FfXr19/w4br/63D83xB/5Utv1liPuy6xc786QslcRzOconWWynnSUPXP8nO9uzMf9Ffc8GY0B1YT
Kg4cRerELvjseg/d/usPOjfEyeUF8tw1xvm0w7PHPk2Ky3Y6M8Tn++rvOTu5sERU+ahPMAQkczDA
rvav9tXfvz+P/2aWPOGbuBDz+328qxANv/9vM3RyYQkNHlQ8seQkgrNDL1ZAzX/8gpMrq4/TxApx
8z1WD3LgdjqzAB8eqHnTolZpu5IIE3j/+wkqyDYR1air45DWW6guyOMvu/y59sbj11P16Uq/Gejk
BnRq1AKwia6Orn2joR84+WdikE93K6oTFKWo3WAK9f5LABuNkaij6qhjEmh3NCfKm9S++vorzg1y
sp8APw0Woh/V0QrxHZzM+7iz4UpnZyr/n14lrnIcW1BtsMyT4ARQVKdGQERHZ4tGcG8tb41xP5m3
X3/Mp2s/S7KQXAD/OC1qml2tOZnF1lLiIvIOxp8J2aHnr8f4bNlBMxD9ugiyme7JsqeybBAk6Kqj
Zl9BrIIy8C/Ox9sBTl4+QN0NCmwMgHl4W/4Iy+rMAJ/NElVUpVP4QT3gNAHDRslnBqfimP6s+3U+
bOF3F/mZqP2zfaUEvT8JvIe60sk0eUnjQTim/mG1l1ryPFTXjTgTis4TcRr7KInkmgJKRBPr5K5y
XID8XUoJG7Lzg3TLS013rk1zFpPyL5IQe3Y119T/+fK/HfTkegmKtit9jaK9ab8upPvy9a9/ujRv
Pulk1kY/NfoUNaXj6KwsH21/lJRh2N/8i1EUYYMCfUXn8eRiyXwnIjL1yyM2EuGNE7wqchZ55iX5
7JzQWafO5pj6nEm9v73IJRuIE4INEF8UG8M6s/if7q83Py/f//zkICEAR5XF9zGdlkceq1bffD1P
n24wC3QXu5hM/jTznFJafVINZGyOuRimautgoYtaD+4CWxnvTONfTdn/jXcaM9ZFZSVjzHgYFq/S
6X4sxfLrLzotcf8VNZLD46FioTH5l8Lk2/DBbqCDNWAxj5W9g30Prx9gEcKhyPjCX0lfRLP6esRP
1+nNgCfnJQxyUF4VAzZy0UW4AS/TfPf1EJ8eGtemf2LyvqAq+X4rmGZFZz5jCAytxCAhRv4qTfxq
918P8+lueDPMyY7j2JuTnTKMh5d8UG/9Clnu7WhEmKJEC5+Bvx7vsyeT0o6OpCTrBIrh/WeVqZWb
GVL3xzq7jb1fqbeO7Uv0VJJzOInPTuqbgU5L1bbV9bHvMJDzB10uQ50pUn22A0ydsgR6pwi8/dWV
fxOx6maawgrmxnSMjWPBSUb898wO+PwL/h7iZKqGKHQr30w5qMiJWcG2O3eZfbbF/v4GGpzv10Kh
RuB0Fn0KH4KeTEEbh3CoVAUNSp1Z9k+nS9AEmkUybcpP74eiTB50tOnzYz7BUHol98W87swYn37O
32OcwiS7Gh9bntT8CINPqSe0WEq19mCofL2DLaJh/trTN5rw9X+/5rS/ZOuDNXqpkR91keZQKVzn
OsGnaDWUwHLrLkBvgkrbdYxMxiHqwJQjZQfryx5oQJYVxlbo6gHI4b9AItPZV8ifIMVXz4j/REvC
nTIa7F8KpS2grivEuvyMXSwyCw8W+zsCMCACi+l3rGn2MTJ9a4U1d2mu2sBG9DE0zAa9Iekir5y0
t33lx2tfS71NblBAoXw6E24CpJkHYS98k0yogiwK//hbUrXLEenOFfT7YgsR4dXBXh4SuciXfhn+
yOFr9XCG1tFQNki11ejd1dD8wqm3frt2ynfKGCES2HdbBONHxKBMiXRXFBynYbzIppT8t9GXDnol
GtQipEQQQMCaEJ9BtGx61IBwlw+sHfIkIYp1uLcgfY9XvB2qZhFK5BhkbLkLV5TYo5motFCsdhGE
QqcqloO3s8youJV58mqkPm4rxWh/t6e23Rroy23hqLc3vqYD9Zd2uVQeEvwdWuWr2knxv0B76SKt
MGwPQitaa+hl3NVGVx/0Ajo3IhD1JVpZxT7OoBPKsFQ7XAzy7zZunVuzb8u1LUn63BxejBMY9kUm
WneFp5+2rqClr4CK21jkdD/wfcYD3WzFHzMJxmXQUs4e9V6h5GhJkHzj0CKg5+vLUVX0DaaZOVIV
HmQ5x4jXIQrYq6n0BY4t2D8vWm34fxydx5KsyBIFvwgzEpIEtgWlu1rrDdbqomWiv368Zvfm2Yi+
DaSIOOHOtFUL38z3q/6l7pUM87KKwGbC57spsIPcWHH5rxWUgoiLeMdxwPTCTIXadSsyQuDYpKNM
Zvu6hUVgSr35Mx19CGKwEbaQwtV2qVL7gBqeLJnTdJc097xTOXX9wfEXpjwSs+CBKnFO4vabt8Pd
FdZif8SrYtLNAnQ2DrF7bE1GOeN+KbZZt/xa03lCYjdWy3PrRsDkEmJDTZKMt1HURPgqoizw/NU5
zMPyy6AI5HzX46F4VRsq+C3ongrAio01VHvEKtnW01V/1KpvtlMT3Yn0ZsxPKWj2sWFMbChRmQBV
3zMsER8qPckDCcqrxIVGF1MaNnOWE7o6Ox/+dZPx2S4Y1ZhajfYRFutbLUtyTxrhJtg99x2m1KIg
zZegAlJkUvncrXtddO7GtLVglD4G15Imxj3Yce9sNXW/Q9k6Y+dmSmkY0vk8Abra4QtD8Ji08UW7
8s/wTYZavN4JRMsc5lgwXStz93MWGSk9kiEBF8BpVxgRBoZezEdUb5hpEju9dHkyHjVurscoxqul
m7rZ1HNb3/kL0/X+CgeXUWbQq1WZfhkWxA0pQTHlzDBvywLvquYecpv2SbNJmZvjIuv8KBi5jOAy
4Ze33jeUVLVrGREMvNxiSq2MaBHWTXeGQEHZ34wvE+ibYxV5JM6YDifFkNx75jiHCU7X17hUCBf4
y50tByec4VTuxmx1GRCtEc2PBvO4WcSYpDFZu6a+opuaqglbrF64+KA0pNZ1jnlmABBcJ+jKkmhO
Lpb4RvGXQapBoyVDnUJc7Jqf2GA6H/4fIFXpGuQLhqv/xXH/EgoC2Fp7vWcoO9mCkS0Cu/cQZGYg
6ddCAZT1vJh3Jq7DpDcV03X9FcZTco501hFxRTs8xUSEdv11Gn9o1vqUeJyfxwoSjKpXCPbtSrYx
b6MNf0d0L65D5mbSfGQDFqice1A46FTyI3e0cG2YeoBseliSgqNXkjDD7+ME6+rW38L0ssMV0OCu
NPKWoFklv8toxoTIhGSAU+6zYzA8kGn+O1X6r2GEj3Rl9js6xpvdDJBWZ/unwgW10y6/ANliUuf5
/DgOsQvXippADBjHXBvN4joQXUVbmjzRGM6Z6gY1VfXGc5fP/JitKoJMJALzgLlu8hSCX9zzO2nK
jjFtr7L3CrDMBoUTblecGeDekvlSjQuYTsgm+oW/kS8RLQjz/mlHZ5QV4yV1NROCTlu8jrr9MZYV
ZFD0RV6yehoGozxPudmelrWOzzHdoZaReVBzQ8qX714RLAyfGj9o5vywrBhZZrR4gowX26cJmdvO
onMfisRXpyp2/6RHRn9lwv9Guz4gwkkbKBBskzQgkqXYGiBJwZoKUtVke2uScjtmVAhNvpcdEBX1
mA1i2nPj1BdYiP1t08gMixNr8LW1d0PPMA/zOWFcpnb+sRg14ajg1Y78MfhffbthJCHbNaO/7EsD
ynRCbYxXfBrIgTATyogo49vSvs7aZOvJGocpXLW2ntLcEJ8KnSF2umHK9qnBTOhk+tmrjDRbvMVB
+sdoAB9twP6NHBg6fqfmFD9k85XDbY2M5fqkff3a+/IzfIRtI6AD+au8ZXw2B3lWuGpjMTENC1jm
N/Sr3l3tfDjD8LowjbLp7CJ9hGqbw7viROiMsE2VWvwNCK7uXAxGjHwcGonPGH/Qa5sc25wz6DZF
c4EouSuZO0yFtA9RkfEMltjpTv+7j4hFgRlw4vjO4qERuvSTnZtXM7292Nn1BXOG1RXuVRWsATSc
o01BvDZw3QE2UlIVWB2rFROanHdWZ2dHzRDu7ZhLMtexBEEdyb+yJfarmT4+mX3fbydReO8RJDpo
m1zViiuOzC2B03iwWEKY/da7Bq3IhB8jBgzYrc4zOha4CIPMGJaLxfhYzgA14t6sLkICVpuM4l8D
IhWhMa0pbSrs772R3q01RJ7SGfMDEdH1rqkHPhZt6/hGqqkJsloZ5+UagIJNF4dsfNGT7gu5jx0t
971ZztsCdgWjh0PzWrVETxBmegjrbLEzmH/Y9xWj0kFt9B009tG/A1PBa7y0/o/X4UTyOkyhYBv9
e8DZ3laauFhYO/loCw5SUNpxmbnNq1UZ/ZdizJhBzHwpIbCuJdUAc2XNt/IBuImczAfRttFzNMRQ
iIZ23ueViMIYPexWxaSL/WplcY48H1inUQ77tV/iZxPC0aNM2AmXnsNU7s1jiKEq2tJSb56R2jBg
wjQVCj/WIJBtJKNnO9upbPT2qWdmYdaODPT7hNSywXtSlQZGF3GWTCYPwYy7tn82tP39ApbggTeb
d0GoP1MSA24rjraY5TVrLu/Wphjz+hs0s7MjzYv2xIjkdf7f2yTz0j2b/WhAkfD5s26Soi7PWSr6
59ZfvpQ2NYeg4RcuYHxZZru7jJ1lhrkpfmfn+tBmQjIKXxgDD54X9HBvoPwsyWGeqcwRyhUc49Ht
kVHubxNCqdikWVO9PkUZ2qG0n5iF38lFzE/RjBvISPgYk6J4mVqR447s/nlWRi+H5DpGGMarSxFa
zDOVu5/GTJ6ZbWaEfiar4HIE20+tVsEEqWZjztOwL+KrAj5bciKtSuzaLp63OA+L85JGxdaVvKfI
n0BWeZyHz4sjuEtkRX9K06J9dNoS81nVlKFhVyu2BN1/8Ytf9taYM8I6LQt9S/f/1ECr+RXMxbmF
CgfSII+eAUqs+4mx5H1F8QywqgeZmpOIoGubdGcrE8NbX3vWlomZPPSbyrsYnRfvnJUTlN2o/h6O
HhcDs53iT51xCdnl3TI9NOBtsEUtY/vhFt3NPDufzN01zKZ7SbWoU98Acr+BWmgaF8fs6k8G6q+v
I42+TaltG5iFM25xS440XLXD7t7WnTjrMvPUnQaZdmEAkb6ykiiq4HgcnZ4ZcQvYUQD/iEPIqqAQ
VLjufQ+9ILJ6jJbC+Ch0jwq+Tf3d2pb2V44DF495mRAcHeBXePlUQ9NIOGVHhQdArujt/DgVJfe/
ZokeRDNmBOWjzn1KUh+mdyefxsnrCb8TYmWx9+5V6jph5FJcaLu21AGuALf/EI5FboDYondqOAEe
7dFIMW8yvJcVDCAYHK0xncFoJnXMqX820eImaJp9nVOlkMCISVyUEN45/Jgq9xlob+xj1rhvvnL5
WLwuBqvYMU7PerapkuijiPoqkLm0gEdbGaNG15WQ8XFcmVnC/YlCIhe85NLqhX8x2L7quYRfl4U+
OEqO957Bj4qNDLYtC3qSOdlyAQ/lwG7JnPXiieY+b4uPAVT4AXVwCYjFZqjaKNBpTwRWn9zZ7FC8
YkgUtix3uFvYHCBvM//Mi8nUfPLKOYAMDaDiX5XE849rRuP9iNJ174i6gqTVJ7fAWhkHjVdHlIGP
spl1QdTv/VUoZKGeh4U2uwdrTWwkzTABOXOMRysd3Lscuelxra4I1lEhLbM47YSdXoBzeZF/R4TH
vDK0PmLX/TMKslcWV5HTPFXGm295xr5bjPrLXyKoLiRSeS52g3QdzI1RJj3GkMggwmwzJ866EDhG
axyAYxADIri7MfFPhC2ngBs1wSIx8dFtPEqDrOWGopFpO9ypmsXYy2lCgaVgPt6bekYItTrWVkQt
rqU4Q5uUw0P1tEvix3bXgBKPFWam/efHUIaaGluAqGK5qaREzCjR5qkkEhyvOgjT/mqH5iKBlpr2
vCu5YUDjxrwVmg4vJR44Yy3np96ivtGm/XjoHGKREF/jm0470DZKxwMSmg53eekMewZrh09MCd5Z
zZlxC1sSivPk6F2J5+M9Yb05wyTJQ+ShIKR5uax7zrrQTuoETKZfD09WN/2NEzqQpB99fpZivbGS
p6HYRR7YGm5EPBgrFx9sgcWu5s2jlt62t7FtD7dd37jbhHFEfPKWsxF9w02wE0yCp0mS88f0/HdZ
K7gUHRLhb2eNf5bUml5iq6qPvWNgAzHLpU6PhBUhmjmtQFfhJb36l+TODM1vtsNozoptcRUgN03E
IIlAD7MtF13f6t767URqPvsdlz2OedzLEkBzeTSyAqwNFJ18Vp+VcvsDemoKJy4WrTHrAEvUV2dq
lZG4hUjw6pvLm5uu18smQlJfNxz0jMLYu4OMgrykcDtVnFuZTYObhogt6LCU7BSt0Y3b9RosyvpA
RWM8mzHjM5EXz3cAgDVMRFQhaWkmh1RG8cFrq+4xsTz3iT+KvVGI/8bUY4hKT58gC/FPSsgMJseo
DZE26ED9OGzphsu3IW3SLZI8+5OFv7+xr4SpTYt6if5locOedfQ8SkaQil7DFjOjNwuWKku0UcFJ
hFPVS5iMVdFZB+3zroEc+V67HNkluP1w9GwWz9WfdpnvRtupa77nseteqDYBvIqXeEdeEZqj5MEu
yyIfKzd5WbMJz59hAnGzMbPWMQPV1CH5ltTwNyFODBqRN4dk6CSLD8/MBDmLBt7Rj85YGWf4Q+4Z
tnpy68pi3ZW5l29XiOjUcBv+GCheE8f4gMVc3+XuzFm1rzrqfJIaRhzxaTo/7Cx/voOYYiAfFtA8
5v5pwEOcJ8cP1XVyKk5Tl73zapVQ3nCXVhAB3YrNroIVxM+nErQ5VruNTf+LIHi7M4aKb9Jw9Fcz
tc/k0RNOXXraWbIubzkXjm9zBVnP7qJkw+0R5iCv1A5Xy9Czb3MtWBuVf6xwJ3ZVhdjOWpxyy30G
Vwm6SCyafZEd+rr2T7Fr/WubhWHDZl2DpnUAXUrvX9OYLSz2Ij8txuJcGKWqQtlPzIfFsd09tuUw
c5EveiCrnQSEzdQx0vJ4wMMVYQwv8T7aWflNJgjFKizGZAYxBdVE2CdV8eIPq/i5kjw2zPPUOHUj
lW802pe/PHLqoNaOuCtpwm/B6lOak6MdDr3/lMN/vMGRnJwoH3Qna5gn2L/ecO8WuQeSBpYNafZx
Y6OnfS0WbT6MKOcfOm1XFz/33HcsB5SpXDL7/HIxQRB624GHcg7S1UsIoxsPtYamLxXkV9PK+tCI
BwtwXq3Lj75X0RlaaXdIEtEeIqGTe2CuOqzECkmXxxIM2WSd7ZFHE6vY2oDic7b1BHmvjLJ1X2e+
dbYgnsD5FM3GttFC+L6o9/8rhLpY79Zq/TKSwaUG28zq2E/k/BjFJVXGgW0nNFAW3aC5JpQMeM9L
eBzFRHIgleo4zfLgNelzq+CzJLUetoUEEJyZSXYk5t7e+igSThbV2vMKHZltpRPyH7mp5kN5/XvU
FMlZgAvc5xoE2pxmv7HGl15P1IDlimGVKtXg7OZUR+Ci1BwyBEO9quVGAL6luB9bEMAspsyAxb65
LWu7P/Bx2jscR3JrVFZzMrq5erKizH2fV+8bQSfvi8l6A+Cz39Uu3LfZqLyjdNqataStnklJ6NCC
e8/VHeGryI30Y7Tc/ibNdBE4qQE6fZjbwFjXOcyawgf4bzQvK7rdLqQ8gVBC9VH0xMMQ3PuKxg8q
DZDFBRe/7RSTkEIr52NZnfFEQGeAaTpb1ziqOb2wwclrjdc6MqBh3iUNlQkLh/hhwXMM5jWHH1UK
wt8S4FPZcAVwKL//ZobJk6c4x9k6iSEuVUNR/qP+ynyc10l/swyzuniqjB45gHeh7eTqdZbO+JhB
LgqdSmNk8zB+gT2A9SJ5s++62SjC2J1rihd9F3jRMmPq6UfnMihKcqsF8rTW4h2hNyn/uf2z2nw6
oPcCrOSQTTxaeVWS64QysjWnptrZwk4uVldP0Hxd2Ok++oWuteSbWuQ7WWKTw1rz6eSom/nXcfMH
WdUfZcvcqzHNWzT3w69d+iKmpLtwBcn6pj95PjS66gp87c2+e7cIoIRjV3JncorAqt6vyM9JP1m1
ZGvoK+efx6J/45bTBwOszQmFF2qOfEMh0PhIS7J1c4zVi8JBH8wdoSLT7MytjniBN5x9PzIXPB5C
airmvZs9jaLuaBaAtof46u6irEoOUyOsoCasd8TLVJ60Im/OJ+ckzIIOqt5Y1uCfG180H87adKhq
8cJjgk9fBj/hdmJPH0lzVQPI2bQDdgD55FErgLI+oPzFT7TCxC9LCSC+tKONmUWPM9eJW8dbQbtR
lG71S8pg+bDL+q5/IYEwBKZOfQBqGiNKm9jmCcaxd5xBRb9FnanxLg8EspWOjvHCYcLyk1fsvCa+
2BgPknC8fWQZxoHLTXSEVy5CJ4unF69GCraSqQ6MWBf7bJgo4/ljfQVkO2HrNd+lWX3ndSkCm1Hq
aju7ndGeR+6R3baIhvvCg1Y7eJDx0Tdhna4xkLdQ3qjx5t+DYFkcm7Kg1iBpqxjolr9BdZf/WJ6G
9aq82frZJ8WzOrqpqgFGO5T7iVHasU/TfUci/nY11MIAk0z3jMilgQdpa1PlHWWuUmATUYb6XXNw
4RWwnZMh65+oiK+lydfurczOqt2Jp+sfgAHwkP1CqbOEmYgPBKyenMsjaOfbuDOH64sx3Au7FXsl
wGb3dJSAzUH0j5XgRDFX8GOtzN+7DPWv8Whs0JS/CEE/rulbf1+K/ru0hugENOcDYd33Yl2bIMDG
ask0NGIirEfU5gu0E7VfXuS0CKRkHHbxGv8BdK+C0j27431J2MqBgUux0yoVJ/eyiN5JlvkXC2Nu
GriLkfxr5DQ8Z8rTnwIIZegvvS02vlzFbZ7hiN8igq7vOCcNNx6Ud8/Wr3FjIpAo4AH3YqQM5hpo
IeYahayHJtqXDYtM7TO5JWFU3g2NOZ1lDa2REvG0qVMDXbZBYbpKKU4MVR1TBcYNnl0vpwDYaJfY
4H7tEU9GnFgTQi1MYoWgwk/BqNg7tXznRsbUQNIG0bpykEiVwd0WQqs5gZ6TE1zbsbFGJCpDuoPU
xzC3LrE3LSQRSpsyDp4i9jvpDs96pt3Spol7LrLlg5Xe2rt0RAIWRPMOpUMWRkyc4lfmurEdzKr5
SLihw9fiEzcgD1MWYj/aFOWo/0qXy5Ode/W21pzfIqHQ0k3x3+zOyRY531pt6X+846/HC+XS9jJ4
C3jhTU4n0OR3liG5IabNbP4KQ+tz05vAIJFxbcqSMZnrTsNLm9q/Uq4erQ5T2I+guyvOxmvTBks1
fdqsU2GBlyCAh/blGfgSOku1C1PsBdXCeI3KOyv2xIX2TX1xWExoDjnfNRficxarBRa1I+mf+Myo
a5GEaMJo05ZRzv28+DDjuEXukfknKs/ffUKBGzwppcEMBzpPkdBoWPRj/9SChQeLl3eADQHepkUZ
B44bJ5iw4uGuKrsvZBnWVrY+w4QZmzUnuWKTw70eIXu73UIvZniTJbygyXPLizF0ZXMurby8YBJP
XEbt+xkQ+JhhyELlZ2Srx+aeVDdjNEcPDaX8gM+M06I59C+T0JzLM2PGadFc5TLWKx8SzWprGreD
42Sn1fXzkzKvB+6OR0BzlRu0Fbe7Ns6TsPP7fteNbnegb4NGr60SkhlzcTRqtNdOhuDep7oeRpnz
Lqrildlo7+RGOtmuaWQd0PthH50tTnBRP3s7OpbL42gzHt27k31UV5z5pHV5U88dhGDtrSFTRQsg
Y/CNs5TGdmUCd6v1qAAd+N7ZjfknsJJ+1vqqwsgF7QDTirekeJFGGS4d/w42tE2N6SERXdKFZqQ6
f9OZeXzpMDHQonGtDb11qP06umctkejxInFSosgPYy/Tw5USzvUGJbPIfK4I+Im2+QzjHjhAE0wL
dSwIcgxmOqQOQBd0tCHd8jA66JLSq2FuppK762Pq4mOGTgKUDbfNvCk5NPczDY44R63e6vNM+Ops
Oqn1NZXIlLoxEvupA2MIt7k+eHIsHgSns32cDQ859tt9plqEOLIQlz67jmBLewzBMK9nhqHlSSmn
OaIrZxPzIiyGXdp9JmnabGNEXoHkHBqsPkb3smYXWCo7R5dljk/2SE/GnXBkYEEhuBb1eutU6zW5
JBjSFk5NU3jtO+DFaOT8fF0Pvh+r7TjKZD8VE93m9W1tx+6AuqjeuqMcHpkjX+gYQQfL2qE42CJK
b1JHTxZj48hMpnYZONmt9GPbOLvT3fQkOW0ejNmmGtYbEpXotT8tzS/H7/RlkeAlKrdXR71Yy1Mz
DpSZOFUELieZCvohoK3yrksUX4I//aa5mt7jqVLJZlELK0/OWtBM8W85YuXOvTTiyjzltLVN/oHx
CjytJvnALSL+6h272iOzRL/W57R14zYL8swdbysL8URirZjOqqhlji32T7jt/JO5oF6qRToGkVe+
LkOTo0lhL151vuwpqXYhB/v2vsub6VKJMj+4njdcz4YGqX+ahGowloMwmopkg+JQvNRg9qcl2ajM
eSmawd83suhOjdJXi2RrcuUdAVGoHkJw5B+1W0eBkU7zbTPHNTaAq47A9mucZf4/oxA/HRcROtQ/
jo3JTXlG8TbZMn8YF8TzZhcPW5vt966iNLzNR5q7lhNXp8zPnRNgyXSflflLJt2C26cwz9qxZn4B
PcK2Kpcbl2YNnSbm+tTEWCGNq+VoOVH8lsfLb9W3H2BFkkCwhJPl0+mOJqq5c00OUNLoHGa08JzN
jmvexRFzx76b613trNYGMRYCehafS1VoyGbLQotczS+gsEnq+0mxqeme3k4qKkH0C+MVWveRadTb
hQexoxNwi0nX262j8zlafRI6C3urJ3izQVsmNz5Pdc/lTNz6EEsfYD3kgZypxzGL4++iofB+Kd0I
wMVuTaso98mEeN1x0cYa2ovz2XGiO8BjIFDiR6Dnh9neVIgPd4nvCL4A+9PL6O2Bh2gBVl8vZK35
vsopvfGraDhxkwFLQDs83YDUmIiiURJIGZwPhKx4XZrMfsARmV9EAyh4TYCkrEnSbkXa4IelzH7H
EFy+8yuuhMxWJRtHYVUtRlkySqI86FzT20SNdMdLloTUubCyCe0c1sinAa8M+S8y3f8/BKImbvYK
cnkMVtf45ari0mBpPvx5AO0xDcMlZ7E+ZAZ/mtim6tNo+UqSILlyWdbDCps8UGv5gHe+f1P8ZKGf
0QwTphWdDYSvYd4nHwR5ls0iCV6PqRuKOJmeo9p171pM8uRjKShlTPkem95dd1qt5KPG1zqijZhN
eOJEN6SbkUHTkIpXFHjdWG79RPRHayj6+8GM+r3O0+rZHxM7RLRlBcy9YFgFD1oFUTupT8cy9WH0
Fvs9hjH3YjReHLDAok+lU+KBxCko4ZETCjT3qa2XUBtc2oHsRKcQVjRqeOjo2zyO4whjhQIUNpYr
NlvkF1u1+qutnOqGWpSkye9Gzws1sY1qJ/C4cUUJNo1oa9IF48bZmT+59rjmQI/5XvuofS+Etx7m
JHN3dmJTTaTpWBsyqAESWsD2OKT/9fX0lhjxMy5CFD7XhM5cUAPsvMgji6amVy/mvwCItd62mt4h
dyKaFFBB75xs6r7Nvh1fhcl1J+OKuylqYJ2LaRpULukI5Fqld9wQY9whgxsM+RQfEuB1oe8OYhv7
xA9Kz/v1p1o/i8H+Y8ghY0S/d/ezZWeBEG3EOCGbJB0g8ZBxHtv0isYFbhn0XhbnHMZvYbjTpjgI
u6GLb5DstaOJ9y3jPKLLLhs2IxqId3JQ1i4d3RdPK+vRlo114LZFPEflLet7w37iOdFNlLUr9wD6
PUUSPaXAic90CsuX3iFXUS1ecSPUiVhUF3OLzd5wBrlBU7uYjGtuPNIjUkZjwny080+GhSnhPET9
HQeAoONbNSkzp7l1yWn3T69ZuRPkiWgfXtrqZxTZbbQuNDvv0+IGCqZpnSnNbGpqBHn8i6GCDRJ+
aAF2/9rN9zDGvhBo3DmqO0j1jPoKa6EIc+epEWfHof54FycnLz1Ai0/p8JhwtH3v4LSc627Q6kTs
N35Zcd+RmzJ9lyjhbINf72EtDqr89d2HVnK+NLkq6Bun24uVu4957il3VsM27dhTLgbVKyxi7kNt
vtj581rdJeleu1T0nONSa3pof+V0KCg8aSOwCHdX9c1i3uUpg5r311bzQFOxGPsgI/OVs7N1/b8B
w0oi/rQR4gTohpu5/B3AQFnRLVV9UXYI8jBt+fl9lXS7uH6O5bvR3ogmOzr0qZV8cFt/x6Z3U0fX
eE29bfjNQ4APcRCfzWE369+FmoWTk2bkImVOrwvVKB1vp5FgATchmwMX1exiOojsJJezl2SHVhah
Iw9m8VA1zxVfTsfl+uL11PXhAI99ETb2Dc29wOu9sB5/r09NJf9WJpiqDLjbipVn63h3dfdmslzG
TX7Krf0kzujCjmUBEZmLMwvDYP5kCc5ZwqhCc4n0g3F6imLwIwOl1PmXBWhTipM7UH+Tzamb2HZw
cuSg383qtVZHRfUBg+4mjaZNa58Soka8MWwjIT91nuxacW+gzpYfcX1fiGOf/F6tEwBCgsnhF3gx
LHRzF7+8dr0+qKtM7oOPMlGTs3R/pHhe5lcwJhu6GlpeIm/f0L5iwt8ghdPvM4IzpbPtxW9BA7Vk
U8VokK4GjsNLHd2mErMeYa384rGNK8x2UpvtruZ+i5SD8FdZGx392lG+JKNTHanoflm5ld96Ht/V
yn0qv0zlc+Ih6WRp77uZLJS89xwjKG1E7QW2bvJcaBPUTWS15wRTjCgOhVttJhSNSZOid8H1BV2S
jC5tpOsw23yx8dBJVjz/ZWxZeH36aQXF02gjxxdMBCGIyqDlMJjl+5Qu8gQZhizrYYlTUERPMw22
8qLQbc2Z3Dr6PTPeGKrvaOx69iUHmennS6D7O2d+Mf3HNtpnJDDX5h81yb3RvZrro+W/kOBfi38T
WhpaVTXGG8h7B3PMiKPtr74jy0FNsXyk7UuK7XU0D1E8H9VkBjkU0BY5CqEC3n20ltTtbY4S5G2k
OSITJ9pTPWnxqu2wNo0DR9tjbV0lO6gJ0z85+DTpy7DmZ6KwsGnGalOq71nx+LKblac1pMcmpoyz
RAEzAFypjXviRKE1vc7MN/n+L9ZOdt97V/2S/gti8rFXGp2gyL5a+wEUasZyu9CBP15jkBI9ZnLx
F8GBhAWRd4BrUmgU1TbVxutI/gwH6caLHnLnfk7yQ25/WoTblwraOAXXuPmsR6YDx+epu7vuhDN1
Q4JYYWGQAGg2PlPmWcGBtBQkU56RU5vcDVHbVMtF4pe1oUPM0ZuD2idLolMEQ92NNn36C8Y67u2t
kZ1R/W08B0zOeC/QMY8dHXCaRJxYWffbcKrXc7dawYIjNXHC2H6t6g/T5Dcyc80hCVAr1BI72ps8
sGcVa5r5t7DIJfSy2PvsrWsOdb7Nlz4sjehbj02YJzQWqotajkb5Nkw/jnlYyr3I7E3unyr/q3bu
YaEFKejw3K5Zok8dN8PK2VfY4yZcfrkAgPbAtprme4qKxWQEs/uzsuZO7U+XP7vOTUK+xWk+4uGD
ENmWuTsOPvTLxO2aEWU/TMbFmw/A9XqP7+F+wNxXvhv1R0uVppHcat0vQz/FfCl9uivLvZW96vHH
rZr9QsaWkAHJticJ2bolYFgZA57zjCW72nTll4zvXd0EdGLpyQA0fNLNGxqgEs8rZQaA8UTxVsQk
iBej8btx7q8+Vd84OOqxmP/R8Kj1LwHbA2oCbszlxrR+ywV3rL9f2pusZfNkFe8h37vkFO1sv5bP
g0cwdr1Tzj27247jdADeMfrXUiT5J8lpK2p5xr6KX7PxwVzeSzIhoj8bnLFi1+8P12QxuYyUFUkB
XM/ILW2x4PWnApvbnqffB5jN6m1lq+Tc2sX9BCCGB5/sOL8EanoYJyKDA0XB8lb4hPwyqFKv6YQY
2Plx5z9N3CRDz+7MEN9XFEA8El6GYMn+DHoNHrK3nnD1lMiQCOniGHuqiciL3giTbVW03uIj25cm
tyoPEVnubEUOpo+QU6GGj0XYOx0fS++dHgEX6GJXOm9J9Kduex8Te3nQX96x7e9Uw/9x5qq8Gct9
TxeOIcnjlBwVmpSmNjfJenON8IzLi82qmpesGdcFQv6W7FMRjtAouXdLEB94KOtHDzdPk/OQP1jE
fDyk0I+rvAgVGnfWFix2gb9+xM6THm4y/w+NSjGe4vkGoelG9Zfrl0YXmo/oiKhIW7dp8xhZtN4d
d4uW8T+SzmvZUVwLw09ElUgCbo1x3jn3DbUjOYkkePrzec7tVFeP2wZprT/yt/02ZbQw5YGOzP1X
AAYGccLVo0KVEHiffebFTYvKgOTHVUYj0QDurWXdLeZR9Wyy4uBobzdxbdj+yTTgIPqdk99KeJF5
fUCVijD9dlGPy/zpmTwxH2X2z0hddG8o6mkRa42bsdtC9kcKAZCYPmbvvDb30vhpIAPblKgLKng/
QXuMWh+a8lh1z8JGb/kpvLN0HuP5hVqzJjmu7k6l54qw+XVPXF7oVLcBSGwz35X5vYPUNhv+ldnA
Q3B2/Rd6WTS3WJZgWHlxreckvx+ni0hOy1UdNbzn8kQq5rj6zCtRRsgUT+imkI+BdauthxYkfXJ5
H99X8y4YI/a4rTt8cx/BbxNOTZVk/KslpVv1xacp3S3pUhFlpKp9wJrvDA9pYUaZZbN2OQgidrLD
KoMgKuZyBozv6puKgr6kOY7eYy7my2T9S8Z4X1oB2DRNhuqWhSaUnmLtqTcTrIUWe3KVqHBtI8Z0
BmbA6pqZQAo62dlK0ltKjDYeF7BfP5JatrH8F3u5nnb5SdOJUfbfGbLpqqavoT5W5m86eZvOess5
ACyRE5eYh6DNFQO8hkFM5t9xSbdGthDDtdzlfUUQKsCtyTXHPx/MrGhOZfIOB7ofg3tMFUwFyW69
tmUydGgv8lpk0/LJkuUum/vHMaEeZHU4aJKtij+0i3B/fonbmzJ2Q6ODqAejWt2/qa+2a/o0t59x
Sk4res6cI6EBt1TGNhOg/u79GhSXoaUm2eHSSqpNbCCS5nuf6SQPLJSJkkNvtF66kge6KWmuSL4d
G6Iq/+2mGv4B2T7aGS5FtfXG00S0D4w2xy6lHqDMNX9ljZAlphPcy1GxqqdpenfavRzuqMBAc8Gh
He9U/WPDq6sgg+n8a/xIjgR4xPELghh28e6YeuNuMn863N9xQGmpJK14rNSxBfcUGHQ21lXMa7wb
uT42FBuhMCElUCd/KqbJ/mCibDP8bLNo7rL0ebFWKgFVBOJ36YcujzQn+BxvB2m/WkX3uQq5KSm9
d+yfrvpLXe/sUoSTkDxale+zyljO0bjB+sEtrxOVovetwaWbvmbBS2qZ0UgNWrV+aXQg8XO9/AUd
tYRYbcyPkXLokY+aHpz1WGNyWdgQS/kvoeZZbfNVHCZvuozyee52MmNOIX03NzYmFDDbjlA/FN2O
3adrP3TN1R0GMXPuml1p3o3efpJH18PqTxeO60eoJcKB+VDW2X6kqHdGyWeJh0GdR+esoMFl+lPZ
bqgBjAfjaMGMtkC3ufniYeU3zD06z41gjyIhMszRObJmXpUAYXbdxsBsxldt04szDhu7fND+Dx2E
XysVOk7lhJVz29jPaFQ3WaOBfH453534Vhln0ztW+X4sKBLms0GTu+tj4P6NNL+D+ZdqV6VvsxcT
K89JhAfpZPD4wA/QanSBb7bd3zppEYY+w45kaNvQlJFTm5d/Qt+I7tlFmlpfyB2BteBJFreyRdx1
UNduJP/cQusm7mWq/mwptwkdRgqoKnuWIxwSFTJtdx/Ll2J2w2m5HboYep+R7M1E37WQ6+kBq7Pw
8QD08Y2X8drVT9X0anRPvnqcl/1ENkzto7ont02d3JI/0N6r/sNie3GCc5+JYwOQUSxMP3gNq/KV
yu47nRGHc8YVuOnXx9I7V/I9pwpmXYbQk3RC0+2XzidBu9lKtNCKA88GV61Yp1NmOpH/TQhO2/GQ
0GJOkW7WsOJyc9f1T0CTTgnllZn7ctrZCHy6/BaN07bLKXtN2sOYvU7NssHbBln9nc2fAb7kFJWB
Yb/X1lenpn1qL1tbHCmFQcPFc7z648NojIeOSH7ZINAo02hQBIugJlhpCZMdpguHUuJi/nKQ7y2i
IGB6vGDpOgE1xBvcfK+0CoUrpzQy6uIUB6D5hn+LZzBci/pSNgv8OEZHoB76nrIlsqb+1JNczvfh
IWbwi2vDnrq3CWsdTeMvdrqoignB7ZywSMSfr5AgWToyHPERJDiHgGHrYAwnDliEFCdvWA4DEUri
WqlGeSCK+KHv94Ul0ESv32Zs3cFThDWqV2cK9nY/RJl5LQuatl3tHLqFl91b5qPfJO+jbt7hcA7B
OkW+FJemoZe5XUOQsI1cynugzMie9Al4/8NlOJTBdKIQ54FG1e08L7usTbuN5TXkWsvIj8Vx8I1L
VSTn1KYdF7Z/A3/xqwy5Gyv9mCwC4h56arbC1e2pAR0RUJFCVNkfKF2YIyiz4iZWG0wgIWHFT6lt
b00lbmq7+6cLX0ZWQ7huUAYnk8sWeXcoRnvTGXa0BkYQunOBt+9vqR6G/kk6E+PxWm+s4LrJle+Q
QfdzVuxMjUHAW04rIS+o3+7LAFbIDva1MiEmaccy+5u6gsyrIeVHddBxfG9lE5mpBM6Pa3870v9Y
G9O2gMOLBVVr4Mp0qZ99TuYri3mPgvBGE8RbJ+6b1Q6biQtzKCxsfuhwrORsJyVFSPmLSSq4ttaX
fu2jgD8jEEKOSxIGOo8cDo6Oftd1WRHkUMWVBOgp1r3hmpe+qQ52z3uKepJkrVD5XgRR+dEZ/qFo
5htl6rBx55eewkw4THrdl2B+Rch/kEo/gkS+zdN4cop4a690FZhUiJNvyspz3WlBEnfEN6Glhjtd
GmS7zp0Yf8bY3QeWQXmJd06FG7nQyRW7ooQvQMBOdBh3r+TtJffpnJZM7gUGuEGa97aYIvlfTRuN
BU6/RU0Wpqk6dP1ALd2wH4Wmmoy2Svg8Oq+PntVsJd4/u7i+P3x2bmQ0zL8BLZez6Z16c90SVH0r
G6a1yZqfJgCkwWt3iQEeJ0B9tKu3Jfg7sNSvWILHjMTh0J1S/lGy/FUNv7ePhMjlikJI21mIzGzG
x/Wq7R6ceIkoHMKhgdZjHvJjMZfbQJVHIWqsnfm+0/UHHHK5jdcULXBr7JSChblqDK16uUBLAIrM
miKEeAdJ7EQjoYNpngiwOxoRY24DyU5qyexc+DOdY8k+nvSydciX6gEiSt2em4Sz3F9fHESumBy8
HfaDXQ5s46M9mRJ2JJ/joJuuXegBqCDCnzPaomOxUL+Epy8OUhYTdd21j6iGRtY7Orql/UR15hYr
2ilAc7PJcSBUKnnreJCXxSTFdnyobY/GAqdqd4aZP9nDazGx7fVY5E2JRZCvluOja5/cofjIF4kO
kBpUtz7oKqHCkPFqpNaXKD5e4qBGcFZtNdxSbJYXBSnWDhzPjEA8Kjl3STe2dwuKyT7lBTHr0Efn
gHgVDzcS8JUTf2Dmi/2/hR3HVempjodNHrfbuoHQxthA+SRKyDZUDfcRAe9orIHn2yhV/sECY6W0
IsonHRWDt7EKe+/51dZy61vGzBNOX5Yt5uLBCBPir30LF7uSGIVwW1LnE2Y1kJhD+TAUAQqDvAnd
EjfW0J2CfNo017UtpSG9MvuDw9SrxurP7XHZVfb6bs4QbtNyM7EcriCzrYfO2aeUCYGxP1DUUnNw
SoxD9VgA7lk4/KwUvVngI6/tAFiac89OSJlmaBrzjgPiaKOmW3q1tZDkBXP52o75adS5CJHJ3q1p
THOjUz02LupEpBMsh9jWcqd+700H4Qe2mdhGCpub4gYR7E3n80FLZFNcKRC0TGYuL2G6x5MVzTnc
78oPCDaKOWkbxzokQXxnx95mlD4SAjpYS4l/jE7wGR24BypftDawCZ5UfsoFZVM2Q5ij7+LHMdCv
r3HUkrJdrnMVSsMF2sirrcSd3KJYSw1Moam/RagVJvq6snehXdcX4eM0Njlgmr5GqGRtglT+2NhK
wqVwwtSB9Rc+gmluVEH3Zymx7ff9b8Mg3vJ5jRXKXrZnLVUUryKyQfha074xQf877BqbZOppd1XW
uXbWZzu3D4i6963VP9Fq8gAvfNPy5Uxa7kcj0kEDLJrPh5Ta+mSQe6xSW0xkURzkD2JgYoWJ9LEF
EkX6QE7kRzsjDfXh/kyxsnDgwJAp3HGw9Xtmc0a5dDQeA5sNbq6PA4M73bf0zrp6PJXq2lWP3dny
9oH+crjEJlqY6a7kG/XYR5qpYtzH58B/NQlayAYmYidZ4Yyc74WsbST2nzx7nLP4hx1Ex4M3vJeu
u7PL/G4Goxs0rc5LjbsrOWeq22Poh+UZQqmLO8dpjuaIF66Z9pbMH/F/A4nCz0LdH4W0jqYT/HUy
ow+8wHiT1k8NDStXkt0W4HBy/CQD7TLCl1exc98QQ4ODng/ZV/QSozG0OYpc730xgOKH3iOy0fiY
ERCGMQmI5ag1xBB/X21BLQVvRRtf1hFr2jygpUyT56DWN0M54hpE7e+2Q70ZsSygyWr2gMwQGxkW
QXqtsxySgSvCwZSI3PpKqRhRNiHH13NDzfTyYeUFVSATQh7XIwQf87YVZuXIID2IU532kAFxSyKD
i4pbQbFG6cBxZKNVi9lR6QI+XAWbi9ffUGO/J+3/7I3LeIBk+/G1vXOz/KLBGfGcRG0i30Qy7cZY
Obfz3AAg+qRZNAGbDcW/kMqx9MxwohbE6/xtct0cq4VtHj+qYKmQqr8Vrhsq198gMDvabfbX2P5v
4K83iqqTlgpMx8HH4NSnWRUR/cGhttKTm5SHqwqG6Xe7+AjOrlAQyJIEjjEtBXKi143tJnQUA8M3
Bnc3iNgATJlcr0XDsvDHU9aoFkRHA2tIkTLU0cGZS2Izqi6JUDbstBVg+qBhFu5+N5Wwrz2e8lqr
5uikZDMSqtBpl/HbAWQhNWG1QcaHae+VNerKEbF5XjsEIBI582gsWPQpQfZvm1ZSq5IXnM22eED1
99yWlaLu2r+SRZP1YPpN6+9oNB72VZZi56QO/Dvv/S+hRMDX1cFEmISJv642ZJblXvo+99RLg/jj
jYiocj9j3NrOuMYiKVEJ2dS7HGKvrrpN1xSfOVXId41E/oV+iNqd/ZT6w1FZJqwBNiT2Hvd9nJzu
rFX6vRb9uMdbmOEbryXVmKqgyDSN73zTxN+ZrCnPtZ1ayO6A8ywCK4T/2rbKesfT799bzlIV4aiV
tXdAtkPDp1vZrAEdiinOT5PlntqAUAxH4aWmjB6vJVW4B8wt1U1HJsi+Xx0cbm1Hu7gshqgrPCRN
PRo9TQs3V4O9IhyqvQ3WtP6msn5pckRfm9OGbfue9Um/MGqtCTV80g4wfnkSn/qM9b4qRo0XNbAg
oDBRP6JIS4+5stEqWXHWgcl2+XNTAdZJPOHpNgsAkM3AJsrFwp7zkBPE4ZNiksz3c5t537JyCStZ
RnBPnz5qEgrdO9N1Yuc65brInJYnqP9dktCt6y0eIQ99gHczQxoGY5C6D3SRrju6+6qtKAnwwIj0
OWpjTpBE9UA7E3EDWCe3eemiemeu6jk8l/TBW4fmr1gHFl10PkV2GuJlnCgwnJ27plTtYR7Fk/Kp
MXakCdDimjeVW5LKkXrMg3ldUD55vWgHH2uxS7zKfZC1Hja7ASOkms13qOfgeaxjyA+3KVBAYt08
q15Nu8RqnbMI5Pgy9BYUcFCtR3ZIPDyIsB7ywlj/6r4s3wWyyH236ulQw5bSZiAzXow8htEh5Y/J
fLaNH9kj0w+M8dlOrAxkCo8wCWPXZZjlAi/Bf098TSIFp1qRd/iVO8H/uJ2/C4Ev8hr3fLAX+6kz
MhcBSVuPTC5tYZwQqwjQ6R7E2k0qzigTVBhAsHzFN4vMM1lrd4dSLrsgi7G2lgVH0WJEZRqrB32k
hRbZhxzHl0lP2DECHwRQBM2LaARz6WRwRBf4WcSmzB21d3L87ogXewdJiDvsmyvP086B9xVkihZt
DF/Thsx1rIgFBSb8q7Nt2boaNCNhrM5SPzQpWAax5eSpSe5+4n/ByWRBgTeiGm+tkSzlDfE4kNEy
wVAHurDvp+yXAq4MYfMMNlQXAQ6FDgIsJaELvqOlNLZs+DSm3ft04NCQXFYLF25P1sOSIqv1wUPz
fFzuDHULSYf7Z8zmu8xU1xgpOsdyj7nCC9pD2xTfdrw+V4XGvHIzZfLeTwnCx4tJIEegFwR+SGsO
iWo4xa32KWeKmjdDyilaXe3PbuzWD4W2fe6jukVST1XtkXrka6qE6b4YegTTpLR458Z800UcYAjp
5XI/eFV77JvJR54LzrDVlvExBeyxI9Pve7GYDQ5LazrOLwQHpNOOj66OWb92vPmgr8yDY7Otcq+l
irpMfuwg+cd0st6Yum7eS9AhZ3lJSlIAmclTYjViogyWFToMrylnWxXHf0p05aMY/fh3WKSZwIrH
2dGL/buYK/Bpnh11dgxkhZVBjzMh9wFHyfW8KFcz0m4W9jFRbAy0jo/1tFT9dCQ2Emo/ccBDmHly
NxTpHJh0TjFtRL0qiTDA5doebFxEIYU2AKxLskCR5J1QWG8BWnNtZZcW9Cqs1yTd8bMmRyPrYIXE
hH+8LvDyrYbpnmeSHJA9sSdcSvVeqfcdppHtTFLcTecgH7aYzpA4w9BOlE8ZUotNMRiMzLJb340V
vtuZDZtnwv23aJ6WwcqiiSQlxLCsLBRWxWD5BkDaTEhATyMZfHHThxNNy4chMGAfrbzbzWmF51Gk
nficzYqZG8nVkJkzDXYlMx2eCaZz/HyUqwliq9JY4r9F7cNLL4odilhen7HCPQTPjcw64wqiQBsd
NN3wI//kTVMxHieG97l6LNmlGBPGWbfYJCZIg+3HWEDGoazDNlsIKLoqAuOAhBVkdl3YpypBuCAf
EpwiSZi26CVGNcQbwK28oX80jtV2Wtubdh5+BdU606NkHkOCEOf3arbLY69w4yncSQ4QenobZL2m
MM8I4pfEsOa/iluc1C/b+qp97wcsK4jauWK5YtYvwiCG+guS6TR5X64vERhUHTHWwrAMRLV0CXGZ
V29151oPuBvGd6xGeG1JS0B6YP0bhia3o6ycTU7qgfCxhGCzI5TBcIRyKfg+c3XbXYWPuQVS5bHZ
RN5QVLsy4QLGkYU72emD+660EDH25rksdH+HN6BFXpl1IDfSwFzTlu/+WpLM47ef7K0jwqSkaHn1
GUomRed0CDVAEpOfp8UN+QQKWrb1w1T1xV27yr94zK6jrau/kfX+tAsKKN15d4E09E2cxvh3Kf/o
Qk900xARauckRDLIngfk2voZ5KD7WssrZR4Y4mA3ufmJ/Lw9EdNCA9QSVPeYJ91LNfqEuMzBnEKC
YmV+rdDBRtgIwAcoPDdurBTtoz9n4ponBEeMRyLMBTEFl0bKPHjIkgDC2jE0b5wE6TdgSSRxLIkO
ProBySb5FHLnutldArzdjWaYWO/xwCIB2hI31HbOOrB+i9J9VO782DkjKGE73duzcalV0b3GsZuj
e+jSMB4nm3svH+FA+umnsnoBcey8zAM997VXvdKymN44aTK+uDog4ERoEFsbZzqd9A9L2zziqXou
fYxTDmZJ7nFO0s3adW/gDPK2yhn8HGkQZpSRp1M4zfwhLL/i2ytxTu5X3IHVnWjL1y65OsQWD0qr
ng3TQ/CeI+pPuirsxhWOwOe+8EEnNtU0/JV19SucvAaXQiUkXZjojiAqXpk8GSeAqWLmaqIPxt+Y
WTxG0vcclPw2k/Y8OJT+MZCGXWfUe5mN/6ypavY8JP7NMiTXUskADYOTk96mUjDEhRUpJK2L6LTe
tg6j3aDbz6agMbc6r2wTqtUxKQ/M+z/D9qqoLCYyGlZk1+XqfWeAcru6yT7atsY4srD9tKWxbnLC
WcJx8ToAhBXawyfrIqqXtPpuK1F9kpN2lXIXAJSRo2DNvMRDfy+dllPbWiAh7dFrH00rN9nsOdRW
QtbyZyANtk7uMFQJvUwA/9OpO1ytN8UuTg2g1dzX5rHJ65n3PzYRG6oldmBGkIm/snzIo2rbJZoG
E+mgbnQdmXJK9wUmdCIdV2e9N5N5/C55uYvI8I23eZFfVQHhS3hcvaMYi8gob3J/J7scm7C25rt5
6qdX1wzQPssemdQ1ergq6JphR+yfYXGfBfbIbRkb3qbOrWHXlbD5zNwp7gbxaqeUsh7QjzjR4vi/
k88VwabjRVPF9rzrCGM62u6K+bf0l+quX4DeOi/o+UMuqxNJzpArcX6TFv3DqnD2MclZjGVF5zxU
aQ01US0CrpTJaVPUxLy2ODFgovhN0gkZUtYPHhhK97LI2X8wKGLdTelUnWM5WhFjTQfkSQuc71IX
uPGcNNh1caB+i2s4G+oTxsXJM+5H8qR+VM4fNFYeYsyr7hadqh/1PniBHj0g4tivv6SzOlujEgPb
iBgvvGlNWDo8cARkzQeJQOlmCmR3zPzMP5ZKgZM7Oe7VeWjAzkwH0kPXd2rmhKkmUDagSvsKIGM0
UkSSgOkZCD2v5wdJT9M7eTYyLLzRvW1qq/soRN+fOhUUD73O4xvLnvI34bkBDl5jDJnxl11AarWI
4tFJsZ2o5eS44ntFo2aQ/rYRDR1oVR4YxwmX+cEhFCtyAcbC3LPbA+gIcgVLcJb7fKA4ta3TXGfy
cxRE+S5uNm8tcg22wshfiv8LuxAIYl3Askft5xjpzABeC8x4Z07m7zoO73LBay9ysfzzQW3Otsa0
DQ/fnOipK55WgaJOlFpf0HHLIcSGAuXcV8+rmxH6IoEnHQMRmSHzr9ZRjEdMXJs+GJw/b3B5HZmh
w9SelkcMW1aooao2uMjMDVQ+yGp1yoLlmhtktKEuMrlzTOGPm1VYQ9Sj+iffh7lsiDEM9Ulr7nwd
mFshIFfZMVpiEYCvXFQtlTtEvPhkfMStd1aUvfzNlkWepB7ZjIbMWHcZw/dPQQjT/UKeOGEwHbM/
eT2XUZv3pXB+CSnrNyod4KgYcAPGhkIStTbV8U57pGLqtjOeWq9wt4XUWGNiu6Zefrak/ynHNn1l
1AjeZ4sLPBeZqw54Iuc3VTn5vsE+g70PCzEoUNe8pd3QQ9YVRdiTS7obJ1P+ZfLRaYpDLN35oStJ
jNxVCQRhGyRcFNaiTp1t5AQCCAOzJaM2UWrluzN3BEQ0WCbAFpfsjaLihe0DB2SIPrXdwDSp7TU9
9SwWczl71tpEDNss2SAlp9qoP0jYK7az1T+XvfEm2AWivF/MCwlV6gXtc38LGW3jOUzArcwiPgdY
9rAEdsk3oI3L/IIzxW9j9d0t2bSzxiLejEALH02zCmCrGWRlVe6F56vd5Z39W3bKDZnZqkNaOat1
dq2kGX60Z8gMQ6rfEwyXmGHRWtlZIdw6ZR5qp2qSM1qmnCibAQOpVy46VPkCwsSJky43enbMxz52
Z+eIfSkOO98q850VW7kOMaIg5gBhmcpdno3kxJSozkg7dU373DlYG5cqXg4rcvgnB84U1X1f7ih8
prUWz8GFsgpozVw2xAwYJo2FAcmnZL9H5doa29XzZg9cSRRgK0trbzxfEstUCBex7eK/DRkgfGHZ
SbGt7fXVXm0oJEKjbJDSOEH1uSBGauO2OAym+Vmk3E9Lu8A39N2yQn3mrXpfi2xMiHNtEA9UOqUY
vh3JbKIH4d431QTebjm3aQ4aFYvM3uoJgYweYeNI81ojKsjVnkPz+n8IXryhHL4sE5yt7/EEWCjO
tnAFVTiMThBVa1H+rEGsLkWbx+TGxeUsw96GCVSeNO9Wp/UJv1burh1yPyrZ3U5Vmw5wf1BSvawZ
EFLTvaUyOHjohDtuAznQW2eA081I9ZYstS56LdcXonebw9rMJqZfQ4aBnw/3uLPrXWutpBb1pj4A
/hdhK534q5wYOsAoGRlWW+yxviLf6DnfszwjbqseMuA3Ue5LvzEpewNUxzWOWsv3TVqLXSa3fv6c
8769y+vK/SY6gNA2FxS/IuNx5SPD9a26M/Zp76WhZGrY4tyftlKb1c3aLkgX7GJCS5hyocE8ZRz3
cCL1YmbY1xNELp5MXuwcPm5zfc++RmYgIlnb/jy41yeKe2EPVEeHTi+qXaZr85534co5gWZWKUgo
qWc0Ck5VQF7Q+M9L+Kn7tZ6vUG4ZmSJL37S3iFMlRvVcjTwhaC4qxJWyYPkxYEl9W2dvbkH7eV+S
eewTbELILDRYUat/Zpp1P/NCLhAw/HjAVlKcu6Rqb+tJfwspk1uGiYrnCj1zoEjnmeVaHwLZzvdr
W8szjl+C8iAht3JwCZexkxrHIO64yed0bxVUR4O5nO0HRi7IALyyITG3RNhgzekIAUbQt86okQlM
Jox4M6z1slkIc9glPS+bCVp/ZdSZLIvk+gBznC0LQMaAw2Z9L5LReelT5rU5xZZRT4Mk5NEPdqXr
VAcBfLXJs+WNDDewcLZi0jikALQAhtpS/NW+aF1wQTGtwAOR/ZI1tt47hCX+pYjI8LbM8UFUOEfd
CgXeRLIHBACLjZnRG+jIAhO6DrIdpJi9H2eyWYlBau6up9fGw2e5qbl1Ixp5IOqmhoCqUf1bSLMi
qTS+jSVu9nip860iXgrtSvrHGUQGrqnflwlpsVKxfUjn8oVhaQh9YTxpv9cRUfDTQ1FZzUsihb4N
ukRc1jr7cejL5IP6SXLLCq8una/97Rik8z2bo7OjQLd/79oShNqxkcm1JkxXmv1Wqw9NnA3ja8td
srUoszwSImUck9jpcSunkEDCITnP86oTgX1ISdI1sa5XHFeXq33xxR4LnGQb6FX0YJMmwDMSppLZ
rXNMufcbtuHZNqfXJK/jW78f1aXJ6iliO0LXN1fZE8QGLnGFPjgjtzjdrNiiNqvKvoIqa85To8oz
4gw+OtlJgAAJQulmHMxLWbTgLP7gMn0k5Bei7HTKJ7LH7MO41uYDRBAK775GjDZhVUC3c/0tEjNn
EFkHUrEm3dn/3FnUtzx3BC6k6S8JGsCpmd3cebGNQCJrrPUvywZ729sAqMoBbJkHrDVua1gb36kZ
0smUxqppRxoT9n7qKNJOOgXN6jUA61bdhfzCdKaPvU0mo2WdV4HOxiaFYIOCE0HY0GC6QKS00QRn
7a11eCxHZkzLrJ706NyXY9JGghDuPQGf4tO7Ssqbq7GQN4jB0XEVEl1X3MjJ+DLLWe2y3tHdBjO3
ivLcnE5B4c3UAeafmKzjsKoEWl6LLhx6OMSOwqjlnK6OHSUW3GArio+s7JEEO4TjemP6SbRNtUvQ
WJByVuhLUzesGEOAqslgCdimTstEL5BTBNKq9tnae1GylGrYoU2Dml4DHdrSYH20EHH5SkNk6uE8
tMvSPs5qjYmOKYv7FKD/i5qDF6Aq82Eq10KdbXxy4r4oB4LMoU3R9UO39QdrGNSv2Q/pQyZ9/z5O
EREr+pDv6IS/JlLFKuYyKvIJt/DSNCjWketiPMJQk1415QNSjx/YYvc2rnV6Z/p4AWuQZDJMCN+y
2vJXpDCrgNiY+eCzocZJhyRzwHntqLY/pGat9lhisfTLRBA3EgDXtOSfymRlj2I63xsWRqDeBLRF
Niu3jp18zmzqB2dq5wfiDZMtCdsm5o0uC2eO5LDQgTxPNaXOnq7fkrK3d0mAwbdYmhmTUOpHg7nY
z6pZ8W/o2sOBugw7a5mvEkx+z8ppPvLERw/sGzzIE++SbfY/bLSQqauFnSZfMZYSUPJkTUPAS024
QWUgwefFIKZo7ifsG8w8rgNsXMYknGqsH7QMBGV244KmI3QLRBu2SUwBjZFLhBKVh6nCKZ5t7PFT
1K/Z8o7Bow+DHrtzVgfTJpbX/HJzYfhTPqIKG8RqO5cF7o9hzk+BrYk9rsen2auLg01EfOjNBnww
oVEHy5v8y+xgDtg4TQcd1zU9D0+eWBqaWwm5nKuMbWCedP4ct9UPZzG55rW8MkNN/jgusX5yq7Hh
cMqxcfoeUnGZWu8LwWsXRy8Foz7Cn4D5fQIuz17qLieff0XMEXs63aUCUN+RsUDksdrNHkUCs74f
/CZe9TkQyBxVg5ntVxoTzq3uii0VvIx8rSJbNiX4jlswQyIA+CheEqIo0LEh9BVEaAOhrsnW1nBQ
mxyuYZt0awa2bNhDeA2RNENh85UNq2c9YfA0H+0qR/5h8/fk2T/Qg4C9upq25RwzHGhsQKBF8WHF
W4DyFzmdbkHxjBjeI59gdgWlcysMHA0YKv1XGhL2AMTsYBlanQKK9raoLhBU16Q6nqilHLhhjUHz
0zDd0lJQXLRBbHs69e6OLyndLf8j7bx25Eaydf1EBBhk0N2mryxflEoq3RCy9N7z6ffH3gdnZ7ES
mWi1ZtAYjBqMDL9ird8Yzm/FDECEl75zm+hVd6uzg9ASL6Y7NA8UsrlOUhEBeKiE+x6EVTLa3Xib
dCXK+mHu7wVPsd04drAGB38W/xhwbvbMqESl26+3Uq/zfWRHhtvrZuKOoY+uglVEs1yFvjJqGJd+
T8WnJVixNF74QaW9dTXluRFZ2V2rC5jHnuT60uWO8N/TfiMT2m3Inpuo7pm+cP0hqF+FHQPPhNlD
Dr0m+oceTjlYAQihNm11rKQSfZI24bLW6CY5k7bdVhlYszxMmrcBTcmXvPFBfg228rlOqUpSeiQV
2fFiRDwcSdIepEAsaw1t3RGJaxvgX9aZ+p7CAIFyhZYkMj8DhcBoeEZCWhwV02i+e6VhzCJj+Kh2
Am0QSDP1WiTFL/IM+u+uFRzt1OS2phbxlLYRb5iUGCQHTAJ4MdJceSVvZtEG6XczifVt2w/N16zl
kYEgCTF3b/8UKDyu28DTd2kvAbvYRkXSvh7a56C0wtu8JX0qAK8NejcTXPQ+4CAS8ZtNcZ93PLiF
ZiyVpzKw08fENstnjbwWqVVSw7qQ8H3MCVzmMJrg5OMQQwaE9CGFsNV3ts6TkDpci5tFb20CVZse
HIOwAu4gaR9qK6CbtgPyMtsyKsJNq5H0i4bfAM2zg6001g5m8bhHirA6dCXWAojJJN8Tre8noNiy
PuQcGxs5cY0pcojvxh44yKgKb11HyNR7Jb7ZSUJKUwfpcc8bGv3YHj4OGlUciLn4TRhE0GYk85Vc
VVhOVNCTbIGmQG1rw4tnA8RFZy14EtDNUedHs+2m1SN731p9Co3dLPdeOTWob1jj9wp/iB1cec4L
RAG5DOC0UjFoXvGWQEdLpiYVgZlkQpRwEJSbPg0NOHK1V6f7ocQbNkzxoUf1FTlglWu4F5rygA9h
t+MVph36qgl+FN5UHwzRpuspH350hjBZ1Gn4J0N0D/DjUO9E1Be7XsQSAnHIgmgq47YcinGVaoQM
ElcO0KmA0oJc1HKfjOQao1DbD+hxr0YdhnbnG6guRF6znfTaAmeKbUbedObXqujJ083n7Aiv76bT
Fe9oD6TAV+FQfYsVaX+TY0UxMTeL/Abd32pjagazgHiA77+lLQjEojSzLVUI72BF8G48nFK2mZpH
CERYyiEO/Ggb+q3CuepnW30Enlxq9p9GKqhBzRJgpHpQ7Qli9EsEKjrNVJIwRHCD/0magWJnrbz4
ai5vszG0XwZ0q5BaQIME8gkohdYQN15MCa83NfsZ9QLuPdt8I8TQ7jADUG5NJAXJ6iMwtdbRU95A
Fv5NgW7GT2GIvA5VC8GlOse6I45btB9jJ7pJDFDcCdpppoP+MnkABNaTr1amIMGYc4lmHeybwJnE
rRIXxRejRWzGhHS2bVlJjzqx0DFCBmBdmeBRkijy7y2qUnc9C577qelBPcAKyGL8urocycDA+EF5
SH+CeP4TtB/JuWnw911vNpvS1829g+fNEQsKcWtrY73j6i32ycS5F1WZA+cz7dGIkuEujGvnjYoc
znxjpK5wtARQauJagSdkvQ4rkiasvTWqZeYWgyUfDQckzanARD90rUYJCTLAPVFivOZNDvNMoVo4
5Dl4SwXhShSx5TMhnfUJbQAYEqgFITmH8iGslmAmpo/BPjD7lIgdb+fIVH5yv4cSWTGOoz6a5C7y
LP8OtCtAwIlEqaJHAGxFLneamn4h+eVvS7KK67HTFGJOJbwljRdsR8VCSyAt1D9T4Hyu4Lx8NhOF
3eRlhvNstYN6D7+42hHu4O8B3Q0yvW6tPdBLq8kC0Ifnur2pJj+7C9LBOPgawBIfLYUKcQ+LEuwD
RUj7i/Cj4Il3SXerqayOKZ+KTRBNSHkFMAYz1X9BiuQwjRYkFbOkXJcNKcHYmJAIg8OoKVmyj1PY
1UQFcAVqBYG8BCXgwFL7da5m6g3ZXnQpkrC4VS2OoLUzO+7o/Wg9Kip4oIa8EOpfMHji3NrXelI+
p0WC8E9Sq3dIbk/rUJAkcMwwPziUMQ5AbNE2EEQyu1RDLGAIs9c6o1LOMRvc6MgnWgD9R6LnAkHL
1WA31qbHn2YbUzv6UimUaksShwA2yeMfbcXQvwBuMnb1HFCgcVHsG40MNPkweTtBJT9EVefs0gH8
bBh2KG70AIgHmeavcWhlL4oB55aH8whaiwx4nBSfnHHQdpwSyUZQfTk0sWo9h2pd7kIEmF9BdCLl
kdjeXoBNoOCZC6irFGmGpEVPPm/bHW7CJEwxxK439lwZMidHn9BwjYEwZ6IE5FE7JJ7thhsBJCkO
CYWqfJZxilxFElSflXRAF4tK4QMa0QxxU6TPiLcjyyFRj6ynot6QYiwQAVfJwcdVcuclxfQpJ/a6
M4LwaUSvYhNl7W8OFR7JDraBMP3HvYerCZIiBLgGQJ+VSYyISwapZgTWyEzgltEk3U2BQOCdl5K7
qUoykwwmYONBF8CIG3WPqvbXwOZGWGVtgLox6C8v6Qp1YxnxH/Q+c5YrEgUQRUuwSaB3EeYQz4Pf
f4dc8q1G4eKmn4LxtSFhvqEq2+1GH9G6MGsc4oDAvKeqlu9rr+ONAlMaUQW8cmpFAyAa5wUMabTX
HDIXa1RlnFUcU1hMCzNf67VZIjHM7VMNqf0zRvmRnASiRkVHKKuqU3Cfa2SL1xQT0pfCjtO93Tly
440kiXqB3EfR6ZELxq9f9xxrxMngfbrcHlDlJJlZZyEo8Nyz7gatABUR303lc60ieIJ2v/pmFK3x
I9Rm8SwLapDJS3IdoXR6Lzy8rMw2HnfZ5Jk7W3WqL1Ffk0yweBubY6ySngmGO0Dm4iebH75plFh4
z8T4bvAiuEe3kStU82uYOhShk8xJ7wCOpoRSOeEGHi4/qxkxnJco52Qg+/YBGui3FPnirTbo9U8v
aINfSo4AZRR74U6UYbfyy1nnMu5AQoN4Q8JaJ5/VFe1rqFZUiYjSwN/CM7U6UlYrx8OIKCra4DMV
YY9gPIlfeqxEnh1k6AHXjw1qVT1eYkZp/jEleBv+Eb32iCccDLARN2VLwnIdk6kB/J4kwGDDpCrv
yjgryZeU6Q0H1fRZ0wvlqFG83ydly+lCiCJaQiUQMbwQIwvanad+R6TmS636zy3q7fs0I7mUOJ+L
/nMm82JDgZuhHCz7FntRIt0GFB2F14CVkuc/IzEk25h1dB+Z1swdbzIwxlOu3mhpi3ECydq9rsXh
J20mhKmWCO5ImMW/U506tAp67EHNE16Woh22TjMkt7ww8qdpSOVOwe5shzQLZgRm/Boqepmv60OU
4+WCRpxDntYmvY4Tysbw0U0+pPZWB+Qob4L0HuYqkiStR3HEtlPjhifDdGsj9TOLozSvYTcLbNgI
m1Z9Cq4EfCdlADB8gx5Oa82q8i0HSbhtsIagCZwtel6rm1FpC9aDXgGxz73pp5cnkhUwozqysDz6
tR8Bb1VQY1fnQlFky2djmnTqskO+cWTj7G2d6TIrtAhU9I6oneWv5JfV7xgaGQczyl/UkkMxkf8P
OAdNGy3mlRgc/I3i4c3u7eIellPwsxVBdy8mknKUZMDnlaZDNIGwKdpObfpEUnj80uUcBRRgcUNP
rM9lOVSryhreBJWgX17iqdSVHHR6sFeTt2mjfh15fK/0dAr36PTZs0wbFDoEUllZDUuGzXZrBD3G
BWVM2AMXpeUVIlExnL1VyEMVtz5Y+lVoEmI5iK22iBJn8GaJ0oP5/0Bwh2TmurGeujgoP+cSNZ7Z
ysi/dYZYHoHysdrGkfKnqo/3ZZTa3N2N/SAyEmW4+CV7v3VYNZ3lAAqi/k5NEKeN0SFVSur5iapG
iCJs9gNUj79FLtp/MoNSHIYO9biIKiLIIi09kl+Fe0v6dd/paMt5beU/DqX5Eyn67CjyDmKv3tso
6nvTauSt9oC9FEczYHLODN7pYsi9F9MELulbBTqpGWqOMeVMNysrykc8dJ4GC25BKMg66D0aRE1U
2A9VV3OFOnIO0eB8RIMakzZk6kYVDlMcjxiCzG8njCLDQ2gDruK9ps0qz9mhZU+icMuB1TdOuAlC
WChGU9QvxojyJacKIjA+nksgGRUYOILUazuG3KZ28cOfg+esLLvftta1P1Oz9XeJg9PJlCDGEihe
tyd7mblqN/p4wciGCheUnygCpGPp6ugmOnqDHiCT28aCb+0J2G1CQ1tAYjMcalVzW1vwBAxHjq+Y
YGmkFz15BJADNdwUbzZyElFk8RTWtcZAvK0JkOkOnL0BZOIBAa8QXhZYDrzt+g0mXi3oi4KUWgKI
WIFJLTw4ZnZS4KeQeQOyT4j4NE6iYo4o5LEAjr8z9c65KdOp2CsCGE07KdWB3UdAXSNh3kRWuPG1
1L5NwMVuiOw4kpr2awGm8FADnHkp7QlD1hbHxNCGFmYmhHaexIKF9JOyQ+6T3WvVBO+jan/2hPpi
JUa/ifJR3k2W8VXrDOTkE+7YJqNeAfDSfmlh193FTQqcu2GllAYA7URpwdtJjAE6UAj70ZFwY0sg
WZRc2S7kUInAFB3xWkpQ9/9gm/tYh4OD4DYPHHjZ9ViPHP91fiscCAN6W/JA8zRq6l2WHRDXUgF/
t9EhM4zyO9ErMQ+gVIRh4qTlRJRqc4PYFksYoSAF+BJv2PSHlJW6Gru02xVOVTywwvQbrNqmA8+Z
9lELVEj3bZ5xZBTQZa2meLPiDhpxp7TWSvBCBbmoQTipAIOQ1+OBbumCoxPQ0RBXsJJi6DMKEPQX
nW3GiSjkxpzgrnSyasDievWXqqrqZ7XG4tEv7Xjvj4PYILpmbADqfgcLQIUQyc27nGtoazY+qutF
jQwDdO01CB/rkEQoCuitw9k/at/awSrvaor5UI2oBtUCPLNfkurvc0xpetF/H7pY3cO5t3d2Ktvf
GBaZR+FEFJIc9SdafemuQnX1xemd74FlA3CrqExQS/sFzldsKeTwWiXDTi4JrTe76MGEyBYXrc4k
96fme0MSrwlI4SRXDW9njdADJeZdG4n5995yMOTKBy1n7xd6emgV3X/SjCZ9kTweAY83Q7crSVgf
WVQ/y4ZyRZHmvCLsgHvJ69Rtr6kgS2uhrixLyTYDjF5sSjJ0Cgnm1sMEQxN0YL5tfS7CxqP4hE9f
AD8uHPaDEmhQgcjFkMgZG9yyEEN0ANodI+wuNkwF7/FAHbd2kv3RMFLcIPaU/GhG0t6G1Srfy54c
UarpDXRE+VISZj5Qa0OMSvWGb8R+b+DNTJKuMGNwPh02VUvOqO8AL0RR/ovOsbnzAabHbDOSRxSl
7CKoj0MiJfLBZfUccAAdggKxTLB/VCoosWoZfHagONiqUNDQIMXFRvRgTCEPihQ2rQx5RlmD08LZ
90bvBnAATk+tNYIuJm+pTmjQtDh+AJsC21Rb1XR0nA5J48COvzQe8ElbowRRx1wShtozhiTB1k2u
KKTdqgox3aoGqdO/4TpJajlOLFRGVHT8IZIMQ36gWqOs4xj+Yyd0fNGTjPtThUuh9jgOTRnUSWcw
AQZ0jY75dw1VvRpxR6DseAv95DGKY/szwKBoXWaltQftQo0AeQ9oXG2wtuNRpZhDRS3MW2ICkPew
Z1QQyJZS3xmNWVKMAHxD+UDy7mjHwt/anfXHd9rOp2w6DPPrX0HZCvYUdBpjk/cjBcXSA7uMNi4y
dJE5tkcT5LpPZBj5MVj+Mq4wmcUbg1CvqcUXoEhfyjusJMlQ6fj51KiEg2VwDLwGCgNVRmVO+4VO
Hb/1bYNoqKkge46kITg23zjWBSTSFQiOX2Y/tH98Ex1DieCvkhS/bVK0e3A5xR4zuHH+dekfWAdy
0+lU+AONfY52BOKCs5KpylHMQY2QdxogA6R+KpHSXOUVJUs7kf2mNFVUv2Dj3pJRIo/fE86taq5g
OHBWfKiwfULkFM2z0IbA0joaKsGxWd1R1ppeTSwSXP5dPAyaQNmmbahsZRuM0PoAJ4FOVH8pLahM
UnPlr9jUQ14PscaTtWRo9FkSQXaQ+03dRr0EcNkNkp5IIZJRvuGR2kE4iOobgB3IWsFgOWrU8NAP
0S3EQiLjqIk4xCJ02Okl7GQSe0bf33edor1S14YmKTXSk6ZlHqVHlMldAcFJ6PiLGlr2EGuDtq2m
tEQzAqMAqwrhuFVQ4gYdoSCDj3gVwWWRz1ogZKmBpIXhWlYtSjamAazTR7TIFh3q8F1COQH2O+TL
qv8U9V7zpqHahcQqiabnUgdwhsmxsZ4KD+llneVXhUi7YDv5alMd31neowOzgVBvNidRJzCvsD+C
rcFz9I5cIfrD0MQAgc6l06yV33xChq9lRqFs6hL1rg8y4wk4+pz79Y0XtShgrA2OA+kecCDYyIqk
vEGRl0I4HCxg4JYhxK3Zw55UvPZtamf0pIY4rRpCMOdN2W6bJnyT3InY1ZG3ILcu96x3cnOyl+jS
gF9DTzzaI28HakJFoW0WaVUUQpFIdai9EjaTd1GdewMzEjAyQ/XKg1jsO9jicKKxSzmWQrBVoo7g
WETDQeP2AhirDA8W6W31MJSAknEci63iOR9g9HogrDiMSJdpWmWv7CRhvxU205bCtAkdAz18I0vJ
0MSvVmNy3nQpFschzsKmE1e/Ue4F/cRDuEZS1ow3UzoiMIYv8copIcmOAUe5MqBa1vBD11GpGC8T
eFQwemH1BZMYbW8XSe/GgWFypbDsao3aKmW0aV2XkbkNsFdiiQJv5+IWoFf0liorSS0prRLxtyzf
T41u/8yjBqdNm/qA74GgumwDftadXbdtCfdUWvzBI/zEAB4kHC7KIeLFaKWhWmh++befN3RNdzRD
pwSE7Kt4//lW+pLH95g/w4j+5E/FOhfjt8tNfPRLpwnDIWTXNdOQ6sKTnZSb1UZllz+L6W60X+HK
mTF0ZSiQl9uZR+K9WzqdEJajMVS6itH1+66EQTUZY+pkz0X0SApDFv7G4Fxuw7cSquHltubffKkt
+31bFSyncPZHfB6Ht8z/46Ac7lAIFyTgkxT82S1IscstnhtFW7eE0Bydf+jzOjlZB7Ll9iqBVz0D
4m14mucPhMYALi63Mv/uRb+kalmmzk52ADHr71tpBaVfI1SyZ6kfDe52pGt4Fx8S7VD2vy43JeZv
XWpr0SMfV04WPG3lPRoMMAHa6RlGLXjG3yCG161C3plqR//LcdwhJt9aX+nsx63FarQtR3dUTXAa
zkN+MqR4X6UOWEK21tEiqMwOlzt4ZsbefX6xHh3KyZU+xvmzWtyFJQmWveIfC/PpcivGuVE86cRi
JdqOLWy7p5UyPfrBZpI3rfz+35pYbOCmS7GVCGlC03bi28znijaXWzgzVFxHLG8phU5lb9FCMpDO
Ax+RPf9I8m8dhMjMIRS70ojQPg4VJDKNHKEAF4w86/v5jnxjlDU0t+f4u7X6zZMptJ7s5Mhrv1WO
sn0AyRE4r5d7duZQOm3TUN+3CXpETxF5yp4tZOUBzcaFA0pJrpPc9Zzby22dWQrv2lqc5ZHnaJOO
38uzTSa2h0Eq0WkR49fLrZztERUaCdJMOqqxWHDZZJGONdi2mvM6K8b1G6VDhMAAnjL9uNyUdrZH
7E/TYG043B7vRw9UtNWrDT0insaT5RnZv535x8DUZP2plJ8M3dt27efAuMF6jlItNQcJz+zRye8J
JUKPjMdjgoTecIMn5eWf9uHssDTVUmd4uS6M+b/vf9mQlI2iBI72YnT110r7DF7+z39rYf4FJ6dT
8/9b0PPnzHn6j19fjCzpXAcCOr+/EuCP4o1CdHn595v8vnfH+2KE5r8/+f2VZ5LUVmnBojKRr8Cf
JcZtfG1Pn20FfJtmzgc474r3rXQCThK+a/oLmReQUOjiaB7qR52Ox1n/U9GAGPr1szYk3wQVxcEo
3RlQ6kfJ3rR5+HcYUK54Bu4v9/3j6jChdUJ9sblKHc1ZHP1x7g1CVXG6b50vpvk5Ov63zy86LdF6
jHtqRm6Ftmq6a//tvWgxmPOFqKsagZu2OEfKOCzA/RhkeadDO+yj4crKODM6fN8GxONYKpt6MTpY
TWLUrQjvhXx7tjLtv/j5mmlaXCiI+kt7vgZOFh5oVVFYam29VPV9heLxlVP23K+XQkpIgZpKoLnY
ObHUI0wTBg9dzeO4q4Z/P7eaMcckhjQlJ9/ikhJFbhSRkviuicKfxsb51xsfZIqt2QCYdA4vffF9
PZDA1BRLeQmRAUSLvlTu//XiPG1ALm48WPJizLBiRn2OTMo+y68EwvP4vj9XTPLmqGUIYZmmKhar
B6Qd7JAm912nhbQOw2U1Gn+xQAEjmSqxAie8PS+BkxVUqEWEFwN4m9r/5dxrMOUvD9HHQwtdFd1k
bRLQa+ry0WUoTaOM1NVcTiAcZIHv6TgIaf9+ob5rZbEPhDJWTaXroRui5YRmWHalF2c2wrvvL65A
dPEhQWAn7TbVTRPekBS+PErXvr+YBX45wXMoQ3d8tdAwLK+c0WcmgevCsSHESYdAfXGIhga2ToAQ
EjfPNsDRk1vecDiqXe7DvBgXi5ULgDqaKTVKhcuQsy6rBDQAjagt9uxUT7I7sFgVcvDRldE6sy3Y
EUilWJYqwGsvjqU0xHEC4FntpvYDL1FgEtJ5vNyZ+WhYdOZdE/OInmyLEo95TvWydmPwrTt8C1MY
9mOJCdukPjlx69a1gTgq8k9koVPS2f++ed4HKmkKYUp7GQxSKA5g42gVFTlIHNWE8LSJff1DoVnN
Y1Tg+K1OYQQkCHPRmqj77nLzZ5ajc9r8ovdZoE6qVETl7srha6x8vfz1ebUtx1byhwe+o5KRWWwm
A7WmEXxu5Q7itZrcEjFnTCgR4nDsdqv4N5dbO7dYJKZaCMxo5GX+eZqfzKQNXgqwhV3hZQ5SlWJt
afzWi/TKhJ1Z/I60De74OQwyl4s/aTJoarlRuZDuvC7cDOnvvi9XqHqTh77coXOTYxggHmy2mqMv
s2TAD8rS7ofKhcP0Upn+sTf0K/fauTEzTEnNl0ScKZZjVmXhMNlRhYkhQhgv6D1qT7FoUJCMFPXK
FXduMViaRndAhAhVLgIwn8qJGul54wJEzalCfwUHf+hNhJUawIqJJR4H9Gsvj6A4N4QWYTRx3z8H
4jIw8LMWMCqNpgAOSNSbu4CqYPIHVcidT/td233po/aphxjROSjhhYfUkbuysV4u/5JzA33yQ8Qi
gGjKvgpIjTduAwzd7J7HHO2U8svlRs6dZaeNLIa4bIsaHmjVuG2zmZTHeDwaFuVzaOeqi5d3fW1/
nx1dfd5vDm8VIedOn+w4FBaMuBjplAr0pmqeI8+7ctVca2FxPlmZ1wmJD50Lxs4ncY6yzOBd2Wb/
jP3ymGL1g9OxyTlx2bzvhmM5ai+NsXZr5Qk8TA6SJxRPTvkm9OwgvQMKZiv8Na8cJGcn66TVeb+c
DJ5n1WmWjVPtwhuilHqTyVcPiesJpVhqcW2ywkFxc3l9iHkBfOipoVsEBrph6ssHvgfUGZ3XoHGx
29uo4ibFeNl7Krw9CnxpcNOF4NeU3wCmr/T17DSetDv//Ulf/RBd2MIPaTeQj5RKv3jZteT12Q1m
krlRLZslaS92epA3da8UXu3qvF/M+xQRUm13Zfjm++rD8M2DZ1uqxJB0cZ+hVQFjghMFU5aO4qWD
LsOzWT9p7Z1wrLWo/+TWD+E/Kt1nbJLT4Erz5wbRVgWgUcltYCyDIR/pjwl3+MZF31OFPlb+xSSd
fn+x1+xo7GHz8H2QnqBWZHvlEXjuAjj9/mKbgS+JkxiSp9uO5MY9FBk3pfQRSbREs05nAGWQjIGr
TNTzLk/ctZFbbDUZoC6Y2PQsx99mwh4vzW8utzCPzXJlMDG8e8i7o3G+WH1ihMWWpgUrw4SG/WrX
hDiYa/y63MrHfliqygvOkgbRt7XMC1GTdPDgkLUrdgqWsBBrNpcb+LiJ5gYcQ6j/e0kvDvQJ1QzQ
4h0NDCAo9hqqZ8S9f9HGnNQCV0e4JudOnpwFWFcPsRb4tdsjPR1vk9l+7cqt8XE26AbvaIJOsj7O
8l5y/MHrkIar3dzeQLNQfW7DbRxfiZ3OzsZJK4v9koIarlr8Td1Ufo30RyfdXh6ojxcEvXB0zpr/
HanFZLSDTvhcGFwQ5VfqgEQve/BF4Ofv0vowlg+2uBYunZv+OTKzbMHg2cszlIJLOoFeqN0R1Lyi
I6NJKbu7MjlXGnEWkZDo9KEeE6t2g+IR6zUH9TrxcnnkPp40PBdZAIKUlmqTeXq/xLwoKkE2sN9R
11EaRHLXHQXyCIl9xHKvnGrnu/N/bS3OFnWwAySJUiKUZm9plKoQWL+yK+ef+/5wed+dxeESReow
QTbi9kTSNcJdrbUoJBnaSsPtrqquPUnPRAnv2jMXMzSEneZDOm7cwH/xOC1D5agW/qoWm8bGNbtC
OhKK2nEQVzbUuW17Mm3mInyNvHLgD+GkLu66GBP3jXT2TXtlNK+1or1fHJ3RVgA8aYVob4je/Ogu
qF64iy4vwSvLwlyECgVyja2DUo4boIk6KyHiSHnlID13/pwO1/z3JwfpYJZwckaWhQ3HCpV07UoX
rn1/7uLJ96t2aCavLunC8AU3WVV9ujxEZ78/Qxs01L51fTndeS5zFU21xsVwZB3kD1P96y8a0KRF
IozChLosWCgRtPq+1MkeRV+CXVS8/sXndU5KLkyL18NiiqtBjdquF7WLuB4eitqVQ+zs8Jx8fv77
k+GXlD3taeDzqobg+I3SprvLv//sRgDGSy2d2/LDgxyMsT52wqtcC+2wbHqtyD2Rbdi2MIUvt3T2
AJsz9A4JAO3DO7G11VKBokdY0QOaMv2dMJGYqTTslpoWlHoyHS43eOZJNycM6RYYMY2IbHFkxg3y
VZEpcdpKcMCV/ToaOzTd97p1jC3MS2cJd2UFhfVyu2eHlPIGudf5KfJP6fdkzixAnOijks3rY/SP
URGQGMqnb7Zxc7mdc6fLXBokCWtQy1qubB/51xHxJpKWMS996W1xM76JB3mlmXNLULO0GVACsOBD
zUyxjRZEud64JnIhyFX3+yScnL9YHKeNaO/XeQFXuFEwaXdLkoIt2gPA++vyLQe6Xl0JPT6ic8gj
n7a13LJWCTMksmgrewq8TygPgPnejTidKqqrWnekf/DVHBMVPUlvE6ZXLrjz4+kA5Zozeh9qhIiP
AKijNu0a4A6nur2Hp/h2eWWcawINBU21DSkJHReHNuoMItbrtHVJ662ekN+9MlvnVvjp9+e/P1nh
AT7nspZ839IDrDImmHUPVosD5/5yP86tcNBuPBIIgO0PydyktGwg4XnrSg0nbChuKWZhSdvvLjdz
tjsGj5C56OnwgHvfHXWs0VxVUDrhHbHyTcw71xp25eToLrdzJiLlHKIug+WLhuznYuF1/aD7PrJl
bi6LtQlJfBI3fXljhQ9atSmvxaRnFgEqEbwPSVRrhPGL0w8DwD4q0mZ0Tf9Xs66y75c7c2bQBFAZ
zTC5OEgjLTpTgSvvELQfOLg3Xb+b0ptmghh9Zcj+Sbstwl6asUxHg4MMO25xMCCdZiVKNzFm6N3o
/ucIGm5mvCjxs7QeNH9n5MEsoLkqImuN2+MGUudaArZFAhFTTbC3f9FrKedsORGLtSwB51LNzbIJ
R7dN9wDmEYIDHRx9u9zI2Zk7aWS5HmPZiV6NRg6odPU5n/7i8S30k+8vxhQlpig2/Gx0Qaz3KMGl
+BZe2blnV8dJE4vVAU+hMWDb0AXcHpEMvUOLPOyuVZuvDdT89yfnUDQo44R5zOgG9QFr07B+vjwR
13qxOEdlMwi/MRMGCnNE2L/d/eTcOdb2v7Uy/4qTXkBr1q0ojEc3NG7NQFkbHfQt5yiv1V7Ojxa7
lZDBANW+6E2udd6oBvmIatFGWGvt3wPHgCfI//v+oh9gGgQsO5aVmHaDfoiSK0+FM7fBu+/PAebJ
OOHVlAI6qEbXn7aegEcFkWJ3eSrONmGAHzFJfQBKXwyRbvtpErRIU+EWoxfbHgdesb3cxNlZOGli
MUpQLIa0Tv3RTasHfJan8uW/fX8xSkGF113Q0wV8HnHKY99d/v65IQLHqptgTXWu5MX31YFaYddo
k2uYuAz/HIsORukVfMf8jeWhb7CYADFwSwKkej/TI6y6bAgL1QXUimK062cIoUQHyzqG3XBlys/N
hzHzDyQhOz1anFSiLoI07xuVZ8ltrSrruhuv3Bnn3iE8EC1gTxQhLV1b3MQVWi+5zxvF9SWCd+zy
LBbqymgQGbCQFo5wYtTqH21oHKfoGqDuXMxBvyApIHNjfABPIObcIEsaCdepZxy4HR1xkk3kzoFo
5l3p6LmhhNNOZGgQEHzAtKYob05kXDW3leoGQxwTidTLi2+e+OXCOG1hsTDqqelQiqaFHnnPh2g3
/PHTv1jf1PQtg8KYyjpfrId+zFKY+VK4arrBfRfpu8i/8kA8N042D1JKcBSpeBK/X96W58kBbZ/J
zVEGSZFhRWf98jidbYG1TLnbkIa1XHFKpBTBlOaT2yCvGTTR6tfl7587BKg+GSQOCIPoxfseIPGk
N3COR6wboy1yu16kbJXuL4bptJG5kyfnfQgfWwqkKN0JMx59pWl/cRKffn8xDU0yTlHp0And38MQ
R5f+8iCdW6yn318s1mTUcJvIuK8cnkcCiUE8RBoDs1D9ynF5brYpEZCr51Fhk+d6P1C6hhlsH3ej
G0eoWGs1O/vfd4XkHLhBIShrfcikEGMNFqIFPWkoTG9z9V7HNybB1htoypXn8bnnORwgKXWYOqBe
lrsjTQMdda6ydxHwyzaqM4hVnsNdlZmNRLSWhmv82uo1LnsYJsjCeW7rofykmZhRDeTD0ZZSh+7K
yXZmKt/9psVUjoYKFqbhN5VZuG7SX53yUmoPtnrlTXXupnjXzuJyDQclLVVR9a4O1W+In9UIccpw
NRRPpf3cKdu++SxRr7+8Tj+yRyxL45VNEtamqPyhpmwIcq8wgjs3xvILy9ZEq5Dg3cAELIa95Ser
KYJYm33CA6PSiyutn7nrNcqAZCBtHlS2tThKFCfpHcW2Wlc43yM8X0DdQbHO8lvPuFKkOTuJMDso
zRJXEF683yY1qk2wHbLOnbQ/CcILMyamQNU5Kv41ns4CEKnOSFguK5787xuKknpCtK7FnqraYb0c
TFcOrjOnLwBbricbxODHtIill4qdD0PvtvgmEjLvJ1GtK/1aOftcMwargeiB9MuH0AGpljQvZTm4
YbpJQ5jwL0J3Ly+9a00s9hVmxzHsIZoYHPR7sMs9WtcyCNeaWGwpPUJPb5hoAhvxMbyFaieuLeEz
5y9pEE7FOeGrU2N4P9+ID+cohtWDixiNiorZ+vIgXfn8P4fGyT0YaFZWqDqf719t+dDEV55Vi22h
g6gFCg7a3AJ5CjB/MQd+g95ALRvjMRIod4ldAPgUlw/sJi53YzERcztsPZ3/kBWHwrCYiASrgnyo
hP1oYMclbnOURq+BY8505V0TczB8MlKFhoVlktME+hx6hwHtMRhvlF+X+3G2EQf4Ih6pkAyWWbxo
KuK4Dzv70Y5dKQ5o4iKu6RTXcqzzojkJdf93uE6amVfFSV/wqJpaNaGZxMCg19kI/TfOxkP5OKsH
pOWbnV/BQC+vgQ8tzhN40mKCaGSOJQTWeomzxpwStWKxNTwYuU6+8tJbbdxhqLDSxA9kEVvz5vKw
nlseghId1BaeYqyQ960PpeUXmpLYj/9D2pntyG0sW/SLCHAeXllTD5Ka1ZIsyS+ENXGeZ379Xexz
cFyVTRTRurChF9mMyszIzMiIHXtXPJDoSn/0o+bTYEf722bEK/ZllAoYVxTKHROOeyFYCutJTyyp
tJ8SWMecEaZTboKQ4Aw8qhn+oyZwDxguYNTbdleHd2FWvR5elsxxnQy1/WQVn3qkPeDNCjcipy0T
wv0GHwIqyHNlP2VB8YP23O9wcx5GeMBvj2TN/y8nUHDMLmsKSwmYQG38UiDH3Tmw2p0G7XDbzNpo
aGmlbx/MOPepcKhaEboWyB5YTxq5+FJ97iPU1rZQDmtjIWXFocEtp7Cfr1dFhl7TCsfQetJ7DQ0y
Z6cB+yyzf5poYzT6qiWa5hSTWuTrqo9RaOiQyoH1NDRZexxj29qV89x/1jIH/lM0ab9aMHMfefNM
LkQ6A1KcfoCaCqIFE9TVkF44Snj0JUl7GKK8us+Dstx1JA4PpREmD3Gd5g8mEpQucmHqbqaq+80w
i3FnViWkiS1HB+z8JmI+lDrcHiIctGmMuH5u+9n8FacFysNGapO3M5JjU+qBR8uFsW8g2nsXRsjY
GXZUH+PCGiFNi6P7yaEaMzZd9KGdyMLnMqr3ZWNK7+Mabrm3ewKAZo1SGb7w6rEJ205jjDRBPhkO
euO/+u7d2P/B1rk0Ifh0KDW9hfSY/9Q67zXlOW2fC3sj+lw+IZ7ntmzwKGfz8C4Xzjc9Xpjfqsh/
isbq71iKY9e2oo0Xs7LmZUDrFxqTZa5s4XDjAYf+jOn4T709Ky4kOKFyh+ozJGxxDgtdXTw0lMIL
2FB8BZmeybk3gUZ1lv8lTfXT7WVbHTC8FY4JUpG2FmEDDzDiQ5mZSk9+qMCuG6dfmib/g5jCph/y
JdhmYwmnqtTWFWBV1X+SDMpDBcLlVQcQY5a2wIRL5CCuHrH2/7avEFnocy3NdEVbTxVat0gON+9q
E4Gt5qGcz8MbMRkvVxRN4aA7SbGYr9qBimQcTK1pzacetuwou8uKf9hk7rCFkFtbIaIx5MkXUhFe
KtenH6TJdRw3ugkCb9HQ+9uB8+rtPsAriBok1Whq0cL6ZEYXx1MX2E/hru5C1wnfWMp6mSry0JQH
ZR525Lquh5D5dHYg/EnUkKLnuo+TO9k+3h7D2p66NLH8/UVYpDlJKemLiUY5I9qKjKIfvwu+3jay
thSU6pe2e5rp6E2+NmKk6KLNsWw91dQ2fS/eun7430X3RRkNoMjy76vYe1AjrlkEGJ4qWm/N5EMg
bSW5l+NLtEDnqk6HkklaUDze+rq1YseU0ai3Fxrh/ich3n3R2OjUI5lVw+V4e8K27AkbEuYOuWv0
gZ2fdh+0Wj/lQbfwfp8G33ko2nYjxSZmpV4c7XJ8wmlW+06gSSiGPvmQeEOerihnP7R+oT2Xn5qp
duC7TmvYoYJiL1v17x6RPmBzwd0MReBTQdP559vjV1+KIOKMo95KO7tB4s8WA1lq0wiSNjOEXHSq
PlYgnY6qHaGnNvhf1HKcj3IJNZRUa+9H9J+OMzLY923Xl4fZN8xjjsAcUrNVs5+VHoKaMuHJpBs/
tGSsERioAsBgVodej5pRgfGzA40k8JRlIyyHAbQsaDRDApeWpvPNGArLW6iW92FT1I8zAdcJtdHo
UE4dxLQtkgKVGjW7tFIQb0NV4xH1mf4xjcbo3mkdaFRrG5pDyy/MvYX8966PJqRMyiJ/aAPNOerR
PB2hXEshgjQA6YzwkDWOaZ6SAjcO4ma4g/DBcslsoVA0WUQ2/ZCcxjoy7mIFXQlTJsszNK38rFt9
vJvj6bgQvVmlPH2Q/UC9R0X1c8Z/9aHpnfwwW/N8ajL9G5q83+dEt47qKJmPQRq/0+XslPIIOkiV
lj1FOa27wzCmO9KV5OtKTUbcIOjfRVMsPQZzOu1SO9BduwumZ7kiOCvTgEwNKn17wFT8BTXTQx6G
HSIaYfHZyMN635Fe3XdA4051V+g7CdmzHbi99oMUoROgw1F3AEoX3Blo1O4h/HdoJCs/OYkN79vM
FXngkZ2pu6HtzF3kV0jfNWV3pwQRLKcJch0wLc0uBKsWgnDzr2qCv77uFEiCCrV6ciB9Rcqe+JJ0
c/ehzyGnRIwn3U9amB7UTO8fG+RidnDN9vxI/++uNtXPftwrD05tDQ6kaMr8V6XbdnLIJS3dG6n/
2WkpcShE4EdIiX5nPWyHlqNkv5GM+Ecd0PiYU+JbuFCi526COLjphmEH6xqADp28PD2LyVd040Ll
YfA/jrnteBIUT6dcVVBkTibrEX3hbh8EFby9DtqoyF3MxrskB7mV0dq66zv0QqambPdqnpWfyadU
3mynOCOulN+P7BpXHpBe91E0c0slRs1WqlVo+HtLOcqRjGBtnXzT0/a3Bcj7g40GxI5UqvpbryAa
hZgxOMHWMLxzYg1Zt1ovj+PCr02X6ORCBNU8QXgCOxwarDAzNv1DlKfoZVUzwgVm00l7i/PysTEG
80G1UgY6ZtE+ldNfQ+13aESE0VmKIfTLEX/83JSy2rjaJOXqLgh6+d4qkumUlTWd9oESPiix5Nyp
cmvsLBTT7jNfsU9Fo4z7QkEGqiprfZfEjb9DpjC8j7SmPPXz7x4FphC/bQzH3Gtohm2EAWuHNZx2
BoK5MA+Qfb2+3eShtwazKPwnCOo5AsqugvM4RK5T/l347Tuz7n/ePh3X7mz+b5mWY8rUr5MJQQcB
IDzPT9Xo3GmVBb8h2mRF7XMq0D1x29ja3c1xQzcd57BF3HY9umLS7AIJV/8pDPaojZVvTCe/XD2O
RfWFYghtLGI6GayimseR4iNe2B3UWjmj9LwVqC3xhXCZGAQIvK4WcpFX1B8ofNmIskbmU5Ke5OiU
xygF3t+epi0TQhzVV10CVzAmuuJo56qrBnBvv7FmuMwVaF9gYouXEa8va3URrKVcIooWRrGHzrX5
UG8BE1aWmgWmx4vyNqVbEZjQqzyZJghqPRjMzT1M3renaO3ztgzI1lYtkOqmEC5LsjKXmT3HXpQh
ZU9/hzN9+gMLCvMC0cAyBmF+MkQ7zRAFVA+mVbQ07G4jLFsdwcX3Fye4mP9RKdtmwQF51pdYP47S
hg+tHCQ0dgJ2xlEpTYjFojKogbtGReSVSHNHzl/J+D2eR9hIe+irf/zBVF3YEqaKy87InbmJvPE4
6R9l+fn251eHQuaJygGvl1cRP5Jktm3CQu/1qXVG7II/9ag4EqDDxLmxKlu2hK0X5RqisMQvHtS0
4W4M4q9zj+ZRBrZtpyY5Ygux/uX28FZ2OyUjiH4gpFPB7wqHoiSjVNJOceyFi1qW/26KiofI/3bb
yJq3LU8OQLscWzjFtbf5ljbJ/ejEnu58gNMxtTai/mVehFPRhuKBtzFUDzSGCw9kFVHcmEg/9vza
ckcCrFb+gUbJwXc2EJ9bhoSNb/eRDRE+G19Tftr21xxFTr/+ZBQbhckVP7gaj7AoWV4rKLPInC/z
30WGAmCDTghSOUZwbtR/bq/NigNc2RK2jwT1d5LA4e51paf5p770ouH0ByYMqsfcvMBxRb4+PQxb
XS1Z/iT62uroiR5MecONVxcG2JZjUm21XrUnwbpq5iHKhghbQHeDLkUcfgq1OHyumkjeV1opb2Qi
V1zahu2Nq1hdehY1waWt2fJrdW5iD8UJCNK3OHdXV+Xi84JHy53Uh7Jfx96g+kdHjz/ENoIumryR
7Fyftn9HIfizH/ZNOwRt7DWza/t/l9ExLI++v5E02bIiuHM0Edg6fhV7s/RglPeS/qlocIHdH3jZ
xZQJjqzorH/rsCIRqp9lBVe0/q5xjreNrBXfWHeCZFadQ1MW1r1ozLEF7hR7U4mEqCvl9k81ohiV
GvP0viuoZvK2SIKjk6FmhBAM8ugcfPsMgZ6N8a574L+/RHARpy6koECoz7P8PYz3krwx1K3vC77R
hmEM3oNDSGW/7qd6f3smV884ywR/QV6TerOwXMOQSCqaUbE3Nucsea92z37iadE90uZ/MlEXloRY
R89npZmrnttH+jX1aAFsnKCrE3Xx/cX9L2KpOpMQuqnZRE4NUYav6wlapVuhwfL0enXFEdISlBHZ
vmLJntD68Jue1c5SXvqLbMz3ufMPNpJrDdIYXfazif/EAbhUabQxgIpagquXKlLlpJoTL+1dzTjn
unfbA9bmDYgBJCAKleRXcCZgj2E+J07i6SekseZkg8JomXZxxoCFoh0JeSt+tszoxbKUTVg5UPWl
Xm38o9MseXTUo+l/uj0Gsf16ecjYgDF49cEz8roymSaDr1YTViZSY3BnxXszhvR1Lzd7CXTD0CJh
JO1adAJuG16dPFuBhdCAI/tVTQBqSMVIhhm7zTt64+qNAH7t8wsmiiYo3jeyyHTmowA95vWQenFA
3/Uxir6/+edDeQ2SjIXnt4q+NQUGKmZaFHl+96x/q6oNjMTKz7/6vHA2ouWUD7HD50Po+RFQD8et
xvSVC/rSghhyFtAcKUMqhZ6J1FJTyx/p4opdg67c2xO1akezCc7prCN8Eg4XVUvLJtezyJObet/Y
v1qyluXGYm/ZWI7qi52Sod2TzymvNSQVaIKFEDVC2K7fCNJX14TqNwOhqximh2srZW1GAzF65FUV
AZP0SS7ubk/VyoYnq7AEgAt+/lUDbGCFepDCiu8ZBmLg/u+krY46VIdNubEma4bYeQZXF4wi7P3r
kcRGWxWdYkReFjyF2m+p+92O1k6ftmo1W3aE2olaW4ARZgakKd/z9KGIftT93mqbjeGsLQw0RTS6
Lg/AV491Gfm1TJ/JBQzqtIdVzoWQfuO0Wh0JbHILD5NNVV1Y+1lJkZpPptCLSgANplzS4JB/1mjp
lsp5w9aaN6NU8T9b2vXqqFMVJTWvJa4tlIacKkASZpL8vWr4WwDPtWiQXhRbWQDX3DJiWVNKY/rn
wj70yC3uHVKlUTH/shsUH/Nib4Thb7WRDyPHN2LDzqH35V+J7m+8RFbHe/Eblrm/2L15S8UbzZ7Q
6xXUr2pAuU2Un8lxb2WHV/3kwpDg9nMzx7ZfyBx5tvmOUFtGn9SWDrc38aoRkhFLoRhMggj+zZs0
a+dWDz0gs80OcNv/7/OL+YvJssxpDALfxBHprSOv9v0PPk86kwokj1F6U64/byc6YmpBzVpIi2Ck
Eb1TaE3c3zayupkujAhj6HLo9YahCz258jTtH6SOTiqCXIr68badVceiFLDUupeyj2CnCKfMaBY7
jnU/tSeKD65D+e62keUjQpRGVo34j2Y+eu1fOCEvFySynbyF79trtd+An4KtZsq1QSzd4pjgrf6K
invonLJJY5sFzw8FGtzFId06BVaHcGFCWPSQRiTkOTHhVIcg2Fv72zO0PgKC/iXM41YTth21KrUM
JlLlpRlDL6+4U3vIio0n+srzwgG+9z8jwlUDt0sXDyZpQF5jRuPJ0YMkvZPKuyT9p6u+t/1GfLY1
JiE2b5MKpdYAc4X8yQ8j11JOhraR21hflv8NSUw65sWYJQj/xl5q3icwa24sy8aMiWQEmTTndtGz
LKOBLJk03iGJe1fJHap93XtIF57rQT9SUN44wJaFeLVf/l0oEUlVVkE90iGBWenvQOvc2Pcc1Ytz
6MYaiG3l/99CqYJvo0/YmXLGJAaTdCqkOXT1kn7EWO82osMNj1CX1bw4Bwaaebk/MWQWP/3wbNrU
jMe72ztp7eC8cHIRvEM/olLXSkjOLjhE0V1VvncgNNzCIa36HcHUguGhM9leRnoxkphGINMaKRhI
WXTyk3jfFm9/OP9HYuq/FoQbX5E06uPAVD0LEdDh26J0fnuitoYgHDnmVCe2LeFkbfKU3/XBH1ws
xJsm0MclVjeEta6tnJSjKRFwwtAdjedq+pL7b0+hM0f/2hBWIUizrB1tP/IUp9jl/a/Z+NQgYj/z
Nv99e7KWyXi1Iy8sCauhIYY4GEVA3nE4tCj9lpIB9r7fxQAZmnA+3ra2vjT/jktYGgdaSS1omDvJ
ujMV5LE2zpfl194ajXAR0B+BHLpkU01T3sX+dzv+q0hseCV/3B7GS13ptR0bSjSyAORP1OtdEkFg
Os3Lfh/RmnXbvi/e0xGvuPWIjqgq+90hm3LkSHuQLUPptJACytrfaqd3bisVX1V50IAPgYdUq9g4
Z3nW30+y+YvOwsiLCgd9Uqe1TmBbrYPSG0h2SvG0LAeCsEk1BC4wabS1zTpxy8TWDohoAonrldbt
9WY+mplv3BWqMWzkpNZWj0KYrBNNwS0gC8dpXkqxkU2k1BAeJuWe1BtvgbXVu/y+sLNSGtF8zeD7
jfMR8JIc/pZlZLU39tbWKIS9RXuQHSAmnnhD8zShfroxiLUr7nIQwoYKugQh+CXv2LTvBgkZ1PhX
WgAg6x55M5bS1mG3NWfCjkIGo7fUFnNjtxsSF2lxYzpt3gpbVoR9BUPxpPhtknjGoi/XfAt1Gwn7
k5X8dXtjba2NEFmZVhfWCKUnnl3+rufcHZxvtw2ILO1LxvNFduu/Piy2ueXyAk4q0sRDI/uu7R8T
51Hy7yX/cxH9hPxy1+fPbf1Dc+475agp0kM/nW7/go2pfEnJXlywihXNbRrzA/xyB7tyEN4F81HZ
EihYswIUGj5xng+wtwlbteo6u7LmkfJH5nhDWDwWkYqG6ryLky11u1VTJuRP5GxpdBLhJEEVVIbV
O5E3Zyag3Elt30Xm3J30Lh88Oxu2GhVXY60Le8LQUiNC7TfFnoHyrC+5dFWF3RsJL1/cBHAPHcsA
X1+joZKi1aH14yKxw7mleo04i55vFf7XvF0lnUjCD8Y7CLuub5ERNvYanE/k6dX32M/BKW086Fen
6sKAsG1R0CnMuFa5UwLrDi2Jp8QxPxrhlnDo+jiWBk+gGNSwhRWJ0rRupoCAKx6OMiDI/P72ltn6
/vL3F1umjma9mGDa9ZK/KhCHW5qdq5/nGjch7KPZWWxQaEKrjeomoyiafNHbEw/UP/j5F98XgoWR
anvSSlT3k3kX9GfG8f/7vjD96tiUph1SoLaHPczQW0mn1f1t0ydiOyZdk2K+GA5zq+hynorO/FM1
JqTNQdqbX/JZ3pinVW99YWBzEPvh0LpeZqfRgpIUAg8DxXSBgBPbIAsMB8vt6VobDyhyhDoQiwGI
KNwxZTcOfpINgNMse4HaZKp5mI1916gb7xBlbUBwRQFQ0egaMUQpMi0uSzUYOanqsD+Ffv5Jappo
10uIyfsK+OgCYfsk7Pd5eBrSed85k1tl1vvEH0+0xJ+s8Ovtka85uv6ibQTr1HLwXE9wEADPym1K
ydNw960d7v5/XxfcXMuruu99rpz2qzbttTd22L+cyJc/XvByfZLKOkgmwEvhMW/2U/6ktRvBwZpn
UNFflFRBesF1ej0/sz1l6Ovw6nIS3S0/WY8o1Y/1Vl1kOXTFtwO8IxD5gj9XXvWwJIU8tq3FfvKD
xO2MD0hzhsndUDyXjuPO6RbmdnXRL8wJd0Bt1uOUxKQNlOgzKTilfb697MukvBqOCf3PC1fXqzq4
E5pmEvl24M2y9qR1w7QPfWpJjTY8lK2+dwBmBUiqQ1+84W/L7fjKMBVe+o3o+iLFe71agyRLsaPE
JC5lMP/DuNcK9Tiq1p2qwpA+bMlxbpkTTqdZzUa7zDEX0iRXDuMxMaU94NcdT6InOwr/4JQyODjg
3dVpehGzDElfRn4/RyFlrfhbpSV0oybANiXX6PINU2vHFK09CCSgmshJJbh9JNWD0fZN6CXmvq9O
c3yiW+C2k2yYEKNuuYTTorWoLJT5N6X4qwl+jM7P2yb0FXdYQAwOXYA0poqHbZsYmQELeuRN1WPS
fN0UIl4bAs9ektgLqQu102t3G6MwC2wjSry8IkOij4+68lzaW62ma6O4fD0KhyheRp7cXh5a/vc8
+DpuvT5Wvw8zDXPEjtVFOeUwtVRpUAuwSsZJB+p/f3sR1jYJQvX/+7xww2SNU1cqvSIezaSxcUx+
1Qkkiqco/HbbzuthgF1btEkWFP5rZbRwctKsn8ETEai7OonjN1IxcdvAEQHoFj1ouK4Iba9XmzzE
aIV2m3oQBLhD9LVpD7X8MKZb74zXXqXIkPUaGAKD9erKKaaY8qcFEKYsv/XTc609qMZGQmLNBLp4
kALyPiOlu8zlRfSsgysc5LqPvFxqaV4u3S1Kj7XFuDSw/IALA4M+5VqRY6DIWhesd7tZFF+xwCsM
2hj6CeC/F1cD1cS+ncMs8x6n8nM9fLrtTCsTBBpyYYeSqdmCJLj+/aS8B6eSJNY6bUjP5W4PV7eT
bxWgX9/7OBTShCZvPegZxUqYGVTmDGlmCsj3nPkHusDOaXQeuf2z5kFv3/wouLYmXPtSbtZGjV6I
l9wZH6It2piVBdFMbnxK3XSgkYa8nrJRdbKxCqLSk2LbHZ9teNpur8mWAeHn01pJL1eLATveAx0a
u8Pt778O9WjnvhiAcOfl0mjJc8n38/LraDwgg9aOD7Hx8e1WLKrCyysDmJ0h7IwoHtvKKeLKI59Z
3vXafR3cJeVGHLQ2VcTyHIb8wQ0lrEVZK77iRFbpGT8q5y9d/Xx7DCu7g5//7+eFleiGSC5GxSy9
MkWIrNll3d72590fGEEGiJZNckimGB9YljRHpR6XntU91KHjdrTxR9NG4nd1JBY8DnCUEjW+kKdc
nFOFFUVSWKiFZ9XTeJdEaf9Nj+Lusz5Uzv72eNbWxKY0YAIOpmVPBCBmZWUYkC2XXpE8eqr05moj
qJ2LrwuhaGbOqWkkfL01HmoEAzW5dOthowC9tkOA7IFvhOHjtY52oqRhkZUsSRGMdLndT5NX0Do7
byzKykyBm2COOH3pr7Hl65PEkCbfsiD78XT5XObelr791ueFs13i4pWalM/77I/S2zqmVlwKYAb4
DzgV4NoX3yBmTZ9gNWoFiBnagCvA3wZF2r0zK+1GZLVqyQAySxpmMSUEJIYcZ4YWz4WHz7lJpLlK
H+0G2KRuO+5y7l0/qhCyujCzzOfFHvHJTve+hpmk/KuqR7q4HFc1nnz5UZI8TWp3w/TjtsXVgS2c
wXTSkpUQwXVVk+dtMOssPRIto7afiicp2ziHV73gwoYweW3PGZYtNqL6Z6DNaEv9uj2Ilc2yPLHB
TS38fK+q5rZk5kk6zIGnlu/m+RmVh1PUFXfy0Gysz9pILg0JW9/KYluiIBl4+i5KaKLf5CBdWQ4k
+UDqgwsH2q4JG6a30hIinEl6stVvsnVstXt9C2a2MlkGW57Qner5a+KZyexHSla99KQ6H/V4clXz
e2tV7jwcbi/Kylxd2RHmCiIIJ+sa7Ojm4Bbpt6rcMPD6tUNErQECB55PZCdqJOZojYIwCwIwLBU7
xd6VAYIejbIDP+lq9duBu9fmhJiFkoSf5KWP2G7ypTbew63dhKdc39+etRXquuWdQCJcBQYCm47g
AW3R6HKFaqLXwpM61DsQNEdFRwS0/DxaXy26A5L8kw/R8G27q6sFtvaFuhGcprBHEwBV5IzKwINR
Ivs2bsm7b31++fuLg21Wu8ypnCQg+m52kbqQZGyc0EsgJBydzNu/A1h21oWFxpATx6nrwKM7LN2b
xUmKvsghnCeHLaXi1T1q0E6zCGqBQBBWiCgmiVOqYE+h30h3aZiMrj0Ozb2S/0HpBWe4MKVeD0qz
CtgrakzZNbSMu7TcCGVWl4WTxoCNaNFOE4JXbbSVzhho06h/yOMpKve3nWptpngzktZCcRkSTeHz
01AXoZ6A2h+D/lvbFodEcx5x/bcHMdzJ/5oRYuQ2G/R27pfmAEn91kf6x6n7k+0B+kvmmiR6hUT1
eiF8y2jqLm8jLygep/puPN2eqLWjTIXaG8pUmLeZq+vPN50WF4VmhF5uxa4uqfs6dvZotRVhdP9W
Pt4luQK/xP+Mie0zqNuUTl5YQIDn5BAGxpcUJFU/6L9uj2nNt0jUqXDhES2/krCFtkgpUgszffvw
K5Y3tvv61xfWe/DzC03r9YzZQalBeALUezL3Tf9eenuLDoTIC4Xtf78v3F7q2OY8vMCr6+2zY9Un
iP12cBltnLprG+TSirBB8gBdR11mFEbx6SiFX0xrw8CaYyHgYaoQBsJn8Sq5LEd93xRsDUuFBKbO
Hg0/e27l8T52pENIIX/D3tqywD1mkMohr0aodL0sQ+6UmuWzT4jX3A8db8nbTrU2HkQb+PLCu/0q
zSxncqpHtGV7Y/tg9u9tBSYb13f20c/bdtYWhkNxCfiXW0XEBhjdnOqdWmHHzmLX7MI7VSrf20ay
u21ndb4MMp0kpUhSyMvfX9xaEsRp9YjWlFe+S3rbjTpzY8LWDcDWBjkRR5cleFjh9BnNxiNwjTo8
2Oahj/WNIazFk2Qolu6c5RUhwg9m0HjWZI+cXbW0jwff7fRzh/4uzEQbY1m3RLBHU+YiQSRcvEGj
2I3dTgR8yk6zMrd3E2icRvOPBvSvGfV6TWY9TQLbwkwwAEgCUVGBmy+a5mSPf91e/eVYF2MWCyUV
Hi30UL2q7ZdQ7anj3C4RrNtqd8Zw1JV3MHiYHU/+nV9v3PYr/aYEExf2hFus8IuphaYq8CYi5Zzy
t1YfYQPK3eiYwnO5j0AoFX+QYrgyKtxtsokyTQjO1dPSXZnupS1i9rWtammQCNNEa5LiFY4cBeJG
TSkGJtF5H/XTPq8eQ3tLV37LiHAd9PJkxilsB95cfeqtelf499a09fpf26vkEQFmo+NDe6swU5qj
jkNi8boszG9t/zzpd7fdbXUQ6BJSeeJyIwl+7dido6mFI7Wh12nRUzdO9wtErC/LX7fNrDS2kcOQ
OaINitJgkoTJkia1siFQxE4pNW7Q+g9B5R81KfFmY9xN0wLz03dF3yGcCr+xP+zN9O1kmNe/QTj3
TDUy4sKoQk9yjrb8OPXBxmG0dhNdDlLYS6FuRE6tLd1aw2NcfJP0/GjN5j6RCeDkDVtrjgHamdcG
/k2IKBx83Vha5eBbhOnt3ZzcWxux1Jpf0FipcnHbuJ8YfS63rU1yK/ByJTsPo/leUodzQyfKbb9Y
HQUvAfhP5UWvffkZF3ddNROWK0CZ6BSemmMSS9ZvtTairafm2qEKy/KiNYJe86uEvKEEI6RxxNK1
TshWKKe8vHfSEM3P0A2NYW8UHztjK85au5oujQreILVq1qqtEnqInOzbPARU9K0K/V0ob/nC2mKR
6loGyDEBbPF6FpvMz2HuAC4w2MX7UKJm5hTRLnK6H29frQs7jpAZpll67rSeBr5g0PfBqOzDLcq7
1evIgZGOXLoCt6lYOjEUafTVZg69UTYfy7n86Gf2U95JrtwHHsxonyBXBYFmeknS7aW4Otwe4epM
kvomeGFTAQW6nknZ7idfTvxlzcIPFB+93g9Ovq39yQUFzfKibGpQYRGPQ1ifRpB1Q+hp5USd6/fY
/rLKrczkymDwasjeQJIsrBjCYIo46HW1TmlZUaWnwZDu52Y4Scl4f3vOVvwcMwgnWoR78D0Lx2oA
LWaGFBUdkaNFNXuEJ8fcBdI56H7eNrQ6HhgeFpIKfanNXy9OX6I/XLRQF6h1fB/02qlVjJ3amBtl
lpUziaAbEADEi5ZFP9G1mUzR4bKDS9CT7LsgPG3V5ldH8e/nTWETqeEYt+rE86uUoKKdWte2fvSq
snE9bFkRrocc1FwQJRBWNEZDZOK4EhmwKd+KgdZSk1CuwDBt6ADbHZGMWKohWR1Ju3px98WRUsQ5
/V2ql/vYmN0eanYl+aiolatH59u+sHLVXtkV4pagcAYUDlkkgy7FsAghpf3sF/f5DMdtuHV9rHkE
6o14HB2zr4FMUz/OUtUP0hP1nr/TLN810fD57eMBNkf7Gn/SpS5soq41B9XUZ+lJab/WXX2Q6YRx
voNW3UvpRs/Qyn616CZcXswkyCxxv1ZWXYA4rQKoWIjy7UdD8Q9zR/vi/Ac15OUQNYGSwaBG8+L1
TtIDnWR8QSojm5pDMit3HWgapzIOt+fuJREtvJmu7Ag3bW62XVkEGli2SXrvo3xa1dlxlJtTVD1D
rHnSlHSn+92up3uOutNdY5e7sdgCFy/nwq1fIZwbbVz5OQzB3I6t5uptscsSSubjYzJ/cfzBTWSY
lebn20MXtvlLwkMDN6HD4Mo2FPHDtSTPjuNH5Vlqvkoj0m3Fc+tvhbWC+78yIuy1sQ7tOIAd+ey0
h6pw1a32ka3va9duEkpzPYDjK8+mFu+N/jmptzIeq9OkMkEkbsBVilFFlGV9BlawOGewJ33jok2+
/8E6gCGCv2ypNYq1YEsr0wn4W3HuevOdMZUPdlu8wx8+3jazOPKFi/1nJS7MLDN5ES4nPbd9kozF
GTUyt+9Ps6nuxrFzp+CDrnx7K6bvP+Y4k4AT0UQCA8W1OdhDzQJq2uI8RO2Oq9JVmz8Z0IUFYen9
wpCrppGLs5Lbd87s7BTzqQnYnZan2zEaGF9vT+CqIyzi9bRMLv3UwuXbBEYcyGZZnGcVWWF1/j0N
VbWb/Tfy1f535v61I1y/SL0UpVF1xdlS6TRM1d48KM1U7fKx09zeaqXnbB6yjVzO+uBIgBpUbSgY
CMet0SdVH5h4xzBkbnXqeGN3G7HRlgnhpI2qgtxKiwknklzzIfgUl3+0Vx3ITqhF26/b3Y3R7LW2
lopzbDzTZ+1UH6I3Von/szoXJoRkRJnNmdSVYXkuinmXGOeolV3T/BkmP5Ut4WIhTnkxBYybBzQl
aSLkZUIvdmzum4qe1n5+Ju+9U4v0vZ8Ve5oQGjed9S9KZmwpW62t0FK80xWbRkNqYNcGtVwiHT5Z
+VktlEMURoe4CN0m2WpB2jIjHA0jR7YSWoxLUn/GxeBq1Q9D/fv2Zl2du4uhCIfDoq5YwfuMDWV0
G7VEVOAcoVnRysHB3LpJhajoPwt1YUw4WqUA2WTYviA6Ym30+i9j6ve9Whz8cmMLrd12PPng9OHZ
p9jiY11WM8A+clCc1dx4lLTgnRaGGybWFod0AOzF/ANJrjBxVmBOQGjxgQQBP216mqW/ui3i0rVh
XNoQ5qtWBsnXeiM/Z+O+rN3gjQ+Yl/W4/L6wcYzJ1PNQ4ftSlBM3NXukQ9xmCx2/tuoLnzh5LjBc
vGOud0tPr2llmmN2Vkb1JOlPdVvutexH8UbJ6f+MxlhUBzmXZeqs13YaP4qgGEuysy89R8a9P7u3
t8rqOOCkJAW0UNXZwtGvZUPjRI2ZneX51Kal24WIq6Snn7etrIUfJu1RIOMXLi3x5aCHYwCbQlGc
4arZheVdN/+tVQ89/XJkqPd6sxV4vmANxHgHNzYphLy8+oXlKTQrrWszLc4j78lHSzLolkbYZi+P
inSKqZPemX3/2Zer4lDSCHkINDM+9EMnu3VRdK5SmdNu0rTaVSOpAGPiFA8kc5T97WlZ225kqhAj
A3pN1U44cq3eHIYJGRN29F8JzQmz+VV9I53NiwNd2hDOW7MrZUmRpfwsq2epQi2qcKUtStjV5b0Y
hzDbszPlQUbDzrlxygdLHZ4tbf5cqNpDFZd7qsk84+Mt6oetuROOkUxR+3SAsutcf82sD3VGu9MG
EmTVAgIdvJHQCODde731QFTNlgLm+zwX2a7q78P+ew5r7x+4wIURYRgj4g3WNPnFuc/Lnb5wTBi1
28Sf/sAK0R1d4hRVicivh2JJEPJlvckCFY/hMJ9m1dopPGluW1m7dgm+kGJf0OuyJZxVcVktPYMW
MV5f7Ofok1+cMqdGn/tTmP68bWqZFnF/X5oSArH/I+3LmuPGea5/kaq0L7fq1WusdOwsN6pJJqEk
kpKohVp+/XeUed5JN62vWfbk1hWhQYIgCBwcFMC7WX6PWG8cXwb56Gg+v7b1cO2ooWMwItr5lUMT
lB4LaOpUSUfYPQntvTWQGyMLn96hBeCZWCpUbeF/lW1JRV77csbZdOsirkwDmUMdQnNtUwD+RGZ8
GQCOrM2ljBpwDsuYaZXAe2GOaJTtzezg1JvB2l1XZmXN0FSOfUcjLFoMVDKMpiJlajgBTWj3AxU4
Ye1poNkWJVGy+DIA5RAAIc2Kd5j6TkH7hYEuMoMmfv1rSI+dH20ig2yG8iavs60VfRC6PoOV6/FC
ovJsoRSPQQojgJ2NMXUeBMliPvsAUk6aw7O2fBhU4iMbCljYK2+T5ZhPl4ODOukwAB5Ex00uYq4b
KbqqDpKR0RLjmzhAl8awDPOY0brJEpt88Xh9oP6xaLstKt7vMAa8XYASQr8BihXL+T17vfSNKGXV
wxhc43Pgzxjm9aUTmih/dcWAogMu3/HQcKD4Z2L7NZkz7A1GA83G1sk+mMPP6za9tl7Lgx8DSZcO
SzU741cCBZfGZUibeJsQIG0Tc7FMijBp+q6RtOLRgHFCislDuhYVdcVFGwXm6iJ/y5LIzdsn4fff
BKpz1QaZY4CGUm48pSVGwbJ8byQFcfcG8/YVAqBNmtXGsZst/gXINrqLurmNl9l+eJ/O5RenispD
E5UgK2JOJvbRbEcP1Ec6VUoyHcLZaHZe7bXbwLC7I5gPxiRt6xI9KMN4oIZbbGFJMmlYMTwgkZ1v
G3Ow/65YZ9z5tYWehbl1oh9m3bsjoNJhv3X63t7Osxh+gXal2aBMNfxsZjN/JtwrfpCqio5Vmlu3
XsWNbdgzeUAn0XMhS1DH21NwzJH32JuAeu473wTZlpHNeP7KKrZSlx4ZzcufvVPmO8MvBMqwPt0D
q2Qcru/GitPEKbTR1Y+iKFpglc1gNi/biNo0maZPhdx0BGPjdLWBVdvCYQfSJMKLTrWttnApy7MO
B14cTCN+HA0M1dHosWpUUACJMhTywBNxeQyrmQWOYJDB63b3aJaN5pi/1gHIKayvDUxYsJyRy+/7
vjBKt8UxT6cKxHbWrmvY5yGz7rmtK4q/VgUAid/EqUspBRNcLkV51ShzWVOIOqT9jaHLu6k4E9wt
+D7AMmhMRQ701VGvKmsWzOqxVD1m+rVZi1BMzM6mqeR+HrpbUo13Y2N+mzDfmtH5YDvVF7OgN9cN
b21BcUk7wKMFmEemVsVMWjYmD2B4rhklY14cTYmsgle1x9DrN9dlvY7aF43/yFKCHIyDBENb7tCk
n5t9ZXVbf76hc7evm49hEz4UujthdQeRXloqLmi+V2/voW8CF68RrLBM9zWx7qXtv9neoRJSWLBK
F+07KrbFok3UhUhnJhT0Xzb52XJd48aqEuD7QCkZfb+2+mSTmVHm3eAUybyPMC5u0iRg1vYfbQdA
PwKDhqfHcued3ZsEUyQrT45FwrP+A2PRziowQyYPik9NGGiiz1VZqOahVQscJjjCl7IGNLPTSKRF
UszFcMMbd9w3QTtuZTCW2ywStabyunzvMmbHpDpkMfCcAinLK2wnBUIiioYCtm0faLgzJHJx++sm
vbY7S/v6UldGFKUWQ/1e+Jg4X0HESII9AU5519vpoEmXv74doAgCTVCDg20dL/fLhauY5dK8L2nC
Sntn8hdPfA/B+4biE/F1pAKrsoCPCIBzgmfyFFlt1/gdytUUSW0uP/lIbG48PLdRTHPS9GBOUfDR
lm7xnq06k6q4hgiRh5VybFWXjUeeTvnGd3prg+E5OpjiqlEAT+4iGMUUQDW/RdhEaVsQmnjV13IE
IeHw0fY1WLEVGTA3tIy42C+YoHJLDWPoTOhEzpMcD7lZgh7f3rq60sCK6V0IWf5+fnJDTGAvMOkj
4X+5odgWyHxct+1VLYCqw7aA4eDVY9GcQI2NOahFUg9i23Xm53piDzbpNVmPNT0W9j/QKCCp/Wp2
KLrw+jZnNvR4sdtnIz9d12L18+h5xSyXZZ6Pr1zjoS07RNX4fGrQjX+0qQ7Uv3aR4/mJnQZsADUS
NSYZJ97OtjnmCcbzTffMNk7oyuB7jJZAeV8gfgcl8vfG8LwHX2LAbVl15W1YMQwSkAW65N6hrgfq
RvSo4/WtvlFKYxLhMALEMtrGVo7yIRvS5+siVq5xQKdQk1zyiK8LReiLssRkwPCY8+L7GeYAu4es
vRdo+rEye1s7mh1cs8OlWWK5/0Adq04WyGqfyRLNq0mRNh+51zxGIj8Czfzlulort9PSQo44B6WO
lXJUOk59Vzt50qTNkUjzWwaYdDSPSd67X6+LWtUIADT06CytZWokHmJKhVflYZ4EYhuYgEI8Dm+c
bLJElwuhw78iFO8gljjcrLFJcrAqkLQ7SCGA+PI91nYmZVH0zAc1Y0NMIgI4Onq0nUdPR9O1enjP
vr/s2dn3eSebqsU41WQO+NYxR3QaEU1QsiYCu+7CUaMNHwRNlyJaz5EpHr5wP+WON1vdxbZynVpA
iSKlC+f2GvBKnBb+1Q2RaOuOtn9nh6cInZ3jXeC8PRJZWljwUkGU8Drjiixp0Y0dzRI5G3sZRTvH
YRpG/LWlwisVpW6o8jqZ4wnaRcsTMsk+VVGcf79+KHRfV/aaRRi8DAL5DNidTVXet7p0oQrY/X0k
zn/+slVnxtTU7cS8dvn5lthWPNpQdFuDGxvDMcYPfmZMMe9HjMnrHog7Pte1LjG6dlEA+wROR9CH
LPh+xdTg81k39YIkhNofPPlUd99Lo3+xGbiXu5xtCvBqYbbWzrGKvU+sE7XecV7Pf4FKlTJ6Zirc
Er+g9d0ns0qfZR5pHpQrvg0Q/4WyEp50IV66XGXiu2IYGpskZnQ/Gg+8Sabo7cEiRCyDUxY8Psan
XIrIQh/j0h2fJLm3b/nt7Nwa6e66Ma7vFcgQEDSAochXuc783KM96O5IYvCo/GoHUmzHyZJHI+yM
e8AvycH1kCOqgtTYDBHSUplwI4BkiXFDnUaX9lhdVHh0lH+XF4D6CBzqym7M0cuSznpi/IsnfpJK
8xBU8bHL8QBieWF9xksTcbFyPCpuSkTGZZ7A3/6NquWPjLgb2v3sRL+3fH6H4TvPDrX7OOtSXW/c
ytlfiHWQDUErGe4sRXYXZgV1aJglGDO8GT+DulCTelhdwDMBShRoNNPsgiwmS+r53qKYI4e6pAas
uqoDpqKjvRqwulfhcm8OqWW2NQLNWeyGzoq5+HTdKNcloHyyjI6AJOVZEVL0cLeGzBOCRsUNdUYT
zBRcB8vRSVn+fuYmu8J1ynqAlELaGIkn4l7o8KcrESTIkoFSRqIQNXP1PRvVYYWuZJ4jyy3aEWRN
iPqLWTZ38ww2U3R8Th8ik9hbJwBO//oaLu5HyQngkvd/P/3wZlerU8Kdi2hwEawbor/FQNtbFs6f
7EE+k8nVGMSqzZ2JUmwuHQF4LVuIAooujdGMUj/a1TxsQrPQmffqnqGgB2g76m6B6nRnr3KMokTU
H/SH8kS749sXDZTKoKQCyzWiFSUnkOaU1FE/58nkHFg1PobOvcX6jWh9TRCztjvnguxL23PM2QXk
G4Ia9pz27p3RfuzK8YZFOrzG2oJZaJxAIhlzDJEOuBQEpuGuKCsjS1J2aOzjpEnYrH4eyRPkGDD0
D4mAy89PhFE+1/h8Gz0Oz6l4xwWI6ipAHEhLI5uvWBbqRrVVTHWW9OgX2wYzAbsK8YZ7v5l1/dGr
F6GFYQAOUrfAaKm5jHqq26Ie7SyZWjA4pSXAgSOlzSP65EewhxVWnOXZYfTzLVJUcusVNdnUFPNI
HAwg06QK1k4UElMIKvC2WRAsl8tKy0KiBSAkiT+GdxbLYybTbcYO77B2dDWjr2vJ4KhhWsbrMptl
mSVm1f0Ii+owzdFPKlDz6tr3KBQCho0uGxAnqU2FFe5EbwiLLLFoJHeDmOoPvSfK20EMvcbxrfnc
JcuL+x2OF0nxy7WbjF6KCdw1Seb344eWASfjCfSk+NPSH2c/NES4W6cRk+bRsGpA4Gezl2AN7RW2
EhBGRu4LsxgzIKPKpzqLtqzx4o5N8VTX2w6FQBZItgnaKNqkdrcdUBtIJ+ftWF0Q3riYtoucGcAJ
KiClyKoQPXqM48ldo66OhsqvQvfmXvNeZzJUapI6bYLUDiFj7A/VIGPPr2N/unGGQhPNrLkXYETM
BaMXghpBeUjYYT9YtLRRJabHwN0EOsqzVUXANLqM8sKSqd2TRWFODVrGecLAPd+KLygagvv7xe7e
cUOCZMUPUKGBj/EUP0ZsakwynXjiZHOcovgK/LQBAM/bzzOeCfBhy2zN1+x3DilJRCVPmmk/25s8
vOmAm9VRpa+t2bmUZc/OwqZirJrScQa0IIP0HfSpWzb+VYBEojT+foc6yFYAl4tGRvQXXgqSpluW
nJgsKZwtevm7KE6rv6Zu1Kzamq9dhi8vUEGguFTwbwoQQuOLliW91fdx1PDHyum+9R7VvDvW5EBG
gBSJjVBQLdIV+ehEY9ADVDG3eE85RMROVB1m3j5fX7dVR3QuSbE2IBZkE1kjSyxH7MuRxoUZYspS
FFPm3WBy3dYn5n6ew9Pse2D4yp/dyjpd/w1rB3dJMOJooWD4itqTtEVrGWxmSRB230zPf6oyHdpZ
bTH7/Y5DyQET4ICKAjROuSSt2hvLKS95gva1T66Yt3TOt4OAehSj4EGJ6zHMYQqG8d4BEoeO0S2v
ipuxtbfXdV3dWET3KIqiS+B1tqMAH3mUNzypbIFxcIbYzn2YYRDZOyo6KO+ikL5g5xCjKLEc5Wge
7Xt4qwHDIT+VXk72pmUQzMnoMUrxulKrG7jwKkESQgP1FqVzQzq/w+Ja7SF67Ng74kYU+v79vGKi
PA1Srx9xg0hMMRlIGPefr//+5ZZXnz8oVCOVbqJajfN96TyaovdlaROekHr+O6hvI39j8PLWmb3d
AJry68JWLWAZDYDMgvsaW2BFpButCGjDIPyA3pIYnaIs8DQ7og5K+cfeQQFrIbIBUZfaCN/2ecQE
b8ukc01Qb1fzBy8ND2Fe7F0i925Od3U8gUlv69pbezYeqsz6kFbZse2HTnMvL/euuroeHPOCqkOc
qnI6jplfD33H0ULD0DsDiEy3yZy53lthGW6DQPJNSQS4asroObACncde21uU0WxMuAH68lUCgqcp
JrRYokxC1h2jyfoqMMApnvBY2I0i+NVnTDexem2DF4a/33BSgH2UZ05hDpKmy8jtybhfAD9R/sW1
/7puRGv3KrhRwYONx8eCVLu02NqfSSdHrKkTHmy6s7K9HR0c+Y6s5ZKRBRUnsue4iC6lBCQyMiZc
nqCAeBAdPwym9TizXOMT14JwDykupIeWcDiwL8XkqYVAP4p4wq2vkZ9tUvLTbGWcBV96n8e9NWkO
x5q7OpenbJDryCID0wjcFdsw75dt62xuTcBSEDARIaC4qlpAJXH6hUeXKOEmJ3fe24szS0820pEA
p4A0TQl0OQ8lHjMhRdQ+xD6a9Guh6/xe1eCPCDUljlz7DMIsQHzLrOM30yjYI/hLB41nWM2uIlZD
bx0KAIBZKc8v+JqpMRvgrLycB1+ndMyPRm7wjedits1IU3qQXTPdoXhL91aRu/uyn5gOS7R2XpE2
R+kWqWR4SuVHECl61vkSsRaosgC6+ULn8ViyUaPs2pIingOnFWDmKEgpVhfMWW7NfGmBS9PNhHzA
oMtK6CQsfz8LtifSlhkrIAHRb8jizttfdzrr34/Q9QbOohAchpff99I2zMBeypI5fGDbftS8e9bu
CRS0l0Zl1OhfjT1iTiWLFsPZE+nehwXmXgTeRgLpgpspM+6jAnOBLI1Ga270XKTi4AgCfcyGBdq3
Q2AUVuOGNzfg04odeby+dKvx57kkxchmtwPUjnd4nObBsWzosXT9Xc+LfZ9jVoJflTELyG3YTjHY
vD6Xpb8tQ+NTnxaaxMPqHiIARhiNKxGRweUeBiSQpBrwsHDH9jliwy2g6Bpd10SglwLlIYSd+KeI
8IThVzUHhBO9X9mnMOXpXRhIHc/e2qUBKoAlaEPT/iuiIVkBMzOFM01Gf9xm5NktkH19qLz7zpNx
YHy8vn9rUQTCNeSiMHguAPnt5bIRcybtyIFoc/ySx7WMjpxFNxllD4Q6dxGTuuf5Wl0WyYw/EpXD
Fhkt6ucF0G1T0T7Immeb0mxuJzmjLYH3d5gVsjekH08NWNDCwBVx0OnG+q1u5NlPWBznmT+x+TTP
+cxp0jYLjXzGNY/c9e8jDrZQ98AQGiWI8aQTppElcI+Rjzb7Mb+VRvB3EIxGlX8FKIGF12FIZNFg
13I+pYDvlje9yX44ro7WYc2NoO0Q2BLQ4mJ6gfLWYiOqQyBepQlBk1/szf1Hi08bh7K/3NzbXrfE
tdtqAeKAYBRH+FVmICyzoEcfIU2QOnoIJvdT7vJt4JR/XxezavBnYpbjd7b3dMTkPr/F0nl+GmfE
3hAT3XfE2FFQS3Ld81ynlBLRWCamx3gulKp9kJJ1oBLPRJz7367rdF0Kxlxd6tTDw3JWwZ4NeRfi
Odx8qIK3Yxxhb/+3O+BxuBSBXpz/iQiaoz0c2r9tXUZt1e+dSVBsum540wWLJ2JOfz9m1lcOmGPD
PTSWpR8CMpxaW9fHv27e6F8AtAAPZBWh7GesDotopEkTYWMOtNpnfty+AzSOKhrA3IDYghZTjY9Q
ZxmMUACXHhlfMK26+nx981eVQPcFcoSgTPLVnUlbr4+qrKaJrG3kbVN5Q0zvOPZovml003V1spQ9
Gssu5P7UwrE5G3s8ukM8eDuhI2FdPaJnGil3kshCQE85NArSqIhFNm67xr2Xc3hDceXKada9m1bV
QmId2A9AWFAmvjRuDgLQyWzQ6ZXJW7Y0s0ybJjCQ0n3PvQDCOxjcMthLbY8jTtX5tuAsCccbKz+y
zXVLWHUD6CxZOhcX7s3lWjpzbQH10WKS4fnURH+Zxken/iGLl+siVlcKDHeoCrtgS1fxpmldtz3L
oUHHN7N3A0puyY/oub8uZfX+BKUZmhUxEQsVwEtFwJjFJFn2o+PkJ6/MXWV4P66LWFUE0xmRRETb
KtIolyKMNI9yGhQsodOm8jZkjn2UNnXv5RWfhswvuA+Wsb6oDSuKAL+fmgZi3cTqxQ20teOp65pY
DN7HdgwfgtJ4wVQ/XbV75b1xIXXR/cwOKgDP/IAA8w7M0iOa4W7hPDau15/acv5lj8ZfRt3vq0zX
trBifpjKAECij6gH+RtF2bL2BskwjzIJw7umpnFL7nxA3a7v26qQ5RkF8C5KtirzEwHW2eMhHtbC
OczzoxE95vnhuogV68OrfcHAw/rwXlPcT931rKwbHxcR27QbOb3duC8+r5zSsCxraqf4/JyDHutW
BG93MuCrxfovwGbANhVn1slsYqUL/HSH5rJpU2oCgbXVOf+8Ej/1dWu0o4/PE75jBca86BhIV06m
i/w+muOBFkIqWTEjdMOndlQA3IJ3Op6uBAQ72XHK8ToQOkKBVVHA8i+pLB9BtbLTOR9rjCAF/iRw
s1iUZNvav8yRxCOIIa/b1JojAJAG5wKh7WuixpQWjVlmfQ4IBzrlmX80OxA8TREqk7Wxs4v8UAzt
y3WZa0cFJxuqofb0uvo0M0cihw6Eml2wpzGy74a2eR4wb/m6mDWDAHUxXDUE+a+uBMuu6hCz8QDa
FgmZH523Hxd0R6NfGRlU20Pa8dKZYa6xXZe9PSZ2sw+/5rqixdpz9OL7ykXAw0EEwgDu3/BuqOft
a/dxtDdtE8YWv5XRJ9J8mXm+cXSzk1aCHLTBIIsOiCfS0Gq+gmP4BHrVnAHdiiz2hh/MuePGzVAe
a3JzfYNWbA8lJmR8lkzkwvRzuYIBl05pEjKAZyQx+rupoHE9f7ObJzF9Niuh2a8Vq4M0gFzgoRFN
qfUZh7N8koYjEx5lD0bhP7Wl95x3cnddqRWrg00Ddoy36cIIoWzbKLzZM2Qn4aRlPGUv0Tv6lC4E
KL4hijp7ErJHa3oV99XenbfXFVhZp4vvLwqeXdIt2qaRDMb3Q/6dGNvR3AXk7+siVjb+QsTyE85E
FGnISTAPiwqfzCHf1qyDq3n0TbYLy7u6NDUqrZj0hTwl7ujSLhs8f5R46ATxZCPzh0gdv2BPu6cm
1Ahb1kcpvgHHhzZZxBzoe1JTE+AQHxg4/2RSNCfvYMlPb1+7888rh6bvTTflAT4/sZjTQ9FhOv1j
620wRk28nfsREGLUZxEhLk3F6jOURB5vQ1HJxBkerY5vxfxCbF3hY+WuCxccHYIasO+9AtPZfJln
3Nh9kmJyewUuINeLl4L5FA5vj58wHR6tYsuMxtcVWiOkhW3WpE+yDDS+7o9Zc6+t7fzZ99Wdr0tD
ov2W9Un31FpbWmkMa+1gnn9e2fnBqTklHX6+A5hIcTePt63QhGgre4HWHWDjMAgMVSKVNqFtR7ML
COsS8FTgbmHOsZofuQ6ftkJSFkIMyg4hYD246hUXNlHGLYvbXRK6Eo2vY5yKL2X6PbVfBvZMm/gl
OyLRGjxlP41wk/l79Md45Hj9HCmrCZg/uqV/T7oEDgFQPGU1Xb/jY9q348nrdoVxVwabUtc1pqzm
KxHKVWBW6N5Do8t4Ii9NF89w1z3oNDRWoRjdKyHKWs5zV0Zt1oynPtgORRHPxc/rC6UTsPz9zFnn
VtZKZLvHkzt+M76z8tc7Po+jj0ADxQW8ay4/n3W1G7bVOJwws5z16IN+KxnzPyt0JkFRwHYFMdsS
EvJ6Y984dPceBfCgweCXCFRTyi7zyXbLOWuHUz2LjZnzDd9fF6DcXv/7/f8KCJRUrQiZDN20GU5h
8IiX3+jILag3t8YYV6GmVqUWzX7LApgPsd9vNIXa4FONxRzNaA47seZkeTsib5ziOcLQM/u+C5xd
Zx9ILrYeUDpcxEXwcl1TJS5YpON9uBQiAWnCc13RtCZOWTV2Lk42YLkRWj6GBd0/nkbgF2vUwjFp
77rAlaVFbgNJL8wjBsWKWg0H6WeHP0T1yeKgPkmPLiLDZowbkcXUd+LrwpTsx2/tzoUt2p8dJBE6
KeFOWJ9A0xlX5a3s90abEPY3zZ4D6sT+qHuirK3nuURlPZlnDX2WpxgJUrIvbQcHlNn7rp1u0RgY
CzQa2vNwuq7kirdAXgx5OLxdsIlqTJ+3GFA6mlZ9AjfV9Hel+fqKR734unLWHGnYZR/g6/IDG1+m
4Maih6h8vq6C+vL6Z6POdFBcUjtEpds4kDJNxwH0R27+uSX5to9+Nf4+izAZYjyk7W0LKNl1ybrF
UzyV12BOnj9CcN1vemsv3kgb/0ox79ICjbYVfBb4PtArHY+JDtu//P+z0Pf395F+XSCQ4MNDLfry
+2nG8fCx0urk4UEs7u3wtqHf375EoHRaJq0jaASHz6UI1skgd1AeObF7Y95iENZ/+7wSFZhB4eTT
xOsTaO6k/CJ7XZpwbYtxRwBMhAAI3d6LhZ85gR54LtcwnOqENq+ofUq1xP1rLg1RLlpewWqOFkBF
g3JqwTHM7OaUV9UdiJT2XQHyfq+OSRvu7FqXW107kYjlMBMRreU47svPOdMn5E7ZgSulOcnwo1Gl
G14Bp2Kegrc1qCyWhdGb6ApFcQKTjlTLYrlRk7otxSn/RUAT+sPR7cuKq0S2HReBD2oHFMSUMz+D
hM7oZiZOrKA0bgz3throruj7/RBZ26buNhRT2N5sbBcyleNOl/ZNPIXFSfCfqWEAU/FGmPDvZTvX
SjmQ3ALfuD1AqxrV+JDvaVhqdFgxtwsdFHvmmJ/VFwI60KZFB9a+l7HZHICgD/zP11drxbmABAZF
EbTvgHpPbTZpQyMYh5SIkzeewu5BYESmd7guQkXH/bNef2SoEO7RkGIoXFyYTYvmjGzjGc8sQteB
/+SmH7h8KtCpZOtu6RWXgP6u39AJf8nEKre0WUmfzmBsOrnhFohhp9te10rzfbWLJke+iNcNvs/C
B9fZtuPP699fcQHnvz9SPE4m88byiVufsm6XWns73FJ6j8X6b1LsS0dDMonplLkDKRy5jhuAqFO0
Ab5xktU/BvBnL9SXKbUNwfoQukjZfRFOdZ/WxfG6IrrtWP5+5jGL0RD/LFed7ZC3wZyQ69/XbYdy
5nPDb93KwULN7W0ud4a4JQYItjWnUaeFcu7TNO1MYUJKQA6cbTBq4LoWuu8vfudslfqqt82SLKEQ
np5x1IPuacRN9nJdyvIVJWC5MF0lJG/aevYlhxZUYEbtvQ2qeXNfFE+Fo/Msq97rzLCUQ16BdMpx
OA5h1BTbnBSHYWYsDkE+aDu5u6NhWu9mah8wS+8mNPrYjtrPLDePwqjuBwk0kMyCr9eVv24oKDhf
LnFRWWlalFjiiu+ycoOmUvq1MzT3g9rtpJwotJdeSpkFz01GcaLS3rK2CH5YnCIHt6WYCBZnNZtj
hHsfKTYbszfmJg7zcIz7CNTpJARP63WV160KfJ0uQGOvp1pamR+JQeC9lzZ7gGq0887X3s8wqD8C
FIOK6tqaEcPXp8JpPga02+WugR6QIBbgkXExQcdwo70cAUCFljaarmarOTTCTK7rub61f36GYm2z
Sedp8nCPVf19IMHcXDvxiMLeTHU8Busn6F9JvmJEZeYMvtdA0uy+zNldZT6V2bEid52uULl+gP4I
UuwoCtKmx6goeGZ7S0UMllIciuurtn79/9k9tYYP9PtQpiVe6AIjiHzr2a8eBX/MzQe3vm/Mw0C+
T9m0uy50NfA8k6kEnlbnc4w0gUmOafnJi4bYzOjG6MlNS6sd5n1+GuxMcwp0S7mckjPfSmzAipBT
QsARoffuEWTbjvuu2/rPbi0/4UxE0AnfbhYRhmPtrKYHqJHcTFW7b4Zgf30B/z8e5o+s5TCcyZrJ
ZI4ouyEyyB47+2/uPgfBy5A2sYl24QhYI/s5mr4x7wB0ksa7ac6Zv5yOM9GYxy2ZdGCUrXVou70Z
PZfpjvYaDVf3ayH6RvO6hxYURUGDOfVcdjP2K2g34EPp+43mtl38wat78EyCokeYenbBCW4nr7mJ
+qML9u36EzX2ItsR625q3wbV+OdOOBOneEkH/a+9Hwy4dgGnrmMk+q6bxKqbP/u+4v5qjJ6vcx8L
Jujhc6e7RDSLpaYgeD5Qc7KwWJm1RR6tecrJzzSPg+qebOx3veD+qOIobo8FuUTzPVTx7CweGYkz
zVWhMS51nDmon93W7yecVLbvyckzP4y6pjbNdqhoFsokBoz2WLAKLekfZaEDs62rAHZdDIdCS5Ma
tNc2L8YpQojhNMcUM4/68EC0UMx1Jf4IWf5+dtRBGh05rFvC6uY4FU+Dd3yPzf75vuIxpcXbvqzw
/cnbe/kNtzSX26qrAob0/xZJcSLtQCuEBVgkq02ocRtkX21yCLSjUHR7oXiSIEJ5IqTLMpFdARo5
UAOHmtO9fOK1s8IwMBQpAV5Ub+kUpbthEKgShOPOGH7R8uAVYmMH3yq8FK5vyvqi/RGlXM7SdKZ8
8JBzIMVxcj938ktfoVCgQ8atL9ofMYptlYGVDQFHENWSL361Mfw7SvfXNdEtmmJedl8WtPQRZgzd
vQh3rB9iN7tFf9nGfyMt3v+8+x9tFEubROn75u9ETRQzUJDxjTG8Z19A2wW+Gvx71UDIhxrdC/4S
qAm6Jc59WD5U4sHvNf1xa2cebBCAWwCE93pM1QjUf90XI5xvtuvHg6nb99WA81yAfelUAszvZEWK
i7Bv7in/3lcHFvRxLj92QeK1P0BIs62kRqk1mz6Xqdi0ACP6mIeyPvnevizjFHMkAjCOfn67vZ1L
UUwahaWMWj00s43PYjoUfJvKfW5tZ1tj2Dp1FMPmnV80LWuRKIjSE++GWyGaPbMyN6blpIlq12L1
c6UUyw6C3uNVB6UwSwxRekpv53Fnj9vBfArt5+sLqNNLcaTWiPa3WUIvy95O+aM/HOfxgY7vyKuf
a6REYmVvts7EYOEtiwMM8puQt33HxeOi09xBu9kK86wlzDGiIW6E3seg37r+aAHYkyOyDMJQN1Rs
fdH+laWmOqs+BYfUEi01N+RoOrEB3oG3UWP89m5n6qjZTqOcwCfSI2sS8oPVPYbuO+KA8+8rLqEn
OcBpxZKVYVlsir/ahmg2ZN2r/VkkxQHMYzf2RQYJwcnBgKKv1+1W93Xl4PdgJwfYAvEkrw5+uyvf
cyWfr49y3ntOKPHJYk7mEaS1Pn1q6u95pgFCLF9RY4xzKcpJ90BOVti+WZ9I9cTpi5l/xNSG/7ZQ
ygHPpyAomwlHb5z2xNnoCvEqH8krQ1WONih2qYxSbHNP6VYU+ZbQlyzP47K+M/iTO/I9OiXQyPrd
HW+l/ZBFPx1nzz3dE1lnD8pbrGrRLxEQHMkeII5u6QE8XV/H62ce7XKXdyip694hywPGtpLRPeaY
Y599sHT9RdfVAF7sUkqK8AzTECHFwUvPOTq6+Se67yvH3vLzgTU13ki22LTyhtXvcfQOOsgAsfw9
Rvfy9wP054esbvDM4zIxCycOx+Z7WusYVVfVOBOjqFFhZuvkO7i12uapyT+nnq4ZUydAcV75ZBci
w0qdhhp3VffTr75cNyedgOXvZ++8OewG8LxAA0zptea412EwVs0VdHkggkO1HED0y+9LqwD+akIM
YfFN0cTMP1jGjg2aV71OiuK/bAPc/kO7XIRhHo/WbvC+Vgj5wcavuUx0ghQvFskylxkGp50IwcRp
8sktP0nXjafh5R3bgvAB3ZdwS45Kjz8NHQ3mAm5/BoQbzd+oZr+Rv+sfh/mvCOAzLnemoibL0xk+
34yQ2onn9HPTb/+LFnhTXIrggUwZkIoIIH+AVaD7+d++rhy+NDDCcZzwxO/IR6DzqMbRrp6Ms/VR
jl5jNK6wS2yBERxK56hNda2a0tn3lZOXdo7d5AFstvQP4b76mji6YtTqrX4mQTl7pJZc+Esl3GOb
qXhEAbnS3Ubri7RMyXJDAArV5KA5dUAteVACxXA6bKi2RrGqAw4AaIgwtQO+/NKEMHdu4owK5Ikw
HVHkY+wPd7n/iNlzeysHj0ouMdXyY9B9n71bmt7XrRMX0T3glvF1Y9P9DuVed4ZOsFbW+B3p09Tt
/fYLICbXRayt5TISAzcWSHxenZaySLvSkwMHtsg6RqzEvOyf1yWsKXEuQTkxVTrzMeolP83OL1I9
uuLGMXUImVcy0HK6TOaygWACG5uanfRYClrvqa2eaW3kx6wiPiYRB8FNPWGK63V1rGXzL8LW37LQ
rQGJ4DtU0ZcjDUyTVXP1zFt7UxQlxn5vSt5ue37s2/ueOXGF6UPtVG+qjn5kE8Zq1kcrL+9dWsdp
gPaynAIQb2o2crkE1J+FAT3A7mAIuvOKAqdh/fz/SPuy5bZ1ptsnYhVnErccZMl27B1KjpPcsDJy
HsCZfPqz4L/qbBFkCaX9XSQ3KqOJqdHD6tWzVA/0LWotRzM7X0ovFbDESvqnswWGzkaLYAmuZXFa
BLwwNrWKib7Z9ntMMjT/rNw4VZ0EVa23V3tvY68lsd+vLIVZNjNKkU5+M6PQn+PUwVH1R/Cn3Raz
u3jojorMD6Pa5bnHoNILo68ofZPLP/JUu4XymkSRM6Pza1lF3m1hmyuH1UPbWhxTNP8E5wX3QFEr
TBNVm+u3zKy+GF3yNGR3csR/lGBfi+DuHHgDTV1C8uct7KqfmWQf+zAUxGl2ZgHKYJAh4R+q/T5c
o6ud0eeBGqCTrN+6THbrd7sUVbDsHLKVAPb7lQAkHNBbOq3qNzUNnWx8hNY4TCPxDdGbu01u2mBO
vZoKZ19FSDqADiDDhoBPUomfFdI56QRLrmm9pTqlkXJIu87T8vihBydF1tybqkPhHKoZ0SYGVe2A
3XFqnhqVNaAiv3rTlvIUY7K9LKg52jnfDGOPwi/WGxNUT+u1tIpaMdClDtTxU/gwpKAGDMfFGSQJ
sIXWCJ2qFVH97hwPUOEDaIuYFMAlfO8FW7KjOEX34LdSUvFC/5xE1veeABPMCihvVglrqspNaUCr
ztQwqre++z7H1B+Icbp9T3cOIEryDNQY2qxRL79oXTZ0VRjq1RsavE3yZ8dTki+3JbCN5XQ2JKAH
C9wRVMzxfJc5akCzqZKrN9AauOil45jJr9JonzrQ9Cmj6Sq2P80C32t/Vv/K5FRDNnVajmotPJVT
4nZ60MmXRCldY3q4PbddOWDxANYXSwfM73p/iqHu7aHrcaiBthqnpfGjFGi8sbYGt0iFWaSdhwKM
ECgo0ABdBjsJdxxiMJPkdM6zt2WkSLfk/ggQFJVFHTP3Th1sTtxV1PGjuo7T3VKflRIBMc1bbJxm
r6oER040PLc5ahQvPYjh0rc6b0q0rdHrR8sUhve2a/WB80aRNqsf2HQYauZClVBgEL91Y3yQ4tIH
bYHfKIPAUtoaSuAjMi3AiEEsr2w4ahttqtCLfureUHLmpdpxzr5bMehInmRyKPOft4/bduWgDAyw
HKO8CQB2nsWnNYt+MSNYgPMcuT1g3olgNlsVasLWA8MJaCkAYOfR8YNV9f0IMjfgXPSDMX6p8ucU
xPLa8t0av909l5Uo7upMY1J3TW3Vb4XpkMKhohKSnbVSAIUEQwhg3luSfBDsZFoLAO5bWoSjY0tm
7rSNiMZne/9xakDcANVsw0DgiVRwrNK5k7v+rYs9uT6YzXGKXLsR7MrOVFAZwaxedF+BVcM07JWR
0ALNqCTjEr+BEFl9aaay8A0bHZ/u3RA0RmAgVhg76JDAA/AMOGFLE9IQfBCd4aFvctOKGCG2E1mL
4BSLLcfSqMR9eDHioJjO7fF/mwGnWNAPdaYoaw4v9cepzbO7y6rgP6JChdHdg9gCHR7WG6GX6CA8
ddS+KH3tD/9Ere7fPYOVAO5SoP9tPzRRY1/aqXSWDhG3e3O23Aw4K7DRQKIBb8O+TFXrAa3j5E62
jA5C0t7tmWzVL7Mn4GwooLoGlygXA0uyUZ7L2i7eyvlpLuPM0WYEvNX7D+1aDHei5mmsZkWzijf1
gbGogTtVMI/tkf1oEoUwDPjx0e6FMyq1WZWXZiTZGwqOHfs4yCIEws5CMZpphCJxxWHp8VtuhGGm
9VL2ZuSvKBRLle9Jf769F1sthQdDgfVvoiAffcO5RSpbBcyJ9pBhLzqU3LqV7naxX5Psbj21lsPd
v1QJ85lEkBMaYBv8kaTEuT2Rnc1YTYTbDDuzQDI8Q0A9wVGedFdJ7k3KgstcR9CDNWQCOy1fVZdF
VJuVwRwvGvqeV9SzF1HXzs1+QwKoMHBc2IuB/iBrHVLYpJrsfJwueu91kRdZ/tgIrNLNMq1F8HcP
rlZammBDuCjIzL2STOAUb44TNzx3nNIutCJ7xPCh8tj/DcGQZ9eP1d11G0wKa6JDGMXXpjFFbmSF
mc6QkjxKaIMwoqL/9mHamwbzQ5GdhabaVAJO8tK2ibYMl/nzYJ6G8C2c3/tYcJ62JcB4KqCiUMvK
ykw3NVklxIemPaogPaD+PBpPxUBdHXQxS9/5pj66khQe9Fn/W6E8TJZEL+42efshHw254D6izxjf
BLOkS5TatFDPE8md2lA8TTvm8+wihwcW88c6/jTMz0kXucr8EBp4cJKj2QW9SE9vF5stA1Yb1K1k
S3mW0xgeIPovnq0qcrt5QNeU3LNQ41dO9xoBbMKggZJVUJygfpXTERR1EHJMZ/VsvMvDUTbuDWNw
w7O7d2WLLaOij3mN4bVx8gHljzsquL37RwbnBb1DZcR7eVJ7kHC3NnoQYAYjPLwRPYRQOh4mvk5Q
D+EDK1ybh3K0nFpYg7HVTVi7K8nM2bmaXLiMmZYvunpu5cdm+TRGT2jpffvWbXUTRMBRxvQYuSY/
ORR40r6KVfWctM5guZmIdGrnoKHpK241OIBYa0dOvYIoJYxq2OzIavgdPeZPLT1aosjjzjqx6KOC
zQFyFM/3ep30UNLiRCv1s9SMp0QanhNt+kTpcri9VuxbV5ETguJ01HbbcC7Qc4a3+7MmljtFbnSg
xL71+snQ/oL60AnJa6secgpEkiwqXt7ZHQCsFNRG45qisombGO2WsiSlZpwrNKxt1M8TvfvtwLbo
KlQBHE2kMLgTtjRWM9EwNs9t/HkcFqf63gDTWRuX2yu3Mw/oWzQ0gsZj3EDcPAxtsawql4zzQA6q
5GqCWYiG52aRqYQiaovhW/mzgfBLJuIH3hOgoVXiB4MJOk5wT2xD0WdKDkPjbIKb7beViVIBOweY
hfxAoyuzbAq/zxkJh6bsc/OcTW9NEoIjQvGIJXj7diYB7jocYTDvs8bZ7COutAkpFiSqqsk8y4DS
k8rNRexvOwLQIQm+NzKxMrJi7PcrAeBfS5QJ5IZnXTn0saeL+mbujI8gCFYfbXQYzwKnS0pVHrUY
sbxzgWIc5BX91L/3mGqIyoOvjLVwZLuxnoDZE5pP6HB51kKvLV2a3/1YrcbfGIIhHqoc8YSzrDx1
f/JKoJ+2ulYjDH3C7jF6DGnc+pdkbK3OVMLzWCQOJcsLmdoXa/huiTo4b4/rWhB3kvTGjgcwjYXn
NPKrR2ny07ttQQRxcN3AVAnquE0Ub1KteEAjK6BOSOkq6TdTf4sGR2nlez0kxqcBGXAxQKixoQnq
ULCtpHodXdDWtgyfYv1894HC+Ei5qRrKV2D1rQ9Ujr62tO276ILIYDYcUxER2fZGoH8GKFnAtQYD
a3Ng7RGLVGlJdJHGMjC66TFTKlGOVyCDP7QleHmidoSMGTW8o3wglujcbiUAmg5/Hm2ecKthFq9X
iRQpkUpwC587D+DrTnRamfZfP9vr4dm1uVJLmpqUMYIi9nnO/FGdXK2QXa1/6TTLDTXFje539yAP
1oiGDso7tnUXJTUd1ISco9I+mB05CPT49vatx+fmY5Ilb8s6xHwWR6Ne2H+S73/v1iL49xpk+JqS
QYRqHqTOqdXT7XvB/p7fErQKhhUFdji0VeTe03CZ2mixMumsLpNbzbA7q6MdHcfwhYTR3RYu4kRX
srgoyJRkeTPNkGWj13fskVIEF9g5voCwqMjjw3lE3pGfjDWA81gywrP9JUUHGTkW8VPvCfjw1oDl
hH3A5wTlSB8sAy3ez+1jpRN/0Ub/9nbs3BD9WgD7gKsb0gBV0TZhG56VNHuIeuuxGg5G4TWqZ6rd
MdRswUO1c4JX8rgLb0oT+OIzTCg35N9x1h+TuDjOef7n9rT21k0H6ADk4aA7BjfTelr9RMsmKTAt
kO6D8cMUxG53hyfQW8gBIdnEZ9DTQk8AFqjDc9x+K1HwX96d94OvAXQR2J5kxYZVxR2sMVFaatpl
eG4GIKUOVBUgavYmYKnoaIq48E7oK9H7uTdbYpy1xhsUN8+92+u/t83wlFjA2cT7x8c5hwrAg6g2
9XMelS+Znj+rWv8QUSLAGexN41oMf8HjBl244B6C28eTf8miqkR2SjhdBcTfv7PgAhiGEYPDBw7u
uQQNJE0yd7FSNzLwUIlIC3fXC4wB0Fboi4zytPV57cBQlVZpaqAocfkpZ+RTi8qgLk0fbm/L7nqZ
iKtq8GQBy+CU+4B2AxYdM/OsDJ3bVocxt/7LxqMFJTPi4I3zaXhwZSQ1KJ1wsJbFozUFf6k/i5TI
7jSuhHDT0OUi18cBQnSTOK39uUjuTcAxV/9KAOdV1mlpZ1EEAf2MjnZW6vwHQ2ElgHM35LZC9QZb
JrCXeeSTRe73ZxjnGWuxjvQ0orbcgZKrPNXj0NLOWrWcxkTyl1rgee8c2ZUETsWq4BMPYdtp51B6
n1u/yY/3HyUoV3QTRnkDknx8zAU3tVblLjHPUTidJCt0q4k66iB4kHbOErpv6KiiAJARfXW5s6S2
CTj35NA81/Gz/qqLKjP3hkcEFG1lwAKGbIO8vtjo/hVOg1qa5zH9Yr9K2vvdFxpRFbRLA+Ep0MP8
OxFXSlWOPc4RwsXa92T+eXv4HQX40d6QMLwQ64C8/vpII0W+1JJ0Nr+bxuAquenWBnrYEFFefVs1
C5SYiv47OhQgGkjwrkalWPmyGL10lpPFl0e/LJ9k+pJMD4mSuZbmyQiI25Xg+dg5woBfAoMJkkDL
QE5gPb1FbWSJZgs5j9E7NQ1fr+tjHt3tCAIxdiWEe8ojTV7SiAkpjdfqkN+NjQU/MRYOkEgEL9A/
hju/syZL8QKG37OV9Z/0vvmUxbLfDsUnkMi6d58GxMHR4FU3ETW2bXbWr2zFtJGIUS95eCbU03pH
+jNbD4kIhsm+l3tzgbAAYAhAHjS/5OOF2digp3wfkvOCqnyL/DTNIMxP2pdUEcHud3af3RlQRikG
UoB8PkY2k67BCwbvYJgfGjhrSoNiuVZ9uL1qWw0A2mWTsZuCuhMmPKeJtXaKGz2cu0tstk4wyqIe
l3vjo9EG4t8AdTLu9fWuTJJhLNVQdJdS+108GPWv+z/fQIdkvCEmQbKUewr7KrKmqbTbC5n+sWNX
qf7H8bnPD+ul0poW40e2a73VX+79enSkgbHDvE3cQZ17pEayTMsUkuhtlk+NcWjvthMswHMQUsUD
C7grv/akCIGbspLmMhwts/BJI2KS2m7uhw8AV0BXELrl7WhJnUPE1At6AY6fxL4c3h2WXI/PGdCd
HJmhbuQUxEDZp8JJSioQsL1kWHnQNiAmiBC6yucA7UyJFrvs6ktF6h9dP7tkYBUJ+vfb+7x9qPBq
MC0INCbyNPxDFaN+QC6HvL2047dM19wZSOMQqISCirJa2x35eJ/QSgHsEcCZsd+vlCBBN97RqDtc
5+GBEoeKqB5F43PqImkHKdE6jK9F3mQ5ye/bCyUanrsQk2H3Vj623UVCotn4PhuiWu4dAYBF6kBT
oD+3tunxa45tTUNb7i4FGNGbkzKKEiZ7AmAhoHzo40bwAaSqHPRkmdv8khZfO78cvt29QBZuG/K9
qJRAzppb/8W0Z7Oo6/TS216LNhKC12DnPqyG59Y/iSSYWRWG93LjOz2V/f/4+Zw5kBetFkojxldB
N/OjtuPD7eXZ+36DwGRC+y0VEEhOYcyzoi6LlKWXPPb1+UEJ/UkVBDm3ISkg4xTWbwfGBpxV7kXo
SWFHi5ymAMZd7KRyuyZ2O/SRamwLSKPSGUXluzsnCuhUgLmhpeQt1FYfqrxZ7DhF3yLZKeNTI+rv
sxVAQGmD9DT8IdZiUlvrjLENUQMrGSijzT6Hjt7d7Ymth2fir1TSnGQpokkYfkmngzHNTqV0TiKb
gq0XzYK7GbjxbYXoRXmhTpV6i4jSmJ38teG3ngV3MxYQNcJbwvC5PjuG/kXy5/4rEMXO7QO8MwuW
9EbcS4HJj4TrerFQFgGijCSfLk1VO1aeOI3gKdoTgEQiCkURdtyCmSq0wzR6deovaIPZf87V8/3f
j7A5cqEwCRCi4HahlRbNHgp5vCjJc1UQN47K+/eZeSyAhaCt0hanhJRJM88tmS9J8hg9xOTu0CPz
WP4dnjMo43SK4mjA8Kr53hcX07+9PlsFBTsMNB6oBDHg4vDPQ1PPVDLMSr6AlV96rGSlcBBPswF1
6hohgSm/18gUq4BBAqiLZtWs/dH6MOk5nLuCasuFKqd/cuV4eyr8jfgYHeadoaPhITDOnNowlXlc
0pouF7uY7Vcw8teBIuXtg0nlQXLyLBS109tOB1OxwebCkvjABnF3o7etBdUgyRjEXyvbj+7sRKXC
YloNz70dMfD5adpgeG0mTtJ9VXWUNR9iUYZJNAtu2TI5bpTIgJhBd2vbWYjghInGZ79fqVs4HBFp
E4xfEuTa56c2F3gV/BHGOgEfjLsHqDNq9HgsghLChR+mcQgUelGIZ8u45J9vH62dOVyL4MMtkRZL
WYMYaqCoTkNdERvt7vBIiQE3x64hXx+dEq2nmVYMQS8/2OUzEeV198YHWAKZEYZGAHR0vQW91ChV
l8RDgDAq+OhS5/7lAQzko5JQw21QuHutgrDJ1tD9IGCliwkqjotft9efj3Jgi5E7grOOh18Hyos7
o10ytIkBjEZg1CcpRK2pE9onvHWZdLktaGelUKvI2O5gzbJGTOuVAvo4x40OuyAxnTDyFIHpIRqe
/X51FzLLnslcY/gxf5fG7/q91Asf63T1+eyqXI8/J0M5jhhflr8pTZAGt1dnq2GxDayCHWF2ViPN
WcuSabT2nJV9AHqY77RuD9YoOVJvHdBcQWB37FzqlSju2Su0QkPGouiDhB6U4Xee+1UfCWSIpsMd
28oYKtOcMB0l9sLUk3KfUEcStazm7fOPPfl30XjdgfYjSYNy/D6YmtFJKskBN5CzGK2bJn8VeuoS
0bT2LgsMPbZRKJ3Y1A/OZt0ufdSkQR1Z4XfFnmYLLPOZforzcH6aUjo/5sqYi0geNoBtTJSRcgD5
9388d9xySnUKkEdtpUHTZPqr0sxmiNektEDPMaJhjUX+jl3cH8LcpM81lj52SqmbW2eyzfEgNT0a
BIbpUqJDS1scGsOKBO/EBzbw2mTGB8JelRExRwUtgPPce01yWuRpXGQB7Wr6YKEiNXHMTjEf63LU
/FkFE2xn66BOpFN/pDaKfnNFiQ7oIPMNgE35z5Av6LUl1dKnEi67k+YkAxS0oH9u37Kdo7/6TE5b
K6g9CinqXoJ2jl96vfwjodOHOlin22J2dBGaR0Frm6ibBAyHE5Om3URmFVpC/Wwp/t2NtrDYFhrV
sEJcIGQIb1guSYd2s43aBN1BCi+kDu7/evRMRVkTihO2GeBYVQqqt7QJ8sE1cs8Y3fvHR1oWFgUe
Tfg9nKorxsGS6ZC1gZ48pce++A+Lfz08p97CtDUqrcXws3ExincqiAns7C3jdGF5AaAhNnWXc5FI
XSLJbdBonp36kSUIUwrG5zNBtJXKJA4x/ph5euiMAnti5wZcf77FXdSyS+pqBGFMoLftKe/RhJF0
7rxYdzsMCqxF2YLfiZi0+ZFku3otU9rMXSUbTVAaxyUxnKUJEqNxSfrz9ln6iPJwigeZIFMHpYiJ
OkU+6VRqoUkjpSsDfI3m2p2tuUppZi6pcvUQSwlxa5A++Tk011NMysYz82mAbgIz7m9A6ZuzFU/f
tHAu/i5zkr6iicZ4qWicoLVyZL/S1JoObYoXRY6mQnWmRrNEyn1nR5DNYHX1zM9FmnptWIxSocuR
XebB0I8nPZ/VI82TxWtC7evttdoThMJLpH+B4tEARlsL0ouqsEjS5kFbl8M/c02GJ3Qfyz4vSi0q
Uth5/rHrAFPqgJ1u6R00e8qTopbKIJuOfXaK6uch+TzXgqTpzlVhyA6Ey1jFBfqKrieEaD7adhZW
GdTJs2IfMlHp8N6CXY/PaRKKfpCmXWH8lH5WySeavtiZ4DqKpsA97BrtJ5TAQoSsPMyvZuPd3vKt
vYKSFLgNIGyAyWLwGBhS9GrcmdoUJLqj6t+QWZRVP4p/Lr9vy9lOg5W+oIgL9VUaiy6ud6JbksIy
QBwTVOkx8bNGoE12hgdwC3XuQNBpSOJwG9GqNLFbvV2Cqf8bH5t7SwbQ+YKZLHhIAcTGWeLO0TQY
QyZHZAhadEDQ3su7wZn/JwBsQcCZIj6zsQcGkBaaRj4GY/tbtX7ndz+ogNkjCgcHEbYSQlrr1W/m
BXk5aUawJArd7AGs9gIB24sAAczkBSoMOQONO6WjlUXAl9IpMDLDiZrAls9hcW8dLxZJB3kdoELA
keNd5SAQOYq0UosmRtChsSf0XyeIhm51Err6gXIG4TGQpSAhtF6lpc9jFP8UZmA8t/IXu879jFS+
obzfvgob/AibBxw43AYsGbNwODmhHnYxTaygiQPlF3icJf3Q/B3m3+ACOkaVwPLeuRqQxoiG4FFv
c+5jGSOIOUNaH4OxNKjK/7AtmAzy1kik4ZHlAxBLROxKnsouyBXT+UTovQy+WC6Mj6wHsjhAjvDW
4IDOI00cd10AYLOr+ujEJDi8TDmsLQSWRMOhslWUuQMiu94PsAxZCWqTu8CMR0AnX7vkta2e7Dfp
S50t/u3N39mNlSzujJWFFJM+hCypQjArcSV6LxCULRdYJgB/IMwl5CnU9EnSzbldusCQX/pWO9rZ
4EyWAhoTUV+gvbkgeA2eHMCkWU0jt25NXsCFaRDZ+tGZD5H1cP9SwT2C4iIopEKgfD18BIdVitKM
RQic3vLN9m47HaCdq/G5raiUGCCuMO2DcnmSUje3BMDrvWMF8xZlO/AEtoHFutbQfGrIhiDV/1Tz
tzb+XTc/c/l7Mf01FFHLoQ31Itt2wOuB24FBAi4epqGv7GljkMYF7Id9QCbilLovp8f28ww2yU5+
N3OX5Kcyf6x/UurWszuGXlqcUasL/w0lm7f3bVOJzH8Kdy6qipBelbQ+mK0abb5fBun7nHxPpZcs
Zx0fjC5Y4lc1udwWu/ME4QKDqgIwUpiVPDEpKNm1pshiqKGv7XegEYAZuC1gbz9BSoj8Bg4NSzit
V3iqZU3SQXYXWFbn0+TYkOY0LI2r6seCJIfK/nZb3u6EDIboBvEDq0FZy5NtmuStQtogNIzXRgq9
qZ7fhrvpN9huwb1ANAK0CUwLrsWMU1pStYb7BSYBqX6QROhe9ve8dkUdJywzWJgIdnCmgb6AnkCK
wiaQm+c2Nr1x/qe3n836taPd4f4VA0iOmCyXxiCG66mUtR72karCsY+p5i96pTrxPFI0trREVKds
s7lZgZaQFSUj1AKDkxNlhEZlJtPYByMYo76W2dT6SvxehaPmqTQSkYLvrCEDhalIdCHvD6NhPTET
IAmrAI1XIFFgJhOwgj/a6jFeQBl3t8eEtcNx+KgUwXPIGdJxasX6sLCAaeTnXecOtuHc3qSdV8P+
SDcjDQnPg2eja5UwKeLZ6oKwCvEweXEjqnRiJ4rfG+DPcA5woLctyEmap1MllWPQRcUBvHeOlU4v
8pAeh5m8Zlb1ydQodeRIFhy/vZkBvwfs2AdjIT+zHHUw0aDafZBZ0/GbZN7LUYGbChfqg6NSRTko
DwJVxqnRl2oaguyvFB9kEZp1R9/AE0eTc/hQQOPLnCJQ5WhGb45lCKZQc6z+K9odu9Gs3L/9zIVC
5BM4c1aTtD7KzdSFg1YjNJl8UX4uP+49W0AVoxQXrwDq3DYQc1a5addIdQbDkD3BpntCHE7wqm9X
aS2Cs0r6qrXDFvoe5JCju1T2EX3BP6GPkgB5oDLtvj7EDCCNUAx2Gk4zj6bs6aTPWt4mQR62FZp/
TQMY4UPdtZb+xSLVSVe+RrT1WjXy7caMnmmYzT+iJC1/2mizcCCZOToTaEcewl77ARYZ8IFUpe71
pR0dSK6LsFbbxxGcothNhodGhoo3PyI1H/V5iZIgSYuHSG9cW3kol/k02NPJhNEOjOPtrd7JeEAi
dDxjn2NhRO4g9QPNCQg70yDLZcXVlcyp1GfH62ripXI9+lYejY4qEc1LbRM4o0j71VB9ggWSDf7Y
Jb3APNjefkaBx7gDdUR/N3pNSmk614McB2V7qtw6O92e787wNs416DyA6YQhx0231JdEkeO8Duj4
I0e168/bw2+PNRTX1fCccQPy+zpuawyfJW6YEjc1R88UaZjto4kEFVLgKFIxWQkqp2FwbobQbofq
LOteVdYeGN48Iz12quCObtdqLYd7xPQpqwuphxyrOY81mkH8vr1YO+OzuwnAKDie4Z5w8yBmkSNu
liXn7pdpPsHVuj38zjJBecGZtgHc3Vbq9qk1ygNS7oiV2d9MeT6k/0hx84BX624LE5UECEKg7h8n
Fh2Z1ro4opk9J0UfBq30T9kfouVgpnffClBkIaQMeBMgBChyXYtQK41MNfy4czT59c9KBNPZ2YnV
8Jw21kudVirB8BJ9t3/WnSB2suPKQMkw7jsLEFt2+dafv7QUaU1UUgZp+jbnSOXKPs2eqvDRHj/F
nebkiux3zU9iilLwW4sPBAMwXz7YYc0NZUK8qONCrSwLDFBQL/X0DnLdzolHu3GyTvtcaq13+9Dt
OJAsGI9wPPoN7jiQqlrXBdqxpwHaZzpz+7TUmRuT4xAbnj699/ZBlz6hJ5ynqY85SOZL5SshoBM2
PCS3k9lVi6+3P2i7tazOBZ3SEfFBgSaft8kKMNEs4ZChjfmhjY6RKGy11Xjr8TklQcHBSuSsz4KO
fs7a0ml76mRC7mXRLLgDVGcGycBLkQVRYvg1/aEImxsI5qFzbuJUzGZkzG0WzLbbVKdJfbBEcNfd
SYCkkTmhcEP4SxxpiB8VzZwFw+/UPhBFEIjZncHV8NwlbuH+khwkYgGiVAMw02CBFDFUbXjswbXL
IBmgZ8SRgqXC7cNomHlkSnoWJPPjSGqnMw7F8Iz/Lf1YFpmXla7Vf9aXr1Mo4rfcucrgA2LF0rDj
EHFi07+KzJSGOhmNXWeBSp6N7JAshWvBeZNfUesj8EB2RTGrmgUokF3jROnqgPSkTrFRtReFXp85
YXjMQqce7s5Ba9Dr/wrizIVeNWip1xCkK5/t+lN7uv/um8xSYHTiiGvxZ3psBqp2+cfd77PDKDhw
u8tkatgOFLohJMF+v9qRZuxQEm40WSBpLvqySy/aD3RqLEWdJ/fONaJRSLsoSLogw7YWYyY6rXMd
j8c8eRbx1MEBYcXthdqdyb8iNln0SinUwTTTICp97HalfrYTdwj9XOhUb40S7PiVJO4hT8M5HGOT
pAFRnC495MNhRlPaezvesmt6LYVTBU3dUrsc7DQAifE4OpUolb47CwRuEOIA5JNY3JZksj1Kshln
Qbi4GmLik1MWJ6MSGHC7Gw+QHgK/AO2jwGi98eAWr4B4MLAr6DVuRl+s6QTGv9s7v6eTQVfISP0B
qoKotQz4O702G3UZoKWakhwGEXJ4b6Wux+fmUDYoEV2UtgwW8maAADhBGiFCvUZGJOf2TD7Ccpyr
Cy5VhK4RKQcJJ79cdVGEiWVHVZDmcetYo/4tj230z1FduUYFR18dTSD3Mi1+KOvO6ajutFrqt9a9
BYY4fChMRVdvqBxEefkAb5LrmW2mSLWrod9YB1tkC+8cCxjCYGBBmBp1tjzRS5ZNPaVGUQRqXr/U
YfgrI92pmJK7vR9ANxAuRGyNYTh4q14tWqDK0xZi4l8/DBGeZufcrUZnv1/pzmRpGlSpNkUQq/9k
ViAqiRANzx1rbQJ4qkEgPyDLO/HN/O32WdvbArAEwAyARckg/uuvH9HfLZq7Ng2MHqbGRTIu91bx
skN0LYGbwIIyNrWlTILuF7o/vt+ewM61XA3PXcts0JKko8CXEnpsJ78bPplG6jWVKbiUO/Ec1AUh
lIk8B9DYfHy76RbbyNo0DczuOZ3iUynV3ohG5wm6ZhUBSu7/izy0Q2E4FA0VytyT3A7o5zFpSRrQ
InZAbPxoZe/q9I9k+mF9UkdR9GjvmOGmoysaOtgg78F5vumcFca0xIDLpofQAeTl9i7tHTPgIFgH
K0CPNg9ApMhDMQ05Xv6i9kr7qS0/L+r5toy9k4AHjMW+mHHBA2rbttabGNQpQW11bo0uzeFwAUjc
zTLJuy1pOxvG+QmsAqtLZ5jS9aUZ9IbAjcFzpmbNg1q+9aqCJiJ/bwvZ7shaCHcAZrPp0LYZlgxQ
4W6uXfRKFHkWTYNz+MIplFp9goR8GBETeiXENataEO8QCeEMDLNtS7OMYPNpzTGuT0v1JIsozndF
ACQEogZ09kCOZr0dyhwtoOTBdljSYVkUZwTdCFHv9r6xHVdC1LWQKSI18l4QMqbvSfy7CQXx7f1J
wC9iVxBBNG6dllQ3qDxhnSQ1c5uCgjAFgIhOZO/tBHDYPP6/HL4AAH5Kj1YMMFu7r2nv6JlX0oep
O9iH0XLbd7SjVkUVADvwnrVIbn8MdVgS8DCkQVK2TjrHKPo5DcWzhKgqMBKVcshBzp11d6uDtVRu
w7RpXLpxgtSBcS169Xy0cke/H/KBIB4KnUGAiW6Sm9Zlc9NZUVdJWM4xcqbwRYl/3a8G0LqUwLlk
EGo+hSvpTdXHiZTDNYsdJfwnjAXKbE/PIPOERwaIFSBDud1ZwhEB9pQWgVQ/hkTy7LJ/uD0FpqnW
5qwOHQkjSVGQTwNTEHd1rFld0MA9D/rOy/XctdPnuntc0sQlyf2TYWkuxInhiiO5xfnJRYFKErMe
oyBSKl+Ln6zFFExmZ7lWErjJkGiZ806ChOql0fzaOty7VsjJAZYGZABrUsQXKpRNW6qN2uZntA3T
tHNcfCX52Uy8UCRoOw8wzsDqZiBRWDQ6dz0MYP6t0eiKcy0VjmFKjmX5t6eyJwEZbRQtINLDkinr
bR90LTF73S7Pr6AQdya02vrfxuceSICxdSmvw/KsL74+HstREOsWfT/3PKImYkR4GN+vTsdsOtiC
5dkqfLB+GTiiGkrB0SGWU/hUoTJuXZWfU/sHlRrHSAHBT0SNK3YmcS2FDxy15VQ2hVLnZ4k41S/z
/e4tWI3OXYZMb+2qMMv8DL6NZfJb/W6fHmsEIilGR4gAAQ9XH+iI/SVJfkavWJp6s4gPZncPrsbn
tlhTwi7LjTg/W+hpN8B4cAtRsFMkgtvmaZGQWgUC46zqBxJ7if2giLrNsYu01q+rVeJxUemQT5UF
qO45s63h94xm7IFO0ZvEaOvQhzpejrd3na3KRh667gAYjGw8uk+sL/YEOgxpQbnZ2Zgm9LdOvWh6
qIw/rZE5pfa1We7l0QVQCn0UgKqEMDyxvP+eqWGRoqN9fm6kH0k7ijk4tpdkLYD9fuXC932ca2pN
ccyazyY90VGg1EXjszNyNb5hTFE1T7jq4XJE11YhMHR7xtbfz2naKkrp0hMsUFR4teYN5CXvvdt7
vjMF6HCWhAWFHMo4OWVbhsaozajJCRAkBGSxKu5W5qDLRQwSaAkU3MDeWS+RFUdVERWRGajNS300
RVX57PPWR3Y1PG8XLHXd6GUmGUHV1C+2Lv0hVvoIwisP7s+DPaSC1dreSNhrYBEBET58Auj39Wxy
mveT0odzkHvxzzo+DKU7/z/SvrQ3bl3Z9hcJoGbpq6Qe7Di25SSOky9CRknUPFP69W8x756TbjZv
E527AyQbaIAlksVisWrVKl8hQ7IjqN/iVVDIQ8E1FC7wCvzY/mDP5KVonxnbmSpAn2p84ZR3fe4a
pYbxM/OlHZ8NU7HjfA2ELYHTzMkxUDGJRDiXf3ooKHffSmd+qZvYJGl/x/L+EazGv1Bj+btj/f1k
jdm9n324rsgXW4NaLtBhAjkIVQOHjLA1mT5r65YZ0wsZadBYgd1nAXFf0/nnP8gBehQvOd5zUpxe
b05M8wjKuXOUcQ9zVHVRa7UqroOLk49ZgMna4GgC8MWKQe+ETW5X0QYIu/qAFFfmRmZ7q/GCCF5d
z7mPeOpfuCNR2zplOojGX9AafAvzKVozf1XowoWucRkINftADFlgzxDcdjp7JZp7WYAqJ4dqPL5e
3wrJ6KjJRS9WjoG7JPz2BjCCaWu1vqDUfN6n3e7/NLwpfLw2z/NQbhh+8R70w0RvdUNRu3zy9WJx
DK0T0+lnDD9q+3RnW7dvL4ZHiglk6LxiTPj6smxRfeEY68v8oDfHOb27vjgSBT0bXvAQS8NJ5sTF
8Gji4HnvLfo+v5UBDNh+YKdASgSAKyrpxGYdjpajDLXpyEs+JEF1v/oq/L5kDhAAbB1OMw6CGBsd
G2a0y5oRVOYmQaqZAau6cF5UYDCJmqLTJy4LIE4tzgorGEQfCC2cZ/JSOVHLIk9VNiSbxun4XP6J
wWUz8duMYfyBPFX5c93st1zhGf5xxc6MOvYC+Uq+D0i1XFRPggXdQym2ub0U6bTdaaRt98ZglFEy
zGkGWzvE2eAdLG96w92y/OyMjcKZWEhXBEVh6C+5ltehZRW6tQN3aQZuBK8I/GGgdzRLyxAw2fox
G7L8J16tPgsKiyza3gBTaDS5i3Pvbe68nzOjPiAOgI4ha1N+Rdl/+ZTXS8uAfd/GR5f5Q7BmEwto
VfZxYRrDeF/ZbeS7XTSaa2eHDlm8KnLrddgnA1l3dE21GG9lcz+VenZAI/ky6vF3tAzV9nWrCpDw
pHn63WDZEifM/qoNMwtsAC4DSuZp27WDC2i6kYZEZ+Vx8/uNBqZB9QdU42rB2G9jG/aa5X7Omqzc
WVmevesLOoZ9Vg5x26zbz9Qy53dNhgr3otqm0Mv1LPS0gex7sJiGgN52HyqPpmFfNkPgVfq8R5+D
IRhRkPQjc91iV2akfGNmuy0BCJaScF0b5wk9SfQfhecxGrbl2sWw/wS9NB1wiIFwZvA/LpTRfeem
30cr8VSwdKlCAkuGSiYTt6SY4gDAKu1IkWzIbe/y5S41g65SwDKkIsCxjebiYF3zRGBiZteZpXfb
htDjAcs/F8dc1SBb4lDwzpewDcSFXyGiWVKUg7VmYW/Ibzmh3u8L7dE24prd2lWCm7lTOfw7To5v
nzjNVhTO9qKjIv/npmrjKbE+YF41wfUB+g3kuQVDnTcUiTStRz1kF25lBEDb9YtANb7grnbMG2F+
BvelQNdtG7wApaVwIv6U1wnGB/kyELVzxiSeCjhfITZmRlY4NHlh+pZ+G4okiSvP/Vai9OpzNaNF
UWE2Bko+kbUJqknb9rywI/Cp8S7J6rvZIOHcab96G+1tVu/j9elfKiKcXGwhYL4w8Hg8n39bv5XW
2M659WJaYJpBq9J8lzg/rsu4XOJzGfz3Ew1B8U3X9wDZvOh55D9m3c2eAobnqFUE9UDGLLIueGZr
Ng1zzReHafdD2AD3+Q/fD0wap6VA+0TxItespq/H1LFeUjjKnvEyUcUMLo8qZnAiQDhCM0pBU53Z
1stm/wJHWNDTNOgKVASqQp9SQQBDg9AB4ZELhNtsofKlTDrrpfA+LOxgJp/W9c0zVO3WZEoFTQek
hrsNF8AGZy6NZUG8BzXMQ5D19xQAXNp/ur4rF09nTtrEWyShXBrPDNG+dQUa/fQ9M182ZkabWwUN
e+ysO336RItf10XJFBiQSoBtgW9FNlrwRYeGLCOZFv3F7D4y7Xk+XB/+T6Lh3ECArA3jAkgOD+Ui
WVMaLNf1ZNZfppIF/vq76JYD8ithVtz73k9juKfdw0LSUBvcXdu+Y+MnFLMFndPvtvpFrx+X8bHu
fpgbeqQrnHzZTv79Mtwk50d3GybPTH3MPKfP3RasQETO8fXZyxaXl7yjjB/uJXjlzkWUDqMVXXoD
vBlHsr7bnq8P/yemIS4u3GMcMMdB5bh4mxMyEQMuHHTeJKHbeEFtlCEDCSI9luUQGmsZddp71wNn
ZBrNy75svb2e/0rAN5M2X5v6aPRHTfX8uJw0GBJQIQYHgBejiKFD19k8Z0DwISa0D4PCU7W+uDzo
5+MLJrfV55wOFOOv3e/FdHeWMe7W8s4bZ8XlppqIuHtdYlrtAkEm3DCwsBf5prigpVPhjhLUAzg9
cf8ynvtOUVEdW1bzDFq2D2Pb3i3d+LVnKkyATBQvSIZ1BKTmgsZ3QrAhyafGAV/Z8uiM6WHokdwc
/DI0jPTTdb28PFkGJxz/ryzB72iSwnZpCVnZ+GbiNKMZc6uKKck2B54fYIzoN8U5X8+PVuEvi5Xk
iR13Ljq0jmOg6uUomwSI8ZFhxgFCKY/gPdQZniooZrfjzGIBgZVvk2WHw3N9qaTTABKUty3DI06E
42kaW7cCXNSxD9JuEmjoz3RdgHQa/BpBUzG00xGjsA61hsQeN0xjKtHmhEQFHT5OGlOclUuMA5pk
Id77XzmCL+saswe4JrHj3EvCisPLK31ndh8m1KiXu3mewpU0wVC9md7r9RlKlpAzHEDdECtDQaew
Ub5OM1ufHRJ3KSIFga/vr48vWcGz8bn8ExcvS0fmdAzja1No+pFVhPnn6xIkZ/NMAv+CEwluXvh5
OkLC0u9170sOkOsPqipwkC2TCX5Z3BYA7CCoeC5kxluGeNNCYtd9KrMnVd2xbJXwooQS4FRyFt7z
4bXU6bLJnEnsm2j9Nu9o4gVUlb+9yIIhCXIqRAgkJ0urjSTBHPKtDrTke7k2oes8692e5sehU2yL
Ykri0el7d9ZJw7Ateffk1s43b+nuvT7bXd997mecX+JnkxJJpNceuLplxaS2+Z2ZoEHQC8nfG34G
NJIq3CUVBeQMSviB2ADj+vkmbYamp+ZYkNgpfq/V582oooXNhzx9qdtSEZeSKTXc8D8Ad1TAi5YN
JVsD6CtrEoPNIqrJt4S7Jbhx9G/Xl08uB94GcBWoVPMFxXMr8KsRZyRxmR50Nw8bususDyb9eV2M
VBm4U/M/YgTVW63VmIxxIPGUZmGl5UNQ21qw6KliOjI5HLrjcOZvoIAEa4OTS520y/XY9Y6pEbVb
4H+8fSanEvgXnFgbGwXcOuJ5ejy6wOzVxyEBUEsxC5mxOZXBN+1ERl37W11tkFFYgbtGlYo2R7pK
eNojSYKI58WrJV0RVdWTUo836xuaZcKL8WeF/kqnAPpPHprB21vMwVTp0vhzVutxW87BfPQQ2bu+
DyoBgkYZNSnsahz0eLE/T/txUBCJXRbv8wqCvxP48/vJHlil03fG1GGfh/pdhxzyOCEcZ7rLm9vN
R8dD3eRWHxI2fq4mN6Ia+v1a7o6Aiqd1il1hofqlqNEvgbIoQ+/kccijsmgVEEzpIuCJxClmsMZi
DhqE/Xlvt74ez9nOSyPgrv9hkf+OL9rwFI1I16Rw9DjXDzS/61QWVfr9wMkALo7w+0VjW2QmynRO
DHy/88kbP366/vUy22Z5iK/hPwRsxfejs/nl2tepwS/Vu4354eocpiXbLcscXZcku1lRdvuH4wp1
xmIYwJgG20wHAmu90jvXr3Z6bd+tlhcuujYFK0PRqKcipZfO7kSmcBvZlTfkawGZSJIFmn+31e8M
swvc/tf1uUmNxYkc4TlCE6day24j8Vq/gorDtr+m6T+85ECp9nf9BCd01ocRigYZeJG/n5b1/aQj
MdYi75Ko8JZ/klKiw3Aqi+vkycGuislN1nklMWF5xJskFg9ut8sddD5Y292GNi3IJkR1/9aw15bA
L/pwfT1l+4bGnPAf8DRFREe4cUdSbya4jbCeNmK6T2D7RyPhWdX4SaaRaDkDZwWJfPwjSLGawUZm
CrNcsvcFferH99r8ccg+glZnRwaFq3fJDA5jeSpNMMa0MxPGFkhDpdu9jRYYOWh6mNWF8GF2Omnv
Ons+NnkbeX0fEm/7ylgZjV16JKYeTdX2Je29cOw6hXm8xHGff5doxNc2HTOT77VbNIHv/zKTu8JF
5GMKSHnMCj8gOt0lqtpU6Q7/XXvRT8w8I8+TDifTsNaozaxXZ9GiNh92Kb21RybHNZ0svNgfawQo
1ikLHJxx3dfLc7tETXc0VeV90svwVIxwPpd63Tr0ASJxgr59VGf7xCmDtmoe9D4J1hRVmCmqVvL1
xa7L/VjWzwNz7tcOVf+02tO0P/aATtOsiMy0DChlfdhV6fH6uZK9odF6HVkz8JqjUFzkwV3y1h+o
z1W+vG8adEjU9rp1N/UPa4/K4Cp5yDr4nnUXsOxf7slT0fzlcGJTvGLKHag/ifthV9xTbXd9atLD
DIq3P5FKIGcEU++Y4JzEcwAmq/ztw0mvqinIKbL641eTfcsyFT5EIo83rAJTFR4FwCdwBT+ZTlHM
/qD5FA/FZFc0e/K7ZYfV3Nv6x1QFNOSWQbDGeExxpksTZWpgfTsXlZUF8Z2swso56+/e2wIKHo7a
y1+8hKCyY64iwDX3TFv315dUcqtBLqaHA4TclsjNBMR91idVRuI5PTg0srPQVDVZlzg3ZyKEixPB
pNmeLExNW+pQ7z4DXXe7e3YmQTiWOZl7t6iwTy7YkcCEAX6o+f8oQrgty1pbFmOFiKT4MAz3+c1I
WXTQhAXDLqCKiNd0nu+/kaZpWdESb2pqRPO2Ay5G4ZvJdhp8eACB8oLaixzdONvZVPjmFted9bVY
yggIwV+1EqUnFaOjHh2RW+RsxDga7TM6VoW7xZp/7zuHTsuDDUVC17VWcrOAw/qvEGE3tBpWGImi
LfbcNtAaNPxAI279ocgVBkc1Gf77iQEo66WmfmFhMtYuG0K/Qs2TQoQkmMKbrCAPCJQ0zwWei2AI
Sjej5W9xqt+t7B4u1/y62DeDKcD5DcgmYrc8iX0BpuhHJ3NnssWrfuj7Q18fAO+5viUyfxKk4qgR
dQFnBJeusFaUmAOuo3WNqWEcE5IGeTE9TUDszNTdzQ0w57pxqIbp92gO71xqhXNfhaOp2jKJtcFn
IHeLuBQ4vMV0PfFnzbM6c42dkJZFCJbB8PpEJbp3JkDQvUy3ZsCO3TW2gEMud631fShJUPW3sldC
vYEfRHkJCryQjhaWMxnSdkZ2Yo03MFcGfqGwBjIvARzneHOCqgC8xGI1IZJrI7gNtRWuzAzCYHrs
zCps3HeFqe1RGhes+qOTlEFvPxP3x/UVlKoK6uGwSdggnp8+1/m6rY2h2AozdsrBDHNDv+9tdwSb
LuoQ1r74BJaIXao7d6UNj2pwfw4be9z85bWwMsUqyzYT5XkALSA/jiteOH1TYhSInxAzHpz96P1w
2wxIpr2pyLBKzjiSGkj/oL4ZGS2RpGUGkHLrCt2MaflQjX3Urzn4On7XjR8iqXV9caUz4ixTINd0
EHASniAGiKzNdTKt2FuetuSbMz2VOoBqVIVgkMkB6BSwDCT9JSGL3rCysmSQQ4edZd8PTYDm9Kgt
URw32Xk+kSNidIfVKN0Z9Vzx4j26eRdMN3elwEE7FSDcvMgFAL5iQgAp7lEcWKoqCi75mrgA1LZz
EDPUXdz9fMnAf9YQK26MkhwGe+qDVp/yAAnJ6sFMEbJKtqE7dE7zzRgWPcArtg0HpHoDP5tVmDd+
tAQ/ExZFh0XhjdcQHT4/epWdmE2mLXbcjA8duq/UD/qoeG3KReD65zlVVKUKBnIaxxRJ4daOnaH9
Vlrpg+c3YJi2d9cVXaoYgPb+R4xgRJYizbaRQExugbDYWyL2D6FVrNVfCfwInNz+Ve6NueM0dlyi
KfKOGR+uT0DyugBDHafSQt7x8p2W61uW161uxc4Y2ck7K4e/tKfFOzSeVKIdpHtyIkt4mK0Dw62F
+zKuJyMojdBrAbtVRa+kO3IiRNCtaepXOvwRMoa/yO1gcRwjH2VkIAODnyz6MA5F7nHOMxgc7LXZ
aA+Gu95d3xGpTTsRIUzAXQxSa12Ok5o13juU+g6ho4FLfABlSNBaNdvfLs9F9sEB4hoXMRFuH8Bp
BmciNeSNVoRudYFpTSH6IkbD7aUIWDAdTDE8r4rOI4KRc9eWaX7bWrHWHVt6PF6fh2zjcbXhJsAz
DBTvwlEsTKesKj2FCS0D7VulYj6QKe/p8MI5rJvJWXO+LbO1sws0Jn/wLAWKS/L8ht/6dwbC+fDS
KkEHPswgrQ+A7zc1khXHWtuBiLMJmIqRRjUhQc/QmKVKQXMCSFDrIRj/uOg6cFeH65vCBxEtPRoI
mS6YVf6Q0ZxbL7A2WWNtUivOiw+zhl6qqFRO7e+G+dp6zwXMwHVxsrMDFDIAjQgm8C4t5+LA79r7
4LiyAAwwUBHw6sxalC8UXRl31wXxgS7n9VeQsHgJCPrLzoCgFaWB9wNlT1MGIq8iK18rBFYirzNV
vo5Uv8EWAWJHnf8RzmnjD0tbsMKKGXv2sl0+KXw2+fgWnsuIw6DmTDidTcE4/85mxXZ2aMvAXxRL
JtM3MMXBAhhcx8XziTx+55Vta8Tmsp/qPbIjRal4Ycq2/1SEcEbLbFlKVCQZcYY+HFvEjPsmCwtP
oWSyhQLDrw6KBXQfRr7vXMmmLQVBOAjl4wLEUUGum1voj50KsyXTMM5rBsoL+G14pZxLIXlrmmzI
QUCom7t8c+780o/MVcNzNev3pntz/2/cZoi9cVYikCRfEMgsSao5jY78HDqFZp9n1VNPujWmA8wO
gABACQon0+h7f1v1Au051zR5dStm7vqmr/LAXi0t9O3F/ofrANEGBDLBHIIGJsIuLZvW6JY5GEir
P7jto606jlJ15hgx8FGhTNfmWnLil/WohqrHihhxqVdRl4FY5ZdOVTZaumqAOeIRRYALFOMyvYu+
L/XiYNVaOyCbE5kJ2VvFkzko3GWZIERfEa0HlSsKDYTZDLPjr16O3Z9mvQwLu/hkLMYQGDqgT2ah
j+Ht5vNUnLA5o207tEJrkXiyv4CasKzQSHdfz59M/+26INkucbJjHr7gbq5g1HQ8AgrT15DTnt7c
5Wuy7XsVPaB86f6KMM4VoTNQirLNEOH2d7m/a7c7a7jTVY2XZb7B6UQEc6DXg0erBisGvPPG9um7
rA0W95Angfk7SaLrqyYVBqVGQ1ok6hEJPp9S22rGaGo4rFU3rnfEKe0PlAwuHgiVfmczH2mbrluc
CCFWiu7lCbqOXP8A6ZqCswOeA3Kz4H85/4DO84ok8yoj1tPpfdcX39mQIFWEAGIwJypllOrIiTD+
MScnOe2AnF21Epav3/U/a3pUsqTy0yN6C7yWGzc/4tEobDyXUNnl1vjcts72S54/Oo3iySCfwd/x
hRmUhYFOo4QaMSJswWD87Ovj+g9QK7jtf2UIOlGtdBv8GTKGZGMhs7fP0HwDPcDnz9f3XjUZwbWa
p3SiuoPzBDzQARHjwNLmKFdx8Km2hB+Bk03vMkZZa0EK7Hse9IN7TGrvX4wqmjDgOYK/LiDx1bya
7YxyFShWlL7XSNi/ZypiDelqncgQVstF+aamoQMtQDtfM7Yf9eM0//6HDQF5CrBp/I+YnSv9Oi30
BktllPd18qWx8oAsicKpks7jRIhgRdvRKPXRTDAP+4n0fkDZzspVBNLSTT8RIhhROnV5ZdoQYmjP
nMDj9uiAybEk6NjCg1pg3jxXKhT7zmjJaiOQ2yBo/W0hKqfjcgLgJQNPHDrx4C5D1PpcwEYMIAw0
xHAZ2gk4QT2qKHVlApBi5i0L4Kehs8i5gERfWa8VNh4BlOw8ho4Fm+KRe2nakVpGkRbIXkAHo4ts
Qx1jWz8yBCLNdk0f0kX/hNp8wMDK5sXvVQXl3CidG16EPJGpB00wojUXXXLTZCmcYqqsuBujrfiC
JqegDyDpVzC3XD8jsnXDSYYMADkRrOPqfWJOhh6sFnk/WnHyHmCLpFYYePnwwIfyTmJ4eQiKy0YD
hK4UbzNSvJurIB8+/MPn8wwgAjTYfTEX0tdzYms5yoOGNSznw2jE18e/PN1YF2QXkePhNaxiw4PM
LZlH/cyOOxcJsWPuAI6pMCCSJQJVMO/sgWAmYFaC5toN6oM7VCbHesX0j23uL181llnH6xP58+wS
NAreMVhoeTENHBNBjF/rnjeOqx5raAs5IooO5qlvjLnwS1472wo8Vh36/H5gTytIx7b2ZzkpDpBs
osBo8nwRKnrQYuRc1UBA06a2pZF4n1jk0IBA+PoUJQeU9/b+z/hiTm5rtnQiBvDOq77u02HYsToL
jF7bJcnNEQdELwHeB7YXaHREF85nYrdbrzU17i5rWHeP6NC1uz4TyUoZ6IyH69cERyEc2fPxdaum
Tb4gw6d5X+Z4UmEHpcPj0EOlkee/wMuCaqPSLSBpYg8w4+XVut3jQvb47/gXSae0rF2n90ygBn+v
DVijgZpjis2WzQEXCu9RCKpFcE6dL1Fv1zkqjhYzLnAm86+DpXrBXp58pBqRCUdwAXYFx/9cABmZ
OY4tnWOt3FfAxORBnka3bjNEIB6PDgDoKQTCyHMRaZaUc2uBOqOkn5KMhsOocIAuTwQEYIVAlAXk
ykWLPXeyUTfnanNsls0el1TYNdGg7UtPcR5UcvjvJ5dICwi9XjDISeHG91pkgowpsY+VssJNuimo
xwA+AbG+i8LvUTcqcP4ZM+pZ6qgfyY95cgPTUXHPqsRw5TuZj4Fo5WpTfY7r0dqbfXFXts13zyy/
Xd9/2bKB/wPJc9RPEARKzsXoNd7+WztNMaWxa+bAXVUBtddo6G9HluMpCOcI7jzM1QUdCGoPR2d0
zTG2nUNtP8/+0UnHwCs+Lum3lb5dn5Zs9QBkwWsRkXPzAnsx2GOB4KA2xt12zNy4LI7moLhKpCIQ
L+eBBXBeiMADFCIa5dQVU5xRK2gJGo5rgdfu/mEeLng10BUXlMoi0dww5U0BHrcxRmDJYpGlB7an
sACyeaBRoAnXG0/Ui2ZEJNPmTLOgz2X7cUSqrCZPlip5JdMyD6giPIDQA+IiPkr7SS/RC2mBNS7u
3dZ69Bt738591Nqewtu79FrhQfLe0y6PF1zESvPCbRGaKVnsbVPgVndLvgPXb2QuH2mvCmbLlu5U
lvhk6f1xAeSTxdaCDiGvfQNKC1UnafnScSVD4PeSYavPCoMlHZYuZV/RWoXR+3YLPVXAXCWF/35i
bWw9RbO1EVIsjR30dP5T6eMaj2RQAGku70xsD/QMfHnIBV8wFSzp5Ge9ObAYUX/0EO2CclXcytJN
OZEgbIrNWr+gfs/i3vzBmvuEArKvwhVIsFcWEDroiodzg2PpCOtVJ2PvlWvN4oR+brTXyrjfCmdn
+bzGnQZpU4eacd8bD/3UKaYnF80xDXiLw2MXU01e6mV0do0FgKf2bXbNe/TJ+1C03dPmmTtzc8K1
M9+h7p4EDuDtm9N/uW6S/pcPAOchaANRESeGhVsUl8+LAV3x+pfa+K3Pc9RX+067I9Nnj+6m9jjq
D5Z5czwIK44Sv/9IFfzReh3XoXIgFX2Ggg4uURet+ffUVpgP2UE4FSP4dB0tJ5uuzhJ33ptTf2mb
fQtQ0c0E4KBBOZUiXu5rY2eESwEVapC1eZApiv5kVhCYKPDTgOUBMHv++8l57qsNxLTrAiXpaRsS
NkTpVh4039vlJP2iuenn60rBD9X5yw4TwrOO3yB/OMfP5ZmwUGuWbGBgA5uc0d3pVRNM7E5fjMhA
cUrZKO5FmRlBjRosIicwBTXXuTy/MilIW1IWt280+WSp2Jz4M/BiOifDC1pQ5onhzQ2GJy16kWaR
m4Le0wiQTAJhXFD5c0S0m9OvvIQKTy3OkHP53jL7LEfgNm1iq/nkL0Zg0V2emmGbv17fqcuV44EQ
dNdFhArMtaageuA5rCdwJNVxEzighfeV1PCXqofBkQVDEhc+xQXBCPhda0a3tY6zva/vnN/+ikzY
rjxcn8alledS/hT9EsS4xIc8yi2zLZ8hpQCHbGB2aGyh2BDJQp1KEJ/yTTGXtscl6N6ekwna4fUZ
SMcHUQICIUhQovn8uQpngzlMLcqj4T++VKGZKqJG0m3ADWsB7YACaTFqtFX2tmTmguHdNahyPSjm
L5oW6X7U4HV0fSqyzTA9ZHIBUQfAQgzgsaUE1UxW1KgP+eDiHVHvgMC5LuLSwNhwG1END5gdEmsG
P7GnBm223SKblyYmeRHp0/2wvdmoHEC90i6v9xpp9tflyZbvRJ4YP6DOxFpWDk3cGXOglyDwt/MP
VoV+g6StjmldqVwK2RqiqB9hOG4FwARxPsHRob5dW6SOKcnRbIrCQaLhWvqKecm0jse+OHYURDNi
6wmL1l415S6OP5gz7sDLoNgn6TTwkoD/jRwomIXPp6HNa+VVi1bHnuEBBuP+0muwjLJkUVUMSYKJ
iCMCfq6DRxr/I8KVTGbABGS0wRVXBmN7p3V36PEeEAd83NrRce6G6uM26fiIJjDYU1nvbteQU/mi
n2nl01RvkO8U7bfe0h+qhI4BQA/7tK+frdpXAN1lK4ucMnDuyMfruljKZtCEesOagsW1DGu3h5O1
HjsVS59MPU6F8GNxcsy2qZiGnEFITSKtC5KX62smGR46gV5NiJ7A4ok2b1jNCSnoqo/tIEeOSmWH
pMNjcIOHs9CsnC/hyddnftlvSb22QDGmwTB/br78w+fz2iskEQAu8gWvo9cSULL2GD9pX6sDoZ+u
Dy/ZYQREcf2bKLqyUE10/vlJorvpVNE29qds75B+VzhPs8qwydYIFwKQ7IhawHcS7Ey5tEOHMFkb
0/TbOOfByG6/N/mN818B/ANONoHMgz3De2pjw/ncWb99/cP1Vbr00Hk+6u/4wirRYc7QO2dp47VK
gtk+sCTybTQ2e7suRnIBACgIfBKK7RB5FdFDzVLNDeiymrgiaF/LeqsLjDqLkVj8nMzem5aOirMh
3X0PqEi0tYNJE284VII05ejpTWzPDWogGZI8Xeq+0/xe1X9apgLItSJkBXJxVFgJlmtt2o7WzOhi
Tij/sV4UV4BsePCNAKfI2agvaoP8pCgrz8EpSVu9vWdrxV7QRuv2mlSkQE+kcDU5UbM6W2ewIkPN
GqLdF4v1vp1UyBDJRICoRxIEXiwQ3iIxpOUkejanxhiTr2y4Z/XNoRDelevv8MI2bB0MTJZj+MmJ
sueNHK4rsPTrkQMBaQZHQIrpbvTqRUCnw/DpV2v6YmqqSnGJvuIOhyuGYkFg7ERjSFtP67K1nGIC
WDJBtr5sIleF3JJNgpOacwgaL6sm57vs5kSbu6WaYpCEh8UuyVW8LRJrgswtoviILPCotLAJTZNX
2WQnY7w671h7n7N3K/Dpqk5QsrUC4gZxXDR995A3OJ+GPw5dSjWs1QrS47T+NRi/DAC6b9/wEyGe
YNlnQFkaZ8ZaDfZbF0614vKTzAGVB3hyA7jLzzXfqpMDx1B11E9EH2ItOVAj7DfFg0U1Pv/9ZHy9
JV7V2Bgf/ek0sJ+b4dYqTKzEpuNRj15WwMaB6FjcBiOD/868YowH7HCvr5FlvKGpNKtf0unzzZvB
m2p4wJ2iYvcizkmGXp9Y3fbxm+7H5apYq8tjAZiBg2edjz5ySN0IWZtp8O3RyIkVA8w8HJNR4WpK
hod7hisIpYEmR5oIW7EZdpvVzIQFT4MenBM3N1bmkWzOBYf+X3hlibmTiWguQ5YJ0JL01/2c/bx1
7f9/OQ7AK8gvI718/vnl3I26Tmc7Xt+Xw2PSKhwQyepwhBIqTvHUxRtKUFTLLN2lA7g49ktjb9bb
K3iUFLmlS6vkAPYGFYUniCCvGL6jtT3kVq0DL9gHmR32fpT0R3tSeGqXJ46XDiPnC2QiACZiWeOa
ZyOppkWPvTHdlc6OumRfO7cTu0AKLlBOXQXzJCL+O6tjXqJ1BuArS9C4d9q6a9eYWIqIp2zJQL0A
I442M/BsBevXpI67okGkETd6fSQ2XoJbWj4ixorKbu/2EnVEVtEsByB4GHQAMc41zPPSrNSSQYvd
oO4/Z8nrdQWWbAxKPXy0J+RZc0zmfHjUm3qd3rVenM/jp6lIIMQEn6n26boYiSKfiTEEMaVtrZXb
eXFlNIG+BTNT7IlEgIP8CGKASFVclkVMzoj+gToOotX/MD4aheL7+SqfR2k5Wz0gMDyKhrcMX8aT
GyMxqeHUjWHHVfkjHfftG2kemLEn2z5nv29eKuw358NA5To4WgVRqCMc8qIDCXC3I+k9XY63Dw/6
CNhcFEciYi+4OZttZttMNCeujYAif6KKlso24nR8QaG8nNCV6Lkb6x/6pAi8VFWULDl9cGsQvAJ6
DHgYU1gfsOz4tdukelyDnmoBnUeR0aBrq1BT0YlKpgLYFnxaMIcjTi4SYdFCq4a17UgMxvj5OVkV
aSbV8MJKzUZHc60AvWcRuAkI/cObN/rs64Uj15p5TyqG4XM7olmY386HiSoh+LIo0eOwG5t7QCdH
oqOTvdGUbnE1vUzOs1V8ZfR244Srm9fQ4dDB3gpbvWotOnU0PcDG1AsGlFK5673FFNvABxGONrxM
+B+4wAGAEj21zCLF5pQUnJVoiV2wmA1m4M4fr2+GVAiITnD/ASaCpMj5YrWmN2m0T0jcVk/oSpGg
U6CtAhzKZfjAGgLMxsF65zImOiBEaAMQ6Bj3aQGGjO1pMVTtaSSnj8cp4FIhFYKDIUwELbESmhSg
NiL178Z4SLK7RAPW6tP15ZIcjTMp/CtOdIusLvo1dBmo8exfDXkukv318SXmHH00dPSQQQ8rHuQ/
Hz8rKWDhJYiC0ejdoq/acOdXd+a6BaPdBbWq8kg2G3ASIwDC4Y0XafQlLXy3mEDXlMz2zl38z+uk
UmJJphyFtLwKCFRKnDtWcESTGendrupJbJD1e78Yu6myM6Ae2mOJJHZmd0ePWTuncXYG6tJ63GaK
J6FE+1C+AGQfAOPwJ0WsQIcGJUTj1ES99sle35vZXTnfXd812Toim4BwP0rE+N6d79qYJ60GZtIN
tFfugzmPj4k/K95SMvUG/JnHk+BJXgCs9UR30r7kIrrvRgUCfr8OFnBO/gNMCZ3SET8GQol73qLV
GbELdtstMP6k2YK2dq2ArCxycjMP25a9Xl852eYgNc8bYiIuAE6Q85Xz8hqvjM7BTdbkoT0jgJJ/
SHJVi3m+/oIlBbz2rxThxvGaXLN7NASIK81+XzVTMNYTpH3T8vHgEIWJuJzSH9cbeE/0EEKYVrB2
Y9+nfc6yLaZTi0y5HupWtTO0t1sXDlLQDgmAVfQFvECrJ5mDJFYJ/iY90VJQrGzP21KDObZJFbeQ
hHXzTNJFDpjka4s6PUj6f6R9WW+kvNrtL0Iys7kFakhSGboq6XRyYyXpNIOxMWAw8Ou/xdbRd5JK
KXWyz5Ze7YuocWE8PMMabCcW4sDCx0j884v7DlIPpAeTL/9/KFN8Xe8geLiAP+NIXwSelln+cND2
3CJeBa06yD9CLGcFjU9Iq87n+s+nvtXCWliOWuQYx0k+c4IRrLcRu6pogcKakOjfReXb95/q6+mA
V/kwyNHp4PdNp1oxQX6tJ5dza3a+26XfD3HyPZbLFQWdxdDg6JCFQkE/B50//QqjjZhvrem2P2de
dOIt0Asg4N0s0iVfnBVnDn5VV3b1/pa2XoxE5Mwxfer5SCxQlQLSGwfp0SxBohJI4yiv9z6TMbV5
/HNmEprKMJJCoRP1R5j7fl5RTuuXAlmwhPlSOsl1/vD9Jzj1+z88/rhKy1mD0zTE43PnIZvXQX7/
XzwftGYgfpZb4BikXIxtYZfUFvtZm9hBT7c+Ax4/9QKAJv+HuYVyWng8PxncKKdMiD2PO/anrn+c
BwPgAfG+CLVHFOyOm+IzkSqkI2n2EL1IwAyHNXH6/Qx9jZ0wAoxYKUpGyLWPb2Hpjba2a7vZ+32S
k7iOrko7JmInSwBgzxSnvk4WxgLub2nt2OGXe8sdCqNqolsgnndqumrm9sfbAXwByJyjFwY3Ivz/
0WrNAfXLZ7/Z5xNPBdwQ83PY7a+X4jIC8FZQ7IAq6/GC6rUlZyLmZp920U0UpX2fBLE9/jfvgR29
eF+hdHCMUBAkLLrMRGoP6dSUzVGCS+P7z37qU6BM+78jLMviw00x0gpdnhEjVL1MTEFScw5u+vUu
wkyB2rIIxCGGdJZf8GGESIQ+ryELs2/4pagBSdt2/aU+J29y4j3QVkCJEPVmlNTI8is+jJJNwLLO
2Ob7Tqu1Dfsy/1xycWoE8IFwxgKagg9/dMSGeZmPUUabvVs8yPqu+3EUDFETuBtC/AXB8JcT3GL1
bFdFIfYTu4Ohq/z5AYXnowcJrSmwJDHI5wlS4AGFUcWqvc6blPlurK3t90vpxIeGeSfqKuCBLF/i
aNPZPmRSJh1U+95bK+s6aC+hWFmdE0o5McqCXfGx7xacWHT0Hiywq4qaQe4h99O+v/Po7dzhcXIE
CMugPAGxAJyGn2cq6BXsqNWIL+FeKvqSF/dg94NseGa6Thy4S/1jQQj+R3byaF9wVKFHX+PKs3y+
K42fWsZLGx2tRwL6ddx0f77/PCfW76fxjiauyhs2QHpc7od8WgWeXpFzFIDlCZ8TBSD4sNFRWUMV
EnzTzxM3kHIe+RjKPWvWlOWxR+PG2/z8LVywzJBbIQgBUOfzGG7TVx5Fo37vPBuT/LxAgXY0sDmh
DajgcrR/fnpW27mUzK73/fTsOO/wef7+15+aIeB+IhyG0C5GRefz8+0qDPuKOnIfHlwdR+1VUf36
L0bAQYs6KgImKBh9HqEqzTx2XoNACpwiWhRJ5NfxXJ7rFJ/aI8t5/n+GcY8mquFgabU+hqnFypN3
VnkAschOvn+XUysWyAB8aKAEUNY+GgRK6YoKzeW+id7FoT/H8Dr5eDTfkAHiRMEd+Hmq2moIgaAg
WK4R4h1TraqyOvO9T6R/WFDg8WNjLEWB47oacRqLdqUt95RYsd1vfcrSTL2XZbkS1hTn6C0ZRWJ1
1qTx1EpbuLc4YU7pL9Eql203+2Kv5nc3erCb38707/vPcyIEwm2CUBGgBGAoj1nx8DnvM2EQUwci
SuzafQ4zvpl9+Zc2ThxlP9eJWbREIZBEFoMfhPGfP5enkT51HRP7ASxZF5J8VgNbwOjMmjs1bwvN
7D8uejD/PSqp1GU+wEodozTDjoabYUydc7zrU3sHMv8gkAMDiHVxNMSYVVYZNrjBenEF3MiqaETc
mZvOnIO+nPhAqEKhAgD3L4QU3tGMGceTwFJO+V6L8c8g7RRhYExgbBjoYTWa8PHH6wFFSsBKEcCg
JnBs/BM12p06Lqt9JH4RrLfyQTluPOE/wu6/H+rE1gXCGSbhOBsgmn+MAuWjQPg9+Ag1wscgHpyf
X5UgokBbDFwhxBjHi4BNM2s1Psu+ui/6pM/OnAon1hiYhchEoTaJLsjxxpFebjHS1PVeO2nFUj9M
p3OK8icKxyh1Yv0CeLhclsfhXlbP+Pgt4voyeM3CRIzlhmqR8GGtySaL1qwrV7W8Yc65lOXE6v40
8PL3D4F4G4TdHLpM7UfLXOvApOHo7mrBLqAuc2avnlBVXl4yhF4eKtSIzY8iTlLnFdSjkFq4kEjL
yhvqXHvDdameRB+tAvoSRPcujHZYoJP+3C4+Eb6hlkyw/HB1EByAn98TZNTMbgOq9sr7q9uryN2B
R7IKpw1rtpmZz73qiRWPkAS1a8Di0Wk6Liy3TTSqbDTI0+Y7dFESRWElO6kk4yKp/Pcg23rNqgNR
w4EymWruIndVR0/f77r/gEaOAjwUgnGnLN0A92uhTDUh9xzT7ofZurUZNgZabCnLi7WTufeucNZ9
5/5Bbw/UWRELl6wGq1tnyGjEpAXqxjK1C4gOtm798v1P+3LUIcdfyNrL1wCh+tgVJhN0yGdsKvi1
3wLaE0/2um1XXr4h2Y9LbRgA1160KAwtMLDlS31Y4O6oDBzVe3VwhUg2Kjsndn7qVZCkLX04FKa/
yB0EkzU5OdV4vh3XzpSOsk27t655yevX7yfty5papoog4YQ5NJCw4dH9UPFSu6P02kOQzONK5Osf
P95bJFpQWQ0Rsh/HPmPhNpVq8+5Q+DAaGZvEbs9JNnzZhEhpYROLL49rZ+mPfv4WvnQme26D4eC7
/7g8FOOGtBtj7ZkPdSbvzP12Yrogn4n3QTiHlu8x2MnpLdO6Qd0eJKzOyaV99+PpggK060FgNgTU
5bjT1gnOBq/K20Pr/stWrvz388ejvQbcGXp5EWrdn6dq6W9QHjjtAVT2N30ubDo1Nx+fvizqD5tC
9SLow8JtD414SQL3TPXzy4WJmsvHpx9F6l6ps8Gj+O3P5bS3nk3/++dzgwoYzjQPejhfut9WZ6oB
CWdzqOSTll3S296ZvfB1oS4kb9z5KD6jkH58fNcQ27HsAh83j67HEcF/sDPeXze8muat1f04O0Os
h3sfmDlk4iglHW0Ly8PdS+uyPZgcRUmh4fS19sMHdo5x+vWrYxzACwEWgX3UF58f4IGiesj69mAX
q7pYnfOOO/f45e8fFtVISNXJCo/vu12hHqofy5Mt0xRASQCiIvBBOS55Ky8q84zh+UTTdKyz26YR
iW2LhFCZcJfef7/Kvq5iAJsQpKCEj0FRWfr8OlXU6TCbR3MA9jO2zXsWwgzv5vsxTkzZIhmKBCZC
mgSc8ucxzJxxBMfleDChSf26TZ0fH4JooyOlwJTh+V84JhnrqjwoeoOFHHf5dW79/PlonUOqE+ig
RQz36AUwdc1EYcdy0OsuUsAU/hhn5oAWBdQRdjvcsL+wcmbBq8kJc/8Q8We/PBRweiHrc7yPE58a
ew8bHZUFsMiOg0PQASaEUIV36PaQkYbhrVjlP1ZTxIt8HOOoOjLoUGO1YYyicKCy/hvePWfylBOH
1kJbQQdl6fh9SVS9uu9B+8UIKk+Fe4OLZV3JdzJdwAmLk3MwkBNzhpwRpC8U9RYVv+XvH3Y76Yca
0B3XOdCZbDlJod9m6Wzz/f5Y4kE851MQC8Ay4H8L5QRyfl/0NJu2n5lhgXsohvC3k/fyGjRnuR0L
r8yA2HP2rNbNbR84InFY6G5aZ4JirAHhLa4sC10SmwWjnZRR0GxGX1S7RuvXjoavhAPvp/wq0itb
ZOHLbOfFQ14xS8Qecz0Zy9KhRewZ9y3wwAUC6Mq9aLhcvLOjsUzL1lIr00trE7XBuM/HftxbUxS8
VKPV/8tk8wYkBltrW9lgy2T/VJOv+7CEpFcB6EfTWHC6cu02GbIQJb9otC8KVr6WFs/XSgctNP80
qnTenZxxVrt23rzz0e53I8QTryTVKNa2TvGcS5A04nyaHKxZjbOxyrz13IIMnjS5/9wK7aOdFhZ/
2kYHPIbewAHGK78r09XpHM78UURhnfaFPawxFe5aCTkmg83mbQF/w5j2Nl8pZuHa0/wBMivZrpss
snJ763WGS3AbD3p28jjMqPhnTWMe93D8WHlcBTdqsh+YIfyhhUTy1lYtPEz8PqySrJoDO81BgnJX
fVwu/oJcR38MOn/disIUcGOr/oU3w6MdyTG268m5ohHmP5YRyZJWq/GpVHXYxmHtzyCtCvEwqRop
lmNF7GJy3S4RTundhYXx6pi2UlSplC795fWOQSclFwlrBNAc3G6zu9Ctp7eCDO/wd+jWjeqe5YwK
XyxKxx/jNlMijKuB/jaq+j129NGZ5ymPQXMjMFLnWGblIgJuTVlKZknx74YMaodBNNZt0luW/BtQ
YJeqjGXJ0DG5L1Bt2npRew88/rNvjzCwKHMnNd24Kjryrm3TxqwOxtuom41OO9r79XVn1f3GtPJf
ZbyQrUF4gAxCN/j3QTE0fcIU2PKprV1IzWYD7WhCx6k4AFPyRwZa4m6xghHFHbPnbfFsN+GvqdSq
i61S/jG2ehvzxoobnnuJ5FAnMX5mEuYVYVyonK47FbQXkdUH0NYvlFxVqsxFSsDHu9JwxGli5TbQ
5MhcFZOCDasgKItNXc5ZPPhapTYI0//gxqAuOBcP1TRmMam5t5J19th3lvs7kE59MU3d3ybQ3RAH
KpOXqpqspNf+c5+5c5haodvRrShm+2+kAgsSi5NTPhLNiyQwZtmmxrpw2FAmVYYkF42t3wAmEb2x
IFTSX045771bRgC1mLt2jhtf1+nIXJ6MQxSkYVX8C8pGpmFX9npVU7+Kfd3X1ZqOw4y14zuxY8iu
nFwiY2/ymuaimwQs7nvfToLSNInMGoioVTX0822ojxEwaRJUw3RKJv7LyaGSor3xFYq6zQbWK1li
mOcnee36Zt11re8l3UT/urPViZ3h7TWH3P/14mXoYC20D44Qu6m0flVhrazNPCgp4DdF4E/Pins2
Vk82LQOgkxwy+qmI+rq7bGlR7vyhBVmvl3ywY8uGVPfAkXTEKPh4t8ol4FzxiJsHSeB6f6F9K9sa
X2WHCRoSFghTvUKg5cuYW5m7oTPLLhotZLEqrbBnG6zLW96SjWZFEfcO/xMSsP5xCbZpYAKTdKGq
EzdvM5g9clbewDjXu21HxlMzDEOzmnxzNWXNGA8F2brACxWLMk41BPawleNI3xxcmesxZ+SNteu+
Wg/Asq8IM1j54KzfjqXnMKCYggzavoTetIUjipTXfvtIW3e6R+v0FerY5Ero4U5W+CpSiulP49c5
TpWiyxOANe1uNZtqTCrgo3aZT6t15ZPxpdct27gDFQ/EGh9mWT6BYKQuqNP4O6cK3B1tsDqwe61k
8AcWA7Wm49IiRYoaLwPZXU7rGUCyncWZJa/cYBjGuBLzK9SUSmtjw32HHSItINVh9BQ31ZBNL572
nJSb0aQ9jvm4yr0gRVvVS/ugaQDY0v5Mkiqoo9gYL4pdWr0NjWuSyhpwqkrwYS5anyv9HumZRTGw
pz4cwbsSZuSWgF21bozh61HOLNYOPGoLJzC4tUeI5sEdlbEOX2F6qqeKpoEAVVw5s7jK5nbXmVzH
eqgAWbSr14iiaJWr/FaHs5N2Q+uufB/GBMTgSPXN4MWdp6wn3Bj/Jq8oSKLruk+pA0f7eB4Q7sWy
J0ptIn+QVsw0m3XsLFWPZIY9Hd9MkxRYuXmGe7EKoQQ+09a6IVOjVBxSlO1czcYU8JptGVr4N6AD
21JCKhO/j7gCy6sy7qa2XGdV5A5Nip6W1+7IRVz11Ub5LGY2Po8e8KtQs+4PwGyTO6fNZAIeM3Yq
m+ksV9BardZqIs7KLzjDmmXdIRhHaEAy1fxiQBgkqDVOMfTqh9iFRPoOcNJsU41zHlNt/k2YxwT3
rEooOnp3AbQQNkuNEvvTNSvXM3CKKxxmnpoKOm+w874DnoetpFXqJ5x+5qni05TiYK4va5p3ewrX
apwQIbzJWWj4jVNN858ir2r32upt8wzlZiee2xb2jNKuk1zb7KltxZvdBf46KHxgW3nhJMPosERZ
Pb8IOkxHFPZ/PVfvibF/O8prAJCx6IGq0l3TPg/apBgBCnDRY0GJJmBb2227lKm8TqC7WSQezH12
Ux5AAy2Q3YVAQITAidYrXrThPW6w5sa4vL/0OeRHuINN0jt1WCYCidfGcK/fwM/RXEURy2Kaj9RB
qKpn2CjL5hp0bO/JHcpH7dD8t9FlHfsjba6qzIG/clmCvNYhbFJhg20zIp67o3MTqZU1jG6cla78
22kSwsa8tmOv6yoRT4z8zSr0KNNBkXtPj924tYKB69vBs/O3umVujGvjsY2cX9oTxa6Zp0pceH3J
eWzDuKJN5rrdkSLc88BwrGO7igO/fcqovlNlU2+tSBSJw/MNojTqj9ALHddlzjZt1w8XPLC81LZG
2GROUieAajdxSwZnWBc1tNxae17QW7io3Ul0iSPBpu99cZPNbrZiXt6uRsse8C+6NMpe2i4USd9Y
7QpLBKI4gZsWSsG9KaLzBpfsP3eyX40ya4hMSCDr0VXg0cYradow/2/mShLPnIGgAHpjHLYF+C+l
QGWuyOOoNHiJQOkEZTXMMpRcE8/mWQzr6XfQQ6v1qDhcYp3u0eVNkVRO8DRPfnHJtX9rXAf6WVT9
E7WkN2VG+r/g75BdQVl/P1PGcPhJiB5YpnyQma5XgpFpm6nARKvJq0h5DUuDJrZElF2RJpqhHAuq
Ng1NHaVO2/s6hpMcwq6S++HKkGhFKC43X/Y14jYLzi8dbs0/asLNF5PGzQ8eZHWnxCoaSE9nTD6F
Rf0CfdoXkwUsEXPeIWIrYaxi7tlUj/um1YDb5DhjdqTTg0orHlQkKUsD73eKK+nvSGe6gUT38ILg
oU1RvfFj4RXozZS6bVZ5ZjUrn1XTKuJOeQXOf3vrCEPuOh0U6yZQPr5EwHlSZp2IYlVM7IFrBZQj
c7oq3Ok+rJ0484Z5TrPQctaWQ/6xXA+3lSMf2iAQKxy8OBtJ0WxtCctXwI+AoRoskb0UndQITtug
pStwtPJNjTMpMYAyPHtWW1/lxONk5yviIcbwcEz9yRX15DpAOAsxc1auedXwlBf5PRqEf2uOwK72
y8T1+wkHX48UIpr/RdGgN27m46gJ8bs5vvtKcMofAU+ju1k55WosgQqfsJkPOpgRtNeNfi4cX99b
nnXbtAMwX1EIn9xs6hPZNcJb1ZWA+J7M7Xv02Kne2FNZlAzGbkNmXTmTkDlsAgaY+yEeRWtC902D
KHGW68wQkIV6K3ga8GmeWBX52TWcaYM4BBxvS4qx9i7UYN+g8zpApXFw60R4PdlWpe/2q5y2qPBk
E7oxgLN7N01QUHC1qjen9BHBQojwxo4KA6VPk18OGeBGcTaK/sFjvLtA1cWg6ew7WLEygMg5bTNz
6XkFwCiq4vnjGGQ0tsIK8wCYEoTFVA1Ohu3WK5ChXgJ/5gTofES93kjvlO5U3LV5A9DoXCQ8K++J
PRVJ2cqDIPqhRovg0ovUnPoZLs0pgt0hy4W4rYmQyYg+6KMM5N2scgRkpA8TeBViO+d1fmHjutgU
tqIbCFw42MUuTQHVlpcQdyTtHkwfJ6Yea+R1ZvJG3EDBY68D8gwfpa7fsUx79BcjBNJLM+mrmDXV
m/D7e+JWD07T+lip3vCYE1890KqzYfHtTPOj8vrxZmjg/ieyIAWajmO9R/R5KOZHj77KXOIKVBbZ
ZoFvPZeyJDFUeAB+L8LGyddFaMSeQSPnMcjw6726Dl+Huadx77m/IF7tr6ZJ/a7LvkhkiR0haPfe
DTTD/qofPTMi+Z+RAOZjU8dhY/kwbK1k0rkgAPVjRO4R/z7k1CseoeAevkDRLL+cfbvB/dmFVVyN
rL6JyjYAUdbX4rICLWVVAW+w66FERdb2nLF9TWUk07nVUm1nr993MuBmV/BFo7MKkMnlEQhtvWHv
9jC9c91fDQ184rtAvEzhfLBzEOdXdejOZI047dVl0otFA3ApSguoe8XN3OPaCyggQTSUUL2j0MFC
L1jX+OBQn3cuIl2HoBJ5zYVfk1fE/69e1JdJLScR+4K8wrcZelg4hOK5wGSglSXQVB5zzFnD9O8Z
kJpkojbDDqqGf403W3Hlh1kyteFcociQZzsth/5SuVbvxtyoHZszmJANkIu/ykbu73kWPI4KnAK7
mO7GKghTpPNI70xR4lyJ7lvCHi1VWHHoV95mLiqVTLNbbWdD83Vdsh6/rGh+BUYOyNvVwrxgZfsM
Rr5OixlhNnJSlsBR0uwAlsQrGBAR+VwN95aZqxcOb7E/IELKYQtBrva2BPQ6dnDlDIkJvcMMGa2H
BrIN29C0RZk4OeE76Kz5D4pnBTZ40GrA9+DbFCNadJ8UGM4XszOaPmW1FTZrWYtgM/TN2leSPCIJ
NqkAZOtmgHToqhN1BxqCa79Ute6n7ZCBvY0UCnDHbDkoSB/FkSZN0tFo3qiR/sHMM1hkV8jWKMLU
aSb3deWZLS+Q8YfDNrftdVTo6JK0oYH/Ayv6G6156+2iup9XvV84l0UHu1m0rdvUM/o3yqPuNrCc
pyhHMjXW0UM+4MVc7sdB7u9YSQ6GacTePHsLO/WEgCxczbkbXZgWaWCErj+U/0HWL6g3XxlezTge
SJW0xLRVYhEi08ZlRdpSZDZ6Yq8hRL0S36qgYuhVW1E5W6cJtrU1iTZBvNzAD3leNYitoqDauu0f
6m510MX25L87Y9auu0bZV26eA6eJ2uu7j5LHSx5q5OGSZH0aVJDVnSp5i7Tzt9NlfMWHQSDo7Mq1
icIu5n1X7TyDWurUkKfJKtSVEGEoUsPUi23NZoOztdi2+RzcMM8zvzhTUVr2np+SsLwXen4rs9rf
8IJK0L4cp9pVja6SIVewpYygJH4/RONv1WgCWbEWrm5NVQwpx95IuLaji6ayRFpCt6mOGS6Xt8JI
/wnXsam3c1m+oSIfXlUA+lwXWdCkoxmHmOCguZqpcm61LTxUaYRF4sFjUO2l1p/IMXfePNubVnpm
VZe62BkHwsIMxLS46OU/mlvvrV/DYJqWh5BD7kwhWk5B9H5lTEJwlQH7xOYivMh8eGpejpAz++3N
qHSVrqF2AgFhiPaMyGeHrKU08TNb33ptOUM1wVc76UVWjgIqSl29Pait25XqoZDZYmgdPg6RM6RD
Re29Ma56L/oGtioMRyhOxnn+o3AvbLSLDHc9Ig/81QYOkscgUOqtczlUVLtm39ragTYxfkaiy9xo
pE7yXvJgvMR1ix7eFFXjbqiKcD0O6nUCuFYkCLsnlNha9ggxnRnSj61YZa0V3eSyISnPwG0pwbcM
45aJERXC6BlVgDLJtOgeZ0DSbvGT1IREKIDOvTUj3UKqQFeB0xQE5VUWrg2bTEL6EoL7Dv09dW3x
HqHieQepqcced9J2AH41YdTYQ9KOlruaWfBoo2RX4VhOAujbQ24w529962i8QtlVseq9VqSe04R3
3O34e7hAGgpmcB5GmfuskXVeWTNt/rJ++fbEu8OP79KxZZNOGhTIUifqhxVATc09i5DR2kO0d4ac
JYNXhzHOP2xJKUxceYWXjDh/1mVbjyhrKqdeQ91B7+2um9fOrK+HwLh3AOKVfWycYkkzLO5hUbnj
iCMX+bCrTLktOguQNkCagWBQKFBdzm4wbjwipjtUsOm1Z+AnNglfbpaDY69bE81pSSSFdbw1xDmB
cVBs69lCpsG9IGlsl5/px55qNkB+xV7aGqC7HGPVlPJslpnJPYTD4xyuBndbm593siDtAkwCRD6A
fvCO+jM8pAg0BHfRikvtcoua1fetjBOtPrDooZkAiBf+d4zw8lG6cvNOugdhrTo/sbMzkKMTz196
xwCIgOwAk80jrLLghEW8i+hB+684TbESv//9Jz7Bx+cf4zmDLjSot+H5lRpQKtp68iJD4e37Qc68
hHuE0kI1fqK5xCA2Uu9ga51pJ516PKAUUNYHWhDsuOXvH3pWDuo8cFgJQvRVLt+zc0YEX58OLUCA
0YFwgWkrhLM+P51OkWu5Re8egC+zLqjYfj83C+LjcyPs8+OP5gZ5nOd0OR5P1C4KL4b5wkybEHWJ
74c59xbO57dAiRJ9Dku7Bzm/zeN98fr/9/ijrrqjOpWhS+welN6iwO2e+cInJwl9SbBD0QMFve/z
r4camgwK5ePXkzXl8aRi770+J8x6aoqAb4dBT4SM8YvAEVN2zhXKDwcx4n6c6hgOnz+fpUXOY9EG
BVT7WPq1KDspCugDHzxUIwtvJeqfUvrA5Ps4QHg0T2U9lwqiYofeHWJDU0bO4b9PTRKIAHDkcEFo
xlifR7CawUXNyfEOvxUsIwN2jptx6vkQPVmctxao/jEs20SUF67qg4PBhYgIPjTWmY+wzMHRhluA
Gfj5wHF+9XXtuYe+qafDw2Bu5iyFNoXZtPtI/nxHfBrmCC1liZJnEcUwCr2DNKvO3AsndgQ66MQH
wwfQ5S9uL02N6kee1yFiZf+aj6kvNh5axC1qMt+v2a8XBATFAIEEvBuUZvAoPn9wHdjuIFSEXMOb
i93kywNaE/6t6gfvzEgnXgnUOHCxFskGiDQdjZTlaFI7nJKDbb+PDk/MyNDGK0DR6H8+EoBmC2h5
AWWTL/icAnIdWHzTQU8OMoPGtMMVUAbOMzcFqpE5ZT9GFaK+AVUNgIax7KDW/3kS0WKbAHvT3iHv
Vt2w0udEx/9zgx4taoBUHYBqQaxeEDWfB2jdEAlLjTDEjlCzyyy/SkRRUcCR2+56FnM2QvZAwaQb
PZ4MMFDbXCDRCmM9283VbFN+gdZjsXdqt3meaDBdImyddq6YiLWZgqC/tdGTvXHHZ3iwQcws2HLb
1+uKZGYlW/CbCqJCGTO/7G7JHGar0SfWa1dxe1+WiDq/X5InFgqIuKAMwUMdOGx6hFGJYFFBgrl1
DxTHaFTdT44Tj/MGBb3vxzkBUgFJDEOhy4frH0vm86yOHCyyvvDcw+AXsWvueshUoL41dShVodud
jbu+3zjiAskgas1nzqmvrCXg1LA+A9xJoI7gXP88uruUoCQl7GDfdqEP1eIME/ymvIeoqBNLJTYS
n+iMUsbX4xerFIgcUG8wsHNMjWN9UNNwVOyQZ9mGWdb61/dTeuL5oJuDErGYlEF272hGw4mYKmCq
uG9qcyNtcenaZ8QQz42wLJ4PwWAtdNRB9rK479FY1Ssr+KnEACZloTYvuDJIdtKjr8J9GEX1Li/u
yxIBQnKWnHjy90MHP8CKA0bumG4X9aonFbQCDzYy+1BsIPz7X3yCDwMcnUUdGz01NRhAoTZ5T5wz
Z+vX349cBf0jYGxBzf+i30gGzdwahbIDOIlcQXD5xyEOno8vACnhJWs85hhwO7N0bZh1EOGVtDeG
ntl2X+87gFD/s+0WjVzo+XxeP46l4Y1h+/yezhcyui+DtZwuf/oFPg9xFBrIsfEJIDD83rdS8LLE
ObmbE5/gP+RZEPQQzn7ZZBkEnbkv4cjnkQtxWWc/3gGRHQAeCmwr6F9f7prB5JURs1Xey7ccoObh
5wsI9HuAHXFA4OwLj2aHN8IRzRTxezdHeSOuH38++R8ff5RQO0Mb6HDA44W8ov11G575+cv6+HwT
L+oB//vzj62dPXQS+eDh+XafqBDYBCdGoR5t86Sg5zQUT6xVFE2A+QaOcpEHO9rKYxkEeRUJeR8G
D3U/xCM8385xnr5etov67v8dY1lsH87TRnTQm0Fkdm+tFABZw8pe6perH3+UT4McXQs0kNBEYBgE
8Qd40v/D2Xntxo5k2/aLCNCbV5Jp5Si7zQuxnei959efwV33dimphBIqFFBAAd0ZCoZfa86xrub8
0+cavQDPhcsYJx63zFUvKs0fmzjPn0Qj2VIt/uin3e4/9OFNE6vBGBpfz30/zZ9emulmjD99rFGQ
CzIS4B+Nw2e9LSVpX49BHhqPWfKzRX4lX7jrnNkzMLYhybb4UJjvV8OcFqiAxsLXH0fRjQ6IYz79
cU5+fjXAiYANF5W//thH4xY+WpFMF9bd2Q5AkYXQwr2Fq/3pCKdypM/9PPCBauSNBnV+hgstLH/j
amUjG+JcQ7lMJHH9NI39RsLbZhqPQ71F5qYnW7/ffvyZziw26p3wvCbi93dVn3aiQM0jF6Q6H+H9
Omp8WwhXZVA76adLO0DKJFipGwDjoMGsLzElb4MIaqb5GMTllX/MLt6SzuyCJw2sNvFQDsN6Im3/
mLyiKwqtrRY5RooL9cKiW1+SsVmAywTpRWhoefes7W29pPpNORrCU2twH5NRG8hHoXsxcCx03WG2
Jhe5F1mJcP/xSP01D7yZDYt/hOcjjwMwYTxY14HfvI0UKfBH5WkakZdg+ExUO0AJ8WzNk7KLqLpN
/qJ4iVpt+ONncvdnKHTrKi8H/zWz9OyY++ILEg1i+zKaPkGZZfK6PYI0ReBp0VYN6I4pDc2HsK0o
79bJ4R3w4oG691QhcLJjrziYS4YqyOAWPAtmjlChbDZWVFs75BDlTuoUJKJIDw8NehWqniQjKvXM
StJrxKbhw2BpTxhGRffjD7Oawv98F4VYKe5JvNVrfncgW30WGr3yFGlXX3dFfp18/biB1UL/pwEV
BiuFPM5cP9KmaS1R7JQnsQ9cNPZ1L1/owqUWVodFQwVqWQ3pAvU2hJ3/Hzogg/YlUsf9dcHPny7y
MCeCVjQSP68KuygO9xfuZ8qZIcCqhx9TxR8pvnOUKkNECM2slCfKm8FE9ZPkNjCk8llqi8ATNQhQ
gjZT0afwY/ev3hFxqXZDbpqUVj8YzdZQOu1Yyon+oNW5ue+of/ILOfaNj2puL8qDSVxGiN0qFsqD
NTfSLtYErABGx3VQahDTmU257VuEVT1Og52khqMzRbjhHPL+jV0mnfi7AtBsd74hbOdpVK7QKF3C
tp4ZRrYHPoJEJJGpsj5zYuyjoT6qT4r8av0IlJeP5+HqOFjmIQMoSipGKej+6+OgbH3TykxfeSKc
aKsoEMbxiCb840b+EuhX28xixMHVA7aLJNmqE9lstGNiBeqTMRluke785qu16wncqN/R4yECVwo3
+bNo3XU3m37r0r1ufO+JkQv9hSvUGmbwT4chS0GxMLgRrl9estX44CUL9Unuipu6SjeDGnoSVYz7
QLsSw/lW8dE8gWpQCmkjF8WFVXlmVi+guv81v1qVaIy6Lo5ovm9QUyY23h2hvArU+cID8F0/iTov
LkqZcnQLRmkNopybztJ8Vu8tYcI7AcyJXrKZD2WyVdIq3gxxcleZ0ddR2EhN4olqdKGj8pLNeDvm
YGv/IYUQLSRIud4gkkHhjU5s7U7uyPYWnSU5siCiGizKp6wS0xvqQRWHME7UJZInH5g7LWJNVmBC
MFsT952ZBk7QW69zG8Mnz4IS0eAIjKHuhz0y90t3r7+b+vovVsmzLqNzBvks1n0yQtcN75pW0DbR
KFUPUT1Obk8B521P/PB2KqWcYvS5YcehTmJCGbYlylex7H9HeZdc+ITruWJRbwHGJ9+Op5H0jgiu
xGJap1ka3Q+BnB/KIWlvDCnSnLRDjzxH+qXU0dn2SOvQIvHXdxBqS2y6rA6K+D4MXXxhtX6vIFdX
Dh9vBusN7W+v3rSyWgGxXE5z0dGKhFtmhlx1ycy43tLWDayeMHWfjk0e0UDt43UwnqX+oe43H3fi
/fJibHhgLLgONk3yPKfHHydfWOP/Cu6jYbpKouJWFZSdISDrLbvublTkraT5rh/5niFhOcjN54//
gHOdJI8IWojbGzvZqpNta0aojcTgPg07N4iUXWPcldOFS8q5CfG2kWUo37yaDfx+ipRJwb085bha
KA49kfET7oVPsu/pAF8TYQCkdY2Vt3bqdtpgoZW1wvu6Mn6GUfFb1zE/Wf2Fc2i5r58s8KUZqswh
L6LCDHLU0/5I+TgUUa6E9zFwRLsLe/CRyOki6bFMB/JPymslXdoHz7WpUlaIKxIINSLxp20yPAV1
/eLw3tJ/Wto+jp6y6KjWll1ZjT0YlwrRnZsXeHkpIkAlGI6A1bxsCpxowVCF9wOq2voprl+4lnw8
9c4tYHUJQnCWmljPV2/URBoqgn9mcI/vyZQe8/hzaaZlMhg8gPlcFiQe3nenXyyXwnmykK96FSZa
aTmoPxcl+NsAkd2lXj16FOQWpw2ked4JcqNaXjZsxK1xaW84831AV5FnBM3HK15bZsSbVSOZpTFJ
gWZ5aX973Wv/4Y+HUIKWg4JY8jsc9ygquSQWhuVRQq/QvgzZhTVyZs2bIIigZHMAcLVfzddYF2Jl
CofgvtFsP/6l6I5s4TP9XPB4GYKTVlY7S2CNUT4EPdtXmu+wTPww6uRzsab/1wTgCsKvZOHF1TnT
iz5PODSS9/o07RCHXtV4ID9eCee/1b9NrL5VFgCInUeaCOSjIrgmnsl8117KZp1Z0gvrFsUFFDFg
QdLpfLKUvqx6UDJeWmv2pEDEPFSPH3fkzJQl28Huy2OAFaGvlpxk+u1cg6vx2tZR6z3iw49//8yH
ojYcuiPCZ8TD1+qjTIzMZGpFVlzxRxQGdN7Hsped4ZPUUMacWQUdEboxWAzqoZ1+qjE1tQCrnOXN
v9rkLn3p+k+vPhrQKJDA0cuYrCsLYcHMay0wTS8PrqNDpX96zi4hoEVagyCUgMxqQklCQ84vlU2P
B+V0o8UXrl7vZhIMF9JZf3PO5LTWV/JRE0w/jSrZ64or9Y88XEnm5uOBfjeRaAGUB8QhYE0LFuF0
AGph9GthalQPWJOrNgix589lzhTmEUMMdENiOi3w09MWMMSZYR2DHshSu88OmXlhqr5/BTDCLDMF
QRv5Xa4lpw1ofdA3uV/OXph2bkZ+NA53vF5tITrm1WQn5m00PQ7it0Db1P7ery5Mgfc3y6V9CKLE
yLmogKc9bb8HGlDj7ps9SXtQa9kNfQ2k1tWMvYKY2F1du7yIggsz48y4EYjC3UrlFKS061fxIAlE
WQH4eTrWUuEqaS9sMGdmHr+K0odJfUbA2qWxoGZdOXkijLfuRm2OQvjZawNLh0ORNz21KnjXr8bN
zwdL8VVx9FL5t6REWBn/fDy310KKZerRgkZ0fln5ZG5PR0YOUIQH1TAyuWs7agfEKQ4PmKG9E2YP
EMc3LdY32oiTswn2H7d99vstaELqUOmoRVaznhR7IRZROXpKZ730U/41mfRHpb4U9jw3DWQuXYD7
eb1zFJz2MJsQD0LZn7ymEnsGKqoPaZJeEkwvv3JyDec7MrVRBjAV0DSvvmNkZULTx8LkmYtfpmUv
Ev9QEs7RxMyppoePv9zZLr1pbHW06QH+lbwMWM4NzoHMRYt8acd4F+lY+kMmfzl6yNus+wOKjvUs
aExu69FMsS7p6a6rvpXSYNdy6GRTYGfNVrxUXe3sZ+TyAVuaSfkudNdjn00I7U1e2DUURe31pxE5
SqIXjq91uyYVL+xMZ78k0RGKoC2cq7WyLRErbSg7a/IMvGtJmF3PSvNfmvhbQgBhCnHC1WCVsyoF
eqlM3tCUr2LtH43M3H08H5afeDf53jSxmuLcPuIgreXJS9ofUi7ZWX435inlry7MirNf6007q6uI
GMGyKHzayeFpWCU2SfVCiO9cCwvdf9mwTcq/rnoSshnG+LVooVWcMVAzezS6SwD7d6mp5d6mEB0m
G0G8FNbR6ZYA2ACeSCYPXt1g1eb+Sci0GjHw5rHVNHYehhVW1SK9mkY5ei6wp26V4ZIMldzwux3Q
WN4MvAfRs3CPXIsP+1KeFHz6syfMbbRt/GSC35AZAT4PqcZ1ldRYYVjeEAFu5ySvXBHTj51Wmekk
mCqgi3a9M5bNaLe6P2/KHjiCGeBZmnOoAPiKstBOy6ba9yjK7FTJu8egUzDTdGm9jzLZ3ARDo96q
0yDdK2OnuC3YnZtiNPt9KgUvStkMXzJVGX83WUyqSzCAgCPTiB/0MMk2zViprsHFwpG0ge3AzH+W
nYRRRhHnMnO7ossjKgtm/n62ymwrYD0/VNGo7wO17u2202e31YfsyoqmaVOJWvFsNNBl1CpWN11Y
C3ckQ0VXkWGmDP2EAyUsy5tuLqzdTIR426SdcfR7TG9gVkooCiBdINaJAP3EYTPHlRnaZNoi9KOC
5ISJbj6YNbW7B7GO7izqstqqGrwWpoh7TqvTu5RqAw58a93xRSGyg6QgZ4lL9yZTQOdQpMpyR+Ax
boU3btPV7Y9YwaatapmET2+SXI7xwi7CzL82Al28zeRcfGgy9Tog2lhiI5zyESexn20iK9Ft8OPB
QQ/aCbteckPQW9oGukGkLTZ/a1o2u1FcR8A3DCBHukVldsGqNt0QCxura5KvOfZcN+iS1Bm1XCRY
Rt7YVvXRkK7bKHpYANRwS0b/Po6tn0qRDHs/VYX0VsRZldmC2oWwTcJv1lRnxM/F9ksva8MEN0QN
Oqeu529THWuNk0tmdieYwuACcZd/UsuqUd2Bhfs9MgPxm9y2zQbqpxA7wmQYz/Ik5z99I5Oe8EkX
15Q+zu1Ktv7UYt5+mRUwHXyaRybGtPGz9k8mjMIjoJr5WhfE9GfRK5F8aEFGLWbrWndVLTJt5qBc
7Al9vob9rD8MDVa2KLCwhJpTAF9G7x2ITPqOyGH4kIuxWdoW3tQXS2ian1EZ9Y4ohIT6ann44Teg
t8mjCa5POClwYiOEJjOmxo1SDY9Riq+yKAQJi6baBTt80rM9jQ10JtqzCz2Y3Rni7DEqW3UjtZzu
4TJTJg2g1zhMXqkW/X5Kol+JMsXf88Ds7kJlLu2cL/Ick9LQDz6e+y2WPv1x8hkAW5fD4N6A+3Er
SHnwlFbld9kosy9NKX9LfJ238QDEuFdnHfMurGDcwF9nYdS2jNR4xwe2vihTKztoyiQXt3Hrogwu
tki1TLdIxG/aLGgacKYGuVbUlQ5vMf5Vk6yGymG9qPjsWSRZ7oqB0myMUWy+ByzP0rGMLLhRq7aj
o2Zqt+bgjtNPI/7Zc/oDdbB75U+QajPW2yRxpSHrGOmS/6GGV11vjHgnZXHjmIPVu7PuF67WWvG2
hTfh5JgbHZ7P0lbp6+qgFJaKtzA0nhs1Fo99BLYrDaYASIGiOhMTzx5mH59fMAKmqZrKziKjPtbd
IGDW1fFpY5jHkRDBh1cTpfrS9KrwE6tgb89qHLmZUfaOHKXClR5Gw25OzczJcH1C3+pFJ6JulyM3
HYLRKlKbRyOFZSb7kbmjYFXh1J0xvvZcSq9qHs8/uyJKD+A2NCzGBXgOOQEeOmGi2rP7iA5lSAc3
FXvpBRZKUzhT0TbXcLiSnxjpa9Me5WpylLieF4Jdf1TiStuVgwBVgxrOX+QuIU07mqXkCj24h2Aa
zL2ct6qTjqH8hfydCYOjTp7krI12dUSKsdf78KpHe3E/+l3JHi5gAcYU58RSJ952SaxtYfI1DxhU
p/s4bTq3a812mZDTNrSI8vdCqx8FybT2bSfMG6AgyVcQDtk+niYJsyMoqjYVwbBGRXGU46Rj3ogx
HkTJTK/aTFWvgRfFriC296CZcif2rftAkHwX69dvdGMgj4a8sdU0/UJuIbOLQEDvDnDc7QF4bKlS
z9Zh5fNtMrRYRk3AMUlVcTpAY7hpKmgLvMd7W05HdEMtfLxa9fMN1C/qG4SNFh8tmDx2ooIA6OO2
20Zt0t3MMg5xsTDrjYLOb1Ol7eSok1C4oTap+yAQpa2fB9ZmJN3vVIHUfefoTTdTGEebeeQNbggl
Ts9IiDdlwpzuC1U/1LCcnVFXUXYIaQLiQLJuKtyqjl7n1J2y1NfU0ufH2gzqhzIus12j0CyXF41a
LzDMrCAZX/I2NdxqgLcDrlm8hTECVKqLxUNi+e2uFJpyExrdeLTaaNikWa9va3zBgApE7VAn4ugI
daIfVPQijx115R2hkWBuiEHlGiVzp0kMeWOEve7OGdl9YUII4gwlgoBRaQI3aMHkQaBRr9PJFPY4
OoS95hvQCELAAVZB8axsYNOYhKQ+gtOTNhDakocmtoKdgoX8oS7S8pDVc/dc1aPiSpOp3tewJzac
Ziks8779kXQLqs+cKtuSEN7HWjsAHLK61y4Pf9WlnHsxH82WrSDfaOBr7YRao4dU9hUXLGB1VS7I
BWWyMJMzmVnaEVDGUY1+xXoXu32NX1+O2I19GWxkPHe/C01pbCRGsS1LTLcxKaQrlq7vELCWtwul
b2fgS7en1pz3aBlYbL4ZuPHfC2ZWzbYyp+qhzYX+lkekrh7JQU6DHcaQWZRGf0zioDyO0AhAQIjM
XX0OKUpQFBvU4PqxDJR+W2WaYZu9nN1g5A0cvSnB5xVahqaIK1ZokHxXRshsfpB/S3Jxtn11VuGD
LFhB/GjbwVQ7iJWpaU+53oCr70qMdJq1KUcAJ3ml/zLn/ldtjMa3vqdKgK9FbH2dLO7qvojJaaKr
m6LS37d1qV7FUxhALwyjHRio4iWZBd+Rta7dJWmuOFkDQKcKotgVEQNtNbGodznqkeue2yMfvi/s
sYO1URe9tUFYcN8FoaXZkiFDHQI7sov8AilUoQOumpZDJ2772o0XECUBJfVhVGHeqdTXrB3Jwr2v
9hGsxqYxQOK0rDuqvO9zXJXeDGhhXzRdc5vNKCWEutVvWU/TJmijhr0qC2/qvAhdFFPCNpaEYVcM
5K0npC2GnbEJuYTTym2ctH7rdp3RPU5y8CfVCidVtLtq4RxJXTh80c2on5xiFurvijE1nlR1yW+1
bJOv1qwHGy3GWz2I4a9ESuABCQN/rT8roDosxWl67rUytVD2hdZbWwh14gaJIJCQvjFcbTbHTdtF
o+NnwPT7Ug22saC39lwN6t6S4BqmgsSkI2SAqbz4NhWWxMZhZXdgH2JXyUMUYuo8QfIqORyI320C
tRA2IQSaja4FochHK2Vtp+bT3G/rgWoKeT/6thoGX4JZDe2gbWvoEmWobVTS3F6oxv21hoAnPcZW
vNDbNJRMJNk7N1Zr5ajVVnNrBcbvoU4GuyyY9CposS0oVW6oQ2DufWvg+Mk4DqOUqslT3LcHFDwd
rj8p3BpBkX9TZJhJpNLaJ6MV0mPTFLOnC0Gk20kzN8VVHcyaSHrYr5wYYzx3b8QZd83IxhDK8whX
BCbB2CDYSKcE9mOqJV6DpI9ihDmQJb9MtyEB/et87M1neF9+6cQ80o/jGCSx3friAJdU8qM/aZ93
nioY2WMaGMlVW/XUKYr7gAubmYxOG+qlU3Hd20GsXap1T2wPWoRffgbFM8vSsE+ptr0vrKFx1cT4
TgSnPSa6Si518LOXsdLj6z4EOZFkS7xy6qPnMO6mLY5mCK6zqdhKVYlPplxGnhwI4IO0KORtVHW7
rJ8YxyyrnvqUM1+bgcdYJdf13AISFJD6OIYtyLsiKL8ITd3w8tSXWpJdeYVctr0JlT7YY6ut7rS0
Hh8NvQoOYh0zVQA8HCotfuX/FbvhoHRoK1mbWjj1Owtf0oG3V+VVZWXthVoykceog78Jk6D30qkQ
bGEw4o0itykELd4bWRgMz4oPulivNfHOYmE/taJebMLQz9w8HkI3ErPeLsaqv6JkfL6d9H56iNSs
fVATGMQK8Q07H7pmWye+Y8bmAUbcS+KrgtvF6GMCeQC8leX9rTzycGrYDh1RzZstEBB1u5jiHKUR
h12o9ZILNOWPn9SAYPS+OhYUJb0tZAgTKQS2URfhRc1Dj5LJbK8B9LY/0hzbPRgQ5QZQE3gEgyI+
yVBR8qYYk2MI9BQ4RVi6ySzuQkmwTSsHlDTL83Eg4bxp/bg6wrcKtorm13YwB+0DqSnZweAG4K6t
syvF9K0t+NUApuBgXkvYkN0ytqxtr0cc73XRPKlS/juOWvNOVPrB5bHG9WWA7hoJSnqYgsj8IddS
hqDC71y5rds7PcvVKym32qPRiX90o2CD7mrpGI/KaDeY/m0Cwul21lAxh2T6HItLoK3VxbTRO9BL
fmjqG2EcpR1EQHhOqRm/qnJH7kkJQH3pSXyMii7bJnC6HPLR4aYZwHmwhUNCqDkYIq2BLSFS5UCx
UOVikKxBIWowhyEM23itTZdYD+gVK0wPOOy0q3EhUPpDGdpaFJTf2iqeNuLg+3B7+syZxXQ+WvKU
/JiZmhuwR+HVXANkjJP0WVUEvqWWvAxU4d0Wnf+ro7bzY63EpdemPgLdUZa9QjZ6O1925J4i7Tsu
5IGDh0l2CZIMwMEKxZYYn0MXgfCT9Uo4dkEEcprwiXhLPQdwRS3s3lTKb0NpkA4+BO1NYE3CndoS
odBjtbgiA1Lc9Go83GcRjFEoOI9zm6FOLsXMevQtFX6JKDwLVgSXI0mLyK5iK/RUueIhEIjpVaFY
BTEv/9XKk+7K0LTxKPdVflBH5kcUwgQpEHJRr9oc0vtcBilY8HUE2u9E46BD1HCTOM7sKo9LJ49E
0x6aOnD8SCuvlEoSd30umk5Vmv02C/3EqRTthWiZuQfhlL8mPVTjeYIr1Cthukm0oOdNVld3QFGA
3crWrNlFKc0POiK5g95JscPVV9zB6Xmt08Ta9zKguTHQuaBFjXJVybOxzQTpOiyHzDGDUvQqpV++
oTEdWkuw3EhJfmRZEu1SXmFQT9KO6AIIX5ikC98ZTB5apFo7IqoZn4tRH7f+LPK0HOPsayII9Rd/
jPQjbGLYdbFY25OO6UzgQmXD9wxcs6oIcvWZBFzEn285UyvItJl+X0UI6HjC+lcEHOVNVo7CHl84
BKcBIgPXCyPcikENfyxNW3hmmbXJib7bQVf9MYHlACKfZciQJeA+8DW2MdbCZi7L8p6b82wLSOLs
SmRKBZZGueN6lG7Mbkyvw6yOXj4Ozb4LaC4hPgzG5LKXMmPrAHM9DhDnAER6nXTQ5eu5+GxIlt+n
YsZSN0HigqCsJMt5EzQ6mq3Za7vbMT6E8oUk17m//83vv6uRhgzYlCJ+37pLMX1/0rlBcpt/SHxS
hQrnxjvzzGiYHHKjP3tABYgbHqk1MMXlZ4PKq0ZWYetGy7RB72kkCYmj2ZfswOc+0ds+rIbAQrXY
jDB1qTvlqMV9FXz7/BSylgwj/lYqY6zV0pNRTfC8ScdlzXevUX58+teXSs1Iq6ggA7Fg6d0bZY9f
D61Q97roCbX8XSZORDzss+ltw/orKSTLx2SlldMmsM0MSdmUmueL2R05SBI7k/L6cTfOhNJpA1EM
CT4eI2tpMCksS0GuqnmSdSc1Xp0Tsnj6uAl9nWVZuqEsFZW0RZ+4ZoR0aqEiXC80r+OQbGTjUUsJ
xlvpdyOXL8F/lil5ktFZ2kINRYNQT2ju9JNNhB2rucw1Tshxn2T9cfa7e+goT9DZfolTR3Dys6J8
FiJN6iqoggUgoq+aFEsBwqpaaV6BjTA9hsHvjz/fsgzWXUKfwRpHp4ZeZjULUjnhQgMDzJPz33O7
y6LJjmyOIha+KBEOCi+s+vdZHjqEogLJF83i2V41qJWWlebwCLy8N6RNJfsaaZL6qPkEi4sQXjLM
tCl/GhVhM+TwDj/u7pldAS0bz3c+KgKktWqE8G4rUFVH99AIOdNwjPVPOveWvfOkhVXKuedMD4dY
1r0A2VzGlDT+w4Rf3MQcL/pSeGu1sRXclikl3DIjMKuQcRlU8jkAj4NO+OzHWkQ8VF9W0R5TtdhY
lt6bTWiSuPgPRqd4DbG0cLIFArofD8c5CcxSWwqT6UJLsdbTL57lWmyp4OHNJM4CXmi5l9eDbZTH
uYQ0CcFOaLOvoq/uGivfhQT21PHPx3/DmeQ2jhRKAxGCFUmur1ZYJlB3AuYnggdeooYe2ybFMWT4
cIrUOH1yyS5xtjlakShxusBNVvMjbogwLfBMjzJwG6X4OnaNnRJRbbovanFB+/hucS8ZVSRkJq5w
NFjrr2tQ+M2QgOJ54yi+yFqwrXUqqmikDdjrpxhIfe5GevpLms0LA3u2ZYsNX1muEO/EwYOqlLUv
SYPX4TwZOoOSJBSIyA++ci3196CpHR869McD+W53prdUFVhkRZTIeWcqCHtKJ/WSOfA0KChWMWW3
elZSW6JyC7PV7YkZtclk+RIc51yz0M7wuZIcX6bR6SpRm6YTrNoaPY2FCCI1BHQbCzKPC8nlP4vy
wqC+28Lo5iLPYdNGfvjuwEspqEJoUWG+YmXMiM1cUtYtM/DkSPjbwF/KHSJHkpynHYJyDkW8L8j2
87IxrZCqEoTv2k9vxUszZD0Wx5mswg86bYYlQOZbbkZvVg13nLU7KakPH8+Is58KDs0iHeeethZq
hZNApLnuRy8pi+5+MonncSkMHj9u5dwEgHBBpklGfo9m6rQjmeXXmiYUo8eUJCG11+BzVumx7CjC
q+3H/tvHzb278PDd3ja3/DlvdmXouv0U+dXoSSFZ9fGPKT9Rbmk7x78+bmf5/utpYFCTjcYW8eP6
stOJpRUGWj56BBgeNL9EdjFRb0h9MRrJlpca7b1xm6GsvrB1vL8hLB1Uce4jBKFq5XpBFbCl8fHG
kxcVaAV8gec4IHkNEtTwu7KeCy4IgfJTveQWOjft8QNw3mEKeK+GFARLa5tIQpg4P0MJJ7LzWgq/
P/6m5867v4Z1Cb0lU36ti9XFiGwSxe69QLzT2IHlJnKE9K7zdRDyoIHnez3fK+JNKL8Kw+Hzjii2
YnZl/k05XPq4LJg3c0cdijpVIlH2qpyKK4Teguii0fv9tDlpYnW+mW21RA9n2TOzxh6znSDff/wN
zxygJw2sbiW1qqSdFtIHKSaAr2zD7jBQZCiOv3Xyz4+bOrN/LMJfndNzsU5Lqy1KnDFVx+RnPEP/
pfs/LqkTL/z8X1/jm9HApzqbU57y88CXY4q8XHoDn5nShsgdQ132P+5yq7t21KskEyKJMEGNgLia
Oum5QrhxTAZJ+/ypBFWA5zCKXp58fxf1m77USTZXXTGgJZZeW4pi5JcQDNLyx672o5MWVp2Ziiaf
pUKccQ5YlC36pirXsxBtw+JFDX9T8YTUSLU3ETOpFx7KZ/b3k4bl00UTa4kSjFo3e3UcPKJe3oTK
F3/wWrmh2t++Sy8oE8/tf7SHS4KZh/B8bfgrhVxB+tbMXikHP/VE/FnK5YaEBRHmMLCjON9ReOXX
7FfXSo+84dNT3iCrg74Uw5Jirl8XnVVqZtYh9ZQx5ZR2cuHwOjPl3/68tQhc30yTPk+iKZT5ed6G
dlFtWvP1P/z9qAh5VSD85Ulx2kDQRNQPGLrJywLhpRup7kRNvkvFtM8cjfgg/9fIGgLc9mIsWkOF
HtanAfTSD3kCyEKwfo8hUW1R/EZ1EPAa5iV8x7kFTe1HojU6Y4Q26bR3dU2IWPJjVlnzlZpVOhFc
0/34A565XlCs498mlhF8M0Jqo+tj32SzFxmu+qOWNlm9b7QLc/zsNICpxs5EAJZr7GkjjZTJSgNm
0VMo4TE5+aXvdL4T//7+asn61GYstQBnxQBXwdoF0nZo9/Kl2Mz50fi3ldVoNK05UW2BVpRqQ+mV
6KtyqR9nW/h7Q0YZC0RjNZsLfWqTNvwrIUYln5rh91RubqVa23w86BfaWfOCzTBs1JnSap7GQ3GU
29uAdKWthc0F58T5dngUIquF2LO+kPtUuInUDtU/pRypcjE2HjqEj7tydmpRVP3/N7G6HltBbQRV
ShNw8e2l5ocW7z5u4ezk4l5qqrypF0DW6eQVyG8XTayj6+Z+moNcGzudqgzHQa7/Q1/YiJeAkkZB
Enn5S96sxQTr9TQJKiFygmQorS78/LnRePvzq4dLyqvYylAxIus3XPlPjwhT/Q+7CRdqNiscnhxn
y5/wpgcTZS2jKS5EL6zcqHSCA0oD/dLD/9yQLwFgwlUql7X1g8HohTkuGrIh5owURWwpimVqz58f
dGywGDwJuhHPWH0rM/X9KJAC0aMC18aK633sU5HCkjZmvP24pXO94eTnmUCQz+L9dfrJEEsS4RAm
Ehe12e+kVM4oKmSIF+gk51pRgUGpRLyYyuuroWgImi5E3KaGZits0Jl83Ilza4SxkDSM22TY1hgW
PSMH7s/a7E1I4+WgclLD2HTFXm8v3DvPzeG/RJmFMknNztUOKTe5poaDP3okbu0++ZEj5MgvMecv
NLLeHpGbNkpXLo0UgVNWXyhBYZuX4iFnG+Fdtpi+IMquZxiPASp8mdrIiNROJrzSll21jx+Py9lh
5waGl4Nswjt3l0xAMMYQOHommtBjM5fyzg+6148bOfNCMxiN/zWymsF+ZVCeXuclHaMUL8S7nNRy
qXxjZKzivzRFlmxh/hDeW0/jQe0zazZQecdQxWxZrK8sQbrvi/mmjPXnGsnrx107+/1gwREYQ+JK
AYXTxVmmtVonlYoBSyttU+LlqVzYlM+unH9bMFY35IQwY4Pnf/IsYxcL7pzeLPqvSxewv3zC9WsK
VARMJpELDDf90474fV6WrcqHy8Op4WZxM+hUWk2bL0GdtlcpnJFN3+n1N6odT8jCF+wqpWh3ndXh
pugpOJNd4kGee2aBhVsSzsR9YD6c/kXUUZcSocNkVGb1z0yKbrSyC3G3tJHTku+wrez/SDvPHrlx
YGv/IgHK4WvHCfZIY3vW9n4RvEk5Z/3695Hvve9Os4UW2ovFBsALVZMsksWqU+fI/bnKs/vf+NZ7
s4KzTkE5AKMIJ6+GABHg2XGzL3B1ro2lkROXoWYjvo0tJ+qckLYKRoZETN4CRcon5MeIs81neVKa
Z6mPnBcwzoDqIwAQYy5lxzhLaL93qhKluqLaS50ef7/tzGsnztKHS9l0yRGIbV3G7BdhrjPj8fAc
futoZAqPv2AB7ghoUCy4a8SWLlRZezuCt8ZTgBkmyKT70lvRbMEV1rYMXIboXECGL9NNfek5lQ1W
uHc4ntNROeQzaMH6sWlBq1q728PZMiT4SmDnedvHGPInKvNygWB25Y7ZCGWNo3+9bWttO0BiQJRM
OgWolHAODFEwc1TToJhL0kd1mI6FI531CCSDQk0qHeKvshz9ftvm2viWdaJRFgz6VUo+qNBXsms6
31LfLfRXO5V3A50Amxne5fklHj7v7Ij3qexMsVpPBGwJMsIFLScNkCNnRKg0+c1Kn7WC5AobPn7q
U/mxbLf4Ctem9r15IYDPpsr3QUnNHrjEZtrX81d0whUEw9WdbD3cntK1C4OrkMnkWqd7VvDNKBmr
yOxU3og17CYlwr88GqONO2N1QFT5kIIAyQEg5XID2HFkFU7AuvHs6s+aJM0ftCrw977WkjlKUusY
60PyucnCLV6SVcvELER5kK/ZYnyvpfRToUxCbqx5qGFVq6lJzOqXSNFPjukp1kbUuhJZEOSTe7Ep
tS0visuBouU+OJ0PqMeQXnnX0y9T1s/Mq3k3vQds2vAgUtejsEMmTNh9egsmDkYG2QPXvp/rvwC6
t+Fvd7sGjdy4BWQFdCDry2589zZqZGVKJrCmXjF/8eeTMTz+wvfpsF+ifB6RIolAWQSZ0o+V4jXO
fkRbfYv5fcW1+fa/3xd+v4x2St5pqeKpTrxPlHFX3Q0RW1bBhAaBZChyk2JILJP6yNJJkz05THbq
YXbuFNpaeBZsGOjg3oAAdCnIXC5BaUMQm0HK6tkfp1jbSfS23F6D5QPCSYerLp/m7gdOt1zB79a4
lfu08fVe9fQ0sQ4d4jk+cq3S0D1ro/FQG22yX3Tk6HrbYk1dOcthVgI2tFTvKIcLQ+vyRM6lBf+G
IOww7M3fJOfY559uD2/dCMAhBNeoZon5HC3xldgaQ9lLZxi0+sR5Qs3P34fO/GZq2fkXjKERpFOl
05e9eTmX+uDA6gh0yOsa8xPclp+XnrEdwkHuZG9xOaycaxTY/7W1/Pm7dZMaehjVMeG53/+epr8r
9asZHeg6hxMjg03t9sBW4jDUgshVw3u0kAALd4Rm5bZVW0AJ+4W5WFUhK+UtG4Ybt8TafqXsB1wR
SjoNTrXLMamg/y1/pq6Qa+3ecegjvj+rSz4BTTmgJst5Jjg7otF0PZcmqWPQ4MZzPHYbE7U+gn8N
CCeOZs5gSltt9vTqZA5P7d/3rwNvOk4apsiCkexygsZ6sJB1pVwWf5/kJ1vz/OZXlgDeQQUfprwt
5r0dawjn2KGUZGd/lfnOQL/09hCuL0joYjT8iOQ6/xbPfEX10xjSIss1IrDgwVPgfIto2tXC8TDe
zZ4HgAljiGnpMPpcnc4oK5cGUsemWyhP0XPk3+1Nl58XtmA0QKYw53w+/2AXe2crZlopxYO/4tRf
kHTU2cTjxCknk/7e1nBp4Ahr6AJmtwvQqK4eFeOxVOWD2f6lLF2y0rNC66Ayfrm9VNe7/tK+MD4H
amAapJAGk5y3ii7WOnrqMmXDH1aNABdaSnpgo0QQR+8MeTUnDFKJPlUdDXjZLrFebw/kJ4zs8pJb
OFrovgHrRaQhwsyKGSBHTAjskpavTnWfmQMsIZrxOeyi+CuzTINjkX3KjV57K5wUeaasjMKdlCr+
fkZH80lDg+h5VK36BeQkhUe0qqOvndTZ51Yfu2c9CgOvzbvskVsmOxtBnZxLDficPIFmoCVYbR8I
RRq46/NpfBqJHR8CEg27BqzF49S36Y++ioJXik4jOAFb+ZrMo/Q1mAw4Gaew9HoUWj52NTrfvpmC
Rg/mZJfHSrKnI9s6DEmn5Gcunp4Gprl8ielmA6uqa29j7Hxui/afaJDUnRTKKT1Rc9TOJ1Jg4WM9
TcH3YrLn53qyu0fbrNChSvvK/GcEp/Z3qk7S4fZKrK32chP/ZGtEdUG4862cfho5M1jtyk3pC6Rd
927KSTb9OxPi001r/DoPS0w4py6hH+Z0ewRr5xf5CBvKKwd0vRhQFAUzOSI57MrygEzvw1z9XWbt
TvefAvrMbtu6vk2WofxrS9iAY9XqaVBja+rtcwAxlHmnthPnL5ht2j84Jbl26Xy9vFCUIsi1ipvf
VfpTeTS2qLquo6+FSX1J3vykzhV5J62gJFMYKLarjJ87nkCVsSCIHvStLM7KRMHStSQ8kWtZuBsv
h9HEUVBJSm+7kfx7/5zb326vw9owGAf9pUTK4DeFuA6WXqkMA8d0FRhlX0d7hqjBqKQvc6oNL0ZP
h9dte6rK7708r3R4pxfeO7CpQEWFbeJ3XdDPaZ2DwKqq16GcHhWbHthjHSUzZDU2cuxK/t2Wy+Q4
zEnzYrVQ5iCGE+78FiI0OSJd0NiN87ngiLKPtplWp6nWcybftvYaQgA/DMCCr0tz+76Qiu7um2M5
0SHiAuWwFFiE3x+kSttL2Zy5tIXLRr+jOrGr766r6CZpYYDDC4HxVaU2JNbWadmLXUtGtA0QXmOO
8AZsHFjXnrVYIRdDPLQSruR1WKhxZ8Wu1D8rTrgf5vuPRCwQMS5s/KjciBcgsnzTqMt54mqZvDMs
WrvpzRzGf2671No40DTgIaTw0OY9eblDxmIyqNsVqTtF++J12mJ2XhZUcFg2yL+fX8y/e43ESjuE
g8HnfeP7HB2l9gN0Ca9Ve47bs3Kn6C77Ai1R8hE0SpKxulp5CinWJI94l5qnHy3ad6F6u3e2YMm1
yDdTsdUoPgrHImSeVmy3ReOW6qGRzkXxcPv7y3l0OV0/tXDZ3sii0uUn7I9Il8PI0ZDWVNQm/tjL
dvhFlvrwCS3C+oPu98OjJsnWbgyHrQahaz9YLC+VehOhtytWw1Av1SZFi8Zt/+rTXfx2e1xbXxfO
YXlKmkSO68ZFCmRvto/9L+RDKIXQ8kFtEDFF/nnpaGjdwFLAkeeOdKRPu1jbikfXhsCRxaqQLWSm
hI2iBYqeKzpLP9Uvkv9B1jZXYHnFCouvmqRC6VhZBLDFjIuC8E8S2IHqttg6Bvlg7P0a3p29nGaW
8xDMXfSFd16xp0FT35cSr4y90/YVr25/ilTOBkP6UfhOvW9lv96zs9/wGGWXwtYqQ0JndieJEupr
0qv2ISxC+1Q5qUS7/5QeqDgga6Kpn4OhNV5s35Ae4jAHtAcb/Pw2oqBr7pRCDR4aek7KQzegHSMX
8fw8qNXwlrXc4YMZDaBKGsmS9k0tT4e8Lq2Nl9X1hUu4Tq886VqZPIBYL8njqQr6lsZqQ+unQ0uI
8qJSBjqzUfIP4dhV2t2RFgYpNfK0JstB8uHSrWYnkmhBt3RXTQ8Q4kLrIB3v3hpAxoGS8frQ4SgU
HDch5A+CGehnGWqvytR+mqV84+2+AkDlJy5JdoWc7QrN92y2ftUamkv8SwVG1sc/iyw3zkOcd/vl
JflsoIf8AE0hLGF6Eh4Mf/APlPSrjV+yDEZw8YXUnMQowwLzIpxvfjM1Wu1rmqsbp7l8mubTFJ3u
n0+6M2lAJf99rQ6HUIGjp42puTx1oHuhenf7+ysMt5QEAZ/Avc89cxWDVekw1aVi9W7o+5BUaH71
pqVtmO6cokw+aUmofplL889p8otTn0GqEJZ9+wIdRybtCsfvHzd+z3LnCHO65GNIA/AmwI8EB5Jb
S6LNQBrcWE+6Q4mm7DG3eyqWNcSLPOXYiUpbaVB45ZlHGxldCS289YFPcLgxN9dvIAPE1CLgYK01
zSKMZqVlYCjuVHAIhbva6Q5FcGycgy7fv20wtejmLk0eV+miBjB9M4M8dCHBS81XaGQ3pnXlKgas
j9QGaTVq+mI+Ks5a+CHzWnFrOcmeZDpZT0bX969wjSnH3ky1adc1WURT2ljID7Qkm0/xZFMQLAKV
zMtkfKBPvz1Bw61RH5/qI2RuwZfAtKJTWbWQjN3+vSs768ILlpPzXaBlJEGmVnIyunP9KDmnQPug
bXVXrdyALCwifBpxNfGVsHnjqQkneH5Gd8pflo5Dqf/j9hhWTvf3BsTSVUKORCHgHV3js+OTSn6w
5r0zbIRYG6OwhBBONTppGBOMwOMQ1xDg/cJCvJslS71cCHNid6lJPrq2/HsWeWZ4zotPt+dpmWhx
xy/rgMj8cgiJoUiIEIGjQLfi1uk06LTQZpCkAn3P/6pMJ/jTbKJgV5fOvB+tQp1RLJu2gqFrb1sY
ZrmFaT1dSJ0FV9DmIQyjVkPEZ6Ar0QkCV6mtFx9Yxt2zeWFIBKBM8zwbia92rqQclPIwpadxSwrp
+tDi4kaoYHnELzgM4RFv6Nmow+/UuoSNfQIEbw/0utVfu3ZjLCvX8KUlIQqme6otZi1qXUf9TZmP
RvjcjG9qfjLCs500h8o8R+1TmmUbdq89/tKssFjSZHZZY2A21oz5MQtN42nKkMy87ZQrVijW8Y6k
tk1/p1hCkZUw0nvI0FwfiOEcf82Cw20D16eDeWFAOOGyoB7nGspJd0qkag+BRb+P+jx7k7JkOCU+
vHm37V3vsiX5DCcQG42uBbHiYduSkiQwnbn+m/+mQGgznZO9nu+1/FwPG3HtyuSpoH9JiCgO1Rvx
sonGmjjTSlS3aD/E1Tl07p87khVQ8hMDEr2IYSwk6Flh6aXqDs2HGGpGa680p+mP2xO2Ogj0EZg2
KhNX+ggqD1Uzz0LVDdUDgTiUwP/t++rlyRrV5dA05vI+mj5n+lfd+HH7+ysHAZP07+8XYv22V+I8
0yXFHdJI9oa6bT4qIJkhvpZ7xKqHUI1e0BWqNnIKK2cpKQt1wQ8iXHCFAZcKeKhyIjt3kh+q+DlT
D9ZWvWvDhHixNoFcNIbpK24CNwbMUiqSURuLs2VCuFYnpFRzJ8OENj4nv/cx9KIbPrxi4admBUE9
LBxk+C6X305zCc3wfHYTGdLoPE0ec7WGG9io3277waohtLuosVETvsrqJmoqOXEyza5dl/CRqc99
ABFoPJn3h8vA5Egck5sm4cOuuRxRZ/CY9uuGEUXj0Z7fGgAIapR/1OFGQ8Px9qiu41kCZUiDqdaT
Gr16eoV+2AwL35hnQm0aaP8Y/uvYfjO7xwi6OGsTYnM9iRfmxGpL36H/mlWY6+bfzfSxKHo6vu/2
uUsbgs/NMKCnhioVAA0/pvmDPnymv/H2rF2faZcmhDNnHA2yIKFfeJLxONgTbHp//DcDgg/EplK1
qkIlb+rjc9OeoPbduJiv700OflIm1EAATF+5M4R6kNVlReRZ4yBDLh7CWKwNu6C0Tr6e3h9sXFoT
Yhy99ccGFu7Ii8zhaNnxS2hs5vpWXBmNGVIySw5hScZd7pu+66MoiKzQmzIIMry+eYU4v6OK1LxO
wd2HAX31SzJZM22US0Sloy6HJKNC99dDohqOlae6DHbW1tG24mU0ZJHzJcAhhymCA/U+7Bq97iOv
1R4/G/7DbRdb2YoXXxd8WEa7tokVvk695BXA0YtSSC+AnbbS72vLQlvZokpiAD4Ub5k8mhoYW5QI
eofzGD8H6WOcx7tEooh8qLfwlFvGhL0fVr3WWY3MA0v/DhJBniVIvWFMDeS9bvztN1sQpPVJ/Hdw
wiSWkLoWksngEtiwfbRl6SNAN2ADJbruCDxGwL8BsxG9LYPnPqDsFHmpWSdvZVzVT5ZE7/tth1iz
gnitQ6+OjEqimDGKSjLNuuFH9Ex+7sa9Y337b98XIvVZ89ssj6LYy1T5Vc2+t6n6220La6vxfgTC
m00utBHsIyMIskc5fijlc1RshOTX0SBt7AsJEUEHZ40Yblh9VI1Zz4LX7Zc2f0ZaHYJbdWdG5Q7i
nN3t8ayvyL/Glj9/l72xDYnER4Q3y+ZwmAp7P/1528Dadnk/mmVC3xkA2GUNQaRGni99Ho1DEI87
x8l3WRkfeLhBLbtRqV4bEB2HlMYJpGgdEeyp/qTkPNtDz3+avsOzeXs0W18XHExFDytK0j70NEnf
vZTVVjC7tvbvf73gXu2coWDj8OujbmEnQ+L890T+0Qfu/ckiyhnvpmlZtnfLMut5ZpeLIXeQ/rRP
UrrxpNmaKOGmjKXcimLEWQBOwjG+N4+312FtG5J0pugGdv86gLWK3Jg0Ow29GfpyDYh+3li7Wdtq
W15bDt7+pGdMmvPA7F/O0jAFlMVAlXqxfXacJ0X+pCkD9CwoOsV/3R7Ryj4h1wuhG55LK6sYWhTx
OIS+NgVeXhq70B9OiKE8yWPzppT5A8DUxyyp7+c6gUyQs4beFRpnrxL4ip/LVeU4gScFB+kPuwEm
9nB7VCtuACyJAYG5WYIM4bJMMruVIpInnmIEb5n2qND2cLeFpRmLi4uiOCVMYUdqmjRIyMUEnh89
BU/OuHEYXzvaQudF2/riaxT2hQ2pjpEtmbrUeSX6FFIwVnvb7r8EarZxbC0/8zKzih0AqHRowH57
JeSlZwAAAfP1XpHY2gvtUf2Byku188fCOtdqP2zY+5m/vDZIPYkWYGgSbCGsMGa5l+sRLvUIvIKP
1F9IX3b7Z2R9aEu3DkYQE/MenYN7V4sHIKRvC6US1Awi7DHtuEB1Y+i93Jof6iJ3wzDbOBpWkp2L
DUQFeXkADBfpTGx1sqIpGmGJz/tdAHs5+jVKiR5SsUvzdt9B/xYFqBRE1k7PtvgffyZtxXnlsWsg
ovKzS1zweJAibaWTovZgCvg4RuEhqe2DYuanqI+fTPTGdw50z5WmHaccFY6gJttrZtJRT6BdKcu/
y0jnf5cPVdVvnDBrrgwrKsy1S3npCmghNVNWzEbVwqOlSfvMiI3nMLRBfPq1s7+9zGveTHkMJAnd
U9eQhdjW0gYIcePF2qGgD6WbTynMqNO322auTxeaaTjCaGOmvky1/PJ4Du0uRdpGbbzMHB/phf2k
SOlGXLw2aYChFkJhWpqglBBMWH0tm2HW8gw/KhCs900CumfDZdfG8d6IMA47tGpyWGnrOaiXqB+3
2Bav88lL4Zt1AKLEhhdR20gaKRQU1c7zDZvk6N9jGu7m6EehW+dKflVSD6mfu+OkS5NCeJHRdDCV
stJ5WqnQdKl8ybTuF46S96MSIowWKQs0rBiVPH+Emiu/n0jkYgiiKnbpd7pvxnw/yP/OtD9L9Vd+
P1lXdiMwUfB2l54Fjwgq93LSe709IP+VHPL7cceM4J0FYRHgxoGCoY57L0kf5k+Kfbh/9yFvumSP
CbdRxr4cQJrKRmXSjOfF9auz94u7KcTgC1gQpzSB2wsb9uXnlaa29LDSOtKG0UNGd09bdzzw+w9Z
6r+FWvwjUbSNEa1eikRCgKGW7rYr6H8U6GbYZA42k7MzfkvDFwgbdkmg02MeHKP2e1LVD3p9vn8i
6c8iliWVw1/CRA6mFSqwY3Wekbrhj3F6/W+fX06fd6F+OBlK3Dkz2x+0FbpWzd1lhKUjkOuW4jOR
i4jYbheZNm1mr6v1b9Gi1mmMu3LawNauLs17K0K8Yttap0wKk+TbU/ojlXT9MfMD40tV1dJLMStw
iKESuYvm8HvkNKGralO28RvWjmk6E6l78y4H1iScOHpulnOLUqmX6NClnwxpC/qxdtm8MyAyvdm9
VVhBqndeYR5i9aDa51/ytfcmhKtGsoJIHkd2ld5GR7WRDuXf93vbewPCOpFLjELYPjqvtf4w/vC1
X/m8qkJPy5vH4F126cw1ChzSbIycyg+KSmBhb6WR10KXJTjSlKUzBx6mSwOWkUSK5ExsxvA72o3H
zE7Opvqo1Ru8AavORIcAYN4FtiRGqeYAEVDVcXrK/kv0JJe/cHrSSfF/nxcbFzUUUf7n9JTt7Kkb
0nOjOq6Z0P9TTi+BQam02wr61kcEYsmgD4VUrBAqQVEPaAlVKM95iBDg6+atoGKZeiG0Bp1KwwN0
C3DditlDeS78OkWVyEss9MT617h+7KrqUe58ZILvhzWR4/9ZieM5xnAEP2hKVEp7v6k8p9CPQ9mf
Zbjw8nIr4bMyaby7QQ4TXircpMJ+lKtQ7aZ2qqhWPVrxF7u6/8y6+L6wHSu77vyy4/s9ghUK+Opx
44W/djDznEPbAU0YZkpEEDRhMA5jX1Zwy35KYa4ClXYYUTJKET+VPiqdfVhgeXl2uH3OqMutKHoD
IiKEs/DxLG+9y43qJ/akpU4NHV4PvFHNdyacIpUfH8Pxa+0/z8FZ8b/15u8+PP9y8DAgvqXEn+3+
bQYfqJBDTxcpP/2fMR0fs6HeldVHvd9ITqwc6FRw/v9vFA/0xi761uzaxiubYykdCuuhTY6352HL
hOBAYapl5cI+6XXpV0ptWhXvGvntv9kQnMiiUSesNYZh5K9kJDOt3fX5Rji8BKPXy2lQlFZItIEV
uVxOCW79vqvixkPNcXiZMlly4y4CzOEgZBjPhXYYe+ltQhDzVxx4Aaf8n2XBkdTSgdcNqUbPytCZ
0h/08gWZsmOYqrtY96z2lJTeHH67PaVr+35BfYHi5Vl5laZGSLDOFQOjOi1SNd2yf93+/so1tmiF
AJmE4M2g/H45nUNP0IeQWumhlbuPqt8bzdyN0qmP/qOdxT3fBZc0DNhDoGilp+sn2YTL/0PknJVo
I1u15uTkKSFMocuR+Fxw8hJRu6yqhtKru31bPqbz0d8iRFzzPxJwirU0gkOYIvi4RCtw3fhcLimk
XobyyS7cBFWy+reweIy2nH1t9d8bEyJ+P5ZTebYxpk+7UtknW02Uazfl++8Lq69PURJAoFV6Svnq
ZN+n6iFo/mrQu9aNjfzImp+B6oKqh0zP8lC7XH+nBtvlO3LjaeEPK4IfgYI4LW9a/edtf16bMaJu
OuuWZoUrf1ZLmNSGsWk8v5V2uy7Z4lda+T6VTxwM2iiq+z/5yN75cZLJ+lw4EOj331TlOSoe7/75
pNm5CpbHvqmL2dYExxtyE30IpNnM3y396y98/mfNi5Z12pGEYAXJRtlCyxGK/OhrFcXodvyKAQJV
+pBAq5Jwv1zmkevXVmZ19HpkzyXIL5utQOgnMbxwAWjId5GiovsQETjhGLaV1ByzxiQD3jnKKdLr
z5XffNXC6mXsrb0V9bumqz9AU4wCbfQs5/ZfE5lre+RtXswPceLs1dR8irL6r1I3PfrNX39hjv/9
faJ+XAhxCjhDrfd0kuUyirRbUMk1FwRWsoS2nHEk5S/nGFlAcxzLqfcsdIEX4rc22VjFxQ3EKaZG
8j8afs5VvjSuimzoaqlHrgEx28moPttd9lBV7c5CKvMwNePh9pytnA7gZejkViDXAAYqPAkalX5I
p48Gz6/h+226+Y/Brqx9VCePYzP8c9vY2vz9LJ4gBbzQcQsOFKhlmHQmpRprV08fnGLjpFu5gxgH
Hwa9QEJDvFFRli1jvbHRey7RuD0N0kHfSmmuTZeqyibVAyDubLRLD9C0srUzJe09JOtdK8xeuxhW
iDn9NBZbVZJVUyYMg9C2ICgr5pziRrIbc856L9bjb9UcHdo4/WKP9kPbaRsB1uq6cG8DMkWDhWj9
clQBdQe4/+bea1CgP5b84/a6r71ANOBlvAGWPiTydpcGHCQ6EJUbBsilUfCVu+HjKFcfFS144HU1
P/IgOfVK8mLE2nlKs184FqAjoFfPABLG3XFpPCnSAThHh5KN+moan+L97cGteR2FPkr1vEHhThVO
dpoj5TobpsFrpBoW0R+y7vrxRo1zbYEIuWn45hRfetcvh9DXTT6RReu9oDUPf0jUq26PYc3X3n9f
CK3KmeyxQzcxCcL4EZ1aL2+TH0PSf3EAg9w2tToUuoR4h9ImR2fF5VCKskvh9IsHyO5+9MmDGp5v
f391Oag0LSVhegnFSyrylVGGxYAd2n1Q62ctcrvmFxxqKWb9rwnxnpHCunamBBO5E6OPnu22dMbW
lgM0PvR2S98JPiXM0SQp0tjCxW74Jzt7mdSXoXuQNzb92kTByrxwmC4R1dWmT8xuHNFd8jr1Va1e
m+iMmsrttVhba055eIUXBTPABZfjUOqpKtB/njwpepP23fj59ufX6sg8nziPl+LftercqDUylBeV
7M1WlX0bwJgfUt0KzgEq3Tt50TynsDU9tXNiHga4gQ9ZXlev9egoG/tnZaA60pk8FekBB6MpnAF5
qU0wV8GHqUxkuZ12l9XH22NdllwIDC4sCIcYenqDbY5YqOoTTNqB9NlXPiSEON0uSz4M8saAlOV7
t+wJLhjCJGpB6gd7W9Ds2+mrnGkni+7vxEdA4YRmCz3kn4J2Oi3i2ZV2jMJmH5g+zB3noB/PeeoV
8hakaGVb8IohfrZBQ9DFK8yyZeeFHsklN6JafMis4qE1v1U+NLVj+tvt2V5bT6J08MPcvSrMEZeO
i1/JRqb7pMhrJOCzox5tkb6t7D6GopCOQwrnWvMkdDS6YS1ilUBChVv9mEovcl1srOLKMGBCXnYG
L5pFLu5yGIPWECw1FDDH+Ee6K/pvd8/SxecFn4zH3IqtNOoBDgb75lxAFHW/AYItOA+WkPsK3FWP
/WhEhdN68NnGJ2X6j59f/O3di9KKJy2qSj4fIAMqu72xpaizNv/vf78w/2lpRlaZ+q0XzfZu+j7H
WxXwFS8CyUJtAmw4l6m4wLJOimqA8YNW0v1ow+bz3I4b6elVE6h3Uk+j/4mX6+UkTaNWDFPCo68u
o3POuToPx+IXakbAcYgPF9GDRZhVMBJFVmREwehVxh6eiC2Sg7V1eP95IXwKoMSaZkcaPCU4FPn+
V7YZ4BAIqxaU1hVzUdpbnTyoCQFmW9JPXx424o21JVgERxViTI4KMYNjhcUMEhQNBcRl2mDXZPv5
fi4LaqZk1SzYQZcMjrDKfTj6ifVTwc9QdkdqIfdHfSYPZ4t63ZJcEUkoezvQu95sR08d9x2y6OGG
l65cVzQDU/FFDhOiDGvxgHdbmSehGY8pK+wHH2eS36VW77Xoo108xzSbJuNGQX3lJrowJ0wX+eJ5
bHzk0qJ5/4f8o+l3pfkrMwZFOmEFNa6rFtO0r3sZLvsBVe7TnJ3Dt9tH60o8Qecvu40mVod3kXC/
t30OIUCO3mYwKtIziUPrIQnt5m91LlGWV2xknqUpC56DuTCPc1KFd79oSLPxnsH6wlcnvtUTR9L8
ccnVDNHf8N2Oxv048EsDwhJlXdsa8KGTDHqd1OdwfLw9f9dHCp+3KXWSvedyEgW/c0Uh+kx4xlgD
tU39q7olPbj8vssA7NKA8E7q+swYfJjBPb1GUuFYx+6onn9lDCYR+gIAvspJDlFY2S1yPF5SvQSS
u0WDtjYC0vS8k6CFAzgrHOqSbrRD1he9l+nRh7GHbYVwHVVv+37FMnIKiyvrdLBxzAjHe12DQDfq
pvMyuThaWXSW+XucthIyK0uOjA0SxTwsOWpE4XBnaqIc9rjWa12TFkxV3koubRkQwoU2VuVcTzUM
DPBz2v4u1DaOyZ+POsGriBNIcBs0/IFhFkz0QRvWnYOJGFX6yXgtjS9p848xfMumB1nvdkFb7VBn
25dNuuum+jD59TG9H1dHxAJeTCGbvOCRtMvDmgRULi2yxa5UDTvbrvamsYGtWHE9XrQwrJs/zzcx
aEGLvBm7rrVctdR2IOyOeaF+MtL8cPcGIq1FcwNxC43H4kDkoXP0Mq0sF3bSvZKhBzW2d18DC3kk
pG8gq7gERACt7ttN6Dux7WZmuSsybZ/KG5W7Fa8jtCarhBmafw1h92iRM8iSEjkLx8XS99Xff9Jf
fF84yCyp8A2njx1Xn/Ztemi+3r8G73++4EyRbPXD1PL5odyPWb6P7C2cyeoEQRpJAwPAbE77S3et
gnYoUwh73DrL9lkGQHer2XvLgnBX1fVUDJWKhTB/nX/jmX17iq6DI+5YCE5By1A+45kgDEAtm9z2
Qz5fxx8nXUp2VeT0O1My/4zs7qF2pEcI7H7Bcd8bFWaNJgKIBerEcccK/mBJ3udbrT9rm/y9BWHW
2kStJ8fAwpyegngfNY/R/WErNZilj1jlUUKKV9gbYxgnTUMJ30WuYWfIdAbcnWhgXTiMYT1V0Maz
hSeooxVER51vuag0jV/aLRH36zj18vPCcV8aw2yoPZ/P4WQCWBQap7J6TOz715ruV6hQFtYhh7jy
0sGiQNPSQc98Vy4gKXgx8h+3HXhlf1x8X3DgYs4BqpPdc2dt71Qn7f73IS8aWghI9ZDYucLH6vnM
TTTXvmuNn+JdFr/e/vkrjnrxeWF64oAsRt7zeZirum5nz4ctlfe1CXo/AGGC0t5I9bnDAs1P3TG9
vyeI+SFsINeAs9IQerm+PZmyOLdan3tO3j3qyZYuzYqbUk4lSlx6amHPE7aZHUmyn4+1xPmX17s8
QLSoyL2m1XZUhzaKhKu2wBAstym1SBGUpphRCj3cQLjr/NF03w3tc69+l7bgMGsLwqX9f1bEhIaK
wM7QZFiZ7exg9g7l6PsfILS8LZuOs52XiHC+jjRGRVo3+O7BzLq93W7JqK6P4N/vC6frVIaGHNq9
DzNUuAuetfkXLggU3HlAocy1uJfwAgVsKSU9bVBuLv2wwx/R4f5N9+7ztvD60Bu98YeEo1sZn1Pj
j8D4Q5U2oum1KaKqQV6SjgQgEcIUwYlbNlpf+rDSFydllj8GhfLl9iiWA1qI1xcSaXI+XN2ghZef
8C6voaZWpeah47hVQtvfbAX7zFSORuGcLTU4ga3M9rcNrm0PriFyirz5+VtYFRThjaBXGJMi6ftm
SHa2lkBr5VXhRti5OrJ/DYm1oTkb064fMSRFn9ThNSyag9aWEPQ6ruRvHfDro3KMn5Q9tIgKo1JN
qZh0BWfW2qN57B/S+Xmy/ro9c6veAFbwf22IDgcAMzACa9kw/ne/Owbz/cz+C6qBnAnVU84t8T1d
IWkKSSpR4pzGpIR2JQDa20NYWROoOYh3ljzsdcNT52uxLKWF6Wr2W1w9VLCShuG3WIp2RrFhamW2
MIUmzULDuiiVXDp20SV2UOe96XYfbfWz0X2/PZKVBac8y1SBezNhIRS3ZmVLQfxTMUZTDlH2Z5YX
T/bgOf2WmNdPPxV2KHory/2uAFDF4uVAVJR7UrscTHfsi2mXz/FzEuZPnWkewmT8YxwG+ZF5fVON
4TCY+fH+YdIWTpLQXuT4RGx6kKeTGrWh5fZj/hTqD+GLU5yCzLn/oEPqj/z2Et9dJ6Bpg9DrrsBM
p5yDY7elkbo6h++/LziDMYykcHz0fWo1Pybj2WgeB+TRpqeiKndBVu767sHf4j5aXEBcuPdGl83w
7midG7OI/ZpBSa7p/AZObfjt9uKs7KaLWROiJhJuo9RrGBi7aS8n4GLJfoVltAM/yX9/uW1tZUPB
Cw8uT+fwppVfiKFis/ZDxWRDSZFrSr9X0VZCdW04sM8scjhw2V+JX+f5aBd0ZEswVJq70n8zgmFn
GONJSfNTklSn28NZW5331gSXSGLfbnm1Sm6gKt0uDSCoCJJnSIM3pm3NDiHnoqPAqXeVO8zy0JdT
KM3dsp4fu7L5EEFVkaRb5fu1yYNNhwbfRTxFE/mPKkcb5qBmOGqEHA+d5y55lgEJmDa6/y0GnJwc
GhEJD37xPJLMIUkbXYIAS69I5+0TZ+NoXZkxqCghvYLSATC2vvz5u33TOakVFXrmuEF6MBw0f4/K
dL69+Cu+fGFCWHwrr1QjKnNSRq+hCRP5hm+tfB5CrYXDg0LUNZOSPFeS3hW27UK5+lgX5THLwo0E
5BJQCIcL9cD/R9qV7baNbNsvIsB5eOUgyZZs2RkcJy+FpJMUWcWpOBTJ+vq76L73HJkiRCT3oRsJ
AnCr5j2svRYqafDdgIZfroKCbzvKFBFTYGtRYH+u3efK3VkBOjy/kfax3ey8WhvTpcH53y9WJavU
CGVvGOxeW5pHeAM29tXKsgfo5ps7oMAUd1UHpsgk1HpXgmgFJEfaIeChZn3842UHtB+sh6jf+QDS
Lbw0ObChHCwLRCH3ygOw5HD78ytnEByacKThcYDfYgmoRFhZKNoZ9GlsSivqOz8U6Xio5U/Ngmpd
76hPt+2tLclcJpj7B0F9sixLCGNsR2CS0qfBP0Khy7z7i8+DTmVu5pspihcXPqrO2Wj3Tfrkeb/G
joXBxs9fW3B89z/fX2Qt2myq/YnU6RPY6afIneo4IzKZDLklH7hlaOFBVSUYaESBgaDy2OVRkUet
3IhqVoj50SGINB5UV9Fvf1XuNJXrZ14LmqBqpLvWq0+QIT/0oxUXvnnKSy8PUW+L0W0oQuhIPqVG
gFTvBBqQ22v2lmpd3gsXv2MZ9TBKe0tJQp9sT2vPrcWdKqkt8zkICPj5c4cnqGrUR3uEE+53zmtO
3e6oQBse1s1k/tTFFnH72kV1+YMWu0jMqnBehYnB47VDr2PY5Z+gF0DpkznT5aGXYFAbkd9KH8Hc
romavAFhPaCS5oN6cVdV8CZLz8XBCLDy4M/5BvxS6Bni4wi6kNCuZbv3hqqODF9Q6LEFdWhWGQSL
+16GoinGWG9rEWe0z2JEzHbMWJYfUblqdoH9x11g6CdAoRokTKjygL16cSfRwc4KhQaqJ8Kmz3lh
f4SawsZzdLX/35tYxnUMsbjTu7iXnPQUlC+aG+XZP7f33dXVtzCxWOWMiIYNlU7BZAGquvZnn/ax
B/qd7DWzvY09vjocH5UkdAID87h8+jy0UxK9a+lTZaCfs7w3p98d+f0X47mwsXjtaqD+HKvq6VM3
anExgT92+FE1ddjK42htobhmb+PqzCIDM0PH/esqX8cYmFJAav9U+cOzkw8foIZ4pg6Pg6DeSE5e
zZ0/n4z/mlqMy5DU5VrH0ifhWXB4v6cAXRK+cRmuvUtzHQiwDyCugEt9f/y8Sel0aBU5t6UZOfmh
Krd8hS0L84xeHHCNjA6Bmgw5y/5JTgnzX24v/9b3FxdI13CW5i6+r/8qWOzIDUdh6/OLwG3SXRBW
N/h8SVCSiex6I5xe21CXC7C4U9yW6XrhG+Q8uMc2nyAHSiLOnnN7ixrp6thjO4EnBQl74JJRx5oH
erEOJWF1YfqEnB3yoAV3g8Fivzcgyw0i/i0Ko1Vb2FHoXUIqHzzc721l1qijxmFrGFT6EKToBauf
626C8o2RmH+u9TS3saNkNkOBoSqwmMFa5HqA11I7g5QvqVmR1Db5klbaz4GK/e29trpYCKjB8h+A
zGKZ5M2k6Etor6H20WaRRU9mOyUmPeVofP7/GVocmsEBcbGlYMjM7zM0y+fdXeV00OnYeH7X7pgA
qGb0RwBUe5UoqO1usAOJwoHS0ru6YA9QjD20E90o+6+A84FtvrCz2BBDjyiVBP1cVAs+pTz7PmTo
mOvNILEK9aBlZlRBKKxqrV2n6/vOKl5vz+fahsS6eVAuxOpd8TZQR8tLVLMQgnEZlvUQajUPB+1z
jvRv+fG2rbfk7vKNuDS2GGzljl1lTi450xJSarltU3hz3s+a+f29RWS2F3XnRpbI9EizDLQmliDw
OwTNfH1hR4Wm7CBoDxhV4k1m9TNLvS+aURx94sIpU+2JuGYRBlNunhwDIAroZLFdl2tOKHXwJFRo
Ios0uIqho7ogLuBCQvmlpB9czsld3TbBsZhKNwoK8O3B0wmikrfk0Oikh99rk8e0ZOCHmozgGNDi
e83H5qgAoItBpsP2w2j7ER/5cCdKu3qcXNkmpOzMyC9c8tDw/PfYZ7s+6/sidIaiiXTmyketa+uo
4ZMXgteEhFPZdndmj0IY2gfsaQyL/MhUIKM0mKyoIqhMU5fRpLJpceAye520Lo2hsYkf7Kof8Jab
cCCN/VVMCN6UsoNQtkO6t1WB9mxrHH47mT/Et5f1agvNbhO6iFxUQxCSvjVJXNyflizNsmlzuE2B
+AfMB10i+unZ04wHJZooK/uN5//q4VnYW1xrrj4SZfCMPnlZmth+GmXD3ziCczM4PFlg95diH2bN
NLdONaQ83S9ToEddcXQAilb1B5Bp3Z68tYszgI8B3jQkWa7Y0wQ0hxjTfDgBMrTV8y6S5rfbFq5u
snm6kE5DUgIEPVe4FotgT/fdpJ197WmQ30DNWPQbB3t1RS5MLF5QzQfIpDWUds7zqFJhzf/U1VgM
YeGL2ROKt5mD74N6+Vg93Z6f1R+P8sDcejkHQovt1DFIjVkB0c56lvahyr0HzW82Jsi4WubFnp3P
0MUZUaQ1UQdliGhHKE1BIbzcoepH7v3eRpWKDqjs+lAkRYG6jqqCTbtSN5s9FD9Z5Bh19o9ed0Zs
ZUWQOIrzKdREsNXMtLpP5rZTBP6YiGUixkSPiu+BPf0JymsxNb8NhbkTOtl4v9esQEQH3BQzgeMV
XStUz3wwUcEB8g1tT8c7B6xUlrfhjWwZsRazTbPUntcVWDQagWT1R5uN3/Uxvbu9c7bMLLd9JlWt
izkr7n+e+FOlHost/MK6iQCSBrOKxhWbskSoA8oIlBNkLVk0af3BGCULIcK+sS5rpwDinDqy4nNv
ydKBsy3Abzwb4BJ3PzovpbFxCa3tf8NFagk9jgaYIhf7vx40MNP0uFHlFDxagXGgmXWfTWmsD3b0
F6sCkCYuPaiWX6X2caeDRoi4OM/GVzf9SbxD+sdkyjjNYBvWIfaMJNlVx1iKOnmXmg1OM9+TLLbN
hNbJX4wCuWgDbWlorVuSKAhh2CO4irRzW7P0boJ0196VI9mXrdiKdOdA7Z1XBv8T9J24b/BIIIm0
OC25Dwm6rkKnvtFPH3lQOGFf0VdVZh+RcvnVKEQpo29s8dOtWkXiFxjnGbi7DE5K9KtCmK4zznWf
JlTfs3IMHfHCSCLUUYFr9/Z8rjgpkKbyUcwAqQJ2x2IDOj6hmqwC/Uyq37QEs0JGwgFtoZZ3FKBb
vG1sfjKuZhRCZDPieT5SiyeF6BMU41gJtahyIEfPQkw0ZTLfNQZYrWyNgTLZcxK7cLPQZt6WzNvK
nYEK9BxdYl6vq/pgxW0GTplxlkYX6eZr03wgqbYxxOtqNHYNYga4fUj4XFMZUVanQdYaxtk3n1Nl
hv1wb1Z6SOWOeTElCZyAgP+4Pa9vu34xscBCoYVpLn24aMt+f7F3BBFKngvnbFdcJBBnBJe5paVJ
Jjr9UOitFfeF8ZmropGh16h2L7uuhB/ctb/8xh9jN6uMx6BOmzCovT7kutvtzSZtvkqr7T6WTaNC
S0z8YRDoIMMrZX4whSp3BoVnoE8FNqoYs+dmcr+OkygOozeaka73cofYoog8kJ7kcZVnVeI2errT
FB+TVqB/MgR7CI1GXCVnojT3Y99ALFoY9RYQamXpgXGwkYQFTQVqtQs4V9qNtZ+hS+3cecVDb1g7
g+ePrkp3t9dhcZvbaEoA9Q/uPghTIDm9TF5C96JFlyZR57EpsmioncQri1NQs3961Adu21oM6crW
4pENqtKySJDqZ62GnpiFJW3GD64ykr8xA/cP1QvgmJfej1bTxsq4q865mMxQNR26FCBcJ5rh+21D
K3M3Hxu4QMiVoC1/kWS2R2GoCew/Z8s8qfoLbx6t7nvL0o1pW9Zy5nmbWZNxPHGzo7Vg/h0XHqcl
Oi76ocMziKYOzxpDxVUSqGPpVKCLbyImjTJumtE5pRppD1LkfeJLkHPcHu7imv/3Z0CiAwBt4OSu
OjO0caogkVUA4omUmk4TWiUSV69GPpZIONR/CIj4X3Po0ATrKTLEy0IEd1wN5QmMOsvvmX9vks/9
Vq/JyoZEwfo/JpaFiEBkmoOmd3h9+qPGX01339objuXCGVuOwlrskbwvesdugIvN890w40b+zEW6
+r75fm/4WYUz22CWJK9Chlcw6PLQ3EL2rC09fD2AYcA0NJeF3ltBZ0OhFXNo21n/pH4eGcHT0N2h
jzKAdrNP/9CDfRsUwJ9IQSKPC2avxQtfstS0aGAiX6zAnIz8LUgJbu/lZRR3ZWIe8cWZmjRZ9yaD
iRrkVCe3sF74UN4PzEnPWl4XyA+OQci7qoGmtaWezIDyELCm7xYEg7TaiwixPlSZ24bK7+uNA7+2
LXHjA50PqhKQyi7Oe2Ox2qYEWWygNivvpMYi9IItAdG1ywv3PVjS4JVaV8zRvMntqZ10dHrQs7r7
RI5Ws9GFg+ImJvHijX+b5AsbS1C4TKvMbuFVnU14necpn6AoLPUpqocAXd2+mYfFWP9TMy/YSd8a
XitXVEk7Wt6ddN06BvXeV/CE91HG6M8WwJPYaA090mnlRo4IWIwStryvYOLeZEV9ELrZ39FSapHk
skFl1/TkXtPbam8UOOFUch3NCHrvhnZO0zsnIywWVpOFUyGbkKPt7dDltYhMkG6ExMm+eRLY47GX
ZYzeO5CFCT3MXWsAa5gPqq3MDk1QgRhhRfQPg+uG/iSrCO59CqRqEBV63jxyBrWPiVZe2DUQ+WBy
MB+tzAaBu2mgxA2WSmhVj81pYEZxMgdvOOhjBg86cKtT1qEmD+Y57UErs1dRetATqvyxeG3l2OkQ
C8mrOKfG1IXt1Gh7oeoukRZzko5DQhHy4dbByhwP4sOptQeM14qnHprKQwNZmrJycxDhat295msg
oy2y6dh6egvxE8+IDFnTaOodts807yXNcuueDB5JJtMr723VsgMPnGbfF3qdBKloH1O9MeLWytxd
VbT5ecoCEmXEySMhSsxn4XZxqeEhJlxaSeNa5W5wSn3XedoYo2FAxeNIh1PVpfZ9Zrl1RHuDH0aT
1MnIe/NOpS649vsquCvy0YwnVL2jCfSL4MLsoUw0etOpnpoeC9QPJ+LzIoSKtbvXld5/8jWtDl3m
kTMcNbIbyFScW88Dwjcb4MzVtYAmuG3Etq75OwjBPUKwLU9awpuwKX0eGamuf759+SwCmPlYgC96
7nJHR+o1jB580aJFaQAI2gzsD8SPOZn2mkdOkgxFmHNj6+VeuVBgEGccSk54SJdUiYbR0bFTnXtm
mR/mmvpka/oDXNjft8e1agZ8QIDlAnRyVYAAjTcDoJu4Z9MWWqgZ5mtvWt2+Mp368BeW3iTp8BjN
zWTvb+9BF7ytJtM9twxEgcTaBZO3G8TWvK3ekXA/0Fo7ZzqWENMcojmyI65/RmwfgY+QRoNRxIYc
X1hvfrk9pLUnFlnqOcScVdCWb17mOzUcSorqzVj6IW7so53zB80caVT61Z5PPDby4M/y7/9e0OiF
xxTO+ZWlB1vnWc9lDhCd+c1HiSa5PaTV6//i64tVaqxAVVqFr7tVHpkMlZ9+o+a2cpIwX8h2oIkN
I1imujzTzANQ76N5o8jvqZXuc8HiMnCeUF6pQi1zN/bd2ohALzTz0q1h331vYEqWKPEFqvjV1ylY
CrK/GBL6whD3Qe8DbAILV2vSXLOXFqqVZUaiztZPXsWBFfopHPA/a8HGG71yZJFFmdn84NrNfJjv
D9JIUDIvKiM4G6aKNdU9coftcjVt7IQtMwtvi7FB5pOcOzm8c2YKNL3cwf3biE/WNsPlWBapmq6w
Br+f20WM4lwNd0DRW+OpHmKz3Sgorx3VC0PLxpe6Z2qUPgxZ/X7wnofqg1tQMCGCKqj+3f5ha//b
Gb20ttgQyu20JmsnWJPBZ0tje/DkHQnezNuHdXWJgH5EuQD1K9RQ3u8EYGjhLuVjcJ5UVEGt1Io1
bSMWWrtOgUcEoRlQE9fNG+nQ17avIPpgURJJ1CNq9KhULDKND7fHMq/00u9Ehh1tT6jDXbdvEEeA
+86jaKwyT93wO4M7Z2X3DUkCgNELPeFySwdiy+I89ItwwiSC9SSFxaAVuxpQPq9+Hp1vPZjxhuqQ
mnU8bCp+r27Di1Euzq47wGVuJtgUdhHxsoAX9+ICptzXxa7NRYQy9kbUtLqAM3EC8hFIcLmLPTJB
O1unUAA/w9FD3TamTooa9Ve2hd5btQMSeqT9UVgCZ8b72ZxkR3mhoQnQbN14VE4o6m80aHek2zjJ
a/f5/HpgN3qgglr2cYM9mWuWTgI0Q+ih6SdZLzambIkKeTu+oLyb0/IItJDIeD8WwLNzq5Gje25s
61wKe1/47icxjFgm50PLpgTw8Dws21SApCDdB8z6efswrBzsucYB9891UZ5evvEaH6hjZIV7Niav
DQtJq2gCHWnsC00lt02t3MAwBWY2dJd4yIstdiTnrd5DjNZFP84XNR7ogICFu4fM/NGbamNi14Zl
gUQAFOnQ+rimInG8tq781D0HPXDFuilDAOntnURX4v72qMB6cX2fYAVRaYBnZiAbv1hDK+i5njlQ
1m58Uj1PmtdH5kgMaDY2UeM/OlJG9fhBk3mUiiYRbpZoblDlodagQq/L6kvG+ShCs2uMQxm0kJ91
ioZFjWE/A488HOHtjTu9qHmc520f0XyoVQinrYscuwJzPUS8J24MD1CX61/y3KgTPqXl3SD6+i4D
MDBsg8bduzYNTqkgSAo6wKyDDoekEDMuZ66jwHoySdpHJZ2h7ZmHZgainD0xuxRlFCiATENHE9BV
N3DSKpnQQsmI6o7zoWiICxxM44aNbsu4rlIaug5I5ZTdqwfKhh9lgV8AtDm9H0A4H7V4qz70pk4O
gz3yewsZuKg2MhUOtAn2tdCth062/skrgleoYw97MElbuEqYf/TLJt2nlFRRIdQI0XTewSulg/mF
0YOyd2wI9coQRzCsjhnOa18mmaVJBKe+d19zgx3cCiE/08vpaNRKP0+ePT0XzRB8MmhlHlvq6Imm
6WXITPT026Ol30On0ftVEgyIN5a6T0uBVQAb0L0YMFUeD4JPvOmQ/Jnydp+XpN75AqwrnqyNO/wJ
VQbe06ivsz4Gk1EZ8taiIYI5Glp+K0KPWm7IOjFF0u7MOPfgx3tE9RECmzIyKtbFhhLyd4/K8L4k
mRvpVubfF2ntPEjh2PeiyYdHd+RpRIXlnUTT5BGxmQbM0GC88FQHgZFpjWOYSd/4XObQmbm9/Vee
mQCQoJknAlVYhFvvL7DB8WsbJPjOmaQqKfPPWv8LbczxrAFeDz/AtLLhxi3LUW/h8aXBxVtqpY6t
adD3O8sGVf+vo/WjhB5VenCsZ6Q7wamlIrml5bZ2m1zaXNxccKeo32uwWagDlXHjhI67uz2PK28N
WN9w6pDIR2Ppsm6esR5EgQ6oSTSziyUCZFJvXFRrg0AjHLqLUWyeV+v9SnFqWmrEdj5L66dBrMRD
zzSql1vrszoQF1wSqK0ATL3cEKPZ47VDaRYlUUfbEVlXh6YG2ZnWVz9AQmUfA2JZX3LbBcoBipKR
M+hNnDes3KHzoo4xgvaZFZ2/0YG2Onp0hM4t4wFu6YVz4gzczEeC+YWiaKXLSOCWBpj59iKuGgFl
vInMKfjwl6XumoNTa+Tz2IX3G7VUwGMtlyUWr7K/sASSBdBgAcsEPPOi/qf1ucZoK50zFb8ljWkX
B+LX7cGsLeSliUVkAdr7zhoDmHBOrZ+H2fiHlfp/T7KDEQBhCe7FJcnmwAjUcN3cOet59dUdiIIk
5ziTbukvTtPCKWdbBXN77bZCwRSQEeg7oKg5P+UXjjhFLpmnSvln6jMRp4Madr0UX/Q+R3k38362
U1XExCy8xBeDFfmC8X1XMsBCM7MKVWDTR7d3ihBVDhaprMp2dGr1B7zFLmpe5phIEKHvioLrd5rP
rNATDZL0zIXA2BiMUZUVxl1V2wzAi8A9Urd190E20mTEo/QCJcg6cTWt39n0oBedo0KKLG8M/Wf8
HaEQ0qJ8fO7YWNwhmToiKTnaCV4VfQfYq4rt1NfwDEi8xe3YhH5jbV2+G9O31BYG4bY15cTwz97g
xGwgXwaJxiPXpCHEIfbNJNHgktV/sdUdML8Dmo3sIQhN369ZZVVuN1AbRuV0murqxRXuJ8oCb8PO
2n6/tLMIKwKqi7FUjn8eEK5PGRAbaqsRZCVyQUfnf4ey2H5mkPtZiSQosD4vZn5sHdwN9sf0T1sI
307WhR1zcTt43URLu8FQqHhBKxW8k8/gnbx9PbyF/Isw+nIwy8hB2MaUw/f0z3WF3F1WfspdLYSC
72PfZj956X7EaEXIoE/GQT3LGBjDqi6enHrDA1m9dNF7DZ4kdOIbS/dbgxYEAsHWP0sNSj9APxes
jUGKm2yMd5606/HOEQzSvc4VVtgZ05KDUtc/65zEpBT3eQW8uQH5tcn62jj2z45Nh0oNd57K7m7b
XhsivAJ4B8j+zljl90eg00vw6uT5vJ4RqONs7M2NnMi6hZkVHdSKUEZcHDKzqVRRBeCgdMtHfUCz
J/tQthvQwLUDBt8DPcdwQmYFhPej0EmnSzi3oLUAlafcdXRjlozVQVwYWJxgRwvqxu8mJBHFI9O+
Fn4ftuPB8U46f/RJ0iMFNwSHAW2TvfPQ1w8j74Bm+nl7rVYd1MthLhYLLDFaNioMUy8e9ZGB3NmP
NDvh1Xe396My/WWQvUx/37a6MbdLDQ4+mo0BhmTv7BXVecjdlzbfUuFYHxhoz+G+Id694ikVRWpL
M2XemY38LMR09GsAFuyqPjsNeXWy/Ds4dT92DfmHmf7GrL5t8eXpmytHUOOZaWWWpzz1dNI6RgX/
uLcEgPpeziMPaOs7AKv7gyvqLHJ9Wn7OswmdfCli1l51ZeLqHTKIhJZod9H+aSXFCnAp0S1L0oMh
TW/nq3GI88lD01Rgfp+mxkUdOQiSHhTaYSp0/UW6DuAsTMt3fPLHsKkhrBRahTfFt9fwDdR2PUYb
WL6Z3h8ide8PSOm3wCylHmhaOS7K/rfbauVJDq558Mza2FWs4FFfgdteqAq+O7iKd2hoqxBrTwH2
s1Y8e8hY7Yu0l8+DIAAd5srTvuo8cxLW9lobTQRECKggkAOFe4SLxNXvx5E0ewPZhgik91oEPIO4
R5Bun4IiQ3AKovQnQnr0ZWvCOgkHhVQIDoqXYEtf+O3BWA4fQF4IL83w1CtIDwVDNe/zFlnSEvkI
EfxoJuNVOfZL0VUfvI6jPkme9ZkrxOyeDa0BKM16DAxwR5g5OARt67XQ+V1nMbRF2+KU+r9TmY3A
DW6dhLXDBtylicAXHRcQiXq/Tq7b9QxUL0ggTzvdfpr859sbYUlL/PZ+AzuGUtKMYQXu8r0BvTbq
zkwxE2WBNFCEfgGIhyNJwO2PthWLr3q1A5FvlwH0mahuI1JaG92l8fnfL3xkXKBTU1tdcGaVEj8C
AcJ1wfw/pGt4GyKKwFgVPNoQClgMcWRdqxo4cedMVQkavhN3S8Vr9TW4sLAYR9bZJYTkEfHpaIwv
eBtrRR565Z/XSNFMOnOoAYw5303vZ8tJUw0toKZ39mvxySwqUHWYGybWL97/2lgGe/VgmE3ZO965
6rX7vHeREHbVL78GDcLI5dk2WDKO2n0py0Sl2dfbm3HNZ70Y4JLZ3e7soGC4KM+jTUNqvXqgbkF2
sqR/1gX874a4GKT5fiKVAFbSyDFI4UcyDb3usRKx6W+kWeajubxjZgwC8h+IA6+6H8B5oeWaKP1z
/1IpYIhQuBeh5ZQx23Co1k7RpaF5Wi9OEasdV/ZD4Z+VHVlYpy2iiq3vL+6gtHFbmXX4/ms/VTOG
aCOPs/Z9D6l6ZEqQywCv8PvfT3wFxgpegS+yQVdkEXSPncb/wnP3kCVGLVuH67kEUMyNDxblOKFl
G+vFB/ralX+xCsjHoCQFtByI/OY74mIVtDqlqSstD0gQM3QrWYSaNP+QYupt56J6g3oU4oJrYhvA
ilo4TAaMyPIAtY1d4Ma3z+DqYlgIfsE6gkLNskfE5GlmFjxAqEWrndV+J3SLsnjtXMw++Qw9mtMj
i2tMF3pWigqc2FQ/BOYPxCIJ4/d2ow6cblxna/fyham32+5iTdLJAtFph8IkeqwND3JVfdj9IXXS
v0uCEiTUa+c/L8vVItArqGOBC9vTpyfUk5+mztt4pFfXZJboQdUOjFbL8Ddo3YkajvTPqY7kZhOq
bKtqvGVhcSNypry8oQg46yJqs/AvENQg15j7gRCQgdN7seSp6gdeEOTCkKwa5a8mO5hbZAGru2qm
X9M9HR3DSwAOqY3BcAsCE0JnEc8DvBtDrsdGUelR0/QmaFu5cbh9WFb3lw//DEAcwIuWN5d0Olpa
OfISHEQo0jlWIEHxN8KttUTYpY+0uFcK268ApYSD5qR22CsvNPqnQB3K/NFgbhikH28PadUDAM8Y
7hhjjoGW0c+AwEqgQwHhOTEF/H3gfeeLKE4dr4sb3hihn7ftsQzQCWOYwr+DJ9x8uv0j1hbz8jcs
XjSkals/k71/djoJvJZK4WUHeKpNEGiYz7kj4tv21tYR1C8zFyGSLWhZfH93y0r3Aq1G0sMWLfRr
RZgREjd02njo1ucWxVvALmd2kOUr1OnI50sCOyMtH6kzQbSvqY4dFOlC0FU+9ZX3varGbx1xIrst
NiZ17Yyj2fY/xhdnXO+gdVsFGTCEyn8AQ+tdwIoNx2qtQQSVfVAtAjaoQ4p8MZFc2FrJG889O/pT
UFaxIvfD+GyqM0cL91AkZj8kxAwiw6V78MFFt5dx3hZLjwsBu4msJ+hFneX0gtOqRWIV1oGi3lmq
+O0FzU45JC5ysZWSXEvRXdpazCZ30cNfyQBoCoXiqgWFvMEcf5ql+tSBRSikY3VX1/3OG/W96uCV
3R7p2lqCXQPNL29jXWLzgHwhHZjO3XM6HtvPVrfxbm59fjE4neSNYik+bwse7hz87/bPvz5vJsoi
IOJB1Q3wqGVtBJUKZPTHAVFG/bPsIONcHBzt120b12OADYR7HvRuZuDswmttJgfpOeDmzzxkzp1p
b1z913vt/ecXCUAXXCEUQrQgbE61r6XZPVJRnTQg/IS71a+9OhKEr1hvqDgjKfv+dmKWMk1BJ/es
AOJieRryn7en6vq6xVjQDw7vGGAZBJjvDWggG3dKuwdaptgDVRUK9W1E0C/ro+VvXbWrg7mwtZg3
UamMQQsJ0OySzhh9EJkmt0dz/WC+H83S2WibbkxdjIa1z6kXl+Dnb5GzQl3Y7X9t5urXxoMkPRq3
kUJBR9JicUDtABLokblnyYyTIMFeDZ9ujwcy91f3GuQZnBmC68CHuioHUEg2jZ090Se30oW3475V
Hgqz7uMOr3Ubzczxd9TyVVKYQ/Np8GQaMyC4QT+DFj0ZUPU0asK500UOeemyTncUbAlfWMbGj1XZ
TXvcYMMXdJI4H+DN8IM0SH6oLVeGSqF9Qugti5sMrRwhuHCchOuGSDgKPx/bssUaktTeQ1COnEQn
5L7y3lh+zDz20Z1/ttrUT8rWYztL8iFUOk/vec6bNPLGnt8zT35tGve3B+vH1sj1p85t+K4weZAA
ZP5VCb3bNzmTcdrw+qT1ttpBL9E+9pVwZEiERG4K7N/nfHTp2SlaHilAKyOBLvidk7If49QCtFyl
RkRrq49tQbTHYCqHEw8yniCFL4HP4fUOSkx2rLKhil1bVR8tZgM0JYGDchReLjNL0yQgzNpNSI9+
IH1aRKnk3gvR3GpHWFccaC/4Toh2ONaCuRGAuead8OzXGsUcgKd8O5wqRZ+RW5bgCwKgymgBAfUb
UA1pQv9BByONy1ZDha5Xv8C7eHsPrZ1wGxDUOcBGH/dS1hrMgJltDyA6JNLZBTk/osUTnT/2Z39q
96UhN96PtfsdAAi8UMAMIF+1cAM6rzWcwXDAppOmu0Ird6Slx9zbEjRfNePAzwDqDv8t33va6W6q
K3cmQAFTdVWmJyz+eej/HDCD5AQkRWYxLVTzl2dcsrSwvAptcJVf/QNtvSLsDLLhOq3dI9AjhhUw
/eKsL26tpjMLvQ9a0FRPKG1aLGzyjRTI4l4EExDeQhBVIJUMzxNwmfe3PGuNQhloK3zy0CyY9Y/A
JURj3z30jbl3KgjZdh9vb7rFkP41OHd0oy8ZSKDlKz/Ake7K2k+fkJKNed3G7fjy/7KwHFIvmCWR
PgbPb/YABEvodhtOxOqc+agTIPeO8GAJ5Zm4VQ+mj3NjlGjijic06xtxwAGb3Q/ORr/FYjf/O10X
tubpvEhWoBURzDwWmELJlFDr6OUf7S25xsU18L8mQJjy1qhy5UmMppbyNMC5VMPRQHsFf9Drg332
7Pj2uiwDnStDCwdS2g0l0J+gTyUqJDqUlyb9iQXPWX4qdXlfABDlOyxi5G/2A3Kt/ze+xb2j9Qa1
CbBQT1bwrOqoLn7cHtfW/C2WCMyD1Sz2TZ+aLPHMQ+NGbRnJX1Bx+ws783EFugu6TG9Q7outILQG
EDZaYPpcjx7ABf1Sj/bnDMDNEIp79h3TNpOwa0ND1R/QqJkwDHv6/e4b9NKvvVHSp8Ap6aM/BTRO
UXw65tko0NevAjyRvPp9e5xrWx5dt0gEzh7hFRNR09pmK1IFo6BVqpsfQFn/IPTPOove9iJiekS+
PgTGrsq5rdFWnT3Ce9LbH10ABeTx80jZxgO7dtchoH+j+0TouXzxnHLs3HZqU5AVIwOPou2WUNfq
+iAvi3gJ6ZarBHbpe60m2/x/SPuyJUl1Zdkvwox5eAVyrImq6q6hX7DqCQQCxCQQX3+c2nevlank
Jta9n9MsA0mhkBTh4Q4qXN8Zb4h3Y9ZhVr3+2Sn0n7lC+x0O0/n1LqM/nAriN1UGqnlXfc+aY1qv
pUCWAipc+r8GZKIDBDlzmFQQUHP7J3GA7g4MsPmWKKviGrsShRbXBEEbVAGf1x5pt/ZQY/D6Lkmj
RjkqG9dd2aRLzjvzeAIZOTeIyHeqriqqvoTazUNtI38jmAHJHtCbQxhsjdZIemt+rsqJJVnCoppS
o0sqsMm1IP2Z2kdedAEI5nxqrWQ1lmYMfbnzTRFNKBcndifU2OYCR5CboNdvfnfcpJNWrqSzl3zg
xIp8ahcW9foiw653XPquG/y+6q29blrPSe7uoYAQeGsP3KWlmgVaVHTWIAUt5/dqHQzlAl0JkdMB
stD5iR4Y5srcLS0SrrpgSUBlA30n8zecxGx7Qg3AtdIk0vvJ19T7Qhv83Gl9d41VZskQ3oJAsX7y
eMl3EkDPhmxE80MEbMgxrhIgnExlh0b8MKkm+udxDcepBk49OAXgzNKoEs/mCS08AkpxPQB9EXry
rx8BCy53ZmAe7cm0eWTqLK66JBosNUjGsOJ/EQZgASK+UApGCVAOORNLYqVKTBIB+O3PLRc/r49g
YT2gLGOAehAMMWiil0aQWFPXuZxjilJB/Q5btNKdwElQ52g/rptaule5YLLDOw7uDKYH6ZVQTFne
x3ZL8I6Lb92m+mXVfYA2hY3RD/sED33eZEePmZuu4muKrPN/n2RX5yh0aluOQjYdiZlUsD0pE2hf
b4tmDAb1plOGTWm91w04moeVSLHkHDjzIH8JgDsqkpL3UQCHvISWJKpR8arEbkRp5/qMLkSGOXUz
E1pjEaFMc+5+bTl4oxc3JBKOFeDS45uAG1PvD8lxPucOJub0nTMTIEgDQWYHZBr5RCJAj49arwUQ
3dqn5h920f/HzEy4qM08cSB3PB8Nzii7UmyNRIazb5OwWuu4WIjcOOtmcUIA85BWlWarqDnDy97O
oykvQHyyi/leLwJuo8+hAn+ItYaTXrj0AKKFqurMDIN8sfRkNYq6VdvSyKOkQ69gliODVwUlMGpp
sm+czXVXWNxcoKkE9BUdbVC1l0YHfoCmzrw6j9QKjVOMBSn1gB5F6mgckAKCBHH/0Hm/CmvtWfaZ
QJC3FtpFwP+MxkgoPEnbmoyOk7Z6mUde7Tk3YNKkfto05k1H0U4FYBiETA3mHpFiroIBaitbs6l/
cGsQR9cu3FCzy9uYNFnjIxeZPTGAlEOvt71NXbm/UkewY48OuA3D9XXlvri0faDLDYQmning4ZQ+
vETnm+W2LMehl3+pTBFB3wmnRLWW6ZER4J+efWJIvjMAHsIEyMfyqLa9EV015NDW5NbBA7YCwp3v
NZPdNkMZQr0lRIfdVrHooYVO53UXWYpHYAkEaekMwYKa0fn+sss64UyxighNirshVfZptuKEaxak
h7Mzsn7qHVigc3/ZTW/uro9gacGwdXGbRPc0BjLvuJPj1mhqg2K3FVFfTMeGfnFTvkv0H9eNLA4C
rwcQxEGKBDnhcyNM0/PCcOMisjgqtkpIyc/rBpbiELKK/xiQjlxSm0bKchhoxnrbg2RuEMMAcr3x
N3TTwCukArJaKGl43apc3fx0QlyEkOg3oMUMuMf5uEZh89rNPBrFTRUY4G1PbNMn+S90JPidcwTN
qMdB7023Tv2TjN1f7LVT65Lz9ZSXoPV3aETYbdx4m8JItu4ao8TiRgOGEEriUJkD0ai0dmaeuRrN
kgIplNY3oQTmJOwQp3Xhx1Q/gC4LHEEDkuTucdL5K/ohbtwxu4MgzK/rk710q3JdcMHMLD6zBtD5
XHdg4OwLcAlEfW3iQ7yGbZSkYxtig2MzTYxqZWsvbAy0IwCCBkIVDcebFPyVsjC6FsSQ0LUpA0AF
AuI8aWtKkQuDQnRHwmPmG0Xclna3p5bFKEacn20GPfIRaJ5u1hQGratvKyvpxIVNeGZLGhBoQq0i
BgVVpBVbUPbnenB9gRb2IIah4RaA1O6lEIjRo7yD2gaNMuOJaNYmZrcd/V3Tu774BsrvFWuXylUz
9e2/5uSrQNw3DXKKMOfqAGTfNPVB61yc0HcWqNTy8Y4ISFB9MPRhCPHcJU8CpFylBhXYDx7/Lu2t
4v2+Pv7F+T35IMlBjVlNzO0ojUa+nR41frj+9yvT+xmLTgK1CZAGbZScRp4KGcPpsXOf1PqRV09J
/ELVb9eNye0sc2Q7m13JWZxSa7mNwlnkoadOTG9NcsPEN1X5xdybNu7Qo39Dq9YH6ACULA/QR3FB
GF6aj9c/Y2kPnq7xPOUnY641XF9wtNNIaZ97BulRtEG+XDexuAMRT9C6g/Mb6t7nJoRjs2lqsWo5
cOBg/99aKgWHnP4AlfT9dVPLo/nXlHQ36r0cZYUCplR6gz4xsDUfuu79uo2FC/LcCD8fRpBiuABr
ofuakdJCtGYQu0/tb97ghuIWMn7JiqElb5/7rA3NVCG3LJfA8hGShx34QSIIYDNfW4MYLy3L6d9L
gRHM+l0Dps0iqrM9oaHq3rVQJBz//PIDvAmeeQZIY5DelC4/cAqvMzo9jxg44ulhaPZ1v1JkW1r0
UxOSf1GvnVhVwQQIJ8GJeFfNV/liLSG4uBpQt3Q0HCMAWknTpda2QDXXwXvBJ85tQv/i6MBlHs0x
6LhBHlDyXLQT9xkBz1tUs94fwcS19v2Ls4Q3A3DxeEQiLXa+C82+zaxaHfBsSIowh9oh5bemvRJN
lq5ruCOi6xuvbhQg5YwcsFNclAlmiTH3ttfIAc34d641Baxx/LmDU6+VndkmGjpHy+fGLgPI5ax0
uCw59iy1PieIUXo3pcBam1BTHIaCRmnZq1swXlqgfjKgs1PkUB+z+Zoc0qI93Lqd+TUGGJw0s9z0
0I3LgPMgmFGBxAz6/95Qp7oedj7ld6QHqzfLefzXzPwZJ5Ea8HHL8MaiwLDyYzGUoN4t7mmebkrT
uUlN11fTPCyRHUqd6Wgw/cBLb8NN/mF12Xun0/uesA0gJnd27X5Z+bb54L34NvgVnmg6APlysnfO
kOmqiGmEpO8Pu+463FyJ4fdooT8muQqgbm7mfq0KAuRDdmu39Y4lgq943+JCnHyFdJZpajxB8gdf
QUXiOy+Tip5+pfVb8+tfDRfubaPSgVWXNmuK45kZtUUjQ2R3ilLuVKrtjBSHdlayHR1ScLaYT40j
HvKi/GqLtYvK8kD/sS93DNFU1LqTwL43PhvjU2IA0xrof5FAQyMoypNwOewlOXSTqqjrzsxLjLIO
jO6+BA+rSrbX53IpLJ0akYJ3ayZQt6OkjLj1vez2Cv8x6SuhdenANtFviDIxgDEXZdYa3Y5OktgF
SJDERq1vheIFqj3uFdD8NGu4FZny6/Nad2pNOic63o4m6HoL4HC+obLj8yENkCMH2LgJvQxEPiCV
ZsXRNO/4uJa7mydL3oantqXIx2qTqYUO2xmYcaHeyr00yC3i29h8bfYVpTn/+uot5e+AoPl3bqUt
5yAHoKaNW0Sxlm/HtvKZ+qyN5abvH13oDYt6o5lAIfdrygVLbgMmHbTrO+ChAT7+PBjypkocOnXI
2Yx24BpHQT+0fk3bdclxkO+Hz8x8tghu50YGBpYxkSDi1lPzPFmQlSu1IwBQKGaNzoHEqxCOpTB6
alA6SVqqKdVgzA/wZktqP5+CyQhbd0fAtpT7HDB8e9+t4ZoXpxIQdaBt8KREfet8lMJSWk24CYkc
WgQ6/VDIc/6HRPifm2K+DswVVeuSzt+w0Y1iTBWJOiXIwQm8ue6G80LIfg8YF3QP0UkAJOo8r6dH
IzWTFmpBKAdNpV+wu7r9i3cFCh/aZ/oL9QTJE6jded1ECEGUeuLVQWmf4mzl1rI0hs9ICzC9hiSM
dLx3VTdmrpGTSC9vCv7qkJVb8lJswGVoPq9sKFDJYJN4BMUNGqZJVCbpvnKtkPXKI5JAoU2nCCSF
m2Iqnq4vizG7jrwupzYl18qg2q7XpJhtdlta5gHYI3ZJpYZ9m29yzfYTZNL7goaJ62yrOt2iqT1E
2hnJZryn3DKq6RRAzWzrdtVt0aW3BcsOpQX+sZEEaZf+zMx8Q/T+potZoBQ19F4hI9p6N0bsHGrT
3qh/ypT66cnwYVTH8HpXIclx7mouF1Myeh2JTH5A17xT7YrycH3aFj0BGVw8jRB1HBkQgltyZrmE
kSgBeNbzFXtltyweUdjr/zUgV2f1ChVsTuBqNtiyLOMgGuFb6AO3lUfqbNr2sVN+NLTzVXeNZ3bR
CU8sSxvV0EUNNaKMRL2y6abab5wvyRixNgINYUDL8H+ayE/3PAkLRQxuhUSnJCo6/tylIuQ52OGv
21hM45xOpnTm2iMwl1AaRXnYzvdla/sc/HG53fiEmAe7QGN/Ob0BYfHV1OttVrhopep93KCDdNS2
xmC/XP+eFecx5t9Pxsxz1KTcuXzrkFsLMPwY3IvXLSydF6cDnn8/sVCN8UxHhU2ttYMv4v3UPRn1
io01P5F2GViPie6APizKKg7Cwy8CGrIJPYicb/PqBxRdrw9pbdKk20SbdxaD8jiJlP7GAD1UVq8k
+5aqjR5ew5AhB5XRXFg/n7Qkg6zJ5GFZEijb8uYtzr4gYaHG96P2WPJ713pSphaddl85e0XnlE+r
jdnGgWl0PgXAn75p1fdu3Jb1CmpclkL5Tzw7+TDpKUPAjJJAZJZEuX3PwfTkgqA7aSJVHPRWhMyY
/LGKev37xH6q5Qevt2n8O2sPJX+/vgT/n3303xn6T0PGiVuliVVqhCLq0UkLasW+R/sFeC21cmvh
7jN1qt8aU5iYTaiMHfq7WlDTZKHIs70Wq0dcYn5e/6DZxS7OLnSWW8D/AUAgv364gDQWE2MatQLq
ct1hLJP9oMThn1J8/2cFTgxJrjENaLDQxiGNTF2A5EEDvrW56UW3EvWXthTgmAChm2i5BKbx3APH
TInTlOL8F5YVaMVjaw8Bs0DnmmX+QJIdBV/s9Rlc9K1Tk9IunkSaNGABwZK2PCD91nO/jch1d95j
DmXoUZ2QFkjDsX0byVYHs6mujBt7uG+h8IK6/drXzJVCeUEhqWZBOXdu65GBGpqnGJQ1iCnl9CrY
bvQyvxj2PeiNOEHf1YfZvY35CkBtKbCc2pRmwNZTqvE5sFge2TM/ndL99TleXNWTQUmRq6zaWJty
DMoaGDSUQX/E3j0QtU0tqGXN536NDnnpSYQr5CzHiYIlYMvnXtS1fTY6YM+LGkZ2vB7DIUZziznc
2ZCPEbm+Mrzl+fvHnHxTMXSegW8UHqR0AQNsnu+uT9/SWebMrM6eAUAS2KTPh1PmCvKSKoKODgix
xXcW731Sbq8bWd4HJ1akKwJ82ex7YCcixlFhEU+mfVMWYJ6sNmPzXPInM3uI9dvM0HyHfWEVkmft
09iBZ3LlYrnoLCffMc/2SYhlhqMrcYfv4NNt8YJufd76KiR5IIHlrI15bWalcNP2qj5kGWyl6YdC
H7n1E/GTkLdcMN/LXmorQhOcnX1z6x13GPR4ZkHNlSfP4kUXwplYYSTUgeuXJh4MYZNSZdgdRvmo
dl9V0QZZt88yEPwCeubFxAeTnW/bj9navlyq6SNxAFA62qRc44KQ1p0YGCMmM40KOtSbztTcp46L
b5nFCt/w9F+2XdONmmrx1rK7DFjs7DcRevPck/L7kIE047oPXi49+O3xPTNuCF33qrT0kHka2qKc
A5ElIIfw5E7uLuG1X4FqK3uB9syKvTmwnQfbc3vS8me5MyUtFDSjWn8s4y/poICbb9u3+oqdywAB
O54JEi0UZZyL7po05h1hI4CgWR8olR+7fxwgzv9fChAK+OXQdI7/B7dfMjxFFlujAblcGQ2Ogsy+
o85ibDK+yRlGp2i7FBHVBHt8okYpcUMF72OCpkza5GHP197lMgHZ55Xj1KY0KpyPDXRT55SPat0D
5bbhub6hZbNxVbFVOh6aRfbQFu3HmMV7tSIhDrGQdeSWG3r4p455Pnxpi9ou18thfqOZAjQbDgmI
fcidxrcJ3QzuXmWv1+0txqWT6ZY2AkQfypkjiKAzBSeyaLe2m/4WDv24bmZtVSX/d3k6qFk/vyia
fWl4Ie1fWIezJa5BrI8yK6LAdYPzwXu+4c7nUbppWGXdiSLHSUmS8jmuy5/FOB5SyAGUoht8k5lB
X3LQ0a5V3BftogSiguMJHW5y25SrGAPtHMxnl/Z3Gm3RbMbe0XO5KdDxqirlgeRT6HC60mB0GV8w
XBAJQhkZWRJsoPOjrHIAutXKOI10L9+DY+5QA7DZASnFLGtlZhc95sTUvNQnpyb6mKsYuhI4RKjY
cE150qY+5Ks8Hssj8tBrPjfwXlQRi7EjZq3CTF5C04/c6ADSFJtmDeN1GTDnifvXjOQnpeh1pngw
o8fdR66Yv7PKWQHNLbvEvybktQEhUzGAqS4aE/cuNdJbtM2js1ugebxV0ZVKm9cpF5tKpH9I1fUZ
1zC2mW9chfSPJe26xAb559CKLLKaPBhJimb1lfNgafpw3CApB2Q0SMGkcDVA/knjJtDeTnno7ln2
P/69FJ28RsmQNsLfK8U3QT7iNUjX4udbaNwGCgfPQLk03g0KPn9CP0GdkHsImOBs/pvKDJAe/5iQ
hoCmRmr0GtD9phtC4bDgQbo2S0sOdmriYpmrjvRWj/t0F0NvwAsdBl4CVFsLAWkNM/+FY/RBgTzL
9RC7tEMh4jCX4ME7dUGiViVT0pTphEwfQb506jaG0b94Qwf9zjUxh0tTqGLgwobWGQAKL7rsy7jL
LeQqswguCNQr+VbjjtjGzmNVuWvscwu35LlkggfQLPyFZnVpOhVSTF6mZWhSbwQ01n8C/OJPIvOV
atcOr6oGDooaWTgI22TKWo5gcaDgLQJjI6QpL9DdTt9NuhmzNErtAc3DQLEH6sCMHe7OYL2ymcPW
LF6Gc4wWGAoPJRAgbuXK4TgALc90pFvqQfnq1KOPGgJScCvVnMVxofcV8tIALl+IbsbDBFGwSUmj
UnhV0FvNhmomyD29W12sCXNdbgeM6MSWtONsW5kgyIqzMHeyY2YpN3mhh1x4W9bEISmKDVRiHpuC
//ERDLM4e2eP8dQLfYcpt5nd8B7dsb0ZNuWIZuVk8D2IzOb1uMZXubRqUEWEegqA9MZFNm6KRwbZ
IQ3nPfvpgVamw053lP31DX4ZHWfpRahkASSIbkI5uOtNrNVpi5SfJaYR6UZwMLF67b6/ZGRWgEHP
zixxLesdOHovBrPDhalyn9Fm41vF2ptoaa5OLUgXlgEyErFj4PwFx0xQVsBu4PZHIAlzfbaWzczQ
bcjBIKsw/35yL0r0GM0wUPyKQDhWK4fS9sdhJeIuhiZoqPxjY95mJzZ0YiVq0+FWK6rMH72wbV6K
RoR2tov7wR/0x7i7F2Pra+aX64O7vL/jBnFiWLrD9BPV6GTgWZIZzYYVpp+q7ym6jdmUo8DMwXqx
5hdr0ymtmgJqtoZbsMiI9aUvml3NaZgJpOOvj2whG3U+tDmcnMxpCpLcvhAwVBS7OvmiZmXgVXtN
/52m3xuahzW9GcwXtKf6pgGBLDweeh4Y/cFZoz1cipEncyyjmCqnSaG4hkKSo0KvWx2sJ73sj9Am
3/b1Gh/1ynrKNMekTlwPyArUX7x7Tdyi8OKpObRoWGBP785a7/Oa33rSA5uAiR7abXj+QSc0J79U
vUE3GRyW/eiVxI9LSLOVc2fHD22tfXPVtHRDJSYox/RhntU6VKtXIOUJ+zV4EXdxosfvxnQHrULf
Huj/Fg5ksIyGRrE8VTBkr9sU/BECaWP/eN115013/sY981w5g1+T/25K3IpeclM/JE26z1IIoPQ0
7B1lZacsR+p/go8nBZ/JG43YdDGTXPs9Dq0v+Nv18Swd3KcbQAoybqpYmdcggiqQiUsVsMx2rhaC
9xkcJOlNq7j3vdlF4FZamccFlO48kXgHIiGI8clwzbGpMrCl43ZiuOku11J/0opdCyHDoYTcANvm
+pEmJOyKbWbcuMNKzXFxGUEPoYN+BHUYGdc+aVprjQUCkKfej3Fox3lQiWdb+QLG3ZUlXDY1F16t
uYFWBmqWScY4Z3gpDPYN04OuCqtkl9qhtVZdWowv0D3/f4bkWGY6BFogM2YjBouQ9sIqELkBflpA
Isz87VRP1x1nAXaHBTwxJ+EooCCZgT4QniO8Z1oC1VhA9xFIU3ZUjZ+tc1dk+6FeedYvhusTm1JM
SyqQPVTImkWe7uxq91avLb/t7qw1VerFbXdiRwpgwgDjslGicoAGp8F9qcef1ydvbalm+yfnn5nh
bVzrGEczNpue6b5ROxuHe6EAp1CjV6C9A9rgus3Fw/1kTPJdSXhuWTpADVn2Ph22QDdB9fK6iVWf
kMIV1GV7lRSYN2uaHkqXhElpPbaQPnZAA1bgLclUdQdwwl4b16RNFgMZ+LqAbZghUfKbCtTilZrn
2GZK2QbQYEiA2CqjPH2OM7514++VWAkhi/OJwqoJ3CIUpeXCzlCgsgpcGQFpCoRTCu9jKLIQebpf
1+d00RVPqiaSy0PFwuRuiUhFM4Ym8A/mrFSo1gxIvs60ioNLD4dmpxSv42D7hZ18//Mx4G0/H2Mz
5YKM+2vBo6d7wsFNltibCml8tV3xvKXFOLUgzVIvlD6FdA5iH4gxPBRKTIPtUNa8Po6lUI7WWIiH
o5dzRqWfb9upZ07WlQpCOehE9KaHaO27krT+ZBpB3h6uG1tal1Nj0slc4W2Y6S2ModV/25AHxe03
f2EBj020+yI/cAFK72rmNdS1cbnIPL/ogfJr/P/NgrQsjNCuqEeLRF+86WvmvFz/96XTABgAa5Zb
hMK1fLLGDof4AjCxUetXyl4MUBcKxrU+h6VQDTJLHe9+ZPkvsq2Tye1mFKDGIsUvVmALEhIwEEXk
qCiW0NjNVuAaiz7mopCB9yxa1uRanFcnA3EG2BNwrLj+xqCalLlvlWbuhP1+fQIXXQxJWCS9cA1D
3uHcnysAoq2xRLKh1t464H1+Xv/7xfVBKzeSvKAZvpRIiA2F0hx/bw/WRunGcDKdoI9JUK8poi0t
EpgZZlknB/TS8mWyRtVa71WcOzq3gnYAxaByV1Y3rBnmUtd9mq4xWS/N3Mw1DowY1BmAZj6fuV64
vK5jvOWqMuQ+VVeSDvrigJAEAuIf1CRITp7/P7S747iosjzKRK+ihYGiNppMyEYaFipo4zCFjIDM
DgW+Vw2g9m+8BPdBasX1hk4D0gMJn4LB6rTd0GbDRgG/m49eXwZ6EzE8EJuBkjdBn23saT/NSlRo
xmMsVHKkMVrFG1GQNNSQKr37zlk8rXj44txBhdhF9/EMYJ5j+cnlh2Vdb9kJySMlTfcQoa7wEkSD
yHXfWzoQUOL7x4gUqqsRGjwTxQQiMtR55rtI2A3GX4ToUyNSiBYO6JFjXIMjxS/d7bjWt7o4UbjP
AyqHO/1FYtoovX6EIHoO0g67Paq1xfxxUrKV839pl86SxZCPAfvbBSjfFI2ZAFiIrk81O6pU8QuI
PKFNyZ+Y+TeLArYstEChNgYSp/OVd9w2GazUyiLVZGI/2rTakTp2fNVhZH99/T/f+vJDHcA/VZ01
w8HQLV1rDOrY0NI00YHZoQnImrADitExHiyzHCEp4Q6uDz7tEfi7uN+0kPnztbF13zDV76roykDl
ZhW2oD46OAo34Tt88lUL9Oip6jX3OI2a0FAVEO50zfBGSZXfkKYRR3RSQ6glJfnWLHHF9twq3cVC
5TEYphrzoabdu8pFeuONvAjxxDY3LiXomzR7985FSSCYUteJCpz8gS2qN/BWjE+NWk47y+jfkAr4
EKrIn7QEPZcZAEc3wrXzTYc2ILAw4Zot8u+qqCGyMGUzOQ6wXqWYkGrRx2eeNtmeG71+OzpW7Hcq
sfyJmvdDndj7oXIsvxsqyJfRgvgdp++qJ76lIFwJUM2ftmn+Uoxf3OmxAo4QrCc7MJ+Jbd70Afpd
Jj+NsyEcgGNSoT/PwZ4kgiqxoLZs+hyCqjvmFUVYt+i5NCoDHdIm0k+VQaug1Tv36AIQFtSoiGwz
VtV/EwpQjQW8Dj3gl9w3fUWnPud4fEzg29CbAuImr6tatUvH9qmROaCfBLUK8s4tTdIM4Go1sG0N
4rveZioEumGTLVZ8ZSctQJV1nKlg2taBhETHkWSPdhhrR7ssyvSO+yWJh8hLlepQ2V58U8G9Ay0V
48ZRdO9G69X0ua1R1QiYOg536Iu1t0ad0eOIx9quS6ix8k5filwA9yC7AnICvI+kjQ5JlRyt/TaN
NPGKbqv46/XNvXQ6nvy9DMmkGpK2U4q/F+RYj0fAPx1ry9nGID9KsjKUpYPEBfjaQusmbvzyJbMd
K0h3c3RyUzuOEie5s8EG3dM1hMdSFEb9DFgSAFrhqdJR0mdVovVeh3beGQ9dog/VDNPK2ir9SmD8
LO7IgfHUkuQ5tpoVqJr0sATq/KwfVL9X9EM8NIElSACka5i31PfaYW8402aALFuqG692OgaGYPuO
FqEy6OEwrJ1DixMNRnwEa1Bp4m51voNSXW3jIR5o1Dg/TPOb1/+y2K/rfrO0SUEK8I8J6VJQQq6l
ZpmgUSE+uvYZAmE628b5UwLCt//NkrSciRFP1dDAUsruKH3gsyIMGlWCdo3uZ23WpNWkILhM9Rqz
ZpnC94pDN84ttivX0WXnxLTNFwT0j0hnaQsZ+omWLShNkN2LRx44gCAS54DyyYqlOTBcOue/lubA
chJGFVttSFzBEjoS1ACsGk2Qkck46nFGtrGB4E0qHTI7DEeHKlAUur5sS7MJsIMNFCdywxcXFNtA
X53w6iwavSmgahUSFc2C+dfrVpYG+RkbwR4Kigi5aknLmGVmg2QFMW06N4sOX/Ds+0HdqfKbzrQf
kqLnO2glkVvbLq2VMS5sAuCBcTUGoQtyV/JighwKwpFmATIqC7AKndu3U5wd4tLaQ8DitTSVzfXR
LlA4gWELiTmwRYEgwpU7Y2MDZK8eT0aAfXS/zMcbO31VHG2btffAJShxsWnTt9prfKf+PZhDQNQj
a364xjMeDz5cBX3H5EGDLPL177o8RHAphH4b3ovzk1EuATiGo6RJEov7UnvlOdvY9ZsgBjA8v6bW
PDLv6bq5y2nHdJvzdRSuNXMtn3v2WNu5opiquGfkaSi+18U7Bf91oeWhqn1cN3XpX2emLOnxCOLq
prLFJO4hvgcwxNbLNjnAnq7ztU+iWoQgz7tu8PK4x6aZ1U4/yTdQ+Tofm0YViHZb6XRfGNtZs2Xl
CF78e9x0wdSKEspFCoZRYQhh0em+SWhYab+N+Pn69y8ULDEAqO0h9Yw8BXz1fAC0smokLhVx348P
ZgflGP2giNfGvc+7bWtGhfmLDo9QllpxwcWB/WtWJjdjEwq0DCKM94Ac2d5T+hfQJhBTAx0DsBhw
VRBnOx8XJxZNWQYgdd41gVnfEDL38+2U5mVlAj+vQeeB+9ySdA7Ztujx6MnQRVKik9dAKXZrDep3
I2ncr4Xn4VkwVfZb4zrZoaDMPOSmzcIebH/fynhqvjtOjU5cC5+njk677dARhuYMQ2wLtX3Bo9G6
B2wGVAQktzdAGDtfkzj5mfeO1QcESm8/Jk8VIEQe261L6/7NIM6XrK/0gLV2uUssk38ptDEbobEO
pZim0vXfZEh4u7fxHrjR+VR8dSkOM9bb3tYdYveWFGx8qouimVXdu8fUVV5SJ/ceoaVRbDxaqTsq
RmRQkjJP74fEbnYovlm5D20DY+MUoB4KOHH5gbc5SKHtVMFrsweQjOpJ4nOgIncQRgLMvFcg65BA
tYi1cX9TpCM7ZJrV+EnNp6NpD8nBrHDWZVOX7hQ4DMjf0VMOFXdty2mth0mnx5GGaz16G9Cso5vQ
C0u6tg10gySe31uq+zaUhfKQZo2ofWuw+PfBHehRnbZu0/+OvebDBAh2IMp+yozQAeXKU5rZzU2r
8sdU6cxdOdb9IbOrcZNWQKGgT0DFUw5a4ZyZXeCA2+gh5qy571GXebd0ovys0FGwJWPGn01PUW4m
r54CYXTOt9qeeyQgKvxgNaLZQU0vwwprkwg0YaXfml5zHyvcAcA9RX5OoL3cthOSa9CrJduCQaRR
91JnOxGrCjwnHo5ovRhQSC3i/ZB6DK9YaAsAeQAIWKWPgabl2QFdLTb+ZeBBM+rfe4i2ojNfTOFk
uWmIW24XKCUK98FXlWhBroz5k9o5xdepatynXK+yuxRkUn6Fto8bM+XTR5E0XUjipkBJvgcuR0vY
a130/U7AgwIKPvidQ2PrTjMSNBIAkQ5SeKQZhN6yoFenHC3mTudrFnWO1CqNDxVitb+1DldF6DJO
oY1O0ENT5P2GV2q5I72KyR4KyFe4Q7bpXRWKBqLqto6i8VC32v5gx5V2VIy+2TkJ2GNJjOe4IrQ6
qFtoTulZpu9ss8bFqXCtlbh/eV1CdhK0PLivA8t4wWuZ90CgatxOH+aWSoi6HT2DPU3G+McZqtkM
0kaovDgI/1IU03oLemG5lT44mhbY2JKt/bUWSGEOK2f05T33PIhJx4AZK8xpmjx7QC/XVvfearLz
wE0fez+uh0tn4YRGZh8UG2gFhTi9TNeFvGEy5uVIHkYjtT9qy8kKn4xWe4wNu8eeRgauN2N346jd
tMfBaGOsuhcyu26OjpZ7/ljkStjyb0ifBhbUTe7GJgNzSv/OTNUva6fb9ARd98PUTVFaqMN3t8UO
0G2ybbtBDyDAokPgbTAfSjyjd26HVEE2oBs36yHNVze0uuviznhCcajeKfoUb3kM4ZFRn4aI9IoS
spa+Cq9t9sRCqkcxMyfkPQdBLPind1nB+u99R8ttYXs/RMlahDPUs52JeEHlxcadqJFvazx3q1t9
+6SKadi4nlsDJpjb/Lk2cro3UMreNHn3u2gNqJ40YCswhNrvOBwAtxoFUnIFhYOP4HpBCV3FMzU2
uO+0pPvdEc301YwPu7iF0lGa02xT05Y8FFrPgrJN68ehFGtJ+4XT/MxNpSOwzmtFFJqZPvTeawZi
CQpgyXW/WbIA3TPUhqBKNYOHz49zUXvMrtz+/0j7sua2eWzbX8QqzsMrSUmWrCG2YzvJC8tJHA7g
BJIAAfz6u+iue45FqcRynx6qH75qbwHEsLH3GpANGyLUHB0OEAsZyZWkGDBo0FBtSJxiic62WqCC
pi/0PD8pDYeUr6DgVIedpoWotMaQOI7MJRH0axGhlwZgDHC1YO9MZ8ynF18l8VLK+xabu/S9e+SW
3l45uloZNQ2OWev6JNTLPntSg/l1hwjMoTmdKQDUo2k0G6yRN6XmcCM74QJqIF0H3lkN1bbb32z6
I/PECORhHNv46RDot87HZyYpEOVSZSdzjC0O/dGVKmIQIAv2XyyOz4GmxfNpIpO80BQuNgTip8TO
w7paeFZcy5JRP8V3QlsKogTzd2udGbLJei07UUsdM5k9l2zk0EIf/8FB8SHJnMmq+QDiw77PxveW
ioV387WpnGqdABZPQkhz37++8nsOcEl+Ki3vAP9J2Hok5ov06C6oSziYJg+3P93VAX++32b7jQha
1bXuYYG0XrN380HsKcp3q9Fh5krVTrFL8fDlITLN4GQNbnDPVKbt0AtNFo2mpkfbbB2hkIpVZE83
B7rR558XHl2FDXnO5OipRuZh5lbBpodwxLNjVlZIYQwTu0Nf3vHCkXHPPLrvqrJfje3Yf+OCFj8h
vWAcPMtJVqUpi0i5bfrcGF4VBxyrvzNSsU4SPbjrEl+tkbf8A7+GHmhQ9tt0SNsOWB6jXBOH8se6
VO5DBuYL3CxLuR8zkIZNUPNiN/dEjKYLWggqIOKnxIp8SCT3HiBUm/5LOr/5nupI8L/+oSCtp+NZ
DXmsqapxPjml5ET3E2UdTYPKTTFa5nMFAaVHz1TVNqCg5LoozsPUyG3XaYE9ntE8WJvKSP/d/iVX
Tmh06gDNQCX3Q+rv/IcYvrTGlEnr2JblLq+a3VL59loAUA8m/gjUbFEnPQ9g0pqQVKbesd4bzglu
8F///Z///GyVVaMm8t6C8snAd2V5h1bZ7b8//f9nq3jyE/qfnz9lYJ8OqYbbpQFatndE4bXmf6HO
3dPV7RDmlZ0SQCJ3YphP6hBziC640rYhq9w9tl5JErB4NQ+yNjlMu0DsHT268iAj/zDVquSG5sBj
oo3X7rQEVPS+Sx9h+xiCo2StCfeah0Iz9BVH1+SN0Fr+pDlO+tCkU6XccJZw8Vc/7qdfPpsdSDUW
JQGp5eh5j2TbdV/7uCg+6QAv4a7VUYhClXP2cf0ajd7EZsaRERguFf0eL7HX25M/+75TCPBWYCE2
8XKsCyCGtBpDBrLyjn5msjAYtOxFz5IRmSdnC6FmkzWFAgsSGNTJpkpH6+R8KYGTq404iDjeimlQ
hWVms9+5hhfyl0eEowVUPwdK6cjUp0vp04rlJlqXSIr5EUa/YdXkEeOvmbGUO05f9tO++BgMEhAo
NXyIVM8xETnF69Gp5XhMhLUqIdTFspWr7we2RGK6Ggg+IHh5TIS7OYTN6IZk1NUwHg2D1bCql9oq
66Aa1vvZTwP7Iv767KFt9j/hZrNHGw/kOhfhKC1CPIViodKV7fy9HWX2nPrP7CGVQ4ULfboLPpPJ
ao9BW3I88pGGdu5ufHmE73FYFG89cG2B3QENRNa3g15Z6njzwvMRS8+CtPws3fegUyDqTiCo6EJh
fnM7GubW17AyHyPzgNCDWBJaEpCuPl992GaD1QOuc7RzL1QvyaJ4xbVRfA4w20WupMzGGh+P+ksm
oH+yto0lL7npG8/X9ucQ00b+tINgXSLLUiFEeqdD70j7G6kEFZXftz/HtYUNIBbkWNEWgJPT7O1e
64OfNAxRFA+1YCNgsbF2v0hr+8/nmB7twEsCMmfNvnnqeawfM8KPWR+sUZQOJZJQ232/PZQ5jPoj
DE411AdwJkCHc7Zr3MHvKDHAlqx7bMx1DtoOR4UrAzjjnjiQjXqRS6JK107TzyFnI8s1YButtOFH
ebCa1Vjf3R7S0p+ffZ0RqSs1fUxcnz4M6kS+yKjFjMFwCKpiUyXKA6ZsWh2f1hgdrSHRKjbilM6j
Wj929i9b0YXk5fKYMYC5wAUPvggAp3MFVh/COawsGnksOq2FGosuItnpHTAznjnusqHRXoltp4+W
W9F7G05iSxD+/5BF5nvJ920LJyr+54Ieqmtp6gyaNhxTt8d5E0C3ZU3wLFNh7qvxN/YGSsy2jSJH
UaYo/mUQ7w0I0Aoj3J+iWqkmVm0gvtdD5dzlBmRehGWOL4kFg0fwEPqImZoWIYEvnjLfrtc0IbAC
sjKrCm2/bLaozjtrIzfVXuaKo/Rkait41LJYVcbvvA76bWkoN65N6FtzW7xwnM0xJDvaGGxULRqK
zrtrNFlDCJ8aoZY6wa7u6ucEfzbmo26ETZqZNnKrjoWMJCIURd9vUNLM125b4+nCsuHeQ9K2zr2K
HAdcqE+Sse7ojQGPPSq/N6Qej7mh9/e11YXS3xptUqKhkHoROKTQfG+FFguw4LQSwqbMpP2LN2p8
W6diiDtfh72uTvyt6cMGN0P5LczyZtzhTfOOA95/yGD+gh3P1cHzK7rFuTf+yIsJ88Q4FKykNNod
T1sRSxvaQyEvoKCDLf5Plk4JXJCuxaNpleu+NoeYOn3/1OS6WIuBF8ey6cBZa1PirFHeU5BEneBb
TWkB8OlWuyCQaRtanZF/l7ZyVjbTRCRK94/pUnerXFqtJMp6uyoxoA4tao/inBUWTHJK95CVUkcS
bEoSEhQaMbdludU0WTz2Tcvi0TMAK4VlASS7++Tdd8tsNXYngwKelkMsCm8nmZstevEQyhX62HyT
tWe8mxC7YBDRQw0ccqN4lSaK2mHfu95WBUzuUxN6o2WNHjf0Proo0AI7qjXR0Al6l94HLvubV5b1
EBReu+09ZaFxpBVHQzXlVkH8La6GoNoAYQceviS9BfkBuOKMQFo9BATub8IULby4uZPYa+knbY66
ejUp8WoqNgCK00PqAmUYMl8KFA7VH44OLAoj1CBhNpLBRqOvtddMNWYRZm0ODTAzQ/dodGnUegry
aEQ29049/OpZkD/jeKSbgqBMirw0PdJBF3FRdPmBek69ohrXYzUO1m7MmrYJHZi6hz5ABA+t9lP2
r0OUm6ba+KVvbESXZc++1UKap9nnPol4lVSHXLEONb0yhhdl81JnvfWrK1LylKLbslFBmm1boxp3
zGDZMRhhboHKfJOFqOThyziZ0MMOojT3uYRfFiw76WvTDOq5tiJZqf5OugGFwFw1GKs8lVg6iSce
dA/YxrROfnZS/El6q/2tdX4SFUarYPRTKP+o+Smk6oljhYFKjZhSbPvago0K2jTjDsURacUdqyUk
I5na4HngbzrKEiOEGWEB1DJYpwU3X30ujBh3dFUCw2qgXdAFORoVgeYolAoSaz3qxDwAN5juUlf7
2wamvSn6+j01MatA1gUr/ITkn1Nr7VpoKQ9HDdhDExziCAWgf3kphrAdTfeuKXXvrmzbIOYOTmXT
1Fx8ZfBOtNowv/smJdHoijc3YfSv0aUmvCG8PA6M2j5oWdDda66sV8qy6T5pRr5q+zHYA5DihsCF
9OHoAF0tTY3Efm54UWW3gFIDbJkukIuu3ZdgmEx65XhzABN2fp+1fmMaoEizY4vjJps6pV+UXP/I
MSYrPRuYeWQac7hVB9WrFMwMdsyKZzN145L/qsofX7/1gwkXMIGkcffMkktFPGk7DmHHPkRxN7Jb
beFGvpa9QtPW1wENQPd+/mwaxqSH14DOj5WJXuCWBOuh3vwXY/gUYpZZsM71jIIZ/Dj0Oy7vhi+P
YIIbAIWDf0+Mj9kUtRyXTdG57BgMza4d+oPbPwLt+9UxGPqkeY9AgE1evGFFrUHDdhDi2A474KhQ
37v99y8zfPz9D38ClFtsiEqcr1ZjlIQx4KqPNjTauPuPoXmbqV1i81VplwtokKvBPBShcQR46DtO
//xTqudntpbraSWO2LPbSh4CwKylnof64IR6/1/M3OSng/cddBRBWz8P1gKAH+DpIo/pW2vd+f7C
xF3J9MF/QDo5WXlhm/izv28qqy5Jp4kjGvXfLJNBdstvI0jHPIK9DxHoLni2CXnSeLobrPH59me7
3D1oRxiTeTU683DNmSXlgnepzSzGjswwX8pW/w5627vVJwuDvDzLzsLM0bq22ymw80Z2HCvvny6h
vIWS+e2RTJvwPC1GCBiioZszWfjO1wQxKB9gLcWOqfo1WP4anTKoz/QxhHbi/yJSgNMM6xz4wHkP
Iu39XjP8lh2JJe89ytOIOzTKOpQ2StEv3AJzrO70rJnQiC7ARzr8fecVuyRIWmp5oj+2zdisEWmM
9Ip2D6ORevfBaIoVc/XIJifwFIqw8+t0V7hOCxhIR54knLpXmZkHYdu6atUw1w4Tzoft7Rm5sh/P
fuP0bT7tR1s1Rllz3h+7Ul+RDGrd5VjvFPSUbKN+lVW7uh3v2reGzibagtCKmgSAz+MBcuBzoEf6
Y0rNJjRT7c6kfAXi6mEoF3WpppNrvrCggIWOy+SrDdnm82Adc2qdNm1/NMx3Nb7n2g/PeubymwF5
7Bop5U4n2tbp0D+hf4W1UK+9NrOfg08b69PMdniKBRmj/bGve3S/zfGNeuOzIHoQqdq9s/gS13gu
yvCx3jzYoaLphTYG/MTPIwoyuU9afX8s9bqfcATGHbVyOKObsgN9hhX3bWkVJzwSgf/tnDQKkEGF
TmewCHePs/Clr51PqIbjDaXjxXtR1htoWZU8U8OxG8He6lvtRHj5LrIl0PG1FfU5zqz2AYt29Fl0
IAhqejBYEWulFhVlFg31F90g/jO/qE8hVZlaqPMOqp+WrZ8k3XBkmZb+hqBQHxJSZH9v75Cr84YW
KZD0LkrXc2Sry3slXGkMxyGgeKjJO68Vq7zPFvTFroYBGMFG+R2o3vn1gWO495MxxWDc+o558qkL
vGiE//N/cbh7Drjjtgd8Jqj954tSA67ECyQbjjTIWvRam3tghtc1mjCwHPMWjLqu1HimZBhKuFDf
QnF3tuGDggSVAun+6FVOLBztAHfxb6kwqijxAUUAh26t1/5fs1lKZa+lAlBpBqsc2QCywfl0EiNx
BmkG/dEOnnTtDmBIbLE6TvDWkHWcaa/dmOLEWSgwT2t7fsAhuQG/GWosuGxmpykjtPTQxO6PFWo0
wPNxYOshg19roKGUTrBpvCrbiGRJd+laTjABPpD1ejqEDGfflASFGjWKsBwHS0bcJ1Tcft/eBXOK
1Mdm8ydUGnJSYM/n5bq+G6ysNC1MqOJqFYy1WiUGMLzJoFlhjSJrnAJEGKVWW37ndTmVTzwVa7wz
QMJrHVRLUCZoa+TMFdO/SKmYfhy01wBcRAsGvqrzjAUMJjHInPTHGkpIwDKgxrLTzB13Xm/PwpWJ
BgIYhWQ4Dlg62n7nm6d3ALXKOeJw/VVU70ZXL+zOa+v2LIJ5HkFC1bsYywpgfrGeXsNew0KOolHQ
P3UGqJbjC1oloWuq6PbIrtyOZ3FnO7WqgASrXMTt2xdqp5HfQ8bnriePRfLy9UhQ7pkU1HH+XGYc
SY3C5nQPO+QNxlGZOPL6vUfLRD3eDnTtY30KNGd9MzOxIfDLkEqZ+yTfL/kcLv352VoI9D4r7ATj
EIAb2gEH5m6pvXh1NXwewmw1AMlVVZY25SztUSL19JoERHSyroYXZdYxVkpEjGItvYWpu3IZ4SLC
dgpwsV5KF5tOojEgentIiVdyxRp7WE0CO3swsdqFhXctFPSqnOmKgFPe/AkArfcyaFBgPgYB2XuZ
fZcl+85ZyP2Wgszmsa5Gs4YURH9MUIJOq9fee8vBLL693q5toc8jmW0h1+sDnftI3TN/m04QOPfO
Np8d67sdxP+3SNPS/JTKUggvD22J4agszr0IhaDeidL+UAwLScm1Nf55SLOLhVsKXBRd4T5L5L2e
Oo8esX7fHsuVdBEKoP/7/ad//mksonQqKFtg1lw81dP6d24ZkQkw+5LA0NWheB7Kc0BUIOD09T7F
MQfqZbTEViKFdFAVdfRYaKpZ3R7NtTWAbim4/2DwTNCY8ygVQcLm5tNzqqyCR94B2dIRvQHq1/Lj
Ia/pbuCqe70d9NoUfg46W93ZWGQiqbGFjHIP+GBmARW21+rn21GuDM1DjwzZFEBz8EWe5TZdRvwU
BsXsmKNB9mAqKu70svG3PiTvYu7L4aEI2BK97tobykPa7cLlGlVPQBLOJ5Tr2EnSwPJQ2oPbv3Wo
yHf5uILFYASq9oa6PHayQ5IVhyQRcae2twd95eCA1wfQHRDEx2U1XzUNC0CoKYbu2Ft1OKao7osX
c0n44srMIgj+g1vRBsd7NkYY/ui0olV3zIxgl6eAYrfdnqEBwctdyxdTjGkNzpJUqNR8kLPAnwP2
6nxK7XwcKpIW3bGrigenTPTQLDo4XJM3p58oYYTkYcrt54p3Yedmkahosb49rVc241QiA3cPUCP7
ghnKyyzpZBVQAPuKXwH9mY9sSafgSir+OcSctof3M/Tteo8eiXGHsv+hkC5c4J5MdGJad3i0lwxR
zWmXXUwrIMnANgFEhQrT+bQSBlYdmEsUqMnU2HnolKRhmwzjfdkNbAuEaR8RZatV2sP8lcGz4pDo
OonbGlIYWtGX74z7U3+ZZzp6ngwW50Lkd8IeqpDywHgcAhCLoMTOs7DjDjyFvKYmS/KK19Y7TKWm
hQglSXjLnw/CKiEokdo2PeZ1++Yy8cxZ/4Qe45J7zZUjCycI/j4eEwEw8rM1yIRjdmpw6dEobJRC
DhX7zoYHN//59XWGEiaSdeBY8RKdXS48AP/ZS/FNkofBOfjlwvP22ihQSJmSWMCILzaurNmI9UQx
W9pqpPecv/UeSGGr24O48k0ATQVGGaUb1AfmL3YI17S6BPr4WJXOrtf6SDHY5RGxEObKhplkvyZA
OLgKzvzTg0hFalqmOhBY4r3N7J/JEPwdmL+vKi1Bvy5pQwP/KLo9uMuoE7YRSCO81T08L2cXZu4N
gRSt1I8OBOpjxZQfU1ML3dSGhRJJI5lACcWQSyXuywNoCosuFwqfBjhDE+r1UzZQCjVSrS71Y2vE
9jM3NrdH9TFZ54fB+d+fDQvPY2QhLf4+dJnLEHrubSThJh8zUR5hl7silb1h4/DHzJsfeJe9dZ1a
txoqoYaqI63sk1gZAC5I/6iYFgaZCd1H+1uRWHeFLx5aHmCvmP2hVJTHusWeIbH/XaTAqKTtpvH5
CtiMJ1K36H9zEP9TsUpQ7B7A4rOY+4K+9g4FrRwAzOGl7tw7MjqRq1mRMRj3hPMN7v+FNtMcRowX
Oiilk8kC6u847y8qQbXrFy4ZMeFtRk6K+Gw3Nr15qIXB74BSMR7hvp3zELTC5hTY+h/AcronmZLA
DV22SdyD+jVmrC1jDR3+Q5C4dey2/p+u7dCYGJhc2A2XC+TjZyLfgXgounGzD6jZrPEA3HEP0gfP
9kca314gxseuPV8hLvqsIPqh8QEpHW9KCj6tQI8Smcmmdw6171YRzf2VU8gfPVORZYwruJwBfkHT
mCYA3tXWGhoDO6ezIOFL6y0Ehd9AdAx7MYD90iUPmudvhV3c1XW3xZ+LG7g+6aSJoIaEBFQOEMqF
ZGDtExZLgTJC56cnfRjIDmICsE4r7XdT+vdpYwIWaXbfWJvuqzJ4oE2X3oumO7CsQWsmpyu3AWu0
yDeFJdm/1KKARiVFD8hCDqN4D4rxdTJuROu/1sVQACAujpmox5AY/UozyntzSqFyi1rhmMHBngWq
39IcdpzVaJsh98txJYLcinNCYtPT/vltEQmQc/28Bmm3gUO0RkOPQ50NYn95SGQ+rBM0ZWiYZOVP
4bt7Xg+vuRPEY+1v7ZaeHKM/OEURW1b2OAzZViT61h6C+wROJnnR76AY/wq5mm1mu3dgD0MrHeir
XsVkLNdwVj9Uor8rGvrdS7qtctK9ysp1gwKwGn42jRGPvbPinnaAxRfO5TFYOWMLb2x510jvu+Em
j2XGATYMOj0myt2nnY5SPx3fIGf12lhjjKbE0a3MFR0D0FvLY03GbFtpHOQmX6zMDCvBN1dZ7vyG
K+ROTwcW1UGRAnsWpKGQZbZujDQH8CM/KqtAWX8sHnPRx9Zg/9Zqx1vbsOeLUYGFXttY/7JSr9vR
vNi4DL6nqMq5Lbi/lowJK+2Nk1Zb26tAhYTScQSSNuqlfvJW5Fm3K7vAACJMB+zYG2OA6ewQpPMs
Ymn7SwzQ1HQT52tEVRwZqDc6gOlaODzwBpiujk87JE8yHQBRQxxct416cezhKNi1T36aLez1ywv2
PNAscwPdyPEGSyELUYDTvaOfmn29APE5BMDi52Nhzsg1vGzFIYchS/G9pWs6fLnGcR5idmK1NSj0
7TRdpFopOAxrv/SlfMeffubs0DJ0NFp0vKMnot9spkDxaxPQD52D23k1OJmq25g+e6pBOzEyKwrA
SLUCRmKlq3EdANm4NlsFIKCu/TF7uWotFickq1ZIb0PFObCegTud9luukUfNrX8w0YEOXo9bJcoS
R0aa7YuBgO8uBgr0EMj6RNFn0UB80NWKqEu0nzptH0ZNh6bJ+Fgp6wF4SKh92vt8HMlBmLyCB6d8
dIN6xZm9MXGisdb+kZDyV1Blr2VaOSEotkZkdB1uwUC81QX/5RjD3tTbg7SNOOftwSvbbTqqiGSB
FfrQapND/guNHNzNjrPP0RJeyzRtIEhg7gfo15Pe/q5LB4czjWxuRXrXrUF4R/0JCPqMG/eJbd7l
hXoySgtw0iLYo176dPuOuXxWuoBDgAGB1i76VvOieFb66Lbk3D04A8dTxKNt2DL5yMz8sdG1MHHd
hQLYlTsTUr5ofkDRFz2C+Quoqhtj7Al3DrYW/DKa5jXjCzv1o21zsQD/N8RHwfTzmYAMdegFcw56
0OtHTGIKsejRfJVaA9AcJCWQTDhWbOjrBG1dGZ94Z271vNBXXfXP0v1NDV8BDT4R4p3SeMAtcGhY
D6yQRd1jpXegpwNva0m+aiqqYnjsqBdSGP2ewItvIUm8TH0nVjAa4Q564ZDMmZVtiCRNxYkyDoGa
QJ1Z5ic7WYvhaSQBLLuhLoKDKJPDoe5l8+UH+OSVhPYfiMLIb+YdI72jLXEg63AgSPq/oS1J1vC2
GReeX+7lmxg3gQulHhTDrtB9fBOtHo8l4yGDZuqeWh199qqh2rKBWhFHJW4Dnnv2DHiCNrk3ub9L
cAJ2wOrBYzTVrR08brrJCdx/gUaIs+/ygax9lD7t0PEyMDYFBcoULPn8SdalWJHU+d10ZvrEZNOS
yGz79JsodP6IaoizcsoUYldoV+kvZmvpf/oEAsQ2H3DZ43CCOL0CWQjyuz8T3RnWQeMFz35i4laQ
Wo2SJB33nuqTvd23/J76WX7QtJwCXUqGO2lAcZ6zZIDukZHfs15AXNQk3reeJ/J7krjjM69bLDNk
2++G2UOTBcdFlEOTIwlp5moVHFvcNCoS3kHSW1gbmAEs1aenw/l87+Bzw7wKr20k4xdsdFLYI97i
Pj9Y/fCjM7MVdXjkUyuucXRXDl2rMXkEgngh1b2yzOHlOj2PdejQXTxf/d7T/NzMx0MDPB7L/zX5
czZsywyIALDgG+ft9ql3+SZHGxDwBrwxAhTV5px7CKvQQCstfhjVAyqFENe8r+1XQ/t7O8y1UTmI
YKESCkzk/KyThVb6wkv4wW28KEntKqxk9cMT5I8OscZJPuZFQXRi4YS9MjhUGbCZUFpGTWCOeMCT
z+c+Ck3IVFaMnXi1hZ2HvZRJXJ7jgKxM6iBQ1JiMs6Z86dMhSz1O29Sv5aGgD7I+fZ32A2ieA8NF
29AnabhZ7WfkORmojkSlCkbUtoithQZLX3UX1m23P9K16UJSBG4vwDfAVcxSIii+V55ILXEwxJNv
rrGjhHc/LmENlqLMznEseaMdp4PCs/IQPr+b0vo5TP0f5/n2cK7kqcAX/+9wZhOnUYjyNzoC6c0/
vMEgya3rr/+3ENPS+PTphekLh5gIQYIoFYfejrRxoWh2mZbg809VgIlseqkTMRA7MYZqmq4eZzfc
kLM3OkQ9EFH5wgV75cNAesOZsBgwYr4QG20NwdTQGPxAHI+DG6GrDYHp4SkvLHMFHTvwXG/P3vWA
aP2gYjDlXtPQP81e2TSdzVqXH6AGDj0ZcmdjWDUQVokIFupmV2YRIFdAakz0JhzDn37Kp1C6o2xZ
IVk48N41t4rlalO3Lf1bZYF4sga9iDwxgkNye4BXTgbATKaCJ6CUuEFmA7QSQRjVSn5w7I6uOqnr
a+5JbeG7XVnnDjDiwO9MwB0U08/H5lgdg9p5yw8GRD+/USEJSmKpsZLMWoKQfSByZpciWs/o2E0t
JqBeZy8aArYNmOuEHzIF0hCv7CY0oC14Yi7tITeqrD9EDqAneU567JTS3oqM5HewMRgBi63qn4Py
812ClGTVJpmK6gFYWa1kxWPAA1Q0GiNBLQ7GZBbYYqFbOSaL0qEqVyW8nEJRZhAZEwN81GlD14KX
fjx2Kt0jm2FRGwx6iKxgvMtE/2dobQ5UtoY9wxq6kqLZCF3gwc5b2ChYNQS0kYSE0hWrLoNa8uiT
HCmWSEPgkqO2cNK1LRw0sUov2ObW1FVQmRmbVHO2rIZdm1vY5SvUL94NMTjvgVDgArXDsBpsg+1M
Y0xWeTaAsVNTctJrBmAaQ9PsHexT7VD6g1mGllFAqM3t+vFhKJKxXljy15YFlgRsI1xg1S9Kcm2V
mkoHq/tgD3pyGJum/0Wgj7c3hkYulCuvpEroTEzXO9Y6SuGzda66pLUyTsZDr7F6rVzHP5GEJyeq
weYYUpfWKhmacu+ZZfKOh0H2X4x0kvMHBxMgGbQdzzcA6YkGhkA3HnxD/ukYFEncAj6JablE9Lxy
ipyVWGbjZEaZWRBrFIcsCSGy4qexzx9kceL1+vbBceVkdEG0RBM1wGkFO+zzEWXlCIGBAjy/IQOC
JT0p51dqkEhVS1YSF4GAv8dTysPcoYuBV+95IPA+ApeOtDjZwR7+WcnwowZcxvv5xeEgimtBhAU6
ajDHmj+fjASiDMR18hPnPwQZgZw0wsT3AHLLF5bCtfEAigMKtmuDVzDPMwvS2ujFJPmpcKwdPtfG
5k3IymZXuv7d7UFdHO4YlO+gDTMpWgC1OftGjDsKVD23OMnq3lu3auHev9i++PMB8KbIxsCTuqgO
SLM1kwoQ7FOngQnrke8SdU+3VwuQlY/W4dmJPsUJwOmdcJggm0y/49PNKAIddSIBi5/AqmKrhXMA
CtVPOTkk7BFiBsXw1EJBEM2fsBCPEDZcuCIvttRHeNB3Jk7DJcbdHxpSDfqQn+joTRXyJzBkfzFY
NBVJu1PQULj90a7OKl5t/z/cLGEDuLYtMwdibMR0IIZIIsP5kX2Z8TQb02xKdVuMlSN5fqrHPvSs
XdAv7Kcro8Cqszx0zgMLz7fZrk0zYDzsEaOAIkwUVAaogC9Vs709VVfWN4LAHwFAUe8SAK8RL4NE
qg+9t/Jn4r4s4SqufHhg2Gz0iqBnAHLJbPtg3ekUN3txanUUAzR0PO/r1OZvUJlz46L0kBJACzW+
PaarEweXHh3krUkrZvZlxspP1WjgeIBOT2T6NJLBNsvKrx9Cng5o7cSZwYt6jtFzHaq1IlX4/lYW
MvuhFi9FP+nSLnyhi0c1Xu2IMoF48d+LqpRdZWaZOx45DR+oRl/o66GFGzykFZ99nOvg3YPzbBet
s7k9jXNtMiB5ERnYad9EBXP6CeeHhkYp8K/QCzpZNFsZmr1Bp3wNo59fwuy3vGnfO8c5EFfFNq33
Jvt3O/zlV8RrG45bAFxCWxgoyPPoEC0tfVj9NSf9oRdROYTplwE3gDB9ijDvd9emDnKtiwhoHTuP
A6X1myAmX1ooVwfyUfDDEY+6/Wwg4FcnVmakzUmIdf1XsHfXf7g9VZebGLzL6XbCqwfSEXPgCGdB
SVVXtye7CPqoGO0u1ttxiRV1ZT0gzGT27k7QkYsniCXMgnRG1570sjwmugmxzmzVBC9W8VwX9t5X
RpwZLqgE6DQO1cKmvhgjwCrArOBfeP9cgZWMrq9oYahT3/Ng2xdavw5qeBbdnsnpW5zdk7Mo06/4
dE9qk0dG5U/Okskml0BZQEmxkv6KVtum3NhqCHF53g55kcwgJAoxQMug7g3G6Wx5UJX2MEev9ZPH
RbKv8SY6VSIpYhNY1jiwuuKriwVgT1SyYJFo4y7Ga/J8iEVSpL10ZPrNC4GQDAHjWbjsLweEAJMH
Bm4tlLLmLRbGm0TPOlSZi2QIG12Fnp9C66AJoStze+ouV+Q0FjQiJ2wpTop5LStAVVgKa0i/mYVx
FxRiI7LkvvXbGCcq8GOg9VfjQ+fab2So4EmjL6RVFzt7Ft48n0qWMpaLXKTfXOn/VI754mTDZuRL
tcFLxDviTIkTzHjA5PDnDR6DVXYnHaaduNu6YM8EPGwqcpcOwbNJ2QP6jjHr5dYVRpRqX+44T8Gn
lgxKn9ADnB8u0I73ndxrk5PwynVRvrUDWZXyrVALW+/asglQxwUJdXqrzEGtUL60mF4pvCdriVbh
M0jXIfMe7frH7UVzeZBgPHgpW5ZruuBczj5aK0sotvckOSXlyiKH/0faeTW5jSRb+BchAt68gmST
LXU3SfnpF4TcwHuPX38/6GGHLCKIaN3Znd0HhZAsl5WVefKcuHizo+K6pJuQYz0T/v/BuFy4EE5E
2OmK4x3b9IMNE8iH+z9/ac/zfXIrCGsgeyhmiuGfQ2XXC6VjA9qJHUEhNZNo7eEC8J9bLQb7BI0p
RbKmPgxAM5GHGuwDtADh3wxURdZNo08WDJ6QkeqnqW4zlbRQV2+tZ2MNBCcKFNLiwUTSqkb7+Ey5
JW68XK96bdA07zg2QbGDX2NCd1EOXJJII82TSvJt7GmfpIkB7k3Tgu+j86J9EcqGO9Lu9KuR4+Bh
QHZwY9VltCmUNtlrxfSPXfn2ll447cGI4xG8l+TvkqL9N3SM92Fn/G7jVn+earXddpDRoPgJD/j9
NVzwG4yM8pqmkO69acnXSyWj+mp7R8lKXC/Udn5inVEpfOvb9c8EwmrtAE0g0yDcLIg2qBNqzNJR
sz03T6JNuWLgFsB2bUHEE/eI5PQIrEtHD0RiFpfuoKv5JteQl5uMjd1kVP0kt6Irh5LuXrfaU2fY
78feOfhm9mgirSAF1d5GMEyxa/B/4UFJ15IFi5NN+EWqG7z8TcJbMeAF9BWbbVo8mzbiHr5brvVR
3Dxz5nmgzZC0BwsLMuf6Ikgqox8LWZGOY/vBkz9nSbJV5RLWGeMhHVccwM17AFtwYRAX8+6g7iE8
qcxY740sTPxTWLCq5U/JNrdBvG/D/SipG3Ot937BXdKZPrOfkBQDxySGC3Ca1iTdpeMAKVl0KH/d
PwqLW4iWVrbnzIEBkOZ66mo7zOtO7aVjPxgKbbeQDQSGRhRbIKUXTRM1xMZRz4glRE+eZTcEYVYC
f733DU1TH3Cs5u0geEo+ml7i/RwSWMaKlKxwb0kNCnSdBbF76X+8/6uX9hTlhbktGSjWzduk7FtT
7RMmpbE/+5SoNRK9wG52960s3IgQ+P/Pivg+MUYpjovQkI6ywsbaRK9t/x7Rkr8w4vC4m1kmcZPC
+ja2AYFVluEkahCC0mintOTwJEd+QtnZJcig+/aWjgowYJz6TD500ww0JX4PFUouHSWTpoMJCJ7z
bwLNWskjWl45Ksu2LC5j0g+zJOj13gLemDp1ztikIN0ELaS7abvNyeEXijQjJlfc+tLJhOv9f+bm
P7+4+RM9VwsjYWhTZLi+sndG+hGcL416DivVrdZS/4vmaEU0YAokSSlWhDTe/VFd1NJRzfZlgAd1
UW3Y60bgoir25kXD68wd3DwbANwLN4kBHqUqFWIzSFYOkh++dp62r+Cv05svRTKtcJIsuJxLa+K+
r3pYrQN74OKHuIve//Tb/dGsfV9wOYlVpxYlIe+IGBqMl+kakbooRzZHLvzDS39+Jds3mXCrkbVa
oRp0HGv9FxxzYOBQV+2ITXZ4aZSiae2hhmzu5NT5qEblq5x2rqEkxBrWl6Hvn8qiOHhyuHLUFzYM
P2vOJxJ2kNeZ5+Vif5rjoJJPIaCaxTYQX0jKd1LXujEayYOfbuxqDfu2cP6uDM5u9MKgMkZdTIOX
d7Rp7DFiiBgzxu0QWI3jdpKUzf11vc1yz9NOkvsPRTQfFrYpSiVeFgPYOY4d8gdW1j5rU/Yg169m
8jF3kf4Y+73mdQdEjvaxyrr7hbnisxfnmAIZZGEQ6d8Ug0epgdQSlQSStujxSqh97bviwWyOjvM1
yVauoXk819kKxqvPKTpy6uBSBN9dFQBJ4vlp1srZVk+Mna08+cOvHGkGDzeQ2hvPXHml/SGGvbE5
k4sYvO9JEQo+VekgJW7zyjsG5od8gL3ABAzaaO6kK67VnK3hG5znkh64/F3QX47b1XAz0vJZKyjx
ZfR7pTDzBjzxpufYkreO36MMoL9EtrnPhwNEjBsAq/Tuqu7gHSSUZCIdFqT3oTxyVQSu1BzzJHVl
b28bL9EouT5cnOF3wzsY8aOpfpecr6PxOJWPwdCveME/irfi2NleeFxqKLfqFEhO8NboQu/oD691
t0vHY0YV2womV5l+QurntspBNbuTZLxkfeTmcUACYkRRaoA4EIICuIkba61C9Uf67uZX8ZNUDfTi
nJm7PmWenoymkirO0fSB9jbbof3qEPDHSrUpS203TpI7KpSu3ufFq6ZyJdFaoJf/SPK0MYxpp0c/
/BpALoSJ03Du4KzQM6rcM5r3Xy96cnJ965VrKQ1tIYKipYoQll1L2VDUvG280mqjyHCOMb8mi4pd
wJYp/X8zdOdVxKb6LxnKX7nxtSme89TaxdquozyvBntNfkj16MFJ4OpMXw0zcz3vvSIl+6R6maxP
Rbfv9GOdn2vnS68fpuG1a2CSzH6l5bCdQvtQBI8rbmeO7oUF4Kk/azwiO0AWVnA7tj1lTVB7+tFo
FLcLXqT6XRq/H6uzwZaPii9N+VsPYX99iFfBXAtXGYSrhM9QRYMeE594dTX2Vefb+hHl4LZ4Ls73
h7awSiRdicxn5nM4PgQHrgNcpr2oNI6RqT87Q7A3TBJcZEHvm1kcxZzlh1jZYlsIfsyqSfIVZWUc
baSBG++pUd4oezDfyAzkPwvC1Tf47dTVdWscZf3sG7UbaV/fPgTAOchuYgWIgjBTtW5mAxARA2mc
1EUiao3hfGmK5n5oFoInwU12TKN1zqlJ6x7T2m0O6c+/+PUXXxemp6pqR2sbvl6UnzL1xa79zX0D
C9ciKWHybbxd58UQpgemXq3zs9Kk1KI/60N7jAb7czQUnyLV246WfxiMOl2xubR5yXwAFTGh7L/J
H1m92itdxObtoppLsbaqj3k3+Lus07WVDXxjioNPlW3OVnHz32AqI5McSFi2yRl4dpV9MbuHqX0r
UkAwMTuhi1hKNXOp64oyOQfZ2D22qhbvqjZIjrlqr/G23oRtmCJ7OacXVFiqxDBq8vMs8uGFOMs9
vXZ9s5ejyHIdEyLgJtJ+tf4aAerNQ3c2iLQ91TFwMNRsr8em9CXEu04Rn+Pwa2ACdf9ecYDCtXTV
0rho/JgRTLRiGeJz0AcrhYqiE5/N0anQH0ofCrt+bxf9T15tB6Ox/r2/6Zd2BfS3oDoIzlCpF4ZV
Tgj1eI4Zn+sRumw5iD/Vvn4sVP2tZQimD6JCsidcQDTaCwFAAqBXcaYpPifOrA5KwPmzbFb8280B
FmwI2y/yw0CPPDk+80D8BQP910kz39FZcg4sGnb9/AWI/Zpg/bJNOuIRXaT0IcYIE2WPMR/0mHs0
dNFnM/ti22iv1EH07r1dr1HfLy6X9j9zjtCOJiHxBCeXFp/7zt+mvA3lrtz4f7MpZggWSzIXn8X4
mZ4un77CKjknarzJButsjM556teynktHCswIrJ5cR0C9hZikt0dP0aKiOMe1FXzQ/cn4GpUBnSWf
Qg+Xe3+jLxoDXaZDLQfMSLy/RyPz4eT38vNYVdtcpzKVh48zjp0mkRVPu2QK9QXqAfRPUHwQQoVE
L7QQrZzi3NZ4o/7LmOduPf3kqXB/SEt7D81ujYM7s3KKviI18jbWNCk/0/2vPEix7G+kyXiwI+WX
qUYfiVqf5EZvViby5pbnlM1ITqAecz34D9/chZMPoLyQrQirjfqkSE/OSgJg7fPz5F58HpHzNgtL
vzgDGom21tqvXzpAl79+9r8XnzejvJZgLczP9mte8m7rkJxecXVrI5iX7cJEZFQJIGRGMIU7EABv
1sIR5l88NZFepVXK51v5IEHIur+/qea/fvVQ4PNoetB4MYP9wNFe/3q5V4IOYp/i3EjTPk/fDf1D
kX6L8g/ZcDDUfTmuGVw4LVx4SNYB5SZ6d+bpvJiuthq0rI2q7AzFLGoVjS89WTHi2TS5SVt/jNTt
/QEu2gPpBX8N1m68zlBNuVe2A/ach+gj1c/fmb27b+IPiF+YRO46YhNzRsXd1D+MUQlNqQuyM8x8
UeLaQzTrNZjqxvE2tlWcqkDaRXkPOt753KTSDpbLYxKj/bwZ67gvT6pB0bAIFZSIHLX9lE/T8L61
g9h3VVQ1PrKEyoSoR6I9YmegGdxp3aJL5adCM8JtUZryrsjCyjX5K49ehgaUWbfhez+IvM1Q9fGp
LiG5mbKqazZxaZaJK/slLKzAyVntfAOLxxah2L05TbuMDErnJsmQ8Az3nUMgy9MTDzrpcSg0b8sy
RUdIszLlQes10tdgN1yqEaCS1TJ97e1WOcql8mrn3j9FKI31Q5Q2CLeEsbzrJQQkgF7UEBalFhKr
WmT/q0Do+0WTZNV1Bt9UoN0pP5kFhIbopUdnWQmcZBuZ4ayyEVSohGujC3JJeUdfh/fdoQcGDRL0
zTdSHKqbRM+Md2lC57tZwxunFFL6kg5oNfR53MOjlFpMT1+tbLEFD6BxRnCTvHupuYkeAJQM2pzI
cxi44N9prawknxe2MAx/EFBQvtfYY0IwZTR2lsaGnp59uh7C6VWJn8P+XccE3t/HC86SRCU+gNo5
gYD4Iop6lDg8yM/OdKi7sPwVlQ2IY6XYsjBZxAC8SLgqeXRpQtQWKBpSbEWVntPg0ftorXUELH3e
YBXm4t2MHxUu43w0plqh9eVs+Z97dBC1Qls57YsWeBPM7UoL+Q2nKORQCrLsHJYbo/1irhVTV74v
FrCLNBxTr+P7urNzdqQg7y/y2ueFzeQ7sWfII5+33mu826Pt/c/P94XgCuka0yzCFOBWN66wHhMf
BroiOU9mu6mL9lHTjoToeLxHGeWe+8aWxnJpTDh4dg8pYezkyXlU3tu4E/Xj/e8vHbwZjkaagNZm
ch3Xd5Uep4NpAyg4N/4uj2u3jXI3VbZrTd4L547mNxjWiMGhIRfrzV3QaFR/Uo7E5NMdlB3R/T54
g/p6fzTLZoDowBxl3zIrEifSQ6SH6TnQ2jO1BphG1ENhjA/3zSxEFGRV5oc6mwDGeuEE+nDFpJrs
V+dR6l3VaXdmH+10hcatoxnBQ9z1rrdGeLGwEeYlItQnbTsDF68XKtIz9pySV+fgJKXZrsrX+CKX
DJBmB23GIgHfFnZCakWVbeV5edaAmtLVvlY2WTg2cGvSbatDzDCT/V0PIMwdLY4btTgb6jb98GH4
AsNBtHJaFnazAcAMzTikxwCcCWMo0UBNosQrzk4yfuyK3RhGx76VbHeK3+4isQQull3N/4ovIitT
9DIaGM1A537Lv+f7W2xpNQzGwJ0IEpvr5Hq2xpolyuSILQaEftwOCDv/hQF6UVWwFDblSWGqZAkP
b0C5f6YeVG4T/n3797nPeS/ivrjXhQEkSu5YfVoxQZZ6aJvgYRWiv7TYlxaEa7axSgXyqI5XiZ+4
vqUCg/Z3Uvcjt1eChqW1gBQDYUBWBP1n4bgH4TSioqWXZ/97GRycNSjy4ucJ3ynJAMwgLLleagsN
GHk0zfJc51/GcqNaa41oawaEpY76uGgDDQN6ulfkvbfC9rPwecqupItozJh7FIXp0dsy1U3aMs51
WP2r1QT3arZW/2QKhCuXB8DMIMN7Cv8hbCY7KSbASn1x1uhFtcC7razwwla6+r6wlWpFRn4w4ft9
UD/GUv+ZHA40UuGBLN/K3bEwW1emhNnShpocUYAp+PHl3lU+3z92Czfg1edn8xdvz7yd1LySOBRW
dcDveVSn1kggF0dAdxEtKjPBkrjeUlilQeM7+Vk3c6rtAHskZ1zj4l5cEXQLLHpsobUQs5Cp1Uq5
6eWsiF7uprp+rXX0/Jp05xXpSo5/cTwzxJudRTVRTDopgxWA6bWLcxQ/TYc2XnnaLK7IxeeF02fK
JYrZpsnn6/jRkne1ggJj/Hh/2dfGIEQHCh1DA7nw4pylD3by0B/+X5//Q8Z1sat4DfRlgpbj2cw2
ce5Ka/iNpdX+Qw41hzgzTO1616p0rcdBzpYqsy58GWr1txR64amJfSjyNOhT7g9nnnLRncwgYJkC
COA7cQfn9dgNcMvm5z7JlOepsYKNGncOvCmttVG4rKAGC+3XRAvVNbTawm7QyAtRCkE8myhLWKg6
jbMoHcrsPOop7VWHKoFy8s01uBkdztGhsQ8cFCi16+mE7zuZaRCzc1z9TotXD/Xx4uubp/DKhDAO
O1Zo3jcxUYTfTS18TJy9Dc/V4OxSiLDa4M2lzHlIKtEp0HtEOEWsb5BONtqzPNw7KUGXkda7OnWl
tNtW3bEIfkrR2w8UXGVcyVz8MwhXGN+oj5JmUpk4j4ZL68LWGv8i3qa4T+82Tcg0IYlPIsmze1ML
yvxseA++9Lu33n5nXn1fuNOiQo+bbMhx07HmqsPveNre3wILPodtjOgRnSNzn8y81S+cQttEat7K
UnS2tE3FLK2FLUtHZU5o0jRC2pbo4vr7pNMUkEtTdIYABg1ISdqV2opfWzMhxBWVD1c9lLTRue/L
nd32Z6Utj2Fp7e/P1JIZQmFjTtjMRA6Cewtpd5QtShvzI9vBOzf7VF8J59dMCEc+aB11cJC+PSfd
VOztHHHlWI28XVxr8sq6r5kSjkbpJZExlGN8Zt1OVh+8mMPj1H24P2ULNwKArz9UvfPa6/OfX2yu
srOdqUJD81xnu0g7TKYrw13z476RpR18aURYl2LgOew7anxGQvfXJNFH7Cn9ytov2YCjhk7eORNI
kH89EBVR3MxQouSsGpBabNJu5fs3E6Xz3J3xiKQ84LAXH6Kz92pUqS3PpldvNEiCs8+189nT85UN
djMOKnIUk+GQhLEfHr15V1wsiKw2QSdVYXTO7U1qbsZu5fs3u0r4vrDgU2E18PPyfeZpsh+cYedk
K5HY4hDoc6NmCl4EHNz1EAYjymLJ8cJz0FjbunHcIF/J/C4NYhaOAbQNyP4G65CahRzQlh2eS/s9
1LaUPOK1aHXNhHDQqVLERDZpeO5QSc43sbHz15LkS/N0OQrhgI9WJqOwxShMyAHTXfrmXj2W+uL7
YjSZh8jO52YSnvXkXz9FUMpfubxX5kh8Lg7gzCvHZwBj+NUs/u1At8rqX+zXy0EI16tdFsSyCTba
ciOPEK2908ftffekLJxtJoojN4c+8x17vWHHaAwKqZSCs5VDuKQUmyE+lOZzlD223udUg0pbe1Sd
1zb43Zq/JOd3Fh6C9iGu6of7P2R5Pv/7HcLZdLSu9jLFC86Tum3VBzvYgrV6uwk4K+ia+4PoFN2k
RM50LJooPNv9VjP3nfexilY85dIoLk0Ix9+qus6K4yA856yYD/HnAQar+6NYWrBLE8KCeQEsa1KF
idD6pqQokx+scmOuNWAvnc9LK8JycBsovpT6zJW3q/tDKf/NWhBv/+klvyXID2f9Az/WgnMuP5YR
ddc9b9b7E7U4hAsTwlpQFW26OlHZ2Y1bZhs7WwnsFr9Puz0Ff0o09AZdn5xaUuKyCc3g7NORLm/q
eOX0Ly70xfeF3+9oRZt3Ad9vnRc/daPsxQ7dcU3XbXHHXlgRtlPWZkZY0VOANM6DGr2P8fhrJBZr
AxH2Uj82ZlWlFgvxzaZ31N440busX3lvzxfG1Xsbh0/r9P9WQ4izejvJpiZjtvoAviWo5OJCcm3j
e6vvWutsyqckXwkf19ZfuCVJbEMC7jBzw/jgWbtozTWvfV+4IjvNy2pzmL+vbWztZMZvzUldz5hY
IeWh69ihxfdRIK5/J9OKn1r5+Ybw7tGayKqqiAWZVLf8Zv74i8P933KL2upqjFI3vjY4N807uHyR
0r7//ds9a+tIAoISMIAnIqp6fbiDADEd9Ablk5wWAaWd9PvoWL+0sj9UGoJR943dThXG5lbGP+gX
UKzXxrQEeuSxauUTTENe+k/qr+Etbw/5tYH5B1wE1nmI6vgUYoAOnh4NsVDayE28vT+KZSPwnVk6
6SdKZNdGVDtKJ7Nx5NOoZ9tyajaT9EGvV4wsT9V/RoSpArlXGVEeKCenfmymI2f8/iBWvm8JuzbK
TKmdPE8+1WbnZlurGP/GgDkrkCMqC8GJkHEwzA7MKwtyivWPYfgz0e2Vnbu4DDA7kdieO8lF6AZY
i1Kr4Tk+BWFourYXmHsKseU27zTz4S8my7bRyJuT6DdQyrLvC6WTWAzdrOnuGDfGGvx+cTkuLAg+
FrSd6k+lLZ8qufgYRPlHein9lRVRFo38aSQgfwLCTdhTmox0gtRYzJgJCkunaxMVyKeyrD9LgeZa
CplAv6p/51NZ0FUaHjozP3iF4kJV5JrlGhnTkucBwzCLDs68TyJMSQ3bTm6HTj0Z2qb8IimnWjmV
01+sHBk1C732WddX9DjyOFrwtxvKKaKT+gALcrotC2ut3WBpYqlgg+nCUwPqE/Z67PR+J9eycgqj
2PXRSV5jIF4zIJxWu/C6jhS4crKip3B4/zdn9fL3Cx6t0g0fTOWknCYPBZ9t/vXtx+fy88K+K6fO
6GBRUk6SdeiKx1xe+f7iTgKTSsF0lgAVs79tMWRx2urKqdA3UNnWztFRntS3vxRs5NP+syJMklem
9H9kGh65jLZKG27/vT9Lt5qYsAYwAHiKwIWTVxHioEAy6FnRQvkUpl8N5WNmxvvAOAXqC2piTxUt
a0bjbbtk2OTTsVuj717aYVQFoJ9XTRpMxAaWvJmKKijt6WTb2Tb0s+3KI2IOS6/D1pl8fm4rg/iH
2oOwg/04zwsQ9tMpHnIvdOGBqzaGFLdfBqTCHjoanx8N9DlWwNZLOwN3DRBghuHc9GhmkdLWrUI8
0GcIK7V5Mj0btdpt8sZo38GL2K6U75fsIQ8zZyghxaH4dh0ahGMcaJVfc6sq5j5t7EOdPSbmQ7SG
7V9arUs7wl4cRxl4/1jO4/K+TXF1qPLxy/3tuLRgNklKFguq5Jt8SQml+uQo43TyxnxvIMRqyHBD
693wnKgGDPXJ25+BTNmFwXluL2K3JFCigM7s6ZTV34zuXW6W22L81IFOvj+wpbmD/wFCRviLAMiK
3kiVPDhcZRkYNWgjZyNPa1wTixZA+OrAs2Z+lfnPL0aiTSPgbHvkKYaMiVHsA+XtCV4CG0CANDzS
Oguy6dpCWIShb0zzvu6LjaedaGF3o/jH/YlaCLAujYi32pg0lRUFGMl7ZXBpM9kVQAlcqM8e/sYQ
rw9cAyqlIt9YBJFFnM7PAqc51NIvr3lf9Z/um1hYEm7mmfx//i+wyesJiyFmCi0p1k6p/s13fid/
8Yyi52VmEpt9HDfx9fdzpZkqSVKnU5Q/V/W3rtzHgbFZZU5aWBLCJTpQKeLM152wd7uyVPJRkqZT
WLtxczS/FcZKg82iBaSgKbCAtyZwuh5IXfnGWJv6dNKGYhem/XMzeLuyir/dX48lM2DTueQQHKOT
UYiYCqXS7dHmrpukZ4TIN9aE6lexUkFYWHTqXRpAsBk5fiOrkg/ZpEHkjwvLX+TxJfn9F2OYkfZo
2DlwkwlTZUpO7Ad2xDEvggep6k5p4XyePHnl5lycKq6vWdVplnAVzvoIDZQ9tD1bq1MhyOoe4qL5
FgZr0Jql8AMucrgZVZg1QcUKW9iq7LgyMx//6zjQxqvSuNGS8FGvmwcKnw3Y7+CQ+cqjWUxPWZX/
rGjnBuK8Rky1cO/wM9iBzCgvRxGsNJjBCNFTNJ2SbnjoE7gIjPRLG5lfNS8gwzWubMRbMkLw52wQ
7mvQwDOk9nrDA/WRvQS1qJPRR+rDVCjRr7ZCbywk3NsG5dDtRmdKNoMpJd+q1jK3uaf3lZtb6d/4
EKgQ0HTDraNiKyyADxuRLM2/xA8GtxpHdwQE4qfxxlpjzLql45wHDSYDcu5ZLlf0uKORBmWdGNOJ
puz2OfDjr7E0zBw/cRvsEzPPXxIgG+/kSq83jQfnXCtZf/Hk5eDzpAYtRnOT6MsgOyustFWm01AH
Ow24VaOtwTYWwrErE8JFDINJltWaNp1ICbjm8Kw70rby403kV5v7vmDJ1czPD2CVMPvCo3e9i4LJ
GTzw0tPJ0RDYcRP5L75PcMRqcTBm8pbr78f9BDPENI6nftP5L9YaDex8/QnROQeAqJ++NMD+4jPZ
iXgjd2qIWlpSHAztNUzkXal8TBEzG/wPSne+P1tL6zKLljFPSPigHXw9GjgdAydDKv70XrW+Pmwk
/+vbvw/0DRWdOXOqiE2obamTIo+b8dTAMLs1g5dJfQmDlahlYclnZjtuGA7TnEC9HgSPuMEqu9E4
OejBf4qqz/fHsPx5zuZ81ROHiXOk+60pxY1xytLXzHgMnbVk7MKa8/v/MzD/+UWUmmm1VCUZBnAF
+0qtGEW3dexPqtHtBr/cdOqaOvLikMAdAxIE6o/M7rXFILb7UQ4TgwbHXejv05XrfuGiJIOGxNDM
OAi/kzBjTd9VWV011ilHjJdzcs7WupWWBnBpQZiyuCs6szZq65RNv1BMQvLYWnmcrI1BuOzb0Fdr
BmGdWgSGlJ1cbeuVs7FsASJmGL74j0ihpnmakUMBap2C+h2p2Tx+Ur0VZ7VwvFmI/0zMP+FiZ0lZ
KY81mTfS/OBApdkb6vFr9vntB+TSyvwrLqwYia1O1cRAQvlgJXt1rWA4bxfBJ8J8B2AagsK5uip8
fwZkDk2XWCcj+G7m7+wB8rvv+j/V9HYIB00vf5R3oUEDUCME9dDsOamd5dZpSv6ppd9O8fakxNX3
5119MVFF2Som/tY6eXa36QFNgzfy9F/FWi/l8oTh1sm2zuMQlh0BVzXsOsbRKxBYHbxgq8cP3g9a
uu4v/OL24u740xV628CArLM0kvAxISn7kUibGhEnfRP9ze66MCL4qtJr1Uy3PfMkN/bXIFUPltd+
vz+OeT5uN9h/4xDWPRrhMtRQRz3xDPun7OIHP+tGKOOGw307S16L2xARNANomype7kPuJzZrbp+k
3B3Lrb/GnbEwDgdKJPJ7c+oboqvr/VVOTqgMY2eeFGdvIAL7CzKkN4+A0iSw2LlIqd3Qw6h63TU9
PfunNnlX/wzDlQ21NACVtPHcroeSqoiYN0vZyerO4CYsuk0UlZugetK6T28dA4wflJDmHAFNomIE
Z/YEQvoQqSekQEYNCvDH+9+/HQTpZ0DwJs3YvGLE1wNiZn5uokV+qq1oQ9f0LlfjvQ8X0X0zt4cc
M6bFYkNzRGZQ2LR2aNR5pUjqCaU6t5QeTOucKk9NvFflz/ct3R7za0uC2woaU45pv1FP0vDRKd+l
YBkV8EbJGrHafGlfH8NrO/PEXrpHM5LSPHHUk2L2G107tvAdFM0J3oltVT01ax0/S8MCeD+H2XRw
3lCa206l+0lsqSfL8tkFgWv4z52luOr04f783R57h9Tj/wyJKZZ8LBJbng15trob2tcKrMh9C0t7
gXI+LWRzjv3mWPaBmcFjWhqnIi23kx7D6RD1P1BXeAi7+Ic69d/u21sYkcLOhp2HVwrdnELELZW+
17XKMACUtn4lJq7Git6MFZl9DGyECsIEt9IHipbrdZTowykyPgRIu6+sycIhVQiMzPnhM7/Ahb3W
FHWhBj6ft77G7VMVPK8C/Rfn6MKCELUYVpsOqacNJy+O3bb5OK4Fd0sGaLCY/Tz/hz+7Pi5yYFuh
pmbjKQrHTdGYbudrb3dlVGz+MyFcKKlvm0OOhsZJI3JEx7snP5j0K0HqQuKH1AOt0yb5QZqXxByI
n4+a2rXspq5+1LxNprlZuTf9vS9tOI7GuGvNrblW5FiYPeprc9M2AaVJrHQ9e35XpXHVNKS61X5j
1+22/4vJwwKJ9LmRBGYO4ZB4+lgrrZaDsfF/2EHmDuW2W5O4X8gfwT1A8happjn/aQvRUZJoXtJ2
1GqK4hklnofYq105o68gefTbZx8ZQzSsi/zNgSxWqXeQvgcWTq7uevJI9NrBgCLEqaaLBWHXn32p
7+RMf6Wz5s1pcEyBVSKSpUJ0w22ihkaqyG1O0tU5ZN3vXnmRgi9v9mZXJoSTigQk8PO2JN/aSNu4
H59rehr/wgQ1LrIUaMmRaLuesFJKlTKWQnKbUeejWtu8qHK/YmPh+iSw1JHWAVEC84VwWIOs16ah
ZhhS7zzQLHdMS8Ri0+41KaHgV5LODetyxY0unSLcPw3rSKbP7BHX44qliGd+xuognOQaZCh/3Z+3
BTfNZpoJN4nOeUoIPi43oUg2C2885eGzXMbukEduF779qkEKj48T1i6whfTeYMe1T0ovmaRtVE2b
dO2htDBNVxaEpRnrCW1WBQusiP1Pu9YZOf91IXCibREK7ZlTBQlYYQMXINDVypCaU2CU7/I01N1I
yd2sGV/KCAZWvzRhcNbd0FlL9CyNiwYdcqFzFxCP8+vlL2FayIM2awmh+k09K8++HZsEDoIHhUqZ
FYYuMZWkeeaot2PQnqSmd436CS3soXc1Z3d/ny3dQdhxcKEEGwAKhWg6lyVAERJ2tKJ/bPMHuTaf
ZelQNe/QijsoNM/GWbb37YkenhV6l3l1blaPuI2Llnm8yShTr5okX4vbUxZ+lqZ4k7TvxhZkW/J2
cBRzeWFIuCtGrZkT5kl7mkwtmjueo6RcK50s7QjozPnHkXmZiNAZykOhhWJqf0qTrxJ85srKWV2a
LEJOeIoIeeh4EhxporaDX8SU+MrUfmjwpUprPmqIME3JimtbiKlnbXsHMURKcTeMob4vG32aZt2p
rz9Mfr+Li+++RPHC8x/C4p/722/JzfEIgYmO1++MI7g+R7qemjq83+1JDayDOTT5Jo3yX5Is7+/b
WbgiKF38Z0fYAVPdKX2rR+0p/Nf06+fqp/ba9Plz+XMlpFvaBSTqYHhBb4vgXXDbTR6liVYMzQkF
scaF6+D+MJami463WYfKIn4TW636OEy7rK7bUzsmp4GWEa+sPlj2+BejmElkuHjwPeRtrlcF7jpL
7VOT8wL5/m/ktLf3h7Hktklq0i7PZp75W6+/r+dhovSh157k7JRH/+rdVwJ4pX0qaFmIXq03S4QD
KWMrUycnLehQjr82Z0tahZgUfsarIzcL/qmKn+lE4XgtXfDnQ6JDuzQ0746Ld7zTU9tW69lQ+qLV
ERoAw9M0eQfNLD6XWguHYXPU4/whjaxsoye/It/cssgrq7dQRme8iAXP2bC5k1S4nGq5sKdG5nLK
1PLZaJrnPsyo4sqbyjABozfbJk2/ynL8VHcZ0hJyfQht7dP9JV5yVza+imIIIczNw7zoFafKWw6c
2upumhxQf7esb7lnr2ylPx7iZs5nagTI21haMcDszMQYJA8PYvTWdvCz9/k4fCr6jiahCvn00dym
kb4Ns6924/8YWsQ0jdQi1ZFtKtn+CafEVs2Hl9ampKnE+0JLjhaaTbW81nC7dHTB/Zhz4wGPbzFI
bTOfknvIhCTmIS+fYholbfTd78/6vMGEyYBcZU4cGHPgIEJnyOI6BqDN8aTLz5myV76//fNQKJB6
I7CiRCt4tzxQ/VYv1OGE3JhbfDXGt4OMeTDi3rhEgWhC5XF9gKY+UD0j4/fncbgpyYcBmbw/hAXX
AwHXzF/+J8Ui9mCmMlKGctkPJynRNpYNu3J5bsafmvEpkH9443u7/Hjf4NKSXBoUQlS/yJ3Y9njj
l9KTVKuu/WYhJpCRJHRJSgP5hPpd8G7UOFXD8uXhZOi7ytkOf7FxeYWCaibSBcFkCQMo9coYB8fs
Tr7luC+2+jlQVqqmCwEHFuCIRrqCd7VIzuGrjZ1bpdyd0On9hjLnQzM1oesAjIxzCKo7IzjcX5MF
53RpUJSCRVw0bsJK6U5WIrvJ8NCV4aYIP8rN25/wV3aEe27IY6uuEuzEtvMsj/a7Kmg/BdDm//+G
IwQ3ldL/H2lf1iMrrnT7i5CYh1cgh5rJqj2/WHvEgAGbwYB//bfY96hPJomSW32k7n7okoh0OBwO
x7CWWYHyBTs0IOFmPrvNh0p+Hb2N4GPNkmcUUdwr6F+Ew708nKYrqNG3iEBlFirnkbQfbi9jxUNi
hmaG+5vbF/1lM1uthpwL2o+JPcmwNdHCgtaPdiPgXFsE2tjw6AVkD8Kbha5ce/rPcawU4PCL17re
qE6sCUBKD/loxDfAaFpcvgHljc6GZkh6ivCypRuB7NbnFy648S1Aeqp2SGYiHg/YyBubvHYWz3/+
7D/PQhg9Q5+dGvB93wawSUiqg2Hcc74Da8Dt3d4QtCQKGJraNXIbgqw2bljI/BMIaZmDDOjGK3Nd
EGZvAjxur0sEld85mk/rIXEdGQZ2FqUueLO8V12xcOw3zGvNhj17Bu4GTtM128JQa/j/2YjdV195
8eYD8NrecCprN9iZiKXiMLXQjoEvh0QB/7rAOe9eWy9q6gfGH103CwF9c3un1rzlucCFF2sq22gL
BYGu/F6yhyF7rMVXtnUJrGsODZczkBemseZtPDM8bQK8trL0IdECXMoYX7KpBlKCd7Mk4Z7B6+wf
MYvzgxo3YegFhtnVsWrtQ6BtZSNX9wdzHshHAWP7Ckq0ROP92KRwAKLRh4dCSvEUdAOLiNlUD94I
atWy1+XRaydAlQNSfeNuW9Mjgn+kJtGdHSA9ealHZyqQ3x8xVVmTN0O/t8ZYbg1ubolYRARtDf40
NOjqiVF/nYo0NoK3AKMSt61uzdH97WZEQ6N53WfuAlTNLVsTRQTvaxv3+kYou1Y/QGfvjBcHLWGQ
ZWHVPhkmwlVvIPd9TB0Rtt2nqn+c2M/JAemc+90GPLOXbTVXzea1DNBR6wX0KCqW1/3gwgZtk2+N
RtIbX6Xf7LgB9gLzIahAFWtEnaw3wt21rQIlLbgNERnOQOmX1lBbdHKZqfQECI9DhNuPPY+uLV8U
17SNDfvL+X61NqRYcH2jQ/SKsBMgDagKjSj7+HLat+1Lpp9QXtgjlR05TdwZKgJjS2gNbdggma3p
e0+/d7WjGnZVCeBJ4wcfHrvqp95jWqm4E0LublvUNaMozj6GbqAP4I7OZZVLZfg8mKrGwmgUmCtJ
50U1MV6s3o3wTI+q5tEGnUAbIxIOifbdse8KcYKziOwRYYh1kvIOAVDM2VaK3JzFXukNlGR4UKF7
AoHD5c9qvYoUPsM0ELIGdvkYZH7Y6UddG05l/UOr8pPb74QDHG/vcRRPWf1D0RKtxBLEv82BWMF9
3/NQa9KdP6Mj5ye/NaK0HTaC9PXthfrmtguMyi5TdW1RAePdwPaK/FPg03BSz3r3qoTYG3hMcx+p
O7ILxj+ls7erx9K651VCRxBoMtDLG82uYW7keGOUA2UUVYGTm59u7++Krc8jFnMdADaId/alHknj
DyMpMWsBkrrpdarN9DGtLLFzq2mrg2LlGCO/gjGjORRG7/5iy/JUak7TYsu41vLHAvyU+zGX070z
yTbyFW8/+EXPXxst0O5uL3JV8oyFPidLEc3Mt8/ZNemYBdDHUNNJBh/gPa4eG9NzOz1XTbofdLDr
vJspAnl5ZBvRXDVTJF4VPCujyG0OQowk8x/M6eHP7dVchRb4uqcbs92jAoWjdbkasGrag14YqN/U
ThBVfUFD9AP3kaMA1lvZRboBGXZlIgt5y5trEFo7BEOXDIBlGBk1w0pHBwSygRvOcDaAizM9C5or
UzMMdIAC0eXC5sbQohvGPjGEBA+om/oPqCZaoa9lH01JpwP0vdUXtarMGVoKIzQrnC51wPrScu0u
McbHFkSyWv6g6o/tux8489LOxMwWemaBiGA6aY4QY1VOrNtFSMevt61iZZdQNMTpmtNAMI6Fjbeu
xbhhqCbxFP3UK8FeK66MyAqI8eW2pBWVYQQMyPKYxJx7bRbn2C9d9FZmFSQR9zsgYF60MrgjA9tJ
1m/BsK2sCth+6LdATPiXz+5Sb1WmDC8VjsD836nuT4zd6d6H28vZELHMa2B+1cvLGiIM7b5N01AY
z8PWfPGqDNCZOi4O7pxvulxGiXoqzQThSZt5A3IzpUQQw9hzSZS3cYhWdgcuwfMhBkWIqxFTMxVT
0NW8QfF4p/w7Rx1beRzZj9tKWzmqaE6Yud/Rio7AeWEDJQE9inDzJglk6ZRh3RnjsdeEGRpI3TzU
HWVHt1fZRiPJlR935soxZsyxOgBrLp87RqEzMAiZNfoiyogD8d6rE93d84HEpvaQvnvuYRaHChga
pjAoiJz85a45sAu7G0idjMp6sNuvrNxKTFxXHf5eujNsJUrxSDQvXB6Zyj6zUuwWk/eYe+HkgXsv
ngEH9GKjYNV9KbIXIu5Kf8NbzNf6wtViQhxBJwwEh3iZNlI9GyYwpjWJ2xXFXa55KvI9f+vNc/1e
AFAIfBIK8vMoJ8K0Sw0KrxzHwVV1kvbdB2aYn6VpRNJKY8KKGP1CRQyS39gQzhQFVN94818fOvBS
4N2KDCymSuCvLoUbBFB3oz6USZrLeKbRSxs97PqN83atyQspS/dhW2UtUl2VSVDpHwckEonaIh6b
f+jlZl2KWNghdVzghQ1Gmbjln6l+7VHqB2DOwe6f+vQbp4n37hYnjKifae6v1Z7dVpRbpoYXUJlQ
KwJHZqi9nxV5lgD/AbPAzDI4cS73RoF0ufU7SKj/NA9sw02sbsnZxxfpyhxEWn4x4eOF+TAZsSSv
t53ftYu9/PGLQ8t0MhZthv3Q/HvxYXKPZX60+fG2kFXrBaEvCr0B/vuXEf5sD1I30EAXbZVJ7t2n
zeNEH1xnoztiRU9zYhpDH6AcQ5g6r/NMRFsFVeHmtEx0oMOFMt/dXsH651EQR68UmqWWLedNXgPS
WivKZDTixvRCRbfyUte3EPzKDKr3HwnzLzhbQGlKiZbJskyY6e5HBtdS0iPPvYPhksdpKjf2fW1B
6JpGbzb65xHhL7wZzXq3blG/SzrQqwxWERVGdFtl18VwOEnkweeHNuiNrkJgndT+kI8jVlSQhzHI
vqSqfCRODwxd/UHrtKhz2cE2+ntqaDtDjdEo6qfM7U63f8fKRXvxMxaKtbyqDepCLxPlyCLKsvEF
bbe7tu4OngbOWNf5nTVq40q6Rnr9u3bMyiJIAhbLFRYDgEN9rZVl4kgvGQN2pG326I3BvgHu46TK
nSPp00in0Ah4bLUqKsYcRfj8hQLdUm+KncDAd3hbESun0EAIAI4gUBBh+HFxh4CzuXWVqbPEAFWJ
LRKuqpjxrQruioOHlGBmhjJmbOaFYXVerQ2T5zH0dD1O/gMxX2j+Sis34k0RdsNrU3y6vaxVgXhi
AfpqHuRe5vEwv6SpUuZl0lQvnmxDOu0FCpUZfWpsL2y5jtRI8X6HBvDsmXICvIDX40aaViuZd3AH
ljj2bDcZKQblN/Itq9v1XxnL2Ym0xmuuc7EuinykTyEh+5Yp+n6jQIuki9ZZDFHMGahLt+MrpLHd
0quStPo8is9F+bEwP97eoBVXcyFicQAzZXuFMThVAjrY32ZwuP31FTVdfH3++5nf7HCYiN5gAdR8
dNEpbTvftbzf8GUrt+SFkMXtUksTLJ4CQjrjc6eXB6ssAFI2RekWTuiWoMXpEU3TjLjjqsTpQ2rF
Kfowi7tykyZh3tVFFHaxntlnninNzlxLFRXEuKqPiuKXx8qQOzQkdI/6wc5jPzyBZGhlR/4gDpXL
Qrc8VAOJVP0S9FrEEP3qj3qpQld7FAp0p/VXvNaiQYLhPiiOUzHsfFOEI7BOqztwLplZ90EZ014F
O0dUYWD+BvJKWBWfWTvFlVkhRxcLzwCbrh7nGT34zi9dfiqqNCzy10n/MSJT09UmWkI+BvRJN7Zu
3xUbxVFDqmbuQZhJfi8VksnRJGCI5XOThmvWu9bJN1zGugTg5qAdA7fCMntaO1PFXafgiWmMEYjF
Q1CrvPskYA3/lWBeriHFwPxUexlPauODJIds/OxoGyK2FrHwFn0nwe/UMJ4Y/g/TfGyq+PYSVsz/
Ygmz/DO7lF2jc73A9wf9iQ1oOr6b1D7tNk7zSkRwIWWx2brr9KNtYitA4vaATF2YkgNiIZAU7zVt
2AX9j9urWtUaeg0AEmqZPloQL1c1mRZebSnneAM/5l7YbbXAbX1/8QDpJr3D1G0N43W+2OxHXbze
/v2ruzJDZM6YMHh+LryfxXo1isaEvgA0W/evmfmJgV4FeYv/Tc7C+dkD4sWMGJADh5B5/UH0D8R/
VvnGm2p1/0HUg8fIHAkty0Cghy8AuOPypHBDVH9adayMkOeftTpSW2PDsy0tPO0MO/mPrIVFG2Vm
BWkN3ZHJ3/NSxb0s7mS7RWm4JWZh0pXipZ+ZWJJGDj53wrGKu3wLZXpNCPQ1vxj+3+TdpR3P0Ip6
awc88asmlkEXVV13aPJ3gx4gVYWmVeDczmVfwORdipE5J75dZCLBFoVF/+JT8ArfN5MX2Vv50jXL
novLaJhEJeeqZ99ziQVuYSaSyQcxuGkVdxWaDnIZ3FGWvv8dgqqNgcyvA7tzlpVY/H/KM1FhWRgi
5vFQ7gA0bwFOW7342Qbm5JpHwFgkHl/gl0XZZuGnJzcX0k4LkfjdRx33rWPtbx/V+SguzfpcwMKs
Fc1NTZFcADhJi335YORfbX3viN/c2ojvtiQtLFsQUutEh9qct2KIMRyf1nvS36nxw79YEcZu52Hl
GeBo4UQFkVOZTlQkqYUidTfox4yR2E0rFItRn1d0Q96q6XmYu0KGG7H3Mh7QXMr0WmJd1PpZ6T8N
vUY+74eR/ry9rCtfBwQ94Bki3kCREuACS/V1GPRwBGeJMvxHsNyGOpLohL0NpD9Qpj3k1hYmNtIt
S+OATLwnkJLFcCuq7QvrY34/KY71JWYOXFWjcY2obi37WLteeRAydXcaq9KI9qS6I5PHonpq6s8+
KMQfhnzIY6CCB/eA+8/2dpmqWCJcjaoCMGBWwPK9qaYOrdsSfw1k5I6VF9st+1ykQ7cLqKsBWcuX
YZ5pVqxbufkmuZfuWtV2wOduhp20B3HvCzyzPaKZYT9OxgHFJvfBkkMZm1nWP3d56X1lyM/v8tp5
mbrOjChsnBf71mDA+ujChr3V46MxFK9N7d19pjtF3Tsf3CDsVbvT2HByNfMukybbWdRTO64kmr0N
nYeg0C2j3nTKKNM5CxUOXVxQ/NRxTPM4w0xE5LO6R+Dce2HOJz00TeSCaIl+a2DwWYd8KqdIquGj
pWldrAkL7e1By/etVD0Wk5pR1jVOJFBROZh5+qGolLvPNOUDb7b1Y96TIdKN9LfXsTEWU8V2Wt1V
IS8tDW1JlIRaHbxRScSOCvUbDl6FLZ0A2mE1Vsi5aMLRRTd/rQe/68ytQlFO9h44jSRsfZveDTmC
KNCw2bFVWOAiIH0fYtZjOvCBNXvdnmhIzcyMQLWQRbqU9KCJDERalWJHDjD40HKwvtxFqF+4jMUV
fvAXwKjS+75E12nTB/0+syztBWMleBITX2GOIctpqGXueGiDrtnpoysfgpZynCnXCvNc2cd8atod
qlnoJq9ZniWtsH5Oo6N/RW9gB06UfIjoUPFwRGpjK+5fOQ3zWNiMc4cjgZ7Ay+tMAWOOSEPigdo2
jyBaC00anLj82jruI3quw7zWTty1Hrz8mXsHpspDR7rXSRx0XcUmSpEIIcLSzbH/5KlEg3feDpHA
Y62iAwwIrbhTEQ8AUy9cPfRHzFj+Ggw9HOwxUvAr1T2X6a73GTLfT2nxnA4OPBsLbfIhRYcNES8m
dUK7PWQmMCds59UY2w0VXMUNM0D+3GzrY1ISaeDFhc6q0W36CRroPYJxfR4CsiFutY0oe0PKsnjB
KzW4pTZUSSEiTPtK8YnYG9fqlc++XMjfUcqz54nVOYPrKYgQfww/LOpHrY9Nf+Nq3RKyeMb5XlE7
bBqrhBGAe+2N7IU1kav/j9pa+GhVVi0Nhr5KNDRb5JENEthNdIOtHVnsuwjKHqDNGPHKG93eFbZW
Rbh6OPyab+18t5UhHuMj2pr0EvlPDc0EHVxkjVGtHWbcvoui/GlQ/0swenl4+1a80jESlCDi8pG/
+wtlO//9bCN5G1ADV3p3sm0ZMvsuhwfvvtf1e4sSEOPp6DDEfAZwVpYpPPyGmmlp0J4m5oWiBljb
u/MWCwmLqAWE9XUgZgkUau1CvjWodxVIzt8HFujc0YeH3xIJVas8Ueu52Z6yT7X2e6y/396HKwuZ
Pw/dgKb5L1f64uebgjWS63l3MlF1yqKabfMpXq1g7hxAVgRDBXDCV2E30rQTag5CS9xDgBukBNrN
7TWsCgDMDehFZrTHJRAAJymAyO2CJOyxTiPz3V0j8+8/+/zCVIWoykk6+HzKYkxfhLn2K3Xu/rcl
zFfY2XFo+8wpOpKThPRW6CBPP2yx660pCcMQM1oH4IaudiGw2lSz0j5I6uk78XclfXdxA2o6F7C4
Zd068Eoz6IKENLW+b1oAySKzbT9y9ONsaOvKaCEKQNszTQIaea5qO5Wljbkw6yCxjSeE7ZFAUDhM
G9n/NYUBwG7O0mIAO1jWM6eUUTsVXEuQBwHmsCHR3l9p1eH2xq8tBWPxADNBLwrMbHELyLIo+mEU
6cnvRzyy0wdvsA5Gy+L3iwFAA9jlkf0CWstCTBbwphwykyRe4aLLZnjO9SEMKie6LebKq2NjIACI
+piNnptAL82Ym9zTEMeSxBqbnV8NkdNlz3h3Ryp/Px+dDnQ/tO0AgQygacsxb/Qx20QWQXqqqkp/
Y3pqf3RIsPWUWjOCcymLC9RCxrwcJKUnvHB+Wu3P2+pa/fpf76ujbn6V/MA7aHKF0aSnfBr9XSCB
K63SiuxuS1nbFCCT4xbEjO51KiIwQEjReU56Csw/rvxRd1+5/m2sNsKZFSnAapqTK5gBnkFTLree
TU6PVglGT75XhwaJ8GYLbaf+/0iCzY7kIvMBYP1zSbNWz3xlnyk04ug5PQH049FrypM0pzx0ZPcD
5H773PTeSm7+ercOUWqccxNQoXGFwztkuWsCiDs9TWYaZTkLC+egT0+Zl22coOsernl1Z5IWbhRz
40ZrNl566sbCjNFNxqIcw+u71tact0wzh7CdeB5lRqUidCHzh5qjJMmYsHY9y5A4+RcLnxN0qO36
1y0EQV5UJdXb9FQHeNNWr5qqQsv+agV/bstZ8YPzYxAzgUAutHEmLjfV6CZUZZwuPaHZIo2srDQO
ZtCnUcWzbn9b1Hxmr+znTNRCwx3z3UDyKT2pSSbaNFWg0mFAretIyADAo8ogVGqImWzem/Wet3am
vQO4JKAjlkekRDbBHGxNSwqnTEOV8T+YFzkhLHsh1PmkT/035EfsjQ1cVWwAyTOk/3WhfBR5VQ42
T0+ZJQ4lMHJ0wPQRr3y/k0HfDPDGgNoPPMNlbx6vrdIWLk1PbJzKSAF+7LmYDLHrxTRF4N3wN+7N
tU3ETM08qwoCFHByX9pLIEYdYR+cmufl7X2JNpC9m071s+yftHGXi11l8Dw0xno43raeNX3iyjHQ
Xhmgj2oZj1dSVSZlRnqyKnKgU1aEwlU72043FLouBw3Rf8W4y758AmQChM3wOKazd+Rz0//o5MZS
1lw2AvN/RMx/P3Okc5+0iwZ/ehJNGYr0Z+s9Bc5jEXy4rbGVWw76+q+YxdHu0KiijVxDiEO1NhxZ
8V0WWy/dVW2Bt+rvjqDcs3jGAONysKTvw2v63U55T41ydkimbTjn1ZWcSTEvFSYE6/sJgAgnqwZs
faEadlf59pbL3VrLwrRbYiguJ4K1pEGBtJ++kzUeyR1QK/7FxswjkvDufzuGL5djS4lmeDXv/xic
AJxyMGi74fLW1gIAD4xDAEwTzDuLtYjCy1WbDyTxERuGRluVOzpML95obkGurO2NicZqtI9jLWik
uVyM63GfZpjjSlhK30rbTabU3PA5q4sJADkGvHxU4JaLob1yUq2rSVI2UxC39vRrsKb0Iej8cmOC
fe1k4jkw82bivXY1M1gQYVcmpyRpWyYiCwBrh9pII8SiPHKZv5XwWlsYIokZCd5EH/5yVKYZmbT6
Bs67GUFPL0LXPUpwGN62ti0h8waeeRtla501ifmGCJAofS6ap+L9lOdoPQWOJ+geMMt31SBuAe3B
nYwMPpPs3O+k2Du/37+GcwGL0AFddShceWl66ovKxLBdK3b26I6h01dbbdpr6joXtXh5eJNWOKTG
WnQ4SyDb285vvb77F8vBuQQAKgZ9rma/yqFyzFogIKG4rdmD2Z7af5HYmOOdf0Qs7hguUU5AKUpL
SKBHeY8M09ZA2dpZOZewuF7ctDHMdMQiVLEfByPKFN9VpIqsLQT1tZDjXNBi80EhpUxTYPPLIKoL
JPWfAwCRW6Hto8CCf/7FZYNKNUJAtEMBc26hucryRxN7oyUYiBFVnI9bOYE1j4k5XLydZ592xe1n
Eq1RYmohoP5l8J9bdKJrBgyvj/n3OeN0FREOvSNtXMPIBXAtJuBeYd3HGpWm2yY8K30ZzKOyM4Nt
YVbHW7aN9djxLssqxNQVL2VImO4ehGYBY6rTjOOIFsEDyySomvjglxvFiFUFAgIOcoG0fsWa7WCA
qDNcpiV2gWcDUC83W9ZWdYiXOwATADt4FWwWOW66oSm0hHtuecJgN7lneW0dS2Tx97cVuXaM5qYP
RMoBompn4W/cLuOV5EpLnNGJB/2LPRNnF19xfjd2bFVrGEPARYOnwlU9vO1q5YscZmfRnSdj6sS3
F7L1/cW5QRmWNmXaaUmQPnqo2YqP/9v3F/7G4gA7rb352AxxIPNwc5rq7zDGlU2faWjhaBqCKmo7
S8j8yCiBdx/mn7Sf1kn7afz9V2qxZofNH4ujIzkk1pG83V7iqtmhSx2dGHilIplzeVVrmT9ZGZFw
2v2OgvUsiIwtQMAVEUh3Ajka7gFEM/ZChKmM0XIt6idTb8aamiKirJd6+HV7IfNeLDR5IWURsA9V
O+qTrYEMiFqfyqDc12OaZAGqHGk5/LazLfC3VXmIO9CXDgwt2Pel4oTuka5xax8dRmQf9PURAw+o
teY0GhvrzkQryPsP00z3gC4P1LaRR14Yo+NpVkVp44MSevg+BWWsT+LzbR2u7RQ6s9Ahg8AavMTL
EB5+vPMVCF088mTSN2t6keL7bRFrasNNNAfVYHEHRsal2loyqCmv8iBxNcBSVGzG2W7HsLdBgewR
iYRTvhH5XI+HAD/vXOTsRc6i0da0BBFZFiRDPxw01h5Sp97R0n8eFHBdabrXcv9A8+5TL9sXXY1A
X2Kv7kQfc5PdObS5m/jW6/J6vnH+TRZAq2ZSG7wxFtbTjlTNrYq4MYf0jWvZaSiLXS7L+46oGGOp
v8YUP05UQ2xRa+OkrNyjmPOdScwAWokLeyF7hCgCnNAgsXrWHWyXdFFnMrDWNinf9aWoHznNf+Qs
kBsWvIJ+jFXjyyaiBMBHLy+enBUggyVakIACyX7ELGl2HNtSf8qE5jxK4eSHeizoY9+M/LUcG33X
Ab3wzii737eNcM3tohEMqSSkldC8siQmG10vAyQd6nwgUHGipmjtMFUARCnyyThmXiG/lQJMDQaw
3h7TPh9i3wLcBjSHJhnR2B9Ia9ZxWudVRPgoDkBAAQcgbTTxVIl0izp1db/OfuziyPQGtyz0KgUJ
xlVpRDmfwhpx9sduwowA71x6GFrdiQNab23Ymj84V9Pi5BhiQNqgz0jSTVbs03vmTrG2VfVeiUYu
9mL+EWfHc6QDcdkIISXGss0d9fe1jJS3gUUx/9Tl9YCuAAwuAY/qerq98JxeG2gaJI1l7wPZ7Mds
Ky+6rq1/RCzpkwee9hUCYD8ZVPGprLRPhluchmEzDl6T45p/KWjR5wQIoEuFVYOvuW5Hg0Smrykw
dsVo79P+9+0jsqYvXAJgrbARcQfLBHZu9jZTBpxmlaMKAPqFMXi9LWFt388lLIzLVa1ukgISanXk
/lG4P8qf1hbn6NrZQRsUTjlSX8CqWcQeXlBVTsMCP9HrGbUNfRvBN6P/pcwS7Yt15G0xS62qbcaP
R7iDjM6ykkyMCo2mmREkwrofqn1gblSqV/ce+SiMpQPx7goWKA9sQvJBDxLm287OZZIjomrQQe3l
W4/Sv1u8PDLumaxFRFUiBcaBdhkko+3/dmjwKABWbwfTU11yNPE4p6HNvrvEDIdaP7ZOEE/STEZv
iyx81U7AuwkML0DjIGl1ae6SttpMLghL7K0Ks5TMcn7WeB+Fhlup78rI+UbAsCVwEWjleWOrwFEw
zI/KYmFtf8/0UBxvW//fWOpKuyDpQE0DbApoZ7lcVpVmXZFnRZCg+XQAHLf4pLhpRBMZ2ZMsWL3T
22KKG+E6H8Gca90BNqeMPcV4BAbjLMmorGKV+fJIVdkfbDSL7lurl5FTAXos6BwAShaUxLUU5mML
/oQQRY4tZNe1YA4xDHLweJEbWMXlGvJOm7pGeSQprPxguUfHOTq62DUARmUyvq2wtV05lzWf9LNr
AgjmokcrGVpzao+/+gYjx35K6S+ATXYRl4JsBCtrJxnTmMgw4pE8c1NfytNqaeSZWZJkHPbGN15s
HOTVzyPdg3TCjOG2DMIc8EBUdYsuIL94AJFesQFhsVZbxoQ+GjNmflS0Aywcn9+OhuSlTRItS6c3
t+6Kx8nz83BAfBZZDf0uFXGftMnxEt+r/B8TWADSsNRB/esBMP3fKBNwszNwCOCy3IWxdymplJhr
AxaNdScqttDw1tw8XhSYqEX7vXGFhqL8Ou8cQZHd1OpvggyfKl7tunoMW88swqbkfzJ0Sd82yFWZ
KGC7GGuag6SFgXjSrDrewSAH7ZE2cW9/5qKMNInH53eh040ywZrjn0dnUNpFcggAoZfmyFFKST2C
owZya2X+zJGN8M2tUGzVKM+ELDy+Xrta1jo+SfSuCGvg3m0VBtYEAP0RRwqpp7mj63IVVT50Vp8h
1pt2hnXnvxssC6+q88/P4s98RG/0HDEXDhUdrT9+5r2gbLex62v7cC5i/vuZCDEMOSlTiJiMl8C5
TwegqWyc3S0lLS48Lyio4gaU1D7r8q2hG5/fWsHCaae9leWgIoRj0/X7tCXfVKWDYNzfyJhuiVn4
a0oqTHmmEJNVgE2MSR+NW43FqyLgUVAGMtBeuGxECNrKqlIMyWKgLPa1o/RRqNuIBVb34kzEYhUY
yWi6toUIileWhVacDce4dqvN8LtAUsJsJOpYl+ZUAkZlHKWEE9EPJEWJYd+ob4JttEavSgFzEqB+
0dyDSOpSipWXYAPWBS6DPqIvpR22b+XWnO/q4x4tmv8IWfjDHr5QovmQABqieqY2D0VhPclxfENs
3oXCxxuiV+VvjLfGad9GAJ17ve2Q16KRsx+wvGTGOVvbNfgBZYXMUioexsp5HCrrjaVj7PrOvyje
o6IOrnbUoUGRuixD50U7Fpj8CRLA5/fTQVORtYWDtWp+FnBUIQgpxmD++5m3KYKy9esUT/+GensG
RO3J3WJrWrvGQGWALBSuF/QqLSxQmRk6NvACTFjVuN9S2rIPKB6be93rjPu0L7ojUpJ5LEVRnG7v
12wQywgYmsOdhveZgeTt5eIsBpg06sPPVTL/gtLeyc6tmI8AoCvqXTCVZgR0sbBq8w3PtHoaXDCY
4OrWAbG6CEbazlKWh/EnQOVM8sg0C2EC4urD6GJODRn59xMG4FYK5uIePBWqfItNNMCTjVASub7M
+pBmf2jwzNIPDf94W5tr1o+Jd5RaECGAiWZx/DyEq4wNpp+gtW5nIPQZ6peh/pgLVBW20MM3ZC0z
HRI5/lzDMCOKBj9Y+nEwQ45MFKVAQ/96e1VrB+BsVUvrNFN9cOUASdKMDT9qov/t84uApxgaV+uQ
Nkhy//sgvlj/6vPzrAJuKESIC7+rFWAZNomLjFARpkUot4Bx17Xz3+8v9lx2mqUAuOYjn/qFAMQ9
y7cqbGtXLOCF/rMCpJsuz2hq+OkwcN9P3PrZcg8O2enk7vYerF4c5zIWfqAZPQvvyDlHo6d3dWFg
LrS7x7MJWIbaqx8MD4ZdvhqFdOO6M7/o1bhxB89aWvqhc/kLI2haC7Vd3JyJxLQc8z+W6hA0Xijl
MwgyQjqchunX7SX/vdavRCLtD7Qq5KCRYbtUK4E3yLqKgaFdF5k88Ia4SCer7LVviP0rwLPzxcgl
MtA8I/Sp8yZ1aBuSoyhT9GHK6Rc5DcURcwbixUWyfCd5rl5KSsaYMvq5TkvnoNVug0zNML4/lpjh
YkFIhHl33BgLmy793nYnYuPZOCChVj7vavwHtIy3NbRi2ahOz4Mf6PzEK3ZhE/qUW4akhpdggDb9
4rMNlooVs0bqHwXPmTILp3MRA6vGnTo+oSTJU/7mZNn3CWALYauXx3cvAzCZ/93neZln93fT1m07
qtwHwtD9wMOe7G9/f9URg3sKuRvkHJGBufy+FEEjUi+dvy/2KIAeBmKFqj7YZR1n9hba2MqmoIj7
X2mLrccTGn0ksvCTorwHZnyxNX21/n3AdziAFsW+zLt2pi1aW8KQrPITEVh3pGk/Ssv/eVtha3c/
Hp7/iJj/fiaiNaemEV7mJzbhIC/+icRWZJOHbgvgYMXAwFcOA0YK2J0LxJdyUDOqKbCXIEfz8oi5
jgbsjmrc8UBjG/5z1QYwrQBeBRgApmQuReUWroEmh/s0efvE+3KPZMi9ZPRVTexOju7htgZXNwnc
pYjZXMwRLp/wqaZZjIIyEZneuyY/bj4jZtd35RqRHgDACXLo8DGXy3G0RncwVY+Qt5+K3xNqwlHt
gWY4BCKrdjC6wLxXKLModDHDAEXnpceqQDNLKHJjCmnLtTAFjfhGum51P9FyDGwCQDGjge7yVzGt
bl0JxDPkXuw96ca9y+NG23jArKp2Bsf2MLKA6caF09O8NG/zlgWJ5/fhc8f7jYtu5fu4wedOHKSt
MIu7MEpgEkuhNwim9G85GotU/H+kXdlu3LoS/CIBWiiRepU0Mx5vke04sfMiOMkJtZLat6+/pQD3
ZMwRRogP8hLAgHq4NZvd1VWXd8baRW4h1AWCAAWKhZr4/SSVUpiNAY67kBnjJzuNf1qkCJw8DVii
fY5zoKdp0exM2j9WwrqVc7dR41urqgMfZi9YFlCLgc38/Q8w+2ysShBfhFDB8Kh1Z+Wp37RPGQjk
JqvfV3brx4L6On24PPIVr/LOrhJBzCbEYrWcwS6dvrtyeikNdjUSPnutBbqEDxhD3QC6EHh1Qs73
/SDRYDHKiQLo0pLWOcZgWwBB6hwFhA5f3DF1NtzL74eDciABGdRBdgbAK86jcsfwyuxoRwu4soWX
xbZj/gnyuMYjLSzjVzK7baCX5nQ/5lEZuBOUi2dpmrWnI8S5Q/kdc983Rn0su4TdscQaQDlH+bGK
9c6HnsPglTXpfF7po9fWGfVB3DDcxvZsPIykhoZ50TY+dSP3pRJ4/yJBneOeTozd5UldcaIA8gCa
gKvUQre6MsgB7yqtTQgLuwE/ob8h8+CN5EEnv8p44wpacSUgv4MyKo45RfFHcXCuNfMC5NksTPqg
aypM1C7bolpat7FILyJTrJ+hvCVikqgCmXHIOupzd9wX1Sd7kwdrddIQAcJZA03C1Ad8rUfdUFWI
bqy5BkMjuYo4uUdf6j7OEs0zqLYRTa06mKXtEE0MSLecNTbPLCENRDGXaq72rU+sJycpb8aseJhm
s/HAso77L/L0WtslKXnMXbER+6450FP7SgAETZZMT+wBd1/bXfcZv2ltupHnX3Ml6KlEaA2AFHQm
ld0x8HauDZwqqOcK81qD4PrTKDt2qJyMHa14JBtzurpTFv1pMA7YyEMq9qbClWZlVihDWndpc5+S
h7R4u3y2VmftxIQSc6EmHsmKwkSvR97k/tDjjYTOqgEIgVvofIVGvBrNJ2BzJkaMRJyh39vA56Z8
C0awZUFZ+LzsiVZBVSW0xr3p7Laii9XPAw6FHBG07Fw1uojHcXRFLDFDwDVrU+f9urwCa6V87CYX
pSoTvL1n6P9J02o5sBEQOHFw+HX3iwq8qnfQPqqn3QAl1l0p/ZwG2utlw0tEod4dYMRaaCfg6c4g
2yabzVZWeFrnOiQrvpj2ZwLRrUqC4ki+DPP3buv4LAtxZtBG1A4mu6WuqoQgseZKfSwQp4m02KNM
c2tqxbUs2OhZNXQuWxDQ7TQA3i4Pc239ADH81+ry95NXhVuLuGjAPRKOhfG5mLqXrkTB/bKN8zUE
+Bwkc+h3QqR/rrzQVxV470cnC+lUHVl7Y0KDiN8mMvFFcqVLsW/qF7t+HtLbkj4Zbr4RAZ+NEc1J
iK2Q2kO5Yimyvh8j6MXF2DdmEUY0RAnJ6+O/PmSKBeWQddkYR3M/g8LcCtCc21YbM7g1AiX8Bf1X
RAQYjEMdsg4zXgyGPFxeozPn/X4EphKajUy2eWuB/Zyb17ELRi6kRBPdCqTVBpctnbltxZIS6TYI
Z0cL8AQUvOedhEtC/z2IgrdAzusDQkSPngQDwGBl0VOdVXbvQEuga/ZV/8DtqxSd087G8Vm1QhC2
QxIChBXqu0cH9XamcbCYp07imfKtHh+l/rObHi/P2er6I26APAi87Bnoc6JiAIu4C3a+Fy0FiuYj
28sFgQj0TuB8yGL+xAmQiDfNTEvMFX9KBaSbt87H2pqfcpspi6GTwajdqAW3mXsY2G4CyVq9sYFR
rlMdKH4X4Cgg4wWLGKhXlHhATE0P9rBMhC5AlDdMg3xcmkXEcxJ9BKQesoJ0BIVd1w7PSM3ep2hK
mA71K0lkkNvOMRnkLdQjnbzydNr9U44duEfAP9M413i47PdzPt+PlvjWoGYWJaCpiK5AYD8EJoiI
/XnUiqBsChQIdTvy84SCJBudax610zeSOppHZy3ZDRw9zAvIE0R6hQ1G2TzxmQvFEah+8iR/mad4
DkRq/uRQcvAjVjse458a3t4kqfyB+ErfF5MGPkALXIXI/5l61fhdTHofaQcrcAfzK5PTD2IW5MrN
aHyv5XEODYM+/9qgw/7OaozuKq3bQxamIVicrlq0n0BtgZM6YJl+dOcbxIaPWj6zAx0qMLDVRh7o
IN3azZy/VLqBd2E5Mq/44crYo8O1lR+oeZyI67vWPo0rf3Y9NpEfaD0s90VsE09vhnE3WiAwsIXw
omjH+XEQUJVEesn2hkR6kMsJ0ODnOwCHuH4KskZEG8KbRyv1kjHDrdtIA9y7udV5tLV+lVpdf+Jz
x4JIs8iLVmtvhUUiv6AZ2ZFGh3Aqn9ODaxU/06YB4yCPzF1bW7i6ycwPpj4ayJz1tY9WIm0fzfJH
340MpCbS3VUJGvWbqcqD0akqryY2yESZE3u60JO7YmiG3SCJCFyjNv2ob6rPbV6nnzrW0MM8kjHI
tD6+TfqaBUabvfBqaAKq5d/7XAcmJc3lvu2j2Df7tNvPUZ+/OHAtO9Eaxb1ssG27svqWo6/aE5NI
A6Nqp1trgEJ3EcnvC6GJ3030VeS8wTRCSdGuXHOXWtClpG0X783cfsLi4V6Fqtd1S/rUp5UzXiHh
8DDZjUDpOo92FZG639uTfIoyyg9j5j6jeS0Di2Yr/Sg1DQ9wYBKwYWiuZ8C3gamJ2B70juRGkIG/
WkBi7VqBanglDAMkm7Y7BzpUnd46h9Pd1C+bvMvIDYU0K1KVOfMstJfsOlAfXKeNoMemgF6m2TeO
r1XM8pqq4H43TOQ2SgvmRWMNSLoJjrdkeRQ1Qwa2N63jHjxtj/cRntMecqH9r8hN+rvCAcTca2cA
sDMIV+2MBqRBjO4TY7/vh6H3jAwpBtMc408aFnKXZHUMzIUGIsSExX42yxSyTBrdNxrFeTUInmPU
WSjoinhPZG9d5ZA38lsyAVVfZ9UL1NMqz0W2yO/0tjmYNK9vjAZUQk66VOqTpVeobuPBl7LO9pgH
3RPODKm4eGz91M5hPcm7Y2yaja9ryQhx6YjvWi6t44h4DDisEmBKoPb9iVvEy/qUB5T3z2IsSz/p
rS80t/8BI6d1KHTrjTA4snp0vmataRxGaVAffC+/KOFN0PZD5w82RqR10ydRl5pPNJ7s3Log9zHF
YSaCDwHnUB2uZjfdgVDC8JLEYYdJaizoa1nd5RIQztpNpwB06DiQxljszD4ydki6QHwgypNrIQWO
CjhLvZrzeYcGcMjLVzjCIqtQ+OcThy5A8jZoNpqqMypRnI8w/Vo97Zleiytw6vfHoptfETwKPwXB
VKCjQS7QRiicoNLJ0cSAxpe6bOgVyFKdfZWaW7mp5Qp6F34vt8cJ+aT5/g4UE2hp5hR0ik3502pb
EMyJXTR/5/ChcqtasHodnthS7lvaImdkUPBD8u7W7HRvAhsryIH+PmY4HZByHcYaieBuYKSxv9L8
qaEbD6S1mOT0+8t1fBI06K2RgFwX3y/iysPZd7cKEVsGlKDBwcMkMgesCDgLgaYot1TMVuOFk1VQ
gnabZAT+BAMYcfn1j9IOnPpz89cy27/3FeI2gt5Y4E2U0B0sVGYkYkOEQ+zDYWujJ/Xg8kqvbieg
yBYk8yI3o0xUQUpWUhe8qTy6n4uH0nqtt8D7q2txYkKZq7HV0enfL+S0SZAlHt8Ck60PAaVswGwh
e60SkRdyjjscexGWDlgFUeAibotHDv/ImWALDBUd5cCTKW+PtsK1RLVUoGc13pXj0YKfv7wW61Ho
iQnFjzQdB8tMlwi0PGVO0KBce2QNQSOsCRm+GCxtB4RCzwiAUr9F39Zd5ozFlT0hTDDTOkbslDJv
NuJvNBNgeLJBZE70Mg3EzCZ/TozSn6ox2YE529nRoUNzC4umgA6k81yWgunYoH+NfF128MmIlMTE
SGKS5DwXIa4zb2g+dc1GbnJ18Rkoy5DwXXSwlCNC0TMwZpRB9s1+a3HLOvKom1s9Ias7+I8RlfYX
5aO5wT0OeS8jMyBHY6A6j7j58uqvG0H1dIFH4CAqJ1HUHfIcMhborO29T3q79ahdvaRAcPb/7yvH
MI2iNi0hsB2CzpmLw8j2UTB018ZHXPuJGWVBdCsaZMcxjK74HqW39haN2jnE//eW+nccTMk2iEyC
VLDRoFYYyZukiIKMzLvZSh+LygjsMd/RyLzOIp36JppaYweM7UTuLq/V+q778xsUX0Ctru2iMkLO
BkiUOIUw1/MAWdfLRlY3hIsiFLCWqGmoOeqIo8VpcgR0miLw0IM527LrDROr4zgxodzDJM9MuOZa
hHqSeOPYeRG9ho/7j1aUnU3TGBCjHgNxh8qvReEDMHvg4/6/TZeyv00+2ZEZQw/engMkVIZ043yu
Xvknc6VsbHcGJDpypAjF+DVzEZKTa1d+zuKN87NhRuVzFgxkMgPFMEBbdj9K05t56hHz+2htEFdt
bC9VUhTKG1o1EIyntiKsRgKNLe3H5SXZ2F62cp8lEZqAmhJjqQ2AtTKk0eokKFK2UQBfN4OePRAF
QJpKbdosYKYwh0aEhryb0T+em5+N5OHyUNaX5Y+NZTZPIlYnQwtHNFcCiEwHLNh3moYKYz7tyLD1
mFhflz+WltGeWEpahwOjhdFE82uqa1/bGSIElwezZWIZ7IkJTt160jqYkBMKvlpdPoLv4+qyjeU4
nL2JUHr5/6Iox1EYk5sTBzaqgj7zOrTosBvJayxu+4T4LggjrGGjiLh88pJJ5YRqosyqwYI3Q7r1
pnC7wEZOQi9Z4GrFc+RA40saWzDO9b3nIgG6tDSeSbpMHdoXG0ByQifadeYeqMb8n8sTuWVBOUTQ
Sk6ayYD3bIrd+DOu9+34Ac8GikngMYHCAbWlMm+RGLnMTHiCzDhEMvfM5N4VO55vUXmsnSHUw5gF
RD+IsdVaSukO3HUEw0ia1uu6AuKsvSen2zIJL0/Z2v4+NaTsvQpEbJ1dOrgK9NuaNr6Y+MaUbVlQ
pmycHKR4JSygGWqcUBv4gEs7GYFaUolqfTCFie+39IdufrWqm7rfOKBrp+XUhBLDmBBkLiFCAz8j
90sBFtXw2wYXZ6e9oozgV93PDywKiH/BxA/GhjP15Bm87T2FHE/Y91/tzkH6aAPduhbg4h0AinEG
0M4Zg7ELQGACBhwZCqP2pH3o47e4z4LO/S7kVmy2OnkAXIEX67eogPXegw6DwbLUxsvcpDdpE9iJ
p73xg/Vmmh/ZyieGlo144qrRtFYOyKqKkNUeAs1x3l1eldWBoJF5qbAA5qeCT6HLguSddIrQsGQQ
WRxZ3lCI7yhO+Npwpf21UjqC90XeHjVqyLtB5e39cNCjlRlSuCjgQemHP9N8Y5Ot7oGT7ys3W4aE
bhKJJTCHZo3mI9aEHnJWfSqzjXlb88qnA1FiWtINVp7YGIhMwEvCH3VNoHV0A+GxZWRZvJPFNxPm
ahaFkXqqn/u+uQcHuW8YWy/PtasaeQ0XCAxcYmc0eZEpdaOyCqjBTOk+g8CS/KnPxb4CzXnsFn5j
i92URRsedPUyODGqrFTspHUN5CIuTnQZTkUw8aC0RGBbTXB5h69OIgMABDBhkL+p0WHtun3ULzu8
Ne7tBhnZQ9JtHNLVsbjIPKH/yEZmSNkMI2llW+pGEQpIzUTubV21XlJ8Yuzz5aEsh10NcKDW8K8d
ZT+4ToqQU05FiGT816zcmKj1r4O5e+E0RFvcMpEnu03nU9Qx3uHrlXE7kumzxqaNN8fqWrh/TCiL
PiR0Nqq4RSLlBURbNqRKnY2l2LKgLIXeTyD8LWEhA4ulHfbdLftr0ezFhyHig3bkwh6ngm06miZE
atBd793vevpl6A9J+/UjC/3HxLJUJ0uRD4WMNGMowsFAAfmt7DeyZmsnHpy7C++ibdt4Nr3/vhbr
ucM4gvOp1Y8O0KjT7KIs+WWyf8nhOa7uIXXwgfN+alK5MYER0NrURHCe8Oq2b7PAmctgZMZ1PabP
l2dvbQ8gmgVrCs4jCN2U4IxLo+0pnRGcoUA8VW8WKEyhonXZyNppAQGCDmrMReJVTTwyq0FTqsQU
skg+6KVz5AytaB+wsTQ4QOcekFYVg+zwrsvyqMrDzDPnw6bA5toQgH+kC40feEzUBFNb9Gg5Q6kk
tN3PdvfJ3Djsa59fUlcG+hkI9F+WZTrZxH3B+r4TOCdN7hWjl20BQ7a+rzgT9O/mac7hDe18z4QH
ocC/m31jkXexkVAAW+jCWaccEkSRRhM7Q3sXAzVB2XfZx7vLFtR7Q7WgnAkrHQdmlGN7lw1Xennv
uM/1LWQ3Lhv53Wh7emvACh5bCO2wCCY9I6IcNXdyUeZu76rB+GSWfA/m9c+GJQ7gqS/4E4vTMHeX
EoBxrWlfbOsVMo+x1xXZhgc4y9wuPwQNCqjTgMMalEbKhsgTQDFGNHncRZX7UOjuWyuiDpV04Gy6
LD0A9n8cCbkqUn6glf7dirPYs2en20jlqM7v98/ASx14d/yeM5Q4a9wK9VP8DIP3e4ggHPqGxAFo
5Z7HEpgdkkFIjtlF7Fkz48HlxfidVXu/GAChE9AdQ40MnMcqjT+3otxmoCK/m9E1fYj6rrimjQCb
P0o0NIkOmqN9Kblkd+XUXEep/a22+n8Ir38aY/fcc5STEzd60llSeJFZ6PeR0db7GgC8XTQNj2AX
MIPcGAQUOuegTrQjWgo8AG33ks7Xljvf4zrzaRMFeZeg4DOKQ+e0y39aj0zuTTUDo5qU9B/00tza
6K0OusRNfcaT/VzahwTaqn2GGl5T8b2eAvNj4qrQu6fCpDHa1vPv3Oj+lp0F7gNqKUvUs1B/4eZ9
70bcDrypbM7ru+ZLwa8tvpE0UnfD0oYKUD2k59C9tdQQ339eRCRNCnDUh2Tu/CwaELilnja/Fu1D
Rx67Jg2m8cfGJsAnT/fAb5PItDgQr0VQqo5ooElPq9hGm4K4IdnBqY9QI/xPJtRW9aptBkgE6Szk
afrd7YynWnexEQBivWxnCafOh4JrFlQeiCPUBhK7SEiZgdc5HJLyh2WXR9FnsQ+Y3T9GCiLNqCT6
hjs7e7Au64WKInqdUO0Fl8H79SrRWQx8dY8mfBqNUJRqp8CNWAIRXGjF622r7zi6oYKJQF7278eK
Gx98BlCpx3ZRdkqUV9FkoqL5EM1HALhG+Az7UGdH+teYYwwRLRDgPAJrIx7KyhCTGZxPCbhSH+r0
W2f8mv46rMD3IWIFvgTMH/rVlkU9uZjnvtWjvqzjB5P5g3VD7I3k1dnFvHwfeAXcN8C1ouH4/fcF
s5s6nxJIqssbLQ9cZ+NiVq9NnB8K5hucWoR46CNXFgLCbhbv0QCMTNJ44L0OSV17J0boSW34hlVD
6ExAmzFcNXIW7weydJgaVT84YVRC1NdIj/o4H0HhCtHgy1trZcYANUYJG4uBe0mdscSuiC711g67
1PHK1nOneWPOlp+qHFRAMKCYDXI39C1ZytOxBvnvMKemHQKUCJbG7POg1YAf/rUaKZYGyR3wtiAR
d97LPJKsA5qO2mE63Cx80MVGDLE2UTgaiMzMhfZaZbBNKgOismOCh50VZNNBtk+XF2LFuyzdR/9+
X9m6Kc9K057xfX3YyW9Fk+2aOt0xJN9QT/BY87fdBZiuBfmNs760iah6K63pZDMDu2VIQIOEht4N
X/l7g6qrjuAe3gREoOcNcdoMzsqSDyQ0ZsQKYzS7r0zkjdeSqr/mEi6MDk59ywT68pAA0sH0ZLgH
CUqGQw7RJ8/itrarXGe8dQfx19AjDB7t24A2QWBgkSB8f7rA5AlcBW1JyAf2hD6jK5tLCcBrtKXZ
uHJJLTkNqPPAJSHrqBzjItfTMnIECa2s92DEsyE5U6MP0UgAQE43zvKa07AhN7EoTgCzpXI4zLk7
lcVUkNDUQrx3AwtIJEaeZ/MDWxWta3jmghB1IZhWpo+JhvC4skMTYuq08Ez9btafM3IrtRvk8C+f
izX3gQ5w7FUGivQz9akyzqRTubkd2nzofW1RWLOTzgmcin5A5ghN8H9MKc8uFkEYVRYZXMj4RMpH
19lqKVrdDniI/KZ+Oo9Z0OHfs6HGoRtyBnUbNiVBXurTMaVGuut7m94ufPMbR3HVqLu0izrQgz7T
hICefcdG9I+H4PILopzvADdH4+1tKx7j9MflxVpzYg72BK53tNtCnOb9zrDBiCCyhtlIR4pfJC59
QcWxr40vhLVv0yA+RxU0Hi/bXNsgaDJhcDLoBEGG771NzcT7yS2wGyXAyxXKCeaVRcXG0Vrz/qCN
J9ju6MsBgdx7I8jrA3Jc2SRsxH3ZJ55Tblz4q6NANzREAMBvdibm1aEjyBo5JWFpBrrcVyZeW/vL
E7Xy3gCJzx8TitdLjaSmM0i6wk6DuEWheVpCg7751dP7XoCelB/c8eWyyd/VQvUaWE7UwruDIEBN
iJVJ13SFi2sAdHztp3ns4+skzpwDMSoS2CVYsxwHTO5zOuv+3DvNTc265r6WwBbHWfpPScsR+dSg
ceK9rGWJTtOIHsqhgTJgYbLcgy5duwVNWjswOIoofSHVuuTu3681sXsLqPDlN487DS2M1pWLFnXw
E20Rmq5uKrRn/yaTOY+20ecgQBkMf82r1EsL0McQB0DSy0uwOhpEqwvHCx6TaoBn6tLUaNWRcNa/
Tia8DnW9vvpu1qDmNvrDZWPrI1oCVnSWofKhxMdmTjuI6swk1OdPjB7Hv275wsUNdjC8gqBkgRyZ
sjRNHhdcMxEkaWXyXGfDfa5vUfCvXaKnJpRwNY5HvdWaiIRZbc6e22v72IGzRAi7430RXJ6vNQIN
0KSjKI0XF7Li6oRZlpZHHEXvkDfc8eWUB5bW3sSp2A2d9U3LrbukqHamSL50s9io8a3tDHAJ4E5Y
0mJYr/f7vJwLJPprHY8ZobngcEEHmD6UX8DPBl9KjGFv51O1cUGsuTnwFgDvgaQgHLaygKVN2jYv
Zxpq6CbruHUYJhMU8eMH9iEOlvubsmOplrwfWiKFZTROQ0OnCiPtLn+4vGxr2xypcXNh6LDwHlCu
ubGyaJxTrBqZDlUg+PHy59eoysEN+ef7yiwZc4OesBTfzwsbWBhSp0VYzZPziaUGSReOMgtCXHqH
TiqdvDSRnuKpW0TeQGPNr/QiP+Qm2oBohlp6BjGggOhD/+LUdfoAshRQtNRiPMpJule8Av7Cckv2
KvN4C6G0tsHAfWMsCS7oYKr0N5wWksMoOD5Qy81my6vzhyXPOTJ+TVJ34yytHVxIVC4PGrA+nnOu
mqleN3wCxZi8Iu6X6SbJH0zr6vLSrOxfwK2W7CnqImg/V1YGUu+GUZrg+Sjyp1wMntljebb4MreM
KAdT51nX5ykeRmZcHMh8mHrwibgbI1nZw6BVXuDrbJGkUVOBBeBQZlOCO8jV++fJBZIk/3u0H0ph
JzbUXGDEoUSF/DINRxE9cTQFsmx+vrwgy1yoAQZ+Px5ZeLWd52hN3phuElcsRItjIQL9WLxoFfD+
fvTXsAHcPSeW1MGAf5PFRt6w0K20hzhyniK7vOJQ1krNLbrCta18akq5RqkVaXFWlFCeKiTkx+1g
ZugqBGAymb5fnr6VXfBuUMqTxwBsALJQOKKTHSSlp21VylZHgmfbQvMDpnA1ZzqJvoIYFM5Ll9rX
C6xDp7uute9Grm0E0Ksb4cSS6pMhLKSPy8ls2jchDK93fzA0tqIm71nNz3Qrzb06cSfmFEfAolgm
goBQMndMdF4ukenGAV3xAhRlgX+nbhnwSa7U1qNicid4AZldTc7eHL7mWxfN1iCWF8OJCZ5OaY1Y
Gt5seKTtd0IOl3fXxhBU4l+4nZ7GMSapdJ9H+5ueEI/mWznls+LekpQ9mSiVhKyoalY3E4ThrAbV
JvD8EjK/pKy+7aWBelX7RFj1TxlpB8tO0GhN76TZ7z4y0CU5D1nvc5HffOCiZeZIQW/p3qcVPXCX
v5aDvhHLr8/nHzPLep6uVxZbBOIsYCJzO2iJmz+I4e5BlL1xlFbNoOaPtiYD4CX10Wa4Y2kyraMA
THyVybeS/8qTjfTjql8AGG8hljJcZOrfjySNqXDiHjyasXZnS6gi25BXSD+b+efLC7PGYIX05h9D
yinKShAnkBLkbdFUB1Uz+oxFftN/qjQwX0xfefHQdtRrpDhOxctl26vTaINvG2TfKOarLy8nNrKu
TEB9KaK7uTgCe56SjQ2xeoBPTCgbwswMJ5EtTDS1Z/cHwGcuD2H9+wtVFRg1sbGVi8jK51RwTrET
Ivpapv1X04o2js76CoEadrFig2TPer8V7CYuDSs3nZDrr5zHo6eVVes3IsnBgdHsWjvyYjp9KqR2
7Od2P0Lr6/IgV/ciojqMbwkj1L6XHGBHYK1SsOxUXoV22pcczC5yI0u1lnxBCu5fI8pMRqUuqEZg
ZABDADRZ+vJ7qxHxVbZ0eNRcvXtD3x3fNSgs+UkazRtvvdV8PBzHImO1gEfVLFkOpj8zLUoaGqNz
HcvsAP7yoIVIhGHWnyGac5ji6UfJ05/W2Byh1veQ5v01K/qH3uyvi479+sicQxx5YRDD6VjOzokn
GwYQYfQycpDVLfIQbzX2SU+b6bGJXXLgZrmVOFj8yVmYCMIyKPSgsHlG+KVNSaaPekZDll8n1g2r
AhSLgfiY841be22d4c4WxW/gO9Du8X5gaSZEjh/hhKBu0LzEKaEigC7XVPSPoFrSd5Mp9xx0JvH4
ATUGPHihWYB+aqBu1CIxd1mi1zNqk6341pIf4KZ1wFHsuFeTvXE/rHmFU0tK0JjOUeVUk+aAlvhg
RZAODC5vjjUBUQwFQB3cDUAPqW8TPcrnOe8MJ6R5WZReAdHcwJhqCF0lTfk2x9UXXPdAplV6sxuA
KLwuizi/HdDx9dANfX9s03i6qhILbcfa5Oyq3NlIAKy59pMfqL4F0HipOWaHVZ6s9LqVeIeLxiud
D3jfUyuKz4gzI9OQDkMRuEC9MbC2UoOro1hYh5Z/SGQo4V/eED2KLdzzacS+NSS6RpPhS9RuJbnW
zh6cO9imFsgnUy+RHJSYjuYgOHJtGRRNCUXN6b52oh+GGF6sumw+cCme2lO2J21du9VGUJnzWQ+i
Qt5H1QegIBSDQQKSUXou744SQQvSK+YAR+OnUdBU+8HZgfLHrG+srSfU6iqd2FqurxNX2UMuerIF
XGWZMTSZvzlG5ZtbkfraHej+pupC1paelQ5JxiCylCBhppVHGcXeKOqrKtU8q99iz14dDqgXMXfI
1qBO9H44xdwOU2EPoO61xh/lhCrlTJ8QiH7g6QEb/zejXuo2aAXGqoYZg0xhRUDYZ7Gd5WzFl6uu
EMxmv/kWIVO//P1kcRKRjXViARNkROM/PJe3Zk42ENOrx+fExDKhJyaqVkB/pFpMoFPK9lm207Tb
evTLrbLuyh5AtmZpLUcVCtgwJVR2Ept3pMZrMI+fTfGlpU+t+JI8XfbtKxOGtNnSWr7I00OS+P1o
NKfuUqATkRLCaCz/r5G/yDihrL+UCRb+PBVTxzkK+6yv4ZhHcFEF0tm4+lau93ffV3xLZcihBBDE
CftS7gUtbvpmeBxFEfQWxP3Y/AaNuFc0oW2YXVsawFqgE06BbSGu/n7W+ngaB1TGnNABbdKEY9ns
UTGuyPPlxVnZajj+AMq6DiIXlB3em0mMLKqaEp0RxaAfkZgACx2y58bU7a24vbLmcgPDt3bRL/6G
GnClkNJRy6pVnOmdxuRyw5mPxPwK7md+6+RzUFEnfox0Hl+3ORq2ZrfT/bQwwqLI9pGTQk6c5Prb
KOSwh+IV27hBVnwUSrw4zsgjY8JVFSiz7qrSBHAkNJ0bLXodNe5bKAB+YLLB6L/Qzy4CfYojjFMr
NYFBgRYl9DAWCv3DrOfPs6BfsArXNsqOl+2tbt1/7YGw5P3ilhWTc1rizuIZAvuAda1XZn5K/YmB
H6v36/l42eDaUUdzlwP+W+hcoav/vcECueGkpSPCRBpYjSce/9vnlfkb24wKXcfn7e5lvNbpRz6P
mgUQwMCeoPb//tczIfta1/D5gt648v4j2h5I8f75vnLWBkSyUxPh+/nRNPZVsr88O2urbeERYi3N
KAZkn9//fPQiaSneGzZaIIoWbJAsSObmFTD5nRj6nZDaP+gjtcHathW0rrmqU8PKjegOLtJw5gQI
SJn6Q9b5vV36xPwxsCi4PMS1/QXcCoCkQM2hA17ZAJkYiANsi40g7EuqP7iH//R5NYIYqkIMZoXP
p3oGzBYoAf8erAre0iX9DscH164skdOYbT91gxUSWjO/AbD0YE9Zu2FlbT3gXxdqn0XEWs1CtTHH
o7DUrNAsDvm8H6ors7lCDfDyZK1aAe00eiwAkD3bbuCOGoy8l2ZYIl0zWvTICpN7o9YEqGNtkUgs
jkN5zKOcAKgvbkL0QasAjRR46xECVmYIVl4OYuvhurDo16qTrzUg4WiJd7lXI51xeYhrJwpFWR0Q
CoiLnXVzFuBdA8h0tABsL28qoDRZCcZrK32bem3wu0S+WOiZ9brc3WKxWdvowNotAhQUCBD1loTY
RIaOL26Fetd9jgv3JgOn8uXBrd14SJMSKKkv0stq2kIkY5XHLLZC0Vxp0+RFWtBt8cusLduCNEXV
fGnEVF/1oN4BIsCVgDhxLhMPTYY/Chcy0qZwxC+zHbOrfIh5EElL331gdLjKsV9w751VbaH7bFul
jjMAwsv+W8nq8QsrnTwozWHeOAirE/kbZoVS9HkHYD47k0m1ioRRJu8SVlxlRnwdyXQjf766Jf6Y
USsrqN2PdRnXMFMcKuGDavQDM7aA6MEl7wKNptxORkobOTr4/lzfVdN1F70x4/kDJlxAznGgiA2s
8PsbimkCXVl4C4S9rL/YZLhyk+hn1bH/ZkZlUJtRfYyG2rFwj1tVIM3Y3U+48ZFPip2Nl9rq2v8Z
0e9M98lLLXb0bo4Fs8ISsjc2mMjBaUG3uLuXmVedH8By/5+239WwEyMNigqJPnEAqxOnMj0kB7Sr
gkoCeuou8/ViRErM2gRerQ0N6VO82BfqSRTa3y8WSOjyBZ1OQr3YaeQq5ndptpHtWjUBJBIs4EIH
JOq9ibKbEjIWOtDLc/4yRNW9lRc7O93qpdkys9xkJ/PnGBz8ztIi4aQV1ecsIUlgF4X2OsxGt9vY
4ebKWkHDB8k1uFS0JygJvNHQC8uKuQ1aIJ14YB/q902aNH5F7bzzEp7K22Kepj2IaGXAwPHll6X2
P9K+rElSHNn6r4z1O3PZxPLZ7XkAYsm1IrIya3vBqrKqAYGQBGL99d+hZqY7gsCCm9Vm92H6Zjce
klySy/34OT04fNscG3sA3DlX+V65Gvh3EoM0Qafrxa5ueh6COaG+9QZw+lIHhH2j22S3DpdHCjkm
pNJB4asYifcJmpm2em6hl4w3AcvRTTI4Bo73ynmNawtNfWRUcdiBUSZAQFIEfjeR76Zm8kNjJkCo
XP9CNF37hBejudHSob6vhx7BMEq70OWyoQuEsoYR5ES33pMYDJs0A9mmXbbqpiI82+ptvJZPXIo1
cDAhMww4LgprM0fhMutrWwFF7et+ZFmQW9UqiHhAhiz3f+EYPDU1c5Y0SW3pdyk5JD405R4qvDvN
7XUnWdrPyFYCSwYJLXRDz47BgvojLVyctLxV91OyF6oJyabl5F3Zeva2JN5KKWjp6sA+RrVNh7zF
Re91Y6ukbjTbAi+W89V1hy1wP29Pj3unJmbT5mdJ3LaFhWjCMKLBIE9+b+wnzNn1qVsKKHwY8kAs
iVbpi0OJg+G9bFzr0HfsgzLE7ViNO4fZgGenIlLQUg6KfA2ovTh98HakL21/Ups+Pz9GLTHzNkMY
6LCnIQtIszJ3C9/3URJzkH9D7xf678+/D54VkjeOsA6Dgx45DyzZcbbi1QsbCMHkVGz18Psv5B94
Hzca73FPgUv/NTGV/r6xmNgwoYGIvjPWGKUWR4SyIxAFiNmteWzZqbrtmxbdNq5FN7FJItmuRK+L
AzqxMP2CkzO9A3m83xWw0KTxU0n8faOld1UD6YSmXIuMFkdjo20INT7XgOrNuS1f4804RUwHtw2k
q21iYqycCAs31CSY8V8L89gudwY8nU1EqwONvyYOAKB9Jz56PU656/tn0RCagaf+fA/KZbNLHcRy
XVXEsXXolPihxQZ4fEcrDZhZrVmaJmUWtADw+5el2QIJdCCO5gCP0z4purE/1BRzFzY0EuVmHFaS
pYvDguvibMMRh9TT+Qp5Lkc3xYgIya7VB5vmG4+VwBl7++uz5y55ggFVW0AjQPdxocZmm+DlzJzO
PKheL4JBZ4Cc2oygZ69uDpkiJCo5aNL9erSe0FXbPBMdhG0W4jQVOBUFX4/jSuQ2lebdazTP9jSD
ALGTxe3WJKr/VHi9E/a09u4tUdU3DrRBntGhnIdGEov3WLz8jo04YO2sJuFgyXQPkQao9cUDY1sT
0jt3MWia3QCUnm7oprazZ5Wq3kHws7jzkziNhnw/quamQlse6Aa8IkITOvg4ISJhhJkW9kkclY53
RxNpP+AeR3KSiSrSIYP4lFo+4OqaDg0BryVHSN0lfyB+8TbEp/W2ot24rQYv25Ytr9Fdp3eh6BC1
NI7MQnSJuH8M3M0Cn1MzMEWjRbZd9xsr9oqtVTT2CzLs4taPzQpiAPq4snBL6zbJfaKAhyMcMKdz
/9AEH9q2pthf5q1Z/UhKsfIGXDMwC/vAoWOpXMCA3kXxrTOsnA+Ln0dKD/kPQJ0vWnZbxxYsMbkF
pKP8o7Hadw1f6wpeCErQuqnraFoE7zdy1OdTNEpm9D4YHRC4xvvBi4Tu7nn5MlRHTV8DtS31QPyU
gMShiQUByfm5Md4OtNMLhmeTCcbkkT5DdW8L6dcdauN7o2nfUTvZ2A7ENoBdeb6+iX/GCPOTCagY
xwEVA966c0qlXtU5IFQIVSyZVwDG23cq9XYmzkLaic1Y5wRKHAL9Up722eyJA16yZIfIvQ9Ygv7v
lV8zud7FrwH0H+By6DHjBjifCjNtmnTEoXBw8tsKIJiYSJDVffMhZxXHY2QaeZSKh0z/dt3u0omJ
dn/wgyCsmV7j52Y1zoghjcE8MO/OHG8SdVu3K4fyktOempiu8JMrWrSGGEnXm1CSfFEPxZt5N5E/
OP38bOJG3PPSgpDQIW0+We6nt2dbzr4+BaInP55IYbRozzMP5gfSq8hJrOj6AqzNziyosOymGAYF
A6zfO7qEZIy5ciYthUhgpXIg9AxVnAs1OYPnvq0Bq4wKIhgwu4zZOzWAz4/oGpScPVWsuPKiS+HR
p6PjEMJH80caqHfHqhxBSlnWJErHAdsF6j1rXIhLo0LRHXwVSIyiU2+2MCyxLXDGeOYhM8qgMp48
74GVX/J85ZRYMzNbnniQI6SgYKYFvycxnyz3scfjwkjSlVlbOnfRuA20B7CWUyL23NG4Mks3zYR5
oEKLBgnYT2PshQe5Xj7iJIjXGJqW/A5lcrwB0NCCNrCZvTzhzPAF/K43wy4D2zeOu7d79omFOZ0s
qzS3GQbdPJD2fa9eAPP9le+j0AXWEh9sBrOjC/xomSSlhZ1Tqqgn2WNN6Upabwk7iYjeBC7CBgnL
hZgn1Mdr1cjaOAyZQ57j3k82Luf6S9FXXcSh/fHBgPpdpAtbPLfakNyUwhxCajZxxBgyJFWaVS+l
1P0HaDtnL9cnYMll0IEGPAUeIy5edecuU42tlXR0NMBrmu8yn3mRbjYPZgwxKirYnapWyy9LToPL
EhfUxGJ1UXdDXigfAACE06ClY6uaXwjPJjJL9HLjKrqg2fEYWqS1KsUdWAKY7X5L87WzcGnKoJuO
3+8g3wg2j/MpY66v7AxaDQetP1D+xUi8UIAXerRvm65bOXeXJuvUlnlua2BuLRw9wWjSMEZxpWD5
ynwtx08nw5k94yrohA4AF5uHyhsZEmGcP2jShAIZqClAUzToW6LKcs/pIFAIRjspCHffyliHHgzw
aSDVCRg3mv3mOCgtN5M8cdGYK4zNECVic93Jlw5ghEMW6ETQxQwt1vNZrDpRoCe2JwdZ3+vpkfO7
utpnEF27bmZpsXAM4gHiYTtd4F9yIQsXWsYEgqih0wdCX1mqaS/OwzuC1A6ewsj1XfSNtrKm4Imv
yYGJR1e9jJAlzHa/MARsHtT8PTR/WrPjQCqg9OsadBnMfm/et3Ql07I4AhwziCQQSFyINg2JYGYf
g95Upd9kR0LHUZExroxhcbVBbw3lqalnzJ7d6rYcqQQrALqQ0Sv6JBNoS26i69O0aALtwXjbTOxH
P4FJJxFdHVcpQoeYTOT5LpNorMsCRl9b8fW6nckxL1b8xM50FJ3YcUWVpGh3JoeUvqRik9abUWxy
2oVZLwJDKMBw1qrji0t0YnI2e8CdW5zjWIXmyRYNV864Bdng9VEtz96kFQTSKNyKs+2ICzeDgHYL
L9BRUMgkQCWptR87+lmzi5Xbd3FP+n/amsMwgGGnA+oO5JDrxj4doUZaPl8fzdKE4W4HtQzSOEBj
zdbINBBBcGvEhEHBw+ZPE7DdWMu5/nxIzj1h6gNCHR8UVchan3tC3buyYB6oEcCR6LxTpdsFPbgG
SGBqYyMC0jWvSSvK/RjrY8AGJwmzjt7m5KGDSKgVdAWkQh3JyGPia2aNxuPYDpH3rCR0DAyK8IpZ
72rUuTdQr0cdKYNabQ4iCwVtLaTCEIY4r4Pupjdj2iIaH4Y82w6943wSekHDhPlDSOyBb1pLmk+i
pW2QmKLqApfHjz6iQtGIMEl2mtoVrt78SAdBj+aYfTdJlXxIS6PckLYvQy6gV+oVQ3GHQAq6WyMA
emY/toGPC3evQ9vv2/XFW3IPdDFPZHLAECKFcD6tyBa5iovcOVB16/m3SK1d//6Sc6Bvxpyq4D6a
MWffp60BLT8bZ1GMNEhVa8AQOzfUqn8hTDg1Mw3z5JwoDChWZwQ+qMuwsaNWrOzYtWFMfz/5/mhW
eVKa+D7BpdA+EvPY2L9wuU01CyhGQcnjIh06aK4PrU5UY6qcftEy+kniWRv0ylq5HaaNcr6RDGA4
0DqEQBzdlvN2AkPrVVcUYE0prMS98RtgblIgVKEzDqVs5fV3Wd81USU6srnuCkuuhnwbYnkkxjyU
nM7n0NQBORqFax8ceyvk+3gNW7x0qp5+fxYqurzrc9sF80g63OP/NNCymVs/i/7eKGYOndqjbalp
FMwJy6dmDdW65Gh48kNpA8g2UJrMBtEDkQnUIQYxqgDZOlWC0/sXtiRQCBOZLUhTLl48jDZQ8zJ7
VPDHhEByqYd6LXRedStd8bTFBQFjKFBRgBmiSHu+4BrYcEcC0NfBB5vok1WQDNK8Mf0KUenkWVbj
L5BM4RkHSKMJDJ2O+ty5PV47vWJDhU0aP5MHq/v8Cyt/8vmZ/1pE6a3X4/OGERh35lqtfHF74HLD
I2DKSnuzC84eB58Tm5MDsON2tadr3UrL30dPmO4Amn5Bfg9JGoEaFk7i4ZZDBrlKfvzC9Ph/fX+y
f3JE1uZQ6prC9wma1B98voLDXNwYJ5+fOZPSldlV00XSfvSGgOi7Yo30ZskCSPlwOCEuw504i2Nw
40MqcsTWE96NMHaWyHeNECt7YmkVTo3MVpnGA0mIBSNOeSfDvF/JtC6OAdB7FKaROwRV7PkioFIV
p54jyMHy3pn8vjbDwd68fZ2nFx5Ig1Fkh61zE3otwOPZeQTP5RsESvxXRoDUBdo1cDThQjz/fAzy
HqA1hXPQy2jIXjL+OK6pZi2uAWoVOGWnvvI5rMh1GRkMGzGPQdt2ayuv2nRdxffX52np9MM9PiFt
QV95ga5AyomhjccH11YyAl9jpw9gb9vpEH8GUDT6BVsAfSGXi2IM0tPnk2b1g03BkA1brVeFwEWw
28yIq91YtAA3mVZqHa8bvPQzBBHgJwPvFVq+Ufg5N1gQ6D/kDPmKUUeRJd24Dt0gBXTdyOU6nRuZ
/n5yoowFlM49aPUcaLVjLEy8laBu7fvTIE++72WCgdQd39f/aKv3ef3++s9f6Myffj9wDvBkiKfN
n3nEKSQmkOLCgLgc1+2wk1oQVy4KBrW6Z521wy2sB5aAqLzRlt+0cQ0cdemDsAwv8xwgny+71sEj
pjW0c+yDXokbCwWMYMjYFkKe72Op3nwuANatg63KgKOhmjQ7Prsstwo6Kuug6pvM26/FXUseB7QA
jhx4+SUZlpFCkJil3D70Vhd6pRfRxNj641rt+TLhMIHT/zQz7xTLmA7+zVEgiNQK5e4kgSKV1Rnl
hz4tzUOSmTkQgIXKbkYuhj/csk9frnvNklOC7BbdBjjEJwTTuVPWTEtBVwb0SoxMdNmHZT1Ef8/C
LMRstTZFzhsPjfR5yPaFefP3Pj87GmL13wHQEapnIizKNUbsyZPmL5jTKZqdC1wAXq2PDnBrZhoW
cmvUeLTv7a9uu5bpXlwMxMmTKB38eg51EAPPU+ig2NBZ+ebdpMaX61O1UBmBtyFLh7oimHMvoQgM
ibqf5Lyx+dyoDyBhBX0DmEQDJ2EhGwb0lo1BBgwKRbqrNbaNkwaP9O01JvyKn1h1kExNXC/nLscG
MsgqRTpqfC1tvDeero9yaRKRTkUuElw16PaeheWJL6H13JTk0OsHjX403o4oQ310ar4AGhNxzzwg
ybvapTXiiUOHyhGoaFb8eQqZZt4GWiJgtyGwibB5TrnIJbEKaBLFhwwZpML6Nu61L+gUCgp7DGS7
VsFcOObAqY3Wd5zWyMfMYxOtKklh5tIHp2kciXhXemLbxVr45iXBVKFCOoVYiHZnh4w+CBvNttCx
sMBlisJo9/Z6Blh7kKPHcY2kHS6fc5eSqWGJhmvsyOSH10E+X//5C5M0wZdxp/oQcQI14vnXFfCx
Vl4O5dFC90sbldYXv10xseC0ZyZmYShn0LIhHUyQLQTLrWoFRLxwhOEJPuFf4bl4sM4WwFMl6N29
hh29rL2BuEdoGwfwLaJyEOrjSpizZmt23hd9FgOG3rKjlm4yE8MJta9u+qCsX4h3zgY1O/kNcP5q
hlLs2PBXbKmgRl+uJR+yIbl10MmTFABHtoOYMHlB3fpr7OALSwZSBGyaKZmJLq/5MdYPaElIanZ0
yTsRuM3Kki2Fc2ffn3ldb1PGharYUZdbEr+Y3j2RIN/aM78IVHoj7A3JHuxk5d27OCr0q/xEgSAq
mDki3quAMaLD4ph2t2LjypXPLzrHhP02AcRE3mHaaicxsG9kVmPSkh2p9tA6I2qsz7QB24MDibc1
wZ6loTjIywAYi9Ia6OjPbVXckCIpQBnG+lAHspOkzcq5tnAw4BZFihHhJ6qc82aAqgJeO+s9bCTw
YBkK4kwKL6/Pbz59HGRKpjIEWrNBU3Q+jEKv2q7NrOKYtiE1wjyLxrUrbWkcpyammTxZFZGRaqDg
rj2CyDSi3QvkKyqUOq6PY+FxcDaO2dLnUi+ZZBhHXETEC4AmJvUWwfV1K0sOdjqU6VecDEV6rM/j
wS6O3dCEPP9e9+BKNl8zunO8lYVZ3KGntmYngD74UmgZbHmjROuOvtEA74XcTDC04kfaDFvlNV/N
REaJPxy0At02f2+ssxPCBY2Sb1OnOA51FubI4FXqXlS7RO5tunKoLy6ebXvQYZ0OvHmapMjQb2pC
yfbY20AfW4+VG3bGljgrZpa2LGi1/2tmHrsxFFYMVAjgiKkZ+FQGylypTy66OkEQDOoU8JrMgW6Z
qaUslSbmrP+iQNE0eN/MtU7xxck6sTH9/cQHLearXAHafSzTKHNDitIdiNvWLoiFkbg6BHTwbENR
96IH2KolB8N5URxbIKJdl4bl+Oynb06PIYQ+MTI7GcDYo+to9S2A4XjMs++9ecvXukEWADHnNmYH
Q4kkN6BYCEeE2jnuve4HiLNqY5sCe+7fee7neo2xeWnnYlgAEeuYPpQMZvFQVVhllUsBP0PFFYQU
PL5VyV2JYmjjfHPcz0rfa3qkr8k4TpfnLLY/MzsLjWihUTdOYLYGgHOEh6Pk2ofmEHTNRpnoz1sL
7xc8EU8JRK7TCx83yOzuyImfG0j65EeziHBGoF+AjqFjbK6fQwtPljMrMydRnsjqeHDyI0o65nDj
2jd197XyRZSBkqoev123tuj3KB/roO0D1ce8rte6TiU51fJjaf5h6C8Gf+z4Cvp5zcRsncqOGwXh
MMGrbZO9UrbR16T9Fl3hZBSzlQHasGaFi42FJ8feKL/Y9IMPnQ/Rfiflx4LelvFK5LU2ptki9YPX
otmUFkeduxshvtb1Tal3KzfSohEohwEHOFX75i1KmtG2Q+z1OF3JXRnvWqQbS/dXBnJiYzYQVtR1
rpoRp2sRol1M8QhyVG93MTxV8boATwkGMi3eyQFeGnnmAeyRH/v0qSjBu/O+ezsmBzl6JCfQzgc2
5IvWAbCqmZAoa/Kjr4GM4saUe96+i/s1dNE0GfMTB5hJJEOQJp16tc9HouVJCyxNmx9JG8p2z/Sn
X5ipk+/PrrrcF1P/4/T9/mObftb4D0+9GcOGmToxMYuyMpN1pKNDjtdqRJtHlkW/IBNwbmIWSDk1
VC446/LjWG8S3wis/EZla2fxwt6YWIVRoUGG/LJcbDmDwYBakcfSAx3YoEfCu5PmWhFjyQoqcd5E
PoL2mPnNxpzGSWJSy6OhbqWxt+XNkK5swIVLBQHaz2qMBdTivI+31WIBVYW6guu2kWXvc2jKVtn3
dNhd961FO5BznRqNJrjXbOFTrZM9L9HEZPtVoAY/8LIG6h1DUGufrltamjQI36F4Mml0QzDyfJeg
1M5o3OjVUZZ5JOjXDI1DqjRXDselQAecwn+ZmZ35si9NL1UdBmSIKKUUcEwO0p02TKxNPjR7lnpB
Jy0okX/8e+ObHZlDpXXjoI3VsRjzsHMemW0G5VoifnESJz4/SN5Pr/vZoelKkjh8xHJVbX/bZt1u
7F/i6u3xKN7ZKNdOaqTgpZkZsZUSnu2o6sg/6DqyLscYaNDrk7VwZIJVEXndKW2A8GLmdoASWX7v
wr27fLjxSRGhV3MlvlgzMTtvEC1ZkEuGCYOBFD7pv5vA+F0fxcJqoBDsA32BKwyw+ZmvjZnZME+k
8jjQYl/V7NEc5Nb21tJFP9PRswvmzM7MtYrCBKoRL6pjUeTDLVplvletCwI5zqz73M2MG+CXzBBo
OXczkC4O8tj1HpTt/rBanRxlopO9SLv2ZUzAx0q1EhKI0qabznF/aII2ELuB1EWli/bOHllxU9nJ
D9ogqTfa2rMjpR3WFi3Duvc+ZG2LM9W13486tXaadP298LX4eeS6+eAlafHBNsosdGrfDDoyoEVv
MLPQasDH48o4DoxKz5Bgafyw9Ee+T52y2sq07ED15dn7gckR7bGkDxEYJHvTEVaEIgOHcEWWPnOa
1zcjM/Uw7Qz7g28XagO+EvcZeMcajxq9+djKsgljx2k2SVr5+Kuvv0vBnX4HYXdQ3HtG8tHXEwet
tUOXBzYaRdEeMv3PhNrFhmeblN9CPS2/RUcgAV+W37yruF3e5oUEUwhUmoLepUhy9aa2a3RSb6xK
a8KhNEFWWEgQ6DS2t7nuYwsHNHYg5N6n3YLE+OwVZUjVcyFTfnT55zZ/V499IPFqWguV18zMTude
gJY7ZwmfbmfGgjR/SNGuw7fXB/Mzjzb3ZDxjECsBqTjJbZ9fAkOaJBq8hB+ZPbr72M4hTwgkQ1jK
kgbE6rXdSDItMmUJEHArs8Azexb0mWPcKqdSR6pYtrdUk90zsJqGTaqPd72j8s0IUZUnxSwa9sKy
w2zQgXeEsntkJqoIuVf3L70i/q7MujEwpcRKSvFVqOxH25R01/V+s9F0cEAm0kvCyicy0gkE+MSA
ajCqRF5QMLMMDTyZAsPsjnashqAsKy+oWZuupKWnWbiYJYQxOFRAzO7Okfi8GTwP/b/lkXVfaHMD
YcBNI+/tlG/RBbQShi90+8LEibHZkng+002/ssqjPXyptbsY1IS59qHsJ4d/4f47nfBtbf/R6u4W
fG40WXGJJcc7NT87pnuTg7U0hvkOGDNrj1dZkUdjt3IZLFoBLwH0PFHuuwDTdAWPZdF55XEs0IQW
GmKXNwFxV/bq0n0waVOjxAcB3YuGUhDDJmbfkPJYsw0ILH255W/XKMZqnZiYTdc4cs9uPKc8pu5L
3n723ZW7f2miPHgc2q0hc3Khc5Lmokahr+ZHkr2z+50Vjv2uoiu0Vkv+jcIr0FoA++AVOzvT/LRI
oLOCQQjvXTvexdA/pfxDkTz37ZpE9TQf862EByDEvHEtoptz5t12Y1qlnfs4PqccNU+iXn9Outt6
eOVqz8hK8f/nL78wB/IL1EKQwL2gYZRjloNlA95cxKoNnE6YqCeUpNrjt4mg6NHHkBJwko1lmW57
y6sjw/O6Het6BwRUWrH3Nc8IQKWfbb2OpbeO1RTbnHhFCOx1EWqpQPqqcx3xJKUaXgxnTDaU+u5j
TWT5pNfyGexgORR91DcyFM0zKzL3uXQcGiEs7m96A6nSjNQlVD24x6Mm8bvXKqMqLHUZ7wYnroFO
b3lQibF8ZmZXr72VL/1reosj4pt4yMFpPVsP1dWeO1hDeszHkMgdyx6zJiitjyv3zMWqn1uZ7ZK+
S93OrCxY8ULC9rEfXf/+5UY///4sQq4hd8QTF1139XjTHii76buVo2RlnrwZwKLhICupO4yg02+9
EUWWoO0g2PTpzeOYQgoQHOhTq/j8IStVDibWPkmOigcS9Oli16uVu+wyDDcnlWrcZNjtUxvE7MZv
VWaLtNEOKcI/3/0u9X57fRALU4WCO5pu8XnwNMzbUXQ71nPTsGJQXlngb7nz6Xu327Nm7c1yeZRg
JCd2ZlG4YWleWzI7PhTaFzxgQs0/mj6PHD9DLPHF5CsTd3lInpubfPAkP2Z6SW/6Cczp1idGD3G6
G9hnCIpTa1gJAS69Ga2XePBNpGELpD2xlGDcy2P9QJw9eqzc8lE1Kxvm0gsmE7gYp27xy2vFSVKL
d1ZpQAQ7dBN7o1K6u+4FKxbmsK7RK2jNflrIPoOHp1u7eJcmCc9hdFQB5XvZVG+oKtPKskfDe+Js
m5w8QVZ+r/E1teDLVffQzGtj6RFDIGc5uxoFJfo45so4cKfcx0zttEp8N2K56SB1KutmZe8sjgra
wQBCAZ990Tcyin5gQ41RMa29JVkceKUe6Prr9bW53DkTdh14VbCdgZJg3jRCLAkth9TRD1Xa31HZ
PdVuVeAOHF+7GDnscXzvpWuBzOVETm3Xf73NZ9vHSUo6+iXezJL+KHFJgsdRh0qI6G5Sfy3reDk+
2ALz7E+WmqlWeL5VE7c2dEljcTQBzneGo9Q+WgBKgu3vhvr3xtuJbqHWBFAuWo2tBa5n4dtjhgnn
R1ohW2tkj1StMYJe7qbJBJDuIAdGYnjOoMDGAhrkbi6OnRxbtMxSbatK6r35VICVSZ0WyCG8b+fB
Ga0ynqFpkx+rG5rcY6quu93iIE4+P7966jQRfabh8+TrvV9+u/71y2sHP/5nrI8OyCnxf77oaWZo
jd5AXimpFYRCXc4C6JJUAY+1e9TxV6ZqyZ2h740DGqSYiJln7mwjTZNpXQprnKKquc+rJFA6MnM0
1HB5Xx/asjHQXgMb6eIUmuW17Ky06qIqxLGUN0XxQpBAT3zQKMgqqL1VrcoplJnHzDgb/rQ2LePJ
RachAPE0B9Y6EKGl8RgkWqS8z548Js57yT4neh207Ov1IS5tWXDwTDn8afHmBU4j7UA51+FdYJfQ
YW1vqoYFsa2Fqt9n/Y45a8/sy4N24kX8M40zz6kOsemOxhDjaYiIXRvue4QrqBdfH9SKkfkdqJJK
NVoPI2mt39kJvek040HG41rj9k+GmvmSIWRExAD6Yzx2Zt4o8oQlRuGWRxAkgiWPZelODNDL4JkD
ztk+HrpHI+feRjb6Z9rmLLRj56intIg6q/UCoyy1G5DHpBErvfeoDuaR1SQ00qCEdNcmzYtb8DUc
z4IkKl7OJ7952s8nbmaYrCYGw+McOIhd2WgffZXexdL46OOxVVltWFZD4Nv9Hmwr9zQGMd+4lr1f
OpBOf8K0705+wuDHeZ1RTJs+fta0WytOViK5NQOzE4+0yJum0xibD8QNZL7y+SX/Os3VzM4FNJAx
JZDgPXJZRmR8EOypgZ3rTrw4hpN81PT3k0mqqIdWDB1GKAsHJ0zXWiXWBjHz3YwLXhfTIGwvpGM0
sND8j/LD/7z2/y/5wQ//3gn1v/4X//yKlpAqS1I1+8d/fflRVln5v9N/8+e/c/5f/Oshe614zf9Q
83/r7D/Ch/9jOPqqvp79w6ZUmRqOzY9qePpRN4X6aQA/cfo3/69//MePn195HsSP33975U2ppq8l
GS9/+8+fbr7//htw5SfLOH3/P398/Mrw391n3zKcwP/+1J///o+vtfr9N5P8E8BxA2wBAJ35EynZ
b//ofkx/8f+J/6eOEpMOMRmUnAhslLxS6e+/WdY/UUkHNha1Lt1CZfq3f9S8mf5i+P8EQS8YjiGc
9++//vbfYZ+tzF8r9Y+yYQdIT6v699/Ob3HXBO2EgW5mEDviUnXwv869rR4sVqfVmAdIPcnAV3Xf
bLxSyw6ukVTv3crp31RpB1k1kF5TD+R0GUCsY05Gg9wLyZ02tQOQitKoMmwtqk3tW1tW8UpsD/4p
/Pi/jmn0GU1MVKgdoyCOUBi5z/PB4fYrqKdUFoxiMBNjUwgnTvX3wrc0C35vybYswxR1QMNASb7X
6ZjiMNfzqjC2rHLGtsiCLFV5ZoSxATHvJstGfxeXidkGXDppfCwcC7Q9WmyGsdYlWVRzkr9vlEe0
LahaQdGoNU5h3ft9VsibtAAjcZgaovE36CMw+GtvgAF7S3jnJijgjA7WwdR7LvfQQSDJtqRGXUQs
z2MVFbYHgF/NPGY/xm7DaryQnMzcKE0M+QMVSf8KZWFgajPwEXxltOf2gzdJfyZ41jyIwc1ei75o
s7DELdCBsa5Gaj+KXX+0HeA6pyAOklp5wd8VVI8f+Njnlh9kLlrHglQpzGDkxBUBtXpnQGnznjC3
skKttoouMlLNSUE43zsy2U9O/ZokrVF8LrVUWWHVaegJuuuHppBIPwIwx0MfhLTGnZfKXqDxuUd9
QgfRnDE6BYC0Tk3Quk9je7Q2o+GBamMH5EROgcPJvDyjkWwE7z7JlHYAqyd4lj57HR86Jyg5Ia0f
UKm3+gcX3An1EIJouK+L0M1iy/c3HnAeUAxGbxQHd7IDsnCA84ZYQxFmW3MJpaJNrtcVeL/QsJYK
951S0mH1MZsqbVAHQWNkk4R6FzNPDxjqaNB14Clxx4OrpIHKfqao5bJ3Y+M2+lOMTCP7mFCfoqw0
CFDoR2LUuvprUWpc+thv3jAcMQDTN4AJqJE7D3Nm15UMiUh50YRST8FaGyCrP8gn1wKgC7wtmv0u
VkSrtzW6MFnU22P1USYDnEi29cC2ojK5FmEdHUgpZo1PwMCPZqjIyQoLxQXlULZvc5Dxhr0BrOC2
c1n1CiGwetwogWgQqmPCSj40FeMVaF4qU29b4I1Vk7zTej1LwtaMWRlomGsemSUtU1A3e00eNdx3
IdxddgjJbS3xsFl8goJVV48s0mXSJkHJPOudm7c1VhNV1Rx0wlljfe8M0onbrmaEPxpO4Vn3RQv9
mbtsaFOrBe0WuERC3R7T/j21VF3vkbWZ/tWit2hgYleYj46W6xQCQ2nnkA3k1WIzyp081/cgOUNK
N0uQNv6h88LO9wQlpuSudtwElVfTqL7VTUMKKBZk/U2GK16/Bea6jZGxRuicjLeVxOXTbOoqrysj
8GIfSsXbuFeaw7acgAI2VHnL2h0Ez9wEEsqQr97VtT6UgWpE2QcWuHH25oC8KaQWUGeM4owMSZCa
SIYHjdBKHuhE1vmWtRC16ypKyj3IyBx9m6gSBUCRdb6+sTSV+wfAofx6LxrWPedGYiYPMTaytyPS
bIz3YKaA+260ogDWj3NoiaFa2Is+DS27JJJ+7ktk2bVQ+EarHhyvjGkAdg4t2w81JRD4sU2O3+Jk
uhNaFKXj+5JSPb3RTK+Qu6qL0++lZaOnIh0JMwOnyPFmMf00eRwSAF6jnuvj+wyyTylw20LrQCNa
SmgT9V4P4p+O/H/2vq05T1zb9q+c2u/qA0IgeAW+i6+J7Th2/KKyExtxB0lIwK8/g6zea8Vferer
H0/Vru6u6up0ggEhzTnGmGPYnW2n0OYUx0Cbw1Jpmu+wKh3PF6SjsHtH6Oy2MYemKEFQzwm26G8I
lBva+qDQ+FfrtwXpGv6tkP4a5x2ap6V/wjzjQuk3H8x+gnXpKnzNusjboewUTcGN0D7a9WZFItWP
Yuw6PcaZZUL0+sViGrYMkOWHxCbmoD2Wuh3vf5YCf1Yl7w7df5c6p+XQ/1jrvKuPPg2v3Z1Rr6/m
6nn4/6Aq2uaR/u9/Vx+/FUXZ89D/n6+v6sfrr5XR9nv+VRgRSv9AjcORK4mzGoNvGzD2r8qIoGja
mv0tBRFGTpD6/Lsy8vkfaCVRNeG8R4YZKqj/lEbsDwhnYFkKbxYM0SGT5p+URidkFiZjAQoicgE/
AMcoK2cn5UPRRtSFDBTQ7JHwrGYt/lXoJPoWDj07t/UaPA3LAlveRgV0Bx2MycqkDoJ9V8Ttc+9X
51LA3RzZrH2Uz1Wjado2XvMpGgx7ZnFPL6bYQ5Z1XDokV4uVjqDmuyV+FIlPPlVT7cq8Xvr2IRFu
ukRji8+rQVtjgfYflZ+Qh2ljscAdLgc5sfCl8hh5Zu0Cafvgux3zNpIpWhF/1lhIpr3YYUf80G30
p3LtP2UWnhMAVGQTIH4FIeagTU9qyB7qn7HugrcQU8H3gdfVmW7G2R3CSYmMFU2r0s5v5bEIOyga
ZDR9D5ckcZg25X4PX+NivoM3lO+lFaf2qxfV7ZJC36WyisirvumHZlcRnOipUaqAhmaayl1Xs/UD
uOwv7wPSvI2oQVIzQm/fl4uB1QUPXf82DlLetkK8wj51OTSbQqiJSJglRf8DDtwMDEERHAoro9uk
nZfMLJqkC0e2oTCF/yIaYc9FaFgKaQHsFh09gzJIXdSdZZ+DTlZnhd+X/4jg//kO0F+gh4CIcUOS
TjpfFXhNoJPirWtFe9mh2L+Mi8Jki7H00q+DPv/lQ/5zR/u1bTiRGW7XSzaSHAjg9lYhn3z/rFbX
lNiI+esUNI+kDu9ls/q7cKjM0fRdcyGc89IJPUnmhh5rf24/KO6D7eN7v+gSHzELm1MHkGfMYb//
AdpKzwrSoNdybTw/JVWIonbS1fijF9Dsrw0CvjOh7VlETFjuRustL1AkSoi6cPQ+O3+UdteqNr5s
Zvop7LhHUui9xycrbLNDuB6XOfPMQNMVUfMXNobX0K73Ofka9phelg2KQWC3vU5rLfk3FHg8hUNe
3O95VffPrTTjFyLiokb4Xzx8IFKg29t8d/OoT382gKBiEFngndw8C1xfSGm+B1bZMe1ptJyjPnKP
ah6dTFev7Pd9UHpv0pvRqjAxs21HEPq6iZvoTkZSIs570nhwNQrn62nDtlO1DNNDRDxzLSO2rvs5
jG+iWIewiZjdNf6TyqQcWYrNqIedsVRXPtKcvsxxfAPjTn729ytsu4X3t7iRZRjaATO3YeOnm6/f
Y/JIhS/DyFkaimbdNTWRqV/A1XtAb5D+/eV+9p2n10sgXNmsP7dFjVPlV9hlrJDVFSzjy2SS+RGp
VeEOdoioThvIds+mNqHPQZ3woyXrhTQoubJa6FuKsSgFoRZ2JcoLe9kPirQ5TO+io0YzUOQY3iSH
pk34GcRVY5BBG2CmbKqTMlsXirYiHu0XKIYp/FNM4b7485C3jYSxNyYoApXaztBMkcAGaZio8wTV
/JsnoUrqMLzfcVX3H0Bcv68sHwbOEdgqoBIAJU4gOgQlsXluQUwlwuZ1obx8wcNK50rJCyQepBrH
ywePHof86ZsG+ebhLP+Z2nSKtsuy5CYc5u9eA/elpDbINGhQRYf1h7KFEwwUuxY+F+ySeMOYt8B3
c3J3OKtbQpX+viT2MVL9WKSD0c03vxOZp6XXYgcp/YsCwtm0E/7gp2XMm6dSVfXVwiI3f7CL0g0w
fL/ofi44D10Efqo4Ovl56qTlsaTJS89m71sNu0KTTglTn2mlOniB2qG2kIIu/L4Szgsw9luQR9lp
90irqM66xo2f0FtHXraQRNyRInw2s10UHJ5L7DxGDt/hwqnAKKwQGO5QuwALKaaR4Vpo3z94jz9p
zPd3A6AKnyvQqSDhvyncvXKNx4ZEz01Ne9h9NHP0Y2ulM4Vv/JNdDJrCDu3AitM09neQBhWvs4oT
zNQDOMt5ARxyVD4C24aydtdrP5udj+S4OA9xF8+uLJa3JbLYDmCPOqOQWOkd042+rouFPa5zYL+O
vaCfCJksTSv/iMzs8qaWpicpx2RSi+S6GFnpnim4jwitvkNLNi3fmoFQthsIuWvqlZ/DsSi8YEM/
XQLhhxTUtxWkU0lYQUdfwProBto3o/OkteFHDhM/ObPTJwhR0GZyBjMYLIr3m1BgjYbkiD4rKr1v
bFIRFJeSOZ0C1YaDisagAs/9ZG4voj6az7icSVYjKw5ghQJ/AGcwb4QtLDw92uaBUxPejqXSt5hl
khLqlkDDgLGIpotkLuAxTAx0bj+30f9tdf4LG8cvJ8pvvc5n1KHdCQS8/Y4/IWAGCBi9Cjr2bRIU
oOt/Nzo+fgW2cBEOOfwqh9rt341OiG5mg2fBQCM9Gb+GGutPDJglf8CFC2IiuJ6CpMb/9E8anZNi
DtOim6k2ejCKq2DW97SW8kDNKQ/RNRlZh3Xdgbv3zL7yiw7Fdh9ByMdEH6q0Hlj8GZkzESZxaDgf
6ETVR5T4+8Pg54+CHKYtxhnuRFtY7vsvwLLRjRrDptnUqGVXNFzsJqVul7j4aFLmoyud7L26L8gA
JNeDEt/XByCGKq0oCn+ICuwHh+pWDP/ns/7XTfkw+cJHvZXop+R1w/2l1q3vZSiigv2AXJp89tmQ
J6VrYJNtp3y2eso5kL4LEifi2y8rEQtvKfru12L9fSn1++VPnunKUBfj/PWyQEnAuwoXnayiO97Y
MK15/5Ge6i+vB4oenAfM1H8bCwkX2zoxYDnF64JdVCU6yGbRRHPeYcwcmZzt7PTh7+9xe1unjxhy
U+S+bHncv7UDIVlrFkrcY1XXSoKqJ25HCZGZ7jW5BjJIUyHLj2LDTojgfz1a4NnYsaGKwne0vflf
yLqlGJcO4bt+1qIXeIjRml4WclphHGhdJFCEzwIAOO+oj81ZJTlLROOdqUXF9mlZvTZCEBqq4F3r
YeA477tuZSArKnKnzUo+d0iJGD4Nqq5LZDhITMXzqhn4B6vzrz4EVL6YEN0qo5/73K/30NRdb0F0
+xlnNcbE+1rUx2qWEVqfWdSPf/+eTkowPDEYIsBIAAgNXtT2Pbx/YhFs6AcRtDJvutm7XdEynrWk
A0UeJr3bYbCtOho81GoXIW76ephJscdxTr5U0dJf6WKVH0Ur/rZa8QMlGCgLt9oQw4wnr7BMQl3X
dSEx8bl8s2U17RHkUqb9VJQ7vq7eB/zXX1xucy3cKiWYVfk/7dN+WTF1MapomqMyT8K2zqlY/NxK
BP1BhvIGW6V/5oz983HjS0RND1QU+jZ6UlEwii2u9MIyN6sU+hkFkoq/tkXX75iUZHlCBxM0z12E
XOU1NNEHOw/wst+/SwaAFSXh9n0k/GTvWVaWzB1kVgCMTTelyfRThy4k6GdUQDwNJjmI3LKGNJkr
KL/kALJtaoZwSxFYEYcIOUwvkBU4a4l4JWmGS5/Aazh33IBrAGMSmKPF4dblozJMgtM285dFKh81
Xmz7ezvzub1HTnUpgeBMLeavkH0Sp5BhWnsUYhjf6AASIsVT7D53sq3nPPQ724U53zyklyDGzDwf
UFwdiRUKqczVaIfcm8qu/Kx6jpjyYYydhIBi3DTqXb0+df08NPu2whTQlYonJTNuCnKnQstepjaU
wx4jH2uY61qUQNpH53JPDEhbSlYSf/cLr+tSNvoK1gbxGN/6c2wPik8hzEp8Dfds/AONagR+bdpR
6kidz5NfPxoPLmtT0AqTJooNUC6huLhy1mKeoR7D9oDE554DhVz5fWLAGWZh2dBPXOnxGx5TiME4
R6cfoIyRATyxolR5uwLPSjUvwlfHJGyhnG9Fndmm0d8jtvCHsp2iR8C7s5/2QxWdD6FZv2taYdpw
s7B/DOtuvUb6Y/GKNDl3g2R3jp1lFPVTHcQ9DPShf8QUUbGYG1MDf8/hSBV+XXQiMPfWR8sdeqF+
ygaM2N2tBGjhLha9vYvrIb5dORjctLF0QbcEqpelyKtej0PYY6KeNu20xWPHawIHFm3itFMcpBtJ
eNGneCj8e9TNojqsNSnfTMX8Mq8YqS+ZGNGIuaZObL4iIMF+CgtNz8eqdEPa4li6RYHEmx2gVMqn
tIdb7vp1FoVnDxGZWXQuu56x8zIGTaaBHzkLY6Agru47oSjP4oJpaP4rV4NF7rm61wCgg5QjjW04
wimAhWdsaiMgSVbDG5HFEhSlKKtwCkBwjpt8s2K6pNeu25oC5mvAD0yFUbBT7TjfFJ4HlbFGXQEX
PBxdQB1EgMO3BXr8PcBeM+9WVUFGp6QHaDMBsfc0uHIa94QQjHwZy8MFfBAm0bKK8Qp8quHmPljB
LWZJsJQYijEWzdxarjXfoaoFnzki5/tyZCFL3VB3CDZfK3DdNqHkGuHqIjxSOcKRT0VF5K7qdVAR
JjIG6g7MTuu8j9vBRPkYCCwFcKIY9kgx1ZF0F6ELw+q+HyErSg2xyEHoonVMDks9x8uV4IsjV1Qh
TuxhhlbL7lBbhSNKLDPPr0LLaj4rnMRfKecuwqgi5XPzQvGRsQxkvL7GdGM7fdXQBdhP1NBafvKU
C2dYLk49JGSL1Hkpism7GUYSPISewSTciqNIHYQDj+YZrE4J56+hbfMu0cIHgZ8oQGhdnzx4wzIg
GWJ0PEk5dA9VRn1wh2czoMsyI7zCCo4EwlUDRLHedT6FLGLiHTPYblTw2VINU3NZeyN4RFh5VxAd
JGSCRr0Jl531Pewg2DT70H8IQWB/5kPhXvxwWu2jAPfFTVp3QoxPEAqoFTS1m+rOu5LUjltYiK/C
9kIEYkSMZ1Sir86sNRGYyEGNFNCH1/mcfWprMmE4NvF0U2ACvyhBv5wJ0no2L4sywuxpOCHJY145
ap4uZAO4TtAmV3Sq2/bg2IBFONGQ9Lmoignp1f5svozof+WxrYB2pY0XWwN3CvzJKeNz/bBAAY6+
YxnAbBAzRdHeQhx3AJdZt1dMDzU96gWd690ULi0QhaqLviId236JbJdcEl/JKxxDK2Imal/wdA1Z
cdGrad7LOpJbTmOdzR6YHLna4V73gbhjcgY/XIw2zN3qR0D757Z7FrIR+9mNfrq4brnVctD38Nvq
L22Cud7IxfarIJBkAGcX0FGgKaLa7ByZrxrIGq6rqnnumWiadBSR2nVuWHNtgMUAcCp3WiZw6aaO
p0QUNJcG6G1aqLb5orcRY9gF+d7FUujdWMf1zhvGdEvSKaqoyFnQQHowSRMe+3Yq90QlyWM9JSRd
eXFjB0bLYxvEl3WSiCtPGb7rJcnLRLapmrrgfG69J+GSaEcbp+5jbzApJF7uGJPKPocWo1fYTCxO
XGZDrIK4aFImrd6XdSP3CPc5Cj4+jKvssekMc/ysWx2jZGraI6RV01mtRPMtmel8dD2zh9Zgi5oB
JR+SosH+wf112Q1s/t4l/QOELZgb7+UO0+/Y7OlQZ3UsEHTCw7m6qmY4r5Q80Be1HgIPSm/xxBzz
D23v+iSdYi5e/MSddQERx7qj32M3hHUGYc3TWK+Qsi4lzm3Eax2mVnky7TFSirzE/kHMLnoQeh2+
BNjfMvQO8Q1ZIDZpNzw/4NNbJYdoR2B0pfX4feZC5XaEPVUXnoEDqg6EVg+Ia/jskgrSFAymp/X2
rOoGE9lFzWi+qgUj3sJTKvWbzp4Jqbx9GcpzwItfaIMB3a73hyzpxnHvYPR6rJgIz5eayrQrAROX
BEqJCVVAm0Id6j2CojYqF6pYDn5Hg+sKohhMLC0rFFTUYZRTWej7bT0+sW6Udx21QDBjz4wYaxdz
jFavGD430RLtzWjFGTqULwEg8GsHUz6TYtr4U4wJY1Umx3agQxbr/kU6el0lAmnIK0kNhEhnsenX
c4x9fSpZ77Jk0peSDkUGCRHJwm7bQJwslipHW3M52E6+oSaMX1BCk7xNVpHJKIFHImHrRbVGOsKf
gEREz8aImOS8yFhH2nTpHU5eHJxIO7ECrtRM7FhbY3APhUDogk9TxV+9Cb/HdAs9hrrKbO+9IT4J
Hkqd+TSAvshsFx8sRR7PQNrvIq5UzoBMpipgn6Qr7OMcanIGKQlm8EbUlGMFLIxSjF2rYEMJoxWJ
05jQ2Lcdz6eYdVhEGECO5jDtkB+P3pWmJTE7lHvirAwdzfsmtruyW256poq95O1ToW18h2mc8zoe
XEa86dBKXqeJiK8EhCaGD88sAUopiL4jtjozyFrShXw0gfiyTOjI7aguBpgK5IMsoObCAQZ0yU/N
KK7bhuyichh30DEAlEcsMREoaybjf9eYVkhH18cZH33vIGvUw7CDB4Iaz1XWLG25SzTF/2wxWHUo
qgpyrgWi5cd+4Sb3luXNa8oyl92S66lds1K9wE8eo+iCdrmOSmQ5DUhW4csT8+S0A5W7W0liLoN4
U7OgQWOoeMHDlQXmxdfC3cdzWUY7sxB16KAxnnMvQpyig3jOoh5RpMMqTwzKULjZrQj27tVjERYB
/jAmlxc6jbChnM1S3OBZV3EW1wqb20TWmzISxd1Szt0D5D4INuRhOeKptUULsVQgwadbR71XbqAT
SatoKkfY0aNwz5oSOiGQ7a3pUpyVePSA0UPI/oaoO/OlpnEaknCdHpORr+XBK8MxOUNcm7muYDvF
9r5gPXLHFPwURpEExxbEwTn0JZD2oFuBYFApOp95dZMcycwlRl3XCe7Wne5qnrJEBi8F9E1NFnqN
LndVEKg3PMaG4wzovFzLJfkBYZZvAVBPzKX1yAvoFwvm5F47w5+SaWZ0Q4JDezZANnatgdzhMRJP
fKm81hZ5A0XjbbyUTZ8FxK+uPfDTda4gknxGzpi/3gkgixSLOoRbG/OjWqa4y0rsIPQa4zxIPOPy
NYbIMKXh2q+YC6C+zm0yQFPX0buhHZCOmQCSA5buRuTTU5DaNgVWgX+3zMLcaLBEvg3Cp+A/NcxH
8kETOO8V/QiAOppIeeYHtn8qgmDZOSi1vpokhDldNRH94BKuVI78SjwlThVASJfUfM2GuIguoWAz
Xr5Sq/CfJfwHMm655mjepvZrxJfyawndRpn5SM394mO0oknhZxFvsoMCvqOrEOpJD7rCs1pa+JAL
MmEoauEdEpbGhO2KSUgcCUU94+LcNE+8GuMIPJw/HH3aLNOZoWx8xThD+dS6zt5AquKe4h4eSM00
LAHWdjcGgNaS8MEogTKvAeNxqLXfG1TTK8eUqQMAmtIqiaAXWSf/xcoyeWAiwTbUhEWF7bZGvkYe
LCq61wOJUKljYVrMUzXulvGx/wGxGXROHH7aTTbN43I59aj6M1C0Fv0IpCDjLkk06w6k9/tXFS/s
yWtF+CWI2kGDL8bwVFbacIBVSpwoII8T1Kt7ME3NgE+xcz8iVAoKE2pa6tRE1r9lDTc3MH1qy3ON
i9w2DjVBCpyP2AMLTY1T0kVNZqSeXFoG8fqCRMj+ZiFIh8zg2tN8FT0dv9vGWz/VoGD77SsbQqyF
YvzSVtSgs41k6PLRJAmYDOIamheT3vz2QXXozKwrIrYTEbKnqBPxgvum5XeiYRKEg1a0LMUNQVQo
pCnfkEUY3EwBrOhSZrjWOSqD9TFe+1HjdOEY/9bGLt1B06G5n1G1c8xktN0PMk2swkasxlvbzGhA
vbXrIdDBTlvsmqbzfoyIfYKj8OI5DuVgEbGdK/t+3cGoGSXnurrFZGu4LJdlYImDXnQm3xoEmCBe
aSVDn6kGAHpq4xliv7kmc5+2dRPjIZsFXVMoFKl30k0QvxiIIPdobXFcSFcVPAtoE94G7QqqnqCE
v28WzvDH6nhCK2YG6aewG2gNTGW8DqIjingMO9ml2C9QpTg0cZF/1kJ26O9rWZl5v0amMofa0mS5
Chtoz1Nk41ZfSQ9WMuUVkzccdSm0FSGCZHbh6vSQj2Os6rQPWnjoJGprfYiq19c40JM8JJBeoIi3
ltzGUB7Eqad5I3F4KF7vw0G5+4ioqM94gttEBd2NN/66EZWlAz5+jIFVtAiTgTMrlB0Jg/WC9sRO
1RKqZSMp+ABbG1Ol3Gls5wInN/oxu19b0FnQmUTxA2SVvc14jxNqXzSCTlDIivr57yHMv8BLN6UT
RAIwueBQC71HMDuv7YEogThY8DlDDCpUupjIO0DG6z4giH8DC7egFWTCAvaEfV+8Sed+hWZtVNXr
tF1qVsu6h7ExBoWqKch9E7nj2DXF7h/f2nZTFCJscE7I7H1/PT7pxgs35J5yhc1dYFwVSwAfJSH/
LJkKwGS8Rc7Dph/2mlDZeSeXCgLHlZQNLlXEUcY9nG9diAIxWP3wX3KZ/yUl/4t6UBT8zwLM20nr
95zkz9/wp/oSiss/AMRjGQOLh9EpSMQ/1ZcYMQEeBXwefjEYpMXI079Jydj/I8YIM+AWrBIkljIA
yv9NSvp/IB8ZEQYYTGFbfjz9J6Rk+P4zY1iGiEVFiDtmwcEKwY/l/VoUQS+9pUpwAAweAwnQeUBK
i6lS0+PMDMpQQExDbfb9iMTTz3AQXqNbAd+g6phUCl7YCugCvJclpldha+SCurVH0OTArZrFwPtj
EMq7qfuk/yoLjBOnaL4rWBq5ugzRMUcY2GMyFGJP+m0QYJvZixX6NkAZM4T3iDuXbeZVkVO7EdLr
23C14JiAd3mf4w4SE1RRZPk8kKQ6p8Psr5nVXo89A9U2Qy88OsjT2BQ++hPUBFs1UEAh7zYArQZ0
fAUbM1emNapn+J0wowD9wafJS6OSS72vyrC+JQWjGj+CBdLsUetHZ55frQ3bRxqh9FlDkrFDx5Cg
a5w+kHr81buBkQHKRIoXjVH99+9mJJ2leGa8SklfVNj/nFIYUl2H5KKtfVV+sA2eWClvawGUCdYa
+CL8zX7qaH4hTURZaCw5wyq4t1WgyCAdoToHGsLci0dbqnAAlmiG+q5fmu9rov0vdnD6cXF6s98u
Ee72wRPYNvn/8I34iZAry1EKo7zbWI1T0ZIuyFoVRYdMYI0xCxB7pKcYf1gJzcIqcOuBV07qXdwk
OtrsvOZ+17UYN/jgxzghIIGTIWR9w4TBsiJyB5/m+zcRRWhJSSMWmUphmijvS9RZn+quLpMU0hfn
7ZlAe5hCQuDVFxB/BK8w0hlzfyY0Sut6oOtzUFidfMWSj1mBCEIrgTfW8TSsP3z0o/yWmcDJOyfW
RXxHoq8ewsyjxmFW5ZfN6S946o2L+vWZ4gWDgdu2FQ8hoZi6f38vXhXLpYQUTKZlGfdPK/jedhdJ
RHB9sJ7eH6vbQ9uc2aEphP/ORoudLF9QRgKrQ7R4aHw2UTbW/sKvq76Neda1c7lkLmwxfPP3t3f6
0eCq+GQCD4w4+jLsqu9vr43dCJ5JCpAstNhw3WHZB1EvclUl6vj31/rtDkPs7jBrwT1C8wNl2ftr
IScgQeROM8kUPSk0hX5QU3FEjWnj82U0Ib0wk0Ne9wfL8T0LjwcLyb6XQEeCy0OzeareMMLGmCcs
IrASxRphukjXn1tRwTywS4T+6i9K700bfZSo/tuTxWW34UUvggodkhkcir+WSStt3YKmBvQVg3sI
Ov3QzVdTHA9TWvo9+/73z3b7pN4tUxhdhMiIh70GjK78U/EtNzW1K/DuIl1JPR0VAo4PYgqCAxFN
8hmpTd6ujYL1XOIBf7CE6Em61vaEEYkIgbrPN8taDCe8v1Uh6pECIcT60WKGfiUDa6S7Ww0WrX5u
wpjpBEFb+LkPcQjQAquswDgjRGyk6cAHDJBhArfV6AUkTJVUtHzmc2W7q8UGgOS8bgIdOM4kcjgm
a2qqGZQtMIAb1+u5Pwi84PamXzE0t48wBwgZ8STcuNwOxoswvCAiEt2swpbrW1COQ+iOno7qxQcY
g3Sz+7FEUNtr4Y1rce+YszGopSWGuJK5krLrsoNDyU2XtNGcYbCpj6rMbYHOF7XHl4WCO3CxyBbX
QLKsi561O4wVjQqlPpxIV8hqYb1JHyrSo2M9S1jRgo0AXpg093JtAkAAc7H6gCJAtkDrE6zz+jjF
tGzyAlK+MMW+VrH4skDfB0R1aBpXXZgCEcLXysbwSATr07Ij/owiWfcSrZuwEN+VtHppOkiCL2nB
VIMBCz/B1qG9iMT9tQTHA3ssrFw+oxucwzkBE2/BAAO9IAR2pBOnItw1I23n4HPro5lnb12AETp1
HAdAfWXeB12y0F1H2AhoYgqQPELTYkH/elaULYlfE/h8TvdUwUv2rY7CgQNx7yUfXtBhDzQrJWDm
rMQUpDS7xHdEv6KyAd7Hl1VWr0mCxvacYBh/dJjOq0aKUZNuiEZMzAHlz6EqgLtXzQyUNSm0iFOP
gfG4ax4YXdFWqsjv3TmdojY5usK1HsCTwSAAqrOEXEfeUuD0IV0i9Z3syqX7jNpleGurIU5uC3gG
yyibhhDctWYcIgwkjXi2SaN6XrwrVIUlvV066E0v7Lzofh8AM46xcKMyPI8h7C+jvOyQx3y/DGo+
FgkX9R7DOaCDISRt4PU2tJULzyXv1JfSa30M3hrXxQTVUTFF6wtGncWMChOvDM6wDXCc+uB8HXTm
Uo9U+tFh6DDOBqmWqyUY7biAWKch6DCzaeR1eD5r9O9nbsCRMmfASMopLs7jgoR83IE6ZdUXWKmC
YVxlBzEU9K3bNN0caCKxamO/nfc1DZoBxLUH/SxPDUDu8YGaCTOIvYWxegvzVxGtaPFnxAUAW2Ud
zAPSyZkoygtGWgfYemHVWQC5MEiPYYBzTTZviqfPcbTgoYKWH1f2QlXhl2d4r3LYMeEDRWsLVdNz
WoeoRT3n5uppppUX78OxH6frgfZDd7kCi1yuonZywNTKAMBDVlMHztAJz86XS899eYgdpsUxDQBE
8Ctv0NFPV7Zqh1jvnJO9WTKsCzafDeVGn740GOLR96LEXDWEAKpq5gXnsDOdTeNZJPJeW1ZCEAOu
z03nLdTq0ZmteR0U+3jG9D79pJaGoOv2WsP7mz4GmIJpVw3NwgIM1mfNt8U5ah4m0gL4K1fie19b
DrOaC47efT4jKjDiigApumWzY+z7YkIAdh+che+PYHhBbJmbCVRFPqb0MT92UmSILpQ1AYq6Hxcy
Zn0H817d9lD+8RE01PyhyPD36yErd+urcTBseSMn5UXlAVUD3JPsa+HksZO9Pvbc69M4wP68rkH4
wVn0/hjc7g8wISbsoX7Dgtu6vXeHLhER+GIXJ/sBTicZVuO8n6VdM2aEvownkBV9i7xPEn08fLQ9
uv+cwD8vDUUEEBEAFSjgfjcHREnR0BW92SSBvmNsl87ZMjfiwvPk+OBFmHZrwMOH2aBUmBVV69p9
NVaAwaMepMzf1wO/la2oJ2MYDWAedwNqTt29/CIgZewq8SaXIjivJp+ehRxs9t9f5f3rxcEPoYaH
WENMW8BHDINX7x83WH29GozSYaanBq3owHTpQ9+gpDyMQTN1mF5Pxo+MvU67HOi5MAMC6TFe8daC
neBPkVjmoedGvGHOMLZZw7oOc7jUq+Y92nNnzzAiY0RmlFnRmorFnMUCwPrjP711DJghqxKVD4TB
0B69v3WMV48iDmCdDNkTiPbgMMygyifMP8SBuhrRGhZtGoxBMP7DJQ7JGvgPGBBvwnmYdJ08c/r/
ODuv5caRJFw/ESLgzS1BgqJMG3W3pJ4bxLSD9wX79Ocr7Z44TVCHCO1ezE5sbCiJQiErK/M3RgSt
uDHNG2NI6MLTDpvF0YVn/ViSHeNj1aHNvejLAP87sRJjo4g/L2vlNocIwBUFcgzUGO5F58+t0F6m
lZ84wYyKyE1u6M1tpI/xh7CkRtrYXm/EoqcjyU+0cCy223msXBcLbPzCCSivvfuIIms34brxqbbT
6XD9dV6GAs8ktxN72QA2uyph814dxtlqFFh0ESw7JpP5XVQpUENVA3Tf9WDnN5LXVMEBK8VWTZ1P
xzbOn2sGomVZZRQduxR2UdpmIBFNVMr0ug99A7U/G1yAYmykhDeiIgvFjcQhQWKIIlPGX/2KCDmL
jqYGIiBWLj5XIPROtj33e31S9S+54ma+pgwg6q8/6wrHz8NKzV0Unm3TAO+Jkd95WLd0KEN0LzlW
zpKpxyIFhMxVfa5y4D6FjepFBNzE15aqh06X10Xld+DbRgYHbRq9zyVE/hope2rzm5Bh4XettlTU
D9hQ2RRUfaopADhB9OdPQ98MO7QsEvHeJSdRcfuD9q3Rt77Q0nOjGaK50TbHPi4AUOUj6ne7JCsa
n0YnYJZZqi7YidsG1xf9PC/zlJIKyyvW8PmyaYiukpM5NNUUN2F3HLNJRZtCHx9VGFrIZ/W9AjiP
Ye9GVjpPyq8RJVuEJgkXbcR7VgevmmmK0VP/HaNRO+htEX0ssfw6lrqon9nVL7qZlo+FiCauMnr6
+frjypd2dvRS7kO/p6yRb5Xr6PkWm9DGyBs7FCBJuXBmOWzMLKm6r7kJancscVQbldqB8ZtNGy9Y
Oz9n5XMD0uaIpd1GqwtT5PPQYVQinT9Mw3Hoo+WYuGIBd1Z4P9tlmE5zYhb+MorM97Q6OeRDP97Y
mW0fM8SIAPK6yk7vh2Hfh3rdbbyQi4TGDkLYg1eJtCs2MqsXUtXA51LRzvhBTIPvWX19VLrl36EY
tlLnxeoTCa4zYyca93harFYfjEPRV90CKT1pdR+rF/V2iTtxytDu+I5JeXfPx2HvFCcS3XuzNqFt
nQTKPIDe/nrqVZlR2ZqLNx8pyCjyrEFkOyOP/vVY21/X99grWf1sk+FfZFI840QKFZ85xPmbNpVu
Qg9g1I4YrnaHPtemnSra6oh2THZqcrvzkYfOfd1tog+TN2tHAcHFd9UWbacFkBM87mezAMiEdGLp
Y09XPCCiFP8uFXsr7Zy/EYmvZ1eiSwnAnEYs6f78p4oCu1G9dplYJ0iW3ubgf5d/pMQKCSAKs49O
7XSPsw7v2vKRZFo23so6PLkVPDCUS3mewglftUyz0Z2G3LGWYKyc4VTCaPpsNcO/mRYPR7oHud/F
o3eLnpfYSHvnJxyHjAwsHRqkdqnB6Xr+3FbRTZk9xWrADLr8lSvZWOxjp1UnvzCcWt0B8RyeIB5Y
367vjfN0K+PKGxWzKujJcNXWJyuAEhBo7awGfeLqRxru+h6svX7M44o33Y356X+I51EWyVElEJlV
egfRMdHooY1uhU535yzu+KCkTHDaJf0Ra5O6kV7fejz2EwSZV37Imi6hGHWb926jBrYpSd5Wy7VN
xL0FhhbZARtO0Rbx/c2ItGo1k6zOY65eZCUML9Eo34PRVKO96jX6caZleDDCId0Vk1ltaBecJ8v/
vEDoWRqCCbigUKWcb5zcVIZuqnUW1EyiXQTM73Hkf9kP9uz+D6EMybeTZxUScPKn/FWFuZB90DMK
l2AJy/jQYaVtAbif3EMWTpv28289F9kRbX/vlcYu1/mvYEIbYSG7iRak42Tdd1bs3ttNW+/wEhse
r+/Jy1CyCcynR2HLQbie+RSjbYMGttRAHzzn4MU4fKpW2HzLusZ5V/ks35ZtcfMi6aNTyKe+2h2g
soo61dChyuyuPlgm+HuIxi4ORFz3VSuuAKt4WfD+5+NK/cqUpKlvrIL2aMkBCxVq4ALk8HYCxN3X
ycQY+ERdVGwdbJcpFLI1fCxOG5QJOdzOX5zu9dkAwkQPEgcs2Eetcpp5B5bUTSFLt53RAKjTw2lH
B9Sdv6ZIKhvJxgNfJlNaCHLGzWKb3O5XBYSV6cCPh14LICbgiDHhJV7WeR00/H/9OgVbbkLyfv+r
lVc9ko1hyTHm6uhwFgx9rJGgje0ksO00B10aGq1z4miHxgD0X/Tz+6zVXvcTWg9UDwgy0qda5zcW
t0eSeDKCJLVfBjUfMSksTTwq3O5d9gH/iSQLJbYvs5ILKIvSJVNvKJURqIil+HqZ9ycuTtSIkPyP
g+IB9FZqa//unQtTkoIFVWA0JtzVzk3ADqTW0hmcTnO8F3ZV0CZespsub6zD9VCXeRvtF5VhguVK
4QxvtWcSg06uYs9akBSF7seJYnwYnWS8DycFP1G9yDbivZF02KEGDTckkiRI6PwzgY8Eni0lHtoO
AJAg2X0y4+JX1kzi5vqTyb/0/6q/1zcnb7LMf6moPGudtpkbjVnWg3eqvUS8qH0JGUvNy3TjZL8M
40jLDKlVYVNRrLFV3tIBQC5Bw3VqbM5MTOgx+XqlG8/XH+fy43ZUGg9cyPm6ET9dHQwx8HwRO5oe
IKVT0jC3smelacr7JJniACWwb1g2ZluaKpdJjW4OggIm/WC+cHMV1PWUSelgtAVq7rIRyX7A5Krm
FzoStY/EUXugqzYEqddstYUv96XEBll4tTHlRspilVYWV8HmVCxaMJijEoCF/eMykbhXBv37Ejb2
/vrivhWNfigTUXTuedLVriy5rKBTa2t4CZUN1zynjw5iKVrfyHPntklmp3tnRNnTNzHyoP1NX5BL
+Pl3ECpNWBXRAvwffggEN+13rzu3E6TmHXPv8V1XS9nyJTMDUeDKhWsXOOvzaMimIbGpeuLQK4N6
aihEj0pRhTkUTjfdkh9ZL+ZrMMprxFugQnPzOg8GkWuoYkGwutcx2a49dZ9hI3O7DBBF1bqyNz70
80bGfx+Ow0Ai0Chn1hMLN1GZJw+mOEyasE5lVM+fey8Prf3cFynsB7t7CJc2POmdbb3wb1smD+uU
Jp9XozBk/zjcJtTVyd9l1GtjCpNDRPnk08VNg5mB8i6DprWxay5Cgfng7UmwyWsOWL3HyRtCABdG
fRg7G5Y5LP74U92gy3ALkyP7dP2jeCsYwmycsvTdLlWODCByhgZJ5xDXZXoXull58CpGssIDwfvu
UDQ5Zf/DAqrHf51vmcmApNDYZo1Ob4w7Qu6hIgIdpYJfV41N+c+7o1Ed8PFxQZLRVi8Mll8I8oxv
L2KGH3A1c5+yBrS4iEvzy/VQ66xNJ4fmAmgd8OMImq4fLHWQG29CRxzgUotb6Eon7jPmATlL7mIz
Nos1hOTD9Zivf/Tvk4+gNo0PjkBKEU6N1WpGrp6GYAK6g9Y18yfFYpvAW2jFzTIyVQ4zTbtz9D4M
gNypKFZJ8kShaHm0G8RUfslLszs1qadtHSZvrAX6NLTruW9zLrurZZ/Q5IILCnhAN+0yKKfFy/3G
rJBnoT94Yxct/gE1Oo+768txEZY/x8LT1qDRxZRvdYaJ1IwMoCnjAXjGDLgQFKPZWgaK+MlyUrHn
tRpNnK7HvPh0ZEyJa+RN0ORaF3BhNClTnCFEYc559icxei/ooLGdqlrt3ruZZSimA5inEAuxtfNP
Bxw3utFzMh5G01Jw18wNPx1QCS9nJ9uoheUpeLavCEVDQZpzWui8rDU3kmVplsa2x0NnKuaH1Glr
X1XDceOTeWvtGHrIg1HqPaw7CbExC13vnfHgIKx+O+lZEwxxp+RYaTdbV8S39gb+eXwtNrUVl9TV
4lmiNxr0Cw56o8MKsRYM/UAHfY5rPJy0bLSDvO/L9yY7mb4lfE/6hHN3WpU2SZhNmpb206FPcf0w
RZXfkn7mA9YaTXB9H77xfPQSGcdRMoIxW/f49XpGLcOlfzzqs/ELKP1U+KmBTB1GteJrZarTMeQu
/ON61Dfe4CvuEoAbPT1kec9XdbQyyJQqyrG1mBowkGmy70HL+HZdzU//SyhwmKpDSr8YZ5tFSTPd
MvjQEpyOFxv5j8brvD1khy0gxroWNnhtupTf+m+o1YfmhLESmuU8Hlw0I+5TJ4NWPNRh59uZIQCg
hfEn6Lb4CLXVuFHhvDrVrr48zmFE8Wwgw0zCVrEx80icul/GgxAI3gLHsG+Rm5MK15KCs+eaBvNc
iv0/wiD0lp3tzt4ndQinjx1ouHto9eVNj8Kmb2vol+zCmsk7N2jESq+/jjcyBCN+TjqXf4JVWdUn
IXdWRCzc8aAJ8Ucr8/nrgGDQRoKQD7teDA5UICNgRMl9ctP/1SJD3D+jW8Q77wYnu625MAVuGxr3
LhLvB22atY0OhzyXLuIhQ0WDg+uBvp5pg+KqSasD8RpTDzrswcGPmTiLMs3bu27fBWSQyO9G6VVW
T+Xx+pq+9Q0jJwT+B8iGgfT7+eP25pL1YQJ2rrGn/EFrtEE9drY7PThVi8yFi7z/R2EJy3y4HvfN
ZUZzBMiGnNKtc+Oi5eM0qOw5+IL9nou0e9cJR9/bRQ6PPXPVw/V4b2xyG2wGu46DGkiqIzfXX+91
6ABRLrY2HOqmQSsm7uz0Nw1W6ysEjEnshrw14aAV9i+0kId9jZ1Ms1dUWJTVrGVS27AWsDlCyPOD
OiUVhF+72kcu2gLXf+hlemMzcE2k48XEhu7p+e/sqqGgBT4MBx2z7D/1ktVIFrdapfnI8uGfeT3a
5WuQlcSrrhQXHPhi59H42Ay7BlZ3MDJ12AGXWb5DCSHNhDDthlDRPl+P98bT8UkxEKZVa1BYrOJp
db7kwwIRHc0tvfUjPLznH5hMQfx2eUP/VXpEjv5t45g3wkHbkp01pu7A6FeZTZgM8Xv0Yw4dap3H
hbL2GWf5+l/MjNP/+gn9f2NdZieXvgnGkI4kf5BMz5cSzN6MJkw+H+K4737rg4mieeaMz9cXcAWf
4BvlSoFJDIIKwBZo4q8+2M4c29FO0KcYOK/2HdzxF3QR04Zrja7/adAEUB40o9LQJdAj9Xe05NPn
1KuYvV//IRdLS7UmRdJYXLru4BrOHzenHjAqKgO45h1ySKCrbqo4VHczd8vD9VAXm9QEvgCKDxoP
lC1gDOehwP4aWKYIK0hnTOAmt+wfE7N1bgytTfcpQtIbm/QiJVNBIRvDP1hkqDyrEoqbU45wQ6oH
U6hWH/Uksh9VIzP+RCa0k10BGpROnMrM5DbqPbW46RJl2Tjq5OqdnQoyOoL1pCwP67Y1btG0TM/I
Yb0GEe6YWNQgNatyOX9RO4HuQjalEdoHqg0rQ282dtjli6XPx/bF/Ih7+QVz1IHYixHcrAfMUSSJ
yfK6AxqY/SkqZtPbeLVvBeMZ5Y2UCZjnrHZR7w0K9TPPaVlj9pDNSgePM+8cKGeLPr/P0pxvh1VF
nc5DlpRHhHhyvpFqw8ktc6n1YMBSZ58AcH7k/f0pZkyRLFh7N/mobZnqvrGZiKTrINLkKbv+XifD
UyxzFEZAjynZm/o83S2NW+8rzai/GPXYBmqU5Q8DTDVkhvTq9/Vv53KBeV5aERIcCJTt1T7ir2Mv
ZvwdpRpWUWPRjDez2kxHBQx2QIun29izl5+phNzwyXAj5fxaN99LszdgRehG4CEMvIuTOv3Xbh3l
Ppua8CEuOnsj3huPRl6nZqU7xlniyZX/+9GauXcmoNGBXTF7btAhRi4Qk4OCOcP+3avI/I3qEqFb
Dsl1cwGxN4EMTmcGDczL24xe44nLQXczzPEcXA91sYry8gtIgkJcYkld+dR/PRXmpFw64OwFyQh4
eRdFQGVsFKk/aeggh2k2vPfRiGfDaQMejagux9cqnqMnwlmEFtBTCL+p4MT24ODLbm+2LRYd1x/u
Iq0RjE3ocjHlfKDxfh5McQqz6tJUC2YsRL7kzYBfV8HwstQR2UqUTHzj7sB0uloW/3rkizqXJMoB
YuKQImXc7VVk5Fha8P08JpDHGuUfT0Wd2rGOJAT7YHvdvBcWHNHrQS8Pa0SCpeE5wGgKHs7K8+fF
9sxzFgzSAg0r2E+arrS+mRjtXrOtZIdzkXqoimXaDZpZBb1aWbdt6W4dJRefCb+BuwI4An4BbUm5
4f7aUGo5Ropi17zgIrYOSAgPDP6XfJfH4db47aIEIhQGBFwnLNYYNdbzUHWvIKMAgyPQQy97GCfs
q5YUTtP1VV19IbLBx0iR4oe+m+zrrl5lk3vVDAPa/DYPNuQdy03mO6yVwufWLbQhQGWqaraQx6vt
Q0wbwLGOuiY8Cf65+ipbKrHYtQv3W631qU9BjQk3YtW3SpkYJ8SmmweTkfzp+oOuIGbUq2Q3U6Km
qJRpKa/TTq2kIR7cZvQkFCUlLs6kTnm0ejFEn1FVdJy7VpQmqr2G23Z+ROPTQ4orV6cvLfLY9W8w
av0c+kvomE26M6YRa/Sdl5P6bwu9s+p96WhiwMEzSsbyZjYZxm2RAVfHn3wE4B9MLugMUFGsd1+o
j0O+1F34DQ6EhdUEopD5Abl3w7pZeuE6x3w0tPmUFINawpzRy3Cv4/Zhb3z+b/0MWuUyz3EU0q86
35lhklXYkuXKt7afUue2F2rU7seWZHDCBMVrEEMbm+qAMdjsHIYJfs5HpSuV39df6OpTZDGYu1sW
rBAaDJQjqxNLTWuQ8pzxT1i3JKOvN+mEsWIjidFlb0db9jMX4Rj8SVIEgzmgU+76KulGLfxPw8me
uHRhyTR0JTImSlp7cCxZ/K/XH26V26U8BgAmoBqObNBwCzpfYpDFbWTFvfKNOe78Oe8N5FBzozzi
Qzzu3MXu93OeTnukLN2NhLBOs4SGySvhDK+QBlLPeeipBFnUmnn7ZMSt8qEtPO/eHFLvQzX3ls9D
m3cIK+ifUcWKP5ha/EfXRHG8/vQXCYJZJERYg44kSEeqy/OfIHWS8RJsxFM8T2DSlDofDmGf4/s3
wkG/NZvoe8I96nA96nrNX9VJULLAMsSUCIHV+VLadZMN7jg9cZa592GelP2PDsGtHCYl45cd2mwT
erqmGI9oDqDN+d7w0ItppZPu6VZwrT9/6KoUqBq4vfWEtm/2qYv66vNYjObweS765c+oO8ilImzR
iQ+uHo/vPV2Jx/CQyprnZgXIzOfhjZq2ej4n85NhVIbqx6nu3pZoAmS3BsJI6NaKfP5Qdnr9JW06
+xb/veRHP4ja2MjT6wNJ/g4OeKpQRkCctKtLjGJpozf3jfrUdCKUV0OrE8dpRMFD6rpaGZK+cfHp
+tJfxpTaJkwxmEhLytUqlfQIZLaKqddPXhq5e4Ge2UcUZ3+6SKHuh5Bv73q49fZGGpkZhiwgmJuY
9DjOlzpDLlnvurp9SpfE8WM4dQ9LlyyB4nl4HjQ1enoZJf6v61FX9QQvGNAbtyaKe6p8HCjOo0aZ
ZdToYFlPRl8iKDRPVvpsmTN6gO+PI/VimLAD6OFLPo8Db9RN0JU0SJSDktwuoQIrl63dbuFY1xmZ
B0J6lmRMs41Eaa6yRCdmrvV5rz1F2YQplxZWh9Gd9V2sbtZiF6lBhuLu59LGpomxLni9Pi3NsEu1
J4QkqntjaZ27fsRhK7PYoiompAykq+VHPnjFxl653JrMpCX+X/IegdisHlLrPCfvel19irCqC1CB
cr0TwPYZ4xy4Dl+NvhAbU8o3ItoqnV2OVmyxaNufv78RxeCsG9ToCSnDLkCOHe9crcRHd+Yi6jjN
ssHyuIingznlxiQxIQxg13f6qFSHYkbT5Cmt9PzodV134lLd3EQ4JBww5Xl55/YEMgRcia7iK81u
nV+0IStjF+2EJ4SAlI8ZyqyB0c1bg/2Lj01GobS2gLVBsluf32HkZHHfi+XJQ/14Pzc5dO8snjZy
JV0HXsZfrS3gwHwC7BDJywHG8yoW89d9xBrKpaefmHwLlVYRd2E7K/WeXmKT/ZjsJsFjGTFprbJ2
Rj+Am9gZKdoAL4gGIuuHss6spb/mMO3mG3vM3cjXRR4X4S4tJygzuVJgVIVAszOjYzotInwxvDSE
D67E9th6O7OfekVCxkEno+KFQ/LHzqj6NNyVE3oTx7aOe++rnYLH0fxxbsne+7DB62HyJ8epi7uo
RjIQc7fFQFLv2DF311Hzh5cIB952E2GfkNhrECTEjAbBVR/q07CgcZkjMm3dIKFZKdjIojKo2Tsk
bGz0NqmUEgvxCaMt7r109KYPGPoaLTaYGGQ32cFqOje7g+AaVy9JivXtl7Jx4iQ9uRliQ5gX2mqY
IJFact+Kd7Wmh1jQxT0y69CJ0A608AU3qmFnx4rAQaAYraY5dbSZ0+cl1duqRJWnRj8J9eY6Rlia
xrPpIBlqzctH0YWiPWpJ6WZ/wKhCW8IrsxmUj6E19/pz1XZtGrSTliQ/8Qgoy0OSt7p2k3qIkfKX
Jt7h7cjhEQY4StvpH+yyMjVo4hyBVQsdWPvJWLy22RnAi4uAuQpWFkjPxwKhihwm0a4z6j5DctKI
S3EwU6FBlscCpM8/CA3dakQk+mymcZcBjL6JIkMMjwhcRMX3hDG4evAmL7c+ZW0vvO+qmkfx5Gtp
oTWLryIeiHcdxg9VdOJmXv3Oazw1US/Xp+QQ5sZoBVYEI+boeaWCw5zeTd2XGmGK8jhT5sbHek6T
+RTblHp78NZhukdPOOr2jovolY80Vj7e9ZHRmkcVN+TRbxtDVHsT6ej2NpVWs18yV+ndlzmcPQzI
0sFy3MOk5FWEpG0fW8ekUYvYj8g/Q0AJtmS+5XaQyPPFbbG65m8n+wHhiwg+WcK0H03sGJf2eacj
/J21bPZMTQ5DAwa3RtXXE8B10PNYbhFbisTHcej15Pugd6Z1HEPXEd/wkjeKuwag2Qh2LxuXf+kd
omASCZycS6rJbqaasQqvU7/GXCntHQOk2HYPplPDtKpEZdLntCeneFDawbRSH4INrf0dylidillE
Pqu6sXOZb4bwssKu/cpPcMcTarFWfoNjBQbSvWlMxWMlsHn63XD9zU49f9f6hMYDUop+4lpItYyo
kic7XPJaTBIQjpgrv84cay59Ndfa7vuc1lVZ7Hl1RoJexeJU9YfajB2B30MSDuE/DT+pwF3MnBOw
fHlnJt4PsGDh9K85TFMY79D3FTPqyiSChzQLi+jUaTRpbdSFUaScfJRNvOW3quAOiwNfGaWLtctF
19iYdoBQGu+HIWrLX6WJ/aS4yfDCG1Q0trgH/Vq03sUcNnYi78f1k2JdX5gwEdDc4T5ELofisbqD
MeKtaz6H/LlGS+kZHd/416S63WfdbJRpo2h6IxYsd8nsoLUFuHt16BodYIFZOOlzn6eo8yMiqu/d
JhbDLi4ad4vlvi5AeTIJWJeXTHrMlroqQHVzVuyJVPCsIas++Qg1eY/A573P6uiwE6i5MmSonbx6
vr6iF0c9ImrS2pLbM/0D2GTnpQUbI00SI1e+anmHH4uhFqaBlXI7PSCjTPJWyzrZqC4uFlZeI4Gw
MZml8cPY6zzkjFLK2GDR+T2NnUbskd732gA1YmP6aXO3cP5cf8J1oYh4AMMkmHm05mGvri/PdCcZ
0bdZS7jR8/w+rNv4dwZU2b3L2oH8rWcpDiZ8RIvojjGeatr3679gpZzncIehwUUlYMi5DHeM1VZK
wJYJj7LweY7H8CtsfhoWgSeamBlqqcwhQKkIoxNf4eD8WbVzNCGlENdF7/j6Yk7a58EJlWmDmLVS
sZK/CogYglwYf/P6KdfP30NXJFpURa36lGCCYiTH2CrVsPRLl3rkE5lqmvJAzDQVaOHgrNvsvDRu
3ZeodKCsN92QdzDXQ7TK2a5N6UY3jE1KvBGwqSGzMPpR8/fuHKloKX8vO4cGzPpVekqFuAfOwi8T
Ss72sXAafCjG2qP+oS6Kt9q9F30XOeemXqQMpg9L42N18UXMsAC9bqkvBXqHxocC2f9pD0Ohq4Nk
agqt2I2oJxVHnGMR5wdZVNbRp6i2RiNoLSe1j9f30cVOxtWbElnlBsDxyU86f2FTo+qRMJ3kpetC
56Dl2bRDQ3M4WhgD7PUlHoJwsRopO1RugHjWWYIbsQVqg+sA/S/+Xda8f9W0vHwlqd0ifgHkRZUp
Uih4R9kMC3dDoRjfB/BzxQZe8o2YVNB8OrxtKFbm+tIqxm4pqHpfnMXJTgyyk5PdecpjEov0ZPd6
vtFxkKv3d90ub/1gqGFhkutpdqxWt8S0RIT51L1oogpT1OOG4kkkBbYToqn0docVD0xCbJ3MD9df
60U+ZAIPxpZ5OB8hjPrVg45LIfnB0vA4GdQUhyNPKR/ipMRXwinTJdpY1zd2Nc9IHgSL6kBsWM8V
y7RCr2oY2xeF6aP6NUk7SvauccvqDqEwM72lL6DOfjVZVBhFIYDIQUhA/hkmYLbVmrh8yxx2smlA
24Xm8XrwUGSFG2fDGL9IHMZ+tuzw1Bkf0Mn3I8xmbt670lwsoM/RMGZGB63pfBtPoR67YTd7L+7c
Nt+qetQ+pTW6/xRVS/R4PdZKFJT0CoiBzhkDHEZyyHCskn5ol8Kz+1Z5weQg4krlWIqD1j9euV5h
UWXlBVYVlPXF/dCHTXuo66FyMU2aVetUI9Zu3tcGRluCqYjuVmLnWu3IADNFGDDZ9Q03s1PNnUS9
z+Y6zm8Lq9bnl96jov8WT+47ccXMaDi3aIEixAN2AlLT+dKJqGiAQaraM+MoJ75lhzTfXW6F8R1s
cPud82iiaXIMRcsZ+LdFH+I8moFVDK5bhf2ME5j1jDI/gDZbYbpX1+7G5yC/rrPP/jWUCSwU3RKa
zKse3GzNptqGtvUsmlyT17FonzRLd1PkzbJfos7cpYCUTpzA6SFazOq9RxrhmYChtSBbkGyT8yft
LUPRs6RBNZ0LScLMyCszqgERcxWPVExdru/Ki88Nph157v9OS73ViQYZU0gkhfLTtXqBudAC3r2P
oluWQNoclen7YJCyby05taDDObMkoeL88bIk9GZvVPUfg25/Qr0qum0zu/86VgXKhdbwzmMK/rxJ
6wVQH/Tdy1l/jTdHBo1k+ukI1a6OSwtBYe9UaPHoTp3Uh7lyx61u4LqtRExblpbMAPGSBHx5/oT5
IFosvRb1J05P5SfA5OUdcpfN/n3v7TUKdp1y1gUhZs2PjnI3KU23Un8qfTg8WYM1HSAS5fsK0UF0
hZTm9/V46zOJLr8KUYrmu8QxUAWdPxXmqd5U12H2c25sdCS8OD8Mw4wMYtos735pzO54aXzukvCx
JrzRiWJt21z8LCe7Par1Mh65/z3U1JIP84Qe4TufTLfRUGN+x32Lcd56uk49mzazvcw/pnHMdt3k
iiCCNuPblV2+87hhDCu1vOQ3QOq8mE8iv2NmLO70s3P66hi7xXJK0BO7h/45PV1/qvV3zb6jrwmp
mySGDM66lg9r3Z6NxepRUfTyF1DVyF86OG8thohvWgB+18OtayXCcVTT3kQPjuN0PW6W5nBO6yXT
z8ipnRcrVS2aaJM6RribOVN56OldYaPJ5Dx6Z77k6gjyCmwmnxzaI+tK1BxrFSx1Wfz0Kk65HbVc
uFu4uvkTjhdb0JLLVSWfAJKn6mVnQgI5/wpauxnMubVm8ont3URVNvxx+n55duFHfuujait/razn
OedQP9AkLIr1ZZS/tsGlxxXnWhgqPxo3c6cfdpeXywmLwiTUfDdvw7LznWXOav2wtF0+nuopmWq/
bJIqPs2hFcL7GxI2467uXVFg5ZSkCA6n1lim4o6iXdN3mpqoClLQiJQVGkKmZur4eZonWNepQ9sz
PEHhth6+Xt8w65UEw4YY5n+wM2CI9dWBrnZaUcx2Gf2ZQ21+xKErv8m9uTlMup19tzSkYq/HW+cv
GxAWeiNgM6DKQG5dNYrUvlZCvWmNf8JqSX3QLdNOaZfsmDH52rpHr08ASIJc6fF/Z9RLRllPopDH
qB2EmZwfemgO9u9a9VJYctEc9Uq+7yN6NqjMojkb6KnFaegjc2Fgbpk0HNW44YphKnO/UJLUSPdd
qzTm/eKZLeLHYebmW1v6ohcBW4vqSt75oeKA0litDCdnPORhnf/sTU+Mv/Wm6sN9OQ/ZGFP9tKZy
MOJOzX4PkQIxZxKmiDAzFQ2dRxiIaPiVHPfFVl2ySij0vZhOSiANMhESdL06Ra3QVDAB1sRjhckJ
JtCDF8y5yE9TVfZ+1iUOjZl4C5y7vgn9J6rcl/giM31d0+SR3k1RZrfEIzQb0DmYBdzkpdfcImxV
+q01DncUEFhEkrV9GzHUj1UYzsfrO3X1ZcjfAOSKwlNyHvkRqwJQtzB/At/fPFo2ctW+cEPN9RH9
cI9O27kfysHKt8BCbyw2DVSE/kG1S/uXVRGo1Kqudr3WPI5zmN0DgyyD1F2cL4qlINzcNuq+cqJ5
f/053wwKX5jRG3wYasHzXKokoINEMbaPRZqVp5hhxRGh8eRBSSDUubLhr+ANebgedJUGXheXmbQc
/PGfC4JbY7k1jRjRPVZZ2SLigpWzatTxwWwKZeOwf2szyUNJJjc5/F7rx+QpHqDtorePcaXgYtfT
RlB3ZY796B0WXqLYddIv7TC7DZKEcai32GK5ii52WqtFzfuOSdAqpD16GKBC6V9h4XK+2siIoqDu
iepx7FPjBDQ2vxGeyhwFA9eNK8Uq/f0nlCwDiEiTbK0mg2eQ0Ee1rB4TRKcfFA8KEqTarTJ7dU17
jYJYDWmWRaZdvXogoSWkHXR2H6dqjh/Q3/u5FMr0BZxbvI88C6msvhHHOk6bG1CF/7xvG8nVpDkP
uJbMDFpx9Y2mSuSkQ2Qmj8ripZ85nxXfq5bh1kqo666HemM1OYYpOGiR8+G7q2+T2dOUK1ZRPWKz
bDBXmsRHPfe23LPeWE2JBaE3AX+fokMmpb/6eXmRhSqsjvox01ymyrHa+mkY2nvDi4EHoiYA8tvE
cRJMTO7HzvBO3RzeJjNWqlTZYOWSvwYYgCUrcjThxWOhLeEnTNcZUKtGoub72dDrf0KjVjcuoprM
L3/d819DcquBlgWOjLpg9Q7BctRZLD2ChlFR7tpOw9ZTLxdpPzJwru1zxqYfSjgoP71GFLdgV8TP
Hr/enxrGNT9ynmML57vKiJQKFEVcVF8FBxAxXP0iZfJKlwoP7acqNoM4CVM/S9s4UNTEvIvswrxD
vnxL5WqVEV+Dgmhz2M9g8Dl7zt+83eOn6bggticQ3X6fl/kt4mwJarBo2F/fyquT7T+hIIZ7sKQ8
5JjkVv9rk7lhoXodIhgwqFIV9zJD8TUnxcq7bpJ7JdK3dJ/eWk9gzPCv0IHlTr7a1NiWL5Twqha0
VabjI14hhVFq4QHkpocBazXtejtLg+sP+eZ6IrUDk5Y+H+Os84cs9NnmPunBP3HVdNcIxtKxrngH
FduGjVBvrCc1CmUbxB4GN+umGHK9EydIDJcoZ1CENwZ0oh3SdN53PEbMfWQ57UZv7I0VJSLh6IpD
DVl3iwo7XUa8FvVgjHAPpVpajuj/OEecM9p7fY7/maE9bZyjbywo9D86Kqj7UBSt+ymMBBkh85bh
a+SRbw9mGoyOG+/stOg2cq3MpX+lBLlBJXJMzlKkj9q6FVCrjOUzL1QDAwOTIMOpcl9OUbU36ryV
phVL0LlLfQjD8d2KLTIypzM5EBwKrI3zXWNiBlomfYGiXxIWe5Q0xa4zK4xPPXf5H3YNIjSv5DAa
levj2eMiaBsZOoVpHSHm10wgMfqh+KjHHYZUithi27/1/miuMG4FcciTrR4tQ5Y46mcSTCQ3jj2j
GxaaYXGDvNevd396EpNKboH7IYlL54tYTBU4EOzcglozh/bf/8PZeTTJiXRr+BcRgSfZQpnuqrby
0oaQ+0g8JCaBX38ftFJXK7pi7mZmIqQYCjLz5DGv0YBy/ee5X+S6CwvHuHKBvD59TKq3C4RgBtPk
cjy0rsp2ipBA3YJ8PxhuWOwzqJNHbN7KE/ODYf9f325rZpJ5bLfVNgV7+XYDYlb4mNXuYZSmd+OW
yGtJe+2++SKR795+1OtjvvUcqIFwm0R25bK33yLm0zVGgRBAmiRehxGxW6SA1dy12nnLlFZ7ev7o
hAZTVli3bz/7Mm3mEDIjwV2QbAf4BjfTy/ccMU+jZB1huc1B6w2xr4Oy7KM0C5ARx+csTw/egF3M
g6/soqjiebSr6QPDSH++ocWXpFd+0D/WmTY8CeamnmZC+Hv5e4C2ttacTN4hLZDv5gYR9qmWtjjg
fNPFAXzDK/nz6yj0J8BC9qFNwUzq4sCU2QrsLKjDw9g3xWFcpuxLIqb6Foa6uc87o7+vnASf5WRq
roT3168KyBOo7gbxRGrkchwGwpUIjzjrwUCH4X1n4zUV52Iq8FkMpnUPQjIsr4Tc1+pKRAVm9xSd
cOQ5Txf5LQglbGvHGdlU2ZpJ5KUs+dShtZlXY/t9nZz5XNXYwGSY2d8BQTCfu6ltjs066w+4Ls97
XOztK/v/X99hc/TYqJ2k3Jc2ghMGS07mNyRibiPPnt2P+2JR9VniKfzQeuL57S3/OkJC0N2IpFCu
gEhf5n0spmgtgAwHp5A19s19g7FQL/3mMFkhltNvP+0y8eWAQZMhHtOBpkVlXranVhJdvDm4ULEp
VTtXtHPkA19+Nw9rvfP7adh5a4FJExn5D0OaX4AeAQ6fkfXxGoYob/+aLSa/vHL5BTT5idpkoOSG
L09XVQhrHi1lI/pRDcdyCJcixvRANlcO1esl5TlsMW4F2g3kJC+fY1JrT6WE5J3Vi/xQmUF29kur
OlcIaEYAV3/859eCG4GYBQk92IzLqq0vaG1KF0XVYuYbS0N4D0I25hWEwj82Dm/DjbAxZwEwX0SK
Vgxpu9amfWjK3P0wzLKsorDQoDDrbrSjt19p+0IXK0VxRoVCj5C+5mXve+kKgC9WAk2+l/K7NELv
O+r7KSOMCX/4PaF6No6Zcov2ytL94y0ZnBAOmUNuWeBFWTRYwQCGyt4qonU8e9LFBBmeXxf3i2F+
fPsl/7FNeBYXD9kYZ/JyzCUs6MCzO4FwWmR1kkSuXe60bkQuLPcSwPiVXvE/n0cejbQZHn9Qi15u
y174s9jA4Qe/WJObMhflKUDG4lZ0hbuzF+3u/x/vt4HtPPTRMIW8eB4ZrfLVsICnr3J/H9ooxzZF
EsTFVoeBOxuu3Civgw0JBIebvIXmNSP1iy3qFIt0RCcgkqs1UKAZBtqKYKVQBktUvwerGVgR2mcu
0NQWu/IdVIrwuC7oEZm1hWJoezXkvNpP/CTgkQRcdhUoy4s0cUX9VHmoDB8Ao+dnfvWyr2e0wkow
9Fdi7avl5VHbWwMW44gClHq5vDJXa0a31z0g/9M+pO04H+U6y/2Qo9s9wbq9sp1eRVOeh7LEJktA
7xhXjpfP8zJaUU0FXWKApmZEfYXYUrQuUFKuBINXDwIhSDTg86FMSgp0UeXOwuihb7I0Dgrr71lK
7wQeVV5pWr5+CvkAcIHt2NOXvkyxcd6zkRnuvaPVGE61z4rcttMomQFlXaNUvtoUjGNRW9kOBRQX
7vyXX26FrzDMzSCOCTr7PxE/8W+SesGitTD1f1Z05VlbP5jbjoKIycvLZ5WBpbzG6cQxK1y0TUwF
5tU3nLvEGc6laSRX4GSvvyKF5TYEpgADtfMn4f6r7TIVY1H4qhVH11/mveOs6znp3Gvt7j9yP3/f
DxuKhJ7oH/8Hps6XizX5AQKxIOJ32tBwPRxLlbW6xXNnhBOZt3Y6RdPoBfqe08IntZEYT47QYKRz
QibbL/HELuyQyN4HZaRVXQ5xWYA8jFJKOHWwEIX+1o1e9Vu2qXqv21U8MkJxnrykcEtSxnL5iLDq
eE4K336vZxjPUTrWworhFdpZpPPU+5nPAPtjSFnm/SzM+bvUNi7kHdoM5yGnwbYL7KVA8UbZ4Xqi
sURUKtx2sKM6WBIn8gNlPqfaRkA8tDETeTCbaZjukjZw5n1TFv6v0OlxvLGlKz8kqtTfK1CYqGgF
dCzugA5huklI6IabxBvSh6af9HAYq8CYDr7XZesOTGDVHBgeVl2UQlkL9r62U+tJqLb/pcemqo8j
jZl9gqEi9q3evOpfToq3xw6EsA+3znUyPcaMqIvKjVUpi3JXuvlctaexhiIR5/7s9cWN5eWj4wAW
TRkh7+ywGKvHuoctsk/hNCe/HXce8z2JAN7qmZk51e3QzquIBfhXq48z11AdH88FwgzPos+6g7aN
Mk02nlHlpzDEZD7fQped598V2DX+nN7OtLfUuCyfpyRwihXWQKjCY09f2929fcttSeOLrUi7gTO2
EeTAb4IXe3nAkBRZrVZO6T5L8+YICX3YVbAWykim7noYqXijtFkznFnqZq+YsF15/mXYJ8EmIeNA
EExQ37isn6e1bxYMcPJ94s/NaQj678mEF6AvjO4Q2M3w4crrXj6PepiYxSWz2TGhfnPxvp6dyHLF
1PaUOlWbHHRoV+qwzsr29k3tOe5ulVWmb127tb3bAGTnsMcw1j7PqzmGx2D2bO8YgPtfD1PSmck+
8yvMxvViiJKJQyaKb00vAxmBw5jN+2Y0i+Q9Q30U/J2aVPNhmVPzpAfH6SLMXPmnwSl4rkB/TZ+H
FMLI3u60Pez8oKCS95xiDiKkCAZcaSttJY/V1DT9Dvf4uoh0kJKZoB5Sq69AylVwyApDIhWEH8QH
aLdD8Vggb3xnGW3XRFyCwQ9zyiZ3r7o8rx9CJS3nqAdTWjd2bhf/s9y8AGxpdpQ8EfEiD590YLfv
egY4X1mpyo8tjKPvgUxn0z2YzHWvdTdk7zUesiY8+nnOfhQesimfUuY+692wLr1zTJwuaPD6qgKU
OOsCzCPGVugRz1bf66dsrmtxXIywKTE6mp37sLGW7BfUr/pIjZ2MuwLxk9Dde4jRGFE+opIkY9/D
zyPyrVypZVdkqrK/dEPaze2NzqRsb0RXrhkW9nlqIeKHre4QZdpfvZNNrQgLWoVd+uQsOXIYOF1b
v5AL7awzNbeVYs7YhmlkCrus9kmIVXXsovExfXl7J1JKXRw9NG6Qf9l0WF2qTI7By6PXy2xjKonm
hL2n1fUx9CA/OOBnw4GXRtPgZ+dx7NVBBJX/oZyT+X9hSlh4auuESx3VCqZcvbIRHBxot4w3gEyz
H6ao5UPacIXvqwlCWexYduvuMw5E6kTKNjGOwRUbYnGVSbt+ZI/rPK4rE5h2u6zWwHqZTfM0Galu
n9HdNaqDJyrYyKapvQzATO0oE0Nc7H7vJhVYRTQsJoZ8sSlrxD0bjE6Ke6OCGrOvu0pMGUCxRorP
7tK761ffWIX3xVZl80P00sEO2rXG/lZkKXy9MTcd3JGJB3b5EC54df/OlgS+4GH0+3x5GPyysU7L
WIz7ql7t/AC2LlSKz+Q4WRwgF9l/Q1IniJcSKmY0SeQsTvkqvbYinnkLundJ12W7bJ2adVMwTZND
TmvswbWbsMe+u66Tr75fTX5UA+PubrMxaJZDnrrLcp+UaYsWIpsRWDESCicoasbIzVl5/fKsaU+N
kW3Oa3DYsOhwqekOPSu9iaeEkskxfJ7RvF1qLHXPBin3M6NKKYpIqFn3XJI2ZNdYqmDIPxaggWC1
Vsm4xFpx+iCLGJ1Uu6ocKnPHtM9YdknZFh4ITeEZMYMG2fgxBMAVC2y098Rmm7tUK1piUztp+J1N
Zj6aNfajP4PVMdabfHGaaj9INWoTilSYl8+kLN6nuav74oM0rXVn1FYuTl4u0p+qLK137ZhO1i2f
31x2Ha7rXwbOT3rD2JdFzpHk7Yxd4q320THzPIi032D+hNWp8yXpHWisMhmzHVen0x2zHjfp73U2
hdZjj/nf8r0NwQ9XkWXP5cNcyDKLkC+fP6SjCPLYNge9Q2UWPaRhKmvgZLiX7hbdpuzjJNt0FEyM
W21cE726/Ljxgr65Rjs4j9lgrSx4rk158Pu2uvG0sdgfgjVfsrse91/6OIDHsw+J01e5fdQlHgy3
oWL3j5HKBkd1THatotqvrq6XD6s1e79d/hBZaBfqoIqczOLCheBTQIGqU665m7SzZOLvF1f1bpzn
7Zp/D1bGKZ91AliHtNzHfewshZG7J7lKERxqq3DuFCB3dNhaJFHvZdgFzhm1gcralUPeTqhBSciu
chVzuLcbOBy/mGdN4Zn/l0eaiq5DuzeDLjiO/pJi+J1mcnb2QJGyNW7Aq4aRUyDT8G2ysNvd971v
/zQTGvM/p7bN+p2sVtBKxuioTy5kyiWq/dlZjou23SYOW5mdx3EulnvFWHymIcTtsi8Hy7ilx2CQ
9k0T2TPY+hB1gWgx6/FgbvrWM01puC/gH8rmPtfV+LGrQ9v4H9mXU0cOXhTtCfthbUVzblq/UlPm
1/BR9mVWTzOLbiGSlFscAHF2UYG5VBHFzKT2JKw+xYkCUnd5a49WqHa16gtSvabPvpd1Iz66tddV
+64ClvYkNjWJOJxp7N8ZdZqZWzpuuV3UgA1I3lEY5HJFhA3WKtlm5exxzWusz30x5Ce3aS3vfe0W
7mfhDRZAlQyH9lsfrqy4Mlz5I+TydwoHrgPzI9qvmz70Njp6eY+EA3DdJHUgU4e4HR/K2jTvR5/q
rx1U/ZgvZhHuB3fMsygE2CJRru2/qqVuEM2o5XAyxPLVZWzxG/GhsouWapk+uuP0SyTavmaY8erK
46ciiGIzMOS+eQWNdhndqaBf9En7y9LqCF5+3kRp3jLVjOYCOk0sstx8CEw9NwfgJN5/tcPbQDCg
1qiSmedRxW754V8VnjtKBmqJb54GRlYfmc8M+w5ZXfzoc4LlnFZkXW9f9K8yzg0+4WzYRofU81Uz
MHdHezK63jwZxVyWR0AbyxoVAZPaGXRpb1nxANPFeP/2Uy/hsHRwEQAi6QDmSzuJKdHLF00XyJty
br1TQbVSPwu1qnCJ6ZOpn44tpf/gqWlF8gNyuLE3UASYQQBVXKbubHjrUzhjCB0JeN7/85Zl9eK+
qadhjBIvlP1xNZL+h9Y9yMdo0NoMYDlb4g69ss7eVdM4TsWVxv+f3/v3Lt/UbVlvOvH0/5HxuHgf
Oy/STjvtcK7JNp37NOmB265g6tWBvD1LnlpElnqYQkFVxUm5+j9brUd9R4NcPoTGSk45FHb3Cedp
if7DOMnDiD+FeTKRATCO4NL6JgJ7tehz65TTN9QPctTIFsM4JEvh1Fc6DX90Y/5+HxqYEBI3pZBt
ng0z4eX6cACGVhi1fwJHkpugO9qm2YmJYukctE4uHpAhrsx4SjNxMmyaOkukFjtYY2sMisSOnFGF
wXMxQfSLir4spw957oscUVgPd+hZj5kdk5GXDz7/1T6okhnYlZ192eYGSA5VhHb6n5Y6/YyXrzCW
yIJ4zixOaQ9PvyXBe6TPH96pbg5+j0obMX+hvtYSev1UmrwbVQVo8gY8uIjmIWC1xB5pL7dlkHtH
latQ3yBtMImntFxK+aEInUHcCSuz12s5+/ZGLxaNdheIU5AypO24nFxEj5rROF0upD76wgzvhBZ9
cxgQ4U+fM+bAT9hi6TbKO8ftI6tvPftRFri7H9x0SbAZVok53bB42cOS55Oqo6VTXnmcK7v8Mqc2
WudOjq4f1tpt/b+ed3QObZG04RVE3mXJTysNWgVzUbw0/qgZv1y2tO/laJu1cQr88bCEWfpde8Py
m+DkPXG3p/vFkuMj1vDe78VbkyuNyj8I2ZffEKNCQD9UPwSoV4BAe8raep3X4gyBqrN2Mkz1XTl0
qI9oUqlqN2dFgYS6I93uPRKEfkcm4/VP9rR6c5y0RRV8dVKvSfd2QMKexNNaJdUPUY3Z/RIkojkU
KyU0FMwm6GfUk2pt7EtubgU6fxT28KRD6d3hq+7O0ey6iYFoeyss8KaydX9BN3eprOcFe8h0sPxh
n3WOTM9MxEL7PC62FtHSF63xtR06tLVvXUf7Iqb5Fpoy8qwBxxtTJr15fDuev5r1s2qblRxMeCj5
279erlqtV4AZnpmftZ/Oa+SEy3Cy+lU/0KFvjvQ18nPI7D0yrfRXOwvrhHb+8P3tH3G5czagHU0J
FB0gMoKOuvgNYdNmaeKP07lWTJpuy4TLLeKMW/mJmSFdWsfJfXPnWgoWt+E1ZnZ2s8YsD//5ZzD+
dgOAD0jBg7t4+SnmddWWKOVwRspHOXvtB3M8tqY1x54tIWZItHb2XloY99NcldEyldeYh3/aRH9v
Yr4EzFTY5KQzm3bqxZdQoaS5mMnurJM1FUc4vph595NQ4nYdRuCOWYLo0x0lo/rhdoOw4US7zUMx
zKNaI2PqglNXprittdNg9IdRZZPaKavziyEaTHsZbsRkjvkBQ53+DuGbev6esMbhadKNOKPehZ+n
EZTtqQ9TpSn2VNf6B29cjSMGTGO9f/uLX7b8eV1YltuLcgUzB7poVWgmjWtqBM3ZEP5PVEOMaZfL
4rPshtaN337UqzHY9iz6IaAJWF8AdBfPyvNBlBn16hmw6c8ZfwU3Ssoq8xCrWbJjO9LljTLlBM1B
oTH4USdS7tasGr/SYZxuwdxdPXuXGRyBHjIakzAsiCBY+Bc3zkKDVqslV2cDDkIWD0iswgEquiE2
PVqysY3a3TXPlz/6iC93GHMPPgIUqi14XOZvhBPfnLthPGMTLajyvLJ1bqbG7qcbXQz2FLko2U7Z
uTeN1Hi/4I3RPnauue6KjfzxZZU03L6ENG4eMxka6b4OS3WmUrUDWr3KGn+5ta3nQ+CvZXLMmUMM
0erDe9vVRZH7X1HUKrmznDrT3gNK8oV+xgaPS5c6ffhiuE1m5IcO584mniZCNY0odxYPSJB06ZXN
96pRxvcHxwW6B0wSrquX+PVWJ4Zbp1Nzhr06PCzSM1NAJn1b3iC8Egr8dQsL+Viv71a0Uof2JyLq
szhYea4XrCPYpCcbkZFdhl9RBpPBl5/KNm2Wm3m1jHzXLrZzO3nJeFWEctsYF2sI3J7iE0w6/MJL
i9OhBmAgdaPOQcAOfuwbbvb7TNLttqylKc9dYXkP5qq85GjYpScfjckt+nh0/GI+YKqZBZ//8+GC
+kf3G0EOUmga4C9Dp63MRRSgLQidTnue/QmI5jg7T5bVPI6dkE9ah8kTlZ99qzykSyIT9ap2Q8rO
n1MFJvNKCvmPo4V9GNQv4KobOPDisM+ySsjSS+fc0xinf7X6mAxZ9Xp0O/AEK1QbeeWJry5SCokN
lgvhk+iCSvTFaW7GCZqgYQ5nR6PCFGtUJOfYGaoMCSZGXG0dKVfb/Tsr5y/tRUPbeGfQAwPTg7ye
d2VFXn+ATfdx469TAtCeuPg1OnCT1Gx9dfb6wM9uy5Vx3s5MIcP9CFKdtbu+qVzj9so2eL0xKYHJ
3OEO8y1eeQsXeYnvvCEGYmxZ9B+GsLMe89Lv+mjOMpFHRYKW52kG3vGo6n6sn51B2yPQNjuXn8i9
6itJ4avEgmSaMLfJJKDaal0qKbkpVqRdMxd3BSWeKrg91wIZtsLqHSYhAyVU1KZB88lGR07v9MJB
Qu5vrZwrGIw/WdSLE7upRG6sXOg4Gwjq4nz0ngrX2fPzuzxx526M60b3+kvjNXYY15g+MbxcAjW4
N1lPzR3VPbPc3Vpbw93ipuNw1kINntyBl5LQTsHECbOMjDGEpxQ3TmWK35jGz3Tq06S5C1q1lPQA
0qaO/WRa1K8ry3xZrhBzIKlBvUGUZaNvbKXUX82OwtOd6TSlc2c0gdG8K/pRP5pOEspzWLWOaOM2
CayHEB+PEmxoJgy68WtV3falNztXEtg/vJQXn5YfA1GdacdWyPOLXv4YcwqZMY+9e2ZI5c5oJS2z
wAMSL4gNHisqXX3IccWU1i5neIDEY1+UCKeUiVZ9H6FWhLCaaeUJKI3BT7+QLHEN9FMqvEPmyNzZ
Td5QnKvRnMU7m4lebFaDb5iRtsrKOA9J3X21xQg5aGAwi35iOKg7I4E300SJvSAT6arCeT9nQ9VH
cpzxj7NQiHscZgFYqxzzJb2jO6lOQjIU2jMqRl7EmdBS2wf4JPhfqn5c6gO2tvM9Y++6OQ7F1KUH
0IPt/NGmDftpmBi47wYGez+NYDWDu6Z3pRXnfSN+igxDuVNVqelXlSyEXIDbuGIgS+tUxwYVjPno
B0Z7LhuPaT7ayu6xL8hBbpi2lPYOhY0aCUwmdZm4a/2gJyXoKQMPUDSX8GykjdEddRdYt0UbNhkv
6E7LlXvafnWKueIcSAFQvTiRzLVernBlIkGTVoa8sxU6eLd6yOvWoiABSRXh3JrfSlsn2WmkVM4N
FJ+EtNtIqWA+aLCtpDJTkdwBARrsfSOGJu+ZwtTJ72lFwPUeN/Rg+WgapVA/KA7H4bB6OmlvQSgU
74s1s+oj62ySxXg+bOXd3BczessG+ptLbGXI1+Dr5ZZeBIk6EKic22EOeuLtE3fZ30RuicC6YSk2
k1ciwMsvMOIB16VDGJ4DtK5/t4BNjv6aMcuxXKhaBoCTaHK0m0ezrMMrMfQP1PblAQOATqObmE47
Pbxkf4TBkq4AjcRZV0lCM2vItdfHeJnVPwLZ5OlHCpoyoMUeWt/TYPCyjz15pP/DEzoDNExzdop9
w7a+U/8Pg4qwTF0eHZ0Gk3WycqQDP1IYiM6MSlFO4xwzVjM+sbNWWrgeIogPSSfNbMdkVeDUs6pJ
HzK3K8JPqSXDR5GsTh8PHSdTRX5Cg8tgetE8gKJo8JefVfdjtuaGKdbbS/Lnm198FigvKOQCWSIX
u/wsK4b2tt+a3nke26ohv2XUFz5YXjfu52rt+oMTdOiAVXldIONmVF+gU4fMywFLdGtLV7rPw9+d
kn52MqXMsqjGBM34ijIpU4+8yjj0ASmzvbPazsSrrFK5Ob6blegGY98wUecirW0sYSKrKrkzPJG7
3dFVYVrtEj2H/jevqjPrvdXNorkXRbbJhPZ5zwp6YmH6POeZe6sco+7eg1SsnSfELO3pbkAXa4o8
Oa9trC2k1vZgTJoMdc7Wtnb2KNb6qFCl0++ZAvNZ3WAKnlVF8fAQBkX+rq6DLhmj2V9wUxV92yWf
m9yE+xoz+dRYlYnCzb/4iUO103NyjI9D565nZ6jnHHxSl4Y3iTvyYxG7XBjD1Uar/pdlhWBS12ZG
+untdXx9NcMUI03HEJ2u0evLrK7UZlSZy7uuydzxVzhp+xuYaDEdcTdLW/h/qyXZYGjcBchnpEFM
JxtMByksIg4UNzXzQQnub400BzE9FUVmLcc1bTycB1Br9hnPhdknJId19oC8axPcjJ2rnGvn9PWt
zBAKVyxA7GCsYRK+DBJZaYL/HUfrXLZ9VmHiqcT3zSCg/Ln2dl3+tDBGlxEStusevNaS7RcoFHo/
BZzk3RhYMlWRSpbevl/UVFiPKjBN+ZyrwfmYglrdmvQVA4VvTeZNwftUFlx0nqk7hzsVobsvbV8G
8mcnJ7Wvt9oj3IfYF4WoKeTcvSJd5/chAn3IbTV5dYAWzAD17bX8R5jkN0HM8fE13bj0L78AiCNR
iipczr6RiP6EWMr45BiuM94TPGzz7KoJqEs4jVl/nw/mml2jV26Jz0VMQC2BbBOoH4flUjdHM0RF
VWeyzqNv9ul9ARX6XrnjMMVWmZhyv+QVTV7QTqs6vP3qr59M+rP1UkiGGEheFjyO1ozcEUa+G6oK
dBdqobEqluVj3tu9HZdhMO8MZjRPbz/11YzwT8s8oNAC5MXGExcX0+CZyhnGRJyttJoUAxKBhu1N
ggkhVo6OrpsvYwd+ONaObouY3qjhEdoNwzpU5mCLfleOS6/P3ZLPRwEvzo3MNc2n57qtS/uWfaur
EhxOPaT//XtBbwIDugHqqY+2rfRXCmtahchlNhnncs6EdWR0a1ZRsMJhetd4gJ5735s+WeNGenz7
k2178OUW2WTbCDjokG9D4+3P/3owVhU0YcdV3jEobfUOLuJ445rS9Y+wGNaboZitz28/cat1L56I
mBmL80dQAwbRyyfCXWhmtDCzOyHxaP6wOgBIPppjCnAvIvn1Juc/ZytgMujqEVJNqi7rIhCl84Qa
eZ6xFzGBdA+8nXZ3E7lz8kQaLbJHYSZWG/VDL3+M0J3657df+B+feBsFIJW1ddYQX3r5whRbQQ7G
Mjx3Y52fZqySCNxBYT6PyNLc22WyXhOw+gNYf/mNEbHnYvS22TEt9YtXdkVYtpWZBhS+FtLA2ZyX
03M2Vao/G2ajui/Ix2V9jF8NqumS+c4Qe7UnxZNu2yA9kLYvqqASBG73vpoWcB+2uVT+te7fPy47
D2glMG5aj3A5vIv+smnooA19ld51YULCHS3GVKw/wcCOD8ZCKyFSVbYCo6udICpK2T4i4RFu4Kwh
sR5l3cLKP4DmMYY7f6A1Ffl2JY2HsC79LFZIufU3xux4P4zEMhQe2SxCfUiDakqvjDlfh7tNIYFW
08a8EUwKXy5xPXbt2huFvGtmyzrlaa6A+JqZNG4y1JqGPjJAAZd7UYZ1e208+cey8WKxcQNDVYQI
j3bKJaWgcry8wA4zOKO23j7BcJ++eKLuycQ6v7ZVFLQ6JWqtgylg6gybiINpazfjn1aT77yAWmrK
F9zoFiBvijRorKvvq1tW6mMO4GT9BMZ6XPa9kYXN165bnBvPLyawvYOWW2k/pDSq96FgfhzPCLIW
iMMEXb/vdWjMd51VjfVP1Rltph6lln2v9tKY8jqNlrZojDDWk18Hd7MDufPDBBb6lrlL6x76illU
ZJcO74BblOojkB/1d87qSG7jhasf4yFifNOOmaJD7Lbl1sp9++z+Y2ERR4E5DKcKjtMl6KQAA7aV
4emdIFZVOyPsqW2EXE2LabSrj2vvi11BD7H47w/eKBv0vLeuOMv6ckcx7KWYSkGhw0waC4oQENVq
kg0/Ac+IiOl/fsfo8Vpl94/qCiMfqivY4MCV6V+8fG4gK/LwKVnPAkpOEMTA8nx1WBjbl1GDm8Nv
c96UOCawnOEpccV6j/8avgRJr10j8kcXnJPOcnHO80XsJ9K7YOutWbgfhGAl49UMK5B4uK+0n5Oi
oJXd99XS35N6W+ImoQOwnGW45P55Wrxp+F4uIIEfjIDu7bu1c4vv04y66dHodOrHXgLITe9HAcbU
3/VukdTTjt7qNTzPnyvi5RHbIEdkstwgzEjti+t5sCsjcGozPHucGOvWARKgds5Q1Mu7rm7qTxwV
UoIqT8MPVDbNV/CHk5ixcc3XPgC+4cn6WNe58WtG0/UaDfwfv46zj9QdbDF6TvQWX65ZPynDk4ko
7+ZyXBN86vNWy1vUkKmSwrUQwTG1mv5ey9FPPtrtjKhVBIY/6wBQWKP8EFY0k3e0aDP3+7Tg+33N
8+f1KaIJS2pjotzFLXyZ3Qx4lMJ8rNq7ydP5yRR50u2UotRJb92BjXJEygTpBhclolpdqUNe375b
QQyjA8JLgKrURWhGn38t8CFogIf34n8QQzSAcpXdKFyygC/4beYe3o4Zl/ppWEGjcYSKSMBzwTJf
zrTsAG5LntjVnTf7Ocl3iQbvTZhocVRZ/Ww1GIMVdP8j8C/LB19ppCs6HTbPJrOv9vbtH/O6WQUY
y0aTl+/uo6J8sXODPGh7O+to3PqrqeNC2HCLlG1Un9MUXE7cDZLp0AFXcrycsyaov+eN5RrjlZ/x
Cge0rTxdPHJzhPBed5yLdBatXfbDXY6/1JLF9tSa047UVMyA8RDUd588BgSPIygTIwbB6pXP44q4
IlPQajFWA9jELCSgbrPPxPuu0ZPrR6tIBuNjXxpu8kwwNORtv+K1eLNh7OTTWqvOv5ap+682FHcB
iHYQOQxLtzT25WkrgTnj15r1dymOMPm33MGX5Z0vJwEKNQ/tkxssWQOajLANOIF5325qy0x/wny1
OGS+AaCfq8vqitigPV4DiaKLFhPag68Jsnn1e7PU9TszW7hvynJNviXFFKRR13DB7ZoWA84MrVCE
ZKzNiSR33CQ4WnVZYkXSIJvjloxxXFefPJSjHUx/ktlxYjMXljHsBkhh1U0yJpU4rNr20m8+TKtp
h4ay6e2LxmoYuyaS0hqvM5g8nleP1UPqlU64G5rQ/Zbo3DJOw2z7/TujnP0tN/OHyJaqETFwDDu7
GTyVKYhsIAVvR45HF1naHf6PszPbkdtouu0TEeA83JKssavnSeobQmq1OCZnMpN8+n+Vz41Vbajx
HQMGDME2q4pkZmTE3muPYaunebAxVkYsBxdpQLLPlMHozalMSjsUAh4xqWOwrj/cEvXnP0yQNm3D
pO9NN6rckmC3EClzpb26yPYQeGZWj+ro7+/Lp6UKwOX55Ejp7GD3vRzRQD52HZwm6QlAmzH9zJzZ
j4gdl1jS5KTFwZRRdUDCt77oKn+e/nJhdhhGBlC3OCScP9i/DmJj1jIb8d30tKyZ9KLG0bL94Eqz
+41KOx+OeWe03r5H5dZECyvaT4id7ve16sp+DHVVBsv31OEYFdDkmZljh4Qz1RN9Y7TOx9Q2gEiE
hAFWPzN2sq9My5/VDHDXAKmenUYmCrnLQt5U5WoJsy5OgUbzZWcUixdbi2PfeFafnBjeIHyFxwHJ
JqlktRM0cLLILgwrpKkIWr5Cq/pF9+XzMsxnOltpdaaOiGAvORIph7uxr4Q48cyPC24QQKZRazS9
dxrSNNciXBuUCzgLrO2Qdv3P2kuC7+j+8cxrViOnl78/Wp+WYo9CknQxKrbzMfRyvk9L2R3GMTFP
Opoh3mqAyevUAFrVVm/4hhKhP/QDM3zYCPsiH5OHv1/+MsyDzRdVH0hezsKIKhA2/fmEKXQjFAZa
cDJnpMAfy3kqds9DKbstU7KaXCavb8+6r5KgMC/EaJtWVrTU6E77qHZkY3RI+oOGQM8+sXLzWRSz
Fhwy4BjlGIEXzo2vwIGf11oyf+lAkxd7hvpd3sLG8jJrLLhh2H20Z9xJzpH9QlIP9+64Iy1g/EJl
/qllh1UawijMZ8bUIIQvmhOoBsxWm6Rz8pRdH6ey8R79alz60CRh/REOhypDgrS123rOvC+msp8P
cgwOLd4fRuVIkNgp/7xBcJCQ4q2BdeKh9evyoA1G+zLaeoPVR/op/onRs4hgiep2yYW5cfKhcJJQ
LT1eG68wZj9EJ+JMIQWHToYcJoWf2egvzXVbybK/t/ViWHaNuUCxZ0ZZm1GPxuledrNiXoAA0Moi
XwumtdwYQ5kvj7qu2f57afTlh13WORY0M5/LyBDWkkUmsuKnvF08FS5L7nibxPamIsYDNQZXtQ56
Cd/hPATrENopk86osc3OKWJWOY0YB12v0+/m1PQnWWQd+bigIQtCO1PU/PfKMir/iwnJ5cpOy4m/
zseaM1uUevDPX9d1VOmTS9MfE6d09kAos18NA4B9bi7apjX1BtNh9vr3d+4/rolyj2AS2r8sjp/C
3kvCyJJBk0dy3vU9IOY5SnSzjjzLkXuDOiPMLW/+4jk6f5F/H1Z4xf8RDRNNxUj2Ex2jLVoEsSBE
9zVT7ifHS7wyzBioABDTmXJ88bNevqL/XI0l5fx+Yl+43DC9MdCYaurTvsWETV+rzvVz9ITXxouh
Mu56MFtfyWk+/ax8w3PDA+kCYHFQGX/eytScZdch1CdMMHBeg2bs17j107K+sVUxYnDT+upJjBRP
X5zKaeVc/rgsC1R/BpPHM5rosrE91TimXIIoj70MihtXYW2PNVmbbiiCjADBfKyto8P7QPBb11bq
Dm9m+nuYLOQmNVhb77nnpPRUm93w4TaBfLYUnkCApKYLqc8d6vwUeCLLvzdCVmqbMMVOTsJKab/M
Jiheq89E+pJ1dvah8rPlxatd+WIh1iPaZzH7/bJ6PmDoNtV+Z22ijOtusJJsCbGftd0thcd0qn1A
1zVpNTgZ42GYpuFpyTF/bXGHtg6GmmrVzR2HYdsIcXo54odoOgPrMkPvt27tluEGoQi4lX5cZjOi
YrLuJjD8zXMzOinNrsWYMCAJa3D0vW3VzUeme8atka3TG/HrLo0pbuEzkoE8Y/PL1e9RGq32IJy+
7KhYrM7cBG0zI/6zmZdrXeLYG3Ij5bZJHPJUV9/ItqaV+ckxwBdJ6wipEyb9OZirp4Z5RHHbG6Mu
99bk9DfSdfRm03nECe6ls47ZzocLn0RFrzxtk/ddKa6J2EsOtjMDgAwKt5vuF7dTRmQ0IOSzsFJt
CZ97GNIYP2BboCxEQBznupDPckxEfWufc7Kipl5TWhv+7F4tNpnmkTNNzsEJEM2jRxgIaFkaNV+N
FB8kM8Oof6s5JHjosTpVxoURNFOcUkV9p5y29bCQ47CEjpepn5NGORLmri0/fGnozs1cWnSBRpij
D8G09OlNzaq+XLc9GLSwgZYFwGVVeh+KZbSuACOutK10H75Kjqr8zcWify+zFRkuq/aC0wWYWhZN
DewFdDxWsPXgINg7kr14RGTF8HSv/KHckmk4k2XIk2aCqWAb3Xbk6oq9FGeZiqrklIYG7dlf85J2
77reOsUGi61R3dkeovYTBzbb2Gmz0xnXQdJZXdRNrv+yTs7aHoLZzU/IL+WEz6CyjFMJ/ebdUxn2
0xUfbIaCc24HnjVaV49I1dr5Y+pU2l61CJN1DEaWeMtX5ae/azfJynsHM7biKOaWJcLQwEtirKJu
srfSruVwM5X1a4eQM9lJ+iZJtOAEvJssht0b20LgcFhwxYlNka4kmwregTYu7W4YYmTJDZ7kxp/t
A+Ix7JqpMenGAy+uZj1CI1k8SHgM0SMyNO33zC1lFafzWYvC8MgmZnSqxvFZFbX5CgSqVneDLHDg
N5VuPOVE0KbklfqaGy8eK8u3YknkYIRIr9zgaKar/YtinOfBFzZUXq9cxf265u6zANdQxmcY4LMu
R1U+m3OlYxO1PZKWqxRV0qFJc2vZ4pasei3y7UYaBk/AXMwxFqig/sFEd/gRjO76hilW/6Xngnb7
nE1B9zYOJUmTej/4u+BsaI1LK0FRkBgygS9hUTXECl1ZGbrrzL8IOj7tke7DRGZQO+gPZJEBnRnV
6JykLgxqbjU5HTh7kdRXXa+sNbJRKsb+OliohTwgExEr8XSrhq5ebzu9X8V3behJcSxtnRetcGa0
ybwPfXta8Y1PG73zEifSleseBhND1DHQhDuFhGnKH3RqWvTMWsBxFS1GcGVMtuo3K5YaZ5vUrUPf
zIADi5ZhTb4NOdPJqDPhNoTGGDTfSHloO7j8sv+2BORsxgnw3FcrT4PvxTTb9rVncvRicOZMR61P
kh2jJu3saxomsSeqEh5XWNEgO7armZc76EYFGbyt1hJmWmAjiWZjbIsHI6sX+9iwh2cHEyrAoXM4
I9y3uT62ZkjLDN2Yl/r5dUAA7HLEVW4etbVkol3D7XA3IPHml6Cq2iyeBkExnwyG1FiRG+s7noEO
239QDGLHtKrwYn9xMkLjFSo/LE0Dkajh0huVjnFsrpvHQLC9vdp5ZdZ37TR4w7H3e2OJaG+14rZj
3dH2DeyVj2RwjBUfVmdCXRiFYavYkiMTAJRSYAiQUXX+N1LSg9dOO/t0mSUJj4M9p6R44Wmj0ZHi
bjmAJfAlIxPbUvG5X0GwaTHBbLpdODc1N0PhzpIwKRtfeyTOlLUibHLA6d+xPbf5AcrFcKr8oCxP
TH/VUehZpT/MgbKZvds1GaWdqU3x4o7otVZ97g6WwWgw7mCYiUM7z2MRydqSQezg/3hUaR8820xI
7X3fLF72mjR6Ie/Sode/s4A0P0cr067XczbmMcPL33+jSRvIDeQNFiPtH0+z39KzfnKtxOiOE1jO
XcdAOd/oqCGNH9jcNRoi5CvQS0r0gzYJY8b87ja4JHBxmw4jYJBHCPW8fG13KHvWljdZ2eV4Ws0l
9W7WsZb9x+Rm3kdWNU2z9VVrj3t9Hcdfy0BiJD2hlqkYL3mh9aFRanMTj/bKP0P3QBbCqbP/OY05
/FrXr+yPANVrAppAZQZEMFSOsXJTx3gnFtmoT8EadIkMDbwm1WvS8Zwe7NU0st+0lEw7LFVSv6rK
qf19mq99SiCJmPcG99A/4H52Xio0zwVUg0U3lqvaGLIrzyHSftPXvWbtF83rSA1Gv15d0YSRP0CK
wh4sHE3XrrLOrdIre/JA/gZpbnsnDhL6LsdkUW0Jus31Z13pAYgNTmlhBfRVbCkem/pnyjqRInHt
bEbqHuapSNWj5e6wX9gwaLmdbqQGNDGMgEdt19jK8cIaE6W4YYVKmZOlabPJQIDPB6EtK/DLJhtG
N24NTW93qe2LF80qmuQXR0c7ITDXYsPvaP5vjRQtYGzmtZntvFUtxZYaETF6il+/CGcjbZfremly
cj2JiZw2BniIKXbH0XlVRMumEZ1DtwkRgXrFRjZB9bOD8Wxsq2Aezd2YV97Wt7OZMsZvEiq0oAt2
ytIChJiLN/z0CvwLIBlSffrtNV5mHJqx0MY9o8l0PM7obQr0IKtBwoAr1uK6rInKPqAbzOMqOXtR
tFVZPc2Q2l3o4nmDw9GzteBlu/0i6FyWLiK/SfPyNw5vFbVuJtVtiXZyiBycOlNMavbs3yDDGLJb
wCjF9LjMWg0dOlgp6fBCBDttHLy6jgGBLCUCWHjKjgrbAHL1GM6p4d0Rv12217TOPflQFWPx0paI
vvYq6AE6UWGYXSytdvmmNTPd7rB1K2FGM+Pmdq8N+uzFfV452oYRShc16O1bQqodNXOkRlUGx68e
EcNXXabJdyAjnEQZdln2hoe78na+KZbDOpnnWB3LEu5bSWJTv0m6QpasVAwNY2V6g7vv0Gxfpbic
0qiT1nCdW+7g3njtRL4Z/bnOaa8aDoD2xtWIsI8y6jIOu1phrNu1sq011CWUhuvW6dt+juZE64qo
oTgWJ8TzTcEzW2nuwZuc6VxxL1p932U8nhSPdkc4Y+fnHSszc5Ql1LR+eFJ9TXC70fg10CMmFs7G
UvV0667kx7/LVWsYCcPXP3R62Vto9vAH4zZGmD9EFjuBeUde93C/6ulUnjRAMsjViXqnNRrmeN30
0yqM7I3Avaw/JFOwsG4ldWM+oLaH64KAnNozYOlCu4wyKpvDlMYtugeyxd1DBfnc2rKjTiL2i6Ai
hgjzdhrXqaz2boLw9jrTZ+enybARBssYeNlOQya9z61A4TztyxIcC31U/SRXqVkRCkagmnRUDLEV
OfVapLIkeeLSwHyIrl8b+qe9K3c8RJ2zzdpC6RH5yVZ5u1QDbjIM6gJ7W5t1TCbUHNwgyqJcsrOs
Nl7EWpHcXYERKI9Z0i/Zsyqngfm27rR7N61yfQN5gQOeAczQjpoSUn7sNI1OXk7jmaivQ6dDa8lK
1gV1NAMCIXe7Hkv509coSMJq9ElrS4OgwpxhpE5LwHg2LAfqEXPcr35n3K0dOonQdTUvCU0SN6H9
cqIPeBSG2tzA23Iip0RFdF0HEK02/MqVT4QKhrtwbFf3Sbgm1WfTyC7FhCIGaGKj65yMaVQWQedC
5SxWuE1l5a/Zkz0PyTagyk+R4smgf/EScyZ3FD/UExpMb9lUi7HYmPjgoRAC0U5Fs1F5XREK3k8k
Nw1Y/5yQKsPzmZkacHJAqCWjCgeAbVlExMjoRiJ3ne/JuiQV0vRV8zfdNFI5E2HOjDKcx3V0OERq
uRFlJWtEQ7PEqcqTyhF+X2uuiYzUxFW8x5ft43L13ZU6F8HpSPM7Uzr3TcCOnYlU+eb6k6pCFzlq
vFacCkO6pF4XtVLV3jHN6BttSjXPb8tkn4PNLVMNGyqQhF+fhpj7kg1YHEG9yLk8sqX7G81SsHEJ
cAk+elaQMgnZRsb+fSyb4nsndFu9iKqZbiAYu3RPZW6BEAy65dob6BXtJPC6t8xa5+WoC9/H4q81
5Xg/JP14FHZvNHEmhSX35WiaDOfg5MZQy7v8KMjdITRmKQEA7eYVjy9U/6VhI7PyqXKZprTgOcKK
Af1HYNUqOVgT91KxcYlNoIhli2siHkH/tFbedVmIcEU1QLrwtIbm0E4lpB/FlJKWvr5laFetx9qb
1bj11qZVMYcYR0Z21TXPi+gmG783XfhlI7qSlVN3VvsVHFWFf2RGqLExcix3cUe3OJp0NG2vBKSt
wVYQgOA+mqbUhudOwxUNq0gA20tXYK6oDXLfC+0cC0BkqsVY35LBVeqGTVeOMSu1cA4zei9Ouo5+
lrmUGgAWBREJpbK/VuURbb0qweGxaqURAj532pUMqoawKGzwSCtwTgBiHdGy9Y0EIygpCl347Bxs
dEzZKdao66nsh/tUm4diB4D8zENjNzpKt2oBCZHMykuKFLfbrQYtr20mar29LnlZfvQ5CwM0HcTf
26JDWVOEY5eX+SaxUFfcBG43ei9srIb3nOYG5X2YVl3/w0icobjrVKCMkz/0LPkoXrv1Wk2VEWzl
sgh9g4Y7+MlKyr5Vw6Vtw47eAYeybtFs+GmdsW6qSevyrSpS/RWWrK1H/ZTlGkcwbBmhvcj0w02L
Uefc5mrAy1EJJFr9xejlvzqQTILQSZwVwCTp/tmfU8EcQIk3pn0zDqRrSqdZtz4RXbydo+19pdH5
1IFE9YgL42z1P+ulL2kFPftsTtWeH4StsliVbrEJxGhugVT/7Fvm7H/v6f6DTP2jv8r1CAfmglh4
z3zQP7/dJAJJBOvq7nusl5QIU0eO2xTZdS64f4Vhy8ibVne9dfOlJcxUa91TBf2ivetEj+ClW430
jQmMmce90DTAl6OFfaoImCvEpls4333OYD/oWBVqYy5s/rErm+KpLgqj3LBwBcE+92vzXi4sS6E+
uvbHzENOoZa19P7qPnDlPsgrkT0HdJmcbFuPyUJTja6gnbznoLyMH1kf4KlB/NeMq4w6fRqrdw7h
HgmeHRVzEwt2qyyucLVU2IDzZKRVI6Z3M+nM/Eon5qjaApnx0tcS6cl0gEzfxh08sfQApo24dcte
HMYKNPvNk2QYvKnPlV3Ud9bsRqb05qbD92Nx4nGA59vHeqFDgUWK9frJK4Ky+fj7fbsc7fg4jGka
B36ADpPU5Yv+v2MR1A4IwTvUmBZiPOTLe7uk2c4dOnHd0mRcwhZ5+r5EGvzFpT+9D1yaVjG2GTSv
GBEvRBgr7fghJ6TtnNMYHEdgeZsc/uKj13Tz+9+/5aUE+ox9PI/50N3Tdz3Pkv58Ohedbk3iFO59
jRXVoIZcg6GEsoIqGrmPAwZvJ7V0Tg+cNeeOrclcppm5dlL91M5U6g3wR8gxicScOW+EvQ4rYp06
XSGq2m3qxm5RdG0R+rPWmMbui09//nT/erf49Oc3CuEqallSBy5lb8vMIu7Zq3s/BK64Y/IYFPDF
7EBwXM2u18YVb9q0puHK4uru27qpHkTbym+tbRbDF8qhiynD+bPwERjF+QwaGPxf3LVp0R20XXb2
UKds2mFK+y3KKmW8yT7zHjOlvA3khOoLYPPFasZVaRxh/6DncwYm2hezDVI48drLeb73ZZ38SqZM
PCWav64/McYMTVzNtly+iNe9nJT/v2sy6yBMhNinT96hWgDAhtqn3y/cm4DI0Gypr1q7qX0R1kl1
tmVYonR3yZCKZqCMYBP8Tii1XGnfcHDd0MnQ2V7+/jBczMvPn8o1yJzAL8wMGAXXn09yu9pJpeZB
3evluhm9anHpCnoHadIvizhJ1cdE2SNOtzyrrX0Gq7z/YrZ1qaxDAcJgAmu7fxZQBewxf36EErve
WJJHel93RppT5865u+tb5EjfLJnod+f2S80MYebINmTLkD0npS7FsSY0SEf+kyGpCYl/cUScIjnR
v8La/sOt/df7wgcEhQ1yC6gs+x9T6z8/YN/0TPfYAWAQs/kXR3dyA/YEQT7rQhGsC+1k98usDuD3
ggxv1rR6NFd7mEf3ui+DedtDBoZFCe/cxiVeW1X9aNZWOlxh2qoPa4Nx/XePFYA2bqdBBISxL8Vw
1jpKat5pKlAFwG02ExUZdj8+CiWyEbrv0uY+u0fLgTDGFmrsDbE4cquMJRC3CTpohglBWpTh1Prz
cu+fj2dtqI3ZuOlncAKbokod7dgkudNHJOrKJ+SgubUhTTvhCAzBikkfYzXTvm9L2h1LWGmFdO/q
QS0OaaUdDCk3S9ppbzIo29Ek1TXSLNvq21m354eSG1pFTiVzJE96uYgjo4SbVcPCdpc01Ipf6bQv
37LzvTJI5bKZQQfsd5dKxFZr4Nfbo8HAXc6nOkgE3J5lYZxftIaIamK6zbgk4l1uU9bw2FSyW8I0
O5M29WB5+vvbdbEd8mlQBdp40C14Oyw1F9L7sZE4uRu7exjX5FYOKtsHHBwiWQ0cpeqk/O1jSt0b
Mwbu/48Lg9IyUGPyhl+CTzRptyaNpv5BBXa214uCrlwN/J4/FneFv2g03zX+sHdLsf/7pS+hCOcv
zeIKbCT4x0B6WbplDGRzXS3ZQyu9LIgHqvMAOh9JFpE/umXkjkllPeWz4SFUbvMHiS/5tQqKr6Iq
P//4hADwYUzKEARB3nnr+ZfYS6Ox0RdIfx4mjyfdTgxClzlS0LZeyDe3u/xHobtZVOHsfvniJ/hH
n/jnknG+3YgY+SkwZl1CbvQcVn5PMPyDPHPsGFFYHYNmVdOTrWjsnfMBGowKIlwDpbdhFtj1+qiU
AzdkXJitZnGuqUKepDab7h5nnUzuTRYd9VuBF1+KDw4qgbzm/NfBGS2EzHYjrf8moqOZoFFup6xD
Ql+aS+i2SuFXXnvDvO+JX71qZNowDBh4FzYkU+vXwi/MJRK6rkgGBL9LscyotWWkkMz9dbJmdrmF
PdbMWwBBGiOVpKM180R51Ny51sLJkXUouXearnN3ShlDTXYlteu2O4thdoOHdTdC4T+eJRKT7r2v
I5FHUYp3L2Fo4FS8omMv+W/x3rt3NDLFqS5QAu4WEWA7bkzNnPip+MHGY8/Iw4tb0F9T7M1Y8iIx
mHRtHNCc3SORL8VwVyekbl9J5RRWdBaJwTptHI7KdZTRw4bVqoQqt16Pu59oI68JPTpOryXIYWgq
Q7Gq744rnLczmMbfuHIa7gBi1+5uwt1DijWliYgyOct+S0SK3Pui1uSLJKJ8X+ICgnLuWr12kpJC
K/RbThAbJMol1D2J26c3o8AY7OJXL2GexnPJmL/epUtnd28+Dmn37hywtd4RDaKhgm8yZ8iiJfBo
8lGXWBG1lLV2+07W+nXBOlh0qEzX3uacM7HJrN7Ci6Wa1hq/964hQUPYbgWtB17AB9ls/l2Nn/zF
bEAmhCZ44TpO66YNYlOAJNbnyqzo3mDIhRaONhfyAZDGKMgyiMLEq/lHGiSELzvSb96Y3I9mKP21
eIWPUgXxop0h225l1bT41tTslx3qSr341lg4n3dMVtqF1lwH8R4t6xBEBQenBBeRZAa1cegcVYfF
UpV+oGM8/+wqkZYxmvymXVi6Zv95gKBinSZkhx4xbJnWMSUYZ0/sGQSYqEFce75C3+vZj+MCTiHU
FwhUeWyLwF1ueRAq8WMwKTZuEmU28qDRIndCR0O2sfMmaA5EAchSXIHLGZ0n4prS+bR2ujOEs8rM
95XMd14u2Qb6lTSF75T4WnP6O0k2i2qjUA/vhCdt40mDdb2mWzfPhgM48pqT8rm0oK7BBvCstNZH
Wmu4LUaCIXEacp8Humw3AkFKq22cbOmtaC3K4X7mZFrdmeu0OOFUCi35Qsd0KSolmNg4nwTOgkeq
b/tSEotIytBxJusPggE4UuaiCmBXIgL8oMOQ31OW08MBMDHsCpxOT1ObVRVdQN17hkMowlEXzher
5+d1G0s2WlJWRj4d4qo/123h6wPyVsu552lbGZ1PvkJzELq8QUzYmCftsmQR8w1eB3LC4oGuT/a/
72H0v6GLnFVI52DDi43bHZjUuPBrHmqlU0H0VVreDvRGDrbokkdr1u29Yy353h1X714FBDFpY659
cVC7ONGykfLWBJyjMSmxhV1qWRXimSowGvFQOcKgx1bnbZke175fkmf8qq73RSV+cSr653pncSRP
AQ4XLLJ//vAV44nORtn/gEEnu28ML/sAdYI1kJiQW33AAP3F4eM/qjUeFApqSC6s8755sUXPLdln
Hdqlh8FL63qv1QptAJx0+mxd03gxxhnfvwEh8FIzxdkBMB1Ik+D4dN3Tw/zC2Pz5ueMVONsmMOua
5yfvz6/f0ikOWggrD7JvqrdhbLsT74QTSWi+VyWkQBUJUDuhVNr0RZ14/l//WS6gFSZe0uHcjaDw
0y/vsYFWqmse6CMXjEUsPVbSmX4oz8evWRGrLZjJPfy9SvmPixoYGUmPcM4gusvYQWJ3wLO7+fgA
jd6MSabwNygi9NOiN9lzM+GsaDG8fPFNP/3I7LdnNlVgIsAlqffi5YayCFadfv1DWUEMFaLKn/zC
b94Db4C22LCVG1frOZyiHoP+q4CQ/7g4mlRklBikLBaXiztMeFID13YuHoVXVKSTDg4p5SD9d0aL
ctQL8gboL60OsPiMsL54uy5O2ueFlkkMywp7MrzHf2y6/ypHywJ/g8Ca9mg7mdwOms6dpdYgXLHq
ohr6wr7WSuvWshr7qOWF8fi/3m02P3o95wM/v/9l/FbVmkjIRKPd+0aiim3lzNlyyou+sGObLK4Y
POnMDWib4KsD/udlxbEMYtYMOoNMOC4ZFZXRaUg70N1gEU/v2rygENJkg9FE5e124kCrf/FTXwpI
WcmIV+H8gbWTx+zTFsLknIJxaOz7Ml/JH6m1xqKt5PrZvE8prozdsDjVdsWMb23Hzq41tvAkC8ZX
9hutPbU+I8RdOqYNghK7soobmkXUZQkTtEc+OblGbF9iRVjZLFbwa/Fw35Zhuai8iYxELNYQTnlP
OR//jzcRdT6d/nMfwuXFvXQXVKXwOq0ieLMo8+rBIsJojx1tTQh6sZ19Uc7JaV77r1KSP91AsuEx
2BEQ7wdMHC4PdIjluwSMnP3QJTA2rpbZEqekE8TLNF1Q7mWvTe9//56fdj6Tqca58gDeyf53GXid
aSxGk0qXh0lp4mnoAI55uVHssoqK/u+X+rQKUsQaPC3oJUwMEJfp6GmaESsig/Sxzdr+tZHmd5n7
7lXNwV6EUzIxDNDa4n89nnNRIiQ5nmL+xQxxsdP2EDJJD+iSh3yw0ivOififDBRKSibOjYsl+Kqr
KTUZKC3zF63Pzz8tV3ahpfBGYoT6pxv3r2VoNRX2imrKHhu6Mnti10jHMOY+vU168kC/2OAt/T8u
h5b73GLFM4vJ2/pzU8XOZnNuy70HKqquvwc9LDuW+bUUkhxEYQ8fukekLoQKX8/IIjIEDUfK/iLE
C6LIPjlXD9lZNGSQ5IRv5JffdWW+HfJc3CHmEMnWgqSMeV0rciI/6C9lx445mFWFzLFG3BrTmA2w
bjP8sKPnzHkf2QQ1HaTEJHrHCcCY3g0UTtVN6WAf4mRX2oa6Hc/s2HDUiKHcTxLJeIj1oHtpRS6e
u6LKKtIFcvfcJJ/TdZNOevduUCtjy3cLRFlLMVgzVu26vBl6RGkxxbwOjjur+w9/sBkALdPQjtfO
OGjfC8eepxvkDcMLHj/tm4+K9L1aDavYkMK23rmOSOwonTNnPOnW5DzY0KbeiRDhwCt6NHflvARo
MJTCQJ6bJiimiqnLtbTMHA2DXi3FcRRF8zAlaBEOdT2sToxFZYraAEbjMV2auQ6nEQFzhM9Xio3u
qjXde8uCxu5sUn9Bqa0FOxBN7W9Z+Eh93YogyV3lo794rOkWaB+9OXfNHdauIqZSbtTWCYpGv0po
sJxwnVQoJFdt/M3fhNlQN8v3wJ2ltbHHKa9D2jXzsyaZoL02fVsf+4GdFBvJaDHHQf1axEtmTN8t
NpFmQ5obib207ob57JYarLAlg4WzAH/uwqvqHYJDzBIC2M2CDgb0qL6YwZ3PCU1tfb1Z+pNNvyR/
ZhosujjhhKmiwUitaq8URWiIJGX2IsduHGSJtTAieo1NE07NVNg7Jxdiuu4W+jURA21jfkF7WSZH
H3eQOW9WM8lXjKcICto3YUKzRpmS1i8w55IyXtJ52s2Ln8EHbM5AYsuseuDM1NhZSOG9WGFmBhyK
NVJGVJw3jf8NcX3gvnc9ySMx2vPxuUvtoIhGs/AKlB8utrJlRCpyEj7YrgPJPPmPKbU0d4sUWaN9
MFsTw8a5lcV7ygnuNbWm7k1UmMND1HX1Fox54NwUeepfY/Pw6g0CxMT7RuO7aWOadghGVrMls87j
+c/CnJi1HOLQ5Pxi8R+H+8mR6mbSMATHBD8wLphY3KZQuCPzsLyxjG84Z0f9rhxXlxGgl7vug5/Q
7ofWLuhy9XOg76lCWUXoQ5Sym8JizDr8GGXe5beAs5TaBmOWes/NrFA9h8TyZjLkoy46k1vB8Chy
Mq22tgoMKRTGwZ3mfZvzsPHelEIBVhz4RNCVLee6yPrxW1/L6X0FG/+rMni4I3zxtjoNczC81Umj
8lOdzEVzUAhlSGZeXBexRPF/lJ3ZctvKFUW/CFVAY34FZ1KyRMmT/ILytWXMU2PG12fBeTFBF1lO
pZJb9yYG0Wg0us/Ze+3BPiR1ZmYHdfCVjs9/Hn01WzggP33pgPKs0hYfrWhj8aNC5OLvk5I2tge6
AClYj48rWmshHcEDwRgpKuq0z4wz+TyltUp02Tc//HpE/dI1VTC9xq2Zavu8Ghv2aKalJLsqGTKU
QE1JthLzkUQkh6/FHhnfQGOxkGj7srBLtnEZReVKJTOnW2scOQbWBjsI12qHNeCghG0cHG3bzw1G
UMSj58SZ8KkappG2bnyJo3Qa7DFex4UZRVv2RxbFSSMtv2LCgnfQmn5ftB4JQfr0NvHnjxu8NXTA
Z9LGp0b32/ax8ynhrTLNySWpBBYCDCMQ1ufer4iF8w0pH7EjjGjrqpEsoJNehoj0kG3i0zcUDVjY
YJrlJsZXn64SgzzSFbEjsfXiWm3FwuzG4JNWQ0UjGf1dQlpHTvjfhj9AVDuLPMz3ZIz69yku808Y
jep237k8oA8+4qeBUCUVx5waFejc81mNX6JGMj8QhmV37KVkKhDbl3p4HBtVASkaNumA/G8oC7FT
iJRzzmE5yF8F9iQwIWmhvCuIzTtijVyz2lS6j8/j9jbluqrOIRlMicnG8vdBfbFlsAtLGIR0+a9m
geOeQqaF0Ct36SKiDYWcuO0L3AnQyOyPBkXW0BN6XzyByzHupd1el4zmn4I4g70Z1TN12dWwzbLR
q7jzX4287REwG/kHx6lKIitzEm+0NI+2QsuVdR+o/lsq/HQVaVL/Fo6t9lI6E2mjd8ZGLI/PtHo4
XTm2xfxyYBhdbjJGjH6OA2zno0aM5oNKRe4N01pIiCYyt5Bg8zpaV7S12aKLaTwGgcY3KnEn/4sp
SvW/BnbA7vZPut5VGnR6eVBzb5Wjn3H5iwwcKRGwB/2FRnzwUIdmXK4RKOTPgznWLwhPE7SBRdvf
GYnrnTqXBf6MeIYyDme9y8tOss5EHfT6Sx+67J2mMNyypjsfknTKPlhW8frvd8lhhDqwQ3nq6piF
mm3MdVHrCFKt+hvKawCJcdDCKMio87ZmXu+rSk3/tU5D+9wCuEVxDoMp58rLmyxKoNtxF6avZst5
wAvcilztIuueYFY0JNmOJaYtGltE+dXOvUD761M83E+45wiZZ26QvigMRhlz3Mw656XtS4LNCGIg
ZUTg35G6GdbrNjGifT1RsMQEz/zqe1/cq5r95SdAO0R3y6lsphctZjvdejl02KpecR8p3tgnIzUp
baZ3BZVb0p3Gdhiovf01dxW3I83X7O6QuK6nmTMXqRx0YMCw2PdePgFqOGqXVHb9yjlD39HP69G2
15pxxHCTv9RC5p9uT7Ql2YQ3iCtacwYV+h4QDotnbpclxh2rqzCkheFwqPsc4W1F/DnILQQEqWeW
tfUrSNzoifaCohDJyl5Ey1VJ270FBbAhdDwxV2nEd3RjVkb2rtlS0nmD+wuXzW1Ieogj2T8AFsnc
O4v39WoAf20+PAOJtPiLxSEoQEpbQvGWrxl8s5Ldeuti49McT7FUfAUGYJM1ywUasNvDdj1TfqMi
ADaiVaIZvriuK1WFgWvKV52UVQ42riyyXdM6RLNNwD3YbzaAQlZRN/Zf+6StkPROQGTu/Irr2ULh
QMwZHLytkDoXvwKxXpLCNShep1rT/oOFExKcEILfaMNCQXs6qYfbt311QWA8lG9ZImDwmdqy0lap
dayQXyNecZ9Fj1VPxCR+F/NI86866rHT3anKXA0zsAn01cgwqdjPX+nL1yHxXbeSWpjS9VEl6mtb
cb6jte+/GeGE+jvuvo5mre/BTaoHwFUoz//tfjU+NYL9ifP/y+uL19EdhW+mbSrPiFLL8EgolEyf
7TKHzEd+3kSxqjQJabt90eWc5qIM8yy3wycOIHrxhcuDWYmZOs5zQtj2z6bh1Lyr+btiJ8Cg9htr
yGS71fGsytfbV15WcVl+6U2gFhNCzGrDxXCrrUSsptChQMDi/uc3mfVYFpNmbGLh9u7GxHzxllqO
YgD0RM99Z3Jd9SxA1/AG2zAI+YsZHHf5tNHqSVBgZnAu8mr4PqCx3oz5lJUrvU6TN6Blzc4lhODs
YmTzcJG1n8q2mzyHDfi92tXVppDfQteAds2MtaG2Ki5/C3pKo0blkJ412NFHp9TwDAQi3vuVhK6s
BdLyWtcNcN2yM9j5zpR87uTk6/vbT+Qvv4PdJ2dQKC4MC02Jy98RR5reIjO3zmOn5geJjPqDgfOb
cyDipB9QwLTvtjHUrzpK1XcKlAEJpOadb8T1tLCoaxHDwQaZ4tyyZecm5P5C4DTPbUdbdWXl2CVI
FjLUT1JtjHEdGuA4IFdHOSh8Ybdic3sQrl8IarK2McuxCdSBX3A5Bi2GxHio1OHcYGE6J9qQbSe7
xTyCZWeHRVk5MET3vizzwP7ZONIAAcFN1FGo/WaQzoPyRzXPV0y9K7OgPdfN1Lqw0HO39HqcWAcq
O/Hu9h0u19X5Mowtey/aCPMrcHmxCKWCBOasnQmiQESM2ZdaRVb7v6JB9beBbtyjiSwX1t8XREaC
VkynYbNkvNXZgGXbRMxlTJO7H7opf7Qw0o4fkHp0B+Zx8pnuubmhhmvzhk1p6Nx5qH+7ZVZ19lnQ
+dBTLb5dRjGCMlIr9TwJQcAzNa9u/BC0gYabOdK0Q0pvMr3Tkr+ayAyzaRAMqOvcM7NpMcxoWrI6
GdWzGbQRWe3NBGE1iVpjBfXA1h+oImVfqQj62coo/PDn7Yf8lzGfvyUs6RRbdGcJOi04sGdQBPQz
FhLX9Aisk19KoL/bpGmzZs/XK97lIVUq8nbslZ/Ddbn9A66mtD6L5mjbQOiiJ+wuZhnNhlIdFSHO
Ex2zZm1EpWIcEpz6uI78IFrdvtpvqfbFG0TNWlNZuAS3TYtjsbOsw1xQQ3Ldcw5XjizqqjMJ6WkK
o3+gB9oUu7ZOyP/O/LDBhRhZCDILEyLqfwhYdIJCgq7T922OwgzyWpRsW/gYqe51RohgalUZZQ38
ux7V0t6YBS4BuosxwJbY5JBW2q3jlaIGEp6N5Nt7k4WWNV2xWUOH29UhJfGoLJHy14MTmVj/5zNH
4xrNU9QBYbnTGvhd+1+OBVt6jZnOhsbQF0tY3UVNQTfJOqfjQMmpK86Q7waDUCxsQ0Xrc5oIscOe
2qgsNvXQ9DujtPLvoEFHnOdat0M1qt77UfPzXvyoWaHMDoPW4dw3uXwdQkNA9iTH/qzlFLt3pAFI
96FVRNZqq9TJlR0Djm0MPWHlbsoGiihuYVNELzFOwXv5z1eLvA4OR0NQyTDNcJp58v6x3qK3C+U0
FNNZiDxMSUwP/TUQQdIubK00cbNRHYsTX1/fnqV/uyxZoS7baPY8Vyp5EsZsAN6FdraLSDUPiiUt
VOpFSNUamkynPNRIsbZ11TR3GlV/eRn5ns08NaoTNMjm9fGP+x0kKYhoCdUzArjklyWdaR1KwjYQ
LLlqdecufyssFo96tvvQm0KSwJqyGF0+djlowk49+80k3wLECe2qZaOfU+hLwzUSiCk+Idzv12Fb
2mID0YqGhZbH8qChLn5wpD12z9jLrK/Q+XThVcrMAcdqpq5hmcXjpi/pRry2SLOJdwhlZK8Lx672
EaYZaDFJmUP266PU2hOHMKvetbGJvDHUCfq9s2n/yypPrWpujJHphn1rscprIC1b2Q36uYzdYENn
11pZeqU6ntT1ck+JOc09cH/2LyUPjf3t6bSk1NH1m/Ww/x/keQs5z7c/HquBVi+pa1+cNVz+NVVT
N/GrFa7wTh5GJNL6a93F/W4gPZj8b8XMH13OcClMEFM9BeHkjJvAbHoTxrRiZo9x3fVPeP8ccWdG
/OXzy0dmLnbQo6VptFiccelOPnZf7SxHW/0scj+OVwlIkxWWrjRfQ8qIXm8PzWLCzwIg4FPYNNjg
E72jLq4odKkaiRtYEIVS9zNGReCYYAKhcbe59en2tRZ39/9r0Z7hMnxo7WUtKXN99Llwfw5lbpTb
vo0KHOY5VYG+7XfW6LZ3ptxiFfn/9XBmUaozAUstX2aQwNgQRs085PSKdK+v4vrkUE5babVKYujo
x8kKc9a96MLr25y5bGBXLGQ3DOtiDWlzCYYOF8nBjsLwa6dJtHxTixpar9UVDHXtzqS5vk2Mir+P
/0glLA4Fl5PbnSLDAiCmH7rUoPHRR2KNCB6Zk5/7bGj8IH1WWlF3d3YS2tV9olNgL4FUj0dJY9+4
vC6hW2bDASA/DrIrTL7rDTwobbLVHVXo9oV28fQYm4hdAnDBp9Fssy1NtmKvluBb0P81O1aB8s0s
/G4Vt1qve27m3isJXf1I6k98SEAmzPNANRanV0UzAPbSvj6MRaBNH0UYa6x7mfreD3JqP6RjIu6M
y/UbRamA4WAHTZUew9XlsOD2hUlqptEhgXrzgR2PJrd8W9VvStRExeb2K7VYVZni88XQN/FKqfz3
YvOYFUWDZnCMDkIhawMAN3B78lAh3fgJzN5Alpu8RmDqAS26V4b5y40abNwxn6CV4bCyeP5m1Dt+
Rs8OQ+7gezPJ7xhopf4IvOWeAXH+o/74UM63OVfTHI4JbJQxOFyOaeqbE0Rhae1h3fb4k4uY/Gkx
94RvD+dfruPMsi2EG4hgbXNxS5pb40MsIkgzNPiNL53a9eYxk4ba3vOhXb+0Ak8t7UOOWTo7rEUl
I4rE0Epi3PYcefwnkor6FxU3V+hleTlhMk/pkLp9l55v3+D16yBgTOMz5pzlzte9HEiIzSFtRg6X
doaabGuPfDq3rqi657Sm941XpZHFna/v9TxBZUQP43fxiIFdzFECUrLCjX2F4pwTN4+jWhHyYJAK
9mHM2m+37+/6WkwSjlHsGWmaXJ0l7cqsUtrv7qFv1PpHP2T+pp3kxLndHtXnf70WCzwDyWEJURPl
5suxBGSrOIHdh0cHa2zhdYNJqCGZeXLd4D7794WMVx2psv37qIqg9PJqc6CLhV3EP5Spa+xTd6yf
1Xis1pRBnLUQWX1nJ3w9UziPU2Rjt0YB0l7q5DW0SsPUTnw8K/Nz5EALUaVWH3nX+xX2nG53ezAX
x/Df3+p5U4AmDc41A3p5e0mDl1jBHMuqqaBUnSzDU2bEot6CXPBVBaRq1kzroHXTne/q2fb25ZdV
zt/Xp7TKtZEHsx9arNqZRaaE0oA3oWEfvoVOlZ4CtPBvamZkb9iSm71ZuCIhrD53HkDkjTsfvdsx
mwz1zk+5nsJ8zjn40HFjB2EuZdkztGueTwYPuot2WlCZB6dGN0Op2bqzGlwvQkQozJlwKJPpHBiL
QY/BCNVdkxmHsZLqrxoz9xc/ptSHugjsiWfZ2vRID6EY1rdHG44rj/NyQb+88vzL/tiQZ4WGHaUG
TM1i3MPohDB3KKUFSFbLiC3wBph/rmf4jTQ/FEVG0xoMYn2oGt1uDmreDT5hehFMp6ETPfQDHT2Y
xIKDQ49MQjGlXp3HGQQRs5Ev8A6L705pGm9BbOv9WldH9SNv0VDjlgpGhbzQoNcOUWAikFN1oHGb
qfOz6ouAlT4+9JkinecOG1m6weBXmntjrHK5HkmSF19n91+3MjBgGcdJFHa6RbKlIj6S5dR9rnnA
+ivzWoNClRG0CeuQvHFIYKn/qTDyuX2QI0nZFGDqPueFpgQIgiIQL3qeg/Hnhj9gD9bKZ8O37IMS
DxBn0OGlJJF3RvWasgp+t0VmvzaGj5qNV0tBoBrov7CuF/+pZlcrK1I04dwoBiprMKxEY3gNYo8D
P9NowBa1SbUhnyFqj0Fbk2I9ZcL64FgZn0GJv/bJjtTgZc6+fstZteFIMHyejXfpGCNXCyH0wWVe
EVzgZJ80LU86r0964yt5JjIEf6hN1SYY/UbfOW0+nNpsUH5IfBdi0yuVqa0RKMHW4f/Xnkoncx57
qh6up3dFWp4ie3QB+YSJ3j3anVtVXlyTTPvo+CUoE7ZWiv9cWqGwHkNsuljmCFJ8bSsJfTPrkvBR
0iyWnoon7UcSmPSmcoSHMCMC5Udsa2S5OkJP34I0djD59FJS+FTSksglM83S9BlYraH8l+jVdKyz
wHH/613wVlusUVW27jqwd6u+Kgf3qJS1+oDjiGJZPY5VBgdpwFvnmqNWPeU2YbNeJsrU2GrgeY+N
VLViZ4ZYYZ4CHM3mqqu6ihibsAuSXU+a0bCKnCBSf5QadPVHgABgDyvqV9av2o2CcGVOXdw+FVmj
I8WEqPerpDeU7uwM8rVdE5UDfqmpNfPJN8HMYl+aCvx/8LrXbIf99rOaShA4KwNf4kPDEaZu8RNq
VU+Y4zgo71nlTmfDkc30vUUqOOabzG+z/zgcx82bGH3lewkKtF5VpkRK65U+gexE8VLESD1acoJ+
fCHboiG2OVSD1yrU7XydKAD+TvaYF3RcE0sdgXraUQJhdYKC66lhkiivvI2dfElF0R173KYkuYW1
tH8kjVDsbT51ttyCAcMy6nGGC78ksRKE6NCRynlMZvOHigCh2qdNDwG8AJ/jIVMSr43VTTqsWYyN
sWw1+2jVSgm3LRrTd1lFlbF2urJSNrRrqo7fVqfNF8IP+uaIkibb20kTcnYZzcI5BTPtap9Pmjuh
kTRwl5eEYI2ntK2M+qcdgU//2SlGWT6HSRmSDU0aY1funYZi6MrIWnnISZmsdvnY9aNHKgqRfIrb
I+ojdMQsH8jkMtKnpB+gLNa6Pv4kXscd1mlEDZmgihHqDvAgu9wwsqJ+JkXUcNZaZGpfpOzz58hU
LGcbSJSf3ihQs1FPSvA9A9xoX3OLbg0hGVgevLCs2+CRMuuggEdpCFnQoECLd6Z/6JySQLUfnaAg
MNrqIAke0KUFn/Jw0iyvBxV6Sly9R/NvWwHuz4KpsiXZKz1Kg+qcR0VZnDIl1UlDyJs0W9W1IpNN
6rcDqtamUj+72aTIdU/kMuzyCBiRl9pRdnB0ikHrhoT1yqMFQlIU1WTSmiGxOcZDVQXWtzwbnCf2
4wj9aqNt0YOkkGY3dsc4/Cf7eMD6WrZBtxrgLpMIQ4gF0W7W4OuetKs62JamhIRbxDLqVwGxvRTN
wj5+V1Bi/Orxgf43WGr40ZI68LN5o1l4peYOP7s2ZvWBtjWe4iYIXyarsEyvc3sWjjQM3c+K0unp
QYRqXO2g3EyHmGlaeppf+F8GWExINpw2+jYktvpoVyiI18pUto+hSJxgFaIM7DZOqwwH162Lr6mC
z9vrR1HantMozecAedAvCpE1IR5WXVUbHzMgxcLBjn4mhoJaWxZ24c51+JRFiLA6JdyVnQEHsAQ1
u6Nnmo7rRnaKRlq5ykOa6iZ5QlviRNThxHgWdHZCRNpmmz65YTJ8bvQgPccR2l6YClZVPBkxrIaz
bijuOGsWA78+ABsOfjXjzCCWelIl53SYzNPY9LSnFGXMv5V+M7ypYWUmWxWEkNgiPZMPIbIJm7Yd
+sR6TCzN61ur4tAjpRnsQE5YD3auKcKzhyL/mNaB8k7dQKsOAyJqsEIVvibPIBqPHbDmpCsE71a2
0kmjTbdVAV3L86EvDqveJ2Jsr3cMrpdEUf8IZsgw+OAY2SPAMdSDfqnCr6lM9wjNOTDhoxpxdpB+
1dcHnU1fs6EG26qYd12F6mjcJskqjevqQY+6VK6S2e+KZJka68qshat52MvM/tEk/PWpZ39drWM1
r7FX1RlcO3Rs0UPqBi6abGAQ+oPRwveMpa/xiXPCiKjBPmtgX0Z6/eJkht3NBMY03gzQW95bRGZv
jQ4NaYMCodmzmQUg6JLUZ+HHNZNzFgGmAOKmpp2nKQmKcNPlYe2ivmtfoFuS300NQXsaC+IYifVm
d+smwp6e8tRwesBjHUx/jdJV7g01Wxi+OHlBLgwSa8UzEq2xWYZc7YdtRHlPJl/fPDaKI78riK+S
B13t63ct42Dn4aivs1c1S+OAZ5pDNIYQVK+0PuveY0UbkgPoZy3fC/zwwYn/he6uSmTbtleLsH1y
hiiJT05Y9z9nOhraT6sym89a0SRATmuptisSWHRtb4HlljghRsIoIkMDXhpNTvNiIveNuEGgTWsw
9Y7jRb4v/QNq8vLD2JZWeQxlAiq1ob+tvw8UXKMdMk3E6uiSu41b1Ci/Cyvp3ju+J822cIbZBhkM
gfFoJr1FCkZgB19do+6lV1mViNE6sj2BiQpzxhOUDcLDUAAT2Smqg5Zc4paITq02IkBGEeXn+zTp
ww0QQNPfpXatf47Caio20CIkdfp2ZF/mutP4SiLUUO2igW3khg6MxemPfRpyfQWc7D5z3eRFAYan
bwPcI86qnGznOQ40cMqwZbTH0tWL4FhjSBs8fdSMZN8mgfMeukjBqQjJztqC5YvhHoe4Rfi+EuS1
RsHNU4dRnzdHuCMZKC28KCFQcw1xe+G32k4FuKuurZEN3pq6zXw/40QO+lBaWvboExXl76rSV1S0
8H4UHxI/ELyIvTb0Hsd/Up3yMbJwLMD+L14sXDv9MWTSq16SV/5HewpBCQsI7y3ZVG7xkzTm5EUb
TLaCJmZZ59gLUqLafiZoJsh/Tmpq8YQSn6oHFni1TTe1GyjQ1KuBlcjMJ7Z0aRXnAIrpJldya7dM
+rUV4biZJzUsDi0Ngk1uOKH6Gg2FrT27k5bUHuaQqPJUt6EbANg6mY2xg7Mepjp5sgpRyFOWiQaO
IgsHzJGi4f2tS9RmH82mdeu1E5b8Ahsk8qccob/+US01v0dtnTe8AAjnofBJpaDjqtegdCnwthpG
waJshidIhkZyECZUCLjwURaygIflNmg62YNoEyrh4zMRj122LZDze7Aw6i+FIweokpXTBWutS+Ni
S4Kn7W6AZCrnxC0y/ZsT8id7ZSSkj6unspR1Sa1SeW5KQ2NrwMqFC0KWXLZqRVY8klBTs03JUuWl
KoDmOHALopNZtQ2IEwVanQKlQvMAHETDKlGavHgQCAiSg2F0KhxYt+DJFVo/YvqhBgAGATxu/2jU
GdsZ6gux8szOmq2XGVS5/YrmTHkjT0f3v019JT805No1O6WmW3Sn2WpdF/xouxNiR7MFgQff+Mtz
aI/Mt1JoEB9QB9jxg47bQl8DhghhsYNeIqI2dGhMoWWsxNGHud95Zd+JfWIqUmwJvSa5xmKD8CkJ
QiAPAeup7VFTiX5SfWNILGDND6oMWwmvKLI+Gi50ywcImNoPGh75VozhGD7aZsJINphklHXbtRmn
V4WT30tpx5E4iaHPhgd4IQnKKyPttipyiXgFjTp/cqByIEZVAJQO35KyNEyvmBzjF7AWjA9aFjqf
VAqM40NRDeYXq0FT5eWs57/AW3Eicy1fibYN6G4YB8IpoxMvTNWwiZcOCTtJ3xCBWqTSAbFv5c6u
apmYxwj7z3QYQ/jxW5zW02m0epFvtVELtU1IMMKn0XXa8FOpwC1Ycz6jPGy0CSzQaWz8O1W4uUax
qCTMjTIIY+rchFimOSEpKbsAd8xhnLp6V/a5W62VQVGPsFnLiON2PHSb2+WL66I7k4YmsSPmzhnl
sctJAxcB50nRmwdaGmIdtWGw600wi2FkhEehjcOuliifwFtlL7ev/JeCDT1x5EFCVYkJXPYHa20g
2Wygo+U2jYM6J4i/Qw7t6Ni6yK0qajZk7E3ZnXLN3+4XwTsGYyrW8zBf3q8uMj+YD9nkIIaO8j1N
XT3cdsJNVr2w+2LNmStYGW2fAG8cJ/de2OZfLw/okH9BTUAGfnl5vD5TA6yEm8YwuM0RLp2cYeyf
q76xcwhp0v8R4GTfQ8Fxst3tAb+uU9GgpyOr00WigyTmYt0fdap8oN7CKcg6JDDObC+uhEY/KyUo
yHMRZcegYdtsNaAxAczZWY8QOdM7PYnreiDaTzEnIs1dLPBWlz+haDvdrUPHPNR1IbbZWAWHIpQP
iU1+xe2bvS6C2giXXXt23DjY9+35Sfxxt7Xdl7WYVOvQUvjptnpOV4k31+F0nYXgeR+gvkQJUGJJ
YI5bJXF1xrXQhFvCIpyHvtO6ey3cq9BxXBYszTwD+iToMZYCFAtZgDYFMer3sjJ3QvKl9wy2Bjsr
dafT4PgyPoZUqp/ttGrSU6vioDsZuWWMp2wSEPKw7FAh0CK5geGPNef2kP3lhZw9SjA9aAXwUxc9
ACh3ed02gXEIuvo4dWnzKrRKrPxWMVimx191p4g7U/IvCx7+YgrlglkBa3fxOhA7PsCQTKzDEGlo
NRo+ith/x1UJauej799zn1xPCvKw5hefxhEEY2TIl5MCrX1Jbd43DxYSy72IpvhZmWAgrVNpjZ+F
xAti89E4iaj1J6/zbQ5nSFKNoxop0/vt4f7LUsBcYEuJgEQzMP1c/hbOa8JtMLAdmmrq9rJsxTYe
nNlT6qLxz9iOfatb8R+hPr7974sgo22pgPaYiqz7l5fWyqCgpca7QdQRBy7qClv28HIL5JTNKhkV
7VebYTrZpGHc6Qj87RHQYcIS8lvejxzr8tq6UYEIs0dI/UoDwg+EjO2xTfDLdekomJqTMG7xcyLK
J1eGvryHZgRgY8N29gNhZulwZ9t0NeuZ6XyBCBCHV4x8cf7nf6wT5GJXfoH36GCFefhYCWrDK0Jw
zIcmG7UHBdr0SjpWtL/98K8m/nxVyuVzH99iHVxMRIqbWZ21nXPAZG8/oztHqSew+H7Hcl84XpYY
zp0rXi29oIJ5seFOUF3juL5YegesZL4zCPMQ26NYITbOwn00qr4X8tW91ya9mts2WjckmTo8XPu6
4YZYo+7RH4VHxc2Nlx4m1EOSRaSs9OQQ0fMK7B9jU8hdOLQfbw/s9W0CLEGGxiPF28YX9vJxBvQL
sDAU8ZHUnCNiXP+dxGB3q2s9ptrbl7qeOVyKuuhMSuQpLXumrlPzC5w2PqZlR5Hbijsg51G1BiUg
3iej2HSAxO4BWf4ysrMcB6HKnJYIifPy/qbaqGnqJMkRrBTkE2kF4gPyvuoUBkE6HWpcwC2FqTEO
9wHoSOtfVw5atkwfJOugPZDrzz/vj7fFVEl86h2DjPJ+zqrKHa0Egob4FMyWVu1jvM80xE2/2yiB
1b3eHvDre3cMBDp8oCyHturSjMSXshcToOiDH0jyfkWpZR7cRPo1mFaOKuCRA0rBnsg0SPq/bl97
iY2e+Rfoal2Qy+jZWCcWbywmRX0sM9Qp6piPn2CKyXynas3AcTZGBlbj2iwfhryie15jo/c/98Kk
+4t/JNOpzrRltjYaUA3BasrbKv2uEUQkTtgeA3WXZFLfW20yfL39o69XGXbXBpJM3nv0TUszVZn3
CgVVo+Rz5z9YVH6+jmXYbIUpf3aDa9wDuF6/e1zOZHxAEdPrtJeflW6gPVtZ5SENYKkbVKt/NWJK
tg1BRrF3+9auXz6uRXuOqYg/j97y5URU8aTFA4Fzh8CI6pekbUhvVhVADF6jwX7bdLIm88/P+jtt
5uvvFyOKToKFW0eYgRTv8sItpmB2kp12kG7WDUdK1WLT6Hn3GPHZfAMr3D9KuO65B/k68z0gpvW7
LJCar9AMBneEDVcjzkuA/gXXNK0UpPCLPURJyg1K+0o/aIU1fqnpQz8ZeqC7h8w1uvzfcN8q6dUG
QiLKqpaDDG25eSIxtYf3jayBiiHM0T5ppLaPmHjOQSH+RwPuJhPsShUh2ncMa1cTGawdXxT2JC6j
j2XvctCrpqiinGLFYbKGVHiCd+dRz2n4FaJ7skr7Tsjx9bByOSQLcIUcZtcyniFQcANRqOwOMrb6
ddmM8bNkMd0NPUk8/ziPuTM+xxZuCdSkrKqXd2YagL2iKe8OIlLjXWYIfxMnaDOygPoxIcTiQ6YF
zT8/STb47AFQhmPvZL9/eVEklgTSmkZ3cNu8d9bwCFISlVKV9hndYCPdB1NVvcdVNqSH27d7tYSj
npoFzHO9gUP/0pNTUgKzHdz7JEbhsDbAjJ6pgQuyl/xOrY9jZNsVTqhMwdnq+pHY3r781aqBoApN
DLsDPPZMzMWNt1kmFXaWxqEj4LDyGtUmvNRIi2NDkNAGOsg7UXfNnaXqejah4rJZL1AKo91dnqsi
nN4x2jTzUMCAPKaa2cEHpdogVwpnLn9/+xavXhWMyigw0c4SZM4Hen4Cf3yhocHQZdFseSqrss88
JyppC0LKoilr5f075XJG+J8vORsrUTsByOf5Lk5xUR468Jb65oTcidg6xOY0NAkiowfkhkNwLIOq
uXOXBndxUSkDeogRZD7YC/jcy6M06Re5z0RqTyrEYY1gKrtpD2VDF/b99r0tfTXzQocQGVIV/hUu
qC4+ahI9BYEO6nCKK/TWB5A8Vr6KqIdHP4N6sF4dE566u5qGPoIom0fOm8r8zR5pUsXPtL776EdB
MJvlqVZh93e2oNcPGwAwW1BE9mxPOFFcPmyltruB5Ar1VGYc2D1B3oonEGecnXbs91k9Pt8ejavX
17VBkqM5NGZCNnW0y+slmPRUfXDpiKfDYB9rezI+NJX5a9C0cEckpNae40pX93HX3zMwXr1FLlb4
GQpvwn+8JoJrYW8Sm2LrJ6xenQWfCIJF82gOvpU9kN5+j9lyPcHmW0XOSnGC7pq9uNOp0RMHaFJx
0p1CGp8VuyBFkRQHAs3+dUgpSBBlZNLAdDmwLF4eJzdpdoOpO6XsaKJx05DrDBxJbZMvmTk6w0Hh
4CbPma1k3Q/LN4q3f7o+mti5Coo2iE/Bb+7i5SPNOC9pWSrFmU3PFDy1+Vh/CoVCh32wiVzFka5q
b0inwuCg27Xx+fbV58/bH+/x76vTQpgZkyyOTJ7Lq49Np5dY1cW5nZNVasrBP0io7VZKDqVXqTJn
DY/D3bKaZGA3renO4C/en9+XZ82CT6HNVNHl94C7NHCkTfoZ6VKz6YpZX2Rm4pNLyIC2QqjRTJvb
N7yYxr+vyH/wCv0miS7d1pCuW9dXoFv6UUAiRGIbkNOKGKKCQfjqndd18bn7/8V4U9k5MciULxej
OxJTXpe5eW7G0Hc+DHaj/AJARdkFW8uAejkJP2ZN0935yP/tHnHa8W/OqZhhF1OaIY2VjLl2Vlwl
+U9RHKAcDUkBRwPw9j0t8d/ucSaz2pQb6IIv2wgCvlXfsJE7U+7F/hIPinK2Ol99AhUelKsQ//i6
qNvhzo702jbPnOW0A1STKBCql4vvgkDiIEXhG+cymNBPjQaZQKR92OXKjEjnzfOs/lmro4Cqo0Sb
fDKDDY5yceft/fvPsGf/Pts5Hez25SNWCuiK/6PsPHbjRrYw/EQEmMOWnaRuWbJaki17Q1i2p5hD
MfPp70ffjZstiDBmMBsPXF2sdMIfBsUxHztD0dCjNZK9jYME4t4iV04aaJKjHY/lTzpc7j1V9wAp
i2iN4rhMiuaNxnMM0ph4g3tiWXWxrTlCh/jAItRtdauNSAgC2TGEt4OkhjhwJ0P785TQeINJm6D+
5vX9NF8oYXqDzFU1rqRp7xxswMBAj4muCfis+SH7KwoypZmniUzMRyzsoiMuj+EeQw99FztectcE
pVwJ46+3PLwASCvElIxKxn05XhjDEU6sNsCGEjajj2d3+VVNcbzMJbf3yh1yfWnO+stMTCUF5Yma
//yvyUE9C7HFLpNHDbxH+9DIeDIOQ913W8NWwmwH0AZT1zysqm+Y9qWvntohnbkS9F2fOypePFdc
3oRHV4W2xhgtpcBY8bFo6+yN39Nu4r43ABIVmTsdAmASpyTox3+LeGA2Aw3lO4Pkp8BAHeZy7jQN
u05QUDwngxzyvUfaiVrLrYU5eL0vkfJdmebVRpo3D70aBMFIf0k+L8fDJBlD40gPHosEx9TbsijC
11rThhDdRVE3u4R+zUp29u6QNitscqUR1C2uzxxLISrBrvdYW03ZUiG2okOVOl6+La186A8qhIJk
5bP+6fNePMTMk6wB9X5EKdi/i3sktFPbS4tMnFNNF/YcgOTyFclHd3oe6sGMt7KGUXTUKy/95CCf
MO5GT2DNk6lo7INlr2S163qbpv/H7+XVXp+zNeo8Dl1LDtfymvXC0SphrHsEQE37ksg+e0U9EhM/
FbdE86GrEowA+7BNH/Muy/E1dKKVBsE7y0G70iT2RKKE6HexHB0g/sIYR3HuYqU/gnzQvwUFWtFu
I0WyScDamCt7bhFls8eRP6LYSI2Tuh20tMs9NwQYDSFk5j3iEDMpp8JIs9u0dF1O8wCxlMyiNGnQ
Z2GymauVa8o0V3eZaQHoUNl8Fox5Z0n6S7WuSQakO89h1QTxvk+c9FDjXhAerA6608frez1X2lDz
PNE/0nnG56//113WwXzIg75KzrGiNLclT8vzZFXGd2QAXinGInZOgReFANiUa2nr9ds5ryleR7Oi
Oy/FUp3AKHAucBBuP8eI/H3BLcE8aGOh3ja9Ir/ZoVUgjhtFm4ammMD+JfpvAIC9ctjfOXizjcJc
v6MkQjAxr8ZfHwCyiFJgLeM8GvWA6YpfGk0Dakso1oObjogPYQND9BIh0kNrDv+C4AaMbDL4WtXH
+WbUQx08jT5NK9v+D+Xx8kbgUqfgDmSNUhhn8PKHKWrmleEQe49NrI4CKJ7Txz5grWlPI7vI9/jr
jMGhDIXanlwbg+UNxnz1jiKgEDcuFnBoh8Z9EG8oBsWo2RZD9rUpq6I80XSEsW+KEY33WFO9fet4
w39wbLvPDTY507mvuAE3ga1W5S6tDOP88Z67DldIX9HA87T5eiVqWhywOE4mzWk6DhhSU3IXCcPZ
AMCcjTmdBg2eSOBnpJnIQtEpP6WjPh4mRyZ3jtqtGV1dPaP8FH6IbfOczyYSi5/S8uo4djAEj2Ni
WNkN7loCgLQmnV2t9qLz8T7OBaZEMn76+CO8MzBvGnxiqF1zKrI4eDZmP0XADfToQXzA/k1PxSss
56Q7YKsybBDt6J6BgSnTyoG/vl0IyED7ADWihYVRzOW24h4wYnhG4tw0Fv0bFVbJBmV68GWWNsT/
iALhKuXKBtoEKZUcD2bc5WhuKRtq9Yk4t2kqfoeBUyeHpouN5qFXeizfR6QPZ385W2nuYJmExRNa
hUq5NbSkMra1Wikrx+q9S4drbn7NdPRQ1KtjJQSw4s4Oz1GfOy8lj/l9W6jIWmkGGupJA0IzS5Ph
FrdnKpGT0g1+b4XN4ePVt+fEenG6YdcTqpP307FYVo7aKkSLshHeY6+0eXlrgm9wAcRSevZb6vDT
LosKKkqo4kjUmTvHehVWjZpyaaZxezMUSh68BAYQOLhY6fh76A1szFyvch50HDk/T1oYZphsq/jc
BuOQP42YRFkbF8vb5h7F0THyWzMTnyYRpr+dlrgD54vcuJMebIi9AF8XPbkqcLSNYtcuOtAW0qAg
BBJcPjjPgX3UNJnurFZEEtqXEo2boIpd7WAVjXJoUxevGSsgXUIMRA28Lap6RfQz1sIKHliLgV8S
j0a8mSEtlM2iunb37Ng69D13TLRT6/Wx6hPe5p+rMe7GO7h6kO3aQgmro6pNqvEDp3VzPNaNqY87
QAI2bmChi/E4GNTpwSx4wkov1zwf/Hf08vHi/emyLheP4H8+vjzR9J4vd3XXFqlFoy14bMx8/NXb
kf0lQhs/3AJps+2tgSi7uYFqCDJ6GBtwnlntZu2bznMmfGC6WbpPaggUvuyq5t6EwAG43S3anwYc
iMgHeZkekqCo1zrmhn696+aatEbyT+KApcnlD4/yoUs04SmP4ZQDxhZtbmARJ4JR5QdYYXjq9C6t
HkRTq+5BoYIv8f6DRLers6AD5YsAO9mV7I2u8hW4H+aOTd7etGkNPH/qDe1tClR2hJGq5Q+tj5Mn
J1Njc4eYuDpsNdqw064ASvVglb2N8HViWwxcZ3Htg5bVK/Z7l4D697SBkKvio/ll2I0VHb5sTbHp
Oq6c/Vwg+ZOnIka0zCzsxjFp2hn5OQkrTz7AWJq+xabsonuJa9ANZK367eN9cz2iQ8cF/xEX8QEE
/+Y74a9QIxwMiouJl50jmksqToA68UPmwHoT9YhZdpGs3PXvDcgdY8/dYDppy+KEHkrK90FdnjO7
d294cXB1G9s0+lUGUgK9r4OyXqnoXT9rCA0YNNNot9ABWQqWpELJALu35RljkNryzcz5VqfGpG3a
LI83Rpsh3kybwlsZ9jpNIZ6YwTxUxmkxLRuUWTEorhU5+bn3qsC5j6QOnzL2huqXhQfN06Cb7uTh
hYDpoT9ZSgdhwNJbuQYxfOeDc65IluhweRY9vssV7pwOHDwRwxlWDd2ImWrB/RN+s03YbwWx10r0
+s54uBHNCjFoatEpmc/7XzuqGQTge0RizgVOg4esCL57OZrZKMbXB1DZ4fnjDfzO48nU6PizbUDM
ecuuf46KYD+ORnUOkrjR9vEYukD1oXQEfiqNcS9538MdMYWmn5CjN3kE4N5G8C36JlnJTN+bO91o
LiEHpDb9u8u5q+ia4TUEw1MEQX8Q+lTeGYlmTLQvi4csUlET+3j2f3Khy2t/7iL+aULN2Jvl7NHz
MD3K4fnZjkycroNQtd6oRw3ezVQ6lK7hg4JuH2vB0CoIs8gnRS0eoP3nOVwqo282Ol0sjC/UHEKJ
jUvcofAGNN2x9UjIaCvDLLe1yNV8o7aT0fBGe7isBm5rYN5RJACcpJqHfu9iIrFV4qK2PnuDY64U
I945w+xfCmqeCVAW0crLL+uZsWIMdpOeK9mmz2qY2vs0UzIGNPpjWU7JLa/L7ccf9508zKGBCS6Z
lJf20jLrVamTY2jrBY9RRtnpBwkIvpZ+gbeB8CXsR/M1z/HCgkQz5uq9Ixvv2Nso2R7HqcK4ZBN0
TXksKMavlRbf+WVIWpGIzUEjjchlPSjTUzuXweScTQTMz2w0CVFpML5XvdQPtlLHX1ECgvzutewB
IaCEVThhAdyFkwV7O9TGfz71tIt0GN0krtywy9gRhnLk1LDEziLSEmjJo23tMpxFh50G6+quTNDM
XdkS14dtritDGJ67cSzUIk0Ko7JP4i5xzmkX5wpeLijV8xHGlyhWE23jNXJYCbKu8xRGpKDOEYeJ
gefd5SbssQNz04YRk2CavoVRY27SaYLXKKt8jYRBrYG/7eJoW6CzyAR5mblQr6SdAiupUGUJPd4P
Z2p/hGZTdzbWHmkav1GPAQK7F1DqIVEWDaiIIe8TeHC4YAvzhTsn9V5RrlUgnXHWq/GEZLYiH0Fh
xilaH3aq/uYmqG3k9eLO3RZJ74ofjY5mGEHyFFmbeCpseTOEuTgOKr5yd6rbEG/h3DLglpL15rOA
QmveKzbi8X5ppYLmvtTi1vhBpcrSiiN8xJGIH41TLd2iKaaMR/B4+iddZLXVbmiuQ54isGx1csvR
018UEn+eKEoMOD843YSrnYnJt5UZwR7HNwmJU5XQA5U4cL46ndHdz6F9ciPt2Npb/RA22wqTzXzb
c1OkiAwKD/q2omKqsemxZFZf2spoYOERcgabspfTo6tUnrNLLa97C00ctLeuVagPWdOrT9pgaaMN
u87sgts4Lma8XChcnXBesx4zN6gBdOmp9hW0OkyqqtCCz3Ex9OY2m4xabguj0X8Tj1rGl5xjWJwK
YWEI3yVT9TaFpfwhoZQ4h1bV6hPnWVH8WBflBOOvGKNnWdB5Nfo2fQUNVD3qSCeMW1y2IIBHDaRz
H9sO2LpZR8VuW1RpfcKsA9GICIbT2cYt6Esg+u45cZLgZ5d4UHApxOfZbacL8VqiRPabKqUW7JwG
fOZTXtDx3GQJ6YCfFnFtbDBUbNL73OiC/j5W++LNaRwyqlED/uRXhhdiNZRidOaHrT6Kw0jpsNxG
Xq02hyrJ67dpLKV7CrUwrnxLcbHYw3/VC/ckjNBM3SlovEcUpHAfoqpkn1yU816ofBbxvja9/EQI
6XobaeMOxosVdtFmjMbq0Z5ySMsIDIvGB8laliRq8xXgYNkKNVJpve+ARYsfban3yT2TCrfT2Lnt
buqD8Bhgz6P7Zq+2/dPoQnbbIs0wDjsJZ/J3GSC+TSiq9tOmCJw2fWlpJOovlSjw2zG7WoN+4Mrg
rTdJdZ9aatzdyVUTpdo4ZRuEhzATUUpxZuzkNqiKcdqUZYZqg48nccNGp/H2QzZ0RjY1fcRsF+OC
PR8wUY5IngBR3LZ03vEOHkKNlMwrcfyIqMapm1itEPe39U577XIMlr5pZWXqDwKHjvbJ4PO/Us0p
ujczdKBIwtoH9QciL+3v1E6TxXfRQ59F8IJIAfESiS+0Ap/D+dnWIu7/q+F12fc1gtvTHjWgfPRL
222OhRp5gz/hH2uwREijW0ntPZRmIC30EyTolzbtFLIFGaZw0ceevGkbYFB2DzXSyo78j+kONaVq
sDeQs6lUpsRxs8EFccyNG5B4fsmsJMQXWS2b23SqeuLgphknP0W8VIUsmU3OdpzMyjkj2isK1jep
3a2SqYj9NbLqH+Q0TQjbqIpysLvY8g5hjnDKthE2dnFRO0bdPvcaDKB1AIhY2wi3Frf25I3Tc2eW
nrxnvkHxEsfxQD6ZSoR4obfYn82mEdrOzJrsd6PgV7fyWF4FM7zbkK5mfAOwGdKDy3fEoHRSJmo/
IommW48BSucJqg4B0rNd0PRHczK16BCkQbKGbbh6wOhZAZNWaevMAKllJsQbI9yO5PNsp7nyKynE
c0P5ItrqmFzWK6Hp1fNsQR2kd0QjcM4t/wg1/5UHqCaGj1ZquOc874p9UU7ZW0jaVfnBaFlnvZHj
SvB9nQlQ+KBjNc8MCCw4/MvPOlFlSmGr41+Hf9AOlTj1Hqpz/qsNbe1ek/VwRAnGOGiT1Y2b2m2D
Cnkl8/XjoHGZ9dHvVkkl5oSPf60l1i6i4ZmFhZM96aNR6L5R0hDT2iJ6U4o03gMZJc1DqkAOOLP1
yEXLrF3rTi231/wT6AbbFDkRNoZwcPkd7NhVAoG6yVNrSV1sPaPxNo5WYXntOXFzB1lXfqZblf3+
eObLtg3Dwp6kRYW88xwJLqq4YV92o5R6+eRiQhI8BHlOi4Slqr9OBhTSUnSF2Gaoh+afDFiFXz8e
fbm159FZeopf5Ac2+205aQgGJWrAT5QwoMFleeE8Jqne3dp1h5jKx4Nd722wf8Sc9GYg7RC/XA6G
vFcMBFBNn7SyrYK9GusDyjIt800kwc0RK3t9pZpw3aAA7ExRFoAdJA/6sYsJ4mPb1ib38Lk2osJP
LTQcYqcSn6q6Iv7C6bq87/MycbdjndZvZYHMBc0FpEwA7w7iX2NvbrDZjoVMl4CfL3H5AWJ0eTKh
58PZRdAfc0yt2QzIiZi+ajXOo9coYgVbs1xeoN40XGdS3AymoAd+OWAeqc6UtsZ4tsp0gv0fWjeZ
kfRfoAwFa/5jy9XVaXYjO4oJB/0/B2Th5VgObE8DvRTnSUdlcdhQN5vVl/TB3dFS099MUYbhyoa6
cjhmRpC8GZCrGRbskkSDPiZ6TtKrEIQiroQYkFSZuGll12tfCnUgQieKn7wteBnjrRA6nU8JynXc
DHXiTDvyfrXzxRC78R5lVP0OcQGbR9UQSr0JM3f4RMbfzZwnG2O3wuj77hfQ7uHriJbmt7QdQK1+
fESuL6GZlEPxCz4G+dmSyuhZ/JW6mzfPLQbc/2XoO99JsoLnpBnGjTLU9ima+vjLx4P+ueL/zpkw
lCJfd6FfzfxRZ3n7Zq1wy8nNi+dM9VCPyGSQiU3rRIIGI1JftyhWoR3bxZmAaSwt5whZCV9J9JuM
A5YeHYJGdjuWB5LY4QYdoHS40UelGc4f/845NV38TCbP0SGincli8w78622MLPAwSVXrT6PMS6wY
qN00ByNt/lGr1+JzoE3IZyXzpvS5zMq1phAO+Fn9qavqeEQAxfllATiLNlqn0uT490lxPOf5gM6k
gX85Kez4SrPGlflJyRVsMRORh7fOZFTjyk24vArmSf09zuKdaV0tTnsVOyji/8rdFB4wBD/v6jHY
0vUBR/bxtN4bbuYlGCAKZ/Le4q7HF9IpB3cynqIC4beiRETCsqL0J4Ju+Vqt9npfUIhHB3h+Sech
F2NF6IY4YaSTXQRJ/61XysD2O6qsL/86JboMLqrWfEqaVEsgc1WpuozpIT+LodJwOG+biYucXtsG
A3n97ePBrsICAPKEISA64LLMBMXFtjBFq7lYPD8bRYJMCKJ13hvJHpYnbmuOd4DEomcrisv/JtM1
18DwV7fQPDgIIZqqdH2NZa8XsIAxJVQhnsmU4F95ep0ZWwD5nh+jGx4cmjLJb7XAnlZKh+9NGjFb
yuBg4dwrHmgEhDuqHRk/h40MKBniabjLnVY8T/FUPheJqKhItKod+aZV2f8annD65uIJCDzIWbC2
5y391/XiYKOLz3WVPmcxxVujT3Io7Lnyw6whx7VhvVaJuzoi83iE02xasL3WsvcItDMIM1CFz3g3
uMox7LWs3A9tkAKeSfLRW3ksr06JgTAAyCuHDYF117Isq9vSQQG1xWRciiajXpKZv7ypXPO5u7Kv
oBk/g+3mUGem6Cx5taYZpryz2fjsRpREvmcgaZ3tBFcdI13ZtZ/slPrZjd7aXrAzaKRRWYU5XiF+
aHnjEcU/C+08u6+nmyCyGnsLUWB0d0kHETok0x3ldKzsKpXPLipKN4WKADFShQqCG0k3YeMudYVM
HkYtWXxz0JM0oixTYltQtDL+EUYIx62EdVcLCZGXF+MP8QCQxPLLSmJzpwnC9nmyFQc0xuC8aqj2
HCq7XVM9uR6KfUIRFXs9aGVXmId+0kVvEfI8wwdqnsMw8fRND20T82Cr3X98BV3hlqDpWHgkzNAc
wF2utXgygNtGwO91+dxOrhUegqFOb5ze9IyNGUSN/M9Tm7ie8S2TdQiNtnwC8D9RLZ8GChxaUGcF
qN1pCnOU7hzlcVQzRDCcqh4ADXTCxNfYFNPPWLh0Rmq71f+ziNZuyPzHcq80CerGsRLW1UOFGnq2
gme5umpmPy2IKTNfgsRnGa1yxGUS2Vn7rDk1cpMabmwY5pTt50GXxddRR0vTNLLhEFNrXtkuV4Hy
vHqzfAw2abO49HxQ/7pnNC+D2o3f8zOamrA/tbSkXY6XPcqNMlKr+pCFYlpzeLq60ufTSDMTBwIO
KA2Hy0FbLDUap9SbZ63S2uGg0GEFk1LG2DkRrvX3Oe51+7RO/vkpYVwyHar+RAMe+cHluBLtxigy
ZPesG3U8+ayqegyN6dbF0+RbxwaPiB31tSrK1TGBlUlAizgR+FsiuMXO7cJBxnDnlee8pY6JQTQI
Dt/rlDTbB72TlruPT8pVlkkP1bHppcAfhiOCcdnlLMEagWrLx/BlBKp+iipa49Cs4juqe58iWRxs
M9Ie6riu7ynOWTctU76vZF+v7KyrWg6oaibMz0AYZ+YWL752PmQZ2z2JX2pRTzsTfdjMx4LLxGs8
kGB1SoRz78YSFT4/LuEQoAXpcn12du2tfJKr/cYvgTw567GB9r6ipzZRjwhJNcQvBu91glNRkB76
aAoPWjnJV68bjR3h+9r1eNXhIxXkugILMqsrwDUzLheibuTURYOTviR5VD6gUZ4gbq1mxq3siyn2
g1nu2g/xni99s6nsg3ShPLvApsJNWyKgyhrS7P14d8yb7a+0BWqwTkgDlXRWyWKfLNIWFb5zQyQT
HGtVr/ZBMGpbYNLFjstVbsa6crad6+WH1lCCTdw10cpKLK6bP8NTdKBuCTCSEtd8E/513cRBWvcF
/txH3UjyQ5EjLpFo2cCgbvgVNsnayi9u1nm8uYZJjAyLchbouhyvi4QqgcGGJ5C32Tcj0c3NmFgQ
RvS5iB/IIv5BoWs6mEqXipUYZ7Hr/j82tR4TJgWJwB/U1F9zTYZKwc+JsXEdjX1wXNUReUXUSp1y
em36LP8yhHL4+vH6vvOBaTV6HLl5n/MwX04YMGrsjqmMTlHAkfQj9NLPZl9V3HYDZusx2r1iZUst
D/o8UapaqkZhC51CaneXY9Y15GFP4AMWJF24o/cX3AL9bj4bTtRs7cFOb2DLlJs2oWGwkU2P2CQB
18rXfmelycdpJgKeo4K4LMjHaGZXNUqYJwqVxlcPDdAHBWzyiWI54vdWEA9Hz1H6rUVTZu2me29s
bneLrBZjlitWaU0LSgNXEZ9ClEphPqEuS81JmPBZc2xaXmQKzAJdTzmgPFtO0y3pDOcrEQqivE3f
/YyE1Md9O6Lcji0HpoZZb9+U1O5OKCPGP7AdXAPoX2/OOc7nKJJFzgH/Yp9IbUo446o8aQTI3UOM
CmTso1SM8Cmi8+VBOl5QnzNTwbH44x16PTIVE65FoHEOXIQlmMk24tqNkyI9GYWa72m7ZzFCzJQE
fCeKm0NNI7Q7EhHhZPrxwMuHkX1K0AEdlHyDtrS7tINt6D9hxcvIqLygAFb0CIr6lSh1NC6EUJGt
drI3MSSo3OoAH3yYgPamHdz6l9aJbEWM4t1fA6kf1SyUIdmzy1PjDFZvWkpyylzkVHwtm6Zj03Vp
4VttWb5UyCk1pzGRkNBrrfoeO2HcbZGjQWtcQ6r2429ztYNn7iqPFAuDWBxB0uURVoYxDT29EXdR
Z6Vf9HSKbzGPN/zCpMVMv7ukiNY4qM/SEf/XJ2GG51CHRmmA+gIm9pdDV5NWtSaqMkcHitkr/dRg
r5gG8rim0Z1QqF8zULqaKhufUgJELLBIULQX3x2ssJhyY0yOfVgVm7DvrQeLxv+nid/IFrADVICb
r0HWhGsrfrXzGXmGTcz8BC6oJW93sKO8lqaXHusBJPQuGV0ZPxpWOw7I1P+RJWkFjIXR7TBhC4cc
4Pg45uHeyXGUGVWJiLIiEjpxgaZX0ddYGdTpkExtYe55vVM03gIUmNeu9/d+NQ0S6kwmdRhteWrK
KSCaVKb0OHrVaB9F2Ov2GZl1V52vMaf+mXFvhRs3pZa3khe9NzS6ABwSEvi5Bn25NcppBK7ciBSp
iUy9Z22yaGNowIMUx8ZYC1THf0INx5UNeX0yWaeZ4swawYC1lsNmAc4i0h2zIyy40fApvhQHd8zj
cwilp6dzYZcHChhRtLUa3b1Psm4ksFNM+6ctefs+Ppnv/po5VyF4masYywIweNI+dCc7PTa1MoNg
ZsOork2NZ1PhWfYRM9SjPejr6Yua9PGMjSjrGIvraoofDBBHK9pE7x0f8ido9dDJoNssonq77NtO
zdTsCIjhd0Rnbje71/mARHF/aAWCzI6OeZ4a6limfPwpLJb7InYlTYZORThFID9TNy+3Q4pgoCqB
Vx+V0Kpu7FArgOz0zhuoSfHy70PRfUCTDVkiRO8Xs0yrqemiBPOfftTG57oSX+JRtp/oyAQrwcN7
kyI1mPssc/SwFDS1RrtylVyUR0BO+n6yhXOLRBCmeFkp+mT/8bSuDBFRd6PXR0WT/1AKXxb4NX3I
UW9OimPthNmtYaSKtQV0FD2OYVIUz/Ugi29CdZRwPzR2GeFu0WjiVWm8yTyZKYBGPFJinBQjT1a/
e7tzXlojTLS9qvXq+PTxj31np3HlzLJ4lNLp0y7SJ6+uUzwxtPKI3YRR+rEDcuoW+RlxD5FP02iA
GNkTmGCT9GnK3H5lo7+zMKiEUEjjXZqJ0IsnESOZKWztpDw2VRY/wH6xP9dTDXBH7Y2bf50pA2Fh
RlULJVk60pcbWylkZ9Zj3h0F2oDbpEGqlAaMdSsNPf2kKHb4SW0msExiTX1lUYYF1g5HkkMFnIRa
AQJvlwMDeVQdDLybI/ZR0V3WsvA+jQBz5VNe3eOo9dK+mjXkNCANy6SzcSM70oH9HScn1XZDg29G
LuR0wDNNAQUk65tBVF8//qZXiS6kO4hACPzRkOUOX1wWdu0kTmlb5VHqaoSGfJNWuyKyzWd1QK7Z
xzbC+VyU0oqoRghi30Smza+Pf8I70ybGYL5/GpqULi+/bl0oU6irg3dLB8+5LUQPkFebKZ2xO6sK
FTSq/LTNu5XddL2oM8scDC+T5uFcClOpeRJbPQHtscDHIvS1TkkejaZeS2+vHyYagXNhgx4U5S3o
LpfTU6KypVHbiWPooaT0QvMb2fxJaYrii5yg2vhjFEegJb1IU24TV88bSMeiEL6LXn3R3JQt8sDn
jz/59aoDVGKj8TiBhQMvfvmbZDl6uK0p3TFt7cHXG6uCXmTCu+OWyQ0fn6LkdxAH/Q55pfLWaCgF
fPwDrj8+P4ByKpEs+BkoyJc/QKFFpbdW2h81VRi/jFExWkCW5vTPJ8qd+yfwiykt2pa6OLi0JORY
l053BG02fEuN9Au1ccAN1VDeuQ0iUT3v5GokMt+4Fw8wpEtCI6rMGMdyMS/OVFQ2aFDY+nAc2bWf
0Zwsyw2LobawlgsM4RTkqZ4jpzEsyGqYFGEFMnt2WJo9bgPLELo/kIZE91akhMe8M4MRP450wMXI
6mNCu6SunW2mDYG6ycPExZUEJmLrY5limoRdNSLfDh25JxVTrWIzZI12amY3GHS0B7fL/HAK0odM
dmH5lMBlwBvCHpVp43RN+yw8m15vRChdPkUiljDp+igyn027UNoHDpR7k0eQBL9rktz399RpdQIg
xujNXRshgXBHqRP3HDnYkoauVmF+FdkhGNC0aAHNlErRfG0CUX7B4cYDq28Vxg+KJvVY4JdazYIx
YJDyrT2rPm7KCv1M+n9teiiHssm/EnMqv3MNeMjNLAAbYoI3WIUfuI36te6y4T985b07CB8ALNl7
jbvFtGXyDp3akrUIS+vuvAGSEGjTQL6Y8Zg8J50TDxgkBF4DXaa2um3gyWQ4FOjzP2P6QjU27DPO
x4R7N2UbBNDCr5M+BPohbs14+A3DMax2w6B26QZ5czwYYTuh5l9bvbJxpWMon2w37Z7iPjeqb1Hv
dZ8D2EHBVppWqfudM4npoXTnhoKhS6f/rJdhovhwYaKngPwq2Qg7SJOdWYEBuMVHENHVKoZTtq0j
pB98+q+Z/I+PlBHmlXmYb9rYnV1uMsf9HqRpW6yEYn8QSIv9TT+SJjfxBgWK5e0x6d2A0oolj67R
q19CF6I0xjzl3GrOauNV11IV4EuMUdInI3UGPdjYuTFvsLJVHwCgi2ojg6YdUM2F97HPGmZ/G4eT
gauhTQpTbXvPKKftx1fOss7MK84/lFTJKik/QX2/vHPAnopuVKP66LQx5Vw05KGG6nFxU4Rt+xJE
znAm1yyQb5PZfY2W6w26LtqxSaT73cqUafzXOH3+PYA35wcI0YklDx+P7zxraPEeW2QKNwDNqKWM
Sm9tPdBOK4/ddfGRqXMDUmedMUrg6y4njxZ6TBia10eONwvF+4ODT2HW3k863t3nDBIZSt/UmR10
UM7hUIX7IKUHt7J3rqJFWq20OWCUsHWA9s3B7F/FXo9EsaUrjNZlPdoHc5Ddp0zW0S41in9s2QH7
5fKlhkCphqSBUP5yKJ0iESFHj7Or1KvHNMkzx+/EyM2QFmGlbboyLF8/3mJXkQyMe4o0fGTScOpD
i2c1Lekp95VeHU0ttB6xDituIeAqn/Qim34rihAbLynXmHjXAQaSAnSwiMEJMmYQ2uVE4y7XgX6P
5il0idH8GNef7xMY0eow2XHzE5F5zPKsyKrlBjbj+NbDlAtBmzdK9BqPgbry5s7DXdwOSDkQ5VAC
QdCBL7xICKYUIQEhHOtUi8m4nWDi7pvUVLaa3iobfej0lWM0r+NiPOSgAGD/MZewlsCXqbMdacrQ
PMnOsna8B/3PONWltgf8bBQ71a3jRwGFKsYAN8Gf7B+XHB+wuWsyq0GBvllap5tjHQ6aG5inwOIQ
t1AYQTHI/iQtqxY8em72GaqHsmYt/M5HdmmF0xoGgwZnapF4W9VguF3r6qdiJJrMNDeSX8A2Rj/T
EALjlxis3L+GjKAkVNRrNcJYYKPL5GQMUXlWvEA7wY3Rv+DBi03QpOmHenSMn2iremgfY2t2SBJT
P5h0x8oVXOw760xPWucCmyHBzPtym4u+pg8NS/AkI1G8ZkNrPClU87awupWbJBvU29QW1Sfk/Jtq
ZZGvbi1CxxnrjTwHvROQyZdD620DK5J44pSMzVj76PZOz7r00DsAa7nGL7yeJ3EqAK65NYXA95JM
bXZRHUy9qp0qGYiv8Ne4q3AeM4Q/BsP0jaK2uSkzgdqf8HKx5l1w/VDMYfJfwy/mSq8WxR1eghNX
xVzdVopdUqmN7odE2NucW/VG8cr8dzWl6hOKs3p/O+hDvLLY731x4IEYZMywUYr/l198zFAkzge+
ONgqZ1Mlg4u1na6oN7O1+hrO4p0vTmeBcjfoDpLgJd5BZHam2hVOpyH2h8apVV1Q56iB3dJ8tKMt
9PXmZ6AkU/QpDYp2TVj8+ijjB0KZDr8hUhXUSC+nasThWCCOa5+UKZDKRugD9LexjcYHp3QigJ66
tVIvfndEMJFsWepGZEeXI7pW33oFtdKTkWdIDKHKj2mvmmuP8ITsHaIga4j+d1aT/J4SEy8yvbTl
apqtFqh92junSku9k4FURbbLFLRVd1beVDcf38jvrCb+HvQYsViZq8GL1BJWsgWMxEF/z7a9ByQh
7afYpWmkd1PlJ2qO0W9jJdEWGpKzkvpdzZPQCoK6jagQSGeIKZcftu/MRpf/4+w8ltxWmiX8RIiA
N1vQjdVImhlS0gYh6ZwDbxv+6e/XczciyCBC/04xWjTRtqoyKzOfy8ekDE2xV9NRpVAE/Nz6jjEX
6u72l16sI5VudixHUqfwhlLc+XCqCctUr9WaL02rLdrd8T0C9ilcFiOCED8WfzuzkrVPmy44A7ko
BgTn46HC5ISzSBtYwYmyr5B62GAk1G4iqAM7rUy1U0qL1buW9caX2196ObFSz5KvlagkHIFFTAEL
yOotfWoe26TVv6j2bLykSp5ukpr+spV44iKI4ytdCc/LTJNa8+I8Rjk3uxebzSNwm3tvhW360PCa
b6y6L/wZ69PaR0dgreR8ZS09HO7ogbYhJbGw53OLo2CeF+GIJ0beWuEG52/lrcHO9rWPcoSaFKdb
edMuL3q4T1AgwEq4Cijiyzn/IxSfkUSlE1drH5XARGzAiIPmt61ipk4yR8t91mKBaybHwLLy7wjQ
JM09j1UQedSl4hIk529XGIadrESRpUg+76JSY9Jd7FmROz0iK+tguCV5CeH0m7Bt7b69jJdR0XBI
XYmYJWd4eUrLNu+ixtHmx5AaQn6vzzbJea8G9UEfCiq7MLLcYTsaobOrYYc2b+pMOBP7VmlOkw+B
o0reb3/8xZXFL0K9l2Y6TMC4KBdLgapUb0ZhPD9WYxu6mOloIsNNmxTpcYafWWwiCKbxJoyKuD0U
ZN7u2+0fcLnnwTu4tWRvjnz8Fz9gopU3BCwbH2FYhsfRNbpiA+SS2XdzHevmPkb6fPhhta6xWkyQ
l9Qf4TuPHgoD0M7I1D7Qu8XG58JqLfIFtLc9q54fMwjdkfOYdgJCga8Upl4jszmUYfoT7Y+024Xh
XCZftTBLvVctadzOQxjUwqtVfpqzKowho8o/fx6XDsV/wmxJPdUoy5+fklEOQVf8gCrT5JkCjxta
ZzghUSucO7dUhhfoW1jqUZofUa7bzQEF3syfa6cu75U2aju/5c6Y147vYsswW2wZAiRuDIIGSJPn
vyuYC0/RSk/DWarpJ3+ghC3uIqjizbaxneGxn6zpGYk5q9nTrIh93u0NszxEcnyKmx9ZvEzjl+JG
AjRVY170p9o1qkPOMtg8Bhg8/u4LJzzoVT9me2/KoKz7mUa7Ho4xKCluvRbdb82oVv375AVxtlD8
ILITqIQ8h2Ani32E4LESRGikPGVFHt/hJ1lPfmSN9Dnd/nK54Ofj0O0AUuJCCnTQh1yMk7XeZIus
cp6cTBnNB7NzxtTvrRSL+6yAUbZDiLW0N0U8Q9ifZjuIN/UonHzlZ8gTefEzJHZBxeGDx3a+/h1A
dm2UivuUWrgK+7nCj/YbXKZ7LOOtcA1TvtxufDWoKI47DoLfS4zGyyy6O0bbferoDty76aSV96YS
VPe4S6ebOovHraNoNqTxqHdXXqprY9PfBb5JMQeMWf7/Hw9V3NV5NfaZ+6SQ6Sf3BaUrcKhg0O8j
elCVOwyoQs+P4ql4lVyuNSLM4m5kUCAKEm0JI0ggQV5gfwxvjlXSTySkT4rIrQcz7AvaGyJrPyua
2DTTpNwhK7AWDlz5ZoTt6E8A5+RpWNL4NS58K1Vb74l0PKm3GW4PpQ+QNG2hJSePoRjEFxRErS9G
M2j6yuG+9sVku1IxklzworE7jIE7UaFxnzim1c7pvexuSgLjmTb/kyiifkcF3d3fPlYfVj9nGxr9
LMiRhCMS5UeD6HyaobaF44wB/LOahkaynRJTuL8MNdDeSstENz+0ei/3Y63v7bdCRd3+29hUIJTg
MPHn3M2sVxTWsuzrPPfmuMmscLIcfxqdIjwhfBc0FaLOSKOhGVxNBwhA81pT4MXFQOFPKtlC+oAw
xSt+/gFjNGeVqUT2c+ckqFrolSYcelx1rVM3TmLk1VubG2oLZBOMQEGYdrSjuhGdYfQrDKrl5pFJ
JJU3oHJuRCSMF28WolazGlIFf55ax+u2KA7OWLHh2o1LvKJMw6GqnUHcTQXKHj/0uPLG1dtJ3oJ/
rib1MKxGwRbJg6Q6/2I1aaJA11jU6hOKaECqnRpX4d2cQFbzk652lG0QzuljMqkqxhrUyN+boeAS
8SdDhNZxKAeEUjepB971qQk4IMiC0uY+b4Rae0HgY/MzdtgEo+H3ktdgmBsGtMVbFUaRvcs0eKQb
yiuR8SUPBjpdxrEfv1kVXRT3TtCp6IyIpusPoZWX/S40IyPatLoavggC4GhvmnrLHzKvwUEIeSHR
+EVAc2INfIUnR990hUzo8JbbG3nH5HmRGN8q8rG28oHb0nSrWMKpCr83rFHszGHItC+ZGo73TYi9
94tmCL3Z6UZkmNuhizvnezLM8xt9luA2WoT/5d3t07U80ToyItxiHwkGtcpl2b2soEUiMB49hVqi
antL75GZrA3lkwgmfWshu1PeEWqt1QwXSQ0cY1l4l9G2DU8M9P78SBhzOKB/VHlPrlEjNYOmyb0o
Sr6xmEb7C5K/2V/iC4xIOEReL68nwoBlE0nhJYaS6on31BWWuw0cihpdaw30sjnVWsPKRQzEYPBy
obzwcchlLTGVdAQ8Ek0VPcMCmzWc5GO4XRFQq+HPAH8TFSu1dBFqmtoGhQInS2h6w3ZkG0uxT3mK
s5WTfznh/CJ4QICscg6WJ18ELuBwOITPhdtYv6ZQy95JYAGihSRxaq2zVnxfhiEfU8C1R4stkJq1
1AkjFkLqSDfC59Iy2kedYfcAfvGDPYzWyqt0MRQQDl21uBJBUCZnXdxqXdQHZCE2et8w/D51ejx+
ws0MgfJarDUnXw5FOVdCmywtPgQfSOIfT37TuwqmuJrxRFdbidR/oiGe6TXeM/fYpKxEche3NW2z
IAdwb1hxnvNFJK/quFsXoBuPoeLEO7wi4b1r5YBxST8f6r6yDpoyjJuut9bK2ssXi0STehw97OTC
IHLLnBsNkxAF4dZ+zLy4VnatqL1d3waYIk82t5ivVK13P6Dd5DdmNH73isn5fPte+sBcz94Jai0A
yVBA6DRDCH6xqCi12HU6aA2pCu6gGzEbztM4REawrfLA+DyVU48G16RVEQmWroWbEBMdZc9EUib3
RYyY2JvW2VXznKMZRdyfdYO6acxSt9CPs8DP/aK1vWNLLl34BmQTxMI8ZIlWYtRl9kEVFaIJavHU
jaC1LEuq49B0Vd1k3bMa4Zq9zYThZU+0PufTz9szdnHCGQh9RrrzqfxJeun5lQrroqM+GwpULrr2
oROO9kJTpPYQQD76r2uUNaLOlfF4wyX1nAtVMsUW4/VCazQ7Es+oGpabzAzynzzI+uSnRv45r0p7
5aW6OHrQCKFLSV4SPTKXxvVKYvXEpC26aTUC07GNdOtop/NP0r/u7fZcXryKcixeRWh9XGFc4Off
BhnGS1z0tZ/VutGfNcyT9p6bBI8aBq570Vnjf3qEhMdfDgomjYwpfB8dmhBKKOeDDk6I/kBZq8+h
M88br7NSVJyH9KB1FSQ7eD7Opk/L9MftUS/2pxyV4JRyJuD/RbtzMJV6bnmt+lxpM7RCxYqn71AN
o/vbw1ysHncloZ9sVIDaQO3k/OMqgDLTUCzt2WncsfT1wkSQjDf0iz442u72WBc7k7GA9uHpooIE
fLOYSFMljI6VWHseY7N44AzgII9izoMVe4rlY/dYHW8PeO3jZOFQhzMo6fbyB/3xKlRqTDEs6fXn
aBKeSl1fw3R3hm11Lwh01vbJR6hydjWS1/PgSV1Whx60ZX12cos6dSYr/TQHoenSh0+NeDt6SQfm
q3W01de14fleYjXHsrLTb7CAUkF5srYtVBiwU1UoOaobPRzbrwZ0JTRi7Hh8Ues4G9DcsxzlR0+5
V/hmUFbZbzEiUbebGifrfxCfBnmxz7rKqXFG7fLjgGjm12Y0CIXVfIL072dTXJ1gxirzmk3pB1X/
/MvpRmRb0JpH5n0RxQQNxhuAUtqzndqq8EiVGnceNjY527QLjchFlwSRyxcKblhsYbhhfk6MSq+3
iUmKA1CJufxDgyanfp/Go0u9KbGc0c/zVGQ7R1DDRuxX19NjOeR5VOwaoPThKc/6ke7eKazTJvKt
WC+7ryWuauN3An4t3gYCq7GV225JNAf2M8BbqXzLFxgrtUXSmAQejPCQPqYqL6LWD6lnbh1hdI5P
uyAF0KjunNZvlcwJt1UxNfXd6CZ6usuyUnlzxzr5p6b37HeutIgc08aAGrGeRd1BALetQLJLL1B+
K/UuLmaCS7AmuozP93+dhpaY62h6pWRSF/4QQfCBtRpjlOAQkw0+baSoB4ggozBSDq6lbDCZyP4z
eyX/Rt1OTI+EU+UR9pW+BpovLoOP3yYjccm6RFNqaY6ODxKQSueNr+3kiMdgJpXRhRWrfl1U+b3F
jK4BFldHJGgh6edw0jN7PhuF6Ym+ULrxNYsDujnSLgqevKjQUno84gIbgdHI1nQ6ro9JRCqlR2Rw
ej5ml/ZEOc44vsbIIH3l1pgwqaqGkzalyZYqrfnf7RtvEZp+zCq4AOuNToYkupyPJ1XPW9ZxfDVn
6yEUhSjBJrLpXa8cpUZtTxGIy3jic92s9jRdG5rbT4anEhJbxh32mMdu2ojpFaE3cde5NGB4s239
LitV7NPOMu/VPnTf88Js329/9OKa//hoiLK0syA7Leur5x9t51rguoKRaTVMv5gDcR0EW03bKqFu
rMhjXhmL/im0E3nGYE0tgZ+wqr0pN6f5Ne008U0b3fYxcJS225ozMmwrkceV3cNgeGLRgosG8ZIM
je5LnwI/Ta8otyPH2Lqi0TBa6brKF2oXPTdp7a0VHq6OSdMENWMucihS55M5tHCGxr7lA0Pr99i4
Q7Vxhekp+zJtTB00QFTt9vb6LaI6uX5wOKTmJe4uhOKLK9VtPmKTeXrl1ow39NHiwdRM+qbpcuc9
QPv5rrYS6/ftQa8t5J+DLkJJDcQU9mrD3CKy8lrp5UshUuOYTdOv2wNdTChYOrRRlJ7I8+U/zyfU
qrPZzaCqvllNbDVUngYVoQgqZfU+5hnnlYRBvuaq/cGt+uNFprwBJsjtSg2eygK3wfmoiCnNWuY4
1Xsyyh6jdkZoDt8XGKw+CG3+uaxR4rsP9US/qyNNKHuid029L3S98w4hD3L9MGsnhzztFEaz89ms
C7HXkZV4qgd9U7fWJnP6ISNqc6Juk4/2pB6m2oAGPSsWEmsIktDI2AE4Ra+hGYx3UMjrZkNeUth+
WCUhjZWGZ3w2QnDKOyxVmmMfZ1SNeXSGb4lHQvnPEI3h/LNIxuqfsp/cp1HvYQMicx+JQ13pbnp3
e6WW5SE5abAxKVnQ8y4xzgWRwKx6J5hqm7522pezfRQmhkOvxTQGB63pkVCqKkvptokx979oI8uP
SmYNjh8hvNDeNVOBXcjtX7TcO5C2VRVQQeLMJmSKxQ9SqyoSjhu07xp0PRNx7RLfn6BQEKqlqzrd
5qIZVg7jknTNJEhIG6EFMCOKKkvhnHD0hnooy/59KLRu8ONpyrHK7M2s2FTDTNeAo6X9Px6Ru7up
XUFahDfquJ+r3sRoSZtL5DYcHGpWK9Ts2PMdDRkJ3iiHiKueSuH5jh6robWNYKjenbbPn8O5C+6o
YIazfNBWyQ1XJl72gXJuKHSg6LU4PtBtbcxeFPFuWpHxKwg697cZGkO4FW07pH7kuEO+svuWtyDz
/pGjkLVD0OcCPv8+YbQ0Ujp1944X8bxpvKI+Uq9X93QLDr8bLqfyMbP7clgx+Fo+26S05GLsdhki
cgAWCWAuYssue1N5M/BZEge9tZ0Xo3PFd40uC9PPufS5rgoHitSclGuL+tHaeraq3O2kZ9IJ2aNC
suy8aYIYjdSpd97UTCZD1uhm4/c5AQvaWsDi7Tt1meLRzQeLLVcG70SSinU30dVJomS26c88NGLv
MJjcsofJisSrOyWYgae60MRuNnu4GLQNmcWWRgM9QYa0wfxiFp3b3JlBPSqDb7aeGMYDBmCxbu2w
+OkUX0u1oduOFeymvdOp3rs7xSRoc1A0aJ9Rk98pZh+lh7RkJ/iR3dXdbggDHYPBLFba53GMPIgG
KH3+i1qQW/07JNNkvk4IolZfLDGZjNvTBKS6voriXvNsB4hW/vOXt4csdkvOoE3zEZnpYkfFaufU
7hx6bxo9Ju2DYyrhGw4E+WMFhGTvECEt1yC1i00M9klRme1ErQQgYRFj1/pclkFcl+9jEde23yaR
+dJORdbtclI/FEwDY1ThgmhlsL/9sVdH5qxS+AIJRYn3/Ph0GENoStAX77x6AyelUn04sN0LgIKK
7tZEMT0L1iVi5Ov95/6V/Z8w2WkClYjzRezpIPpuuLx+7yMBob1vhGadMHRyvIca1U9nj1TI0JO8
knOPiaI+IgFLh1cHMSV6gFhlxw+eW06Vr/Zx+zNX+vJvgysIJ1KZmBMO61D+2vN5CbB6xiOgVN67
1G5M3yn06id6k025CyZz/DlaU/BaT567ZoS7jK8+xqW4T0gnaXLLUl3U9JRDxyI8KlZQvWPSYGzh
vbhf4j4qd7eXfkmMg9vINwK7w3enznpB+ZkGza1qTVHem7ESj61oq584quc7JdZhYmt1bOxyTN2t
jcDhL7knN7DvW8sRa60Fy7tU/g76CMlDIEHxZi+eqNSE9YeJVvA+9TCyQE+z+VsmsPktqwGPAVOE
Zrwpwm7Wn/KYp3IlWrgyD1zmkCHJJaG9k+udr/U4l3Xda2Ny7LgIZRshaYkVzfsuSV/syex3OuCn
39it9R/JcHEINIwHbq/F5RTIn8BVrrPZQAoWP6EzairSXp4ezdSqtkM+DJ/yzFUAJAye6rRXgsHX
7VRsTa9b6w++CF14rEl9mXg0ALjOl9qicZ47Q4sJzrEOM/WgikF9KrMu2Edj1nzGLMm7T7CC3Y/c
m5veQgOs02pnp+K8vmFXFSvZ2+UJYBpI+4nByRZxATtfjTSa6HKc+vRIE9vwCPfLoX3K0vZRkDfv
fz/rEmOzSNrguyxBGeHEaRxocXYc56rY95EkgDrm4Ct2kx4wFJ2/w+LAP7DN0rUcdXnvyjmHkioL
n1LL9qLCUQM30QqeHqWUxz6HM/aqRl29qw24N7Pw6lOgaN7KLpMv19mtCwuWG03DQcCCVrcMWsYx
zzpFIOjjtHjK+23ZgC0V89Ru4Lihu9zrMsHo2yzGU8wT2Ztmjlr09+srCwESDUNKgWr9+foqmiGj
gTI/tpHmvWR5nb44U5hu21lZk7S/MsnUlEE3JcQJyXkZpOlViMO1VhybtK8OHSSbcJN2gQKNLMW1
zo5mIjd3zIqVZODaPPOawlqDVImG5yKCSCHTktha+bEMgv5HHowe1hV4pmNuVd1HlGQfKwpZ3xE2
156zCg3329v62mfTkg1BkC524KzFDDP7oVK3dnY04WyMdJY0Lukrf7qfR+oI24i0dlujj2qv3KTX
vht+gMTtsO2D7Hq+tGlf03RpRMWRrkAwZa3x7J3TDNWhrG3xDMTufteijI5/K8KsVdWKt9sfbl/Z
31KViHcb3PxCyoksM0k5QMXRmTRF3QzIroXbQoz/Bq7wMixBJzi2t4e8cluRc0jNYtlyShXv/JNp
MUSksZjLo6eHv8KiUqrNkGXz5xqbmDUhoutjUQ6RlzT31WJbCW9wxmhwyqOCLMv7TPCBwpPXlhvL
DNeb+5dzCebEFcw1QUGEjHYRAMFuRL8hNpJTpehTR5m7SZJDPLTRrrVcUo4SdOVzGGrKp7EnajkQ
zFsPoGHQEtmZSbaSb10+0vL3IFADyQLSF1DY+UTrVoQJUxvFpykIjfy+Koc+OEAgp0rjmRi/Yokg
4nFH32nM2zS2SbVtcFPqNjGVOXd3e9UvNroOliGDJvSAJFy8KDDQXB24PWwQYlYaT6e8dJ7wSgmC
Q5eM03hoYW+JQ9EgJ7LpbD2By+ko/9NvoDINIkjoABvvfEKMCY88LcvjUyOseTtwJmjjjrOfadr/
HNTZeY+NPIEVEETzBqgn+ttLhimgQVFikgCTaJidD18O1VBaWRKeCih4O677OkE7L2i2fdt637VO
qZ90AIKVm/UyVmFYR8qmUfhU1Yu8u8QYZRZJoxzDJkq3JZ6E6iZGR+CQ6V78npujsytcAPUwUtsn
Ez3Pu3ZK8TQJ1eFlYGOu1LWvbQTkAyVswC+6EIUfSY4aLBjCkzH2Wu9HhaFtx6mc1b1RYC1t5JPz
FAZpc1fScL/lPppXdqK8y8+edOZD4iQSsoLCs5Tf0qwRASZ7jk6pHYdvRZt6R8UrzKfMMbN3Gw0y
fRvHdfZ7nHFWuX0ILm5bhsYyh1KXdOZg7s53wKxPWIBZ7ABtFOVdW5iClZB4fx1PD1ZfuYfb4108
a1K4lWsdziyAG8Hy+XjGDCdWs5X4RDQ3vHZq1pIW6urGji11Sx+4+TkK2Q23B73ykdCVaDqXmarU
ZTwfNHXTdhwHPTl5nWO/0BHHtVJr9uukCqzKlL+U4eQoS7MlOtwlJYsampyDP6D3iSzFRj40Rcwv
hJasIiahUwHp/DzqvY0dqjkyIbQW3v7Ii4eFUVHWkqdYSuMva+1KNeCIOrrpqYC9u8f6FVeZblYP
Gkbxa3DitVWEBEXQCxNFs5YxqNkJrtS8Uo69g7XeSOH8tdIma9PPiXMn6C8gwVajL7c/8MopkU1Q
dP0TdZJULFZxjmzFUPtcOSodPb30EyfpyRgKZxtm6KBQyTT6TVGU+qOT2M7KCb0oj7OmnA4ayRHT
lP2aiyi0qAao7ZYdHMMS2wZfR4G28dus0aNNJbTgh026gc65hQGkR2zcbiqsZCgJjxNoa5sNK8fo
YrFltZIdTUD8kWYtfk5ETDpVrREdbaGo9/ZkuYgRi151t1mL1vZKSHhxfuRo7CuSHbmvly9lgAJR
O6JXe+zCNP53dgKBZk/dD/lm6uxfMQ6ja0zNtREXD1MDaSwVnRodXSX2dkGfq4c6SB+6ouhqP0IQ
6vX23ro2HqxYklaKB5Ta5f//cWTVPKnCRpjRMa6rnyGSR/u+ddI3rOpVhivib38/nMQZLfRygRqs
xVYGoMa3NA2To9qK+KvZeMhSOmGzVwIQfDycEdO9vz3i5YYhVUXmggdOAj3GYsTYDgdKglVytHGL
9muv13QfcvXs91Wurq3exfVAYZ0klemUoia88Oez6WIlo1H/TY5uwl2nJEoboAzltNV2bPJp3rpO
YNxrNKVl+9tfebmMDCwxVSkaQx1m8ZXapKeWsK34GI20/m+mykNyQTHjVNv1kIfeB02bq5WZvbiW
5MfSbof9GwcEGsP5x6rQSGY36NJj27Ylwjzop/kWOlWfHGV03wJYQP8ERpNrGzOL0n7lHriMqKm4
gR7DHscPDY8iuRR/bFwchmNTSY30SHAT/EDhNP0CS8gID0oeWL9K2JYJpqej/hm9dBoExCTGnV6I
euV3XNleZGoWNEFe9ku9jQBvkhx6Z3IEJJv7XZNYabhDunQCMFSclQzxIl6T30y8KiNIOJFLHkLD
Yyq8SkmPvAdQZr1iFL8MZiL17UmvN6ZBEyhu4G31oyjCAMwCGZvjX2808nIidkTy8D9f1j/yOJrd
dKa+heZ8p3+p5io6pCE41QYKcLhX5yzT/jZKlbVV3iCoihws/nW+0hoIC8plVnqc664RWzyUKabb
blW+Ksjz3bkN6kjh5LQdSl9G2PIcBNEKqerK8QJZ1+G38OlIByxenWxMISvmSnZEx9pV/Epzsuey
UMu31ktrc28jhL9yoGWCehYZ89H/L72H5QX35eIdSJuS2K0JsmNuJonYJUWvT3d1Z+b/w3rSRg9E
IGmG1HvOJxdyiVUKd8yPjSk6Wp9mzRfo1DzhbJvezbqxpqYlF2vxXSDNJEH07BPvL2/I0jN7q9Hd
/FjgxTf69Crn99KjaZM1hvNpMDvlxDZe451dHxWVbAd7Mdog5MH647Lo0M5yRyxlj8LGftgXZiI+
pWmQDAxrJRti8+QFpHcNnrrM99AO46iS4dLpRbK5CPprbaTHM0jyI15UY/gzDcwqO/Sh3hmbQTHC
V6LlxtyqRC7dL7TvBoTT06ZoNoHWd/dirNt5p9RDspb3Xbm0kKKCgAP8TPq3TLvsEop+7jEdmoGP
864adccHhXL7x8komnFz+8q4MhpKU2hCsOyulCo/n/zShFnSVezcMhJd/SXMasfxu3pw0n+sQDfj
lWfp2nDUNyjkYQjArC+GA4JsSrWBwGi3bZ/uFYM0chOolvhPcSz7++1vu3JMoS5B1oI2Janwi42F
2JE1Wl1fUiu1cw9qhpaa91o8GtZKJHr1qwz0e4nEMTNc9jMriV4m3H7lcarS6rvmKY4fGwJWQqn1
K6/MlXcdxTj6PGmVcDxetfP1EgPOPoPdFEfbnbt+Y2p1/zjHuXaXzRn1CY7Q26AXyT6bje7vRMl4
2EjIyapAMz4M3OQs/HFOC4wK6LabiqNa57bqm3bDAUgD5wB1O37t2mTNKO7KxcCFTrOSxCuhzcqL
/48BxwkyLuKH5dHB+fqrF9rZVpBp3oVzlj5HQVWHO/A/qLO3t82V9wRhFpBy6IRkr+6i+KC1dRtP
Rl1xC071xi67eFcZabk1JoFRgzKvZU0X47Ge+BHwcOERgCfCYrxsCgVlpUw7mkDxj6VeCshEtEw7
fjaq9kZg9r6Gz15sWIbkdpFdjBRX4MGdzyyK+rEb2rV+DOcw2UfZJF7SqM0BL0aBR9Lt+byMBtk5
gGCwUHGKoq13sXEyoy0dWHH6MdEm8YqqwPDZHbCM2+c5lK/NkFZorPealuxxycieNLt27mFn/K0l
l9zA9DvQNULvD4jN4u4xgHlznj/j2JOd3iEzPp4sBesPrtbi3hXWQZ3cpFn7eBl9nL2pclTCMTrE
MLpmAs6nusiGEgjK1FEE6bJTEvXJAVUO53M3CT2F/DLWv9TRGP0R3e1TUTXJdgwd+9lVAwtHudpu
/Qku/7+3l+Ryy/H2EayBH8ma15KCUKbIwKmdZRwVOoZ/9fSABVsbWVV9R0AX5ndN3EC2uT3m5Z5j
TGAMJABg8xGdnk9ES0EiKUfbOFaF6/xMyjL/VA8pfkxmtNZwdXHxM+dULYHdYXrCZV9sOL1PZvmC
mke6Ecx204ZhkW2bQVnTNL+4oBiH4iwNJsCsnKfFOKHbqWY90WytZln1BI3C/IG0QeOLUBP/WFaU
Zn5Ha/rKE3Bt8WyQfJQFpHDV8lmzlWksU37Rse3UFCMEq08D4uqm731TON/GzpuLlV18be0A8HF7
hDKPtMDiJW3aGqgmbIwj7mLmkxI6Zn3IhrHZ1GXvtispxeXqgQrxYYQJXE7cG+cbpWxhJ+SYah+b
2NCVT04Dz2/XNkK1f9/ekRdvKZkhZBhWEDgKguli+dADgqA0W9YxpqkxgHUmaw4ekmpfI+6yfeFG
ur0dDMzbRqRMst3t0S83D6NzL9ooFPLGmYs5pTKK0HBnW8cq1saDUCq8q4a6viuLudmGAoKQ79lT
vb896uXmORt1acaUpbQuZbrCqOrUv0azV9yXiHTRB6Nb/yX1NB9uj3dtjtmjUl6TCjClwfPFbFot
GTS7tAEW52yHrUO0o1wa+7VN/6U2KDWivRoVAC9es/G89qV8KwUQmrml9ev5yEkfVvPYzfYxVC1a
ljJTjTdRMYtmV3qd+BpN9HivHJPrQ3JCQDZB6JcNF/3oeNhrZfYRyW7zjga/YGd2BW0PUDht+Mg0
6v66Pb3XNhFAKgRpong47YuzokxQQtM5s45tZbunnoatfA8vodM3Sai31k7LyxLChehD5vx/GZph
yZzoMV1WmEa+qLaQTznS/UCvVxE0n9GSASFtGk3cKxFrHtIT4d7dHlYei7P3lIYSWVIie6A58kK0
KZ1o6kvaKD/1dajeWeqI+L7alv+6wIatn2W5Rco6OFtbw54o9+y/3c8fXR8Uerh+keRY8hC6vlXt
cVSqUxejMT+Zoj1psdahXY7LWtXnxrvWTMajkzfRysgXS83IYFRUzIgVJQXjfD8b5WjhJjvUpyRM
io0hNHNXD315MNCWvzfnKnyI86xZebSvzDa8sQ+tWh5UmKvng9ZV5eKlKZoTNjHDqSnD+gl/u+YQ
9wDfXhZrO9uIql0zTvVXc2iV/e3FvgwdYQhIBJRqLQw6yKTn41dFaHlFajQne+7ooW8dxfvXhgU9
v6jGNJsHh2Ap90PbUgShS1wUd6jxpfZ9OgXKyn0tb6rzjQcqjQeCRB0M7C4WU1GNqckCpOJEhxpq
CQgz4wUzxT8TbbBWXsDLpSZGRYJDwr/Ux5dw5JyVQ92KQJz0rLW2s1T7SG2v2caR0ty3XfWJ2Kda
kb1YdozCmwLu/aAlyzIAOMD5VIdN4gGhmM0pS6LK24SE0q/T4HTarjA88ZSZtTn7ld54qT+naD9C
8xGyoBfFGKyao4IlcmpnoC9ctTTxzEoWxugHKM5nI7KUYJ+KfngoWtGoEKU6S/OrMgrSjYqDAKLi
Q9K1GxfGlrOJynR+RTAm+XJ7M13czvIDEUbSTLr4AAkXHwgRFfqrE7YnM8sdusa7cT+OoGbz3Iid
6lZ/XwWXA8r+CNkpQvlfLvMf+SsELa8JrL49WZ1unioBzMoToOxDR1UeqIyisdx3dbLTkrnIN5FU
DPRRuPl6+7OvbCa+GM6UhD1IvhYvcN+LoBzVqjtBDote+KXfuywODyg85TsV8dO7oNXX2HEXr74L
Axv6Crc0WqO05p1/+RgmBMuj2Z0ypIbiTcmFDlvGagy/m1TzYXBy92DoKUrrlJ6+3f7eD07v4qBK
fVWE+iULkHRvMbheCaqpfXaiDh+9D6ma37lj0yGBXIRUNataTPsyHHHVaPNoeBo1r/mB4kz0n9JU
fX/fCa2jW7FXyn+GkWbvJAiyfWeVJbrJXegb1eeo3KuK7t0ldFMe4g6C/crTennrUrZC0hb2przo
l01G6aRin5DF2clKp+R7S+vdU5tVEYZrZdrvlEzLtloHhILhb+TXs6Hf357CKyeFfiPQIwoT0PeX
oiboC2Jzppb5qXKN6HM9qNGnSNHq+1xvPZ9Wa2elsvQRiy2WDIoeeTmVQdSnl7Fwl6WoLrpacYIu
0DwJ3UnvkDLpEVFFisxX0CJ58bwweqt1J+/8AAsKZVPgzf4lpVn4U6Y74nWam7Hzh8SkyXt26iOY
xLyl48HbZpbdbmGAKl9Ah9POL0XW4beCEfddY+j5q0Ff3saZZsRNcoNXLsap5ClNI/Kp29P6ccMs
P1MKV3CtS1xumZeOimc0aFHnJ88RpY1owOQM28puysJvLTH8gBXm3XtdarY+iKQR7pp2Tqt76eZo
7KckctvN/5F2Jjty40y7viIBmoetcqo5q2yXq+yN4G67NVLzfPXnYf0bpzKRQn0HbbgXDTSTFBkM
RryD6Mv4n2YulXdvjsx6Dx0Q0cKxpPIhIUFT7GccszuASRVoOR0ptVLPcmWlary0L5GXBeoCUlmA
dy92P4tYWnltVxfZkJL8xHW9M/XE2DhlJPKNTu34ZnK8YtpC2beeaNokkd/RlbkVRhh8C61iemkG
c/iFkBu+hnbgZek2EbO911Ul21SR+O/6si+CEQoaCN6TPdCYA9N2FoyQCqEUW6I8NKVR9dVM7Er1
U0XVbiqchFFoqNSwvgkcqRFbo+Qz768Pv8gb5PBwdlGZgYcjmZ+yQPTXLQB70g27oAwe0dkpcOHS
u2DYUM8Xz4j1EQGvj3Y+WSD+kiQoh0TddHHnVJojbUgK/bGEQQ8QIot2jhmJvack8Q3oyuLWyzJn
W4OwX0lalrkaE5XVECZImY8yz0e/5a+J2lS0wi6a9Ue7DZN7DIjjW3QU7E2bgDhFhWEQ27Js9ce2
Uo0be3JbH+n75pPVW36FzBT5xwTtJPl7p8udR2pidpAjHwK8BY5NlyUvATfPLkiLaQOVttRWVnxx
v0oeKO0TiZVEeIozsfi+vVc4fTG18SMci/lPVSc/Bmo3t+nYBhuRteYGlt7aI+hsTyFNhqKQZAeS
FXtLx4y4dZUwaoLkcSiU+D7sRvsfr7N/wqdY8w5eXAXMjk0kJ4Y/h1xaeVX99VEnIzDVelDTxzkt
EnikGmX3rZEPk428R9j9nFCK/2S16WNMSSYg1YazQn/udMyu7Js6DIL0MUva/HYOOwX3E3zs8aiC
L3f9vFxaSaYGbAnBJKrCi+3SR8gURImdPo4BYjtuqGm/DGXI/zHyuE93nx+LtioFScQgWNjFvArK
wyI0tZSzWaK5UlvGNnDV7jbRlGQFdnfps5nkfNw2OoJay89mRj38gUBkBJ1SbvtOfYwHUNZWgt3F
Lgm1dg1Bfn4MKOsScRiTXips2dOPZhhJ6NDcTx/jPEu+W3HifneBDFGZVJOW01/Mgx9OJYp+1xf1
POywQzmCuAVpUv56WcWbqL1mOHDzBb0++pVbqbnrsyYHMZy47b6cJgcYnKfFG5GY88+8csbvOma/
K992kbJ97FmppGTKPMazlwZCXWZZ/TTHLHinjs8qK29F1e80HHv1tnaL2k/1dja2WJCEG1Qw17Ru
z7437xpqA5JUCLJJ9xY57+yMnuJmw3Q026zo75HPNNsdiISksvzJULOQiN9bgbtSHljmARRg6J5z
foCvUqkF5Xn61ds2rsy6jOujk8aVa/t5paRfDaPCZmVTkU4XPV5KEVYVLbyJL5q0qLovAktkG1sR
traBkJX8xmOvaP0eJrVn+QjtOcOdI6xsenACiZkBINz9s7JpZFD+KxPjdxM0kX6AosjBh1Ny+rsH
p0Qht6+6J1RgQrDeEsxvRz1O7eCs8eZusIxzGiW4jzxN+RqnhXdIPL1sN0OlViqP1iL61gZtuLKL
PsLNye9iE4NplNQathEwjNPfNVutFxRK3z/18dRhWZhnWbTJWsU+hmXctjvcMepX5JuiZvLdEcdD
6n5msx2b2k02WlyW40tqKfIXxrqXHGEeKtpKxDzb6ZKUAoiNkqPDv5dwjZhycQHBJ31Sp7F0NxE1
+j29pORJNHjobotkaMy9Bz8f52o3qJuDHVnFmrrkWbSBVccVSA8cirxcqdN1ci0qJElWt0+2QKO8
i/T4Hyup1Gbnern2beKZtM1NZ367vm3Opy4LfzLj5XnEC3cRwFurq3kX2u1TUTfdfqyCHpBrMsKq
Rr/cifVNYYlkq0yl+1LaTr8S0y+MTt2PgjZQcZKbJeUMEMMwQnzvnkJPRZO0HdRuT+1s0A8xijXh
r76I2mekXctwM/TZ6OHsgWjqy/UlOAs0UPuofjmcetJpd4nnLkKbYrvmtU+6Ygd7V4kqn208/XaB
G28qXal/fHo8nhpSksqW8KClRn/tdHNmG2ZypIqhhv441RB2KQmWzxrE0T82gOP0cH3Ij4U8PYS0
DG0yOepvpJFnN4qbFAhpdzmoI3AY/lQEU6j4JJXAVfy8C3ASpuoJ2m0saSjvxKjY3Z7UF/Y+3Tjd
+m7pod4/GGkHWMqvzCpSx5VAYS3jF0Q0QME0U3lGSq7M6f6fiiHyeGnFR72ZhHgam4kGVl53wfc0
oBa7v74i5zuP7g2rzMXC/uP5ejoawyfWOFTl0XPyCbkyZYj423qjEF1/rVr3B3wlzOuj3r6bqlhV
VzLsj1bC6QchYeLlRimUggRlndPx60TUkOGG6FggEHRUQBbW20yVKtCjHVTBYzSaU/c9ogqWb50O
JuRT1Kdm5qOfE/5oaorBN5Qe3O8EtDrcdHPghbhD8RzbZ6rgBdJMk6Vte7eEtliOSan7llPo48FN
9eKZuedkoTMYZjSeCsN8ytnnj+gKJi/CqxXN7+I4f2ldBNMOlTV09dYZ43ncNlWa57ugMDJBncto
MAzMSsQI0DFRviZFrCcvUei0/wRI/8/fEFnSTD8MPXbOrFkzcaRK9W+Z4gRgfcAY3NnzOCU0spwg
+xN2XVPep9pUGq95rLbTxjMA6W2tyAyDbTMjTn0nWjMb9mkqHz4K3u/lfkKfcLxLBqc27ytYPz9G
oynjjTU6Mx0bTFCN2z7Bff7IFiq0/djPhvCHwqPK5Chh43zJBrWM1or8F3YXz1WJ8KEsKy++06/L
ZZLXUZ7ERwsll7upLsZvOuZlD4GbIrFFi6X6o6S0mpBv1GLBNss+Cd3VKDqBsgRhxPP1A2h5+gvU
VO043WQxqDN2X2oli76hPdJua0fNAiQKcuhHimo+mXEZ7KFkqCtp1PkKcIoB4X1oVsie8On4We3M
KFvrwVNgRXG9TwpvphHtDla2QVOJwpbv1bNtviduVz120P2zrde4c7pys39AlE/PGQ8uYiy/g9Cn
LRGRFMqmufD0+Bjn8+z4WDLG6le3NpqHYegbF0dxIR64l533HOfLO2gt2Tu2cqH7Zebyt+kclGXy
DShnYf+wshb/sCRrEJ9aiwcsx+Jn8liT+rZknZIbd7pcTVXNvC+QX9cwlbmb9CSooWhyNflK1BOp
wc0V/16PgEumDVtEKmcgKEIzCsTzcsxYYMnieX1+7JtZG3aKOuTfYrfJ6Sb3ApX6LLLwVPZTrYmT
1znyDLHRc2V4HLSkwnYQPGlq/bj+m5aFbll8kx6Okost+wvLqqk157auDEJ7ros6855K4O7t80QD
RH8I1aQZtpBjPNvP0FmMXiawkMqjk5YTbTS16CNfr5Mo+4bdWjFs1LZHn1uvlDbdoYKTp99xNIBd
3Ypp8L6NZTeFuwIl5qdam9Txy9TNYtyXgRGqK0nOskYqJwUSA1gG9xp/LS98o+pSt8tN4znpzPlW
ncL5X7crcuOrowfhwWgrL3mLq4pziW5b7N15wmqyW7Pt2jfDropsG+Hh9mCbmWm+1VlUPTgD5YoD
Xlyd8qDlyD++elYcT1+E0+vKps4d8ZYFevxZ6QtZFKUzz4GiNMQ7fJkpRfaQJw6qCEe1cRodIwY6
uFtbLYrwSz+gD+GLWfGiGxFbA+7UGQyiNkP5ZQ4l3AX4M9Aoe7Rhp1zfNWex5uN9zuFGlwmViGUR
Io6SvstFPx5zqMXajQIr42lGH+guQEhok+aZ+FEFRoxZhNOP3+bBjVdSl7MMkh/A2JSQKcueFwr6
IClQMvbGo9nhRue3wBp+Cxslvs2ghcVXtY1WBdTk6/ckYMjeF8UyQFMS97jMnI3II23EC+aoitj4
Rx36u0niHqXZhJ/wLPd8GIpBtdGcoHhueOg+UjpZYwGdv5Xlr8Dh4INWDYpqkUWNo14ZLY+SY6rP
iQ7IujLbrZKP+p0ye1m46ZVcG2/VHhHewpr6/N5ApzaGC1UJ8IEpwVl7G5XZSB5paPTmVhmauNpq
XpYM/kBrevCtSVvzuTwPfPxqifqirEs3iihzGmy1JsBmnIbLsWkAN28zvf+H+0PMu6LT56egnf91
+JHplpaVs1MaZRw3uLS/KIVNMf/61j3fOVJ2D6wUjz9KDUuqpRmbYVemcgFL09lHifvbLFr9m4qF
61OaNaW3cs+c1dLpEVPRRRUJFD5PrsUjc44dddRbdzoSznGHj5r5mdaieQASEX6Nutny59HjfDhd
ba00MeUVttixVHIkLtikfHemE0zJvqaM3dvHuenb732QNjGqyqHm7IJYU56NJvsvBsb0/dMLDIoI
ihq4QknbXWRi+BaOXtlYztF1haDvFkfpvnfs+Ydom+Sxq+L/ro939oqhQUxGD9Aa/C+lmOVF7vR1
MyiRdZxni0hY6eO3rq2ltmG+5sd0HvZOh5Lf+q869mynteIWiXW0c0FH2o1qzDxUC3GvqIqGfeA5
8SH1RLYDi5scE8NqVjbveXJFJ5zzQ90e3w3etIvFDYssFQgjqscRPZz01hRl2dzUQT2nfudV9Y2b
x2a0sxNX/Ot1WvmjdesoOWRtZT7Ri9b+MeY+eanwGeo2WE7G+xw5o7Xmyfm2k1h7WmREZon0X6yS
0mvlSA6qH0tlaLeuOnZb1a6Hb0Mwjd2jrszZIQgbvVjBnpwfbMAkSLtglvV/XJzTj4Oq7lgnJOhH
vF5ViKZOuWki03kp4EHcUGcIb6/vu6XGIYMxOSqJH3BW1OkW38JDzsMsy945ToRV7ZCSVRgowGY2
qBQ1zJy7qFWR6kK0erxFctOe9m3YeAoXctwiVGVUdFSTGH/4Q0o/+8gjahwejBkFpJ05meof5Pzc
6eC0eXvTaeoUbEIHeVe/ckenEJtAV5NtoRuZt5t5S1uHrtXwVtLjtNcoI5lu6usin3RfBM6MwCVw
zfTF6izzEKBtHr3nqjJ8pR5Y5z8nrdG/m8asEBho47joh5fDbdT2U3BXg8p8F0OVv8Rd0wUPA6/k
wq+xSA4nPx9a68/1VT0/zfAOEYCiOki+g7bd6Ve0mqboilpzji3tsmgbCAsMVo7EA03PrgvWZK4+
qEmnMZLxsMbCdpXaEIiT0/Ha0FCUvlGtI7AMfDWMwiT5SzVX92sUVg5O5TTzQZtiVGJ5/ffFzgC0
Ft+WCV7nUezo7c+hEGQgSTGL3Jet322HGZbmxx5GZPvaSREidxpB2nZ9oS79cnJbmemi0kWbZrFS
oqxRDxrS9hiEocMPFXq01efGPKIsW1vfQoh2SNCPiv6fSLt0l9K9cp+1qs0r384jQ9vFEypidUmt
YKOoXdGnvgoIovuleEWxaSDvZV9ZccgdKzfieRSViDSUb1AVQ9R8eQPDs+/sCjODI0dixl21iHw1
d4y7pihKv/YUb5uP1U+vV9M9V8inO608StlcUIKwE6TbsTi1GNu4eTp07XHi4nzRvCD6WUyOswMA
aR7mqau/103ff9a2kVghpeuAIFKah6Wz2GYotClz7zjFsRmHItjiVBpsHYAxN+XYBNtR4rhuCY/i
RoQF3lXXt8qFyCipSDJjlnbRy8ELs7Bi18rqo8gz/UatxiLeqMgPI7E7Ke95qKa/rg944QbAyoU7
CqFSyJjLVwtiioUtpqQ/FpXR9NsR7BgC550It0jhDJuoB2ca0Ol+vT7searFYwQ3F159qKpRCVqc
5bSaZzfqhqPLOyl75wcgPO04+Lpth7Apm981ZRfrMZ+tvPiKJHS7Ersujg8yEA4zAR+c+un4Xa3k
FESK7ugqepOCA8FstjOm2DpMYPgydpw9qb4yNW58KBRLXWv8XFp2iVCRNExa0eZi/gZu7mWGivMR
YwqtgoqQxO7edPvgxcj13keOXqH4PSrxv9fX/cL+kjkmRQTJ7sCR9XTe9Lm8Ht0K5j1Xw60+oMjg
R2qh/qMHMdF0AJyzsqMvBD+TowRBng441/ASl5/bqVGxe4fj6DrxeJePRv4fMT4ztqmDDOV9h23W
71R2EA843Qf/DrXTKyjjjH2w0ZXeNu+NQU+Vg5LXCsZiIb7tlMccW/gmXL3w0Jpu8lqLPrZ319fq
w0Xs9MLhl8s6EIVw3q9LMVGkevSimPL5mGjx8AI5kN9cNhkwrdoIyocxTBN0gvrR2MymK6KdYpPf
bue+b+v7Jorigl6oBu4LOKaSbiusKyt/8mgJb2K3Kr2bshRF41OdLY37XCv09L3sYK9vimx0/lPn
VnubrVHivClDewejGIrUH+YQp9zrEz3fFKiz4RslLSPYlMs215g5WmlgoXBkqyY3NZfSa8jj81Ek
erzlVPQr6dh515NLkMMHChSxMRLPRYhtNYyHPbXuj5qLCP7sd/mY0Am2q6b3DRcNh1vCoJli6uTO
5s+oi4d7zlDk7awwj5Ktnlu4V1pxZbzpBcDIF82e7X8+uyYS8EayIR0RqZ0sniqKQGptbMCd616k
AWPF8BL8nhff9TyP92miYpl2fcTzkMCI1KVpB3M+ycpPjybCud48KMN8bM068ZHT1u/CUfkWuCUB
qlA79d+cSHS4Pqj8n55uceokBogKyhM6QI5FZjLQMAzsYFCP/SQiHw53+xP09rtIJv31+kjnm+x0
pEVdAdKlcOu2VY8QXqdtnqemn4519O5m6s0wOvW368OdZy5ggSXHlnctj/plcpq6JoJqdakeSzE1
e6cfAmdP6cnK/mkah3wYdfKRppZhNjg/zWhzbeIxHb0195kL6wvvkq1OQUHKSC5m3cXCc6YosI6O
NtUosiiVDgwwVHcNFlMrx+rCCstMnNAOMg8jzEVsN1EDLfKh4HnSZ/MBRMVk+qaV4btaNzAk2kpo
++uLfGlELlBM4mUf5yxbiYLaxA931I5apeRfEieNDt5ojtkmFF24nSHkr2QrF5ZTVqbIkCghSLjY
4oyESMqD1tKPeT+jf2cKq3ef1cz0Jh9IW2CuvFPl11mcDsg3UuAW/KuDoMzpcHha6V5fe9qxiAkw
QjG85ECJtdZXiuDn2YgEE9LcIO/kj7vYJUpUzmCGUv04tEW30RqTPhC+FnuBBfCGV5V6C9A02WIw
SRn505+QE8KDCtVuiedabJo+NIyxojJ7TLMqvYv6OLg1AoAnGIh321zoq6hRGduXawpXACYtSQzu
U4tPGFfUFrFp0/HSzc3NGCXjofCa7iHPwuhBCxJv4+FG+9KCm35UgsrbxHU37TK9Fp+Uj6MowJ1O
qY8uD+9YtKBOvy6P7Co3YCseuZKzr3Otpb/xSc9uTMLu4OeaMOetpuiusnJOL21iitPw6GTZzVye
024ocTKoKu1I09c4eIMLVU+REQhzDWflGrs4loUwNUVFyrTLNzP1JzMt+O9HC7nLn1Wi1F8xdgMP
3WvWGgnk4lgSRsFbF2jaEu1eKCg+6yPzKg0x/u4DqNEb3rS9+avoeM2vnJkL1yWAUSQqZGGHVsXi
bGqJ6c21ranHpLW9GxPtiJ2Z4JDjNer8g14/8mL1HL9ePy2XpghABDiQ3MKgbE63TFGaXdfVs3aM
DZu0I0zVO6FXmdiANKCB+j8MJpsYUMKkXsIiKrSNW05IpehH+FFJea+iYLEzXPzDwhjXm5XlvBDK
qcxQk4WFBsxqKaqE9Vw3oClNKLetxNumuMCqPLQ9/WeFvvi263EN+HzCQ61dhj3SD/kJTxdzjkRk
FkpmHBG0rbaxUxi5j5kHrmwJTV2tNpw9W3pNwOrCJwRFRiUJqjCdhSW2ZHLqbuhmk/gTl/oPru1M
+yUJJTdccqb5cv0TXlhVzEO5jKE+4EKxlM92eR1482RTX43r7HbI+z9lM1jbNqNAzv5MP6voJGMa
A0JAk6Y5Og2c0zV13LwcY2paR9so1e7fHg7acEMN0uoO7OmA6jdyI/q2tcJwXpHlunAgOW7kAoAs
oU3ai7MRZ1bS2WZiHBVHKZ8Bb4n04BgTzC8wa+lPXkhDvpnF8L/kPTba7/BGKZrIwHo6ZztMW2RG
Z+M4K3a6rRsoQzstnoPHOXSro9plxRpL9tIeIqnj6aKiUU4x8XTEUFoqGo2hHykbK8+x4QTOFmWE
JN2n9izSlYW90JJjDM6JBGsA1FAXExy1UqVYqIrnueY16EaesLeOaCkb5Mp8R4IW73sNYuPQivZO
MZwwfopKJbyjnqJ9ub6hz7FyLu0x0EeyIijLkIug5BoZkphakj3Hoc23LvrWwBUrH+MvRT2P99wq
7W2TTOVjN9lDsHGssd/a5Vj/BjZJzTrJkIuDS58cr/+u8wzqw+EBGRBwXcgyLX6Whk5X51ht/RxA
BUn9OChJK8BqPQAAoh6sD8rXFGgVXlr4S6/EsXNEOqkv9zjai2SlZPuLHAoQWxrFjdmy6cs/mjIB
wI8s66HKI+cQaan4ktd5v2v12PTtLqzvUDruVwLN+eFzUQwF/U92zN9LrRtK40gB5O74TEKTdJsx
BgI3Uh55aTU78XxXF4bfVIjHrtxR5wHOpXBAbRjeJfFtiWTKyxbpcK8cnqfA6P/MrtfeQglqlFfQ
+1zBqMk74advKgCmEjRC6gY0cFlMNydRh6KN3KMItUNUp7ruN21S7CxDuF/EXAW/rm+t88Mun5Ew
ieE4cweoi7gWzSjVB53qHHm9Fn/6vreoj9rB24CZ8tfrQ52fLiqR4HvIn1QecoSX08BiipDLNk/r
J6sT821njvltVxVOuvMGEdyZWTAc+6hTd1ELR35TDaH+ahltVPjC0uL3yJiKf1EZLdqVHS5Pz0nO
DuEC6CmRh+987iSk10HVQsGtn0SnV39GTx2hOtHLKG6uz/9sN6GbRGeHyMpu5iIxTqffenFuakE3
PUHqcIeDmUecGLPliW41Yf4nnG17//834iJuBIndmlM5Tk+IVYbNRnHN7CYI2+YhBg5ziGP9cH28
5WbifBIkEFTjapYCiItQjneFAqcpFo9lbqa3XMvGY2EERy2S3OjrQy1D4sdQrkPqSO5IbW+xl7JK
THlYCvEYOwE9LlMUAwi/rHgHQ4t+h9vav7SiyKdNqoXGyplZhiM5NjQyKfjHu/a87NFYoz50boYL
Gz2pOKtsWIDCRbiBTvcOf2njT94K98f1GS+3z8eoMvyxSTUbSuDp9klznI9KJcoep3ZW7/XCfdMw
+QJnMz8MokxXDuvFOXL3S5Y9zZplyE0TBSl7qxWPtjpAiQvpFiEQAjgw2JVaWG+aMjTvEPQy1oS1
FgN/cHEBj8JkIVKYoOZOp9nj5IWYel2+2ZmmvE+F6J9QeG82RoAYSxQ06U1pBWLloCwvuf8bFRwD
Prgfk15k6yN9CuRlreINek12O1aGctMbcXcv5X4eVCOfv6d0em4q1utuDHkSxVORrHzgCzNnsZm4
dHPi5bfIu9pR0KpAw+CtbuB+cykj5Ty42Q8ULccnw5iAMBhm8LnUQk6c2g9/OEP0n5ey45qZEbRp
jr31hV3vBvoUcJiL6TaK9NcIYOStha+4n4upX4m6i+3MwAzIvWrCdqMyu4yGXmGpndYUwxuLO9y2
jRHeBnQSdmOp/hKl29xePz2LePExHK8xLO90lpYu0em20sOkaaN87N+8YeLNYANZqyZ33BZOZGxD
A15t0+riZfA6d2WiywRXDo38CV0WaJJcNUu8nprAyAdpMb2VgdffgTUVW0cxJaEl017VgO5yCZgG
OYTKsv1EcadtEw36DcWFNY35RXz+v19ChouiE5U/CASnixCNc0WcbMc3WBX6n5bu9I1l1MkbGGRr
Zda6XNC/btWPseTznvSCyx4Hg9Ox0j5W7MxqpjevHz3wDPE8I1bQo9+8SWfHjfyszOD6uwCFPL/P
4vzNsjuIc22PoOBtVHjRa63Znth0QVIdE8Aj6U4Y2L7epWIQPy0L9Wc/0bXc9PmkLSyhLrBer2+a
S+tFKQ+cHodEap+czsF1p8pEd2p8Y02xgJ1KTUHRF5LOAXHL+uf1wWSIOV0wWaQEAE6OTUl9mR1Z
YZ9Re+q0N4Eh8kY3lH6rtbKYr1JSvI/qSDvkFUrbLYDLcIPT2vh8/Qecn0jSe+TFPmYraf6ns83Q
pLYRxdffhnDQd4luFw9CTKo/lKr9XxwX/cpr6zzeMR6JEJXZS2K9elBXcwTE9E1p3WBnO6kA7GEX
O3STvb0SluHWBR2y/R8miZ4K8pmSi+0srhf8oXE7ACX+Rs2iPgS5lkk8QPtkzW25y/m0K+fgfAvR
rwBgT7dG6jUsOzVY/CjZjPrFWzhl6XszN23jG2GnvUxjj2rQ9cld2kKk2PRkJPuE+vPpF0RexKjz
tDHenLzWopuy89rSH9DtqX1icFDuihZASWgOSbXDEcl5FrHifLLwRY1fFvqhDiPTT162LMrSvSkR
4jPst1qvtNg3MX85TOBCN1ZYqLAbG4Hik7Wq+HQW4BkWvJ1MyKTGliN391+QSKFYMEysynzL56Dz
ba2PIz+GN7tNEsV6c9CTvAe4Ph1ckTSfS+yZ8UcaSLWd1yItOflZ/hqaE60APJ+tN0wskp/48yZ3
3hQ4L2ap51QZcUy8/pnPDqocDzVQJG95lXK5nI7nTqMLZsiz3szEzAmhzlgmPh3d+MmFNXmocYRf
meHZUWVEEgTYRKhDwKSRu/yvGaJQV2oBZxXEtjK85mWRHI0eO1pFq6ttFuU9EIXcXtNluTAqDwkK
D7Co6B2bi7OainnIcMpW3qbYefWiMNgUmtZtRWDr06ZqjT9CbZt0JUCcHVhCMABxpJYxq+LZJ3/U
X1NF8T/DeVlX3tysF7/K1tZK36jK1x7U1Ov173i+ZeVQsCrI+SjsLREYbqpC4IsH5S2wY/W+HKLy
YIyR+V7Tifs6mCaCWm0/++SLwZo2/oUtBA2VzphUlmXwxRYq+rLTxjgK3w3kfGGP6Inyq/MUUf3R
hxm4MszAoD5cn+6FMXn7U56mJSfJEovPOUFxdnWdpriZlMV/bj51d+PoVC8TJByL7Mdd80C7OKCJ
lIDUlgUAtviUJioCg1fq0fsYhfT/ex39rLFsfyAKnfuKmlkrp+TC1kERGTgfZgOYNyyfv1lbG2IO
De9tKmOe2x0wbG2jdBjV+oIC8Vp16tJwFOXQYZbUet4upzu1t4MmnKjOvjW5ke6siqccfeJAvdHr
Ias+fyyojPJMkF5U+P8uNkyZ2iXpXBy+lxRvgh3sWOVrnRXwI7Dj/v3pjULnkEI73wwErmWeTgyx
3K6mCBu9Z3qRthsKYnF/1yS5o2/rOU9SPMyAqKzcnRc2C5RJUmOpswOAezHBxMszbF8d5a1mdAiw
UYOZGJw4td5k2RRl+1KAGVzJDuQnOsn5QBhLGA6wJAxuzj5h6cVNJDwRvQM+baMNgGwl39depxzm
ZKzKR1T2HqHdFisKZec7R5cqMVzFDAr+Z3ESNQE8uDFE/O7WOk46COFbm6IeuVC06fMbh7EIMVxY
tAn5qqcfEwhTiqNeFb8DbtJvrbw19noO/B6rhGJlj55/QjkUbHd5O2KOJP/7X6G7bl0apWUdvyf1
IJ7ZrtOPBkr/naY3zaMuMf/X9+nFZfxrvMUBVIfSRZzCjd7LZBgqunv91PqhbifKjZvk9kp0Od8r
zI4eFAw8zh9X02J2ikaANphd6fXmtOlCF503YWa5H6Vu8QTGYrrPaSp/+/QkeTfLdyskCsp7i++n
VWEEktiO3+Goxjda1nnvFLiKnRopAPb+h7Hkm4ByOzUBa3EGS7vV7QH1i/eOab16pTFussAxSkDt
mbly9C58PHCBTEuGGFRuFvOq2A+iHubofRKG+YBTovKYtYO+GaZm7c1xaShJBiEh5iI648p42CEg
GKdE73M0Co5b05iNb3VDE24IoE60sooXjgGzMrlpyQ7pVC7CJ+C9ssMCPXmvAQc/20PxOmDrJ/Ue
tW/x0HVfrn80uVCnMYwk7a/h5Oz/OnWTXUT0WxOIHMOsjD7Vf7EX+jB4P93Gro5eWGJe1Ayl5UrW
n7a7PvraZBdnXgHCr3tNmLzb9PB5uQIvDrjyn5WhBtKvmWvtsEvjETnl+QN0Avf6dLZ5ELiD2c3J
u4eEw33qJcrX0HV67HQn61eNIsFazebigNKrBEwpr/MlSgtKYJFzg8Tv/eQFX1X6YI+FHZYbFBqy
29nuu5V+7KXPSZcNFDVnAmXHxbnwzM6o+tYiS6MMSVuti3uVdieCd7u80/P5xusq1bkf4nFONqhD
runlX5ovLCOpzi9Ru0sMd684bRhUhDm3NIdHF23Ir/XkVG8CD6zfrIZyc30DXTqcGKTwXoaSADNh
sYGyTIkNxOfi96yseyQhOl7lhhkntzZyimt4tIuDYYD4IddE4FkczdH1ehQG1Oi9UIKmo+fWV7d6
UU7l05gZa13j88IjzXHph0F+IZsHS8cZDG60ocPC810UJQxzhIxRqhrH2PLh9M2tP4ZV9hNuZEVH
d6AN5Ygh9jtdSx9G6nq319f5wvUFfIE6KGsNBGc59TzPs77PSg4OoHHraITeCNYHe/M9dDwv8LW+
i+IbikDID1wf+dwai3UAd2zwApBUuSVXMWjhSWddm74nuR4k2ypop1fTRmbBblIPFClxn7+1iaJk
ExflWw7LrNiOreU9TXPXP7Z6WazcPvJDL4ImtAjKIx/JEW360zBilMIpsMFO3nNhiWnTIz2joYdr
h4frc79wmoABAqsAiAdOZ1l7DkdsUKxozt51sxx5Sqq4hswzKH/fncT8p6sa5+X6iBfix0f72pEq
pbJZfzozPeV6xyxEvGehCO6nyY5H5CxmXfiBPv+OK0/50gRa48ep63yudy5zaJr1GKXwsAWgd/Zu
sKM8HWckmI0+f68aqSOj2ZDKw0zJX6bIXo3NF74iomsUTD1ZbqFbdTrXXu0b0fUeq5uIbtgVlcfm
reActWtbWNZeF/sF+WRKE2RFwAOW7/UOCm+dVbN4r+NAh8zX2/6ELs4fHjLhXWvm8Q3Q+3aDEaZp
bWRvBYWGOdmjxTi9Xv++Z60ykPQAaWX/k4yGd9LiBhy0Ue3UBPZ+jnAqKip9oB1624kpEbu0srNo
7v1+QLZ+X6djeAMDwvw29auP++U+kz8D7QV4ewAzeADLUPtX2iHaMlS0JtfeglpJD0anxj9KFZpK
0ZNcjYGjRejFFu6/au5h6PD5NSC/4jUsadgw2fTTwUu7n3QEGvU3oboDAJyudLUNax3svaKv+42R
ze2Nikl0cFtlSfG17VBp9mP6F6uahcuaL+sAOMcklIBvhOaweITAglXRiPp/pJ3JjuS20ravSIDm
YaucqkpdPXdn2Ruh7WNrHqn56v+HdRZ/p0pIoc5nGI2GF2aSIoPBiHfI1GuVRGQkZpEVvMmbqmi+
mmPZRJw7pbeDSLH14ntrjPn41MPTbB/6UEuap8pTkHjqorYND4jq9n8p5mBTTkSmbBoPxgIo46BN
r8pJhR2j5YB0DA+P++u5jlJyDjzY5DsYbAR31e1yIjirj82calco7fOlbRdgdZ2WuPnTaKZu46PP
k7h7d/H6QnodlFMhhccA2qxF95Jw6KM4LbQr582Lv1pzO02ngYsZ+mzuVbh+wFpTTb+ZSpL2+xNe
5wGMLZGT9CHpb7B/V5u3yp2EooauX3Gk16IHd1SmfxtEpYrjNBd7EiVbJ5Z3I6I/qPxRaVg/q6Da
j5RURuOaiqX6HKN3cVTDui9Rp25G/gq2mHX+qg0zlP12GpcAQLr9zkaznDKNEJ5bUoyJVPb2G+NP
NjWUlYxrFs6L96RqSnOsJz3A1rTVTpPlidQXhlN9aDy0P+4v98b+4kNLMrdsDJDk3Y4N+mR08mUy
r32Ras+WmND+xbtH+T57iW0cQsfe06XZHJGnHrqOvPfelOihtzakqoYJnsBqPbxM0viCo3dovozz
kv5B2b7xHu5PciMg0lBHsJCOGjYB2uoQtZlCiy4JzeswjtF8ERHAH14JnWb6oWEoHzpkWZCFm8zw
JR+XvS731uioxYJRBSQLf2VVnbClAoVJV/nqFeMQn90cGvKjNjkDAvbVEP6DmJFTHOO2cyr4qBP6
QPdnvxEGaRBwUl9BkuBJbz+xEVZpIfRYu/Z9nk/fndbIP5t6ZR5MQHzROZz65E+lG4r+Y+fE4zfh
LY17vv8TNgIKFRLpv8WtRJl0tcvy2K3quPW4FNq2uyRaAwNeNM5H8GRafJpbhR6YUS8wAv+HcXmP
YnFA0xYMx+3U+2JEv9rIjWs1L+FXF1l6PxostOr1IUyOUTc1v6KxFe37gzY9GYm+kkqKqGjeDlvn
40DxwjSu81ynSulDHsgeNE0Bu6LQstc/Z7oSdqf7c906V9KkCRA2VKk3TXIUj5KudVXjuoCG+qKn
eXnCDEpctIQJj7rY04rc2tbMErV7evPsrtW2SkUcuW3P2rah6vzou9KLP5Z6q3d+ZhbdQDfTGsfH
HpmVw9gM1U7M3JotWqGw3WCxS/Tr7RLzzRW1HjrzmqK+WfpePg/gjctxGk6OruiI6KCf878ES2nX
I8u1sl6lrwZtRT/oaWlcFbpvrT9o86SCUEz69NBB3vqE7swusH/rPmSr8HDAXABW4+rRoKL/BwqN
vaTjLdke2nFS67MmpjY/aNHciZ2TurmukKIkb1HGytVd1IyI+U1Wa14bK1q+6bnSc2aV9E8BO78/
5Y4V71UZtsITD3CK7TwU2EurfYT+e9JrtrCvpWaFgV73VXGspuq5adsXpU7zi6ZBB6ZSjVRiEYb1
zoQ3QhNASe01NlK0Wrvm0JfGa8qp7KuYp8m+KEMIM35RzPGKdsfSPthKq2ZHs0jmPZ2wjaWGLUCF
EFwo6Ie1z5ddttxUuWNfR6UyTovSGccCQUXvwdML+19+h6288xVIosGItFPw9+LNu3actgqX3dNo
9tW1FTPxYy1uTwjzLQ+TGjYvS/deJ7PX8cgfVf4ihQBW76G0FmllFqpzrWw1vQyFhl+lMlHojD1r
QWp0MsWZtsr/kDNTtpYsDa48WsirHaW5VP272nWuzWioyamxjAxlhcb7F6Jar/u1PRo7m2hjD4MU
lKAZXvY2ULrbwDAbi8ouSpxrr4xR3x/yKY3/qvu0iI/q0IfK2ShnoVw8c6kw3W4dnedGOdc7t91G
qCDuQY+likSNcl3MmdwJjGxi2tdu1o3hQRUdhvIFie1HILe2uzPa1vaFdIOXOLUjil6rOccjkkpI
XTnXJU8/L92IKGczxa1vpeHXvp+1PSXwrdmh/YEGJjUMqverQNjqYppyVP2vLhE39R2t7YKiGcbk
YEbdXv9qKyoQ6KFPor/MEZU/5rcnNJXBuY8ocl9Fpiw/YkQmOh/AWzJconSZHkCGilMdheNeSXtd
NpEnBn9xiXWjVe6ti1KGPuVwqUIUl7PWDH3UfOGOlO6wR0/f+nhgiBFkkxr09jonxXXUG83CtK4Z
msXmY9iN2YwwfuSFX5QkTx/ntO52zsibmuvr3NByl21B3hzGasPYtVmNmeJa1yFqwvFozbA5eL9m
CPvYseLWh7laEvtoNHmO2Gc6/4FMm6b7Qxt3zYca4Yh5J4fYyGDIx3lkcmw3NHeiDKUAo4usK27n
2rdCa4dACUu1R5/DW5xTry5pcSoilPl9eDTpHg50a0OjvkCvGbg476FVmBKJomWircyrZvQSW4yH
j+NbYVlbx9SICm8nKd0aDoStRJwCU+LP1ZZOY8Gx7I1rXrlm92AYzdRc6hIHp2cTRT794X46urW4
wCLAuqFqSDt9NVxaNZaTG711HZ0qKv2hmh6GdlH/KovC+WF5vfqpCZX0i9N4y7/3R97a24BaYJNg
U+Saa7HBzq1Q/lNa56r0iItYi6AK5Xjpn4CpE2BDhdjxQ3obK6jREAcRmaNsDbxvtbAVfK8Cta5r
boTZ9zJKhyzQ5mXIDksfib/C0BE9+Ti6Be+OwJJzxsvWI1Pj9lktcVMZM187t66FZ9bHNLPTBREl
gHZf9ZFH5QOQm8reSSHe7iIe7twyxCcKam/ID07dz3ZdgocQ0KMuVdIktp9lrnVx9LTb039+Gw2B
a6qoVDI7fHTWeMmmiNCay0r0pvW6PVs6HTf+1IY9zcitSVFf4eaGU85Iq5NoTIU0rsztK8Rk20Jm
Rmo7t163nOo+1/Odk7FRdOK8y9IZkZ5m/jo/cUe36wcLhJldKV0ZVDPXzSGsoOsfJnWIzlalaPqT
1+RW9eg647L46Vx0P8O066/vPSo8i4GiI7ov5SDXTOxGF7lZRlHyUlpq9ikSXZKeMsSJqqPb99XB
nJcu3Dktb+OCfInLz4nqELjQ1WlJ0HHDcHCMXvTQ0r7PsYV7FgmG/b3tsB2loph+JgOvvlEFNI73
Z7vxmQl8XHt0e6Tc6+q8GI2w89y0lesE9i8wlWZ+KjJH+dYBTrjcH+ptDMKygWfia0yAly1X4bf8
Ic9EvpRTFr1U2tiirD9G2AuE8xGTi2+Ux63v94fbCEHoDROEkK7zMCxePUx5ZKjFMGfKNUcmCbK1
1k8zlADLTk4mpN0p8tsZYEzkTHvxYOOI0hInSYJ2Dvd7jS0WfTQrDryyF5zvZvucDSNCh6iV7OkV
bS0oTyQKpTZIfCh0tws6GKg5NrGVvGh4L1/MRJv8BVOES+4u1DgSS6E+e39NN0eUYjMwnlH1Xqdi
UljMSycjeeng3YznBHxVeUFfGgFbwLdO+8hbrflyf8yt7yipRmAo0KCiLH07yyIL8fQz5/hF7wzn
w7io06FQQvWAfK33xe5xtxNmsed0vXUsJNpNKp7JsvvqRCpIk6Z640YvMUSuCcHBqnrUE6P4IkDJ
7FxZm2PxYqBjB5QQZObtBFPo1AqFDnCn+dh8xo+hPoRjIbxj1Y9quXMIt/YmZ4I7ku0J7nT1Yigd
DYVXL05esOQqfqlaViEalydNebz/1bYmhT85aBopwECN83ZSIsZX2MgK75onznDOqsoJD0aHbOmj
NS/C+f7+0XiZIGpLdxX/w9Ws3KxDo7/T3KtnT9a3EUn3f8t6tpaDVpJ57ExtawnBCGvy0UWpb10x
qPVlcDvUQK5uqhbnOcOx9pyH0MlP9ye1dSvIho/06mJ7rJNTSXrABCQPrxTlreLBw2LumajqPi/a
5OJNkrjlACojb5NfETTkdmd4+YV+7yEzsI0apQQnU6x4cwRUlVkOS6Ncs8VzC0wcxHCq9aYKKjFA
rZy85mx2anLBbDgTp6IU5Y/78986+FRk6B2DTCMuyy32232hRXFW4wSgXOMeA1EckObnzIzSD6W1
5EcLUb6LaGHy3x90KxGh7ib7EhC4pJ3H7ahmqWH+G/J1qSS22XNVtaEv8JI1Lrmg+umHZVhErp8O
i64HtHMKfEtCYaJLvIh/dn6L3LbrT0DVUUIbeZCS0N7+lohq1VB7VXhFkJ8o1LLcD9A+6/Aw5Fr3
pA5edIm0rMPld7YuCvjE4jAZs3YKaerMh9xpUFq0yj3g+huEjLxuIG3TejXgZKKfefu76BLlerKM
9rVyklL9pkxAveggtf1wsvLI+cPGUSY/qH1nhRSERTxh2wx6zE/RePlu6JgkHiKxOHvqmhsHBvYU
eRFdBs7NmhGLaI4XGlYUXpGeSLHmmoveO8xmRkEcCDHEDOwP0z9UodTdk47gTP54/3tt3I74xzgS
H0rmQZC9XZZpmTNX4Pz+Mk/Cek4Srz/arVsezJQsFoGDeQ+qtHFEKbpTFzFdZMvR77kd0BFap+rU
Ka89mJ7iL7OshxcMTcKHZm5U7zmdu7T4CpnBsj9rqT56h2aJ9gL9xiklNlAtkdhRJAJXe7SkuzWE
y6Jck3QJ42NTeiopawOy8j8jipU1rhp2E/pUNtr6dH+9N4cGVgE/hAouaPzb6Q9CjGIQMBpmoxLj
Q27QIMaay1jaL3aSTP+Mi5mSLKStudc+3IoShOb/P7S8I36PTYiY60NHLptOw3By+yg91Gponas4
VLwHx8qcfxsYCx+FWbYXtezi9LTYrbKzAHJtV/GBDjWC+pRXqV+sy415WIB8zgzliqcnjOB6No0v
okYxCmmXfM8Zbut0MQ6PXDQFML5cfWgrsdSmjcb4Ba+oVv2q6qWu+JMGde2IykwUmKJzs38gxo6X
si7FnljE1uEiFaMjYgOKRiLrdsWdxarRLmqil7Dt0rNXF+mnpSwbCmLYsKGkU9o71/zW4oK5ZG0l
VAaGye2ASwPnqVrq6MWBR/swGl54NGZhHRsbR6z7G3l7KHBJ0gAA7Z5V4FCsHBGpxYpetGnMfra6
TNx1b7J9rRucPS7X1mDQAGkE8KoEMLv6jpi/cLGntdRs0UfzhCJxPJ9HRUTLybHSZU8rYXVIoVfC
siQs0GPnKcZS3i5jE4d5kplT8ZyG8fwUpdWPvm8Wgch/qD0k2ZR8Sut8eri/oKvN8joorRV5KmSl
ei2WXgzckVYZlc8RpOzCr3LDE+c8MafxWFqhgXPkKKqdzGFrotSBXAIRy/pGg29oolBP1aR8JvfW
zkYuvAfVwLItwrbvs5htLkRl3Bt09TFfJ4rLMc0kSm0kLKudE8XDjCFCXT43syFOQ7Jo5imK+uU5
bfEf3tmmq8QX2Qf8PymQSxw7GEZDrsBvQU80SRjOkeWdIq0cIY9h2gbyq1Cn92owMxBpDyOhr8NO
XVP/ACKHsCmFh4AHNP5wNs2v+NgPvjSI+0T2sUdwWn+61/EknZ7HF5oW61rXiC6AMtaOdzKTXPil
kuZHUbI9MzWfTno3akcbmPnOfll/utdBpToccB+aN+tsRUN93I0V3Tvlbt38mShdc4I+mlziPG12
QPobHw66M7Pjniacra1tNGHVAnlaHDeKyjpWkd4dSp5/O2XQ1QXB9gCSh14iohkmyq3rCVnNmIZG
OXmnqYtSaOOVfTJjXDkQXSjOtoIgXOWNywUdJ/10/7i/nR8j06DnlSLTr7W6jx55Ud/0Hd9vKrTA
QoTlHNvYSPzfRllVRHHVLPTQHryTmmrWebH16iSWSN/ZFuvQ9bqKUlmFMiDHe022y0bNqEuj9aBP
qNKuczQPUUWEdq2uP8HD83bG21o7KrwSCfXKYF7dq/yCpjUxXWQuTnpOFjxt9THXz/fXbmtW3Npy
n/NioMZ5GzqQLanbjnfTqV1c+yFDNDX2W710TgsF+5ON2Hn43nlRTtHp6sveDgiRdQxRHXj9U6dl
Z17r1XNnz81zDNDoeH9ebw4xYExgRVza8p3GB7udV5Rpdmdk2Kk1i94cVBupo6kt0xNSIHuJ9vrV
BYBawrkBZcoEiILAaizFrhUFzFp2FlGT/siBGl/oGSnLgY6g86dZ9N1nboHkZAg3jv2ussJPHRiS
f6ICiI6voN67R4p7Ezf5RTRLMXZjjRH2XP0iwGk4VoRjdvZiUTwWhiifpjouj9QUsCUAq/o0IxO/
E8y2lvz3QeWG/u0WypKoamsS3jOCyO2509rwGPKigxSB6/v7vy60LRJAMjP6E/Kn/DaU1bK6SsxQ
ZgxcGiFFXHdREpjLhwHG5t5zZmtiEHBebYTAx60pL32Y9YrR57jHiCTOOR4clQNZlbDPrqk2e0qa
b44kH49snpSMWrVE5d1ObsC1Zu6KMjs3lZJ8VBGbO6gLqS0AjepcpM54eP9ikrczM97oXEWrxYzA
QAymzi0wm42Owu04nYzEKY9NRG52f6g3NxHAKYDa/EMXm4LAKqbpsalHpTeEJ7N0IvfHoCH49mBl
cdU+mjk2DGBRRKj3Pgkk3lFDMy7WTvTZ+JY2zBI0MNg/dCFXqZKqdUbkpL1y0sPR+k/Y2ql2nAqj
/hxaCZ2k+9Pd+JIUWnkHUivjGbjOy9RoGbn9VDKJrJoAC5QJrk2dA7rUT/tx9NC7a5f6vbc9GQv9
Tp78EibNv7fbp8yzDn1ikZ/nsXAOerF0x3rU+/OCKu9n9mwvWQLxYckQ5rk/3fXXhVX831NCCcri
+avfjtyFtrH0i9EHBf4gy0Uak/yZeIb4mLj2QDvJXIR3gL7QBmkWo7t5f/T1l5WShYDSoYtLWDrd
l9vR29SJnBCz2UAtXLc9YGPa/I0xjnEaes3YOTKr+g56VYyFQw1tZamPuH4XUkESWSHiIYgEahSn
dihMDTXquXnMjUTvjl6TpelX145QREvLyPlAykBJ8P6E10GeH4HwBHrPdF+kzO1quY1YyTOIq2Mw
qE71EHp69AUkkPsVJJv3ZZmU7mwVuvf1/qDrLc1IQFh5OrK5gOWttTjcLDZ0ZLfHYGzTJfupUSy0
juMMfvZq2oLYBCN8/P5/G1Puu9+iPXIA+uLUYgriRp3af0SVebl6BgVvdCcl1ZbuV0noij/fH/Xt
fqK6jq+KRCljObDeT6pSWQMtZ8j4iljcU2kkgHax18s0303E+E6QE1sKqymZ7Ul6A3DAddSvrWos
R28OsPGzL4PVRT8yk3sbhlJcH/o5TfZSpLf7hxGpDwLeQquQlPZ2WRVsDxo3TpZAW4gUvqV1I5VY
0WmPaqQq9sPAdfCxo+6z01RfY6vkVGmoSQAKzx7eWKvsBNuN1gqTeQy6SFN+uG3YS05V4mhSFuSz
7jbOgzZg6/M5FKGdnlsz1n6ECgidxxT03J6p6duoReZG5JCyXsAb1ggcRBi6qhziKWjSPvoDf73o
KavUf/qxUr5xqJxPSLOkX7mu9mqVb4OITBml0AxSOm/b7kvaF6JRmjEIp3I608SMjhEF7J+11Wkf
yjhOv4wD4qRmuIhPimYX7U7A3Jw4wQvamTTbWsvchMOgtZbDZ0B+dMBZwvZa1JeHdIJ20NrLIY6S
/GcDwu0fexbVz/una2Pz4Uiv46yBvg4ea6tbCgnDCBwZk4dniFikMLPn1pt0AKfz0B1HqxN4Sart
jmDK5qh49UoQCZAWZ3VHTDRzkP12xiCu4uQ0m84cOHhaHHU1q1vfNbryQszMftyf67ooLTc8nGkp
jy6b5Tx8bk9apqkgRzDjDNwQ24fZm9Sj1aRJRe8h9j4X4ZRAWJvA0mTWJ0Vmfhpuhpf7P2Jz6lDx
ubIkQW+NSaAUR6zGPiFQ4nD45aXGn3Gsxqlvt4XyNYyT5munxN5OvidT/t/q4P+duERE8Q4B3LwW
IVDnpFu0zp248Fvg6hgD1D419/A/758baaVjI4SDMcRa2wQ4hNQuzxF2h2pA9HLmDN1VOBeHSU+c
6GCITPs041L9TlXA1/nJhqSMZwAz1zVUc86nMEsKdrFT1+ew6MLPY9N+L0VR7uzcrcPKOEClydSl
VcPtFuKJqPa6GKagRiDmu2jm+QeiSu6DEuX6eHacuf8U6VJvMQSUvBOwN25C7nrpbcmnROhIbq3f
7t9wwSaVyu0c6Kj6+xygMdCHtGqfjAW6w8P9b7kRFaEjS+6ILJuSp98OZsSAZKJEzAEIV503SG0c
Y3QeH3li95chKf4Dec34157S76aR1n/fH3zjkJDCIuxg8JClLLc6qDaP+GXQnCUwhxASMDllX6p+
UjdhdJjm3os/lEPSq0dnTJY9QPzGxGWrkMkTF3k2rL5wjyZq6sJ7D+Ih6r9ps1ciDmJE2XAxlzkJ
XJo4Z9Gm+JernaI2fpoM5R6G8RW6sDqwxEZ6djytQaKsV783sxC2kMKn9tyBkUrPUpDVtQbxXNJZ
Lg+jMudVfACC65SHaHEi9bFctLQ+Ur21dXp6adycTOli8KdaAl8JsiSvjr0+Ouqwc39tBBc6M2i+
o8IB43S9YBD/PAQh9ClQ23F+cc3QPDhqk+71cjcyXpSooIkjKPaKdbrdkIOVd5YWF3NAfSF1Ttqi
FifT6L3eD+0iLS+T1as7T7itrQC+SaLqKUZTLrsdkvZlnab6vAQetSEMPhG9/LikjvqxRB/9k1Ts
zGnwua370KpG/DGtG8s83j8JG/HG5doCAE8FiSxF/sTfzrxZlJ7SWakaVKOjdf6MHZz17HVZRzEt
terPadSZ8cGt3PyYDByMnQfWVo5IQCWwItnLb1jX1DDgSPIQDEMAD3K8wO/uX0qTOpbvacl0SuwK
QVsrnUUI6XoAaTtihzv7WJyofo+Gz85bYOuD0JAjSYY6wmN+FQG586ZKK2I1oA2XHUTrmU+inmNf
q/XiNKFXwUWDNoXiJvWn0GiinWt0Kyy9Sk5RRJeRcZUwx6MTq2moaQFlROfvol+cD3R44ifkqLTq
QI4cVyDypeHK/U2wtfVJFtj5lBMIyKt96Cp6DLVj0AK7NkYki6tyyfuPLXetOBehq3TmQa+dJPz3
/rBbe08KhcLWYWw24e3emwy1THSFUxUrmXHUIDx8c2f0+zQlto/ALlLI7XQJjXzKd0gWW5kaLTRU
hLjMdW7a1e1jqXQS0lEswUABKjn0atYngpd9qznfcy/rU/BFQJP+6GDrxh8irXIOajbpml8YofZu
Fzp5AKVmG1UcaMHuGqxvlmZUFEPNlVC2mKpmWNFBRon9Wa3H4zy2nT+qQ3sZR1R++rQtjmFlqr4w
4nhnI2wdR3h49DPh/LP/zNUBwIAhSl2LX1IqQ/Nr7u36F0aUykGIKHlI5sk4OgoAcd/tW+rgC6r6
T15HIUQbo2kv7m+cBuRceSpLSDp3lbwXfgtNMf8pdUedb1TM3YNFbe0EbmwZj4ox1B/1TK1w4S3j
d1KIZa4H04mApAIgQlR2lRvksV1Bl6jmYPYUoR60tkJLP6M2E50q2y2t7FAKXC3dcILeYGrU/Xbu
u400jOcpXZpXhiI6CLfzNhQq1P3Mez2eVfNch0vjo11WvriFo70/25T2Nci4mpKLv453ZjW1A201
LiAcnoNZpFPgciIRoSbgPesCP1tfzGlWfKl7uDmX++d/8xRKCXUKL4CnAYTfzlQpK1MoqsYXRv75
gEqi9VHTsqzy3ahOnialao7gvOpPVmHySJ6ojvtWU4V7D+StBZf2urzY0GEgAN7+jFytGs0SctOb
sLPLcoaFX8+6X46JsjNlOaNV3kUxhnIIbW4M3NYlEQM7oh7lQTXguaR/aexcnPRE077cX9iNwHoz
ympd8R9SQHhoaoCDtfK01G3T+h3+HNduysMXdFndcx5P+qOX293D/aHXhxbOBtuT/wPcMcjoa8s3
UrjEmtxlDrI29J5dJ29esmZKryo6KSm3iO6VkPANc6cntb64YRDj+ETlnUcBWLy1yFFBx6bVjdgJ
DLSr0kOEHYrnG0kzXzKUh/ojlMWaMmndfGs6d2iPeUbt6n3yopLFDMOLLAYBcSqJ7uo687RReHOm
OcHspoN7lB1P86i1KUgNALrOnvjm25WmF0lJmqIKqSMt0NWu9fQpbULXQSpozn8URdocChEWgb14
45cZa9+Tk6BydP/zrjMFOUdZGWatJeJvHZMjt09rsyzdIANDdPBqd7b8ruucb5WJT9SC/IQ43R9x
Y5rASaU3t2xb0Si7nWZTCz5dXLvBHM6ZhLT2X+JJbQOrV0RybBVRfdO8sVzemYoxUYqlkDtoywOv
XNOhst6qLBOJkCBKdetRM5CMOCQDGhZ93OvHAoYiYg7OtBeK1vFBDitFxl/jIVXKVV5SGbmtQvFg
D9V2n/mpE3vesbAhqb7zkvnvQBT3Qeqi5LCW9zHbPuyiKHeDwqF8UmZef25CS38scIi83v+C6/D6
OhQdOIICoKw395moGjPxxtQNrKWPn+Fv6H7aNfVh1KNqZ7NsDcVdxouW3h/EkdVmERCtnLSJvaDu
reZZU/PxDJTJuo6Ds6fWuHESKEPJ7q1EN7zJIOnteouCoXbQK9HwqV0cjp/uhcEYRvFnUU97eoxb
OwNpIqCm0msIlvftOZi0qkxTp9WCNMm6F9Et2d+hHg87C7h12tDlwTGT8pHUmr8dRaMEU0RkdIHr
VHjKz4UQ4EScznqs0TsJLwZU4AtOS+4euGIjgIOIpBYEWoQi2xow6IRiiPQ+M4Ja77TFx0FzfjJh
cz4IS9HCAyBC/VLY6vyhxxpeOYRWEe8F1PWtKfcpvTbuD1i6yIqvNk9Vsne8yNaDsW/QpFtMpzoi
mZ6f22Ia+oNr5zUZQprk/qLndIfun5KtlZfoU0gtNmXb9ckf6fY2phkZgRMLjCKnun0YSg5IosTt
tzlRXF9gBX28P+jWppKRVU4a8s66Tw9yRqEYFWuBYXTFMaHV91fSVc0f90d5k+exssgOycIwgFDc
2Ve7Si0rN7bDRA/K0kufSlosJ7sTWOopHcY1/egATFPqj4jfYTPUzUt1FInn/rz/KzYWGMsGaJZA
5AgD2uoA6Vbp6kvhacFkmYMZnTBQF+ahzTCiPxQIAmXdaaD7FOmHaig5Izs358bugrZHVZfWNVSa
NfoiMYZ+sIVqBv0YRc9J4Wrfo6pzznHV591hXqbiH8MplaPr9ns15Y1QRT1Blual1iYPnNtDzX1S
iTlrzCBJDFE9JH3VWweR6d6LISarjk9NBxQ52gklG7FYepQhko9bo+yi344aRo2njnpnBhNO4KcQ
yvtXlDRcXP+MPan1jeAhdSUpWwPE5dPIn/LbS9FZ8qge61oPFCMtq3PXQjU/Dm1UY1ilAmQtDzGP
CevTaCpl8q3BCvyxHGtvT0Ru4zQBzefjstR86PWMC7doyY48HXNsL/f8LjHzk+vU5rKzlTa+Jwq5
fEke6JKctcr83HnUXWEmRtAlXvRvRTGq9RerEadIuKPfx8M7xQRkZssbnEql5Icz5OpTLu5CHNRL
IxhGdfmVjxlNPLF8SYbavYAQHj8sqVfslOK2Jsl5weuEAhHXwmpMUx96ZMpjI8gF6kMU/0zQQiBa
Nas3TzyK94Dcm+PRnmUH8fhmkrd7KDXRPaXIYgRJaiZHJzSnQ6K2aC4aRQ611+sf74ejjXhAYcOS
+Z4sAa97WRk3QdovtR3k4aBXld9pKCz/Ecez25+wHdeQYg2FR6s2rPNYmc5jrhZ7EM2NwEy5HioZ
eriUvKn13066y1A1jrvcDtzGdOv6oBVaXP8Yi94hxWiTRv1gpekw6KfOS8v0OxCMua9x/arm3s/D
KdtLf98uCnVPZDbZcZSDyaFuf8/k1U42V40dlJTG81NUif4pS63hEBlm9iVzsu6Liwb0T9co/4fr
n7EBZ2P9TjUEEPVq7H6BtMHmCsZ8GaaD9ELL/KivMuegqFU9fEAhIRmQRDC1yBfg1f+5vyHexks2
OzKj6K68GmKt0o9F7yotUUIzQBi/Mv2lLEbUqRY79RvVyHcu/rcRUw7m4Vks3Rx50N1Otkt1bkJU
LQOnTOaTm8blOWti58EYxTcSkPCnZ+GnXRpxeUFRG/b+/bluDk+2hWISeAR3jYdP+qS2ol6YAePN
H8CTKX5TWOHXMdbmYz2H9ce4pwlwRAa0nnxT8ALeSbc2VxvsmlwFUpM1stRrzcRxFofr2CqK77Oa
fxX6WD0m07R30LdGshgEsB4tS57st0vdLlXa2LFrBkoTP+SRHf4dJaZ6Nocpfmc1D3SHxDugY0Td
UhZCbkfium1KxWgtgCaeqD9DPy+d8UzPv5g+F3EPdeyIQbX3AhpTjYJl6ouf9z/r5lTlq8GgeywJ
mLc/IDGyNLca2wqyZTSCNhfTVzVuej9unD05tbd3rezUgcemXyIpmMbtUNmcGX01eFagRLhWHCoS
+uQU2UZ5vT+lt9cCSuxUdKiJc6u/udPR3Otqs26cgPdyfNbc6csgwiH2s1A1/Cpc9gpZW0tI/YrC
GQVRYuEqCkQ1d2HTM15oDvPkC2HwGurGsnywh7Le2TBvU2ImJ1VfJF0XlNZqMKWpnYZnjhPQ3rN/
IrQ1toG32H3xH6xWzfaXPhr54LdhV5k7t9/WshJgpMwVbXCEsG8/H1ozI+IuoR20Kr1u37UU91BX
lnVQijzNfK3K/nr/d5Q6jqinSd7deqqt0ehuFbl2YDZu3T2gd5u3vonU7KehLbzxBOVpr1a2tbrg
gdg+pN08puUa/JaVDs3gGsOs2GT8dfO5GcrhIXYa+5OFfs/DkkSqOORuUr7/GQvQy4ar4MLRlIXm
22GJmxlu1uwgpzVBFoBp5MEK1/pDmtTpUbO6eT6NobJ8m3r1nW4rHA8qItI6SmpOgLJbja1XaCgn
ceIGJSLmB3wMlFNSxHRtGzU8gIMvd7bRxmmB/EBQ9VBJkou8mquuVpS5GY+irvUIvM79MCDV+eeI
4thOdXdjx7J7gA3SFaIuuPY/diYesWYzU5mjSXpCc0E9AZcxkfDXBrhBzh4taHM8Ko+kZ4hSA1W5
nVo65KHthBQgyw7TkWlUvI+LXdR/LeosPhYZOs33D8jWUko9AQog8GloxtyOh0gIxuxI+wGPLMuj
mDpuY+wIfiBnoOyB89+0GUnvpMyUzO2l1cn6aKRlUYvci7wgHBrrjN+H8r1w0+UkymY+p1bbHkzF
yIiyzoyrbk5Nipa/pV0pyho7oCe5jr93ZF5/iuz2EXPlpbnaQnZCjm001PFanGUOUIfiazlb2nBa
ki5/tLXZ+GmaTVSd2zArf91f89dbaj04JxTMHLpMoB9WIUJv3UiH+esF+aKr0GTLUvij44lfQk0G
sB9mMTyaXtGflLBSet/CsowWmNeZ+XE2B/datnH5yVHcvXMsAaq364J4JskwTxN5tkwqqav9EDV1
nVWt8v84uq7luHEl+kWsYg6vDDOjaNmytbJfWI4gAYIIBIjw9ffovri2ylprhgHdffqEcxJZDmaP
qBgrBsBjxgwLgw1WX/M53cYzhOazrjDo90YHj82hFclxPZHntI9V0tlvMM6sisku4AAMXWExVxWb
qPRYZ7q8n1kxV1OsVloMHlbn/y2JAcoF1UiIbyhd6S2TW5IMrprhYjxQNK7eDJR2tS0HXuZbZgc/
WzCpenhvZDQO5wFT9WcLQ78AhlVRQn1c737Pnvakc13aa9J0yQ1JrEUShgUIDIkDlF1h/VwgiGrN
+tOcHp3a7JMSNiPoRdXyLcvMKZ9yRzcMZHHuCvIVKE6u/6pYJcUNewKVhf7AkZ+dfafO+YALXVw0
tJeRdPxe6u20fUNJTe7qVJZkOM52zl6qVoGfyqQ95bCsxNcRZBd0HO8KRJAC2g2GzJc1DQijyMpI
5V3QOZRWXWj1Cr8Pp/hjaOVZfloI3DgeYHtRrte8PLZ26FjOm9hDnsxvSnbpdrdDH+q/AXr0fECO
sp4hcQ91+X4wHdgNYSDzPsH0sQq9IRjPLok+5nYyvMj4gHUPUaOuSX58dha2x39mAEjFU+KqzD9B
urshiqirAtfPiYcQrofEvd5ebF0v8U+VaLZeWgTeLk/Grjy5eJak5nND9i1eWd3g+cpF+6F9yjiE
Bg+goZ3E34GsGrtBwx++fTeCCP8Xfiw+gyof4dPmHstLfvyOM9bIcnTGhbWaHDTS5SAUTAmOPisi
bDv7dtnJwvumUIXNB4+dGu7rKqCw+pZbM2OHg3JoxBPsuuU8kgVjnum3QpCE9l2ylO1jrHes0xLh
jbvlkPjgx+KG5KF1wAaoXtanOZpGP60JBGPbIOtQwLkflk4ZTIyxv9oyfAm858+k+FiuD52BIn0Z
0Bys6j/ovhS/R2RHCUPeurVqm7otOctrE+AYAklyQRe/DvCKhudRD2NitzgoeiMocCPXeCl5vx+z
rO/3roH0N4JoI+6YZUf3ksm1oPWAHLltfT5nQo4/ZI5shaEfpQcMj2tuj2Nw8QDBp+xUzd7rZE5w
EHXO4RIP2EMsK/JExIL93GirmO0THAp8nPYEFs29t0nX/Ew4JHogEmbiSZ+Bin6GI07Xf4iD+Bs7
YDA/GSkP+dRhrgWgzbVkb8Bg2uQOkUNGXqLCMi8finyp8+cGK804zudR5o+2qlV1F9oGo9O4CZBF
rnmYufoxcywF7ndet/HVbScsfockHDbrD5skxW+Fqx4p8CLYCKF/pSqN6ZAnaX1cIZnfwXCCuTai
4WOM6YyzCfYh8kZT1dg7CLno9uRTRE+/HFWAwwm4qWTuHrwmVey5oE35h4kcbg19St1Je3iwJR/k
0bNJ5z9zyZPws5BC6jf4J3l5r5lZ2BeyEpV+iFhI8qMBylQCZ+dAu2E0WnYvs0ZEz/0CC4f4QJP6
yPO7RYRmlv0hsCwYc2IasEJhIwNuhNokr38shUrI79WeugIbCKvKackttVcmZaouuT2RM4Sbq+Vv
CXsI/QRbrgRUurpkKd4FOS+L+2XJzuIFQq6Wbn1mq/O8EQekCmUFjle/geenBCZ9sLYKX5JZ44eK
dp3ZTeehbi4M6Bz5JA9lz+dsUcl5l8qD+zc8IE09FM4rO9S6POT1rDOvbkt+psstGJlt94jP8uev
IJqGxgdtCFZNNRyV6J0xcM95WMMKQ71hlwkWQDnRa/bzbCBRvkO4zG4v3qSz/7lLFJChBfHIbH0t
PryypoJo6uOjk+1xvMVOlJVBtk4JnUVKljL9ARGnrO73JYRgLpvnBHY9hYZlg2s5VgYXlBlur52s
O3n0QJqhj14gjzDNICOlYqCzc/KGmqfU17X04ngHKy4NYqrtfKgfPuDxsZfFH3uDoQZcJfkpR9RB
uGMt6GbPTb0Ay4SMfZ5v2PP6vRsWQ2pxx1O7Jnf43U39Gl1w67eF4K2+g2dk428S0QEghFeVCGu/
ld36eJp6NphEj3b7WdVJ7R4s9h6cjqVBruEbEH+2vYdNujofUQjCfOMVqAkCRZId2ZWpKljXB2DY
9dWC3mO+AFMuxYgOXQCL1LKSNUKQT4nppFMgBb4E4Nj7tFPEz9EeGWgCSVJOrM0LleianxTlkU/s
bJPC9KAWk3XkEEgnw5609WF7A8M0MDZhBiJuS7AaxUKBZzvg3uawzeAwCL8RpAvG3jKwRR86pAcu
E0uCWL5XtejCfVF7XbrJF7xx96Cpt913e5zJ+oWcXW6nGhprXdy0buau94eBiU6/qRp+aWOK93R/
bkq3fLMpqL2PNpZzcj0RF7guE6i9ayP7aOs1/mSHk9u/Q6sUn1AA2e5eYJuk4pugS8lgMYQJOcLR
Cla+OEVLg3ta2KPzn6LpinDZDott0q8CHFVVDqiTfn6dy6y4RJ4oAyrZ4ZfrDhVh/kzWsIgH8A4g
Rx2h0JjXocs+rsgGtuQfnEq7n4zg2wgXAkgoQx6R7bDHuKkXqhLcquA2uHiBToMs7kR21b9tYetr
o/VyonLDUube2vNAP0a8fWA+zL/VemDrnki0DVNYmkQOOfZ13yvatuuzlHvL4LDW6v1qd4aGO4Vj
BVTJJFcXyDArfoEJXA78U8mlw2e12f7s9Fw1+G06ba9BICauR/rF+WeFTyti7luy/tDFTN50EVJQ
GElzZpeV2+21QOZJ9clv0dEJpA8r8p6ZVHRXSFNKdrGhUfbRM67JLUssWJpqRRm959vuXn1RzP5F
qTbpvs87y9YeCt/6CwyQZPIlQaKC+604r18zkZ3FUFfz/BJihdvpi7PKHtKU2z8McjWGfEVZvh5G
FC86i7Hsuz3v1ENwgo3hQ7Zzl4oUPhqy8YaOPDM1Ol9VVmjtcgKAOJCQiStOW1LdZH74soeG4XiV
QP1XFAVcpr/w0VZ6aOC7HMa2ni0ZRSmX1/nEAzkgYZa/rkLJP6xtzXzNOyvCj8ibYvsTIgznhtCw
Gk/zIrMUTtwV2D7T4rCp/IEG03afE6aEezP5URmwdInnN4SZr/uQ8oTyR/RJEsj1wdDMaBRzhf58
Vs1nlLc1vXdYRpZj1waEZmuNiMsLkmazyPuC0ObfDK4WhrEO4+CVgKsir8iCR7vsgpiR3VadpX3J
NVaGjzB1c+69TLCm6iXsMvepJi3pbkxgSYAmKhJypbYmBWybeF7j8akK30zglDf3iB+q0S1nOAYf
zxOBcNesROzZivauq0UPN+L0y8Y2/5emOz9hOFiVX+G11RlkGaP17+v2PMOnOIesw9RUok3Ycb4h
ImqMsCKQQ7Up2O8xZLAs91gnI/aAquxYh6QljbwJqMG77yifvJooqlRyxfLMx7mPaaqT0QnIt7Cb
bvl+ZUV7zM+LZgX5jzW62Scn06O4UlemYoBbcKUv8JhZ3dMRtMUGCe5b4idQErtNScNQ4kiB4+y7
olHkcDHNshVqAue7GylcIf4rEOF2VbPUoPrwIljec+bZMnWuXt0LqIiNGwvDWgpapsriXS4h88R0
eM6MzQ+paCnBa13Q5h4nCGitfaVbXQ+UKXshNHTIoHEdl7iiucGuO/d8Hsttc80AYdyirhGyKtOX
LWH8PwGlwXnhaSHj2Fhvw4iw6vnsQ4cI9zsEy6X1lG9abiNFxnwcClaR8DU63aTvFgZhYdhFte0p
XiG0WOQmOhO8+RqBmoI4ATZ250DjPTLDETtEa7KtD9Xsm0y9tDNI7+g263Kh5R0yx9NnUa54Vn26
iW4s6oAzsz9mqMCGsoRd8aMH6a9GMKWKy2BnfRIcP2w/Ee935u5phVphftZgBJDfOlNiH8ENBJ/V
2qUxnzANYvDzhekgIesI+cqaGqQ9fKUmGRk4Xj9bMOLx8umkeIet2+rvMjVv2M4ge7W4y4g1+l7m
BamHpQ1s79f06F4Rq1h9Y/ioPyo0s2nv1bkhTsAG2UJFkoVtwmtc6IHhy7Q/t71J6ZBYLFkwnyNn
ajskK+4Q4ld+5hi4gIwcWafuwp4ocVXZXtQ9fD5CO0otDtOvPiHdOLed52Pig28HgeyuT5Zl4AVl
iweVYaNzbh6YKAMOBCi6YNqd1HQMWaGXXtRJWt38ykiBSViW74A4uvUi1tYUA0GwqxoUnHDkRKME
aatol6bsfceWHekPHPafecJR5yKHrPU49rTuy9y0/7rzIN8RHp+mfVMu9b9Ud+QXriu8MR2Ff1TR
aZnhr+bwVCUfVIR0q84GTQfCmSfZlWTrc0mqd+g9qn+LP/k5LIVVYai7k/9gzQZBilxxDoxgiAuM
P5Lu812kqVUQqoAunBfbWoHiCQhlNOWKdr/pSImYYFgj/Kp84lTPsFX2vYIhxddaYzrp19zXdPJs
axJQ4pqNDQ5iT0hknWVyTBJzJDhMG/t5d1x3wwzY4jE5PUAZZJRlx6TKQPa7iC4z6YsjIMKyKcNs
B5FrvvY82j0bVor88sEJ3TX9lvjlE57xoPtaWR+vJ4aQTzVbPvjlc+Vh2YsvDSeXeTWPWUMhlvXI
sX6HbheDn5tVBDygvEYmL1w9vtqcCjG4pmS/MZ8JiHoTHfTNf7x8j6fSFHGXal0Rtn3CPxrOnEf2
0haRwc0g7c6XpCyZHVekv9phBz/q0cE85gkaiQ3TKk5IBGOQQ/7LD1qn04yALQknpERcDcchPYIe
RY+hYVuKaunnhfQbwVyMVJ0Oq9LY7bvpj1rn/5IVEZtDhgiYfcBTtunhZMJ8KfHJsgnkLrJMJg0+
jssaCjsyoBZNz1bLv8o9965vvUR5WA509COp1+w3L1J/jlZkGR0pkEZ8FkJr1GYwp15s4ek67HWy
/BS52RlUuCxNeky0oLZXdnMjWkpDLnDzVU/gVgH2bB2tMNF5yBsmOFrVJ84MBn1I25j6PycwZZsW
CikMvrV5w2J8r/qiikWO4zkWHgZ3KQiVjoILOPsDzmLdYXCD6dGiw2njgqEgK6idcY0/Wrjck3IZ
han/NMmHopTnYR1y1qi/Eglx/0DYemPL0X6MttUvudLsh2etGzsNldaQzjt9tifQFpwmc/tVwS13
veiiRsVdQPFRvQLRBiCIiMW7wam5QTdRSczlAA9ueM32AkJolfH+cAeCw2mhymbc8xgI/m3HJ3gp
SYjyC9jL9WAqLW7MIhEbrg7qRH/4LEMUjOYlzs891GhCm0ZUH+z52vWzYidkoyQ7Vd9ImhO4/gnO
x2xv0+d6PQzcw7c0Vz040l0+kJp2f8oCwQ39goPvfc1hqt7Xc2P2vtGn+IwGyDAgODzbewTYQ5OZ
ox1wn8FWnMEICPhYCm+uGgpTbPvITUjQ9Uip3NCsmy8/1TMovLgiWX6BGB8QV8bTah6rdV9/oWXI
IbNRNvnjxMGqCY7O9SvScjGCCrsg+WRO2+VfSo0wE/Cn8IPnwoqRW4xtvVkgQxsiMl2OVzCVCf+E
8uKPZ5EW6r456/V1pbq1vVgy+mRRpfdLbMHrvd+MwofcbZMJrBPgVD8RRIT8i40zdKBebhW6+wKr
xhKN/I0BTWwGtq2R9dBv13OPZyuKAeFcdLmAv7aJSwngKVwAIGJqEfWW9lIdiA0vkee4oGQmzAyk
guR2QnehKcQB3K5TihVK9zU94/xJrrXbMCly+h5csraT8g5XtpCGsym3KYWra1KmdzneGGTN0mO3
v7ckBRVabLq0j5kCpn83W6gMbvMa6XbXoRmQ44y26FUWkQJ3gakSWBV7rgADY0w2gwpHgyFd5uVT
gEVx1sPL2KGrmusqvxJ/1GEMiBrHj5imJHdoRnw6tDyJvk8LGFoM2JBiuZTtgS436QFkD+1aQZRj
lhJ/u1l3ystWuMCfkiTuZjzRPBD0CJymt5SC9bdqWbOrSA2l2HuAZDR8qA67ASP5ucKMEHHzV67s
jvmr0656h0knHNWbA4DQsBnkafXAQ435LVdfYYOQYPgcKGkRn7m3FYwv+9jua4sHIBXZBx78/67J
xq8RQw373MbcveXo9OQgZY1ftRuzHE8LBZx+3YlFEgQg3rxXmusVK6dTIJHzjEkG5ZWY639lLlHg
dhin8F6tHWZgeEELvPfg8iSTw1jkh5gf+Z3sjFLXHTyLNwKSJR9OAvW1yisRL3Nl9ZtmHYMCFE8a
HTcMfBxWIdjgTKj0wAzh8Ls0U9nw5hNPGgA21eJMemEIi1MDjns5Nd2asAHal/AlV0n7npKkpfct
iTZ7yZVCKO+Wi4VM0BEfSOTilSqePmBbNeZriPEOka/llxUijWN0BxD1iXG8lJcsInVuwCtt3dAt
GH7vQAeYX1RqiJqsrLIvqLkdGWee7u+Hs5Xq4wmXlYc1tVU5AV7F7NO5oviyAS5de5ntyS8GT9m9
Bxm3miF1thJ4xErwl0QueTEg7UrdlRSC+IGU3P7DvU/+Wgulds/QD/wTssF0swsatz7VJRI0nSLr
h80TNjOXjm6ETobBHHyiuxMtfMCP7bcookQ+FwxKUH9jOJ+FqYpf5cfk0x8R88MV0wAn2Axv4n5v
MWyPSLjP59HJ035fEezws8YC8B9ioMVPgqTJpZ+RKJT1aSxzP6G4oKuiBwcadnD4pzwyJNVPXJ6H
GBkAAXxnjHW9rFj4tJ1wbh8MDdVn3Nsm4GUu97dSNYLBoGSBiR6sQqo3BJHobGhltMikrevGDvhs
XFwIumwAh0eL8jXDU2PvRRlhMm5xQj99vJXfYLMzI7MX0jI+zdhlxEsNpOdV+ebD1KBy33TrVz+u
jEd1C7m3ryCu7MtYahNf1IEKN7W7sPEBwu8lTJizcLtW+C10Az8T7H7yle0El/0s6VDDuEAPZlaF
GyQwkn3SiCowfYeoJXiW+g3e8ZDcR1znZa/XISLU5ZnbD34XR+/rcVNpp4AVHGszNlq1I91OeOTU
8Eu8AEzIyaVMD/87Q02vJxI4uTud69i4e2xHsIk7YGHj5gXwBy3FcrGIr9FAvhygNKHW5dWKGqA6
nt0d0Sveo1dytWMDhyej7I0V+0tUq1KjyhP6Dbv1dB2w1o5/5xOT0YisL10Nkq3tqxdKNVcV1fyj
EwnithNt7CPByHS3VssBg/eQuW+0ciYfKKgUHrsls4cRrCTqrmZd6B2Lquku7cyaOFRYHSUY7cxy
D7DFmR4Zrt29KkEK73MdtRvO9FgeQDtietjqfJYjQ6G5xzis4A3Q6MKM/JBcDTqAYTIoLZcP2K0T
2LM1ADaBoZ4Cu1tGLAS0MD//dsBXSU0VFk/ox9CJ0ZGRxLyinxaIoS/OFRjlwnIktRY2/ivmFnpg
lov4hC8el6eqShZ3v4YTs37OK/KzhW1S0usTKPRQ4pF6agXIqIPtcvFdhhYQerv6GXEBarPvUYdk
7gNv1TwgJDaGC9GNe0s9BJ0p1nLf56VOvpUknX/Cevxo0fcwgNXIv4YqF/gr6yEHFum9LohwQ54t
1UOBnhT58WXYv0VN5n8eJ3DoMUWzTyVEo0UP4F/Y3lOQHgeCFO3v1Cdsn1iHEXAAbzrSKemKHQu+
QsA9nc8fce3cJh+MPJYDf2KygyXRWeNBHN0JyeBUmrii1QsSSSi1lTDTER/ZFMjxaewxtkWLbaKK
UA/g12qH1UhS7byH4l2do9MVZoFUL6G4r6xKsuG0ByAiWZ77S1O4D3mtN6rt4cDF/1Df7SAhzdy/
N6d05BKqLjlHAEbnfJcQvefPCdii24XUQHtRrtfmUWbE5cBwOGJxLCwH0fjmSE+lEnNiL7wK5yUr
twxarjpFpZRnhnejgWE++s7g1/8Kicfv0iwI2OtF3Je/rWqRNpVnZsU/S5qlHBPsS/H/89y1N+TC
d+3FVgsgNJ+txbUrl225Jhu2C1ct4cj/bCAdbfp8d0ABsfg4MSdrdLITpEKqHdDNUuRxljijLyB6
ze42ZwZ513DJzb5S3yzxCvAajezBF8fGBlYz/tMK9S/enI0Dt/140L9A2qSRbbw5jZgDRpZtwwuv
lgRQYBed60ldO3ldzZFPyPNS5iKkLdUQbCtZDwShS291idQ0nKl4OFsAAXj6NgSD90VtqwQFHk0J
NOg6PEimDSBKl5jQJ4Cs1t5gzQegnlBPYfpn2m5wab2qIacL+scOw/KG2AwY808C0PR/Od7WefQ6
rz9uiO1oj0cPfypEWdxzenSvUSR4ncFxA/x47vFDsVV6+jNgh4OuZgdPYVpIyLMbzXSI6Oqq+WfB
O3jIFsiKjGPaJMt9A7Oc/8yygLYMDwvMCaCTdNtEa2ck2npwLEBsS+Gazc5zTQasFqo3KHHpOcCr
gMXR2hypHgrRKv2hivYJfopo3NPM6UcsMBCbg61hxu/bpprZU8LDQb5CVqaSG9glKPlZLM+jlzIL
37vVKizFOPwVHiq1UvMfnogj73Vltu2ZonMAOD9jvT/sbX1i41fwgk7rIhsc9816thfiZmy5kqr4
0ul5ySfvYVIN2Vy9pnByJgINOhw6mqcPRl14dgBg+Btew4Wzfu5cHp62PaP81aHmv80k5+EVbn+4
5HCwavmEFa/4Veri4Bd8LL9AhQeT9E+HgVbwOwIhjXpCvE1ury5fjqk90d3fkCeIkigRDVP1pS7r
H14UBq7PgLjoTcAmvbilTiIcpHQt7kgIHOmgR1trHMpweAk4Bk38nK6chxvIP1gcIbtKL9V1B3CV
9WrHRucxSCAPfYmW1XwW3ONPBug7YiiHS1N1l2Ol3rxvDRgokCh1p3+R3uCGetXmBoAprcQrIrkT
PsSzUPThpJhoLrJImu4lnvWZXEwtTjnB85yLh6VNo+6LHDvUWxX3FFkmtFjNIPbSicdl3SBz/bhI
7mHvYlV/dfCX988ZnjCCXgbbvOo1VofLqglcR60ozMQxGKOZjJw/MS/D7z1w1K0TZeem23x+c8Cd
oDU6PZZhxWbbpldW63OcGdG/LOJVmwnLMfYjghGEQIBq3brxrMMOgbFZtuezqgO/IwmydQEHnYNK
l88YqDXONPYJ9eZtrtt56Gqtf23O6jucaNX7inQ2TJTSrT8iRHbJc+ZKDLsHKP94Y9qfDL62b42D
ZlESqIEONf8kZ7v2eERUX3CLg2ssmdivqybbW2Z8WV9SuRlABYv/0QAY7VCrttn+2YqMPdepBpjH
0IHYvlQqJve2W1sxgIiznD3VGjGY5qy6v9Ea7CqI0uuNqKp7Bt0CwNU8k+a3KkpSXlD9u/KLaILM
Lwu6NT9yShicElNW99W51vmNVHm8YmtePADvAq5XCv4FuWnVBfhGi5TldTl/lznMyA9wI3DelNRM
upX0vLhdGH8p1i6PnyiHw89SwQ9kwsp/n9JqgYMa9GLV2GIqwSanodVPui+AAVr7cbwQEuZf2GPL
ny0Nn8As7/aRNWUHyFt3O4pnnoGZdCQ7KGUQRjeTJgbg6LHOwY7RmfN6gBCkh9qk3FzzDTWqX2yz
piMenU70OF31hkYSo4Xx8YQjTVtiWHBc2s8n8nbvjhWSXgxNHfuBBoE/g9qaYgSrdXXTeCYLTGO2
ABlTEgbp/bYu/2CuVbthwTT3HRGQXYbxrA2/BQG1c3CzXP82C25KhURq8xkC06YHX44t2L7Z/ZlW
vtku5yl08a5Cu/910jOAzakBMt2YJfwHo1uC8SB+AEBVliaPCALT3XsABah4psV+vi9R2x1II/fJ
bd7sRsHM0Z3DsQL6Sg9Wk2tGrhK8/a3JsTDU0EZcizk280WlzaqfVLK5GoD7Uv1dWpH+AQeWHD0g
9jT9EtAVQa9TrI6+hi2FVpK3Z/s3iTPenNlTNu27P5Zr5RqsXjWasMdV7Ow+pl0GcxMCOkeJe5Vg
keGPyVRMyC94BDEASu5ZdklNejgkA1OlJ4fmV41QIQnz18jFniDj5Cg2Cc7/7JZBuARIUwFkGxGE
ys7HoL3K8OtUB744CjS5rrQtFoDDzizo0ffquCxZRdwAhtDe7cMGDggb5yZDEMLWebTwOtb4VPWM
6W9rUtj42S6UmLUxc8gPFfVxjBHRWcmQ0Uz+V29g0fRuLS3MRFSkbX9aMoPd0BVARwu4WnRobkoU
gzZZmqPXIPeDDeZqtt4TnXW+91JWfxNz7sdzSE40d2WEqSO4KGnXM7iI/i4Sa8RwlNqbMYkE/BnX
gqU6ht1sST8jN9nebzGG/PIxGQD8SvEU1Q6Ie4+qW86TCahefeebFeCMjGrC2gHUj87QDpyj0q5o
HBMAKcNua1BeKOhFGKSDwipDbsei72uxxPrWQORnRlNpEu42whCisuLLVJfTl+2JrU+1LyDj0epp
8XT7LBev/8NAM2PgTtL9C5mz6g61xqRjF63CJBr3D6jebsmd5pHwHtJqQad51fuXgD3uL+pD91zK
Qjr0MXr9Z9BSAnDGClYMSDwHVtwh8ja/NaFA7wV+2yeahvNvmqzIXvdgzxU9Vx1/oIKaOwWgEXYr
WHZ9dKaZ7lO+5X8xtHMwDYucfxUNZ3TUCum2PTvIlvWsJmkzZK3x37eF+zvU+/jQAKHHcrNcyDbi
dPpMYor/wurEQUOdZO24tVuAa7JbcOGbOQWfrc6Eq3qsP0I3mbbU9znd3FsJU/dqEPMsYITlwoZF
WHGKexiEbiUMtBNbQcWo6EtOHDsfTot5ad3Bm+whw4eVbF7zouhDmem3kIv6ckDWAzpBDiPMy46O
+sPVaqUYTRJ1NIBM2Lz1JnZoxnO/ym9VS/lfnIdggDCyLS9pmy7TR6mPiGEt2vkvovHUpW1nbFoR
x7CBLqJm/TbD9gLbWDTG7bXq5mobGd9xFqCSw1MQKW4oZRtWOChoPqBG+FI7i5QFyGHBxiDucoKk
/9hFj/oCtHo7BqiH4jqB44G9cSJOs31hNNu/lxwIxeDKjBd3iAkx2yMinTm2WrmVMozrki9YooFg
OWH3Y7brge8JjqmpKt4Dbdp3LPDxGE+VXlY5brUqsV8oKIYGH2FafVUYI/Zng0xodweXZ3Otc6Ov
iw5IePJtyiazELq9bjODgIni46J34PiKMkE/gooE/dXNrLNhuBEwp7xHgIwwQxVZCXwxAU3h8SAY
lUbUP5JdIwziMG3/j6PzWm4cB6LoF6GKObwqS7blMA7jeWHZE8BMggTA8PV7tM9b47UlEujue+7t
cBIwC03rMe+LWNl2qnDB0PsvxNNstUc2zkaXdWt2daz1n7mqZMYvndT1njE/fK6h+fmO4i73dmjE
Yb4FJfSdbe1k8VcYzqQvsDZ03M2SLbNBV6X5IW6i+L4OpuE3n6r46/RL3+8VTahz8ts4RjqDoUSd
yiRFaFx6gwExLLvxG8MDHTvEuPfQxev6OvI6ddsiE/ZuoRaf92x+dL6JIZ/uF8K18uMknORlwl0S
bLy6NsMpMivVbNjoytvyorCwLp/JFdz6jSUFS4ORMslSWUeh0JHJRIOQxe9ruDC20Z7101PQZ332
xLZgWZwXiI5oGwd2aoioin2zFVUReodC9A4XgHGN2QHrssxptnXqHJcoQuMb3Hq8rmQDqW3lZmPH
EwqOH24yJ56QC4Y0JZUxm2fWT3kDyBPJOnQQfUJBUpVJ6Z9pgvCuGd72cMtZOQmc64z/Dmtd+ldi
PiFEXK8v3J0zrgxXGcaaeCPD2empxds5/8iLIhG/VhooeewYitVbntDOuhvUl3Y6c0GGdgekyjxv
hj2KdxPMst4GBFHFBxMz89xOUxhNp8kdwMCjylu5ssHkJM90z3XSRY3zlUK1/i1D7dX8CtkYHl2a
kPj2L7mby4XX8Qdaamm2g8gS/qWSnNSQNs5LIaMJQhnPU7kJBNrKHI/NT7YG1/0DKbcyP/hTO39U
lR6K7VSUkX8I6M2QadgNZo7GDDNHQBpX7nkU3NfHisVw033A7Esc6L9ivfGQs+IjNRZTzJIhnnPC
tCLETk12uPO1YQdDm3EOJEnFxyuE+mPrKDLHpNBZQAVSVCsHjgiG+2jmy9s2qrDPugHnZC4UDv4m
HW5cvUDWbQ9htpbyca0R/neR8QNziLgj4n9e3MfveGCz+TCjYcaXMk3Gb5/3mvlH4zGR6yM2Wm0c
BraE4jUSXGUd2mZL8TQ8uL1T3pXuGBwqYaeHtM9d0gS4Eq4diwfeYCTHaL/WeBigApPRfzCwDxN9
s+8/93Gwyu2giBq9ZGoKXsNBpY9NoJZqh9bfTHvXhu0PXH9+cyfhPyyz5dxBH0sycTKpYqwSzZ3n
7GMkR3qaoHxfjNTrW1N2UXVa+YuveEArUtsiiJijqLz+HgMQrIuyWCJuoEipuLaxo3GpRzLagXlO
chNMOqDWXUMa49gf8ZeLgCwO0MSgQUlKM80UjdDSrSoz+c+sVbocY0xGy65M1+E3WCwwcM5sWyNt
BOthwny9d4s8u5Beq/u99efibRkjnrWbmvmyLJK+HVH1xo/LXDtbbYvicxaMfTcR9zCka/arbsb4
HqF6foZFWf5ggooxFjDmZkID5UpcSV413b0tAsCXdrLB3hRh+W56lzHMxE24c6Bul02PsvMCKGN+
zxZ0ksagjJ/8KLfZps3JI7vN9Ps7I+fkMuZd+tohGV9Z5FL/HVNDNzXmgb6UqgqfCs/ax25wzU+n
91OKjtROj4pfjkF/H9YfpaKoX3Vo5o3uh+Bvs/Kmwm0R7FbJsLlr1OpQd+G72wWpMz+oxkFK5C5p
wridCUtvovW3axi89/ZG5+uw+anZ7LhZypq6pkby8mTkbFUSzPvb4HhfmEgdqrntj6sbt3/7ufbP
Oguj82ic9m10R/dOBqzh3FAp55uw7fNd2iH1haP3AEFp9vTR0zPs6Z+8BashpDzdtCVRRKJ2qSyI
YoJkabIV50P6heGOTI/ypj/16ujEvX4EhIvebi/0sfKQ9MTMr80yyOLU+lIfkza5lz0DcC9Ygg3J
uwjMoao/IXnTK9rvIU3r57ZOPORN7tptlwaH0i7jnSTcoXXMLwiFv42ZQBHa5a6DUdzwX2fGWNF8
P/Zj95oNpGRuix4SZ3orekF7RbSn2eqkt90OVC56S27LpPZhPPrbll7zIcxZuUhAmR7+RNHqsTXc
reOHdazVeRqjUTL6HRQofNIBjxT2ilGdp5uZAbh30prxsHa2M/u8rBbSa3o33kZJFf7U3iqeVxyf
70OCKyTv5PDYiVb+mQDGKa2IbfiKmsD5MDQUv8QggtdWNO4janb35Ix1c1FSTOPOySv/ILkr7t3O
NvuUQfQdqj5Vslm85l8HZwlo0835Jgn6aG8gh9DfvfS66PBGGlm9Z85a/3Irb1k2deqWF7bOL8cE
SBrBjHD096hdki/NrX/xkEv/pQ3EUXx10UkUML9hZk2dw85hOc8PRFS2b9LVVPGJUneMyvCpN3Lt
f3iZdr5CrCd7ygDEW6uY16Wr9ymGAFZ0rby9GYfgLeFdOVWTLZAzSHSlJP8hubefiIjlR4kh9r6L
9Oa6mEMJ8BcuF87cGvXQa0dY97RwD4hr8TsYV3NPidzxRoOlP7lVUH9wOcdId5l3cQQJn0AQS9Zt
8SY6x3lK6junBc0GHBIt8orbzN9+IPLnOcKYUxeluMZtNb+s5eDNG39U3sHiDPolbOZ/FtOgZhwX
w3KmWBMW70iQ/SAsoPmcye+BGnaD4u+QZz4/X2YFoxFlvV8MBPRLBP0JrbJEPHNzV/NzSgTyJxBw
Mv+psWV6dptAMItMPXU7RkipWRKJb8BOvG+ywyDTt02xnzrlP0BT9ncaPvLOA+DY6LhdH2eCwvIt
fJ4rduHUQkImOUddTR+5Z1TYPaV9taDoM0F8y+RYPFeI3rCljpgZN8tO/jJL1hoMViBEehXdn9yM
cjdGmL03kQ5TmoawYImEW+aLAhkMCAumjLz2QuNLijB8/UZXAUH0g2R9Y2tJZ3au8gZb7KKamIEL
XOhov5x1RgjfmNXL1YlKxA2efXYrexdaMMZDayqE+ds1anI2DNacdz9XYwQsDsv3mVkQ+FOl5NT8
HvK+LR9jhu3DXVO6nkeXl2TDnmZlDbeJEdUr/GNYQ6RUrdvsgUumcqfGul/poFp2vm/qtR9kvp3X
tgo7/qKp8i6YPKrlTIOhofdu+zNx+sxdMnEdBB0gPS2maJKXQS21fhNRDmS3RbYv1kMRqyx+0kmW
eA+yAYneh6FMzjhh1j+kVxfNNl8ak59yGoDuqW2oFA7AQPPsHPLBbZL12olIxf1hpLko5XGMGdAV
m0TZ3mK5S/Gp/VAKGtdy2ek1+WzRGyL6IrR3HA1+vyy4FEI45fHoD0AcBS65lW2f3YLUsAeMTaAW
9JopXMECcsK5r9khHbIX7rayGJKDvbpjD9ONlqS2M2TdLHf+FOXutUVYSk5eM+qMTxLtRv3mTPOY
nU6rcq0+exkLNT6acbXiCHlWaLNJLOyuT72eGZZaOcmYLCOLwmiRnUOcFJN8NSLmHk4MsZJXKJjB
MMIYfadigSeWgbfIrU17tjjrYjQQyuxLACGQ0sHO07QNpJcRTF7DYe4LIL/qPg9ine34u4vRQTTz
kvkn30UOdh9N85fBUOu8LgMH468xdpqZdmApmfRt5Cgb55PoKo9kmZVCtXqOjHaHa4+A652xSnfe
kYSMATI+GNBieAaqHiPUXDfFNeqR8GAgR8ffByg18bHuslb/i6K2GhFmII5/4GLI2o/ONy6y8+R5
DET8WVGe2qJ3i+vc4HJlTs4GGG9bYDzKjusczYhq9GTcFL4jNHVuA2y6kwlxRncOoEa24u9I/OIg
PL/wf+a6iMUDAufC1zuMYlyuGYpW8oqTBUOB0+YdWbZrl5ZPNahwDPbY+tmpXJ042xD7vqznZsGQ
9zimxcgy6Sz2aSdWwf803/BpJfIkErPMAE/OqLW3s34PhcyksQvLR5ZtcACviQNC0UZ9yMyHBWPD
8Chyy+hjI4WqZErYvS7D8MhfmMYn14kr0GSsx6Y+41U3qMXxgHS+iaZOSpKb6JjDn06dGPcrKKMM
V8ikMamwYl31GRIn7qdbNlA2pObYSYqefc+v6Lm7Wo+BPvoLKzD9M2d5QlVtioHZUOv1vv+rdwTP
SDxWwhPbGyJPsSswaylLOFZGvYqxJpzvM8ukdsPJJrpdxvcZG2i/2/Bj64u2h79gBJ+576XT+eop
hBAqHzM3QQdXDCWGfyYOw/ZCnRkP2JNyWG14oKCUF1enrj0iTmjxBWSSDf8G1YXjufUY0O6hevOM
h1Yu6mhiMzX3RCmI9EiC0WpOWYKieyfaLMt2bgwAuk2nwA9+YTMNyj0B99P0VMIvicPIBLB4mFt8
1pslThiJYTdGsc5bmnCmf1KteyG9PuIp9YjV2TlVPnm7esYoZA6OqeP8nRpRqxa9W8y+cwlTVZjp
wHXiIRgMRVyIO7bR2oRjgE0NCNkVEepcF1EL0E6RM081vVxrhrsgsGmPyDrqMtipOBCLZjqiF5cN
9sgNqEo04T+iFWMIsK3r2wceWJ2fuA+i6W2aGxaq4WTgv9/kYDiCecDodTeBBdkbhryUW172tv1X
cIyUB9m5fsgxh421I3ouLKPjosh338ms7+PwlIUE1f7oVPe/nDDn/QWtNfDXjS8dJv77hCmwetRx
WZa/bku9eVfdrHVwPceON8wBUYzzKpwjsSt2QRfFV9QMx5qPZOnfI818/tPBrOItDGV575+6JBzr
6M3LfAzMm5y1CdHOLUxS0EFJVSeXtpftP8tRkm5Fbcv0EEptNeR1vzrrMZv9aronfxzv60oHZZ/i
pePeLgieeY4n69IA+VUzb6ea3B7ejNH3xu+OWHUXe2KIqBAdio4VH48m7Yaq2TIBFeU9u9JF8Bmv
Has62UFk2kPbh6xa2PR8iLmDHx3P3VlFQZrdN3HkMoOo2XgXXEQy2Hrvc2By0sIxpncLA//uDKpg
EKyV13YPyuur6hJzxSLeTIgb3QZsYEp5mNbJPUQtk1j2xs8sQsQQ4w/ywxeV7E7MJFPhnay79L77
NlgO3N957Hf5R1sR1eXDn5ZzpDfojOsIvcRqqXZjxyqCBio1TNDsMsLYh5Z5gkfbOI36Mvopg6n9
xLKl/r7VLg4bQpCqeNyOhKAWz22CMN1u6mTugIyRAOvNIoYi/RpIBRwlw3iRFznpgARiH4KhDCZv
Txp/5NvHJDTtesZS3bffGCIQOPgrfPHc90w5790EeDrf9ULSnzXTbLIXnNqabQITU4psgzkYoLnz
WGB9V2PkrpCIVhlK3KGZmI8DFeufcI2UvgQ6I21C2MigkMQq7X+sTp4OP3MBRhBwrlVpf0EA0oIR
JIJYN2D3CDL6morPKd/lyYS8Sa2jou0sk6o60pz3EbxT2NS/a5LC8qeIVIvmH5Skyv/5023l5mbU
ZI9DtAOvLZRohaNwaqkQ0yamQX8nPNmEjF8LK9/xNNTl2YCldo8R/EH+XLsYrQ5rGcTteVpKTQ20
EvFUn/2CWmrexNgI8XQma+ggGYPWfdlWcymRpaepeew09o091L0WJWZxnS72mIeOK7tdadEGTvg2
EeGz21K1O8dUUbtXzeD+Xdq6rp7B8sPRwqTy7l0a+K1L6TEYpTTH//uzM2mS/YZKN5PY1AaCeqeg
wOJkF2V93H87c5Wty2mRMjbvYUtgRbvJPZKbNpJYEkJc0HAY3CdWViFZvWFCfzV7cxTvVCOtPfRI
reqzGRiuY4d03PkDxMK2mCu4f9xXH6SGm0kERTfs2gDc7Np7S4LKtbiOPDqkf0G/BP0kmB25VXbg
9udgtQzLUacSJZAUrUbtPNReeQPFkER9BHSHaG/Xm4fymFEwmVMXU96XlIBlJT5XRhuQrBhr0o/A
dCQ0bBlHZnremDgo6z+U9BJQl3xZupQQ/TW7X3wdK2I4GK6+IPkYf1vCalNxoZm2TxLganmXMF+E
Ugiu612XiCj4zf2iOBsxlZGlmhUMsG1OAkCx8VWYqUORFp664rMUxT7RSx/8yWIntuM2cJpgOpTE
c5XUJPDKM7+gjIYvhlXs9A2Itiq3rgiYAG2w2mG+XcLag+uWhSBAwCQoGMKxmuS4sbU9m6izdgxv
5bLs30RsZyD70BRlQ06kjvN/OuM4gxCVcz294rdOlqP0SCEATtezJFGcAtG9mcZwMgIH0pJ4bu+3
38vaZpOz62tLLWEGywsScQ/Er4TaT+U9cA027tLeeIAhNkVzKjrjwJywSIN4Bj1W/vIa6BSnP9JE
1N/hI6aFEnG5lDNFJMatX6EfDMNRhRjPTjqd607zJPdi/kGmBIrdoV9GBjFLaHEVHVuqnnzH0lPP
XQ5igig+VomkweWrnsJjE5oIehJwyfMxko1zBhDfLRJn3ZR5dXjP574uVzPnfn8ItLXpNyZUTqyd
k2jN4hNZeMtrz3LaT+iv4LMP3JlbrAcmKu5LEzL824OVEsUQesbN71yvFTi+eM7LAV5EM3PasVKo
Xu91PnjjB+XnqD68Cf81K325qqb72hE4PinE4mG3GNzi9ZnnvR2T3UJVhY3WxlygghbK6uTVqfBW
JEclKiOhRbNyZW9U3RIKnvTpPB5UNS76h+c3epqASae8DRAbemjNM/4u442nEaNfqcklWk336Ma8
2S1j/XHlEe4HUhd+wNyL/GmlXV5+VRAp4itks9z8XUn2KZ47DtZihSx13PSLj7VbjssQwT/hlpxL
uXOaXs/gdSqhhXZssKy/CSjD2kSxZgOPNzVOYcIRv/JC+JtQaxp+nkNlhdoQehGIFLURKpvbmws3
UvcrGcXjsGe8GHctPMNoI38XhDNK9SmgFC/fWJzQQZJDN4Tzn3SVw/KbEYCjfyPURd6LwbIa/8tN
NXl/nVmNttoggga191BDTk/jPnNa2x6VU4y83+OU2jjhkpKTDnfu3BEhsY2BPHGz1I4u6mPNfJ8c
Bg8T+6kTln1ScV8v3kcnrWvvyDBV+qVq+yS8Dkpk7cuApFr+VB0o1yGf1rS/Oqhv0cYXQcmCHVr7
4itk2J+dQ3Bp7hFuUXdn2XFdbJ08YHOii+QTvK3M+6MXZ6FmJe7Eb28/AU37frZL4g83ZHJhldbA
FYLA2fk2aO4y6az1RxjWYfqChw3DPn1y5bU7t+dEPqVZGbknxUQr2McdJ9Cd5rlQR9KdfMie3iEl
OMlZPrFbZkzmF6I7nOmWKrDSg4SFsTOH0qIC/wkOZw1OkRulzDvJtzFGH4ckhZNB5p5WnDvhEhcX
ywMWRTtMA3FzRoZS3krQdMAkx8i1EPsGsSbU3LnQY2rHao4c3KsLEzF8ExDT1GY7SVRhqnolKEX7
yW1nsVvRrf5v1Wb8x/C9JcbLDUseWaG0gc70xd/JpxzpWf0YZfMRbHIqrqHCasMW6tXPD7IeZXjS
AaOqnNwJeovLOK+YujCmd+aGo0Y4rx/41pyFrthtehCASSrvjPW6DQ7tKhpN8dGsuP47HGvJAzVY
6z5ZXHLLsMd/7+AP4GQ1D7pUUXvI1WzCHnIkdaIvSvWc4DBsv7RkYxO1WyRt9lrSgxojPmkgwpkn
Glhp3gYBKPu4A7WUxHMXGDdseZ/OedFiE/VbvfwbsqKoHlTFgXXOZySNuxb2F1Mgd5YlmqRy3d3Y
RknO7LCUbXkxKKMloUQrhxk70hQzbfJhVH5Y+Yfps82jZTiOZFqNrwPAyO186/w4em8W2ve/JCUk
/ZuJ2hrzVubNMXa7Fsn0HQONQ3RJBDv7brvUHw6qaNPuE0RgoXumuHeK31Pv2P4Z0FFQyGFJ5DWG
tvDss1iIKkY3c/N1B15ZN89JY27Iiqtcyv8hMTgkbVRPIt6kncpUdJ93NTD9IME4DqsurTku5LoU
+4CUi5BQhgHe4r6SMbbfNJjn5kcXBH362FcrauOkDX/rlFC9uTvWrZnp55Tz8fbUPiFn77EpmTNd
ambh1T7ks0/TbTXLNDjKOBk+x5v7H09nuoCOWN+dvhKjiWu8MOZDYAqZNzlH6ml2/N3HPc6/X1kS
FMzi4fx6an4PnaF8X4kjmKjYgGUrCvsIghNOLcM4CBvRi8+a8FL9ihSl2zc0YvTQTWfGfHqAPJjW
2/+YkWk3pThNvFYzwS7ctF2GRzcfZBXvl7QjsElk2mcXCPgqHhbbOj4mduXp5cq92SFCCY2fA7yy
q0aLxTjNA3qCsgrHBl7YBxsoGWwV1ywNlNhiANXD17yMa3+C0+6KrSwiEg8Syh3IokJOJH6yWMaE
YbKZmcUjrKg0mYeHIPfr9G3uuxSKN+gTJ9hwfOWK/sMjnGfDbGwO8b4kil85wVW6K/C8JW9ri7Ue
a2WRcaztC7dkTdIQdhr/eKdigaEslG677jonq5PgKl2PyuNcBYqFzpHqvKV/grkxefhCY+WzWpql
qXHwWqaOP53noSZheuLzHfECL2nMoKks/AMpeI73XDdtoZ/DhYn3myYswf3pJIieh4xkkvoO7zCB
rdaxXZJtojzMIrIU4j65TkZXzaUqxg5LqCyCZCyO+RJMrDkcfKL1S5DcJYes7W4LRdHCvbKhtQ/b
utS/utT0fBi5616mJBXFIw64nlZw6Chldi0mkPYobI8gvAFGxNS3i2SO8I9SlxNM0EBd5Jg6qiGm
bcVGkA3rHsWX8WkCs08fJoooGPaEONn0kaFuU5w4bVCgGPgJL/nseqren8ugPMaGfHpw/hgPGYnh
+nWDNyMWyuXNHCGkb8hbZK6MBBQ7/Mq0XuXZYjYNdiX3lCq3hWwZaMZsWPJe6gwySW/jtpTrpyb7
guQ3FkB18AlA3hmPlh+0xu5TBVMKCJgz6N6TDgQl1zg2GZ9WVCjm/TiaUpAzYQi2jBcJXE4URV2c
vELrJn+45dwM+3pYF8ilkTasfawYCjjF2dzqsoJCAhNguzNWdzBJsJqRSeQlmiy937WfUuwJEPah
Nv/ohHFHblF5bqRVG5X1/GOYXDLADixMd9s7uv7F+buOKlX+xqRD7omDF8yVYSOQ6fhE1xXNYYc/
N1ue6z53mhcSXZJoOserH/T1BZeJLq8YcspDR/Nd/WWAzoQJmQroTmM7JT3Ec82rO0WG9rXX0+8Z
Qxj3pVynF+YSSXx0uq74k0v40806h8aPGbs6o2g2K8eXfxAmXT8CXoo/mSWjiRVB5IltaCn9uyqY
h+kf5b37JIO2QMA0eeruQoM9CcOT8h7nkRnVoRZZXp0FI6dDUy+5jzNzHp+te8M4AJVt/MtlptoR
LTKRIQMpBEg5YVAufwxECrbXnFu4+rb4OB2XrjzNLUMnb/SnN87ZOPE3TtRFy/tgFyqMDa2SWx86
t6Q10bNn1uvY40fEobgOdusO7kjjE9hbR4BKwXJl/D/Qs7kCVvJmPOVw1mDyh5ErniyMWI7xMxeP
813XOcQ3Jh//MoVx3h2hm2nMLVlgHs9oR0e7NZWH4z3H85Ux7CmQ0v1mWb0dGl3713otIfcxWNQr
oI4P2EDOqfdzbBL2aNQdnNkpNL2qLmXS+i7x5mnj7dtxLM19AbmonkP2nfkfALc6+JBNYLzHLGGY
cSfYPjrcFUAGxMLUUeMNH4wwg/BMIFZ96Uc1M2+P2jSFtSHH9ZhmOUm5/LGiOpd1lmkgVNlF/jdk
Xjs426EkCe4MgxOXh9xf8WpFrpOK61jUlml3s9DxbJB4k/U9r8JmegAcIgRi+j8OnhTp/CkADVWb
pNbpekkbEelPwW2ZaMpFhppMVdqc/wcLblwD4kbAlgU5QZpDU7BK8gTyrjxXDrNWxoydLoqWIWza
xPOeL25OGywRUBLIeV3dpNU2DNYK3Iv8NSakYLlZaz98BqYBtFnC/N6tRhHcUUZFzp2EvTN3AvtT
ABdadZX5CMJQiYuTQuUzfg9nD+otHe1w8hjih18iVeS/sSEhnM66qnCZ9mlXPQKZzi0Vlx9Xezcc
KBioayZOlQR8i1AXUmMqGPco5ZwqXH4yXQ1ActnMQb9P6naODnWZEq7jkXqIabDE0Nrv4EL0F03z
PO0SunAMpOW0/JhFWeqD8SafdCUJGnn11LR2N1NG9MSmcGv3dSPlBNdQ5uXTlE2pv3O40fPrUi83
88FU/irw51wlKCIOPBfceR/V4fKiSpjqe1+QwHU3c0QialWDd6nxLlEiU3QwKl9jLFLPDOlwbxLR
5PhH5eGUBjRnYv40+FV2rjnysCIZqPhH7p5i3CQcZMnphrsEG+IlepcnIcEoFpgowtBEiIl+BJat
/N8TeRISp2jAtj8ByboMmLisGoGMyUbLFUnEQQ1MMpAJqNuQmVhP1csGkrEclmnPXl02EEiHdp+T
cQpInd2Wg6MtyRVCpNTXnfuP87QGRlKY5pr2Igvg1eCIcSxHeWUatu7HeZEBY02v+U7mxevH7Zyo
7pPQTozDRWya5LbIUIuUh5QJBu4wjK09IGOf2wsbFmu+9MwbU6LgwzaOiGrvctGdVnJZlmdCO3BP
0VuPy9uSgxQTRdOWwfLYdZX/T/l+9xcPqBMe0zCRVyI2q3VfFoaqymnpUWiVaQnBwUd2H+MCK/TP
EGzVHiTF1jmWBRHROhM1gRNr4fO7kaJwm1k3ka4OGczKCxh8iVkL1/A9mYEdbnEYbffA3+G/YO1q
v1zXq4pTyZfTHOphCJkpEMnIDlmKFHHhh8+HUsRr8aMP5/8tXJRjl8xh2+uOiAMkX5pWXlzmShFi
xZT/9uvIvsaccL+FFyTLfaF0PFx156g3/qIx+JQN2sl3mDMCYqitq/bkFnboznk9oIyqrpfZHv2Y
PBSZjvgQ3AXzO6pIV+170iVAzvOiMc8eCPtyEoymiS5x60re82i13ywqrqPDOhTZi2EU6O/6gOp6
T0wnsKICCTWMC8I82ZGJDkotWXUBvTKMjtN+LZUO5ZaHm6qooDVUe499C9V31dakSDHYysYaQ3Qb
eqW3c1CVgdJTOEocZqq20YnsYUngRlJSFuIe6HmRlj2rxLp+ixKjmt1smZH/EkXQz2dPERHy5Dgy
W26xUGxPBd3u65iQBuVSYK4KgHVTOiMK3CbFZ1fuTVUIiDNy4MKrRGH8y7xOhH8MUaY/h9Etyh/o
wJAfMXLzFX2QZNhknVhkmGfc8lI5izgx5Uz+MHqqL6kgogsXRpD3GNfj+FnSi5eHaJwIY8Hv6RKu
TP5vQ2AAa5639UBuHcEsmKfhZvFnPPq4WhkDZqogbKBaUdi5V3tva1H51Rte0eGYMfReKLEq4jRI
Jeyda0ZOTnnu0hCgOPPlGl5UyuuPDu8mj9KxbbfVM/rKhYmhramoenL5bOeCNfZcNDtsnbonfGCZ
rh40pt12ZH65YFJJ/GOiHesPAw/MP0F66i15oCPgNoNFdQ5plTXZMR8T59z0tQruGVnipxyrW8wL
rVX+WjHyIeSPbsHbkrqaHBcERsb7Ye3i+BbsKHxQbaweHbYf11v2fbV/Jh4cNFnLeu+IKR6bIRDY
BVtJGoTbjVu0bsREBPhjV7VxxZJim47xiUoAYdROlQNihnzE8qppHV44DYB31yIf5x3ZRStsJcqz
nx4XrdZrG7NvWmdTUB+jmyIeIdrEx2juRyJaU7wAxV3HTq7AP7R8UdUJGUTSJNNruXslxjAeLknP
2MV9d3sRarXHTJjDAuAsaX5NJnLL+2rErnukams021Wj7M+CwnaXGTfpj3oqibfzMRr8zOHAEUrp
md8jcjxo/SifWIIRcU+I0+wNWn/ZGuvMkUpzbXeyDDkKGctjAZdV5PGKUTsHd5LgQme/Muhavog+
QdT/RoBssU47WZPXJAz2mcPOU2y4iQSSUMmdw7+Mm1eUt56bJlYcGaAhnODFs2uWBjnTzQtXwg51
eTYvC9yylM17PabrqRtdI3/WzpqRo+gRiGQPxbC0A84KyNydmSICKEbPdf2N59v0SqSuQU1SYCIH
sFs0IyEEMUKJy/sGdT2wLgmHaYU5mutrBaeftflZzG49kwrUzdXOJyEs3aP7E9M7TB5xOTwhFwf7
5XCyLKe8JksRz7u4WSwbY3JrCveFXSO2+jOr/zg6k+XWcSyIfhEjSHDeipotW56Ht2HYb+A8gQRB
8OvrqHYdFd3RZYkicG9mnhwGFIQ06oH2AJdx3A9MU3Qc7ASjUXcSMgQtNbVd/DWgvMQ7VnJswYu6
F+rYNxOx8CjN1JngmR/9jgyYh0/e8Sa/AJmQW/BgJkJNUcup4KNkMdJEbfWBP6P4I6qAVmlOUd+g
Pwz6ygy/tK81kLl/oyLvRw65r8ENCAoLN8XYjlWzHQqNh5hEkMkuHtZP1jmlBvEhGvw5JwE1Hs5J
0Zj6oKt48femk7V5KQSNoAipcdSfB0CmOQYhkQ6HSDY+ydqete6mXLHQsgsG+FqxkkTROPY6X/Bf
RcAkMqzz5R7DDtNmqJf6KbAq02+LSVT9fsmFAoBSV5ydWRRrdb/0ZX/uedbJloWrdWj6W1ueagf7
KR1KK9qVrq8u67A6+L5Xftl3NU5SEtLdoE6lS/R+mwlVYfg3BTbQNHWQQDc0uPQYC6dwvCyEzpmg
Vkte2mwgM9fOXNheJQJ9fhAzg8wmNH7p/2omElabioX/H47Y7DEaSdwfiIqVT5a2PLgHN7GIvbNc
JGYmNHhrA7cDbUo7i/8rDG4JFZ4VJndShdBVBpKlW+MM+aMESMD/fp6zj5G2OL0lR+HUv9izK3eD
EXB9gGI0ZQnboxB/KZs7OFy1j2U8DoWHiXciUrR3CGD3SWRm61cwWtNCcNFhhFMlCDdi9tPPYmYC
Wjc8A46kgJI2KuIIkzcFs7JDDeDb0oUT0A/HxWsFtlj/CtisFte6tDNFRBl+OHe+qZHTYyelIORO
zqg85HbAPVZZM/EDmrtadISVLhG5jMQGlhhyNPG6pjjIzu3V/cBNVx2HSmc/c8lLmM2qvbxmZtbu
TpkVfFOBejcQFOU6vAGfbQ9JTeXLEVL4zLY+L9VrnBV+sG9crdVel3r4ncdctG9D8fTclpbfkwa1
CNcxP7iQdLDNarLDq/dRY+qvd1Vl3Gqz5CUPsVdz8G+Y5PVnnPVhu63b1i23QB5mtK5eRId27QoC
gH1xaTJTv00gJjBFtm31C2NhVt/1wG/fHQE35w5ckfuEzl+/g9RZUfNENp6jaFYkyjHi4HtbjSY8
mS6rWz/gT4v+oqhm4ckD86bP+Ou64SEO/Pakxh4PKYCI+I2gNRT1uSZGjfOq7M2D12RE6osKCS6f
59LdISqoHZZCQx5sUDUrHVqe+humK8XMC7go/hvMc2P03mOen/dl76M8pAIA976nkSBNgE7E5yrF
yLIll1jpYzW7wQki4nRo63kibKDzGKe25nLyQJaysXdFZyxS3D1lFYTfMKEL7LWHgtA4ay68dkx+
q6l491ShHewBka1vTloK6z7vEKtuzHNJBhEyAD/gFD62noov9FebR9b0cxw+1EGZWs9IU6hH0eLL
6WwHgzueliGr5b7A+G1tSiuOfy1DCnqi5sYHbXcRxK+CccnsI2lIpt+4RRB5HarIR3S3ltD/JFxe
RpweI4YJuwLTvB1V6KQdlnGDjylwTYhuuIZt22z7FJQ2lPFsUl+OiBk3NumYT28zpV/sfp1JbtVk
hcVzfTMHb6Y2toZrJSmJOkw1bYSnlXHcHKbSDsGCzQPGnXWomGfHkd1FsmK0Y3CkOFde1By17e8R
wsFVT0zdl1TCiO1aBgc2t7kHF3wzjWXQXtjwAxKDazcPuCZsXv7akHjcdutaPlVeWP9O+RtfxpJh
h0w/HyRLy3l+hQc6SRaO9Yr+Gxoo+0DOkQd6H/+327chq/Csr9ptEa5RfwwMni1ea1XsnGUYh+dl
NO67HxXNA/3EgHQcLG3vuS0gcHmhAE3KEnN5MVyf4L0QKB/vcU2imWcLDk5C6Mrptk5uteH3qqnD
OFMvGOWHYmQmZ8pkN7zt4dURGragIIJB4XVTTkQxEuEBc92E4G/e0G75gkvTprwX8nmZ9lFrY+TH
CBjYeCyb4mOGrpvveAP695qMfZUMukbA1gUaxAEvKhdPAIYet9pN7rPGPiwtm+ddzL3f3IOIJfrm
8YGq8xRaTvYcoESJ0xIisRwJD5RfNSU5/rvDeu2k2MWntHxQZ3/Po+Wud1av5p9iQHHcNDl3vGR1
myI/A56WDX4HXf30vlU9NqNdYcILBLQ4vjvmnSo0i3sRvk0+iKmF7QiRMG2+YCZP/0pheDOGQ6aC
b1WyLEvwM87DrizhHCZWU7XVlqLNSW8BuTf+TrGKeW2ILfnHQvfViGxcZPUT62odfgwhW8f32s5F
9KQnfjbbiklxOveltL5GS9TBIeR24Z6dlT1ygmwU5QltBylxicJbn2fNLJnASyQt22osZ5shGpaZ
vZ0Z7W3dg20PN5ifa/OB88gRF7y3YjnBLrH/dlURe2fhR8L+JLqqnrupTvV5LJo5JP3gOCNsV3y5
j4wldfraE0VIkxmL+rKToGCfF5yAHWqDGk9xybr9pQPGS4+Gq/xD1Y6wv7naA1ciiVBiivjCoRb4
9xGU3WIzR3g9aQyjYOFYxZguCdmVcbUf7Qg/WIwyk3gwoXcAxqnbVIVnuY9S0yB4SY3AGwoEUC0J
AhgbxUbHy1NuMgq7uLVPc2Lcwv+qFul0WdJlTqM3TZ82uLJ9EHfYU4acUA/3AeiHMnX/eh3bgnsb
09UHcL3SPqRoEiFfuZiefc35tA3yTqwUh/Tl9MeHg4bKF7OUgUPLh71rADzjqxkLh63KOnb+tihR
mC/5wE5P+I3yPsNpUO5PxMXzNFKGwAaQBprqN2gfd0y443QkCkIPvvKSTvGZLYPDRL82/aWYKIje
koBLQap2DFRJTqkDimY5yq/Wc3Kk+k76PqHhcPiJqxYehFw9WSBGTfj8Qfeuf6zUZXgAAe39WRuC
GfeZVgZ9K6pS1v8d08wwKsGUxhTcbWjv4KYGdRfDwCxri4G1nQHRQdwMGdZrrx6v9Kiwq0GzzcLE
r7QBWjrS4SixnEugSBWdIkxY3Y0viA/qiBMiZR+mMEs4Bag9VKc+GBN6aduB5Y0j3risB1D33RaI
WFUBYXFzX20EJ9I/x2AoB4Qru9+UA2QUVDBN8BZOWdFt7DmdHgl4Kg5uzsYcRmSkXzUOk9/g3QEz
xMWsDVODDQrMdmdczr7xl6PDvXjBcQlnOBlAND2NOFexCdbgUjYDZiF3C/5RfeXVCj60YmlFrYrX
BOV9sYZQMkJCCTh6/bn7XEe09puzKIQjpZvnejXqwBMDewe8gfU0YJdJuauVw9mNY5sEpW+Jlu2q
8v65sc1Gw3Ldel+YyvrBWo/By5dxeVVLjyifQu3qWfzW8h2TBSzYsKRnjDWoGJOqv62LHSIOt2QI
qNBt7C7ivRe5/TI2c9fu0KLxXleqEXwT87z8YUfSvPlk/nzoW6g0G9G4inYdlibwp4DsNRDfAp9E
arN+ddVQ/6yByAGHos9QhNd4BNjSaUpZ2lVBwPKcterGcaPmOdf4Vje1xmvLnzYHvw341CNfWkAT
DsCOgchbUVh7Ow96ur/NzWfbVHn/ODS9yMhyFuwacLlNdJeYGOYubbBrnThMZq+qDYZHTs0aFqGf
wUZrTEtpfYDh+r2xNX75Je/WD9UE+P/4ZTZ5Es5BdC2cmTsCQ7YiAyksU2+UI/CHAtXsQOuk5On2
KSGXKKGvuXEYDkqW3/j++/d5FOs3uIAyJJuJcTpDKwQk78/5v9toDJ5+tZeXMKx8yG34rLjB8Xlz
XctYe5qWSg+vUxaRNkMk2aY94zqIcAGrC5o32tyclgcqZtqYOK0kx16yCCmSkt/zCZRdNJw5Kv1x
k4OwIBqbR1hbNRGXLy0qjf8d2uvTXAkkpbpNo981uVlwJQEZ333YB9G7Yxp25jXX12fWm/xHTKy3
sppi5IdpTaoPd2sXgvUYAeytOxGl9VOROfl3r26QwaBCUmsHFxay7EeeLsA36UPgNESHuThwovBB
cEqbNOYeHWbx0iVLcZtCmrblglSLoMt23eyO7PvKYsBHQS/YG8ZShHbiL7fUtYnlaXZwhWwnPAZ/
rdXK/tL6IwUifiROadCsHzPvQZXEYx1+Loslc/SmongjB6w/68YXEYkvT10juEh20rkazN5sc2pt
CqbYl3h0Una3gQIThHrNvO+WuNXZQeBAJEJV+ecyHLuP2LDQOqd8eL9xEIIMgRvHdL9WeXgOcbAW
+7oDhID+P6ldq9LwGvjGUrvRb/KLaBZeye6SljlYDr+/ztw/fpuCn8ueMEZsbehLEs0OTiTa4oxC
wQoa4ZfqgYARdO0X9CblL9rd+r6Ep4oO5fxx8tDBzOct/ngs1Jg+VY0LAWN2sVxuFzDFXdJ1kwZA
JQvbqzfaFYKHxdbemXCZ9R2zeYq5fi/VA58lkvVI3eMJ1Yu/gOxPpvYtzU2MV+PS33XcJbptFLu4
zG911i9uio42bFB3HK6LQPnJtZOZJpvC7qdxLm5upTATevBaHyXGqHAfjYD5iQGxLpGPtcQVu6E9
iV9vuw7wJRCYs+gu84voB2s7fm+3k8M/PWM6oA6k01Pg300wPH+vDhAUb9M4vYwebiAAjGg8Vh1+
N7bTLiZ+zBytOGgw3uqzxv4vyR3TprAAIcK0RJdMWhyxVfesEfAvzBMtrza33M/QN6zn94YB0j9C
RkXNREwDNYyIzZEz5NFyRGomatXN0hxLShBKyJpV/uqRmi3v/NwdvgsZyGgX5U4NT3kI8p+eF9M3
d9EeyX7q4pzhmmvmdmknwqmS1eSfOO6DNU2afAin7swVzo1O7IB7orUxjlo+fulL5V1mDqLmL1U8
hoF2GkV7q3+StykGYlvDNNHHKv4VOnjFtuxjM59oGWrMQfRtfnEbHMfJ7TIHnb9eCKEZ/P+EN2s5
lslasG5Qde4Q73dT/Y0c7XGpdvp2uRhY5jGUeEFvPB9u12gcQ+BZ5+HZJ2AxBKR6Qno9CrwWZJYz
1jMntUr5Vtkl/zuqJ0x/LRZ2IZuwtqLvOAVgxa2MeMGmxW5dPeqsGmlfqdLqJ2TbGh9VOEVvloy0
wWoYkKRxm079G4xHPqwBFMkXY0HhpQGagX4Hki+Sh3gculcci9LfKKVjCBVt2NCLk8klfJtoL3zV
YLrxEbjxaI7O4oKwzijQMYeYDHW/87vWbrZTOLkPyD1q4lXAypX+New6w512ZDH9ZCis9l8Lq7rg
lBhr0DpkvA/aXYLHTLNs/egLjeJcunavT10VNWS/oaR1dcIeq6i/FVLnNG7bnGgxdwqTkbzdOGT9
rAtNMvy4MEiHf2Y1QfvjT7HqS9GubgyDZfRRktNy8O/GCPclBUpFWm4mz++pkQLgNIorvfZcA3tY
/yvszTzABOdWVYn7Q2uToLjlcLhwhTTLrrfrVALoFpWrr7xa8uavj8Ytjx47W0o+FAv9DcCgrH0h
yt6ZZ6cMzLPBvcqWapkjfuBdAKiQZ7XQAODXUrysLN5zjvF4zt/AOMfLRz6Wc3exnUmI+5yab153
zD9wE4gKpHcKGx9VRg1RuF0YkEwiaFz9rz2V8soSoQRu1JeV3PaRG3BV9RFXNqzZ0/EaKWnMcag7
ecfxzlFD1k7Pf9iGUWXkYz3Cb2BSvGWqFfItM2Ub3uuKttCtrfg3/qhV2XmfBEid8CkE48qnjRuZ
jStQLHxDtGCpKy/xjqs18U58odRc2HutVHbgNl6ESa0FGjuPn+o2DSbe8Rs7ODtQkEbYHVOj2dvB
54EXmdXLPLwRlIJ5kUUyVQ+oAZ2/6xTr9S+18hup+c5A9u6xM9TFE2gxxBEvUPU7fskh2EyD0dd8
1MCM2nVecYeCbg2Pbu33yx167iDeu7Ff563ly4BWEiRv4ts6tZ3yHzrB4p4kcYvpcaTsrn/v3IDH
hDUKGw8fMzYP/R+NpIuVKGxwYqzOGAIOVdjsqcDUOHUYSogcbeDOe6RmUI76u1G6jF0NJh/viSIK
Gb25cLnIu+LCSL8iEeT2MxjDGdKXm9pn+DMyfFCYT8ZLjVJ7YO3Rthjw8S2cSJXA61kdFpI/cDd9
hBw8z8I6FbMVlK9cGPHIw+CvpT0nTUmG5TUKZeu9kv9yIQeygiO9hwfSSkZYFYQFSR/bYM3BBbwW
2CCCA9d9+4groo5e0f3o33KwVBbbPjDiUTPsm6MP5+Cidea8pnEVXkeLoMCuUm1x9lubtRtyRQZJ
pWi4LMUTjz7FHXN9WYZbmCRQyGZPjYWMfp6I3pDlJSlCzGA2gHhwFE7WacUOmZNgtMEQXt0xk/O3
u47aPKAg4dKkvbtwf1UOgu0Xv6nS3+HxxO3BpOJzhKsa++YvWuHxXIZsGuhtq0M5NxTSGwKhXHJD
AhGb0ONsPgv2W8N92yHcd32fTvdDbMWYAW14eyFhtJhoqkS5J3wAQTqPkYInfFL3rhsPr/ib2m9m
2DD9jvkzv1U4ssyshKgQUYq1/UfEDc871EqBfLQsS56fli7LnzBgr9l2gnQwJgqiK6ASlIN7Fr0S
TY5vqaiTQZS315FPkCsZrEZs/dIbmufU9KOz99aGOXVasK1CStGroevLDq9+1PjRvopbFgV+lCNC
tPMCuSNthnjroSfx1BWF7rYz57H17rPNDT6nyXrLCNuQo+isgxdyVHgtn/CGDggR3dcMdjMbHbfj
WJdkiwRX1ri3SvpelpWA8VQVKJNyQEyLTLhcJkEFNdc0qOX0bcSN6leSC1F339W2fDOD7G/kttWx
H0sWxda9hIbuPQLJr7yD4tcuD5HhF/feCa5Xm8kBLQdfLp6rQzn58VeeR+HfCPcwF4I1nv9UTdDQ
6zCqXtzMgO2LnIKGok16dlqcOO3yzlyLncMUs3PxWlxStHnpnMvIQErrmLK8JHVNM0l+cnofjhDm
CBKka0HRwqEgffEd4lkwLzecgbnG+E2hmg7oubvGFFmRBJgKy0NtDwW1ns3wu45ru2POtno8k5SY
useMy1q38/H3X4YYRX/LUt3W7BN7oaGpkvTG4lzV19kMPuIRUBT7HfgNADrA1IyAc9iI9bKsJVxe
x417dWyCsR/2xmbfji9nEHVCo6tjHSty2wzobgmOC+DAFCTUMNpyb4cEnLYpCtiTzz0SeCiY43HE
t6oKnkNjtebD+79YphyWgpStoOLtHnf9cuIm5OX3QnT9J5NpMx6EE/jwD0YFiz0T+bglodUTyAGW
tneDVu+tkD6QDT25Ztk3YyyLU1OwZAR64sQsO/nRdJsp0OFySJGWmgeHG8J65/vB7O+mNBS3So9i
Lruj8HPvMVWz13/5BRXR9ISYUR0QcsP3lMIwwGs1UieJ7Aj+Ggx5mgkKYU2acUmIt64NuVF5wRBw
3Y7zLOifPOPUJy+oCwuirTuue4flWP8YzOv4N8byinphTOQ0d2OXma0SN+w126V1O1vs6e9Y1KJs
WB3ZhscZEj8dN2QtHmsR9cXe4cJxKy3pSu9zwC9P8HwprG/HtYm2IfJ4zQ4jnnKLZIYzUR9RHtbn
VWRDvBwESSSPCzbxfMHXoV1EeXe1rDvcTFhDmiblqpkFFhIs+DwSn7Iq97xOrEfMi72TdBMp65gm
vypodlHghXPS5qgJGKuly2SqWvXLjFF15y94tJKYtXt8CJQbDICSwPgEXCVDbriJaQLJCU4SIDwx
TDsLtv6Ag0C3kIlRQ1aQAytSZpDH2F7bYKmsjxz74Z0kerwkAWgcs4/YE2kuH1gGuFFyE4ZhtE4f
K3mgZo8LDxrypKARYR3unnjB2S+0gaTrkxxCLnjIml3LXWkhblb3N9yy7zcWEIR6+qSkDj+Hg4UI
M2ybvqWY4H6hI4qS73BhgYEvSrjHromaqzN43XfX3kAh6wAeeYhj415Ka+Twn1axgFAqO/uu6R2j
fhq7iPsnm+zingtzz0xv/KB9dfrGz84hGnd9tlmUHbzClbgpllbYTz3KIXYPJxDfnnN7UopIaDr+
Or8DeeJGJDwNnEO9C2ghSbmZKIeduONk/XbtM4DelELSE4R84OYvZplTb9vghAi3C99CtbthUz1e
8dR27pmgTMtJP8nyWRp7tg+eomxzA/2CJQuSGviMWdhkdCjeVlZ6QEcO0AzHLA39QzqztEYHGd31
2cvl8odSi+DvwJXoAgAyx5sgaKY+jDKc1zd85Nw2fGdJ/0jVZ9O9dKz0kRcOMCw8yxMEMRdK68ad
uOWf/q8D+bS14YDE/i5T8ZuKZnqd7YEsyQ4oOW/Ops9b69saCfUKIavoWuWF/07Oo7O/0FXb6Fm3
vCdxUXIU2pQmr72fOL69Tl/uMtsWgtHN9bDN8yFKMYKQWt5oJgDM8U3ey1MBgzd8xZ7jQcFCD2XN
v3rEvcFGSViBpUNSKq4UwHHlu6DSbf4B5FSfnA7AqvasnTDTW0L+9QWX35jd8xXVX6Q5K/o1xj6c
aXboxns1Qu8EZ9vP893k5BTIbXK3yfhB85W33xl7oeDT68dRMDi0FW1crFyxqTMT8bUovl9ueNCz
PN49DR3bESiBC7k/CDETGZZfYA7iiHeAnc4nKaOlPdYhVt29B5NTnnNueP7Rdv30vmaSXB+9fsXv
MYbrktENkovsxBSMEXtjo1Gm5+HWs/2InWBdD3bh9/ZVufDGG7ho6Br06VQEmQfFLbXlryX6WMXC
f2rdSp5v+dh1190EAkAZ7mMAs+qvMOzStjMGKYzCdIZvCf85ZxLBAfpbF2XZ+FrNepx/T1YzthOe
Lxma5y7Ka2sn9XJ70IUIGB24Sb1moqIFeqN5kL4R4yzxdTM3uDvAh6n76OhCxae4Z1i7pxg8OK+0
WPgXjJVsBSN+4tMHS0xVH+LatZYkH+MJBoyR4xZsSj3tRpYWnKbRLQGb1IEXLN8mTUdQxDy+y7Qm
cbjqNwtmt3v1IXihPNMlzbp/2xuL/PttZrvH0C6HB3aJwbjvGCowYOQ1gztexmr5nkyrWCzKXv8u
dZ+aR58WcnLb0xzTkcP7llSbr/35iU2K42C9u1mrOHLyB3CXYcMGjoUaOj79WYnwjW6fKOcc60M+
oyUmmrqQs91MAdUWeuItWhVl3+H478LrLY3LuEQXo7cJFqexHlvqx8zGd0daVaZBzO7e1iTBgX1R
9r7VvpW9UPchnDPm3pA/Q2Vzs5cQBF6XAZZ+Aiw9pCplmXNUuWUOs3DfFI51pjQJu4ooYfHsUEG5
TfVT5AxJSY0nAZwSVxNdHGXpNAZgcGbL7Qo8J9i7bN1+7Lg0KXJEPD6wDrr5MgHPbjOC2CufxgKa
j8wHNxCdK0hgLCyads8CBnUdoPgNcibojEzCCay4O/SLpHTG7fWWpW73mJVEsZMhHZkUMLdLKhBu
bcDGgS2XRJM122cHcvvvsG9U9zYR+hZX1F5bJEOQObg+YRPeYzms7iRgxTVZSzJlFKI1pT7TqVf+
dQACZfsMytmdG8oiA3ngDstbWw4WzuYptu5KCpSCS2G7a3wuCr+rYWN5y99Y9Kr44FU2PzVxEXZn
uneIyW5CBLKnMnaWG5TY1mwSoxn7qEuBJaXlS89wofGesYhyuOY4aiI8i9Q57dIu7z7JH671lW+z
bc/E5+hkMwXksxMaInkCHnPX/Cm58nBmqGBsEEzJOSWRYIW95aBBmrf6VFPJ3dI+xIU6rX2KRios
7T3R+2jjKGJVEYxcG39t0Z1ruNHge9iGHcOBtgmwgSyztgobVLVbHSjhK6bA8IhKGCxv9RSSPxmB
NhylJ6sswcV+65uk86Z7njKsO0GsG+slWkhV8npD7HtkfeA9WR17gceMT4hq9DxlxeORXT2EVok/
tUfx+u4a6oU3vZYKW0HoLQfLNMU9erLwDiVvkLO2F53jCoG7+RB7vqIkhRdw6RJ79aP2SmbWPgQU
2ECn7Fo57k2Ol/8FuTJ7pTS17Y9tFVkH3UwUj9hDJM9VxL7xaUHuLL9JyCuQdlGwFn9kaVF+CgKU
Bx+B1B0+Ztwa59AabPoxFwLr82BlzUWvBHI3i6xckMYhmfokIvDcn40ChI0KFvv1PlTWAmTH0NTA
P9FAdRz+zq1FnQNbiRk1jQoVP7vO0O6WMxQf2Os5YM9/cA4VNiZ0vWe+/5y/LwqLcFe5UAiwEky1
+qjrtCNKHaIZCvqI2UCit7Q7jkPpHSZOHUI5k8ZmK00Nc5SUhbo0LVrVoy0JQLG7IDpM+2nR7fRQ
ghhEAFm5/kLspcBSj+m6S7WGkuuzkgkvHuDSx3ymri7p87z6mJqodPcRFfMFTeqrfzWtg4OAiNLg
E1S88bZXpJwn/DMIHOx0XZwQpRP/In8E6waGyDQ8dCzFww2Wmv4X+LmczVN6gxqWXOUQxmbCM1ZQ
l3TzlYx4G99ASHiKtY2NUNhl/9RxK7OPDAriwx+VgzxcRvpY4OteHxcbYxb2M2zYBKlX+w7DER1j
i+yj+DnHFiB3qygla+FJ/GMjqhnvePL+cKXWZzyimI9t3sVQUWZp/7v5nimbpEHRPQ9Br54iUEZ+
Ylka5w/GtLj7MnR83UDYA3VEqqr/OGOBeT3hZhftobV46auKxvzsQLOs/xJdckHNkXwVmPiof4Y9
qNnMU87tLvZ8UKAnlnePYdb+kzruUBwjrE4sBckuQ8d32tc59bHOrF6REf3NBmo/t8hl83QHCyMC
Ik+SaLcC3iel0HrmZYQBwk0rzk38Re1fCFxHwAAEatLmD/QpGH7SxsV3lFuhKCBULgWliwU20rs0
Ksp/YxhgLwuAnk0sZaLSIZ9wq9Ukt86lKJxl9rLIdb5og1icdLS1pok9NYZ2RDJmV8FZM776bZR2
m3GY2uLQzpYHDSJesgckNf5wIRU9eq3Tibt4Av+3kelKXEBjXuU9Nefyhxu2yvg/9ti7b6Si7vAY
1oA+jmq0hkPnEdA/0EhwuxlaCO2noRmq4yIx9yemDlfyfJkj72DILj8Ye5qarghuWg+mUF66zccu
AlOssL5v4R76JFEDOAf462lrONoyMhnNA15KDZ/TVOk/1kW8MsCEqHjLxGx9Y4lmesw7G2pj6nmq
ea9MuiIz+aTWX5jroaRaISNjgkMC2xhgEHGkLU+ZfbB2QX/Wde53F656C/9FYfn/IOtNwKpGER7S
OIpAewUN1tuMJP1wojqQwJyBM5aySucDe4+mwn2FsB6hEAdEqkDSZALURolHcCWAIY9sN/rpM4v6
MAzuXK7J5qtdF2mdFlo378egIYXEptF7DzCxBEkxerRqgS9Y6VvQVjfi/gvyHj8gtZcwAOxYYrCh
5sM76LiC2FeCsn8dJU1kR2jnOSw6WSpxazHwgL/aIws9hDqGdjFXjIZOrCqLnMOibokhO9p5cjBX
KELCwxgbj7e5iyT1TpRuOu/BG1AJg/keBHc325Hc0CMLfpQDV11orryxrDDmMpuYxYLP5JbrFhlB
yW2sjfyYNfVN3GHwou3YYBE8iEKh3sDm4jUyjAFfSnaIyT0+Yl7ruJJsPPw0VG1SxpmYOuVxeoZm
RQ0FM6lFYs0W/VmOOpAXm2H4BlacQn1w7HZ44Gear3emmr1fpVUxtVPIMa6XqjT290gHUZ+kax++
jbpqmcqJ8VNCyps0T4hONwaBn3FgB64xeGM4zqhMKF1roEzEjh+Wyp6i+7HWHNAQM5y3XA/xA5vq
quDMy2v25K3Wl1Z09ECBTJn3coWKdl/porgujo6yZOgktXpWqdr8zMFTXRvGVlofnTCO7hfWrKS0
3cn9VwLeODihqbDqxyOTIkbJ4Az8cuFlIdL8kcPM1huE7MDZ6bXAfpl3cOYEThgep2GwPknyi99R
PdCkSUh5OND8U//thdX9tBM9aZiQ4Nu4TLJl2QKYzZxHn6pK4EKesHBhwtZjGBaGLUUyOhMW9NQZ
kXVTd6KktWN7e5npbRMJP2oAUFO/4uTbhDy8ZputxldJ7wHs2TraqvYdizw3afrC9Z5Q0Su1W+yK
4qkwm2W6W1eo3hhVraa/59JAwR8xyzh74YFpKTlke8kU5abTe1B1XMXskgYp0t4xhlFn5kexayP8
6FvAB4TERwK+fz0xR28V11qKmEGY/cCUxC0iFm3Ufa87MXy4KH67UNbKZ2VoIZyAa58+aO+AzRRg
Y7zafY5hnVpmHDtQtT4aap/ihNQF0IiCt72PUjVPZ7+JFntb0a58m0f9+dF4LLuPI/666aTHInqG
ZsDewGNrEfOvrigXLvjMqVaCpLOhi4Ipv41T6hIJg+bRMRr8ECuPIHB5ohYcHzL8MUGrH22R7y4z
hPWDvTgFyaWlvF98nWVP7hxip2Zv94nRB8OP75Oo3LF5yhHZs9prxw+/S+P1xLSmZqiiXQxFPUpX
+0j4ivuiovjPvgGT/PqZ0g1zNSpkTMnJmp2It2XNvqccs3tA6orugO76PHQBeR1oCx2I6ZWKmvqu
gcrmHFL5P4p9iSKgpN18ZybqsHbxmnryUHgQPX5h0BdXvXAp3Dq0X6hESKBd3L4MnI0EA0hOL8mi
+7CWm36avOpARHAmA+lbjuDw8pz6MAzu+jQLN2T7W+nxqQHdxsZ48olvvfs2FQDfDXSK4C4GKQtH
LA4z5fSPUe5hp97y/9Yai+O6clhdsPN0EUM5EDX4o+g/js5sOVJci6JfRIQAIeA158FT2S6X7RfC
dlUzDwKEgK+/K+9bR0dXtZ0J0hn2Xrsi5XgFMcCDnU/M9l3ENS/QFGx7sHByf1FYynY/rnNz7YZK
TLvAldjW25WC5J22KEuPbA0mRuGlN1xiH2DejmLDj/fVqIbfzWJoD7pMWIBDSx6c2pCZ897rPfUX
f7DhcDRcH5uuabw/xeRF1yHOi/eoJc9iQxqLIRqvV/qr7QUdtW5JViD1FsXMJmBBRofjjsHThIec
YLywHaL92A9Ni9+xLc8+IhtzWtp2lkfGM4QEUUKyuJ1LRNZHwhnaj5W4TuddiIVYdQcgXkU/k0wn
gkrnpxh/LwILR5ftl+Og0N3GEA+oYVWLlJC8PYfRR9bX/icE27U8j2QH3A+wVeaNlyzjfwAtCrVb
pY9TdlWYuU9ETli1Z3rW1pfJrjfXAuwl1KwEvsWs9/Cwo3ULhp/QTYPvrNO4vCNnrFacdSQ9Z1OD
TQKDapWds8Z1fmFs7/GjRUgu7ohiSMSV+jxBBb142gbHlrys9Eweb7WDLYlcYwv0KKlPcQyL5Gr9
BQINKAKEbJKB9paOps6ubG6XX0nOQ3rCyblwN6uMcM8+4ApF0gdC50BljzxuDa0OXnDEkdBZpybz
9ziPcBAgVLV2B4CP0CWganQu+cD8HPi5b7J8H47VTS0MomiZby0E1hIIJf36Hk/GBmdHVEP+U5Yl
7kSn7j1yViDvo+XbUD+iC97w50DsHdiwlr27K/By+HsSoYjaU62koa1p51YYEDgDCYniL97hqUKt
Dxti3FPtx/8MMtLxdBMFjOzgaBc2AW0/c5y+Sv+kfsNI81GxhkleiIbDYgmfMcazyUuCEOa6VEPn
/6MKWYvDxAX1ryX25qMbycs+x5EGZGVZ0KwIGzy2JjyBTXzBWdFfCCBIk0unB/dljFXNa8m2wj1U
WKnshZiI+T8CmMUPzJqmur0wVbTHd6NYgo5Rt+56AYwbLaEzPEBqs85vb8IFlSw5UwbmjaVPo5zm
SLaYjpXmtYYtI+6TlFn2364kGeC4IEnkM4VgJd95APFdbAck18kp48v3vns1Cve85Kj5mG91s1Od
wtAXJb5VT/5HE63R7s98RZdkVoTG7hxXjugjJVO4v05QUIBHvHvkIiRDL87Ar/ASO0h5k5O78FBe
EoyuuDk8xKOcSB7g+SQQsgsJbSXlY6sSRrlm582AYqGmgDhhE+c7AdeY8bmERJI56r4Dx+xcufOy
dZ/GcNb3EDeUenZdzd4Zp8uUH8TET/yAOhpxlh2C/qwcR/nnNQwqZnJS4dKagHT59DJOoA+pDqsH
ntOEMLOJKT3A4xL2TDjWap8DxpJ8pCyT54vIEOExIw6i8HeNvQFGXNWHPgvi1ryLvPO+NNqZ+HXA
mAgDnwXhJbaDIVhXFeEz57xDmNliGbWCJWjupk6SuanXGpk+8Jr4NLCkIsLeHf2rARk8HykxabY7
J4qYLmJpqXdBNMvggMQgrP74BauPc2YpyV/jDNX5xoxppu5JlUAEDU1a5agLilplL4xkA5r3kkGB
Oo4aYDej3frGpIgD0KxQ0kN2N7s1dehZkcwTYPqCwErWDyuIqvzAJC35blr4pNgVkaMd6pE4zG3t
WhZStEhE9s1hN7876zS/Z6FVzqkLulDeM1PDxoeUstz18En+NqaTyBlV4cvfdnBdZ1Nj67ZoCxWD
phWtQrlZJoFdvjBmtvuajJuYCCvZNSfZrnG0B89JNgtYrg5T+EQM0iU1ZfRKUm33wECNhUl8E+nv
gKcPFTlAKK25dzr/IyxIbN9QRC9AQpMAASNhX/R+cPfJ24lEEnxSUnDODA312dFbGGNsEmQOCG4r
8oyOdSzJmcfxCfvUGwP7hCI7qn6HDPNuGcLGu/JrLT7nJSKSXZnEIDd9H2hvXHVL9RHjXF9ADnT5
5DyroUH8khuoK9h+UXG8QfBVsAWx8qDDt4gG1L43xZBfE0KdkeY6MiuvS2dl87Eqgvu++KH65KsL
PB26X83ARvWEPT2ND60/+A9jRFeDBzxLne1UQrm4cAut4CgpDPl/uqpxngvgVQxt1k6v44ttRVui
CTcgCC4GYJk6mIDB2IV9hVm+Mq+c3m9oU9gzdp2YRiaJ2MFtyCSDHLdOszO26tABCdyFaEPHdBJX
pxcq2s7ED3Z3qpqwkMQM5hgr5zJtLOlnnKhwLUDRZVu37KOH2y4GLVOR16AmDYSvDXLf8Fp4SUqI
OIgbxPDEh9MpI5GC+HrradppDYvjHNWF3BN/wyulBqgvoBRbNb0wfY6ADS0xJz48E8du5xQlGwrY
WHK3tWOa/KReNcW/up77+K6cV8Xno/iz8WOhzDK8EobXF78Uqp2bZse4CbUEQTnYmVlxnhtAWLD5
QPVhti+WXIG4wqV8COfYo4mAWtwh9suT5NiqDFr/xp35nG7iwXU0wY5zcOWRCadRftD+zr+E8hsX
Mm2OO4GxmboI1ksOrb0jkcuHpfdC/PZKWJetIHns8TLWPOwcthtStbr2aJTW4W8Z5/SarCjXA75s
vA8aCNCIGJz9DTspy24/D73wN4cuGnGsxIq3rA8NeYigtz6HKfT+ZvDlUBtxgAImjRkiIb4Q4k/G
OLY/BOgIySYXXfA55yWx1RQoRMPTe5I0mXQk8QA74RJ9QhtElJfvNv6jXlRApBo4Z6rIdgg53TY6
WacIH3oPAMIr41zsF8ROt9QTFYjjCrH1lfUz25UGpXV5VAw6EIel/89EhuKHV8T0nrjI2YsLePSK
eOa+pr5hbTgSUTr2s/xEmwK+hD0apsMlYloPelUH1TWu++DgM7og10VXat5RUHqct4TRoTdXxcwq
zhjkX5xKHaR2PBOMpLm0ky2YjfRfPgpN4mI76Q/yff2/JieGL62S/JvOCM4FysS/6dIT7uBiGj/j
acJnTwJ54XxzOiPwTwYewj2lI9mfleOGCM0qcIR3bSsB1Enf6OaUz2hlkcZBLn/IaMI/ayZYxS7s
w+JVdPJxNnNcPfbF7N2FoSnn7dIHPiExSwjXMV4c4Z+0miXsD5aETMrhQOQcESg4X+jeR3Vg47rm
ENYNxU9VLQX1aT1QdYH9W22DH7OmqwRbhCwQpn1T/go7b8rvjbeWP+7aSndf1xgeDL+ZQzO0patf
v8sFZeGxXv1u3qJZJXs7NXSKF5eB4LBtQrfoNk6pWoQQTS3+9FNp/2hXh/pQR9aN933hOv61TePk
nWdi0kfApkH6Z6p82vPQGRibh+Gi7uuFTmMXoQIkJ3ruUnKedOIt3LuJ9xpHlnS6Lh7X6a3Hz0Z0
bhyIu5aIk3oHuYRoUMZh/rxrXZm9NYvAj+WXcDMwILF1jHdzfHOKiXkY6nscJy11btOg5VncRVzF
EpBW3WFFhZYRpUaggStqKsJXgRVQPE8Ys/IrCWld88kwfQQU3WcYqBaexDmpnumH03d4fIzcMGgx
6TJhksptkAoHc2JaowGudwPBA0jvWgVYbttnrTPerU1ouu1CN5S/TIHuOcTmMIh3McIznIUTwz84
ZzhVZsTHvU4qyaFuBEa6wTH8jDflCVYVxq6woXjAJ3dIj007YIftKlIVgKgDa+pYbui0YKJWdLh6
dGcZWTa5Msh/rRO5iMY7VnzFXTX4biuOGYkmdr3HhpyxptUO/vv+yety7R7ox7r2bWnESnSX73dj
fCjzZMBYrjJMy4PC9Pxcd9LwwYKag0KB9Nhgv2TFHS+XfkXceJjJy6nvddQodVfkI+fj1U1lS7QK
+u1ogm/HOScBIXSBObKsN+ab7dQcvCfsTYu3PqtROJOBAjxh6w6k2u6KvlubO8EIH41ZzVwXbliU
jPCjdIhdfmKwXh3dhj/+klW4oGCuscBAvtuZwLkUhun1cRV1lj/pCgXnhjGA5j+qrc2g2qUECKCE
n/q70Z2r+aNIW48ENmeRBDeIqtnGnRyuhNHI9UUAnvMv3VRBi3LcZQqxSPZI8HIKU/JDSahg8tCo
hSJYarhMR8tS4YeuyOIYKEMX6RmlJfoqLukGLFAKR4j+CpzopWfRaraJ8b2VrhnG9s4F+QkaQQnb
7MYWZfEu9ohdeBbF0nX9RivSc+/7hYsLEdgIwemepYQyz4XnD809goNleAssPTETzzJNd4Ez4yX0
kecCM1Ht+JNALU4fhiwZ7xrX9K+Iv0V98rVncQJhERGMEVrybBaf+rBqPCZErdsI9kO5Hu+K2QBG
rmwyo0DR0w0R1kKO+mgKNLOYg8rou+T9sntIo6oinoVCdDNmkMUQqIoYJDpfjAyPvo7ReuewedVp
ideBJRy1YrVFx0UaKuxmPEpxHpO3yD1I0cZWxnb3c+vRvDcaujRZuzOKwpIAlvhcjtJE7y7D3D8t
emCUMEhz7rOqyNcHZ5pE/QlzpM+fiEDgJGDvb1dE4n0Vhy+G7k3vgC/Yr3ZwKOTbgMrkhEo+eUcx
3J3Bl6HFRy0neOlpsu6mWqNtHG+FGrmOzKFeWUPo8AphF7eBQJLpbq2e3flkUBt4e127o3rKeHix
iVUgPx4cQ8jDbuba+456RPZQRwOT4Ytk5Ljp3UgVO7fpqvjCE62fApB/t8AG232wL6n6XaDoEECL
DMtl5vsWWxswbr7TqA3QcgCjHa9916VEUARmdeu/axAtzoX/Q1i/5K6en4h+ncWd44ngD5WhrCvi
m+cC/ia4BhQn264YIvfPXMt5KY98F2XKehpTYcC8kYzTzy7zTUKQTVi85SxYyVkrefkw892I6i+s
MeOMpXjcjL+TIk17PPdej7USNl7lHgIqtOqepXSSfPLyrj50XNb8KBp0loodfefNyD/WlrxkXE99
WMMF8IriaywheN7OSvqiIvC8G/ykDEJv50UV4z5TJQPKSpPnUr9Y/rE6lwGnMGco82j52q7jfMni
AiaD5m4h76Zoe3hmBDBCmMiC26NWFuqL5kwOf2rspheeMIu2forwa5G+QXtIpLoE+5tCJf7GnRXI
UxgVhNRnoO67PxX7lI7IKb513P2Li/xMwxw8eGjH/wTkxT8gcCArEPjVYA9EjXkj0oukmxmQhPXI
4CqSbzAjFZlt1eT4v1Huy/ZokSO55/KGBKKcIs/oWQW4fIwdp+pUQUPP9kXgdrhBkcxdbdalMbFK
eC/2vosfkNLFSc6im3EeDWtRfvOS958W3zt4WSX8d7ZKBNMtYBLjY6Y8UpvZrXXvTZi4ZNhOQ/q2
6to8wZ1int3igUD0RrI0vo9WTs03VVls/5WOz/3SBeRi7lLT5/MFy0n93MQm+i+DR2IJZfdshEQ2
ApVVZGNTbhGMz+tbOEvvPBCQ5m8dn85vOzKn7VjscBUdWbMmCIQbAzYlbwL50kb9UuLBAlHVu9Wt
Yurc2medcctUR4lezAwRyRk9R+OE2Kbupro+5OOs+h1h7UjRExDtRAojPybwd+5YJmdx2iKc6XMm
mvAqkThSm7k9kSXGOxhyyp19GQTBvVc6BiXI6hePXC/s56fY84DL92HAOr+dlQ63ucPpdCBWZY6O
yRzeYOEz/vrxT1Le8ENVH6U9ah6BPXNI7fBVujkctgiiEDZg4hEmXAkD01TPr18b5Dq85xRycmOx
r4CRxTTtDc/WxIgENijwV+9+wmD835rDDt/2Vjrltl6Y8IBIIBynBvOWvrjg21HliXh5Y99HBQ0U
0IEQCagdYGnutgh7Q+v8GwqdX2XdxuWlXdMuOzkqbe6bkuRsrIB6mrzNnK8+4d2SWc9uwmb2MeOb
Sy+5AtH3RuVQXI3om+JmrI3be0uUhPhZAo8sKty7CQwex+vfeWwAdadYF/SWqXIA70gV6ZvvYrk5
6hpyf32G9F3PHxOOAUStcxBXR8M87RlkYESyaEGb0k61Kz9sMpr5ntwfsjxRzUJwBs7fEgg2Ys3f
RJnXsX90mx+8F9E9WbnIGny8Hy+h9QggRkkhxWPkMArTZ3cVK1tPiCzmoXGD0Qd71tfuU7DOuX8M
uI1iBOKOLPvuYKayshppOjEKBpoYskIq+CaIxHIlEZqF+KZyQzltwDOUDs0Ki32WiFpEf/FKRZIf
ggDoEyqdKSTvGMHups4Hxg+4HC18HDEsmKhzd4Bs3ywKrJSkW8KHV+OBofKc7+KOaO6DtCK6gJpI
vqcQxubOVK7fvVNHTgWh9pwVXx7UjDe4JoackLT5F/aTPTZy9t8waoT/Mm5ksi9cOgKc42R1kXT+
EKM4ALqggeNhV5nb/+ivp+U0iwJ+X0ciyBtKbQ59bHbcxjoR7EdC7TGlyawKkivc4PUTrcr6hVnT
/4RzzC/jRSx7mOthtDuECItu2TpY8XLSXdbTaigZtrhMMDTFlILvZES7K598HM8nojnMzT9Ic/7I
NLlQT2iqGoH4hYpL3we5p9Y78IXOssNDGOIyJ1MFGKB7A3H1DV0S73YIKbBHbVV/607Z4dxBbIJ4
EPpFdU0AXDkQmslJeQ4Ef6rYJGg1GRGjwOf47JDb3kN0LTEbTn34vHYjsRuI93MirA1uN94GIpFz
rtDffiecv9jjXf8UAiwTv+ZsTLi90RiQooJbrd31fl0XDzfN+2/eEgJmhqJatnBxCo8F7VKePFeX
MKzLhLyuHxwuSELHxJMnQ04Ka9NCzncqLgZ5LkjlBNJGzQ/eHiMScSt5zDK/fXOqoqYRy+maCbPF
Jr/3p5r0HWkmbwTEltnuc+69Ptz52h3XI+vccrlEzLXYyINgbv6iLo75IAre7/ajVpAFj7gNfHu4
pQUtb0HpTOO2KG8wUJAXxIuw7NJJ/OwXvOdUrlLhJMP0D3WJYLVtX3bE1W4KFCwb0To6fkxTyqmL
iutBQ+ZFiZ4cbtc5dJiKaC1PjjfNq+96rw1LtIzd6DI0W5+kdW+7ktA5vVRU8tkBsJZ4blNYnBtx
+5YZd9ZjfsT0U8aMOFpO1CodLfoiW4s7IaL6RO4k4RW0SKs+QfJBPlBQ2n8US4jFIeakPU1oX/l9
EaU9QahRyTcwshxHTao0JU/Skw3I0mm5Z6tBlEWSBQ4wzCkA3RVx5P623oIUz0iXLeqs/B504+gs
e+H52n/KlmnltsHfj0QIVfXrmHkL/sQ11/eT4HqOvc7Gh0y6TKZY0zYr+t9KEniLEqR/pp/osfbi
LvoX1drXV0IHLOEFc27ueO/rELWu6F6Ra5D8jcqD/qV3SptAKFxMtjdtEDwWbA9XgJrYSPNer98t
73tKd2UAHTOsD1y8nKz/3Bim+SaBpYAfluyC8IQTh814409A+DTtH0IsP/aKo8+p05wHurBp34Ne
bsyBlUru7fleXSzwmY3YOFXGX/ea+U487PqW/Ys6ovUYOR9FDqPSffbKgi5P94HjHMfWX/pj4A18
Cl7OhoFHMUU1UjiL+G1kYCuaLQd9QieYOe1Enifhv3mtuoRYKGI8kJ9pSHoNYGyUV3YeeMWYrFbP
yBmX5aHoMF3xLMO1bc3UcZkSnXDPitQwEDWcbkewCcEXqw+G0jN99XjUDQz6M0JKdFd5CWdhG+Df
eL3ZwzLuZ0djnmim4b5wKHBfDaPmU+/M3shsOB2pGsfKQwK4WZsU/xAqh/FiHS6MHdYYjk4C2Jr0
ogjAhV4/ROkjs3agQBb3jt2HkVzn31MxEqJC2ZDBq0tJqHyPSlHdxyl0AyKZ8dNg40YgPvpyy7CU
4zxxdPQtkZmAyNMoe3cD83JGDE1mfq3pQOQJk4foQhQHeYxdmaRXt3Si+E0LY04VoSDlRkUTggmi
wRY0ZjG5UfSDtl+laI5APD17x042C5+hIYH0ZUofPdSuILmqxbH2b83punfIKq3cipt54aTqbAZy
FMR04Q6CVovaypenLlvAupqA+AEKoCaKDtQvxj52xCTtKxr0cJ+C5/Dvhiju9b4n2URuJgOk4FAW
HhXXlLthcZ7hpP3T6YzuDpMi5E2CAv/r1xQTbaZCON9wXIhYObGSytezniyEwrygYOdNliSrw83q
0+PIPodFb6i5oh86VCahz7cxdNOpLIfhcyjmMUDnRODzLeYbyAP3dm+GvLvDUauj6aSI5xsupfAq
F3UP1+m7qzs8CbUFUIRQS9d8Ndab2XdqnIxb5O8QHXvamC9QTuWEDmHRy4RcE+jLRyKq9ghfrBZv
Eol4+QzVI+kfZshYxLPC7Qc5CIRR3UJT8wTzncdCmtniCn8BFRtO4o1m0Fa8qDpEkxASrB2xzs+o
iAtqd9xLZTqoB5wUBAOxAbiRW1bShpZt6w1sGcpyGm5ulrok5C4vGSjq1YOsMSSNc9Y5LyuzoIrZ
OdF2I9k3aHc5/tmXVwsL22Qvq6ihjeKplElx8DJiL6G2GPjDz2Ut3PiGZXGG+TlGuI/4QgddPW5K
Qi2X9ECDUUm9W5c2/gycqsx22nXW4XdHlFu5A/HcPbRA419zJynsBhcsg56ZLj7aDqCM7xsGks91
T6HMxnKwFz/y0W4G2PmfUyfN6WYsKe0HYjSLc4iUejl2oGvlh0O3XhDagiao2E5OkcL7W/MKUOUw
DevHKi3y3C0vdwVZV3gW0Yb0Vfy55rUxP2s5+/N5cUnueYkiUNWgICycIoA1ZZWwSUVtuoybOumQ
uogwh9ImM+bEDyZEeXKNYMuxLKwTpJM7LrxAHkjqdiIyLggpbx84BROJ3jMNWE3isRcIO8GOGnmU
TNqi4ASzCkbojiauNd7GYxcJzx2JW179RD4CNY5MDmck+iRwgVUrCXRErUgxkDl3jp695d40adD9
ZSI4M8JJXKHwtbde7h4byEgI+Cq87njnb3flGOwZQAPAX6lAii8/82z/YqZ8ArI1Z3N69SCyGLIv
3TlL1veZ++tvhmhupq4aRPXLiUtsC7sOIclM9TtU7kORxzeLFd3wW19j53tmPenL984fHVgfnpzc
/K4Vax/s5xnqyx5VcWn+SZoKmbB7zUBo9BO3cfDAejeokTy2CaTbnJ4vekC4oATCp7zo8eRVy9Q/
YPqcyj0HY9U8wpGSSA6B4KV3eYDC46l36bi/k3kAD7V3Bzkn7JhRf2ZY6tnaqJ+A+sK7KYST6t3n
qsMKYhhrXWIBlfl9wcGHUr4eOpGziGtZHlnLrq/beXi74z1VP4gc/kbQbV/xbFaVvkpcEGwZ2bnk
4bFlAz19DzJyewy8WeccbNsr9xjpkSJ6BRyYASwKSeHYDQjHYuKxosSCavNraq6t55Cywjo8C9s7
xOJxSvxavko2MIhfpvQ8uH0gwHtpZZfvlmTh8MjXyc4UZi8G5o+yoJBGn+ll6W6SbbeQKDcs5ccg
2QjvLDBYu/VL3gSktj3AvKNlODUikOBaSB57lUz9BfGzH5GRq0nedVcnjw/4EwCtclBMk3/sCpVH
vzIw/PTlGEjVQSEB9X8tIujSU7KO1ClJ4KXerhRBjc1sEpnrvLqNLaODR0jlwvGL2Px+ZL8C6iQM
RTccly6TVA1DARbv6NZ5QBXTg6N0QtLEZ9o1XBerlwMbRDWEeD+m5IGYC7jhAChPN+WphgYhW5wa
nI/zDq+uK/7DB8Rh0k2qjp58baV+xHxOOKODoNPb82jl5baxIfGY27awmT9gPKfTZa/MhCzudmGB
EYV/yRbjuzFL2Wzx5g12M6eJkB9llPVFdm3dKPQxUZeo+HEUNJy0PzxyNZ33SiTNfSr6BMSZYtW+
iQqtAO31klwHtmQzNCjgRhgRaKQ7fqGe+/x9ZiTi37HGKMU/1SDDpxcpK0+3GyJtlT/jR0ZGi6oZ
i7pAYw/eMZQnv0uNjx5xYdNwqRUD2JOVUX6zRgqfw55IEbKxcNog2BtZBWwDdB+fFeXd9BcxBNNA
oo68yJCaokGqSHAuAzehtc7zSFgGzZa0PPrS1UrBrfbRMTPAHoV6inxwOwRTJ33SXwVWEdU9MN4G
A7hsMYfmUHoaXMFV/hACFrLFAzjv1kaHFhab1nvswV4NhLERoYi2gPWxUy+kI1hE7lGxToeyKcLq
g0l4PF2jtVjHo2160ivqNM7tgf41JDoJMmZ26IRLRp8zSKhGzDHww1p3WchfunFIz8z/xwm1cIbc
sx9qD4qYjSIy1lOgYPvaqPlc0WwhGuXjqXc1sjaQfcgXmKAVVf6MoFYz+A+mkuwjTR8BN3GkUmga
moCdY+ORWomBBu1b1pBfh8Da2wz+QtwuE5xgOYWsAsWOHZdAYVFk8UkQu/zNic/UsS6UvGv9kZhb
1Bd/dCU8sxdgFS3u8QGTl8RTwpApSJAVYEpgUNrN2XQmRCr5N7Q+gctdkETDP1QkQfBFr+N2eHgR
ym0VaheieeWq7S9EdgTjmNkHwtAWQx0eGPRBSS714GxbwtfY//mTM7Hd40Qadh3WP4sfhYDl7zKy
7RUJSQF3r1xpq1zKeCqkKpjxgqQenrcIaCm+cl3m12Ho2/gKm2FqMT1XyN1SYu29PbsqarcwTQk1
CYucRyp02gKRZzsHK4eijUlkcaLs3RnbfD3VkB0Hnmq3Sa6cAaipxikafzLWkK+iEjM7YIxpCOrd
lgK5kehBGFZRODAlp4PbRGXUBpsZVx3siUXx9DtAUQlgiqkAXFgCwdPi46DaU+4oFCl0LNmF/Jlw
ekRRXuTnIQ5GcQ3nagn2ZEdkv4dJRhEiYZrCewjn+q2I0GB+qSZlTNcEULd2CGL89NCVrvOZRkH1
b8R43vBtuMNv46wLzitSAeutRRD2DVMGEgBJvewUuuSW0DkpoZ9xLtfeeSXb7adKVddCfIJBjuyv
W3MyBVPrsfcr7JXTXfwbJ6Ri8ErjeP1Fslb22AKGWo5JXQd6y8r3Fm/TirDdh+Q9E0PTh80JMXIm
d27XxpqhKFrIX6PH8ukw9gRXPa4jo/4X1lfkdPD5ZO2WWTEwSUQvpLkHbV6c0FqDvsfRlb9KbVJ9
KZQPE4PsHVjpKnLEw5JOWIKJG62fJyGn9lCrxY1IXYol8XrGIv6VKh9edDOXzKc5eA4FqufmGOVt
+hhJttunyWfgRRRPFeNXnYiP3DuDVlClZJaIjR8yg37Mmtoq8ONG4noYxoiZTFo4W+XmeBMEc9bw
zJhlPoeOi6LJ2FDSKTQprh9yofUDrF4ieBwVYkV10Q8RXItnhmiKWDnHpk9IyigRC5QMoCVCJ9yG
rKIJG3We2miGVgjwpvA3qNVS5JpYoG4nM263g1a8uF9JisNtFyZO8Iz0CJC9aWz6S9ei+CudQtw1
TMqZxf2f3uXEAXr+cl05AhMcSeCWGf68db7XPCBRHiG0j0X3yJwV6xVdQZg09+MgWGjiBY9JSIJ4
Vt64huMVHEGIIm1YuWNUWdsf16UgDsk5AMQRtvl5IqjgNnTCIIhacJIkdzlrPe6E6vRyRf6ednfo
13BNzEX2QcW3KCK+uvTVYAcJLjbIyMPC/FD+aZyx+y6Ilv9bAOJ0L7ec51enR5W5ZeXYXDS/XL7L
cJszu3FJ43ht3SF+SzlDn4O57CrEYBy8Apl+L15rgLvdmaye6cASkM87SkJiCv0usNsQffpAYbOE
hxk0dPLNDMtH2wHIrDqKoPC9k9BR/rMKsf6N2DSRx2jW4hjDvsW451QiOlHmLewsY3578qtFipuV
1yam4xU23NUoQQj+SoPhboQ1KFmV88wwRGkD4J6yZIBGPtN6sWYKQXShxb9HdzWmZ75LH6Szizx6
14igZOvRxbR3s1MmILyB3LrXEZtjvjH+jPWK+7Z5WPrcTjgYrAu4yHObnb8C4Llb116/mag071gh
Ie7ETlSW+zClhtya0b21i3nafWomQ2BRciZuH40zDX/7VeDNj0dLVBLKkUJF18pr1PSNOY9Z7dI6
6ju1C6+n8aRm9YJY88iMAJ6tgtd3YM+YABgjpYbHeU1Qb25Uk6Q/LtoeCqV1HfxTlJMJvmnh83Cq
Ip73Dp7poube6ChoDgP9nr/1Qx30L7JO2JCrgdD1siSzax8yWrjpeeG17Fmt3qCDCCtIUaJ0J2YN
UgwdcEOqxXHtkcJs7SixVqRZ5n0oVsTB3UBk2Pza4LMGf+NnNdm+CJmwRTsTACA/cdxzZOKKzJey
pzJWYxI0V6Rmc3FDU7Q/hbMyoc6p7V+iVpbveM7S7wRint03C9c3Co+YbnWcQjzwuewfk66/6Zuy
CbR6O/bpB1UGRiUAT4p1XZtoBkQpi71NyKwtQX2zml0Q+gRmkWZV1dtSwgNoJQo1OlrpyGcEQSwh
VU5a80yGd/RUu8r/C1pggoYue/+rytCYnObAzi+53yIAQjYyhPs8A3n16GMwKbnCc1E+uAJL34PN
++DGS4WUgN0qwoe+q4JoPYNmn4EZ1jNwRVHHnb/LZxdnTGfLQe68QRsgmmgOx5Oe2hkEGtwN9+jG
qAb5qWoSjkagJbsMA7LY4AOJzC/b0/Vsoh5T66UdguLUmNYdr4vONBTxnqnAZqUHCvaZY4rwwGG+
nGkqJLLhyZ+U82Alho3wJBL6nj1WVH/6w6g0E491x27hPww4OLr3JuzAkh4mZNd5el+lKCeCYz6t
1TDuixD3KQVHMC43SoK3/kn4qVCizHFiSE8wgf/baSd0rbkp+pgiLcffMBEdPIAOV/7obkFpc0L6
nvTrL51V6mpGPAZ4UFAW1IREIUTelYs0+h5d3jIcjF1a9IUoZBxm965DEJeADp71eNuZ5D2z8sU2
EQDU1ZtyoQoF5BB6/R9VIt84YtXt2ocF+6iDtzIBCr2F09VkTySD5R6D8JUZDiKcBYUxe1R+qZwf
ioSEKFXVtnTkaq+WozE/rRzRyL6IFUwxKqM5OiMnGWklZTjdgghU/D/SzqO5biRd03+lo9cXMQmT
icSNubM4nqRI0UjioTYIyhDee/z6edCzEY9OkFGciopatKo6TybSfOY1XBvw4tL1LMX4NZy92oES
3GT1DpSRmW1NAIr3MoCJtnEzdMYvbW2kX2McBKxrv1SErpQmQJ9S6K+drxTput+ejdIGUETZYxk4
Kp5oCEJK0BzE2HbNhlkeALeosr0qZe8eSpNKM00udG4O9Hqs4Bf2X2Aj0TR01K4oQ9DgLizg8IDD
zkQeI51a5Fcy7NruF4+9FV2jHMF6xbD6FqWdwnmwlmj9HmBE4D8gRbU0GCeE07FDm9jRuxhaebgb
ZvTAeOUCbR0cGYDBJIbtHt0pnKJ9EABkXlXNCPOMfBxcO5m8oMQSmiQtioAR+RqV6mwdayLedQ5g
ybyXpPS0GjKs1uPPoYbFyhuAzlQyI/9MSIQ0JAoPWku9dlQ53RIBWdyaGumoaxQg5e8GFY/pU2/Z
uvnSmwJTOErkFXgi13AvsgQlpbshIvA9ltAq1MEOKBOBqMoH+Onh3K+mQBrdYxhKXVwWA/jaNYXW
UlA8qmrvs12MjdhStxS8DthXFi+WSYdwB5pNIoQa5iEVURuxzwdA8H160YcDFTSqMR5IqACkp3Nn
g0d96iCN2dc1rsbtzvQJMRBasDgzU8Ln2vU4uy+SEvU4VGsYgCEO23UNBuUn/fiqWC+P+TWdcgK0
VtE2BKVq+GX4pcz09ExkMfV3lYfBMxm4BeNUIYIGr8goHZ2tAKTn5XVAuhxf4ebgxjdlQS9o46Fy
SAcbQkhOaQe8uQ2rE64gAv2WjQQr9XCNWBPwrLLysBKA0tZ8KgDCtPUdKg0zkQdoABCNchCoqEwg
rTJeGM83biNlunX9hTxjwJo0MIOMhpQxtxhVVI7fqscSFsuI0sUSXfEn2vYeW+1Nza/YI30+wJbq
5IGanRk98tCZxi0F9MG/d4K4ag4EMjgPDqNrQyy3TV6TTDZOfjsC1Q63SwvIPAgJMW6L8279hVya
7jatJ4FHie/ASfczSaBKoNNgQ4schlGDQXJ2lKoHom0LsyN9WQawcrZKRk32E9UCxC/G0I2OFao6
F7VRGhRIlGlZmH34/dd0Qdoxz6YdL1DERj/dCQb108ePvVnX1KlxJ0oM3k/X660bBQ3Rx6ydvbpZ
Hi+1FGHVo2ehP0T9GzEp+oEF2jWghlDozClFHeZedIukVQXrSnigP+ngTEmJ8oBGr7TO9Xzpu/Cd
qHiNCEtWvRYVKoIDfj0N2I9gnbTgVbIp9OoN5TmcT+mTSMCboLKRdma/PI4lzyKcyTr4KkJEYSjU
D8a1AQsCKlPDYVqDzSOqB7/m9Is9b/QN6HX7gukAwCQDND7N5TKS/CdIaFBbNyI0zQn/fsHMhqMs
ARb7tJMhA26k38GVBAkOSpk4RD8mKomLTQXy/gjEnz5fpMYBD1qIiE/AayzMhPBZuVASO4JtT438
Wzsv7Z7Gyqabmg16jeghJc00KXT3iO5o+jzPVrNorg2+sQ7dzr5DS2i4Hyy/fcLPMn+xGif54U+u
f2lZQ4fKYwlGfzXyhsODA2X0bNkhIKx6qupyixWVZ2y9LI2PXpejkWcChX6KILI9GMDkQ5DOIFE2
A5zGmyzETGvl1QVQLFTe6p9NQpBCy91K7uDa2t88YVsvSRT9x8mp69z1rLMaoHanKoE0pplgGwgQ
mUZekJsbthl34ggKNdnQUM6uNCBNpJGwQK5WgBkRXR7QM8258CoIjpNT4WwEf5KeRuxzp+GYQg8p
0woWkeXE3LVzPMGoqEJwbCvdCPIBsj4jhfLnFC+1UzZqjdNm/Zvwqoi21pC7EXFLjqxnnFvuVQv+
UEC1cmiK66JkrhXGNxFJheull8pOW5hHaDF2GEmBYdUCuArQxdjv91wE2e+hr5wfxsBduyiGZ8Zl
V6rqp0u3zwPOl+W4wnqU5beBgTTWtpud6qa1Tf3AexOoAy59+DtMQGhRy8hZp1XHnUohy4jc+qJu
F07W0AfpQ101GFZavNW4/Rb0b7cm3ZcXp+mMLwPg4MNcldZnRJeR36nrsq0OOJoSrQ1ebGX7yA8g
qE1hqq/qdPa+5ihkdOsOjQcwjkUBeSSykHEACwL116MveGsAnakuhkxb933fhneVb/IEAiOckFGY
gvGGxkeOaAeAcp6vuUDzQ/TE4uvQxv56pUaScHqsJkxbpx/Hb4OY0M/EtYXOJ13rGny2nTtr+qrZ
hQTu1K+7WrZ3NNaqL3EwFddxjmPWCtQMlTLZuM1dihokdZnAHV/MJAY9Qi9M7e2kTYtdK7As3xkG
pvRrkOd4WupqnL9Dq6oedN0HwEjEwhluezPPdoRKmJxz3It+LQwiqG0uo3lYD5FG9go4nVhR1Etu
40SEP6BDuRSFhkJGG7iN8T2pNXQ5Tlr23NmG+9OL2z7esAGwzSrJw+49VID4GSZMni1dg+rKW4gK
6znIDEprc5l8rb0JpEpmDPJTUJq5tfMIlqqV28TcmUFN5QgnIa7SlYdo2bEeRxdSsuKzEyj47Aje
MCBCXAlotndlZN5ij8j1hFCX+RzQwGYvFXSKmqlNj7Kz0iOCLvlT29pAK00xOZ/oMMRf/FyhEd3m
pcwu+izO9umICuBmpLP9BBCHfMjHt8VeDTMwKMKFmEjXtQoUOS3w5uEB9Qfa4w201/7CycmZtQ/k
G9mniSZXzRlEtqksiQDwugFmZVKwP/R9T8DPK+3+xN69HtZ9IOtjRor5YCsDH2YoIBpCUEVjAL7Q
uDXgYn1Pw7D/PGjIe0TUliRO6zNnXqBYlL2Qmku/GgKs1wpKqQAVGQTesKHY08RbAQwIKGdD4XfV
dN4iy057hWJO4ZrfNMeWlrrKEyTJBzLcVVAHXbumNtSXdMbBAmyBTqADjdVx8ijxAhOrORlwOk/q
RiM314c4RlSNT8IVICfm7DJuyBvtzsEV0Jhy3KCLHwdPcRPaLxFgJ7UCxdVQSU9baBhZWDyTaaRX
IhoWU4DBRLWYRCPQGK5M+SN6wOb0mepsjSoImK3rcByt7MKMRxROEPPIePesCsXPeJ7K4pDX8QK9
RJsCPaiqFsHWQJK5v0LCkk6iU4PxpEJhypu+yozfHXDsvVx+OjquwQB5DpPTn2rKTPDvEPZgYfRy
Ab0mNVqFXlxWD8mYuT+8uhl4PLn64K+iEbKdhOWgtkTt85PTOchvko4h4aNpoqR02WllbEwMXnHN
tqxsxBIBYbkV+giDQE7acvEgBhZLKjUD1F539NNQXRqI2EnGwqxYIa/QNjRFyX63JvkP5m9WY+FR
lIrgMucSokyMi8yL0fPWrQ10X2htKMSBoMLkkwPQKcZ0zkrQEF0JkkJjjaRu+bVFbxApMrrnn+gL
m6S7oiehE+aQP6Y45sbo7hf+N8D6ED79YKCB1dKr5PPANDcxK1yMNEe9MK9zEjarzJ7qNMvDKyIH
5zM7oAIZXsbhD8jJxVdEK6k4l74TZJcB2hvU4g1BRSCibdTs6l4XDz7eOcTMSSCvHZhOCPOMangK
gpbnmbaGU29C0wrcba8wt18JKyvB9lCk3gy0tjTZKixJwPpN/dlWVg9rXxrVD846ThlK+cXLCPMH
k1lgFoBVnS5+1h7carsjfdzlIkQhCnZee+dhREStMS7yC0DsZU/ZycWLbIk0KW64o/WYIj9PC4RW
8cJyxqAGIUudX6RBuFT8mwTMYAd9GCcDWq7NFukVELe2PbJP+aD5zYgU988ABSNscOYqqtZhmwTf
GiClI0c3b290kY0GfQuO68pKOhgsqV23eB94/m+2OOUbNIhz6umxeOBuzB6COa/zjWyb6bsJ/eKO
HkMr11TUK0TAUcq6obu4wBcwsnt03Wm4wL7WEeu58cSiVOUjq2EGfRIgWTLORxO483U2wgDdiA6J
DZZPUG1zZV+C1ceBelhXXoj6I4tBij+NJqpegl4q0UpiyGKTeoZ9bbIbcXGJMn2FJTh0JT6nVWzs
2qZNiF8WUViL66RYG0Nt4SlLWAIdyJy9YVsnhqq3ALVZfS4i91vqRJRqQwA+1Dmq0j40xjK1MjOr
R2VpcrZs7OMGM9u0uCOdgi5FVKs3OcL78VLYgRpbEcvCHUodcrEO4sCBIAEARRb1/VecDvMHsu3+
xxjGCdSiBgMdg/pCuc4pVWarEJ9xsQ7mzNyj4oX9V2MFdkmIlCffgK3X3xo0+WKex4XNEBlUWQiw
whClhphMwu4j94VrRbsb+Ccx7OG0HZ5D9LIe51IQ5Cmb4u0WD7lIHSoNuWwfEKx+bnRHvgVCPAb/
NaTRN9uBwYBIJ271l2Fj5PdgC0PwOiHy12jv5+NTWBJkrcO8BLGNiqN5wd1FFt8AREk3BgiB4QCd
ILihwEMjy6bcgV5jxMOznpJMxmv4hsqDnR8FvAI0t5FPD4rhR5bS5NnBjmq2JqYCNAYrADdUNuva
2NC478N7ysrBevDKwtiMsCHFTTuS5m68PAVrNml6shcttqNf4PQ2B6QEBR3BGcgjqlf0U+lZW3G3
jbvZR5SBLWFv0OixnzqjRVGyxpayvQg1NPfdsl0ky8sp2tK+Ro2DrBMdS7CDNW5dhquqnQH1mawJ
j/AJlUGsyMeiIsBKtYNqhHawPQCohBkszdRGII7oFcNem0OFHxukuXADVbm6d3ExC3aVqcbvTTQu
WjC1BWmYLqsDaAGEB4ZebVc8U1t1EDSwoKKsDCDHX2OkbtCPMTHWW1U5AMyNkySo9AgRgQep0dpG
wC4qzOe2RH56DU/f+jyjRARKRg64SvXgtnBnbR0ub+0tgrNNmAzzhTnGUbPLM5U+6mkK5apEfwvM
BRFDemib0sNaGjafv8fFi/yDaiEipjU5zUvcxfAgrRZE10VmuA06hgQz1BqdwfEPAfURSO8jptgo
EaXX89Q7Bry3oM+/KBdjlA3UCd+7ibmfv3fhENIsKiptbqrcH8hZMfn9QTUAFZJubEoqSbTv7DtU
Y8p6A+cyvo2S2h7WZPUlTt44T3EuoJNgxK0Jcza2NMLj7GQgv4PIDm7TPrfbLb5Pzr53BW5Lo0y6
ayK+Mdpb5JLRyuEhEpz+Dp2dhqrFT6Sf4mcTH9PFgcjI6y8ouOu7THQ0E4cZXspedqBDwS7XZHW0
DiKUvYEyUNixqvgZ6mn+G4K5WaxT4cPbwFjPnLeGo0IDVhcMD671yKCQQoKCBh/hXYgVZr/hwayJ
ZdD8OvaJRsIPgIZ6dtSsa/gxtgkYMwgXy2rV9Qe/kw5gSMzt8p0m5v2N4ZiINzaxAQqnia6+BG6b
PTY5YKM1UqDGTzroVUWQR88BYNYYqos2j4unGkFsDUjRBxPUhQVVOGzlyd3w9fhS6mJpionWqy7x
lCoQwMQTVK0GK7K6zSgDjMN5p2yqgdmCkph5kA9tYop9mhYwf7VCyoqArhmN55hSc4w3re/adPMV
Ms/UBevfmCj15oaS53CbgPT8jVZxO69saccmELfe/WJUlv4+VJb/rOI+HuaV4Fp/afuJzeLVY/sU
+n4fbTT1te2gWxvUswzto23k811ixoDoTLtJcBfOzeAiny3M6Qel2O+IufTU8bI+THcjQMYbKy41
Ogr0VocSwXc8nbtfhFgURzl4ZZzegYQJFVhUXfQWdQau4I0ZTh0XhbBk7z14cM7yXRv2yl1Z5jQk
9HZq4fpUwXzR9B0EV4Ro7hzQBPWmKO3efsIFIOdzJLSOqVw3kbAvAlT6O9oxxVQBKKJeTPuc300p
a20aGW3eiD24mGi0drRvMQscmdEkOA2VGXiJw8sG5vViEemwsXuvEA9pE88eby2cUuFMSG6p6ta3
XIuGDBoCCve1WKVd8M1S8DL1umuKEaZnFUtk/1HIQsTyIcYNGon8oXS7K4zrPGeHJXUs9wo7w/wn
3FXLRRfCKpsBBcayUFsEHJBIxHQOXVai/MDskJwPU1PB1qWaObbXoe7cJj9oD8cldQUvn6YCHRYd
sSCjXaK3s22SpZy5RYhwREQlxLVuJSjciyVHIH2HuzcSjnnGfJui0p/tgXbTlUPAk4swc1oedV4h
mg4x7oHGejTzAs8JEEw4rUKoWpTABmTaY2zHZ+RysARehyHUdKQVLK4YWD7hY4zhYreKa/CnRA9R
bsKVVdImCyee2zh4ld5IIPSYdNYgQGiPVGQz9Nu/13mUvijHqb+Bx62bdYykAEFThk3Luo18+Ujn
Gv+errBMk6sat/NNVECU2YhAp/a671X9skCDcQAYnHgRPaklfHsg65icg/vBxSbKHZKucXrRCkI1
DtjZSJcH+D7RDdSFZAvfShxAClqSIkNZX5eQK6fVPNXeDzcdph0675TdMdRoFb3ElhKZ69iA3Yau
jZ5GoPjfA2zyou2Y2zlFJVIy/MbodckDv4MGuzYcMR8gRhHJIw9M4FWOFSc7mGXn8E9DXzsZ5BfK
gtIF2zO3MAtHRUS6JoPx6y16RzjDFxJPkajPvSMlc1ApUF4zdano04OabBJwjV6bGfdCOWJcczNU
L6GVY0iazVJ2VzqurQfiOqBYgUfwu5oFvqHbwQHKspISWSVHCDu+wPkE3kiZ0ylZQ3IEVBRZGvN2
2zHc6rJdtsgmhh5j7MUwzhFKRhVoGXRXUKrQEjswxDVn/VWRt9IgBSxh4ZzXWxC+gHfiJFIl2KgP
XEuHsctoftgWZZ2yhOjN9YD7GakuQG5UB3JsQ7qw1urQ1Hl7iRiu9jeAiOD58tzkzDO2LqME0jz3
RkzQFOeF/wOUUPPogfgkGoVR8Vualf0LjbCevaImtndptejFj0jXrqIW/dINPDbn0RPUdne5Sus7
wGCUkphgcugA1N+hsjT+kLldXltqgk8S0aHxt7jVON4W9JzN04inFZjIGjrwxrFgGa8lMGYTiwZV
p2uMNaibATPz+KGOg0CB7v2JLmgc/8rTnHZ23uTGDbpOKfJvrqgv8yRHYtlVutpnER6OF54a5ivR
1snRDRvcZ7wOLcEN4gagC4Eyg00yW+W4Kx+Q8CNoDhNSH3pcP8IomUD3uTOpNLiSZiWnIIpWlH5J
cgKfTsyK5eCJb6h6flXga5+suS1ufcnXooKYU3PIDaTrcRGzUcydBvEcZzL/TSoX3SfmUkONMnvq
0VnXbDoH2zm4diMFGtI6GANEqaD/3QD0rijQbTWTqIegYKDaAMlpjh69yXTVJgQh6O1KOs/lipcf
qQ10lSWMPJNmDRrnQ4gqBB5b0HzhymHe5g4/yfImTJKrsb3iO5J+x6YfLekVhbdVx32EniVyQXoR
UHCfpOcsHOQ5Q3qGJCsH6lY43WdyqbHYQB6Q3YECZF2tO2XKWzR7xmfIijXPcZz89DIk9cjs5vGY
QiS+p7vZHlHurh9GZMrLFTUWtHRMWzFjdCBZiP+C5gYgnpB+WyFRWh4q4YaoaNQewoG7rqTNw9YV
xAcrBWnA2v77X//r//zvn+N/B7+L2yKdgiL/V95lt0WUt83//Fv++1/0DZb/9eLX//zbtaUQjnQ8
sJIutU1PKP785/N9lAf8y+Z/hX4IlbJJnS1eoz/qsCouOpoIxEzBuPvHIyEZKISQDiQHZerXIw2S
Z0Ziy7Q1dOR0a5wv5i/GVLWA7mzgT6sPjOZAbpOoOdmWsF6Pxn6AXqhdoG2C6HELywrx98nyukub
rsLL24M5fy2iKWkiaFd5gO9c4b4eLEEQn045hl+gy2qYSRh6clsZ9vHtYf7+VhLzVUs4YAscV5vi
9TAlICrknzwHvTF4ZNdIcqjwcQB6rw6To33/4e3hlk//x9aQbCbXY1u4UjEsnLTXw2WtS4g3tf4j
CFIIFH3dW+O6MGY6ib1n9N/RheruPjAkVAQpoZTRrj4Z0qKjR5SGr4usMgS5AHJvkhI0yRTCDAv8
qdi/PZ739xS18JQlHWiw2rKWFf9j94N6m4RRauPR5a5cM/R8adbLGZjLQzP13hfubHdnJwblR12M
vdy8Pf7JF12WmM/oLRLILhDe0/mWVmH6mnzv2JpTfCC+bK8oQSHWjk9k+M6JMM0zkzVNBXFDmFC1
7GUX/zFZoJvkL21nPHbIruQ3boCBITks9ttt6VtX3HrGZ6y3FunJyQ7JMpAcT7c4RmJCUjWlk63f
nvyZ/cVm9pRj2qbp2O7JdgY/mI00j/nYpTnsIcfaOcbuBcSdEYd4kyUY3lmCc8vN7GlWSJabm+j1
CgSI3piIbKVHJPQo2uthvgWT4DzniZf/entyZ4ciqXKkLTT3kP16KMUz0CCTGx+7iJduTfEWulHQ
dgOoLmCrV2+PtpyLk6PKXSY9ZZrSxML05AJCnRI2GMjrYzrTDL4v6JiIW0pF5fC1niPXW2NW1mc/
fZhq+xo3Weefn1suP2Vx//GM0C58Pduy8UF1YkV2pGKyyJJTQ3hxSDS+uHYje+CxdLXf2T1nF1gr
rR0PPoPpnexmoDKmgCYYHx00b3B/GtEaW1OtS+fPfjya399e4HOjgT4nIHa1ZNOeXEx+O9YE6FVy
rJrRz2A9VMHsfs4om1s/ogGn3o8M5/I4u5jAUIp6vZ6+RZJnIuB1tEkh5rupmmv/Kio8+QtH7Wn7
/zfYMvc/7oW0wyNpEG58LBwbGVYyXwPRn6aYD5VbgEb456PRcYfyICxW83SrSsRwnN7IoiO0Tr+F
sZnCDyTLl/ad1Xq+fGe4cyeDAh9lKxBjnv7PpfjH5DLot5ggTdERYYA+W8mSegTQURO4hx2oeB8M
2gPegXxZ8wtN2aH9wMnwnCU8cG2tXM96vbglJJ4iKN3kCG3AfW4ghO8poSRbXIzsOyIiilIfWF/H
8WwPV2lpWicXT+vgo25VOjkOZi3mjZcYtGmBPoEBzyiWRB8ZDtaALR1iEuAlr+fXl2HfluOYHlVo
Q6ZtEHFArU1QFG71UH9+e27Ltj+55kCwucKToEeFVicvxuS3DYDjOAUUMujqSiBDa18NIOvfuVvO
vExsUchdhHM8lKeTAlgRUD2ys6OfjSrdIY4ioQVGQz3tZIWp1WXhpk7yzjE8Oyj8KFN7lotV8slK
DnYIoKRrk2M3gohbxaMTUulH3hTYUpHYamfONTyst1f0zL3Gla09iPieZXJpvv58Adw/aVUiORoS
3Thk9oe4W4DAFQKkGzQfYuud/XLmPEJhcwXkPTIqqjWvB4TQ2FDX7ZPjTN3m3oHBLdfIuSiSpopr
6NpD78/chxi94CjUzuBN3p7w2fFtsQR7HkyY02djhq5GpFymxwJpxWqHiS2C9xiI29dYReCbFo6W
HXWroPThbNVG1utvb/+Acytu2TYxNS+1FmqJ0v64kDwowhSr6vxYBZX8FJl5/lUlyKQCAGmf3x7q
3HGxQMh6xLYs9WkOZDgtFxKFiSNYd1o98CwwDm1cQpC3xzk7JYfrzYNebBN/vJ4SPFBrcFo3P1K5
lj+6pT6jmi5H6BSJ04+M5S5fj4idPXtyvWWoxZed5WXH3k4DRnDHY64Enj1Ij6a7D8wL1KMwgRby
xU7GCrps6LrcSY9VQjXxAu26Zt8iGab2JujdL28PtoRIp3cbqlOSl5Ewjk/2ehHn2Qw9fA2yY9LH
6qAMAZYGEsfnZMgp13Tj+BtE9njx9qBnvxxpv2uTfwjak68Hrd0F9puq7FgDn/+U4uL0a5J1P9Gr
NqTYvD3Ycpf8NUPAh47kDuf9PwkSs9EZ4a6y8+M0T919nduYt0UmFK01kkcBIlA5wK4PfENbkGaR
ZZmSxPL1DD3cnA3UE7OjFnWBQqpHPwbAsr4qQTi+E4WfW02kYKSmwg6D3TpZTaRnlYX7TXb05DCg
g6qLeFtI7BMME1LHOzf3udW0LUULQJNg8PfrienYn1DXG/Jj1hiq+0SpscdgAClP/ONFd0+pVWz/
+ff7c8STpYwcNwLVqPKj3cFn39l9hZp+HNb11kQoSSNOn8XvnPazk3TJ1HgvoDWJkxWNq7ZvaMYX
RyrNoFtDb7zxjQW+1xe5Qtsgzh8+MEcSCuILk7T09MqUczOXsIIK5MnDbK8JbVZ2gSyTNzkZbH9Q
L2+Pd3bL/DHeyRUzyADJjyAvjh3mVT7In5piJPFp/pyapb55e7BlS5weQBvtWslxoJKkTu7pCfHW
JoC9enQFRrObWo30wZtCVx/YmrzbthKWWHR6TpKlcuw8SspWcayF4z1WQ3hb25F/WVC5/dRO3vU/
nxUFMcu2ON/84+QgzPhCUuzri6Od9jEyLW0ePleY178XKp3bi2TzBC4cN+Z2MqsFrgQFKmZWCGhk
ux7rhBU6CkDGR3BP5Ua5zXuZ2XtDnnywPMhjPDy94hjDibpDwWzhijTdwezH+7yq7Q/cX4Qk/4mu
Tb7fSWhCfOnNEOjyI6AU4SASAJxD+VldPcgaSdV3noNzu5HcHRlOKYFEypPJhUgUYjw1sPV96d7G
aIFgPVCV8p0n7lzAx4Y3tW2by01yesLGPvGbSeZATCcF1doKRbeHP1DtSyL8T4s3DpKFPmrj1yj6
2++c73Nf8M/RTzancJslXNGERrMt7oICDYddlpmFh7SMh0WSh1r4O0OeW9dlQRHDAItoWyfrmtcq
FVls5keaZvEAJAPgzC7vhfuhcciQ5JLH08Z8/QDB2bRDEJ48QCaNn5/0dofy1qNMYrwz0Nk1tMFY
uxZ1b4Z6PRAh3lTAY+PgVVFm7MOsvgSyuEvT3L0JwUDmH3jnEAxbQlkNOu30+gJ25htEnsURkRVA
z6gMFxtMmOZDXbWdWocSUsfbV9i52I+uCDGmaXNBO8sK/JET1C2KwLT0yuOMX+TWQN0WYYUmA76Q
h/vZrYtHr/SNdwY9ezD+GPRkWdF8SnCZMYojnpH1pcYtYJ1ry36ZXY3OpKmaO5y7U5z4eG4/MF2l
tBQeHRN4Q6+nW0D7D0IUY4/+hOzzyqgRfkc5HNAEgcVGcI13a42oyTvP0tmD4QqLPEUKWlEn8UuZ
QEPIEVk9dpoa/x4Msau3cwNw8APT+2Ock6/pzYLMPVYELUO1VaBFflq0eNEBwEDHR2knra6ToG0/
vT3quUhCESY5LCy5kXvyPKHf2pViXvKHOTPGfTzCm9lV9ljaWAXHAB0+MJy91NF5E7lXTxaTrKHp
UKtJjg5WBMYPuNNdci06WcJQg+kWx09vj3fu4ymqWjQKqG/TOHm9Z1pn5CFErveo05qClonoLr6B
cPHn/dsDnbtteIzozFClkH+dfmVWEmEAkj43KaIfbWEF86FQnMRdqcsm2OKb0B0+MKS2lUsY7zqW
PLlJZ5TFxQQg41g0wNY/e7K0sxeogW1zGSAKgs+SjOz6ncf+Px2I02iQr4cjhEc9hKTs9YrGGjQU
nF7jMUaaTj432HQXO6KpzPwNwhjKTeakqbXvek+Jz+mAkCz2fHVrI2cKLS/sVm4B7WMP7yeMPk0E
fF/fXpVzG9q1tL205shPT4twTauCDlQSOwzk5kOOPDvkUTRKgXN53sPbY5376NxDLn8BDmIxXq8F
cO5ed5hcknwPiHAt2p/6TuvS/+Q4IrNo/s0uxf4P3IN0beh0coSo0px8AXJufGdtA/ZLUUz1RoRw
Dh6s1oEzguZDtEZ56TsigJl6Z7bnzhLS7i6tcWB0lney38KWkm1lc1X0dZd635CHbiFYmoCqxndG
OreumjO7tPksuicn65qPNbj2csqOQKULHx91f3oxo1RctYmff5eNOb1zes9NTbNjqKRQvSXoe/0h
XUCSWTtFHCWMyMc71HTqdF8XSP+t394x53bn0gmylQbQQP379UC82HIGdZgf2yS14eKbddQdtJi6
ZteEE/jPt4c7u5AS/jZtviUtPXky0Q+Pil6lxTFvUTWILFugGKUCMDVt5AK4g3jjf2QpQZEtrWkK
aHL5SX8GJQlUJWEZ+dGMNfce2HR6FU6XFr8/MDXXUksYSW3IPrnZk6wc87Ql5VZGC9HY6qBYrZEf
iBCdaQHVbhB2ypp31nMJgk8vPwrfgv4IPUTrtD2bAfdLpsEmSAYpupEizruVr+YGHK+eknWvtfiE
aIh/yOKkvKU2WP54e9ZLdPXXDzC5d7n3SZJPyzfwpXlTqOfjCIc91cpv0btCRLQNUD8pLWMlGiBp
G+Du6tvbA5/bSR6WAJZN0Z/W4kl6AByPx5mSA96ZhgAuGFvOSvVYDW5o1TZfGyce53dCk7NzRbjS
WypjQHJONq8oAea6rZEdW9BYMcC+1vUuDQMg3zOOeUhOhHXrF3TkENP6SGjtuVRYiFpd+jknd2yV
lnJAuyY/zvgkPQUyztwrzH8WOAkCoE+jRvgVHQ8zDt7pVZ27IDxSMNN0ba6H02qnwAtOTUZDnT8e
YOcUYdKMV1px8d3DncMu750dfQ7eAZBE2SRIXLSc2tfntWwk92ESU+2vB/ObHMMLdO2o9YtuDD6F
uM99Rz89vIzRV/mGA0zwycUG4gF+rLx7e4f9/blBeZFp/7++vHWKMzGjscDZyMqPBh4C+HMY7pVu
M+RcqxrvYkhmtBFWEESa27fH/XtnM+5/Knc8N5A3Ti6SHmxE1Ls6PNpuX+4tCCfxloMr23UadfPy
qcvknSj472tkGZJExjYlUEl5EnS7btsK2SFUoCK8sxw6kS/lEM3RJepu0Dr9UY3t3kDdhlzAAOQq
cQ9x929P+8yH50doqVBNXerB9smHjygC5BIj0iNMzvmAOjf2OrndwT9JGrV1oyi9nvCcjxdFyukY
KQA+LhZHYK1h46Ei8IGfw7UKUIJdvwBgXu9DMRNMmZUXU/JoE9wC3Dk9WNSKh69WmQUNwnV4QihQ
1XpCvqhAaRj7hcSobsA8o6sU1mDp3nut/w4LbEFYx7Ygopegy17/JhR12rqoR3gso4ajPTm4dexo
ncXvIYzODqS0SZXQIw45Lb7UFvz2Kq7CI6IP1SGidBFvXZjZ5Tsf/Z1x7JNrrZhwZE3NgHFCA5nT
oUhQjEzxhn4PZnPuUFFJMj0eyQXauPz5H1GAroVIEj1GxyZxoJRSaMPcwpkNd0AGTqbIt6Wi0ru3
99DfpQm2MqEpp5msSDsnx6oyNXFHYEVHuG1FeAXDffzhmWmA2nSOIJpSdkhdfpj7fT5VwI/fHv3s
gWLGCoCBIBM87RlZQHxNu6qiY4ulwDcXUPGnPmwDuRsDgBcA6EPbuQmKWM0wBDQH3xz7QeHz4Wvz
d16Kttq8/Yv+fktYDxBymBRQuresk4/QOiL2fey5j/Eg828posM0Xtp+3qqMw/32WOd2loV6B2Bq
z+LQnKx92JRmY+LPc0RtzR+vZzla+QVtiRGV6I+M5ACSo0mwdAVfby0uaz/BtItZIaM0bUown+1L
2hrle02dc8tHAknUDOaABO9kSnGKLphrJGBwrPRGjGHxhGvET4DqGFb88ynZFA4IZjkI1LZeTyn1
Ddp/nUSBzcX5CblUrwtXLm2J5h2A2PJ/9Dp8tAUBHF9owVI7p/mAsHvBbVrFxxaZRKR7Uj3tsRjQ
m3aonUuZSusKmAOiUm/P79x79+ew1uv5ZchHVrnLbYAqgDvdw8tMo2f4nhGijQgXRTdIB/f+yhpE
1e17ow0+QwX01Tu/4tzkHWAyuJbSTf4LwxHTQ5Y4ucVQHIYch7kgcC5yqcQX4FB1s5o76RufhN3M
xjv30rmNRIZCz5UzSAJ98nmjbggLiVvD8f+Sdh5LciNLun4imEGLbepSJKsoMskNjDzdhNZAQDz9
/YJ37EwlCpaw4vSie0FaewZCebj/ItJagWGLTyKDQAAOsSCzUam6/bEXo8kemqyAyIT9+mN74Whb
WEbEFzwVUsgBA3y4SCpfN0P0+XaopXmlZ2AC4qSS/wYpUgikkUGwxxf0fnxw0PqA84BOVoxifRNY
+L0ihP8JZZAEQ7ygRkNH1ULTfbn9K5YGDBeB2ju2fMBzZp+3xiZsEmaOoYRvwYBQh0grn4ss6h0o
2oXhrDxL5Kk530OWBfyYzAAIxPwNqNt+CJGGu7qkzvSvsNRvfacrT/hG2l/BPscr4RZH9yqcPHhf
3aRBZY7aBB+cb2wgvDJU4HKfy2kC3cErN1q7xZY2Cf1Ikn462dqbgmnWtK5ea0VwsTuzSB/xgfTR
t3QKFVuaOvaUH45f9VLUsLbLv1i4uJsDcuJ4wpx9No9cg+NQND2odgzXXoQowgqpzzLdufgl/UXS
D7QT+grdXwp4s03Sjj2oVbQSL2Gl9cgzaNZDBXkd3lgc7kJncN7dQwfZQdvyD+TRsr3ZWxayzpjb
iRLAiDbzYRdm+MhA3O+ClQN+abXwoqCaT4WCqv4sjoNGqIfGSHxp2ir6GKNOJ6svSpJVCELonb4y
rKW9wHHK5gcoS1dmNmUelvaY4/KGGGh/jchfmdZPZSyMvYtk3LdpMFYP8cUBwryA9MCV7MyLkEZC
uQDbpfiSo7t2SEUoxVGSov1NbcZv/yKBIgSfzCahZDdc770S/77CAYl/gXtYZ3uE/YsRjr+Stpti
yNuVLGDpY7pQIgEdU9ylhH0drbZtpSsiM7wUVtHvckmYQUM52dv4r/2eeHX/e/vcXIs3O1k0KCxj
3PG6QbMy/2hN7W9EfJLnvMInUOtFuPIxl8M5ukEpkg0+L6l0qIVOioEoQJg49j+g4p6sEUnqbd7Z
cBVRzPyLg5M3gET7UTuCJnP9OTFSxR+YLsMFISQo+6VSjV+apPW9I3m3sfKiX3p6sCAt0jeWizWf
O73wmr6nkHBJNdThdEpxpxJs+oMdqh6sVaMp7sxMlY4XuvLz/dMIAY/SIscYQKvZli8QiFdrbI4u
Y2t8TxXEB7Awb5IHWMP6U4ssxfl2vKUbwmOY1MZAblN8vf6uSZI1Vq4McBrQ5PiXn9Xmu6xI8j0K
r/jGDZF3QrRSn/a3wy5tfF4XGpBUmJQASa7DNg4OpKbTgarsBv1u6KkPbWtbiT6if6xkK2t1MZjs
PHBog4afH6MtguBNoIYpKDnRXIK6ZENajuj2tWN272Q4csfyytARWbdlFYo88XpkqQoFM7ZSukh4
3mya1sue0aKlj9NY4d9c7/TtwHdAEKHPMTuwUWvKJlFryWXAbm06OW4y/bSRMP4UwWTdtGPiIGYn
Ar1aOdsWFw0uLyAxLA+s6myRTm5kub1r85Yq1BFeHiJJnlIFz/Twza0xTvgu2eheHm+vmaUjh8Xy
36izdwf6cg4yurAo2riqv5uF635ggU3HKTJ6/YTjjuusrNLFceKKxN3ksR3nF6KWpXVot2p6yXMe
V5sJ2bR/EJ+NvosJR78x1PpD3mtJsfJ5F44fujvU8WBe0pf15Hp+lSQK5Pl5B0fJxa6Gl8xHj0+4
CYrmSGigdTwg5HNONCnZju1I6m1vf2W582YJMcFJhCHIOehcylfCq+CjPiLImjfJBU+W8K7iFdDe
Y1STrvW7F76t7HwYfFk5UGe2huyaBwhhGKRiZ3tFCeHIA1ZCjaoX7bfeA76QJ1b//fboFo4CYAqa
JnsBoIj02bnjossLsQKaE2+CodiEuFmOT0pUxpg1FG0Zvr+OQjjwNQ4nK86Ds8MAMyhrIOllydYB
OrFabJ1DAFNrdKqFnaGptFVksZX8wZ5djkKbmkEgMXTxi4ESr4bjiHNoURp1oO4jMl+Fun+4/SEX
p0+2NiS1EYL1bJko0oWkRqr9EvWmHr0A3EEeQyHSuA/60ix+uFWgio1SoSi0khUvhQZazZ6UvGRs
ja9XqCuSydUiC4crTANwrK2Cz4Dyq31XThglhZG2S4og+nV7vEvb4nXQ2XIFMQtKXsAa9csRTcUY
acBqh4i7OP1FHBN0rqSlvE0bwftOSOwZIE+8ohUfk6TSxbMdxs3Knbg4Hslq0ilx8m6af0QPM/MB
x1QAgqOh4iGkTsFLAfbTW1koi4GgpIIxMWStZn5qI0PfVl2eXTBqsY5Jbg3B3vI6x1o5txZXhSyF
IXQHs3mORUpTy0ejLMwvduoEXxFjCLW9LJ+lGy1uHCRzLKPR9qif9GvswqXdR3X8v5Fnu48zDMcq
bt0LUA71o+bAZt7AedTUzZhn7q+mRRzs9iJZGiv3g0FFCMQz2J3rHaCoUTxxRkOi6DBA8dUofGrr
IXtWwzHYZ2mBBiw6W8lK1KWzk5qXByuO4jrX8HXUqDKnsm/y/OInsYczEUCzX1YblLw43Pg/t0e4
9E1fxzKuY3k4AFHepI+ZAfUilmJH+R5DtPKz1ujm9yrHmXPl1l0LKRfyq4sPEd6CNCpiAUVG+81T
WiSVmqqwMJsOnGeBN/DLX4yRpMKALKSBsZCz/CpgCFFDLyO2IAVU84jiqNU+ubEHpG1KXSvbTU5s
r3HEF1cOnSm40rRyjPnKsfK4AslBdop94U+EZcctlEM4qG5iuV/ypOijOx/32rUq/+LS+W9YhIGu
h9piXh4Kp0kvgpKthkxU5qOsXqFgCstvMKPD7S+7dOaA2f2fUfKf63CYBeGOCqzpglJwUwHsNpBl
JVlWVmZwaVhcf38ADXAPHPnnr2ewxYt8igAalcBEDglOcndkhsG96LPoy+0hLU0ctCIyfdmRott8
HYrrsAzwB80uQDWG/0jHpvvcQLF5k7rBEeWfE5pF3crwlnYE0HG4IvzDa1i/jmlnqB5aIRctGBkE
Ny3EQu9wg3Me+g4vh0ML+2Dllf/n2plnn1KrBaiRqnvU169DjoldtLYC8HKA4/7TQa65FuJOEQVa
1ujOS70tafbpjQNSq4pbtgerz7s18O7ivIKjBRVHegr59/pXTF5bW5mBkoES0Pzb4DvePQSgVtwt
cEBE7P5iaqlpmOCpdS6u2dRaseKgHE8nw8fE5Q4j1RLzIYxZX+wMSbUyrdzzgD7Aygm7tEcAx3Ht
QRtjmLPjzkygZo8q7UTLCtVt146i2TVIsw2726Nb+pYkMmTAlG9o1MxGl2KPizw3XF9T0RE2Gfyy
OwzJVGkIOlf+Cp51ORgojD8NUqB51xMnir7LQ2+ML3aLoofip8o9hjb2V9DE3f72uJY2B0xX3mk8
JDTKitehWmNEll4xmDVS8xhtDf41hNX4qUGgcDh6lqhWZmzpCCBjMy2Kly67Y7Yqq6xQMycP4Ya3
tYGgZDH0v8AXIVnVoQPQ7hT6s/URbSttLSld+qxsByyJecqAApjtSrfxK25g6gwR2LR2O0altp8o
iKGKDVxgJQPWFqNZpIqS4y+hU9dflhvRz0cE8y8YgdTbEtXBL9SOMUd3KuOoYEG34xDocMa1x/6z
2XW22Eah7X5qMFN8QGyVTpU7QlPcYCI+fQNUYt/dnvolbIBGnikrPZ7G5T27X8bGLdLO5xeO+Ec+
9thenzKlnv5NMPJF9l9LsDdBykJ4Y41AWae13RbXsVA/hF6/8luWtjHP5//P7ua5PvtYbd+rWmEC
tEmLBh1yVCFxdC96tQlX7tTFWXkVaLYGolgfmqQseMpmavNjwosG22DgVtpdV+DRs7K75P9tfg/Q
QJdIeK48gLzXa0BtLBwtXKRWpNBmsZ30RkGyvQYngr0nWlCyoveEnU30QUVEY3t7fhe2Ntk1gFdK
P8B35gswHxSMFNLUPRcmPKZIH8f+gL6zJp3l6v67g+jxWm1rYby0eBF6AZ7gQXOdZfR0kTqvbkv3
rABbC3ZBn2Jx0fpmOEKKCQzkHSHEaN/6RustiCONn369PWYZYPbBdR7ynrSztSiQyG/yKpVBEjrE
liPzzhgH9N/xwkDJ1c7d+G5s6uFcYC+Muj0i6xs1D6fq0MYDzkgrF+HSb+CNLfkPEL2gUF//hhow
Wa6ok3MOcGEJ9xBmgsfccelkxFHRfvTsYcD9sB60ZCt7StpHGwPI6P2nLFNvuJIehIjRHFSlD1g/
JhWUVQ13JHcX+RSOC0QZo+pHBN2uPJReYDX7IbbQqb09B0snnw66h7FzVdLnmN0pBgqr+G/q/tkb
cB85UoeLk61qifETTufqVijoAW80wQxilTlM3Z2Cd4l1xMa6wywK7SzlGFRcSsHG9BLnyCXiHrVU
/YsmNtk18HqJgLDcN/OUdJijeoZ7RlM3vUdRE51Wk6b97w6xqRUE7cKlB09ZMpXlSYsW3fWaSFJF
CdQs88+GYAp2ljkhtVpWvfagiDyoYjRr+9Dclp3mRSuhl5YjuHA5EfBPTHOWTEyBMkgglnd2KoG7
dNf66T0MGN71Zo48+MemtorfeB+nP4BLpS9Dqmjx6faKWDoWyNFMtFk86qHzRlSKhqutYgN6Rvgf
adtcwcFWLULlq5/oKVT0MD36iA//HP0+WePMLp2CpDXUL0GTUqmd3Sx6kHc4Hmr+meYv8jPICVX5
Ngbplx2CKYmOGYXw/G/Ga3Locuijz2bMZnsyk6gRpe+fE3+oo/tSoEwaJ4XubdFVSPaYPLLQWwzE
gg1ykeL77a+9cMXppPvQf6QqjDVfa4an5xq+eZChMkUfd7gOpkj+6W5lxCdhtvUas3vptUMoWlIc
+GylufKgb8ZTOxq9d1ZwgvxkoGpkbqwmr56CGvNsnCzTrN17VmB022DQJ5TaFaVTd6LjFjneHvsf
oMvsAgDUwAuT5rg8+GYXQC9YzRXOahSoG61BENp17sLSc5pLlertvaiK8XPcjtM2H6MKA4RBj0+u
kiOLkFUW7n6o6ap7xfXVlRL6UrIlO2pS302CSeYlC9PJW0WUBgqBOKJ/C+pJPCXME+K4kW7HO9GI
7EMxoXKzM/IU/0/Ui71PaShS4xilcupuf6iFbSHTPpQ+uS4pQs2ycHTWbbsfS+Wc+jQqeIpasfnv
lEbYGlALg8DlmHQ0b8dcSPJkOG4jAKBv9csibFmTbvSds8jQ/d/aiu/0+6DkJl65gZcGJ7eeSueS
3sz8xQ+6Vq8Mp/TOaZRlDgK+mvrodqqfHJFQm75mYaUan2+PbWHT0ef2dJnouVS9Z3ee77eU+P2Q
xEMpJ0A0wBgOuRfW+l2YpGPy/i0Ocu9PORpRPfSxr68TxU6jMqtdouH4+TswagTyA09HKLsCZfwX
dQQD0odtGRDRePrOjjMqCz5V3Mk7hziF/sAII0Jrqqx+lX4QrTRFFmeOtyGTR2n2bQsI+vaIubh/
TsMYXk2kB9/xMJVeG2qt7cZ8EObh/RNH4x5JBbJWegizR9BQFzlFHA6v1En6s47PGsZEUVafUtK3
teq+/FLz0wliLOvjD0lsjt6dgmAwgo7TCXPRxtslWh4gfo0JnXmsE2F+gnlRtbvS9q2tFiPR8oTr
gLo24qXzmgtRIgjoHoI9nZUx7UHrIkyXMM4UFSpaWp2VyEbo0F73Qz3F+Gb5yO7hTkAN75QgWnPG
S0mE+x6Q4Ro8fmnf0FNBLAqEFOjpWXbi5qIf5KI7Q1mtQ8xrG/ElweMz3+WmP3QrT6LFaKi1AXxV
6UrPIRRKy3O3t3r3TLFK2armOLq7tO9wQ/EiiPrvX1kIxtDZo7LKjTwbml+xEho/8M4uKuXb3HAk
bSWrjJfJGT1tJdjSxnkdzLg+EYQZaXab++7ZzRFAL53R2vjRWB3pakrF1HVhnIVPSfeHArwkwoFX
lDnfq5dWljsYo1PhOUNAUXelP/rfMCv5WohArFTDltYrPW4qb3QZaOfPOzZZPhDKqN0zNJXkmLW1
+oRec+BsLKXOjzjbi31qeXikFviDnK0edyS9KdN/b0/nQgpvsl3gx1qORaVsNmAEV3QbiQfvTAXU
17dp6mCInnBu+jsXF9b0eQyjqvo6wAzrVl5UC5NLaHJ0BAyRfJg/q1v09rskHCigInq8N2Jb+9r3
bbhlqNkHrcz759tDXZhbNgjid+BtYY3MEflFWKJR4nvKOQtinimTGzwnfqg9Vxmi4ysLdyEpIDOX
TyMOYWZ3tku8pEKDVjf9szLhRrPxPX+sDmokq8e3B7XwEYEwgD6VJGfoYbNAeoT/ex8j0Wy6TTNs
da1LsMnLLKU5WZTqmq9omU76yuNLLorZgU/TAYgtTxCXtG+WFuAW5wd1OwU0x2wj/xzmgbvX9EE4
ePY0k7HTRqGHT2UYROkpG6q1NbuUdXKw0mkBAUORd162nrTKrqvBDy5O7WjioLOQvE2PVwDOjYnv
PWtWoN9RRAKyreYdJjODJJL2dSqOmAln/spkL80BWsa8uRFKAvcwu2xtkDJ67oA4xrcM00ltcPY0
mJHKthPMl2Jr0r7cnvQ/b4/5BFDsldx2CQiey9Fgq1DCynWYAFepnLsEQO0l429Xp7HXQgpBg42O
yif8QQx/12H13F6svle6n37cucVjHRWWs1EwnNXuVdF3xcHtRKZukKAFGNb1geJDh21G2Ck9wp8t
+vLYO7Rhq6VPfSWUr0pTJh+ScKRMDFu0gL7qxH5b/7o9zKVlRi/b4HmL0jy1p+vDOEgoXvYmcuiF
jYVSApO+8oaPmTbmXwaRO8+Z5mR3Q2o7jyLIjP3t4EunhaTqSqynRAjNrp6qwcMo8uLgEnta882P
0L7SnTxvNgkon5VYCwkUcC6YmKhbQBOdK2BFHfjRyhr9M57jvJ4x5sY/3Bd6V26CrH9ykGQteFG5
WrMXQa/2m47cL15ZxUsDpr5FT+CPWJQ1W8WBk2Gv5mAm4GslTuENHqgbTsZ+ryIW/hcPWnieUE9J
12g/zdtqeTxaWih0XvNQSh+7wTQ/6aVnH91Ryzag6vLPaLUBp8MX5mOYWcY3O7WqQ1MrEyYDLalz
hA2Bt3KWLtyFsNxAbIIXIbOZ4147VDbqTrj+udQz1z3YmMeopyLpI3UjkHLUNqqjFNuR/ujKp18M
zDFOQZNnJC4D1wu9HWwTB1rHOwtFTIepQmHf9nxjF+hK+kkPx3CPjU30z+0FvrS70JylSUK6A1lC
rodXqQ7N3MIE2M+iE561w6lWpR2Csf0jXlzjzsX/rfg0+STKOx2WQ3W6HX3pzHQlAZnr2OJJNIte
6w3tzbj1zpMvCmWTKl1vbzBYtU6p3Yf9NoQPWP7FNiNnZU/T0OXWkr/p1YibvoEiW3b+2Slqq9x0
k9Fuubxt9aHpLe3Zs9voB8aBFhaBiu2Em0Lvxs+3h720yaScj0U3AWuFORCqMDRZsre9c2Tl00mQ
JLT7rHP+6eJQFLvbsRavSUCqVIElhpPb8nq8UZlrWqxzflYw6x+L0cKLBI/JEwmm65ytHJG7pxr4
KJbuZr5rnMI5emryYuiDk61sraXqOVfj//6WWZ5iVFnut3K1JcmU3hm+qX2dEC15NGyhPeRFVkUb
N8a4Rw+xL9qNWZw6rEbH/wlLsKPxUmq7bAAMM7V98rHjvluD1i7NDLD2P/KpFAPmm38MvBSH9tA/
I5eZfGmaDoshzCAV9d7JC6VbYfMsbD5JXXbRsZLWE3PhYhPzIuHoUXDxzCab9ubo4vlmJz1HSzv6
l9FwMRnEb+lQk9epK3tv4bixVYAj1FqkwMqc/4/NuJYl+BudHeR/cD4LNOODCj16p2JKZG8rQxZY
KWpjeHR7RS5segKDa+R5hR7CvJxkBw616SyFJyId3Upw+gfWQAEYoLLazdQDn7383yLKWX+95eN0
oPyXBRcEEMv8oAXk48g4mba21ww44ZtSa72vt2PK7HeWnFHDghSGPi0feH6a15rT4AjM50UJv/1q
YA7nHCd1rNO/+JqIrRlItCJxgRb+9dgio8udAoG+Cx/buwcYV//qKiSA9xNGkPrOnTz/LxBANur+
mCTAq0ONa7aLRZ6lrpHx2vD82N/B7K+nk6rm1r4MdXsbKV79Q8dM73Puxd6BpAWNZccMszVeqJy1
N1/41c+YjVyhR5gmGj8DHww4OPU4kAO7FozYVI+ju9vTubRo6aVJSjHgCh5Z15+5E+rQuXYUXUTl
xs8S9rkZ/Sx9Enkpr8ZiDbuykAwibUcKgl0DOaEuj45XSxYNuxjjWLQNOiMxcGRGX1Y59HVbp492
ME4d7JjR/qVmEyxybQrDh0HtwrW3+dIXpksrBQYABpOhXf8IlydA0uCXBgFAwllI0osvPWDui9mo
xtqqWtowr4PNRtwK/A1hGkWX0Ey9/0TwANQj+qjdsR4t3HzdBKP6Delabz2WXqHdtW48JrxxcKjE
KQ5zQfpACED9dJVi0rd4CY9rze/Fz0HZ/Y9miIv6+/XnMBLTyJWQXziq5jDdJ4hpm8fMaKNsSztq
VaFlccnBaVHJVJCVmCsTFVFlgab1CIeSon5Idfj0hyFzsFdOAdeFj1iI/Lq9yv+IMM/3lO6hdsWD
EnD7nKbrh2EQgPzipNQ90IwbLC/tlzIZRwzQ26gvTkIVineHOnTzmGeeHW9az0nIkjpsou5UfKen
rVIlAAAVSBX/uJ3Zaytl9KVZAOOEmA/+dPRaZtsen6suo9ESQ2u0u3ibwJ/YFplfnpS6w+n59gdZ
DCYxVbxAJfpvFiwIDSdrIL1dNJfE5SNSBW17mFKRtcepCvPft6MtbQGQNFJcFnwDB831AquENTrh
EMSXrMrDdGc15OwvmTtO5vF2oD9lxfk8yzYE8C3ybsAM15FggliDnmUIYFSKE1Hq07WfuMvjf6lP
sp4KyhB7eh2g+rGN4uHON+JyD4a82PaWVZ0KXFYPKz9JvuPf/CSYDjyAKb5Czbv+SY3ZBIad29HF
NGNN3I3x2GWHDpnieqva4UPFg9n/1Bu4o9t2qzknXsB4WNPvKsLd7Z+ytPHQk/nvL5ndb2lbdpjk
qPHF/RFHtbiHfVl90Pww8gHYmM0aVW9pjdkgoel6gS6l0H09cHmX8FJJ44ueZ9W4UTHx3E25MP6x
gDNs3z807m7J0SVd4OF1HYu82ZuwqoLNnVuxumnI8WOQGUBpNyoNE3MLMlFdWWzy988nVnKrqN3w
uoX4cR1z0FpkdZGHuGSUUvInzx+S9ghwTHywPF4jh6jqg5FOUYZrM9yvfJULubStJFANqTPocmD5
r3+AAfXKqiBdXnSrxVNZdxX3zqO03pxuf9zFicTPzKWfiFjhXP5Hwd/BV9nBF6NQxLe+HF9Ennrc
RbD2L7dDLfUNoCVIOTGoCSRBs4lUW4esB23di950wXd3MFN3W9bpwbCbfIdlzVDtmlAz7wdamt/K
bizv+DuetzK1MgGYTy2FMZpApLoSZHv9Zek607oE3n6ZXLcz4D2GMYPWBq3Z6p2dbW0An/bWNfGb
39/+AEuL6nXk2ZxaXuh3TVwHF+CNtr5Nhjyhq0frX//kp4FyVKZsvE+Mzg+3aqq6a3zlpSMC6QAc
ZyQWhVf89cA1YKtUXtsQaLbWHjxn6J4mlJWf8cYVLT2pvlozgF361C5NTaSc6a++odRVZLYIBFJe
LtrJ+Ow3pvu5Safq3vejQRwCNzOifdClyhqBeXGlUaSAj8mxwf6Vq/5VJuopVJhLEp+z5+Rq+7Ed
M9BqQV4hvKkn3p3Q8zDccZgG4TFA4O4/gYj64RAmo1jzL1r86FJdC98PKdAiP9GrXzKWfUiJ1OQT
jGZfbLPMNgE9tZhjOELrdnSZ1qxUFj86rUxZp4HXPHdMouQIa0xNkexLguJlmFx/60bl8FvP6Ghv
Juo4OxUdv784pF0TcQ+axtQw5hCPgWJoG7dheImnaLrQQerUT71XGdOLD9ys3pmNVq/5fS2dXfSp
UKChWQWvcVZ8xF+0NgJLoKWWeM33Om6Q33Mnl09rZG63klUtflZp8gPhm9afNZvIQs/yqIYgCoE5
xAI6K53pmfxRD7bFYHCIAVfAzZ7+hL7mbbRUDePRSgYPGx/Ix5zrWFpB4Yu64LKlozFsckNL+v2o
Tt1epHVnHi2tdKHj9mhi3RdA+7ZaqxUfAPVY5c70TeX59jG2tKQlMJxKJD+LBuz1kib3gkI6eZwj
lR8/iyR0HxFX8KxDC5nxV9JNxcrFsTTPtFq5NCRsmt7kdUBfSXVsyg2KL1bp6ttRi8L2RFdYyeBy
83JfgYYtHNNcu+gbUaEw7DfacZVrlDyQ2UBGWDXufQcyy980TjC6bN+pGT90XaI3Jyf1I20TKcm4
pnG0dHzxKLTReuAI4xvPFrbX53GhFybZR6X4u8RwhLLFCV7ZtH7i/fb6Wtkbk2Y/WGYwbifsFYoN
GDuxsuIXPjuXNILl1INALs+3tGMGSmtQaT1DqI/cvaOPZrBDz12vDjidOH+BmJBa/5KjxTuOWs31
LJuhXmXqmALPCPri0YagcRBx2T7AYsRFWFPGleEtVCsQYKATTNtIionO4nVwJ/OuFO45DD31Q9N3
mrMZRdtnx0QTGxXG5Ce1GzVjS0ND+B+1qdXX3g/LP0FWSrggJDzyeshGZyH9mACkABspbbXctDxW
qRkHJ91p++4LeFZf2STC855DBfbfMa6ioj69ezuDTEUqkTSTwuac9+4IYUXOBCC3SIf6VAPnuG+N
EOk7HxqnLvRp5aWycJDKJFAab8E8pGt1Peg600Ija4jXcKT/auo+QRTKctRi2KVKaSUbXBSz/mGY
9ClaObkWkmpUy5hvSpsyxZqd4f7I01zVMkCWBs6wm8hw02YX9TAtb3/SpZ3Dc1jKT0oYxTzF9A2n
yJwQiHfDSbFPjTrfCMoh1ga4K/3+9wejaUrJhce3TDOuv2cRahOqHQrosaZst5jmZA8gcpsDFMPo
69+EosyC6jR0jrkMtIMca51XhBqtJDi6StJvraZQvna2Id5fMfkDD5CpBGDGeQYHKQ2ZXxHQ0/Wh
Z0Vm5+7qUqiPY+zHh/ePSjbyKCExYaBFrz+gTveU5LcDzlQbL/giKsnOoQMV8qoNyh+3Yy0tfm4y
gLA8PugoyLv1VTqYN54ZuCJWzlrn+uVWCLM0Nooe+upWoXhwN1WuPtxT46KleTvy0lkD+Jz3kkrv
lIV+Hdn181QtA1ABlhf1KN6K8mPqqL8woBi/TlP7OW/1qNikfvPShl77/uwQgz3A1lS/GPr8bFd8
CLb00HhzaU19F08eiObcVvKEqmDcfs7iItb/IiSVaAn1Q/LmDZFSbYUaijAJL60+lf9kXQXlZaSx
sHH7Tn1B9d9aSRsWppY7khRH4mik7tz1By6toe8syNSXsjfrR78RxcfcMLJdYSrmyUcKnrasYd7d
ntW3Jxq0TUowEsVO2DkIrkotty6ECurPzeMXXzPxR82Hwfh5O8ybseEhwtSh6y8RYeA8rsdmxGqW
K1ZYXhq7Tj97uea2GzE4JQK0o9E+qIXhRpsms9bwuWtxZ99Uh4E4aAF2WTDGFZwMHOvZ7fvimCl5
v4+dSO02/eivfNM3+a0cLMUB5HyoZ9JWvR5sOozCC02jvAjfqXZtqlg7lPXDXd6040ev7Ir3HnXE
48kkddJgGFPuuY6nwaqEIhuUFxtWvIADURrqpm3tUvkYgd5Zc55d+qbcgNJ4liI9Mr/X4ZKIJ4rT
J9XFomi6S3DJ22Famp+S2qqPRWnaWxMThef3LiD2v+QhcsiyjuaISTQ7y8y0huLioueL75f3kPhR
E27snloeWsMKZp+rlt5vrmFkEoGr0bpHxJjHw6zehLdaHWa6U1w0r1edXUjZ44XzRh13VTsWn2+P
8M1OlMHgWTKVVLZgVVx/VhG5da+PeXlJR9sa9m0SmOkGGF3y7vL+daA5WjwprRHVkLS8VGRX37D3
KZ+dku77RMd/WLk03m4FBiU7/WRrcPLU2aA4OWOK7j1aLGXpPvdJlx+iyU62vhPo9/HgdivQ4rdr
E8A/5xjVIinhN0efD7olaoB/ON9A4r4jF4/vIIeONLvT2HpwikZ5rqJ2f3vm3rz3pJrmq6CzZYIg
Y06hAvPNrC4mTETBTGwdClTJ3h3r/FtXpcGv0AMsLjLLXzlYl5YoT2hyRPhRPCRnm9FAAW5AAQLf
OCNvQIilrtgNQnHsHY274Xx7oEtLlN43nZM/2htzaoXvpriYxDjeYjdaPSeDMjq7qsjzYHc7zuIH
lf0n5HnBZc8Jb7piOApWoviijDRfvMxrN4E3/Vur/i/sO9Rx2xUWDGS1zNOVo1uux6varpzK/43s
zu6pahJ64Hc1LqOs12+l9GOwp0w9wKUoT2knvC+TUQ7lJnfz1JeQY+XL7aEvbRhWL2IK1B7BGcsp
eJXfmV3vlWVk4O/YWw+6Xpof9Npt9nraZVyYev7edJKnuUGHmGc6OQ74sOtwpcehzTmDdlJhtptS
HTLI5C6FNg6q5Iuj1u5jH/tr4uELg6TdxwuA2H+outdRE/RRcq9z8wugd+chUgv/CHEuv4dcqYdA
lu1pzV5xYZswrdSRGSO35fwcwuiaHguOzJexq32xVY2uPopO6M4maakO3J5DOUezRfQ62J/qzKs5
rMq+btrMw+ymbJP9AGesOtVtk7Yr9/7CYuXFTeGSyaDHM/co6DIoItTSMDAzykrbCpyN77Subv4j
Ycn4wsdKJjYNOBp9Uyd1477E6LaudUMW5xIjLlIPFCxQ3byey7qrtIiCJnOZ+2AnaaQfg9Z3TyQk
SGC2oM9vf9zFmSS7gsNFTOQvr+N1mgKzWhj5pUz0aq+0nHKbhobTaZq8PH/vG0BuD+hwoFMBGfGx
r4PpVtX6lh8UHERRtx3DYnqhY6je1bSZPiRjGqxsx8XB8cCSaBt2yFxmSHOCIeknBlckon4cOlNp
NiXC/jlmW4NnHG5/Svmp5usU9ja9Z8rRcH1no7NL3anTJip4cOB0Gsd4CE6+oz5rbtd94lKf9r7R
OL9vB10aIjqC9PoR7SApkIv61eYIbDVP7HBkJ0LsePJKaOtGH1s/cidb0yBZuEYoLksMKP1C9U1r
UiuMuALVj7VXG+fDY2bEkXJfIE0wPpEjD/6PqNHr6qEGTFE+uGblrYH+Fj8wTCcJZPmD3Lgeq1XU
vZdDh7nEpap+ATKDeW2rDskvjX7sl8pPnqDKw1u7/YUXh02JgMqrLLPMzzqnNaesNprsgqh+9NWL
x2rTdnrp7tw+0tKtn9NH3ISjqxenUMmScCXlWxw0gieoE6AaxZlwPWhaGYWvKSiCpWmRbvChwIAQ
UzN3o7S1tu/CCcveVBjlyut5aV3BJONDU8SilSPPqVfrCrvUNixD1A5ZzNld14bpfuzU4GsAJuAv
Rii5CpJi+ge8cB0KYpqRhyUudZB00u9KolW7WumTTxM1gzuLusGwTTBdfy9ulrOIlSz1JpD/AmZ5
HdVVVN8AjYcEme5HW39Eb4hkKDhrajMcKB0o+84w2//gWpOsvEyWZpRkGqC8DiwOmsZ15HzCtZve
a3qpROs8gcdvt0GMIc6mLMtxp8M23XlWuaa5tnC7ccbIRjNRpQTNddRaqEiGRAHjJeU7wTTtX3rc
VHb5aKRiFzWl3W+SvONyCz3fesGay/l1eyMt3OMk1Pg2UPHiFT+vwk6J0FS/4hfk+uTG95HA/xaO
oPtuaW6pjqtziZNV8/ibF370ODTrykHCqAoct9526dh1d/VUJ8U+gs2cnG4Pa2GnEA78NU0ZTMfs
WYpJJUYfbMuOLzTKWElF0Yb6o+2b/gRvq0gRCnz/gXQVcDaTE0QqXs3IcnedYu4az1GGTad4zbms
eQrWoilO+RDlv5Kqnz7dHutCdsKWAatBQw7yw5xpiju5niQOek1G0Lp4SXadmxzySe++VV7v/ZPE
mbWyaBY2CxHRJaQQAyxmDvxBfnxozcZMMISvw4+qETrmHtPB9GdEfeJ3rgg8ugpbhCvfeGm3vA47
u1Y7UeWKhgXHxQvqn0VZOP+Ps/PsjdsI1/YvIsBevpJbtFpZthXZlvSFkBSbbdiGnb/+XNR5i5cr
aKEAQRLASGaH055yl2Nhthm9kLKvn6tQHsGqfLXaprsu1KSst//lM8MB5C9yl3WhpCkmPdRbVnhG
JeoBfNWxzqPpuYWQvTdbZ7gQ+L67gylBvdE/F2Hd06sBKfBMSYdMYB/T0gAqJwKVSHvA2g//549n
9s5jCqwJGjvYPJQg1qmo1nVh4S0a/fgfXId1lV8bEhq73yhRt8fftsUZNA7d6yr6POZzuRb+/9Dr
XNSrXXzzGtSzNbwxccepPWfrKab1C0Pk8cIXfW/X0jFG7QKAwpIonX5RMLcIwWRm+lDmXd8E6ay3
/bVei77ZScVB2EDR65Duk2bN/+E2WtytFxM5+hlrsGnRRR4VUpCtnKXpOFrQ3FzAz69m13SfDxGW
GjSt6DdI0bpWEqI23mmxkj6AbZQHt56bQ49YxHeBSvndx9vmvR1KsZJKAoU8mCar46jAOMrwUUWZ
0M7TvTvD8RmzzrxNHB6S/zLUYj8Cy5WW12rpnJmNS+DAhTPXfe/32WTu7Njs+l0snHK8cM+8dx5Q
KPl/o63CLLwbRmQlkVzUMSxt/K4CtPRFCwczSATeA7Uz5qGPFrKzr1AMuhACneMaOBL02eggcNWQ
s6zmSvdFUaOe0fGx03QfizX6r42+OMmiIQexVw1H/YZinPVPnjS2GuCM3lyLTBGXzPTeW2AUuIhv
LSSSYcqdHhi9prOf1mn+kA8NKny4zRx53+XWtrKLaLR3x7KoQYMxAAC2xi3bWVs5tYYVu6yj1E/y
LtWCKmkAjtZtfUlk8J0FBoYNFZSiLQnousZnA4LO2s5NHtyicQM7k94XHDbFjbDSbdb15r8IApo/
WzSaL8EL37mDSAppoDqIvy+2S6ef1NJL0rSqSR+GxK5v8emQ2SZUI8RLXhH1A4GMNvSlXOm9MXmj
6ae64P/PpP1aJ0EouVXjh7Dppi+pZcbjvoL15gYjPmjKl8QL9ToohtgZLhSJ3olM6PKhpQf0fQn/
lnX4K1+Z0d/JNYGpVVhl7pWKR7viIwExXqWtrG5TEFiXINfvjbikoks+TLa/VoYVuV51jRplD/At
nW2Umt7XBvVmaPDIkYqiGA+fvphYRVaTDHzRK1690mgmp6hDolY8gvXxPXWsNhWoo2w7Qbk3LnzO
d84IiH5amJSmQdKvMWUu0iijs2xb+LqDesg6NCGui6xwq19TkxrTZ6M8DgjtKKB8NqWhM72mJAEh
oWuQForBI4PGn8+OgzIyKhEIN4tQ8tAnIQPLK5x/P/6qZzt22TA8YiRkuKGgRXG6b6JhUhEs9rqH
SKMnHjhaiuoFXiVobiWJPRqBVsztbupBI3888NkXZuClUgScC2gbsebpwGnhukk55gOy+q38Upb9
ddShZuxPZT58tgy2OM8vur40NhAtWdf4xmSSYePFzkNmNhMKDOZ4l0SAmr1+ci7Ed+ezYijawFw4
ANXYpaezquVgjb2WOg8d7c5hWyqobmCNao3HvDCzC5v07AQu0+IgECODtYH/fTpYlQJTmVNTPLpu
HG8xr5z/mIM9/YobtfzBPrsYvZ5vFianU0ijTIwYy5q0OFeGaGSbFY9DbOVbUzYoMs25lx+FV81P
gzGMB6Q8vf8wTbJ2QGngCQCF6afTRDrNLkZP5o9Q6u1NUaiK6oNRFz4yB/kVN3yr/acR8a1dUDHL
5jkdseIkpjTAxWNezYM/wlr8kjtd9CWe0mJXle6ly/vskWQIomRY/PDiqKCuds1k2NWgjG7+OMJ+
oM6UKFu81scfnm51OxlHeErm2ZiSJnjhJba2yVz+qtqiQU+RnZeKwjStMQCPp3PNizTWXSb2T6VJ
fy7moL1kgbTGCxPQoHJLP4hXEaoUQgmnQ6DHoXR2Y2jP2lhPu1JW7SM1vSd9mlUol0b8WI2Nssvc
DI6vpTU3add8n3O7vf/4xnkzkf17qtwzaKstvZQF3kgr/vR3FGULOkSd6ydLF7ZS+YYixv4YGXGH
YnvnoQ7ll7NtJlsUNdRp52VpZDS+Ezbp8HUW5mxeRWi+dK9tC4Znk7ee+9MJbfniZGC5sgWAMiLi
n5SAF/jOXn8rBxuzVcWyfnVKqza+Zub9rYGq9yU13zfs6+nUcCgDDQM9aLnq1uJFrd0OVRJqydM4
uGN6C7qhfUqnxMJNywvBiE+OGm0ztKatq8SoTWNb26MqjG2RFGI+Tmqlad+cRImFPxObxCjppUB5
9TyZqz3emFl4q82mVh7SiBLHwRgRqTlUuZ5r37OMP3Ts3rAuSCOtbjdeeVaIAw/piWefGPJ0team
UUPHqadnxLPKO1BxSed7GgYNre5FO7u4ZL0IHY//48lHXDgKS5902bBs09UxrJKhUAS8oycL+URr
rzQTaZcPoLq2r+d8RAqv7k0vChygMNoXSUyw8VAHmrZWWGqFv9Rm8p1MI/dJjWNF24Qe6gu+V0y9
G9QJ5KldqsSyuMubTM3wsZ+jr1YHh+HGclvDAWID0Hofu7VW/GrMMIyOMqzMuf46j21Vt1/afMr3
pkFf5W5OPXikWdnlFm3rVKlyX5py7Pd0YOS1mhZ540sxasm3WYuGL4Utddd3EB95sZs4getpyvne
LFDB2jRKz5kUjqh36TSN/VWbK1m4L9Neb4JRROUNGuF1mu66yhu769GdJfW2wZhC+7bErfk1owjW
+w48/XqLNHORPE/mhCx9kwknDQRKhpE/akIx050thjD5Bz6DePQmPtmxoDnuBLWVi/RLVVfIhFAa
MGnH+61VW8rRqEPnySE8irdG7YmvtZy7FtJ4mNp7C/GxaNt4kzAPo5to1abVm3zaYhU4VFuXjd36
rRi9O+RS9cpXBxQV95B0stCfLMi3wRg1htxklTG1O7gpXXKQClUZuNqzctfwmIVXJVzq3IdBMsb3
Xj1U7rbQ7NjdNB2I1ptCVStR+CF64v020jIV+0PHHJ1jb5aaE0Q6umxBDSkBmss0uj/R6gjtozPp
Xn1PsmR2t1ZpFSZ9/zm71juY0f9UMWf2RhZyvFUt2XW+sOLEQ3t2ltGh7vXR4wGUtbU1jVLL90rn
OekXNdMz+7bCy1kEJgL98xX4+NTzWzdGSjqfCyjHSLwfk44mXNCr6VA8RWiKdcHIM//i2o0zBbVd
Vt+4PpevlprRuDVL9HKOBmx5ceuUw/xvNLdxdwjb0qkyP0WABTo7Lp6ho/sVfCU34M2yp32E1U1+
Ow+qognfyLhcq42SQ4r+YhKYhPcY82jdoa4jT/tiqlIpDmFeyrEMjK4u8vsoz5VoN/b1GD9rvY3J
a6M6ApngphWhjsYkaUeFTmKipj9DJe5i3R80FFf0IAc4bf2jAje0j3kJrOrg1GUEhrRXnT7g6HXt
veoqehHt9NkwqigYEnTo/QEOVHg9DPaI54lMAMBDj+2FmyKCULuJ90uGehZvdHsKqaPjlfRQTXGk
/oiRL76baQhGvuReSA8JV7O2wzhA/x26nsTMFO7zBrrt1G/1XqrGPRnnNDxrRmUAQenVLv0xVL11
aypQO26sjrfJB/qEZojrRqq8rsPBG4PI0lu56T1k4P1BL3P1Lq3z9HdH5d+6VdUwfZio49n+qKT5
HJRpilQ6EtKar0rHfrHnwvhVQ/DX2N6xJjf2NKdWEFbGIHCqdprGL4WLG5NeRzM6405TYiuPbOVO
mHk1AjKaEy1okEt4dbV4yoMmU/JvDWBF14/t0h2vClork983UTiCm0eB5rrGZarZqXEbH2ZDGNpG
tu2k+N7UTi0ackraqVuCKlL+aBjcrz1yuLXfmFjewg+yynhvmKluZltMeRR7J2e1zg49jJcG/AFW
kNYjUgv5a9ibnGvRiQbunPR68yu8sra7FlIPzZuqsdM+36XqbNrXiQzjX5ZIp2YjZgO+rCV1E0WN
OrLuIdamA4q8k9O7PoqJfRn5tTuzIXU0ub9GZha2D8IDrRTQFNJTfAbVZXZl1Ssb+vl6tSMKwDq2
6riivpe93l+pQ6GTtMkQn27EdvIZXSQRdl/nJoYCLqB8Pkh8N/7wvJn0FItp2sH3LNTXFvNkHRD7
DLwLhX7R7K1qLr6pXuZZQWnL1Noao9lVu4kHrA8quzbHnUIXM/GdDD9Nf8qw+7kS9EQAiIam86sA
1zEdh9btxcYVltnRzPQm3ExL4NXD3LbFjczAeW0rOxntQ6EN7GctL3XbBzddyjszKZJqD36pt7eh
WoBDbypH0W76njK3tkHwKdJeprwTmFQo9YxknjWmQr+JlrIpCICI7+nxZnRBSDZT/erSoSqTPUJW
puJsRBXP+YXUcoknT95xTA0W3KpGhYvi07pSQJc87LwJk9gUC4P+qoxacV/XWtR9DY2QM+7yjGg+
r4097sq2NSo/Lzr3k8IfNBvpiNlY74G9Rnxi7VZptD1a37GtPYeGSBKfS/8BhRzUNgb7kozjWajE
UBRGqXej6A4iaRXDw1dI46it9GduxeKhmdro6OBz8dRW6GjvK83JLtmkrDIWJke/D2EeFIiWPH6N
884Q2coIbOMXT5ix5aMqNdxqfa7dtAo84ajCscApKxwaxlarLizvW4HyZH0XpVO6YvRyUXQ9w9E2
MnItOkTpcxS3yl0KQan9wn1elhvNELm7sSJKqfvC6i3va55D8N3Walv3WxnNBEqZkYon2+rD+hDW
fXVvgsrtKbS2Xv8nHGK3NDfwsbvk56DEqrqD25erh8STzb91YduCu8zNy+MM2LC/Iv4qjAuY07PF
dGlEUXunSwzHkvz+NO7t09FuEK6xnmciWLm8sFr0LdNjeRyUXrKR6q6U249To1XZgljbwXANFTVI
fs7CRD8dU3aFO+lQSJ+Xl6TzM7qZyXWnUM7wSy/qLmm6ng3nLarklJuIs3FBWWOTC2ugkyeV9KVt
q7EOsslOHnMVTy57FOJC1vcGEPl7t7AQcMlAsiM8xOzWbfdomIt8jhP1eUzxU9tVlVZ030alGeaj
RSIzbC2pzeoNSh7C2hS6cJ/AYvR6QCvGEcGEqfUo/DTH7PqfuDbI1ffFRDh2q1dFp12JKbK9u7km
RE/8VCHiK/zKMOLqdzJVoUV43sNIGP0SWYPkR8VLFm3DbG7yW88VeR7owBWzrd7p2iPqkIPm22Zd
g5es6JmR5FRpc13m8Rzfm7Ky5Leo0MuugDU9duUGwLUaBQr6Y4obSGMI00NuAiT1yyTUsU1GhljZ
OnpmpX3Qog7n7NDRnWcMvMzGoQDOZSGadJv3Vj+Wm65s0Ww+hmnVN3fmzBOGNlWUFy9OLK3mk7Ur
7iraLtwb/BNIEfKVpzsO/d40GeQwPVYKZp7JXOB7FCdYXc/GC0aRyoWu1vpJQFTWJEFeUI3w/s9A
TK2MR22IW/VRKckVdvaURbtJyfRvqrBEtFfdud/orjBSP4uNOvIbu8zMC4dsfbD5DajhcUXT4lma
a6tDNkSqEgmv0B8jOzICXMyz+2IoY18vVZOQY5GN/fhUnxVe3kZcLhFKrEvlZVV4ySqts+q00R/h
zupB0kJCF7FMdkMZhr4y2PMezTgtKJL2p5Io6VHrzChwa6HtPv4h78ycL88Fg/wBhaa1/GxuxTmX
iTAewzZJDmqTk130cvoOwko9dm03XH083hsO4+TMY0ZHjYcHaoGzIh59urvk5HSDNdjm45R6zb9O
K+xbj7zHPkKhcVQ/6VLX27QtAop7TMQUUlypyG2n93gzhANANHQr4dh+/KtW1VO6JPwoyJdwF6jX
Ehec/ihMTbhJIaQ8AvqJAx31mK1b1p3qz30xPOXlODu7WRqh+uvjcddtzreB6VdCseHO5b1ebYMm
mwCycSU/xrEb/gRRIvONNJvqqo5bw9vGZTzNmyxM48fMK+UveqXp1qtCVfvky7Z8ALh+3MKg/sEn
rSo6ppeUqTWM1mPX9O63VOpOEHqx3RIE4jPga26ZdfuP5/7ON8dRiMo/et6YXa2/eVMpqjKjfftY
JcmfdDDLo2qWcxbk8Kw2lOvanzgd6Z9DCS3fG6ELqMQmjpDLRE8XutcoSah5Z+MvNqhXphrrVHvm
ebyjwG36LlzVS7yYd643MIrLR0UkgPGXA/hX988jxhZ9VViPhWxmuS0mOR/xb3FmH0Hr8BY0VpsF
Rmr1QwA1pwxUaUwXmunriHCZNGIUFLAReiXeXU26M+pWFQ2TVhFr3LdAPa6J0ctgJMnaqFmm+Xli
FJtptC65KZ3V7ZahAWO96XcTV6zL551BgQ0TRPcxGcNs+JIW7Ii7WJgW2I/M0nGtKMZM3sLxNoLJ
7lxj25PBD0GKwvdtiYhXfMjTQbnq7bCb/2Bhr3eJr9J1SHZN42jj62gOLSYQRRtrdzOUCmSCIHDd
QAdqLinrnl+VUH9oVSFhTHPVWl+VtSw7xSkFn7HiCUfHtU39GGUisBFelt1q4IcuhNPne4cRHWri
lI4XTNvqVNqRGWotNerHfoBoNJtK+zAqLQ5ccZ5fI+WqXTWGOu0rnra94CG9cCmsY0GQp/Q+UQAi
SOO8vL1hf21dfA1bk9zYfvT6uNvrbtluotgbEW0d5wvP0DvvIYNxJNEShWEF8/70mMRUU6dwrOxH
e5Ai8TvUgA6tp3UwYWvbbDe92wmqWJ32BVv6wrtqOW5bnb4WILukKqNPX078HJ4phAcQoULy4fTn
ZBgf9mLS7Md60vvvsR3W27iaxM6JUcieYZPuHWF+UoCRy+F/PzgnFI10gNWng46w5BPKJPYjIaKz
t0t1eEkdBwhIA2fnc43X/zMWAhoU8BejpdXDQ4nYaGSa2Y9aqac/B+To/EKf0kNTlsWFtT2/fpZ5
IZ+xvPjkhSt0QO0BwlJY+Udh99hV8QL7faTLYMrKQ2JFShDNSOHpVpRc2L/vD4yYIphiuGzG6uqN
DWpCZm/Zj8qAY8+Y9MUVrg6YShXe6EPO3faDfA7RCb5w376dy9MYB9oqg/KgE1NCTDhdSKvvEvAl
tXgyR8up7kETe5pvuJFG67dThV9adHt2U24M5q7OzdrZsLcybYN54ZAfzVhr2fBDRRW5wfVza2CT
Yly4Wt45cPQUifAhvQB7ttedP4R5yqzMR+MprtqnMBTZzurTODCE0DdZhMUhyEszMJu58utoFEEz
Rt4+pXS3+TgMOL9kTDrCC7QTkQP+vtr0baI2XRz37iOiU/G11vYjNrq98jwNlnKp+nQecsAoRoaQ
LB7aAM3503UBTl7lNhnYY0YH4hhqhjyEsZUCsVeVn7PWZigGykunelns081AnwhkwwKWtVBBXE0w
nSNHzHafPEndoHlBE/6xw+ihIakyu00lu/Hfj7/oewMiirMYHCxlp7W9DyWQIY5MNX3qG2v6BVy3
2XpSV/fQFyacm9WXj4d7g+KtJsiNBV6NZ2YBIKzON3xbp+ocJ3qqE7ey/ynzDMky6mmNehSxmvhK
RWkUYaZ/mzEOj9LAttGfnFbbV8S8295usnRPQ4bgqG20qXqqoLde+CTvLDyixmD36PYCeF9HQJM3
TkYSNu5jKM1qU1oEXunYCqph2fBq5p3ryzjlgfn4y7yztXFdg1O2FFIWmtfpdlMaUc+YdDOqMSeH
vMz0m9kbrQdVSZv0QkJ5ftext950Cok2QbmsxwK0J2JjTp9UJ0mDuin7fS4b4ReE70c7Vru7Seuq
IMqgkHx2lpAZoE3AP8IMCJ7M6SyrNg5RRIrF0zyXjuGDUiqCoSli1c9y85J26TubjdGA0UEpQ1WG
43w6mlKkTjcNTfaEJaeqB0Vbj1VQmUiLflNSjBqR0MmRrG5HUw0Dpey76A/07PFrRQ829C09VP+o
nXSd41T19bSNBa7p91nbsE8/+VnIpUBSO4unC0wedfUGJB4Q3jZs45dk4tEJSqxMN1TApnCL1O4l
/MTZ6i+RCmrzpLBksBz6068yZ7nEIMmL0WgJs5vezsTezXP65HweH+sJ44e0kxuj6eWFJ/bsrlnK
RBQQiE+1xQJuOXh/hYhxMVIpo3P/nPI+PFOim499X43fK1GPzxBBLpmIvD8eIC7icKpTa1khymAG
ltiZ/hw2eXGlC4yu+rEQ2wKhtdqP0Jm9UJ16b0AyGA+XnDeax+r2dkIxJEk4ms8AMdznuR/tb4Wg
O6ZidbgxeiwlPt425/UR+OAYHoEfesva1kHgrKmx7CxdeXVz2dmbcqhbMh49pgUeeklxNGQs+heh
TY6lHGJ4x+Ud+OcWVR5jqqNdYsx9La9ybZyaC2tNPM5qntz0C+8XPVYeUUc7j2uAlKayHfP+FVRA
rNgb3WtiIqkGaqkTDGPhWuGNS+1mHymumL+akm4QbcGG5E5Jrdi7rSI935jSLZzNqFn5cNtWIDn9
wjHV5koWzlAcRiWKKa1D4lavyZA162puEjO5kjiB9rtB7XPloQ074I8UKg2xdSEAvhrECrFP7Ex0
PvRaUtxlAmHrOFBMpZjSrV0Zsq79gs7xD/q3yvTgxa3zaFgkxl80MzEfic1T8TqbPU6KqYf0bABg
QbzELcBhv8ID/JdSeXGz96Ia3fChH6f4W61LShVtZfCfBpZKMoKfHF3Q4VBGtpXcOWna3YUtLJIr
pQjzf0zwTBPYZnBMmyl1aAMq2VgdMa7S72evabWnKZ896ZdZlqdfe9oNRxstwcSf6SiKxTnDzn80
5qiqqN02YN38uXGUYdPYRnrjQXN1r5GMMjrfiRSJ5YqQmfD1pPLaA12ZuP7d5FSOgqbWJPX8WS/v
UjjIJk36JBM3uBIZeK22XvjDcrqm2DVaOWEoaWcmkkFDrGySEiLAHjMG5SbM89ELkgGTmXu7nmJ1
2HZmXWXFFgNMx4lxFIpidzcCYH+YlVQ1X7O4T4ddklPl3Xm1Yvwxk3Auc2hLrkfB3B6ARA0XHuCz
a3EpZy14b1pitPneqm9/3U6aF2EHWqnTK1dEu4+xi9wlZhvtlqzal3SxNkqNpbeaDNmFFOBsZAdK
GCBa+qiUXHgGTu/F0kZ2IJ/A0NuDmsud3sEi2oCg077Tyyp/SNA5COpT/Sy9fYvdO42Dj++Rs9IB
gQecaySm8GKFvbq6t6Z8TKw8L6I/7TTa0XfDbd0HZdBmArFcfoVnnqbHuQ7lNo27/Aev03ThIjsL
ucCgUjugFQlO0z4r69Pa0woSl+yF8F7bJ1i/RJuqmArDR7PkVinmyqWZ7lWXQJPrC5tqIpVMAm5C
7reL6vTLC7dux0qiLjohWL2r56k+VLpb7YVZjHeeVaPp//GXXiKOvy9F2tj0daGq0HmFs7HumHUi
QjfXGb2XqEIcEQxRL3xloSFccJBYR5MUgWiU0V9FD4Hgfq0YoCq4E/PKei9UihLfHHFbtcoo/w3o
xvqkwCaST0SrSzxJ9KLz78tv+evgIN8ZTok+hC9qWc5XaTO3101SqwHhE3AkBGYvHNSzOvjbgMCS
qHpwWExjFUQKNxEi8UqPprUVf3d6r/8aulCOe3VoDxOWbZEfVtQMclmZB6OunvW2Uq4+XsizlPjt
R8BBJo5i5xLYnM5a9lpFW1R4L3nd6XIT2jPCj0R4P+K2n66HyTW3sZ1mr8MYhb/1eB6+CqtQc9/K
1Uveuuv7439/CrkbpTB0Zdd1U1F06ji3vfdSeW5nH7y+L6Tfd9h5+t6Acs3G0OqZ9mOZfte6Kfr+
8Zc439IsP9T6/zv66vJAfMu0OnQ+X+qhSDZ2405RYMTIx11Y9vOzyjiA1bkhlxrEWuV9MvRx8NqG
Dy707B/Tk9rOnltrz9M4HO3Emy+0ed4bD+wKbGfdBpJ7ZjnSu/bkeZP7Mg6Wca/no7vxpmkI8Pww
n9paJhfm996RhbxBZMyhBfOyfOe/jlG/IHnHPPJeRCStb/ooo8cidsfDbKbikpD5e3Ojk06pYWEZ
Qe88HSuTRIQSx+AXjOedcV92tjiWRuLOviIUD69dYRk/Pr1NCME1spvlfofidDqkqRUDDnpl+KKE
WhcFDd2raKdmPOUXrth3TgMDLYtGpxLm8WqgCgXGyazm8KVRqzIoi9ADgVEpWxur2ytdTgLv9FDe
p6ls9h9P8Z0V1FXNhayP/9TiIXg6Rb0d5sSspfeiGUPs4XA1p/jwmOa8VUfgdxeihvWbyalHh5IE
HtojKl/rbqCd6K0isO96EQhBNktBdhJ+o9vxa1gpgiiizf3I8MKHjyf5ztbhkvc47Yu40BkleMQp
jAqzxecNZYSsRNlfkSqOB2WE7WBl3SfpacvrQqN/IcaQwhln1mwI60qhqZPysuAjrhVYOZu+hEW1
VdwkvTH5Cpfa7e8t46J9tSj8LBWq1UGk7ZR6IVolL1E9x9EGDi3FAd1Oi6CI0/DCbn3n9mQsMiWO
PjHnms0trCFuqrgPXwqz6nQaySbwMm2c1Qu3y3u7hbiDfJ/uPc4Fq1Ph9bI2stkJX5w8Qg5WH6Zt
JrLkmr51eOPUOBDKaQ6vPt4r7w262IbzREO+Q6Dk9ECMZVh6GZ4crwqZQmAKOWxxYLav4lirr7qq
M79UepJeOIXng6KRRjGTEj7xLJvndNAh7NUkVO3otUtiyLC5Vfd0iCCl7dwxqm8KXXrYegIt3Xw8
2fOVZNwlAqKu9UYDOh2XirUco9jhTGStIf2ahSAkoWT05+NxzrcnFyi6TEBgPHaOtdqe+DzZeVN2
8es4ON6NMeWTnw6OfWfqirf9/FCAexbSLbkBvMbTKeVRkqVYqSUMNeQ3k6Kn91gwgm1GuOLT1wp4
nqUYZfDmLiiX06GiuokbVzWZlWcUX3KlUQ7jpHEU+vjGjZty9/HM3tkkKHHA1eQO5S5ba6SZYeXk
XQJ/p1Eba5M4Y/vgKYY45F6agM9DPabJy/7CGVynWXxEOigIhC+tCxoqy8v11wtvWZ4szKJMXlV1
GPaGjmGgYeI2lEyZcUuFuYVnOOo/AXmMWy9T7QtXzXsbh9BiKYW9sdNXqxkm9eTgZJm8Up3rDzyT
aWA6hbhz5v6TDoFc2vxFJRtNdM4CwL3VTEu3t2a7zl+bURj1Vs2TMvvmtoWi/6BC1X6PKoQ6LylM
nb9MdEHpGFJz0kl61q3DvMoyIOxl+aoNEigYbsjfqQsZN9NYxFdIaowXbrd3xqNOQOK82JSRua8m
WXj2LIE/la+GdCwfKHOCnujQtJthGsw/KWXiCy/++QIuryANKXT1uGnWCrsAg9Ii6kbxqk76vHPL
yPnRJ4YVNFo/f9IDheWDZEdQQTcCjCdB9+kKEkaU8YA37qsS0im4nzJJ+h96Ya4cSugC9x8fx7OZ
LXkcMeEiY8UjuJ4ZypJRNRhJ+7qIOj21KB35GgEqj69i9P9hLDIzhzRiudrenOT/OoWgxypbnZPu
1VBLC5QAIlZb3kQIHo2SXGpBnN0zJOHUZpfciJmdoWl6E85yHerjqzc2zY0RJpjJVoP1dezTQ++l
20QvssPH3/LsHQIgBfAYfBr4yEWj6nTlymqRZI9S/VXNVMKX1sGeaKtTK/z+8Tjna7aQ+lyNYhkS
GmQSp+N4Wd/05Gn6a0uPAnatbkfX8bhYPgnVuxQFLv+zk7oJ6wUVG/gByQol71W2rTUWnJfOE/8K
C59cERfWD+r9aTCPwgEAmhQBRDZvG2V68e/H0zyrNtAgI7pelK3RnFXPcNzGaBt5J3v5h5Kp/Zwg
a3Yks5ru6hS2kZDR8G+loveamtp4jV2f+1PPp+HCt37r/v09f+5tx0Djeimkwyhb++IlhTKG5Wy1
vzG/RS5vttNQ+lbSRTV1salDzCRRUTryjNn8oZh5DChuMrSrfLBkRs0415/bDKT9QahaqV54S88Q
DAtFgzgccVr6bEtv53QnGAm6nK2w9N9IExl3vRkazwpIqwcq3jIPhAadbaR6tK1t3TrWadE7gWcp
2sJpLJdgwux/yjkbf8HC6MbtheVbwr3TL4dCEM8u/AJ2Ko/96Y/TpCvaXpv136psvS8JnacHzVJE
7euNa3wd4AgOvtfWnuMPlOtzn+4EHl69rIar1oyh0MZmHVsX1nP9dCxfjESYSICsBmTF8ud/3UFO
T5zYZ7b2e57E+NuqtfKPJaiqmqzaHdJk9qWvsLxFp18BbQZq1Eu8CExrzfgfIRblGIY5v9NSqoun
U9FaQeTkrV/HTfS1bKpCvXHiSfVNkeKJUfJU34WF2eMtoOX/FhNty12st3m6+Xh9zr8Epd8lWScB
olm7Loi6okRXotPCf7POelYyO6TdX/TDTegU1VWeyt8fD7e+j6n0YjQAN5+ttsBoV1s19LoG2oUe
/Y54BPxZzWiIKLVylFXTHgaj6K/NwY0vfP315fU2KJ5PVPjB7ZKZnK42dLkYjhmDljOQVUxwzD0t
Lw9CYKl969A63Y9Wox2aCEbvx9N95+tyRyNgQaEbTsi66DLMcW1ZnRL9RpVoeKxat9zEaWIczW7M
NqMbX3083NnXRZYMcVFuaV472ryriRIpqUmSpulvDk6T+wYyWq+j0U0NEh354FPXQpXXMvtLeeay
aie7m3EX6diFicA9uZar1nCq6XCKyH5LwdGB3lNuIk+GFmapvHuf3bEMRmtTBZzGctJ5PV3NSjp6
7xZd9htoRTL5NZxWBSAB1Q/w98oW4Q55yWPlnflRxyf/gl+B9Pk6PIIkmdIo7/PfVhQVVzJ03SNs
4PAwJ0BYP17C94cyqWDBB6PuubouZ0jdVaZW+e9Y6Mk297T/Ye68luNWsnT9Kh37HnvgzcR0XwCo
Kha9vLlBUBIF75FwT38+UHtOs0BO4Wj2zYmO6A41RSWQyFy5cq3fSPsxUtUCWiIFgo0byYvlCRDE
QLR0uWHCHVm33KhCJookNcUj6MXIi9NRuxA0ow7T1Ev3eTlvFVteHe/JdwxtfHbD8vLPwq7cgWpK
lLh8jBMjRBGiKuvuKKujcRU2RSkhXKprG9DJF3t/eUV2wxJuaLGtGQxpRE9eSq380UyS8U2Q1NUO
xz3TbUQK4EZu1e661o0U49dq2EqaXvmWrBXEj1g7JBDrpGHC/CoJoXo+RmIsoTPhEnXR1kMS0+nO
zfvzC+eVuWUwsBbE8UVubvn5s7ktCi3OM60tH+ci1XYlftw7Dr7x0KPB6A3Q/DZizavjcZmm9aKj
p7fmxOSqKqIqH8tH0STmBQWJ1J/nJr/n4CouWo75jXbAy8lEXQnU2gJcW1qlq41RYzYeDrmSPs7W
IL+tQ4GprFxN94qub2HHX6acyH8hpYcIyCJ7Bl7qdC6VCnwnyVL2GNp1hfHOrGZoLtjmJ6dVkzd4
YMMZS+Qa5FSv3ZnwG/dtP9cbLcSXE8xDkNZzeqBDQhZ8+hBUJSc5mUo2pzUnByMtE+QmCu2HNVbp
ReuUv4vWYSTqkmCNKRpAmXRW46Fi3FedNBeP7aQ/tKLuLkKNg6uaLT/mqrQ/v1xffk6yDTqxlCW5
SNMGOX07KEIi1QJJPOJkH9zG8oxwTeLER13rH39/JJCEpB0092HyrYqgsTMpUyc1/WMwqNX1rDrR
bujDeI9bd3M4P9SqwASsC/FT0LFAGBTA02uFpWlukeqQcvVnWJQ6fOFW3bWKPWC6LCHzErbmMceb
1o+GOPkg26D+zg+/hiP9Gn8BlxHxNBogy6Q/iwEDkE206jrlJ9QHXd91dq1+7PROHIpwMPx2quRr
OQy+yIFqX4DgBoRjzvNet9r5Tu7yrfC3Cr3L01AtoQfEbZ+8ZN2hpXULZFrp1J+q1Fs+sgZQMMwi
0N6mgWYf2kBH+CBvA8VN0qbfSBKWxfosI/k1NkJ+dKmXcLGG1Zoj9jJqWGg/o5GGUyjK+aOaWNJG
QWh9Lfw1zPKC5CMwEdfsy7yjiFkUivazA/NzRJxFc7GCQzRGbZpoL0+G6hYJDt8Iwsw3SSvdasiN
HmOrO2blUL0DP91smbSsG+M8E3uKzUWkXDw+tVVZzB7F6Ei5rv001fKhLfPgIgLhvueM/CKsxG5c
BaH/2cf8Mn5bTzE0kVgAxMI1ewOCttrivx6EEwJ+BJVISp6nq7GqCzQI1Uz/Ccwx3rVOYh7jCP1T
qdel3cbKX+oPp9+bGx2tW3px/OfFLVMMTrwou0WhK2k2KhpUC6/6oQu/orzTHud2jn0cDQM/R/Pe
H6WAgjaon2/nn2KVfi8vjKIbF3FNBzLyQjxKCe1yMEDshK6etM6lsJ03VTMg6lMron6XNDos4zYX
WxTgV1YhgmfMMEkG6QYc9NOJnoKklFId4RB31OJbRCWC7EZAhUGKRJp+ttlo73BZCx9GbIngMyBD
dDRGafAEKqy1F/dydTm0NNs2sstXwhHPs2gioodGoF8j+J3UiEwnaxB55bIi34SjiI5omNmuSK3R
i4pgvBwROEE+JDP3vTri+mK1+tU0F+pOo1398fznebkebYCo5GPsV/Rh1zShTnV6s5PLJHRTQwco
4+jBHR8FurlebrFZXsQfslvQEnQ2qBVzz12v/aIcJKm1+pDeEFovoMtRHOqrPKw2At2LNcdAKOux
5uDlg51bfXtrqMep6eUxRGM3n9OdgyOA6mcdgmNvCqKz6YL+wz9aqKiFbIS/V8ZezJvp4tA7JQVc
j22rtZaNmhK6JjHvWLRBfqPpde5FUVV85WI2fm5tu9lC6j9FsJPNzpmy1APp5iB4CWjwdL0HtRkN
1ayx3gMYXtN+ptCqXkVZFd7HuYZWW2ZbnQx8HjymP0m17FwqWNN/hqg1l16dhGbh1kU5da6aDjkX
5VEhnUtcdCpi/b7MkZ7zUL7odBcwsVnuFiGU+MFIRCm9MZsqKi6NROpltAhiAJmaKU9cHZQRPanK
DSAsx6Ona6H9DTGn4nOURwhWmrPVaGIXzI2tlT516hlKVYOgyefza/zFmUumA5NkAUEwNc7aebg3
EMXR21wN3Qi6U3sc6nJqvKFHNfAqq3oru4TXNVyhPlflu5qGzdahv8z9ybeBrgOG0V66iPBo1wLM
JpQ0qEgDppgd6LjJBaTbUXOHdyB7pVOIb6YeGhvR/8VLMyZkeLRMyPIA7qxySVDtiP70aD+5ulH+
KLGauytQTqfJPDiX6jjipA4TYW+Os7mxA155W24IuFrTvoI6su4ocpVLDSdF99GdmvjC6sI6vQhV
dQ7fdrHW6tclGXu+cS94sevo56MCuYiV0sOEIHO6+pVQF4mgqJmAFtZ1t0M1sfOUxlByNx/CypMq
yblpANsEG6HmCdd38m25fYHXXFiIoF6gJ5+OjLBT6eSaBh2mk/uuuBy5+raNVwlNyT516BKAhtaF
0l3YuCPGnWfZQI2uRzMuxI1VDKQCe27/6HE0aFTeCTFLkas0KpD5XMpF5dtOpx8iEms4h1U7L9ju
GHE6F9pxaP2I0swUvk4qLx8tjYs1wlD0F4Mrp2Nbqa5UWEqMb5jUzjs9z+X41kwpCPmZ0TaVjwU1
GN7zm219oADdAgjAquO/ACyvccMpub7MHU39NDjCN9QPTha5+fTu/CDrz70eZDXpqRg61Jkj9ZP2
DmkPyR0nN75zNtbUeh2vB1ndkbrIRA1MCtVPXDNdTfFC6bKJj/aWVvHGu6zJZ6YFfbySnt4lvLDe
yu+m49abrK9gqzdZY1PL0DAqNeObIIoQXSudK02++T18331Q357/MOuosx5JPd0NNXR3S24YSblL
L1EMM3bGTXSJUcz5YbbmbJXOq/ASSjiC6qfgpvATX343HJWN0tHWEEsy8+zaGA96F0hBrH4iUHu6
H7jRTtqff4snlfjnsWM9W8teej4G5khaVfMa9UN9Wx/2MQwJV3zo4RT8iCU3/uwcQ186ImtnbFVv
17oGXANP9uk6X8hjqU67gfdLwkOjX7SBN+X3ctu5jWRcKqqLds2tYe9C7ahokisZNeChoyRfze2e
Z/YH9EXM9wjJtZChz0/LRgRZu/TJEA2SbGQNRda3fHjTFl9EsxE/Xt0QHBfUykl+Ke+cTrwakfmh
F8L6Sd33+aXy1fka+uG+vDj/Jq+uoWfDrHZDOSWxE6UMU/5ML8rv02fpOB3+3hCrnSCZVafltFY/
iV24W5bp5P5uNv20Up69xWondBrU9zlbhrisrsNL9Vgf062dsEz4i53wbIzVTmgivbIanTGUu8Jx
+2vwY1jBNd+qxhWal/6Qv/29aVvlC23oyFKXs/rLn/OV9FG7LA5bH3/dgf61w56907I6nu1uK1Wi
SkIA+1PwtbpWD+VX837g3L7sm333Mfqgz273OdqwjdlacauDsUvLsYlixpwmT/pk1r5Uec5788Pf
m73VyVhUYYYaJbM37MaLX4tOO54f4tXDl8o9+TLlSbbp6eTh/TMDKEzVT1ZzWUrvbP2dMcyuNnz5
e8Os1rZchkGWzAxTRTvHOCTpZVV5sb6xSV+Un7jwQ43iWgi/lMrPGtnXWXDkm0yevzitHRWuEo/i
TQAUs4fSDol+XxYlKoqodsUX0thmhZ+iK/kzThudtAPbhoffe2vAI/QKQJAsKosIPKxW/zSMjZZ0
gfLFTjOM6eSxuGvIkEnXas3lPjhuZFLLLD7f3QtYBWshsCLgmyhrr4AyqMLxOKkTfQ2N3NHdIIkz
XKcDaystXJ8cZP+oBEFzBdv7JApxumjEGCAhrqvBl75V7TryACIJ+ZIb6mwrHo219je9xAD/gDEi
xwXVzx0TpYzTATOgtXHYZNVXrc4Nj31XyJ4t4bNlGTMWxUlXbYkprjc4NQWOrKWSjUCH5qyBth1V
LXBiWvzQqlJ8NUdpfGfitniD+LJ9N5dzeZ1BLtgoWr74fkshQ4G1QPEU5al1zy7XMnmUEIlGbVQF
McP1/4CJgeqdX5Uvvh4K/gsqANA5FTs6WqeTKVU24vC5Ujw0Uu1UHnLh5TtnsXw+AIfJN06cl68E
a4cqFEgE1h4389PB7IrqoY3G/ENlFuK6wVDyTVEbWxO3fP+Thc9kLZA3BfEj6BdrEpQUIKukp6b5
IY7Kfl9JpnHTW7FykYT5R2qg5oWExUblSpLSe7Poh42b+LpnB4gFcJbNvRTYAzWQNavekLO0lqLQ
/lBHHAvQcke7ebBGGZB7UUYCFV67iWNw4TOM4/codRaq45phmEqPacZf+zXp//F9/E9wIve/3rz9
13/x5+9lxe0ejdTVH/91Vz0W77rm8bG7eaj+a/nV//tXT3/xXzfx96Zsy5/d+m+d/BL//l/j+w/d
w8kfdgWw3emNeGymt4+tyLqnAXjS5W/+v/7wH49P/8r7qXr85x/f0b/sln8tjMvij79+dPzxzz8W
f7b/eP7P//Wz24ecXzvE30QXr//+40Pb/fMPXftzQeCgPkLQetJY++Mfw+PTT5Q/LQ4+KsUO4NOl
ZPrHP4qy6aJ//qGof+KmAQEMkg3YfpBuf/wDeP3Tj+Q/gblAbgdTtHTcSEv++7lOPtC/P9g/UGm+
L+Oia3ma0wWM0gzxDVwq3C9IPZStT7cJthWhSDpE2GtlCC9MGz29xMq3fLlfHYXOMrENCUGMEk5H
qZN4doaJUexUn67DsI1QzqN68WzO/3q35+/yi632bDsiX0fYZCMwP8ueXOP5sz6KNRUsjJuKTlfd
LoKS71dVYN/b+Ay0hym1dL9O7SZ1R527clh1Se87VOvusYNpFbfrRfG+mDD92uVUQcqbPghVDUly
9HpdLWxGa1+kljbsYhD1PSKQgTO7TSHG1h8NVRz1RAli3L9HcVCsWY/Qb+mUSVAhBWPMo/RA3nxZ
YBEbR5lcX4VOpQWeJiUzFH5dD98EZYHEnSx6q/OtuDAV2Oqj9l135ta+0NFDPliB1qDEaRcNRH2R
JncobzWaW5rDeDVwkL01rNiO7+RylD9OKl0o14YR+qHvc0fehWNR3urq0GV7ynai2KP6PrYHnMXz
fDcgId+DjBzK1EUXAfJ+GvSG7SezTN+d/0MGRtJEio746wjw62IMouBjMXQ4VCBbYtgH3MPKahej
d54cRG42GZX5uOivJCNOc7cjd4DOVEzhsVERD78ejFzXH/TScHIonF1ZfCwavcIDe9YxqS+t6T6I
4aZTLhu03s2AtCFUrsLCd5HZqx+SCpZdi7HEh8Juqp99rpk4WYRd9jXs1exrLAvjex/38PgJoMUX
yQrm2qtwbVF2SgFq5sKJpAYMfSKJ+AI01zDQPB6q5KJSpSZ565hdNfJiWb+ottttfSUnY2O7CFdU
qa8rplC/do2EvkapUhbh9TqdK5qSjeoBLHI17GByUmCfQ+Ggyi6PyXhsTBqQew5J2fK0MOlw8khD
ZfhsC7tT3MhIwR/WlZncGXP4l0XJbwXn/zHknoTpsyH8/8fgTH77Pwfn3Xfx8KNsTqIzv/ArOkuW
8ecS+QCAQEpfFCgJ9L/Cs+Sof1JfB8VItRtQytOP/js+/0kHauk0gFkjri8NqL/Cs2T8CbhjUXJa
oI9APX8jOD/lXf+OZ2Cn0FXkqUh3SQb531X6KY0wrlJ1lnZzWu6Flb7XusFr8p+FoV/QWzuWxUFk
D0XxMbOubavfKWbjdmN5rCVxGGv1EKkNLNDp+Gz6XomzTFZ1+lSk+kTaBTsD6GrNs8lKMOm1A+9L
yHbl9eOTmlLn7NqIZk9sOtJGXH+ifZwMCIQasvcyAxyHyjqXCyAj97A0TZSes1Zya7Mw8tvOnE1c
YKO00mCc6oiiYcBjtShviwSscVpI71qF0OUrQdsXLiy87FbME8lQDjwNaW1hUNMfqEa9UZCy/YTt
BGSTIk3sdOluKYjKcUZ8rsaZ3mnYR/OnKOmMr5KwxvCAOc9U+b1tD8k7sA+zsstVY24wNonrYL+8
iblrM8GJEmKSGx3Q2GgWy7Emti+1evmaWVKkvWvgbfs2aMkfvHLK5n01Kr1xiCHRHyRzSgwq+IIG
QkZBa49VCOwsdPHNy7rMiuEQ19jcuKMokk/cuzQN1m+k4HGWFMmMb8kgvtS6KdGMbetoXwUJfdkS
k/jWjyoLsGqc6k3uFsbogFBxUHzynDCsOzdScoigCTDabq9DvDU8pBbm73aAqYpLp7V2LtOwMrhG
51Dm3QT4XeqDtZnuWs0W1c5UJ6YXq6EKfzcJf2m3t8F878LGGQK3iBD+94QkGaYrU4P8IOa6mbyx
tM2Po1RjaDNkA92UEGeiW0VS+60G/WnKzp5ChAojOqSkF8VSeuOnuQg2RnE25pO202lWHU05c27N
rJYrt5TwrPaCbKyOnZQ4uZtlApk4uScH3VrR6x1En5wONv0TIgTApWWHPasctRCPbBgKyq5sMPHw
srhrM2/ubTW5xAIDSZyKCxE2RkJ2ADBrCDLuz2/hFXpiASfRP6dS8WR2AQNy9QRzO0mNoIW8G+JB
e48yVXufRO3gTyJvrgVZ0NHJwgIZmtjx5iC2r6VhHHAzywuPUiForr7bguKdJokLnAiBb1IAA/jE
gp9Z3dgsSp0xjSXFjxSgHI7eiDsUTZoP59/81VHIeR3a94uHwCqkhmOoonkUK76qjcXVhNET7OBZ
250fZbXIeBdy9kVvAAwYgIgXEWtKSj2Oc1jjkRgu58qULpNa/1pHtQjdDrOqfYVF2o+pMOPIy+Vy
2mhurC6Gy2SePsDq+9LZ74IyYDKrMrXvnd423oqm0x8VNG7Q6NBvncn5zNGg+5Uetl5Xp9HGKXHa
KXr5BKuc34byMycjkqHDqPy09AJRw7bDSSmeyVVrxLjCAA5xPRUbkNnlzZ4dFk9vvlim0KIEJcE6
Ot1bUiElVahLss+iRkdJzwOQGYa4t6i7XcJ0Mb+d/9Sr2t+vF12k15BEoFIEQv90wLiU8kDF0QOt
sSZFICAC9of+8ocow/NZtcbkaOBG/aavpP52VozxcTJz6x3GAWO3EVZerm1QpSjzIs1ASksl6fRJ
VF2rREHK4jdDZn3TS6m5ixT59yRKn953ATgBuGZ6QZerp6MMdqlo2BehBYuC53vsgOZjkY7WeyOa
HQxYWWFuGGXBRuH75bvBLqS6CiUP2AP4m9NRhYQnT1axnIyq45yNRIpXW7xFll5izOniIRYunW00
oQBVrA+Hkk7qxOeU4US10X7Mx/qATV1znaOf9uX8unm5ToHLUQmD3gfCgJrf6QvNdkSORVHVn6Me
kz0s+T5KY4F9SiXpu7IKk40a7WuvBkUZAAybw4LKezqeNKKdDkBE9rFuqg9GL2VklUPiizGPNoZ6
Uox/No2EZWA4qFvC+iKxJnU7HSuyAAzJaWjusATvZ9ztClPQ4jTKbxAm6x4vKjXlWmfjEe8PiT5c
qHJbIu8e1tV0nVuV3O24no73Q4iO3i6tOlm/GWO87+CQSZzJ57/EamZ4WqrKsC3xUYXqzDXg9GlF
2OkW9AiVi2sw+lo3lT5ml+Ne1oot8MRTPeV0ZhgLdwlEaahPviDVKLOYRZFO6k6YQv46zGNSuUNg
tB8SlJImZLQbyEpzGmXaIR5HSAxpaOuXipUMk7cIOjdu26Up2nhUVB7yhOC+x2LM7jAK0/T3bZvJ
BXp1rar7s2UE2AtiJ6Acf3u+ILvTYgAADEl77ReQps6oGEWs7ZRJs6/VTLMvZ7WZrqw+FW/PD7XE
ztV0Ec3I7SmcceNa06YLeIJpY3I866jnY0ynz2+MOWhJLBHSWW7xwXs8SsSb86OuYs2yIECTQSOG
skjFZK08Xtjd0A4ySb1KNeHGEZXjW+O8xdJeNsH63VDdhXgAJZxkdLVJgiofsMizlV3WFdm12Qvz
R2kmJn42WC9eakFe71N6YteF0J33op7SjYj6yvjwc5C3AsqDXsK6SZRzRrVYahBsQlzcGu2qUvXL
yAKoYMaP+FwLt7Ctj5wp38/P7irwLbO7gNYWO11qnuy50+1Ww5WJi0E2dnml9bt0btojTpgDrol1
vOsky/LPj7eyt8VJDTcEAFyMR04GenJ1LJbClgksubbLi7h9m+CpWXhp00h7pYHevOsa5D48hPqQ
809HPPe6XFVqLwkinJdSrUU6ppsbxXK1YMYM0Ezm8iBEHB+MJs+F17donl4qAL2MqzHMrOJA46FO
fJuyWOZC/do0fH754Zb7C8c7ZWMoK0/Ij2e3B9TYTSeUSnWXjqK5dkotewf5ujimXKNzV48jbedI
qnTQHYTDrFg3tzQv1inPMqOAvbGjgWWwSBmuqsZBjNypamEkmkdD8M6ycgBA0zB1JlfcDjVQDEx7
qhCmgktkmaL96cllLOg8aH3xATPbTRnNlzuW2g3F9KUKYFMDXuAHz6akiUjDpQa/BX5qeHZd/NRm
LBc3FtLyr/x7x6KvSxiiJrP4XaN8C+DzdBTLkLq2qCijymkSzK6KhOr3qoXh7KN+YOn7nOB+HxfI
xrpZhxSE36Y0TA+DXEQ/8QfNvlDVLzPXEiOS9XYVR9E7LYnBfSsmfqyeHs3Zp0aQNRwc/Csyt8Go
tzjMbTc9nn+TFXTh6U0WfUaQlLStST9W1wMnDMqqiHV112f5vg1VktfEHFyFou33eZxHWMrwOr7G
02g1rtTX4tCVyei4yhyPOwT3VQ9jR+ONjh/Eh/OPdnoY82SI3qENjsIhD7dws07n2JH4wOh+WL5t
oXvadzbnoUrZ5g3eBMbH82OdrhrGotMJhBFy61Jog65/Ohbk6CCLiM/+iNGB3w/BTLl3yjbiz4s3
Wu4G8K8X+Q8gwusLiRPp3TRP0NspH2nXKQJKOwo1/cGwMmvr2reswJMVuoxFwRLkE8gKrrmnb5QB
wJZnBIt9uahuZ56KgCp6T+SK9d3RqG/ZGiWjsp/FXqYqfbmIRboO7Q1XE0m1x19O37iOvXx7FF3Y
MhQKuSTZaxq6pTeyWmSW7dMhbXYTlQXPAgBxTLs53NifW0OttqfaNYWmtAyVSPq0b5XOoFQ4mEe7
mfqNm9ZpXrKsHJJaihSQX2jSwes9nWfVTnJsQm3Tnwu5v+/lZvpYImn8dh4n+w2cFMVPs0LbOLBf
7tplVHQLWLQLgXBNe2imYoqcPrFIlAfrXSonuOKOenKkOaRehFmAs5CF/y4SziXCg210TQgv7yMz
bn70tNsMt3eM/u2c1ervf2RuMVAAl6owFKDVspuLHkn9tLN8/OOdfVV3sz82Ytg3aKLtzu/ZVz4y
lXcmHkYL6rnr9TTgyazjuWz5+VzKFxr0whvQBuktLarsw/mhXoYHrL+WT025e3H9WQXJWanqkp3N
UK1peUaGhIUcTlvuW6d1kqelRArNMU6WsmhErIKQKRkIxmqB5UejlSV7NVGML7A8iqsR18jZ7VVH
3JllMV/ZfbAFTV4d5L8GV58mEx0VrvKrHLQNU5qUobD8GWLYJYVzsQ/TWr8z8wD0OKYwhxAi4Eeq
GNk+h7GEhl8TP4QQcLYoFKdJzV9PQqubTHSx/FlX/+QiDOjkoboep1N2085B+r016/EWBdT2Qivk
aY9Ld/UBGrR4X7Wi2EDAvLKhIUktOoWUGBbP3dMNncaznHQpgvEgwserXJK1j6Mugn0iuvekhmKP
yGT0+fz6evWVqTLQ0qDxDjjmdEyzMKGFwfD24ZHPXuqolMi46x4xHZG+cbJOV7OugCNpp/GQ5Ob4
/m8Nv1YuQ5Qn6LOstXylMoe72czDnTVY6PbqUb7HGzrZIafreFmNw4BHNhA/nh//tZ1MpWpRg1Xg
D66FS0WqwH0ecRYKbKXeR7Ym7sc8DW46SPY//jdDLZsZmS/S1lW4nvQpFNCSLF+e6sFHMkD3RNAG
rplh9PL3hlre+lkmOkthUaSwMvyCfjUOhaq+Q/S/oCSGDMr/YqglE6fmtxCAVpFDmNzsiLuWr/VT
488G6QudfW0/KrG9MdSqX/Bre6LyRBsSKR98hVcZv1yVA5pGsOJ7g4Y8JRPjskxa7RBKor4ygsm5
V8yo3SudrLgT0lVHwxqCWzkc0y+FVpo3AhvJ3e+/PlpqxE44SEvSeDrTeLpMCp6BvD4Wd4es6Yy9
Wo+an1HKuTg/1OmV9a+3X3QiEXSiqL+WpHSyypaQDuZ8K2gl6pFZfEUhVlypWljvlWmoNiw9lvV4
msYRBrlhcVcFeUgz+fTVwklwLxAlW7NWLE/QgfJKVR038qXXYh6yNexA6nT4KK9GGbXWspp+CbkG
RfKsxQ0BJZv8EA2G7KVkqx5VmS2h1NeOu38PCovy9NWsXM9VlKc4cWalvayHWbq1ldzc9fo4eQ4E
shtY3MWtNgztxs58dVKhC9PORykVwvTpyEYfYhdINOMj6omP2H52nMhaDueXymtRjfY/d0VEgcAO
rJJQKc7yCoFLy08y2T7YxWggConfhRUYG+/z6qIEdci9YqkmrgnQld5YXdPyPknPRU4emvoGXU/n
pk202odAJY7n3+zV+Xs23uqIlKOpGOmiW34agd6su1B3VcbbeKtXFyWwTRVgm0WBaLUoeyVDINEi
lWyseRbuWNnVThvU+pBVU3fRpflwM+kaXe3ffzmglKiS2yYSDmtt8iDvpVKTOQzbTMrfKk0CL2eI
5P/FFD4fZbU4ugItFzjK7Gtzjg4iLK19W83xRmBcpmgdPcjEsRWhvMeJt3zIZ0dQO1K/KiS2WJzV
zeVkhVCN0hoprn6iHYa2WlxTXqRT4FpNrSiHDFmSjUd4LbGks0FxEUnrxYt09aZpQ86ccu32U0xA
R0+qqS2acTdeZKnw7SEcUaTs46ty7IrvtWHND4A55GkHCm/LKOKVDUlwW/jBrF0UvVdZfOYkWtDn
he2PQyiuRCTmfVBHqVfQoP94fhG9snYd8jkqc0w7dYr1DlHMIpOQwvSbwBy/91lDKX9RSm3L6mvD
Kb7HMGeLBvzKrmRMAxmGRTEHL9b1x8ZEJJtKG0GLekZnLVEu0STY6ou9OgraJSwm1J/5qqejWD2S
KVOT2T6uO4Vvq+VPDRb8xh58LcmgiQoGnaMPlWl9dTYsMonYzYTMH5a7WE1bIvcgVWcmLkLmPLkh
2cX7Ui30Bymja+Z2+ZyXu2o2QtnrjEK/LfJGvUEAPC83Hu3VL/vsyVYX3KxFT85UWESxllu4n8t2
ultU4b7MllDvaBOkb4ZE0TZGfXXWgX4h5EpRk/c9nXUuJJoZ9YxaU6K5oWyuX6XRZv96+XarcLEY
1VFT4EykZrT6tq2KLG0uKWzVYUwPM6JytzV0+ls7yufrWF6MGRDc32Uila7qQm48SR7UQ1qp07FV
s9Rwpbreqsy9EsJ4Jp4FNVns4taafjCcLIlkzvINnPR2atUHj7NUWbu0Q8mESL0wKO0y2Q+4Rnnd
iNvM+Z286tM9ZXwcrCgbIZZJA2itn9SZXaSN6Hv4JNQgRIQJUlPtMumWe7J9G2eS8nkU+iFpu8xL
1GDe1YaYXGOUqyPqHuPeCOLmsW2CL5aVIeSfxPqxdsJkL8d2cheb8RC7WEv2GxWi1xYMnBfaKkQT
UI2rBTMZmYSLEZBdsC2aZ4ZWdJSDwPTOT85rmwG+xCK8Ri8T+czTZVlHRU1/M2GbZr3mVvEgja5j
BcNe0cLx4BSTGnohnBxjY9yXkZwABxge55vFsWotZVIUcFIsh7uNrVShFwHl2TVWlO1h4WzpCb3M
UhkK3UPSROQIAYqdvuKQVJLAh5cL41Dk9+0glBRNk34cASfZWr5LNTm5xqjUyr9aKU5rG8vviRN+
uic5QIAfmEuDjMvdaoqHCkXC3A4DPxWB0L00rtPHVMIm3QdbqN8mmeqEbkyr4BorlUZFuL2cH1ut
rbBdKqLZ3EGMym1fb+ZkoGNsNJ9VnOs0PzA66MBy3esP8TxWvTfOQdDtEY1Sb7HQSZFXsGIME0JI
3m+5FahvlorkQxv20uxBEi3LfV60je6WeT3eFV3SlhuZw8slTP2QKhBdCRYqa/l05h26yWqRcNVK
jXjYtaWVvG0ob/52wZJRFvwF+hncsKzVSVMJA1tnJ6XoBnHPt4vZ2Rtz/5hiuLOBhXhtJaHUjs8m
bU8TO9DT97GBEzot0j8+2NTqaCWa+kEWswbHuqG6J42i/qlO3W6QDO3+/DZ9pVzMS9L3RI/EWMqY
q6lUuxRFCINysYR6c+kOY9XuOEnigyZP1udgCOuDZVaVG9pWu+9jgn9DF/OKmKbsksXgAe7iG6MK
hjcbD6byzuvVTTEBFA8ILUL86jTtWmMAd4c8WjC1hkarqVXfmcA+35NT6bejUYU5GAgl+z6FmtS7
DZJukzfbbD9vxHyx9nJTTL9dAOS6TXpIP4jQ8kK2KQ7MCLHgyfJZleVtBnvSFaKffyh6WfpjPdOO
q/NwCynzWkhDOu8J+shhtz7hGzViE+JM4cdzPnihahR7rnU/lFHZklhdYXI40fBkI/tlKSx8NaSg
ThdiEyit41Di9PEIyS5xmNTdShvDtwQacQ1jJBFIAQ3q16xr871IDHEoC1unCFwnb9U5r77btR79
qEZVvjelsS7drMUk8vzKeHHsL8/IwmDfAwMlbT99xiAMJUSLIarWRjbeC6ORvgdNEDy0KaZbblvE
kXyozGj8KXi0z/gRbJkpvYg+qwdYHvDZ1akZCjsy9ELyhciAlUfOh7mPtgpXL0LCMgiCQSS5RHaA
eqeDQLcyko4Txk9s6Rq1uMs00wpvlLTrxuivOh0KT9tsZAYvigXLmPRTcXmmpoSG1OmYQ61XkSnF
EsZCQAXcIcyxOSjMhltufYiLUPp8/kuuAKh/LTdQF+SVy5VoLT9hwK6QLSg3vgXdyQ9FaPjIw42Z
OyU6qvZ9Xn8rSscAxJf3SAGAFzTzrVrCq1+TVGEBmtB71VdxhjZgiDgEX7MoRv0ysaK3c65kF+ff
9MUWXmb22SCrrzmymCM0tfEeBfLqRkRV+quycSsqUb07P9RrH5F8C0Yran+Eq9X2mCy9H0MpkXxV
zaJgh0El9n92bcuHIG/lTyOI9p/nR3z5cogqOstxzEmiAhI6XTZp0IV9NjWouDlOuU+rCDmhDGLA
vTS1wcZ59SKt5Br7bKz17U9qpwlkV+34RRC0V4qdTTdWa2VvonrQwCIZc+4Xs5FvhJyXa4RDBdHS
hf/DKlmfRXU6zyZa04GvJ7F1pcuFea0oYXY8P48vr7Z4J7H1Fq1wpOdpJ64mUkrwocbAzJ8cNblt
M7u1vB5r8Pem1l6rda54RVZXx6mNrHdVnuU/UmtWPZOe9mWjONGV0dZbt8uXYej0kVaZCYrzhj2r
/4e9M2muG1my9F8pq02t8AzzsGzg3stJpCRSZErawERJiSEwBgIIAL++vyD1upLMNNHevheZNHG4
AAIxuB8/5/iSH5rEwTuyXKD6lz5V40rvYQqvty3OWkHzwbSvm+qNVfNPFyfCMza48HrZIV6Ox1AF
lcQ6Lj/USLMh8vXifMXc7SGXjsoz3+2DaxzVNa/c3d9qhwoBlU9/EYCwZlG7gy5CXqLfzKuzUDvt
hgJjKY6lp+KrwrDwsmLtjflWNNg2GS5BTx8Nwfu6cNYplQEdWzOa8DY2642ubMRMFoojEYxhcNbN
Q+Whg7GbP2C2lH9QcP3Q514y05XZqejIOZXIDEuBEWWW5P1IGbm3tuqYV73/uZznpDxbvT6CiNFP
8sNo556fdpajP/rBYr+fPSlwa0QHOWeCPL1Pk8nCd3qc0JenFFigQ88YALbpgM2GnbZywS6ZcsWf
HbqCd8kupuQoIln/sYKRyLSjqguyv+7+nTds/QOaVkSKxbCND4GI7Ouc3ow4BTYJPi2jF/D/Lt8p
ZW1d1DRZB5/9+66M3jEIlaVSZD5hhY6FnueXkb0sKlW53MrMwep1BQSv1HnSNmOQRXvckvSGw1y8
s6DZOIfcluNjEsZFcQjH3b6AmjL/scKBro9q8CrvEA5xX360tDtlbVyL+JPwNimW46hH2WXsj/Gy
ZEFsndtjkcC56Gbp7Idhb2Xk3juUh0iHIp6vHQ8x9IBRZ0E75PdV4VFlqGK7/+SgnY+dszlSTXtQ
o5Z92nklzhJ+3urm6JQi8TI7x23uEISzI9OiKRHb4q4YfVNrKb7KhRpcVqP3bDKv8dcdjUwcEGzP
Qqu0DVYSfbT3YsqcqFp/LrAUPw4UoH+WWkQqpVWA3WSNhST6QMPsZn+Y4rbQp7Abc/yuQ582cvtu
qyFdV2pBh8GxwiqTc0y0Nm7TcudMHSiJ08yRPAxTQJrqihGhNbZ0aj9GSND2S0LmWFGB8HFqG2I0
wYek9ArrWBUO7B+1r9af28gcWIPFAU7zC/kBZE0CXIoon1JNxGCd6ian7WnnLeFNHOy7nzWzLd2s
7AN4agNVo74J8ZYfSmv7QVEiqg+bFxW3o8fGlzplHn1YYCtOqerXbiTw9+wV06lWfN66gqhgkW7z
nqgy/qi2cbiDhDD06T4aMHV2O+fDNow13GcalGozK/Xybsz7KTzpyHL4fMgDSzrZ/SRS3lxovF5W
+4vLYrsHqF30MXDBcbK9COVFJW17SesA2fSBsGh9pDS5fPOSiQ+iAIiE0GrFjqJ6WPa7IC/sO+qv
7tcA7KtM60X0WBfNu/zUNVNAyzQvXnxoonlIs/m5sot0HradJV7H1U/l5dtlvQA302O+Kj/kvruq
S3qbtJfCGqbubOKwj9M+KFd5sEtLYxWhx5qqagHHe8TyuHgXT/56a0kr+rovIvgQTJGisVhdok9s
chEcWnxmRFqSnFz76MjxAe2i6Luek8Jj/ukFUy8rdPcUzUPdHuINLVDWUsLcwaZLv09n25vmA12v
/Z+jEnvzAU/JosqKsrb0OS6fTpw2pHJeGrlrX12UUnRfRnfovjh54T1MVrnhwjrKRaTRFCRf47rQ
fYrzPh5iCT5Ca9a2dEdMVSU6lQHiFZwnKiBKkl55pmtPfwpX4Z5PQWmh0qSXUDrsl7Noqsd1g9GF
cXNTfy7p8bGl5SAkG3AQyMd2KYZPBUx4J1NxqD7TCih0zsMg2iKzMcxhJmZR3tsF3hxuTduDkx/X
qPSR9rfrF2Aybz0sKz0QjhuuLh/XKl/WMxZFzl1Xnj1/r+TYuFm7wQBP27qaoquq2Cx1kSP89k6N
BIpKnWml5p5MOYYw7pZHVjZYEJKOW0GTyxPSr77JbLXalwZmbNIQnNg6477sr4Mv9vl88/vWSZfG
UhWYFslNWoeLvR2iyYeFuM5D76R0XEUk0dmBCKGMqujrsk7Fgx8UEL32qczzbFhmFFzbalvTQdRh
Y9MrzS+KbDCmwOeijfRZXId1nKH2EPO504TeA+bkc3429KFsL6ZowaDAht6UpJT+c/6viyI60aOz
ra7ccLXOynKy/3Rpl2Qf/dUW87smaLVM45oYN5snX+f3xoKy+4DVrBDnTRjJJK2U70zpoKeqOBaB
LS8UvRPq44Q1cp/a264F2hP2gfPaEX1176FxbX8oUWt9GOK16tI2nOh6NSf6rAir8N4ek/2zvxYI
D9hBcdeq6Gz2R+hJBLu1RvlwIxTKpKPwu65+zC1OndRxUUtDjMCqsrPnZmPSObQbEvswJ1kUlda3
xcK6HPgFROLQiFquh90tq6/w+9abva21uGVqazrYFAO2Lk5lfZe+P88X3pz332yKAiJDSLx3qQrz
gr0jUcnuXVZzwyFAPyNU/WQP2geptkRwhHQJgQDyuRLHYAu3P6pWOQ+Wl+dDRt9L9gmLOORbXCUF
XWaFxEldtBzttq/8T0WYW5/HyV/I1L2VNMCiE8OSKWBRldVSlH94uIEWWS+m7r6FNuQexn7BF39c
1E/t7dsX5NCY9srRr6+iXEaEDN0WLWmy0wIqLS17uNrRn3SnLu+34qyJquYiCCb8NNau8z+AnzRf
3ah0b2TQueth2/pe3Xuyrq5Vt3vykPT7eDPxW5gpJsMQHm23FI+l55T0Wak7HJTosUI4F8b18tN1
NId1Yefhu3qwh69zL2eMPm1HqOOyKfTFcU+PFNUlNEmqqn1UZzSJsWKoSHRTPewz1OTMX0r2z2Tf
A3lCV+N/9GljeZd38SbPoqGKh5tl93V8CDVuNoRxMx230BQRiKAJ6EdOUljrKXBQVx42yN95FlrL
9k2orhsIbegImi2MyzWtBWA/Rz2ScJTkDU06x3q9zF2pKVC1P72lXKtsGH3ruvHKmqYgFKgDHSJe
rphCnDZAR8tZqXpx1cTDGJ8Q9tZfetajypbZaqpDJ4d5zxrlW5/jyWERBqqcvkk89AOaf1dWcAwx
ULrseq83Fo42ulHMl6Nv3Rqf2V6jkKhzv2lLi5Iz025remzXqLCPkJ3cKvPjNqdasSZG8AnoHGTt
OOUVh3+0X3q17m1cPix9Ja25vIGq2ImDrSL/tqmMfUiAgTQsFZ66pTWrnfmjy1Gi3aFB8Lf0HN99
vvcKzqtFY+18Hbrx6PXFehXXsZ2fYRjrOnDLCmdO2flpAoUaJjqOLY1wsrCsxh9+u85/xvZIRNQV
YXudoL0I6Ny0wLJvtpqmWZOKrTYjRZFeJt1d5gRE6KvTPAefS52RVrsZSkyBE3DIxpkm1PLViRpl
6B9caMGjSWjct8DqJ/3Ry0QCtSUIBy2xPaD61zhyi5embLbSOqChKdGMkMfg9SL74WoDPErzcPMu
mcz7uTU2yzkG3fpDsMeY8TdVfleFvXWBX/p+nsxFdEvTqAA8usqvAq3HIyYL7XmP6dFZjeVZpju7
IoiY54PcdUz3iGnv02G8/8/zVNJTDNzBJKEGvSbJjPuy61zZ+WFKqHuFSdRe+1ijZMPgB9dhMtd0
1svrG41lywVP0l7qOtAX0bbz3CtCrZtpDss32FD/AEJQygKxNL2v4Mq+AuunwaWeTk/jAy0dKAjb
9XzL1tOAZbdvuRL+46VibI4CsA746q9gMhFG3R5NIjkosy+2Kn9shBiPlhW/5fP2j1di0niYlNEx
5LVWN6kECvcKZMWv1/4ge+qIhGm39G2R6e/f6d+TXZwG/nIlcyd/wTT7VpZQs8FV2jIaaKkT7Bcx
nTkgDEbQWouBlgilKD/9/qJ/h6oAc0xNOQF3A+F+ddFg1rjUN3Ny2JBOHTY3EofKvimHd3jSvyVH
+gcsgWshpQPPeOLwvnxAy1Lj2Nc84NRZ5XkpnOnOKhrnNKm5O06ij7N9GD/5pDh//P4hX/V6MCAn
T4nuKKayg1b3tW+e7IpeTdhlHahz9O+reLaBdkAHVOgOVuoFyr+D4WIfmgX3NQAm/30N/+isKgf3
GgIPNbXf39A/TCpTuuB9M3fNULwcid3uRNzUNdOXTnh/tGxZUxqjYDsDW/0PNVdPDw+qGtBAGygb
DrN5LX+ZVzrMCc1dIGUst6KHsUELF3nV8lyp+/+uRf/NuP3l7RrLuheecnfqm6r+6572fdV//fif
/9P+lNX3b381MXr6+18uRmH4LxYa/QjpxYLqh8rmv12MOJ/+BbxGR14KnbCtDSnpl4lR5PwLko1p
mUCB0hxt/3aYi/9FLQoFkXG+pKs9koT/wMToiRv0v2ekuaLpP4WFHe1syYZf17Ibp5ado0XwM3Zy
NSdHd/AHi8QI/tf+EATzIL75+HBNpw5Eg/hEuSv5cGb1uf1YYAjWWZBfVxFdJmWwzRDKrG4814BK
0zVpyGBtxvYwGB4DI9ruD1YYNrVHm1EUST+jtd/m28ZIK75RrBjy717rjeENCcWIbxBsPLC0zB+Q
chqrBKW7Q9HQvRY3GB207Tsn2kZuuWhbZ7uC7djVfxJ0QyN9Y+G+3KNh4OJGApPT9NDi9QHuv1xL
kdNWcxmWMe26+q4ez1XrN1g80d5GRuf7VKhKZ3s1NNWfjY1neX76y8z68PwyXjrn8fl/fUdYZXIU
YRDBsReibXwFx+61F09YylY/yMU8UWWqRxaN20/iWmN9klDnpDrIEs5nmVq+tQ/dB+172+RmSLJD
7V2qsOwAX/p+9KRzg1fcyM9+f5MvjxQfKi10aM5KjE3oPcG0fDlGa1lZLuCb9SOkr5ntHoo9KqLx
1MS+8uy0kyoMv4rAztUb2P2rd2Ou+0QcpCrs0kHp9XWhYvRRb3nxj2JjzuFmhFp5+lz6uYs9AM0w
5up9R7yqcE4qYWmHbxzfpsTyl1fD5c3JBgUK71SjTjHD8pdttgiWyrLX0vthoRccvSzQxKPfWEiA
Ef1eRc1NBSjsXHti3OY7Mdk26NNUVg2D8vsX8PJ04QWgwUevbugEoQv95tULUGFFaz7R5d8xPewC
edYjqs63o0XxKdnOtliuvJXfX/LvD097EZSq0Iye7IVfHWhlVGLfvNnyhx/iSrieNoizjjgFUoM6
HKs498Ovkta67pii0YrCr729LTI5LlVvD/qNifCqiGMGwLS5elqonPYYd7x6FcleBwntAh/LiuTZ
Ol9VaRYE/SDLqc9mnCzARauWxJtgGCU6dxVUdjnftVj6bRmYvuzukrZsZUeFu5fubUtgMD3+fsxe
hkM+VqMeXqOmqAKtgNXyai8h8oqlPe7r4yqVZBLYAE4Mlr1qLyDBlt5i3Q2gxGbRKA3rOe2qoXiL
Lf63wcLpE2mBB8cGzijqsle3QZkE3fIU9o9dE2DKk9XsXrtOl81WW3Dl5QH7/lTMUmBjEXTsqHJo
pROcxxQ4ARPHkt3W7PxbyV91OL8tV/4qhv4tO5snndFfF5hjBglmBIJso5x93WNz9TSabvCLxyl3
Q6s91moicv0w7qoaukyP28jNWREM8fbYb2St2yEW+2bdaZxFL6ZENnWRtaD02xXdFTuIIx3GX7kC
F7Kt5pbQq9jbDEPklS3RterN6S7tPWn4VFHlbyvpXi5T4j+SCaOOhNeEQhUV9ctZSp+7kSMUsyG8
M0x7IJglLAyKA938EcHZ7L/BcPqn65EAw0A2Af/fzACidR2gOdgzcJkMmPJrUY41JS5RAYFJ0D+i
mv/n3vgPh9Xr6+G7b0zcjIoDaih+si+fz9O543RLVd9gBs5UxrFvY9+JRBN5x47SA4/8+wu+IrMb
zjhmLSExPpoOWj6/NktjqXfj0i3D1yjogzrIBggHPGiez0kiocVFZphziPbmOGpmn59R1WN/Hpw8
5kcrJNJwPM3ae3uH9F8fi5CoiO5oZPjEF/zbOhOrmNq8hGE+4AAtAV4mEfvXrlN62xXI/oZSk66H
VJZaukJuUTqXUlPg4gTV4S3973LrXLZ+vT+A/UwUd6rQRFyrv7RNAlgdmPneT17CmtyWKFhuB1mL
/WFvQqEFsHFjooCK6cyM77uEulZKlY7QLm7XlcXgBfXGl2m3CxUfhgCW4inEAoG/EoC5RGzj0+UT
KEnUmgH9QMzSnmiMO68sOiQ3mRqoFH1bJ8piwylZMOy4870eB1kpRS4x6oP3Tb+5Im/X8wID2+JL
F3e5/7DYi8OqjeKCwG2h+xkx3+/nxsvJaKaGh0UnUxLumKFWvVps1He6wkmG5uvutBM9EKFHRQM1
s77uGzDiUbPz/v6Kr7d3F/0ieBmBEFkXNvGvrjgB7ZW69fQXb5/NZNSzb84Td4oE0y9cxiD8mtfe
ziTU7qym4tr0KWSe/v42XkFfpA2mjyW+0ZDGoVKSdrxchru3zKOVhO1DS7cv5VHYmwPrJ9Xtke29
BIJ2jjKP+urDMsUFW/hQBj2FgFi5S5/ix6AbikJuMV6hWw/vVg91wZZOmmrdLVifXWVjsK/9FZPI
lN1sP68Gantseeyepc087JeScO0iryk9sJVCo/Pe4+MaDVvqCWDsNxvNvgpGEI1hX/DU4oGn9Uiy
Xj6xCPOy0+MU3S8zxYTkGEjpkhUsu5m3CAd9/7x09Mq0XSkb86VQT6kCxoZmSuOwoN38zjTX437d
EcqfPK+o0pgzZ9wn2zkBEg5TdbYHG1XGQ65bk6Q4W9yyOiMHl+Y3Zu8Tu+UvZ19MSAlkAsk54A1i
Z/Aqhx+9Dhl93bn3MXx31hZManMDyvJms3Sf1jEM/Y17y0s6iKqMvdJsKXIYObmt0iEvctbAfKsf
xSS+obeJ/HOYEmYcxk334Q3GofwWtjTmEbeCss5JWJH0TkMMV4HSFQcwj/vG/HwVtvNoiXGccFgq
WLoRQL98WwrrQcrf/XbvFRRwqHPLkam1N3vVf1foN+guv6l+3B8itzMBR2vhwSLP17Btiu24t6Gj
ilPiWbO+J+yXDIeGvcvs85ad3aSrrIQp5utmMLvbzLZ5XrlUu9xMEeJxwUrlNv8iaXUYirbwGQql
qDkpvATmmiVB17eafz2Pj9kKxX90VKJ6grxOCwsMa8jjsRZ4tUYdvfvhFo7Wp6WNenaH53zBLeN1
ERmpell0b20L5iNfzCiAITRfgOIe/xGGvhx2u+6JyQfsACfoEuKb2pRiQhFMMT5+PWD2fcy11UOq
CRtvY8CbJe+IAdn0GCUt10Z9iMIpzutTrvyYzYBtaLmVsM44AVqLha/WjoPq12srRt0xlCuG6KwV
VpF5HVTPzYtAdgG1OEu2OllubQzWuJNAoPV/oHugSfx/P+VA2f728OYQYJPAEYSw8nWqSHw9WQWu
mp/KcgupginafQ9Zrm0gc2rwvtyONGoI6a6e4MWATbGUI2I8u5m9NUgHwkfrShat5V/ngLVeNup+
Lb7bVWOfa3QA4UFEXd/88Otml7dtH7bym8aoR7/3F8cG0o3rLqFwNhKQT/NJ6yBebuRYYj6fQjRp
nXeeLR0Idp1MnKxe1UwdpV/jkZpc2S3SX2FBiYXFsOxSb026WkHt1ycsqGb/LmzU5heZvTqzns+G
ROPTSkCcF+pClRGhLhSfRu87OAFTER2M2HJYKtNQ0+c2iQrvELTWun/SYe9WD7PfIG/wfOU62UbC
D6siLNSUUH53tcgK/DHPqVQoSpi23q/ypLPtM0qGpXsqLJrs2MdB9K1/v6HrFdZ90tvr+mlVq6eu
rUl11i0nRjT/CGSIhexOT9qOcknfO+X0McFbSZzllfH423tKY1CqRE/9OYuQGozxo9PWcfejdId+
WQ9MlW38mcxKa1TRjcZU+lzl9BKBmSLsoAkhX1oivKF2YQlxtoSDOzXlzzLuPMUorzg/Sv969/qF
Kb07khb3H9G4KLx5KKoOQ3QxY5JfNu9wYsax9IhNs4LeomGeVJXxL9VzcJt3rjdehDVmHfGJuRJ6
IoWeYnOsN1Nc6cT4TIejOpQ5ko/tQhcQM6ozQ3YIe6wltM8GuwzVHHzurTk0PVJ1oK3cVC8nAJt5
IOpKUrV58Rq+b9wo4gv29+abVlU1fIG66XO5vZ/88XGfx8RdLmt8Hgv33FktbNsy/KrFHJ2tXe20
TRr4izkXbZow8zgFYLjlfVvzjZJBVgdw0Ir3COf1EH2oc6vWzSkSNCIbLsS8JfHyPqy9oIKBliQm
qo6kCkrxEBV5bu1Xvt9MjJS1jWzZ1+zaYxlcUUSXUfPOqcbKaT7Uta7j/KhrNoLi2FcQEWXGlmVu
acP70kYxXZQbFlP2QNU/PnTKtoLus1u4Hddr6yZJ7uciHqkRAywwsm48V5wgGT4H5kO4f0KWdBwT
E9P75cTTZ0PpdF54qkvEDElKVVbwpZ9KRZrSRmbL9xeF3CJLtOqZAPR8dsMzlciW3xueH5XK587w
jTXuNxFnyZRztaZ0TKqDsQPvxRlopBb8QaMBM86dn9SAc9ZsSV6FRQWghMkzktCM+O9URFqZjp0t
ouc1jM/Z4g368zg/qLqjjTvjZZUY2iGL9Z31Oq4jc8sVb3rY70JmFlfw+NEIoWI1EyyUMLuXS2xS
+V6DRorvLQuVGSrF6DQ097B0E5fNfj2PlJ43PoJglnwvWOGc3NGJOodX52s4plDGopKa3/HX7Mn3
KeEj6TJqHi7HOosvI/o73t+vGDcJ9sD8y5sCce3ZlbTufg219fzr/x7k598DenHFdeQOLTeAMLpc
HkWF17SE9+5tPPTo7isXKXBzqOw7EI2ip/z+/KL6fVFMNaCMWRYXnZNs6PgdUS5b+D5p555RWlyY
JgWwNqClxKQTuXFCz63NBL1FG+AKnDVU4qE6Po9gP7CC2Neen6l0K3K0bOhhuzrn2IQZuMN+frXP
0yPM6QFrH0O/4i+OQdSYh1/DDavGU+FIc5kSPhff3Hp4ieX9blX+rC55Us8M7/NE2udt5i55SPMp
TiUn/g4Fq8fsmjDX5M+fB9Ta9c4/+sbr/ehoQY0QNbY/QbQOZ4WBCI1n+NyzppOn/HuYNO+3WiJ3
fHTCgmZm6UTnJfPw1O+ZrhPFAfOB7mK++EsR86XpbLMcWrS7fOnmsCj1/dwUTVGduiJmspcjPba9
czFtkaOuvOe5UtVToqKzX0Oe1IvkdtbKE3wIJ0DPxesBtmV1tjgjnsz3RG51vByG0VJdldlTkXPx
oMaLrDuoZgAsbkBgwMB4TeV8EcFaYDnPnK98T2wzvKkTfXvddbuEIdis/bnye7ttsybxG5QL+VSQ
58Otm/n9ErtbvhA0Bs1NO878f3sCXwJbO2BvI8WR5mYRKgcU0LLm6hBQ++UhpCs8WQA2+2bua7og
gLqv3uiyw8SybOb42LQcse1xtej+NV3gVCL39YsdrjX7DYQUQ7v6hc/XCo5qfZrLhnz3++ZPeAWc
DzWqQPvMe1oz0CwbBmzKtcj3Bw9nGq3uR0+XGqvL50dfk2JiiDzaH2AOl4hCTzBQdtthl1PSN8NH
GxQzawAAzRR/BqTjSWhGwJnh21tw/iqXL5IJzu+PFdgyTU+bHaCeVkQCajGQxQbfwxscyW+Em2Ny
2CWYJyDKZ5AFx+xG5pB7Rpm7F0U+7nzG/oxl5kaLaZ2PgS8AoClHkvq2LblTl6kGYCK4akHDeFLl
64qqRiFixVbphfnGmTdt7DT1iVzPDN5ceQYqcOdYUNyom67gzyXmuevwRROe5dalzicpq5uENsyg
vj0aKbYVkXuh+uiDC245nI3a2soTbKOANgtAF6BXaQQIFH71C3RZI4ephiJOXwQfDgs039YcG22A
7a+dSlc6TL7nkawVjOUbr7Irb7nU6B7y6COcQW3dSYJpUAVq2kn4lf0WcA/iKBTtMwy5zTPkQ2ex
+f+C45qKeJXIOmlhZH9F4laOzqO/NmFzE4b4Lecn2PaTsv7UlVOv+ZETzWsCqCYUFKyMNgWRfADi
1UJ9wka1hliYBxuWO7c6IrYZfyS4cI/ulymPgSbOpJiXNskspFniYfdn1zBMOR1Wkn3HoccFdLgg
mZ2ZWd7W9MWBcrxZcC2QpxJ/Ikd6epLndzkONYh7FgQeptzHZ7ivaRaz/yVbYXYTon+zeKupNb/R
PZVD8to136PHjsVvbMVmfjH3QCfaI5m7KRZh9DywlAuixfxmV5szIHjUBjnkrsxPfk1ZYkp2IoTi
5kfPBQaznVpFJlca2cMAdaUdf5jLyJBe8fmkHOFvO65P9KDvzCovrN3AgRNgJl+w2me3gOvO/PZt
Cjo3AMHmzsFK+dNfFwpkwpE2MlWsu+eMravqPYLl2A2z/1E8b1jiGWgcke4wGzC2MSDkJEPp+4e2
aMceEt4YztbdXAUDz6w0ZdHlsnILE8aV/so1oqUxtzU/LTiLFpXM6zyYzSIfXFO3PXS49xt0Nd9d
VAhBOXVteyxrjEXy0/OAAKybTU/EoQmx/Mmx6qvS9bB8fAP4epXQg+WwPzCDXTa30PkbTl8qOi1Q
AHDvyh7/8DGNimJlNWgY6Dej5ZsV1CwAL2W6VJDFuzcABZO4/iWxNZfH4BCqF6J3PKdew87ohHtL
TxFQ1fPWWIMBcxfkAayk3yeSr4AmVpMNms61gKz4/2vyjI7FGOeEkv+eI7ZY+z4bh9z330cJRUB2
5LA0L3VGtskk8aXPK/u1Of7+Xl4CnPBqmD+0SjFSdMy2qBG/zOfzxUOezNK7gxrPNlYFjonHpwlN
1RGy79vj/PcLGrtUGAz0xANcfG1LLUppO01r57fj2nFQFMhXFAQzwTb3a2X//gFfKRXNE4Ld4plA
kQJlDuLIl0+4NrVfdNDHb3/tGLrcDWi/hd4WBKfVR2dzotXYLj/O2tvqQ4v4lGXuSbYGa9p9zqM3
7ujlTOeOSKUMmwhtPZ0cqH2+vKON3sWaThXjbfO8qDRxHWt8nUXOvl7FS8UrKP3Z1D0Sj8OB0MIq
zY3UgzdCI11GMvsTPYH6wE5XtpYtY6sf+XXWR+7cVJtHPpnp5wLh8LzN/v4hXi4X4EQc/RhXQ0rB
Xox/v3wGve1rJfdAnEedJQXyn7aNvK8hLOX/cGWaSxktJFA8rhfkRK9XJi4F7TYXYXH+fHIuAck8
j42qji+/f6pXpSA+HYYGumSX0hNhKxvBy8fqbFXmNZL+73YNqvprFrihMJGN9FqT/dD3s2szu/Wl
GyE/wmFRpA2RE11WPMQ697W2WbNv3NczReR/9ycMXIxtJTw/PDRZiXAYX96ZbVPeiKpyOpO7a5eY
pgSrYUnM+DzN/Z8w1Cm0Z/0E329K0jbfSboMG1c57RWHHtQgQxwfAFDeuT4pvP2hzYOi6M9xTKRW
fZOvlXCwaMtdKjdfpnFsySZk7fpwfdtmpo8VHt92OCExkYg1mnfYp/Re+AFJvdkwREhM773Pu9YZ
12sBGxpKPrFCWDlAC3hPe+fE61HV0vGqHpgiv875yOLPyhTbL3MEE+jG7Lnh027wHLGLp9Gkr6zL
DkiGZU5TvbgWcWGPs05z07kzw02kEs7RjTc1pnJnPYcIA0Vb3ps9xPhap2JSrbOn2FskXXUIB9xY
5/TfyMHI6YOo5zkeeMp7KFBpxncfY3MWRuMCQEOILkL3iGyNS7aC4Hy5xCwnr4qMnlMTaQmweFM3
9x7RY+LdhJtK/OECgjONri6DaZHAldtzOkPDzAm/j1LMLeglQEYEWE/jExX3GMrMfaExex/RwAXu
h4R+uhGuHWPoB+OnAI3P3n8CtjeFIUIpjBhuICqCxX+qBkDb4sA8h+ZwKo3/V521DrHbnxsZ3BRf
BuGKCwB9ajYV34A+5cPHLklq4R7rbrKQsQxUgVeV0ceUGv+x6zfe7UGvkLK31LZI8CHHM92DONv8
LdfvBAT+iS6ZTa0rktIklpQXEbtMZ77dKP0Y2qhMy0PuE7ci+ogwcfrcAWBYcwrj01SufkWyI3X6
InyHjDAibu/whXJngtGncAX82IRbW4dhePkrmWuegipki4LMRyYwdQZ0ZkjuHMrSeK9xG64QbqqF
tSSf2Av7+G7oEgurW9xBUGwWhb4LaDeJlq3S+VnlL955ZXv7RSvX5RxAoL+NZOhmaxKUN1GlGhvo
dZGfcib1uY8ofEpZfeVjLYfmc2FXGEkk9LZK48ZTZ+SMIDNuF1zFg/21FyzHTg/hu1BXwyHyy5K3
a1vyVEerf6Sv3Px+rxtlHwlu1THe4PwzY8P2eznMdzBCaZvpW8VVu0zqGCAZyyDIFOdLDwW3THT8
MRrgp4tqqH5UE7LbphyKdEMpcwjyZLxECNyetryjmNoNgc9Hx1uX+XUXnTQfeRGT1jxK2hGewcfI
f4yJaM7QXjV7uiV1cCpru78bIIlC1wfpmNCn9MW9Xvf4W2N1ARnx3H7SsVsdbVfZlxgjmGbFFo4H
PmjXSWKr/3Oqo/wjGFwFj0p5yQ+HiglpgTM4t4tbl9Vp2Drr6Eytup0Wn7ydreCANe586U1yEymK
pDjLI6QD8ecK1+TtgkL+/H1y6cl67OdBkS1UbbmlixfEP2MVRO3Byi15CTW2Dw6+o+qP6+IJ0o22
R2+t6AGRxyUin3oa3q2Rb19NWIAxQ/PAlCKLRV+uRIXXNg5AF4DI1mUlvNI9xOx+PxytvQ7pZuzQ
GBS+4xc9jPrnaFlr5lbO/m2a/i9zZ7IbuZKl6Vdp1J4JzgPQ1UCTdHe5u+ZZsSGkCAVpnGk04/T0
/fm9Wdl5c1Go6lUDubkZIYUPpPGcfyw7G2K+R9a44eOK16Lu6xgll9Q4WOdqOfk6H7DWYWK9Xa2A
g5jNJJlmp3ZOVOzW/Ukug9zbvbbPXt0sGJC9V29ef5K3kN26FrfPNGqVgtDhHMiXhrwVb+2cnRuo
9rYvXPmx9gujjQlLnI+xxkxXVfRF5B4uRO24nxC8XezYdXvo2Ldj22zUw2K11cNYrKpKKqVyeqfX
4V0ufUOD8KKXJLNkX8bYPojPgMPOyJSJlmJL3CWc7yN7LLAQb1P5WTY96Te52bxSpDvEPX1SDxFY
/BGxf5hoaWYnGgbczzH0l+sS2HwCvXdxQKtMxZk2BhY7jMR+aHQirq0q+sQhaZppyJhTUuk6DvdE
v1d7DnrfTyKxBVfK6op79ENIJOZCvthd2x8mvViHsp/8T+lkLzPr5ss2NFt4GHqXAJyhyb9XPhCc
O4HWO6aplerryMti6Q4QnxXmQLOYpqMfVf1hYJyj8DEYo5eoVdGXs/TOc0nHyNeEreJbc4GnEynW
Ny78/MHkSZEOy6CeGNMM3ELtdG3IsfpB2257cLBZoBgDlb0tVtPlWbZwIpmlCIFV8AJeBfAbCRbS
8lB5Wr6gOXN4/ZN9sszW2ZfECnwAbw33UVvIK0qAoqemkds5H0usJQFHLttkI25b11Qnqd35vqV7
6FmGofvTqSYOB3tYp1t3bbh5gIbuLEfpMxG481HMuNWBP8L2kPmNm7JlovwEPYiOmyGzawT+8mGz
w+IlRBD0MWyheuaBn19xswU3m2UotFW+2NMS7JE1UFsOjStRnYYbJlSud9nuN+pN7iuQ7HvccP2Q
ILAw93Iuh49eafrFMhzIdLq7+oyAqmLJbrrn3NnobCzyZtk5QRVeWVBnydRv7h1GfweAWxq/jMxG
G3e9eu5G2MHaLOwEaaBBhsPrynOmQO3MTla4qeqoz65n3Kr3gBX1LYUClKwq+cnP5OClwnodGyaY
UgflLQWayEK93hKnqOvtH9rI9JzUxWzeoJjRL8KepoEu1tpxk6iwSJnIOhnuI7Npo1NThMR+LyN+
xgnaOA2jrQniclMR/hMna287A9r8vBoD0bmpb85KXg/RBF9iLdKaj607NHfO4hoPQRuJPiGmuOh2
2O/kY5mLqdnBnK7FuRF4LFNDth5KzSyzjEMwjeP2uNIjrYvDZfQw02ggibyr+NS6Oa9OFautJPo7
YHLBOa+z6QbQoRwTR1v584zXc006s/avkRFm9PxZjIhnxT6rXj3BEiU5R2SvPPpnzLxFnXM1KT84
efZituXzRhWYTfTLMpiRPtkcduYxpBdjPQz12koaJkdPP0U4oWlptfM6wr9nZDhrE8ONlifhID6J
7cKtH7rVMrbDzL5Gz0ww2Ob1HJVLm9gSOPwmqDlOU4R7W0qKvjiVthIJLR3VSRnrMpZ39Wr4eDb5
+FtzaVLgjqa6iJ1622vulHLLUKUrxUw1Zkw9dtwPISxhoq3Vbqh71nVxXWFs9eOmBS1NNrUMbew0
K/xJoMvqqhWu1+3y2ZtvKgHamJaLWGguoJwkJeqlCECWSmkdq1z2sHoaD3Nsz5DIvrLVreFFS5A0
JYmMceBWDogW0Ner1RuUOkSMJo7sV/vQdZnl7KiptTVd0ySaGF0CxY2ii9bOwn9cDbcLGMx0uIo6
4SRV/IXONMQifrL+01K0c7LxHV+2tRAX0RBtXGCzXTrPu7GMydcvUKJNdlUOofuZT9OPbSvyl7zo
f1Bh7pUk+MzN04xCYpeFmTyYPDtMzghfQiIF27le7fpWOkLjipZR0g89DTgB6tEex6LXPMm29lMp
cZrqULgcr5Nqfqo820j9r+F/8iW7gacLzYQ4jnlIKVhf3PuIxuGnABmOTMUEYsLlwPWCAFHMv6yu
rx76oR3D3RgE+TX9ct2THkaV7/SST9kR7DUPYqNZomODewiX4FDvqyHzUBSa1i5SRXeuMs+4savF
Pds91F+Xj1DAtOR2JPBk02erA33YFtJ4YrrSSJAwo2kYdz11Preo8GYEgJLK22icTfJuq7xMXH+c
+jiymgxpK7JCfRx93txuBSp+2jIpfmWwxwOWyWJKJffkHG+04dzykOfZL/yqTgX9tb94CdkjDx2x
16TOJbrti9eSPIcf4FfLHulLdOjMqNkHfVDeGyWhnROpCO9m27zUJXqqnL1tH9gZHtTZxr3uOV33
gfdbnrTtZAsWxgXDuABiPGW9zZvGp7t3xTIl7ODOXclWcppmS/ysCif4UWW59V5Zznw9wX+mHr0Z
RwfglU6U2q4uR9pycdOaw42fZQ5jK2fj5Rp0f7rVZUdfW0LGCM+0x69uCg2xq30BnQgk2/nHlqq5
LhmlWBSMzdYBuQVkrZK2wTESk2lVejd1P9pfRVEo4i9qXkNc1kGB4Z3fmwAicU0Ua+8diY2j7IcN
nmheRq0qPzV9p956lrYiqXrHMX/w3MXYHhnhPF0ZitgP1ZfGFU3L9suFfd9bhDDoWKxGf+d5S/ml
JzzGHEjGsu90hqaoyyj5gQCTZ2IgLLIxciaa62XU/VdlK1zCI2DdFIupXn4qtXKvcE+ypukeLPDX
BPeDH7ucpl1bTs4JqDdHeCSWjVke8eU3ZSVTtm+CQp3dlfUtNphGVFpnAw5hY2iQIpvb5L1SKEzd
VD8tSTU6Y1qbRJbc6jmwnuCowghtDSNc7Ku5qA8zM9WJw6+dd8tQFCWTXMTkiRbC6G6dYrYM2hIu
era1Mb1+J/sJ4wO6Di4iOquaonSraZ8jfMCQWSVlxYxG0w9b7JRk6yBsRmqHDJn3ltqO6s7urHlM
WSqyihMt8rutT6Sl83o94BMuW8pHtJOFNKcNwvmsEV8aLQ7ocCmzPbRTtZg3VdH5NFOwbC9uH+ut
aEa8ZzxvvZV8Th5bdawRmbtr2hJ53VTnNcxAdJJRs3/196SWOr4Tk6OgI72Xuh/Ee55XbpdTRmlK
yAhMQg5ROROBJL7a54xq7VEX2mh+j8O4TN6uQEXUtDtvgLF6ykwbBuPQIzdSbSpXymfL+1L3Fd+D
ayA60iV6YJD0CfU9b/+7MaLA5HMcy3YlJKNYvHdPenbx9CfkafQX2F7V0QVgtC381Gea6C8EOKz7
hU3gPtyCX7mbmYt/QJ1MTspxIN5PfOh+LoyC4j7wN4PFNitnnycEx7F61QV4QnitmCeXW7OMzJUW
jHzUA6G/cER8Wzzxyq78Ij6jnZrUq5Ve27OjeXv42Du0CrSre6PTZE+O8nrh73zknsI5mZp6wg41
j1CMOKwO+bDv+5AwUcRulGmi5bmxkUQxufcRJ+YaYWVWoXsQKmgoUgfLnMAjRYIwSdezu8vJaxP1
rp/RrURAB20XXm9MfuEuM2r/kiYyZVGvY8sdIneH+9hxD7BnzWsf6vrFQKOiYrvDExe7mntnh2aj
+YU5kiELUT4RJrvOH6MiJXWGQKN4swcovI1QyT/E/6dI5NM9QvvpCjRVXHckMiWV7eub0lrXZtc7
DZKnKYJO7Y36iRKTOTgOTHBUBLb9SkJAO1ftQSoTLeAS9nOLZ2iqfvWbmVUcrVQSxz7PUZ0qZ1sf
R0G3NvMBhawMoCyIWdl73kH6rmrSrAmXL2PLlrUn5WYerMewEpWXElfR/pS4bwnFKSc2g3YzyF4y
ZWkVO6YJOV7pwqumX7mxXAAXBmqb6u6qyPfYx6bMoKzOCpG42EPUJoTBd93OXc3xyiJy9aOearI7
kiCz8y4BTxQeC2qwjrcN6fk6tU1Pq3cEBIgPUIKiVUtQRhBV1GrLRp0DtnWbs3hTRkjVw3KzQFst
8exUwY4kpfpESEqHIFx7eD5QqPUNAgh71UQgtV4EsWOo4oCdgi8mIO8udlCoXQ19PZSJBi/72qD9
uTay6EEbZsf73Pq9b/XL/cqXnbpRFka7EoXCt4EECOyw7PNrg2N4/MFuORcPQUlAFEOXY4srJhj/
JImGE18ckc56cCa3fOxmJ7tBbJj/yqXFJx9S1IroK9MAIxsVeIQem/NLuHj6fpZ1wVvAXQfHGjQd
p2nQIPmvvOjRAj0M0qjs5qMFZiHSGYXJ20zBzpJ41eheUURRIvKT3tOQ5d1e2a357svRIocINV8h
6w2d+7itMbas9Rarpy1SW48TXrO6RWYeiSmajoQaofEa2w1RZZ7NCy83IupplizDSd9Sm7uHZ4Gt
pOZKjClBERNHLzXHgDCqDxDpUaNFKlneruONo3t9ndvWRIcc5vCAdOW6f56XQKHdVS3vEk49+OHK
Iszjhvn7biANtI3H0A0JQTFW6h/9KosQdVSDKFIe6CX6JdCS+60BAIg3vycZpCIHZE0dsxG7bVj4
mdxDlIb4ounTyel/z2PR7uxsXJJZeetHwGkxnSkLkNRSDVP4OHpSkSZheN7APiAAgRq7u3HqzD6H
RV0FiG2ytYklSRpnwyjsr5UoC5Kw+vEexVuZoKSyPzHr4BBvx4B4M+GNpUyC2RVrque1HONahirb
6UKENeevdEjGtezV2yt/9l4N7O3LLcBV5YAFdM0a131jfYgI3UDcIGe47dBpmKReeCs7QUT0Tzxk
ptfsqJIuniuPIKuE5yZTHeN5WjhyCC+fm383O+SiALt02W1YN877gFYhjydd0wrWdO9SkXdRiBbo
EV0icqN84pKv5UduzIRPVeNiJAaTx43UuI5GYJcfba6Noyy5qVMpquBOadWdlDfgmJBBdQ0sEFwZ
mRm+AhgL8lGI4PjqbUp3F9ccHye52sdq7JSdlFM4X6Y1k+yHqAXhCeABr0anaCnCiwwGp0ZEy6H1
7Kl+xMQryKrYxlRyqbvJ4Hh6x/hindu1K1DYzdZ7ka3Le5QRktOP2sTRSR5TE9bZb8S5dHB7rnoJ
GfcPlptZXx067neTHyFxfuGDQzj/jnMlvFmgyg/9pLjrQv2JzFfd99pcszhUnWlxH2z39KVWTDSW
2xx4HpAqpcPRoWISiQc/fT0PtnwrwToIYWNRGTrRbvFSWFRyh7X7VBaOSz0noP6xJ9IPWxN6xcpx
fq4a8F9SUA0cJL94QFXNlMIk4wV6Z6Htmv5RumPneneqJMZy2Y1heFH4yAF/BVT7spZk02EP6IkP
cFcEKethtnE82KnTmYsivl0XTUlgQ4aJ5iUTy+z9pOiAtMSyCxvlJhn9iopU18lzZ8nhVaEJgWpD
ZVBGlqCUHvmatTE2huZKcFzlS3M56nUBxCSPavH2rtvO4Q+/bRWHytBXNWkuc+AVppcy58H2p8bq
5zmyEBelEqJexni0SSsWbW4axOCuh6Cy6LtvczDWYEyhdpG77cZ+XqsCpYvIKzQ3fU7+sJ1wDQ6w
IHmZb+bwMDmhYoURzuJL+dqF5ISVKXRmyN6H8UYs5W1ZdqPu0nEms8Pamb2jx+FLV9tEZCW/pRdr
MhM9yBNw6wtOhqsMm3UZJQDWl3fi+rkZ1Qey4qdgeNNGvtGCKLKw4s9QlAf+cqbTlX35XK5jVvvJ
YlJaMu3/c3bur5Q2pGEAq4x1liYBODoomb9Sc8Ij/8LLRfCr6voLn9H8KVNo6EbhC6fOgOC8//xf
/CuDfPkXcXHDVV6sw9jk/rXwDGwuVCbq/u/mz39x+lMDQpyjhEgeg8LVSLYmczEwKIgSTvDPt/zf
im147hr+9z8vP/Oz6/GK5IX6I0jg//7Xjfgpu7H7rf7f/tZffvX4v/74Jfl3d8lS+Mt/7Fol1Pqg
v+X6+D2SmfMfeQaXv/lf/cO/pzM8r/33v//bzw6l0OW35Qy+/5zKcAnl/Yeb8fLr/xLqEGup21/i
X3/gzxQHx/xbSKcz3xrcMkz2pah6/h7Vv/+bHf0NvhnLV4D8BIuBjwrj7yEOhv03h/+PPyZlGdkI
KrJ/BDkY7t/+sIhR1kBcsGt6/70kB/JquVD/iWMGquGFUVaININ/zfrX2tNSarzoTv/KbmU+jJf+
Z079uDKEeVp4EhRrTYO4rwDsiCkdsKiFB07jxLGXvSbxzPeeJgerF8h6WKUKUBoyhGT3iB+YbO7Z
R7U99euyN2Vz6pozhqfrThN35i+59ebkJ8d+tIzPWvlXNo9mR/oq1XoyXjvrFwRCqrbzYF+1GCe8
8csY5JlHYHVEV1angSWHpCtNtZcVKLGlMAWWSeaztPikLvBEIKMiDvUokip0ujLVSPkSGRVgT3dl
7UQ7HBXH2i3jiBgzH9A3pCBhexQO5Uq9nz9xsxHBNZ+GyYCeISXBiBIPYRxiYdD9Rl0Ev+MF3t5c
ep3RiorpkMkBkEGzujQppbgHUg7PA1h6Nv2YgkmmiC63xIiMtPDzXx19DhQu3MzuTcdi0cqjw3Ar
c5Owz6jOk40Cz3Hi9Y+k2BYkvLZ5Wsz47sogKQxjP1OcoUdyN+x1N6vfRlekYfNbUxbuov/u5EsY
/Socqnb8ATR/ix4n17qFBCN7SzOPE3LIaq9v0Fi+bIvvX5FiSWSoGWKSAv+LYPk8V2Byw/owonO3
/JT0SSJyg/K1nIf9IMaYXL6rcA3ZZFaQTsMOhhtTwKWJMj8ZDbqDT4I83n2f6ZTgiY+t+WK3So3g
Zo664zRXzs7pFdCNZX9lemsPtSn0mUfQeKsJw3Ja71VbSHJ9hAA+X7InUWc1Cenc5vPAHox74NVq
69QSnr0rvDdfbIdunG8bZAh57AbjafUYFRTVXCI8t50l+PCPdW6wCueUu7sUKxK66dywI9BkPO/d
2U0Xa9kV23DuCDfLS/09ZDVXdCdPi99CJvRH5KEppp/fl6zVKGwObtQkmRZ7iykj7l2LPh1vWeJ8
YwzPwhvCS05ztfIoJjo9q1ycjdI4GIFOGjcok8jMD9a0MuINqWrDq0CbO77lpDT6HUYganeXGKAi
ncMy3aoHSkx8bGYE+DEMhiEPmz6kfVrcZSC18Jb7Bt6NWJDEDJ9cgfBcznaSk0pljDfY+o/UnyQy
9K7waV72spOY3KSkYtFApT3+HLvnMdgV5ivewBjVyHHN6l2Htv/eisb26MHsVM4GYG2ckVjErIUw
Wj8WUnn99kF7/dEuFNcp2v/Z7++cRjZxW6xXizk/anrzrI2hqLcSz5Sx4wogu1Yz1JmPc/eWCePE
qgrQB3ULVhoRu7AH1yhJQ8aLHqOXOY/lwvz929jehPluzxYjejY8zE2V9h29nyYFxbZx3S5H5T1W
Y14kTUPRq9IPFsIP02z2tjot7gxqjAB+fOi4+cXELOOX7XW5NFcCMjkL7mxypIWfJZram2GzwMKr
L0VJFGpqADDoIlsAmhXc7qV/dHoZk2J431UffmH/xuOT1Igu9fS8ZOL9D2Y53Fquqq82mFlHuEQc
4sHUAlHypfomaTNG5II7zaMiYijGOLPJemR04zbvmXYB4il1+c6M323VkS2KktN7nHz7AL1dlhlH
xO2Esea8Oda7J2oubdA1K/+yVnDNenzpfA9HNvCUZ7AaeCreyhPimgRkkHVqLU4hXCG26yTjcmnI
j6A1okXnVJRXk+vu63WeUiaSZV9kHIAbLRoLxpCJj6Z6UNtbFH5GMNPzzCdctPvOIlEUSfQuN6cD
KV4ZLx4vJ31xVYZkbPqNzP20UZOwLU9mcSzUwQQFenCd/hkSjlBO+dG7AfOdcVVRZ0stTeujDBg4
4/M82q5DS5L/5xYkVgp1i9ZgQBQr6i/SZu8N2jYAIId7Arx+kHKfiFY9mBb0Ivasj5FnzQVt/CFn
USZGG1nXSBF3w5QfIsQNsX8B4lRX3MFfPNgS8Qbi1ZU3Js74429l1qw/otJMzME6EpByM28+5nfp
73slptuOcOGYiOzyVNl6j6DbvBqgkjAqtVW85ePj0BT44ogJjSkZqo/DbDrYpsbJu3bAC998KcZD
ztr34rRA4YKHrOkb4zf4sf2GIBgzwOKP8eSPbuJ1dvUu25Xi0qY/ZRAEad5mqcpqdwcHmB3GuSFf
P7L2JDxeuUP4k/01PxvY2Y/wU32CCUxkcan1ic4W/ZJ5EGKh3C7RkJxEnfCmVChcl8UUvhWoHkQx
s0VG4nWc4Q0tHv5RMD94dcQdWdxgBn7JjIyEZjMv4y4PWmQ+r9HKZyddwDA/P1RsbNMWzsd6s1Os
329tYWZkkttLv1/UOc/73665hORxmu2XNaChyMfM3Eiq1FYyZlG5JVxYW1x1Zg54U1gvtpedqkmf
V7e4WqLtTUEZZdvyU6gqTHkH7t4WS7J6/jHCuWipUBAmxxdMA106tGJHxB2GWQ+zrq9qsc8LsLuh
eAMyf+88+623+x1rDpqWdjoWzXDf9HIP8vsGX34opCxSdi2ZIj8N9znpVV1+twDuAbAeiH+8PF7i
3qRawfeGmexxw7hqRB0XJb3BQhjqiuwELJn6rBY//N3gnznXfTumZqfa1z4zwj3VCeRFg83uLG0A
hl8WC56r1KmSmuqP6gHzXZ82eEHuaqpIt30lCk+kpsr0M+tksSOcLv/huxjpOGWlJPCxcFdAOp81
sWNq6O0cwVG/cmj3IpjheAha9nVv35OzwECEMecG1DM4SHd1H0Ii6wmXXQr9mvW+Wxx9NDAPMCO4
PEcS4y9REo7A20OxbTW3h2obKgl1kwc1RygADoEvWdnGmdFFp8DomSgDDagV67EiOnvgPooJJQ/O
3NXj3aVn8sOFIYdpa9S121iL5ggbvR8kdlODWYeb+KI3S+6xQuv3josBI4Ail68YMivf66ifcF/w
fD2Fk6qvXe0GzIqVoh9WezscS+u+2jBTxcoOeIpW6wHH53ZWTp4/2DMPDmWt7Y2hLiJC96eMnqtg
PnuMF68QHusR90m/XytQnK7wHYSR2YxwuFg+XF79LdB0Be+QOQCFUbALx9F/6LY1vInGpXvgpWRH
US6P1MhNKUk5nFKlfK1W1BZlVIfInjTMMC9g+6lnG4GhFRz7zKvTqAmzex7G5h6WdIR0djLmQfMM
z2Xcaqtrv1phtq9F0HXX3qx8br3SjjVUyRH0Y80J/ejpX3SKneOWxcsYiPla9MMBBoXGCGdXGXWz
L53gknMY4mEGu08Nr3rJa/kGIZ8doiwnshryjWzi3eiV1o+g37pTTmbg7qJDeDa2qvtsaGd4Fe6I
lbir5qvRZFKucemmmcaaYq+h/4Kwodgbc2dfRWQOJsMwGxVfF7PVGhrFHnPSQ1RaIAChzm5cOegz
BYHlo1v7P0WXnWSr3uYJmCF82Ibxo8ifh26bd2Y2VTBJ/ZEILwQTmxVcZd58zPKsuFNZVO3ceXom
YQrcThKQzvFVXLuL+2woRRYbXKaRzSxAWSgSC0EQiTTie5hZGlqxmiRQBNR6LE+yWxLUWn/MhlfI
UjIyYeR4LbDRbLX4iUKjZ0L33y0dvJaTCSK+qD0toUTFz+PJn9zrsvqNzTJMATAfs3JU92bJkzgr
yauWwqh2QClvnmG/YR9mtC3z8qxQ+uWoHNhHIiTk6HrN/LyS2RXXzvwAQ/zWTupeOeN4UqNmOxgw
P1qtfYiG8WWd3I/usrfYLCk5KglcS/JCeCa+P1c3k7+whkQtC1PkXurwKIzv/OhEn0n9xGHKUCyt
bd8ZIKKE+np7adivuVgkhQuufVSqiMr7IBp7Apzd8Rsj8EB/d5YdJRbiHVQjcB6ZKmJveB2GZ9f2
RCxBk2HmvfEiP9G3lRDlAZdR2cW4XCrujCZKBRh0mssAEqHDKhfjyGw4T9FmJahlrF2jxMYeFTb2
9bqpzuYzGRFQzIuBUqcn/rjh+k7pfyi+RjXwaTvFqV+NcbxWU02FQ+tS4kwH+hW6i0zve5zf4uyP
S+xuV57Tb++GuVW7wZgOmNi+S7M/SP1HVTJpzegBPliKy9jYls+8q6dkNvLoz3Cy/xbg8l9DU+76
7xaV2ve3uvns/xV3+f8QUYFN+s8glf8tP7/E5/94+tS/hPprQOblB/+EVjzvbyRTIRYm1MKxXfsS
AvYntOKAkSDLwwCCdB7Zz+VP/g6tOPbfLM8mJNW85O55QNP/QFYs/28XcwZ6e+IeTJsgiP9AlP4e
YAUYBewFFvX3//7n9EXf5Bf9E64SYIYMLdslOoIQFmLI/rWoKkcjX4+Wa3DZWp1xoAet+caDTXB5
KwPvtHgWvA9YupnYho0mBDHe+kojb2Mdp9IYoMJJLfktCal8YuxtnL3tqvJKh7S32wVOvNgAN495
bnOaES0/XFHyUSZjiYGe+1zmv7w2H47haLy0G9ngMjTbs9WsykwcXPVvouRStkk8+ZVhXXoMwMD3
M+qHhA/6gzyuEoU2j+go1HN9VQytMyJ8qfJPsHT/g1ZJCdoR1I+40NsSS3dVoXVy14Sv5JrXHbHt
W6ErIQNt73dO4DvYrJxmABNC5z00holjMMf2GaeXR5wUWg3yskXiZN10GN1Jo92KCvewjoqBqVhw
3aeWIrz/2KPldM+wSIFzqirgAoZBWT4BVNrTwUFjhdIaHYK6KapFHMBh7RsW6Qq2uw28dxLQxcLo
qGV73LKyPgdiHL+zwq8PblGbLccJvR1xbQ/1y1J0UGs8lVEkIcIY8vmqvXS4/Kw4oi5R0shGasSu
44A4n2QfSkqGQxhubvbMpLvSjub1/QB3605Ip6bfcwEJwC5pm2HPIP6H/M4yvq2I+IZ7e0Cj7Ed8
Ybkd7RiVyM430kZKlOTQll5YNUm+MdERDanrrki4vA04zTSHxK4qN6EfPLJuyjBsh3ibtGQS1G6W
J/CP+tc8GysvmCvopi5posPKqNEYTWgDwmukb7SNBP40ZTvDWvw3tgEo2tEPhykdtgUh8TyH0afW
3mZRbFJF50BOnrruibanrWyh9UmTJaQa2rAXnSPeJSgw0Rqd8Y0i9HR69N1m4tJqSDb88Lxi3bFF
8jTptJyityiiBigcqu4W1qTQe7NQ1QMwPkExVonU/IhfQY6vsxHSJQWw+KtADgtH2ZHethBeSbhS
QF1tuwggM3QuEQtn13j3IQmNNDn0RoP1Y2ioDhnngEFv0qEiczxo55++9Ko8qdDMEYiGvfEnnClk
X9Dbqjhn9rLNidVT6pkoj06JUz1X27ty0M8NhTXm582eLwJvkkbwwC7ijyHI2HRqtPl8x44yLVdT
T3bVFpJstHeCVT70jbZfPNgDI83EsH60euLfphC6QBBFj8h+mhtiqHA1WyeLXSyGAg4vlojJeR4E
bWrJFFrRC9Zvu9x55HceheWh87zoWrPEQ06w7LZ8mLfPiaDb4lwE1GKd6C8YxquxEbDUihTRkkx+
1d+R3msSXL8x+T63RV/YcbdyFQL1DpZ712BQAFJZneCXXBDzJUY9MUPas+yfNQGJSOFIltsoXECC
z9yN02cHkTzthWUbIs6aiBYOHBgFgCVqjc++ahA9W3NxFwTW5O6b1qg+Mu1A07CquvQyzJbN15Eh
JqLAy+XGLwPhfsMuO/foFu0TgdcOE3c+lL+DcDGJw6k7/AoqQmlAUk1hAh9QvNCd1oWJds1N6afL
GDRXjUnxSrqS6P8Ki2S/UxCXM/pvYfdmB7b3Qf6NwoApfZGnVrtSqNF7GTvXHACooQwQiE/46ZzB
ecE0xDzoVvt1cHV+Jg0oS7c8H+427UdvBkdqH88Rd8++UG5z7II+EvtwuHSgNVPGXNbMeG8Adwa6
d+PFxVm2H5hlUL7SoNoma2bkzj5QiPU8cEtHEPnHSn1E1UHsCG5zt1bJaNhhS30mkEazPtlWML0L
A8/5Xk0SaT75reaEL39eLWnFaH7J/qEBzZz8a8I6cJ5wbEAzNXGVj/MPbF/RTmBCoYdK2xiZw8ta
0vUlxNpAQ07W3wez7VTI2ABfB8x48TzwiVKA1c+bSxoY/GBL1ZJJlXj/PEh77NAJu0ZhxDhKSDoQ
BKXhzcBxwd7J3AU4CndM3Nix9EgjTmAtLesauRpZezuhLX7vrsgnc+72/4e6M1mOG8nS9atcu3uk
YR4WdwPERAbnICmJG5goiZjnGU/fn1NZnSTIYjTVvejb1pZWVsqShwMO9+Pn/Of7J73JXbabLlyp
RmZNsZsmCMK3tp7OiG7kuvOtfhXQOIyan65tbdhnRuiLAFdLsCG6oi0f+y7Ssg5tAjG9zD8M7n2d
Ww/BWJ3pMa9TynPlwRhoezpMSNOalWFDrFkFiPgOUeVYWGWEndy6Q4bBi4eHTltfx3YRdGf4ulnD
DoTsPO2MsWmeUiNvbqXRacd1C26PZo+6zH6hqEuDja9wbReWy1jfFtqoPpRpGM630jBkpGRTwBkU
6sspX2UNoKNLNdGich/oKpm5eJR9m48iRDplR6hzeAWpRRuELTVqu61oBOPJ8AU25qrJKB1/7TOj
RDY21ebcXrYzincs5QLR64UGs9lYNORGmkdLOzLpIGYbBpbUksycJzM7C+UuOKFBqh7OSCTJxhpR
fW/MWzmPUqyqzWpUryDTZ5o3plgRbJ5FbtcxJR1tpdKp8xA0mlXSxDGXjqfVdtxcDEhbd2jY7MuW
GTn3gd1B8Zc4HYyLlIuwfprKPSdTUtO6FZIcpunhsk0U3EdQKBiXcm4llTd3bdbSEkuF6weWKkiZ
7KwbvtEpH1CDRQV8YYAoOkAFp38PnnPj1ZhBkY3VsTdBk6CoHY1wUR2WYsvRi4fC6qKvqdLSzlfC
2aH5KR5n8wSdUBVdo+PLD5gLqYhDaNabcBHs4eOTvSzQqKWVOWDxEEDMeNILJkW5G/n/uoizPlw1
dltxh2T1N/6+Tuk1oillSOcNPI0m8Vq/GfrMi/giyFKllV5pp4Euxz/KtDfLNf0N8+xin9VMV302
hsFD187pQ2yOhubNsckPjbNCvNM0R79ZEOpGJ5OGvv4WWb5R4hpjGG22ISZEC8StbSRJCdzrDDCV
Od8o9hwot9EUyjFancKxItdxKvUhV8OuucomI7+CFGU9xKku01vSJKq27bhuaZTU1LJeG4NOsnNA
NJfw2OYBGBm1o6h/6GIgr+wO9GRuJtvp+l1YS6nm9YlFLgc1y4T1WKylX33WtnwuuMnGVnNoXT1p
bVJRJBdKDgJzRtDFja9vmaJGhodeDKi8/VoLDLqvImnCfYmv4FyhsfFLno7xpapI2a1d2NPkGb6i
Geu2GrTJa0x4jVtyKfW1XBAH0+ck8/fbvRDvpDrdmFPi1F9kpy1LlK8dZizTYFjSOp0TM7lMjLJN
LhWyAeRRoJvsZq7NFJWclBZLVB3RZkzl7tRvZPu7T+tOT+Wnsh9Q+HbDKmPRmAepb8gGYTiokyID
P7MhjE2fTLCMO5qe6DaKuTU/FbIx3pVdr2x7H+DPLlURmsx8qtNGmxqWaEQ10TOZwkmAFGfd+5F8
DRisu6wlpflphREyHoXimeqJmNGTZjA/rHpobCBcddaLNISsejuACb9qisiB6eMMMLNMKZ9Rzfcz
uZ0NzG59P4c6oi0XJ6rwZ5ZklbEx0gTXQJLuBudsBhv8pOo1E+5YEu+LFuAjIjV5IPE3FzZX4UQe
vxt1hWxSs1CTui1xYoi1WmpmxNMwvc5sswjPJcVX6FhoalqsGkO4JuZFZ10RnTvfsywpNuDsWBI4
7lFonFTyA54W6+OwIrrtb4HAWN1uRvt6ZfYdG88U6PGOOnfH4g9901lbbY0TILLY4iTrDba+hvbE
auMUtN65sjF0SKbGTqG5GF4Vxe2Rjf2IaIOb5qtboKURDYKYcNiuaOK2xS3xBem9qDnj6XHNMTlP
E8rqsJEOce6LXmgyomFm5lhBEaFeaVFb7FBnq8ORX/C6ad/CIxnEg/AfMGDLmupSNsJhWc1JxEZZ
AmC4aKRM3/jN1Dy9uJ+/c99diFMA2LKS0A9oYHMNqoiLHvpEV0bVUChIJroj+ggJmJ5GsPbMEfsv
bdWidxhXIDfnowjX5UVbPGLNhMyomAAlYUy8fsRzKq4/A05SxjiXzcqqmgwDOzNyztRxoE7vSOgN
XCoDPH9iODYUpTIpYYZQB27hX4TlMWbkm3euW+LKbxsATSxTXaAe2hibi1SnwWGeNH2jkCba5f4U
XH/8xN++V/RkgnTBw5ZNeTlKooQFMkNuDbAm5hMuRHi/636+/3iUhcyJ1WPodC1TxFCBZVtLmKwx
2lwXaRN6LkXpbOAq3XU9rh538UTDyvbj0d7OSciqDB4fuRn8CBavEliMb7Y+9WlqcywdJCkjOd2y
b458E2I1/qN5Ed+ETZM2dGeberWpLcVbfSlD+a74Kn0/72MymwbxKgApCphama8TrY3837m8f5sQ
Ej99MaQFPxVyFnYg9CKIqb/YCBzFcjhagYzZZt481ajsroww7PdYCZi38jxkPzhuRvofWKdH1uOb
d8hUcfXAAU4xZK5Wi28TKGHpmBNqx0CgLmkbNiRSRE3WkYYNYvXh43e4YK/wcEngmjBXaCtFgIyA
6fVM1TIqs0ixiW3QAorLGah0L06n6c7oM8IsxreoG4XGPTbnfr41asu/iMok+vrxD3nzkvkdbLtY
JwArs3CPfP07pgacB9S2zItbW8Qk+cwVQqmJpSjgJjSLwPk8urLe2QexjQKpI1CxpAAXKzjytWwm
Y85m1BrGfVbg3ajgk+jgcQ4eTxSaA3sGEpvUTpAdQQy9ec+GrMnwlByxqvl8Fg8etpO4AYdw7HrL
38vGHBarSLKbpyDUucJ8/HQXg5FXZSCsFRSK1EgSl8dKlqVl51gVlJp6uoPMQV7BbO/gqE2fHogc
qsXS1UnJgmdBCvfyw1HiwaYFcuImOY93VAzvyEjeyVV/99n5oOZkUmLXsWXVXDy8tizGyDQAplTm
TO3b1qf7aux68oH8p4+HWixM0NwGQk7ZVFQ81Fidi+9xasxORhEReikX+z1iN2AylW1+S5skXtU2
ydQjj3CxrYoBOfc5K8iRsziWA5ZO3NJDWkRe0VqkkGOK++nxA+nNtEDHo4S1RAYdyeKbo8KOAFA4
EpXTJEMcQ/luNetNSNl1UGNch8dPxhwsQQYUw/GdA7pZnhZmFvQAeEsk0IGmPqTc9b9gUykag4xV
F5A6o/GYPe7jl/d23Wu6zWVNQalOWLfcTBvDomd9KgPy18NPXyx3p+h+pqo5Hnlp7wyEthODIP6f
Q3FJpodjq5RqTe/fxI6CHUIweSnwWTdWk89/YkiZ4bEa2Hk5jr50ihrkYZIj7k/u6Jfx6nlSKZE9
HKqjX/PCXo+NkePWsYmLIKmhhn3+8xfnYIqSL240ejNLjRkpZZzb5IiHtj+PMQeIT/3ZCq61ooHh
B8IGi2tjbgPPHrPZ3/aUf9PzUhnTYf3Zt6rz8esGyxZK2Ru/k7yl5TNu8F9VZ27EvlzDjrfxrHfE
f/r8UBDgeM5MHjn3Yj/D9CYc8xCBgcIeJvazPuv+aD/TIXWJYx/THqgci/0sjmK9BBMRoGOIDW7t
aYoexNZdp63TP3h4NpUzhMqsVBbR6x066mTL7hNq0hgUTkjPZ7pciNw8DH79I0fc4nhl9QCcoWrH
GYdcmdX0eihyU2lSq/ghEybGOxL0fN9j30HvSdhjKAkF5xgT9T8+fmWLS9zzqOK4M1FPs3MvD/U+
TyToHk1A83ToFJ7MNR231K67dBrBmgzD4csc1UiJOSs8gMnZkVD/7Vagc8KqNncbDVn48l2SZxjs
StJE6NSjzrHkVH0oUhFWZTgRff5kRwGmY7TLhDl2l7Md2taGa4rXZdXEp2KBZnJ0+kcHroD0sT65
lUI4XLzK1DC4I1bUR22drnzyrT8zTc/3wLB+fvz23px+psWNVDhomdyW3pD3jFCK6rgl3RHrYN51
AzHj8dm8M4jlQGhDSA+o7c0gouc1KmhNRI6Rw3gEqvnEstA3n54KtnHsT3iWURVdHrH0zldUgEbf
TXotuGaTzNHTd8dulm+XmyWel6pxjLPadfHnL7Zo4tso0kPEfypMTm2lM7d+2+kx4bODvCv49EHH
GLoIWy3OU0NdDOdPTe5bE6lStRimuxTC1Ek1karAcX5cf/z83psZDErCIa60MDgXa06r5kmhNADW
L0sQ16VOVOzlhOtzAcjYcj8e7M2SIAmgKHTr6Jqsvr3xJaBw0UA7ABxpxd1IZEjWcsji++QohD46
IgjiVtaDsWQyoreqe51hhEJT3zRkXFflZH/6wTEKD43snzhT2HhfL4mujHsJziMuHFydh10HXrTn
rpxZNwREenUk6fAmkmQ0xBtsQs/rYhn6jJ3W2GZQ+dQzkuhe0wo0C7JW3UxKT509NoPzzz9DRwUG
y3lMs85yf5Xj2K4opTvuc0oZy+YeqJsd7z49CvPSAFvCJcBXYbH4EOnKMEkEwhdfrWkvZyPXQdsf
qyn47MrjRZGwsQkyyN7QXvT6beFNXpcosPmiAJYnFNdUcCCxnYHb+XhKxpvzmJFEeIFRLaoa/vl6
pCYYBpD0fLtwkPJ97yTjeeT76mOGCuGsbEQ3yzCUxWXpUOqUdF1DzhZMMbqOWo5tdw4TGDsUSOgG
yDVZ2tOt2p2ha2jIZbf0EVPC7i66tjcejMLUJC8J0+YCZ9X5ngYIcgckPqc7muoxZ698LK9hNsZc
nwZLj64paJP3a2lC1twwAclCxyuVhh31yy+VP2jxqaBhfmuMdgw3qrgq3I1D7V+QU6eph+IN0END
zpu7YS7t4AKSpK/ThyFrV1Wg2vOqQchw5ozY4HKEBX681mFjklfG9fPX3OM5hAZaH/A0rc1xNwdT
YV+0UaM8xJbEmW1bHWnRj1/Hmx3HsUk7cK8kgybyMIuYr0ntZoRe5bhdQCCGU2BO4enoOn77ddrP
ZynVRdKtxvIG5PM4ZJNeLVeHMd/giDH6F7nTEQhhPnJBG9B8JHW2nJaGHbehIqaSiTIddZlbLuoh
JUUE1LPokuZpdDJ9m+Z9cMSR/p1R2EjJcpIhI1u+TCPHMGpmA5mHW4+CBhmRBZgNKTt8/IqWJxBz
cdCWkQFkIyAlt8gP+WlErz/Kd7fPu2IPhRAxe5PSO+Rm5tFo+Z0pcc3gAyVqJk+zDBeAJHRRQYez
2w2STh8Fx0JA4fL3JvApleL/WFvo9ldx8T371fx/oGFUZEXm4GVL/Pe9oYfvefCyMfSf/81vDaPl
/EULJ52VBHUid+fwCn9rGC37L5JeWKCQjEJGSNntHw2j8hdlCZn/E2+VEJ0vFJZvG/6//6spf/GR
sO8/o5pNoXxciBY/EjEqogf1RdYaEA0XD6J0ebGToCnUM5Mk+FZRx689gowVDkbVtq19ZQv3ryKW
BpqCHD4/jWagEaU8gkmCpAx9BhMWZtN5ZZCmZ6mkIfqbYHHB86MVTMsfIurWbq/L82lll9n3OvD7
kwjBykZc9dejrFtubTfmbkRd481Aa9mMGywH4sS4M4voR5Va9SYN1PIiBTYMvcNpv0eQdc81GSPZ
iZ6rTVklotGjNofHaQBO2sE+hswgyac5IhoES3SmDqrqnEIA09cgNWgjsBxEcDbsAcBf2Oet0FTD
GRht89pJ9MYdrcK8B3xEz16BHRcmDiiChrlY5d0Qrn2Kml7pkN430WsJSZbq9n35RYqd9lCgQ3BD
tZruISkgBqPH7JelgSlyaov0jp0PXg5yz1PB8EDiiNW1U1AWNNPySZKV1pX6qnRljjp3MDtLcYG+
iVTI2p5k5G2GUmxCI45uoS3RPuPbnQneL+o88BQ3KTeRNf07tCp1aDLHSsl2XYCiU1Lr0aMtMviZ
0oH2gJrLusFec9qaxTCfG+rUrySqp2d51KDTtgppY9u9qHtHu9xUvwLtD9cKtXTP0LvGK1ugb46v
p6h19OI0R7GlkuJOrE0HL3arDOMt/rFbG4MFNyvg6Dh6fU65gwO2JhOC+kPapcF4lvG8t5o10moU
yLcz+5VJF8UJUloaRDvO8QnlHjEoNpNVT5dCbo/BrsrU68zUUDmgVznrWmCmZt0aHkLvnCmmzkOj
tZpXlB0Ki7Hk3JoLfUeVvbzvraE89D2AhzDorH0lDA8IZTjblLlKPe4iwwqyX33fdU23teahWeuS
me2cTE2/PO8Ln9pF/2ta7/f32v+NIm+F0++DvTHKg+9lUf96uUEim/6XvptU3F+iZ55bNbcbNjS2
ud97I7veXzhBGhTTuGlzRaUk/Le+m61RVF4psuEozE1ceBX+vTcqf3EQamTAxT+5LmnKZ/ZGbYmN
t22+UTG4uLeaxNli73xxTc7w96iiWsq3dnY1JdZ9X+M5xycBtkRCkJOkpIhj6Qw7B1JvkwNkuAnu
AO56/lyFQIjMnVmkT7k0wrWvDI+7oerpI05jVlx6vZmeFZa+Aze3LoW0I8AAJ7frZkXeBlgnGBjD
8OwAxTJAvozmbutEgjY1GA39y5ET0R9u7MIsvyJzfoFFNNJqO9gHidx7CTUxLQ9mz0KI7rH9X4PW
26hWtxKjmnF2lfrSmmDovNdzr0E0g+pv7YgOYsW8qrUGNFNaHHJnxswr6FYQLMH3llfhaG0kAFAI
VR7g+u8gTp6wbdFD7/fn5vTYVtlai4srCUpYoN20Ugv4sLwaVf41BOFFaLDn3wBk7IGM+bdyouXb
qqZeL7HbndD8eMK5l7ullF/lgr+WDYGzNeRCx5ytcLZN91jIj1hGbyQlPZMTPmrtBmCiZ2amx3hy
gq+cJe10Sd+he74KUvmimuutCW9O/Nttm25TivZzsJUtxLcI74VAk5g09Ry/+YopCczBaD4kQmtQ
ITDHflCK4TFBu6R7yF/bNFu1FNxcXfqCd+KaX2QMyj3HvBfJN2l3A+EHI4x1aA/3lXLty8GpGNiJ
jC1C5L1qlDcpbDVr/lmF/UOKWzrt46qr1cYuoZ7K97DBO46+T9TLU32QoH8pSIFGKyVRjYeTwptu
qZubrYQQ19hlYUgPa9yfo7p/SGIQ4IWanQKpPqEk401Aa5ze2QhJIyaFm4KqZWGN95WdrLsmfrQm
5zZs5fvndZPq/G38O1aBpBAsdhUZ17lhbjqllFlvabdrE4NSLr+S2ca5fA9T+TYtxm3iF+sK+Vga
mduqkdaT2p/TB70X0tuopKOsPu3Hdc8X0NsWcXe4lSp/34CbhxEHNXMytsirPZpT1yADXN/OD30c
0CMXrIe6PEe5v8bF76eeB9jy6dJ6UOKfpWpuku5Gm7rVXIT7PAZTgyrqJNarjT9F+j4yrQJ+rDlg
VOvMmD7Cqsxi64Eu7OlGR+0E/Tk7y7rKOsx5ZZ3l/JlT0/uWTIW1B7uZr2Y5MlZp0YWbps/DTR1a
wpW0yFc9vferpqv8TWWG38qAf61UUtN9/sNaB/RGQ/BVqCchcVIdbiqrRF08y9xCjQlCe1Z2X4PR
+dX2WuX2ln6V8+G4DZDUNQLL6aaN6waSpPUw4Uh/QoqOVYCOyBv6/AkAKvuMrJl7yeHb1dAjgslA
UBEbRo5BkJnubRoqtnrmRCdtlhc70wfcFGqqhHMeDdcdmUxQTD7Ytr7YaXFkXAG1tQ4RF/o1RWdg
Sg7hlb5CKrmVkcyldbSRk+LBdJp9Bml9zv2vZRqs8aY9TcHOWhkKybrf4x51JPnw/gaMyoaMKAY+
7OivN2ApIpwO9KHY+hLfvH3TO6obmo8WUaDtjDyG5AbqsIuk4l4ieHpxVr0jePoNRnmh6Hje/9Gq
0GIkrqZ0+7weXsvMHjPipNgqjr7NnPK09IeedgN034jJfDRALtAJ2nfF7ooKfUM/YrSr57bxpLIg
lhmrUxJFlje2iPYAUj4lSRevLEe+7Tta9atby0R8ns3WRdTpW/G3xCo05OxW8tNTlP7X5hh9LQUr
BAmf28NpmCeEgRxDci7wtWV+sOQC673pVGzLbWqf0KcOty1dUdo8MTiXoAB/xwn5zOpVV+fjFR/O
3FqYIgb7sg/2fj+tAfuvosjcNRWk2C78MVh3aPwCmpnttKDrx0CcfMMaozM9B17SPQaQGxU6E4su
u4Kx7KUmn6HoywcoHykKACdj2zXjfTkUB8dOnvCjvVA14yIYzQstsM6wtj916EV3nbmXsZij8SCT
bLRH69nRdi1NkLE63rFtnfSV7dBbD/31qTTtk1EkmWhCCGgGtsMchfQjgP2DmJDBwWrp4PXt0UWF
c4Y7wTeryHcGct3ZuFCb+rTUjpRtFomS5wUiyqrUVvkyWCmvF0iTZriiGVOxjTsIHsj8IYXbmCaa
zkYulMcj61Gs9uVytMguMBBwZ6BCr0eTm6jvAoTJRPDWRRc17HqJ4oWwERs54BssO2AMJnloPGqh
qFf6ZvSPzfh5Sm9/BGUyREAOlRDxSF7ERE4T6Dk9IRATEWHSZL/TiPjlyieq2PIHbEOAKHih4jir
xvs+xWA41tapRAMNDL7HcgCmYHBYSOrKt0DOSPA5LCjh/Heab26Hslmb3KaUif3KlE5CSb7w7fkK
PI2gI5xULdwaayi+q9rXfvQ9BwyKKdkrtc8H+gFuffVUquHojOfkDHdx+FPXH51IvkIMuoVrvIql
Y7llTTz35SOhq5DrGXZUYim8fiTopdWwl4ti20mKC8LgRAtkbzQ7TjZMndJ6PWsBbo/7JvzSKPVG
HzOK0FeWNuG/wmkZ7UfTJxjL3THWd1aVnTVKKLO0cXAI2OiGn6003GhXsxLuUe1elHN/M7XHqgzq
e2uZqiuhs6E4GhKI17MYHPYnvWOv7bjok8U+Gyd9Cw30mxSa6ybtd7nWPyqDvU+N2wGuJeSKnVwT
w7bq9xw2FDHBmG6LUN2VjXVQ6/YCettGVXraWqxzEXvmQ7dqwuBIKUERP+zN4ye3InQNNGIqIoP9
YkVCc41y+hqhIXXa4ySFe0OyvBhhgaoMtBIB3XcF4aad9F3oyCtlaC+rqlznE6yJAQ5HkKKWZ3Mr
G6xrCDKOHCMCJfbO70PiZFDFEfXJxe9L6bqpYadux6ggeGxXtIzShx2XD8gEvBKWo6YAHXIsbB30
Exx0twEHCD0k+MSxn8/ahTNod2Yjb8ruKtZzVNY3XQLEnkxFnFfXcGbB04b3ClnTRE7XHGYnZgCj
36y3IY0zudatikK7hg3rKrG/GprkB7rvnRH+/IMNigqBDsOOExtfttczTclvJpjXFlsj1q5FNKbK
/U71z3p8INB+r6bY3PURQH1OlGlSSZnXR5Kvz6npN4sB1SfuqBRplWX2lXbMtp4UfkI5mpB17BN2
U7rzH0WUrUThHoX6mqvIz0YyVloH5Wcsvhp44XR69iSibDM4pp14J4ghu4Yqk1wdbcfklF4/FToI
8x5tMk9FPputChyAfkXiaqOXxZVVRD+xfiPF1V5YqbVO9MtPvxNG523QB82PoIn69egwMn1pqg1W
H4GnJX0rmjvj2bBJWsuxfs091Vbr3cxvoX6ylwbziJ7jWbDx+o28/gGL3bFSMbGpYOuDCxGeUA1g
BWNbcnfhreiq9BzNkHBy7YKIPm5Okr5Z1+o3kpPnIS1XnTGucvNy5nvmk9nW9Q+x6wfk0cS6thMA
M2WzrdrQmxrrwq+zNZw114656g54tDo4hjw/0U+lcd5P0LwiJv7bTM//wjQOffQvVtUb/OFFV/Tf
/4/3Pf31s8ij7y+TOc//y9+JbsVSyUxz3CoI4knbkHz5VzLHsP+ipiNTfZUXyRxJsQEh0jeBgFfR
BPWSY+nvbI6kqn9RqOH2bWl/Z8g/k84R2+w/61BIlRHWiCS8gYDW5kt4/SEUttUGelD6N1n5OMQr
U/4SFmcvHsvV77/sJRJAnDRvhhDiYIiPCkrMRWwkgUGfaKzxb8gdr+Pya+vAIHK+Y7vS9n/XZP6t
2nyxrfyej0qHvYZMkYLWG1EFCXGYtYp0Q/sci//CoYuL5nSFkjrQuV2+VY/JHd6bHhoEVDawF7R3
iugtHvZcwG+6J7rq7nToie7RQV6HIb+nhVM2Ohu2La5kiyDXKFEDwwT0b0qqx70FrZq2P92IcRc6
JvR8Zz6CK8GioGBroLh5vSJ8tuuAi7R/08r0I+h3ZfoVyrWrkkY3o2O3SbG8FmuD/KaJgojeB/bi
RXhlYcNWFlUbHUK7X5v1pQb9++PVt1zgqAtY3aaQ5Wv8Y1m1HdokzMdwCg6lL5/Z6oUMnkDqjuko
X0cznKmLURbRll7RJjoFc3Dwe7D+rql98S/NTW/XrpUfmdDykYmhkE/aQvxLdCeKYC8DO9rvO6Dw
QXhoyr72EnpQDVwpPn5oi4Dh93ws2B7EC6iMKWu/HmQc8IyIyyw81D+hm07gxMoN5IjxsTjBnATw
XOGFYBK/DNghIXVwNh+Pv1zuz3O0n6G/GqIla7ErqSVislYtwkOf3k16dQiHggb65MdAhPrxSIuu
jb9n+mKoRRwKeS8mUVSFBzyq6NWzbgjKLquNejaeZ0di8nff3IuhFm+uoZnbyiKGUsz+RHSrB616
JKxefrw8OARE5ITo4aLPZ5mbl4HGdZD0mA2UNRvXd8yr1ihgyJEqO8E2/Pjpvf240L8YoubKBkiI
u7zpN+CCJk0NDmOorhOHzZXU6jF1x3uD8N0aSCAcRfBtXq/FLpxJDdXsEUWYPEnEx0Z8F4EJ/Xgq
b18OZQ0U/DYPzlZkwcd5+VnR6kUXQSh8S7hK39KlkNAo59NI/gfDoIQiIsB9981hKAur9dI2wgPO
n+40VzY1S7BaHw/y3hNDASVCC3RdRNiv59LQpNuDgWVXHep1l16EaXTVh/H241HeeWJCLYnBsywu
NstaeYbx3WwYQ3RQ8FXrybnUunRMob+4f4vPk1vTi0EWUyEDXCJJY5DV+eWttlMRcn/pLxFnesHu
8eYKIOtKXhWr8lSHfu8WB3U/udd/ME+0CMIkmYaq55DjxU06qWnZDaUmOmgB5kstuBYsttf/vTEW
+23YpJEDkoQ3pqdghcd1PXxK5vP3g3wxC+31mpjiCSeStowOQ2vXEIOBPtZ1vPqTaRjEq46GmNpa
7HBD0xcDXIII27F6F0feHOa7/94Ii4O2HeMiG6eeEdjgSPB5YX7kQT2HiC9jkuclp/4ziWVMYnUO
7r5jdMCQdDtuzO28itxbUk6r6JeP09tNdHf1w9oOq4vJnR4pUfo3tqcfuSC++3HRliLbhEZA9RY7
q4Fgtq3lOTp0SXcSzMkqoHfxDx7lP0M8n4wv1nUQVYUURlN0cC5tO9o2uXTkFH9uRHrzJFEBK6wF
tm9R4n65p+rQTGMEh3y8j+mq22a7ctNsi/Pk3Ljwb631j2+nO2vFezRv0vNko+6KDbmZ9eT+/IOJ
vvgZi1WJ6UQTYPgdHWzzgOshYaxxZN0/53A+muliWaaKMg95YkUHTMW3/un0qwGgZ3pz61IR8kwX
9641Be1tilE4hSrbLS6DTXxk2393zRgmcRv5cCK3xTxnGrCFqUZ0COBxDV2VfZfUyv/18cMUf8mb
mVoWCBf6wLRn4dbLd9qWXUgcb0aHCB91LfZSaT91qExgQ3880LuzeTHQYvEouGsPdHrz1jD70GzM
FY8O8e4CVenUpcmEvmgimNcLdAzzdNY4GQ/nj9kpLqR75UtAxWJnrbFl9DQvW+UeJdh1tw9Wqde5
nXs97MJTeb/7gzOGgB6VNJ11/JrFZLs8IiaA8nbQi+ZCi7OLUSnWHz9PQ/wdr9+cTclOQ7ZB0CaM
D15P1iy6aI6tpDkEeW/9avDYOiiAJmq30LRmQNA0jN8oR89P5TikXyd0EN9xBErvSr2Pz02wPTfY
n0SnNW6I2M9MEnTkIu79H/ZYYb9jz0WmU0tuq3PsBuQnkDjTj96kh8Y1wf2cg7IByIKZDwSC2mZf
cMO6lzKIc41+CzetEL1+Un4NGEI+V6nO4oJdz4Cim2zEJzFJS5tuUXzekG9BkxV+UUpOZmtEBIL1
mH4zg5k+B/tnKi7ksBHHH7yFkTGgocVAbej9zI1qdYiQbQhIqAOV3Xdb3Z8zF4JD8XWyZWgutHhb
MogZCaqQjQ/E08cv4U1+gnw3LT/ENGAYyXwv8y2TZUaVD9n6tmucwFm1MKma8wbvbFzkUsjpHaSU
CMZ+g/P03HF39boKO6ot/mQJNLTJ7+4//kVvbgyIikhO0XfAB03772LTyHLa5YCQ9gdIwhdTeYPB
z9Ossl/pB06nz55qdJ9wPaEiRFMX+ejFNjnjhBkOYyAzmIwdOhI/oZL6TynV1e/l/DLZ9Jy5fbXK
VYV0giYa0XVaDYUO6uX+JJe6GmSFHt1iTM+KmXD8+mbag/azmHwKCJQy5BtJq6Uej04NRpiZGtZp
HYfxE7bCwVXnQFRy1TZRUebju1Pf0VGLx1Y06ta93/rcfWXVLoBHqtmVNI7lU9uZ8k8VB7iHKVMH
x/V9cNBuCxRrBMxkl9VanvE0RY9iJDdm5RgVsHQNy59GGREmGWp2bSfOeGeHNkQuK66i3AXUlVOk
9nNMOOukzM8DwL+QJDMMISmYcDGHHp1G8pEt9/l6+PrhkYsUjYb0tz/nGF8/PFBFTdhWfXQrwSQ6
B9eoY/LR1YhbU5y68LduH0yrkU5tn9aU1kdchMHWj2CooJbhfrn9+F2qIshZ/hxH9BFx67NoQFwE
QVZZOB0g/eQ2kZMSVpwSrEbft3fSJIN+aqnV02qbeDQjaYe6LC23m7TiDspfpcCX65p1U2HJVxv+
CKiolLGySKWDUwZwlkmRkxgcrIPvp/CYJ/zWfOj1MkpRuP/GdMoeKayauvm8Ty0H2jQQOD1utWO7
8usyKXE5V3WNvcCmSkc1a8nHQKUb1E6ryLeOlYptqdDbpx4KFu7JBQaEUSHp37Kyn080pcafpgA9
eT3gDt3varnNLwOu37e5PdXfO3OeruYkD+856ZTbZiqpBkyBYk7eVAzlVZtlnNMI9iINd8y+UG6n
eKiujSghsrSyLjk35RpTkLnyfdnr4DX8UpCkfg3rphZmkHn0qy/CAFdum2YQZHZVlV5KKDUqRF4S
HlR8A8Gv0i9gASaxQ2m6MxNc3nu1dfvMSr6qfVT9mEZQ065SlvJ9RU71MEhxiytx1+luT8/Yysfv
DkOIjxfS2yQPuy4NAQTS5KGh5oij8UWoiz9rWo5jDMzcnNpNU2FsXHUypm/wZqXzrrb0SyIlaY//
63zeaJwDJZboXz7+FW8CGtH+QB4DMr5paeyBr3+ENDmlKuNqdqujOj7huIKTqkbHmhiffYtefzRC
Ok9AQ56Qfy7vYHKgRJKBoeut75eKWw2deYb9D91xgYzMCdYUmM0M2+2tr0Kst+d2vBwyP/eiZvIj
jD6Mq4bvbvPpuSOLoDOHnlQS2EtER9EGoZFpQ36LQZu9qdvCWM9zdkwZ9Taeo2qChIfdi9QKR80i
W5AlaARMpSxu06xu9qFJN6UtBebOFpf2EsphWyAkUAJLXw8pEotZirR1FiBjxNQzWU8d3iSVNufQ
/dDRD76c7RRZ0lZYL93YjYr17YBXimn6xq5r8nDXS325b40K78I4abwZOvKaSCPCuEFLj0T3b8I3
MTdBzyCNTbJF9F+8XMOBHRiV1VTF7VAFwaoxLclrdPrHrMQIj2y8b/ZdhuLhkdJjFVHTWOy7QBP1
Xq/m4taG4bR36DxcW6XsoMTQSGqnOR7ufZrcOhhSemBe65NPLhYxPIa2AEhVMmXGIio3Edn6k9mW
twSmEpIR+qzkMOqOlKWeZXKvPhSGobwhohGTXpLn1NOLTaHE97Qpnba6LecuxJozxMk3mdt5naBf
3KpZ1G4oyso3QeabnOr/Qd15LcmNZGn6idAGLW4RCJGCqSPJzBsYs8iEQ8MBuEM8/XzBmt0hgzVM
K9urveuu6mYQgItz/vMLUigdoro1PIWDXVXLZa0I5ezm0rqsxtmOMRsL3nMjKjCDk7jyUkULbuw6
34RmZu9w6JiTP7+n0xc/e4CTxwEYn4XsDVOFX1eEYWAk2+RaPkWzWjHu713igiL8lQfvceyIubWN
8YOX9tucg2aebv7vnw1Rdf76kwJhI3f1Kp9KA1WCnVvpIYSLAfl05h0ZKiAVGUPXpaysD5b/Pz0s
mpy/7RaA4c7q1NGONMFNa/8UlbUVYxaD5nxYVyjmfdMlpemqxza0/52lGbfzSYPH4BIqo8/Tnl8c
ZLe55mA5/VNBaCgamzzdEFXufXA//b61aadpP/GoQR+Hc/uvb5XAcHfsWFxP2VxAhJzFG9kCVP5k
Xv/rJUNqI88EC4X9FXhn1TER2brDJsbBLJOthR1vuuV+X/eLAVfc9wM78fBb+GDR/KB6/bpQWaIW
aAFiAtQN5wvVxvLU9LGkeyrymWhmw7sYiDxAOEPC5jhdjlF4ZQn11NtyN6ahxNnCexhT6Okpaps/
75nfLmH84E6guP1jHbvnRhqQ+N3c8WcDhjeDLasI3udctR+85dNaPHvek2MGBjZQbcDfz94yPtP1
MIoiO/aBjLa+3RK3YGc5OahhvdVFmn1wXv9et1Pf/KAEUN0gpzuFLf58N4SLG+J6OQZPRA69ttLZ
Zyn+LYUr7uf00UOoO4A6QTTDC760CJOzdyWesn9+s78/tMfMAYsgXCeAhc4LWWAp2kzHD56cJvI2
jb2slwvlCVOBdtkXbWB+cEv8YyuNQubU5cGDRvX960PXDdcXt2X4JHJzsRKMwe2XBi7F3WCTqk0w
Ydg8uMsaEQXmzFiZG/gsiF2KkS/Uwdz513Aqt7LFbYnjLK/A8s9O41pWMPu8LnqCnRzFZmYYpKJY
739+yT+cGn5dWgyzKROB35gAczf/+tDIx/sqT936mGMPSMyUrllXYTEeun611o2Hc+yFuQjL3Y+u
cicEDsGCp8/QtMxSc0TnPSbJbxjjWRaur2LOEjLQEHp0uc2si3b11qxab0eHXH5Z6wC/UE91YNzC
8jIjzvw0vKMhaz53oiecm9kI6pjJnokL8LCcLmhEbu21wZd9rBZF02vkMB1VIYigLlPjmbYZ2n6R
D9FLbfV6imcloRm0nt8RzltK48HtV/vYRiuJJ33UmNjxixR6tUo7lSWNWXjDbihyYje7MopuF1sW
M6x33/A35PY+VKY0v/35lf/DOgs8zn4svlhsvPSzVy4ckse0HLtjFnnkm0WkiEWrY0A0Zydu3AKl
jZdW7SEoiktPL3qXEQp1lOn40VjvtIt//fYYNcAKOs0piZ070ZN+3uWt7OqgwznqaAYVITg+EmpY
HP1Hh8lvHSljQ7ptH48aC5rBeV1keoNpYXlRHKcM1zSZm/hvB6j6A1IfQQnT8kBO0IBbuSEeLEU8
GgttSP780n8/TEIuGyBsqElI+889DNEQ+KgV/fyIUiT6xDB7Pk5zb97UbfTkLHP/kaHDP/zeiUMO
C4qLih7trK7p7NAu23XOj3VpGYmBBfthtU83EQlzOy8TH03jfidYcA9jFoI77ckXg9bo129JW2/M
Q863JLFhPCzDiIJicLMtjq/+ZmikBColj9CLWj+e/ajatWnoJEZ60iuEpGDMQd48TvM4XAjc+ZOC
puGDOdjvpd7pb8g5TidF33b+Sho3wBQ6ksUxtPgEHvGxOPSf9MPW7CJ6WucNBlTy2OQfwvL/sM6Z
sqIxPDXLMOfODnZTerJw1rA4AlOJw0SRuQNN/Gjg/w+XZohpLzg4HQB11/l0yheYEerQh0wQAF35
5mjtmJIuO8Ilin2mcmfX6cCJS3LGrxdPlUhPiiAhvs9JJpgbH6z40wc/29zgwpA3gP/h3ARnp4y0
ZommsimPeR3dzuXy7oftk59mL6Sb3gytfvvzBvu95KQOxGAv8OD34Pt2dpaEACEBHgklJh9ed0Ww
mfdghGR8eLP1wYP93kxCf6R1DZGn0pWfG2aOWephnG03R2+NXsvMHO+iKahuignPsN4apq1FFs4F
HvUD7pO5/0G99w/PCXYIFhBGFqJZ/2wthSps8dKR7TFYA/Oy7oH9OtOXyLO8j7iHaJR++4Z4XEBo
h0ZymrSfW3sh/m6LFWHfsWOLdgdT505ihhI38LYY6m3nGmWHKbkzva7e4pjot34wdVXRfm3aqlBX
QVpV9X4iSKBOurWry9juWu/RCmV2Rw7dmm0xcLZ32K2g+LGRfT9NttFutamIPjbcprrxc75EYve+
+dXSk/teVGAVmiwX99LPlPg6l+lImKIZ0NMGNWhY3ASqSdnLVARYtoT5C76OC6JvrDOOE13xW2jj
gUWcdO7ezWpx35qsRGa7sEG3yM97sterYCLKs4kIUR2a5YEEXbXEmhb/IWoK56mizVBxVKXyOGQm
yS5sx0SceGyXaLWMMfZ4tCGWrkc8tuN1IwE9hDw8Dq0nPwWe8lCWFYPQFAt26nzyZVMb6CB1dVg6
PgPGAnzik9FAehEoZV9moJtPrTTSdxrgcgK7x6kvprjQX1YiJet49cpqq1plrvDnAoQnedPyT0wo
M0S2EOZBeoXCU3ZfWt3UbbJ2FGpjLhMFzTouggKznYJ9ZDBs4iswEiiscllv+6w0XmQ44gbRuJZW
EIgk5koMmpYwmdrCZrriORKKvTMIm8A3QgYSICjCxJu0+7xiAm2TxUyDuZn5bv6dIVtmJN1Q2Dap
DSauPmHUlU0yOIKw7xIJ6Ey+dt985qRGP6vsuQrIMbWMEXEXI5h4nORylaIQfcsBcd8Im6g/LUuG
jobczdZHbEeCZ2xOJEvFZWOneaJcj2SdSKE707WbH7kj7Jro3bClXws0qguKSyRtVUtvysJoXqpV
FbuxBaE2Z6SaHAHeZdYb+dMaWeMm8/I5sVfXyzazSNeFFJ35hs1ndrf+UPZOfLIAbZIc3fiJB9/n
DxEjvUfbJDAUhvuaXYq1qT9BdVq+Fmvp4haxznV4KDyFUHYwAqeIM7VYu8Fq6u+hV6cEeYOpP/VR
GvEZw0zcj2y8F1WmwUunQnlnENb+XSlMOnrXz6EJZ257NZvSRuftD9mbHIfsMyNLA9Fn15gojGwS
4IchP7qTW+6tSrZV0jtQ+Tb0XfVz0LrqSvqL2GOoIVTs2pMIwSbMHK3X0C3P7UI3zysqV3/TC5cI
s8xufDwlFuY4M3XNZ/xw5ENb2uarHHrcqhZsFR9k3wdD3A8U6fGaau9TNOY9jtLhKnadi/RxW4zu
tl/G8rjYrr7prHwySDw9BRzl1im82YNaxi/4U/7aECJ1m61NRlKmT6pEYPhOdVmV+CTHOrolh8n/
kjIN7yl5DAsQAj/uV6ao9OzYURDs42cOJr1VhYhv7qxWJqlRah9T7Xb5hhpxvNJzYR/CYeI1LJJY
s6HMEqIqzetyMv1vog/RVwjESJ9NZ51u+RysvAzQzdvOJEUI0o1a5znn352k/m0UYjrpqydcwSNg
+2m1ps0wRuu32SqtWxVG1TfywnC5r/yue4yyKngy02F9C7zZZcqG3cJmbHS1X7Ig22au0wDRym59
156PDtK40UV0EZn1cijJSvnmM6tI3Lpk8gcb4HPmlr7csLBt4j3G0PlkZHQ28MdTeVmXLolJJm4v
DPlIgSPJKNPOuLFxJXm3tUzvqNamxwx9yXNtyeUyaqjWCaFIfcpJ8DlgJCGX70UYrbw+SVYZr5xT
v2vt2dgEFnE0+NFWuYv1gSSxnvqlyBJ3Ze1xxuU26e6eLu6bsMyvzalorYRv14RxHo7u557AjuUD
+Ob3QpD4YkoFBL8YUcPB/LVUHYvRsGS5yGPqDzXpxB6Bk2FYJXw6kpQrI0rUpJGkZGTU/7lIOVPJ
nOA3LJWZlYNp0AcQJfHrT/dkTpXZUqljSXNdbFKu3YNAjLYtle1NZAYHIfGh6ViV8UxssB93eBQT
+OSQhFA1w3CLw1r5yXYLZMGTB9RklsH6lbtuwFtlCPSumazMRRJn9+0e2ep4G3FMBwkvBB3nOPX5
sSLEb9ng6cv6w16GEIU0qsRehLNPMr0eqpPPHChyPBK/e698vNU/AFZ+50Dy1oGn6Ygg9NKAnvUK
ros1TqSs/mjbuLioYvHvp9H9WkdOf+NF0ty2PSYZDrLTfeFMY9LX9byZanRb1CPsAz8gCiVFcZYO
J0OKaqkO/HMZM2kWBHSn8wFMAW0Y7Hky4rDhmUi3u1gMPT/UveNfuIDMHxSFv5dlJ8AGKzC+b4AF
5tmEoeCqm5fI64965ZViLhBtcmGojaoRpv15Ef3eTfz8U79VupHdmhA3g/64KJFtnXzykmhdow+W
6j88kMOgmnkFoN8pcuTXlYp7k1ga02uIA+++TjpSt1kYyo1jGN77v34edgVSBnwpYSufz4E6uPF4
TfntsR/xC5rBeGOvdKsPUIB/eGuUsaeuiIoW4PesHSGxOpS+zrqjmLnnxiqlgPKtf6tlIL6DYR3+
tDBhMI/9oSH+aQSzmBhCdo6Wz+UpGqpVbr7pRpgXf35jPzq5n3srfoGXhfgRh7CTDeHZBlrb0RsX
O9XPbfyayHiI17jdBJsufhdbEj7+X3/u7N35fpeniJf1s7nxYntDvbbJt8aWA53fKraXZpzv/vyE
py7m/AFB9eFi4zLOYX12RFMNQKhxs+nZ76Lb0aE8d7riDZuw78bQfoC7nq+M08v8+bfsX1d6SlL3
YLuGftb1tev9lRdPf36WHxSoPz3MGRZjW8iWy5nXdxXFxKDHY6K2Orl4czc4L8TW5kFs9pxvib0j
TiIx4w9UGue4AC0cNjf0ihy2JuKkc5ISepDWb2xnPpayMa1NWrYLWN8ShgTJl/ZwaZUdvLKuKUZz
W7a53cEoWwIBn8is3C2Ng3dbmcPafNDJnim6EVnw9+J8oSBmWkmSy1kra/a5IEOeBJq0zucvyhpV
XHr0s4Eh1gsl3ZQUKSd9QDyL9t+PxguioTGuNYbpdmk6LGuivkfjre8n5L7X49KPySLNLCHSsXz4
8zc8WyM//qoInk9jJgvZxLn4fKXJpLTz52O0BkaiFgmtZKa//POvnK16tjIeAlwidPZI/vxzY9nB
1Y5RaxUcFwru+7w2zE3ZEV5Zgr0dUn/q/t7Y/0rj+r8KWH+Ruf5/F0t9+kL/l2b3m9T1sfuaNV9/
VrjiQf9/7Mrc/5y4driBhUwloDCdRhJ/25WdZKxIYaGjYNrtEsV1gtb/26/Mdf4DDZWK7jRcPSGM
/Kv/VrjawX+4EE4bDx7HyefR/zcC11Pm9U9nIzuF+dvJMhzvRSaeePX/el5NocJq7weprtI1pL7M
mNYDYZe+s1FdDbs/Kwdzg4+iBZdCG7NKZl+TZZuVS9pvR5VWfVwQw6ASO/WifutWdTZsVZ0jo8g9
EbibdunTLmnNoO6SqGYtfrCbwN5/rcFP2/2kICbZgBVPhrd99hDdgs1JWel3XA9Dfc+P6m5Dit2I
BxXOWBNQDj4Ysb8s65ZiXV+VYzQROmm736mZK0DEJlUOZlu1oyje16X8nAVytRJwuVokgBew6LTj
qK+Kko2IUGn55Qamb+tvvA6VJoYdnvJ3Vr7a/WNnpCdT+crB0iwg+XJPieDrrZpdb9iv+PHQ0azS
xM3Ml6dsuxW3/k1UGYG3LXw8B/N6pTTKrY5e3BZ0esI2GOCZsuh1TDLjjCsUiJGbyLQzjsJfZLPJ
6jzt9wQaNe9OMwhnjH27kDe5lcsXsHvfuhopKPep6GdSDqcmYl4xEpK70WnRMT6C+6y2+RDYVdK1
Bul//CHXaZ+59rZqpuVhMjtCVZ25W16YE3IqzoNWxuMqs7bcERwT0a/P07RsqxLLydwiqjLzq3za
C2yGnLgNe95jb0C/S4ZxlvMr/2+ygFU36+mJ8ATfuI/k3Kldjx92juldaz4UOAB4n3SOafHOgKYc
4vad4nogh1S+jFz3ithNTOJjsej+G/TmNHgUTQOtD45ttx6Yqut5U2DW+OKRT1rtRLgQEdHNmVjv
lEPTRvyuQfqbJy0o22tuURi4oyUuPdQlsNmbILhB6yudh2CF9YnFeM5TjABVL62SIroop9Tmugg9
0gozMV52Iy5xW1drMe+AL3p3IzM9y5tROEiE02lwlyTMopPfnadNeVH5PrxRxuHrZWDL3MGbqgq/
MOgAa9HaTavEId/2M8JE6svK7Up36xGDNlwY2TBPsS6aWr5MeV28tx1Bsjitupn1rfX6+S4YxVps
FCGXcx7bjfvVAoXwL2mfppSgv7EONyPKgWU7DAoX1p49JbYmVnbi2Hnl9EZrpIh9ts2RnVStJiKf
Mu1GRnmpsm/XHukerpkWfxiJdsNiwXhv2PcyN3oydCUPxtvVq59etbPkAJHuFFq7Jormu4aezEpk
MGnjsXLH0L0IDfCYZCTXRWNHXPOHAllVP1K5ZnwAzXJxN39vxXHsdS7iotD8ER2ZuvPr3KYeJi3G
shZF3ArYiYSbOK2ov2FAWK0TSWNqNvrYKAH0ixjiTxQ9k+Huz26S+zM/vEZz90L86mjfViVZzLu/
l+sKYupRSBBjTWRnydHw96LrJ1FHu7DTpk5sCpnmWpSTw+4ghAT8aQi/Bm6mvcTNDcmi15n3xe4x
qrho3AknwGwJnE1H2s097wQqNLav7osxpuW1VwXjrW9NJKJWhXDfZmNyAaDT9ltBoP0BVXpxJaAu
bPVgexdqaNnKTTdWBBLb+pDVzXum5j5ZG9vPdr5Rl7iD2AH56iXxX7ui7U+wczo6FPgYG+EVl5qf
Z20pEs9Ke1usxfIyd2FwAxmhOUY6LE/XQda+TpUZXVVLTuG0GI2YNoiu7A2weJ30bVs9E8VH8Cc5
yZ88tSyg3FlX3NFpd2qzFKFzyE5kGxCIQByr2XsMxQyxvBU5kRGuqcfxPrQn8lVJ8Waa1zNVtXk/
Q7DwEyq3Nr4HPdNuqwhaH6RMQOkoy21SAKXEQS9YHsq2N0SCN61351t1e22FHd/AMdSTmiMJ2XDw
LpdgLjALJFw47kZ6XNCY/GHpBNl6oEPL7dooeZ1NbbllHkZ4UzUeS7K2bxZ7eTeLqf8cWu2Jleml
RgHF12uMC1236ee5LB7V2mcXo1TMwZapSnSo1Msc4SCUa/ICy2giDLdSIAglS1dDZSKNMi+ay9Vl
Q+dajBPWepTPbRd1zoZxLzu3sDSs8RVje06zSryrdqkfObGZ+3dp5GO21A1yD50NUK4LanE7RTIq
t5OUPQNZ2LmcF/4qN/B4AKQKWRfXK7Z4YhNCPP4rRPIKvTPIOyOJpE6/ticLNatu7FdVk8yOwVYg
3/Lc8M0tdOflUU7S35t5JkEU6SXLJFjIg8FHCzikzXz/Zq0wRzSJmN5zkigce8tg0zCxvcQNTB7g
RK6vemkAvJWtyDUXHY66mVm0b1yNRc/0YcwPRQtRo267PslWgb/nGDaufZlTvgSHqiY+M9aKLwaA
XepvRju7332h31Nz7T9BwM+SkWoKPXyUvoQAWa9GOJ/kLEP3NjYTCoNigZ7Wk5eNVXCgrSRnXfBT
ZRRcFUVXRFdmpeWD6y64HFrhnCd9NHXfF3Mc3gmqlnec8Myd4bl6N4yhx78sawweldAq6ScLvkNL
RtW1aty1Awi2sXlN7fC+s5fga90v8r4w/PyBA7PekpWyfibB2rsaQ2Fx2nTpp7Aq178Gc7U+Kyqu
nT0M4z0RGhBIlzGKG3Npk9rvMv0ypnnD+RFE/XBT22J9Wmu4cbRe4akcG/pOH0pE6dFLS1EJYAuP
F4l7aTUlVkY9jgtQzpdPok39l7LEQ7C1Vx3Fq+M1EyMykL5NlKnqPRwnkkMLjNWew97n7uc4CKtT
dhMGfHa6tliejvauEXQYG3v8YSs1sYjixod4tJvyYp533Abl59IfNQal5aqvXA/ZQAJVttoP4xCK
jQw0/pOtbEfzniCEARe/2vteF1l7iTZ2mGMG01gyVZZfrXthBYTjIb7Byg9oRrkqpmkawyOzuWWI
w0bVJinwAfM5ksu98IvPaKlkK9uNl9Q4/bkkQ7m4HBqDFsOWIqhMkPOc7hmr6aKkTRvjO5ZjwtyR
LZinCc7ZEVbUqAQTHc3jbppT3HFFpyEw9QAzeWwZAb4IprJrk7IkUtedh4wsKdN+wLVM2j5GK0HO
6LbVEUB7yL054OhvVdZrm7vWq3KCZUZUQ4J4vbhut/dySiHuAFObENK0FNt+1Z2686mU8msrBd5n
/y/2eJmRhozFBMd5eR0V2L/mi9vdcyOH+pKQj5ZoW6qOIjaqnJtrQf/xTS2jV+1BhSN7XyIAaXfB
7HB9VLjs4Ok51dm+0KD3rogCrIZXEpiI6fB8SEaOSdXqwnS27skkr6w4j7S+86agRnsmrG6vnDK6
wqI0Crc2Bd6QqGYyD8up7+Awyf2rJe08c5OXc3Fw0qx4sNXMvep26Kkojm78urCAXAds3y4t55Rl
FPhro+OoQ83GksyNemekc3E1la1zVQ9ob/amSokxqbKhdK+QPbP+DZPEMZJ9QaZjQZ3xEnRZGuLs
PcmbkjsUM9m5vXdTNK+JqXCwjJ3OpOiYtTOPjGwoxeBkuYuzCUH0uYZp3SDADxTrK2XA157p0WNV
rFzL69CXn3pL+d8zKxh2WMihbfWotrZz4Rs3ZVV3r5GVMa0qBAn2cSoV0rvI7SaEdqMuSmDdk9p2
aLvFJoY49xm1DdAfDg1p14SoMx0PGeOim8UGbZVybweZ7cTgJ8a12YA/JqtiFnVJ48NEuHNU/hzp
YvA2WdSEX6a6B7rwXHwWJ5GHz9IxBZNdxnRUR37UXRRaOJd2F5IJHtUBtXTvE0QaC6e1nwm9a66j
Zub9Lw4ywU2giuDaZ2TdbzNTuUcHmf+LW3V6TydVvMIZpZjHQG3+Zo+WvCc2p1x4YpG6F4pJ2gV4
0TBdmJXZQJFSynxNh6wa4ulHEyAqa7avl7J8LjInTImIXOW60/B7wsMYTp3DAnKFQauSTl48Wem7
g63ClZmb8wX3f3gByXG8juDwFRtpVKpLauGsTqIiw2xO1d+wgfzorJ+F1a/PylqUu7V8tT4Gmgki
yqzawZ6wzL/ZTtqOsZzn8G4KWWFxU7nWxjwdFp7VO8x1XD0cehsDOspvHRtsf1xEpvzQpaeGULRZ
EfPiy09A7u3FIIx+2wWBuBCd+Ob5EAtQrM8XbLrJ2lTEl0IQNBE7e6PhH0SelrjVduLezb3ie+/W
7rvSnvGAG1n/Gs0iesyWFLk092tiB1ifbrwGkkFs9k1w57N9v6c4Q4oYIYvzhfSvBi6FWIWTNAjT
5J481uDF6ltHJ7gCLrFx6r/CyfL5720ol1ttQ2GyRTvuwjJoMJKo2j5mrmSUuII7+oB/cXO5jPm8
57IkMpueMqwCZicp84Mu9s35zqTy2BdR/zkPguxoGbZ/Zfcuh4Xp4EtSzweqt+XWNaT9xYM5sDLj
n3DXawco8hQneG4vdnNnw67s8YiitNnP7qwu5qUadoKUp+NcWcE+yCjgpens2trTt8NoKxGngxNd
r1XwrZ0hS8RlKky2KDTJq7DJi8OoV/YIpuRlsYlyO7zM29m+4Pb5LqYs++YbUh8Y3DtYRkdzkzA4
9a/NIuidBKZ93m7wPImszViN4oFTsvpECOQpHT6POCKYnrvc9REekA5g3G7CsPBLmyM0UENWJE5n
UdoyoEdYhA5YFrq/q/O8IX5h0uQvVN89Quh2ehmNi56h85VbYOKiU7zBudDcrbQMBvdF52xz5C23
oMv+SoXX9t6u6Imv34uyGW/QRQ/3TZqWeyiQxmVvZFgSopulslSBIDlDZ6YX96PssriCnrmrDKKA
VDpUgol5W1yaY6rv7aH5umbdfEl5MR5KvCCvK4Xel4gsFGD1UAFqC41lWNjn3M1c9J+nYl72JD0x
tbfscUS7HOXTzqlOmZmsz4u063PnMDdT9MacrH1oBnPk4zupjrteVOOVNeEqH0+5NKPtaBf6veol
jYtFVcM5GZVYB3d5uZ8MnOKDya1uh67r1KXne/puCAw2kbBXjntjLfpvmGX3FMzluFLMjs7nfqQn
dHtlNfsyCOa3tGzwOiuoOti9S8Z8HAdh58AyXqnJezfDQRXC+yO8BeOCYhxlq0CYzbggayduRNPb
Ml8SLhburt7J1H5xpbSw1CVEt26scefJqfB3s2G8mrMZ7G2Nv5VVFPMV2HR2MdN/YNpooM5UC3cr
+YNwVkorJdlO0BtYzFIPPeK44zwyS91wLniwX5ijxzM80M8dURzjZpyjGTgqKu9gF8hXL2v8iu58
aJ8IOXnqh2y8rWY/6C+m3mDjBBi0Fk99o2svDiIF+0b5xXSXu9pIbxdPhxvd6+iZqJF+iz5w2i9D
Vq67OZtcn27FXBIJ3eaBenDdWZOD8AvLyv6t9BpElWXWg5hJ/Repk2WfKGfFmtao9rqu3D2VJ/SJ
MJrcy1ljTTXU2rjhApRvyjKwOvcyuelTjb+Pv072J5vWv93jO5leTFU1XbQ0Sfe11rsgqMjVCph0
v6352BFh1ZfRhSXqK6DsJbb6VBwst+aggJV0CFowlIliXW0aX4Xf+8lchg0ip9BLRnLDqAF8ox/3
s+mv98Gq1ReJv/qhVfYw3i19uexaMb5yHdePUOTnbVjW1V29iAvF0+6Vodjooc/syJ38ybtci3E1
L7MAasdW1rPxuvae/BLW401X2PhKgt9uZifIv+QZ0mo8ZaBDr6UNgGbCJSuH7mBkCrwwMB7b1J3J
Y+uhXVAzR2SGOgbVNn0y/tWTX1+TaFpe0E42e6dP/VeDPPWkzBzxqeArwTHyCxTzqZ5jgTHwBVjP
mEyDvVwogf/eUHATUfPgmx84DxZUMDJ6iNLBvKff9YbhfkrdcblucwYmW3sd4Z9Eg0MG9QqNgxLA
U/mN2UfWS6qo7Kah7dOtQhx7FbV6LhPdNa+BcKjhquXdqudpJ+0qf7YrDDdTA+rUGHnF5RyJHifX
1b+xg+q4GlT/jW6+BW1oPnnDwA4a4MjdVnDl8FsYnke3Efm1ETbj8+B65As04fiCFxVSTM8pW/uu
oI6YXxsvzABhA/SbyZgqfDzph3zgrinPrDXuapdnBOpr5F2+1oCpiIknkQhTDk/Q/KgAnb6Y1ng5
IUGpm5tyD68d4FI6GVVqNLYw7fPKMI+LdFUiteiqOBPavTIak/8Bjb1/t7hT/cSN2+ud3+TUUu3U
Zh6S5Ax4QNtS1wlEQ4kicmxTkbSCoioWYTnlW2ilc3dNZRIVicTYBtKPG9B08U1DwCdRY/j+04Ti
7u954c9GAP+EmHuka1JQMoFiCPAr7C9bN51g9H+HVbFc4klkeodldXH1Wtps3LitSlsA/X65CUqj
+/Ln3/5t5ID5UcTYHFEOXiy/eQ6Gvh6k1a5fw3ZoPuWRo/bZAqdqBXRNckuqQ+sQimGkpVtvCmWY
H0yDfx95nJR5/A0gCXBxQeT/9dlFQPYr9BQgX9MSYlubDYkqyBvz5a+0hj301EGDR8JNSAhQvWGa
b0VRuMOuD0A3SZdQ4DPU/LJA1ZHP5UWqcEK4Um2W2ntP2LXBxHOQ8127MpbDk7xwjA84R2cqZgYe
1B3IaJgqQd+FI3828MBd2wLMJrnDttLS34tegIPDj7bNjdagc9uxtKyKUqlkpiOakGFMVlmnUY0x
T89w7Op6v/bGrBPrx9TGkIZf3f35M//TXzKEp/6DpQSjLDiRQn6iLzjkbHhBimrf7/pC71PH8Nur
Wmf8vbi470cx5d+jcmRWU5QrL/nHFClqYQhvbbIU/S0asRy4J+jFAnwIQfqDTfBj0Po/s3QPpSZ0
ZIpxUhoIU/tNRwGwLbpUwo4dVRXph7833WAPxby3OjCqG84NFDV+Dl6fBG1PtkA2D2t1EzViRtMv
l9GiO55LyocK3i2ay9lhpaRytpYrzAydCUu0afTDD6JJfygrf/2bnxgbHrvoRF1Ah/zru+0Kb60i
IWFAuxWr1ymXKnytMtnprbGwsb9Cn7WqZDIIFPmU2XZmxRyXorjJFvzarjwisb1DVXUpcyxb5NWO
EdgAI9Eb3BVnGcGhWZymQSABwttM8EOePVhJfRz1UApBwYrS3Unq5jmpa1oNamkZ7o2wrclRYwu8
0zEVD3DEwVpzycxkM6+h8bUTUzjdT4PwUeU6XgV/cOw+ctQ9Y4SdPquLZjl0UYFH/KdzRtjKYKIO
GOoQriD+i70zWY4bSbP1u9w90gA4HA6Ytd0FECODMyWK1AYmiiLm0TE/fX/Iyrw3JauqtNq29SKV
k0QGIwCH+/nP+c6c3Bqpx9Fm6OkdD1P2TPW+krUjbnQHo2Pfpam9XFbfjYkw0JCxXBwObXeo/zo9
+hUj2rCypNOcWETz7GK6i+ccSteUVFTzyehdmxOGoCIu5o/aM4Z6dkiV6U87rxsy71vjljnm31pl
Lwj85vI3fpCfF1McD1iDWEac7WLA2fIr0CWZrGVxiCNBzZqqbQcdh3k6F+fSLJsrN6XVIDZrIBe9
0+OeNvxS/81N9IshhVfAm4yBSMJjxq1EG/rPl+KaYOCmSgc9OUl1fXBjy2ETueKLD/8x0uFtVs6Z
HrjkJTVqGAJF0m0rqxXb32UiGyBSjUwdbPlmFIV2gVZ5gIYwfKXNpmTzzbnmbIxT1O43jMWRrEnR
7FoOuyle+RWPQ1DCK99LB6Hy+O/XsF8YK0S8TExeeFcs6QoqsX63YP5lDZOJG5uR279zMmlvUFqq
IrSHglePQuDfcIocIspLlLiKVJ58wxyPnKgU+bC96XkRyW+/6q2gJml/t6CM7sYly57see4XZkqW
fPKHJbu4Q8WaYkayykKmN1W3M83JuklnT4VIwsjm3iKyfNdU1dCg5Um9p1ime8SbS9XOv/+Jf8nz
/f4TY1UAkboF3Kh5/2VloXNDFbIu3nuxzdUEUw/OEDTvsm/GlVCBcvDa8cA1Vt8UYzynR1mju7In
51jTtyL5u47pX4b72wvaSMsYexnvbzHwX4w9peOkbCJoQ+4nHufnemiMpyzDN4yz3Yra3Szc5fPY
jhaTXJx46Z6iCS+69n3ATahNvR6oQWuRZqxY+h9VQhx0n5WmewscR1iHocnLjy6VjCpl05Y3w1i1
xZM5eTPnq23AyULTvNqNlp/kgF4fLKaJevf7fzVG2SDWmyPlEUs84gONyawUBx0ZXCJ132KxHzXH
N6lr2tBkU7JZXEpLN+HEGDum841S9WNZz5oreqxQ6wo25fQOmxP5n5JVpH/xq5ovVvw+gbRLR8Qn
MintCaizdfAY+3OQhB0W7WuPEy1jzqie6VPDhr+rVOk752rJtlG7YefXS9FYn7W/oAjLmrNPkGed
Kogy+DeF2bgWuWSr8PeiL9m+StzsTMt4d41gsQbGTb9faf+RX+h/GBN/Q4H8a5/QMfn2s01o++1/
cPB/2woIIW5stD32dKb9/1xC4jcyteyjWOU3WO3v7sU/Ww3pLgT6gGkXVAcr1RaH/sMl5PyGHQZ0
vmWBhDAd4cv/xCUEA4BF/C/7jS2dbvIXfiWKXiDV/7LIy7wZi8T/RogYyTFpTGcJXDrGmFOK1Pjc
tbZxXWP8zjhcx6ibyDzjdpxq6cZblro5I8niSJfSGtmhptr+1lPkbR8R2ytyFr3tdWdGl9CYpSjT
8S4qWzleaWP1Ib9hHCTMkowM868pSfSMK4FgnwRVm+cjXVScM3eNO1AbmNQ4pQe/oYEPQHdmnhfL
1+MV9wdzHFnL/lNvRf3D7/yUnTBnYgZO5F9SbzbwJtWCqI7y0vJVbinfAM+W6i9Iok1+Wpm3ym/F
si7mLfK03Zw8fzSAZcYNtqbZEkMdZrY1fnidqdq9n6Wjea5JcovTQOCrYfcI4CLIhtEzTm4Ep6z2
k4JNpd85x0aNVHt5q6KPvS2qTp/Ic2Hj5w5s7AABkS2FHY/u9ZxOTO/lGMkfFQTIC+1tlGAYhaCr
T/hZi9PJXOVnT5cOxBVtNVe122Z+gFnBr08yb2dzPw5J+3V10/Kbmdkj+EaczAARDHxNMl7KR3+d
iLmk7C657dk9foa8kf1w4jKud0bdpDcUpJQPSjXEvczV5AySmjLpruc1NtpDXC3RD0ruWiNEqTQ+
G1GfxHw1z9SYyMyOK8YuFKplTVVgaLLXP4IkzLGGRD4PeJdtypuTOSC2mjpTTyYIRtbQlOf7Lorn
yg392h7L/apKFZ3GBZhgIEqv30lHo1nT+9a99aWAqUU8ELuK7Rv56wJ78WuDrEE9rOg5ybcpEx68
bHhoKjNJ+q0ugG62qvKJPBjWdGbQNC07GgU47Kd5ZdzZwBZh7aQp2TCLK4sxFB4EpEZku3PeMAAJ
3HHgpWaG5t2zEsOwg3ao6SF2exrXQ8hjGMVjitLucddnb2JMU32OQdf8GAmIAmqWdv/mRkv10gkX
NpvhG0m5m8wkyvdz0k6XRq/1W6nqTOx7lNQHM/UyFRocQX8MLkcV4XVovjnSSxPymJjX3QJgf9w5
XVy+G71iPjUuytZ8GOWMpi8obFORk7MdKwgYYeT1+voi4cZ9gflX3LJDZsrbWw59Q11cDTkD7iF/
ajqNeIreUTdHMUQXpkL6TWCcSMKYsNCLmcUTybDeXVaASA3jpqnvxIdp6qxiw5woFNDVIb4z+xJi
VO5mQ3KczLR7Z6SY8+r8DgFLLwXNyWPe94q5j46bgIlN/NGZuUFn2WhnPYMwtGiuPd1eR5FcTbpD
/TU5T/iU8hAQVMRHEvvjsvNzthfHuhu7p5Xa8z7AAmF7B9J+wDfb3u3zvZOv0UJjdPpeZBVZfuoY
J2i7fcPIO++cad+1PKKZyUXGFbvb6iNiPjyG+Nns94iMXf6UJmr6UCqdPpLW1Og6KGOsd74D7WpA
dH7xcke9yGEaOR/llvfcpd0o9xOsgq8UVVCkU3eE0VZqKj/SJLPTQ7Ta/jc4T4RQVFkRnPOxA9y4
cRT/gNLSzI9RY/O+uFySBZEeWV6Vrbmu+yGeDVhDfCxnwHH5uSs7PATsEXy0SUMaDw3breU5ptL6
pVsYTSK8dC7ytcPqrVcGD4pQ2CTCvveT9Fj4M0yvqmzc7rEXtru8FmOUt1cbgeHMqrEpcTRPY4Sk
Lgpw71qrLwrnQ3ErkOMoYCwi7yPH9Md6PfQSMAVApBuLZN14JKPlv1n25FWH2E1QxP1u6u6shnEv
dIusOkQJm7OA14eF0BEJaxonNxWkNDXTNwqy+95bwSwiTq5bbFD2Sx/mA6VFO1Pm3nzS3dhMOz0r
95Os56gOR7Zkd+kYTZgJGRg/VkaxqGDt4Lrus9agIhIji/PA/HP2gzGVto2DhkdOAFijUiSwTSbj
RVXY3C+TTa93VnX9p8xTuR96JDadYNFWfFtg0/v9c6+vB9fTKZdS2b7zMFBkOUGFoAHXGSNSGXe5
Dm0WGmY6lrMM+8ZlUQv6RsV9gHE2cXe+UUfc0QIbQVBYqLgvtme0rJLKMfqbpcyn5BxzfU5nwHQr
t1tdZmIDmzAVgJTgPEPus5v9kE12fmFXOX5R9swGkPa5wjsgE2ExYvOXfScHGddWENncbtdjNGvr
ec7L7eRe1qkM+oKp6kPTQa/d1Txg2l2Rjv0XXGPzRM9lvSJ10PBjzIQnJ0DgwozH65iQAPluESdf
szLBfFVYjf0Q99PyMSOsU9KSlK2Lu2Rty69xVtgny+rS4bayDCt/mXlZ5KOZ6OVcFQhNu0qSncZx
5IkfbTMz0MCeQOPfnD24qyKl601y0DvutevyS9ULGEmqsoZPmMlYVASXREqq1VI87IuWJsgNk0U9
rLXOH1EheOkOKjCTKxEh7gwbieCM0hEB8K+i5Au+1+JNJ4xcSb9+Vd5S3Xd9p5pTmxXdE+zTxrg2
iJnGYcFe/oVQubXW4TLGZAfR2fQwfWT2urz6opXvJRjW6ji1jnvNsUSYQVn5oE0Hp4v+YIP9Rxvt
/5nG/K1R41/vt8Nv5Y9uqP5qzN/+wB87bvc3zvUQLjZkGtvbTQH/hy/f+436GBIg0IfFxmQQiKt/
brgFbVUgyOBjUbxAbIgv98eG2/oN5BBefnbcG8/BZAf9f//rp2Im/cu//1We/zkvp9DFYJ4SyLKg
AGwRz1+k0xpSYyQavITmULFd1OsFKXHcZ8a6/I0a/nNK5M/vxDfi3SC8+qsY3ltT5pFs3hWVx6KW
tDIrAx6MKDDKfCMvZud/oxf9PHn4xzekb4jQHHkdqX7tNFqHaEoc5hxJkqfHrp9JwWeY0z8WhjVB
oVMGuC5eg2Q3d77x/JfP/59MPf7Z20o8a3tS4hATvyrS0WSldeKmgJJSJkW6cbrl6Fi653lR53Hx
N2/tP/tuHM64gEDKcmzidPZX/ZtAfw8+mvYNy6vsL0bUVekunjCnBlMztOPfyO3/7H1FreFHs7fe
+V+DHKm1UANU1LtOZeXRsVdj1+fqhXCsPEe1gkDOWnqf2/zy79/TbVry/0+Gv3+eUIgUsyQyyC7/
/vNPOTKiZthWUxKPuR6fUihzvBaZK75HXaFxDK9/h77/Z99RkY20eZxIEpK/vK925WmMjOUuNqvJ
DTwc5ORK3BH5hn4aiz3Qzo6n4W8Udy7RX39QZ8tsKWET72OAZP9yT0KNr6Gg2oexN3RFTXO3ZgGf
PD7fgZXkfVJ2hK+S8MeJ/Y9sDxYRr3MSDeYnYzbjKZwYGXVBK93lcTHswtxtNLYfVr+On6m+7Dnx
sCVcw37JTbqbq6G+FppRfJhbQ/U2dcr1wR/bzr3hu918nG1tlZ+dIofU5lUo6oHWc1zvpdcyVAUK
itNyGSrsNlM2PiY9uuvO87LqAQ+MNIOhY4+yL+KmuSLQAYglB6lhcdJSYsI6vMplP3fYrXdrrjB7
G2nd6HBkbFdf8Ebma3aYQSuUB7uXMkl3CE35goMZdXM8LgQuq10iEJFCsMI48rKhckfiQ1P53hfd
/JIBwOC5baX5o1wd7T6MfiMPk9O11a5J3NwBKL3aPEbx8O2KshiTfZxkRR84TCWmYzrgPgwzUTKj
Zi+UZ+wyN4NxTZ1TqByW9GDCMfNagyavD1gvChl4XZ1/xanMIgPXwrTxPVfW56mxnOroa+16GL8s
Kz/41arEXtsjSI7VjPtbucw22UqN9Giubv8j0WO/7HvPz95FbS0MvCOdrXvbsdwrV2ZjhI8ZPuyz
SOIKIu4c59W59DUpm9WY9PKKVwQqwoRb3XrxBUcRizGvVuWtzGO9BN1kQE2g0h2A7nNeajYdAc+K
KCLK1MTNA6xdk04JthxyDpNBZ2iD+ejk7YuRx5M69IlMktuxtg32YAau9ny6rebeae9y4A1dUFLG
lx2Svtxq6lNvNUOrBoHBOlhhDthhd/byR1Ny0r0qzWlxbpJkrFccoJ5f41yUuaEcigayMr7GoyON
FxzA/VanPht9C8KiBMwEcm+x5PIK1LFYrj3V2cX11Ao9HftsHNv3lhkJ++Nkzs14DTrMDpQleB2f
y63FgSn+bg5GbeHCoYr64BVpitrUtASkdrJM5ullNW2SAg21V+2Ok7kTvXKD4RnLB9OOd4vqoTuW
fa0+hsLBr5L1OdvzhQ4S7kffw/Ng9iqnq9ydxk8MivoVYIXQbSBSYpkcSZ3lJRn9CT/NLDkTEX2a
QtWsYEtSPMJPsTdNL9h/20foFKKhdVcjC3f+2OBChuN3U9DU+ipiHR3JnWGfNHHvN8FiZE4czEiy
tyY5TDPAL8lm0mEOiwKBmpZcx95cc/tli/XEhHf9XIpi+W5Ys/XN7/LilS319B0Qy0zChtcExiYz
i/sY5tZbpz3/nUge6XpyeGOIm2foDzNSPcmhYYmwE5eErFw8mZylgDR+j5WSNgZimgyqIWlatAyf
97OsVUuAq8eaWrSrwJqq8/wD6obk4ON48hu5MU4ZsTSInzijuZRfSS7Ba+IQFrlmdR6dKnsFfLfy
FZVy3gXxnwr/iuqviKTmmOEQlRhSVaV8Xf0WWFtLkYMflDKL0EnY8z+z1SeD4fb8DU8sgMPdBNT/
OY/rlEO4VRgYslsbK1uC29wL4nilpsOgq8IMDNFEnPDtnA/OL21L75dI1FfbGIYPx7Jg92+2yR3D
qBXPazrKlwYHlhn4iYrdXYdVhYu99dVjz6iwChOvjbjeHaf8qnHX+nuTppzy4GR1PASuSmAJSbGm
5YZ2KutLlC2MEGCXUKfB7JXhUGfFy02kYUkFhJfjR82ZHOMjP9bZU02T3KWem077snOMaIPb2gBP
dFzay33TDV0K135ouqu5HOw1WJ1ZTVdOXVruUduTj9OMuy3CXd7Qd98ZtgDW0RbpDf7caLOCVfWK
F8USJcs7Hs4nlxwTk8KMajLaPnggBeWkBfiUbOqW0GjdudiniXT6jf/t6Z4KKSeJf/jNGPufYw6l
8bWBmyA6ORDAKSX3DUNc+qxYKcBs5iJ5txw9dtdd68F+VqnnLGerbfHWz2KZ2vu86RvnwpqrUm7E
uoHEhfepPM1YyMmMO2WnMUslzdzuIcpF3TsOXrO6YGwvnRt+sHV90YM3mwHUtHjhgQKNqX/MCUPa
d8BFyZ8V9uRmb91covJFXep5QcS3Vtet4af4gJE12viN+Ppo4fv1HN0EeljkdB6nUUCIGnWJlJzS
p4YhaRWnhrWPopXR/gzwTn/g48UAOqXppVcdLKwBTOG7bgd9srxyxixt1dTIZXPiqNBaXG49u5QD
KmFVtHNou3yrQy4lPQW+F3eXGh4T9Vik5tdANQaP2RHjgD72UV13O42X+3uf8mdCW7WKK8Q2kJxE
z0B7oRo8TMFiJSFed++7XipO7l2q27cp4WlO2aBu8U3HVlyeYhP0DeGFKnoGbhKNGpZQ5A2HKYvm
F+HifEdcM/KLyAZv+8TxpJ4bM2n03bIW6xUbgLThqAzbdN65WTdc+wOO3ZspqyzrScyJ96xjfF2I
zMpb9zrBCkeodRrtvbNmLhY0SRzhaWRK4Z1Xoo1qF+OaQYvNLVVejYR1y5u6srQMhlb25Ze0wx/2
wvKN5IiKNuAsbyKvC6fZV+8xacuXdu39b3AIjVtmDRUfZe9at6JyihfMHO5yIkLa1OHaiQoPiXRr
cejxb/aYKGdINGteet2uigzGgzWPJpqMjB5zfG5asjk5rPN4u7iBpmAtlu1tJUg0htpt7QzW2Rij
16nlJuUsxuRsZP8TCAxFX+3GtW90YSFNtjLByQfRqq4CEbnru0OF9TUSaWnftGTa4M46iTIOruyh
qxll7HVfJmPojYNGI3LfZm/xq6MyaKA/RWSNjWM/oBoHhqtbVlEvn/OrGa8FkmuVtdEhyfFsHoze
SajJiZZWXlrupPoT+WtvuO7yeUywy88sNNi+eWxClxsIRmYJm4mQfmPujJ6yM/63PWXYOK02dV4c
VquIVqk+80ORO5omdlNV5GZ0ESXs1XR85WBTQif0k+ZNWeuiwljZC3tSf7lZN/F534HVwbKPSOUf
rGlZ8LL1OQtxhpJOnnwexGLsGhx77vtEe25bY1JxmBGQjY+jj0zUY3e0XfLTOxKMafYFpk+DI9jn
7fO++6mbFfuCS+wZC0j9ZmAw5MchB4h73FQ1Gjfn+G91bMJarjSO2l2WJPbHOBfpbQ+n81Vj2Xlc
E+SX6TEt0w7LGwYJOpWqlNMTvp3tdo2di1gTgHal70e3Aiv3K+g381uHKwceH3S1rxC8ccAbCcZ7
rCnI40Al25cJ21IZ2pIXHcROk97jQa3fYamqB8CCTn6osjL/5s9raTFGg3Ieolwa+TUbhPkOFyGb
QdZisMLLksf5Lm/m/lVrUheYvsZ2gTC75P1xBG6kwd+1DtG8msHammbrl4L2YuqJgVi+e1jOCTxU
dLqTL5bTjdP5ihnI2uqHBOzd98IU2ZPvtAZymmCLynNqswUxSl/vKcowIdfrzjytZo00gK996olU
WsabxxVzjjpYHuEMw0yEBqf9OOTVFt8GPfj3zmTLzRtfLmNrHHm6J2ehc0/vbItTC5swOKZbKK38
vJJRYGjGHlLtXc4bZSB0D4psi+g8rzVrepBh8X+Bm6G/KB5WX6JkFJc8pROFLEdlE05ZrdeU3GN+
QCnNr1mJ4+doUrjIYxzAcYgd0GBqL8aabt4xWt9Aqa3N3kdX/Eo0f0wDYaXeJTVSAGPkxQHnRXZd
nQu4GaTKqrJKCc8WrAF+TGg9WIbFvsiyktDmOqsHPpYl4hPZTAKKjcMZ7JIl+MnAEFYch3FiC2JM
yWbbjxI7u+vTZB3DdeiGWzz1JZlahlZIkSVxj5CdLpPKaeBo4LPJvjVB4VUHq3Y3u6wo+mtoWIw4
dZTNyz+gIf+rFf4fe6NC/Gux8Gkkuvij+xnjsf2RP+RCE1XQwiOIZxT7HIfIP+VC+RsCooPzCNnF
ZCCw/Z8/KR7qNw9VGvo6PdQb9xQl48/5vPwN//XW7I1zikXDtf8TuZA2pJ/FCVjAAhsAr0LBg+PL
/aLCiFTHrZUCwrSdNXnJHZ9TB14w7KdOxmgT7jfz13xlpmb3+OJAb+4Imqt7bILROQFHsW8Sn5G3
FetbX/fNUyLmr5xS6jOrs3VHyZx/YfYWX/tLNd7EjAoLwu9ZfcNSCTB1dZ2bkXSYpNrs3MQ++8tq
ZPI+p6DSPA62e9douI/YeE0XSTT7OERufpV1fX+wdL2+ziqzdvMoPX2u/Xq5AA2UF4a/T5Vfpze4
dZk2kschCjtO3NI67l76SM77lH39wW6ah4JZeEB4p8PbPRJqMMokPqplyvaFFsgbzgBJrVt8nudJ
Ko+tTWAuKNNifshwM5A2dH2Sc7UdcFR2jsLJmivFI+BYxJU4lLYav0/FDJ9COD86ndqwElIzrPFo
hnbuZ1duUYKbN4p+T3ppvKGGfLwChZkTIsNUcWY3pEgMUePOJFPgsJ4LnbyY1WK82cbaYwxnA09o
Al+OlS5XM/OVPlDWbLwSGbXfSqziZGNFlgYM9P3XmAXnqkuX5kkPbN8XB9jrqPOCWkE7PuXVeODk
zDKdDMtprKvqTN43As5ciSPu8urklU3zeaLZIhw6Gd/EYlUXnchWBjiXx1OdaL2Cbi3kpVa1BQim
W89F7hu3IjUJv7rkNPzaxP9cZwatCQgxmKmRdHAvEB7nsEv+U8qPOm7dy9gN7KSien1YR0c+2JW9
VR6WHkYu4cMENbojjYX6AuqOHaDIUVHysTgU41yd1EQ8jmMYbL/CmHaRRqCBo2Mf2woL1Rx72U56
kdy1wrA+WY5Z2DsHvzHlNMyi5BoFzayOTNGsUIu1up3K5qhRRd8mIiWBjbWNtw4hTs3qi2+X7QGn
bh3mKuIZmBFEBRnm3FQ6wqiAU5xocVruYBBjmyqlOpfeWp4ZX1EuwM4jcCf/SFrFfBZb6YLjRgSG
gQZTI2JGyb5wCw9aDhyYpM6cl7oYklPXG3HLDNCuLsTHtrmSXoawBEBTh47OrJekSOgeQTL5Ho/Y
wZh0omaArbGRrmeL0ZRkO2tWaXKMiy7iF8nBrVIp8Q1R48vgRB76C1EFYediI/ryjwufJScVlyqm
fp7cDf4wf7U7dCA6Oea3ioP+J7KXX3PD6gheF+KWIoJLEY8lIAbLOgpDWnc+U6q9LhbjSCxl3EMf
MQ9VyVtE1Nu6aduZhgtGxieXc8GWc9KSkT66lAoacJXP7eSvOY9X09tHcngx3H79bI9ds2MmPx10
XR5g5danytAWO7LODHGIvBAPN/eTo6Iv3KrDdZZ5xQNq0LOKfHUa6GXZg7zhalyBMt7NTvZYpHAv
l35ODzCE8/toGCKM+T3Y+nyah9uWHcGwB2iJPlnVbf7sYss8CW8a7npBA2g7J9Zl8QYn5LitBb6V
Hm5cy/QitGazv2YPOBv7KTZILg39ZkKNJ40b0fWr2yRvQXUkJQRQM++OhC26IBrWNw5rZO8Z0763
xJRSTrzucmwa3Bez484H7XE0tDB2/7CiAjIDX+9o5Et/VRXldLHz3mF+uhyaIv+cG45sdumEfy+Q
xlBOVxCoIdWm9UKDqIGk8mULkmwsD8yZmVGtD7VR3XDsdHbCi+0zj7IkCuy5ZbpJmIcrVDnVp7l2
neZsmnF1xHiCKTGz5z3PmySAH3bFiWDazUvaB71kuWPK2cCFwX+191LjuRh698LhKvtkw0Iq/ckD
qNEZgepqe9fbXLr5djyeYTNHdRTr3Wj48Vk4yXAdj+wy48ZxjnbTo+bn43fRUkfpD1l5FsPC6QHc
DxkAriDsxoS+lfZp8yhonuzopOMkMO7HtDzWJcN236m+u3n3WujyTD7/RRXFrWMmT66R0mGVxNmA
KOJupx123SEe1gZgf/NtjMRyY5B/uWZWxosVojuZaQHMSvSofDGVradmZaXMVn27+IN4MWCakqtw
yquECQ94pKj5RM3V8jVtS28PiHQOMYcXCFwjWgqNDa920b7gSbnNJ/+OZijkIdBFfQe0o7cHxuNw
k1gtpkMGd/t2NRx63PlYz4XUSA7M5xbHexCFFR9sY3qrJiP60qMs70S+jZaqdeWx7VehBr+AV4Fz
epgng3OOMp6NBgruIxGV+K7whIPWkXsPBQowCkh+TbStYHLDA5hpgjGVJyf1zadmVPm3cq0JURJX
Vpv/KUIqqdqjTuXMajcUX5Yon686z1qPHiSqEBBXFEaeql+GBhzRLrPACDUK+o1lN+ItotrwwIY9
3VDhQl3kouV7nRQ2wdbSfOiaRIEs4KXeOQDGitDVV7aXLVcTZ9FncmYyo/KxLe7pufxuTVNx1TEb
Dd16foiVJZ4MYdM8Pq/1Ieb8ELSqUWc/T7Hi9zJ5bZdUwkxshPGaG3Fzrmi+rPZmJc+q5enCuuzx
i5RHLkxzl9Vyvkh7du/yBbh5SH6meYjnVX2r7OJ+JNo0HthWrUiUaH/YhsFSBQQMq/tpXYZnkZtf
dM0dNXs6DtOxqL1g3QxilIUe6q6J91Y5iM8Y2+pT3I4yYWfvCTCijtnu2o5NBAK3Uexk0bgvzaZk
xY3oLpHZRjeuXTS3CZmaR3Sg+WzpvN0lRouJrPQWYt8i4+ntz8Z3XmPhBJY5ezxXRtA+cRtZlzjx
jIMfYwrSDhY52dl7Ym7R9Zq44pgUhrCCyS4whuV+SW6ijdaDj0nL0E11qhFrJi8jTaIA8lyNjqqh
cCUmqdoFYHM+OPke9hRmsXEzwU9wyr6CoKFq1vbwV1Sg4EMSYeq9srv55FX+cou9JQEz561XcIGo
EoOfwyPEgoowgmEJJ8ts7zlANj05XVfuZm52eUoYMAJJY2b1lWKFnCJxDwS2bQCgqdM4PqjIM55y
0h9BCurEwDvuNs9rl7Wv2Os887rwpuhHIdoBpT2qcJIkjVoPZPVEFK6p+ooyjLxjzakD5AT6RKhV
Wx2lm3mfyVp/dML4qHtXPE1+5O280tUB8XHIMrJvym+oFKDnzCJrjznp7tvOUQM7kNJ7Rng1MhQP
04D4ZR0tL9lQKEn95Di6OyqODId2zNdHudkeWy9deeFMuoa+O5gLlU3stTZjUEkBgiNBksDxWu6k
4X5x2EseZmlGhzJWyX5l7vbDK1fFzM8W5wFX0k65eX6iCqHZ80m0p3lc18/VvPb7EQnfsTn9R+AZ
mNq/s4XIrysIX25J1G0u5NEqX1VFTkqlKVTT9SlmaBM0vTF+y3p5m+V9dw/qOT6zT3nonPZARui2
65Ifdu3v8ck8ku7+AT79kZ7g7yK3jwY4wNNUr/Y1HU6fyASdi0LdU0Nq7efFOqOJaJw7Dc1cLcMR
B6GhY1qzm+d43rMQElrCDAQ5fVc4dBEuxfo2Z6hSWY7WtCO8nmUcs139uFBY65+itJ4gXgx1aTzU
qpfqARjYd8UO9gHYQP9JWY4YAlTELCD/Ez+AV2t5I4oprLcM1DqL8ikqUQQgha27oe29q1wX8X5C
QrjzSQ+bOJ+2uqY1jdyLt7oUH6iOGkrUm+lhMod4OfiFaewSl1BUPPBbUBf9zqJEeGqMk8YufPKa
ldMCYCaGQajuMN4K417R8uOFmBbXW6cY0x8mbk6OXGgYqezq2ySKx5Bwsbx37K6jhZJBRDVbmCGJ
srjHgV3ODLChKDRSvyoMaBcDoLxgHLpkLzYpCXpQcoJjV+2LKEMEITNxLVPWH569or1kvT2FFuHa
m7J3wmVKX1yMeFmgq9kgWAAUxoYR2UXDHIqBFltOWJl13yw8XDPbeyyIEe+q4aUq4e6Nangq09Xc
K6ybJ1dE3cHzaqY3NExXJfTxRIj+OHUFBMfWvi6c9t5tBxRlN26/mEYnHjfMejDYmd5Vi53QdLEm
e2cCf6gyCPFdpuKzZO55rE2fHDpb8DtmEPZNAl+EemSX6FAx0ByUKWhMJZf3ak/TedDlxM5ivhll
+qDkaF07/WScwVMUN2ip0ATNys/2+BPL/NCnI4phP79TSvLf3J3JcuNYmqVfpa3XhTDMg1l1LwjO
FEVqlnwDk9wlzNO9uJievj+EV5ZFeGZFdlrtapOWHhEuSiII/Pf853zH2A9KH9YUj8DBn7C4MXEr
rbpx+NgNaGagWNKEziTPRHqu4zi4N6Yhf1HjQlsDtxDTsjro8nFBJnB8QPZbvkDp3cSpzf/kaXyX
RmZFkRCUt80EFmWdQJiEdECkPE4wz8F6f41Bi94ams3V1sdaf4N0hcIWN9qrwKq/KcuCdysq9CMA
M8T8fubAWlj7nO6Ga9sLyr3TLL7OQxRsuMOV944zd9tE0P3Rug1NppU7fojemNdw7rnsJr1pfzRN
Wb84wISA643ch4hCs72p8daEgxNZz2PrG7s6c/MHdEp9PYA433azKA6jN+co5/YjFwPDj+om/Thr
EiCiaAj71qPWHkCKphtycjXPZ9BVdtIS4OH8YS8/S7ICAjReyqnzH0TcMBOaqfRfSy6MkxxwHbMr
aM5glfTQEtP06FPfA71m1D4o1wAcUMn0yyCO+erSYH/IdTk+/lvtlMtCwTfZbhvJ8ukCGNNE1t4J
SDKkHlUxfjac/k15IPIQOpwVSbh+r7cBLpA4GAn6u7dZqqIQi0bMtJDecezMblnbTj+9Nv+SOvff
icz8icK7+6xvccjJf19e/juYIZFCRfi/f/4jprX/+O4W7O2f/rCpurSb7tSnmO4/pSr4qz/9bst/
+f/7L//X5+9f5XFqPv/P//5eq6pbvlqc1n+y7RlLj/1/rd3dpB+fIv2TdPf73/gp3Wneb7j7PCcg
O+Ng0SP2/TftTjMMZD2K1HT+e6Z9FL7/FO/834gGBz5/S4ctS+kbf+tv4t1vluOgsRkobo5DA1jw
r4h3lv1n6xayPxFKvh79kLbBt/qrB8+fClvhAwqFtDygXJobyDAvfFcLozZlPdexaaDQaICettIw
FzEaZGZ+DRxcMzwc8bBvfWsQpFKjqNxy0CS91VWxlRN8i6S+zucmGdd89vSbKk64S7ss1+5Jqrsc
kCG9xsx3MfkGzUrFro9qaJGSntrfQ2c1KFIfg/gqYsnxydztwaRTcXmqEwEgSBHKOeqDYilrtR4y
uMKui+tW9o0IS9Ypp4EQ80thddpL2bWJwYItzh79qCg/3ar2YH+SZlshsm/Kocn2o1WM0yaobJ/9
fzen66mJsgdBEdIjHgBJ5tbwh7cuL8xjnwOSX5EfQNWoI6//xn2TJYo9TrnaRSnggw1xClGtGlkH
X6wP+qfR0xw0rXawt4qjOJx7gjCQdmpTipVwJnznnS79B08yROIuGDFAaaUl7vFkWe+VhJslAzfT
jzzz6/d8RLsLy7zQbmDkNkwQQLhfxkKl1S6VdAKFU2pA3LO82PYoprD6U9wKwF2dMtVbhkntlLeC
TItmJABOut5ruBE3RcWANw8qnMFuAVvyMKs3zG9W5gz30dzRNzh73VtrWE0bMi1DSpQ+IeZVhBVu
qa2YwUNajWOecRQZ6Bx4ukIHHm2zsqdCXOjISpz1gOXsZOUIKx6B0+Wc0Xn1EYSI/tDZ5TiRjLCY
FNTUxCV5lsLwkZYbOa77QY4XgvOsZ3xHwmAcg/eKeKqxivOs41nsOjjBs6pwL0MTsLqLDCEfRzwR
P3CLjHeR8m1F5NEJylMa4wjYmTCVNq4PDcaCFmSgiqSFdR85afVZyan+gcli4Nzp6u6uiXpSMYRL
sgswgVhtxGSKJJSZPZr7IufBhpc1IzEhI/dszY2qDlOjccBRRexaq4lo6EuA6YMEe5NOlBvAvHyZ
0EPq0Gw1s9uaiRk/MZELsY2plH4sOxLd28YZmYiaUZvesHTTJq3HeaOxMRbNrYV9buAdq3m/9cqo
L5QsMbjGVVvCDUtm/9ukSz0Iuc7zYcP63+3PsKwoQK9SnFErlS/0wr5Vrb92cfkkW28eqmM1DKrf
+hlfmAdzMBc8k1zKPPHw+nmY4uUKmGRmzCm6ghVECp1GoZVOLOpxBGP3ZZDusraWZzEy6bHSXolz
wAwbKFRcEMqdh+1MOWa9nbQheK3NvLQBKVfKXenGYHAdtvIe4AG13lXgvUVmh4EefC9qEYqWprZR
1IxfImavsC6xCdBSZpbaVbZ6qlaRgZDd2bEjQyLLLYYD7FzuuqOCNQ6NTtPe2ZXZISvJbuDLgUgP
Z6dwz37rj8na5WLm/IadfwuoTC8pBCIxhgdH7dnDzkBnbcJHW22ggT2YXMth1JONPFqC7IwrRXTJ
fN9FtmujCJJrMBb6fWDGybsfmdyCVs5MGhfwis7pCKoSSnDT56m87zuC/PRQ+Y26dolp37YTN+s7
381ToJhiouLI4+bib3pbRswzNjTh3BMtPVsJsaGwxZb6WhIlO7qSXfeqrSuqBVSr36aiYjpnX4oM
Mwd++hGppnvrx0DyoVVcA7x1pIVyd6SVXLmD/t3vJ1ahA8zu9p6tDjv5LNHnZ5Ja+mtJqVDDLlIF
9UNr5C0HhqzKm+wyDJ01XUqNbtltMeADWsdsHRTEarbzW2AXQJ/HrgguuJw8mm+sOm7kpopBpN1Z
GgVTq2CSabKeJfM0jsc+m24A3k4gOKRozo2sOIvEfNK+yZrf1VrrMqc+etri2JoSKqTi1mn6raXB
zULrawm7hVbfwWGY2GIsq3CodetSemStDEI5+gE9UdmoIYVcE9Ho8gNrkPqNLk39LgI4rJ+oz6zo
LsYVzieWdtxH1HC33GfcvGhqk/F8xcw1sEGo+3yHQocbLGsqHnx6mYt4i+dzvHdHitcI+vUmZ+qk
GiLqtAmajxf2O5F+0L2R5Bmwtqq5OPMshm1SVDTPKT+XV403EhWq5742NVkWrUEcKLXTjLrf/z6x
/Euj3f/MkAbe978a3h6V+J78eXj7/W/8HN5s+zcfPBEbVoQHBrHFdf0zpmE6v+E297g5LEtZMB9/
2LuavwHC4F8BRzGZqf7QnmCxd11QNMyDbHNtn77Nv42t/5Ef+KuYBi/xR+87tm7Xda3l1ZneeMlf
tq7g1KTbYBunWCN7U8lw0xfBqWwbbDMD4+p/TrT/ILrAMvkfvBjD6/LzgICj45h//wcURa6kCZQL
bydenXJ+KLOGfK+sDMBx1BvivcWCZxpn7CzZl5hF5e8IXRMaMfDM7UEz0+yIO9chJGVQF32n+a1y
DnkcZ/Jqto5f7Tn5dMkWOhlw6xbH4niCgN61e9cbvLOVQhS45EmHZCPTLr5lYZVO64E+wvaUMDq1
W8xd0C/60o/pMey4y24NTYc/ZGRi3uQtxddkOorlLyGrsvyIQHjhbOq6a0oJl7HtkbGtI60TLQI/
j09U6AEIftiY/WWKAVNz2qzoOWN72IBO82mMozTQ0sIWcc5GSl8YepmS1hV3pr8wkQfup64gRA6p
J1YhqmbPrFvDfVr3erZMySRStfMwjvqB3X8NyrnD30cKUMdRvavc2oC61qQOSnahdI+7C0j77mBS
3BmF5aTQk8FAQqH1pRGIXTLX3I1ZrOtjKGPeRBKvWcCGRqr4eZjUXB3murdfMqzAK5vz+keclRuW
hHdN77hryNoYEstuoh6wYbeU4siHMA9k0iZqbg3LV6IYcI1XMA+Rc3fpoDa2VkETNSQ9QEsVoose
FzTePYHKhtBZ9xxo3A670U02WmK+Jsp7ZHq6b8z0bE+QfBwz/+FoAWF9lfeH2WRxsLj7ueKBEvrO
IViWWHQwOCs5w7TMeelVlrZHahKPcItTiLo0rgLcZq/dsX+Bcak5aQjP7tKPw75nl8iayt4XktV8
ng93I6uxWWcuTDL8bmVN4RTITZWO0Xrp/V23vM9DKZll5KcxmBkZ2R78UyT35Yx/zhyde7silTSZ
8Tvu+ePkxWdyus06l7BMW5y3O6OSWyw4V78v1tkIEDYzqDQ01Hb2GeXJZ2KE0PaFYR5nsCJ4IXkx
D5UBGsbZtQEUU6+5Hqtp5w3Tfp6qCw7vfdnU7k3t9lcWZ5+EfZBghHgUqn+wlL5xqul2stAnShU9
WV1/0u1or9kEA1QA351c7WG2suzgF+zSTKxos8lzFQTh8j3hQ+zww5sd9v8Y13dgU0QAODn2Rn9V
oZwgwSEp2nlJFJuPB2Gt5AUlkDpLmtR6f6Kuq9NgM+k67mqCtlrww9ACtDXUCS9tMwid8lOOS2Cd
XAiGvOSBANpaFDMxY2OkLF6eG6N8dNnQrZyWQ5s531Rzeq3NeMIYRQh71m9HqlJXJXZZXgj6U1kx
9ERNPW5xWJd4ro1nswlAUfogfoJZ7vyC7bLbvfKN3pg+P0rQ6d8J5G9a+j2uc5p8zbF6UIPGOBD0
O4FZoCrUK47UfYe7fmVX4GxT4uUJ3vowmSK1tVSFDFlDA5iEddYC8+RN/NBzQ992SQ5rk+RZdu6a
lvS7SwlBU9u7oOFYpTFqlUn7Qw25tmJzkjFxz3tiBv7KSrxPjuXbZYI/YbW7b4yOaMXoDhsTNWxl
t8s5Vwh02Gq+sWNrOdjWuEat/AtGYMVXCj7mnHh9h+gWR+ccVtkhCvpoE1VOKIrmExwsxyNT82BT
O1uoAhtnzDQMH2BUkf8IYizOTQ8X82zxT7oUN4be7ODvb8FhsPbzfNboZb9FgILgz75xsg5xlJ/I
YVSsabqN3kd3WMvtFUFaWtW88i6LMs60qQO3lLMdrU/OMzsS9jBen4TdwAFbn+kjKUf3gXzY1SQw
fY3o4N50TUUbRO092oYI9olvoUiMzxLgUtjF7T5LGGWH9jDNvJolQEuZOcV0WmLM92TcXSoT5Vn5
c7BLcyz68VgWu6Grvqaieq6XxQ9ZE6hajJl6QmggURb03IRWeSf9Phe0ehBEBL0BxaDKVbeJW3Nr
88cbXbZOaNt9dqh67YhFlu806SSm7jbXn5MSCKjyOJfEzca2JE0uWXRXeDFkcfGdePc2WmAMSBvO
JvDbTSkdthk+nAl9Sh8B7eBmGjxMHF3CbkFI7rvxrWz9zTQJPIkYDTY8JKpbLvp6Y+iDMM5jMQeh
MUjtolslraz0J64sdj6cvalJAMPHFkQevUAb8cFig82CHumhOLKAlCEezC9ryLk1GDmVxfh2cN77
Rufza2kPfgXqMqv0k4PRapXaUb5XhEX2JpM6Vo8327TOpAAeOaJzWdfeTli6O4Qsp19wglqfpIK0
W1g+gP2H4kwb8RmAQLOqrdkJC2fa+hjFgyZ5NIfa/pxKLDCO2148V013eTsVu9FKtzz8PmavfoPP
Bgm0bKdDpukQ9Itx7UTNPlFsvLOq8TdiQKp1NZzsXvQxjfF+aJ2vniaW0OwbqojtpLn2JQqq4UIx
hn1g8Yisysc44ompiNmGqigsflG8SZU+PlVYwVaKyBfNTcAp3ObeJF5CnYpxnuviq6xmiV5Foc44
WbcpeSQyTRLjVMoJRJvLbpWy0Z1pO7moQMZL4Yqo1rSjvFTMaiFuC/9WQK8jsKOegY4QlmOXuaoS
gG4Q/KajJ5qTAtx+0EWeEiJJTxnXBlUoOhAaL3urukphkHde2bWSB6nnbzBg7jTuUxHy3moQgTjj
+zfXVkoOXbfymQpUzGY9Ftt1yeNlTvIjIak7pxZn36seHB/HPoArsv6mN6AZmPb9HEw0ytAHFMaz
Xjz47vxG9J3Wk97eRXVR8l7qKehYojBGX6q7VjbZyTY1TmnELUilvrHR5e5p6OrGDTLYCkAlN8FQ
aj8Gq/iu8NcgUKf3BChw4mBsCgNaeJ4d36P01Ul35Fa1EHXsbcbHs0VYXZJl7DmWjpBVq03WxYKh
K2fUyWpG1+h1mk46ANplcrBNdUEzfR/s8cwVbmPOpdbKjYotKky50pzgVpXIEtaEZJJ3PCXK3GBk
9rxVRytybM8nI0dcr6v+R60XlD0Yp4J918oK8nc3t6gfCi5Zl7JFsNeGXpxFgrUwborvedCyIIjx
79euvmbXtMdUdgUqdtfN5W4y7deRrW7kMWIwyHEbRHFYoQ+8d35ar2rlPPPT4oBox49+MJ90j1xR
6g2nUhiPARdiaeriaOPiCv1ioLlPxOmlLEsuRdZ/YS3btyZjy63myLyt+WbGQyY4la7sxfa088UI
3h1sC/2zrOA9iLVUcX2mg+nlhyRpezPE81Dex4SuWbjxAGL9kBN5W4sZ2ZLlHgqYZhBBW0GB8by9
Tca6es/FnMPhBjbDbos+wD6048A6S7UcYhOLjsZMSL6I7VWVvOgCVvk/iXT/EsjlGETk3dSXRDeK
ufc7POoPJ5O4Mvn1FQl+yJKGtlXWm/W65qK7qXo2lKighGXDDEj45a/PRMvh75fzl0c+3iZ1bzsm
MM/FFfuHF25E1ysPXE5oGzWMM7PR7JToJ5hz+Po+xDWNJBf2J2D1gIfckve9YnikCHEKJAAoL39w
LLvfaW1hveaRueQajEpfeWUXk3ztqHH2J3bVTIazc0rIUKxKK18sKlNFNE4Xjs7xFhklZPU2/lz2
/NyR/IMT39//VjnZwtxaLMSUOf4ac24rL8HKinOgK0XxLJ0A/Lpe7LXS5CmsoQ+9um3u65u//p3+
Hf+PN/MnyNExIY751nLm/cPvNMeOasX6gOku65GQ7KqxnqyWYNdWQILBsWT2E0VbTsonqSxJa+EI
88kOcH8BlkMLkfZPrq4/b0e4mri6AAV4nH4CG0Hul2+I6JnTa7AhQ8XVfCq9yj+NudTOGQfQq9Y0
2rmtvYXGM2jZP3npvzvf/y462HQWW47voBv8+XcBxolCAMwc+M2G+KOPl+z+WFH3FNLFxbsuvNn1
fzrw/8u3/ddr2uGVAstc9kEshQLvl9cczFF4cJniNauVY+ntqSbEuvn61++y6Xu/ygnE9XUXfjAb
Lm6AjvPLZyfPqAz04joKu6Q9Ibs9gitIODOrfs0WKnoYk0GsC805jkl+aUrn0HTc90o/lXswgjMJ
DWRv1kkVmwLuMbTKyOPoJV+upg40LVD8XdKNzl3Vyu/wl9KyI1lFWyJ5gW6Tc4+1m50No8aDzTpL
F/NjxpaifqgL5+il7pWSCeRZsXa1+rYT5r4riNdCbj/ULZH3JqN4osKE2PU+D0uLMp6M+ewGtZZG
KtPF41AtMu7w7JChow2xQ4Ryj9HC0+b8AJwIHNc0NxSzjKAX0/GtCKw3U45vrAK/qVLtILPwYGHB
E9Fw5KVgFqU57QfBESBggnXFetSCx3w2T9CrWD7TmwGyDjDDsRPVMnBVj66KtrPHt91N2bpqmAEG
r/qMhPti5clTkwcMhvZjwMjPUuEKiu6Ffo2HQVYfVmqTPynVlZt+aAsmMD8z37M03pHQ+iRx+GTO
VCiURrcXo/EgXTBJht+d2667BM24zWmimwzwjRpVU8uMzaybHEFoMUuPH2bh72WPw7wu8Owi59xr
Mn0Z0EZ6KW+0MdgKz4oodws29qS2tQ7oSAbOUSTmy+z3Fy3Ltw7Ar7oJnvRxOmgZj0AXIR+/NbBQ
2is5CK7ahL86saCwsJjEs3UaWf73MKKEkZ416dzwmd9HmDETlCkU8EsG/wYoJdk8A1AQU9gSPatL
0viV9zSV3c5X5k3cOY/RlD1JWTxiCj+6kJ8YgQCn2hhwSsuvMf/NFUeJrHpzU20M8Xs2XEkYmD1M
oMxzT0OHURdBrA0LnevIdXTjjp6aGzKCeH+rRzJd4OuJYpL3FsV3eoO9rdCNmyirdzNubbdUm1of
Kl5OL6Hb44maveMYYKyOyo5alcV/0qIZEBnfaYK4f0VSqynmG2ht9Kpa8k5TVkcun9qwipY5y8f/
3s4XrZVc9Lj4tnCbj5nbnDgdHoN5yZpOXrZtsCuvjH72dkoU1kaLzXQPHH665DXIpizf0c6IC8+m
xmmlD9kecMLWw+CC+XOeDrbQnmzEqYPdKu0OkeQrKwBOcGx9odrkW20DW5vpUQx5v7uD4vO2Sev0
rQu6RxrAynCc3HHNinqre/OOOwKX2FTjnOO2Qfb5hs7YkBpDFhDtuqprHHGuEVDtQDDWnGrynnAG
sOsydukmjql2EhubrDKrun2BE+x5GjGbTZN6DBoeMC01bPS71C9+w7OIdFt1IzDbhRDceNYsrYdF
N/jkxzp1kmP7BXLjSPN7i/iBmbk1MJh7wj4HSXA/SPVCzfP9kIgwlskcehGNaZ6FVNXwicfgQ/VU
FuGqgWBQMDMk+xmkBsIA0VvQqE02bRZPP0YBAsaGB8uRZXm0uL5656K7/a0zxm8yZ5dntDthjnuj
dFhVMs5KNo2Y2l/merpNydFEgYN1FwhVnb7XTXcshLYxNbXuEQq0dtw21ABWU35RU/pBoQhhAX2f
FvZ1dPVQ+PNJTjQKGHSZ6kG9w2XzpuZ3IzFe1NxkxyDrbLGzy0JLXkjs9btuSXh7FjP6QLZRVkrb
1IMAGQw5jm8ubTfKC/D2uZ8uS8CCU3ejb3GYQ1jLUrpbaHghuANv992rYPXRBzuEONiqB5IQzr3C
fI4uy6+elRarpuZkaH11R5MfiTUN29mEyx9tNn+2OaDxEZjy58BLBvbx4whp1swejSBvryi5PzrN
OMwUkqBlGGtn0L405Tooczh+166VdsOB0mzspKK7eiBIceBb+tc4o1Qck04hN0YFatjo6+c6Z1z3
c6J0KexRJ+79FUvY+dyk+pND/OgeP7wkCZl6TyrV1CaTtgypGzGveFOLIDT5IU/AQpgpLa/7gGnY
HqkHnM5apHsAiuKcInFvMind7C4DosauLeTBDdJT1et2SJEnt1V/nkOIgszjg3tOeypzyNPf+IN/
7QZgIkAGYuyYyABJxMksVtmxgpq9gu5oIEEwXya5eO4IPFJGRQ+iyAmhe9Kko6sFfuq3t3Ic7qa+
u7GnisiDBzj0uzl1PyxsdDsjAuTbtxqSLCtQZCYjjbq3QIc8OHpVoX0UiY1TdepQIulFQvmt2zd8
iM2RpKIPq9jS+DsitwG845pIw7bvhhuCiJW8FbDMvsG2a+4JSmrxGuzGBVwNXVlTFMyA/HW3sw7s
FyHOocYLKix5Im+IaBjVJqJKetfyqDrPomnRpUpJNWagGVx60mltiHtZqz5BYlXWHr8Abmjabufb
TOAeASTUNXj7WbYfYNhbFzEIHnptqdEIGrV0LWzmvvXWlJ9lPwTZ9ieDtqCHemKXPhl27G+Uquga
dIx8gyZfvCpf+Ju2sfNHiP7mDcx/ZGSuHVcwT3IpHoLJc5OtbTSPlR/7NyY/25E1KahDD2rVLcCs
PTl9thkcjNYRcLmT2zIZNmLcOkq7MFx7O1+rn+m3PI++hXVlNqO1SV4Hugup/n5qdn5CvVadasNL
4oh7Y3HsJwN3v7Qf3Lu2LYtQ9l7wSj7dQlxKI/urQuV87ERG1KedbPI32i0O/UNfurcjIJBdPwJ5
4Vd4EqjRiPNVTetzph0kU4TPcrmW93S97HGL+xjspuopj5w7l1gshzUz6J6Vl9fI4Z0Piw7nxJ4J
FYXGEdm1H7hhY16QGEDXZt9mYR6PeP+EPFH0KS4Ot5bt4A081zzPZFkuS1IQNVnft4HV3t4UJIco
2UBirjxLHhvsswen0/Z6XPZX03Q+Ox3GbEZm+MbqES98dOIVwFOK0yLJYwv7Hxcme5XtOOnPbdEI
GyWfBE1EW2Jh6SfL6b7ZAEm61rmFZfBdzM0u7oetaWTeWqssOEHu0vFUeEl/APxj/8B3X93Q6rjN
cBsjazt0yoHdIEsVlGp5bPa4ECwwuaeRkGFYwdhZmgDFid1MC5sE7n6a9fXaHvr5QNbzjjYOiUOz
cMPWc5pr7U07P0rp5nJoDiHpvff6YFOnBXZklmMrLtH6BCvl3FeLV8FQdBi2A8Z8QTIcrMgeh+lm
Slp/m9b5exdTd9UFBYE3c7hKwMOJz3a95IbNIv0zdp1719QkRwZxNKvsZsDfGqI2X3M/+A4HeF5r
mWIZD/qnd4iBsgYhY06sJaPLRNDuDdGUi0+Lh7OOJ4j6z+CYaYi4WsJo6fvXONfClIFrb/cU6449
GCo77TdjzCqNZQIPwFTs4yXdoQEsePKN6KktIO1kitCcqIbHIqpayq9r8AJVURno/gwPAPVIoUhl
fsPAQE/pHNRHa8jmfe3GLOay1Bg2TQtMgvS5k14Vjl8WKlbBGDAUq9zxr6KIrLOnNDqn4Ey8IhN2
R7rNQrsqiZyZQQGZ3m/wSSwNfWiwFTRVPPChNwuCfPwWiI7a7eIPxZU++nNY4KH7joE96eMVC5wf
aSaLnYZMcOkqi9iMPd5SJWaBiSdU3lIY2Mii3DqlXX1zB3nuR/JgUwDYlganuxagPIXD+VMbZM+d
k8L9ZOxFq7QvXqSLsDLagbjRdIwFuiuZqW++24H41zviSnQAyAt1Yf1XlbcNTN/xDcaWd6SbqgfW
0b9WeRTT3ZOnN2Ws3DUBEQAYnMO3LR2lYSSZVYeYhZM0CQXZUe3TraAg0PTxdblnhwhRt7UO8B/O
0XiH18RbG16zsX4/5Uf1YXZIMaTlHeM169+yA1ugPc+Vd7fAGbS+2caBCl0afNBdpR9mg8HDgVBO
1dFAp49duYqihLotTfkfHb5P1MOIsZ4IDKoJhSpJ0Wfp2uFBl4YFH88Hy+qLh8l2hufFd8EnGP1b
XXuq0knWd5UGCKuINiADngY1odFh9SlQsI04YlHJ89EcoluohhvVBzsG62YPY/+O/eEqqeWFTuTL
KLINrUbQm9gRI6dQiWqR7PVYZQgZfAm80Qr/ZPdiDxBXhtELkc+4oY6Rtp2MlKdc3WihmgjyADWm
saKGj5LM5qaJh3IXd1q6d9nTcGt57wG2YhMzz4DbTobCLVP031kh2Bs7TTdp7Nkb3+URTaSmXLke
x1FtaGcybuJKDP2kJFdA3WcPRQUNjnVj6cOKCeoBoz0sALNhj+XF4rbtTHEd7eAUUD1xbxeSdGvF
uBB5xaFvh2vhxqB+sva2ZQWAhT4fyQM1+ks6dTPJCusw9jrYgwivjTDN97Ywnxwtcu7ZeDND4Yd/
85Y8DqdgsCYV9CbKYl+ikszIMHVvoEPg7JiFfaAe+FGbgvouiAFltzhxN4ODxx9AWLTl43NwZEB0
wYybLQ0FmN6BprIEHfU1+p5x69Uc12B0vOo1E2LQg1zwnOzGmihNVg5j9aDOxBvBADsti/2KsIXp
9tbWZBm9otfxLpbBfaTxa2+9LwH8iWBAcOeNbrxJW4fxp178oRpZZ6eiwmcyd4UP/bnQh3Cqumsy
BydoMeUhtTtGsICTUGbF87HAKrjJ+jg78tmtMBR0wSfU+2vJ8K1mR5DZrt4t6Z5o2RZXanbWZe89
d42xgPmYhlgFHwihH42KtQ7pb58Pr3huJ7NZ0YwS3dt+ds3Z75z7GIcWoeM6pP3kpteUs4tzuGYD
8iWF6wHZw3YQ6MxJc5yAyOPnbOatWdJvJ0VV7GOFQkGw4IGtgrayKabbM4Bso8bt4q2eaXfUwVDI
2pevgBWhAGR1z1hl8fNWnPYTNogNeLxO7x+6VuBpgAVAdMR/7J2M7XQ+x2v8EOmmKZa4F/Y73mH5
PEo17pWv3CNljeOqhkW0F07vhFRS7fFGfthzNf6oBxvoXeUER8qSPnRBBycx/5DGgLe2tVGAvOYN
o+11xum76WJXO3jlAM58SPAX5s0jbpfPKIX9MnOP3VSl9e4AZg8bvzNoFtJvJYSWjZ/hJBjJ7sxN
ekxka5Jvja9FSq0KZfYhswbMHZvijwmgT74MBnb/4I/qwm8oXS/GsrFXewxe5gp76wno2RQ6IIV2
ZFE3CL4X6H41Q3UTXBBIv8GVETC5/KdJGV/s+dSKhMRBN+1rYvT23szT1wIwxI6DrwatBbhaXFKg
MjqmuyO7eJ3ijG1HMft7cnY8p1IWkJbefmD2NaFvs6hmur+Vtn1FIW5D4lAX2TblKgNTuXI058Px
Ml7CIyxEriwO26a5zxFYiMXxwDEU9rmSht4CdngixuyYAEv6URSVuYMUhJ82e1X01DI6eDeEevxz
0YxE5tC4W5/jupLNrTnafCeU1q4Ts3lqW/0J4v41LsfVmNYW34g5riNHEyEczEfDSS+q4QOt6cUd
6+ZvTscsRDT+1FjjFILewt6g0pMxdiNs9rwQfGDItDqjcaFG5Uds88lJHVJSOXHbpGJ9DdEc009q
Ie7SwL2axHKy8R0OA0Nvh9yQN7D9SWGIoFvb/LNVEU03cmqeEipcZm8xZWbao+yLF4Dhe36LZDcc
/s9EgrSpXgenOAQth1rqdFESBTWGEz4KrpFghCmgsJ6aLJJxrG6ctnlgAH4qUOhWJFbusnTxaTfi
lLXx2dKHvcp6sY+KDGuprq4ROcvA9EHByfsqI2hFBv7ZxtsDCiYBG67Dp9YdRNbiks3Jk2ezNmrS
fmvX02GMinfYh08UWOzcADMUgIVXVxTZsw6JFQq9vgUyL25Q6ZEWyeIgb+aMgF12M0L8XIH0xuol
7IyQt/29HRtaTLtsa3XVNVUer9vTROVims45XpSZjnF7sT+DPtBMG/EMKWl0dqyrL26M94AyAhXE
9Mba4zu0of2k9UweWVNvB0rT+CMCZ93oD32TPLfJ/MmH2z7ZdZGt2f4Um5haB8pJI6Qx/y4v+gc8
+B+BwY538Awczn23N1R2wUbO+tYR0coZtW2soeUzf7FH5yxPHim9skFOOQ39P/LOYzluLsu679Jz
VFx4YNCTBJA+k0lvJgiRkuC9x9P3gqqiSmKLZPQ//aMivqgBlQYJ3HvuOXuvjX/JkizCFrOK3lJa
rJlUellrJE92rAyrSgWBO7AEaROjvbSNDU81MnhyEkJ8hvffiAs/IprrN1karUsFHUKWEwWZj/2l
MnB7pY1+pmtwM1hwxmw0dKmGX4Klr81tdzaydTrS2AP+EbqxTW9OsVRKZ8PeFmlC8ajV9Qti8TfC
UoCMzJha7WSUHI1MspYzioKhIMz1dj+wFLuKOuJwrMXFykipJG9JZnq5hLKmx0n0R0ZNJwTWFcrm
LuNMNlo3pj7dDyMHMRISnyGBJsyn1I0w/D1aOgASMxthIVPQ+52JBtYKz+HcL7Ejxjerg6lYNLwt
+nSfpOPhWtYhQLYm8ic9rVoHncA+sYcHUQR3RcOB1a6yoyHUyI1EcqdNms8NkW9TjshuF0PFYOpJ
P3Q4BaI6l4N1xjR1EIWkurgYU8Rw/VvbLM7YLr0Nc7HBKM96CZtFITF2R57sHtE6NVTI7JWQB+AG
BEK6cyEeWo1dPbSI8SAJoXWGqdoT6gEOe4hwwFiJhMGNkwzyPhW/B1BNmjLCbrajhMYD9cW1MhOC
lDK5OQk1v52qQWezDKxtQDAc5+gc4ues6B5IO54pMlBM7Ztl6u2TqOiVAVhkQVMvAaRKeP65uGlg
wjSrRImkPRm73/sa0YFSzdnrmMnSyWzL1OnILyYt6oAUTqXzmU83so/FrbK7Q1HbJOlWBcSSRtiH
sEjVTV5KZEDV0VUTCzpivk6rMWKdmczujvQo7pW0k9DvlfJaqiWHuWp5BTAjXGmRYbhTY/aUnBaS
OlLGywcUqs2d4RfNZUqFfwEhW3hlnXfj0UeLzoKQMAEYG4tk2N4cgwN2eC9Wn2zmd+uig5pmU9db
puoaSn4VZwyLM1GZsB7Z2TkuEr5A7S3kGs8AmQ0ErGc6p+02viFYB6Ngpn1LYwvUzAwaktLPlTXx
hHnmrZEw/le6fj/jQ12hiKqYUqTfkyyA/lrPuMiN4XlOUF7gPb+Ulj65UyA9dE3a76qOWW7Ytb6n
J8Yz/Unyde320JcNdBYc216Oy/QINVNzxST7+KDyN2ZECCNb62YY1CXnN2ZnF+keqou67kJljVSI
AAYp/knuDEseqZegRVp5kY8D6on7V6ZCOzMJuLZG9Fi0/daekd3MenFp24CnHSgrBTsiJ72Rn2eD
z2TaxY8h839A+zQBHhaHwRz7YxqEa2NWj1rff5v99LnsB8QYoYXqVQDUqYusd6qZfmfmG5mTjOQ8
wGjgKK9N3wa1uakkRKAoC+A1FTI0mFRY6zjv9WNG7cJekuzLcT50U3vh0b6e8yK8UQZwOoE6gTMR
Zs8sVkr711zzM1eSlSsgzfFJ1yu63RnxqC7tjBuM7N8nTtR0AJOqAX9Z8cSBr1wyHMFjhI3DtVGy
jQ5ZI/d4UzaBvk9rDrpqGB0kgckdy3rs+UvrOpQbzq0JaQhKec7nLOaUaxTeXNVI6FLGHq2hXqqy
61YsO7s+N9ckS+ZnOj3gBXKrovsX6dlaLamEZPoqvcwB1+RY6BKv6ikQTpg/PvaS8ZqVHYNEs6jI
CLLvFfwlILFuJdrmaXBPF+LK7rL0PCFzdTsMFFtW+gSlpEYMuSxQREkUs6FWtCzrCc0yBRBbEssA
lmcJ8PaMBdUu6WkQA+XbG3rgEI309JTrmLhSmDorU2p32YxGzPZH5NbDhkHZHbDJiIaKwp3aP9hD
fuqXYBmDwxJtiwlz6NToJpiCKVjYdU/9MHOYo/E5ZpZYy7N9T0vsdiBNlGClyaX1RtvW9sY834AH
2ImgeSHuRjDlyjUPrl3utij4Ys2anMovHpCKeG2P2Sn2IVGIt1FVbhgMHkvVB949N2hrp5ZcCrU/
56h7bHN2Bw0kUFkXxLckN2nW1B4uflx3efIT3epZxGGzSf3+OhkGxcmNBJVlNqa8ZcpzqDLQsw48
RNhpYmo0gri+qdnMc9NjVBvznV+pzNtG2k9lf1HDl0ytQHN30l7KIQLAteCTPTJwvvObH7CwVxIn
J+aAzDrfgrhl77LpIEpRuC1M7Wng9gZLzMwtYImqskNA+7RRmj3Hym031i8yuTcwSb1y7mgktWtM
cjddtfjA2vaUGDh0zPAK7+Jy1+w4uGz0Mnoh8x2UIkqOXTpC19JlNJLjLpS1XWaG4QYg8O08ojpq
lOLQ4iRcV7TAOUNiStSi+EfqBz9LPftJJ/VCUuIVVfljEqUHuQxy15TUh0CkKDtNHwBMoFG7z9BJ
VmYiDxCxDTS0S1SKpgz3cTZdU4W1KyWU8Z9NBztLXa0qQ57jojDW8WBYXBj6vk4i5itFi7qT3E40
2bK+f64Ug2NB11U3elD6t5rFwwjgKCLJWZP3SVkzmm9l7kG1hBkRS+BKxgV/Kpkd8EypNX42KZY3
m5DqdTJXHfqOtnVggWfEYIncYe1TPYU+sQI/D8WqjEgtg6TRoUoYBEkqahb3bk6AnavAOtz0Rgk7
hTN8ZIWQYHzzzQ+G6rZgdS1WXWiQ55nqA20n2ey8ftY9VPt83bhUHSOcd23dD9ySuhmRNKkC0IHK
zDFxKPuNqokX2qU1T2O4tdhhryC1s0SUQt5Q2b01qQlURy2fZo0xDhHh5zYE1M9m2iAMs+K1aDsw
8pq4iQJFd8lMO87oDJBBeBPjnlYzkTqXdXkbVQak1zDjydMGAE6okNVS+q5AYXFzwx9caO7FatRL
AAylbFCQ2BsUyhsxzr1nKgTIUMq9MSwvz5j870w/vCYd9BTU8xutTN2Ti0ryCNs2+cYB7b/lEIRH
9HuHotyVGigGU6hcGXHwYE7aLrWhvJX6nswIJ9GLZZkU2bccMsucNATOinSTsj4RYoQCqtTqmWwb
+40KBfsFvim0rdZ3UBL+azyzitu5Uq3LSgXIUlVShJDNALWBipmOn9Vca+nERwjanICzcAuyInGZ
UB2xHlSrAEWyVKBvjUH3bcMWf0fBkdAh5PZJkqT72SivxGQOzqgw3su6kamjoZN0NMpcLNMziUZH
lWs3q3LA0KYrnDNm+5oawQWEBkYuVG8zkt8ZWiw5mvljkDdvVQLAWC6YCZrHbNZwIQP2lkHqp1p7
gWimeGYKSbdJOy+dZUYSBjr+ICao2NKZcVKNHuISj4UagKdVLMyUQqthDgxeOIPUbH14Igqz3nK2
schV3W6y1Mzjd99D8q52dUGbHHLpue7jvaSpj5DuDLeBD7SOGrAJateDjIqf66i9LwZz2rWN5dOV
iAPY/EvYld7emEkO/SMscNSFo9PlCU+K0NZ1mZieTs+EYZ9GyBWBS6heq4OQuydk3txqvEyx8vl6
Lh5f+MdaBlXRjwFQQQrG2rpkiwf+rWxhoMbl8oSapnOovC9xKq+HhEBTQLnjd9FJj1PT8Yk76E6y
jMUTJjogrRpwHFejjlcEQzyNmvgRMmm71focP0HesChDpmYiD1QEjsq5zLm+oswOeoywWM0kmPrJ
fInCQL3B6E2xnjQ6uw1za6dGOe+EIVFWLHP3kHCP+kyOct5QfRcAo7O6W5U1h9YE1tdZxzm+quhj
rPA9di5Nzx0cQQWpVbU3pNnYTdRs7iiyO86+10lmZG5kp8qmwXUIJkaXZAdxURc7pAER9SBAxte0
f0uBiE3C+b9BC6n0eP+aPjjw28/2OipN9MQ+2sn8WU5LdG0DyKHp0Gt4ElEnqeAn03DpdokOq6OK
0hxXDolVyhXRHXpyIkabN8nnkWJKCrTeKatORHejQoPSGxMsIHsG/LbpyTr5vaRB2iqPi8pYPMGG
FLoUQtM3UzHJemgLuTQ82eDU5OkDlHnEHkbH5DQokqs+kbIffUdVI1UlCzcKH9s8Rro5NZ5Jybg4
XRIeRVJdIWj3fhz/MKIxzh/ykecbz4MNy6qVo677kaUN272MGGzLRHSuH2varSkkzweao1z3oGuX
/wYtgsdcnZKJ/rNOxZRXsqRuCS6QCofe33cNVi1TnLiM2HS7Amof2NrjGFp9vWcwlK+wfE5AKuuc
zzVC5uVF0Zi/VnIbT2+D0vfW24jq5CEcfBF5sErBh3BkMLZzUA35TT/IBWnQwKlPqtybkyPHabEZ
sTjAy+nsVHMtBNX5xhgCtfJQ4uLByIIKlYbFeSlx5Br3zK0u9+1G8c2uXhN5acUgzTrcxeUsyPRN
amMyL7AibLCms7C6Z+q9qHAadJWFA5xAENJjW4P0FDdRKVajAVaQB7U14BS0IU04ch45VNRYn4mI
RNnuEQWxcIksWOUIbtV5E0wpUnoml/Id1EI78jBWgEnr01zChdw3XXQqDRMost0NDaIh7HfZd3oy
4bgJ6c0gL4qNjuI2HLpSpRsL1tPfx7C1FiTTUDFwxbiU3TaSYVBWMSser4ss6aY909gsd9OKlNd9
QJ6Gchpgssv0Rhh4+GVMYySpVUnAhxaco0Z56N/oYuUDxZZVihNnROp5IQDr71KRKOJGNib9qQ3q
YfLUqkOkgMPXXmR9UpqfUyMe1lZg1AxEw0ZGQVHJCnw5NJt70TUh1l3MvP5ER7IsupWlwULFX8H5
QrmSUZL3N0YKVmXbBBG/TNxPPIxdaRXm0UwDZCGoYCFRTqnC0X8sp96VkARazLjSWLqKIFhJx0Qx
DV6rNqdDIfJZ2YHEKszzbKRsHyzoiJJtueiHbTITbucIWKkSQ81+xFxBqiXiMZJYbkmBpA0jEqO8
z+sARkKjpHNxqkRpHWIkPd8lIA/smHpQbBksDFAf9BMgDt0CWSchNOmlvr3OygyeYzHmJfNEfWrv
Z6nQKBQShGy0+iSE9EGDX16md73vy6zHmeYH8RqIXMoYdBlbElPHdpjSeV6NIZRs1wpzOEAkHBAr
y70oZxBMY/k1itlSVmr/S4lJVSW5mtrq2kOp94J0BvDD5UlJ4mjE5MK5DYk8V+eSsZQtbcjyp5o3
c74BGMRCOYgRjVqMkFYFLGoojxIxhQzUZhNvRTiMnFWDxuriHYJSDu6xkgFb7eO217elFeEo6Axp
vNGNEALiiCh2VPB1DeSLDArCEiMbfga8b3LOaZvQbgtTTiy1VvT+jiwMjDm9pt0RelbiIm8SxA1K
SXIUpoSoVunZauGbOVaWwSEd/mxHctI3uBvlZezt5qJrEl0dqNpM5ehh0WMag+nejEceZbtJWuVq
jPk4pJiq6U6PB4vDdqy1b4WioPWuxy5VTj0av62WZhhkZsMwcaDpWQt7MEuYyDSCxVOQ5LPvwjoZ
KNYgGLuUzRKISjJsA9YWheuripGlU0ZKhb/gl9rciBDBT5kcb6wm95l91IuYfPLHzqUpVZ3xFLNE
Mlq5b4mJhS+qNIbXQCOtttEEfsZBzIn4L7da6U7HrBO4saoCuQDNcWxp+l7QZjauxgGBxAlECNW6
NTP5TgFP2fNhRYQ9REp3jT9Mt11YyJcJXAVElIpupVOLPHOtNCqDXSGrPJo9XUCNThVtts2SSd9h
xgyQe6IaeUJnyxJCZ4mgTXvWmgmX5By2LrGPrI+coAipzLJJ/YHrQ4VIWUea00aJ3LuxP0m2q4L6
cLqIcR79nrxel8IojjV46HZl28CegKz2TwZZuBx8dZl9qB5pLhdFwYZbWPxOoEmHl9oAQu8YWkbg
GJB9fVhpjdycwskQr0ibqPvLJZdGJrXkCm0N/0xjlcBlMooCFSaVcUheUy9+ZkiOHTvC0k2Qp4xD
1oojS1sFMz1Nj+VlrNdRjm1rNeFrBH9J4pThlcCu472wMglPJE/DKgkb6Vs6x/0z8iHwHdYwXrAY
W5ZLjZ8+MDJMJ2+QG2SeQkInypw3QLPSGazhshg134VNY/0UTdmeCRxKEQ705bm1GzZOVZ7aHDND
Zj33xVjezbrRnSITzzBhn1rg4AzgXsqUFNdoFDTGLXgGlJ5o/rDPaZP1zZ9JcUBUx98SeNLNF4uT
VuiSXZgweYHGf2PXZYEYoTHTOz9s4J6lTetxCqdOJ7D1Lm+n8IkgkRoxqZmBBl+N8Sy/mIkiX4+S
EK96iuog7bvsNTLkqickFbu0RKwHw5QZzjCXLbtheoLATkil6qJqEkQ8lFq/a7ra+BmVJYXUJKhK
2mxQ1kIZ0wc0qSH+Hz0M+GVmpDnEiAnVHeRRv+3SqpG2GqOWM/2X3lOGsuIbqeFww0n3rk11hcVK
GzJ71epTfDfVfv6j68kjMOn2GlqfzajEbij4g4vCbnRtMTdMDrFZZwcWXRv7dGjjhK2N2qmYjKIw
8WNPNavwUoVFd1QLcEhJasYmJk2pPc8RHOfVEMrhWxTYProRrSnuozTiaDmj7XEY9SU4cHuLfUWe
62tkEtZ3vnZwrak+AiNySaSjXjbivobi8lagOJFoAna2te4ZCzPmoyutoS4rul1k0TanGpCidUge
M0AnQ3Brx6nGlqaoiyk2rSfaiQ0OhTNomLH2ZgTQ8P9obPBA/TIrzFbXdxtVpTTX5Ey+KBApyT6Y
Eu57meRcA01oFjuqlTJymBo7UPZSm+s/GdCjaQvSmKa+wEP8z3/XRzbDW4wYlYuaYj70dmm/dFEr
v4kZK5hLY668CcPOrjGmqzXtEzRHuwRkiFhFY8YKk+YqtzECwXCj+ipym8ZEy9/EBFytCnZoNEc6
fyaW5wkWe4EEU8Feqwim+0OD9XaFxBHdVcUxJvBHCu6wCQjXiugSYI0tZB0pShwnrzWiGleXY/0g
KoNVt19ySuAtqv0+ryTkbi2Krbdx6tVmDRknzZ1sVrMfHCz8U4Hz1zWjcVqLwEzcGHSCQ9nAKNCc
aTaSUJ9YuGGkcTmCUzMTMkMKFokhSt+sGkyxuYcfMn0dcs7tLnMF/DyT35hkOiBr9OzINn6iUFYM
8kRk42HgQWYpgx8/YJU1NRB2ihmOt41iKozw1LxGQlrJFYRo0Svf218XC1pWOD/QR0kfeIB18Jwc
RQKoj+1I29XHDJXPcsfeSf1s1Bax0lHKFWll2lr8X8s/IRKXXDFYkQPoZ7zUIiLOb4UUurAdPhs+
/yQD3OxkcZDb94YVBBts3tqtUjA4HbtRfwiBslqrjKpLrGLOck+aPOYYCjUL5ZLRhgSOjPMZhZVy
PcxGULuizRepOq7N6NpAGksbXxeV5tn4FtpVPYXhtdnZsrpX22xed1VdPqXMjB5CUoTgMtT3sKUZ
FFpV8l2eK1I+cPO+0ts1TrNcULFHogGGRV6Swr82sMhWGNpTWOWM9dHl9NwuUCx5fmafs92qKJgI
LhnW3Y2cTfUehWF0Zsr5JkPc6KA+ybblBT20iweISZMB3xacpptmCftIUreKhl4ylGrvn7v/QFDh
Burc8mhFKNvdUpvGy9yFYelYfs0d3tNh6Q/kNOEzt0edE6X5y29mL1sN6HmpIXyAO6UmgSSkwfzr
BeiB80QUuGKRHMRFM16MKqDkUu3l5GZ0OpvUoAAOdTXQNx3UBZv7EuO6LGBJFqHUOuiyxGuy3CvI
67EW6kJM69aYY+VkmLaWnNqJ8L31TJrNQe9aWJl62nOBEr/iRbBbskEN7TQmW7VOK9uD3KEjy5g7
TsZKO/TJFuIcf//PVSCQJd/YW5EOCbm2ErKwiDsj8AubKgsY/gJz0ulB9ZHl+O2AYq4LNZ/mSBop
vBnyWAQxwPqbtWHqyTwsJhEFcrdFRqYmtmg4kdCjV2BmQoVCTy3ZzzpM03WPvE7gBDSySXNw3dLX
d6xfBWHD4iPusxbk6oHmgJpd0KfZsdN2KBIdfKlKsg6A0thbOzTaegOyGj3kwIO6mf2cxWuaeS52
Ik6TBymLKkBXAT3yFWFqnNEFOs0fds1+ytBNViBz9K1hOl1LIbWa4CkLJw85VxHhFfFLwtRM82M5
jXK87cDGKUROJXnoSlJBLlTUGbQ0i1EPvJEECnpSfo0KRTVoIjmKZge3LcwrihkmVPsyIrlmJRsN
kRZ1lGDjqBTwuMirLcy7M/Hp0gaIKB7wFcJApb3XOYFYHmURA6OuMlBKYfbnzonNPn34529Y04Jv
1ilRpN22zxMBiou/LsCXFfYbU8pe3dADYiYs1Ka5KBGQVVYVqwUwEApy2KaOnMdVGvo6MyzVBj0n
8I1fc17wzY0xRgI/wpBlb6pBe5M1f5pARc0TzVZ9aMVdkAMUvh1R5/h7Tvbcflo9MoFBFJU8NKrN
LR/Recld8LP+jr1rUK7QWfgp58QQMgZtRfBSVNcM8uxuzO1tM8rqC1W+9ZRUvhdb0rzuZf02gDPk
SCX33RDkD0GkAMAu0nM/aPg6VI48tCEgZGXBTRAzwYbH0KJUan8qtf2MZY/VUAd+WqxbMT7+cuv9
n9hQ/z9iPxUV8+O/IUkLVvRfuNCFW/rf/3X3LRq+/cEJ/fUP/hXYoyj/IKRb6CY1hq3JCwNq+NG0
//1fskxkj4K7UkNCaapiwW3+K7BHMf6hWvhfBWZmAEu/Mz8V8Y/FmIncwQIxqer2/wkc9c5lKykw
nAAKGf8rLTmA5CJGvGTlUb4aj9Yl2yoXnEPGob2X1r9djS8NxP9+jyWk/HcHL1p8gWczkI/GdXcO
H1bDWnr+/JXlP82j/3npdwwqE5i+RKCzfFSP5o1/7B+LY7EWr8FP7fzVO/yZaPSft3jvfx0Yk85K
I4512CcXtgbfM4OYLRUEi9dSDhduBnRqjwF/OylNA9w88rdDI8Z1qjDkX8Xk9zB9oFs0xMz0UqJN
K844buUnEZQP1SItOqMFWtUGGt1Kdq2+TNct0EBv0JQGMk9cMtsi/iSwUWARfjFQamtQQGjtAYLB
O8gOHm44JViPdOZxdLVW8CaLtvg52An2kFLXtnnVMXmPRg5q2OkYvy6s1ThHtwqrqN4YZrZYREnf
DW7aJt+2dl+SJGqTnL1Ew+RWwumyRzFL5pTtLRCVi0jFW2sxjiO4r4tvlajS19iTLWDsqrbpOw3R
Mt6B76JAseXHWrbJYuYQTFKLpyq21ENT18A2izZHUWElZzpNkluYZPlgXQNmOhAzCAfB7dtGPvVI
WDg+TRomw2g4pBwVj0lP9Y11SUW3TRKqH8P5afF4vJmoV10dkYKToTZ2hlAKYCubUFBVvTqQMwKZ
nw7Eylb/WT3KmILrEuK4rO5itXrO5KinkSZZXi5n1ebzO+lP+/h/7qN3tvFOg3GLRhuc9wk9NnXt
St0oLjvR5y+vfPQoLD7u33zyJtypaloehbojd2FlnOLOGy/Z4pbo9jZtj5swP2irCFX1inNb4Mo0
kKM9wlxOoJ9/Blnhvf6Twf6f7wi9+PfPQNxN78Nfk4+mfJT4nuahnrdhVS1aHxeds2FcD9HOsnek
iHzxvT+6rO9s4/BSdELOUxV1GuaSIARaQWL5MnrhmxtKpWyAwfewxoje/fxbLuFrf/2Wy7f/7Urb
hlXpNoiyo1VFnh00dwNZWnNju2EVnzQtQg5snzHpClKbyEk0zWeYzbGHwKjY1zOVX7ZhXkJw8GOI
TmjxaKVSvEiOi+dBKg+sKF9cm2WB/dvPwZbz+wdFbGCkGj3VI20KNODXgFRWmmuC0Y2ag/69U7Zf
XJHlBf/2Rss9+dsV4eilGoBq5yNp67gCMD77KP4RPzxBnsdLr2rzKsF7FR7M/ZA6xFdQ/VX3pnRp
u22d3ZbJ5fNP8sHdIL/bapq2KaR5kqajtikstxvcXD0aJfLOAtbM7vP3WHbsv31beXnz374tRAhy
tNJkOqqr1k0OV/1aOk4O0V9n/OQ7fY1N28l2nIicwRMetJWVWI/OmePxxr6u1rdkIuwm77Z2rPM+
9TApHb7aaeU/oQ3/fgDld5uVJbq8ixs+mmxthPBsm9r7lHU5rQm3+AmnYDacnFnyCrQ/A5jXz6/I
R1XEeyTGOIHGmfV4JirAof3AkKgZsZVlNKyac3GPIno+GFb8BW7lo2Xm17f/7QdoOomZQVfyAG6C
LX6tFZWxY7OaqntiZ7+oWj5aUBcU++8/cx/oaUi7aD4aG3/TPeS7+tg4TBy3/q19n2/7vbXGz+SF
J9+TdrHzxaX8E/Xxn1/w/XqmcyrGtDofhYU2TP8WxVex6tUW4maIR+dhwCmu34Vk4EZQ4BDcYj+3
eoQ7X9zd9ke30LvVzTDxRDFBhbdnAiTqOJEL44zYB5wEg/klvMvc9fahLl6awHZpg+Gk1tapbm6q
ECloHCzgsE1AiDUsg29pDWChRW2RJYckf7bV2rVs2lbjzAHzZaa3Q+nrklSJprpfqz0u0mZndSAc
jk1xY+V34OFI8TtU6KyxK6EtbcRNhzkJ21ukP8YT6or5YUDyJaxrhU9YYM5LIlDrSkC+xRW+PWKK
0dFHbybk3Mbf+fNTZ9GCVA5yWixkzv3UEo4m+Wsi4Rknblq0DhYiOzW8BFq7G0EgRKgD5WgHSK7N
je1Iou443FDuDONpgPZTgu3Vi4gfilQ83bg1RvmxtbuXsWeba4bZYwp2VofwLZS7U0VG2ef3ivLB
QiTelRQMo1KCmFl2rU1ENNRKnJB7bZMDBvT8Im9bb/5mvYnjeG88tqfhFlPxFwv+R+uMeFdsRPj/
OgIteeClC5oMsHE56th6h77eoBUVQBv15my/XKmpQvP8MirXn39p/YMlXrx7LGWTaIw2A3sC2P40
q/bCRvVI64I6GyJ9tPrLHIMJRbWl9Q95iTpKopdlKY5ubbTuLmiqJ1xZ83jI6+aFpGrooQgkzDud
wz4q8jXwBXJ7sNUKehJgV4S3dJ7LmhuyR5MJnanEAtHVpL4Ds7UQ1hZDfGLN3cfMRxljOjK6CTM5
z8FR9vFQ1is/ea4BBhpXoHNK9TbEJZrhW9AqUly6Y6dQsBJKhqn+80v00a/za5n+bX0U5ClhY2AN
6ZrCqfAWjDCr5cQdmD812YnwpDbZcqVW9NGsmnQE5lYF2H4pO37+CT5aQ97VA/5AeHWDMeHYILjK
RjcfjipS0s9fXPlgiRTvNvmE/bdsbCJ5ImDnLyOx4Vv4FcEiOPVXMcq3tdn7+rqQocHWTFr3ZqjK
+xSGG9+WtNZEgwPBnGpYWdhU1/AJzG3jdwScaXZN42zAnxQwMwxNn7vYRvoytHJzo6gwQzdEm7Zv
eLXgRnz+dT76Nu+qiTmTDKslx+1IwTL1RKEi158RIo1vn7/+r034L8WZeFcTjGBPc1RVwF72w9le
F47uEa3h1KwPsvdT+s74Zp9/tX0tT+Hf3uzd9oUKlLEvSZxH0m472X+xNMMT2TVnL79mmbjJbURB
rYsHRKsPRXzFNP3zr/nRZVT+3K0jzGRlikboSCwa1vmUDmwhXdUoKj5/fXV5ob99s2UR/u2hsoee
NLbcmo6ZV70Iz3p+a3aDuwOQ8bDO9ojg1lg9VqRTbvPVhTG+o7hvstNuTLd7TV7Ztb9//kF+tU3+
9kHePVxGj4xL+OZ0TOSTNrxNBVObbYUZ9iV7aK77aG1sTNCLuD1XGKL3UFqju/gkiU1NH0K4Eom/
P7PnPtiCoA333eGLj/X3X57k5z+vT49gV+o1IHsxg1k7fkmsB0xe2dxv5p8JbschwEJbvalnhkh6
uafPjNxPIZcA/B90C5I89GZPgNZknsgOyfSvisXlsvzvy6W/x5RXgVBjJKFEB6xZD6Rv3br3Mld5
NKja/h+/+rsnTCFees56g5v+2HjtcbhpTtWGwoPMdTff2ifjqbrE29wrHfKhNtkDYt9VsJa/OPMo
y9v87Ru+KwNoIIo8hVZ0nNJHPP4tjeIiAbqhOXgnDWUz5xJ7EppBUuAsNyzfUvxYD/PownLRdpZP
qN21Fj3bpu7Wxqp5tXCyTcfui1pB/ejGeFcr6MYcZiNWmqPvw6WWTjCtdEbV06FunL6/R2SEolut
TSfs16gUg41BbjeT0HIjorNaIzlaW8l6REFYbHV13xgLOoP5k9ilwD8QImc4EttLQ8xtDcW8SL5Y
yz544pcO6x9PfG7msMqXD16vR5f8VIely8Vu4Zor0nHc3oX/5kgr3yUhzwl26crYGe4m2UXO7JR7
zgYrQH2bL+6xj37kdwsrxn19SmWAz2MUHmpjJJzxOZt3knkdie0EkqpTz/g+VjmkAVhYeFCPFSq+
uMVCEs5IJdp1EL/M+K5IVdnqcKVCH9q6wYmid2f1epBMdGhS/cVy+evE+beb8t16DAa3MId6eeyo
PUh9XuOtBNAzv1ZnbDAkwJOXCEz8LMx7HCmV7crj/vNLtcRo/fV5eLdSZ2VaiW6W5GORuR2YF36l
eU9CJUIjO3QJ+qYRuLId/6F5TM7aNt6wG3WwdunXXAWeOgF2X8dP5JK23ng7ecZtdp399M+GBAPw
UW1kz/riDvugUIOC8+cdlqkkihIMKlPAq+7sBltzjWnHUfd85qvEzfehp7ufX5UPulYEj/35XouG
I4a4JR/xIey0ve6md+XR2oPH53/ZXb4Csrsy98El2QV3kFcOtmt+8d7LW/zlXrDelTi9BGoOSDYD
gL1+pBPgjh7U4ZP5RbX5QfsBJvCfXy2qcDD1Fa9vYwi8G2/Nbf8o/TBofpwAxFhfjQL+XtXq1rt1
NmIeY0Yqb0OXw8igY7lD/QBd54QrcfaUnWm67YFa1NBWhvf5r/aLHPu3S/du8TR6ZSRhKlCOeuWW
5Wp4mqQdhrdp0/1USkeVPY6i3sgI9NbqHfv5G6cN66q+56GPocKv+gcEE2cCycC6lMBbjhrwEEJz
krvPP98SPvfXn/bdGokKISTZhGsydptwjabAyby+WcM30peSCMB1Ja2M29m6TzZcF318pFuD0/RH
0DnKdtgVKsvUdWEg6nMMEOFfbMm/mjR/u27vlkt5KMYmUvhcIT4YG+HBtcKqB103XXU6/cir6EhO
iCm8JiJE4vXzq/GrA/i3d3236JG1ICRV8+XjsJ8qehHKupkNFOz/w9l37MaOc90+kQAFKk2VpVJF
l8thIvj42Mo56+n/JeMO6uizShcNNHrQaBRNitzc3HuFV/hicIDt5dxn251g32Hnwi5pJUCgT60N
9HafGvlGIjb3Jn/9JIvwFwD7gJY5pp4PlgDTkNKBqCojG2gdFVoBNTi8dsE//2ZPNFQzoWSghRB3
BT/FJIDA7qPOkLtvmj31sSYQPZTPoOmWqQOjbA4y30A0+EoDAc1GgWjb9LaxcitZmrSIhA3lQfJu
jk7c0XsutPaDscY3IA+yQ7RxlFaCkDj/97v8nYXtLXqsGEE6M9oVVLcj/AQ3Q/lKtZAXFzFOBHfB
r+YYF9nwTR3cfAfZeqOzOa3eh6CSGw0UXFTEV3s8MXoCyMnGpptdjH773kuBXq8Se1aOMTJwFf4h
vHFGeSm02snM0Sq0ygZi8SM5MTtBaW7UXjjlZvgMqe+b7HhKcMDu13rD36N8Z+dPmzfbfP5/OQni
IlZCnABqiwn+KBBhc4imKe1BUFGkxcX2Smu5jWvmuJVhrnSBAUFcfFqahmDUHP8B3Kag0KvKF3DQ
U43Ro324cYetRTpxEekkhlBCOmCQTov11JEN6PqaiVEYmSaZkyZoghJcQLjaEa10GzXYNya940+j
+Z7oxfN/OybiIqyxfiV0FUDPLmfAO1v/Es1Ol03K3soS1tI2cRHBepZuk3qO540BjV/MqzYFTbqG
aqFA0koFg1WjjL/BxplcC5jiIlb5CZCK8vzlAu9PIRlTvUcJB7IaGtuoyPVRhAFbnnoKoNUArrMS
7KnJlDe+6EphhP9RpL6LCJA6zOCqjMGBnvvoL5Pdfw+uaAlP9Gd+pczamG7tU/L1+NOtVK14YRF/
fK8epYpgNFaVTMG5XoADRePiQvCvSWOMY6wKR1+FraWWarV+8zVPlTbWeeVKEBbBKYIqyCRXGBuq
Ezrw6kqjb2VF3O+FF6iq/3v4mrGOJGHekg3s7RRiTgYENTSobemVnerpJdFgiWJAt1XlLc5gFCAn
cGROglJ9sBrEoJB08/thhxYZnq0avfFxuZVwP7ux3Yd7woVTA8bFfFxpPTMGt711SucwChoPdmhB
tUgnZgu5Pr2+MQqyqO/c9Y6tAeKY3pgWKhA2q4kma4y4JXorsH1DtDe2wnyYfgmOAv/v3zYlcRWT
+ZDB1NPqXDCXzckq9Nik0S8ENX5fHcITeQXLaB+YggkBJePxyPzax1oEsQLGPhIsIFiXhucFzHHB
v4LDVQRFE2WA3Qi0tNI9uMRNa7C4/Y9wDqHyUy9A/Vjxbmz/5ENUpILEm5Ld2sJgzwMDPiboG7AE
NXqK0urYCFODQEQLOk61BhsMjj9N6FDJ1gA5FOjhCODtoi/+1UIIQIyBa7nxnAZhcb8BKOToX3Iw
6DgVWP3HM/7p/P621ouIyaUACHRgZLpwZDGSY2mCiqpj3Gdff0GVzhxMYkDwwKl3Wyd9rW4gLGLo
DDUQYxpD8mj0Qn7JvDH4zmCXa6wa4BIMDMAFlC/IfJxrrdAlpTBLvdGeB70wGbW2A+VpY/Ir2bmw
CK9FGUb5OL9YmOPk9rpgwm/mWKqMNiisDVd2tbfFc3kq9tF+Y8S1DbbI42JAzlNvHrHwQTEQjxHl
TMqJ80AhBARH8+sPZnZbUSFxoUsEKJ2N876W8POL8EpzsOId5u8MWTc9PcROrtr8WWe1RH/aOrhr
payfntT9jdGGk8AUGIQ1KTSQ9lOt8ICc7ppAn/CFwUfuT3B2s4cInCSt4pXJ6i7wP0nVkFbYG2PH
yRuXa+hH0icPvRgjA6PGP0j9qUVe3mzt+ZXPzi9Cstj5ScgMEuNOn9TrdEVjC1Wg6i+eYx8gNBC4
J2gBRFZs7qm3yZ/yZePbrw27CLmMTBcNeJwIa1p6Gb8nrUBQC+ZQz6jAqOFai1AA9bVqa7PN8fKX
s80v4mgE5mtFRGCNJtzaXx731JZn8NcR1c88aNtagXaD0lQaCTT5ujHJtTEXERTSu3WUcFjb8Swf
8ShPayP42zXqoLQgiDcK914hIsbiZRT2YbhRxF4bdBHEeoqrQMfngR0b3hn+JoewYIzGre0yR4Pf
lnERrxrYJ4hVh2WE3lcqKOzevxRGvCdP9GuFYHF7vHJru2MRiwaohOVCIuCAjomIB/ksVBvQr0VD
g7Qo+WZewIa3GKKN4dbyLX4RiTyQ0VM6wnjlDXoE4aE9eLdyHx1j5LVae62s2p2c0AYn47u2WKtw
IMdkAin+DBGCjaf4WoZJFkGJC6Npgs4s6gHfvObt8TDkXqNTBNdlc6gUEF6d4lIdgrNwebzGqwPO
i38XoEDZSIRQxoD+Qf6UvWvbKxhIgAuYrPBf7Av7FLYwulSFv74HO863x8Ou1RZnBPP9sEEmJlMo
YQcdu6f80sxrXD8nx15L7elbdvynWYdFYXe5Hk+KgJdpeSyec+vx6CuHgyzCTuMxpPUSAtAhHah9
dwlKCHbxG4dj7V1PFjGmhNJIA6onapcm6zQ2JAZUoJvmkjKK/sHHxwc8vfRJn3PEYuMuIyvFELKI
MUkG+eJuwIywlm4Qwc3DCiDNhbe9v2NP6XtJFBRp1f5Iv3gvogNmQ1bcQpuHzBgYEQoQN3D+QLkP
9hb74Zu7JZA4caQ/BagOLwJ0fXbBOd3Y4muLv4hMeQQhwVHEnwoAih5fw427ZD4gv4QksghJVNvK
8DLGzwr8q1cYifg+NBf/jfY0mM0zo/l456y0UoHC/Hff+mKWQh5rjnyf4YU9MDa0e2GMCIlvxdOz
K/SRhCu/l44g4j4LGmgrc/0sOAA+i0fCPjco9FejjbbF2tP7Zzfcnd1JhsdKWWOnjToAwthfMCZR
E4M3PUXQvji1PgZ6aJQbp2YFPAQo979zp8YQ+nsFhoO7hg5ZEX0yoBEHcL6gnQqFUzsdSYwmOJ2G
pdj7G3t7LYX6adrczTIZawgeQwrKbZ35ocEqLBxFQjU+BJ0S7uRLt2tNZse+sVdqDzstjZyrz3oX
vBdnPMhQARAMnjfo18ZJ99Vx0D2Q1TaO+hysftlzP/XUu7+M1J3QZKCKunzzCo4WoOS+wgJuF4Gz
RXfBxig/7+LfhlmEK1BPIZtAM4ybCIDIBVCjnyRqX1OhHkObSpgUMZL2kP3ngVxvqFKPgNcGecmY
YEQPIWQWBi2AWIJvLoD/RIfYrAAQNzGkAguonSWA8zfQyTuEoFJGzwW6X6FUnymAmeAIAdLZH0Ib
KQ8KNp5/3pCBUj/yBsP3ViQZMnnrYr3PJChtsR8zKSvpQAKwoPwkw4sUIF5AD4fxvYquFeN4An3L
esYMYnisQt1GkVknZjwzSl7iEtLsMCWj8b4HEYuCHA2E8EP18bFl5uDy2xIuYnIhBBAl6ms8az4J
UYpCg291qlRPEEhozfST9tSp1/ONULR2Ln928t2+SFtwvAg1Ia2l/gyzBdmgA+aijOiVJjUU8U7C
YNX7BLpbqFmX0LNOoBQLAEoBUQrj8YznvfHbhBdRlm4qkc/hjOy2FQvKMu4EAwxcC/ZAGwOsPZN/
3rJ3kxz6HGo8I5YU6jTaqMdWhAywsbo/lE7sz+gyv0oTk91RV8CmHk9qrfvJLaIvSWGAlPktslpz
1OvDsGN20ZPvgKXtCAa0P+DUuMu2Qv1KkrskOiUQ+JgKEdSEnh2v/OjZnD9coSVq9COvydFcgIgO
ZUBMRgL7duT0wQsVhvs7girPNZxV9C3okbHWVO8E4NBQQLkc9JXHS7HSs4GB5L/BWGAbPikyRMVI
sifZ5tlvNlPDTCexnvMqPF2Bd4C4PZxQYphNlMRhJ4uObWjy5T2cLhwK5bRUiys3RIWdn40mGSfv
IeM2gY4uqjGrlTMltRwhp+AC6xE1b4T7SLHsaFOVxevjabAr2cCS6ZVm0KVtRw51RuRIe+5NtLin
7hihB6hx6TsENkQ0B1UvgLOZ4vF6+wRkMWOklDo9ww8BWjIyLNM2zu2cLP1yZn7q+Hc7uoSPWdx6
2F3S+FFJ11beCj8ruQkr/vutIHuQRwOEnVwYdHiMU6FzyWS3jrdr+ZkPIf5c6Y+Xc07af5vB4qZI
QeatmgEzgGwepIzgzsJROuTWGsg4JcG+Hr4fj7MWT38+591STQ0lRF6Os4FmzTH/KJ3+2T+LevIh
vU637j3e+CLsnL39NqFFXgsgeQ03cKwcMWHd5CZ2oMLQVIOsDrINyNjBvxmVWEGhd8VzYqFI8rKV
dqzFmp+Xy90UO3REUybA0DCyIGoHrDSKwv67eMmswWE/uQ/ovnhkG8a/9u3mJbgbj6mgecbPU+1V
6oiXrj5pgxUYCSpvowEnde1NVH110LfaU2vjLWKp3IZj740YD7IKtqxcoV/nblHL1vprP2+ju8kQ
Cc4PCY0fh7yONh4gva5E1gDmylYrZj46v2yMn1vpboAg76DF5WMDJsk71//lz6Xd01rQbZRP1nLd
JWMnhLhu7883TWfkzmBVx9SBi5oG/6VDt+t2jQ6N9iOswfXAgfRhDw39jTvu53r5bWaLYMF3dd9A
Iolx8VVeEwPGUMDpT54ZwzaPt6bCglbg3B624HHGo14Fj5pC8d/8Hi5s+riD12QJiT10csdEo0VV
1MIjd9o49itZxU8R4W7VxT6CDkePVYc9MWMIKtK+v7My8QXstZ18hpzWHrL0WtVs5P5rmdTP4bwb
EGoZUMZgaLxrb5Mbv3MaBEsSQ9xPpvcEjIpso8UnHBozfEu38pqVp/SSxAPJuzpm5iFL3TvH1vy1
oWrlgLfxH4PaT1C9n1TMQu0d8i8IZyg89mdoMTvcCyBBWuyCIGwV1qjB68NJPjLUCGhTvG6Vo9fO
5Q8/6m5oMRT7HuoNeLFwupxfc1gTKUgTit1srrELNh6mKxfp/7AJIA9GySUeyfHAqiN0cZPeerwD
1wodPxO7m0AEgesmCpH25IkWvfmTGl84iHUePe4tHU1ockZQAe90CBnxDQq5Tz65yMwZLxXxueuv
rOXtsuTQHsGybDk1OjONORHd/66/ghA5nRZ6BrBGToSSjcVDabx6evx3ry38koFAfM8fxznaljoq
XYpvRgZrA+9rSpf/OMIc5+9WJo24oijlbC5qfUIynXBQV+5hJpprHcSsajAU5NsmNXntYC4pAtD1
SWIp7/EdwGPVu1fxiKfcpbEzI7anc3DznpoDwKTFR75xLleuqyVzaeQ7qNXQ0VzrKOFDpPAQV1GG
r8066Eq2Ty9eiITqJgYer7PkALbUS4A2c7GnNQQ15e/GF1q5s5Y8pMiDSxGhENmhMF7gqEd63cGu
QzDhYghfMDuUXfZJKlFCcHA7G+RUjTHapFa1cSzXxl++CTto/JSMj14UHgbfyVPneInabbVWVu4G
epm/+PQYwLiCdqfjcPQ+YI8BveCT8NxffKeHg4MJpxBweGErJvx5vKAraTW9yGC82VsPThq0C3tr
GZUhpIJObjehmp+2OAorzxN68cqKII4AdwosGZ7tf5JdQDZu+d8XCxqt/x5WaeShnVThdyEQBwPw
WumoQ1Aqcrx1ca4NsIgGBQ0ZswJushAoRBk4u0pnH9UbVz53qucyDmVmenqkrt4W0vX3kE/kRdZS
tzByhgIb7SY8fHqHc8mVWi/ojXAIA0gnaBPa+Qw4nwe4tPPXrD0/3gK/b2kiz9O/C3oMO8FyYV5H
oJuecWD25eb7fwUjTH7orne/TUk8mw4eltA/jLfolN84tCe5UZ0+4uPWM34ljpIlYyCp4CMEaD3g
TDbRwW/fia+DHTss3MhLlI/hoR7syiPuTwnOFcXG7vs9lhJ5EQggRjK1NKTA3MZG3yV/ZszEav+I
Wz+/9lEWkWD0OhjZ98hvRBklNppXwdchf1px46//yZP+N0Mm8uLc11RXD0I8zg3VsVIgo9X1Kixe
gD+HPtTFM8rEaBmtbTYaFitAAbLE3Of8VJYxlFhckdozf/h9DwI+pPpsiOLD9t1AFdQFNHFjtN8j
DlmC7qGYKXZ0jXtofv4BUmb9p4OyBNRL9FBX0DBDdBbguDXeqALuJjdInMvyBqb+pwj3y2dZYurz
tKvkPhZxvTgF8Co8OG6h01yzEzz/TMbhz5lWQNdKhYIYBIzBdhGMUAsAMAOy/ybt4NGliPYWfm2l
mUuW0Ht0maRejuauAXBkmUE7rBmjMOldi13roiWjorBlNE5wECw4n1mUhvxPI0BO8W+PV3wlAkuL
hCKEWFgDu0fUD8YTvM/BsO67UadwJh7//sohluZIfBeeih663iWVowSjcC51gEiKQp28y+MfXxFM
INIiRLR51+ACwa9PyXvoBs1u8EzxvStvs/0XqvyA6kA3dKuttlJsIdIyZEAQu4KfLZ5E4PnAoOgM
w3KlmqWzVfQgQ6SXsaTR4FCpUE7c6tSuBRJpEUhgHULH9dw1Lfs/H1xlQMC1E4zSjgq4QyvEaqsX
7x3P+8dryq7ckUs8eUOJEFcTMUkoCAP7OMDh/SIakCHS4MZswD3viqYoKlvCafj234aP2VpLBV9k
6/X+e75EloDzwR/EyIcslAtp9Ft7aw++wx3QqtR4PXdhDqFxn1AINrMLrSX/LSsEtObfXSrUsiyI
cx1lBrTxO9jHGvG52IVoUTYq9UbvmnNjevrGCs+785cQtMSQsyL87ooOwZMxbp2BXH7fXEszuoR7
/g+cxOzchR2PDbghej8mPGAP/x/MrN/rBmQJKZfrnptIiJscDC2L6VA7t6fMFmFrAkf0UU8hn1SO
/ymThxDbv6vKeBkrMwmyLbjHDaHePcGga5Bv7MvjdVy5wJeY8aJsPbGG6j+yU/gewAYaqh6QDFTG
rcbpWnRegsahMQWFNLipu4xGniebfaZjJTW9E/cyZ6eoIAGhDrl9FVw7nAsnmj+W+Z7h6dBunMa1
w7g8+7xQQvs9Jy5Lok5hM3+f193GVbhSpSBLnHjq8RHheUxPglV8VNjZlWYNvImIzclaIxud9OyV
0Dy99XALBJuu0MsLfLCy8iUvb9IErZL0VYrsQXRaD16wPQ/7DYjfOrCqi/Ga4t2OV0JiD2YvKz5l
seghiumuqAwIBstlt7HLVm6YJf48F6CrzyTIs6Zj4z9zzWWENkkI32N4XW18hbUke4kzFwqq55gw
ZFz6Flw5q0ERbMCzWEn2yAvUx9t5LcleAs7zWmjhAdAgyW7Fc8uRTyZ4ZtGu5y2IFA/jN/w7VPj0
6mhovNVhemmhZRtTp5oFrZnPj4W8da3+4Cl/CVBLjHmbSXzQzKU/Ot7xI6hUtNHl17K9lONR8Fg4
OsAk4YUcWTC8wghSa2Y1TkZ+EAqTA4AhgAzWVGtZMgvVNDiZgJDSVnRMyVcRJQak+qIIvwnA9GBA
5zfNaQWq6BP10sJBk5ghA6hjo8GmVJgdvXSB/aLBYWXCCCLzewimwpcNStrEycJ9VQ5a68NsBOgB
kFylxqXJ++PvsXIPLcHsST3JfAGLYJdWqyfB+YJ8tdOZkfn411cOtrCIjSMZIbblVYjD/CfdvHn+
xqFeyeeERUYEJUEfXgL4dFN6RCE+hxYrpOf9TYmqlftjiQGfhIjlM/R53T6yeU9LnzsHhts6MvYB
id3jtVnLeJbw7naAlwCMN+e2BjRPFNjR24yV2pHhGajWyadk48itvGKEeZJ3yamQk5aBQDIWC74v
QvImVoHStfbjWax0BckSuS3nfk1jF2ED4fl3hCQ4ugLwFNRSq7KBStqhfA7DX6Wyshtwy05zq8z4
uom6WgmLS0g3K1VwVcsDlD6VJFWRxZFbtpPcEDz+uTEhq6E56YEOWLH8Jm48JlZgmmQJ0M7jKEDs
wK5O7M7wzNrs3Oga7lIdGsOmZECKR/ocXfE/7pMfNsjd94OjAaoqGY5o7wxHyYn3gBSRE3VJFEal
X+TTeHn8KVcO6xKPHVR5B3sIbHqS+AoHyFTEXx//8lrQ5xdxYGjqhpN8BH2mbfcxB6+pMgD+xTuK
HNTE+EHnalHNveeBFvRyQgvZ4zQezr9pWuOJ2rgF3CVJ973x16xkpvwienjQXOWnCO+pRuv1+tLu
0/0XHHTAe5Ksbh9spNtrW5P999jFQVnkcJXEm5OJXZrt1HrI9a6cdin07SuS2lk9bBzCtRciv0ig
ekKzc3t+ViIgDkgqDnA/ikuZOSha/MYgK/AQKOf/OyE2ZxlZnBF2mc3qtTkP4usQaH8jGhCHJthC
1Q40etN/SszoWTxRdiArI54U8sZfsNK4IUtANhBAADrM0wRmA7y0Ug0BOAAbVd2KyTKm8ktKQOZv
eX/UpAhWRzATd+PKKFNc3VYda3A+BM2ngQHOxq24VsRaAq4r6MlL4oCVpKxa8X4+GTg1Duhs0B4Z
tfi4hZtam8+iJDtRUyJzLIJzU+vAbRRQEwjt8FSdt2A6K6+TJb6a97zUj0UMIDi1guz4POy3gOFr
P72IGU0Xt3yU46c58Zkjt84zuBiM8mMRnB/HgZUDShZhoOTEFur0GGBkzPbiQVNFBiKrBINNha/o
4zFWkHlkCYUepiyCASYGIakOYb02/wjgyIUaqQObuXg8MHhg1JAb8hXYRCP4fbMyHAvB24cslPH4
b1irdSxx0izPcVPP4G+I0YmFj1J6FBMXsEfYzoDG0dM3ScupWx72WjSYbfMK720Yv0vpHrYxaLfj
7VPsKRfiU38f/0Fr4ernqXZ/zLzQT4sef9D0BP+1XX5g9fBsMlC8V8Cn2ChArC39EiJdBQIV0j2e
TM34wud2NcJNHhLT0BOchPdSGhXSWiG8AmFbFaF/GbAOfOBGaicOV/oDJp5hvIWVXKEhkCVsmsog
6M/COtHle/bU+nCDeguzUZVFAX4TRsj1+4jbh9x5jBQBSUV0g7pfyth0g6fEPqXBwNx5WbCxJ1cO
1hIpDaOiQPZK/DEwK4aLBOhOLGTORfA6IcUZbIB2VjL0H77x3SfGazXtxAAhrhCtaUK7i7+UAWo9
G1fBSk7Lzf/97ufbKYbcd4E5ZC3YSEypUFDHDfitDtocAn65B5ag4azsKLiU4KIB8dksXDgV77hD
p4LlrAPmgvLH44OwEp5/ZGPuZkHJQI6mMELDC6D9gLK0MtMTaHerobWWmy9hwcCOdoSZH3csBLlO
/hOsj4+xI2jia/rRvbCvIuRmIO/k7xk1kWF0qcSaD4WVrebQ2h5YZCUhAyOStpunB1hIPNiQZZeD
VCuijfbMSgD/H1BwxFF9EM7TAyO/PCAdUCW0njeOyVrSuoTD1pNPCQ2FNB/uxjAC6G+ZIT1B+l2X
eqXVJqdRxeuIEiZ/TqzH+2FFUIEsUa8tPJdyGMFiRr0mITBYjJVTSgL2aaQM6NGwVhVpgo+CaXyi
5mA5boy8grEjS1gsmzV0mLMYefgE3y6pNAZgLnSLdd8kx8Sg1OgGVQzMVN7H8GRU8E+nb6UpK0we
8lOavDsIMuzOxhjKFWhX+e85vuZkENVDgHzyLU8b32Jz3Ld7gEs1kHeyC3WeYImIulS0E4zcalUg
/oKvjW8w785fzv4STusH8CBjOUSuXs20zOh20xn2eWph1s6W6Mvqd17kNhVDYinggd1LD/Jr1mE1
1c7FUbx5WqlCLtn1DF4nBkjGPNBPG8dlJWYuQbRsNtV0NEycK4XsN9UAtCeNkBouss/HK7dy3H+i
0N1HHFHxD3IBCycfA5Axa3cL6riWwPxs2rtfjnvowEYED7bMZT9QBMfJeGk+4WVFK3D9PpX78Blb
VA/N/JS7bGUloZo4/BvrjhtLt5axLDG0YgmV4B9AcAWNgw+oBcO2AuyDmlLgKqMOXxI0Z7cK8mv1
hSWedqynEpZr6Jx0ANEqEcyggbr/S5/gczs5E+pcn1DKrl96p3dgLf/44629SZYg20GkaG+ct2Tz
mt5K0DiQjn4KGqd5dqPTu9jYpNXO78VfDthPvL37ml3BwVxtAOKhvVAQSVFEE46yRgZnXJCXH89m
Pke/DTFv0bshWmnsmCls0IuV0taS2H5S67isNq7ttXfoEgkrlQLU+BjsR/8DGlGU3qnQcPPVZ2YL
tbEWjpfAV7i9jEHblrQrPvkXtF+ja/9NboDywKYgDEG9BpcQ9qtOtu+1JFFGLdtveubMBYrfFm9O
iu4WLybR/8NDTXgEOJUxicfUlPUMQgSxIUY6XMM3jtVKxPg5bXcj1cwQJRNpAVRCMXyia2UUDlLL
KFS2JaawkmEt0a+w1qz8kZ1b554B0e6K0sYA+rYpoDxUplaQhYw2XpOrm2JRHhlhJjQ1IsKf2D8N
oeZVsAklqggB/NZ/o16p4TXc0jZdSXz+B8Dqyfxs04l4GGocmKaF3aR/W9kYRGOoE+3xGVr5OPQ8
+N3HISkj8bRXcq7HBMyHEBWpmgwRtICqPmiVIpW7rb7T2kjzQ+VupC5gPZ8p2skN1KgHHjeO4HDy
mnhaCyxhqkH6W+Mg5AmTtDyzyaR13VtWwRR467StXcdLPKsoSTVcWLvJhSV6n+/aES710HXJdBpE
QYj+ejCBhpa8Ew526tnjJ8J+63+liVuk9Mb2+XmM/3LqlphXD07LMnT5IVdbXcEThKF3pPXTGw0H
Us6NBn2CKV8sTYe2OMTNO2z/kDQQlclf09DwylyF2/JzP2QqocHcLDO1GMVLlFgclJnlwderttRT
rlRTz0KlA+KtCZ5kpgCxYSbdsUWhp9FHj05UxkIikNbZ8FqLf8fWeLyX1q60Jdw2pLmwHGKsMLXz
HPY7uwJd4YjqaCSHymLO+TWLlafoeWO0lVNPLyJYKPcZk3Xw/mhV34Ix/a7X0fc1/Fk8C+p1wQdq
vZD4hqq1snFYVlSDUG/9dw/njCcxMKCCTDLY3+y1hpN6mWVH1odMYfJcC+Bo+CfUVJVyumYRbwYC
2OlZrCdh5gridCzLK2RJYFSAIwBBYkHQfQ5ohUBJo0GFwGY7agXJlY7J4IgwKGKgk/YwNsLGGfxp
1/y2/RZvNUmMm0nkengAeQ3kJtBOmYgx8VYciahEXCVQX+oa5xIlmpYdTTb4G1OHIq/+Qhxc8ZPP
Kf5oc8Yc/S8peckYFLTsnlBKRawmeqGiYwt1cGhGy09ebMao6odQsoB5+i7FKReg7V0DOQWTxZJ5
EdDIofnsSHKzKCiFos9c8AWVE7UIICwXwNA4ex0qmFtTZiLrNYwyRvwcFHFkLtuLsqSKlS6Awtvn
Gy3StUbdEnhMhWIZNzzEkGnUAhiNujAW/CGhwVjaAQBr1EZT8/eozi1xyJEwCm3Jk9GVgEQnEKJW
fNhg+Dmo2eNV7t4eH44Vsiq3VFQPsaGSnocudqf1e/imyEb8XZkAb/IWa+LurRX0BydGUlszcsXX
jtHhaMXDolnN+0JhXTjWT8aFmq2PaqsL1LZGMRM6Gt2hgWKItLEhVyIGtwQxtwxD4A2BA4WAHGd/
IMW+I8dJp2cpovhVVJsGRHiQTFQm0rYeGit8L/jj/XuKeU9oaH+IaJSECwDl6zOZ0FwA1084hi+F
pPnFcWKuffHZ1gZ9Lj14uyqD9EqYQamb/IUFNxHUr8/WmzQOXSs6NLoeluRqkGgpin78PgqEjRf7
ypMETqf//q0RCz40xSFFZGqnhLH57DfbQJ0QMguMXvtvMlj7QEpXb3S5VRJZ26GLZ+tUNAXMVzEk
9PguieHbglWftp6nK688+GYuJjRmdZzN+P4OzAQTr2/2wBdYYbv7Q64ok0MEHwqSu3HHX+Vz9t1d
qkSdTozGDGa+2+pyrVSNOXkRyEcBHrBJPR/2s+BEb/AaMqM9YzNa7HS75JjuUfmgoP2W/iX4Ux6f
SZ79EYf53/jL/Q+OWiKAdTQsTAjS6Epo+UyPrwUV/8m69pxzQiMCFRIwChMDVTRBo4BpXznmEvK+
U4W1VtXZPi99jUUUzM6jd5JCI6/OXf4U8fDRy2K1RNsB1olwBJc1fxhOHrSdw3T8G3it0/jjoeJT
S8rRnY8KuP9EEF5mIcAd10iAKjw2ZU9NS9hQhtVu8hpUYXrdT3y9h8JnEuicB44s3VwoRh6VCj6l
apcbMsto5UA0+AcoEmtnqZu05b6Xn0qwJDnaBqZNbzIpAOftyHh6M0gqxX7gytMarzdaKf9oQ5vm
O5XBdHnpLYoIIDnwnIC/e/snzeECkyRvI0yYM/Hbr2VLGmo1nthSw3UTN0YxvNCpARdnCDdLVaQm
PmQR4i5U2PEUkCRVOKY4+GkAMc2xB84p7AtjamK9aQcHyZJU2bDLcggvvHt+soNv50sXJZocZ898
MJgFIW+BnKhDnf4Jhv7YDIHNyGZbQPe0yWiraWQFTAG2jtwirCCkRHAKRzbKoKBEwqxV6pxH4OIE
2FzDzwESV+xbHJsp60T+37xuNQIFIFoiShBJiL6ZInbguJIOVI62oJtz2QvvtcQd5EqOzEpshVQX
UyH67FK2/NPmZQpZlhIOEZk8YAWhpgVTJ2rINB/uijblw9EjLWsR5uSwUOoqEf9nxwr6SDqF5xC8
wJDXMxkS11T1GgiV/8rn2UuUvjdJ07l8zJvMwGt5F0tWQsZ3ph4TK+f4+jUIoEktk+x7yktz6mvo
S+pR8+QFx759roRjENQqBSuNwhihRFF2FrwEkNGLWXAKKjX24P3tmzGjRp4zZiksIuBqXkpyiw6N
XQUwbD3H5QiO1l+PKGx44sDDDXaRb6eR1RTOUB1rpMJB7KlcW2ge5J4GBZp5Qa/QjQZtWmzdAHFY
0FLKHKBT3YQuaV16VFtyhrB4Qiw8RCEAJ1GXbnCDGpAWweQrFQVsUYeTL6d68Y2e9vDYSHugJCta
qxjFo8ZdQpd7D6IhKfookEI7SVNwkWHYOILJkReHPn4qsG/F15GGxVgJF88nXmrdvPpKy68BZ45U
MBVhP4oBm4TrLnUTmFJMXtCuA7VKxJOEGrSQRID70QFkPlsVr3SYmVdnprhm5DR51xwm7baY0UeI
jRyTitlXbKWXcPmyx8Z/aRnJ8AXUE6dLzBxSMMKG/n2K8x2mMfboTVIQ7qlvXjmpndzsRtqH1oTs
9Jwn203GPnEjucDTlrtKXl9bKaxwKViKc0Oy4yMUJXB4izSDYVMGIStsDYIGVgWtp0gpclhsJy9c
GWjDGF0hUtqP+OYBrGlL0cjLQzdNpSqJtC1yevp/JJ3HcuPYEkS/CBHwZgtL0EuUozYIqSXBe4+v
f4fzVhPR00YEcW9VZWZlTqW35AStdH65bO9Ty2Y3UW+TJdCL2kt8Hu/FqvNQy8s0k6Er4CeVTEDl
KVYaRMMIMUTW4Am8KsS9+4xnbFsSpDO/kIbud8bm1pri1EbPlyS2odS6leyJjyUpXF/qYyVUMf6l
J8FwJ1AVEctoj9Qo9/H3qKRCLsdKIyVAtoIs1Sy/Fft6pyS4d1h6c28b9drIa3Qs49s8X8b2d8g6
m+ThYQ3y9sXkW9dT0KLBRbDP6Sj12jFG0emVgy7sUrOK3Go8b1i4mml7FJIiLAH7YzEvnS61XiLC
hd2JaqgI+k0eevIChHzPA56DtjiBPFmxhw1ldzS42S4i0LVxnQY8TFn5SYoncbKF4pP1YtO6kbgi
Tt+6FWm2gFzjs7ACcd2RPMKabqY7Q+FI3/zJdguzwWkIJDFtaXYkpIwQAoo94civp+eZ/KL6KG52
XD7X0jXF86ryBgaYuPVN6TBET8L2l5TstlX/pBLfCzJDDMxq8zF+nbpkJ2RFqCfF65C1GNLmtRz0
5T6B6Gj7MjCnxPAV1tc0iwTgRQ966tWoyJjd504/douT48CLRalGSdO4BR9WjodYeeEmT1filFYs
iz41qIRYO1jMV2o1491gNI6m7RJxG5yqbvgX4mE4tZWRfku3LvUXzYsKluR0R37Qs+gty0AxjIAt
Kgy0F8OR9NTm5fHiXnWEGgVKygJPfJ012d2MwRZMohSNU09AkRlziW5h+VdsmKKwL/HckGWRk54Q
DnruDDUZdVk139V+vCwD0RAkUgB9rF5VHImSy2Xsykiym7xR2jeKJyReq8AZ42oz8O+alpPM6YCd
DE/tK83PPXa0OWPRzPLiqdpCJWeWVH8VkRV91V3rcya+lptg1yABw97QPamHYulesY4KtP4Yq26c
sFDXjk9afW4mr8eySwUIIBi1JBZruG1PEwKfbHhmh7GKOpLzKo9QFtPwxpR0AfV1XbmPqsXX2dnu
5dEZ1oXAancUP83sxyDZY2CM8dPf0eSSYAW15p5C8IJoljQMKawtxZFlX5I8q3vp4let3iuPq8LW
p1NdHWCj4vKsr16H2TYItWrXhtM03HN3YbmV20vN0KKO7hSFMstgY1ANO4vkTzC+jy0+wD+qHI4t
+SJ9yzdl62jp7Ykuj9zeGSTfkAZvbEvuoWx9blYtjPlGm1i8qEyhRZMOx4y4o6rroKOg5xy13Txr
W/YZrh1eLPaUmDW/6Ca4kZR4ma5/mZ9J56XVxkubOYou7+K+OGBFtZ8eDx9E15xzfyQhtN2I0qj9
iYu+4bsAuRmWZY/hhSO1o1ut5wKWfmqNazc41rAvksGVlzZYx6ly2q49auAAOknaqtJe2uEoC7dI
KQ69/EWAdLVGrLUP01VJhSsrJ06LQSguky+jAaYk7HWB+NMWi8lllmx1cTIzO81Lq3A9VToZnXV3
GGWjdqxtpbOSdnL8MRpARqNq0FSJPc0eTVkiG/5aLuX3NlHwM0Nxs9JHvIwZslUHaqz7qzriwtS7
46bYI+g/oKV4MhrObx5SBAyV7et626ur6csVY6WsB0k7X5b5A77YbtXeEfEO7MrZlclgXGvVSbSj
VWjosqv1YG0t8cR4cVDYUv3WzL3PRiL5kaTJggVYQkl8sph8VJERCNGXCGQA2mZv1t4ynkg5DaxY
Jvj08TKzCBRVqm0+dV2gldG+scy/VYkVd8qEa1mFUSN+SRn5VSlftTa1gdzMPDGQ+dcB2mkLzBtC
ck0zbcs4IPhu6UK27nNdl8Dq8Eea3krrUxbfhu1NXWnrvKZ42shbkQZ/JbgDf/coTPCspBVwZD17
nmXld2IxyhEJQsH3bUSVVl7atDnVkyXbSiWEesMbK3Q7Y/LlOhDL7J9qtF5iDVjoPmjFeiM8nnDW
rtK9udAzm7XzhZyp+NBW5Xyc9Z4wwWpIwmRd9hOG2zZbsM9TLZ30YU12ijjda2r4jqVFK6i7L2nL
vCqzfpeFjNU6cyb9LdNp35Hsg7OnV6LdCeWUyu88YzCZSkIDZ6xSptbtC+Rb67inmw3bSDhUUrZL
miggZvQN+76DqgrBOtPiTFX6p1hYKsdk9GmE2hvmp7gaNGm8djop7NyWqCTq6kxxPiioi/vuuGWf
qXUXNa6Ks5FbiZ1z4KuJUE8iCnKvAWTqtd4TWq6SacGfBrr70G8L8c6sYtmpNSbHZTB3XaRcGqM7
apBucVMetsXCrothoIv8Is7cWqp4fI24U4caonxbj0tc+umWOtr6Lqr6Z7MwpknVoZQ4UCCumfab
9feEDmkoG+LU2QTwWk3ztrG/yOngiIqfyN89XK+pVDdBem5wHenmVzJRj6VaXJchZtPA5G8iKOk8
8i/I/Yrbe7HStCnvfVffV8Xa1X3+ViXzmww+s8jXdjwuVfJL7gWZoSTGkS02rRF1Ef6mFPClsaPm
JSZRVOINvA1kiXAWci9vztywde3J/SGHhJb81QrK4mYxDtBrPM6u2uwHS95JFZlvVP925i0xqbzG
2IZtyrXbau4qoAyVvmbxRV/dMWNzSJV+5WL80OYfXkKXeYz7w4nK0uuSzI3yxY3af7pB3LjyW0/e
ZrTHlUaun9OjpIi2MPzqpmBLpFJXr4r5VKZuaeBIDtRd49+wgKUq1V3RsqsVSWQ6CXm4sk7S6it3
HBTqXLuy/rElxX4169c2RT3QlztZdEoRQ2uWaArNNay9QZ+o/Mtil7t1yD9Vg4fkpKxhZDy5cdek
npq+RKylVh+J4po4X4jC0RR35TcEY6c5MZbh1X1WPjQzpEvYliDvQTKkfToTntQne8PytZZKzZhy
0Jbxus3mKcZpgn0jsa9cAbp3GGhpMUyddGfCBmrI8UylJxp+lo1MLNLNlI9oDTLCGjr2rNMy9uTs
rLZfOutL5pQRKMloN/mifspBbjHBJKdtyP3W2Ov1mduzo8JM2VHBl058kjGWXDg/zeCaIklPZDyq
pmuZnzFeNB3J2HKowUFGX+trgjChffgPl7JvbG8LK3194QyATqSMSGHDgWrPkeJr0cm0CChymHQa
Or5BcEfjPCgld9GhGHC73ayzSRes5q0nYaQEIDx2uSvlI8lFXNl02X0ZhzETl2LlXsy0IOccaxFO
7XmtAH0Ht1njEw5xQT8wUSzDXhgS35LwzEwfQEJKSFTrxcNvRBprWqx+O9XccbWddsEUB51W4AT5
2qmY0wSl5BlFxIfoDlkRu3Wm0Bunri4ul7k2Qi2Gb1eVHzHGxansdpT2qzCrvlD4EQ6Ly0fE/kZX
FeEqeoq+r8s/g6tnqRg7PAm4NMpCGWWlbbLvDJMTju2noYYT4vp6/eqbq8rWR2XDLw0k/XADFDbd
dz55xWpXvyQ92G2tv5V9KCfnQfgg3TsQZvLeTLbrcWHj6ZuDS/6taZ2kgs4oOliU2qlmSS1ranCy
Wkt/HtaQTMuGMT4l9TzftVZc7mrU9kCV5qjuBaH2lXkJsmrwwCdaJ0lyXycdOhqYfGV2pbP6z+Ss
xVWHIfus7otu2c9xGsgW0RH6dt0kmY2p3B/WKayk7mfT9fREC/xiiXG1Q2riYHX0MijNc1vOf3HM
4KbiQxBFiREMSfXcmOxPRab1LK6Wbi96wvSyRqT/Ck+1vDo9cdR8Lldcx2+zmJIgjqQ/wZS8eox+
1vk5b89b7zSfSvsPjnBk9YOZZ3SVwin+6ThzZVPnreOjgTOGQ/0uyOTgYOOGt5sZPMgWk4lMPTUp
C36eIZCW5UqzvVaetPhD/VWn/PS2Kr2ovV00TqI+1hNCTqxae2mxNyVf62Mn6nxC5YAY1vIDf0oa
wQrJrzuIBwnErmkJgw/JG7Csa1ljDfmnf0sX9U25C6tPuLcUSKMr6W7T+0V6G7PTqPUOzLF2HSjW
WuwCVrDJii92kgR5fe741YKPt4C22X1xGrOwwnpzcqosaHG8tC5KFuiEZyMqrgyvJceNKTjeCzQ6
9auOG1P0PLWyN5b2lP9LdT9CdS6F6klBiVhv2BR+G1luFxGU51vL1lq/y5RDWTZhpgeEwLPqOg/f
yejKaRhlv0LyFW0v8fBvyrewkfwOG6fGZfSrgAnjDpNgmyTfvvWs5lIbG9cpcrYYDCzf08htTe1n
5pc1ZedCw1NY57dxPDSCDhpyhtXKWTJejTzMb0oTM4E+t5lHLVkzV67wjsqSE2rioO2To2oe9YvW
HHHMNHGgQTbTuNY/YWqZsr3YeCtBJqpLP4XSRiJ8DlWP31arM4cfumxPmyCw7y6Sc8BSpfVaWmGj
fSQSC4jF/Kyr/wwMejMAJkLqZy6z6kPtyMQUdE9tj2XlJuJPL2P3W31b6OfKv2a6arD/CrvltYdD
pqQBcJzk8g7ONCSXqAlb7Vblp0471jiFIgEvcQpF3CQKHkVv7UJJDmkItvqniryC3PKidA1Au8HD
DtWWwaqyZXisIeIIn0y6m/xRkiIiGhf1tepVrll/FABayG4eT7QjDVtm/+jx3LbZSXiZvZe1bX5T
VPq3+ldr/bh9KfRQxX+UnHtidQY2O7A0HhRrukRl/UTyq600PEyC6sVnKwoI/kzMVz6LUT9VNzV5
i5cLXsPC9topdDZJ6mRpdW4G5niGaj0pkTKNgS7y4bZT9F4JGyvTJCZpoYrJWt6A3BwKqwiMKuPE
461nuVJyFfYqHtIVzuHHsq3fdKpkQRMmJwyzxZtWX+PVrsunaOCVP+mMM5XKN4AkUFSxfyavdHVi
87rmN2vbaPtOMOtTd0GuZhvGca2vlfLaRmeNhraGBSt8JXIneVcWh5Q961EBPMx9cKusCvvnmnsQ
c+Ze5pVlrrk1lW/on+O2LwUw3qD97PPdzOKv8aUQkSNSNFkbXD75XEYSzCKZjtK/St0BbtpFvddS
H/cSIkgswx9/OWWC5Q3qDgZ0pgPZrqnx2lS/Y/Glt/0TeDsqBKU/NoOj5nx3H/ysVXZflM5uOyhD
4xmxqMXX11viLgGLaOqnpbyv6XnDWiP+6KvYLpWnLAoq5vHYNqxXdXGB3axz1oGDKYFShaizHIOb
amIQAwQqyD8x3qX2oCM7ypPDRCvLPaI7Xc/7fsyo+6POOC9xp2yCCzRES9FVIR0Qw3LKeSR8iHch
WtiotnFmB/WyWGSz/IhaF3+p9b+5+Og7R2WnCPcW61LVlYNFrw5WIh36GhxFvyBimCpCjQIjuzI7
VTJlUy9sQ3kzaSsip94cEUVs/9RiwlhSPP5y7arU17Jw9DiIlR/NKlxNf8ljp8jCpAtGdQfJQRme
DGcmzqF5xTc4K/D7Ek5rdevJIG/OY3ZN+netAsA99MLsTewMZMXnYoWK+EdH1wqxo9OlyPQxySHf
WGHLXWFBg+O0LakYdsU7T/ci0o/YSWeGc6TehjqGP+Hz4XBCnK1m9z9zveOkNImbdYGZ7bqO5uWl
J3mzj38j/aBH+w0RbOIaRTD9tBmtGtZHrOlrXvK2kF+8uHJ/YW+YXrBnwJNfLBD3o0J8tMmIArgk
cpZTSmCgg5IIWdjGhVt0b7lOinwJ4XHIRppGIxT6r800HD3dlxgF9rUjGrsKiTNJGzLlNDDO+eKp
8tv2q6TvMlH0AsPve8SaPPeyXjliybdPfpQbV67BjVWekJII2k8P3PqyqibYtl1iGt9xjxYECg++
wMIkKU4wAsvPonrDATfyVUICBLz4QgUyIqzf5J2s/8uXj+5aU1iSXYrhCW1a9KsX7zNKYKCsgqtW
dZQhctHoTDrtObAj+Ic99+GKWlIz7rFy6lWsZnJ/TnhIy6s8H3gTihaM0FFYx2tdqz+LA9JOwF5X
Vt9TwAfjOi0utkkKc6T0JsB3qyDJQqu70wIkhhjDsI32t47OM7bSVqjedfCchLZ5t5qXmlyt0dZN
fAfeZqF20T3a2/rzwAPvyH4N8SguTwuSIkb/pg7W3msyX5ydWnCj3uuHENtqMf00pzDPKneZYcLE
8UmZInszzCCO8Znvn6qFE8b4qZFsgErvkjXP8eR1za6d991rSwgoDvN/zJ4RUkj1PUataHrRbURQ
fjf+xtxNJKcWcajfyZbNlo8576b9AH8wejI1+lfJ9tJvqeLcjwtfHKneGH+aw8ciPakvCjYE8vTU
fyhrUPMTKd62bkCVz1Us7ehBSCxzmOKj9HNTREdBsoV5glYZISUZXIZpgecQ5A/Ijqv3EmtfUspN
6Q3lAbDekn+T2C3677QIQFpJFjeXV0k49J2bL7tIDBj49D81N5zunqk/zfgFyEvUtp19yrTUt7wy
ecmah6ZBqYMS5L04R0sbdvoJHtsu1qNK1RVGUFi/UcAHFyJmv0YcAMwn8a+unxklCn2nxrXdLget
pkwvzK2hkf9rpR9Fe37g/zgocbPJ5fU/YOnxyql2dkyTHdYxlqPVO/gBVFwiwFCyfetZKJJgLb4W
fOUzf3hjQTq/gTfbcK1GdBNv8CY9mdb6ErTLq1bcMt6ppMGFG4/X+VkNh+bcKIGxutHig5YgCCMM
APfqEnUjswynC2OgoBPDVvJ534zlc6QsxMdB84zIGeMgaiqXSNh6vm0JlgcHq70BFc//xrh16g9V
vfG1i71bYPGtB1PnA1XPrDx8b/ohi4g1IJoZl7+WpkZo+dbWNw16Jn3rhd+tc2ReHGOF9zg8ggjU
h47NseLSURrPkmp3LH9wezBiL7tu3buigq9IVEKs9z8wWRPyHV10s3oTeimB8h90KhIAMq+7b+Jr
Le1QaEGW7wrJsehdicgxseUaAtPkjvYLRl9uIeLmhXKXjwFHUy99EG6BfD7gpMIXrbfkax2Y1Eu4
KdmZkp1mnCVkfvJpaHeW/G/mF7dwMsImtyvhPWpem69KjvZR9gpz8hh6rBGRfoc/Vv/Rn1Qg/W5R
HKV46vSDNFHMJdaWX63ofUkQhdQOXwK9mkSjvWluBiXGTdzTOesw5JMtTg+z99TNa7Td/Nfa6Kia
F3UpD4vO0Kb62IbKOWuotvCis+xQ/qqKdK8ldm8LsLwFIoPtqk5WqByHtXIHvTkZ/y/vJDbUJECt
8+wkpDTV9ZdK/gGbK/qT0cofAgCELWjjg8OuS6fvYO0pQybIs1bmoESk1cT9S6e0+35NQrmqHX1s
dl0T/YlZ82lN5rcgp0ELtWzneuqo/U7Pc7+cVc8wPVmfKCx2Ffsq0+wVIRMCUtuU3Dr5kZNvGTWC
fIjMgBGcsMFOCaXm8IDhElfU/6Dsyx9LUHapgls1O3v1pb2NbeyN6984KS4KlJ7CBea8U/mbRcWT
NmUMlqFNHHzP/EnzOsnfTL+CatHG9G/R9zLUyWKO90r1GMbb3lHN+ZS3mBcP02EdOMQlmJjMeg0g
tZye62erv8ea6Gczfmht7sdG/gQE4OfjI75Lfp6mx2APULsQkdt0jz5ZxBefErR0ixe3XK/NdgJT
i7bpLpm3VMme6ijM+N2aJjyrwg1Tzi6nTOAQf02SE3VzXv3Nosc6an/x/DujtI5BAGwafCwoDFdS
DzPSRYVkgJj0AIer9tH0wgwPD/RhBfgernO8q6b9ChILWQWVoMRPVgV/Ac8TatJh04HcZa/JuQW3
fb0CE4XbBht3ogqno2PqvrrcKoyqOzvSvZoFzYgUk2AS+7Bez/WPgeYqN6Yr4DIoxTRdhXEvPG/D
kTgLdign466ZMU/XLeSgNHZWE6Nt+NWxSqkv8m1RwjLH9C4k5M7OiW3k1ptGn4Fb7V5U6xm1Cz7M
yAkE+Sbz6tMn8x3NqrvEh4wuQ6RBwK/FxIMMwijGSIoMvonfCHjdfxfGfZx3hhyuOBUR17X8TGgC
Swi8y8Rdro50a6WXQxNHC0bdSrLrp0uZvVn6aZ3POSwrQK+2Vwf0doC77SMEcGn9YkxB+z+wxoE9
udHk0aJIGBu+TuullW7Dn/VTpLo9pp4e/WsWAKw0vS36eJeoDCt/eEze6+arQAlmzYfpv2D1OfUh
RZXBFVjvGibHPLaTRCtxz+keaSMLH/xOWWxrZ5FUFV2KPCiqmzUdu8kTiosItzzmB5LrTcV8Xz9a
UM9fkVkb3DNofuroVzOd3GLoR6uciw7PXdTO2+JqPO/FwXJWd1aVxtWp3tKZtCSp9JL03rQn8dvk
94y5t5Q/Uf02YoWq5ldGQEhI2CNVPW115g4q9ZONwV7ax3V/UDs4QByJoBhLMdwmJgmQY6A+n7M8
0Dud9OIt36DTkbOMiAOK3ld5vMU71jeLuh5a+jhZd63huEmXonWWGbfkAKMNXz1ExiPiVPXW9r6I
8PyOqvyuDzkFihrLY/pQkK20NBuP+SaXaSxQkRRODeJHy4DSx2LRN7v3LxKjSeMMym7ZPOXZuk7d
W/ueWQ7vAyAoYIUUQ24Jf0X1iStZU/rWvaLRlD46YJY424mV5a6VHaOQLV3FsJtEdOVrWkGHu4/e
7b6ufhTt2AQSze+WvNUL6Dkr1jBFF4tyUEs89DlQh30zMtFYhGbIh3b8ZiX3aGCWrW6+AI25fUcT
aonqZb4LDyeY4Sig0ugaUmwHP+XSEMOFUanecMg7xQqq2EedgVWQGy8aT1t8ztd7m37EiWeJnyIU
Xaq+67kVaMdF9BYd7vFQgMBb0D8kXoip/mpJ4vdYCoe4pdJEOCS+mWD7QvOhZ1yzbkKiO+7h0xde
80nuMmtUqAzN46phcaXz5SDUV3+XaF9mQiDCXydRKM48oOw2Tq1vlXnQGnA4EHfbpUFLF0OAIsSe
jk3EPRG7Oke7qf9lyTkFmY5jp0NEEnc7syudlXQ2Boak+9aEF6WcEQfNaPJZ9+SExAbNO9LHKvGz
raKHANfWqVKt7hn57K0aepwiBnhQ8stQzHYjGacRRh9jZMFR5KcxvhExCdcdWwikbPrtyegY7/Pn
pMERYCq0Dg0UiInc7HKdcBuTKbws/IRZEeYZxGR4N5svUwp4LxnGgRSF+dTVX4XFO5ECuNCdmkl9
lkzZqcwnoXcfj3p6UodLyT8YF1/8bUaGjNF8KtSfqMFm+j0TkedLDODyi0DMbqL5yzZgc8SwS58c
oQrnqih30p8MaG8lPshIu27IISNZdSv9XWh4KIeGq3D7qq3vPo4ff+TA+5+hitFjxoSTatB3p46s
Ps9LgvKrvFOyTQk40dDtCYl2aeSfvQ6EWix42ryDg7Cmg4AMYuBD7I9V8tfDw69Mu9Pfpvbuf0KV
y6adR6j1mBmt5U4UTfOjpiVKu4+pyPeKiSYryfYyP3hsGgdiMQ/lIt1GPAnmfaW+RPlVRcsYR29i
P/fuZkmXcZgir5Mf3WZ9T4osKA/Ccrck8GuEbs7IRxnfUutZlid/Kfb9Bk8VPVUxiJLyNMT7WoY5
fJaEnWZ6mxW5+vTb1V4Cu6IbIeGudLtaFabCaypPdNr/9PpbBWJKh1BToVvsrCNxsgJ5z7FSLZ+H
eThnpfxc4IBsE1+WlHsNG8Xyn9ohlxhWEda5hOncvuaeQppYN/yfOXNL960v6atgwbU3m+ZX0gT/
hPJR6eqwHTnhw6hxrxn/xgGkhAoszYK5G3PzK0rWPTl9L/G4X+RXA1lxzQpB2r5rQvzUA2p3DBip
IUynFHYfOM0UnSqF2M1pWnxNERO/kbVnQ4/Tm6IiEGpjevpqq0PVim+1QeqNinC0/ifHuSdrSii0
qBnL7X0THxAQV04sWuj+z0UCk4sQSo0eykDmRtXq3kuLKD3BnPbqPLELgK+arVbybrSSyGkzI3dG
sZ2CZFC/486IfZhQVAtrcjIjBCSqMpEdKtHdV5dI8Idip0oW+20uewezMr8J1PdIu67TC+Nnlx0s
k92JNnUrFEnVt6arrkGCwGZrHeNUjgu9ySaM08V/qfCskO7DEMqqjKXMT2QbQcJJCBtyiR2zZVCI
CWzr58IUDq0kzI4pKJ6GL4fMQbVcc7iNWupK1W5VvjQT/ksOioG3Qf7qFkb8EjVFU8GVwFmaD4IO
+95acQyMjLamPXdJ867rEpHbE0yU7CFmV/eZpF0mjDeBCVa6WBMIi9Bj2uBdqsMVKHc1waMySaaw
68vjNI8qrFYE24Uzb2IGbSvyZbIw59Rlnn8nMU/ZsCBHRjlbXWidU19111K2HJO7Q1ias9J/Wpm5
L7EXaaexJvBIcxcL9ammND+acDTqMkzjkY24MQXVLwMxumiTnxEaYrGMpZD+vgoXxcT/FX+A6pwp
tMsOvaMh7chsUKgRS3xiOyml11zL11XfC50vW/taC+LlNpkHlQxTlgI4Y0MzPPEyx/5AvgUklrqB
0GcCKKSC8ktCkCV52aKA9kvGK+alFPcKa6Z0++yXbg+qwgxaD07ZvTSETMTMNBdIbcE4qMmzrnk9
BhO9a6WgS9C7KfVkZJ4oth19v8VaFIuspumN7DEoHqIHvyaia1wNV4n5uE0Yt2Y4rok/ojsYZcbJ
9i2ZvXYcd22hhK06qDBuNEoZSkOkzty6b+1zDYg6mv8Mbmta3mH6KgYLmxrl3nQ/wGVRV52HOD1L
9a6Q5+Nm/aomEHfJXNLJ+1Xr/VXnOTRCaCbfikrGieCydIZH1L6Q+saxKvFLtAKCHt2uQfRiddFX
V7XkzWQR0hE0eIukukKtf6WGtNHvEAfYj++DJO7kLLmtUe5ErUnGnepoUYr+oRZQ3079GvSdgcnn
Uo/Wz9Q1ojeKq+kKUpx6khb9SjUqVI6yMvbESDYDYuFMJJ6g1JSa/wFpkDTU760UEXL2BGgZsXVA
eK248H6ciX4s/TzLdmNrHZJlgb8jKwbt0gwNXy8xiFijLU7S1z4AW12rCM0mQBtzqrJDtrSgUcm1
ZZWtBRQZ8+okQMEpk7Tb0B8uY32fJctPzfyCKPecp9lT9FhLVECbRpr6jW2VEq2NruuiJ47V6OvN
Qxd2XrSDqGbm84ags551y68eUl3U7c6c4CofJaE+2ZtZ7iwE/hptlMpMkrGRVKNNUG4DB72FVIrK
jkZtED19+pq2T7XdyUybCiKyDn1NQlPCZp7gxvpzL58Xw6LDaVzyrCNZs+WBH/GvbzD8i/Rjju6g
oz2uDHpz/SsXWuYWQXeX8r1q8lfJXPXLCrkNglAwkD8021KuuMV0MZqrnrwJHdj0Xqzqx4GrUtwm
S/270XnRlA+ULP6Ys4QmohtOlPavQcCfO5P5kcZxoKRQFC3YWy6qlrMOZkjKDkFFf72M+mqhs7Fu
CDe66TJVP3n0nUyAnBxhc/1FWjDTV5cZW/gD2MQqSl6n+9vo9+xEiNdJDYzoKZLOSjQk15x9TQXt
4U1btp+0meZ91r+ZRTAU+q9WpqSSTIGGSIwEPx99fK1c9Bmb/amATnGHxsmHl1SXHR1XWGN2CjS4
uTLshofeDntoFCGLhdLX9NKhAFi41u1pTZA5oVk15RJuv3T1pNvpCfprD1M7YyX4gLfLnrGUerSy
FayECJ8n7KxC+B9n77HbuNK1bR8RAWYWpyKVreRsTwjbbTPnzKP/L+1v0q/+lgU8o73R6BYlklW1
1p0WlslXjlzEJgi3KrQfMr128R6S55cqbK/6vMr6/dSvQ2+rikNtRI7PFhN3z111D9UEodyn0KcL
OwNvQ2pqY8Z1JMVYdDKHGbxM0MXvnRQcYmpwvdoO0nvb2ws27VOolwupf9I1ncDVHkeC5maxZJwM
Krw0QcTQ1ey0yck3hbFqqonkD4r+ee61sKXKic/v1MBBukRZzKLN4+YupP9K02nnK8wiBJ3QgH6a
LoJMHQ8iMc/aJWWZyqsk/5hGcj4G3akm1VGUt8bLN/aQ8DvwvsYfloViin9Yn0FA2EflJ22Rvar1
zAKJb3Bo5FoSukDg02hiNAXfSKaNzdRqdXLTIoAWYVRhKvweNQHNbiR9p8JEN4qmEXl9GC0Df1GQ
CpMDW8fhqitGQVe3LkV3HOQRT0tXhwVRqtDYWQJdrTc0nSUxKGY9gjRoi677CUpL3KMHKGddkLXH
NgDHZ9sfYLP8QBldWcbdYQNPRXdyG5VOV+jPFuITbB25aRyLTFuGuFs2FV5k7CpSthIp0w8lyu12
FCzYCenkoHqBe85xei0K0n7H6SWeOgnJxkpp5IwDEEykCpul6u8GBh8Vli5mpRodMmmeIAtpc2Ll
NI0m0ZLgE2SB1zGpVmonIWQdQP4ov06t5D/4XeKOgybummH8GCTQQs2QK1eoaIZzy74vFSaN2cM9
OGtcvVTn/rhW/Z/cJpQ9VI4a5ade9LGT29ZRreGSk4PqPaJNT+Zx9F4yn2N4aSsOzaJ88MRJI7Ya
FWErE7wvnof4y6PlqsqXoH9T2NwC8diYL4MBlqs8yUCF0VkH9BLpUMQa13F5bfZ2j2PAC8ryzhqh
ljwjUVZWGKgfHh7VFLrUn2Dics9zbUoquVto55auhS73ptIGP7XWfRXrH81Uznu1xMbsPQ5ht9I8
y03jQXmUxR+vlRyOBaMMw2eEUYwxMJFhVFphoQPupc9K9vGdRB91nX77UwA29lJM9bqMvGcJUEFu
H8MBIDYwkdnURhKvAmtQWT5oeXPZTXn9ZuxDwrAU5P/+nW6uEvlrDJjJJzTUxNpXGoodkEU7CRkS
mdoEMw6CN/ZxI2fDtJZZ9qNlJrRiQxDRoLRbeQgUIoK/8v7FbHEHgcQTa8h5Fy/rMV2ZYHd++5GT
jd4Gj/ivELmjPey43WwP/VPbIwjV5YweJXINcBR1ghOy9HDVUDyDm4NI9edfE1WLrDxBxib077Z4
qy353s/s97RIKZtBLc0xlVAUnCMdkDou07R6bkzKO2C2yOx2xBBH0gK1uN8MSwsbFLplHRpEuFVF
j1NFZ3E6EyVmgQSpAY2damhdDBPRdxEZ3itwLxtY+W2qxWfHk0W9oQQIRonYi4/EFwOOSPdSuxdM
cXFqugp3LF9Ic0TDovlO2oNtkpHcYuZSWvZJWrg0N04p/1Xiad50zbqVkX5MYstQ0Blm4kFBylIJ
J2nCZeiNTC8GlJFeRp8nViq7wroDeNxVHXC3MI+Kn68QTad+X70OTI/N2hzXEBo1cp2thv/P4Dxo
kcdpSVT/uq5YWAaBhsVP7wHf5YP92sYVhHNAry3ha05NHTRGLxZYEgaSTfeI2ct1ndhiNdkloGug
32URGB+1kOz6uV3utBZ9mVAqJMbyxlMphqPajSKDXs7nLazljroU/0ltoEgPbDhC3TuZvQlsZBl7
yRIPVlw6irfPx+rOpKLXRLCoBRCxcNjGtrFNvQLt5dcvZYwkpR9Wua4dmKEHYfcE+zjirFj2/bda
Wts0sue64AnDenG9RzDdKu1XfleuQ76WUqPc755ypV8Y0Tsb/2rM021oWyuvXtISB+3OePJQ6hQF
E73RqtS54nggupPVOYivN4H35lXsjrwoSGqCcLorfGPRwGnrwwAAK54KguHyniEu5tFE4I3JGsJZ
dsrpW0ef1XjtuszebUYXEfpwrpx6FHHZH7t9kfSH1vqD+isIP3wZ+gT1WuuG0kdPOrdu2vxUcIyK
4bjx6PZFh3UsQjMO0wawH+tHLXrz+iPlad6AXBWsYqQWkrWQG+lBzauVHWiLitB4ZzwzMNrgr+nN
l5pA9z7mq0566ct4aZJfa4dbdXgusCCpHWPQdNkRYX0mN0wlqZykk4Agz4u+Z2OPiGlpv2yjD1a6
6q1jw3oPGAfblclysHSGiWNzy7DbpMjw1NhEW4YcwVS2IXWQjmXTq/1d3T30fbgsRgx/ZrHRMA5g
BZwTo3h2v7c6d0rqoDgRW1n6jM64wzSfg5HRJvnGsInReBhgc2nwUJmfUvggmy6uIkRrb6P6qRZf
Fmy8UpLl2r7l2YTzM+q/xiHHUV9kb0oeHYuQ6Npaa47KYD0Fk0xqQTo5hT1upWRb2ATL1QyDE2sF
LCyiqzzfBz/ga1oYDyueEzYW2Q/+IEXiPN6CGLO22D1zK176OaLzGAJz1xbHwHugmQlyqOBt6p/N
kouyjeaNEX0ZwKX9wyg9Ue+HpXfsDAirAdu/7PdIrL2GfgMgnq5/08Sov42+P8kIUSf0tfbYrRqa
EyHCZKaKbK+WozsZ6WYMDPWe8VIoYbUGp2TYDHPRortVFJ+9O1GWhTF+qcL6zNQPKzlOonWSSkLW
otYIsVLb3wtj+EC3nsf2vPOQjnuDDJacn6uj3EuflAoMnxbY9aOG/t3Mzvz3OdOBymYoRnpdwja0
DAJrpCcufGsli4VSMZMwRFOa7Rkvs2jUyrFYzSTiMyRmG6dQyo3wNkOsPehRsIgNzfXtAfvFsoiW
ioSeFEF7q7tqtcyivSS8eywQTfjV99bJH18N/w8GXwh8ulDTkFw1uFeMUyRpxxp0vbKKvTTIjqmL
RW7K5r01xOifAktb0MQR25T2CwyI72GP16only0Vkf5heTEZs13J7Myk/3/lupQgJVVi3kWrThAB
+DbEcstzMobFFKA0wiY5ZC9CfKD3m7SvAopAQ+jQuYNEDcOGUjwLc3qkZ1qbnDqZAiNi+/K+w/ok
NZ/DFO+tZDuW8Bt+7oZZgqHCQio0ruJhXAbC30soDMoh2hlRsVF9A2fMYCzaQlVdXD/zxCjBmuRN
6YEahEXwXMXynLFq3ALcJiE64bxeNGm/92vP8SFV8mlEjT9FriYsN8l7lHN1qXwUk20GQCsEu0ov
tVU5rc2OumJuA3D1WkXS1jMDwMSj5iY+0OxB69/YeFvlRYxr3eOhOZgrKfbvp4DQFrTq9xTYhf/A
+6HbJ1Tcol7btMyeeCwyEw7mYTIXQ37XUEkoJaCB3ix74T2wvjKZED3pO0carw2xU+ktqyQpkCPa
BQKpqJBcRRONE/o1N1jJ0k1S9yTQAe1GkVvRufuhW8LSlH2/sQrznllVhVsb+amuH8ZgqWmuHmrb
AlxY0Z6aMqeE9mkE5nniabOyxIiWL2S4Vk0MTnLOXKJb0bJDNLTYxV8wsq1tOVv6SqwuJ2X6Gsz7
ntqsmI629CcdXiDBadHPPlBG4RDHa4jJ8fJoAUmbjAZqTbEp0TuIeiUHymdXF0iL080AEKNmG9H9
8bUJ0Xn4ZakJCLjE2WeTBvbc5OFuIPqb+W3iM5ho1jxt2urw9hO1RDsccLmAoozzkYN8PEgs7E42
MCAos7AdXjEKNfafUPtRzNVU18fUOMBfQg6PuIylch9Umavhw4+MapdMx0pPloxInVcwRlp6qrI3
K3oeK85BHOZim/Qo2CtE4tq+IpEqrgTQ5JmlWOQWhqnQTc7aQ1hZg6IV7Vk9WbtK+tEIyk1wC5sV
5pezNKkNCxz5Yo5vKCCNrm5WTBdy0jCYQ+yODBhU8dkukDyrpnD8rnPzaa+bGX8ZHs6DBgk5W6XS
8YjGTTAiZslqLO5S9U6lvpGXzbQhKRY4fzaRfmQN2Fin5zPd5c/zYo0vN/Qcz1gDGOn6sukOZeuk
wFz+g+7Py4wiG022/l2eR0kBjIj4SULTgToCfVJwh4R8Fmufgv4ZDgFVldRBt1b4cqV9GyBAYVps
jATPpilXNZ4RnEB4gMeUDI5X9BSllzphnS36sb8raiiNXdhu6/Ft1N3INBw13jbRqR52JjJRNTwU
ssSrGcRvRaqvLSG4e192caykbGNacLuVjRYTQ6T0Sdmxpi0H7sOeDY40r5PAnRqxyW2bKXrYtWhx
8wY2ezCeZf3HSDPUXOYm9KenqPywlTbFrYLBoewVF0+qO6oNood4KUXIYsXWP/+i9pM2nSePSgpM
GsNfq3vzrCme5K69CyFhWou46GordT7mMGkeVP6jH53fivBk2OGm5E6rnrKAa3G0ql032k7Io0EO
KiVs5NcMx4tXclPvsRhT3D0KP3/FngHtDw2wYGrZPFLXXkw8cmcgJRmnzB27T8PQgIta4AG/WJKG
BZ5a0fn3LfnklqPa41qRx9Ete50gzuwujxLyWAKqsKxrQFfMzh8WnmgYTVbS9pZDu5xyAIi4wtMJ
8tQO9VNY5az22pcZCGeQrKI3qnr0JcV8Oqf1ya5Jf+/6ndGubQXgwLfBEnQbtaYYEIdifMKIIo0v
5XRA0Bkrr3GVO1NNPgEq+BLG+c3iaB/8hxLqx8AuYVcLL6o+9OZYmVgkRlxg/ZB+ZzUW57H2qFFb
9PxK+WwxobdKW8qvvvkKNPWuKpWNOCdAFOmxILHIzEW4yrtTBXAMkzYp8cwHBBPQxZbCsYhRZjCM
RWn+YaQR6UbRsPb6bx9jsh3QwAXeye4okzIxFoesQpqGq76j82Rcq4Gjr1cO3rl7LCBANPktUYxX
Ao+kvF2nSfSm+bhws3S8t5gg8ABquqL0bHQwr+7YJ8idFLwM85q1VrX3gpAexPph8DU2azWU5rI6
F1a7hlNZFsQ7FUn6EJCSRd00IVAjUZASnXkMaPpG/d2PD2nq+oiy0YKGI5qG8RiSZT6jziY1AMFv
IFnHdJocrfecqJ4Hdf2lNsWSteR2dbBt6Zy0WHIMOEcrgbAuvaUKMhQMD/pIYWY+CFBXt/bGybHS
hBKbTCwp7X7S8wsXLhhWttTMO2Q6pffQ68wwFOWyOJcXoG5l8Y7Rt+0XIsTDxlQqE4yc34rhoFQX
SIdEDjdNilFuHWSUexH9hRIT4WziOvaqYaCUwOiGazEIE3fKMs7xqd5bvXR2Qp5Ad/LosSwX2G1x
4B9DKNCR7u0JlSipATK/evBV3GKADAs/fRTt3BvvFZJYpDXLEiNrYS8q6b1vkNNEi9ZwhuodtbfP
OFz5vvY2Qf84KuvOW8W+5A7h0YvuEhSntjuoD0m5GPs/WTq3s48QLt58Dw0oqecG7jR8C9gr+mc5
mVuMnup3KgCnlBFKk9HPTjX9fXocUhBzoZylneGdb1HYHGI2Dbs7mYabDXu1e870B9GZB8k33gvO
zkTsqYFdudtDSNZy+1QGm9Z+0SiWC3DwpPPyeW2b3kG0vaPWPLQQZ0erYv2iWSkZSNK31sEuiTis
0dbniaVvtbOVtiwFQZ+Q4U5Fsnmq1FSi9d42EPRMEVvUlIIxptqhqdBgafm4aiUBE5XXG8/K2Rba
UV12yK6cErOVkr6U8lcSjcsSB8lYMNS2miZib7qQv2RsR81bK1G1ropylUh4pBJpqSD9F+TApHfB
eQrMMA+mP4FwhBcd5LyxgZjNTaHIdB4KmmlQzbUN1V8D6xX9WxAz9z1TKWBMuA1lSUzVQ5dTxSMC
3lYGBdGICa9M30mbuwtkmugcJ3AUnDorY/sdl4JknCFdNuZBUw+qthZAQvCOsnWX0KrX404Yyswo
y2qjW4HnRoHxCjdBzAjkdhUQHAWdGPDEO0X/8lWxinB2xRM8dozuHpYj6DSWuDYzVZxYxGLJ0Wcq
0LoGUDOjqi+BbwudolZMm0qLd6lWP4Q6Ql8peZL8cOuhyDAkf2/UoTYTBdazJlrZIlipEzYIctWG
fHQJ2OggALMTiT8zrXouIlwM/TyX7ryWoOgxNZzibDqK4YZPLa9qx+aqnf3JZsxGV5Ymmm5T0/id
zT3oNoR8PvPoFgN1wCIQ1umsLeVXqfTepAgyGGbKNMk4CIw/Jod1lcwV5Ph2vR7ChRlSrgTjjx9F
28xGt449gQrKyAHpxrOeM1u2dju3EK8FSjb3zFPgh7sGRY4hg1Kc6/ME321m2hulIsrpUbUIj7NQ
AMUAuzBrTelGOOEZ+W3gKaylZ1+tXBtmoEkCZBonn2+EmDsySneaYHSz8U9pI/6QoGSIeulGbFAi
vbNADStkpW2IkAgt4EyDD0yTbF7r5b2XZwczCY5MS14PqTgW7S7qiVJq22/kM5G0EtLBjw2XoI1X
xQu2XmrKThxgSaDKh4a0Z2BYu9hD2RQNyIh/D6FSzjlb/4qguggwjf1sSi27x2Qzk53P6QWb8+wc
lHjqZzgFbwQl/juEWrscqVvEUWfIqoFuT18E0mPR3Dfe840f8O/kbu1yrm6pB/KYaKqyleW+OMtC
1Wo3qkGEANGAHVLGonxr4x5DrFEZVPQBnOt36wtoJX0K0Bzc+B7/zjOlB/y/QWZxo2ZVZ6PJmYb9
OTQ3wcUOBbiYXFRduJPUeZk4jBeH8/SkXQTeIN+4tHXtFlwE2FWNZk6mxckw6MTpkthl+p6MDW+Y
g+WhkX6IGcoJd4OpNm2Tbaete2Vtth9DQ7xBzQsmlcvGxqGIByRsXstEnUeS/YdTrA5WrF+AuYy7
ac5KsAe9PqnG6KgjlZrNjyrvg/ElYxuuP7RSWYWoPmQba3nkmx9B/8QZiuUJI6Yj8JV5xcDAiXYV
GdIm0WtE9eS9Ty0VLXZ5XmwNB346M/1H5pBYFblmJSv7Q+4wU2arsq1WStxsskBCgaQzmpWq8E9C
f6CWG5U/GxL8dhos7u+P9MqMTDJf/u8j7YO07vyg1LZBX0vov5PG08ixzKS3MJfxkYcgD396FY2I
3lm0maYqg7UahO/oTYKt0NKHrypOzuB9UqxNsh5J5snqbNv0iHHLWK1Og0XFouZe/djbZgQD3ytg
eDZyLAxIIYRgMuEqbUXt3Vjw2vnL/2PBi4sEwa6IkzzN5ImZksHdwU033jFfhrNP97lexc1MXqKS
kWcvkoNLENnvbNPPHlpXzEDcHX/54ztf2Kl2MrLu+a3bfG3pXCQMBkJSa8nytTtf7VbEbckIV6Ty
lbT818pSZ4Wtgbn6c/DIM7OHQBcBbBj1mK00mg2SKKFkkoaSc9PCwXXU06uS7P7PqH4JaThSwlmN
YxkcbSVZWYjWW58A+RHqrCeLVTbUPYrdY/8lF0+JsR1+jPF8AYvssWmVZveR9iwR+FjMEeb4Bzkg
gOusedirvcCr9dIhNczMDdZdvZ2j3DwxdXpuPQC1T8HTaCxkkj5ikk93ElVa61rUtdDqrJON/9Yo
iNtRNuGznE869vFF1oPjL8lavD87QwGff3oLAQ8uSochNfJO+yJNrzj27YfGYcOBzBufxtsEFmsq
DhDJQ0FkgbRBW1qJYdaTx9bNPGKtMkAdoLL+2XqBkza0O42zmSK47VbwMXj36n5tEoHUxvtz4Fiq
PQ7kAqOIU//UBSubxt5DI8EItQkRSP9p6Eirg3YRptMetyXHZhCoM1k2Wb3+Mal87E36c6LqxzDa
+TlCH/uQoqQkWyEC96rnzbiuVR1J6oNQ9633zVyeZjhoQzk3ys8p2+KOgn5/rrCTmcwoKdh1yITC
4KMAz6kPMfuEUj5UetgSIi4e1KI7Vm32qcaWa9PIKdQxaUbjSuQeMRfjNjZsh/YorOYDoQd00JSl
MxF9qh5T0YdiEUAcM++68Fep91HL+4zuACyi0AUxvKR4qQSzoNBaxQlbqbbnYJ6gHDRUxBnfKu6X
CGVRGE4RkSwFla/GvDftZcTXgPksqp+qcdNmWxXZRIVsGzlgGeFgDyMOBaP9EeTPeTLOTb13DPXH
nIA4mPmHHcMajq2+S9MTgTaKv7ZN0n7COfVvz1T3GktdjMnPf6vV8FUEwXOcrTLZsYunuDkVmeoq
nX8vUcymXYd7m6lmmXCCFpNMrQXLIY9n6LgL1Jxtmj/8vp61f0f9a5czoFtFjSKZVLWd2ZokDVnU
lfkiJzAKCbjDYGNARqAouXiXUPAYIt+NIfkE48HXwjPmBDdVh99Zmz4UybjUkV2lEPwBc7QE05B8
tDNV1a76CkgKj01fFQAQxFJZIROezRuDd/+dJa39F/f+Vzh5I1WZb4Uh+9yPPpf2JtaMYocMfPn7
LTpvbP/Yg/9/Ue4o33wFyJpfrqLI+EzqW9XQlXLuMr/ds+vcTOo82RnqLN/TdND7kT3QUsr/jI86
zYbhei/+jXlPV26TfHFASjl5guHI74hpa56rR+keduiclJr/jxe4qGwGUfWZTtLGDvXRhFZvb76p
jyjhpw/jRjLytQJYvjgP41JShBZxCf9j+Mq+4h/9pz5J93Q0jbIUX81OuXWlc5jsv576xTGXKpGl
aujLd/0PM9k456ASUS3fqzqB4E61Cb7bGzHB1+rti1DdlizXhDlQ6p0XA3KHEoco+zbKoJyIwN9f
YXHlHRYXkbmZfC5SEmm4gybCo0T8X0UsHIJYQmoNP5qJWsebnCxQu+wyNBxFfCeFXx6Z6JI3IScb
3LTbT+iTpe+4BAcP47VfQz5V0kJkmyBml1VApwuU7zWoY9q5Rmq7GpLd8OwxKLOlBwVJH0i6X1yL
+yD5UpSHIOpccDuHM7VSdjUhZVoNWBuHb222zxGOk+JhJxwZynvFdM52WNjScxF8KbF8qiaoxyh1
uwCNoEIGtB1BGUgtE/SeS/3UMee7SfcIPoaC8QvDexESmM4khhb6ZrQ3ko3WiIr7rs++hulJraCN
gnRfDVhn6ERhaiNIszApLOf3R/DfYPt/vFDiIr6ds7gT9lhgAyDBC2sjab9S9xHWoCQo3DvMDyZ6
kYB2f0qUk6QfeAWXJWnDqKj6oJohkRw03OoxiHni7frS+pF0PDFpczbwfRS8OzKgJChQx4iO4IRZ
hVCdbYAJBj9e3CJ6NysH7X9p0QtTh8Rrpa4h+3e9tGmSnSQ2XbqxTQVx3mOCXiNBWpnUp2JcjVF9
7KATEhuit2ibZQLtNzOC4GSE9lfuGU4u/tTe1kMsKmMJS5sHGMV50QyneOg/Na9b6cPoaGSuDAkR
86q/16f3IVtrzc6aphvFsnKts7rojuUGyMUwa0ikZhlIBBfitX6VdP9J9zEobbyUHGFCDrobHceV
/dQ6//lfxw4lRz8inpG3jV+YD1YV1weYSGwiaZ7bpOtnGdEwieUir4uJxROWcfz9VboWvG6dw7//
urIsTTJb06htpbqCxZ28bBGP5oPUUhhmqAIza/AxSB4MuQED/U5Led5JNXreHtikBeXOAU9tORS3
tpdrRcTFtjzotiersZ2TK9XDhSHcceQP74Mw6wiugYQVoWEsFCtDA51y0V4WCMK/jYfiFHYf/ZNE
LwBp+NnveXpkAS2nrYQmihWPgJ2KgokmZPB8mhWJHisr+gAUJbtWndkvzU+c3KFi5+d+J8x9B73h
RHupmBBCKfBF7Sgh6xhn5je6Jamex5uafAKM04y6WyJVbzLy12blO37pSp6lRyIwhT6P6xMZKFPg
I0TcgtlnN8YUmNdemYtDRR2VMp/IjLojC36hreINPMgd0s1ZwJBqafYomDCmO+aGUa1OsLBRXc4k
RpwVC5NpTyZ9Xex6MyrLFUDe+V+5qYO30iWFxdGBgj60Od65ZeJgYjzgltgnS4rdO0KVUeMuYR/X
ybJdtdtgLhY4tm6su6sl5MUBZgrfq8ycX8WwZgdn/1Jdyiccr8RKM1S8d0lnmptrbvNsmOkukajO
99uT78YL6pAtZvLyxkGqXOmWrYtTLpzaeGD7VpkLB83pYlJxzrfInCHPdcgPmIWL4OnGGjx/5j+2
8//gnb/WYAUCEMfna3k76SFbM/3gOH6R4+1k8/8RiLMu9jO7QXlSqaN159mo0st4L1Tkf9kQqzee
3JVW/r/X9K/f0MhdKYa4t+4U6eywbBmoU0Y5MezSwk7Km5NlruwO5sV2lWl2Rar7BIgBvVr0rauP
Txw/6BysRW8yHKHeCspq+1a1c2WVmReFbpv3XeklqOy7lqR6AjClcpOC9JJdR0ZL7xYqg02yGy/C
lerNvCh6NahcPUmg6MCGlpP8oWEnN2/duitlm3mxr/q6WYyxrjGTx7dOXYnzjwzG319g7drDv9iL
LCsVuRm0QKBVTjBSXEHhx4FtNg6GDdK0B3My5rKFK7dAznNQBqjl0CDLihkBwTw1AopHxsaSpa0R
TdACPHpJbvuzYZJbBMkq2SMj6ktG4pDALkvh1qxVeZ2IQN62BFO4ZkS4qld2HWpCUiCZ5eshaAsn
27oTqUKCqOcRspXI9p+WGFsnKQZsAomek4xA2N3vN+FayXA5fjUze89odSXdjacIISTJ/99psVAh
EM6KfgfVFaT179e68qJoF/Wf5QVFm0lcKo8CZS2yaoFsV3OHs4r19ytce6IX+zC8cTWhzGQuRk1k
EFnkbIYOqQsz1bhxgF3rv8zLHbYyTCxJXCLQ4nBZoS0kvTww5p2FVM9QLHneD1a9U7vCO4RB1W6S
FCceQbQRZrBiciN26Btd/5X7aV7cz2BMIeotc+AFLKlQw41AAjaG5Y3Hde1mXmy+kqmZkTz4451U
7pj6oA4LYZNwc2ucyL9PD+Oidqw7T88HjQEGYVKBsZNZW+86VZ7/Ty+CcbHhyk2YJiUq3jtTkHSj
y/Z7TYyrWvefSRfdWjpXdnXjYpfFEhtM6iRzkZGSv43QuKd5t4lSHWwo2Ap7OkzaaM1IZndVHfnM
77/typZonJ/XX2dWSQJOWXrqgFfvqU3f8ugGeHG+N/84z42LrVZYcMVVyef6yibOzlF/aMgVnKDB
3Jzc/+27X2y5Zti0ZZafv7sEky4WYZzdWPrX7srF0q/Iy7CqlE8+Z7k18UMv35h4dWUZGBcLvmXG
aepJCh+cuMQgj4qLDppkv99vyJU1bFys4arufV9S+XTDCmaM5PBUwuuXv3/2tQd6sYCREA1+dP7m
No5UGV/T2Tmf3QvdQeL5+yWu3Bz9YhUHqedPXYLwRlcxo2uQ3CZxEF/02L9//pVCRr9Yx2HWTz6x
vPnORMjuy5M3UyxLXesdkX/M6xO8qOy9dgL3n6tkk/5+1StVtH6xsIMEWdikZ/muDdvPPNYMIHot
XcYJkQ953OLIIOf390tdmcip6Rer2WzbHF/QFO1wCcV7+WlKZxWy69PwpM1u4bfXntLFyi7CUBRM
Ro12jZbTbWRlSK5tKT4jC6VqgaP/1lTgK2+cfrG8kyG0Fc2riYZFco8LKAmfrWErjVjm6tcuKG7g
DlfWun6x1stUSnQdNequk0X4VPLgt56de6vfH8mVJalfLPjAj3zbL6pop/uLLnyMuoN8a9j9tY++
WO3w3I3k6Um0k8gNTa2BDN95Wd04Ua+tlYvl3luUpkrHXUmfSW7P8HuRvqYQc+hMhMfe2mevXEW7
WPGGFnWIR8/3Hr6tW1Z/IGMiJkh4s4Hgj+/fH8G1VaFdrPtRKE03JlwlInercqOOMQ0kOszw6bXS
xsPYUN7Ywa79nou1HodNzKhkroTsGN0+ECreXlHPyaGvGBtx4wddefD/tSB/ndk2k3C9OCdrcrRf
uuQtSWoiOb5+v1nXPvv85399dpMatjeEaUqwwrHDi0tWd9CEN27PlRWtXaxo7GG1piJ63+k7guNb
7G9g30e5nOv5jR3wymLWLhaz3rRd12VcoW2eyUbDPXjjq1+7LxfrYcwKUQS9hKFiGkj7/arxkzY3
dqArb416sQoyqeoj1DjxLlJdUjFkEisImDvbGNyS1L1bQ3+v3Bv1YhnoSTFmwpriXU6Km6QetGT9
+ztz5URQL956ZGd6ZYZtjAcx5XUBc7R0+ADEpUamPv9+jWut0n86lb9eTE0BvBFRGO96PyJc3My6
8aBIWYsumO1ICQAmJ/8c7Gzn0RyVXj+3p0xbUbF8xo2QVorf9Tf2xms38mKN2IYXtJlZJLt6OEj6
HVOPbrxk1/pn9XzFv35kHYyJKJM02RVETNhQBrgGMNbP2i/vtcZfy6iyW8qTaz/iYqUUk9IGIi2T
XYQgvbSem/rGDnLtbVD/729olWyaAtOOd2KSljqhMRUweUjsv3XrTL1SUakXB1+b6JVUZFyhlZgh
0JDLcvSkn6Yif1WL3N/ft2u/4nK9+yFqJAMSPMKa3eoPsYd2AdlFPt0a1H7lAfw3jvOvZx2b+Wgq
QwBTpKbPSd2gLpbefv/yV27Qf1O///roINIku5riZDd9dY/KZ/HjvWKV/f2zr33ti8XeaE2X4P9O
ds1oGqTCqS+VLt3AIK597/PD+Ot7N8TH/D/lQYvygCGRz+YiOP3+ta999MWaHWQkimXks7IYcgFj
iRhS1UmxmSKTIXDkIXuJ/T/eofOd++tXWEVqtn7DHcKZwwiv9v+j7rya6zbSRftXVH6HD3I4NTNV
d2fmKIrkC4qkKKCBRmoA3QB+/Vnb45mxeUbSnbd7XbbLMrmxU6PDF9YCJvHj9/Cd5fO3qfEPF647
7Gxw8RgxA5U9Z/XOvk7qs/blZ+vQ967/4c5Nxj6o44wxj+XTuSc9f9RuK7qRV2Q6f/wWnO8Nnw/3
rm4bkdvH4pIxWFWX/Ut7bd2yYHjP3jp7ig/rdEv58I+f6ztPZX+Y4QrLDu04tcsLq6Y+LdomnvWT
K3/vXdgfPqncpO4sj0tpbgG/aTLUbH3AqQ6UHAWQvU3btkBGUVfEfA1tcxtriNptHPbj5dA3/r6R
Q3PKRJluf/xWv/PN2R8+VT/sm8FrnfKiQxxLadpj9jk41o2taDH48TN8bxP9UQne24amdeyFF/Ub
bd4UGsp4Jb+4b9FN+siR4MfP8u+/Mrgif751kq6JbBwK8iLKCbMSxW6U+skb+N6lP+x+8tY2lLvz
+m3i61WEw7RIf/Kq//3e0P0o7rYrb1a0/nDfLAyz2qKp39PtBBrSdJsffzDfe4oPM2NjR5AhFl1e
aEBetMhD8wiJ6P/sHPa9yx///x9mlmqsZwS67DuqiszY2Sz2Jv9J0OXfT7x8xB8ubXsDDkkubW5g
dGPQUZvppbr78cfynQ2Tm3y4x6dOBFZsqLJB0jjd62vKXY7656vhub/Sz/3rT57muOr/72imm3y4
32UnIF+UvAmEbshi5qMsYgXBzNkL8mBYmr2fjNJ/fyO7yYcbeRJpkgpKVi8oOwC/FQzQBfcmXYm3
9mcL+HfuZDf5sLU52qp9QHfsDnJ8thhWaPZhqt9GakelNVD/+GeZw+/ccx9bH7qx6vEs87F1A3Ap
6zAy6f/4G/nOgP3Y+FDYzrSQ7JrOtQXFDY+y9dTAyPrxxb/3sj9scTxjjUtC8/P5APTNZgVMndvf
rvxfb9N/Z+/N9d+HTP+3v/Dntwaimsjy4cMf/3bfVPz9l+Nj/vk7f37E3y7Em2r65tvw8bf+9CAu
/PsTb16Glz/9gcZZMcw347uab9/7UQ6/PQEv8fib/7c//PT+21Xu5/b9r7+8NWNNZ9rteyaa+pff
f3Ty9a+/OB7fzX/98fq///DypeJxJ9Rdvnz6Kj5d8szy/X898v2lH7iIHfwa2YEXBWHk0P14LDkw
7//4SeD59Cw5rmtH9jHfVzdqyP/6i+XYv/qO64W2Q0DQD1yHV9I34z9+dryWkwQUxMe/XfEfr/FP
X9O/vrZPVNdeN6Ie+r/+8ttR9l8TQByGbhDEvL7QDnyIjMdn+uNEmXhLVpa57xy6tvdOXVkqGHlW
FeWbtkUPLhLawmxqiS7rDiAOfMwHmfnxWQxX8LbSnjmvlKKqzOlt4qVFe0I1GppSj2itce+EE5Ul
wTWdX3oBSf3ONtRAdADcgtahRbX2Z+hyaY8K05R/n57/oxH5f8Z+UC9SvNSfVqN6fxk/Nd8+3Q0v
g+hBZPQfB+GfBu7+vaEUfhAv8tNxbH3afhX/X4zaY4j8+6P2/J2NU978abQeH/H30eomv/pBwCbS
C6PESRL3n6PVjX61HccPEihljJfkGHL8x2h141/habl+YtuxE8WMzX+NVs/+NYxi20uCwI5Alga/
/AeDlV/nBfxhvYodhqrLQKV73QtDz/1Y8tJHc4z6Lkqp9e/LdRhmpyXMzG2ZGuvR8dXWn7U8l7Y7
bIdmPLW97pla05M01IcOBR0dhPm4D0qK+pWN+9QnDh+GcoBON9113ujSF1ieKze+1YOiS8kfQEeI
+zkSw5XVw18YMAEnkIs6701XLoAVg0SwoiFdyBM9FM+ZD7+thChDpGOcHuqhTihtCxTaFIBqhn7J
CH0PayKNedpceXV+1g2ev8nRcNdS7EOrvw5LOIlh7mCCQ99dk/gCXJ2f1b45SRsEnvnYv4OQfZ41
FKYizle9MLvO0t+6KTQ7Sk3WVba8FqW8CssJwNhiOadRM4hzaxzW1kL9jlVyJOmM5W0SOszawbyN
y4UfHNsRnjyNGGJuNRYQ16LI1QOFUre+XkfBkZgPKXxOU3hJlaf9q7Yobsqx/KZH/1EXKawY0985
Cht7NQiaEaiNICIgYCEW+HCt7NEo+uc5P+JwS9q3WdMn6pi7mBYG2tOh1LNj61dHx1VmguclVO66
zfzTnAaSFIYph9ssz4CTy5sgCtACeynOo7l9UGNxm82kkK0MlFQI+sz4VvRmTem1FYWnUxT3wMrY
gcfSg4k6zN2eHAm1wYmX1CAxeuuMUb0andheLWFzQLd6Kenfcrx2vK6Vd2fFwrorFdUrdZpRTmyS
eu+OywPFo2d+2dx1aoFT1HWvQoLbCWhs+malrQt3MMTEEyWcprw5fRCxk21qD1ZiI4R34s7mdCyK
ZSsnOMuk5MV6Vj3ex2Dq4Kv7e3por5VKv3WOR/tF+6Uua7VRDd3cU1BeCdG5556f71wdRbtkpgbS
SgOMtV1yIRRVuSKpIM5Fp3mFA2GYR6qd6b8YWm3vmsyxbupF3/piWHadjMhlAzEDMpI/lijUPNSP
ANSET2wYv185qkclk8+2xUlG5vMu72z4WMKdLv26OpELdNR5LJ7M6FCBqJAYUYD6wNBgnLnNpWnp
e8IXWWE8Ea9egcmuiQAhRqDphWcfkuJC+jAfUsEgH45Ut2qk86DyjQMGcWrOrKKjhqgP6SDJm2oj
wAchxZFUOMbyzTiCrB00Clp/rWAzFOOZo8TnMMn0ZjDVgZggN2qOfCsjvRcV01tSl+d6GMkypNhB
WijbrqpOoyM11ZoAtAn3tdbu3u3phe9GWW8qwVE4h9uZiAlx0UgOPZPbXF4JV3ZHjO86H25q4NdJ
8lw49Ap3XfGWHQvMPKrchbrOCeTjLSMNTGquPh/ph/epiYiyO49amAOu9+48tGiZDmBU0BGPANsF
s3Xi5PJEpVo/y7A1ZNdT59Ek6i6gLGvO8Gv6E4Wxfp0FGPqSAN5ZULPhydBV1GO4MZVXnPgWUda5
pok9MVDVKsro6qi58pbpolwy0LTxdPDiYDxnENCLllhn3P5ncPC+QoK7LwrzIGkPV1XOXT1Z7yLU
yVZUdgoGLL3K6ADwF/fU1zOiN+75MEAkEIaQomZqer2lsQ79gKhpBuK17xuvunBnENsW9C0Bur5q
zAHk2XUej5dFUyIItDN5GA2I5iwzZ2MQn/Ylyss2qcH1JPY5hoPHLhzcldtp+71giwR8g7ar1qX7
q6zd6kjT1StnmjbxoqZzW9b0k1cwL/qoNpuihxrlISyfdX0XRPKpVLfN7B1qY7noIQCfSl8CK8zM
inDjfJ/Kk6VRzMGjo4eHOXT7CytzT0m8I/KjsWE2vY3DLkbdAR93ZQLf7EYBJ1ikFVo6Z2nf7BJW
6VyG5QXygSurnTLw5kOPBSynIU0O086OsitTvbhlbW+CZizWUXl0xvvhix7bryIb+r1y8HX6Q3BQ
iXPIG2tnBhtcK0iWFszAkIfIXEFwIM62IGsugQih41enJRZlgTutCmisosSb7wfzQDwP73MEkhqJ
HGq6GLAVMDPgtAsSBrRNJR1YtY3fqBsvxBB/Vvg5zJiehaX5atPGQVpiXcKaUWmcX7SZ/a56+dmJ
ILA0vgp2uaJtvwlktQvzCegSMNeN0Lhl5yEFSAutDJo01b5TNx7yPBE7qDcavaW59bX9NEG5biJ6
wxJM5aVNZLB2uPmNV9LAbMnyIknksNGLeRJRynEm6h1n3/VHT8EQM8hjNK5AMoNdYY3ztu5DSNpI
Kh+nZfkSh4hpPAPym8Zkmostd+JMEbSHKYBRBkq4OJWoDV5Fkemdv1gsRBSe4JWeKJCmha9Z56SF
Xu0c19wyG5xO9mBOFqfpNsJ3kWjNMybvpK5u7JK6ixnfjwqugmw3B0G3ChL0ndq+8yz/S1WX/X1h
awO2BVR0MJw0aUc7/YAGJTOyhjjHLGuVCLQDOUAHNelz0kewadqj6MJGXgLXCGBzczrZgCLq7t30
oQekLSZtZIE20HPwUhTJXtf0vlaOZd912fDFPbYBxBEQuXE/GO19QYyGd05ZF14GyDVzu/rUOAP6
xs7RG44EipbEdjjxYns3W2o1lSCKm+xqqIvTPLFPRuBkDeR3yksIVNTdQaTBRkX9JmqXdRk154SM
EFZQLCWDh0h052ka0j0PiLyjyML0yGWwfe+kFsgK4/Ywl859lfjNaqw4t3dLtmrTyVwNnot94HhT
ghRqK5Qc0NtsBCFFEbFoNtThW9sJtngNJblNYJzk413mes8znLBknlhc1YkR9k74/udeTmss6ON6
KSx4gvjoC3rpARNRcCy3MncuEVmz0FOrLi0IVOwxfPfd7eW+cc9rO96IZEYJhASvzA5+cJ3V4k26
7dkC+6oNR3p1yPW3GXdDhOvVyvYV1r5UtKfN0T8Qozk22W4MQ5TXQ7x3EsVXXlvlTsxZtEn95bas
w0uv0WAHKlp+M9qPsM7YvBLIIV4+wrMfzUPshC6F0qxo5C2uxpr3HdivWRTidWVBg2ryTcOWER3E
tYDWyrTuca5lJ55wrxjZgJxxQiwL8pEu2Zkm3MrKP+g+hb2lXlV/a9nmrvXDTdljL/DumkY+6Tb7
AuJ/30Im1wmZKktSXGmdRJ192QUVrL9Cod+W8FTNBIcRHNHUdx4s9xmoYozrlLWKCaIMu6cmUu8A
gs8CAws2bUATyb1xEb4Jf5+TKg5Euy9RzWtTYSYwp9rXTwt6NxsCcXckuoFhrpJzr7xMFvOsZ/e8
pxvDv83C5QbW69kog7WPEzBGFKlyaKuwz7pUQ791mM0a2LzKZ3MzZ+PFWIqXsDOrcjrqT5KYTVNL
63HnHsIemj+O8AX0up11FDrFoAPbmsvMOM5A9gAkH2L/fA6jzbAkF13XXDWeutEWCuAiu+CAsorK
+DqYaAlXt15PAsKuJk2H1hV1YQPAOffCFvNmUK63MRDM2Fg1a59Z5ySZnyZ2aimGzGN6wWenGvTO
WeRGD8LPkcoia1oykW1nZ0BRy8olxuvGsZ9EFsiNbqjrHfLxMI/eVcSp28NUSiv4MtF/V4NdVzhQ
xyORKGT30g3j6azs3eR6iFU960Z7zueufYym8HwKkzdGkmBPX966GckTHdK400pktiY3r3VOo1zc
ljuXsqOLekZsWLfVYZncSzqHr024bCvscyvVUxmYHiUpVfQeCqL6apwfBJ0FQbfk4M4WbgOGpU6e
JjZLBesZfcfnssbGQblXFO5bC/wPyLQeoKW+rYXezHZ/dQwnZO54VrIQgjbGXKJZB8YpOEmPBXFh
+KT1VSLbyzlTF54V3x3tf6XyHv10WDlMeywcCtCj234el9cyfAFn8b54Z8IKru1wG3aoI5n2buY5
OPTLeNF0o3ejmuLrBIiwsYOHygmCNeGNbekPa8Ory1PrMjBiW8bDqYs7bxbtt8ShHZyGs6Z9dIvo
Pff6Q1XUNE/b02Xm0NRu0qu2i7BAau/YZ2d1GirpgEyvLPhnSnfCGU8cEVEBH36tuwYVZd+cWI3n
ro2MMGaZ/kK21l64C/ysHAWtei5jWp3acF3OxbSj2asEqosM3mJpkJU5sQzYIBonj73vDchYEGai
x05X5CU8Ylxalo2kozQa2krefrNo12ndFDxxbd/C/4238JbClYj0sIkGg//PxFC/ogYUeHyftjmA
vpIdFxi8zHEv26570AvB2QlC2ik5RZCDc/DAGXxej7R/bMh1vw6tf9dY0I/qoXzJXTaUXtx0e+3U
n7WmWBhn1AnQVaB4lnrUafdUlSie2MFn6z6fKjTvxVtlHGyiywSiuWkivAbxuBJx+JqZ5tbu62Dj
jPG1KjiSuukxo9T0V659dG6FlyWg7lVROOFqUUj7ZE+6K029cFX0mL7KLnuy0FNtrN6vDlGcm33h
ByG12dOyt+NZ7oRuoAG01A3myQTSIixqoJzYyK1ZpF8g0d4DuedALcx0vNp4VTITZyxg1sFV+Y4v
h741K0jpkkzRc4wofjx/PJMpW3hLZTcS1N1k3NsaAgwlCdtU9C26cUpDmu7dixxQDQtWZkjOc3Tk
REjYbztlUgx6AqOt0xXeJoo7cGV6HnZ52CTYjUV0J7QPqNGiC3+ZTuajGIcqvwl01HQ9pIDJslCn
59A3oLp4reWihKnrHW53AgQJmmsRtc6JW0LpgYMln9N4qk5CS2AXmN4yi3vbLhBtMzbK6LGx4nNj
cVLq3dMwqL7FrLXeXD3nqR0fmrkpmacLeoInVz9XwjykOLstP+TsnnmnZB4hpB0hT7Z3DrI5P0y1
e8b+FG4ec9VGVcQgIKS2VLGEATNc5DT3o9PayXaWcHyIhOcnLC2VFXH8cFIWv8BlP9yAqKwd8eLI
ydlOpZb7hMP1PhuIpkw5vDSnVXNyYsB0VFubmt61iqmbsLn7mD1S+hnTi7n3AEZ1pA4zadFIG7kP
Y5q/jpAvHDTY4MQufUZi3OcvGUOtjqx7EfdQ09GFpfAppUK+WCuaeRdnG+S0xqVU2U0Dy3JRNf6q
TLGHBCngW+CH7pjBizVnmYLRrJJ51zpYQsZGqHUT1GeOg7KDrVoFSVUZ8e4n5Vb4+jQR3kFX+Znf
vcKr/jz18bU28LdcULqxexqpEZOjpFuHKj+h+2cgIZjiq1dVmstO5mdyfsoi2Mf1fOP52dU0l49W
3Z63ZXcI2LSFTbCuYOchr7qJ6avyoJL2ysrp6DR4eotrD4FJ24/Xmf5iN5B4G4mPFvzywiEU4CB7
RTfGkFlkJoW9gXZydJzrkc+aCkq/3aQFGncxL6eLPu6Ojb12QmDK+QBQkVMGQ2SxdlSFoWiN3Fe4
DJuucC47y9/JOKQc1nuJcY72nv91MIC9OiqJXeIdoqqxoy0rBSdbFuz5Fq+NMSznHDNoNBeGZR4S
SbfzU272OtqgRxgJ6XH/QbdPxuQc+sdNDrC5MTRcBx6mFwaYmcV90s1odTCI93inUiKo1E86h5a2
0Vgnh9pn6sx1tl9gJQrliW1I0UbllDsccqc28Hg1i/dlrsABH+Fi9vItEeltDDY9qdVjGZ2WALKo
p1p2Nku6a0W3rpp9bDqAvWFii350AA453tcyWtJ1XWGfDEX4YOoOyTA5XuaXImg4iJxieg+mLwBY
rQGmdTc2Ex0IJvaZae0qoOypTG/6tsHw7h67u2SJTDo04jyPhOpX7lyyb0DIwXYDICiCwSg76bOa
+3Nph/1izO/tHf9ReP+72aQ/BfKv2vf6blDv78PFS/sx5P//YN7pWBb+/QD+7Xs7vr5K8fbyafNe
NW+KFAX//fVdfuK2y/4U2T9e6e+Bfc/5FYwwQX3QaW6c2Me+rN/TUO6vBPqjJDnmgII4PCZofw/s
B796UUyaKQyCKHQAnxLz/2cWyiNTkBDXD+PYcWyPQP1/EtjnxXwI7MMtpro/cY5/uYH9W2HKHxL2
Oq41sTdQs2KeDIaRbCZ22I9ibptvjd1jdujnVoLR8oiTUu5kkKrZynWf4J0R1mBTDyCwkgl7lMD2
ypQoZJgTk09AolUJx79NCucU9XNoR9d+JroXeguyu7y0LHtLr5oVbU06jQuqQJmzNcUcBJHJa+2T
ICgLVos47Hrqn/MmXC8NGRT0UAx/HxY8vppkpMN8nCcXtQHxYmYSKT/3UdbAV/bslpbtNPPJAuiJ
CWq2FpWfjEbTTD7mFWZgDi3hW56n0xMf+hCfNUSLECPVjfyaqqgcMHw3+cVoHw/SQwl3cJUskTqF
u09HpJpDtJEqNg3hjhkHBRSdLv0sPFG/BX4An00HMbrPWTSJs7L7Qd73jUnpfIe2FK9Nb9XPo4/3
ZzP1Dp3ZgzughJvbeqemgVyxmSQ0AJABE3DgyHRfOvp1W+ImRUckvD+itZ3Bw3oxpA5IjKQjCrJv
qsXGDz0AsCLTkJhHU7tsbv2yoNAmXoR8jn3iBhvtKp4iktr/NtvlclUxkxCRz3JwV0PmlkyahIrv
2WajJ3INKB/4n1NxO9i+j5qw5SR7sFKbmFEyd8dafnuMB2KsdM+tikEF7g6HIvqM2i3GO3uq6fK1
Q8u+b4syeGbnCv6poJr2IdB5r/duAx4MfFv/VvpxyPoeTfbZomTx7qlMP2hvmmMGSLrAmuL4fZMj
PvsajcfGWyEyeyTECsR/pWiKGjZj683FdtENmlZ3HONw5WjHgWY5pF0PaLv2rfSkMph6SzpqjRgu
Stj6FNhXWZTAiOjsGA0BcZeQ3mRvr6vAeoagOgPoCpnN9xzqrX3pkQ/bBkRB4H6nQwEiNMNpKbQ9
28NFnFlQTfpxyaC7SmBNqA8zIN86MgIVSlqzAbhJ+6ijKNcnt2Cfd9U01OV66qogvVSD26Vbbfv8
O2YlEw+1SpRHtCYo4YuxO/fRrwFuCZ4BlfJmE185AG5LBubZUiSYjql9SpeTVGHn2bVuZ417p+0Q
EyeypsSsg5rXnLYxQrt1oUPYf0NpETwKU1naVLnNgfvo1b6f3S1eDcMnDUefajT2A2bD3kran7WU
0LV0Tavns3QTUT2MXeiaSzufw/ZsLK0ieKzJYsszAIpHl0k7dm3yulByXdyC5dP5bkqYjW5tmuOg
AZg27fb2NBlz2bZjpM9aYso0ypZjlPCBJRaFMXqMDQLCfjb2nd8hQVqDyAKkVhepuir4JnkaJxoL
3JSDFzxJiy6t7Vh1oIVr4pSvlY9Ri2a5pQ6fyIcAWiPILh+IQIdmTZ0rKLbMIme4qAqx+Bxyri2i
IcA0isViOHHqfnj3dVnFF4ZAMUG7yvP9NfTsybpKLHK0sMdIXWJAgef9Muf+cpfCToZcHlJvvplk
0ooLYqpgylH+VP2tjWMdNVsT+zeRaeKS4HLb3NbIQTkwJjkTVOB65hhHMcN5bnXO9C3DYrRzU83t
LWRRG7rb+EpBvJtmRPaJkoi1qqjuAEeLW1Eqd1qX9ZIdzGzT2bxWOtMOiphgSXc25Q83ZT/TFyfi
8dEp4+UtrwiJ7kwAHCaOrBnglWezyxccaJr0NZv6qiBnQjR+A8GdioUxpBfuGA0pBeh5qfPTGhQ9
qmBBK3iWcQeslZIxUop4kac6KbAJW5abDBuvPYJ//LqbrxgHvb8Xo5/lHM786iIHky42VpgDnqsz
FwNKMsrmaiA/XjIztV0yf2vH0MmJ0QGW4ESRTjEF7RQIIWqkq2yvtS1Py7aArpwnqZ9elpxrP4eu
rAHXhS6TMGCU8FqWYdSwtPHySSSBkYc1JMTj0GnvSUYzrN06dNonH+gk5Ze0bmSrIxisu+3svD0P
lnCgvtWpwokv0UUVSfZsYpeqbPXgdAlhcEfnCom4C5qtzorozhpC1W9yr3DmC6fNykuOROm3phdB
BNU8W+4bkg5m3zkMvkPo6YqSoTgn8xk4Y3WfZtExpD+Nk1op1iA0apGDrsB3NEVdtaebvdcdLZxR
cXyppewhYuXFILCmjVZgYK60pFSCwEXgmaetpAEupX5rq6t4vnFUYD81UnTF1nGjFseIJtEl2lS/
Cd+yyVhNMydy4lcJjhZvgtWY52P0GXwopEBwGBp0seUN+ToknEV2CWQwESTmNSwNI+HEvJg5BeRU
NZ5XrT1EbMmTOlnXrujD9eAuKjyUZmqJ6bewSjfVYiwsuboPW9CvEmBUYOMMGYo2vnebku9wNHNy
K2HbpStZiOJVslrXa7oWmdaqdGmue9dJU6wwjvdZtwspq9LI/opxYT8XXUA1bdxyqqEEMnBf2eUE
pHeiYXqStalenTiKclZpl0V49rqEc0vtWfd57+ePS9mhrXdLUx+3BTiHKi/jRQTdDLomSiqb9TSP
Twhh83pK6XfBua06vsYRsDg+Rjus2ErEZmHsT9W06ikUrLeVcKzgLk6IUmzs2kFMZNHwB+V96lDa
RijaCZOSUXgvsz5sdtQPFLA0BwuRRBYb8gG+k4XrGMXnI3daczWCMKjWcdkTGivI6ly5mSTAVLB2
i607FeN1GqXdAIjLIxcxDWy4VkWK+mzrCklnbpkxRylA/N3Wy5sRAxSUBLChurbF1m89fh01aky9
BLmzciW6lr1LCVMg3WVlLs9NEpNZ6MuRTZsJ+aD3SwYSCVyjNT9p5VUILLVevnkqgoXl9yKetkFn
0uq8n2LsbsnQLOehOup2J2F9obwDgcMM0wk3j0le27op/ZXrSsyadpRiK+uBFKeTlVQ7lmjvXKUU
SxGl9xV1lQn8Uj31ywtJrxhYrLQIGqrUsxijhElqtrl2+zBSOKWhf/fRpSQHSK50YkIh0GeCcZUr
JMqgNVESd+iTTu1Adx6NkpoUNFvcryarWme1AOW+65XsnhM9FV+zAcw0cPio0qtJe+K5M+SZoKmq
+vOY1/M7VX/tNboz5MDxYif3KkrADxnYpGxpEXTEjlFvrM7qpmnDSa1140QoD1RbPBDLRWOu5uWO
MNRyMFaFPArbkfusbau6HS2nVpQXSJ+0Sc7Rxu+Hhk1anyWvndTZlzmSwUs0ZgQbprGvX9uFyZqY
4JycD8CQe2zpaV6u2XbGT9Ajh4spGh0fCWghCypUzADlaJAL2SnbhQaXLC0hpmiGPTFnyGg3SWOZ
am1XUfsaorVRZGPbyFsNamzvM2syhwrFbQl9fyIu6PtYUo2rjnn1ZUnuACIGAIr6BWMG0z4H5rg0
pOwy2FHZJHF01EzeGZU1Hp7syet1sy3Idqltexwtbqkp0elCAUI4qugqW/WxCsxOze3w3rq9evat
oq/XoWnSgng66ZqV7w7Wl3SqDB7z0L4vmDEQnQ6DJVaCjf/nuSgV+eyFdPUuGcLlsCwpcMjsiFfB
zQTdeI1Di8hIEAxktco2p6gXWopqDm1wZI+7Zs6ytXAUIAMyT0NyGAqFtnkhPpgjgCuFXoPkCZnv
G/+oNJr9uELp2lr3aZ8OhMPwv5zykPShE4WFG4n9Fl6YmqprbH9E6hBmd7NP0W9aV+SsFzprOkuS
0vNDzIih4/eIJwNNLjjWbN/XeqgolynjGn8UTbrN+zTpY3zTsPkFjaZ8tq5zwuoCd6N4oXSjRj3i
TSxA7aDt58kynAppoe5Rg1tVH6zilMTMuqVgBeCYmbxHvuf22ilF8KSwhKOWHpW5tKxEPqaDS+VX
tHDy2g5+nD/kEEMICC5Wvpxx3qTghFOZv6xryszeF7tI0XHFDlHdtu+A63G7kN9rkpFYsSuR3C3o
UJqVm9nUgSmOf80mnnwOlW0azDWpSAcHsexkmO/8yRBtIY7NYbN3q55hNJBKPMR2RTVTEwzU64Ql
ocKVPzLX7FBeHsPWIgPqHOSEVjcycKoWEeWkqM5ySMwVhT9PgAaGiSNIBncXYBlZppV0l1FdWsHQ
d3uZ9BC5p0K7uyKLnWbdTVYKTjxgKtsMKLWnldSTI3ZjTQHrOtKOBI0WpuTDW0kA6U7SL+VuwOVy
TI3MIrJD4zUsU1MaDu2KbKIu9tVS4u2emsah9MCrwvpkiGVcr7OadMS20LOHA2cJKEBvlxRjE9UY
9ZFlPFGwwYamv7fCsilPU8oVSdrLFpy1XzptuJFtyyyrsyAg91d58abOjHU7VWxx9z2lYGgTwrFM
Lsa5IfOLPIK3Vpok+VrQZadpDTyekR3bbdNdy6kDvCRQwPm0TJ1OHKQ/6M+dLEdr34ZtojHv9a57
6uZ2kn22kw5rdCtKQ7/mjPh1rfKgUKtZOqLfcL/kCCt6ShSpGFB+ieGMZWjVAxRo9p1kaO1UqIXF
hxsXCMc8yfj1vRy/aC8d4o6cD7t0o4OUiAE1EdrBhiDHeA/cWOIb8XqYSj2xt/Ygu6jIT9woxzKX
sTA3l6mRqjgscdZSYlOlQhxY/8kO1uz18i21nghkWls2uL3TOQpXQ3f86TBNdb6LHcHX7AZWP1xn
sU1s1A2Tzv2aepQb7NrQrqvLLMP2vratTHaXU+6xUjqSFo59EZgqP7TkBJ0tL7BsdqXKlLfFyUcE
YBiDQYE36DFo08wafCtswtv4pVneQW9ZiUcZgcveZ1iaADYzB3eJKJOiNOBEHe2Jw0wx+kkSzP64
ybqZYkIL1bHY+UbX9Vq7jP6bHjKO2JSyTINdGxeRs7ESO2325Jepc9gkNZvBlXA7RdoaIbo5MdP/
UHdeO5IjWZp+lX2AZYHCaDS7dafL0Dojb4iIyExq0qjF0+/nNd27VTmYaTT2ZvemgEJVZng4hZ3z
yzqY7sjapCwF49JQXjm8I4oHXZs2fY6CBti/T6Nxeh/9mPtxk5JkFTyCBkfJtfYKn8T6Ke/m/bjw
ir+oJbPzxF1dbCfXUBzkgdJGz4MZU9qEKjVgm19Jdln2Datue5RtTgA5NxQaiDnj90fESJHZdd43
ULllg2oKSaCIafrS0tBfXsqePo9LW+/OLXoD5lxgrw67JHW6nZSVRvpkauubCsqyIS28W1UIDljP
IcwSY4hCHN5ft1639Jyo6WId+gWN9m5FSGAO0kMeRKD/moFQGczmW9cJNIKXbKqcHXi1WkJ3pY5+
1/V0DW4lQlNzSnMqpE8c8AN3mt+2kiJSkWSPFEU6De/21ZSHIPdoPocKHeZLo8glwHodY05uj6+S
JpaZKE41D9DfaS/rrZGYVDcjHPRjJovsY0LXRhRkZwpCRYaW0bftVgvL6gD2EOJX7m6VrIJ7e47L
coPyd/iueqc9wHGP6uDyRMnd3BJfRmGONJTXVT4jYVJzrxNEvCBPtyNFeXE2C5q9ioYrsypK6+wa
7itBBkNp3Kyrhf4Ei1GzzQPittPaUfVOpGtxD0xwkRIVszwBx9UTPB51UnRRZeW7muc6YtHR/W26
1iVsBQvvt7RV+lWPkOQoWbhrt9FQB98dzMSfi7Mgxmgyar9wliyErSGKGekkdVKMby7fM29LcEWO
85K6FFgpqlxEWywmdEtkh4XVI8FZHcm04jBscZRksms2bVDTaLqAnIU6aJvlPI6ds7y1KfsBqe7x
/DoM5YhgRbYt0bKxmhlF83EaaqCxOB9I46DlDzX0Ms79dFsYUl+KQ1qTzQPXZDt96VGtlsS061gl
8teNZSRo2yEaHALZPJRlS/aIeqNt+hOgnSrpGx5KAS+Z69L0e1sOPqCt5ZMX/GTnesXwB5qEiTXK
cpTJanWdflOQXeb9tCxQvzBomsq6SsiMY3CP0gZkohpmu3p26tJvdsqbJf1/MhdpGCtwI7Onbtcm
sLYTQ7OgpUpcIyx6ZiPgz2RMxnQ/tqk1cALogsLowIvQTzQ1Ba3sguO6EzkLHHLxAaT8ICrHV+0h
64PV+RiLRY+PRWyX6igQkwoutoyDxyq3l/lnN4qICbUtBrbKqykN/PoAOGCzwpRN7HPysCQnvC5y
M6nhK9EJgh3btGx2rRfYo7MJ0HOIBLyuRMy0mSa65zJ4q3JpPqlCW6LvvSvz4TlHgw6SmdoRWwKN
pRKAbFPVXU89U1BpX3xjoE66Zz9eVbZdXVclP9zUmpKL3zmZ5VMNDkRZa64FQQ2i1wSZp/CF2V3M
rVE/ciBFCNjKNjOQcE7T78RaNOfMi5cXUKI5O4w0FsHCqSG4tdsL8psFLlCmJVYi9rtGho1r0aBV
x22Jin2VtCciRyd9MZnROUy4xn/aS9T8xE3rvPZORkVaOjUUJ3qNYDxMG5kYXq5zZiBlL4oIKshX
6yTylGB/WlyD68Dglz8XRs81DLyiv3VyROpvUBuo+aC81EE3FxvmZIc9nLeYZZanDmF3uZm6Zuov
ZbxkrdFimDDDNrliKmoI3giV1uiRusXpUKPrtOiAiOzmm3ZM8sPKCooI+iW3nkxS6xqCwJTujtj7
aKUehgf7VM301owufxPNoFZ/kw0KHduE/J5/IsvfAWzO/n3l1lTDQwko+NzYi9AHJFPxo1bV/Nqt
eqLXvVBGkWCdzAPvlY7U6jaI0l8OaCi/QoBxlwvkz4AA7ty5tCkHcbfpazV+0RBNAXjjeoZhMOod
Z5ctU/utrjzyuFUxuo8U5c1j6PSL88WaFu/ToMiRoc3JtJ1UYm3WXjYvMLpZuR1WP0BXTcsWu4N7
4VucccpUaBsV76euR1/K3cw2jgi+mberWYPv9Tz5KDVjt/05BoPsw8Ye84eLGj3eqTXI7pZ88RC0
pDZ67ygP/LuoQrO/W0DdHwVrSh2y6iU/STLWj4AifEcYNKanXiM63/Bqo6ILdat/b6WxqfiIc8S7
N+N5hiIo6a4zrUKzLas0yTeFRZN76duSTcOI9UYjSyRVal4ZMy0TMY+uY8buCMszoMcrInti+cqE
E6Zr7lG6rKeZF58pf9Vx0f8cPVpWUffZOAx4XVwjwecQT4eKfWaMG2pLAypIseNbVv8qmIlhV+sY
AmCyluk5gpRB6lVY8QRBlc4qdBFpEE9rBdPNrC2YY3509pNtCtMEq4S69pKUMjQE/BXwrQtR7fbc
oJQDCtVsC12kv3yaY+mn7CuIHN/4oCzCy5iWs8mxiVg0dsCbBQY3Q7UqG3KQwUqcXcs7MDmjJ6gZ
lHtgJHqQscbwbMHKrY4v+EqI13+O44KWlDpL7X5PxTkOS83LSaC5iJn3YcmoYQGnCRiRVcviaShI
pFm4lfIpsyCfg6Dyov08lvGz19oN91K2Ikzzqnb+9FqmwE2GzdyA5ows5UOuBvucAK8Qdcyu/6rZ
deD7IgwtI9LRWzOUBFoEsrYeCgDgFKy8XgYq1HtYsaFwo+dWOEQiVbHnEDHeWiz2jYYYuWU8VA+G
uEqK7MAbL3B9R5VpDA4cHFdJY1c4FE3yjTL4iyNh9FCgR2IydE+DFG9tt2mAdeSCpqEfswFJsD24
T2xxRInHjMu7TuDkCO3oIlhtZ3i7jTtmzkoreIVKxGu8Nnvv1rr/lTUjPl+7LMYfgVjL/FH2Xa9D
OTnkYpYgR/lWqXp47Kkntq4kX+Atav852DSiz77JsrAfJnax/iCMaNPrjs933ahMBxfZ9voq4KMM
+ijXI7V1rMwvYWrkr/jHmTg6RF7zBu1Q8jiWXf0hPb/JEdY13Wuj6xi9oinqr3/fLfr/Gy3vXJpP
/mte/v7jZ5f+j81H16V/M9dd/tR/cPDBH64LAQ/B7OOWu5Dw/+TgvT88iQ3Ttl24jgvlDjn+Tw7e
+8O//Bf+IKJP23Mg7v/Bwfv2H4HvaSzVHr44z9fi36Hg3b8760gh0EJIFWjlYjtV3u8tJo5aO+Q8
rd6AXlrPS+cDg/W9veSbCb4yhIWmbjgHutt1QZIgfLOzklIs7h1/YjZx7ZlU32xyz0pG+p2Zunpr
Zqjjrd9bqtivVZLLTYw2+1l4Q3vSYOuU1dJo/Jdv/R8G178aWi+BCv/Hz/rnr+HzZfg6UPQRuu5v
XnBbsH17ihpmBWy2Nx42n40dI2O5IOOs2WXzWAPGAFLq/GSvtv0vIhO8vzvq//EBlO0yC7qea9sX
D/ZfhAyLaOqyneCJO2a/6xbF0k0/pTJn4WZAQkx4kTLEY3Q2qDOPAShnCJDzVMi4O1Vm2Y1rGwB1
rkc+ZXdHQkJz5+qZJrK20QejuvYE2+eIXd2RYZdUxnpBpoF9DnHFezZ0q7iBhM2w6QX5yurVR+f/
+KrLdfwXv+pvMep//qpSu8rF3Sw84YrfvMNE24An5zRgDWluHvMu07fdbPsdSVlGk3RTU543KZ2B
yc2XiWAwqNm2uYjw6MMrvulxKj6CNqIRyp49MCkqGSbOX9rdqbKfMt6Tm//+7nB+05lcPrO8iFyk
9pXLc/h7POzkEY6JvwH0d2iKW8eZf/a5WXcWv+BOA9Ze4UiKzr2en9yZ4TUoJxshQu9/LuVY3qEA
qAokYECCJB01B9QZCIvTXA/YAJ3pZeVs/mKRWfodOf7pgp+vbF4ATsB8UEqel9Qb9p6s7Hs0h/uM
dtUDl7Gh2rSXYYXd4jCnefOZz31748BsvuWuh3be09Zj45TFOUj1sI9wFt4aCyWkqOmTDjgmt8xI
3aX5KbhTZKLt6mGqngJ/1D/qaH1poVRfawCIN3ip6tUKChkOjocZCDDnivp4gFY2o/suqQo6TfDJ
o3UtifsgS+gWWgB/Nu26dy3KL6gKTCNe60bXvrPOW2bjx2AkGI3zeMpDHA/sdW0xPXke81eYIHFo
Zmq1MVkilQvGZboJAutauaKnIGZNb+eMXItC7+fWZ2JmTNWD/e6a5sKKK9WH2WyxklQWjl5RaPvB
IcaqQhozysM8+zGWNEUjWRKbEGSNfVrXPNsSMmPTEEa6Ubl5UwtlLqMc+3ugv3yX2zQU5uASLR27
u39xf/3++gE29ALiJhSbrKOF/O31c0Ew5tpfUCOrcWo3cjbI2+tubA6uMe0v7DL2cekdMh6ydLmb
7Jx6Sxm89ZZrlWGbj9AJc2NJJ3TYvkLpxaibdQ1ldHn63YDWsEUHzr/I7nUuIRx/fWnyqaUnhY8Y
PpDC9n7Lh6jUSF1iPaIXNRY+EwNDqSdiAV170ceZOygo0/GnAyB2KGLHw/m3wLwXafT+3399f49U
CezL5xA+ZkMkaRJLy2/vztmzyIwO3AQHzdg865TrmwVNGpJC7+zdtpHPQGD9v7pm//mnclgEgRDo
PJzA/T19zXZkzHI6UXlD0+iIb25qvomgjb+G3MNEIUtsCQc/W6sXCh30IbL9Etn4PAzR+wjJgctC
i/dm6LprS6PyMZ6jrsDIwtwu4U7/+2+IRuLfrxW5FJfjTfqurbV9mS/+er60E0nqqdWi8QFH2vpU
NvPhPxNsFxCjbhAddAL4B9CDQIHO1EM/yquRvrV6O5Otv2V+cbZUyNEpLOp78uDa2xzOfCfRnh8s
v3DCSUTtJxTzMbXqFLSox+jrV2/e0tgw/A1dIlUXPREsgca7Ke1DUIiXlv3FCVcVLYexHbww0b1+
Qn+iqeeOaSVwJsDapA+GW2XzL/TP0xPudJY46Jh+lsRlzxBMyeiroE+acXjrXG/cRSLR9z6WUKwi
kR1t4kiq/WqvyfdUB8sZnEMdsjprd52Oo30e5y1aOlX7SIMb+dQttX20miSi5fPi/U8llnG74mRu
EvHuJ5OfUKXEX74i+P821xbQE/Qb/NuST9cVYJPFXtEhoHbbe99vuofeqsYfiAedPa8z4oiNGyM0
FON6LpMB+2dm3CCMa5TYeIm9m8R3H2pEzQfD6v1NRk29jSOsuj66xnuWGfccR1W0yxj+TjMdX7u5
HgsYE5eO+bxMzp1s6Xwu5HgoPR3flWa8GDhtEH6sczVZbwZE6SgDT3wCsTi7Hh2h2lgD9JufocLY
D55JMeNAtLTK87aLsLojkq9lp1CaRGFVtebDiWsT9h6sLzHzpzJOsYmnJBWoNJqvs16dFLHk+zLy
v7l25F15TfIqyc3euK0GFRlTkpmZFBtkjBt7qrrbwqKqXaxdf8j9VX+itC8OlWzICBmLui9IAoUP
80bW8dWv1U2v2pd1oa+qq3t1p0Z6zUYsHTfBiAwtcox/6AL7Hkfb96RL50ecnTV7YBeh7RlHN0yg
0XYdWBi3vHtguaLPO4u+xblXP0yTVHeFpO4RndT6EjWL88oY7Z7qOPOu7Dg/ed6KAW9J+m2i8uUZ
o7iFeJ8y9Z4d82quCJ02mXxDvX6pehDTfUvfxv2oLaoNKyWOa8k4i27qEBU4OSm+QhcyKhT5ZhxK
yolRtXKH6S7MkCeF8DT9d67h9FT4/XdkL+lZ97N7P46pf+2ze5055oJvTQ69kKEZ30tZRiEGuyz0
huLnYoHbw6wjtAE4h9el5s49r43u9mB40VYSwID/IPlZC6IBN1kZYL/L/ZkP4zxH1QKKFq8NKlKm
033rsi/3PDAPeJTzz6qObxwl5l0r2vqLWexCyerLHaSkOnuidB9FcpGkqXZ4rRr3CW2+OJduZ1PL
5OH/dH1u5DWtMyQNJunDcvCXY8EFuK2sRHw4vPTfLNmXyHEq90UV1Juazq2/Maomu9XLluvOQ6yx
wewdZAe6c4tNj9oBiKlLk2nvQ3chfc0c1O65TqJvkFpyn2dZ+hP9qFeCI5bVDVJPeB7iEU5F7NI5
T9PnJ37+r6ABt8f5pLZWsNAUQonJwcnj5SqI4/4qLdL1rnNb/yrwoVUJlH3zUvmr5onfg6AfOBr1
Prbdkk627B6BAWlretYgQ448DDoQH2Mqj7Uu3K196SBhmsmDV0ATEgxGhEUMaCs+lsAdGto8NN48
CmGcZp9CvN9NYEFfS14PO08As5huyulGrMb1QI8BXiC/i3ba9BERCQsMMqPAbZJImycvn6zbqcHF
nmRQ+BtpupTatcZivrbjY7QOWHVkBmvv9GmFxWX+XOjJvmpMXd1YqZ+bLWxshtV9Ln6kEg1q167l
m0IEgX5Yis8hWoYngjl48S+CYlpLfehRTDeZhCfhgXZuc230bgo0V2b0A0uGGHjpzh1nFGhxjgAS
qpewmU0q5jY6BFOBeILzH4d0gykxJBqjPTu8x7KtLVyLJ+Dy7BtjsBMU6Xy0I7u8QzbhZjvjO5FG
DOu5yy7F8TO/pNJnu4OX7MPZH+x523u282Ma1tq5G7MO2OnPn5RNmbyJPS8Wm+jyGCxKxeeyWWzC
mgeH1leOkcl9aFMp6x+Dpju35hPfjnVEpl4tPBImYkm7MoP6pUa40buu68E6V58DOCPr+2CgHu4n
dNdq22ClOmTz6twGILXh2treKfN5+Q6lLHGwz858T/KCy4s4gjfeGRO3Zt+1s/D20wiPEdqIyJyr
GoKF+7Uv+XZtWlSmtEoPlMyra85x/coPL5pHO0+y7DOagbXuAfHcAYUahd5MwY7Bh4Z+HXGco9Bn
1knZ/xiNPTHJdM6tydL2+OdHzXUsTqbt08PiTs6zQXNw9KvCuS0R9h2dNnZubZs/pkG+4XhMq8Kl
56iKOGWuHbrGJUma/PbpPOkdjM7yiBGJWFzl1vVLjbU4RQMBsbnBy4yPzOfbAkyU4+Nslc5tQjTE
xaDmiI8MN2NMZMNCJojA/ebsiUXmNpjyKT100eUvsquiPXZzq699v4sx6HjFO8pjPseYI30O7Na8
66Htmy0mHvPoGh2Q41HEaED0mHHD1ok4wVzxi3TVytXoDJraEMcMmtvOoH7kctbkgCguUtGyEQ3o
dvHWJlN7bDvXv4PqkhU+W03vcVXp+oqkF9ouAt+C0Ytrvro5RwRsWrf7IepAvy4riTZbe0UpzkQx
Y7mMHPvN0WNHCiT5FBDrtRjvMyCRX6siiFtobGi+GweUvGtu0IQIC/IsTBs1UGaJr+8rvVq7iuyb
cArEVCPJ6Iu9BrbddeNCKItdPdhU/HwgCnFv/AXLuwWD261d9QCImZxja51ukyEZERyMK+XbJCk9
e2R+zdC8/led9OhQJrapM2rM5ajbIr8LvMw8gKOKG+I3+rAu4IeL3mvPiJHTHbKKy6bWaR2i+qv3
KoiCT6driotRcKpJXSrMFbyCG8JVFD+6gKkDY12OnCK79ogI2fkAuEfHCapfiIfmmzLqUecj6IQO
WCV9nBJaJ91XjRneV0guRhUDFzehKrkzWBNJ2kBZDWbvVcuhbejMU/gaNghHuxYIeS2OcOdg7t7g
UdDacEwHfe2csuLip5bGafm2gYcZJ6QTHXEIBBiJrfmnIGAqFIXrnFDwzGcnG53HTLSu3HZs/sda
rPGNyHmyt8W4vEaueGPGfEKP8dBiW6VRzLRXSPmcA+Tfo/CQyvnesgf8aT9jtDLb/lIVn3DH35mZ
QWrxS+vBmhamdJW2B6jgh2Sy9VYn7JKW9Bdca5dc/5GDvnf9+S7ux+GqrpFXduU6H0ER1Hcvqdz7
stc10G7u3SHtqXYCpeaO3GfEg7ApNx0iiVuJyu6hSprsZbS8N1Pb4uh1ioLhCrHfGNWvrW9SubUS
ozcpAm4KEntI/qh7jetGvg9IG7ediNsfbQrHuq4wNfDcbQOnPSkGQyUOrmX2q0oFZ2bfP/RJZSOF
qhUQoeNRLzq4pIwv3o+08l+Qf9ysZJZtaPrY/c+U7FnoJOFjdle3LC84aCYiWZhEXyrGznSx7+x8
JD9rZmPznPazk/2jGvwvN3fe0PObTWObRzSXT4j/n5Nk2cT4+9HvvPy5if1bBrT/m8TDv3nUCJu7
pAr+p0S6/wftaX9CZv81Dn7zUXxMf4fALxjbP2xo/h/aUfjQpB+I4BJ6+L8hcJecOPwHINo2NWD+
pbL0n/lyGnhcEZ0LqOL6KJA1C/w/MHDLCf5wXDxqCoMaoXCkdP1bIDhqiL+t176UPhgAEAh4n22r
Pz/HX9frMrpYOVywDz2rAOXjRdF63YHz7qOcJ4MbeZowI2C5TpRo9+zU/impyu4eZA4Ijxf2FbNk
8Sz7VDF+Wy0BS5BuVWyc606jjPFlPG1jwHaqdcemP6MhrU/G9EsoNfE7U3OF0eHKlyWRI0RAlCSx
NWv02K8Isy824boeFcyQW4CZmlcBQs8nIbnKbcS54Kcb3AP9NN157eyHuLjwy2tAJKhKaOPckPWx
jFd2i7tOOtYvPBBvQ53v43XYMT07J2huVtAJ2ycaiR1aEHM2iIA3SZbWu1VjTx475oC8jZ6b5mMB
Zcjn1D8OLgkDsZD8/MZ5ist8r736tkcAwL5ePs+yOMDMhsm8HnHYIDelfZOIMnJN8u2A6mM3Tl23
aZLkjmUL9123hokrtkMqb4SVv0QWg1eJNarQd06RviU2wVzejCD6YjcSePHM90iSpwGOmiAJdn/a
XZe827GsQrtnFVl8MDdk0RiJm8I7pXGgNjP08KxJMUAwfYTF8zYpJMXF93IlaoJMba+8yrWydtbQ
kSzTCPRHg/0FmY5uwf+RGEpXbevBlM8+ggS/3I/5cINYPCyLafpA5EvUoCfiR+W0t03enU1PgNs5
QpJJKEJOA65HMpM71aepd75xR1XbRY1XmFIeK7e6NhOKFW9kjykGeb+i0EaRzSbYVScE3ePRr2cS
DZZj3ufIDaP8PA0JLpe1/JGmw1cs/LtVci+1ClmATbJcliILLpfpl8+9tc1EdcLitfdK9KqdDVVS
iyE7zkURWoGf7dpsJv5thLIi7qTN7jIbC9kQjwVxBuu1WwXiUE1Tup+86LGV2F0qB4TbI8ItSvOj
bbrbDtUXprPmCyHQV1WLcFiWk5cPZ1LfcGKAHm5ax0Hr1JuStJzsfshzKDYf/8f6y50iekLQrNPA
jXsdz5l2YSLXBTTVaCTXXfqiRP+SZ91tbLBhWfwfpSLdDQlD6LpNEarZ29GpeKrX5pzI6hPMZd0F
hDx8jKL9FOOIOcEjnXTOnDss8mGl22dde6GnUIhYhb9xEnebRT3KeZxTKHA9Wz6l7VzdNzFuSnIR
UWrbg3PMYvcrTwBzEosJuZp1tjFI5EN00eDM/oeLWaxFT9AOqACXk14RKqf3a3zlk38WYP6oUrVZ
nGOUa5z8zg+5+Gc3ig9mOA/jfnXmzXgBugeL/ZUUno1ED8Y+capaVlN46ZXMnTbaowD+TrvUspkU
EV0lz8JUjOHs2QRLvnndU40jiFlgk5H96LKob3jkt3nzMUFBFMU2MG+jkj8S8iMJbhwDm/+JFAzT
bEVse6DydWC+T/3k0LvQVjVtA9RxugZ1cpvFgAC1P6CtWLxkeVQ2UMV5bFckSZ6HbuHLz0ZBzpfg
rYNBo7JSJU608tjJdxwPEm2+gq1idpWdqO4CJDTkA5m0JOksFREoSQv5gY8RciE4RovLDj/0XpRf
rQW5amRjubEbwsS5SPbHhAlA9rH3SbmFurN1koINWdbIEDIA6JEuagDbaoI5vbUc/W2fzUmMk4Mk
zUPSCO+tyIvZ3WBUM+2hazz5FdsxcEhbQSjuuowonCvAYGI7N7JFwUkuR4ZaraiKhlya2KOynmHc
omBzsIpsv3Le+GHnDuAwjYkjnLSsqhfZb1Hfr1BUrNatOiSobt5LuqmjpeCBV/7WdhIczVKM1U3U
dqeCp9xf+vwbWYvFR8eSWWXFHVOqdQMT6D2zscZbg4eAwES5PHkOMWG+CPr3uiX9Gj3Mq6fLbJtO
ww+IYHPszVzeOf3Io9Pn4AzAAXo+Vm57tspEn5t1T7TdtgcG6/3pRpBLotN4WxL3JzHTDWN3HLNs
F+cjX3x9P3kEiGuNHZXrjlsKHU254027HOOVHb/qt1FM67hV3ox6zsLc9M9pCga5GaP3jtgDHZng
emKV2xBuuoqCcBUaZieZHFF1H6cWgNH1VThnKWh0kO8v5krkplQRW1NPH/0Qna2kwPM9HYix8b8H
WBA27ozYa0YJDx/pzCcZD68yqfEejutWpOcOrHC6sJco0C7HZ/Io0+hGmXhPvscTKD/e1kB5WH2S
8npeZm+LCBPKbH4oaqs8Uep7VbaI0oE3AN/8aNyMU3Tgah6GekD2snQ/iWAh3wT1r8cOc0xGtJp4
SIojujlCNoJg1xbgczOsr5l59tapoIA+Ke8xBeydsfzVDhYO8/4QSdTlrX2rkndPLN2ezLarsjP3
Pd0Mnpdsc2iKJc3AjO4q4OLdiMqUKKRrY9ZHWaBDZb4Yw7YtOXQkUXsmP9BIfGRr/mUv/X3glcVd
xQ8OoTwPHYqynTNb16M/3AZtn23bHOU2HsuaPAsxf0TTXURm9MbPLH2YSmefpOVWr9ctVU9DNZLj
QTJuCqn0AwPDqwCk2xpwt1M/O8nOKl2CZ2ZvH0BF7szSvPTBfF6Tcb2NrPIoSRy6lmxKfuoCGeDE
rDSOJWsu70ufmtVRZM9r8lGNPTa1YU8M4CmIoB4WzNekAZ6jOXvHer5d8BJbNbajCCPiyemzK1WT
0ISOks+SPtILwvv4ICkhwDRUHtl+8MMYqa+ImPoVeESyCuuzwDCjam4kdNfIw0NTL9teN7jfSMg+
DcuQH/J0eTVus1/qOIxt5xgH5Ttt5zcGGrLB0BPbdLNY1c9sjLcTHavFyCxG5BEwZf7m+f1Rkj7Y
R9UdKkkeQztWe+XP1cnzZzyU9XFBZD4l+rPPg1Ck9110ffHymIak0osyQ/Ey1s/dbK7X2Wa+eUFx
usNReuint4aIKXuRxetAiEG93mlcXYeyr08NwfWuS74Aa5xXEjkayDe7+RhL60vnCUf/dR2RrZmW
9ZWbu1uBwsvHTFJE+jCk1ktJ4ecOE6l7qHJVvppJvzmTXTzxTKpNjDOL+pDxBpH1IS7kL5lBF/aM
NA0axq2bJhuOynlbJe1jmnTNEnY+q59v3qxGXeJtHMKCp+qA7yhihq7CuOVVCCnExBehVbotM9IV
9HfWQje/6tKHMvXxklCR0KWEiNXpGt9Ppn4j8eB2QHtB/q04cKsFmzhBbp1Gw9VIS15n1x+zMFck
2d0i07ROTYoUcgYoytGVQCLZvp+Q8deQB9iCr5NR821KMYPW7XdT6BorghPvLnmqQ3CIOw7y0b4V
0EPbwPXUMcI3/5JNoLbp0VTzt7WUD4XTzaFVi3fdfI4F9kU3OY41QoElCh4Cc/FakoSLe2vcEPyC
NzofOvDnKAiTadqm/rIVCG6KxSVlR95qRxxivXYhxo2GmahsX+qqKgLSDcT6ZVQNusFDN9LlBY+M
HXjdq96dQse1cprwpiJsjHhuW44YOJZ7BOrz++p2668UI0sKHEL8RXKTcQ/t2uEeWzckDe1zmT4H
a3Mq/IjkJxf7i5NvFwjabImvvSLYj4ZSKagOH4kwKDd502VgPZAt0W/AzcbXIlmfS5cJy1qumn7q
dlVEkk6dFNsodd6sSF6haT3iyDy1fRsWCoSwDPS1mpPrjFbORGe3EC9vQzl/mS67TcC1Bv8Ts8vl
cPlGElyYlAoxw7DLCLsj0aOVz75TWcj5yJvrRHGyYlT+fX3lZOuNm8FNzvD0qBrci2RzN/r2kyPd
u3Jq9nNUhauw2RNYXKHCgb0NXqlNx363jXEZTX5wb5R1SIQgRrInEbyWR7YHSNbegAbHx67DIyYw
BowIGrD3ouaMx3w5OopAOxu3cl0qsbH7/FlzyCZlfkBYcfKm4YVB8DzUZb2PEBFuGmT7KRyU7bw1
atBbG2bxrurEl59a54n3Fy67T01UOKhldFiXdNf7Dxwrzz5/qBXDtCMniECpVuBA9QkIGaPhbObh
LUc5RKLp7WqcjBRQ59fUpj8xl+2HOHsd9HA9gCluSMb6Jrr5hnB1nm19XLgsMjr2iEVM/T0KgJvZ
CQTjLf4Hzld7h4mNGDmWu11RoAOrB/2aLUNPWjU6eZo9t00x7IVj360pJ3IaUEpMlngfxt70Jo33
vSqQ2wY6xZ1jfTQr3ouqfEkwfv8v9s6jSW5kvaL/RXtMZCaQMAttqlBV7X2zzQbRhg3vPX69DsgX
75E9FBmzVShCG72ZIVhVQOIz9567TXIPPrN87ztvmwHyPWmHy1rN28Bhqt2wohZG7Y+VdeU6UXNb
W8UeoAtoAEV1WjnVdYazb1wQp5rx+BEuDR8xUCVHxIJCS3GuMpg0d/BcdvWkXkSQ9sgCzPcgQqRU
rpn2qEaOjHSCjqJT3wy6vb3yhklqYOLpDDiJppYq0XqxnIJzxAMBGOr51l3M17Ap72jvpZWzVx4m
Zgv7ru/3eYbesk2dvVWGN2Nf7XWgbsYk3A3K2ekxQcxjvhdtc+SO060dVI8VhTt2MUoleqQi29bu
qZdZ+6bL7gFpFm1+7Xi6vgm048fDcNRY3VribCpYZAvOjfEB5YJz3tQ1UPDFTp7T1AWcL4OJzWpU
Q9AcejqFK4gX0RscAnR6+LCjr6EJJR4tMihcURbymDvKKHdd0vMDU5BsohIEYDSwqJljV93Bkqmu
hFzEWZpy79XgbbeZiHvQt9h5tOWK48yxZ7+ZaZ6DZTmvc0pcq3KYsOqy3FPPR3TU3MCxCkmVdsb2
sCx9y7tC7EdPvCIOmKONEKE8TnOJ0lvX01HtwBFthuAZsFdxL43GoKEL1Ws2ZfVD60jnEDX5sPdI
ZTsUQQUs0nJbbAQ9Jv1CymuM2OMRjFp9RBhLxHePG2sfRa55z3BVj8xEBaB3I5zVDewKtp1Uv7Q5
BoMmrLE6OqkKBw+gUbAH8aDpoiAeWMsGqZ55aWBoPOPVktYHJ1kyf1zHHG3a9edRFcnLwg7Gk7zA
kbBnfju/254Fx3Cup2NOoBK5VDQfD2VonCygDOymw0fVNiEDg1jtZ+H1OxE50wMOmvxYp2p6bCsH
6RQAGl4A/DVvbPxKHwH1FABb7RzgNDDwxvd2OQX5/J5qj6ZX5PNuLgv8b20Rut6WSI/mABGHnT54
v2gny2o5dFE4bRHIuAeD++El7Fv7gEMvfeUgPxnSLNrVyyAwsbod7nlpMU3XbvXYDQNmCZXa5t1o
dzNe74IpsDnB5ClhYxwNLkInUVsK3PrCM9QAgNIDvoAFtzXvsPzO5X0Ihz1Ogn3Pl3/ODgpLYmhU
W4AGMP4GZ9CgYxkV4jY0bfOWIUwAXWfRF7bqnNdJ5cmdyFO+L8IlkoMnKgMsjQjuhjEqT0uUT2co
nVI/l+I0NZDiMdJeTSiw68kUEGV37ViVeA511D9FjsKdi1J+ucZBQEPijnn2GmJIQcfSloavqG6P
nLpD+5mAGK8t9GZ4bGP9XgiWBoAKTLBoQdClx7WOm1MkfOmJNsrkLKE8euzScT5OelOfgvQOgSQF
nm0AWlbBiclVN4vbQYzOykZTrpe1+UD/VKLC5yUTCOc4jguITMsxfK9rSbq1D7vnZurLFwieh7oJ
MCw24SGS4D9tYj3IBUhbNz/ugq7DS9f2TABKp3Qh4uV6PsXzyjESDLz9cdRERBpHhXdw43HwaeSH
O9sYlY/IRMQbmElR4dudo+k9CojfnYFwiHb6gPTLMcEYO8FNORbRQfCtzHqGM80zcEgDmPp+n/Y0
Oxh6g4PBdfaNW0k/byNyIVxnfHG78mEYPHlliMmiDihOM3M8rwynQDIDFzz1vOR6NWuSIe3clFa+
z93iep6AO3Xm0vVHJaL98NCMvQNFoKsR3WUtqOiiek4LuT6pY9Qd53HSWlu2zZWDJaSJT2uhNFj4
lCM1Ayt/qCbrVQfdPDIlcieyfwsSPUhkts+okCUYLoNpa24qqPvx0NUnsiprfFldcLAbD7mmWRXV
O45sZp6LQ+71CU/BhI0OOYag1FaKXopipB+eoioH8YM1CWrFgmGNnNsJjzDWRcx6ddHck0uC2NHh
z8V10JCngODmbHGs4QjW03HnObgEQFOdj1hFdqYc1J1pLWvpsbjD8WjJjJmiE8wnHYMKXq/sXc+n
AHAyhAV9hkcaxcUySG9vjnSIPFuLZKjSdccMZYgBoA0serEbwl4cGmfoX2Xdxz60ctAQNg6bri53
nj3sjcg89PV4xuZnvFFdTnffs1d7c7ISJ3tGHULDjGCI/hqRWsJL/Jj2qv6q4zZikdQmZH8M4Ro5
oaPzCb3L6WIjZdsoFHs1ypsyPLFn9GzQtCh+8rC5JtNTPYf0YN6mRvpa0ENaPG1JeGrKb9SvZrhU
TvjF6uv7tCQ/W3fhNYQuePOAmPx6AWOLFPjAuMPi6wVNWZIqsXHM204dliYYn7zAKM8yk0lb5mQn
irOW1iZ+NqWBBDVrnuw8uZJTd4dN5YNjBPtag6Y1oQ83LobGqSgsSqY11ogdqn1kBMa/MgePYNSy
nZ25qOQg0e6KEr0B0DkoHLRh/YPOQmDeK52kdp5Uad0ySZIIkWsLV7B5NU7OjBCrPOSa0JEUsGw8
6i8sZCM/XKzumjnTVVxM+5jZaiLuzEU6Z6VOXyfOP5k1zHsNbdVnfWHU1wboI45gI94tMz8kkulq
P/AkuQZpIQ7zumge95EK1HMwlxGyLMuGejM493Fj71z0yWkv7iC6Whvk35dTS+Wgvfwts9SFsErI
qgEYoR6jnaUTCKZalG+ae6XiVF4VT+uer91FK3wsh9zijIjkLWCSoqhuhh46mrKmMwhiD8VivrWd
/dIl923gbLF+7+JlMA+Z81DCV9n3U8DMqcszZCnV7Ev9snhw4oPYuWfHej5D2tgYDACaedgyRVzY
IEqGKcm3bBy/ZDamw/JqYMo3tGQFVNWOj7rXnAgB25e8E3v65i/IF3iv50TlBHVyAhY3Z3k65Qxc
rRsUSASmF83d2PeXwA5It0gYeC3mIRb0C3GmxC6es69RC53N7bCaizo5SqnTzpg3HJWEmJ6nkiLP
dc29aRTBlSnpC2DHfzVtCtKlLIsrBsQ3yArwuQ30ysGob22tT+aK4XYdO96uAy7XxuMROx3rsS8H
uoLqy0qhoC+q/c7Nv44xYsUsqsBijVEiLmOkRfemcovj0Qvs/GDaxhOTg9O+YFZN0sAXF93JAhnw
SAztNdSh94rYyO0SjJRoZf7Rgl9hvvIxFfLBrfvEL02EmJaVAJoOdXxo3CjdM1G5H2Om5hDWr0MB
+JTx84JGKaj3+Ri2eyvLK4SYOPnr1jyD6fBsZ9mxF0q+OaZhWFjLO6bxWJlykM+oFQ9IaiwI+C3L
I5YZx3pexTxtveKjdXmOfZzko9QG1OMehBkIX8iabw4c7aBAf8lMM8uZHmf4/n4xeGdpv6hzA4wz
bBF3vJ56aWw7QRcbAd6dlxIzhmbPPPUdCngkhbxzl7Oqzq6DKnaJJVB3jqrdDfIx9dyjOz0So7DZ
tofktHgEEFzaiZEAm0Qr5bJZ207du9u0+ngx0vZ2xgLyxIt8YtsfvS5GED+hPXAvALEcFT23S2jY
tCf1uh5Jwm1Y1Sd0RUGdBrs4cPGCrz5xEz3kDtrwfGZ7qbE3TaIDsvIs6MlGWaqddL2XqWZgx9jD
YCTFYswz5/NOS6y541fFuQwS4zFiD1OyHkKenR4tTHE40YJtpkqxQ7Chz5XNc1pBUG6t9B1ewL7A
BiMp8zbOGOwzM72vm84+zjCjWZJBtUzB6BkGPxKKV4M+LjDvYyigSF+6lnk0xri2BnLlAV1wEp94
BImPkJcKFcbGJK3koGK56azkpKjFcSs1U22O6IgOF2DD8Kxro0E11o6QDt37ZSS0y4lPjSRBzuEc
JVl68FLqqrRlpNIeRWNOokNQn8VGWF+MQgZbFFIsc9CSbOBJLD4rjRnLDVJqEXscagkfktlVWZ3V
/XKsWjejau31kfTO4KbkR1aVpZjKDQNBKNxCRHZ3c5A/GOb0wRaLj7tc2qogj8taKwSMhgyY+j6b
fJPEhOMBvCDqi/upIdOyKqJjiziweQpOg0Keoz/DggWwna3fKalJJ7wYW2bAOKfXvea+02blJ6B+
FiQpIC4R0sTCO80kJmO16Id26bhzRuQa7qTlCeuQO0AR26Gv2m1tgK9iu+0PTmCdp3ySPV54Ywuy
HYe3pm4DkolzcfyoW5YdBrd+JBfQVUusv6JBfm66adM41lGZmyilZcHA1zK9+1Kb+YledV0qvIAA
cVfG8UspmicBnQFQWrXr23kLk77GokPlQFrukkXWiqhxfZSPCNGQHZu9QdJtC3lSh3JXcllSEa6H
GqljzvcAf3EfhD1QdPCgQpx2Iaj2quN0WFxGDWkpaCAMC+If2Ey5H+162yYLrBSM9fCNQReLoPNp
+y/yCT4pSio2XfF0MpkmwRS55d6jJeZFvUiyRlOnvbRs861n2zG0xmFdcWLQJphOBZFfR7Lw8Wk/
66S8TpKzMZ12Oe5bf8ksGpisvKv5Fs6WVHKAS/tOki8DRIRX3iIImYJ6MK800sXXg/iwxVsyNONr
x/5wr52Ui5NOYDibtgy8C8dxrxsNq99B9gNbj5VI/iVVgblZA+kSe7g1qDWOFpJiPK9/abi/kk3m
jV9MBrJJ7TKk7uxrocKjBR4e/9qBmSpLDRIfJxw13OocL/JmtRUj0AAz0ST3hLOUmPTND3vZowVU
wQbrW+qDgnhUTbIfM2RArQqvl5xl4zTJkzpcbgJKEEtE7J1ZkYT5R7jid2IwUKgsMVn0lK28ai4B
vTw7VXHAKgKLGqScR2oSfM3TcMyRoMOndxYgD06aHyWFiZmQd3Uq2uyNFwrxSp5V7QujPZQx0/W2
LEFfKDzedCcUB3lxyaOVAktfbuiFtjZ+xQ1MAsvvGqtE4IboUznjHRNgxl19dRSASZDyncIfUJhx
ThoeDZ2TvYfteG5nzYOFMoqfCvFqdMVGaDtwJ5PnNW3KFkrwXJ8VFIX5QzaS30DiAbMiZmp2HxMc
ke3NZQ79uJNQvdPqbTSzmxaehStscWzZHcPH+NSrEAzI8DF12OBXsvrIS+QIM8EyHa8QErPidVU2
M/TX4YzFOD7PI/nap3Z5rvqGCIzWQu3e935momUYgAEV4/xsI/d8iJduOIA3JHKKoZBPzXjUzcbT
ZKU79GGM6PToowMZoYGBJ3TSEyt/z5LgoiuGrTcjhBymu8gKfVeMt6Usd43qPph1ss8UAQ9WMN+P
IEefQfVdzTSrI2o7UUF7HIgW7N361O26U1WRsbc8hWLZVm6OdgCQVeZcM7Y7kDh66AOo6ChjFPdi
YDaHSTK8Kx2QkPSrezND7N1xJpk4kmBVoBhzNzmIEz93u4u24tVcQs90rEvWA8dVIvdTab4ZNed+
2HTnxSDOGs54r4bi2F4PAEVHBtZVQTSDWRCiZH7JkfOvrDfPukW8e9LNuNGjtRSwxmDLO5sOUEA+
443oGo9GnbNXlsSnOSPqn/kgTYJwZHuWlMGet6zvDkBzpCKuYzgS2Phx+lCHuvB4ojcC/OA1ACgu
S5YtSEc547LQuWuZ5adlkB16S++tilc6pjvV1g8RIUhdGmK7hQuhAQLxgow+zJBTNkRiONnpMT3+
psnt3bIgaQq78Lix5/NWxjxZatzUafgAReUklYxW8mvKzXGfsCXGjIIbKnnRYF9Cy7jr8nYnhnBX
Bax2F/oGk96ikawN1GnfICK2l47UKZMpbg6Yjr9mrpqcXAwRbZH9HhVgqs3J2rjtcpBBe5InKKsW
8r6z/EVn1sPgzJfM3DCHMNu3i9OhqY8Kj5eXrqNroyVYj/3PTKCzmJnTJ9X8VQW0TmDpPibIltnC
F6WrG+Glt4s+8YoOQr+6jYvhYmRpwsHe0FFV7W7y4m6XpCmyiPLAqhG3wGDQR7vc2TPvx11Rpxdm
Vi/3LeUpB2TEwJVxioXZAXTbzu3J1Fjk8tZSOMVNeguH6dZtx6O4d9mT5955srj1WS365AJJ0nKJ
8Pl0gp0Er+D990Yw+bPP+JtQTWEFY06KB1y43hq4/YPPGDTZEqQFt0ZQwsuY08CuYdP06XvhNBnW
65FBaozB+mwaKuDkCDPgRY6YNbI/+ed+dqSh5luVdx6STBd3rfS+WW5/+JvEMYV23kkQ00q3Lx5h
JdZGMhNE3U3M2U2dG8Y7Y3v3LuvL9tbtzHHP4rLtfGOx06//XJX5fzMWgLXTD3fIt0jir99irL/H
UZ+/9E3cvRTxy0/4gfU/+q69NKy/8HiZOOv4vRjouQ6/4/cMgFVFKWxXOKBsaIgEM6F/qy8J/qWV
BFtgeSALJMHA/xZfSusvRpz8z0o5in8OUuAfZACs3s7/eFC1Y0rJRVzYybZpcwJ+8jUqu/PKoY+f
Y3dETkTi3qafyFL94Tu5+v7H/UgH+KTu/H4R4lbdVd2J1PPTQ2PluUNnFz6Tet2fBziN+8wRO1GN
9h98mr/8NJ7NZ1H2mtO9PjM/PBMh1rfMm70nOUPr25AXO+ApW+mKv/88f7+MkpapXQu7pc0P9+ky
i0dkoV3rR7MGnUxmY97flTM7mD98bT+7mtffhstgOfXQKhEGIT//NrEbu25tPi4Rh2miA/MhdJMA
32Rpbt2ivcK11Z45Y41VbEai//vP+LM99/vFtakEFrH1Nvx8vKTcg7xjxKOZJ4GvQ0ScVF+zsbPT
nFzQ2U4uZiOuL39/0V99Yr2eriiLHarn9S/1w++XMsQPlVwe7cQarbuJziLYjnZLrCQTTEMcEXjA
nsKeAifbl5rdwq4lhrb6x3eRYnGk+Pq5ZRVMxZ//FkMpSGOu1aPRe3LnxCaeYqOd/nB+//2Z8JgD
mVLYNrcRIRw/X4QGHBtCZGKpS+t90ENQY0Ud4jEMw+Pff6nEh/Bn/fSQI9N2+Z81fmsbtfcne3xh
G4T21NHFMpthhh81xioYBBOPiFtWOfLKMZVg5uGQAfKGkeGQA0IMg50zbGnJuTCZKq8zmrYbcccU
yN1eYUfTPvSNbb7kY0c7GEqyu9kZMXLz7WVKy93A47FshnlRqzshRlwHRpzkIbMukOe4weCh7F1y
IpfYyMk3V61OyGRYoHlaAWJiKro0XB3K4UDQcI3q8mAAH2lPA2Ikz10iNs7iZZmnPRIlF01s3Vcv
bm6Z1nlreEFx7XpG9GDaKRj5jEF/CcoxBDSEMmrwGDeZA8lvdk+8UDO6JHAxokEgQQ7SrT0UtDpK
WV21q8jdBg45Mg7Ziiwv36V2Er3LRJIRcG6p5m6mrfHwtDSrryrFeHtUwXY4rkhiE9uFvRBr90ZX
9kYvLNpWQtE3PhB11aCnebhzCOAwT0kloDfMQQA/R0YRvTeiAMkUNLFKabmh5AQvCMRE+NrTON0s
gzYISe9h6W2nqXHtaCvtyeCLPQgjiZhFdcqMEOi6SWQKH/SMaVwzgGsZJbBxLlqPOSxYwiW9CnSc
NiO8IyODYuVs2K0DStjNcBOGamNVmIuNC2PRRtM8VXDiEvNaLda3lmHEPXuTiIaqAxVyho7kdiy9
spsObCkaRFtmn3ZI5qBk1GLP5HRQC1x6HVXaZXdvhBixmMY7S+fe5VlYhziCjUXg19qzKObH3xpS
RyQ/G/ToGXntNi6t+oFcZrO3EAA6PZj7DCunFRwjgYFtAmsf+PJdNs1LCl2JXutjaUzQU4kSNqJR
WIpNFZwBDyv6+UqrOGFBkJoVSCjcr4QlM4vKhVEU923UJOTLMpOjGtyUdcVgxzK5FPnY0M7qY69u
2Sj1XS3yi8gTqTgdBqC5B3SVzQeOIrI/tdm4515kh9VxKXMXfscQQji17OxrQmJA+IFvtbcu2hms
KBZixJiX5IQYlwB74+AwceJFX2Y3grMFuliog9NM+XIVlHq45o2gw8upwlq2kXWRPE1wAB0oAJgr
CCa2FsmXoQCuPkRKVv0hWmzXPOuIIbbZTHgNEyyN6hAzcyiTU0nX+WiniG02Oa61eCcXXArbTnqF
OhjsNqrXMIKOskdoO4GIxRbCv2qxPMOwwRKKhPmAMQkzZXqG+3nsBvOOSWAQXMZdT7ftzlg3HhM2
TeYd0akievdyBk1vLbtYGscsn6VEYQBSrES1Ij3GshOPO3W9AChJw9IlXoeGlV2CieSrG+GH1m0z
JPfpQqIK1PMmYnQwm6BGkVGXq8baEFLpM6MN6SqiCPppAZ7nanZJM9q5tsFKrxiH7Bp1UMo6kX2A
RzOnUMRIY7BYCyQtezQiMNTZiGgzYgLQZNeSaGWC0dDMbKYGkLqPNS6efEsH6NaSlcfe13yh+zZO
IndbQKLMWDquegshpU0k0jhE5zknS7udyQLAxxq3HXhxhl7pQU12cL3Sib9AFp7Fdio0jws4iIA+
K7fXrMUwZmZEfNmwhkHoe9gJdeFbYc4swIN8M+6HBE70XkHDQztV9HGxDXQTnYelEz+RnMK+r4mS
6UpiKze3XmmQfEHSLJOGuAjBy7mFzi9Hk253I1GQfymYGQJ37Zn+6tQIngST17c+E8PdpEfmS06k
kq+RtZBeCSegfSbjR5xXNZtFH/8z7tK+7wRjMaSETyU/X+PXhOZAVTdbQ29ICfSeNYEHjK+IZz9l
JtMR41eM7UM74iOZXZ2/RmqsRt4fRf3a5TAeEE7h3ahIaYoPkU3mTDFJpBepYYl+TwKiO/iJucSv
2sk188k5Q47Smy9JbsBoHMD0MCnq6vhWIv18jiZp3ffCGN84oVCulX3suT6vOYlzw2kUsXnI8/Hu
iAUbzxI5HxO0eoh8XIbYoRofhl/h7OcOzDxoQ3PXi5tFWQXg3Q6yH/bGGuxtrJcMg+4YSGPPh2ah
i+kablzGwwFQHffE+I2+x+PXq9nyCywdqJdD4v/E0o4sXZU9X83aUh8wn7qz1hjYyvELjL7NixWp
WNqr7JxHJ7go8VHVvm25oDAxrk54JoyaRGTXbaJ+s/CW9KAIutObWVSQ8y1Sk5FrLyl++MQp1Kbz
IrzTVHqchYrFHzrkWZcXGSs+JJLLWL02o26ZDMg1daRr5vwF4GAt/dKmzNibc8EeQNVO0e4WYA8o
QhY8NQf+bcIFIrcdQAGBUziLUj0AzYyxUO5rI0gfeWQKeSA0ExCNCtpcb5qsG1OknZW+MaFQLPtv
ddE/shL+32xaFQXg/+4V3Hwt4uLHdnX91//lFPyLeQI9B/E9rsc9YtH5fG9WxV9r6WivmXUCcq3+
Nvn4l1VQqr/g660OQUswh3DW7vdfTkH7L2VqOkxaJeiHzmrs+wfNqil/rmTpd+EFOag+sB7iE6Qv
+blqJqYsGDBtb8YqIhXkMGhcr8VG8rgUe12g5kPlatWMhBdeHDSAdL6sosby6whmhpXC2E5vVi5H
didjOzvkEDWEZugpYBvFIilmr2YA+PCJavQiHIC10rvGdSmPixxxvq8KV951uBsuIpOEzV06hvAu
q8yt1WkzkX3HZqhPi/N0tNAvcOGKxfjIH3m0YIcutyhDa45NnY3onnQZTyQMNGF/7LSxiq6SmgOZ
aIWERGwsuCkZAEbkIgpzRPSgIrDQ29bLQYO048iAs2raHj0seWtAOqthP0meMX/C+IEhbLLm0wlZ
M9xuZSegynAUf6DTS276RM/QW8aRt1APwkBDLICHvsfZUd/BWaYsr60muA840qnQ9UR+XQ18vdmo
tmlvmUmwleKohulsVaReIA0sx5e4bhqF3lACoZ+EQPlRL0tmwjpt5YeprKbHHwEjx9dLktWHyMit
cjclBl4Dq+8n9zIvhgTjsg5cogwCnfR7lHT1K5BVB9tx2qp503yDvRtVX33pahIiqJGkIMLVgm6+
00juLmgPk5XfjmTUN6zBQAs6uoXaOtkczDvVoCI+KLa9Met8Szp7j1aSMKCexPZE9V8HUajsVDdJ
3V2uEe7tdsJV2vMz6AwPWT043VE/5H3HAgHNrl8Egpk0gwL04UkfOagcete0D8Dng485MCZ1mPhG
H2cVIA2Ohyh/BnAyxjVlUwISqRK1M92PU5vCx04cMz50qmOdvBCqkO7TGMQOBNQ16rOzhvxKAw4o
dhCPkydo/EjWnVTbFnvbYeRt2nbmc4l26iVRWurDtJj1lSUlr3XVsVNCRb7yqQOK5nxTuykwPUR3
9pk76CrzRTvQaxFqBIw5cK2FwL86JSuOiOd1kd07ZgCVOkCqYTosmCd2JDbb9TeBBvpeJ2N/2w9m
6e1nNw3x9ud49DfZNLnvpDFZDwmvqmWrUJkj9arm6FXI3rio4TGKrdcT47Uxh2FSQCNk8TgsynxM
6ySKKO4NV5wb1WQedTIOPsaQNFxQgiFR3GhBO2iDLxSbcIghXQWvOAHMjzirmidFOuBJGzfWParS
4kmwp6iPMImhPCdTKZyZHtQQThomOSf43ww6b00sMkUtkDXX7waHtEeL53HcTqhsn5zSno29CiaU
6HGjosp3Q4GusBwGLGa8Kwn8cEgIrLYBoqlo4xruggXervthK5lQwMXzgGg7kP+2DEBMx0+0zK6I
ATIHfzRN6BYVxSVSTnd4xAvZ3UPhICezJ1uPjWaDxy5w5/6r/e2n7mSNATMf1RW/Ls6Wlny6PKqa
1ybRXe6DUGxejaTmQzVISyS3hknL2zBz8LZu6+iv4Wxi8oiakgc8goTAGo/QhOcOmvhpx44DhCDM
Ubaybhg4/IVDWDyp1FSLIxurOxjEOeYrAzjCWTE1kbtpkZ56PlILu0Gsi3Fgg8Gtmy+Ropr5gqif
6nmHti2J2BO2ThxfFdoyEbKW6WXLfhNJddbONaabtnkVluvYCKKq1sK6QerOfgnD/NzrCaQ+a0P+
8MaqoOaPNjX9TQwvl7SDmQrjYJeR0R+b9cLpmJcVzLxkrlWdbFn7sga22mJAcsP8ad8MKiEAOpQ2
zppqTfCBEWzX9+5SE31jO250jP4zms5ZtnsRdbqLUZH7v5EPJHHL+W0G6fpk1o2oCIfgdDvC31de
EWWB+wmDTutsy86gBiMKq7/EtEyLl7aDQSLQaLBiR+1WE7viDR2x1IL4L5YuJluFMUAqwPs7Ertw
TKv7WJkIX4Mk+KKIjr7iVudhCZTMP4haii545cYZMWsDdEI0efri/0ukbj5+/+//+oYg+N9rJHgK
77AVf6ySvv0X38skx/wLlALUBEGjS32zoha+l0kOQAUgihi0pYc/Ra+l0L+qJIb9HmoFSivTVpaC
xvDvKsmguhKCQTIjQYv/cK2l/kmd9KlKshzHs7gKNRIDTNf7TIgly3eO7bYTGBFuPPsGzA967a7O
2PDSQDs0JqeIZX6oIX8x4/95Jg5XwpUMTF1TsU9dP+CnGWPgsRLkMRJ+Vxd0f5lHeEgBPvT3V3F+
eRkLNjMjLyVtCcrixwmxhOqNeZ7dr4b5qBxzZwZHUN1xf4C2s+In/H04PQnyabGBLztmPnG1RXZg
CFLJjuv71SXrnNgZJFc/gAfTMeXY8H8iJIplQ6WAPRV+ftv7Y7nNcbqC3ZG73NjAPLqAAeeUu3E4
5TxHAmbTo0VbYvmSl/TdfCFtCJiqYeyE8tuFja7PKfFW0ySNfhLuLXQNNgEByynWqiK8XdAnTeOO
fHWS6J3hKF38Py0Q/nYf8Jsox2bJhE7P0p+XO1QotZAD90GtePMzZ9xFoxeeMgC9SYm02jJfmLbz
Yl///kf61W9kOZKlJBe3LfPTaDsrKmwXIZcVUTntaZ2pnr22+n42AWgJv5a/uOHMn5cF3+84hyUY
+nV4nQCRf74V8LvOU20h1Imc44HJAlbN4hC15yOBEOXwZsEEVQmOjZe8+NICHdaXZIpheCKX5xTN
9cLCnRfJsbwDEOlOV433kDrjthCXjjqRzmncXMYAb8YlOJ7Gp9m8tykPnOEp7C+m9HUo/vD8/PLj
4M2waXDYw/EU/fxxmhkbSe4kgvQUhrmX5Vp24mSPwjPGD1gsUSkl3UGj3HGGCXQ+iffjVaL5f7mT
BWLVQ19d5mIf1afZ8qLjD4Mg7tryWeptm/beDs/wVO6q8TitdxEinuTCs3xqkQ0cKhzZ13a/jz1y
xfo/rB9+XiR9/5nY5gjOQm5C6X46GMANB9OY2oufDbrc8G7ek7fASsUN4HJj+BIKi9Lvb8DPZN1v
h9GKvAE37Whl2Z++S2KQcqBMevFDS5178UsWw1+KtHUWkVlErYPIME5xJSDdhrBmRgfiMPzf/x3W
m/w/O5dvH9ty2Oyw5LHpWj8fVKXJOLcpyLEkmQmtgzoz22aXT8XbOHfi8M+vxVYHpaq9Pu7ep49L
akUvipYDBHro7BNUIlgE7Qlgi/i9xbD//dXWP+3zJwOBa/OikkrgePj5RgV5W0JQ4EKqQxec1Dj0
EjImc6VJiM+aL6njYGhod27i/uGR/8XBwvvTsQCJs68WK7D/x8N/miYI0nBlIBJExWZkOHWYV1TV
7z/fL67Ci53xB1gjIZFX/HwVq6ccY9TPudLh/+mLOoSIa85/uD8+KUm+3SCagAFiB4QpoTJ9+hrT
mGm12QMp8gb4AzMDiKyPdmYvPU4Z2qssAcqTsjSbEBMZ3fiHQ/oX7wYtuarFwWlRrqz//IdV6+KN
GZuIYfHjfOGnEi819HVfEDeFh2CesU/GPnfwH676i8MA3DWmVNdCR6U+VyZe1qKEwEoBzH1KD+wm
FiYayU7EL3ZA7h4w1T8tc395RU5VpkbodYT4tKtHEQjdfqqQY5I4srEkMgcnIpI9WHK5rdZ5C5Hp
4R9+3F88/Jq9MTTM9UZC+/HzlwuGgxSoYZpxtF3qlZ0bgpfxB6/8WNl7v79df3kty+F58DweRnv9
5z/8kESjkEGUci1ADEyqY2NXTl25sRPUX7Mh//AI/upqXIkZIDUup82nrxPefBZm3CB+2t8PACxJ
ayUhl60xlkdp/eFrXB+BTycNXTffo/omtFjL7B8/minCCUi25KSJMeMr4ka3GmnyH9b9f/9ICuXc
KupifolS51NJ2YfLGKLx4AtMB8ZI2fMwkAunQfAoAqt+/2P97exEmqItC8WNtmymqJ9uDLne4DyV
0N5FfN/8D3vntRw5cnXdd9E9JuDNbRXK0TXZNM3mDYJtCO9NAnj6f2X1SGJVUayY//oLhUYzimEn
4dKcs/faTRJs+j4kZzpVn6bWo+6FCxJSt42wbjjz5GRmyeHdlBIfhGs6lVw5cR/NntE0Vb0hdLnB
iH/ODT3OBG/OaEIlaDHLp2rtg2Jf9SjyUY5H0VrFnj8ALj3zwp58kfweskysW8SesDM9eqrBCB6M
FDvVF3P3S+frWFWquZkCsB46Lt9YoXv3+V3/8NLZjrIRQExjUVk4fJGQWs/5iHnJNzD3LCjO+aL2
EIcXtBpwUESjuND10FpS8/IWvWe+4T9ZdYBdz/0icqCDN5plhTvP4c+zNdv0jtYWFX2B5jgxJ7MU
9Fucd90i1JULlUrTU+0iKIwGbBt20G5gqudKMuz6TtlaXnRDNTM6s+U8WQI4bnJEpJpuqGD4ZRvg
/eelwgaIZ4gMhBtUiNjx9TAXLwnM9GtYxORgRxd5Fb19/ixkC+HoFjgqqjVZw8F+wBx5OKoe2iOg
YcItVWppff42cDwIw+ey+s0XQwACSu1gTZlT4lXttTc/5faNCfW9fcmGp77f6TDJvRvixqk+L+7i
L9ZFJrah8HwCoRyMNQMKg9864VJ8wO7OgSkU+ZO2qiSAHBzC9yF6y907kV6P7Rn1kraf/Q4fL/tc
ue0zdJ2ts3X0nqH20JKx4o6CNDHVC4Wzp2P9mtxbHFXrpv1eFw6F/S/B9FBml4HLmfXBTS/Jtsoj
2Rq9acSTRkwdjiwT0ULcPdv9pnOeyVEvONTiLiQP0lvX9cba5e6iwcKbwfpgGVuGq9q+DcWq6XZl
uybpOkh2mXEV63dFf6eEv2gPDvqlUb3CoTbF+jvCaUNdOSSS2HeG5o+RbzyP3zN93Xffhug+y270
bmv1VxjEbPQPP6zoeYwpzVL1ewuj+9ncGcnajKne4q1m3lpNXycNwOJCFdsCg/Zk3XbNpU7ib/1Y
emDzeK8exE8UyHn8FWh5HG5S8COJrz868YJklmi+YTMuTez2up2hbwOiWHPItozLKrxDPNQW64Ik
ZE08OsF93S9dwgdB9BMi4+7kRpRua+1cujJLcDt8b+vVSABOtPDAW5T+8FO7wppi919UfZ2nO/Ij
KmuRKxeE5yTTT1u7jYIUd+ZuHn7k0Y+xWE002qtrdd6Cm4SAtgCPutBsb+Ear6p9Xe9SRE0uR7FV
MMJU2UIbC8zdGC+Jgfn8gzmdLnmnkG+5FJZUlQPv4fdCndnLkcWxHS0JCNGQa7AhBHGk5N8G4qCX
wKaNMyviR5+oze6X8jmSTVc7Ok8QyVw2zSh3+PwNDYgBDXmm5ucmw31N6PhzYV+mujolXU4SR1NB
HY9WPQGH98XwBXOw6i5t/c4IUDgsEHvbPMmXCoFV/3U0fxnm75bWGQQ0t4LfqO6i1kf8XERIrzAp
Y2hdKTCd4pUFHYuoY7rIWuvb7nPS6+uC5tPwHN0RvhN8VYB4EQq+KFfRHUcWUydIaTFfdlfhhYM4
YxGRoXTZYcPzQbRhDJjrpbexrpub+l53aEov7WlZxH4Oh/uOgkIJA0PbhDdDdlX121wSERc7A8Ua
UbI/h+7Bje8Lz1hMbzM4e6Tuvt5T1fb56Ck7LyYMMoISrmp9q+afXbm1gsvWWmqD7043cbtTWqgZ
5IjeVNFW11YeLPvhnnoAOpAuXSG16jHIiWsj8YmJbotFhJ6N/mD73VpO3V0wY8V9zE3ajHxlg/aC
Pm7R5eKi01DmQcq3lVfJhqm+GC3FMLCdTX075Bdlv3WMO2AYn7/KJzstTowARKhwMEXK/z18lTuC
KJy6huku7ARtVTz8tPa9S8u8nIMp8P/5aJrGGoOC2uXEcfR2EYFr0nsSk18IA/ImNTxRw2912kCD
GJucGe30PEfBl0oUumzV4Ys9FgWDkVAg3k8TeSwuacQ5rsLQcJp1OqfXZi9jn1JnXLs1+Rqtdu81
oEI/v155946+JirO7GQtzeX+7osi7w4C6GpK+N1c7zjTzkizGPiE7rVnvtoPniFdePTVKvFj3NSj
JU7PvMEw25CjjWOts5nUNGxGNSVUbOaOO+tnbuvpHkWORRWHxHuLisPRhglGvZfTywNYU9r1NlEu
PJX6FseQRWcVflDgEqdXU52Zc48v0tXYn3AUYLdGGZO/O3xR3SqYa2scBt8oxHe62w0wtGt9/lG3
sXLmAo9PBAzFMDobYoP9sOEdvaUJuQ2hLUrqzZrXX7PyVakL47L2QN9Q4Q4uaP/6dIbPJfYdLyuy
XO9yaRTtDbZ++y3zu7dFU2aAcFXQ+oZWtGzzexRbVB1cHZmPMyCrGlBSff6CHj9LV5NNE8wQKDeo
Rh+vZMM8OTmgncpvQmqWrRiuawXV3ZAavkkvtYp1qrGheubcc/osiW1ybJcyC9tNzl2HzxLJ0two
jlv6Tk8mhDkDj8kDlAo6VsEgOBd199FoiGcMGus0X+zja0QNY0dISCqm+BA0EOIUtwacn6hOvhId
+IPPb+nJU+QP5MtwsDqw4yRM8vDiKnvokAA64JbdEWK1XvMRYrb3a6UjNK7q39BaxWce475I836i
kdGDFFNQf8kaGUr5w0Fj5F9aifnWL93bOYbC4K3U4IpEIac2vvSNslDJqwbvDHph7XrQyqqdml/x
D4NyOwvAV+tZ2UYATtSXaHgku3mtlOuYRCiruurLa/5KovtKeI81/FMHCin/rlfd9tojfwbIGf4A
S2HhbddZKn9UyXNUzVdz+fj5zT15llyng9GLTRA1Mppyh9fpDqVpoWco4Hk394FoFGKNzX5Jdi2x
AvDSzsysJzMB1RReGtnQwBCE8eNwuFHgqhijPPZZnP2pzwGb1N5CySsdnFv2NpPuu2zV+HYozNvP
L/TDkTWGZ6OJ+ODY8DBrsa11JUDBKUl/o4kUwLktawmKSwHWxI6mncmpWumzd2bg0zvMJVOao3bN
Qm0eZ8D1epy2BhAn+oXqZsItSwXb4eBD4Am+93OF3ZO2AJOXvK+aKasgVD+PvhYUk1lldfOI27il
ZdTChLHtbd6OO0vY000J9bOABoDosg99O2tLVB7nSoP7IvXh10Ptl84kdV9+F9oih48ZObA15s0I
bkALF3m2q3G5hsOjhjJB4kF7M16p4hFHrhY+DAp9THqd8Y5U0k2RwSNezyVZlCqAYET66WteEn8H
fCuE1oq2gg+EaCJ6RG63Vu1br95xyOZMCBm+p+kBD8nvknVQv1aoO1s4dvKvfITaAKFXWQ1VuJuz
JwjjnQcRBuy1UTHYVcAfHXXsC/9xp4ZHYsmnzzxCu5Cq/uHdQHThIiuyBgrCN7EGzAfNb3dJMjXk
bqQnoY36Oyd31SD6ZVAmKKS0yM58eCfrkmxb09CnpIkPR3OP6yBYILp6ZluuDRhw51hdjS5gpOHJ
GR34tM20mkNl/fknd/rms/TCRcJMum+SHn3smYsOsGvq3p+7GfoEOr45ieGImJQoTPWfrhKkMDES
3QaVzQZNjcObTEO2LrsGszB7DAKUjB5tusZJJzdmX9J3hh6H1efXd3JP2VRwgLT4znD88YwPh3Tj
yOmQHXU+imh3o5vZDTjKdTVZ9Myn7DUk+g48Wz2cudKTmWw/LAoEl09cxiofDis6uEjC5Mzfhyq4
gHiy1pGXO9dujPqTCCfa9iwvBeVAfyTX6My28aTOCGlNx1bgMrVwFjjp4YYjmXq2sDu/BaC9ScfE
8hMa1MxnuxlpE21W62c4O5BQolZfd7EiCawdolOrGM+s0qcPgJmVxy33PKaKCuTwTsy0QwbFE5jp
FfIIrH5Lj2AZC5bSvkXjN4rym0jOnEBOXmrAEBRZcUZrSHUpbx6OOQQYQIhlZPHXre4iA+WM3skV
SP3EVD/80xdMlo5Rncj3C/vz0QsWE8iBjqwpfYUPZlOrHN+dkUqqp6wSmEVF6HkXrN3Fmfda/rEH
s7fBW6VqTBM6SdeU8Q8vESe7Z4uiLJirhxrhXbuiO69usoCMtExTn9ME4ePnV3q6bIEx5QhLyd6W
nQr36MhVQFrBkZ+WvjYOBlkblCUEdfmFPffBrtCVmJN7Ji7SCmR314PFLlwIh4OWnlmtTz8uD7ET
GxT20p6Jzvfw2vsqxU2H7tZXU30xdhYTCE58VDc57C0B8I4XarQjf7TmM23D0xfrcOSju56IuXc6
V47s+M7oBqvBi72l3cLxByPx+e0+d5Xyd3l3MKooWDnMU7nf1srL5JLXFfWkeDqoYLububtCYVyv
NcuMzowr797hm8U1Ml/yYdKHQiB2OG5OKJNX9TAcwxBSUw8LcpkoRXhmrfvoTrL3YB8kTVqac/SJ
hrOVhEqkF76Va8UyVm1/wu4B0DRewhg615v84NXFOiyFWmylaeUdnzITAu29mfAyAqWzn8Sxv5UK
1if0F9cw967LoAYUUtxEmePsaFWElFHt3eePU5cVgqP7yq8gHQOI7zAnHE0UYUN3owmRu5bDSxXJ
+pskNiN/Kq6CCpCU2gzxZUnWKBpr7dWcFEBHVA5hZgeLtNPEVcPpCwepXq60fPg9s/dauxFsNHya
MC6i4swicjpxc8scXTas2R5y1w7fg554GkNDROdHifKlArOohXB17Cb1CVVd4+oUZOo22pnl4uS9
MGlHcWJFukeJztrnH797610lyOlZkx3e2fGwLqvkBd/fEm7BNyNP3f+fwQyUk9JeztbraCIpEZh3
QxulvhcDQ4WrQg001b73VbVp6fN8/gKcXhlqKo96nE1hDGudfD/eXRkqB1U0EQXSMUQgXbcFPHGQ
+rnjF1ptn3l4Hw3moE9hq4WDhrL24WBBC0NNIfDZD6x669r2xiKneIGnKwcpZL99fmUna5HJVEHV
kX0Wy615/HFNyogERqMUXVNsXDuJja7fc0lpiBZa7gxIwmkkfz6kdm7Mo7UI14bpDPDRfDeArTfY
6YbQnW6RgiN97lvCkOeRthcx7ymG5KUWNVsSALyLlJ3pkkQceDhAakfFvHQCN1sUhnPx+S948vVw
T2gucpakwGyrx7KWcYKmQ8kk9r3KVcBAG9kXvftRlwHa8H6CPxjdupmozkwyH4zK5EIxhGGZ+tWj
dyyPbVOH00Q3y6IxEVvTF3DU0srTVsYFsZK/O8U99yTkmvffec3l/AoVBJUvNTX5Wh8rMdSs8mA4
urEfQNJaY1vp2jnZ1sngrPjMH7001EDGT1CoSTdq0/55MudLgvmQqIq52ulR9NpacXDmTsj14/i3
cvmidb4BJLjH80hf4qYPlAhsYGVfk31z09XU2HqQlLtqBjapvPYGzbPZSS8/f/Ca/LQORtap7VHq
oyTNHu2kzgcg0MQE6UnqZrdNRjtcIIPeNnWWraey0Tcq6snWQnkYaGG8msYI9OdlXu4Kq2leQjE/
nfl9Dtcdng8bRMzh+/UcjZUl79S7eWdMFOEQ+JbggLJs36gN2tG+EjrNymupBYZluZk775kevYrv
n+rX5+Mffqh/D8+RFoCMyvb4WGlF5IY6DAnDDy39z2kaH5SxRXSs3tYt3nCsCOOZEQ8/gn+PyMHL
or1jnJy9CDawJwqeCQpwnbwX2MxfYmM5l27uw+mExD04OyNwrD9T7v/ZOP9lck7/3xaFZfz6670/
Qf7bf+wJuvEXDk60NVBj9ucGJuk/9gTN+MuURWl4DxQaVfkjf7sT+BlZR+bHTHnOsFX9P+4E5y+T
TAgEK2xIIJUgUf4n3oQ/y9J/P1SHzxQFDg4F2VqhubJvpL37MMrZ7s1asy96Ja3l+VALcrHDTOlV
O2KYtKWb6jly/czt8vSBuk90FwczHVr4DgAeQKwuozGdvQdPCy1za9st6SdxbkwEk/XFqF6WRVJ/
1Z15FgSDJZ63TszaChYZ0cgdkOY0j2X8M5lbj5HWe90yVGKNmLtwSGLAgVVoDbBO2WulE3qBuCR2
rBFtS4kwpQWOt5xwg9FWh60ZhwBAluRIgG6vTAEC1YUHDFex2RS5SklnNOFBxERFAfsjG14P4db1
JvoajlGUrPNSDW/gjBaE2ID/CUgVKnSC42wlfcbM6OVb2Oqa/ewWWUTFBA2jMnYgVdSawFlElu3K
mxqvpDfsIHVusuCxL6KJdIUctkdrYVi3NILE+SN8IIaT8VX0xNYRioiPnpayHdgGVsnwawLQnxQg
ftEKpEXR9XV2pZb45wF3h7nxhXAVN/qqKhPhOYsk0ICoEz6Z/K5rRU2spTuk5uhjRDPD+zDyOusr
sBCz+E7OdjkB6o3gqBqj+KWp9KRmErXKH1HtTG8EmcBWRfXK0WHVVJn9xZwydduyK6epbwR5vG5b
q79282JOvmB0JLtTaXX9C104spRmO1IijBWFNj26pSp+J7qWkjQS2FGTAt0TDqjqMKwe6tgLLhoF
t686ufZWNYf4rphFuhV4xhZWx9yI+RLATxzokXE/ibwlG4E5LofXHTthAZKuksIyZHqkdXD/4qJ6
azq51i3GQm9J5YmyMe+I+4zQPl2Whifw/WHNh1kL/62eNGQjblOR5jZXXgTUUzE6ynEOWRjc3jC3
iBUhuMdZjWapw7QLRaT5hmmM0y7UDAfZfilsANCxnWebMbDdWwyldn+BvT+JLkgnIU+tDroeLmzU
d806cJ2eNDe4K8VuViPx2on5Lcp16IgxJ6FMdfp7b8r6WwfnJgpgd1aWamXTeMlzpGZ53q5xyRFp
0HtNftPT1i7g287KdRAptLQH8Ov3EzDTBgTz1GxxRQ53YVRNXxKblGw9nUblxm3r/k4QWeIsxxYk
v5/jJH3SFKXY6hH2S5C+fBmrdsqVjTmQewr1p8nu9dJDjhF1Ub2DwWTejZzGX0N6pN8D3rAG4YOC
c6NlD1cuwDLM1jIrQmWCWVsa1c4yijyliZBGJEcaHnqhuE1T5SqBRPPNhtLxMELEvHGxvyCf0uug
7Xbo3Nq8fux6kcTjr0gfKdmhEyFv1EEzUGMqBbi+5POsOwQLQ2Ua/SqY6pot3pgYEWxtv8rHntd0
IchUzXTwN8XoahtDrbvRIXsZk/gLdcNW6JdRa6rdvdcmqJ07SIfwZ4C4JPqMjggpJCALry368q1q
hAGFiuzYwGE31eZ9LK7UsUiqwCLo0h2aYlUQEAWMf8xgFebIyfoaeK1r1yNGFQECn3CaolFpCY6G
MNcVbHQPvafDzV/MnZrCEFH5Na8N0VpCPOXAhye5SWmQ/dOKi2jJxMB/9HwRVmZYL0FAQbZtHc4X
jyXBtkhjCt0W0avphW3x5HV9YX8HslumD66eiZGOQ18214Au4uYaSSN5Qmy/GyJ0StEX/W0TjXRk
Ezg7DVoWkROVoVFFChrLfu1ri/6XmtbONvdic9MZIThaKMIvEQ8X3+SImoO770dWVl0Y1O3vQXvI
gLMsR9VC3uWaUwbCPx0qwELnD7rGYNlQEbTdrxQBQn8aZnvVxEZD7q7r9jS68FBsnVG03w1Ussu8
0b1moRhzj74my9dxP3juQm1hVIyUvZ6iyXKIA58KjFUlDEu9bJGXdqGzyCPH3BVdpnzp7UosBRiR
LSZkezNVobtTAcOHC0i71ssw9c6yE3h/817Mvsq+cNtEQ3nlMasTFFfP00PaQEBakhFD8l5iGX4w
EHO70HWc5XrROiRaTrq3NiXAKNYj7dFK86+z2s0kRuWETfUgjE1Fe3AqMkCIQaBqVTQN6N6oKp6y
iSPjJXFr1iYwnB+dltbNSxQyIV/0BG7Wv4IMWdB1FZfAxdPE4YFDbWufRp2MHpjOrLnfY3AEdJgL
SqI4+a3cDK7HhrSDX5jXIZmi61aeCT5PQ/q/aeEiS0yUgBDiQgd2zyuzaEPdgWobxsIlHrIt7kZn
qqB8qtm0gFhV3ADwGlWsXSYpzrrrFNNappMiLCS17zqL4RX5WsqcWhO+ukn0dlqCOydgLPQSGrZe
Pt121mzOK2LWVY+qf5p4O5tTASlZM2p8useIuBQtspazN9SbzKjcF6ufMc0JSn0YA5XkLodifxUk
qf2VNgok9hZEebOAMJQkC/grylZVLOtFjNCrln2MdR+kzlTh6Z3S+xHwsL3sg6h7HWyVh78tIpab
RTKjAf7ZRlYU3QR4FJz1BBTJ3RCrNl0ama1f5RVUwEUSAoueAEG8TbMZTpt2Lhq++qjr+/x2v4H8
v630vyhqfbaXvv9d/A5fs/fb6f1P/M3w1LS/aAyCWSWmFvk4b+2/N9SS4YmSRSr6PYM2C/X5/2yp
NRsvMCo3+hTgOpEEc2D6G4siiSlgVvbKH6my5Kf+ARbl8KhHyx4hBnt3dnwUDU/rQGVQxOOUB3c2
ITjPdmNkj0AosobwBbDwS7Nzxx/EEAebd3fo9s+G/T3U8/C8/WdU20BF5Fmol+xj0QBZr1NcF97d
YOK0dKc8vgc4EJ851X84iGdo0j/I7vDY41nrVJnCzr1LQ9N8ntjVPqQheXRnTq6HVbs/l4IBm2WS
0idAVnmD351IempZTW+6d3kfZToSqNC8M914WIWeULdq4ZypSB5Wbv4eTpO9ZnopKMWPKgNQziGr
DM6dlQcea7pxr9daflM7qJX/+SNC1PHvgYyjspRdeHqvCueOWBwiGonYpNitnPM0fPT2OexFPUSH
IFNMDo7vb54tGTNRZN/lget95V/CCTSKeb7IZlK+Ji8h5dq0w8j//NKOCpF/30Rqn5wjLZsp9GjY
jOlzijL3rs2NxhdmAy2+7oiEBBtvoJHw0vu+8YJV4RBHY7k4CZKgDi89Iy+2CpteeOEB5A4rm81L
yC/uhYgyLfCzIme7//mv+uENojGKKgxQo3HcqZxIVKIrad+FaUr9Pk1nc+kmZMzlZJm8WWZb3/bO
cK4i+cGHg9mN+jDndTyGx7eHU1eL+Ro1dSPIW9WbyI9dVZwxkHzw3SCPYgZAXcfccyJ5VZohmnr1
jqxgvBcx7D35CH4mTdw8Go01nant0h44qPHJh452Rkr5ZBNS8nEP37UqCpOmqeKrcR7kmRGUzrOX
uFl50bg5Cr/Yla2EjJgRNm261icrreAgvTBrQ+u39GnrNyQZQejPwIboejlwLCHHeJATm5mcc2wb
UXBl15QasP+PCsHdRBZ9RVPLZoRWe3BL3kbHmSDqRqJVvbh6dGzifxsztwV58XXzFg0tmxordFWO
lorR4m0BhqotdKUyvo1Dg71nBPHz0FUkiaHG1nYqdqmOxOKeUFeVHFj4trpNEB8tIG3BBzxehYow
7iranjrs1Th9tWA5jUvTmRNtWeL12gAJNh7RPUAUmhTP+NpQbRzXbVGhOm60Jr+jFjnPm5T/Q19M
ooHA3gpLvNhaJQMpwIbCGK1Js13WLWTPZTkBVORZBt1vk80yiVJap/wMe318g31o7tyiIxjGQiM2
LF0qN/fcR2+nj0VO6POcc1Lmiwsv7brkQAMZuXtQjVRP1mHR0bBWHSKJK46EhLqCz8ddm5Yi2hQl
IiQ/tNv0jRjxHHqOQmzKKq67ubzSRWy0i5gZDVh/ZJHgE7aN8rsZhyn1G6aIrWezQ70IelO46xHd
zUtBJtFIh3qcS9+sFUovMveo5sBfePdGbNW3YU7iTJkzAn5lJ3soEhsSTgm755E1hri6cSDxxq1s
8d1VRH/luplr+LWRNrfz0FqXteqFr5HnSDrzHl5nN2P6XOyRdvEeb9eaI5DaPfROH/YAvFnC8EjP
BIxHxK4AtOMJImMiqhLAAiVBz9nT9Cw7LF5jmDZiYShxS/KXRO/lewpfK4F8tPNg8xnpSNZV70lm
37zn90E+DTmlSqqfWUjCX1g0009VSO4fVJp4ZYxkdzlVT2z4DAsSGtmeFVgCM6xRWUuEYLqnCQqB
PCzfUwbd1BX3AB27q9oojTc6vvAIU0sTl7qEFJaJ5BUWPX0uPy1ywgqziVh1aIaSb1jsWYcF0TC4
cfYMxGTPQ/RMYRLpsuckDoSyjUuSAtWvrIWQFOs9VVEbhB5I3yy0xWlPXgxJ23wD6UXweC3RjORD
8d20UBZjlhkoPX62JzkGRj/+jCXeEaRV+yIk8tERDh4xEJmTvdQlFFJIPKQpQZEk9cQ/vD09Mja9
tvETr0x3nHtASxKhPN7Ue+BkXJjlrt9jKLnW6kesSzjlLDmVqhqE3/kN2m8FlDB7aRezczHoOSwl
4ou9F1ADnNynoYERRecGFKY599P3oOjmaKXvYZld6BGS4EiGZpaqzUtsSrBmMebJ72mP26T0Njxw
6Ch/2pLG6RYuLrhSMjqrVjOfRkOCO1MvKb7AdYX7RTKDtMyWJeAmfY/8bCX901UshIZKAROUVk10
rbekti6NPTTUETP+F3JZgIkKUlhDhHlGVcjGBbxRSR5VM0mCHNX+aWzBty2nFrswBNUKWGm3B5eS
eCeeNEkzrSeymDb1HnI674GnOXycdgl6NbpWDSA1C0dxMfSXrUSlpgHpp8thj1BNJU1VND3gsohp
efSnPXBVb0TcLSJdF7ddFWYUmKaJJDdL0a7QAFhwSocOY1u/R7mOihd6izYrUmIEJe015b0n3GUP
gW0607ptRU7MEwkd8yNt9sK8GBKR7oaZphv+wK6vXvK+KcG/mjo1xzWMT40ZqC6JyXCWdmnlMbrn
JmwXNOjmAmY2rbXmqUgH11oRCQy4rR6S0ruw8oYKa6m2+k3XsC1nnjai3FcGmsgXCri69po4qVZF
2NwnP6xKrwiB7WCaIRrHirWg20IcjUMKkVz2QqTIlY7TwxVznK0GxdEvNSN23goin81VNibEVhoC
U6cJxQ6wgFlXS9Knh2yL6Ua9RLhAwVs1KKo1gO2uzEoFyKzOgK+XPWlzvwaA509E6HrWuoWl3BH4
pJInk+fpLbyx4bcSWdpvNuYQhMeC4K4lULVI7PogpFallG02rgiWN+8quozkuJZ05bUnN27Vh3qq
kwx+PCjbbe2OYcchOQZ0CFSC7a8SNRRjZfhm5ndjZoVrECjGL2tMsGdTeUxHYtKILaSKlaSwekSg
jlsjq1K49NStoJSOIVk6bkaC42TUJcGCXk2Q4lClmAuH3Ky/we51Rl/vvPxbAJa2WwxO0neXgceL
5CuISFLsZ/IdM0G3Yu3KK9tZmEYU2H45DkDJi8J+HSGmF6tAF7BsTbBeOMRCQdmysbsgW1qYuqAx
mjJCdOxaZL7opiq4QIkZhSuz77ERtupojws3yoKfBrF5i05kxBNFQcNXROBl3RG/SabHCnJgRDAR
iWlIkLy46Mijt6Jg4VB8kUIQitXLlFJWjhOzHLRFzHkDoHocinopYt7/lZMGve4jxkjNRSQx28iK
IhZ8uwna+lrVR9GtsZy7wyZoS5CsZGBOyTYOaENcqVk5RBcji4JHpTdNxl3elsY3hz3azqZqOvid
YjfPKpsGMEfqFAZLK8WP4w8h7EIiPYPGe8gNk5Xoy6zVGfDsvLHuQC84L3otaLQEXk2PIFLGkGdC
xZnliKwU9k5CtkjqmoyT5WxwlkBrNylfdDsD3eO2RoJxzyADfGGIgfCfNgDavA77TsuXrEs9Nua+
ALPYOGZBhJIhUBY75M4LvzHIBR17o++3UGZhG44o/Ta6hDXexpORjGvO8tFMMuVYKVuhJfm9raCY
3TaTcCgoQWDmh1qv1IeLBkVx9IhzDde4SfZEviFAPpyXPctJsc66pqcey4dh+pXasb61wHrjn0CI
S0pmEai3aoUit1U3hOPWJiFhQO49guI6+jBUT1Un/YIi/6oc0+JiCEtl2I0zqLml5+V5SGSbbhS8
DmH1GwonPQ/Tihq8un2B2zZWxqph0rcAWBn9pF31lZ0AoGLP0i/ZDfeUn3NJgpwVamFL4pTtL4nG
SkvzaM7ganuJt4jGWWGGJqUi2owkEKKLjpSHEcJHc5nbw9AR7eSlA8lqcfLcc6TN/qgJ/q8g9S9c
X+9OkSe5Mpe/i+n1fTlq/+//KUeZ2l/UW1AZoaLFZ4QC6N/VKIPGL6UmYLwIvklAkea8v/u71l9o
YQyDGpajQeOlHPWfYhQRNQ4KOWlGoPMrO7P/CD63P4S96+9i7aLrzDkK/xxaevfYx0KLKJ7yQvth
jUWg6c8jlnibFEHLKpRvM6eP+qsXdELBwFtCizRTvSjuygA5xVJT8rD6RfEqb9SLoWiN8fu7m/hB
zeqw8kKVQsoAYQfBo3LIcpP97/e1CuIDyoqQwV9jZBObxo7HzJdWnhGrRl5m5Ww+H+3wDC5JDhJb
ghqF+hVAvmNfwTCPTWP2JBzGoRb6Zouzgg+7uvvno3DIVy2qj1TKjpX2KHpSA0FnsiDzDttnnrS7
rHDO0UOOxB37a9mXLCU9hCrO0cnbVWH7OZA0F5WWJ2uOJeoNxL9+W9hWeEm3DQtYBMEBY+iZyzt8
ZH9uIk4JYmgQP6uqK2/yu9pcXXtDK0zWhQn462bSJrQCrZKutampl5/fycNyxt9DAWWhmmrilzgu
1MzFWFk1GYsLDthshOjQLqK5fgUd/aYauXamLHRyYUSJSO8n1TkqNNQ2Dy/My7EkJCreQGJfvnVm
ra5cs/092SCRPr+sw/oTl4XNkyFQiPHtG9zLw4ESNU0bs44g72oaBOskzlfscExACwWHA1UUl14T
TGesACfvPtQAiqkUbWnMn0J1UD2SwpxxCE1Fg/WRw2v/xrIcpWfu4ofjSBQY2jv+e6y8G7AieDZo
68VsRuUzGUmwluIq+fH5LdxHLf13TtvfQwSkxv4/yBSONStWkkx6p7uSCUx5J6rwkSfeYG7iMH2o
GvM6Q2OVJSRvksxb182W12Wb2gPN9/J68rAEaE15Y9jzn4bN/2QgfnT1movXBEkPlpd98M+7j2OI
raKMiLmhmWQVO408b+B2QGc/v/oP3lQPnyn1Pa7c4FU9fIEIOCbuwOQe54KoHNpe5WgurJbcVmTR
U9qfeaQnnyGvjgSk0lKQC4lxNBy5nqlCzpVMNsd2JUz3RRvcy9a1YJKV4Zk5+uPBJDuLSrzLFR5e
m1U6lLRrBhMmleGc1umdFpd0NFLF0Nnh1/W5V+n0c8TzheFNur+ktfxoxIDDTCM0PscBd84NOSHP
reZeeCWEK/wVnMI2Svccc8pENeHPAaqfXE0xKeLcyjq2Y2bIbzsVyVOk0Dj//Emfvk+6wZOWGAEs
AtTWD++GLddNfmdkVhT7ODILdalTivuzq/ufb+3p+8QomD1pObNqYSA9HEUL4shlJCqMoJ+h1FPW
HX1b6RSx0ew29s5c1JEJQX68jIcUlcfLbMCNPxzP4JRYF7JmWKlNm18Mg41BkkN9+mY2pckpyoA/
RJ4OcBqvaCeQLkOpf1ejBMFmA8P/+p/fZDC5cqtF8Zze3eGvg0widPOGy89Tr2+3Ypj7cTsSzaWf
ufCPnub7geSb+G52KCHSWyJioIIz97Zkm7DSNLhSn1/Oyc6Au8viTJ9Tp+7HWe5wFL0TeKc57wE8
GVAtQTRXx0UXGPYTAo0+3nbA26YdxUrKGEENouLMVX70NhmepApo5GFqx0+3JLV2ijvmQDRu+KaZ
D9d56HQIwAdl+/mlYlHgYg7WAbkK8MzgQzAm/3B4sWprUDsxOJEXoYAon2lD0C/MBuUGk2MB/bin
B/GgmyN0mKBsUTbo40QBYDYxVv3SAs19jPOgQA1uiGJAphBVJRFmC852bvmDnX1d/IRP3zs33v9j
70yWG1fSLP0qbb1HGuZhSxAcJVGzQrGBSaEQJnfA4Zjx9P0xOqu77m3rLMt97dLyhiiKBOD/cM53
cO9Dy0cd4Mwb6i2So6pybdP3Xi2DdQpkXSJyqAsbi/Bkz9WDMTFsjQctFvMxnwsOnnoiJAn1Tr+m
9d7UivyYTRZOlbG1Fg/5WdqY6x34d8KRhpL3RPjWqPsdO4e2T8bZ70HT69nZS5LUGDgNZfGVGRnm
SlRBGTluTbSSQWxJUAPd1FfVvosUts5e1g3kCmdxGL8UTaq3vTn3196YyTYDNuH9pCBy5E2lBbps
6Qfg352WFGQIzg5iGx9JU5APcT6iSYKSnGfMWdNb3Sn4+Q+5MaJ6PJtkcenyvVS1heZmEnk1wpLI
5Ri5hyWyEP/EudYhMP/QyDQJG03af7AI6u+VFMVDEKqgj7tONuQFadomOntXgTUU1vpURVWbIRhX
JnQTVVc/x17KL60J2diwwLPUtluCkoyOKY3u0bKnyGBKi9N/aKCgDNxtxcmG+R4eLaHDKoHNUPjb
YnbyYusSSnmV7DnF+2j4pib5jSIqRye4ODoeqQOZp0xui0AkE8Z75xCAHRBgXArsHWNE7hsLEJLr
0ymrCVQPUsO9zxgMBadWYnPaiJoyazsoEiq3ZUh8MZZUhDvsrRbSgC0n+0D/SeRx6qYSJVaF8iWJ
MlGocz6q5dX1ZIi/vHWZ7Qxz6h6ytiDMmmBj6cAPbyaSfnQlLXOjHGXNmyH0SXou82F+zHWNE9Cw
lvBShuD1ZBTM3m6tzLViIuVmM377yVai2QQTqVm3CIoML9ogy9VzfU2nyDp+sagFV1ww6bdssCKJ
HLVXD0YjsMIvjq9vus5F43+VOAfPtYM06HGSJXNW6Qx5tFeutYoI6Fc21q/zDMZbWVlvPlXh7Osk
tJnf7qNZ+EF2Atdv1OG5Hol/KI4lR1VxpKOpAQIYuhTxlA9C7ucyNO8ZyZefjIL6/LaZi0gTwC0K
QYkgwrvcQovIX2QwuMuaOiAy22LSRVbXWjONXnBDwDPo8t/eIlLYw3k3R4mo6bE2g1oyIgKroT3O
omlukE2vhDMB2Ek3PCP8dFuNqoZKaPdkW+XtGqwbv65nBG5ZeH1Z7CgI6JqSj++q/Uu56WakuGqS
4N38sIeCZ3fhelMi/W/wBjFn3o6Y5PRWrVEH5xq6TkLIyprFiPDYUraBxUXREdN446O6TTdEnQMo
TxUj1m1XM0ajwSyYwKV5TSa0PxcY5WXRrx9WtHpvYrHcKZnzURyLjEHkdqwVljLLNNR7Pk1T9F6t
7dq9Ee8o8m1vp9WvVoQWd8KqfXvvM4GPzo1uPOfENFcFCaxEqXeanWAJeEs6P7EYC2vXsmsoNk40
t6CvfbP8lTMrhQW35ObBpvOoE1Ve88WRVPiEyLs2cRAdoS4EbZpt4Mc5YxV/E3BTLzGNycKSr0RH
ECu/aO86q3F/gK8vvxvy8sJ46gaAlBl6T4f5qSV/4GVaMaxJWwF/t6qRQPjOBrU8TBguNtU1WDM2
+kb2+4aQq8dsqIUfC9+B5euvqgTGNV0TXMcly8W5Fn27PPW+Vdko3xGAuXubbYxSvARayV1XaVMn
wyhwKhL6U1yMNbDgBHCvrdXr5EdZWOGaLClkk7YYtOJb1IEz9P3voEw9/U4uiNe3G2vUVr5wPbKs
2A3U88P9PGY2fLG1+TllpUXUTeph3gi8tqpOaETdmqcOSYpJXTQmIEMN5pr4NQ1+3/e2NCNT5u4j
e0Fb+d9Tv+J/p054/1KFFjey0b//89Tv+u//OfRz/wHaC/FIgLv+j+XrP4Z+rvMPJEQIIqi+8HyA
cvo/Qz/jKlyj8IUcaKMBoWShePqnBI3l+T+wegBHAytI2Uaz9e9o0P5kOP/nyujaG18RXQiAeH8I
3/5aGem2s82i8p2NykiFReHuLWT2hOvjAFDjEWGst0unwbMSdJzjL7MGz5DiWH9CxYq2lSN4PTZ1
/S4E+056HI2aNHIHnldmDfeG/EqKLkb9zX1KTZPHPMqC29pKyXBYQ79HydNlwzOKhPRVWBOKydHp
BfTAWt40tQavVbusPAepYcIH7nxLxlkEppOU1uuudf0Bfd99GkTlBigLUJLI/KXNzOYN6QUIRMx2
HlR1XCt7My3nLG6mMGEnnr4VXlP/miPtG/9FWf03rQtiN5owm9khgb1QgaCE/PUDBVtBirVcvE3B
DP8Z6os+eS6brbitpvChWTrrC9W0SHzErR1r9InYbvTsTFctWb0tVTR9r61YD2vaK4upvvSJil+L
J23LeWKr646nMheec6gmnv//ulD+e1fNe0eVxRzNDiy6SPtvHZfgMBQtSYBsy2Z2HJGX7mvSGhLf
KMIE3o+5/de/729qsD8f1l9+4d/qcic1cxJABUhPP2RuYF6kTDcWh54zuA+LW+10wG7YncOTOSD5
zesbsYo7IewTo683Ox2TqwNmrqb/omP4ewt2/SCYToUh9x472r/PMggcw6Nrtd6mnFOSu+GCn4xq
Tv/NjvLPb4HfhBCOT8H7u35RGV3bBQFA08Lw+hutLZ20Dg6Uf/0h/1F0/vUWR/mKwhRjLQsDoMF/
vSIdh7RVt2QOEZShITeMSQxEK4D/zsj909d8yDEOFHa7vJm+Nl/R8RsUJpzPH9pZ2+/c9OC+8huc
2MkYJ29KpA9bVlnVb8sWncPVmVoJzbDPWZob7dZkpDcezEgkU+rcDlE23FsOaoikFJl6GkVX/2hV
7p+ANegu9lKR0CgwE2nrYeo2q90BtqstcZzNkXkda4j16NQOGX1/Ppf/XlL9zyu76v9vQHz8rYbP
T1H8+vgf8e+61x/fmv9df/zlAOMV/mlKxEZIGAbR7gxkA44xbpV/mhLdf7gWWZMRR5fDaPXawf9H
sqT1D2b+NiupK5+JeQkPwX+eXzanHk5valZQguE1OOXfOb4Yl9pcvf/36saWiILbvrLXrkCZ8P8h
IAzk77W9FvuiYbkKSIWUU8c49IogU8PwXTjA5k+/c9TeVNHw013NDoeA31+QvjVvVjDOF52pkgrf
COpdllrRa+UWn4gQdLpd1QiLdiz8PXwKayvTiWRePA7e78ApF9QhWPT+vOIME3drDOJzoR7cLh01
IOVcSIwz/rICbHENS4/m7jXzFGIsz6ke3Ul7N761UCKT5s5Pl+gW11aXl0atPimO+fI6jyVOk6H7
chcs+cju7PzYkcR7UKTn3U4+Fr3C4mfNBfJxlIr6VtTdtktFf8kLWV0Kb/i6CifuAiEZ1QHDONIc
m0gvui+ZpcZbUcv+0vSS5A8r4NScmWAg0wPHTbt+lEsR3A296r4Lo/gcJck01580Jl7RrBzv2Rim
r5Yn8XlUkbjJQt7yRD7FZZ4N7xsBR3Aoiio4hGv5GWR8gGvgVBcdrqsT//kz8jrwDwr75R95x124
TBWg5zaAO6S+poKfqtYObyek66IbOpQcng+mOrK2mdF7327JSR8NLrOx3J76y2BJ8+ABqLh4UZof
bQv5UR/wCnPgffOtztTTyB6PpmF0Pdl3lrXHy1i9OCYfcylzc8fsZMKUyp+dXd84aeys8lOdJgNQ
+cvk+iTtgtsI7oj25S8xePteoMzzMHRmFS++qIi/xYF1GHEWJjU8IlJO22DaOmluf8mB15wqBzuW
7xklz/3rl9cSLLPRTVDtrx8ug2X/sM7ImzZk2HvfZSA+21rwG53pS+ryky2aHdut1xyvH2vt9MEh
cvmT64UPmHHM55qZdYy2aNoGKvO/w3DR356bFUen4QtB4RccSqf7cvAj4l+tlrsF2+dPu7H5FMPx
ruq96b5ezInAP+Aq/NNXMzXvLZEiyxnbxj4GIdKhzTC14km3fZCU+RRcgEdUZ3rZYh+ME0b1cLDC
V7Oy9LZKtXnx+iVMVOeEN5L9U5L5aAM3kTM1O7axxpacFO+OBD/Qm2pOz1Sszm1VRxIi1aDfi2rG
E+zOxTFyqjxm6Tgii+9J1DO6IPta0aYcgGnO6dazm/QQsIn+cswG01S/NMre6KFvEolBbUs8THfb
Z7RpYRP2v8vpmsM0RvSc2RytsasNQMNh2F0mLviwCVhfRsSzkvvsePvArfyH1pycN9Ro0yNa8CbR
mZ0jm3QWnL4jN8K6orEIhWcdMnOZHpeMvCau+uFN54aV1LPbjjGDA7h5LSbiDiXvKVgnc2fJYtr4
XcNxmlk+eB17su+MpU0foybIubT66H6gUN+25bUfNVv7tlqi9S4jix6Muw2KtRp7ciNNM154bEAR
1bABM3iAB1RDEzmUjK/3hbOWSTCV/l3vD87FrNPpySTYeteGAyMNj/mKYM5WbgwGL7cTgphPya/d
LYi6rgLKX0Pgd48Wj8oJTeQMw196XhLV0Z1fOAb0LoJBrbZ7tkBnTwliK504ZuqQ9qZa3mGtd87I
LYHLHbvplRtr2HkaDzVo69FwXxsyIe/zwbLuSr8pXioz1SdmP+4nSys325B0328YvuXUxW1fnWRn
+4opWOgcLWW9XAMp3yIReG+IZk7O6oEj76f8OSjqhhIWSm5EpvZ2teRyKNYJCfVU5/3Jrbv0FWUl
csSqXw4puOv7wWdHrmXIWjKV3rqZnKqPp1KBb7RK49YnEfWRXLYoNtMr6kebA5s1f8LqhrZy3Sma
pyJW0Ou+lEp/655ZG1qpg5NbwXbxqeYH9iWHwVBXJDj3PiQWo0x3zFuRJObaf+vK2j5afS3xITIU
0nMeJN1g6js+/2EzuJ2IYiHLS74UwFrbsH1BOcaYabY8hgBmdp9lsxHnac8qxHPn99kJijNoJI+7
eoiSrsqQjs+tuUFVLJIcUddm0GOFJ9LWtFJB9rEONn+TzikY7bbfmqvxo1rT1dnMmvz62J2b6rQC
5MOgKRCBads+YuP3t7rAVq9rcq02E8KkpJUMzrwhPzCR4vZOMeOO7nCryTLfND1/L7LWM5Gz7jbq
xHhksxQdVCrmnlvUa85CSifRw6Jvq7bh67CKbGaIOTrWOad/O+MClshYtc0FBW7tMTchrlOUTPg0
5iVeohThgTn6b3o0ZWJM4fTLWLKQGkA9d2NdHHWj5EunCKzAZxSelzkzr7eEcxfkCLUABCw22PWa
XsDPfPjV/mQQCVx0y8FbDe84WwVAqqVZD6zmxsS2UwG9HiL7YKQB6FVL3BG1Cx8z79q95I0kiBV5
tpogPa8s66Meg1O3ts7JR7d5gUfSJ3ObwbG8nlScd+XRzt2SLIjsUQzDcpd5U3RmdFd9DROQUBQ4
y0Y09TNjYZ7Plj2hybTl78xa6lsfGf2mW7Bcp6Xb7PSwNvdSdE8SDxgTSz8NCFVIp9+OzhDjhfNC
cjIP/O4QpdI+h0gJH0xJ9s2GK5X0RX4hXfbYXiJVmV8lu8Bz54b5q+3P78bSuWdiqDCTpO5Q7yKv
kA+i85ubJeOh5jdti9V9RcjnFc0jPEYX6qnlQVdQRXqBYvsAdcHaM5y7RfPUPhRBQxR1anC1694+
eLw+Ilt5PxiQiIqxHp/qqZPbCovEPs3lhWDx12oJ5nvDTMet7kfB1iobY3T+GNSvTYojb7lXF0aC
XMRd6J4mfGmxVEpeAvD5ncMBUEj7OS9BHcn1kwqWbKG5yHdN5P2MUovLFJhdorRpcNMWTCjFAu+W
qBI0vNZOa1SbjTebJ7kY3oYyDXN+1HevKcu8M0+aOrEmx9qRZ8XSTVXj5zrOzc+KkGU0HiG5hXAf
5qMhU/fS1cibmXdEj4WKoj05PwO+lXz91pE+abLhniyvSy+tXRh3Xh2OiQu7ZTdmxJ3JlnPOn0Jn
X7Zhk3gEfB/sxtDIjYWT5JOz7MrFd3ZqGtxfDi7YROTB0qK7nT021d2Lz+F2K8u5ReW5WMbRtQdW
EHVj2BN3jQ04QvotZJrafAnZl/1arFkQLY2u1ws6wACRr7ZLOnT7YenbHbrLeecQbbULx5BQ9YH8
6rGaT3nkAV4YuKVPjtffYjtgtDoIP+noy09E/Mg9LpRb4ZLQ3KLP3aMnqu8Mg+cEgmT/xenlW6nt
KVktu036wDWOvuzV3vNmmtl8kUkofDcuBdsZOcIR8Y3pYSYbfOdEV9kJD0UIbQEJoy2PuKzx1kNT
G8tudckXG5cel0/NuqrIocyNLav11p2GQ2j14R7zTbE32Ph8LXnl78uOpT8bxiXhb0q3WTGsZ88W
6/1MUVBXbfsr86VkpaZ/dpGDvcNdyoeVemXPJNy9aRaXangM75SXMyWmdrPmnPVAV5tPi2ldeh98
Sm2j/wWEFe45GHqNr9gekzEyul/4ZNx3wen2K82X6FgrFB8bFoTWsa6n0CIMalE8x5FF3PZVahQb
4K8hJu5xmM5R2Ohj4ArnnjtWYQFyvdtQaTwpbCWKH2bQVTceYaB3KfP7NF4Wb34ee6P9wDRgbBXD
80O08kgZOsuKYUmUt5jc13MYSlYQ+L38rSqYU2+G0WofPVfX7JYM491ycm3GwOzS/eR0Y5NwqmB4
ce16uUdQazwO3KJyQ25K+uk1VXqgJuxePQB+GSXSupDw3LkvRVN7lyLye7zpHsk6flCCAiwFM8VS
heH9FCnzwAaILY+u+/ZhzKM6QNGdztD/6nE4rjJQn44vgy8OivWIwn60tz2Wx3uICeu+x4u4ya1w
2Asgmdel+JSw1Z0gD46NdZtFQh7rNCrvC6e+UpnHzgTUGjrlLduDW8vAuucH3XrKZXtNaMIkx/zF
hrJJq/RoWD3cfgormDrhVTj/UZUq28quG88h2+EkyHvmWn5EqNBYpJhovB9zV7D2MKwXia8yRir4
pfm/kkya1IzNwkOac/pmSCs3mQ26E7mqLmmD8KMn2Shp9TgcMjAFN25mihtS4z+qAXFcS6L7bh6p
xvFtaZ53S/419i7+Izk+Bqvah8BINrzX1wUfb2xP1Skb/CkZB0koed5irpBXZM7o3c5lV9y6RNZ+
VmAP70S+uN9WpKyHKcuKmwgF23aoA4qypciS2THlgfLnATLAz8Uq9cYpxux25n7druUwJWzg/FNg
edmphuWRVI5LCO/Q3swSRI5JU0ocgdvslUECkdJDdViC0XpNYdhAO8ApBISz3nh2fzOSh8Kzs9qs
dR4eZODuGp1XCfE8O2FEr6mWz9W8PMnek7uelVUMfvj5iopFdWJuMBy+kO8axl1Ruu9qytdzI8vg
3lnS+sWYAbjYgfO6DuN7Ktf6fvACdsI+zG5ma+utUiWn+fBVKK9JWL9+zhI49zxE1+AbCBem9oeY
RajYXQFFL6bRyJuSv+3YUO/u2rV8YsRwZKmOSryaqh8ItjFCzeuFCQKRMoX+XArzs77WUoXhPOuZ
UxId1raisj2Vsmrj2at+GlVdxr3lAcM3vueaa3BtLo05vzdTMwLcmO6l16ybOuiWmzT1jZPfh+lu
9Z2tcFiarxBGyKhJl81gGW94u3jAGOvNNISszcYq4HHTltDRKps8GzUm7eo2pyqjmuxN5TE4DRlY
uErsw6y8oyy1NuU1YKFktor61FwS5WfquJIuBqx8uHG8sfk1N8FSbSpgaJvSg6sfcchtSboEh5YF
4Tkktv4nG5Jui2MnS0aRnVosEfwL55fJyXWaBDlPnrnDZHpbedK7oNAY9yW1MC6u4XvpycudsJps
ejjESD5We5fiJeGrqc/YCX9imXpacfxs8ILfFkV0Hovxe/KGX5hvdnVbnZjqwrKgpih6L2JXkZ6L
hnOTSc5dHqV7wRjIcMpz2bJVdE0pk7kLSUvol9daGGcjKl+6Qk23aBeMR5WWiKjt5hsv5G7Q9pdn
rMcswo9RWXRyvVfdDYOatvmAN4Cd9Jj0lvWGJeCtoL6NIRUdxto7q4pjLmTeiheyOwkULp3AV1sQ
XP8EMwcUiOQszYx3tupqo6PK3Wfz9GMy6600LKiQtIWZP0FPKTNa66HZp25wYdmfAfDAp+2UctiK
XshtaLNRhmHY09Kv31zg+C7KRXEGmPtUzq/AuOSDwx5ob0T1CS+yYgAgXkDj7yUpG4ks3C3H9qvR
R4Qviflkm8Nv5nNsOtTyLmoX42TeOc+2kb5Jx1gfVGm+N53mcTV1PyyjfWgwMklXvrEc/5yW7BvN
180o6VycgW48+s6EdQyJItjYwkY9A+Qpnt38cR36jxzL5BlfLVebcoYdeQHHrMcNoww0GuxFqkuP
/otakXCMQJJogR842Iosryg0O4HUxLc3hm6jAyee2qAhWvYue3GM5KyaGN8Lz9iPSp7mztkjVDvJ
+mo0M/xDm61f9TrPMW+n21Ttesbc/s6H+dTX+YEt410d5nOSi3E3OIJjdWAfr/1YMlVPGmQ3B7ES
FCXQ6VzqwYgFfdqmnEglssEmsp/bsfCtyecw1a4BtJwF6rGiNs8AhjHzpG0SwX0v0j2MslM4+kdd
EDhKV4G/U7K38/VpzovXq2vHWHK0GUP24ZcOh4jpUPVNe4ZN6UuA5ylGsc9eEMbQOAaKRXb9YICZ
4n7Y8yqPPuAvuyC2Gs7THaqBY4/zKl5C8VZm3eOoOChTAG0mhXQES78p1xekActmycnpySqmGZ2b
P0jOrU1RLa/2nJ+wL17YK0I2c8B2VznsmSo65lmVxmExgJNT2bMDWSk2/eEdatGZfrjdjLV08ftZ
+UHxKNvPdpYC9wy4etFnqX2jTLY7qwg+tMZ+VcGYiXucjV1sVLZ67NT4wpDQ2nfCsE4Qdsy4D8m8
dHU/lwlAo8m+SEuTdDI0Zr8biwFFU02gObbnmieyyhlArrXFR9gjqRDxUrmwVGHQHMOwXYtHPcv6
KcCD9yvtpPXOZMw9CPy495FtyOHCYeINp5AkanZiWQu8OysyMvYC/itzRzdt46Xw0oorhse3ZdvD
uMM+b6GxUGX3fnXFbyM8eLg4XNoSc+inPdnW0tl4vdrVUUvz3duM8mQRTuegc5z6uHiIj46lVzbB
xutGe97X+TXbsF8QK20Y4IHNMtCGigSkrKvvJrvN7Dv2id25klwwCZAGXHiML5z8okzFYFV5IFXz
EMnzZuglC2JBfbjrpJ30NbKELWn2VUqgAdYZir4mXw7VrIMHRoKrebtYPYkHDRIpVBudFvNWLOOz
EsTZYqyz9d2Yh2DEKlBj8141ihFT1guWhkzfK/3hDlQs50iE5JZGLK6GRFdm6+97YzbvsOh4C1HU
E/nzrsmeNqztJ+SoTEInjzyew1ANS3sMJ5clgUmbgFipl0+OO2XRmV2Yu+2KUOW/aeEIfKxNZ8Ih
mvvS6jbMdK+GBIBm+kWFGtmdMqrP1OY//sRYHY03eTf54cnN16obN2JijL4NkbOYN3Prj+92MLc5
eTqe/uLq1VHC+CJo8yRIRU7NPgOHe8DwXHQMZsRVC6tcJrEVENdjxI5kuy5rOd630u/40dy1tiAn
/MNcYICPF1mty2HOYcyuNXCuX1DemKOtGMS6wyDyAg1b6jjj86wYhJtmt0T7rOCbOti9H+j94iEX
/MKI3irjQdLYnm0PclqcFWb4yqYPxyVTd7SBzhr0e7GOXzW+ZgQADBiuyDUkdaNDawpIcL3H989Q
0flsVz4qDq4oGvZLZZKlN1mFe6BZAZ3vsC/crkDPEth9a8zV90lY1ZVK2F4JhSm9KRJgAWMqkpFV
v7Mn0N5jYapsvtW4ahTPG/ebbLcBveACo+6m6vti2vJh8ktTzCkaW4wqf+MFhh7olZ0SF+FBjJxC
lObncilWN1k5CvNHWwT2RaWm07GxNi0ALQVixKTDKN/t2mYVVxnRGLjrbmUn+ppSBqZPeipH4gPD
7LEsQhtpL+Nfv9nKyWBoYy/6C/GZYqTcsRCgBrniHq+mC/gTXYeuUGYc37Tu4nXlsY3JvVuNN0kA
cvBW+24pdxWLlQkR7VidRWM31WbB/8qXHvU+1p+gjH5MXmXrW+ZMLwMs5O06Gan6kADg1jt3hHW0
n5uQZ03RkFKg+hTfbzE3hsUjqzbbI5YxouMmUerY42t5WRtQWxuL/JEkQGD6w/Q672PEw31nTKPh
HGSR2Yp5ctW6ZKFlItgUY5NTSLX1A9k8Zsyw7ArOXDJjsA8BV9Q5Y8+4tThg0aaGzG2316ZkF4n+
0LXGeTX9FLWouepdPvBgZ4YKwyvPmmKP2iK8pztHJ+4tCHqHHFFrvDQQNRELqlm8TR3arr37BwQa
YaUnpIr5jRj21G41E92mb29wDGi6rdIXbRFXs91pRo+WK7b5H75oyNoFM7ok54l2chhvc95Gv3GQ
vqU3FHthH3u57//Gq90xf5gaTiJB85rFwFvFJ0Eh7hI3tt1+5ahwnItdNVlNbGauvr01sy5Ga7q4
g/llj9Hic8g7f0Co6spENf/gUUucw9WZ8S/Y1DRVxUW5buaiXjOi8VTzriPU20BWSXFlYAALkUnD
FcLqjnawzV0u943TBPj0ZeYYIoEdUBom8rrIjMdgDdhPZpOYjrKNJHTXmpxjXksZcFhRPnr999wQ
MlyDQUgCb0LJSepnlJI1aqSWPDrrggDZMP0LJV23N5q+viFrrNxdoR8x1c1+zVX/zHMfobHTl787
r607rBLpwHG2JOmgCKDohXhFg3m7Uvhop6LvLXwk6Nast4YXRmj//TFuQDo88GleUSLLD6NBKRyk
y0PQjGZcCGYAqbL7GEzELwaq2SZq+jeO2vrGZaKfL7m7K33j59CQKbP21kNPBfYFrYA5G9vBPnLl
3po6Ni9ls/Vpv8+IUZ3tOPnpjfKdJ6m1jAvyiXFz2NvKs2Ea1jWFVWOjY1/QO1G25c12boJwA6Zx
mwMpWegFdOVgzujyTVa1u1UN0fsS1ComeiSKV5fige/PeV69KYuRwjyvmduybGMk0GQhrR2PMQZs
STCPfWJmdfiGZKWu49bSSIRn04rLIeNNEAPe6WqBIih5ItaQYW+hIJDQVOjiTTHDoR5WHYGnbd0+
e6Mnb/Mle5GtW+yg971GtJhTikZrMgIMnny+G1Wi0rgL0yAUOQ2VT9prm1pE6mpbbaqOwMq1arzE
baz5XgXVeFobZqk9k4B933tJnqVIvCxxDoYJbpbcqtK7d1d1oOU9AsxoktYtXeLRjHuqex1PDdmq
eM0f0hSERVgFJrM5j9AGWvcxbvPwjqesg4TUYJUXoI2ltjTDqIiN3LoMJg1pVPtqV7lIo+rVpl9w
q8+17IJdPc/1kzkCklFqtuMpXew980ozppU9D7NZ7esSFQCM+BW7dU+kddtlPhOO1cUICpR5my05
kbNZVt63ET1brvt9ZqryQQr/nBEWGGf2FfsqEoP25tgU5Zvryu3Ut9mBPoaSHDmuOME9okWBsPnK
sHf6sIuGLqBXmhareDNUXp1rp/oJUS1/nIX9PqOCi/vOM5JoQiKzTGa393VGrhY5X+1qHxckERu7
4XQy00dAnHNiIjQ7dOT57BWRUb+jIP0CtEhJXUsSwiWTTViJrxUT8OPUeeEdsgq6iDUXNwA3jOvE
VG2Box6FAYzINRm72B61Dyad9YsnU5GsAHoeo87/xoq5YXMTPdudf7/UwdEAQrzpw/ZBd84Ew2hk
WiuBLu3sOn8BlMRD0p1ePM9q6fSx46/LaCBbDsKLWzAt793lI5zX6sapfRg5pfvbsSX1qdPUl9CC
dRuGebPjK/WTtGMrNs6zBcWl/AikWV5nyQzs7IH1ogcfAtfYRMao+8TM60sYmoJinkM6pBKA77Le
4r0Nj2oJXgw3mDns0UCwQKRqx7H33lR2sHcdRjALiKKiMGK8cz9Lwi9AXBpPY/Vd1TZozOhXOLBn
8+0VWgFP6I0E2/NcXnPBLKs4RJaRWDrbDWZPy26cFunf2xHfeGeH4rg0jn235OmDtMfPsnxq/PKC
hY57InK3dBBn0/xf7J3HctxYtkX/5c1RAeDCTpE+6V2S0gQhUkV4d+Hx9W9BVR2tTLKZUT3uWUWU
pJtw15yz99rxtSGwc4yxcqsHcA2yZuSwIbJXW6ag+gOa5PHw3ER5d22CXt0o8DVoZduvetcsHdve
CrXdxkXx1BVi28XtOoNM/earzQt0yuYpJUeG2hYb1cR9M61uWBF4vpANfJFKTVZRHqzRk2Gc9AdS
5cr9mApzwUwcbhG03QSlld5kcC5paYzTvtF7cEfpcBOE9AcBnlYAjvpVbWvUXbQGTnUCMAOYRuap
xnA5SPxGVeeurZ5eX23rQA0a3bwyI/c2a4f+RreiG8tMnxzoq3i6oqVSZrvJbvVFa3Rbf+he3bjk
1JqFQC6U+JpoGI7ZtnwqmnDfkLuCTvWHYAeYVNjvmjp/q01t00HA9dJg6Kha5eGN30AC1+NDYFcb
EZRoIZo7Vy0uai2/saN+O4EUi3Bhiai5jonMuKjVGiAHjTK2P13eLmMtXYKa3hsZcgOYO4sOyc/S
lkjq2Fs/hU6zEbnh38m0z1bFqKyn2tg3bfJn3OnXSVFdYEfVvMRBwh0rFjSXnNc/xW2V4t328Ai8
agNE84JD+QqXrPldJPQ/uzCMFlDMaY7BUVvEnNZAnujwkdJeX0sSRjyaG/292wZi1/UaJ3xQYHON
IKP12dlk8AJpvrTaRruuYVfTdNYnfxGYftuPC60xTSwvvRybbG2jhJkoS1VaUVygQQVuFhrMweoI
ssaJsK+G/g2nSuWmT5N6adLmchN+WNpTnStZZ6bOvE/N5ABKG0EwiqOt0/pgjAzWc6B9FlOoMVWX
sjKw0bCMsbSkChEkeDkAbW9gV7Q7qrDdjSGFsRC2rdy2LQmHdd5Tn0wIEm7N6jLPHOcyjat6ESb9
HajZzURBnwNFIsm9ao1N63fOvq3zZNPXw0UjJLmF5oH17ULNwbXqkg1TlKoGUhzN2iZFw0vQG9ld
I3pxW3WZueD2w01L/EuAJKsKixwnFAqswGcTv9yEley9oXyFEkfFJG60hVqAxp2IM4lMuWvs/lJp
5CUyDNLpxY5M7QPLEV13EiWz4qlMe3RKbV9QrmCz7Y2+7/w0nMrE0W41erui4Wf+2RsiuordPL6k
xupeBRR192FUCQLW2RhCGTaNn5ZgMxdV2Xviwr+mf5YtgSOyfbdr505ji7zoR87bqIvcJSuPc91T
+LuEw/d3UPz/BJb/pwvE+v9ZYfkINPlITvnrz/+lp4Q8K/6wBZJI06HFZUHw+Jegkv/l/kFVFG2/
OofE/Eq0/FtRqWjmH/OfpviADhMk1qwr/5clQDf+wN6IixL7rTFHtP8zEMix+BmTgmELE2WnKdjQ
GeoHQmwSgSqKBvNpcAr30miKeufGGeqe2AruzXTotnqi5o9GxC4BJ5pbbI1cH3ajVAARqp1cgmDg
DQ7xrK5+u42fcECO9en8MktomB7gEsBL0fAgHyuZs6FUaSUpzRO6cXpVDXi5yqq0WyomSMUVI11/
Pd6HOzGPx+OYnd+cSJ0T5XTYGbh8x6B74pzcrmDXdx6cjnNEiV8Ugn9LWP+6LJASDkkepL6wLB9f
Vujj/vHzsHtiB52scsUtyEulrEW92e3vnXZyFmHsNJdM8GJJPGe3UCrZ3n59rfO9O/oRDko7R7dU
B+Sp4PU8/hFREhu1T0f4QN943NbNGHwb4ewtIXS2z4pRakAsff8O75l6J1FULL8e/uNNwI+MyXtO
h0R2D0DgeHzFMOtJ4xhxyBs2bj5q3kWrD86tUFmjCrQ1y9aM9QtR1cN1PBgvbUKB7evf8OFxO7SE
SOUixw1SijpLnX83XudNokzUH5oDYiaOQZleLxtpn8vimi/k+EYzCt/vnBXHF3ZqshhoJHNaGJpD
ZQm5I0oZEn3YmhsJ3+vMBZ0wfXizfiFKwDJwMbr45TH6/YrQL6MRMsbxICDm7ibycDmb+2KnJo67
79jXs2cpQ+3FbcC999LaKFDQhedzuuWcC838DAp2fpOPr52gGkLPbVXF3wQH6fgOw2ysaCLJ/mAJ
DuGuqa+kn5P6ZN4NRPgSwXIunPvjzSZQxzV5pqRazZzj4wF1ZzI6q0zHQzHEzaolDmQZgH/zqOPY
Z97gD0NRntegelCncpBQnEIYmoql1QS8dkjbDMVoZNhLyPQh2SC1fsbScezd57EyFF5HAEUaSFRI
s8dXRS4wO19sWYdWybP1YLsKBFWgTEhczftitFQcmMj46CafS4b87CIxN+FZc4iTsE/JJXHThqWR
yOGQ6Zqx1ZpWWaJaTdeGOYarr7/GD5M9F4mm3wZgAiDJNk++xiEI88iddEqoBo24OnnR2Lt7gx3h
56zF69eDfXgxGYy1c6a9s8xyU4/vqF3qdtoBBTgk6DOw79t2jm/frpEoZOXlFCnZRZuDKv7HoxJu
SAQd8y7ry2l2qJymhGNzqB6mJPNfadojyJLRRkAH2CothScb3uT712POt+3oE2RzgQfIIn6OixXG
yRfBrzC6zq3UQxcgjwPsmiwm/oF/ZKD69Ybi82AzgkEE18iprZD9uuuYjT8drJrjWWiit3dQnJ9Z
n7VP3hHumwlCC/8Ut5Bt2e/zG7pL0ZVmZx2Q/FxlLbVuasuIQ27TqL3s5EoT3xrb9Nx4G6aHQaU7
pdL5IE7KCtg6DIevb+0nH8e8SwAPw17MYP92/GtQiZVKWmTWwZEoDCMUJwXISpCCXw/z6VXP1hkI
QoKG9Gku+JhAe0WiZh3CEBX1DpW+uIiunAfgUOKOm6DvqrcJEPNPGuq+e2bu+ewifx/85EspNDt1
8W1Zh9y9MtpLG6tEeCY94OMQOj0IlgmBq4eF62SIjtKmikygeRaDmtJAkhkyVeC1ICiSf/ye8pLy
4bOnxALLfx0/MqWnixkmrXugP96vqPoMHvjr8sw9E/NG8fij08EtkujHmzG7qU7WPc2Gre5g0Ts4
Tkd3hn5t8yfl9txf+LFNqVkWMtbR6uTJrmya8J30BNISAkGBgIK3YXxTkVvhhSMkK1kWipH/zMwc
aHDeaCjlfAMc92JwkqjZEKxj09OukrRfOKIZL4yy6m5la+Wjh+GWTHNpFEuyvQt1G0RE1Xi1QbvH
E+jj3omEyc7NcR/nGy5dsLfU4YmxQp7cYZN0mgDvin3I67RYlZkvFrKs+zOLxYfdK0Zqpu15u875
hdTY4+cIvAYFulO7h9Fn2kxm4jJRUIWt73U36ndhZYxo43p1uo39JKlW0B+y668/y49z0WyU49DE
tkYzsDAc/4RJcex6wBlzMHvd3Q0DfiUCjJKtQpjWKgmTf3w4wY8HUNKhyqrpKn7V4/EKiiaID5rk
oMoAxjBdhIWVAaL++qo+3lhG4Z/HFazaBG2cfIv6oCGY1OvkQBysCHglSxP9cOVjP+7MW3DV8iKA
d7wTFbrbkdy2M3PBp+PPp1GHqc7FE398lXIkX22y8+TgGmZ0je/tm0KMHmIr9jdWpgD8H4jGokSs
vFQIFc58uCcMqnkd4/LpMVuqYHTHOrn8Ie0dUNtWfEhDg5gwZcPKKi/sQK1QMI7lYwzkxrNGP74k
Do+GXjWlW3LjjDPv1sePyCIqA4ARhX+d0JqTn6H7pWFiF04Omu1MG8LgqHS2Rb35+ll/OgrAFGCU
NlOVe/IG4yd3q8rmjSqqJltBgx72pRrrZ9InPh2FqRYdAiwm85TJRx3UBp2TJAerQQrY9yEc/cyu
zzw5/bNhTOZc8n/0eXN3shhT7mv8rlPjw4gAUXpJUV8pJgqyOkBb0EbZLR3JXvfc0XCfweOEV2nm
Zk9W1qtvJHpFCw67w0rk/rtN1+3dVlulIiDFdtFGTfn4riWKvjEGMdEBbOS4SkkO+F77iUblW0M6
//WT+eQrYE9qEuTJ1cyn9OOvQCcVyyH4JD4A6U83LTZvsB/UWGpQEl476sZC8YvXLNfvStLJll8P
/vEU+SsoxGWvCOKPjdbJ6lVkNZwhjttIF6W54t7FyCZLDV+N1qyTUos3mAdwNlatuq6Il7gusMLd
Dz76ZvRZ4X/xLZigMQBXWDrsq5N7YVHwQa4GSM8lD3FXg6pa96GRn/kW5n/leMVmOWFb8GucOSTn
+I53rj1gIpkiFBd9svCTIVxHbpDtoizjII3N48x4n9xke143KDIJemoUQI4HxF4veV1lfXD77ltp
m4hhQt3EQ0ULfBqE9aI13UsHqXXZFX2801oV85ba1RdCFsmZ1fRDMYbyC35u6omkYAnQICdXj6QF
gPuYN4fA0LXKw7VV7zkjZUQr0QLjra+fuXH5GvQPGktAgAeq0OqZl/4kGppzH7+CtRyfOEUZjron
T7pSeM6JsJu5WuAs2rRqntmZBrteLdpVr7aVh7SSFEqZ5evRTNLXphXjo6/of2IdvS3G5n40pXum
TmbPb/tvbwZrwVxWAbeE9Ndgv3HyNcDScmg2+N2LzWp/GbRl/GLVddN7PnRGzKa2k3XoKugg0a4d
zavASasXqxoRE2sxPBSPLlp6DezA/x6iq685bKbmFVxFUXu0OWoDGEZKo30KOu0xMwZ6magxC4wg
ZGV67L7VFz1wCUFCJJM/4pgE6qVQ37mt+1q7o8qWkX8jIoOubAmDTpgVMktZBNX3IErDt4IV9TFF
1yo8mE7whwdOaBhYiPmmaWr61X3XK/n3PJPaYXRcTEFmW4C9NLAwxwvNisMfutqQ5UkqC9SnwcrR
GMjgrcsEig7msOIVNUjxiGxN/ERMKcgvTDL9VXRYnBZYxYxXzQ0qej4qRhY4WTgRS4SCMwo2Cy6j
RoRvJeEsBJD07MsFQqNuZmDJR6UuQO5lMV49xDYThs0iLONvap75f50K/te5+D+LL/k/Ny4AbTRN
8TsIYv7zfzUuhPUHhXCYNg4+So5LM2PxLxAE7QcWc2Yug/WcHfiMn/i7bSG0P+hjzCI9zj5/k83/
BYIAh+4anPIgtVoUQRjpH2Tpzav5vz/KuZTK+Z9aw3zqpqh6WkJHAlpo0rCg6zsGRkYUaEW6LyuE
UKzFRooyL3r87c7c/vVv/+ccvb9HBNw9IzDg71knJ44yC51QTjbobvwIuM03mR8tvh5CO172/zUG
hwrEjGC6ThPnkBU0mEIdcjqW8Q6aWUrI1Lu/j7aRdzN4f3KlXmu9SW9fLtzdmbGPj6y/xnbmEzGA
d8dgT3gyzY2pVqYy9wOKim9hfZPioQwtMsmYmYJAWRrqdaYXi2x8/6fjQsvkLaPyx+BkGJ1sQqMW
rhvGb/Q7zXyQKzaKpP4fOBeWWEF8XQ1xeaen5saxzsT7zWva0SsEQJyqA4QT1lqK0ycDN45SBOOo
J+QvFj6GJomQxC5XlAUfCyGgKWi4p7++2A9vLUPO7C9uMTtVVhN+0m+k16gznSxoGbIux9d6GLo9
iB7o5a1yi9z3SbIK3deE4p5ZWD8ZFhiZSWUcNKEGXPd4WJWWtY0+iflzgiDHFkN/JWykJso42aEA
Wwp3b/S28vb1xR5vyHmh5tK4SfnfoPnhfniwleYoFcz0eJEq6AcWrdakz2PqoLf9epzjndtf4zhM
NpRUgZizfTm+OitILVlXOJ6ICSHyR1sPqPQQe1zgEzlzI48LVfNQ9IuEycmYqvHcljwdqqNuXeno
InHwR9P1gCiObJ2vr+fjfZsHgd40193naeB4kHJK04L4bRZ1GWEgsn2orUN3Zsf36ZWYls4ZE4Yr
yLrjQTLwTLLtRLyQYeGvlQ6D0DAhn4nVcwmQn41EVZiVxKCmTyvoeKQgdsltbEdegxD2gTIumoIc
E0c5c0Gf3TVMKCxVFElZgU6mL7sgNFkvixhVXvjIbvqhSsszQ5zsT/96/AZfEZmzPBpxetMg97al
OscNdjXaxcQX+m0KKnnbyeJhUjN0Qb2bLEeNfHehuFAc3JEdEHnG97rsNOp9DQi9gSL2mR/2yS3W
adxTb7PRgVqn9WHMXCKoAweckBl5OoaLGqyJIc9Rxz8uT3PBbWZIO/TYLIozx48Sd5/W1DQMF4jw
XyUnJqwX8SPgLxPJDZJFXS2QHxbWN0LByY0vrAiZY9XW+8hUk8sqqKKtQe9vVxnlorVb8c7+HZpJ
KhD7q6368+vvaH6xjud3anPUT1xe8jmc8eSNgB1rpFTtuSvjQzr8tP3rdKHfjeLp62F+LYwfxoEL
DW16FixYJ5MCRNXOTQaRLOhL7Fs6sOseBsa1U/gEW5MBPfNCagip3kiGk+WJQeIzQeAjQTxsKFYU
1kpNqzOT4scpnz0bSQDzbgyDwemUn5VgHscWc2tB6pcjx+B2cLsfSbNtzV2DDWGbV9o5FOInr+F8
fuYdpOw7M7+OXw9LyXKme2L+KsNecWpKafDme79ozjSVP/nUWVOYTea2K9TFkxlliDAhqqheFwmu
esLswHSts8Lx779+sKfDwB1gjWaKZOXk2He6IYo1RdfajPcH/K9y44bCX7a9Xp+5mNPV63SU+Vf8
tiVATe2TdQvxh9K/vgxFYC8wd1kXeieqVZrJ9syLcfqQTseb//9v44WqGwV4+OKFKa8M7WKqDtq5
G/fpEEhKcFPN8g5iio6GsAq1lY3LEDDCiFf0MgcDMSrQrx/PSamW5ik1cNRUfHbUR+eawfEwepKQ
2QOfFD5U0F8CgbM2qV8O3zpcFbiYZP2jrknqiybqeNlwW2tMjuA5p/rMDzmdZ379DhJN6Hqiyvpw
uQM05bx2Rhz0lErw5UrP8SlVhKq5anS1WxFReead+fWG/z7l/DUktVSBMkBXT78Ax+yFqeaE+Rp2
O2wMmix3SGhp/lnAv9FBxg9+DXEJ2Z+BY6pbUk/R10MS3iYafHpUxlNebYV9p2lW9dhU/pmK3Scv
gEFaDssEx7M5G+T4yZgc7H1iEvl5fl+/KWT1gVSpWQopsf4zdc3fb8FvY83f12/vcwWyydRjZt8R
H8+oip/whNZDVJy5pPmd/XDHfxvmZM5RqROH/cTOHSugcxnk5R67yqK3jBt8kvdAiXSvKdoftizS
5dfv+SfTELH188mZvRp795ORJyBVGJIlr7mltMCYrOSCzte5OfXj18TqRd0cQh19NaqAJ/eRNVht
wHKyrSFG1aPquaW5o3hmoS5MHEgyDp6KPgAURMRdG25SNzwzMZ3UIHmSqKMs1aJ6jw+TktvJTBgo
mRwmxwCDEQQ/7ca4pmwGmUmN8KuGN3S+HlUCEmvkILr0d1/f5A9v7MnYJ29sU3Suii9Tgs1+I4AU
93ZE/KhzZqY4qfl+vMSTm4zlDy86ZQTc2ePKtlt4JdGPhhKLZ+nl3sqCVdKNuyptd8ImNKDLYTdo
dbf5+mI/TFjzxVLap8MAcco8PWAkdkURveZRNwnelrDbR4qyUrT4QRBkiRDvH0+QjDfPAw67sLmx
eHJzHexaicChuQitBGeyvcGag9kKXrw5k0j+m5ts6+h6eJ1njeFJYR2QZVfX9Cm5ye42LKN9aHZ3
tRvtczBTWuxelZYsyWm2LyFR6V45OjQy5bk5+nQDNr/NtGXglyKHQdJwsjolkd23fYPxZQpzo30E
Pc8cRUwj5ERMkmTPirYvH1JDFNV6SBG13H/9kE/faFoZaFO464xOq/S01NCE3SjI0pWLPLtRxgu3
xhcfmmfu9fy+/j4rzoPwSF285449lzSOJ9+OLCaOHPMhJ9plSbQ01ZXbwb0Z4jOFk88Goi+ADJhm
P5vMk7mhTHUj0+clxBiqVaD4mzhP5HXS5tV9hCXs61v3yWCoNpCH/JL3UcU8vqp4UAzsOvB4jE5d
UwNb2GJdQxfPKG1/PdKHWZcbaPJFGDS2qL2xdT4eSrVj2HSaSqDIi3uT+2tLPvnZqsQOkuNHHaK1
Y+6IQDxzNz8sKRRJnFnPx9mAl+NXx+O3NTOvB2VqGs4lydRf8gUGuAnCf1hdmwsxbE5M1Fom78bp
+1cQX1foA1eGIfebaZLMUIa3TuPeW2rx0vjjf3NJvw2nH9/IHsPbFAbYlWOFlJopqfZD1z58/bRO
34vTSxLHYwyOEVLJnHgvcKB4yGeXfW6vOpJd5vXizAWdDsabQSgnryEbaWrOpy9hBFwuUH3KDGkd
5ktggurzQJDxIk/SgkSgWDnz0p++E/N49JRnXR3dSDaWxxcXil4nkohP2U2gozpgk6FOaquv7+Dn
g+Cj1Tkuo4o++bJMlb5/H/VyYWsw8JoqgdAaGuOZr+qTW+eqNhsJTqL0z097Ay3PqAa8x9Tn3AC1
yvufkGBkevj6Wn5NbieTH8O4BvQtZPzG6bKGQT1LSrB5eLDEuo2TQx31P1LSinor3Ys4vmXLuBZE
M3sp/idbOtsE341ukwvcO096zm1WalzibuHe2v05PcTM7+eR/f4D0Q2wvCPc5cWlon/6A0FjkVsN
S8aTVoV+oB7xJZsgneR7O1kj6rJUwaxUW0rir9zGLx4KylqmBynWhINJpB3G4rSOTVyxTlzeOIHf
hs9h4JjpdRRrJBmVY4cTDVSIOT3okz1cp72mvAAKtC/ERJzQ97omsm9pNUZxk5UmPUQ3jLt32Wvy
XauddpvISt46NpLbP3Mn0m983CTJk6vhkGdD0sKcgohox7Gzqm3FfqKXnt31etg7l5Fe984Wr605
YNuqizupktWiaTXYAAvO4kHt9Y5zzuSMNwY4pt2AmhSrrO6/R+zWXwLQ9Fc64sbr2AYeoiRNuTWS
5N3ElWDs6mSADVB2GhE6QTgFFQZvCzCTNHBJjmkQWJtRp7wFtl7Rq42fC6o7AJZ+pEhP0A1o+j6n
hQU1DZweHRUQTi/gjkDO1H5+SXMzjhYYX1p/1zWRuE2aeJ3qTXjRm76/r8iqWZNwQXO1ktazqiST
3Jqjpl6qWm7cuUMmMIhODxaeteuKqPFdP4VkECbSWddtSDZTjD5Lq0m+9+e8m36m3m6xART9K4L1
MYMwXvTrrjWaZQbJ8kZ2jX7b4J5sV5mZ8S7zKJekeE/tQ+Dn+pPZDHVPnRuo2XLATZLtOiefLrSk
VIEa6Rk3Lls1hdJGMyaJDnSthrd9Nu57UjgXU47y1lGBoZaJ/WIVaf0u1Uasxk5eQbnRFzbRiaE6
VrfYfTJAxNQuh3R4dyzQCyTzwLBSQxLKvSrblOYIOgrbKQwU62eZjXSorRxQcDylSyXqrdVMNqgX
wEYFeGk9udUgAt7xvGCUR5GqXbnV9GqquHdVHlpA4m/KfTZyq/DwNe2Fm7+LDoysGju3xVysLpRm
EcTYofvCwGEPteE5qadXW0TWN5zTUA/qHqNmPv/AKCl3XWFhxivsSVtYgbLTS/29FAZm5KSHG80e
aQWjxGuJD1fS5ImIkhRDJGjvDqZN2Br3fvinO9ZO7qnBqLwMZnEzFjxjVjS87SPEANQfi34awUiX
WbfgD2EStsd+L+dThDL5DlgwzTP9stWhJeLon4piXExACqBRq9qa8PAbi+3zorZGbYs2C0t3z1aj
Wk2p+piKqoMGE9OCJGeRWjqWykoM0fec8C2vNrMWHVL1JoDdEGOUlleupk17zmPJTcoX9rMfWnVa
kN1g7H35fUrjC6r9Wr9wCahyEVCMsKuzm7SZnjLzpfRXfav1TwWvR34HcmwoVk4PSzZHzb0Na1fP
+TDz5KFX6AJ7qlbpD636bkCOW6pOu7RCdwmm4Nuk6z8ChddsYCfl2UqtLnn0zWNCAfGijuv0qfax
E2tVDG20pNu4b5jTqo70GURe61ax9Lc6Uqx1VNXuLguYFVbBgGs50a5kaaxmB/EYoroOXIIA4IPW
qbnPw2ANtX41NTUfEAxGOO5DBpnOhAmk6lNHejsOS6cpDkGXlktL13RPQ9uh9bFcRVmdUR5z+Pv9
tDHCcGs49QpQ0C7MDM9Q3e9mq6/HOF027CzSKVp3BpD3uH0eQJiqccRw8TLVUrg8QF0KKh/bWrNW
jVGurKHdlrjA0YJoJmlUau/Vnb9kBfC6ouibbQfZ4rnqtWEJtfmFeWzpWqna7dURGrhfSkpX0zux
ZAsjKsuZIXZoyqED0c20EFgmeV0Tron1rN581dS+Z/eo3yi8F3tDGtMVSQEWHNiYHQX7CKoxXdDW
b3VcvTmBeTepabp1cBbi/vazCqpJ4686JSYLxcqdBxHwpGvTCG/idlIKzwHcBiIPlcqQNBPPW5Sk
4Y26eqtrKVgycP6vE8l+u270fzo1pApCIayDmgfpdhLh1YxraULlkJvGS4ydt3TA/wXgQi0ib1Z2
LbbBOFW3ZtJV95UCs9N1B6bXXOkjwMFDxfsUtK62M0FvZHs5DgZMU5ob2uDL0AvdCm+4zfowpf5z
kxf6wnfaGFZWXvXD3qdaAsc22PgDn7c/Ke27kZWtuoIvNIaPeQMAVajJsFGUDGWRlfrWZqoz+6LJ
iepejg5GwKjOiC029D2fXHDpOIWylBKBQE0TLYzJKGuczJs07a1uh2eVNMhyH3QCTkzX+2+gVqCc
+ANhtZNp3qYiKykDZsmyt4ortU+0LWflpTIAUiRywUnGPccvL5UlpK6cQx0wtW4MyVash22Eg67x
iKA2aV20WLsJuVGfY+B0BrC2XBr3dSDEn1Kr2BuXfbviYLyCd3kl1PCKuuum9uHDwekmgM+vrqPu
OqppR5Qu6M40LHZpaoBn7inm6lB5qns5ynYP/KqH/ikikpl7J35xgnBM93VIWKdnmBWm02wgcg5o
f8oHzSeKnkmXO2nu4kDIgzsk5t6EZue1aq5XIH7z1L0YAnNaVJQ9SWWIVUiZZDl4+Uh5mB6P5YXh
tA37YHp0upagirSsmqdJYgz1Msloixra94qU9WnrBy2gwF57C1QBbaCYgG0VWvnCTPWDBlpJa6Ix
apBs7ngX6Ap0ARha16nSxTahHeoQLWp/FNeKQJ6Ff38YJVMMWVGw0RLgbzE5Id6o+dDUBqW4GuxR
XZK5Fz8piSx6LwMMuiUAz14UVCcTxIGmjLZ6Zbf1QgZucE0MqfO9kmW/AehDYqHKZglye+2QutNr
5E8uu8itzJlb9OzC84pj66W2S2spUtIkINwOl42u7MyyegDFVXyPbBO8FzL0dWnhbebu9f0KzlB/
nVnZeEu4B/BJ1X0WcVNdlbayHfKiBz4aAqqwy4QcwmwMbrShKKKFzUytCAWwTAdHFaDJVK4Rdj0R
E0ILtepLdTlWbnzVZCAL44Dg30Av2KD4kcMcmlUkouQhzhdz+obd8TqHthlvrUBsQ6dcWGAyy002
CpiuOZttCs/DHa4yoiqKC42YvfsCGfdypOS3JKST1OY2DC9zp981oSoIG3ACSIbZNxkDDUUDG66q
5C7znceclJkb17efMyVCG5+L9WSWNf2FAVqApMWhkMqQvQREqbkXad0lm5IFYcEk5l+DkbC3xtTd
ALB4cBITGtjYsiHskg5BHJS+e6F1HUHsfDxewXZX8dzUuI8rMpEUS1H3xlgQNaGH9Us6DvcAL++E
Pzwro9j0dtoE2zRljkmblSlyDldlHlg/iAwTxCRLIci7UbX4Fpmgx4S7k9gkbyOc3j64VcV3ZyCF
fO3DvHpufEfel+x0b6o65zBTT+VjO5UXo9Jlcln05T141G6pN4AuksZeFkWZvE+hCnBBDi9laZNM
aUe0fKrUOIRmPFAV0n/YbfQnStrhMkTbTIYDGMO9tNurKNZJkyZVeVPkOtWWJDoIUWCQSVpYOoMC
XR7Yq9f26QWp4jBI0hiOj0mYOT5Pvp8xug5U9bKR+sqdSOdxOWA+VFAzl3E0zIEhpb2Mi+iHJcOF
1ZX2O/5eSo5NGdxkrbO3omRVOtaaMsbCQhFjtIWyaWI2AGklisteE/m2I+lzbcHz3xJdnbPwOnLp
Al4JvJ7vHkrJNH+AaBNh4gxk2yZ6dWWnRFdPY1KBWiERaOMmVEL6MmWl1hGQdBcC6G24GKS/sQYL
JIkGcCsuaBupo6xqrxjUbJMITNkLKMfaWxtg8ukxmiyMKuy/S4ziSzMKXi0dsEnrB/jyw/redYvv
eYUxs1ODKbusJIQKJo2x4QMIk51stfaqKtlVhU0z3LgyB7lklkOxJiwMH1QLn2IZJWpAN5+ug0em
TrcqNQsCDz1rI2ICRSQtQWAQVPwO71HZSdyTqy6uYhJuAxjWq1gwjWYuAnm7ioqVnhDWMExNvNKi
+jUfOZQTGfOcuD7urp4t1BhVzNrgPct1Kltjq9t4W2iHRqA8ErzhMw7eKBQwwsl7obfyLraaPF2L
3k1vooh1cdswbxLlMXt9AJlQzAWGXxXBkg8n/zH1rlvtOR8TftZNeplfDgTcTQU7eQGYJAE+cw/p
H6EXx0nSzVuNLE3ggU2WbN0eVgf8EdhZtueySDZXSYYbH3X4QLgymQj8tlFzE+teUgMWa/q2HcFF
ozq7gQSZdSVhEuotGab4vsiyq/stFVOHxKC4UQi0sbRVm45ifI4kJRlgLD0/IFbcGswcfe2ycWwv
aZA2ewF2Ff9ZL7IOsyjHuYGsZzG8i9Yuf1SWL+E5JUmeLiDY5U+xMwXZqh/G8YkmYSI21lgK2lNd
Xpc8KxHe2nXaPLhYIr+1CIDzlU/nYbycBJT0b33gBNkmDqVzCDNch4D10kG8RuQS3HK6KJh8wUyJ
G/Yddk+WnM5fD+BleX6kjM6hU4LcvwnLDlpiUGLevYzb2gquCzGqJniYAIqYil2alae5LItQ20KK
ve/zYgImVZHOY0jiUxJ4rWaO6aXMOE956Gak2GdJXmHd4Ee2F7Sy0nyhlMLdJInpbiK2Xc12mKIG
qg7HJb00g2TFGu1bvIPuNWLs/gr9zg/SgS8IFyZUO6/02tMgWElwX13y1stAPkVaH16Wckw5WWk5
k18L5ccsGmN4ijph9t2m9B8V9wHA2j6yCs7bWCOYAErLp9rUr1nfyi68LmYin/FnFFQPkgACf0+p
Rr/kBB7sWTS7ZWBwWFU3mnpnJpx+iSAhPSqTws624bQ0TdCaeNZTpdaW5EgBODdbdVnrkUPyyORU
a2yAq84RU77kRl+nkX8hInNVqiPmgGfD/j6SVDNJLVr7YiyItpIivYN4a/lb0rD7djFNvG3XsPqK
OwTZeMluGbB46XWtXEOHmTMqANFPBJdrV5P/LJ2lQhncGC7GuvWXYWxSwY1ltQbT9EpdQ1n03TiH
XMj8sqyjy7BSm6uGwxshj6XCXbJ6OGGaL+G2DQjnk0j9f+rObDluJEvTr9I290jD5ljMpucCsTCC
4s6QKPEGRkkUNse+4+nng6qqWwFGM4p5NWOWVlaZEukBhPvxs/zLRTdM6mvNxLHFOHPy7RX9yeog
SfkFCuPuyDAbqhn9N+MBKmf5Bd3Zz8UnGn7Vld3mkjuy4LdX8SqmrFYa80o3mgLB3hxDNCTyoXZq
N1YZBxlB3HKVbYErh7aVauLf4m04enqEaSmFOTpi5HSh8l0HqW9lAwrgDYqjhNZsapG1LWZFTK/R
tE3fZRYxXSIu2kUrtScJ5A3ZhtRQ4jPTvXDh6myiCpYaI/kI+mYC4ZIupBXejyqy1luzysPmOhXK
Zajrzy6G8j9wSofgqSsFMl694YQrNiQ1jJ1ZWEko9FaynN5LxSwvu5r5ntVWGWS4QWMzWneujmKU
Ksf6BpVBn76N4QMWDFU+MPmZxMTMNg/NOHxK2iB0PAQIvw2JurcrvydTMxHd2uQBOx75Q230yjY8
lABUMQK1zdfaNLD3rp+akmJrl6ZNiHO5FlprG6jDjZZlhpdxI28SzsmB1DN4aNxiK/DgCDZ+6Iu9
rtFpwurKuHVGRE23UglKx8OwrBsOppWbHh2uEjs7x+/XtV0jc9gcIBcU1vdWQ4k7RkWeRkckVshH
ait9EroBU6ImzGXbEKEoZd8K5TpJahxWwuoSZfubroLd6mfuJfY1xU2rmpssV7Hna506Qahq6tBX
bBWhoXae9wZDllQRyRWd8alZNwF6nwUm79cFWiuMKrviBcXSeFiNJNSXdpZiCyQS0Lr0DGarpQ7l
sy5LiIpONFFu2fkvKUMZ32c0zx9dyKjdSqunOvLgNj/lSRxeDYqtZrcIrI7kds3g71unrHSsM/S2
VLCIx6/nshNIAs/umc4G09w6I0cI2WUymHAZT4Z4m9CkyD13SrIDhIx+P4VW+JSHRpxd1SHGLyhW
yVLHcU1PerzsuiC+mPTRHi81FLNJmkakBZV+anBZHcxfajKmaLYllIGdomNIT19072Y69iKm1R9q
rvqfUq0S5ULmPtQ3t6TJhzvhmqjX3Ep8W/aZWqCVpjTaNuFTXvml4jAG1OJg508d7XA/aXLD8tBl
N/aMPLTNONN/nC0qjUMJkYegk4qHorFRnSNJmtywL728LSg3v/WRYVJaKeZQY2qk1TbR3VPbAIii
tg39iV8B2iNRlPZisnywMGFRUPmLLArvyJnMz3S774x6ynYJ07tPo1qL2yGl8tFa7Mu4NPv4Evlo
eYg79hSNBy3HIkjtHJMCLI3FBpdU+uu7QaoFygleUulTqbz0PdA+BQVXiSD6gKkc1P9Sjrv3Jwwn
5hi/4Za435mAOu3FIFvTzSkMc6YldVOtI/pbI9Hbcg/+8PD+QvNs589BATvcAAoA2RYV13micTz7
0YeycdGPrKD4yGaFa0mxSrX4KQmtJ6rSfs0IGyXHzvzoHPL3ugKWCfMmWHBiOXOCRhIokplTl6by
YqY136QY+J1BSy3hDvMqApggE11b8D+L1xg0CgK5ktcYmtbKyDScTnQ0WW1nm6VWt286Nfs7AygH
xCnDTxsQ4WL2HzZpXbacaWpCDdOTjL5ZNxbZvgJ/szJAEJ3ZKPPY7Pj7M1UdqCfaELO0iFg8odbb
Rq4XVBhOHV+4wbiSjnMTV65ntOOuR6l3DKvvTSK/vr9t3u5PExy0Q+5iakzExWKaF3FCy8SuGIwX
6QXf7npAs13U1gMudGcGhyeXMgX0BSaiLqSC4x064MChd3P1kNKbweNCBUmiVeS+Z/bK25MAYALM
J5sRESG+veN1MnrObl2AMzDKeM2sZN20aNFq06bH3mdstPn+OrNZ3uCHZwG3WdwHNI4AlOMuToHT
WwbGopy+FpUBbxy0iybUkjlBYV6lfq615Bs+kbuA5mKpkk0mVNJG8xDHDBTe/0LfPD1O4Pas2kA4
ADC9fMudotUjapNofkc8rXGf9yrCualnVCRRcpedo8O82bfzerg+2LM6FqFusW8FzWa1ynVadxt5
13yavHINju+p+SDeiRdMJEGlAeS6i+bY4jhmFum9xa2OdRtG1xA47BWQpIdCKAcuimjl6N36/Rf5
JuQsVtSPt5GbGU4Kh79aWfJnhRV8h9iVatAJVJrtrBr7/mpL5BzAQHMGdAC2JYgzW1/sIEBIZRPg
7bUq8vZSs/wbA6e8ggxylihFjXhyt4jJblFy+sfKH+JNHvKUf/73/DM/8mKsoiBsfhP7/vvfLl7z
m5f0tV7+paOfqf/P7z8OXvP1S/Ny9C+brMEo5759rcaH17qV//j9//yb/+4f/gfe1/yWw1i8/uf/
+pG3FHb8tgDbsCP+I3v0f+ZLXrRR9vryH5uyfWnyKnqRr8uf/Qd3UtOwyp7VbCAEQCUnmvyLOyn+
okkEpAiJDWSgQOCwGf/Fnfzr99/mj6heNdRh+KN/KT7y+xCE4MdQ/6EDqenOR8iTs1P3nxcGly10
uznM2bBZYPwtIneSpPRSs5H5cFj6G4XxinERVPbwOqkhySXuJ9JfG9qoHQoqFxuHgjKj55BpTXUt
iwCrYTzJ0FnSRT/R37EFbqV+ZyVf3ahE/31Qe2xpWldpf0S5qryIUqjyk6mGNSxnqJP1etKFMjMg
TOegZqNvrbCVzJptNDrW18ZoGcdCyhtJiSnCNgrURMbaZjjsTToZ2VULyxhd75KG4/6Pr/PuH3fm
nyTPRQSEiQ/gBjEnA5/yWYhoEZECcxpEIRw6zhHja9wWv2hwAPYDPjyIzSooG7toZeIRmwdP76+8
AGv8XtlVDcuxuMf5hhc5WKi1Ju0cZZZUsVatRUrNTVBcv7+Is/ziNXXedPDSZ2avA+nyODCNfclU
xYJ/2MZop9Dbos6PpkTcqwrO5MYeJ4ys+2Q3goa30qndPa5qYaRhZtu2yabuJ6uKUK0tkjwF8ACc
1aunoLoyFextmcKPYEcVGdBtbqVOSy+l72J7QEVa0wt7hIdWDG3sz5rb5eiGV00JWp3GmklrQXQS
HdG+EdsmMNq1TUPhMaGu/jkWsszXaoiKZf+QTLZ8aBldIlhthzdJGOq/qnywojVCYGhSw0hUXxC7
zBMcwkEYeFSh/rrMGfx441gW310EH1+LrKNno0L1Ly9TLB3itTJC69pUclLja+bY7rQ28xRt3rrq
sgDNerX8Rk/EZEheO9WrY6HGtRqSydE3eORGJbrNtU3bO5B+s8rH1lJ3Zinr8d5nt9+5AdZ4cHmx
j9qYha591ZnHogSltFoIAqHLX9NWn4Zd15fDI44kqglWwqXbigUdY0CBoQ8qhmrhJ58SHy12aiTZ
5RTiFVV7YeYMzCY18AZflN9NEchxpbthXW/e3zuLPMVRiUrA+KgRbOIaAiuLHapMeZRgWJ6jyX4p
ykq57+jLFRj9MEjuZUcFVKAAzgN/68NkQM/auEkzqa77Mik8qYXB7vcH+tDlcx39qPI6/9Usr5aj
2+gW+NBjU72+NtcvxfJv/j94CdnkC//zJbSR//H4IruXn3n15+0z/9A/JYcdG4I+GlEqaD7jN1P+
X9cPTk1/zeefggjqPkdmln395/2jmX+ZcE5noQv+ZC5f/uv+0Yy/NPor2oy/JdX/mN4wmdfR9TNn
8VxwaDzxOykL3iD98cph4DOB/o47/8BhsR4TBpwvemVNO3osvsTFFKZk60JsQVnDj1FZ7xztimqq
umsC+KNW5Eha2qY6o1J0pcPABEXKbzkJ7CfLgqu/zqwAZXqw5+GKor/eazRc1llEf1wTMnqGKZM9
1JaBCHgQ5tq9qALVq1wt+VRg+rKzg6DfR0KHrpIOIQjgihiU5rb9HWZTvNZFNLXrbOysmOmarNDI
aeJ8FTEPegoxZsRKSyTj1ywGbrKmjFavQ7+ejDU2p8p9jMz6faql4mcRZSU22FMIjbgFKqeCdIhm
33Pc++gzof3C3AQRkB3DBJECIxM182YR2S4SqhqtylkCHij7EJffMBWfrgZdS7YlRNbnqKFSXDWA
jPqVNE14scko3KeiD8yXJAVGRetCXUsn65/1FmVwr6gx2y5Tc40bImC22il+KhnXnieQveIjIUjF
XFrD2LAJAzo/ulHx6INxreFNFW+yJFEv0Uu+yPrmkq6YtZ4s5xcT5+YQ6Cl65U3t4qsyoa6MDqMe
xys41uk1EMT4BjvVO1OX8U8wdkzz48rCB051c/zt7bQO0pVQpPo5aEPLX+M+lL/kQ83gTe/wJWiy
gXn72HwdEoQfYjNTdhJYJk35Yl4TjK4f699Ss8FepAmEMo87b2bT0M7rui745RuOuEiwf/HKWPuc
aNVNrTbqdeW3KC/Dx3/uqvA5gfqDK6MS2V7cBPUnWylDMNMSHCsGyWvarLOGJ5Csvs62SBU1mEQq
16PV3gS1nDw7Sek8pM5A3mPZDJYcFThISufj3i9V6zrJFIwMcTk+THaa/ABAhCDp2KfRhSgaWpMJ
I8enadKMdajF9OSL8TCFebDVZVjsGgPVTXRxHORnDAjQXt3UwyaokFXx4hDXPuqPx86OEoT1mSuk
/GfXaUCoGNkvq8dgTxmwFg5qRXkVWk0yV7cvFdYodNkaBgLjvczxgAAKRXtf69qrsKGmiBnc62H7
DOIJ02ieep1pWHpZmOWYoYWDh07H3a5tOtCSQYYvHGUXyxa7FANPXy0satzoavDTvo06p3uPjhZ/
H0zpISndV5h6AKdy1IfavLorREOHvECViGk1sDlNwRKvsvPpYWpaZjSpYpvYKEg4LIWpDbuervtz
jkLYV6Zq0xb133lqSvvlIqElijaIfp+rST4jgfK102jRBph6f8uIB39YtDxHMgQ46sy8EOKzhNdp
tfG1wuicDUSHNvJGBw8C9AZczGJHy12hjHuHoxCnKVFM9uoIfkjkbgiUUYCrYU4FJKZbVdbYrXAH
0C+Dygk3UPMkxsWtSUtKB+Tqt0CNUC/YVAiUrSKF7s1oBvU297UclZPEAmDICNH9og+2dqU4BbJf
Gd418Mm5aYFslP7BxMpJrKcycoIbtXfqrQky90IxEG5ft6P9YNLfXjuF7Td3gwjLS9Tf6qcxMPxH
hoW9ecegu9mUmolTphJ9x1SnW/XqmFy6fT/cSRlbjznPFK+N3hzukgiZvHVAkbCb6jp/DArXPzRY
SwEHbdwLp2rqNZCHBDtQvHtjosYW6b0IBZFBeei7JqGbOqTT1tXM2PLGSetW2Zi5F90U01jvB+0q
H2Qxrko5uCv+OLtgPjo7FFmi9iYx+Jc0cIa7EdQK3rJV3r2Kdj5hdIpfoszkznAH1Nxa1ymSOz9w
yifQOwUn2CqsR0a6tXYFWBuXoT/u4hMVhPb2cjO4YRlMCcoHxP8XLAE9yyKgRJ3YIrB5UwQFsksW
nZwmuUwj/dIK6OOCadwBkQg2YKqYcUJj2SbVIcvLJ0ac0dpypvru/U+1VMebG2eaDY0A3D0tdvqt
x4k/3jqqGmIeCdoxNFYDPqtC9l+mHEJ6gZ/EvtOmg4Y4qNqiScxmBL1BmYazyyGJrBvNsBpMc+OW
8VrnFSDW16ZAsUltnAPgJTBddfsrzTGlrOv4ct4873/8pQLu74+PfoStgeendHXJdf5keVqVXReB
b/Lx2xFIXRle9mN9HfQ5/kFd7Emmspab30nE4r1Cjy5ijD0oZsAiA2yl4LkIgBnN+I0zBdVxo+d3
P3KeVSDViOUqAmaLzoupULI3qL9vbVlQERQZupH0dxqBA0tgWxvMfP5G1vtvtFz+vcT4/6PGzNy1
eycnrhh9vr4c5cP8wD/yYZPslW9nJrXamINB1fhXOozGlcl0gKIbqgSVP22V/8qGnb/UWQGUJJq8
d86V/zsb1v+C5g21bhZK+k2t+4CQ1bLupw7XZt0IdPXo38EWPN7ZEbkNFA1ErJBE0bd9AIiXZPhc
C3TRP5/bufM/rEPLh2HBou4P6yTX8VdFQIrh4NfGlcPOzvIOs/o27DwcftMzHdDjKMhz/O4fI9IA
CRy+j5gf+w+K2TDZZWrTWPCGkqaPO9jFHqRgc5ng9HVmqTdvcF6K4pSGFi/wTTUxjg0gVCUXXlsm
2XOd4UsdYKx2+GM/nYrrc4j5Y8gyPxFjDqopJKNcHczB8RMhyxiE2gDxy0jc4i6zfUB2OGBVj7qi
YG8m8/wV2FAXeljQGttBs9ut1Orsa40S2tYkjT9DsDvxhtm7jM0MXjD4oMXGqY3ZdLLl88ToL3UY
YfmYlpH8vSAwdY5+eXItrhBgcDTSoXseP3uQYfWbxSBxa4qD26Ls2wPWJWId2bQKvTMv+sRehe/O
NYVjG+YkSyZ6H1XjCMwQIG4dG5daRVqBY52zqXJAsKLr8rtkEuUlfHU6IZXmh16pznZjAHw9gORk
2irC/l6uxx1Oe3LcmjghnlEpPrHn4OKz2ZgU0XBfsuXwyeomLUktKiYFAJQBIrzQ83NCrKdWwXiB
bgskMx3U//FrV7OotUMnsUgMrSHwkHw+JLaF5eX7b3y+pBY7mx1ENLNmnwdus+NlIuTd+zQJLEjo
U7O1pjbYxwhuoRwZV3sjHRUHbx/T3cwZz+P7Sy8Z8fOpwkGbC5RUmr31O5v6I07oZtFTUoX4xCFE
RQGH4fDODeg5bzvb124F1luTF3Q6Er5AMIHuu1W9y1C9gZ5o9fkrcImPCZj/Dl3sOlINJMzpwuuL
VClwstLKE0zfnFT490mRDOuidtIz8eTELke+BtIvSQTD2/lO+jNAkoX1gBvBTeITmMLDmaCHqAAB
bdRAxbQ1Oc8/3n/XJ3YT+3WWf+PhsJ5arOiXUi3zKBBeUAGb4j0G+K8Jsf74Ki56X+SZSADRbT5+
Lnrmmo2utOmBi1Q3iJlhYknVsP0bqzCL1TkZ8xZanIwp7XRtSGEaRHXR3Wm5jDYYrJe3769yIuwh
ik03DB1uBBOW7GxFnzQJApE5BznFhRb2oLxHBTV9RbE//kAoudg6J0FlArEMenamgalvUgH0i4a1
MxukZ/50Ththfi2Lk86MYe67cV4ZJC3SVXWoAHKpDavUVkuc7G0AWMnG8LHwrvRHCgTIRoZzR+ly
JmCeeJWziBLTZQEZde4gHm13R1SyVIpIeGYfh14h6hS4Wod/YZWdk6E6zsl/n19CskoyP4+W51HZ
0VK0UOxm4Cr3ujjfytbq1q6RrUIVBxAl0y/Luj1HOD5xslzuApXhOa1N6MDHKwo3d5pGNqZngOal
d5bW69oAtPbh3TgLHc0abIRrhBCOV8FKvpx0oHmeyDpjlzMP27ZNWt30Lb2q95c6tU8QITQhNXMF
M3A8XgqR576zenjtg2oFezdw9H2qtv3FPNC8io1UWelKIg8VksVbtTDVM8uf2izwll0G29Sq5F3H
y+fgbTM8EIkhqcW1h8/bteVWzbWc1Yvef9JTmwV9L+QcKY5J5ucw/cf9k4EaB2/S8dVV/e3gZw9j
5FdQaSHAofHvBJhiv7/g/NmPj6BN/crtYjCrV9WlLkKbESHxBMFcwIdqGyc+3gYMTTcfXwVfGjQ5
5kkm+PbjxxrAVra+n5lepBW4k9aNvs2lb59R9n/7PVFPoVbLJFmlf+AsVhEoE0w4QMwWmqX1iHSk
+wNmcfNT+tN08f4D/S4Ylu+N2EXejcqWjrTK8RPpSVjxqFQw5Ia2CtrcKdo1nS266pHWiVtU1FtQ
404PuyMVnVFvAFojxqSVvdqsFbOLnief3+LRJwAfGwF83Aez2vm6zKrqC00QDeuunr7QKmbkq3tw
ZtJvsHZpxqqWbLpt7lbR9QggOYH80vWGF8VK+dMNM2msolBlBmFzbgd0oHRx8MfGpMGVtUnuZZGZ
ym0TReK7b0H0MLgZb4XI4qcc8I/pFQUfnQ+tW/0nAcX7EGaCvL6RblZvAz71Nwx223SjZ5G4cm0l
4DmtMrjEpBt3GPY2o0fMV5UJwDHzv1VriCFaqzI1nTPwqBObF4iZTbLG3IZUcd4Qf5wWOcR2FDLk
8Lpa6NdpWzw78NP2Z77qtyeEKSOhhyE1OqvLqyIpwrxG2AYZ8S4ZP8UM/HdO4Yb43cpzBhgnNjD6
GkhZAveaz+NiU8VlBP5IwImaBgCIiZVYsCVHOr1pN8pzYjkncl06cAZ4R8pwqoYl3CmTOmhOSRWV
2YX9o28FPfVEwquohgJANgka/EHbTf2VVqkuBBlHH38aIdbqsF/i+1K4zZlXvWhWznfl/CbRMxXc
kwYwrOMvtC0M7D7JcyGb6PKyKay6xvY2EjsF01kbc2LpXJeC3YasfGw7q74Ohpu6Y7iIj+DU6F4Q
CSyUBiOjGJMgeO/LwVHPibu8DdJ8ytlnj7oQTUFjEaRzRwcIzbCZV4SwfF0ycE4KRfyi8tdf+1Gz
sKSK29ePb0MqAEoShqQMLBeXuh3KSA0RzwfcL4yrNG6xNlcjmt24Rp4Rlzv1fA5dBUzaZnXZpXBm
osUxRVaG8n5INas6k+UhrnpfRfnrKOIbu8+nM7fQqY0P0peWE5LGDrLbx9+74SP0EAdzz6Tty11d
CP2L5D+iEzAM0Zny8tRa9JyYKJNRgKpcvMgsawE+5DW5ula0e61XrJXojeJKKSFYfPw7YwWciVw6
dJy148dyuPKmDrssb2q0fodLPLtDUr41ZzVmTj4Ue9EEwMgpMhdXXz+lYzx2FFMwvIxtzuUKs19z
4m1OhXpOv/tU2HWRaWbzgwrjwY4fK8SnSWQ+AamHRnsNB33aUjVb399/eSdWQaaMomo20JzVm45X
0YJUY9ZFeApLLb1NqiTfoQKE/MbfWIbnAGYwD0ncRchx1T6ulZ7tgI2Ts89C3bgC06LuPr4KqQmZ
CQJoOOYtHoZARhsMGBxmPXV3P7j6uA5KVz9zcOfAs0hKMP/UTdDP1KE0Bo9fmcCYRDRSER7lPJei
mf7ytfZOi+wrZHc/qHQ5x2qi0AyTp94Furc4R/HEnH4wWIwLxviq5QDYXTXsL6pQ/3h7i6Wo4AGQ
QPjHBOj4uQZTcay4Z/hpq4FzVU+Ds4X/2p2peU+8PYZSJlUaCd18ko5XEbUW5PFEQeNg7LNzlKrd
I9RqPpZIGqwC5CPOdEzf4mR5Mfps2sbO4/lmJ+4/05fBre2Rt0Wzqcgwb8BlTH8CptJcKnSl76dC
m35GyaQ9AoXLLQ/Zim7X8/ku3t+apx7bmM8X+5KZxLI+nQxr8H1SPK+MimlXwrbYQGvRv+ADGK9G
v+nPHIVT6xE5Zs/MWSJ/mXYAEdF9OfHUQaXCQQCdunX7MPzcTAAHCNjK/fvPdyI0MhYByjhLeUJL
WAThqhvoiP9uFit1u3VQz1jj5Gpt6Ld9/Rsr0UJDPA/bWDrTx99nxFDTt+VAqqyGOtIRmli5cZd9
kohffLh/gYijPdubslXnOHy8VODmihaYnGkUgO5qI7O/QGebri1nODeqmSPTIqZwcc1IXzHLZS6D
vQh1BPN9Vqr0LrnjVnh0bGVco47BpCa0rXTdoaqxg41ofzwy0+ei0WXQ6ge0vDj1VTP0kO6ImV04
OJ95B74HxGQ6sz1ObEdQZlxZtEwoTJ3Fm6Sv4TqKQWxx7EF6jjJ9BUQDxVkLX2u//3iApolBsKSL
gL3ospFRIgqodjox0wrigrvARc02TILVGKv9pqClcmabnLhDKVwYRHEt0LdYDonkhCskJZ2AKFYO
DzKw5QUYm3Mn+tQq9ozhJtLTUltebiRbEhY/+x581mcgoZhjxWdrg5OL6PjoMVFzCJaLDCed2Yel
Tx2ag169topW3FQoFW4+foRp/dNi5Wlmu7njc5XlBjr0pSO8kWr2wows83IoAeTmWqz8je1NQwRp
T2LvfOccLxWajUVuRkI/FX5MqTy4cNMVcaZnPH/g5fEli6fBw0huBjger1JVTkJeyw5AgzraBZUI
Nk5t59vOmKY9wgSwrZXiqlJ7NmFunW2TnFid7I30gHuL+LF4xiDSxqBVO45wmqhfZFEHL1Hr6reZ
a/gfLiEw1Jil/udQj2DY4ptT4xaMfC1IFztnXCEP1j2GeSsvBgPBo/c3yduQyFLM4NE4RPGfZzt+
p32phxCBJ9rWSleGK8TPs1VbluIlUga78ZB+WjtIps1zw+2HV54JEpwzLkLe6aIRWpXTZClObXiO
I3wEOUT8mOTC+UwN6iD/lBsRwhZ2tJ5GnVHO+2u/vUcpCEnAmNVAxWJQdPzUboYjX0p14TWRHq3m
wmyHYHOwH0F6nlnq7VlHyZJkxKAixAFqiQ7ykXwRuUlLy1Za+y4Bw7n3gXJ9fBVyWMSI6epy5pdh
i04rcpmSBzLHwF2JUSiwWbVzyIMTzwJQnXkpScEs47s4Ak4ejgRm0nFdKs3OKlEXMhoEAT785bD1
iSIM3ynbl5MUYeWpoRWOARVkUmeYj4tmAbpcdW1O+/eXmi/E44gCHQWKJTMbe25ILCLKGOp92tMs
B0MvshfZZnQhw6Z9Mf1ovO2TQoI007UPX2QsymSSy4xpDcH5ePP5ge3KAHgv/AQ/eB5GcNIZ2h7f
33+0E9/VbM1CP/G309wMYf8zIUdj0gQCNxnAN4dil/gAGcUA7uzvrEJIpnyi5luuUuRWgrk4q4Br
9Td8beAYUjmdWeXEcZ1pO5Rm83iVAc3xs8CbUcKk0Q2P2cmEDo6ODqLroEnjGP2Z0HuibUc0pBC0
SWnIsN8Y9zI6G0caZR6+XiXNbNyuNoqdtDXydYjVDdwA36LeRO4Q/vsaAGz6k1LVdb1yMKsLqYRy
Y1Wif4Dto697MZof7hPP0Rr9PxABRM4lAbqy8tEcyJc9o2+RB81tlU8SnYtabzNJVuE80PBhZsrL
PH7jQeX7kZtwBlHLsZ4M284u0eZEH1OqIaBxcKxnvuIT2xUrBjql86JcC4uveHQaNyhKvuICQZ5r
fIumLQJX45mpyqlVSIbmhgJVGyZgx4+lK03TTpFleImdGp/5GF9bvz138k40o+dADJOaATc9rKWt
xMCWGUUzTzHywrxGbsLaW1NWPNYV4oMIeAXZE+bixQqv1fwaTSj5c0rCFuXALq6vhR2mZ6LcieND
p2GGi9F7osW7uGnHyhEJFhV8mRSXD2YKpD63yubRbCb9zKV+YikuH3p3czjA/GzxNZoSO+9KB+AR
o2pym8Y1NjUjlpGotFVnDsKppWhDgUcBKkhJtVjKyG1sX+c5HBS08jvCgfXFGPvluutkFJ+5Xk8c
BzHn6TQDScpocxzvm7ZXRh80DN0NlHZ25TTEN6Fiu+uos5QtQmnnprQn9imDUxqtxLy5LFx8Y65J
BeJoqUlX3hcbRNainYV62ZlYt3yDvDP4mMxM8awgDTIWTwUhsGzsilVGpKZ2ZYMCjeoE0SGGOfLB
443QOpy/GZKDJL6qL7egNTL2qxPJ1Jup3UpJ1Hgz1M05a29t+d7mZWgFz45S2qxHsUickbWa0Pxj
GQcuhEihnyAiZUQS6DouiZW9mVys4pAW92D+bV3T/zyz+6BZrmcDzvevxrdvl88yCw8wAeJcLTso
uhy7SbWZ4IpM5iuokDrXfONc5K7RfPjt0gxiY+p8lzSFnOUXaWVNkkbAMlAYii9dK6w/1TpiSu8/
0NuXC+iIlMIyf4/ZzUVGYUhZphFH3ytra3jWxFg/lWZ2pu90YhG2JFqgDgkZbLnFIiNKSUVbq8gR
uTba/Iler0xsMD76wub9wfZAEoIuKYsdn2er6CE39bywxHDKjUVe+0lkiGOeeWHmMm7QEpxh9Tjl
AbmgxJmf9o+hrl53ac9Q2/AsEM8/cmCNzx124M+TldtIy+p28asp3OFzUvjui9GjbWpEecxcrI9h
w4Rg2DrP19KsIsjZ4x0BT5Q7tZf2ZZerlX3o2xg6LspOdoVOW6rsgykvAggQRXPXap09oHHLPGhP
DpxdZVmcMqMfOuPHCJ9m2kRIXO+yLkefVplGo11lHJWa5piq15shRUNyXel9eRWKHgJYaYXNNwPG
oL9J5dAGu6LvkGHgDnF2sqqVl7p1EevpujQ2V4NuQYjIVJlgmSidcQx2jq+o1ionKQ1uB7dNbuRo
j186U8tbCGDoTyL7ZNaos2exDluommDfwTuu9qoJAccb8jR9ypsWgc8xgrviWlN0nValcVBhGr0U
vY7auC3LAUlmCZfuYiB18TeOQFuQhCB57p2mxFUxHExtW7mD5l6XsU/cCyM9j/dxEkp9VZHZISns
xGaxNZzBVVDS0lE0V7QiS9cNGlrOuoCl3l3oYK6Cz2HZDw30owIif+B28lOKvHq8Ri0B1Vm/bPMY
kTalQjbVKvuXQi20LwZE8W6VhL5belOWuQdTDFa9D5G4/RGi7kwC7Q6tviK8VfcilMmd2VUIM9f+
kH4lbYkSD5Xr3F+NlUBRt0kKu0RUpOpVeG6yvNYVw/yiI9WWe4Owki8q/5993nTWrlYSBO/cwSnb
LbqRXbXuXJ/wHwNtRg07nRISA1iEoYe4bF8D5CjQzopK3frux5n+pfOjKt8FbcbfQJMLxfHSFuXP
LKhC/xp41ZTg46IYh0BN1GGjp7H/ZJdj5+9sRAYe7K517iBaG/t4bN19FJoVsti46Bhg57weQPbz
qPjWF1r4teWBQ0WLRjEaxIX8ycBhvUPOslwZcYeOHdi0dLio6Wz8VFHthqKe9gOb3XEihSBYKd9n
mv1XvI/dYhXDlGtXDpCPYeWigPVQiW4q1mVBxunVdlmml3TPgtGztLk9RvWbqGgFdPaXrs4hBU78
/I+uG2R6gUrjcJW5TlV76DrFO6SrJOKhuolVA6p9mutlTjn8bAZpf+8b4D2beFD9amsUcfg00GzI
1j760HcWaBtnLdW84rnyBh92L58iNtEIbS3cMK6YrionSodbcBTWS1hFMER7NxPltkmsptnkjQXC
wSwzx7qKdSfub0VdGcZBSG1CjdUZAw5DiXTtCroWpgbScntUga3Ezu7BSdTfwnlEdQF/ItLB44jO
/xYbtZpeR1PYd6tOqRI4fo6DQfVQIukMd2p8gnVf5tLLEgxhn8tJmdApj4b8CoHdpN8VwA8Rx2OW
9a0KIVGyOUZonE2TddoqEUVYezVO0F9bPJMfAuTTB8/lXewzI0bRFh07J7oskGaf1o0GvwctTGn2
nmqSPoPXkQPJFySTfu1UQeR4elY1gCimzu+uRKim2i6O2uwqL6u08rom5svDyOA5TS31kfhfPxdN
yrTEMUqBhFlXzBimovhWdGPtbvE3LN2NESLhRVlVJdUqcPvmNh5j9CIHtcYGAfwofyhgd3wJoyS4
60YrQrq+0SfYSIyoJX3vWT5Z6SvxS7r5NjBt+aJBOb5L/FLo2L6p+YhaueSdBGqcwUGkPJCrwg/N
AfayAxUxdQc0Q+CoGrdNWur6upETSgnuqGfoEKC83K8bEL8BtgS1HPHvbrAi2NMXlRgKTG7WH8bK
7+4DrU1gnqAzan4pzW5Ec0M02rMPd+25agkFl60mBuPFsjJK4X3nG4w6C8f1r0fOb7/qs0r/pqCY
nBH/I91eAftMxKYeRXJHP429WRpVHW3xpbV42ZoDlbx0ZX0f2WFcA7JIWudCr6lu/i9757FjubF1
6VdpaNIjCmTQD+6gyWPSe1sTIk0VTdAGGXRP3x9LuvdXSWoJQk8vIEASKiuPixMRe++11ofVLQzl
nmTQ5UoBcyWAc+Q6SpK32c37bq6dKyNP2od89ckJRw3nu2depvEbuvXaxWZuT/dymVFrPOu67LLT
Dk7IY0UCT6sAwpp29W1JVUs4c+auZ1KO0xrVYYJnYxs0iT1fjV7Hmnq+jlrLoJ4NEzPI49G25JlN
7sWM21QEp+5gEGZYkwn1ZVrZBUg6XYJ3I0O+z+ubibVwEjFEhHyL+dDT7F7ZZRzkvXkzLm9G2GSP
JH0PoCzsoIRqwBeKXnhZ5oo80BYP5lCVOQQNOvF3a87U3NdwhXfo8pMz2zAlXFeTJOvISYsl3LvY
7N/zSRPsHqDFAejmdNQea6Xz03wINvRNV/U0Z51spDUbrmRdzEZYkVg/J/LYTTK/xXw7rXuOMEUa
SLC4J2PYhfeBKQHh9Ys3E5rE/MndWSlbxt5hy7tt5xwcViZ1SzR9Yxt890MfnyosL+McKsFoEOLY
aSIAiyy8XZORcBFTdt2VLmd1pQffybAor8neRAwfxl3Tezcs9HWO65oD/sOysywhhDaQIwEsqPwu
+xlE6/WaWNO8RoNO/G9O6RrGQc9tYF5baGOLfY/PxPkyl95QHlnW/nBtaidn77BYpZckixYCKbyX
eXe507P35Z6nl0OWk7H40gs5LwRPG7o7gmBCU5X3q1tcGqVYLCKdJ1ccIfRk4pSSp9GnGREowBey
fHIPSdGnU2yE5fSm2mHS10uh7TvQPUmyAD3NnOCE9N7R2id+wlKlInbrV02S7be/vkT+oYyAV+7T
EmH2xb/+4I2ySeFkO18wMyxTs89EBe/ESeW1703pzV8/1FYd/bYbym11G65sRcuWoeT9bnxo2Ba6
EXslbxqpKfHLnrfzlM1ad4ZwBimY6LM87cUpyQvrvu91vf/rx//Tl4pogQbfJoT8vYZgkmYms6qn
jMmJ1eoG137sEnsGRKK6vxl7/KHM4KUyjaek38yLXGh/vJhnEp7EEqBNbhIGwIblLMeuHeZ/2KLg
DQ3oNpk4gBivIHb78VEMz6wTf+LkEn0j94XP7UtvaKB2MP8uX+5PPjv0nFu/ABkT04bfdUNWMyjX
YUXDC93IjIiFQBzr5vkSBZlnX7GR5YdibbNLXfjtGSyk4OOvP7s/e0O/D3OQPJBX+PvH7wrDr7nC
oSsPku64LAlRty5j1L9+lD9bIXhf6FrgH0KC9Lv6vtUV0Sbh5ABDatq9MxvEyvtcLJYpCf/xCqE5
zzCDCQRSqj+UiGpwtFR1gLQjD4v9ylTg0uvd4Otfv6A/vm3bo2Bu4GSju/T7aCp85dxg6DgRSYi4
WowBeT9zMfzN2/bHvsj3ZBkU8fyzUTN/10/K8wD1QcrDGH05XVN/+3u7TKsDxwG8AdW3wdXcz9DT
lnG+8irL2DeLlCBqEZucBv040mgmFdk3wvpvhiHbV+DHPYdJvkfziSv2Jgf93VekWrreabhAw8Dy
zLd0dI2DyQF80AlX9ACjGqHROvs7Icifve0W8qBNKkSn1vld/Z+Ei244UredjpiLvmq4xM+Z/Tf7
2Z8+CsY7RnLM+mHZ/fj1n6WeBnZOJ9J1BT+smp5Nc/67gcUfWwwYVLeYV7qtdLW/x5L9psXAgUba
gcf5gIg/jLLB0i/kWpuR1Uv/tqms+ZcX9d9oqJ+2ttn/2wZ/fKve87ffuuC3n/81FYoQJ4QJztZE
xdSIHIY/mr72w79+MizvZ1Y29k8+Jf4Mfc7/+ODtnxE4blYqph40R7eu6K+phPzC75hFFJbcUykH
3X8SSkh88Q9fs01yyl7GPsL5TuoOGpoflyKQIWuh9LgVcz6B5KNW+VJXyr216UaBE3GLpG6vHSsf
wgd/DPsEpGEXPpgMsj7XlhT0KDWD4mxtg2prrwTlM8wB9iqjLcJTyBv2M70BYR5tJFy7MMvXO/QX
sopNisLsrCOD1bjo0AwXRObq/FFz/n1R1hSM5GfP03BwVdJ3l7mRmXQxqjLtYkW41RDV5njryQQ2
9dwB3AnzoKlpBKQ0AnK/tYcoQABt4WaA/gNSa6p6QDh0WNhJkdPDvkicvRfC8YsDZSg7XvTIbGAJ
QmjMBLao4cCvBJrUdjZJxapjuw8aM/no1xLp/SQkMLm1cLJ0n9ZWk+wKW2/DaLoFtFEcgvS9hdD1
Q+8NFIBJOtG0c2UP/dXATdbGwzgWTA/lPD60JtTtQeMzjrpudf2o0SNhNKsTZkOkYDDIqLK6edlZ
Q2cUp7aTLXvD3CpKewirZ1kMJB1PldM9T63EFWOFnZHvPXDPgLdUkVv7tRVlvbPtEXQT+XX+VW6s
IOvJSqWKNyeYSCeLX4AKWiYma3EaKDmfGCW9zzgh7j4enVV8ulbmpDTGIcvuYBsscwSrBWcP7Z7C
jJd24sQlkltM1D+mn8ad1HTXA6C3DwOqbdN66kWWw4RqJXb9cXXlcGJtYUGsmoUJ1Agl8qwk+n04
+DA+01i2ISHpQlTOFXVjf0aZbZV0RtJ5jKosXMFTNoOgsJglFU9uJP/W0P93Q/sp4DD9qw3t/cd8
1u3Hf9nPiKvbCN/bkYJbe8tf+fd2FvyMa5udjD2JrYl7GFvWrxl3JHdYwSboQf7rcw5tjp9/Z6za
PyNJ/w5hRiWGdISp9f9HrgfGZFxS3AEpEgTX6t+dq70zllVY+hFN8+ae1Rhcjo3o/kbe+ONVk0hG
Wh+8AxYmKY5VjNA/7phDS7EO5ioKrBY5c1fTgYZyAz86Uf/omvDrI7H/Iw/lPWJo/OMjBXnWVbOL
qIbA2B1aJ/aDeZl3v/lsb365Uf02ffVPXs4W4bGF31L2cBT9+CCpG6hOsZuRcNedILlNr/uF7Q/m
FT3qv3mo7SD8zaWOV8SEFHXQ1sREL8QR9uODJTaU7dTdzM+o3CLdwIODDkrrmpYPYMZdAoksA4LS
e/syHW19HjpBQks1X+0NueRVdbySgCk2qE3fRUFKminh7oo+cQjxYL0PdW7aewBvcDoL6FYCl1Iv
r+VkC3UcTDv96KwkTPcuuVUcd40Phc1NgGak01xbV0Y38Yci7bxveb0yb4GqyjZuN6P7LV9zw4/5
FU5xu1QdD2zlhvXpGHOe7pnyNYCvpom+IOqgMDhLCh98C7EkaroCDuJxto38bhtEL9ksVgXkU9Gp
/PDxfJXxKBIwirMMyzCW0l9eSdsbX7Le8UkNKDbsoSrHgmOt3mgpg29XZ2PmdtMh8c3+ay2nKtmX
5ry8E3I6P89TVX2jseRedo2cgEfA3bib52CFZJGKdOSFO5kRh33uvgRV47QAYxvjvSdU7zFxKvmY
DK4C0eMkgCGFtlIARCFurJegKEph7qysGl6qgN4H3Une6Zp0ti9U7vWdUEB+IzFMxUVlWIGMJ8dH
xkQQ4fCi+Ea+132ev/Ot0W/ZEgKCKdaGtl9ClD55crbo30iZWMF4WXwypgHLJaIcqWBm2Yvk9B66
6XUTwLvAmJalj1dUYq+pXdtXwu7DWyiNI8nfwoYHKrpRPs8iWPDRyfl6baeswWs1yPtaK4JeyVdx
nqxxNozI0kv3npMqBe6bhK5OGkkQ5d6Sf7i27O97bJnlQSzgjJSE8QR6zivB8K7pfBGEs5eitS9J
4c3a2fwKm7P4GOn8FrFAag5IcVTprUhFp3faAenKoR4AqUvqwjoD1wXTJRxy46IUZWLGMq9bKwZ1
lZB4ULn17WCSNwOMVNnJTqtFkOzbpOSBBbDy1tt5pddTV9b4RU5+9p4qZlt3AXHhL9qj58osIqvr
mOsLkJvFoOqIOm1OUG0H4H/7sZNYvcdBJQrwodV+9F1vU/Dkvn7BwtzoSPiT/SGboZ5ipnzEKnrJ
3GWsv8YnrLAw5JWxmluzZPAYK5XzWt0Rw55dJNLBHBBSPjeRHdDwxVcply9jkTO3LNFx2tgXXVmy
U5d8y0oesdyjoGg/raw3sfbACGLYpI3JAcOum0fFTe5RsuOHO2V62ad2yomips/818ruvFuhbMuJ
m9JHZcyTkXR7VahuTeai4hyJBq2AQVqy3Zezyfo3WyrPXbvaDAVDp3Jfe7S0H0HvVTdLy+h0t5C6
3kVhnxoMjwrT3ygsdiVi20syBd53Hl9WsooH3GFm/zGzgO7sQrw0YcKnJQc9XfUA9r4GI5AsMpIS
EkGxn2CNDhHc7WXa1JpQQKyeETMTbey6ZHaeFFsmmDnU7JGr7anbseGo6jT0kvotB+NoRISnJqyo
dIFwlTZ9inwgsWsGwllbYGYlKd7hPmUvl03VDbxMxwBHkxrVI9RHfsAyCxC77GlztUvTzP62WiyV
OZzJCg0brwe5nScGkKGSLON9Xi7UBatblntBKX6X8gLkYZQw34KWhAdPlULunCTtfC66zpQwZ2yK
+QCNzgXgQGRjcBxhS84wdIU9RR6imHNESNOrVbvtHFtVznPiOj8x7MALy2ZWNvLGTSwDJp1JYyzM
WzPYOeWcMtlzYcEy7jEb1FOWand5nkEf7kDUEp/B/uwnyW60u1PIQ8rej5ZfU5FMsxlG1tK5N2qs
CI9KVpV/OKzWPPKFDvNdmQVlBZRG22PccE+vokyH2SuB64SRz7WbfkXe7dK5d4vxximrApAYeFIR
B0Qh3WvPATVPj7Zb9pucyzmRNTBbEvAaUhdzewHOIa2x/0hIR8rIw9B2RWxky+bbA+85CetUhFE+
1Xm3Y1TvPNcOEF1mj/64I9PW/KqTpkOGY4FT56rtndjBkpEZ5AsQf8462CfGKrpT6dQBfXXLyy6I
TsVgaifO+aLd8sGUZfhudK76YgUzI3xCw9N+N6khvXSroL8abLO1iZhIm3HfBIQSYtXI8nxXqTJ/
NPzWfJ+afL5zrImYUU53Qx7Ju8pvKrxcDQmfQn20crKe02ykJBgmIykoGjqiTDvGyJIAIb97N9nb
9qUOQINqkTTvNYPG20YRJ+tUyrrhWPCv+laZdNVncRCGj1Gb37/QqshGPEbeoNWJDKbgepm8bZ2n
ikOmK9y65ftX9w9JX2V3YeXOy0HhS/mUDGW82GpLz9r50IM4dn32r8ixWnVm5MSlxCmxdbgBpm3o
pGdPEU3ed97pwOJ773g3BnQERNxEo024pi9yD8JiSg47EaouNKkllHHASKxHxAPJMKpMu7gPy8D7
UGvX37qKyAAW2zhdto6nEvBNYnCRLBfVKSdwf6yoxGvGWMX6zAq13hqgxhDWZ4tjpNCLhPNpjSwq
s67KNgraYniFbAmmcVly9oFcjaRyJoWerzssdOUFJoAK5j0bsBWvPJc3KNI2scR0um65XTafGXS0
G0o9dt5mbWeCjWFivkhZuiONTNN+qUTLYMdJ9fKl1oWpI2pK841wXPuVUV1y5Qui8o9JMpTng9Hk
ekfZPKHnIBOiJDh4C5dHMO09plNP5Lz5PX6+XBxmsZUivP7goyWroJxvcfUTt8swGrYU+0XZW3gE
eamk2/e4mXmP0WIOcj+CnobClU6U+jVDNHlL+68cz3ur69AKdKnr3Ap/C9NHlcJnyfyR/HVQxmSx
s+N37yNSr9JYCUuDHkpq+/w9wZ3yc0tzN0Ugz8l0mbxThcAD7YTfWPZ+mPLxpkiFaI4AzGzjfF7C
DMzv5MOkD7p0nSJqHPXQ5txDo4K/wuxXIqoZiCDO9kEVKNhDYpbIZPD1R1jJmX0r7bAGGAvO70Cu
hbdbmDyckWQBqpTc9iqPZY89+9ou/F5wsBjiVvRiSA+YuOET9zN4qJtBeNyRelCjTFJXEVyo1vTH
Qz54hbcrUmYNV5lPS2a3zD0XPT1bXnlVEWL2poqmE5HLOVnuJEHZ2Q7Y/PiphEMTNciGOWCQYzME
y5wKWYPwt+esF+JbmZmOXhanK6NhB5H45yaCppXhNSiPZGpYFbEJDgdQ2qt+ilVojm1s9J7Xx/PA
nsxk2zydyhJBdAUwN0AFANn4dp3nvr8cRrsg4KxP7JCJsTmelGOVbQ4Po4WJWo5Mg7B3e/a7PwEh
24tVQXxPylD0K3cocuqu86EUB5AXYj2tllHyFck8TiSIlPWZHRazofZSm0N1yFEtW2xBYnROEi8d
knbXp2GtY58pVrWD46q9NyujHIhY4V3COW2mtffet76NYS7Dvof2IZWhc0kryOB5JWX7YiUkpe0X
sy/Mp2RqZjJw8yLsbjbInn/TCgetg9mmnMnc8zz59Xs19d/2xE9Yjn5TWG5kml85MhvQ5l8/bYmK
b//r83//nxEcTPPbxuv3v/hr51X87FAc0nxllrelR9r8zl87r8HPWyoCCn7aGAhCidP5T6/CMn/2
t6jO75pJbMubH/PXXoVDAOnmAOevWltqBN2Ff9Cq+MVz/z8DDowydCiwsKM2pwVCu8L+sRYuSpti
o1tiXSUbhTFJKQNiTTmkH/rBNyukL8STqVePUXn+ReeVFHebwX5Rp2WhxxrqamsbafA5d4yqE0hD
rdt8rjrpnf7S1JXxiLS6SOMw61rjIq9nhclb+e1JnYT1zchI6T3tx/KdUWT2HGQ+jcoRK254qvNp
AepeTAzNk1Khf8KkPX8Lh4AocJ5yBrMP1Xi7c2Qw5xeS4KqZwtTSD6NeNzJoZ2kSsSds5Qh52LdN
O1OnbRrYX9fUHJd9pohs2W0Cbnm9mJBtHxrLsOSLYPMnvr0JrRPfdaovbsb2lUSMSipAcsO0fMtq
S9za5aqbaA109sXpDDRsDlf6i8CYkpagoYHnm0gakVuX13PHi4k6vtuhapLmbqbiXaneG0LRhj6l
5+kPgbaehIa1e5G3Njs6wcZglvcWQszgAOsZ+aNTptOzxvoszxfJSbo3B7R0ZeezoTaQLe1Ytc1K
YnjqtsAhET1lp4z2jOHSDoxueK+svvBfbDu3SJ7u2N9ibuqIqt2GCRb6yXEJI3ozi97bdk0QoZcq
2XN/seUSFZZLGv9SmUHN9dbqPhM/1flBc4u8ICtxysmBttKr0IN1HtmlTQPBsOzhgXOmqmKID52M
GSs365XhFMuD78xJtUvm2XQ+fLDgTmxnYxOAPbfS9DwLM0VSSCVWSbVZUH37osv6Y6F7DAqrUxfw
gQZd8J67Fr/YHDJ9zYc+VfsGxHASSypSNKmmHpCDOTXBugQ71a8Ikbju+IwJyNXsRRtQhMjwqa6T
IWePT5JTAH2rEaUGw8hITzpI4o7xILBZIt7kUVgsCq6mvZFy+TWCz6kMWXRlWCrS9OpMLzvlaD+P
ymxI/HPHkXV6oPMQEkI+rW/tPJGxsyD6s6KJzX6IEM57PqZUZ/5CBPB8R/iP/9a3hABHgZfm+UYU
T9LDpE0XiI1tS5ftf0zeCitcQQPrLHzKu8Hu4JhRJMROyu/o4AK/FEZV346gQxkENL38uqHkux1c
m/w9nXPnfpkCbizTqGaOu94gxqvnoIromNnHPvfT9YR3p/2GkrPmldFnfTSyonriJzlRyKrM9sgl
h3tJL/2iCgtqnAL5jIgFOkzA9l1Ji2x2uMYhRw1HtHseAZ4r9dLM21pqLsxZK75ZnWio1Plyxwqx
JFcouXYEwstpeE4XUBCx2w9uQZjuJs2nO1JeGbNqmkgXQ/8BEMi8Lnuu0Lulc4SMx3L1rhhPp9NB
ddI0T0njq51YGwoSqfKTNyD0hbFXBR2MqHOG4lxY3Gu57vdJCdNoAy+v2ASSWKBzOvP8enk1p354
t2efSs2G03S1OsOoUFGuMOVMifI4GmuzelytAiV9j5Q+IFpMDRdwSc13JJ0jLQbt+93ONJvqlgd1
irgk+JByrbH8a2HO+bNIAugUKZOVc056771Zuu3m0/H3aBdkyxPK5ewKR3Z734Uy66Jm8evHdDSH
Oz9x7PO56SCiGEKCw/XzQUd+lemXHOcg/Yd0qbuzlsquP1R9776WTGqKU0ityUxWclLdalnRXRAp
+M3I7gKkzG1ndpd+6LUNkrPSuOpsXza7NKz0fWXnQEFFk6t7XbeKdFh3qM553Q2YUiNbg5iHAn+s
Qsso4qBA7ohjqJKvWgX1U2dQaMVVP07mDm0lPvwxLbtp71pFfgHvokIrLtmLKIsaRkN2Y3JLpx2X
vhuwFCicaLT4O9KO1YdUFe4rH2wWrRNVlF+RPLmA7NE/XVVmx16KHnGEDa+nGzttqZt0w7OOhEfu
SDRnWfYh/LkYo0nSeaJntnAN83RngSlLtSd2Imx9VAh1skkFE4WWcio6SgTcQ99E6+lXuzCokbHd
ICtOUzPs4obJwoOzUXkikAfaj7hBisueztAIlrNZRFRwFXgcZGLfsVIS0uWSzP4ME0Cve2HW2Uua
lvZDBZNijhOn6Z/KfJGn0u8TemDQGXNY713yXuGKbiPR29XrVLqLf7QApgGzdgFu4z339JPiYyJE
bCUyAl2Wn0GYN2TwMZDad9ShLJt9EOZWcl4Zjgu7xupR3RUtzJPtv11qicBvMbQWamQFIQw4axYj
zI4QeMUN9g7aBIlDNzdyOje5RpVfgcvqMoBVildbRdIwJ/As0g7J32Qzj3RlphP937rVEZA1Gjwu
wON4YP/s4ylAMb/DADqdtx7sPZqKwUxSWr/yfGjaZWjv8A77UT80HkTasfRe/F6ps5K22jcLLBk9
Oqh1BRLfhB+2HboV+8Aapu5Azmk17pAkr/MxqMsBwCZGtP5S03lOKCta+9EqOuNrT5v9ARqnzKM1
LHllg5i3UTLiEL74TkLn0Rro755bBDvUEUMSkR1r2qgPVTXyNZiXyuWtqsvS3k1tRhNCG2byBYo3
Ws8ayfZbIlFaRtXAL9ghXhHvaav8KRb5RBOB91zcJk5nfaupeu6sIfe/qpYe+66Cj/KN7DipKPN8
uvVtuc7nraXVNwbM+iMw14CqsfWKm5GoI4tzyVqTaF0LtfK2D8CdqUfXC3Rx8iNwVoPkX7t39xZl
sIyTolLhIUyZetNTtIqrodHDxLsZsHDGJCg/HN+wp70W3sAUdHaw3AcwXN56WlrZbmL2+zG5Wl4w
ALHhH7C1nLPyEwjy1TpcZmk7tNCj3bA6D3Xg6KOS9XxLgb5+hpbqH0amqzl849K7tgWAooiCDu51
qvquiH23d762ocJFoOxsvrYcZAI7l30vYFG3aRV5RY1jJLOWaSESujDvBx24zZnOrDY8Npgpz3MT
DtHOReh9XSq1tFHOGrLZZVLrqqj5dlJBwxDRCJa5MXrWigRzDCxOg2zqiHZf/eFVMCU6V00xPuat
PwUxSrLiWFfrhCGFFcM1dPTbGyW5OuzY8CDF8//TeQ8G+NVgj+zYL9PpXHCn8Lll1SEn9xQGDYMb
jstjikH6uZpo+EY61MZFQYbOSk9rad5UyIs6UwQEnwJvt9/8Qam7tJ4TsRsHJ2fdmH1w37kLQZVZ
I3oFOtHIPL5XaiE6e26dAx0D1z3ns54eKZHDb+FSqzoKCdvAuj4vUh8dR4/I8BN//OIWmi7KOqB5
piU+iDO8jdNruizK4DLV1g8d+8y9Owxrvgtqh0xAu0TAWk4tVgPD3MNY9UFVe4Z3ahIq+NVu0+JB
S4w1J9IejOcZ0Nhz0onw3Ou/e3NKi2YPZ7mWdJM9LCKboPwsZUDBS9FpdQ7fyucmmQbG16L1uBu0
XVmHO0loQYKCvMwyhOy5OlJwL0Y81z2omXCyXBrlja/vqjSjZ14b3noRTCqFxbwmvbnLipFWS6gZ
GkSllyQV4qcOF0TWDd4BHyUu8bYQ8kYJDdDImuoRqhdQXtjrXc7gS5JpZMRVF3Bm/LeaHpbTz3/9
hPkckeJfVtTn4PzGHyrp//ylX6ppYcFJ3cLwAoKJidDacsx/KaaFCbKDTBLyitnktnSh/9TSIEDE
ZitG4hZ8B+KhLfp3LW39vEEGSAy08KqTC/2Pxv6Ec/woY/IZxOOs3ig1WxDQH+GqZcGGunqSlior
8Wbu7eWsscrqlGINFNbaQ7Mqd1mNWT9dGvMwir588t32kzndl3Gxz4Qe3gqzRmK/VOu+Xdoh8huu
kI3rGTQOfft2HmdIiyGqSL9KHvy8y47rhHNvWVC5hGnE6Pg6JfHgwM3laaJ/j129jkqVgK0gbD4L
+JpwfUAqQw6HmVrXQs83lbngORgRVduGdcngTtwrzvzAOpsLlZ4pI3uc8+GrKKA8Ggj/r2rB/mLU
Y7JLdO9TNPKFM3Kk/F6WvFvhdJJ53RUe4QvMTy/Ct86csUrPU6eDrFYRBNly3xhDeUH3F/uD196h
gK6ONZywna/nkui18mrtO3GaGOX5uvgvwm6aK1J0b/Xi3NfYnCJz8Zp4CZvm0MnimpoJtVHrZQfV
9Df0cY0zJ5hjLvonGLLcI7JT2EFFtUfDc1w6pRkGUWO3Kddz4T0NCBJXFcbK7nWEAjkuQkZys23f
p4SeUlHFodPcmeGy73R7kuMNURj/cixddWufBmZ6MTLvD3J9MbVVPHcB2SBk7FcFWQRF+1BKLttw
px5DrjNxnthPZAmz/xsm+ifPOtJYeBTMHNwlMU4wLNaXi+OU+8I09kavciATPJkp5dJL/K+/Httl
8HeS/MRTmirBruhXwhSTey7XUb3dQxy52nFKQHDd21y4HLUv4PT5lU8Fr1EvBfLUwCAp6u6kc73L
vAwOueRMA0K2Sx3saqnsz9suPZ/axI6NAuGmoThpfb95sazWj2U9YCVCR6Ys7yB6/2u+6SOAbezx
N8Pf6DYMbE6fvtAfOCgvipAmuNVzSZXYddpKHp0u4Oes8miKgcyBNTspOmbmpr28lebyJZzS4xJQ
syyYptayejJ6eVN5+prp0g4F28PmCwSjtpNzvbfEsDKTH/BiWMe85X6fFy1qNCd4pxAFfiedg1cL
IzYtxtDFRF1d6OaMmelJYg138yhO0eFf2M18ymSJim6xMFZq0mpaxy4OrJ+npPavzJUSOtDenRXU
vJCpuTDyLt3XqjuRs93GCUkcy4pmDBvdErs63FWDG68FMLvWSe/bWoLibjaTzfO0IOqTYnjHtoZp
JftwhPG01FRq6Dp2y+h8rL7/pvrhPBXZB7PdjdXnPgjllx+M1O/RI57OsOBsd7mwadHJpTsRVBwx
oFtCPYBgeda1qtujL+fb0HC5tS3hBX4QHKHFbdoJjEH2fSfSW1xHd3nNauFWIrpFMm+qH0RhW3Sv
rENQLkfPXAtaT+Gz3XQ7ndlXTp+8MV1K49XublXQ7LgqXA5te7IWWwJBQb4PB75VcFmtQ/ckaZtP
fyjhinyKMvUis2/uJ8s442LLeU+w3k4pPR6Cmg1C6iF2B284KSdVI5V0PgJfjae+41eHdn6yzfQ8
SZtdX1W8wdy4sNkJbuA8ban9/YKXalrFK0s0iREBXlW+U+2LrnMji82mM4wzy9OHxBblNcjH+pQg
lIPX6Idu7R9J2rket5B5NfdH2VhdDC2BFhXu+SMeaVz4bfZId2/nAUroZPicF/aOdOLLEeU4SvD8
pDqfiOT2nsL6MQseYT6u8WI3h9bKcHBM9u2YD+z763hpJmgHZ/EkFWKgMNn1wQJwBSsi0D/Um6jL
c7oxJ/0wi71Vcp1j1Eas9xVjc8Wi59Jh59sI27+skJs2Onc3nHMT0SrdEWDy6Pr1je9uFSHa0CgR
bUbE2uBtFeOpq/Vr7rt3TolpUlQn4N1uhKOftdvrXWK7uFlT+IOVYltD85gtdhG36/iJhrY92mll
U5UXt3oev8DB9o5TH26fX/Copvo2bGm6LUnjxp5bvU30hiImq7dNZx6qlYuecHtsf8v4PGn+r3e2
cXpNUtpghO8TBXGkZ/tsMusbtgJ6Ucb07ElrvR/n7Kl36ncv9S7CuvtYHHGDCPeF7fxUJeZpOYZr
VHKFpMf3ZCp9IjDox0AVT/2GxhTaB0rhBc823MSIswNZg1ebCEfHJjaX+czr8nfDM7CeZ2h1Vwjn
bTlcLiL4KMeZbicpfvtQ2U/YSP1dRh78Pina63lyLoLNQGql4beJgumwiIqKgK5zNNdosRBejfg9
SVCaTBRL5dnqVEfV5CHtMW6feNc+1nk8b3R7nYMIx2xttId2RA8WsjNEPiksNbUpXdj8hhH+U2Ua
X0crEzSzh1MHf9iAxTNSQHOS0L+dfHnpNMNNVXZvTFbv4Jf4DBzHK4gg8WAzKB36+RyRQx4F0j9p
JsvbjvJ+X83hyQCuLtNQ7Kac/gf5RZ/bpI+P85GNS12QBcP93chiKkJ6xq2+86f/y955LEeOrFn6
XWbvZQAcDmE204vQgkHNTCY3MJKZCS0dDvX080XV7b6VZT23p2Y3Zl27MiYZEo5ffOccdoCBsMhq
zTgyZm9c12b6McX2Ux+RhtuL4dyHzS23jpxBdh/wtbAYvGXrskc8zdhvlwryRTtmjqMO2p0LcYGP
yqlsgoe0JjvMLMZeoVinHXFbGIYx/tBTwCI8FHfSzT+1E5ySMIpXM537hWqGMj9EZwgW+nV04Yf7
RZerdpy3Nepkgg7rx7QpX23Z9tyznUNXOzHqOVAccs0ZFgy35bXi6s2NUxQvBCD+FKE81Asx5Ukl
CTictqILzkOQsORrSq6t0aJ1GoaNjG0GkuBpl7T55jEZNr+r/NrNnA9HAgJvr5GYrA3aTcgUYkV7
zvGA40w570CO/XUS9kdFOOrazpe31As+Zrsk/TY2EDvKuoOJ3ofN8q2O+Jxo0REQokzGgIGPJH/X
bPfOcp7OCFuTtRMOj/TRzEuyci+bgIHTrPk6V/Im1SVR66IB8zKmWeNWQF5vm6RreIV3KRf09el4
KSoczQbWFRhPQAcELFDdgba8XbIXFZTHua0+28GzWbGmlzaebOiZEYOBPj0Qqjzu7D5Bm6ryZ5Fa
N46Ksj0HmdlGgxvQjqbtNmYIB3/SDYS2F9mOjhQf0EJz2Cr3pi1LukfNqQGThvI+WidR/HWcrnYA
cyv3UoFctg6hjyTZxPgvFZyL8eis6qRFdOhil5cFa13Vt5XvvNsNXEbHvWCn5/4aY3ke5HDDSc5i
xkkvflC9E2EWw2yz4CUxVazTmXqrzzbGikEl+l7sSkA4su0ntW11cefN0t0WKnjpnfnRM+m3cZkv
TpnekHz57htmI53P+rpW+bAFlqUH7TWBsGHarr22oRSIYAJAEkh2jv0fTG+8LediCvYz343ccd02
Oxi3vbRNZDFUGO+EI7PN2MqHnnnZ2q6sWxjTVe/K/oz5LBG7Qjyx9drPU38uHXmKa2a4xBd/b3zX
PvvT+MSq40W7BKiJ4OcIzL/2JtBQRKR9zarOa/LNosoanTzj1kH42wIME1Suloisc4ip2i822qo5
dObx24xc37hYwybhCDFhMWaKOPH7ZthAKUaIVKPHcR4KiuRMc2Rm7/lkbmybRQdoNpM7Z7zFjz5k
sIgFB+kGy66Mq0Nuudy/W/PAtw+hcOR879v6BeukqxHDBneAbTPInonI8oxhabTKiva50nGzzWeJ
j8z8KvyAxkfm2Qow+dmJupuJZV4ZeXdBvjzqypz5Dpd8rOOzHYBcssv60OFw6a1sZDA6nWRWHGY1
nt1EHmPPdYARMyouX23RDLQbtzb3AwkHq64UP5y6vZTXsdNVd0LOUHgXMwJncDGcR8C0tbPwhZzx
q7AM8mVRqB6SNjooEd47TXhk3UfwdGL2aGK2BXeVTJDeHOlanVoEWHkQZ3tQ0zcj8i34zlHAVN3g
IFLuyz43J3aJt0SHFZgBaJgJMo7z7NLgGUDZtQVrfq39iVPHwm2fEJD+wGp62HnCMgfsJKAsrUQd
E8VxHcLOHGbTU41zrJ5wFbS2iETGk+yqExG7L1ELuyURu7Zp+D4YCldd9BS4od4A3p8aI0oAPS12
qRFAkxTtsNvFsOpDvqq6D0+TtPId4lPiSMb5VV9hNcdS94nLnGvW2RaunQ4011+xaLxho/AlaKsz
nCLcdC39bePl77LhasRCLlj7Y7ybunDktzrKQNTrnay6XSa8ZiNgsWjpivsB6TpxLBGpy2ObPnRJ
9mFjH3p2jUK3IZl8thyJkxR71ILdHhtTdERVxqiJPRHfx/I+SdQ7zDHOaD6zUMKHVm1X74Ri5XJ9
yFE9sMqBuA1uXcpYJlf8FZfvhWi3VlCzOVYpnR+2HWUCy5ipsKJ8nt+8Qa7LEl2REJ+gUHdJem0w
OpJmgrn7HjYpO6glefKqz1kWXz3ZlbtOljuk6DUtbLus5ikftyS6l7sck/K3xK6rdZA0yRbKnb1a
I5AOwXvfIH2AH8H1JrL5rTL1LGYuyROIU8IhzWx8KYKNlxfWxpsFHUS4bYkVX5fY5TXezRyI1yx5
KKkE+8LGcciGPE+r56UHTEc2s/I6fyVj2F/unTodvgf1dpmvpB01iDxGbn8PMsPhjDNOFLuHZMgf
PXkXVlm7BgFD9usD4Mz62DTzya3bk2dN9TUqGzBGLxudeOfQYp9jO90rHi4R57TiVDTevPUEPqj9
4gIiv5LUEx0dZpsVXe5SyqNXmX7lBu3XaVDpOmqXL6zEKWPmS8TxHY3zba1lB6Mu767y9Dr092FV
Hqd6fKjySK2dPr1d6vqcauuCxP3SU4MlXvWi6+65bNRTmNdf7NE+6IQ1ubL1wSzuNknm59q3ifAJ
9b3fpDaliUMZ5IxAhs63qO7tlcGSkG7XvGbZbanblw71EMHKOj843vy9W9xTy7p851KCReO1j0/Y
nTTGrCyV2NjKeNjsQKgWHet1S1anIczG1aLDCrkbfKWM0hO86kpEn9L5OnIiDkv7kA5zsmev9nou
vfBSN+VlGOyTNUGCE455l3RDcVRBdKp4nA4FCU4+2G/77U1jBWvPKveCTRzPoGW7hmgNgJA6Exrs
vTX3qnlHwgdUlVeIbYcd5lAHTlFrbTTTaDZKx7K/1R2rLxXVj5Mx7ERS7DDUlDzN0hdnazT9plcz
TOAwUOz71u3su891HrxI7VQAjCMlQNfZh3y51pTbQtbf1cIU1q+W2y7114tDGJnpmgNWY7eNDtd2
NBw8dglpUne7an5XmXr3W98/5tPPrJiOGaOEsrLu2sYst2rxWQSK7/iLJF9dC3rcCl6rdqkPsH7f
64hXEQzzcIvFZrzCmGuNgcO48Vt2Yn2Kk0NB7AKfeGTvsP/ZxHPCpC6DJ8OUbD3WRuyRtW7kxLqo
rrlQwip1fnYJhs8Twbsr6MtoD8ScXQYViJPSrEu8XtrbyWYOgJzvyjEz/NdGPf39ufJd86N6Iir5
R395b/7nFfD6BB+Hwk/6f/v1f/Uf/x//qK/U0y//s8Ubqp8fzI9ufvyhTcGv8of+8S//b3/4D47q
eW7gqD5rU/XXvxajMvgFo7qySP9nfdjlfa77Hlrtx+9P6TpjRqD97xIxV/3mAPZLTNrQfAEm/4dE
jJ9Y3OZpqbA9k47rMA/+h0RM2M5vHo4L/CYisqvy+p+z4uvPiEdhL2IRFsdPrb8lef2LBIkHBt3C
xQLjBcu+Cst/xa5EayMPyUEea4DRfaZseWO8JN+pXH5GhGAc/vTW/Cfyql8H09fXiR0Bxv4o2+ww
wNT314dzkdWqyDTQrjpy1vnsNWyu0//KsPEvKRv/eBgFdEMc+jWG5y8Pk8C5tqLoYd3bEDsZpJ6n
HNp3jchCnucsRm+idaWZJjq0ruhrb+vJdf4LKdlfXO3+eBbYZuAUwvDUxhL/1xfbTYA/U4Mwo2y6
+oM8+PhhyfcLw/mfdV2r7xppK9qjAjWnx5mDPc1AJUEUHLO8vLnH2ct5U6lGn8IgSaz9NEWzbtv5
z9x3msd2KNVjP+Q4GtV9TmMlELRaNTdM5rm2t/Z1TmUWRgHsa+ceY5y5ALNEna3bxIqw2bCYAZd9
YX0POgQqzJNQLK1GT5Mf5Jg3lDLj29LN927YRLdeU9hYgyX1LgzK8dkX8Ev4+maklAUlBsP+2CX/
vYLixPrjeOAq+1cHSpH+eprwz/9YPLm/sc7xybHCCwOnHPsa7vDv+nnnNwdUM7BsrtGr2es/9fMO
Jw3/Ya3AlaAs5oD/sXkC8MTSGyPQ3zO/+Lt/6zBBKMlX+p8UZwA7yjML4UE51ugcfr8k/uSyENii
J69S71w9WepQZ7g7b9AYpf2rHHlmiOiYXlTbtAyXYJ3iLjhuRB637TkMhQn3iv6U0cHUOMwUfweE
aIH74WfCpEaf/TEatmHp01RoGHV9dDIjqx3yRG6vbhAzX7QXK4l2jSoq88XPBQ39JBdKphZPZjJg
Jki119ZPazLOojmtxqegZWf0PRgnj6sHvurq7VqVpf6eJXl6V0qNtCapizH9Pmmnz/Aw7OiGstkd
XcpndiJLkmONYazM9R/SZJnoHKulyDaa0il6tvwx7PY4VE0buvrnfgw/63BkVgt1KLsc1kLcAMmQ
jCBFgbsd4BvWp6XpaRjACftGX4I6DL5YVvdmwsaOj5MbSYtyALE5tqkvbkr90NLmLG2oq22jIA7p
RJag3GPZTCrC0kjMl6rY57RL8N74As+DwC2SYnIZRTY925Uwb7H2SxP9xRWZWPaeTtASgu6MXxZy
SAFDeAVdRSVTy7ta+NGNCXyfgyIX07HAaI2ASXZpR+14hV4nbWc/Y0KPaViC8RbKEBMF0XGp8f+i
KnbtR1m6GF/ZeOIF2dquk+kjA52ddjVqTWs/za6M7xeBp9G6iEP94Wg7upURGNFDB4UL/4nipViV
+ex8c1ozv+c66B5GWAJ68uQyRsrbaAaFiBaD1nsMxfCyVL1znFNb/ii0nSz7LFlGjenk5LG5ryb8
KD7dyRBc6VIVZ3vlzpO5EBVASyf6cHhlHnZ1B5h1uccAsyvesnRqsalDPgt43HeNu0UP2UaPCbqn
u6lHWiaRQcY5KymER/YPIEFvespnFJvHGcixuy2m0sKubmgKwDJWQnlfInNht9qyZ9X2kssDoR0Z
UzTfyXLr2IDoOZ+eH/ktE8PZGmldTV8mX5ueavKbb80WQiR4BPMjJfyIOXsAaLyshm6oq2Gv8a2r
iZTqIfbrjVPI+GIWJ/K7ndVxUW7nitCfbV5rXX+E0UgAu2LF6z81U9+lLzLW2hrZZ6UAz4BRtR5B
k9pe32srTIvbPijwFN3gS1HYLLO6wN5CjCPWVqmxQ4wNpZ8BT6yHBCcN5+jVY33OMy/Y52ro9s6o
q9ugDcs1istLgu0k0y6TzdeG0X9rcjaAUWY7u9hXSDsrpoGkn+TwZ/BNacusgvQlhon2cq3V9Rju
8AmvDiLPy30WRlWxtjARQX2SG/rVTDABiHBSOztDUDAInav8OfCd2mdKafj65sZ8mY3pzpxx2QFk
yztV2MduonD8ycAovp2a6Lno7OCxRvN6sgqf972OW81zxo9pxZCnZh4eendlM8lnWF88bNOqc/cW
J+FpxGUc0ifKxt0shnkX25P3gpxvYW8x6xOJEf1NN3fDetadB+0YiH0PCTatqXSGr27pNgNSVUk4
J6+GTNigKKJj6zBQZ8oXnJWWTMkKR+4807dbzJn6j0Hln1GOrWPl1w9gWdXGqRo4VSd1t5h7oUZK
ApSobupgXSejAHONeVz3DSo7xETi6BSpuJhB3zNX5Q1krbGLKwwXFxw6GMbnnreaOi9YU8xOz74i
FTfMenOeuikEymGTudiltYbrJjhQTB9qEONBqbZ7ZBeQHoSVBmuoCGstBmwDHTeP1sIV9tlNg56J
0AiPOOf+WpC6u4ksr9v5k4mOadk+5X4X7TwvgzyDU94zL+pWcWGy27RU9U0mwJRSIr+PA3PBbyWT
QlySpBDPbdJ8OCrsdlCk5jUOfPOAGABYLq4lNeNc8I6Me/zZk7OFzS5CJitcR6Icjl5WvLM7S2tU
0nzMXAP2Bc0M/yTAvEOhpNxM2NLuykbPa7dDtcn8PjwkBOsezeQ7lykR7quTOd7ZDYbmOHRpc2Lg
dR6cTm8WPEuv9zC1rTtTHVzNlKtVyOaMF8sTY4XoEtdJtCeCzzlMTd29z9HQbW2N0NNrMlZ47H4O
4dJ/+HyEW4Vp6WM7DruyLJKbPM6qg83w+OwCLnwrLMauKwv/6J2bi5QWO+rx0KRPuG/IfYFCdNxv
Tpoi+CmQeu37VFXH2u/lPYtEvMnjKLCOQSzZj8zxWH3BkvChRldLjWk5jwLvtY3QCXsjq2Hv6JTF
w+BbT0On/IMsM++tox9Zl+kod6mlc+ZGMjiNbiW/hrOvNpkDG42P5KcoDGdNKlEybgRLnWjthUJ6
K8R0OLpEmXyyyDJeOcE0szkOLPOImNvfJiOKfc6yYA22ZrYtsly+QI249DEL/7azFkkYXd3fJmzt
2SsDtjNpzRB4XMc5/kMbe+0NrGvGuDqW+sZYSZYqSEUhTWqzPmTdyQW6m0f2qr3ZjwkKFtBrj82W
h948iDs7vk+70QxYQmsdeWKbxCJr8eMIVZp3I8J8cJiCBTxqEz9iRCGDLJHW9QPvEuvJcmxHW9Nx
NBgKrtEZJ+Y28IQuf6A28aJ3x0MYaWH6oPq3Xtv1sV1alFhtFe6mombaW/ZvOJHPaz9kSZNpld6z
XMD0FuX6c34lxPcCIwlrZ/nSQ1yMLn9HzQ8qYjBBeOwZO28YS9mXLPT6bdepBuqtRFPKNmFhLALA
MZKztMbAB4Whj3rdHTSq3j6Q3dFOzXAUYk5vlkSVXyozEeJZNH79OToRlZaqkwSxZF1voqryd7It
Xirlof11hX+6ih/XnWKijP4he29aMiiEwVNn2/fK7DAd6PHGWfKQHeAScOmH81etw/pQ1nm5m8ZF
/chwglx7Tir28eK/I4WhrIt9+yEYivAUlB7EOqbTOWIaxdcmM745hlmaCMZ3PmhyjdGazr2nRgfB
Bs0i0TqKeNxPbKHYjPej/9Kq8hWHy/6potBh5JRk/oN2Brlrr4eWJZx2XDUmKnZFP6r+3NS6CzdT
3DlPoxuVzP5FAb25gPJeTLskb9MUPtno/e4byuEd3q5XnXaS3WMYSBzqNGg0emXUFLg3oEdFbO6V
b9PgYkScec5hqVVzkeRuAau26b5I/OJQJwOWxX4XmOcg9aabNPb7dYJAGgpBqOEYwJ5sStV6u3FZ
PsCq0QANNsJIhCqvvQ+J5eN31OAWUUNBL04NiVSltpoPvU7RJWJZKx+8JbBejWzhs7XdGO5J8eB9
HYMWcqS09Au3yqFa92hNeQPxMk+qhDN8kvYx8zL7OUH5eVFijL9gLZd95N0MGxmbenoZHKs9+FN5
vbeXY7KtZuFc5rjQl8SbrEtpl9Ep50+E12WidYP7g/dcXZUL7ow5O1YF7OE29kJh06g5ecHiPr64
Op2W3SJF/zTYo7Nnws50LUd+GawpPiL9Fnu4Z29yhyAqQP4qeOSZfu1ExIi9jsbfhU2p7XwELaab
l67V3XzHQnmKv+KRYTt3GV7yARC2F7BgDS05mmcbcVVzEaKOnBWDIAkGHaMe4kSjpXHDFRL/bDiF
ZcsN3nSTUBd7sBa9hXCwsAkvmgloLUbWvfMB1YLVgFAXj3jFdstjWI3jelFgQpZGh84uj4FsuSHT
KKwzzRh6CpptPJLojR6r5LO/rsoo4JpjKbGrF6R1nEejPvIony7zosIHjbH3ucx1sipxgUbAPqIh
MwrRMkKpdWHjgdbbIt6oBr5a4R8G+toc+iQtjx4BOEelym9DXjwYZ2iJi+SmD2bxLULUsW64qjdT
Xoi9UKN3ELzun1ygkG0c3Wu3H51vPSz3CxOb/AQ6G+1x4IEJg7agBlf2shPSSt+11xbnKRrku9VA
gd+SKTR9TtpDlu52golzaQgsOA4z/eEGaKXLbinrvTdl29ZyGge7FGs3K/r2zka4VXwt03n6EdtE
kK9JAA6KQ2l7Q3tMiohnRl6Ac2iH0X8jaK6stgD4YbRzy9RYkFoF5PkMh3kcm5j3Q6Q1PS2K86bb
smkCIivyDG0sPj01YQQyaCDzfNZdNGMJX2EfDZs5Gvhe9+RMatR3M+Ys07sbI9cHgzDRZ+p1sl9N
bQ1XjhUJVhRBgwzvxlRoKaCwS1dcoiTwywfhD7x1QRwj1Me8geOcafp0WkJCQ8EirSlZ100a+Rt3
amSL+NnE/kMRRXYBh6ab+MFWmIVc3KFr1EYPyBfW5cKsbit4UT/YxLPMDugFvXVAIoLamWHR0SHP
isDdLAICbyNQd9wkGCl67E08n/sAzALxzUC0rGLMbMhzN18YZxWnCP+9rZxNtEMfbN01SZ3u2iXC
5QJv+E9r6ZM3M6B98JfC+8oiHB5isat9JKJmn1WYjFOtg2C0DmZBq4QogQ/M8+MMfYMsDi72Cmyl
YVdby3st8LDnm2/55Skhe+HEln7aqpxAtlzk/iar+LW4auuPAXkg5jqUBZ8lxhztynGKcFvOJYYW
eV10B6G6/vtcLPXJYoT50TBS4QxUDdoSLEDc3fz7np9RCxrWql+SZRu7dIWZBa8EoDLDzxicQq24
tvfY3/QPZYTwZbbjYY9dqHM/W9WyJWWdiX7cf/Hred75GDZsGdV156FG99UvlQPqkzsXlq0YzuAR
EbyGaam3i2MhDquFORdWl+wmx+foyAPnOyuU7pwwtHmMZ4cdkdUG2IqAclTIDNkdG2VYx0wJjv+O
K2noueB3qvR4UxbUDZjQPci5o9WeZHQe3dnd0G/nR9yPNfRR7oY3PXZ2+FRF6qme4/ylj+P8WGne
kE1JTXNUUTtDhjn2ESIw2xRmis7JWCPdcuz80NvY2qi4b9isp/3FKlirH6Kobb5laZ8z2RRDZcI7
SxdVf+oFCgIKSRVPJ6Fk49+hHQ2JrrGhN2iSizrs/wjS/G9NORuKf0nAX967+vPzFwT+99/4Ywop
7Os8EQPh0HU8DO7UNdP238eQ/m+2hS4cxh2bVRc77v/Yakj1GwsQJNMYo5B55TOU18h4kv/1P6Dm
fZTkGHwSleAEtvO3ppC43P0yhVQ+LnRsWkheZAHgM/Hktf45TiZYwlhUc/yO0YRYzmCZTnnbIPfl
qqhM2x7jtMpcXBo4QBvSSiQLmOsoKNSC+IAgUwUlFPCsxz5RxpWZ70kv6ZroJncsrwUW6KRpkVmX
3U/q4SWnb6zioH/ORkkZtWpqWbvRka3A1MSrkqBmQ1/Q6rD9GjucJdKF5lTJ1G1aJ53gdLNaWJMO
Nk45QFtdte9NOsCDDdV4i6DTa4ONCDpEfDtQjsI8ARSY4p5qz6hX6aoCt716kqRl+GTb0IGw7cEg
CYeyk6sSf14zDJ08BqdTDTHtx3mxS8vYsk44r4irXR8uo1uGbt3PKAHz3hvXGbonJbuweQzNaPV3
jVcW30TL5O/oj47uDlY5WIgy6bnfs3I0LfMUB8VO6VWZDzEYTNZKIbenXRo7Z+P2otUbpat2FwhY
M+ycgmrYYUcX1Hf+UFugDEOT+fhpzjngeVfK4qHOACvWwdAab5N0vWr2qYIvASIC1+gZebIbRyAJ
IUZGT7KZmKq8aly1LhJUlq6Edv5nQ4lkPlH/5tVtw2iR1Uiq42ehJcw+qX3Rp21Jne3llDYwhspK
QwRHaG41iQVWsKTvpZVI9yTx/wl+tA0F+St+pkt3hywx1Gdr4C9tja5DHOcHn0UyPs3uwzAWTbBz
g276KLmtxNu+ivIeEMC1HkVNcN3WtQfoHjZUTrRNl4rjuqEmyPHx4K69Tlsbf5SF+dmbqtLqaYHh
lxvMzIbnngsu32G7FEB+d7F/7ztYZa2QvOh5i8XUJDf8qCDLuq6dnxSLPY2gNQxPqUTjDVRaKVzV
AN/uEP1dw79yFbYI67RZws6iGh3V+OFVRQJGnkta8KRt62pfpXOws62U5omJBx1TbqVkH2kE1sul
rwLK7IXdBJOASdhqm6SERN1SDTcYZNnF/NIYq7kkKEUyAJhmWlZZGqTxHWpmJ97EQUVX1Tee/VYE
Bm3VYtnLT2toArm3tMvFY7V0/JcCV0Gg9N4qHssG0vU4jtwR9gMWfMxPYxJd9x4arF1Krp3asIYv
Hgt/9JmARtxgsfVh+cWwyCWnaGKMCs2CAvZq1jMhf1AaTdu+VkuAFZ5qfLEvIm9Cte7LGZ+mqLG/
pZ0FbYoTbOgua6DCVh515/tQBU4+8BE6YTTpjTGG5CdrHES3KhhH4xExQY4ex1olHSjNMr4gEk/A
G6j8HpKEmcSGdgGRH8UEYlkwE6jOxPeqmIZvYqxXlMXVD+8KDAZBy4SrzcGCoF0dYDmDHAwQYmro
OFo4kGcO4PgJNtufVlFgumDrRNHoPqO1tcY9s+ixwPDWMskmjq5l0DJGhCg5pW1pdo+JSl470iGA
U6Zs5pJbkOtulqm033mvx/F+qj33Iet7C152dMD+QviJAy9cbE1VBe8AT3VzdDFL8njbyzbfZIHL
7C5FBFBt49SZ5G6o2F+tRkJkQaUbaFNs4/RUdQf2AYPepT7a1B3WhsxVVw3eJM5mKQOneXOgzM8W
Wevy3mlGXe+0jdp15U49ITHtJNL3pVPqoRx8znZn8vBngkAerxhn3P700dAeBs795mtpRhtzIjtt
g33askW+kUXmoruMkznbG+OErzPR489g8Lxb2Sia6caFl122HspXf+0jiMmQ+1AtQ1B2YbhOh4zZ
zipkJJPcjkPjOheSMvwZi7rGc74YJNzvgatz81UzVul3krcGe88pyfMnFU0hubDCkulh9Giwj+7k
TcNOxUpAkE61xZhTMl1WFT3zKXF7y9qllMAfDNPpX0O8Duut3eW5vLPKZKRkFI2uN53My2Tjzuxq
OaKWxYEE7Of5isz28kdFSDEGBmVShIKZN75OWCIops2ExBAv0c73SeYSgrBGQJQa9PBLisSKGnT2
JwcX/oiibtUlRgwnRv9xckbrk6b9ekHj7N+orBTdB+1IFMt1GHVdwdEAPkSiTZHL5Cs9/OgD6+h0
+fTy2nphgTOTDTWrIUOiFIoy4ngZcNvw77oYrRWgeAGo7Odtb21G4t7Q6czAlxvugsjcsiErYSNV
4M/7tJonp9+43WAyHK9sh3G3ylF1flfaS5pnvMZQdzQOA6TtNE22vQG9VMst1JPNGhGL6HkFC2Ti
fW24t+GJJJ0HN0j9cVrlaOjjoxWLxd5jAQ0+X8xM1m7gHUAplzgOCNOq8b8FuouzFLc2Io7AP1aJ
gbVu1kgFkv4HlmVzfda5pVD211EzFdUuUiLo34OlrGAxEM71Feuj1CVSHIsrp/qSFdkknU25BF4C
GcuH2+B7Y0ur2DYRsQ7TNiQNa74gyvWjLa515XB2tdHBSYt59PYufDAf3JJ0lstIsJzMtHW542Fh
zgERuFvpWQ7aqdpijJNv0tAyCCF8aU8KHYGp7GE/O2KauWMYuqQjX92Ys8mZQz+5FMQheW/MRGZ9
GWygzzuikUaaKImCt/vaOLJRNz0wDEE0phPeOWE/ld8HfV5Xm7Adfb+A6auX4b7xKjE/t1FnDd96
PFQW9HyAhz369GlOjzNetCxTaMa77lFFvtcQ36Xs+q0t3S49F3oUFSE9XRF9i0KF+p6Jmv/MGj28
8Mb5y2bxEXA0vmENyfZiyoa3UemCODII7/kcNrnnnlIqg/x5TrpkeMeUofxoKxyyDkU9FMPN5HEZ
HyOI3XRbhZ473udlMzB0oez1DtcFU3KeY+mWp6txZXXw82rpXxmF8UphUOPu61Rm6qkrsYHxHPSg
L8RIZMW6gsB0981iNekhzhWWETjwDnhu4rVqbZxh7JArMlsWz0XBXfpxDGtVitVYtml3CACG4ab7
xOZJsWF8BPCIxu3fR7cu6WeHOPZn/yun9Tt79U+I6/87wMuDzPlXPIbp0j41+hco4/o7f7RDnvzt
Gk3gs9C0flUDK+83FSjHsaT8g/36M+Jl/SYlls/YbvGrMMY0Mf9ohwT9kHKwwwLzstHxkonzd7y1
bLqxP0MZDkEwHCW0VaSnoEq+tn5/bocwoSoqXJSRfuZIYEXrTy9em3XJ5jqWXy+ENu2o5HDNa/sr
QV4v2ftojf7Ptk3m45/euf+E/7pajv+JD7k+FfiU66sCUnFdGr1fnkoVzloEfjqvsSLQB8TLC/wm
BDhOfbjkl27SP7DOjT4JCf97Ud0ESEiPtpTekNbQtz33iq78CU2B78CfUi71JhTJl6C3l1VUTT+y
Kdh1MSv3f/06/8q58WAklfLBXSNHIHX+8mDgjp6idGo2hXCxIEwMDDlmof8vD0LHjGM537HgLw8C
W4G9tBINjWNqHyG7Bs43tML/+lGcX7tp3jifB+CjCq+vBcn7X74+XhI67D+vvCwag+apQocTtg+J
u1viL62HQHPE29jYV/suNrDqgF8kozt3k9dg2yz7G3veGLJTl0CCgoRn3pZVwfLOnppttHzUVn7q
l7vof7N3bk1uYlkW/i/zzgRw4ACvAil1SUnOe9ovhNN2cr/f+fXzYVf3OGWPMzzP3RHdUdFVLiRx
OOyz91rfUoz39HfL9/95sfHBUTYhOUR6R3bOIrD8+Y4X0qmVoJWdBy5TcdyuojTYJAwnnnysuO3G
1+dRdUmu/yz8eT6OSuHchwbnnlXVFwh0ujiLPVRu8whnlDGuWxI8+BSJHk2GEef2s8Es9sahp0Ah
hR+ISA/Jq8pumPq36C3ueYVEFLr9XLh1Qj7HLsSDchJZ4wjsoOp07eO7yRmbN3qxKmoFnHXfBTDn
HA4WzANrHAMYoyLlMY/FIwfAKtiKupPJiua1pa2RGDM+FGWzpCRKsx3/dhWzWmjWQj9QIfJp3zeW
nx4ZhkqFktCT8LK8SY6AZLp1HTnWO1e5lKAaFtxBwDJCsCks6TBvb1MbjU2mtVrr0WpYzGk1ZYpK
FWiMPWgCXOjunxf0r+sZhMzStCIozraosd5eTypo6TtaCh4pQeFK6UCOU6sYHk183JisWg9Csv33
X1ISaqOCObTR25oXWlCaxZiHJWIhK+k+ICqj+bmA1wbhfMinKH3nK/6y/SzvIvR0mCrZ9ulKvf2K
TNznIihsnLR8JDi4ak83ejQ3f/4htV8eMIdGHveOjZxgKtijby/TaiXYIHY/j/Po9AgnLaP+sMuE
41gR2ffoG66VrgYIP9P4wvNP7bbJI6PGWICGYB/7QfgSIVqxf3z9//Rt/0tbuqb/d6lyioJv9dv0
pe9/4kehQlwJIW28/wW74vLKYOX/gy3hb9j8v99TvpGra2yV/2jRSViyCSkhEeMH5VPnlf5PnYIa
1aKrg8R6SQi3VP7Uv1T4/5QCCPh/qPJ/UxpIfXkG/ne/toQqEAiZ0Flskw2Hd/Xb5WSljW7ghVoR
7RCVuAnVMQa+pheqs5vxddmnEjNyRMMySgjoa6229URLpPYuDmArMOSUMI9GXdb3Fs2FxgPFHZDi
RuMFW57JwJWWb1ep9r5stTx2VkjydSLnRx2mkac18A9WVaYqBLZiEIq31mTEpluqcSGPRt4M5PoE
BWSzICKbeIUndeLQpYV27dL0wgAvhWaM8OYLen0d+sMj3VflE8ZKaa4q+qg0mUxrYgrtBJ+SOMLQ
DkKfQh8/d6nh/TJwhBtkkgLBtwPApAAz8eEYhFnMLgnccUS0R+zU3iTHtlohOBiIviAURWxELwu5
lmpUosshxWDaGrmBMR0B+ckIjUIjKzcNzvXcOp9DzTafi6C1v5a+7mCRm8wlQr1ucEyhetPks69z
yadA4zy3io1hzPCgp07G8DTBV0cgJGPEzqSVvzPSfCruxBzL1pvLedDXCZDJxrVKy57Xah8is41p
9j4WGJ+0O0Qf3Xw047q7BuJPLBYsprTMCRvt5j3Z5VVzRiijpouu125XdE6Sgy4FoCNEfSNWLBpa
m8qxw6FZ4Yj3H4sw7kFLUdBl24YkAiQ9FLZiXUVN9VJPOWSVubKtL5iofOCtUx00ri/a8JTWutKD
RRmtNd2NaQkpscwvDQLJ2uNkNzRXslToi3EgRNWV2yZ8eRtJzyE2USusNPo85ob+cbVg+5mhraDA
wGbKu0zQjEPRioS0oYmzqquu2baFonwNe2zu0FOi6KD5TXirtFHzyrjkoY0CdFhhw1jFTVu7pDiK
7eiuG4o84hdKqk2aakj3lbkGfyVn0FVoMRJtRYBlBn90Ms3bziBTABMojmGMh+lcroDTkcruo6zU
odZl4/MII0wFCdPlX3TAWrTWRatlq1lCgK1SafLZCLnONrooaDqkeQ9OUDhq/Y0oVf+LD8/7jN5b
e4nAcKS4AJKgYazLPGfVjDw0zN+g9F8hV4B/kVc+buK4yp58agZgZ5Mj8KYjjP5sKGZ57oXZYeau
ajrBCbjV1lNr33QQQlXFvAr1KC72egsEZxURyx65gdlAnlFx0CH0imZtfk4TDgnZgLb9qswKPT+Y
dofdcerQ3dGTrKZqLaj3X/tWTz7QPbYC5r+J+rWqeh2zKnoY8Op9bD/HiANuIH04OFatlNC0UrOi
HUOattiF9JzODLGJXM5S3SdalvccTZzWDr7pzaQiY6orW+VvQvtwm8qeyG8QBS4rgLLpwxAGdH8F
zs/uIS7S4CN6A+6MkxL7QVdDRd2ZABCPvaoOzI8WLBbw51rlP4cCLSx89KA6OnacPag6VyQ/l3fs
PA0iPPcZ0lBWoeyS23oEpu4Jlcxy2IVzsKW5XA1XzO3Mdh3UckwpE+GwUf4WME6qMrabVR7PkpFp
puBVJtqeWwm3hB654nSCxHdmHJmXF205byLECktyd7J8QydSCk8xCvoSWdpHR+ZlJJkW1N5UpLNd
+h5ZEz4ECjx5HxXVKj5mRqVDwqeFSucczgvB3GMkFkyGDRck7QJqVmk18pyiiXlpbMbV5RigFgqI
CQZwNpUjbHIOc7dkUc7aWo5Q2leIwJmMM0foC69H6lt7JY9bvoIf0JIsYuAKcCdJ2vvassoyPPuh
Gu7qpCMHZQZ/dxtVWY+uwp87hlAVW3Jl8NqBooGXOEPImx3xPObFgTRqBOAVhqGOZhkoBMRCtDY3
tp+1DvqbLP+EwpyF0UXBiMypcqzbBpkCQlAQUNJLW150rOcx+hhFatRBl81J8HB40OjTSzAssy+K
vZ/pWkMKir3EzQEvanHSwn9d8croAJlUlJSrVskI8Rm1VEFYExQMTAqAPo9Rg83Ys1oVg2rF/+Dr
H9XyUY8KR3HJMGcB9hFET2aAxLqELV07hmewkbxgtNr9jCsKKYBlGV9HJ2IOx0s+/mibPrAuuvgN
Lf9HYqZUAnklmOqvQ5vlp26e6dzr2mztzCaB30CkYfIaj3p6MkdpPujICj8Cl6+/hAo7oTshO/+q
NR2zRmBj6uNYxM60wllRvBqBGV7BEysOKe31T2iruiOmRhgyIeZrB8peXBce4VJRwlSs0G6ndtae
pBkHKJSsgkITHbf1zChmKFYcX+fbhDS/10QB0I83DEJOHRnt1ZDGc+cyoXPOSx8UirSKjWbVk3sU
MlwKC+ziYa/tzM5izXRDguQIijO8Dr8begJgUITcw/dHkZXUvgWsD48xsJA4QOpsjPUApJJk8GOI
OP5LM3LwR7RTCsMlLGaybwIxo7NpIinEqcHTgXw/sIeJHAW4kcisjKSPxOfEAR/NH5yJJj0MSKbG
D4QamXiA0Q539nXgaH1yLQOlhxbLzunn9zJFJuENdmywBmjw+FskJgSHrJwgU5FcKGaq3tQcZjTC
SmqCXZDBOzkYUlFiK6ns9JC3oaw5rcfaF+AFw/AVgFtQQWjyUwVcZERi/ZiSIuZNA7TY5U9Os5tO
oXgJUjJvXaFOkEHZihAPe1VHsADTolb1dw2Kn/CJ47BirBulyWNyD/u88MCjkm7pw1EBGiPZ3tEA
mxClTw4wC277jPjoU2cYjWCGljs0/rsC1RSm5rQH3gFh2KnyDXOeXv1WJRUfnrR6EjWhNCtgh3oO
K4BDTZhB9jWDDn96JVlWTU4NG0S9aQWJFMeIwKH66KtJ7OxCB7SPuc4oLQAKzyqg4U04lJ0FBCrG
qm/MQRFcc7ZPgxdO6Ig4wxadGLfOhI5CJBgfVA8hjW5HvzPEiFSG7u/Xbmy7dB8k/ZR8sEyHjKCa
Olq5yhsGGHuSiWCWwfyZrW1aKUgwKzrdqcsyhXgBpDzSHtHQ6NEV7W5qYBYyJASbkEx7lZvmAIg8
1qvK+ohOTnsefXJigKR0/qtKqoy8ynFWTOwS+GNWma/iLtZnFrPX9hiLNnbVW+02T+tk2vGbJ507
qT3AAqRyVXuO2XhSKC56902hfj7azBM+WfmkWhsN7VG00eqm0a+E3QOhI6gn193Z0vzZLUwJ4XSe
rUXMz8Z8KlEbi/XUMQ9YiMRBcK3wxVIXkCsTFpsae1zVpVXRAGJr3Jh9Q19IZ8gMJFgMvX1urY7H
XLOxXq8Nio7qquMlL+AuI0JaS2mrrxUiSUp3kkspv2F2i7Xs9Ar0SR4mvic1C/E6+OU2vaIyMJic
miPPG6OBsFyVvDcfDCdC4sqjWt0XBsX0ppssYGn1MBiNi0IL3URpRfFtWU/ha67jNHBJ4uiy77Gm
h7Zkjofw1TZbr8gtA25sTTwXIxuJ67N2GDXttRCamFtbavikgKwjA08GiQoKqUZpncOsBa4OJDz8
IDomXbvcJGCI6pbg5YMxpCSiTKGP3H4eFNT75Ad8p97Fs0GniMnXkXkwST4FCn39kDjFlPLjwUlc
953VRyhLtEHxFJW7gFRTJubaQM9HCBP/soUMUoU+r4M6IWXnO3iatJrJYr4WIjhUG2f40iszo7u5
CYtviFJQxFV+XsUvZVoaE/qVQOFsMTVROXuTKhyFWXE+2ADmSAzqAETOplVqPYZSaBypZ5kBY/NV
PgrFX0+TaHXYpU3vPEjenj5ICRGpt2FNWs2NWRsiZUrXl/yWLqB90TwgQI4ZcwR1mbXzfzoG/5hN
OcP+qWNwh0fx88+Dje///D9uU6JKwZGCqlo6ZXikOPr/6Bcg5VrGnhzSVQ5guE3pCf/TLxAW+aYa
7YDvINOl3/XvfoFYok81YYBs1+gnLz7Ui/7An/oFmmosneefGgbUPWi/pI0Pli2UD7q0wX7qT/pa
XvpRqejQIXxSjMLAb9ZW3icb4NEZ2KLQH3lyEDKBnKhEw5srNkzlYyobbIo159nEU5MFdkf5rAM0
opOKHjZfPBozsQLz2qj1gayNUJTw+AIlFAdF6OwPaVU71SpiTjcvuHnzKR8w9XlhJzXFE1qiBvvJ
SYnu87KS8/9BYA95onRQpFcNYTogXlXx/aEQqQTRCEWnciCh9VlpVbSekLHnXwj3xEu/sjmFJ9qj
jskEkoqGDru7i6x2NJC7gt/X1wSl5BwGWpAx0Sv5ky0qdQcNNfAj0Y7bLLW65nb0KxIosjg0BaeN
GqY4LoZkNF+F1vV24Oo8rcmxc8Za/WArmv8SWxST6ITRmNDT4OQWt48wLDtYhflY6VeAP8mx1GJf
W0bcPXBpV+nshYeaEZr9CVrpdJ/GsjlXyHcorjVXH8Zga+UaBZIiHwtfnFqSB/sAOKuetjR71BUT
7m9dFHIcHawIfha+U+R6eEsrquiJ2BNA/sVR0bPhYQ4bdnO7qa/paYk1nQXOaI5y3TvRNb3sjINY
Px3MqXxJ5vSaV8hVMherarYew8LYNDnukLrGe6uXtRfMTnQnWz5H17s6tlZceVBCwT0T4kWAHYLx
Ln/qM/tjLQbfLafUGK7tEd0tDw5NTWcTDUo6enVh3aOP2SwvpXM5Woy2ZbdrI+eqsaYKNwhAIoqR
0NUmOs7a8LIUY+torNe8m+ADNsO217qdnht7m38hp5+YQ6gJ/tMpbP3KJI+zyhJSRUQQAsbuiwim
OzCdAQ7WqMGvF+Q2yHhtKtPDtHArexby3vF9F62HQRxkTfIrkuIbpYVYteNI22yJ8EJC7dON7mTu
DsjmvdnpspDTbM7LMGmfbWgsNkeaT0Q52XBwjW0zDLQGaBnsVPTw62LWnau+Uj5DS+TpUewPRGB7
eJHuUbbcTBXWmJUd5CszHA44o4ldbOs7o/pEOsV2JqVwM6cE/cSNh9JkPTBaoa/dzetCCHgsgaME
61INktrTBoBrDguISG3Yt2Z9G6HEgwXr5xvyQ06RlUh8H6gWqKJOvaDsYM3A2Hb45mGxNeV021cF
o8aIUcPcgkRyjActHTaqHxFfas7JUbSE1xWdOJCrPbql0t7zPgw2dA0WvRVnv1WvbU01QcIobyiM
68+zE8vbcRZmuNE5Fio7xUIUXfQHjCTHTqFj55VRCFApcwa3y+PcxXmrjIuChueOEIcNaij5ZA5B
fxPD7PlAnlC7tev43ul7gKGTQ8TXhjP3AqhD6OwtAR9PEzDTaEPfK9Q2xjDxnvQ9syYkDj1knX8j
QFjqFXoarSsysY0H2X5Llhc0+CjWRczdtyb1JIClHY2Q+d5er0tluiqtA+3H/diWR+weUx/yxNkg
skj2LYd1Tv4tSm1RbhSrUJCfpApG1kGLh+tG71D5g8H3iaYdEarl8SZWDTohWoQC5GTaudyCIMC5
y6TcDG5Aqtw3Y297YTjeJxzSXQ0DXNi2D2pVpC7B8eW1avp70sKeCRlJlReUNzpYRSJw7GIXa4sZ
2VZpy2l+Lr6QpwvDc8jtEyFnzhEl4ikq2CITMkD6lV8oHwwZ7uuoPEX4tQ4BP01XpsaZTjP/kK0A
J2a/Xql9S2cGvCnBHx28UUEOQlw4noRUvBJ99Y2Tnv9ah9YnVFNr0ePBdVBZMa5C7zmN/pOPxZXd
H6RVm80PQGExWPpOtYt7cSqgryQu2w8lfgN6+HPhK/kZHy15uSbpAwTHEZcZfxAK2J8Ep9gKGlG7
6S1F2ygd4zGdk5DbJqQ8lBG6L0btGNhNeh/JcNDi+dgYvVjzvPC3sEg9kQsYuYbThMoNnSTzAEV8
iQnBy1/GxZ3V0qyZcaeUzTYxMTbCX/A6Wqvu0KhXAmnQCfNju6Mb0XhYBu1huxzGSQxQXkezcoET
Ue3T+qM31GQgC607cHIfSWB6tkDeX0/OYwvWuYCpOfYVlNW0uSYTxZ3ieYdLunvOYuCClkPFW1+b
6IkcznhpdUZ5hmJ1ANwgTCJQiuoxqFXwwz4eLY1SYB3q5WFsYAJ20RfkSGCyw8A8Ejlh3IrRCL6K
/ltawqVDv0w/qwHXjBJ0O2FKwrcHNWu8av3k2rL00FPL6hzNRoPCUqqfzKa6nZz8Og3FrbQ/l63Z
XwdqTEhWva1n/1xV5IgVtHOViT0YT0+6McjIe3GC7kz3eD+E2pFYjf0UpzeJvlOVER9mtKr8PYHR
YCjyDZFBOOSHI4KH62DSgLRqygOEJ+gqyplsYrgGeb3L9OBbmbRDsLN89mTdDM9RZKQbqhhSvV5L
7aYjiNNq0g1FwxPMWWWFLhCfHnsx/WpnZUVgrTNUsCAbky/lcvwq73XxYg9sX4jH6vgrGD04mMW5
CLKNOg4o2kGUCXdEtUmU+H20sORQ8zrwzEiXcZtGc5UQtmZ7qpU7pH1PVbcjNGKL248t1+cV+g1r
KhOY1CWPyqP036TxsGUyfpLzybA/zQ17PJRPWLSrXiKhtE+6ZRx5ZD9QfrppBhmktsF0VMzL6V/k
E7y/GMJ2eRVE/b7Rx22rVVfS+oKj52xH4kOYFeukst1MRwLGGS5TPprKdSbQ5mqVCqwm7ohocY5Z
BzOE4iu1PJRWHkcY3fhaq7w6dT360PXYjKJgPxYlxuVZrmugE6bSrG2lunZw35GuOvQ9IcpOcTM3
ZLyGuLVAEYRM7PPROZdEc9EE23byQ9WEscnjoNHNj/VjXnTMfQZSnFDWlTegx6lRKKlJqzDrwZWx
XXtLyMBW9bPdLK7MKWe0Ja7CFONayWpJpy9lEfT7oUsTDr3jFefMMxY5POwLdoKbXRZ7STr8zVwp
+s40hnxfMOfaBlM2rhmVDPiOj0Xc8uzn7XMDVmMXlyQz0XGdyS+TflTfwA24zdCzh3Gx7TMNsnY1
n3W7OWh1f9Dx/RKx6+lWoSK0z5DpkUN8a4qsfBwhEGxlwB1ILOJTXLr9XmG8WjQ8iPzdBfyR1cD7
asgyLH6UH8wpOgS4+ErDSYNoWh/Ix5SroZyubTW8qwQ6N9Ng+gH8Mk2vijZeYJtDuea/rpnkz0Y+
hPthaFjdpCwvyOGe/kald2wMpxIPV6jLnWXFT0Yy3RpxuAuS6hhSfomK8ECr2WGVuCdKCBiDoF1D
VqUTJ3cGSGJnaqGpMCtrbyp2WvZPdMuWuckbSdu88Xhjua1meIDjvdKnT0tIVk3tNetbq+kYGsTG
VktEt6H7tqZ9uZpAYcuivJqVZptK1UvpaJMIuqlpQ9J58dDuXeUQJqWYN5Dcn9Jc92ya2f5U3sFG
OcUj3krFEg+NWj8t/wLCpR/VMbmLYuWTYyZHq29vFU19BXD8MDh0CUaN7kOA+75FlwzOHDzxPOR3
5eRvKgC32Vhhr0L8JbK9FWnuFDK9UEf9TjOah1HNPVG8DNLe2NTsK0CWBzWVrAf5SWvGj4kjPraB
fnRUsQHNA9Z+xGNuNvSjC/+ERmXbweDexJ2Trco6N9dBq4qHwTJnzOYc9dHIQU6ccUSb6MaVXo3I
rksY84GfsHAaqkpHmFhQ0rTKAhNYMKZuhC0bzg0gzsfxipijT20fYWXTx2pbW9H1AlROp2i9IC5a
3CKBv3dy8dH2x0PCkmnHgJZeSDR0qGJe0NcyJV8oLux9kOMmzcgUoIOzZfIJWTX8iDYUamg+Ndu8
VD8jtfJGZsUFvHSbTTKG2234uFCa17A19qSiekrlfLYIXXJ86z5I+yvJpJFoYmSgErxFcvAVcqyN
sg5paCGzC52zjPvRw5MD23w+4HrEYGeae2VIIO+NFUlOZrlFysRmBAN/3oZtoiOfNZ9V8M5wQda6
nm2sobT2YTFsLGu6jRhTaQ1BcGF+7dfgJSlY2GzWVVN8ShPaVrzgBzVec6DxrL53bTO9Ln1zH87n
Qi1XlvGsLtE77Ssz7XU35zffY8oI/2EGuseC6I38RkaOpLxbZXlbeByokHpRXAXqzaxLAB49I+px
w9xipSSM8LL4E0bJIwjzx6Y9W/l4V5nhsVl6eMHnwQp0D5X5JpDymIQ90JzhsegF2UYpL5EZO+Z9
Odm8JkY74LTIkJAMHdePlFcmwGsgHkQryODkN+h0Japk4iPCiXlgTxrfFzKPjO7at0yqPTVZCBl+
3dD9DEAqPFkdrfG1bYwGzbe58L+kZInTR6LjO98qiIzoM2mB9K9M0SQ6xxANzgsjkHxlEea0p8Fg
U0NqkfwM0TT75KgNCGu6U9lrWBp56BXwL6+zTDjTnTGllsDjidnxGA5OvBMtUkBPIfwO3IpjouLX
8Q4oHGESDcx/B1F/MjW2mViKuoBn0dafidqNqfZIYhdY8AMDRKvvNwpNviUYU5sCIsxYDiFuGar7
TWPU6p4Ahl66akcDYoG/YEmz40ZR6a915CZbglQCtfDHjSVrNXehP5ghbWvtJOVYPIl5EsdOD9VP
onICUspxJgduqjO1WI0KqUvrinQLgJ1x7An8B6DbwavIVdShdeCfUMYcMkTtrwk4ystDzq9LlYWD
H9+aMOVD0Mz0Pdn+g5NJqhV2GkHGJa/BqX42sk6WLv4qn+cEx7HchHWmHGaIXK3nV3F04oMN9wH8
h2sMJ2DcY07xd5llsWoi6FL38Vgm90nlmA8z3KJXrOJDSSO/dlJXC/MEYqmmEqEG94kTxjCqvGbN
1IzzDfHZFHK48GcqeCPwZwZNVkW8c29m5L+wY1iu0XOsXFVtLW+JODbv7Xju2Vpwd6crrTQHYrIa
J0vddrRMuWEGOdQ8dQQIrsWMkp9U14jJusXk52wYJRMYv+uss12laAPysugOVJg2LXQNHAVpobw0
XYM55LKDD6RlBJEW32kt0kxKA8fEN2UoPuOruBg/J3ES3NGB8PNtPxUDUwVKaonkHosPRevAt7UG
g4ezHVhtnOFyjZ3Vn0n+dmYo3zxmGbGmPkL//zRT/0Xuc1DS/d/yq6suyr99Jm++aT53PzdVteXP
/WiqKgiqaJlyzKWFhnsJJeK/uqqKJv/b0lDbqpgt+AsU5f9uqy5EUBsxH0JzxsMaotZ/t1Vh+KFt
RdjMgJO+619pxd9qIyH2MTXRGZgt0lkmKPpFR3Ws/Kknx/scoCeYXNm0QlnVeq5ewcPGZsrp+kEF
faX8lTryx2VtNGYIjfHsMnt928jt1Vi3SOA4K6JPPVL/qtVodDt7SL6MDE9+uiW/0Zlpb2Vm3y+m
47mROooz1ZGXDNIJgFo6VPWZoWt9yOKy6texk88bADAaFWdlhcER72eBvrlD2KJKOQwu/6we/J1+
8vsnwaaMFk83CQbj87z92oNGaKwxcb5DZIGpSsPr4TWpAdoX6BD5HWi8pp6eWFyfBiZLAMoyVFKu
5qRJyZzHDg96DC5sJWVTVu/ckre99R+fDQM3C1SYOL3FheqbMmNBwyonDslhTf4vk9RJG6Puyhmi
FJaa7LR6bdVO2NOf05wvhN7413++U7/7CNBTLe6WhqVcW8wEP7X3zck2srAIzqqR6i+F2RUvY+FI
z0dPsU+1TKMna1ofFKcqHlVJtPefr76suf8dLvz4AXD1oX4mlw0b+YViN1ONRpqNc4qDOnxEMNS+
QLcl5q/Vg6s/X+mtWvefKxEZgMJG6j+cID9/T0EPrJoV/0QIq/pga0211bJOe+civ/s6xLsjtF54
n8K8eLL7wmSQTdc98PG8p0YwPox4wNctno+Hv/86C4aUOHes5pbB/Onnr5N0oRUrU3IeR1HfVgBb
znZWGe+sjd99HXT97FQIXCWy1rcX6RIzIbQuOucaQUUrCs2MbnRl3MZFOx3+/vs4Jk8nd4rd9/Ip
hYkBqSNKznh3uzUmq6B2s6DrxnfW2+9WAR4xZK+mwXKTFw9c6wyMnmGOWk4y38dZGVzDvM/feaov
JNvf1xr+G7T2PNfYUmzeSz/fnIGOAmV2eC6QXige9U6fbww7C+9zkbV3gz5DhrdSWl96Z6F/wVov
M7B0SvXSxHYGTa3UNetKMhn/O8vMj09mLJYo5Oq2ytTx7SeD9cKpOLVRyNAES+CPbHslGdd/vpfL
17t4qNlvQU/btJcM9PFvL1JmDN2Adp50HSwbWmMyIIr8KUyTl9Gp93++1m9uqCTmCg6uxH5lqBfb
FzqCDKn1eBr8hF5e50+eKoL3NPgXounvP5tkULGMW6XEW3XxIMR5qDogb07O1Ov7bFHBZXUZeqyz
wq0MtXErXzfWegG7YAVfx3w25Uz2uBGL6xlJFofw1L8nKmc+aabe7I0BR68eB/TFapWYPwHR79bs
CJD484+zfKyLG8HGzirH96Hizbm4EUanlxWj6JPUazoVRV++IB8hJ2eCiZVNgbrl4Gve/vmav3mf
vLnmxcbUhupIYLtxinU+kxsN9PnDccwOpQ2+jBmvRJuQthbOJDOdrmUjlZs/f4DfrQhLMPlWsZYI
JJhvVx+9duQmpn6y/HZcAwhooEGG0TvLbtHq//LTMpXDZUdj0QJo8PYqDZlx9PsY7yyWm3U3Fjrp
NeCYH7RJQ86oli0lQ4YSqmc2nnO2rSVIZgNTO8QB5nrKqlNQhr638/zuy/Po4SWQciliLx6HWdPj
0qkMjpyO7fl1Ed4SL52+oBDU15CloseZnBOvy+ZlEoDuDcWyqYGS6CP+ynE+RP6ovZIlM7yz734v
Li+XokONo/Jm5DGyL5ZFP5sO8XHqqYuIe7LIL17IXT1N575Bfkbg3V1XN8VHBt/FoSYC4wn4kQXy
r2omDX85M3jJtGY3Eqy4zzOlvP/7RePYQuD0xYbHG+/t7ZRl1yDCUE9KbeZXOL3AFSZ2d/zzRX6z
L1r4hCgNDMk9unydMo0IUMURPoZcJ/Gq1ggfMjXmiD/7LQEn8Zjt/nzB796xi1/dwhrLN2KZAv1Z
XvA/FXfl3KPe1prTiLPwoNHuoo0eG59qOegfGF6PDi3NkIkuoGPtaETauMUp29/5HF3/H28eHkfa
ERqJBJqwLiq9pIgLgY3jlAaKXM9R96rqY/pOEfGbvceyqSR1R2Bzcy4PHW2uCz8Jm1NW68hHyHY6
QnSFod8hYqTr6RcRaUROq7gzvWj4/7X6zg++PF6Xv/dSvEgTn4+KUv/t7123Ne9zhYNEyNkBwfHH
cu6+Dbb64oPilvOMSEFs3rnHv3nkLfYzuDY2+hz9+xr46R4nJSYZsyhPYmAWq5R1tfIR4LiG5mDp
MLSdkZcDX1u/HtP5SVk2RtHdmFO7brH0B0u58ecP9NvPs+w+rHOTQuNyC0JX3zttfnLmoN6xplFo
TKb1zrf+9SIL5YoXzfeXv7EYtn5e2Eoe1ENdVCeSNcMHVN/NPVNC+dffZDEwwi1gS1hQW+LtRchZ
TrPKHE44MOovYpAJWVlJ+c43+bXG5iK2QfoIQSQGu8Lbi+Tw2hUyuk6tOuh3hPG0O2yyObwqGmTZ
e6+HX3cgjibCcmhwGHA6rIv1OUmQCkZYn6wUly4YViO4CUczehTNOALGG4FE6mUsHpiWdTsGvePn
CUb+np75MWhSk/gtAJnErbZjwwyxnZJk3YimHLw/L6Ffugf83KYkgmFpkLAt/7JZmKY/CV8/FfHo
E/Q3dNrsqU4fHUx6faRhwdnNXGyuJJTKAQXsSgJd2QYEq/2dyZOKkk/CaYEnjNwG3VEvFloixhTD
zHSSmK5cKlAy9FSELH/+vpdrgIvYmobYy2DnomW17Gs/PcITrqcl0uEE0AOH3RAPR8kMx5jy+PTn
C11ukN8vtBx+qVgkJ4CLC9F0ghPvVCeZ1UZ6RV6btY/IuyWCNkID2+Blpc2s2ZjQKwdzkFQ//vn6
v5yMLj6Ac/EWiKwgkDpA6Mhgasq7Iv9Q6UP3QWVgXymGXFekLD2kMnLTbpr3ZVCAXrf1fqv0+Czc
QleS6Z2H/HLLvvxEF48EaLkorlHPoP3FmsH2+pWzEUYE6G+bGd6qlyQhZrSy+tstbLkwfm9h01fU
dNoSb2865kmbMN/mZDEKcVEg6m7UmNk7u8vlA//9Iuwr0ANMBniXHmW/V8jKS+pTlnTajU58+wab
GnMsU65xNSfv3d7lx/r5/bdcTmCJsuiU0jOwL25vquB5QmB5ahpbJQdSHYNDYU3js010O4oZDPW5
W9kZ/tIpEsE3E7iC5RK6BSdcaIXmvPNc/Xa5wcLg4eW8a1F1vP2NRZxjDkobDiOBcwhhrRe08RAt
uH6sPLOTaSvJKWLn5AauPYdDeIfeCedRTOqA3l0XzDA/v/ME/G69UZsI/L+4x/nP24+EPcAupGhP
bT8pi/sjbD7Cy0OwMFM4IoAL1fYJL2J2DjMzRKxADyhaRUWba54BJfdOm6IwcRnVkfMxGzZJhQrj
jqs4mvBFKKmq9XsDJNi3dz72cucu7yw7MnshuyD1zcXOwesCBnCRnXorD+a1SJB6ubY6k4YdDRa0
gjRpFRoXATB6XBiWcu4G2DornTqtf+dUe/nuXxYZzQs2ZpAr9i8O5hq+KQjp8qQp1Ry5UO8w4mlp
17+3eH63mDFd2xqvokUCvTxbP+3KqS3yWI+WryzyAo1wVr8kBd7L9f+wd2ZLbmPXtv2VE342KtA3
j4cEwJ7JZPb5gshMSeibjR74+jsg1bWldLkcdd9uhCMcZVVJKZIgsPfaa805ZggHbQfPFosdNoVZ
rJd4mtzNSPw7m5lVqmuZfNK/2irlY4PY4HBHAhGMmc9vB9deqM62cyJA3DmGWI9vCYiOXuO5Gu7+
/Mv+gwsMdFSTDRqlHIg+L9JWFJAOkUknpM+wuvLc9MZUSP+ht/gHKxOdRQ1ADcsfbbJPxZVFCQ4U
zz5V8EPB0Y6dW9AiviV+moG+0xfZ9s8/1HKD/noDY6FHp4wAkLYUqSi/fptEgfc5avQTNMTmWa6r
FnFyPmW4wYNueiVsvtYPdBzRT2jKMH0p+qCN/8NWw5rz+U1QeTFWAjlEYQEh4NP6yMEoIicRinyk
kxudDmSmeRrTheexnp1nQ2uHB5SbzCBQbrTjB5HTGOIlsUTAjPSmsF6HemSckpxZNVJsq8D9EUTo
+3InJPVMVcpZepKlxpr3TOzlvdRpzLRRmHFNu9pgWpnNeYgA22zHszJX6Z1IDPFB719v1zCS8mrd
zDahDmiXcKfqo8Tkwcgt6b0rupRQ+zrFFM9m+NE2cnguh3H6II4j1D2Ueo2yYmphbccJr9kuzNOx
ObVmPw6+6Iz8Y0JCIq1bup8J0/y8uzY6BM61k3GOQEOrBh0hCWDoCH1U0y8WntFwBUpcugqMTuis
1aZAd0ChskuTcngh53oCoaZKcF/KNCUXBzSo9qpooYoxG4UW4oN5tpH1aaVApKyp1A+yXHT7MXFI
w3RGrdu2BTMqhRFQZAF3ESayIE7EDuJMp3LQ4Q42vko8XTUkzY82lUE4N0jldGCpOv0ddZimwtfQ
tk4EjdbEQeX94pdM+j4i1pyfshZ5PQdiguXItLC3tY6X4xTAl4OM6SxxTEEnOePFKXp7owUNf9zR
67bbQiJfdLGxjJlXQ9W/wipekPWNUk6QY8laDKZ8yEP4k/V8RrcLoI+CjRzqtlRU262J6+ILhEhp
IKvgSXlokyGjRwXa9F7tjRpBVo9bclUGJS4l6JULihqjOp7uNsQ23Dd8O+jUw/pWyjXkA8ROqbfm
kKnKWW/G78TP3swxFjZK5s1N19VbeP/zS5o0IRJaNSL6CWZAEawTFdIee1NHjDF+UeVrQxwZxxxp
fAVwmM37Qi4nQiT0oP4ozbSZzyKeipyoIavN1mnYlnctdtzGnXRcmDhIEkJNFojjZcJ5fg1nwR0k
TxnCj05UNuWNM1qLIN0p8WL3FXe1E1SNvNYaGwvrYGgJMVhToQAOrjX0bVFFh3SNHwwpKdjKyfFC
DNu1F+WSruGc6JA5VmUSvult1BLLA234rjSn8V6bVJPo3jghVJDh1pJLlozp/QIaZjOU05h8sbjp
L30w9LdKyRAOlmgZ5RgSHPWLmY6V4tdEyRINHvcHywBjrmW48zPyBLZlqKHSC1DCI9ByUB0MDCkf
TIvIeIRIdXQfi0I5wguQDsIMqRUsAq2w7NpVZ+5KqWjv286JyckKGvAPUczSJugDPbayXWhrdYyc
DE3SoLOGYMcO3Urvx+7HJvpfSMzfOK/9tAEt0am/Z5Oe33KCTgnHeyu+UBz+FFi6/MQ/9Qk6DQX0
CfQDDVyp7MG/w71VHZ4dwxNKdhqSPwxhv9u+TPM3pg9LJ49djF7aggT/HRMDH09l7cCoZSxwl78m
UPg876BdCNQSAxkV8WI8+1ykGpVezWajL4kgabupIdSe0jIuN2EkoDKkU30wAzPaYByqyZ2iZ3sD
HBGZ+pz1+SEq4d+jfxzOFnQSbr2QYwB5GZ2HDGB6p/krHqQQjdQKN1r98NNVvvzY0P8HxMeljIu2
gWr+qWrjrbMRquS5OgQc4Kn7dKwyzJHFqSgkN1ZScY5xQXZrmRD1HRDR4GHorOEhtXWxa/U0PPd2
V36RyMN5D1uA1OuwSwp0Y5Ia3uSO3D/UXeZsAaHKd21dqodEsaS3sunzV6mpjbcxLSbvz9/+90nS
T2UKb59DmkwjgBKP/uH3ucNPRacyl0NMup2EDJacMegQCfzPNikPtpIY95Aj5us0F8lTUBjqhpyu
+GaYR+ihA2lHjwgw002sCeM0Q0/ZsrzUfGWjdCOHOXq2P3+rXMxfqxkus2LSRWIwBvqNTeVTgUxq
WWPJuOpcrMTVsJGpvso3TCVR/gUJXFBdLFLxBDRSwp7PKtE1qq/2EuiZrBpqpuIsm5030ix3LoRz
ZTAApFiD2D4TMB295hkiwXMEWTd9oEvW5G4PrfeIPK0jSSaYjXinoeUqt0nPGgbQPVDlg6LgvSF2
nCjBBgB1A/dZhDD89jTuZnsHZIK89Knqu8CtCjsBKkuoU7iK2G+MpyywmnGldXXrJdbYzg9Th/lt
pY1ReadGpXzNC7l6SAbAn16JEX43zJKi31Hy2cpW0SN78uiZJfO2CvvyATe1c6ej+hvZFOr5JS4k
/L1N1d/NbIg1nut2OqZz1PlhJrY0MgM3aBKGpXMkHNlNBzW6jagI3xk1gQGecEM+YV+RdxzPwnpl
DJp+wRvdveVNI+8ygsK+YtAjWi0nvHHgnCvq5tA1iEX1vhDPyzlhW5NiGHj9EJkPKbiTY2wOAJtb
rOe3GQFx17G1pKvRlvnzXHT1sylIVcriwNxiJ44++lAtB1C96fw8V7l+XkKAPE7t+it477HYRFEd
7qXRko9oYk0/i7LojnDK6namrphXJmfqbQTx5KZqkwCBvz0fYqr9G2JZVBkxHrpQK5mBRRlyMJ0z
CUJ1xzTtZGnAQuRYU875rDOtN8YsQFRn5fUDsnXjgOp1PCPLq0EvUNkZvVkcKllyjkkQ64YbSYxc
LUSFL2VRqVfTgcDkOkVnHKB6j6cqn9R2LZeO2GDegFshphwBDjPMjdn35r6KIqLRR6moHoHtl8mG
0gCvjS2LavSINZBQ4wroG7exEZlPVtxr20qVhkPHsZJcS9l+o1M93PSlYl8sdFGNP87JFB2Y+cjT
FbJWfBcpg+1VdWufksHp7garkZ/bpJ8lslOaaJcrRV9swCwSR2fV1Q45PGYq1PklqJq5eCzNuLZW
1WirXyHdONjxYiiRMk8XOsu0pQ4bmEEQN5LHwpcjO3gbS6Huy0RKUpcUzOzQV1aAGUARfjVpA9GI
kCauWNFGqq16CH2nmdJtbBbFMXUagT1zsPLBo4C0nW1Db0vfFZXEEXgs7OwoLKN+YmmbqJvrcgfO
NbnKAbkAdT8T4Rekc7HlOict/nxSwhBrI4p3qZ4tckoyppBXUTnRt8V3pKGwBlblEsnABBs6Td+4
iDbFiSiG8Ir3oz9M86gqLpDJ0JMCJflmdDJRYQGmm9OUq4bbQlK47Wtreo3irnov+R42UKjzDyE1
qldgln0q5nGClZKmwaYnTDJgNDvWH61jpe9CG8NbhQxdsme4hPt8lDXUWlYM9kkmlSlv4+CmTezy
1IhquqkA4vhC6MUxjOrkVTHaGJ+CUyHyGJF771Hm9Rvkw9U7x0MeCeyaU+Ib8FWeg8WloossuydR
Hl6MmWX48Jkaw3GAgZ3d2sLQ7g3LaB/mOKsWyH0We30R9gc6xtVWU4fgvhRYLclzCKR9EZntjYqI
8rYtA/s8GUH71sSyfcx6o/lC66vasuYF2zCes9fYMqUDdBZw+iwu+StFM+EbXaj21mZICkwomYJV
1NXJpiQxrEoqT7KbCPRoV5DKYFZWu7K1Ob6YoHKcNXboYRfEhi1vE80YHmJHKUhEUPqcC1xOAzHY
ZbAn7dp4M/ERPQxD23YrVcjGUfRxsGlbQ+z11IgPQ6S2MO5b0u+EUQh1bSrkgvi0/IkH1Pus2eHP
End8Q7YD6SToMzAcLbatae6DazYHzWEgatgFzitd2i4q7xVpHo+9Gkq3hPOBGdOS3MZKEFjrsuy7
d9RATuUyE4n2nHGsldqHjseSj2gxpEW/C0Gy3LAKNe0BcAwRxGM0hi+MpjE8J5I1rKmTdCwHYQX1
qNZQEwIm3dHSYQKplzVhRNqYPncw8x6dttE2alPP1doOhvAkg8g1XdAO/U2ip8VequlMb1QiF0O3
0Yv0bjRyXV/NZmVsiEzJOeG0prrLZfJ7F7dS9YiDFTSaNoNIuVHYPu9yPnGwng38J2Ua57dCq+AR
Rb1q3ddTabEtln20UTR8qiUEsvtJCLYjIo9sRsJGemy6KD3PpA08gfdTcGtIQ/EQh0GNuUQp+63V
DtIt+JVm1/EdSxcObM2TqSO8gB0V7uwewXWQYXJTlTrE/GDmtgs9x96OS9KXEIayGwu1uLbQ13nF
joxbbWjust7RvqLG7TwMFUxSJVmavjpSUEB8B0zYcOkNiMI6CaddUESXCH6GX9ihs1esMZoO5IlI
BO2x+GIKssJTqFTScZa05tA6QXPNpIYqA95BNLiNmXZQ07ugXwcNkg6vieTEDywHtwe6FWbVaWXE
Z2xS2SZLRXeqpUT3JKOOz6ImKqFE6HvUUlU5GRpam/Ugje29FinmfEjNLDiRz6WQoTfJ911YBLpb
xnV4b2kz7A9CaMNrY/UYsjVsH6gGhi8t1PvyiObdjF0oIEv6lVwYfp7N9YU4DmVXIKCIXAEnyGsM
4qV2jOv02jOHsQv2OEULPG39gH8yl+CFgVRH7M7zzzI0ExdyX8uxhT8h1g+TPaqPdRkmBy1Tyy2s
pfpJAikm72IgenCE87Rd0+dH4U/6b36PUhPHbSL3IWkjc/LILwlvZkP07TYkVjbPk+5Js+f+ENth
uVM6me56onVsyCOgX3YLqcxOY2npd2puxPtAS6pDCoof+BaUIGMdtXl8MHsiViyqpB2pE/oGmspM
b6vQ47VClsDHQFFwn+K2fA3kMPxa2jz3mMHTwYsoqeV1Zevlnh1j3FaYhwevFtG8j1QWYC+XR+3a
Z0RjSaIyvEEohh9XRngp1VnbclklXJZ02Z9EbeqXinfntUAaSZ/rTDRLaRNaRxIonEtTzMTrxYq0
Q/uH7y0yQh+3Sn/mrWd3VaePo5/bALIcfOk+/VxxZxMygb241I81sSKntA+6V9B+2hH2WXGjs0Of
CeVQKsb3NAuaIi+MjTqo/Ze4VqpD6UThttSmYZ8Zos2JBAuCi1Bk5yACGhk0VAzFxaSB40yP9QLc
czffFBAP31EoZdhuitLXq1TCNF1QTEy2qFnI7bLxm9SKDSBldvxs2VJ5UeNU8gPNUodVjV3/bYQ8
kayIAOAMRcM/PRdKam2rtBGHGWjiKYfwvy10wkhiB5n3RB7gB5J2ywv6oNxLpp7T9il69b4JmhZr
8Zjl8p3FZnCWS7bMtp7NVyMf5pdiqHrzkJDdWG3pj1BHS32IB7xrbkhxAf/BNO4UtVoM/3YMj4iy
qwciSeS93sjTtp9NfdfLrMEbK7TqndWGzUHHHL6DdyQXHDqC/DaNsUnzuEv9iYylwKvHMrIOEI9w
vJUsspuukserbRfWe9KQ/Ia1fsjejSiubrpJUjzUc+Nrw/ryMdajtdGQXBxIZZdL/NNl4LXgxWqK
pTh64zQEXslOrP4FBFB97FLooT2ThmmNHUq8yEGTHmR6eNZa5E66G0tdP8iSLVExt9jl61wIED9Z
d870jFAQA+EKvWJk2udZy5yLHPVp7055pCXU1CHPrmq1J5DWFUm5miMeCfxMt8asE2WLJE324OEh
RISMke+E5ox3uGKTJ9WYlxitqJHfJUtJd0Ykvi4xWu/tHMjXOOyc85A2SeihvYr3caO3+0LJm9ug
ErEbF2K+g7MovTcin/H+BlVou2aXjdqeBG/5RdilU2zLEns8E6uEZMUpil9NYEhoXlM59TC15bdW
Qq/9nn6VfKP3S0xinec1CcGNnXxIk2iq01zmzkc5SAMFd6pZBx3rV3kuZVscE0o52c1Lwz7IQxxt
Oj1SgC4OSv2GsnAMPN0w+10ni/Zb0FjdW5INzaGJx/6FgFW+UKlHUrqNpn70aU/KO46g411JHGuw
kkw7f48anjgI+vVFiZQccpVSfDNjpz3kQ51fQVjmI0u4UG4jsDEHe+Cr8EjUtrWVSsrIjtZwTtZE
Z2isBqp5NwKDiF2UJuOrkMt5oxhTnmLVDkKiLUHKMKOkQCUwyCL0i3sgKg7Mlpj9Ncy/9TXqPA70
jZgo6QlK2g+lmL/D9bLjVNf5uE2Arb4WZlB8wBGPGGwqmf2a2mO1USqn/GpVc/EcE4mC1UvrBz90
1PImttXBd/hp+INsPKgWzUZb54Q/7VvkEBFXs8g9JbXFLX3OxNrMwOe23YQUhOB0q3jXorq86DUA
RS2a8tuKIOsvGsh5/GKN+gD8huFYEMrE+fDOu2ZjJ47yLaaveSk4DGK9omH0IQH1ajfZJGlvcCNR
A5b4OTwLyqWXWY16heVRlhv4IUCA1WYw/LAmd4UjjnSezUDdNB22TpycbenJTC/eOqGX6dqYRUI6
cM80f5UUZXMK2kS/ikzEvinp1UWKmhw0JKniTFBbiueVinmsWOPrhjAaE1IFi02RbnRQPtivm8K4
swtH610RmZ2JOL3lHMQAyeaM3as0ZTQ99pLCzKq7us8SkuGFSNh1AQZmPkHjWbie+T/hmdh9Ml+L
xuhE9gpgBJTUcuSq4EPJiyK/c8+m1TyylTsn3Y7gSSwtXl9gtD7AXVPehA4HZlS16VEFpHZvxlWI
2KoS+75NqpvBCKc9/rUxxuBfj1jnMsYSFYHVTuNgeI6nFm1foQz6NRii7FCavXSqrHS8KGaaxp4Y
upIMYrk1mnU5GeZBnnr7OSIGJ3dVHLencTZmMEVRtk1FWV+6OrY++miqHzDFStARmESpbqkqJBho
pExse8AAdm2kT5E5zYcBXN+2aRtl32ix+VyrlUrUqB4Ed5paps92K6pt1RZdA602L2/JM5R2Va+3
u0W2rnugzOgcFVHPEplYTXDuKiEe00xHIBRDaCQxENuVD806iW9HYrrgMxj0uctW5M+mtEB1dG0e
t3agz7em1dUnysL+XckhNXGbdOZtyO7JVjMWO43x5yuJA+GzUcz5EyFDsg/sRiI7lAC0Ih2LO/jB
nYVHdua4gmVB+MQ9mYY7oak/VHpTwqhG8PKSTGr5Jgi4A+qCa9OgqyR7kySgDpURfZx9wMzEWgXV
tIzCQqfNobkpSe2lugAtR3QgWfNtN5xitY9vFKnh3IZlEvmwYohcg47VCukcdW2auwsaAfYKc6iV
sLL0otb2uGMYT12l9ASc3UgQU66YgAcUERIHq2vFrDdxOzJgq6+hcOb42vboxAliorQpPXSU8rRT
63xWD+TKOekFdqdGJjNTyDpfD0hPg60p8Uc/soS0R+zgLF54ufIUMIsgI3IlS0FtP/+9VKsSc4Ze
ebNguLRxxqp6guxqFO7fMzOE3tepnTfV5khur7AuqSTp1nqIDeP695zpJUEO7EeNYkgeCePhpW4S
tkuOK3em3jV30K/VdRFAB/je6PzvDONvTBl+6vn+ywzjGiNCKouvvwwxlh/5McQwjN/YuNDGYfZY
pIuL2vXHDIPfwaCCDohxN4EM37UKv48wltgd20IaRDtDVUkNXVTQv88wJFX5DTmUCW2LJ1PHq6j9
FXbdd3XPP3vpmEJIZMTjgthGR6OPi+nXkb9qz62ZNEHtkv0YSWdrSIdybY9FI7n9iF7I1yjs8N9z
dAkwITvgigN1onWn1DqgB2DeM9PQwEnmjdSXMGIDzlDNThlp76170SbZ3lKANq06oMKtO5VZx+a/
MFAJkpbNamXUkXpB4iThxo4coFk6cfPNApirv4R6QtgJ1nGoy81MIw4GHOyyJnMaE00NCBwSybVu
3WvVc9OZ5Ucoxda7XtTll79+e///Fia1yI/+vUN4Tdf4l1jd5Y//uGe1ZbiG+MPB60jgLMO0/3vP
wk0khAX0KXofZJjkI/zDFgyIkRkHYiOCSrnZv9/Ov9+yy9/HkAw9Lbe0xZlL/yt37KfhFVYdNJmo
LtEDKxgFmJf8escSetkrTRCTC97PqDAyh2PqSk7SkvvAzrq72uj7WymtlaNT6cH7EFEuLyLv+n1M
zAA+fN1AS8l1phTKOIh1u+TdAY3lFgosGBOiU6zWE0nLFAR0aVTQpErJ1f7pav/BDI4r9ZPUZvkU
ECuxvXG9SJzBd//rp4A3O5RyLSlrUNk5cGjIiVJDygNAVeGWFkt4DoM76V7++ssyLzUt/sHR+7O4
md3EKDgfwV2BjTbogctHW6lyfjOPSEn7/jTUcFf+/DV/HYH9+Kg/v+anaeM4DhItteU15XGnBBVi
iyFIVkKor3/+QgtQ9F8uKlcTtdTiUGcI/OtFlSmzAMQlqETxEhOrQL+ud2PA7GCKi166bycHAVM0
WUsUuEg6EGvQ1+cOsMQYh+ZBIhR3axvyABsqVTlXVJGGCWggd3KnUK69yUTdGatRm+nYgMMr6YE0
arZavCqZ++cf5scA+Z9L8/frprC8E4dCDAkm1k+jQ6UrdLUok5mzXhNCUkhIVSYSc7BcGiYKqYlo
H2EILwmrnpVrcJWlXMzPlLlWvBkGIzvMaINOQVDMAH8UItaYH4n+a6RPPDEpoOrBo5sVwNkPoRcR
Q1DXFdXS8hHV5dPqqZru2rQKOL93GZfDrkpwEcFylYblejnhMMMZ4iLqhRZ3EJOWS9ssVzlerrdI
YXiT5bt8DQGCj8ClkxvVa63SssiF6qd/JWwThNrMqlHuUaWVPYGvULtchs6SC4p9/KYTXj2sI/5+
TFiDPoDObx3tWwqIZYkdVFrAEgTAov4hGUHAyuuDkeY0To9jE9XQE2fUvO06b+oxczUBkXpl6BrM
oJYiXPEshpJ8pUCAA5cWZZjcTQ7HizAZvUQpVKhXBTsfvcrR8ApZRTiVi3x8KgyLPIgU/EnrA15j
RtXNV4iIxj0Aq2g6RYolmoscAsZ2OTXn1zxbghxGcHW+MTfD/MWY83zxE5BAvKoshoPnMc3Rc8Hy
iIVn0ym70gCawzVnAmcRPqNr2piklhqEliWI4KdWz62V3RqWtEZZpPSujQFhh46s0EkPiIEppzIh
E2gwC8VXRNZ6NESA34sBYYWv1WF1XsJ071UCSfaqHOf5hh/i3siCWp3X9NFAegKbbO6gJ4XIuoJQ
/QbK1oGLBuLva0nVqbgiUTWxorfTvaHiGB4rpRx0oHghKc6hyInlSEqZ2Q7RgMkaKIXjjn0vAB7w
pWHrzPNs8oKoGoJNKhYgk12bYg1sXTyT0Ne+ga8cxRrVWfVgLiv38H0RL5b1vGxUlnZ7WeWDZb1v
lpUf93R79/d8MkTaihqiicOBq4Lp5GEzjznzO5EUrXR5hBFtNjL9Hc1Mnfs4YW76Hxa+T4Y+nmDU
wMCFEZwQMciz/ElaPWDxGyImr+tZtW7wNX+xk6l3c7uFf9nFx7EjRwU33LeKUXvAqMOda/OoG7VD
Q6DnuDxtmcn8qNT/bbrRrxrPH+8JfTLbJ8UjO+mnNfKfFwZBNZ8Ywhgf3k4JyEGbxTUxvl+frJXo
j4jlsk3LBfy+tv33tPA32sg/LfP/clo4vX28lf9z/e1/f7v77ZcTw/JjP6ovVEW/wV3RkBZpSH6/
F1I/TgzL7yBpwplvIZdYbFf/qL5UCjMQGZwY0DvhZF5QB79XX/yWQsWE+gQdMacNPBR/hXW91CX/
3JQ4feBVp4b77iL4SXMTpqNdCTK2D1ave4FzRkTxMGqnIYzJjrsEhkd36Knr/eHQLgNw7T/ULd/N
pX/0up+KBznSm1ZtFozt5M8dtI07eSCMOnwg72orM+y8MSBVgURyzdB0G2vcWnTVZa+jj9VuM/6A
nNnYCr8u6QMdT5MzLSkAN0NWUf/YW8spN3g8MM6kRXjoCPucxvefvuI/KPXIevw3F+1TqQpUtM9J
COmB2e5G+WtivGcx6lsPOhd07xdj9EX1USjfrPHcfyjmNiKgbrjItIKdER/9ZSAWy8rO0kv8zr/l
AKPKeTurR0U9nlppL/I7K31Igb/WS1zSnq4soFvCqL1xTxLxt5TET6RR0a7cApQ7Fa8NKVgr3Zdd
4debaQsQzyXUxkNg5M6utDKOEPVWoRd6thuvpTXYS6+4kVbv1oqQImYqq+iYHNUJUj9p0U+oyxh+
+Wp2rw7nkRxssQuUF7M6Z9lDMe5z2bO0hxRY+CB7Q/aEkpcJUbeyOeNNhpt166a/kSvfZlimuVO2
f21Q2u4RTxvxTcVQ7yqBHWu27NcwddvSNxrZD4IzRZwLVgwugEAKP92IzGV+S+ZxVjM0fOgLJgyK
q4AyqwI/qfe6OA45RMVHUezTaasZW8b6ZoQYaTv2F9Hd2OEeoqfc77T+i1kCmcR33m/z0mduR+7P
ypiuEa1P2O30i/KtrHvVe+R2D0ymjfQaESR2ygyfLVf3Msc1rs2wDstV5Y3VumXcfDIbCI2Tq9c3
Tk0n2Vf2ZeQqoCDZ2Fbxy2CaiKRX/Zv+IX9wOG6TNYqLlWkT4QagTUE6Rh45DLHrSAg6mTwV2+FH
GdzY73qUvWDF5sI25k4at8MdFnW19YWjPA0mXMXw3ASbqblvcgwYSrFKB0ESI6p6vnbpRCtdKQ95
Cgw3fjNVumrrepMZLtcp8kbLpQ7Eea1ZLn1M5goFcMbHmX9ALgXk6E7GLp4euylGFoKZft86j03v
C1/1e6/Z0ZjeZw/OVt0bvuMbvuyBLw7Wsr5J34v4P3j2lKUW/qPl4dNuNpoKOea20x2ku+wS7MVe
2UY32tk4afviPJ6LfXFSLvl/sFB/JwT8wat99iAmY00XJeXVimP3KM71hWHIa3QXbgwvOWMge5nu
Cq8+2efy//UVl2PkT8uuOlnZPER2d1Bu4Krtzcd5JzbRTXoyj/aNsc/O8tHcqk/2Wbv/80WLM/2v
lcI/lvolnPHn1+yzoVNGxegO2o3geMzXy/1FR+bJOcf7cWfuM+jyq6hf5Y/TXtmJLV51n2Gar+9r
v9vz3/za1XbNvjg6H0z1jvUFOZsfH4oLOUhG5mfNNgpOFEGjgprRJYoMCTrpQ4OP/yBUPch/hNEu
KHQC4lsGgLCW3SiAO7iC/VmtOoa26+E2Ht1MxbiBGM2FOQkd3DOZJax7eX08l/6t1WxGEhimnYFv
47k6qhtKUjEe2/5Wrslh8Kt2Y5hbpdkzGxgOQXNE2g41MUOO9G0qXImP/ZhO/MsSTg3fGWPcN7Mk
hWHFtOBWPhHHZhQr+01cxdk53DcbLV+h5TWgRjKMPLXbZkFJr7rnOlxNlwk5lE9SOkTWjpfc8QLw
RlZgEongXdsuihU9cekIoF/JyShpgRr7troR+b4TXx1W37L65jynzUdWvbTao1p8C+VdbW3tZDt+
qKfhIDFLXRskBetusslR5YXbTl7VX+X35KTt4m+NsQJsUX+E7/PLYK0IfBulVf4+XuTbx1iwaB3G
9LXv1mHu1sT8mVt+QaRgHXDW3ULI5RcVlnguyzcLCeZHfJ48IL9b8aiJW0df9hFtzZeE3u0wHRYk
+5N5la/ybbaL7rXnzktXsR/xSGancksUDQ9R635hYOWafuqGN86Fq68MLI++g5QItjf3igroltyh
VbvT3MxPN8XWONUeucfr2VdvkYig5fIISvbSMx4W5A3H3mfgfyN/iy6H0E1W9Tp2+aJWAy+frK1d
9iw856ZDCMzNt1LcRFvp3nBi09sxlPc55e75iNXOWUUM8Lj5XXZupsBP041yDl+h/rbObUiM4PTY
8ByE9wWpnmUG9t1cT8W7/BXNwbV6qV+4CQT/Y46bbOrZrZut7ax1j9vT8GpyIdbhN9kvCF54yA6m
JPl2v7OLTXtv1Jz5bhRBk+LBsFb8KH8BAG5w1MpVnu5sJmO38sUe2EqvaHy0q7yTbuu35Gzcimfl
drqxj5LHCu3hy/DEmpOiCz7bnVf35hqVxFV6tnzjuFxMaU0a5f613Tn86cQX68It/MgH67uuVi8Y
SPzu3vTbTeRxFPFfxvUH/FIfSe6XhEjEl/YtvmTn4K577ske5SOFK/OScnheLX+bvlL28549y43W
Q7PS31Jt0xLHWKwj4aocJwdPeQdyXLiyB19DNw89cpxqQjqk8XgS3kR5sSIsgftuZA8m0lenmls5
K8cnaeHA06Z/gQRfPsuwxouDbQ5rKsW1UszrKltBwbyrTmbg9tMm5ZF1pU155EmcN/kxj7wqYnhz
NDzpjOhKeixfLb899pxTO2Q67vCNzmDl7CZufPUk9ZtG8+WRgY0PcVi1PQZ/6avuEXK41/yEasnc
KU/KE+pEr93pxsreILtT/O4MZP6Ml3yfP8ISvQy3/Qez1LHeNtG6RmqBOhDpIncysSX9KvlIKjdn
joyHbUXAaxFthO2G2S6W13UHZdSNnaOdHtAdDp3bjLeGtkXAPLcXTDOzvBYgyMlKtTK0nhfkwePk
zZtRocmwr56KO2Zeh/bY/B/2zmS3bqzL0u9S42KAzWEHFGpA8nbSVd9rQlgd++awJ5++Pjoi87fk
QCj/QQ4SKDgGYdgyL3nJw332Xutb2UlVk+PyVNsvbvZsKQ/2I8a4p1a195LufqJiyCE66jaaPxTC
XdJNepdf5Ui2iLR4gY646SK/cugarivluE/PptSjQMXXYzmkKZGa65ErE7/hHr4dLt2HIa8LH5XD
c6W3R9vdWrUeKJlecDJ88Yzg3ot358m+1i/Vy/miWIh5od4jIuC1+xE9ddfDVfQox8t87HaqNWwg
L/tkMbI97Sp900u5J58pTJ6jfGfSD4Mt39ekkfhVcieaQ5wd8jJIKKGa6xKCfHfjvHdv4OWpmske
zYZjf95diCfrhiKnnx+FArobCHc76QcNSerMGjHZ3vwjSS6GYRcNB1ff5yChr6u3NDwdyr1F+MGN
c68OL1n7NmsH5bG47x7Flcodh/NYVjAKc1StvvsC/wi1IyF/I494Vfh17NfDPeGPJIcktN4IAWRu
4hFfaQ/TsaYUjqzozG3fDBfweAAvj/SLApKWcYjv6nzAUYj4+EEE9plJZtzswWxm4MkbRiaEilwX
KP7CU6NDCbWtjYseTZa6aU6pnluo60exzy7kTbhl7x/fm7HfN0Eu/QIyOEEecwCfvKsp9TZMxIHS
TxSi0UYMpypRIcVmFJtpuFsK7jDItk+83Ti18Ej0/FX4Gr0xwjEb/tm6vJyLJwvINyL+fPaV+UBS
rjlT4wZUmWO0Uw04LKQwelg3i/diTaDdmdr14l4hrLdbn3WO7zT9GGaPSe2xu5q59+p93PwwjNM8
PBbiBSotXUxyYFrnhL2d1twlpIuQzuW54x6JXj55RR1A2QqhR2unRno65S8aHDI4l15vFR5xzXF2
X0ytZ01vSXjLa9OmgOm2ysV8z9p4hXa35alXTo3+3OzPsyuxSa6zH+ZF/WiAuX4E4lY9JDfVhXEX
LmT2dPcArqpDG0zX2vMla9IGtvNdElRyU0t2WnEO8YvHbF9mG0J3wbrDS5vbQLh7Z+x8HAphOQaz
9oDZ5jTSNE+FnK0eZt56u2WTMdb18nk/v0TVlX5juptiWBM9Mm8sb/sbcNUWWuMH7Uy9lQjWvHqB
5rNh10HmD5vL6Wp8NRBTEklXk27AoPiASbzx+y03ZPZabcwj9n/xYN862/YSHUu6q2hQsU0gCuim
e3ZC4nC3io4B9NQWt019ipYLHJRdbHqSEvbpHjHxiyi8/A6xL+KPm/Iqf1cIuD7jDo8IT6QOYybz
knykx+mJNAIaltZdfMwewnPyq2GVTKavRXs39ZY3+eBSk0U4UtbCRtf3Eie94Ute36DhtjhOOFfV
R9n4vxN0e2kVZihfQoQtEKM9tTf20AyulEfS2+6IteQNkL1baeBC61fP0xZMeOyFJw3bpba916eA
YLh6C3yOmM5yQ8gp3I1dTaNOKE+a/NHn+Wbsi7NczMhgPVd7HBumB9XHf1eH7JwOaPlR/Z+1+fZa
AfFOorj7v59/S5rZX725tSP16TcbRI7dfNW/N/P1e9vn/OifrcT1b/5X//AvA9/tXOPqe636slv/
NbwV5a9NLlx8v+xBfuuNXfdfzYA/f+CvmSQTcdAcq1vtT+wwfak/u2K684cDRhLcAVsYA5MgB/mP
Obr2h8qMHIUpAxFoV/zff7bFFP0P/jaTSsbzYF4YFv1bfTHap592oCYzfov2NlQ5VdPpzn0dpKMR
DxG+2DcdihBqIzfHbhuF7kHi47rXdVomrWvl57HlVFflMjtno2ZOLyrwDX9ISTS1YyDYuDna86Yb
pid9CsebWVf1W7Mi6KhHm3IgxDXFzaLdMpFf7hAPxf4Ut9FVmPcLWk4EYfEMRt4zhmhGWsXvyzSj
bu5RiJDTkB+NJHZOii4ccBLlwEW2qdL0alAThriRcTc8omKbBUE2cW2jX7RNlKca1IFIwNkHFmYg
NW0q5zSVJvNK/PXFidWP5BU10upsD6nK4mwL+uA5dZqbNWzp0BHMTOXpmqisczQ1K8Yvnaiv0FFa
8aGDFH/fWuR9e1LM4qoYM3vHR2nRzQLoklWoXQokP7SctDFAa1UfrCmhMZGVnUbwmkrvo0yjoKsR
S0HQ3IVGco4MV0UoqwWFWk+Xo/3oGv0lTjpvTgm8QnNGXOezGSvjVTSOJxh0XppsPholLa7idKmS
k3Ho7uyCOj3rG4on21PV5kaNwzcldIcT/JyPdUVWSl8P+kUjiBlFO+E1RmsHemq96OrkHNtOnnCp
LhCn3UyuJDxk6LfkYc+bOYyjlzQlNyCunVdTT8n1M+3ph1p0b/CTM95brvZEqsVTIt3DqCsnRRPx
VozC/BrfNYHucqreStW6scrmQyzanYPBDgv0HmL2JmuabRs6mV8q/B8FoYDXYgiMIAn/9BJWzTat
URATHaRvGkVcW3Vx2xQaWlF9/GEapO566BflwJ6hxgM2NtmyGwph6Lz6UiD7VXLbpiMlAXjJiOzv
USX6D6viRzXyfVG9gAkhnFRBu0fxnhulJ7NqZyqUe0OPtrZL75k7zzhHLD8D6JwPj0OeWz0WU2b3
kR1E5ZM0u970u6EVXlvMvCmQYrGTqWMHj5lo4iCMG8z1ptmEBHQoBp2tJJz7EyLydKT0BqnaR02m
7Q+iv8vLdoisjWP0EfpdnUycptaIPEa9BjMmpTZE5HivRBKwEW/xOWqToK5rSRqXfdn3i3Uo8dPt
l0mah7RDP240dXvl5Er+kU4p5St5sFyNUNoVcSoOHEnsmx7yU/maD/0ai6AUwwZ5Cwk0hClvijhx
DuU86bcaFNDLKa/ipxEGSOKDCtNu8YDJc0IgoqNZEy+3JkKR0zckN61pRucaWcbkzwN+ybHrL4ZN
/1prNVoOTm4xwJ1dH8Xs4MFeLm6LXAkvRLJeZENpMaSRM38XFatcURkM3n7YfCMCWWnshea5XpbZ
mZur2UdhGv0G2WQl8Fv0812Wk9iwESBPbrtyiU7aQou3RUKwyIRHyRuYS94R0/yQSrHrsJUEhvVk
O07hjZpDlFitJ0a44bkWDzFL9aXB9PeuHnsWEAf5faJzm9CSRFJqsaFADlot9rATSWT6ZLuLVwAg
AXe5Q4RJtwodXfgP2E0pxdRB7X8A1SlOhdZ3L9WEw4MC2jRfS10pqYpDMRLKmyByQRmtgjdcpL1L
tGQ4x2KSOWd6VWl3hHKwoRCpouwK1TzP3bQ/L4aSySL+XONyarA1YdLTAhYJUkOUuTmMjZmeEjbc
g4MgA9Gr3DY/b0gF2o4luAclG3PVo10dkFnF9oHABMbqSbJfyOncYea1H+q1lC5oS4fdvumjXV3s
Ga3ne7wE5d5A8dvTnqFGb9lwDNW4h4b6AQVPnhqI1XEj5MRXtRPRSokUyt7pcFFUahZubc6ldYfl
FIG8dtkyYI2skUvAOQyTdd9N48gHSurrpTVVL2x/DEuabMOhtu+UnoieyS5wD6odMcIRMZCpaMNN
6EjrPiLN5Idi5Mtt5NjJZoIUcwZQI71XkjE+zFmp7IRBftXI9Psk013lXMmb+UpJnPoJTxPxIjFv
PRbq2QkPmSh03g2ddd01SnksCIa/h7RYvqyeoJsEe2GAZa0NcFdCmiqc8BKldR5Y5Zrnrc3L639X
sfU/TQMGSvSfSq6b9/k1fs/z9/ZzncYP/SVftP5YRUoOCkHdItZ2rXr+LLsEf6IS/vCfA0cGc/9R
dhmER4BSVlWdcahAS0C3/q9pJFFQ/BwTRBeNBUBqxpX/zjjys7TIwf5MuYXEnJEoAjPUlJ9b1eXc
N3ro6rhRc+Tfc+U0XhTyzHfz5Pq/XJm/meJ9ru/+OpRtmUDo+M/S1j//pRNfCvLDBMmanhOiQbcV
+tC1TT7vv3sUlFm2AQKYwyAd+DLPkJWcETzkJOk5RkHYVivIsomcf4sOtp4LZTT/ONRvc8WCr53/
X86lVzmHMKcHwXVa9kVoaD5y82T7z+fyZUzy8zCMr6GhMQm0ofh9ORkEp+a45CUQNHt+k/1R4mOb
2OqBioF3I3A22Cc1eB7Cwo8ol0EuE7wWVQHCOETRZDHhtqrVM3uJb/75k60TjH/Nb9YPhhQXOKqK
hBDMFKX/p/PvYiCCaCQAiBZauOpcbqqIkBuX1Eka3kxNwzZJvvlmf94gXw8KVZLkAwNFiP5b7kFc
jl2YhpHvlqmDoUmpqH711p8nBhUm7/pgtOS4cbJ0PKCzpeNHmhwO5WlnGXjSYotXY2RGzjd6EP33
Z8g17VWzidoTvY748i01ow7uty3BSZZsmIPKnfFNazD57bSvLK/XBl4ZYbrEF+VovWndOPnSHvAr
kK3AOM8ggjgNm91CWglvdBvHoQ3cKJCqgwNWEh35hEVHOXWEvlwP+jAx9+B9Q5wjoWukSemoH41E
/w7j+vvjyllRZbAsgGnTvlLERgvbbTvRypztBZURFIadjMR3ENZ1ffnynUL706Feq8h7zDV9/NcH
aUHjb5mJgR3LVJdNXlkM0iPs+nVFnpiepfY3i9DffVfcmOvjyy+gmJ+PJ0Qia3uiVefEOap/OZAK
Q90UzPNYf3O//t0FRHq4BgStMMGvgo8mnzO1llrMZJ1kZuQlA8+t/p0aSf88ZPz5KFrksPNA2GwB
f+7Qf72CWl93capyBRfhlufJqE4XNhi/TZY4VJO1rW5Vja5739uZn+eOfQGeVd8u1kg0zdkQbuLB
Hg81XakY7WI8dwV5nC6N+lYx91JPn2kC0HUjtWsrtHDZEJPQnprlpG6wH62p3xJoV+5YB4d442/W
v88S3z9PbdU9g7oGV8O5ff6y1CFDysg2yO9y8nYT22l9fUEnil1Y93sSMQJF9GdZRtTcPy9vf/PV
rUIfazUJoOg3vrwV9cagbiQ9iHxLI967Esmk0qdV8M9H+ZtFlNeuicgNkyDtlS9jYrbFeVPqYYzq
mulD6szTblkrt3JwLZq2c7wNWdC+OejfXdNV5YR6Gec23NHP17Q2O5UwcSX2i1gwlGUDdlRcJ8MN
r5PHSGn/0BtzvnXsMjn88+n+zUXlvUyJARGax8FcP9kv78yMZ2QZZwbYcz/3zKfpJLS27L9Zjf/m
AXd5LcK24iVBEfXlAXc6kZMBhAwyR0C+ykvRM0l1Dmp2Et/cnl80E6xaFF/cIi7WOO4R+lefz0if
YwqQrhYe2snnOqEf0U8Bg8h0N5K0hW22vYlgFWwVp04u56a8jQtQkIgddZIsnXxXSwMAtp7DWHDK
9N+83H9+OPz8qw+BhIovX7SLlBeKLh9u6c34asSDeBa2s/rNk/KzK/frAv71MF++1QqFpLV0qmDU
5mL+YjdM27c2fQVozEumhvEBH1l7VKthvpX5utVDXhskfdwjP0DF1DXh60T70SMZ2Tg0rtZvSWV+
4uI7uDPH6ApnHyGJdsowdsySbZEWmEV79/2fb86fWvDP5wEshueMtZpHH2Ta5++ShXnOG4mes3Oc
jeMm8m2ycveeBzdRg8TuX7qwTKh39IzRXmVjNBjZSNGnmKmz6hYdUd0pxF0KHl6NUFkMCBkxu4B+
KkO7ybEDqd5cmZr0e7cjkt2JyWzxCLjMHiwAhhrqIoeGDDHMkS+XLP3mZfQFUrzeq/hNcHusxdrP
vu3n85NLWED8mRmn9Rp55AlwS84qR7YfuycUHRWaeGJEaCE3GzZF43WyEoHd0qKlp6D9NsU3C9H6
cHy54KtCX3cJu9EpnozPH6iFvOmir2Pk5VTTfW4aH4o0ydCUS7SxRD5/c7ifCQVfjyc4cwHTFx3n
1zW96DKBRR2IMMhgfxq0Y2ZZvd9PKD76vmh2GfWkt7Sh5TcOkoMqK4SHj/2bp/IL9G79HngiWPMp
X1l8cYx9Pu3ZySAIUBLR/StAf6pZdNv1VudTbffHni1+MGmLeabnbXWqLJAVyARu/K6oYDdNLRnt
dar9qPWC1YPk+ZOkYeKcK8K9xa4vg84U74bufkPR/bqmsgsFCYynVdMsnvfVnPfryq2tDXTSQxT6
ObO1dUvlNY+0kQ5ylX3zLf3tkUy4egh0kbO7a7Hzyzuik7JuBtyonqKUH9mcDru0bpaVV618c6T1
On+6HRhYrDtFwMN4dcXPov6XI821mDV04hHcEc3cPx8Ac5vbqhjHYErohv7z6vLbva7B9l/zHYy1
kFbd9bR/ORjAzF66Y0Uh0y76TsRDvBJpd1W9cXKkMv98sN/PjFGOjb+Mbb1mYUH7fDC3lpOT4S7x
Q2sJDY8w6majVaH01NxsrjInX06JY0m/eRH83Fh/uqCsMPQl2A7bzIpwl30+7CQWml4K4bhYHwNH
7W+HYjqrBoYhjXuaJuMJ/ctdGo9HyrpvHqrf7hoeJwKQLLal9DMAKnw+dD6bBK6MsI6NeDDwUtbQ
YFs6+LY1fvdN/nZxORTjLvCXHJLOyRdBchrWnQRVQXkREfQ9NOht4qm2N2XNnCZL8TOPtey+KzTW
ouXztbWJxGF6pzKvArH/pdAY8EWbIcZrP2FPtpM9RCisNdGJHBn/wzjwsYz6cC7qizrqxFE2YXeh
Adc4MPe4++e76/d1VOezkIiiAw3V8Lt+uZedZJDLxHfoT90EWt5umfm7knk/g6zah25Y72rmYxe1
tS1K6kxwxh5Dqm9Sjn5/nzkGGYjsDuDtc5t/TeFRR3CRQAfANlFcX7KUoFTC+b1t2G0hsI3eMmYb
u7gZE0ZKk3ZhwebddYx/AhoH5utUGLufF+b/WzL+F1XDL/fIb2Pnm/7tx0eTvP743ALlZ/6aPDt/
sNlge+MwJV5DJLm7//JjWH9gnF53Wj8bav/qf66WC31NsdJwrKns08W/+p/0TV2HpBTeEGwMV6vi
v9P/1MTPt9e/Hi42X0QI0sojJkOlg8Pq/Hn1YKxHp2BgiJKghdaDSIV9bfL+tWtPwENgkCxQ0A9K
2drH2FCXTPqGnMAIhpHZkoikAQY6WkUvEX3WAH98dguzkpIrHi/nQqS9czVK7kjXM5cuCq8zIZrh
WKZqju9brd1mvxRWustMEUUn+lhrKLe0Eit3kFhiHG6sRdXDwpvL0mgBfOsL4+ROzu2PXNPsUWfA
pUekqUyhEl2BtFgQYLi8p5/VNutq13c562iXpRNMX28hFXi6AIE/1RQ7TAfIpG1gcN2Ndm1BCtIF
W//JmZf8oqiKnKqolE56Q8AkQn0dumfx0gJ+vzKj0lKvzJ5q+sSqZDsFBtCtMtC1qRi2xVDLap8P
zeDcAg+pzJbRpUOx4A4jCjioJnW67xyWbOQoXVgVh9RKBvdsqLpGD4xhse35zKCHky5BV/AWR/CH
ipvpnSN7J0EpM1fzkwklYzkZJ9nV77CaXPQs3VC1yY8cHY8M3KUYZeUx+IIbhAWhxPqGj1XLrmqE
S80zI+OkPU8skEgY2OpRORTwuJwPp28ho2t9tbTvc2av4NbJyBKhMh0cDUUPcmzaeRTkVleumfcN
FfQUdNaCsyRFaGR/TGoOniMpFw3OVaVVfG0Sph6I1g5KTkQXEAQVUlcjtVirOjiKIL0dPmzChSDD
sV//fpO3F8RNVMb54Jbu8qiwbUCcNk1JP4WHIbe09llM+LgfF53Q2XvZjVV1acsSpwiQ0aVNbkkH
EafZaGT3UY2KIRqxHXaZ/Shmq37TqiyckEwOjyTE1wHh9Lw+uXGv4iyr4HBNUUBwMI0PHJUAG4sI
vrI3TVN+mUaVbTwYgNT7Jwkzcjw19abD/GbQfAqgP6J5dPpa9E5g90NpolPN3eI2n6qVrCfSagut
cLkKwYJs+VJRbSrEOaIXI+/dYemOc681Mz7OpBFk57tJaj1JOuzpwTWTxi39gtxi9Tybska9HBU3
jEKQV5YCmNVKEiujRO6Im/cMmZjlq0XXqsOnM2WEkmWpWy0XuV5n+oMdOv1Tls+MxQWTczCHM++E
ys1xYMxt+MRf1ak+ewMtpNBl5suIXwx448Y6oaVG1hqihqG7VuolQwEVd7Gep55aEbiAhqUSymMy
zO3wMpMdOr45ooUip1p4g/dKnY/JmZzrSv9oVOaCW02BeXRijTJNN7EKOtajE4TW6KJp66rbL0pb
XDMOQhbQzTJki93IzECS1qa+6FfOC/QjNpXCHsA9QRKrnpQhlnGQZkadIhxk1TivQx4XGusJLQGX
6+mNjuJMgZtlmLjKhfQ0hhDKRlSFtHzX7ioA9U5l+rrbI2pseiU9ZrOKhl/L2sw4DRfcrXuGjgJF
Gnj/2FPBc+nY2AD7DgV6G2+mPDpVjGa4rOZCwTucphbk3FqQOp0bZvnY68XyHlYIlzULHsHQJ+Mb
rMNhE1WjdV3EzuMSYh4K2X0iv+ekcV3HobIddUTkRQY3MVSXQfcnydLJB1Ec7AtqdbBlou2Wahg3
CUleSJcxgD9N7mSZXlIoySsjLuWhFEN00fFvBpnVJpt8NuZrE7TsrgY3spMEdhxLPS9uo7QYr9oy
M/QTuLoftCrhKodJKbZSWWrC99zqLrUJcfDVTtM/Bl3DGdeYFqDp2VnV54mN5tTptNvIICsCxwPU
ObUz7Ec7J+7An3piMZJ5sjZNV0D76C3iiuBQmfeCcTxqxVAjDqPIEQljKs9wX8CwDfBqy4vYVWyo
jKhVNprahLlXtsb03jfDXddY+LvscSgfoTnLWx5+HRq0gJGzKYgEPfQgIt4cGJjnUNeiwDHLKDBK
fT6DFRw+j3G8aMe86sbN0OfN4OHDTS9smdpXXGYsLCDlntu612JPqxiiDw4n5ZWRKhrkJ9GQ+CBs
4eRIDatYrVvNA2xgB/r/pFtyZw9CwMd0LBZEO34sVXs4iwZHAb+liVsrbpunRh170FiWtaVNmlzX
+M03Mp9IEraVE1KPMeUZ9a2aTfJ8FO4YXszEPeybdEZeUhfj4KMwmE87mlP8vtsneodDTA0biUS5
VE+MkRDVRktehKzLEw3aXxaTpUQkgtnda3UtuOtVcWaL/iKbnfy2XpYFMSki/R7/PSVkhRwgCY8I
qC3f7Lvmqs/76tRd1irAYHv+lICDO2HuoVyPYI2DrqyqC5XcSHgRSvTkJkODL8UeNojMlI98QfLk
uwAVQCEolbia1Epmh3quJo84Csvy2wkkpqKmyTFf+o8oSS9cOyEeSIZP4BMvoc60N0JKXAtJIx6k
Qn6dkdRE8HVnDWTvQxrX0ISVqlA/UHcWXtPEp6IhrUKTIr5XFFXHzY/YtizEwY1QXS9teyJdmlaF
OrCwYNvCiTE1OorNBQbw5FbmlpfeG2GYyeBbNqq0eiVaE5tyWo8gP8omlcGw5vkdar3Jck/WKhOQ
pLsoWzGdUt84exZU9whvCeFIEZn3VECK9Qzva4jovs0kdal5Ka+RzxjYR3K5BG6igOZmCLjGVyFm
IIEkcWVgOtVKbofCX9eBHTWEUjomhdq+iChIrrVFHe0noB3DSwwLGuveHM97cI9lgIRCDZRa+6ij
Ppm3rHLFe8br/tzprQfIi+kT8BPWZ0B4DCDUwu9DJgOnRj0k+xAkRzCoyYKoyyRhi0hi3SttVZ7l
kwIbDmba1nY7ABnzlB0LwrofeTSUeZMqhrmrDAPgehUjha8oM++nfEgUoPXrst1rEeKuXkv6bms3
8/yKWqcvUNwT0XUhRCh3UYM8ygRru0GIQ5qNNubPQ5gWud8h8Q9Ca3D5kiGpbdPWbjfpDA8rrOsL
PU0dhDOODYsoJrhEkTka30YTxZEoIj5PBDG7GpejGY4y2oJ0K49zyLbWLedyV+lDVfsWKMetoo0D
hlZFwfVY6PgY6K4hkrNgDoMeh7DVDgw2DYJj/DqZaEOzFR3f3DQrb4CIlk8Ose+PszKIxymMu+vJ
NSvapvYit4M6O7Dc2m4/DBmgWcITlsJW9zJt8iBKVdKctLI4q8hk3NrOkr8Vo27s+kzAWcxGy5Nu
37BSGsVFM4C8My1yVVpEadfDKEq/jRWNuUpR3DFEWE7o02kPsV3f5QnGmEU66g5gyPCum8y1ptx+
r7gbdoObtz75bzgLYvKCabVdUye0vE0ThihSuqZvtdK51Ev63ekKA24YGlDUTREvWzUk16J9T3Iz
pdeYdFhchZDXDd+mcdK2BMK1dCAfhFEoQVWq+W6o8vhlpIoEHOnwxLWI7u5as8x3oi1KApF68TwS
qIOOsBATOql6Qss9Kfaum2pKU0j78YUYMbzkGlgfL7Q7Ez1jB/82Y7NXUpeB78Xopn+Uidkf8oUC
AzWUam9ArhNSkyU2yCozQ1qrI8VCzFaPFkNCEnu9kkTfAJmgODSw5tJNWTgQMWXUgANnwpPWfois
agdsQ78r0jhzuTlr1FAORElvIsH8UdEb88O05vxFlytuzu2oFBfRPMNn1oOlaCGRNqmKLYSpev0D
DU1xMlhjlQfzItRNRIMnkEojh6sit+OYqf8SUc4htNdHcU7bqdlpmEw3BRHT17amm8SeatzWbUn7
O8orDM4iTABq6T3e6hw82YmlL0gmcrXhJjQaG2vF1KV9dgaagx5xjWME0hED1EZhYOwgNDYDoeck
GtnxAm8C3sBZxW2dB+UMCi8gPYeJnioNNoDcrOO5y/T1dlpGVixljsP6dDJTex8zobmWCnBZWWUi
PRnA74RrD7e9G2uaQdg2JqA/rZhxPNoactCWDLjpoW/nMwZMVehpSpbH1NdqvJ/j0thQvpiXBoGM
O2b1FtrYEfpfDtnp0mEJPog5wy9QLNGL3RZOe4jUSLc3WUWHcBQmOlGYNqxXUGzBpbiEDHlVmjfL
qVmZsJ2NNhm2rt1nTwrimtMwt5rbaGp5CitqRi+2TfVDOLCDrTBMDwoL3EPUm8nLkGoJbMR0eGyq
trzoBUuTZhEhzDSG9NmmiwnyW/rowmF1F36oV+4DE6G1eh0ZWM1sCy6UCrpMnNr4hM0Y71RHC5Lc
lcw+dysx/tAoJzdEa4nXgSityi9T0h28HFnFRc56eGhgCB/JAClvS8ctEVdGlNK1oK2O5rqrr+va
VbeyzPPTWe3UZwtuMtLv0Dqo6OvQkDI+eRO0/gKtQFXuGM14pS65yDz0mHMXIJlcc8rMZNMzCttV
S79Cb6V7lw0VjQBlGPeis/sHkTnNljuifjbVfjWjhNnrXNrpUSYOpsm2wiihoB+HJm+eSMtZ5sBU
UX1qWnhA1D7fzKGSvlsw4fwZSfapRCrr9WoXvqIkXp1rbUzq6pRda6yJvHcSHI8uG6Ur6NQ5N9nU
/qjc2r1KQjXc6pPbbizNOYCB6o+5VUTIf81MwwvSqX5Z5vIGEWz43EG1PNNpw5+MI8yVGLHhumXL
5nOTO1nRzX0eliTFtQmJV36C+PXZDNGBW0pbH1Mj0jbSqG7ahaIFv7JWQatOE2vL8o0PSaYzqKU8
TE7oV2LRJ6x05Yw3+b2A8WP40cL72S7zKiDBNMlYvgvtyo309qGUNoQCcAPwgbI+yoSvhdHCT4wW
7tLIormesjWzPbQ/7KtpnFBU47jwJke19h1VE5yDtdka2M00/ICzLh77qR3vam0pTB9OnomRWmrO
PXZIMXBLTe4BVXXtkgYhk/RlqWyX3B5JjT+6RWYcCD2T0xZ2WNHuKJXf8nawoTa14+VQChNAgXQ+
VCcdntokV9vTaXH69KLSTFpJDoX+aimY4bDO4UsnLWW+LUC3++mkJ2AH5Bg9KE1ZQ3l3rEt6HuFO
JhOJbyiiVfNgAOuxfdj+836cGlMgajETxnYMcwCqRjPy7ZQB9IliCuxBI8OIY9kDbN4sNN8yzLWG
sQVaD7WikuabFalyF5JCMm5SfeBF6HbF6I92SIub8M93a9Wh5hW69cklosNvoXdlW7anCzD0ghr+
UFvjwGPh6PORnk4HczyS0I15W+Z+aQ6wpmbiibwBgczd1IjE8coOfXfiYjO0i6R47TvNPGljYIm9
bd0kYT8ETT8qr2pboHSZyVsvFmO6idNEMFCYDDzwhY2DVlfPlTRJr7R8KaGbG8w/mtI+6xUx3dhd
Sc4AI5rbSCmyJ4vlvg3qaG78pi2wzdFqzs5nR4k3BXEJOFTrFGqs40abxZznM9nJysavxMriV2mS
bM2qSa+tCgFHgrHTxTuy0uHZcuWXlgIHyp/CylTPNDukKUh257xaTCfDPumXeFGvm9wFWUzs4pyf
0uhA8ZUlepz6ydSbJAfahmLcoJSvoksIYz37Nu6ssSCoKYuF9S6KpS9f+qhIzS2tbtnlQec0dUKY
h1yq+wTJsbPviRUG0kYayhQ+dmbvEIc1SBh+O4Bice8is8J7vctTOzMvWzbj4hDiPejIBR/ZyHTu
6IansT7My8ZRE44ad6Z9NKfa+RjTLnWfJ6cNzdxj8jNgj2sNqzmCQbcv2TmIFLDKiI1OzGnSHkTl
pM427okJOAvZ14ZXZmiE1RZrKzEecNaqdLt0GUdNUNi/leyV4ZM7aepVTAHAqhhlkWIDtNnZTrgp
ReTCz9BDbRMibSUj1aABdRUXaZ3vU21Q+g3H7raWvbhkqfZDdyrGuEu2Y8Gr5lqO9rBsEzy04U7l
aTLPMLF0iL6zbBZ7k+CDeE9/qLChryON3xnwiFO4af2ihf+PvfNYshtJs/SrjNV6kAbpABa9ufqG
YggG1QYWVNBwh8Mhn34+MNlZjEg22TmrGbPeVVlmEgQuxC/O+c69FQUcnIU+sKeIE02PDAnn4ZwS
H2WgFJianJeozOZjEYW2dSgzwkFOpgPXdVvkKq6PCzUMceJzRyZC7E8iuarsVdc5D0UxPWpiUPIn
0xSwTOiifDatIV3ibUz8TLxbzMKM9n93IVY9ewoT+GKdj2q3DNNzkrG82cKzUa+CuQ3nbTKL0tos
pR+9GdmcgRFp7OmKmVbxAbz5gM3KgafFUhLVxST8nVVV4X3cA40vFE8MtV/GPDYM7xM5zZvUm/Jt
Lodu27vuTVp0d64M3zCxHJlzpmrN8kEb30VwBggL7sysjmHVh6wfl6UDxpA4O5D85r4il+PAffYu
WhAUOgF8r8xOh1O0ePp9g3UFTLoUb4ic6jFplPjMfQslIJg851DBCWP11Hxuk+lximqzH6D+chN2
mwjM/oYUyGQziBWCEw9yTyFWQbppYpxOpcuVcAsyIBhwERv1Vi8UIUOhyE9prW47GksfjI8jt83S
7JhNnXUKB01nDObRNOA2ynLExx6KvSGod6sCsIBJbc8bJzY9cR2lcxuswUWDX/rLrp7SjMJZz/E5
6Mhg3eSuXTJoKT16ej/eR42TP3VeFh0CrhkJ4OhJ2OKxwrSvF70UJxSKl9bQpcTbyHrvW9mMHam6
76LgKScBuNnUvPbv0ihxjoOdlmcx+t05m5X72pRCfZ3J/7zp6NP0hpdjdVstEd+zFsQAFML+2un7
9j0aBVKpIDCeKfvhOykO94GUTlopMJe7mufsMoUf9xUqOW76oONhF3k5HBPliI9ZMVwNy1S9qQaT
vh2UJXY0IOEnLynCj3adM8bk6r4Dr068TpflD3ijAEZMznDjOEDrNBsjhEKq2dc47rjRhngbWSmW
VBkBWVLZW4GYtjgaB67dRrdjsZ3dOL23eqFOnci/EGAjznk7v/IYMm7KIXx0mgyXa2nx+m7x/Pv9
QODGlHz1h7E4O1kdfQTlXwC2lLetW3+elScYOeMLJ+zlbS8IO3BC39llI1U8vGv86aFWt2E9PVHq
W9umGhiD8DBuZFCmt3k0w8Aj+NTswrC/oy77SAJIg/885os0FbcV25wNhct4QAPQvFtkqZs9HHGz
V7lqH0qTs6HOi6m6X+R85/QLsQBTb+8XsgjOdZ9aO79ifyoxNQF4wjvVeOVDQWIodqlY611ijQ5s
hk49DaV9vxjvfjbz41yWJ9E4LD+MfGeFWl4WtTjljp2eMJycssIb3zfOtFzn/XyRTMOyh6+cbPxM
+ceEOI/LYdLyum6i6QIMNm0I9e4ZZxr90Ap9wA/kHOOlSVGbmkPaRs6XNiY+tUPou46F8RCIVvTn
0NOfcs02q2XwdRG2OGuiSZ5ktUp7TVwdoI+Bzffj48CObZcOzrSDCT7C3xfveK8O73s1XvjVkJzJ
HRy22OegFwDeD1kWFN3JQLycK3TWQaYqJo4YIhnMOsG4Ne7gvYIpXZKh65mA9lH7zQUdXQM3iudl
PFaJyC+9JBE3nuC2VUs+nWKvnnfLUL1VdsF3VifOo01GOqu/ud6xbWousJhSuUAJ35AT9ahT8S4l
64Z+yUDS8Rpe6aHztnYXf8uPtXZyJBRs8mpmQpZ3EeR+W7x1KueTFAA8ytWY1vmiPlIf1HtMysGV
3/QWsVlQZRwXOqYaQ/LXM/moSn7SqWf7tXWY7W3IQXYvxFBEjF3a9C2iWOrBqe8OOckVvOXg4eSZ
qN8PrBMxKc4TV7eOtqpg90ZDWQR3XteNwEQsvWy8VE3AgOf0Mw0q9YdbOZup5AXJy1BxH/NqvxiZ
B6PUAttUJu0bRytnG6YMs4tk4qGM2uYUOjnMDS+0pr2dQgXq0/5IWgk0mMwYf8e+cB73zZhf9bXo
LxgYvppM1qMWqbq7GTfnJb9h84U8w4SZQ0PjYufZo9/33dVYVOXrDAQms5SA3mDrNuOndV781TJU
2BLb6qO75l709FeMUVgk7eoqGwm793pO17FG/1or7tgz0oYPE2PlM+4T6W+tser03kyTfT3gDTsI
tog7DLsfM9eKF2j1OimImRlzbw2UstXGbXwhjyMRuxdToc3bhLnqpZxFt81Ji7ljzd1sSxDaFOzM
1YjlHWNCK3LriWkGJbVVHmmAnGuXoKfHWpDqmw4D81GdMXpFiES7Y005gAoIb3bhTEdwsPdONHXY
Kk0kL2nUzGFxwjbek6rcArujrYdA4KPF3rpKmY3GK7wvBAL3gL3ZHr07J+A7cjewbmXu43eHARjv
lqhFmGqoN1ksazWSZObynikqdzioeZ4PmV3Zp8aPQCwg6vlqo9tl2m7Pl3lHXAXvY3EkesTsKVAt
bGUiu2D+QAymGoK7H8QEt38u4n/MWn0u7glEQMmC+Iwsc+RFwBNfyJlaMkUtr8HaWLrDia4MolyP
X3NGOfjrA6Ep+FFk46DVRwSApAevFsn0L9W8yRhgsUyARmuv8duLWuTudDkHi2P/Rnq2KqH+LTgA
JInoAdEKwlzHDvD3vFBKJdFMlF7d5HuP5Wm4l0NoAGnUcfJ+kNSLu5iLuuBUibPX+FiD4U+hyn/J
L30pnVmP7zI/cT1kl2jgxHohflCjjS1SfSnifE9YKMEfCZNXH2QgOgU/C73mEFlhrN4hlyiGa9LS
nFt7IbJl47dBsmN/bmVXaazs+NoxfRf8KSP7Ryqa15JWsH4OYPgGVfg3neE6/8SsSH41v/y3jl/k
mpPcvfyX1r/NX3/W/yNoh/VX+q9h8w/5F62f/tfVlxdBCe76n/0ps/lmDAyx1gGRR1/Pr8vv+qfO
BibwH94qHYsFAmCI6eu9/d1rGP8B3AG9MyRd/7sK57vTEJ0Nwk9SozGehYQv+ME/Edq8eIx5hiME
OwGFRIBuC4Xi85tOz6apE8JxyTp2nggtYl9Umt58dFhD/EYO+PxBDtZD4Y4E++3gaRSB90Kh1jlO
0bbtdGYOQlEfoS23AxjXP1z/n7yWfn6Q0EVPzRWi9X5+Pq5yW0PRcKYOXnaBm0MCLwCO/fogP7lo
DhZD9s0+yin8o88PMvVE3bX1eOaMQRsEvJKl6413k98mv+E/vjwdxLbhqhhFckWaxbfIjh/fCRiD
xywZ5blACyWZ1lQoLxRbi92vT+jnh4n+jECw0WE/PyEjxliFKUluifFe95kGZwnA4/Trg6x/yL/f
r5yHLaAp4M0UaKx9pLfPD1KwhZ3mkTa+HglcGw1fOq8TDEhKghnOs6fai18f8O9nhYjMdV2cicxL
ebk+P6DbUYr3IZgckdRb0zCztpT+nc3wZ2fFo42QeLUMBcELkSt6jBHOgncacr/csp6CZA/Lnc6Y
wocq4He/1E8Ph+kKV0voY6N58RBVEA3sOXFOZWR715jmHApKpW+8PisOQpTN/a8v4QsfybcfjVkr
2lqPS8hH8YWwdhGd6OXUnKp5bD5I+r2PUgWT3pCLOWomY85MPGIdlbeToEfYuYmOCXwAAP5op1HK
ct4PBqYgTRW+V7WDo89LJ+bFE9uWWyz+ncLLRQYgHNe6W/0azCMIxhqeyioPYP9Nrsuxu6519r8+
sZePMC4j3ni4yHA5oDWyX5QvJgbDkrc9m7wuOIbxqK9rN/JPM2vz36j0//6LhbzteMfHqyM3/Fv9
IpjuVTOc4tTYAADTEK3CPHyZJRqewSxq+ocvp/XMOAwedZTtAa6C53c90A6nU6k+NXkId30EEhhF
03hiklW+/vU1/PvzxZFwOOKxpWSBFPT8SFPRFSLtwaSiwmCLR65B1dBS/eODrK9xVIV8NvgovPih
ekYJc5HIkzeFkBhCzCA52QiHXx/kJ3cDrjsMXsRSoDx9+Wpyvdxy+rA+DYY9eskcdVOk6cj4KWh/
A7z96ZE4APZ+2+altF7TH4o8JpSRZ9FtF5iIrwrHWAdJMPm+GjPv1a/P6Se/ToCrBasBsngymtb7
8ocjtbPtTo5Vn2bXwpEOPAWhRNb/5pv+s9NxCQIIsGzweX/p/c4Dog26sDyNTcT+IhDdMUNMec6b
3r/9vzgd6hPqWzoPgqKen85YpyjsoFZacT4f5Qi9VJMS8Zub7bmNYH3brWfCfhNKAY+7/eITJexF
+oB8TqyQngJVzWTj9ep6rF1xT2LG/NlRk/pNtstPD8k8jypiHYVH7vPzYsDKNnguTuXSwrBLSeWx
R6c+YelpTvNsFDsaq5a/OU/Xf97srGdKQYrfiqJ01VK8dKMwFjOpr6sjiCqc94MY7U+dzNFLdjxs
4w4xkrspzGxWDrEy7z1bFx9ji+njZvYkzTnlrH3DmmJ8NY8lgMZESH0hJqHRrUaQUCNeQTbiS4XO
kflnchgqh0FnVpJDuC11DKKSJN4ovOsy178JylD3t+TWDfnBqZqyu0cfGCEcbhGbE+OsAaXHCZEk
jI/LIXsKsFnYCJ99nPqsaIW/Fa2bwPAiAz4P4ra7YMLO6hnxg3yNAkOpw+B2gCvzcjzZiwGmlIvE
n7fzaKcesdvGP3Ytl2QbOvV44blL2G4cFg1rXBFibIdtbY66t4OA7RTJe+HNBP3UzuCem6lMvrZ+
0PlAmc38rupRp+8YjeDaE22RfrEaWExJ10OKZPkXloc0ZS8HncmeryJpUDa45I5WW9lMPSTKegL8
iVmoxL7Y6lhv0yyEx8dDFjGHaGde5W0xEKNesiMMtpUfziCikY+6uFWDMWPvsvjvUNiAFSu7of6a
oXO70bzUqm1CFsxD2xK5vE3zRB2Y+6Kat5rJ+exjcLQ2VSeG93bqqGXv+O503VXGh5SKyOizNSvN
qKnuWP30WU3elA0g6tLMaDq4jDIh/ahtDGzlGVzZTsamaDaNBRByBypjvu990b+Px9J8THjMup30
U8jL7aKH1wVa9PtMJVjfHezcrneaKUjzHdpABxo3euHoaghZH57mri7vFl9K73rJRmsvWMHLIyGH
FUZNgB1HrdrXgqzp5BTNfPnw/CgEBMEovqWB9kdCXsIBPf043+PSSknsQS1+YaKyfDOjO/pQpbVz
HU1T+pYGYCr3cx7MX6N0YAusOt4XrO277pYzL6ZNYudzuy8WKyyg9KYmR+FraG1UqC1iCwo8m9yc
pvs4J2k4gKh0qhytrcifKNaCz53JUUUik56Xra+kqpkGlzzudYDSE/zYVH1NVccrrqsqN9wVps6e
2DRJ54yPN8kfFegr9ICBYF0/GlPmzKR18RCMtWe2Fs0lghHUrHLb83rpNqk9Njb2VjhPTEnt5ToN
XYBTbT3TLKVNO+36xJmQEPnaOlIbMePuh8x644WI9XYJ696SBKMWMHmqzbwwjUjUh2yIcx4qu5+P
LD/Rgmahg14rQrXl3CGQtexdFqEyFU4r5UlMUicgHaroTUXUkMKbjHIIeTO6jL0YyvjN3NsQcFGI
u0hcUK2qbcAGxTAtrupHqDQt5Fa4YOjVGZlN7IOy+lM5zflDlZPmA8+Vh/5GheGKGRe1/7Wakf+g
mWxA9C01O5+NlwQtnlp+C5DOAJhw+Xvk6YCWbZJP6I1TDABsrwd2p7KqDgxYUAxVKMhrDOLsvXc+
edGf0NmY6aBytpVbPbszkNEkhdPQZkE1vpkG5QcscetBBt6WJUyRXCWzB1p8TjMX3DjDrgxbVGf+
/Br/oynNf28E8/8d72k1+f9iDiPrpyp/7nRa/4vvsCfnDzQCATMTnKuMWlYP5HfYk41pKaYVDfny
MqFYPVDfBzCOwz/igwwZgU9l9G1c8Rfr6Q+6BkBQGN3wSjOMCf/JCOZ5oRYibGDoSKEGDwDHE0PA
5xVAUrt9bFmRy4tucB+jEkE4WEr1/ocL8pPByFof/bv7/n6U1YxJxY7BxH5xFDcnDDNZ/BVdWHRX
VtSlZz2aVSibKh7bOXz49fHggTw7Iq9PZl6h71FcAOCB1vGiPUhKgyJZw7JtY1nYhm/gjENxw9Kd
3IWsZiFPSJTd9imwbTaauFM6xFkXucACQlIvayQqoqYW5o4tUR1d+M7kxwffH8BhHUucRa67ZftT
Lpo+ykoA2+Z5MRosPmhD4LFbPrawZDeh3Gm8bZlWmqn/qKwejTe8w4IZ67z0vjMwWe7DkIgEmtpw
vNRDOY+fUMgP5M6gl4/hFtdYbOOBBAZvGrAaxRL6zjrDggn6Xjf1nI879po+zR0YOwtFZYC5RrSb
kFZAE5sQ51Edn1iqpNgFsrLxknfBPJrlTdg6FZkEU4dw7kSCPP/eVpvOBh/tt+ve02C7QpiHz0Gy
xceoNU/ApFjnRGprJzRgxEdIEpxXauRUwQNEUw0afKH029naE0iRMwSz7DNdNGATCXhxTupaZPms
g9kt6t5nx926Ub7xgT/qOxoTO7uo+8GKkShy4smmzqWuL+vAqd6iFGrFOS1i0qILtTgSrnuAKvVD
l9p1dwZLO7t8DnXtyq9zYfRrpzaNe7b47K25MIurd3PrwThvAmeMt6IIUut1xUoVGUOTNv1+LWWK
z+idhd4K2wrtI9fcYvMFkE0fVKLi7NNYwlL40kgqAbZ8ZnGmLXhBr740redYu4Wm2IMSgPA5+liC
yip5Vc8mO/huPQNvxSCPl30rKjnFV7k/hsFGh2WSXE7+NNT3aiEukU0YoFFicexBAV9HEW+BmZ2a
vn9YK1txXakeDfyMs+Gb+qq0b6rRHr1L6VAsbjtkXogyKoIGG3LGLeVhNUGHQwqTOw4+QPDAzuUh
7+JEXArSC8UrZAkYN7YoiRWIgULGKCTyIDDmDNXT1gwLqlrCJgcwqfTeT3PMPEgpXQXuu2qrUBKN
PnXL+3jwXLSRuvR7ENJlx3fb6MhnSVzzs916snXjG43Xb/UdRGX9YOVEEN4EkUCB5Wt0z8yxosY6
W8lC9yhsrDECw2LmmDLdNwOlAXkhY1JBNRqiOr8e8pmEqsVbGbYYMGvcWANEKrZZlbZXSkKIL6xi
CrGo+dyiQxQXhTDLfMPHH251j8XR2Y1dP4C3D9JlWSvGFlGBc8x1l4cndJlCv6eo7+DaDnZSsfuM
dTM8UNT6Ff4mq5WoqbK+Kj/IoKgN6gzMU48F7jM0fC3aIESqvWe3hCcQDumW/TbrfSIl78cBHO2y
bLqewmp48Gvf0uoBbJiXxze8s6hXtnDE0qrHFxdToF+2Kpx19HExiJOWc+NmiX7ds7O05gd0nL7a
DLnnQZuRGq3dphjCtNi3WEWRP8hYt90+LIinpJxHykVQVyYysR0cNZL5IHmVxq9A6PAZAM+vSyjh
Vh1Diu9KO4X0TtpoekAbA5Qs7Exo4zUprOJigdlj7b3ORPguoiCxTpNJq3anIZGt8dt2D1uYF4fz
aJWwPI5NlUNI7/Ea+BelUfoSfxAmULQxWMZCi/6GrsJ3kVDMqAYsdH1IQWL/JL0iHdib6m5KQxh2
9I/Fe3yC2MkIMYuHtLqLm0iPCaahOskQE47owPvftK7Pv5Z8VSIvZIgMKwjjj2A5+PxrKVzMF5iT
STfsg3Q1TfWsLCqx5G9//f366XGYaDAdtF30puvk44fxCZ9926AIAYxTKkRCqlLDQyF1vPmHh1k/
kuxQcc2v/2PFWv54GPaYi0QMlG1gUaT1yado3FU1rrXDr4/zvN9fLxvjJpdM7NgL1jnai+MkJO9O
i8C04C0TLkYGNDW9g5TEYzsdXWdqb6Q/209losbf/GLPZ0TfDk0twNuDaSs/2UsMhLTnQSQYR9FB
J9W+GMvqgGQT/pmtf4et+/uPxkmSLci8g/k3tvHnV5OPdFAPAYdayjUKzymzK1i26W9O6O/Xcj0R
l9XbSs2iy35+lJ4Opgu9hbDNcelavmr0mHZSB+983zD5kPTJzVxkp4Gu5c+f8X8q/H+5K2PwFxU+
NIPn0P313/+LZMBbEYKpzxpVQHThn/xZ37vOHzzCbOqwzq/D9xVu9r2+h2XgYptn+8rj4FKB84++
1/fxHysYkBEjcgMHy3f4j1AGrOy4H34svbkjER9CS3A4oICB+vx+8eEWmcWId2QE9+J11g5tGDHK
KQpbX0VNnYZfaM51kSFmXDqlP/hmtNx5nyYUlmwkEIht9SKTg7CnmIC7tsbak/GOjrMlPnb+gsgq
UZ5n3BtvaufGPeBSxelQZAE17hYuttudSODtF6JjRoZRVmJEV1z3jGBIlkwmz70pJhzaCmVN3owl
QCybkvLQCoDYR6wkkfiYJlkxl4dIYtg3hxEKSAmju9TesGu7Cm4SEP1M7NGTxz4qlgVfSo6lwSaE
Ugo5bu3CJYn60AdzxdRlSacRwrgFSBLlvIXFYG8SLDo7jRISTnm1/pYXFhPC4HPRBBE2nkAHPQOr
OXfUJsn8Jj+EblfDn0ZrQ+pGP+Fwko1eIVpFo2Cs+j1j05CH0ewUdwi5W5Ey161Ml3azznn1F2mP
4wMDrVJ99bDKyJ23BHVG3hVLmvZjgRycgKM0lZrosyBoGgTuusSq7M6uOFqdDoYPdRuphSp/iqKz
6Yqo/ApdvEE+l7spcXrI4vtyb41Y+ij8KmZ6bMfl28QxK1oA19I5I8QaR0jK3GOjq6q97dsBA+4U
+/0Dv1jQP3ZhbrzL1vLRQG+Kpveupzrq811bLg1enXZKLos+xXPR9o1lDmW6jKvRrloGEnk6eyH5
sGncz4EBz7hVkdbVvmTGrhADZ9D9zYAEgEzLLpX7jFzoz2niNejfE+lFW2aLODPoPdL+AomX/TYC
TY64jRoqozh1lPEOOS7AO5nhFtzQYNWYnaUoJ0JdTMS1bMaJdM/YLJyww/RSbcKhWWLkdrVPECNl
DLCl0sPZWi14VqZdkzqo0TGrtdSGdZXQHbYSsSFGJuX20Suhypy8ZTeyKLPKWuafR1Th4zEUDdmz
58EJJu8pHcvWe2crCRMBZb2l0mIb4xZhXCu7xSuOQzkmIKWMli6I5WUkwiVVnrvr09x71cRTm+z1
Esl06xQpf6kll4xPpR8gWHZzCMNQ3WNF/FZkBe5myorstneC7rPfa+ZKC8xIs2HTk+AH8pTdb8ZZ
5IYYyiG95aGd3nDjchlHu2uQH88Fc1yLdJxXOiv5o90M0BulI6tUREhzFx9ilOHvY2+kfJS9mxxH
a6gRZqJ0+0B/bD+ENPYfVjPtG0bGtd5gvGiuwCBL5xSFVToCMMv6cNNBrI+AONhIzrJeTOj2/IKb
rVIVG+tAo73axLXxlpVxG+cXobHpCqNRSJK/aJbgBU3DPY2sfod9mCAkNWejw7wTRN+2SbCnbcKM
AXLr85ahtZ+r8YRfbiadbLGWQ0hye/RhytbJ2qaj/ZxeGZCwBoVcyhKYrNC6zTYV3gU0oSIXMODH
YvZ2TIRJvpaIJKprxqyrQmVcZB1vU9UEYCpcAb2ih9lXF2O3Rd0VLm9NybLi3jKxoQuz2hE5JA8g
84d+o5Fp+Nepx2PqYOHEgrbzErfNt8OigvToxh1DTO7S0raHnT/ajibilk5/hxfCQ5xFpIS4tFLL
N+dSBm13TXRBZF3y3GbhxYiPJ2p3wOEmvbVCSXSe5do6WrYmGhqsp/DtZfoJ3k02fJjiRMtNMGKP
hm0vHdgH0VCAr9xVSucD6akWgoluk/mhcj6ypI+W8twUVurWBKl52i5O8cgE4HGxu+AV/gzCk0wa
+o8j2InqKu1S3zu6YtD6qKp+wgD1zm0H3mMx1BxvrmnpljmzH0TKpyLyL11gF8u27EvztujK0roa
elf19w0AHnXOsi6ZIc1JN3uoEcPjzmGuX+8mLyft1ZNxzwAlM318qFLPRWFvIKzfp3UH7hNhm7nD
jhowJ+0TzPRubRXTkcTiBOlaQYptMjCBAItvu08A8TN9qJMewbZrZ/UNlAkh1xIf+mIKYBz+4ViO
/TbRHrJYDtPXNwH9ImxxmIZmY7VeWRPBUZU3AxQgvqddYPKegPTAfWW6KpmPNPM1loFVhJDInARO
qCLjfOajgJ0ekET7pRNCvRPNssyHOC7C6wEsyHXK52m9NWz7osYNU21obOOC9INkIRJs7Bb7nIuO
D6jk0+vumKenWM0tKVIcNpUg66lQA/zYZTbDE6Z/9TmNgcJdW9ptxQEZtGox0cfIVoG6kY3FWo6d
SJV2uFLcxLcvxlkWGjMYHwCJ7KKDHtd5wN02bStj3JfMo8g5xlKC9iRMncvca0mxRbkyfkBOhkFn
0nBcSGVTNDJ8wRl8Z0OV2tsMFCprHBdBuB+mmJfnBYXTJuB2PUVs+RQW10KTdpcrOR3mjP93YpNg
X672cszuaMohZkhkyyfwX2a5F21HZ8s63zuCDxHygnuLwJ0W2Acjcz2Kh4h+nBkSKOvPIqnaaGv1
Zr5wMS0SGardSB48pQZ90zeJvsCYc4/bU/JH1mN1E8dDNG8ia26e6r5Tr0erI6Jvos9oyZbAmedd
Y6jgdsvTxkF4LzIr26kupzdOOtd95QsfBXjXFk7xqsrKBYGVYYeFhT7N7nipeO892Zf5yfeD/EvA
D861rQvPfTcY1+8fMavG/dEShWywHseZexEN/mAfm3BgedeYcOF1FNe8IUPUmUSkibpV1t0UKM98
zhuMU+NWmBDPy2jHy3Wic/dj1k7pQ+v5EqZx5tifkilDtZTj2OHDI9u6389VGd6joGeXQS5NuH4D
M/1ajI79WSPIJiw7S0N+YttbPlUTd/6BbgjdbNRVGD0y3NNP5cQCmr1lRsOJEMG7tHGg82N3c4N3
NPDKce+iLDkHNRdiIxo/rzdY+YbrLHXWYEet7EdNQBG0XIlLbpMWhqoRq4iT415M53U+1OW8mU3F
X75wlvYjGT9kzCV2Zp5iR5oLob3srTU08t7JBJSfcMZizQtPDte5hC6GqcpQcPlxKkgQxeRqMG/X
8bkr7PrrEATZVRea5CvgDftdTyGojvMAtgHXIAMnnS9ju8HTrt2zsQb7y9gPgtkhsqw3iL67r1kQ
E/Dd6sIr+cipetrHQ5m576cK591rdNdl2LBx7Zvw6OYaibFV0Tl4v2kgX87iXS/0aFhW9CTEPubU
zxuCeGgZD3JSm6x1JfyISBG+Jh27u2M/bIgkbweGxj+0S/+N+T/8R0TbtMSQXWGk+C9aY9RCwRAx
TtuETkmujKei41JiCpiTidw9qAn7Xx+Pnut508PxkFg5Hvo7up6Xx2v6hEqdWx37T/8kYladXON+
7xQL/CLLjDuD32jn9k28D5aw/0fil5U/hyAPfSbz5lVw+jJuAsYI816H8NVJCgK6sRxuJ7f5/OtT
/Ftfh+zPA4iH7wp2LC3o85+xMKrJJt7rG3AZhLLPgtDKDnkJOc+DZFn1V7f7k5/v58cSzFEABrOU
Wm+pH8ZRiVN0qc7X2ALqr53BKfu2HWP7qtdF3/1mJvUCoL1ePRY3HAhBKIMp/1tD+8PBLAeyejUp
saFprLZiDhtK2NpeThpb7LY21bhXFOC7dirai7D2oo8W2sF95rXUnorhIJ8g/+2EgfNJsftnQrmu
Xn99QZ6Per7/HVHTodNfmYQvKe1DSlIxPkhBenUk9/2QVyfciMn/zFtyM58//8e/YI//cMH/Ro+8
7Men3DBh+Raj+Nd/8OfAxY/+8EHJBgxJcE4hzfvPeQsQSKTk6+YvYjzLUpVH4vu8xbP/QGUZkJ6D
VIz7eB3fdLI32X/8i6TDdT/IGhVHCWMXRjH/Gdb4/cnADPALH8XLW4O7NsDAsYpkY5j63vrPf7h9
oQMy3dd0uM7YUUSmA8Upvhu2BURm904s9UZLGATbhMCEkZIU3/PGUnbbEm+mbWc7TGleb5u0lPM2
MjIhxJMi8cKVc59vmyHBZCriifTmGvHtBGgqYwOlCydNrvsSj+vO7ZquOeWenD7plB5mayW2RfFb
9g4mXDNMF9LOFqYBQ+Tcwc9N7yPypEi6rSCobWNfDQusvp5vdeVUgkAexVzDYkpfbr1wUISJQxQ8
0yStjjSl7WsrifCVN12VXem89mEx+W6W7vzJz29rN8RiNaJpIhO76PSwGxsZzbuoSQxv/jl/hSLq
BpN3dDNJ27rGyikA58TaL+6KZM7fp5MVACfS8zicLJ5M0Db8sRntyxtokHazDQDXvWnMGmw4gFSc
75dkErdz2WKVT0SS9p/jvrCCPXDeKrzImtEKLiJHjukBVolAt7EM9AGzZF2B1cfHCZvhfrqhwJTB
hs8Wi97Mlq5zgyJlibYiZbLDdz0+NcvoLMeyzzzKtizuJ6IpPXNSfm6SWxhy5L2xWTEXDHSiZvXr
Qnhp28b/iDfNeVWPSbDwM0cMH8IYVyhqYYUHtUSdRf/5kOCGvep0QSempwVaGHQwyIsqwoxDF68+
Zcz12GfzhXiHWRqNLSAzurZZ3QTe/ATWJNwtNZdxg9lRbgP/gslB9TbEFTiQgyAX9H5ehTKnJ9Gy
LyChJblP5jNqwRxkP+0xO+Ru048L6KioA0ywKSbFQirifTwRrxEfCznp3yhUv0VN/DiupC6BocGe
BTuAbbvOi+rEl1nMbQLOVKXQFMi4FEfXTpg1oa2oMb1HLJM2OcNDMuL8geqqI6a8aRpxCkZPXTaF
DO9USMjeEqnsOmmc5nFerx6N7bT74Z30k6/ity3M3/6uiBsYr7oYaL5h3X941H2Dlq2sStCrNnC1
TVF4SXmbYOqM+LULSlu6qRGxH+xPDfCu+zAtsB7ghLmAiLy2G3alrnD4x4xRyXAas/GrMCL9Gk8o
dxQrP/Smpf/gMpihEq61wzazAKWWuY3YNVnzVRTRtYcd9EbyMB5AmgBwZZdJ4ilLmC/xHBR3hIea
D/WwygHcgVoW2zDOHpApTvKmDizrywyn8a5l+35Ti5iBVdJ6qt8wkXMjVqhZyl8sSdJjj4YXSaVV
mfo3teGLQKuQX1oEwg75Hy41IvLX529MLI3hMGakeBcM1+5lrYf/w965LMeNZGn6VcpmMyuk4X7Z
AoEIBm8iRVK3DYyUKMBxhwOO2+vMahbzFPVi84HKyhSpTLHVbWM2NTa9KGvrLhERCMDdzzn///0f
VOfeFZkwT5a0HI6bDCsiOnBhmCnzvVYM3j0n7v7Kw+nMdFEMd4mRMQkvx+XMp9rae91Q7BfNHF/5
yZ8PX54+Ksdm6FCs7oi1X7qIghEnuavVardKU4EIg8yJbW/dN0ont7l2u73O/sQPD/Dytdv0XKv7
+7U3Kwm7ngsL4MVtCgKZ+dXS87TNDvGZhfRPjFxyHFuX9tbXRuPSqswBJ2df4dzsh1g1zRgBotxX
zbrGwK8ekyrVzu3FrGJ0subpXDCY//k7YW7HzufvBOc2nZsDulGn5/li3ID6dq5wMqtd6edsKRBr
aWv2yU2r4I7QwwZO2vsYMMJ1UWhZ3EThpbXWqPOKD0FKOOII4PgDFq4eu6ypXSKi7WPDHxElY6w/
IR5HHaCsG9cGTd/027HulwZc/3biNIsl8o/D/A9HqVu6zN8fpCjB/jW5Mn5jWsVECIcSKnp8eH9M
rjSOS9hSUJnyPxymeC//PEuhTUMtxgQawT2zTua6f5yl3N8MJpOcfahJtvMWZ/sXZ6efnaXwPzx/
mMh1o4YzgSv4COf4e1uZ990C2+rr4nj5V08Utnuop1I79/LaXi6UamhTSS+Q6z2L/XIJByYwzrN+
BoI1iSC71Eyj+uplJrQyQj6TK5TNybuczuenbCrauwYArB6bprJSfIAdcbpZqhPD5QbjcN9oZgen
ddIgfOscZNh78DbDQXNG9aZF7IXfJMgGj76Vt8EFbLu5skpbqhOzk3obL/QAP3L6s5fPdbJI4z26
4iQ7yH4MGGjlkKEvXL8Qx4Aml75DauJ2dzW8CHInCItx7+BJF+TXG5q/h802Acwsm2KOcQQj6Y7q
pjWs2JvaJaAPAgLy6C7G2B5yhG7GfgbxkL/t7Vba0ZAy9kigHLnneppWF6SEFOQUew3O+2KEBMLs
oJcPNEMBLPoAxBTAmKZ40wDWPUxMfsTVaNg5ufd4vhjc0M62qnU/CTkubyS8uSx02BsJIunWEQaN
IoOXqJbCSc4X0dbAJDtP3ZaGU0DnNmlb7Vd8IT2N1aYa+y9kPWuMODS3vXP62bkUNWgyZw8ShL0K
FVWqrllmjC8BanEGOvZUf2XCnZ5BuqV9lkt7iruhJbK3s4up2bcMX6rQr9IvdpIENIs9py9osNiw
GPSqNPw9pic1hFOdyxt0joFzwA9DILMkDttCOVMk5CubwZodA05m+gH+QHc+rLSbOcTDyt5gMVoZ
OQiqv27AzzakV81TIBdOXpHLMIAU7DxA7QwXtPvS0/DIDhNt3zzsB/pYzCQyVLi0y5lP9F0f3IHR
AyTRLEBY/bxaQAnl6YQKv+2SDz2SD0GIWm7fM1g+E8FctwfeSHCadaKKm26EfRD2rOBdNBEgS0fW
8ehNguZ4T/uSoJitrYLAGC3gHGIQ9e5cS01FNC2MLsNk8LKF0OW0+gKWg5OIuTKg2KEI44xn+jJl
Juq27iWjVPG4Ch/SDmGGzTUyPmEBdVqbh9JPp7M0y4IiTph3gLitnIHjdFfWH2bHHB5y+GtMfbPK
ezRHAe5pWYP8IQ2YV5FsW9Ef9eibR0Crt6Z8tlFDx9ZdJD1uFFEhsCFhgXZ20+NYpAAoOOzm+dkk
MC+EhsNUJ0LLqL0xa8dWu2DOp2WXW8MEaxNgAYNeBoCVnjEZVNo8I8EXlEL0QHUtxKO+SfsHt/xk
BRrowmGA3Ys1kFYlDHP5APeZpB+78jFTMI1GEeVVHrJ+WKdVHKRzTRYbUc2o/Yycjzpopntj5eTq
Ru7aDg9M74Iu9mwgh3uqE3kI5jFzNoiG5xz8SZdmtAS60UdJMrCJzcOg3cGV6SC3ARB+LLE7dXtQ
8Kk858SIVLQ2LHhpaMCqaxKisgu7bLV6l69l/jhndnGXlUEGh5TnXoZDW1VvUyZ3ipnb4h7W3MTg
MeIDvFcq6z7xxBDUpyNSa044seSIqtKkPQX+iD7XmlP3zgzybkJj5c9uxNTR3Zq2tXZmj4nzOInJ
6rdhonveGIpBu12WLTEJfVanMf0W2Z94K75U4rDGUbGgSvtQ0/Yfd05SOIdMVIF24jaYy/8Te/f/
q/Jzdti/3+Fv7uvhv8flY33/bJ/fMlp+hwDYmw4FIy2KcnwQT5KSPyAA9m8osrCr04FFp/IUjfd7
z0TzfkN9hkcLxTZOTrDU9Gx+b5potv4bmkwOAExukHD8EgXgqR/655lxK57owOCSNphcIPR8Gbax
ztUsKgKu9YJ50L5ncGkCTV1x9JzI2hirOzoubfPAcjK3CTUIXKcHy1BmA4kQ1qv17Un6+x4OJ6Lv
zrCuyzLKV9q+NBFQW2/6+bGDrvlSQAQlQyvjLM9IVaHEBFpVoZXGfNWIz9oIGS7bNwi+4LH1qxP0
J8hfLXj2wmuSWouZNGG2YIruveLofZG1g/Yf3RBRjVv7nhMaLtvnny5F5RB4o6VC6KkmjB5YeZ2J
ltLLygOgJyh3WFukDTQwwXPACjww+e6u8rqcQb1BEPSuDcCC+muf63ltRNXOw2VjctgO/qjug+2u
fndYMy2OUZorTmXNuH6JVx2TzLlWBIoeS8fZDSSm3JC6JBXrJIi8mycK+GNhBGR4RsYIWNWPrElb
oHNmAZD4HQkrfX5bGaX3Hs9aOW/lMqcnO5KjQ9u5TYxFL79VWb9UAfzHVpH/CpBk+zj/l7FGDPOn
HdkDIns0cM9dLk//5ncVXECkOQsMxQJ9qm8N1m8qOMv+jdYMtmZnY+mQfclz8a+uLAQSD8EkIBEw
gxQUfy4wZvAbPSBqE5pA9oYZsX6pkuC//v0rzQqnI1DYro+4CD3ty4S9cQYo3ZuAn4JsNE4cs1Ln
+dqYeWxjc/TwPtDYiKZUz492X2TrXvOqXeloYEB7aQ9nZGpPR1wS73DjdsdJ+PM1qI+PqsFT12rT
ZY0M/U4jlebW1LY0kkbNUHutfN4Pq76ezzBVOKy1wxXt6e6idyq3P7UmA4poOfd8ClNzK7kPWquy
Tql2BnOPLKlqQbYyT2YIApT0QumuGlTku7VIQuYSSfFYOjTy7hO/t2EFWr0dMG5P0YOEmCgYhy6Q
taFEDYDeINfRM5uZtnp2X0ZCr9vQmmzvbOpGtztrvcyPUcjnoP1zA0VF4iAj02VVJcT8ps4l9pXp
yCzetFHWFfD6hrW+EPxddByIMFQM6BpdWdQO9AtJj2gyM9Jn2RFqqmBIvk2QtlMr5brfXKe0dY/9
MNvp6bSiL+S0n5XDRLi1J/AFWW1wa/Uq0acIGloPnt3Ks+7MKSqmxHjKP+Lem73zkpCGS4guQBLT
fh3fQOktonwZpjtfr4z8wgZVrS7LoOXvTsMM8hf9lHNvqVTyHZCNlLe6u9TVqbtqykq4S2aG81Sk
Ss1lhKMBXuG+16DB7WSti/fK6DLcEsqodIdDob6kp0K5+C9yYXT9jq6T815Y7rzuWrIMOzz8PiAk
be1S64wKFGt/A3wSzycezjXWWAM9AowWlAvYUuhqFz1Si7CfcA/s2kLfSLF5Y2kfi4kqF6cokODN
Nws1Vo1rMb2x3KbYl8LuY35QMUdjoiv0v6ZdFrslWC1SUdYEbzR6BIMurl8VsT/ZKRVaP6kVRIgz
lTutYtlFINZMOjkmTlKfFLmtvSWvYb7XmDEs0EcDB3ePKAIbbWNW3Kh0cgj28ZfSRi7FXh2BFkIz
l+m5jwsYiuSZ784TvxXp0m8cuy2rHZu+9aZPCZTZrhsQZTV2fbejaBDHhGndV5xcqIrMJfHPEvy4
DZKehqLPbtoCmLxme+ea1pqoHzsvOCkpdzYf07S+rVYPFKFIbaqxBYPWRcFtAt+OOOiIPFR0e3PN
bSDuzbrcSkdmIPCmQj34oh3yHU+C9wWDs8Jr5M36B7nCSbQI4EmoEzBvRszoi1tVG8RpMh4A8Gh3
TVWcm/WoNxdqyazggIodk9mAkrI+SyGuUCZqTfeoEoAB8WgDu6c81oVGdZQO9QlSf+OCjJn+mPt+
eWZA1SI2oVWoEBrTHgn6LJZRP2d7ZkidyPqpo+8SYbdmUpqg2xIcrqQoOOiV3EAjJcCnLARZ+06T
DnziFVNoiwCdbCV9wMXsKt++dPWawc6ITWEv6npC1CZcHdNrRngOB3xdeddr683lfvas9p0n0/5R
kS9l7R3Icx8EWWBv/WYViPQQdsCmxZUbZg1zqp3PH/L2nefNbxyZ1yejg/V7ZyxGMsemcpNcHpzE
htvJTKaHBm2emzNhTA4CIlkRxLJfiOsL9dGz0/jpDPx/YCP/92v4sbn9fTnw9rFVDw8l0Xv/2D1W
zWd5P2z/+xfxj5t//o/mHxxb/vk///H4jyv5z/9Vfxbt47OiYQOcfNvQPVL46LzRIKTYJEwxoJz4
tqE/5fPRtKdviJwAOcefG7rx2zazp234RPTa5jd/Vgz6b7S+n4wmROuBreLI/0tVww+dZsoVG7aN
T++SVY0j8fPzJmTZFEUA0VELzIPIwN5xnEkWOCsSk2nnNOS8CHSLk6NX+cDPsUxYp3jKR0oL7KiX
mjZ2sbnUBk5Cr/qAv7P4OGCH/0R2s7ZDP9vcmpY/H5NEYGgbSvOVUcILhyoBdYjoaLtynkchQs3B
4ef783JGGw1U88farDIy5UUKSWEo+vw6tZAaZgg2r1GpIrWvcHe/KX23+8oo0rqwSss+tXpzfjfh
TE1An2ra+eTazQ4TTv1BaDr720hGCx+fzxCjnFjiQRfuucGdpNMkSu2zTJzpURdj+3aq53nvKGt8
yO1RXGhp4sVjhqQklLLOz5fG3JcjajRU61KrI28twBDCVuq/AsQGHops6twqNSdytCKrv53G/7YS
ez7y8AnifQqHZ1FEHskM+UWpM5iBX3rex9EBakHZeJkplLIFUH6EYgOEZQMO868vG/9+CwIag79f
ENigBAGHz99z/sW395xu/mb+wqJCa8DYDuP/es89dBEGxT/1HL8EB/U/z+38v7a+Pxs7v4xOF+CP
1xyhBaUfowT+KYMArNe/cm5/IePC/8IIn1O7zvHdxKv24hXPyQ+e9aXC0DDV6v2Cm+q42iLYZaD/
bya45LtFrvOVB6iOrVT2h+/u018MeLfH68++hMflt7GDA6GYHgDOmhcTN+W2S+0g8guZSutXTb2q
B4Fj5SbgjPrKavDDpRBzbvahrYhGl6qz2n6/GFRagiZ0At9t1Xl5S86MGzWsXaA1y+CVb/XDTbUB
DOko0XHlMaV7aSCziOqRcuYQpju9CAfQwUTOByNulgxPHj16o7x18dYae4ARwWM/9Yt1/PmNNX78
upsUJ7BAt/o8eNt06fuv2wtOkboscAEmY96cEEKZIZ6vS+Xs/FXYtCSVpsOOXsqPTkofJIST0b4L
oJPvNhM6UmyrVu9YN8DGuDgTTCDCsq2+LQZ/u/zwUjz//W0Q+ogWUQah6MHz+fxTCkLeyHFF8Vp7
a3/Ravl4qoGKewUU+IJyx2O2iRV1BmoIzFnnXj5mncrboCN9Oyy0b6XdTCQRgacNt0Sa+scZif95
xmigjUY6IO4GSKFrXNSJ9mWqEpldd0jVr4SnekF0xNhosUTlUuzKpNRvB2EsKkoTGOqRK5R9IOoe
HZBM0fIchmB0FhTV1piTutLan3/+O29b2PcvkEmXCvQFm9vmeUc6+PwGsm1XC29ZFZoMf/cuh/M9
nHSiUZZqivshm65+fr2X2kGTCwL59BwOJbxFxNI/vyCzBSqdZiVKKNMP2EYKJh/ubkwUbMDik5/I
GzBFjMpIp27sj5NOaCe+5dofDrVb4xwm0LPHF/XzT8Vq+PIuBNwDFz8fS6bvvVhGPEYyDIeQXmTS
ETetoVdxlSyPa1/4mP5JqiwxsUU/v+bLR9fEcLi5h7kFrN/MEp7fiJV0A2LG8HAHtPmPeHqKPUzt
8ZVp/19dBdcwF4LnhYjuxVXI5fH73ITkgCmsinB+DXECs/GV+/dXV2EboAeEcJnJ84tdgLrOTcaa
q3S4BY6GM7i42Zl1/fIdY5PjJEgXGpzItt19vyR1QV1R8Ta8haK7r2xr+mR00v7yykW2rtrzh8FD
GEwXjPk4i71ubF/2uy7pbLh9Y4zOZ0n6Fx2WbHLA8os1aB9do0TB1urp+z6dobqmtr0FCxcr+Vap
ASCLPgYZsZc40Bvz0hECadfWRWjQfTB4I/sgX9JoXoemOw72kPpRPku4UObcM5cVvVc619VI3+OM
gFHfOk/NlH9rK7wlp1nitOw95O8QuNonuTrprbwudohumDt5WW2/oZFBmudatoDMEhhSJykgteDQ
1YJiDpGj1wHBd2CLoTmcHwbHKPKdHCaSGVGh5SkvVjulb9oxtU7mRc7lexT/ixcNjaf152VGAstb
ZXWrfpc0WWoeRh6mNZ4CQ34OZk1L91JWqO/0wc2rE0+USOgLIbMRfb4+2WHnmVW3Gxqz1XZy7Jdq
vwHe0sOCsuq93mJZ2yk9SQesPa3zpu5kocegFHx1mqzoHXdFDfB6N5TYjC7stiducTLnhqQtYQOy
tDmH3/ruqohjcrKtYl+Q14eGvSRTRByc3x3MAdn+LmkwQ2Dh7DT2byxHRjwZpUqjfjSsEwZ+utyn
a9lYR9+wuT9FD8bBLzxa9giu9E8k4jZM/oUNw6UtHK3bG/DwKybC2x10yqoc4sV10mvo9Ox2QDic
ywWrwBwSWPQ0Mh38fpsoaxCn8nX8OC9t8SgnC4E9LAhUZ8jrjDs5Sh4CMAtvDQhq2hv+mMyiIjHc
KpYEgc4HE9TgEjMSX98Xplj0i5nezxAbc61jCFzmer/YVZ0czZ5F+NTEcTjhKAVdfsVkpJN7OhIg
wRz6RR0nDKV9MGTATEBrOzLhWsbeH31rrB4SwcAn5FAqxMWCBaUJgVLiR2TlpiM2enJhXj7r9aPW
gm+OsdORipRKZE2SkbS5A6rXfTE3B2+IhdkmzQJF6S4FedFEU1/2x4aAjZxfAqltxMO1EAxkwzuI
Rp95LnJRPK8cLSo5cJCE1xrVYrYeaOn4WoxXw9ax3ur2sGcMZJRnrVGgPfTyKT9NdJ+QunlUxK/o
MEfacN4kZ1HakHAXJXVPv0VAPbhfPCzJJ26HPCQGOmQ+uIyRWCpzcqVpgcwaTkq9Gi6rbq69I7r4
Zj8QV1LFRlFY53nSLeOVUwYO7w8INZMUBDMxsW9DncPVTCbQzhsDD8Dhkrki1gC5Wds2031tgyW4
NNdWG5CD+vZ8qBe1eldq7M2PLt7m9goiUprcGQPGuNOOTvbpqnc4YRW6gy6qeqRuoD9momwFoJA2
THtt/ojHkUycYpzHZgfMzhj3fdDXn5ZATNcW4RBmilXM8wdajR1dwr5InHxv94Prxu3YGtiEm6VY
D1nRbmroYh3KA+pGpyHfyei7UNIJsk4QmG6uZEK1bzRwgW3kebVNcIPjzTS+WVMJhPGznn6kSi1E
LGvgqZiYDx8+Sg+9hHzmLRB8EN1bRPkLmlXO7yX6ysper0xf+UXom539RUevaRzA7W0u6UCbiCny
u5E4lSXvvghr8C4IDBVNjImWjVrNQR4bddAT+JL77ZmLE/OWz5RcoFf18RrTHE8A35S9tZtLnFiC
iGTe61yS2zAyRb8RlrSPmi8xwLp6aV8UrVdPYZeQlobbqS3SnShzmG46cVCnZlY28sLluOPhpbek
dTT1NrmxvZWvPFZWii5GGZeaDSzyWOGMnyI0nL2+o2OjUCWXwQrLzmmn7mpMhtUl0K+1U3LWpoCA
PHI20Y+7fXcv6eSe0TBHjmE3JNtH45iV7wjIDZq4ZTk7QOsgCaCs8VfsReCTvgTlporwxJHU7K3G
m3UWgtG/5vRTRCAIjqfUdCo8vrZx6iNGtM5pVGpndYcInBsRtNdlRUT8nnkAQp+0miZa4OAA8eAi
Yhe73M+HTfNsal95QfoPi2249/SVCZyf1s5yyIIDXINMfhjQgWTYrEPPT7oxnOZ0KdCEaBSMrYtZ
M9IDDHqEOXrOp8AuDITcGaoconWh4oXkIgLM0NJKu2Jo2hSRPhF5HK1c87NdT1BDOwhPRqitma+i
XlQkqiP2nMx4sKz0Q87uVZ/aqZkZ9D5IyEPW72pv0oRk912llgbxOdFtrGgi48Eplbgthtm/C5hh
f60UOiGswRzcz6m3Zj+0ikXUhzVr06+9P2b2kUio6h1ef4ohM+0dtcvmrfBxRWJ59JhT3w+TREq0
cAlENd5tmAeF116h2pk4UiajeVdii4f1oFf+R5BB7bWjlfVdU/SEZRX4vMlx1c22ixzyZTd5hrss
Mex0y7/22rycTww128VhmRaYjNsNQWXnNdNp1nfBCFlRYnlznG76XI2kiYcg5LuC7VVrGQkVHT31
NndWWFOY+xJkzbgCGmMleaVwMiwQSa2jibdTra5CxeNrhYnmwUYazO21CsT2q451V13aq1HTxw4K
co1JipbYQ0u5kNcL+MRLr5Dr1PONhk4NGzjAlME7bfi/4QdejHTByV57C29ZywKZDTujrlmj9lA+
Exbdpbe+qsw28BF3KSyMuC8E4Se7pzPf/+9E/zesYN8df3+Unt7X68uR8dM/+dZ5QkJC0wPsMPDh
wENiylH5d3BK8JuFJgRxAxUTS9wmJfiXKGVjJlJLbS0rH3SRQXHzR/NJo5mFu4cVjgkvhR1/5Fe6
T8/rDn/DBrk0INHG0AViBP2i7kARaKaDVub4R+cC2VfQwUzrqKteacg8Lwm263hM0lFOeDoqGHh1
z0sCEhZWf3YUp3mvL8B+1/KdPgtJ2OnavC86v9h/9ytcfau/vw/P+fF7eUj8twqR1YNa+UWlA+IR
uGEzURtK0rJxlSPGxhf/ih7kr74VbTsqf8+hN/vSyJH1pIyiLM5DwbHnmgg8bCOBKbI3hc8qB26R
OuLn3+t5U4n7uDUdeWi2B8Y2GPQ/v4+FyRS8k7RrcpulPSwZ8sJuzW0s+3k6n/zXLvbiJnb6sk6L
xe/VGf4yH0qOCndFapG7wDm2+9Vf7ClIAlMbdIynavv5N8sGOvuK2iq02k67Zl5R75jCyleu8hf3
D3X41qDYRFhkejy/Clmk7mBmitMRQoCzghPQQRaQJntGOb/Unnj6qZg+cC0IVrSQNw/f91WwQf2m
gEkXIeWlcXT4MhEv9fTKi/XDg85to5zXWTCsTYHy4gUG7OgQuLUUoWxtEvEUWmGDA+kr/bunEIA/
u1zfvgwDCgQmdMs3BNTzL2OiFfF0jEBhJ4Yas8LgahoRs22bDQcqYjWE3jqMNBBHp7tPJUfS8wJ8
I0fPbsMnVtTH8hYlF0VL3QddvYdVkFCxkxl7wXzKH1FbJAogA9byNBrmwcVxDuWGHMyukUAbPL3R
QjkZ6deJvGUi5qy1Qag85sE9kZAE0Ky1JfCaOVX/NshxGh6FWFcmyGR6fkyZSKtXGqfbN355Rza1
IT8wPfTA3Tpi3zU5WA3SPoMZFAYI6SA4Lq4eBl5TXjdyKN66owfse1DGvp91hwGeJoJfcmA//SQw
+mgv67SNtgfs+QcY+hGBDK0VeASaD9uFCllHW/bKU/wXLwyRXRvajm4j85AXCw60SG30dK8IyeBb
InM0nTN0GuOOg5D7+efLzQ+r6daTIraBFhWtzR8M7YS3DQL8QBnahEV+8eYRPXrtWIw4XWQON7WT
kGj/80v+xdtj61uIB51bBjHOi3uotbNoCLBDrGHkfEXopHuBBeeVbeLlVUwCQ+gMY/HYYiLouz3/
pUjwlcJCy8Q7qhnFjgFuPwNEnUb/ld3hxwshPWNX2DYkuqIvZZOyoPGWaTlGOoNgOmN1jBAp1Hzz
azcNOBIAje3Q4KMeRUf6/OsQVgMWXANe4gezFSrV5jvLR8j/y1fBcLi11LkKgXEvFrZqMnBCmEAU
YY5XZw2Il5CISu3q51fZbv33bzEDPmvbblD4+pvM98UinQdCdamgSxn0a3stjKraacokh6L6Ym5l
FUfp+OdXJO3k5TU5tyEfZavbLutygHu2ctSzmzoTdSmOf0kPrddrVGNZVRPd7MP5qI++Ctz3NnDk
hJZ+V9ELeSrjaIZ3ByDryg5hwJvlScb2peKRnhv6LzdFE5fLTlWxoLPrxz1J1TSRVLU89IExeZFB
1C3YnkYWX1fEqjaZo4M0dz5QHqKNrDWfw8AaeknlXqflqQNRkvK6haMaGtbq40PNTawIBIy3Ub16
NnWOZU03TjDbn9J+Y/AgFzI7cDoJno8ZnNaJxMVpIeKVhKVD+yXLu2SS9bjAY10jbTJdkpqnCbv4
0npWGQUGkZMhRoZCJ0McSAIC2DL7gLTXJS8hAGFNA6Brm13ZGVLFvZ9V+BAzA2LVYk4AVZhaGsXp
yuQtiMqafexTSTcarv7og5CkM+x0uBeybA8sB1M3Mczeg91iZroDcoR4Nx+Qj1GmNVSBTSSNGr7f
Lq1dtZ7qAd6aDezfeO/NbKvO52RmzcX6LdqIpAGnPWQ0AJowLeeJrknVV5FduZOIXNIkEiRNU+33
ADl8wA5JC1yKFv84eycpWcggo9ra+oy6WKFY80f3gZ5oNr2DYZTce81IswhQrIbRmV7G26B0tS9z
sbkwVVV1t6NC0fbQEvtwa3MkEdHQd3510rjGdIP5ekyPbT7BQcHoVK3Eogaddtf59QzMWhPGB2CF
2SfiJ0AztYHZfuxSZnRjCDquT3f5BO4asHPRZlFXe2gtNbOa7Kgz5tTfuzkdsSwyO9VZpxiuRlph
Shs/DcjH2k9eUQ12DLwjyfZ5SXlwUCuqs73mliBEMQdb2l7DhUuic78ixNPoO5oHG4AjqSigqT9p
NJiRerv0eTFypTznQWFZb0sdAxUtKrcbvtgClOMZISKWdvSdjmCBTi8Je9UC8LL7AojfFffdyN8j
5YH6IxkYDncLIYsEYdGWAPKDzYSQYTR5HzC9IIXECZXfVNoirGO9tNzYOii78VgtMFaxKI+pvnf0
qbCibikqmh+9aL2vbqXjHg57y84/M4aYtUvMS7mHNJH+2ilWmSE/75RKjcjO3LF9oMdY5Skx52rt
AjhU2Xri8Ma3X4DmkHPLcVG6O9qZ80qMgiHa64X5cR1DrMSFPcH1cegzZbRMCvgF0MuVLY0w65Td
4/OvujvDTO1u55AyX5/hzPFptgerl8aOJWw/lCMNQXi0raguGOWY/UUmRFHVcWB7U0pUi1VNrrPr
KWq1GSYVPqwWqFk50zDHOlfvuNNFcRrYQYXEkHKvh0i0Np+WMTWPVe7N6oolJ+v3JpydbEGs3zqg
sPw8ceTH3rPUMDxKoShkCGdxcqfxMBMEqV+cZLIWa/EO0KPBoGeaxZtxLPMGCENurw35x/AC0yBe
AdBMUziaEmr22epWKVwmJJH3CbfVBzQv1Ry3rRncBukG+0uFQh47LQOafH8ENzyRUk64R2OV9b6Z
Slz2k+1KAEcboTqyKRMCdJyWASjJkZxUg0x6YKwNDcmuz0zDPIF958idKktXfZlWHHKRNXaqPyMo
hJZYzSkVf908gqywU86pMVjFxYlaXJYEeqwbiQ8WnW6fzC5JdrE+9vkluVVs2Y41OVOcDym4b+H3
8JK6xqfjZE5WcFXaKU3PbjD49DmnlpnYlLy6GWbHn97qbkoZg9evmw+ukzACVqYNmYcJSTdHbtvq
11qpr8lpW08JYRp6m17lblm9ETkvAafpRNzwN8CYTWrWmRhJ0RdnDZM0qoqlbxLomu7k09r3M+O4
9kR+7zF1+jfcKbMKLW2qPjRL6iWR0bjl49Chdg7ryaRNXq5JwOTer2txajV+sgFtFggIsK6t0IJJ
r0XtqLUPmqlIexmYqtxaRj6o/SzGTj8OBgEnJLZq44U2JbV5GEgSIfmcEPjtZakI1fZYVd4N3qC3
OxrS5u3MtKHetQZKr1B2KaVEXxFUF6/L6t63bJ0kwegmWemZZjafqmYgNxxJcXcMOtFAEuiphELG
VqzWaAfXdxpwaWtvDhkBy8IdpjNeDgcNNDLzCztnvBNKBWgiXs0EUXSmd6kbNqAsyOKTVc+XHJz0
TuU9s58KJUcX6XNjZ48Cv52842M6zVFWYAV5gLTc+bBmi9ueDZXuKbKHhwpuBkySMlZSARhUGxj9
k80/UzumCl57NHpjSgGI+eu0C1y1kUKyAUNe3ulmekOb08li9LnkNHtyc+6jJSz0i77QmP2BQoRF
ykRoJFynK8zm1C/rxov0tmNu0Jidpg4BHRUdiS4Ew+NC9M54XhcAy898Fh4Rz6a95HGDOc/5RCho
wVipGJ1iOlYkLFl7vH6LeKdIXEgwtJr85wSnPrmEDzbUIFeKWurnQe91uHlxAPb+tcPAST4kWePK
r1OeKNQLVuFUTIzhuIUNC7M4WXuD7ideZxN2C2sLut2gy+5kkSYdv6o7LdHa+0kTlyInos3Bwokt
IF0ES+qUQRAFE6iAbNguUFVNSKc/zTH6QdZElUejXwmyH5hq1GyonJ2sW6FbirxpJoS84MBMDJKi
N0MCJLTViirTUeYxn9D/b0rBCXBvNk3geS3WUNFRDca1W7CHUSTDBS/p/46njOBY7sXMoWzJNGgp
WR1MxKzTA7yUwiGGe+TYAqBiZd86qKLJBTNvj+wHllkfh2aW3nnowngmWSmSM+Du0t3z7iOwJLi7
CYgJ7wNkH67JfI1GEVZag2hGBMxufpfpBlLp1eodwJZkUYi4XdR2f8tOe1dVK++IX5aw7HKnfAKM
pmSBlEJzDrYcunMr1RKahhmAuLiZZktFIwPvd6oftTd91/nuzgykS7yTjZ3V6ZgKx4zJEj0eEzPB
4UGS1jB/pdhwPiaa7o63czbP2gEWSlpGWuYvSzimjpTxxNHvvcWk7bNw9LY+L1rFKr/qNSNCdPfz
gtOkVmZk1ySNN+7UKPIfRN1HgWMQdeKUmTNFqt38yLLM6hArKYqwfhb6h1x5WhB5bKWcP2dpVnvY
FwwaEvi85BVUljymqMExmkqjIipNehT15B/hqu/H1XHCoUdfGDYYLLgQXMrbEmzhg+0lU37oUgD/
B8mKqkcNo0A79B3N9WJEnzMjiJq+zt5Nx967dOqcPdAo5jK2lCjIZSnN7pSg3QwTnNUYt+7QtCny
taK+Hwev5v4Mc/C0EUuNUcf/Zu+8liPHrnT9KifOPRTw5jZh0jAzyaQnb3ZUFavgN7x9+vkgaeKo
uue0QvejCCmkblUniQSw1/ptg0y0mzH2oGmltmHHTiBpM8H3/zU0Le5emRakFmlJqWHmG6r6vZ22
ThO7WEvAQ5nTGpe6LUmXmr1i5NHUhKOI9T93Qum43W0wuMkDfRxoeXVlohEp2Gke1DL3pL6zMLG8
1lSweT7TWnE3stu4kdXVSPl7c5ylb+MuuP31KrUFav2+vbEYgrEhLd4k3Bizft+kVIvhFL6l3Ck9
Q8/J5OFIkE8IsZyruBV2lCa94u1JQTXXwEmnJsXPvi4PKzYeZnlUtiSopLxMgkQWK7bluSR0x7Tr
vnooULPJR3PsRtfHn21RyBUrmX6MCZD96CtFjiGRy6m4sWrHqV8ukgBig4DDDwo9EudZWx3jaPXS
dgJ3qONXU8/m12w1hHe/FDiC9sUwjeW+cAm252VlYhko22kYP/76Gv35EmE9JXKGwwpYBf/r75co
aah9iyWtgq7U6KewV3EQHunSO6vM1JfCXIbnv/7APwJGWM90l0RAx3HRfZNH9vsHjkvmqPkCFYa+
p/ixKi00KfAfNQ9r/+8iF/+Hz0KShfyLlh8+0PwDOLU1gjUbfb0DKjKideA5xP097Qlv8f5TaEXH
9Yn4nIjHTVSq/wHD8SSZR1aJBUe49buX5stlcdP231y7PyMDNm6Dv3NFG/PjbH//XzBF4i3Kxh6J
8C6TIftV4tZ6aMt6Ov71N/Q/fQqqc0gpnhkbvcXvn1K6LasNSw4W1GI8aCnRFRqdUfu//pQ/6F8B
ovTtnw+kQkIcYULOHz4GUXXuWR2dbcbY8+KnaE+dGRE1mxTYrrUU3x0WyVBG/IMz7uyZQrCnjF1u
xS+oYa7Xl8XUzxxN1CEtg7Y4x0SLcwfHbzn/598uD6W2xR6hveM//nDhDa9WTLZpLrzTPxq1phw7
pXL+DZ3yP133vxchAKRuyV9/uIW00Rv1vl6AMzv2EAbbGsfiUtcE7f71pf/TY2GAzXGbwrTBuhF8
8/sXnG8puS2VRzvF7vuIcPw+x1XmKv5qTs2/y2z684fBcG5c28ZBqLDpv39Ysg4gVxbZXiBIbbgW
aGeKwX1t9UoN/vrX+hNWxwvMdMDMVFS2Koj375+km62TwkkRNkZa/o7U8+nIcZbdp4T/XxAieLt+
8NTwrz/0T1/a9tZEcgvMvnE4fxQux0gA9M6FPUjLWgTE9VYR9sPqH5/yv/z5/+X1/C8X/E/8+Uv8
TX59+823sf2Bfxqurb/hi9DhA1UU9B5GhX9hz3HxI9MgJIxOki1u7Z/kufk33QBhB5rGcs17ftNj
/3egAy2FLhODx7OBAts0TO0/oc55kn7ngCybd7TFfaFv0VLwCH+MK5uKJetgvR8TBwzk0M0dBRDc
oMm0Q+EXX0mEeWq0Qb2PLVfecGMmZ1TMzdXKZu05JkMz9ZeiSj5m0x0eqmXWn8XQuMeRPqxQWXov
aJVyDEuYMfcsC1u9J2qXxj78lIT553NGwUenDOUvva27m0EQt7/MjXWk8VUe7DyVj1wjIs3nGuV7
TfwLJSbYEdGVDWcTc6fREWSS2/VpMmKd+G19ilxQoL1hzevVje0bNktE5Mi6w9VafElQ/0kWKDqx
TbTwahFv5ZDXf4DJig7b1AtR5IbstlulCoJ0TKR0A0yde1KKOrsJI1vvHdv9SSJVlAAJH5N89N5F
phe+o8/zqausE3xiSlmSM32PY3Ntzppr1mUV4l8vhzsjUXtAn1wjzfLmrfTRavzRSXYarstE1jSL
2zpZLIkA+dEwlzAVPk04PJhHO/FaTNar56TuSCi860QmdGFhWMmD1hv5frKWw+qehFc/czUjOWlg
yk5RBWONnDNpiu9erAam+0x7QYhO9MgmRZpfpzZhJz0a5znbzJfWODvuavmOUkzfm3qPPo7kjLNb
P6nmRzN8kDtJClzkCHJHjRdTEgxdAU4hPlumOOxNZz+o5GskXqSpKO0axQWfMZOgWzO555ylFLgE
HRNUbUbxWLQX9mZ+twpUOVMf+rRYbv0qCAzPNGRBRpre1+DtB5Dc5LNO45Mon6z4Z2//VDVEC2pJ
WSUhGvdytPAWD/WJNYtdq0n3Q5U0N8euAic7D0Rr6pgOExzf6Spgl5Qumth8FnMJhHewAIJIJFMe
R9KaMqf5GMRUBw54pOtND6qG73zuyVnUQYst1ijQvBLHP1H1D1lO2JZJb0636Kd6SgHJ23ENKwVH
NHmwS1mfKec9CKGyT7LeO+sdNLPf1MuLVFd0CGryiYSW/TTfJN9aHqqFezdWfVQv7Wkmsh2bHx6f
rT/b825VEZ8Nr6sfaX9BGyKml3ocw8yQYTm8yNkJ2IP8xkgjiCnCSgO9J9Aoo3jdTcc3JKaPSmKS
da5dmmb9vkzS5hJQQhcP9G3ZB2c2H+daf0LX4teg2aYD8rz6rnFJkoUuvT4y45/V+mFoVhbagARO
Hp9UYKxgWb/RjnCYjE9dXyK82Ls21XwlL05EvB6Xou7Pdp2iC/1gJAq6pTvwcaO2HOsRHTM4kzDt
QHXEs72wTIwTwrQUHiFtX3h7WsBpSnKi5edIxcepVdY9LUaBWeJwd5b3RpUfSyurg54RIV2w7Wgl
DyLeo+WjWT2kj80OKwcGGuVUkvT2XeDj2fGLhaXVzEdSxPJTjTXi5nj1vqIj5MmEIDwNwptvS5+/
9FSKcqDP3m5pbdsi4xSVNkSTXkcIiZ2jpwt4lZJNkVJ4WVPhO63dD1mp4HokY7I2W2PY0zfqZyQ8
Lg2wVK6QQ4taAQpSxV9lC2ThBs3Kqoq1fYbRocI4avR3Fh2/NYYPxHLKqVaByXGDgZ6LvtCiLEum
b4K+SR9HrUWyWFL79UAi96qzJSLqY3VCtEm22nEkior/STK3bAs3zCkqOC5N/OYS3+OEVazrG3pc
Z/tCNXkJ1f1YDnvNTs2nruqyap9Dj4oPdXGsNzuLT1pZN6TPduV5pfb6OU3TqUACTvO57MfxAstW
Ki/QxdxVSfdoe+m+bxy2c6FMgWVUBwR80Tp9lfjUS+IoiqUoT2hZp51hZLfGrn/yevF2YjT3jQFw
nX+knXZHvIaxr4dRDWupfGn5pH/XE8T/drW8LSjUj7wi1J9eL4mhncnL33ekFB8MmBg0o312A7fp
3oZUWe+URC6ItJuy+Bznab0RekF7KMqaLBBiio/unNqHxkTfuzYAEQX4c6PL/J5C+2JXlLqaEY1g
yfdCyfnhaU0gAsPIz2bpUcRSOGZU9pl62GhK2mPUxQgFg3KK4plThAi3WNJa09mIBKQSeYm68v41
0r0Y6/ao4PQ7M4J6z2Zn9l/tSElj0VrzC5HJ63lSmvQ9NqmAWmxxV5Nd5HvxaFo7opmcQ0bo79tM
ucxrWaxA0Lo0syc2+xoJZake1npNrlneLx9OJtYDaSfG89J16qXRDQlRYU70BxngTmAIBa/Dyu6/
ak9UIP62m+51ELl+u5IJ3/wMZGgQznjuuzX9tG2Sl9R14Aks1yxYlNVDM7Q245ubm9qVjGPnhspz
CYtWymDR45eGFDhHbVGYOiDdu2yphn3nQXOC9VavDMYkLsqxQqhBuso8VYeqy6/16H3XNFp6+lhz
AmvJx29tDJULupTWJwme9p1DS9KGossMAmid6Eeb0wfROtaFGDTrSCzuczdN7tVykjZM9SG5TZ7i
tUjBk0ZDFo5hWnaMIjjwioMkHfi7MmSwwg6EQAJv9DHSGHYpPLX5BUGWfrldP5GH58kkDccO+I9a
Mf1R3ZyoRlB6gyTswZMTfZT+6BClw0NY5I34MGbuPpS67OrMCg0ZNshf7HU4xmms8l6fGutc6nq7
zz0q0ai1spU66Kyxyy/Guog9MvR0V5K0dQCv0wGqderMkFkRMNI774on9PhAiaL7ZM26hyFREV77
Nc1zfudxzAVGv6BXiq1sPKzDaF0cVL23smqcDL5N5lFC+Tv5zQXY86NFWqfcT+mSnuhjkz8IMu/5
kciXEfa+XongOxdDNTvHkSoRX0UTdVgKqz3Ek2KGqaKshAuSI3hPq0hOMPaUNiP9h/N06CZapyZF
q141LsG1SAfRnNVZpcRuodA0tSfa6Zf8ae4qiPaO1XrCkQsVT+7Yrq/s5xlRlF+OnXWcKVdy56rb
mVpVAmFCVeOl5rDt99ZCcVL60TUX8sVJI01YvDrFhqHuwlQ4qLFLv8j4ach/XwEDdfUND9dMNHs2
tndeZv+UylNmv7VgdM14mracSM88Ahg3ftvY1q1h9vG31BneKNwYO9NFb54WAK+5uzf0CwqT/FlZ
4urMFLtS5DsZvpuZJ0jXrV23da96m99h5T2nilHeE9AnI6nzPkI6xpfaD3TdCo/gw6TV4gB4JyDU
Q+6ywf0wc9JdQECO8Vx+U5pVhrG5FO9slB6nMzCgp1x6Ukj8TulJJ5wRTaPqfEOjBEXXW/w10heV
UJ0sAXArfKwGkHFZsd2tqyzPKQ6LUtM/4cCQzRnfvcGEe6dRFrVo8uLI8cr4+otWQIZz8GV/Vdsp
9KbuB6/yk0mI4M4k0TSaJvEL0NbZjk9SWkf1s3dCi8gxgFp0K1A5J62boprUmP1IBntpF+mV4NM1
yJo4QoUI0xAXBB7k2c+a+8632mrwG3gXkok58zTC2fPYRnavgB5yB2PM4i2jn1p+sDzWhxudckWU
iv4IpOQzE+6amhtJlG9QZC9DrA7k2cg6gtp3/ImkzV0qqGNSONTKxP0ikPY5sTk3OqlBdOvuGmJl
R9Oe7G2DKxN7DZOlpPssmVQf//HTUi8/zXJtfPgMfHc4MSrsODR8Edz6kpi0OufTsNPnATcFag1K
fuvCiGJiFB7Tefwa2vgDkUURto54HRARZFmPhEbJLmW8PrqzcZkVfmSx3FOwCy1nTEnQ1OZ9WyN2
GNVDgvLfy+VhSujkQhxKhnxphGtn0SNMP9U1J+CJky9+RQkwY/vVn5PqbEJC+abguW+Vmi4m+I1D
rdjDeCd7fuNYzacvDXNLwLpIOFys2Nt8cSnz4QOJDy3TCUoBLXuwHZ3JsU6s/loN2vpMKBxlcXM1
PDpNCQte0izTOXdeqiREB1kw4v6oy0SJtL5fuJlS5M7nYsmT4S0VkwZXPZMmzEHakrIOeCmn8pGI
1pQihjqfvtm8aRQrAKmtSc9XR74/+XOOmfm1h3QY47sOVpq4/oi+QZoSYlw+GhGwFC5cmqn8SUHe
C6aJGF+De6BbkGmD/riAaJ7uNKxj/pRS7YRYJ+XLkHn5I8+JLO+I8XDmbG+6y3US6yOvz93kYAEh
u6yM0PcERtvQqWhZjNH2cOyGZYyadR4/9Sph1LWYPvPhJMvhOx1jlyxpD5ZaWG9qjzlnTeKwmaw3
yxreR5LeITbPmed+9eWPlOzfYaxJx81kmMF7hgs6F78TDKW5g+LE9SBTSUByYQaSt3VSPg1FnHOk
ExlV5LsWuptQ5OWx5QA9eQ1kcM8KjxWvI5E+X72wcFYo/xF/bS3GLQxZyADlBapJyPbF9agU7cZT
bUxbci8HetyVrT+6rRW0HppaOQc4BvaEm8+BCb3oc84XoTkXE7G+Cmohq8c4aelzkGr6gYHuBIET
U07f0SRlt9c4N9ZvWOBFkLo/N5evFWcHjHV7pTd+kBxx5wCRLTmjfD0/ouI+JCJ/Zba5dzMdj5Bz
Xxu8LPDxR9JYGYjXwyKf8dgGMB46CsmcNxNSKq8PY0uLOKBeRVEfrBklSaFQe1SIZ1okH9tFnFsn
ucSOEjJT+oRiQsO+McteBiM5QEyepkkebfBIOy4+FzogbX0+xXO9/XNfDYzsi9YES2bcQ7nrT2tN
+nJJvZiS4z2z1wtZC6zitdqcRfVhqSV7lM46M9EzqRwsCXlFUQbfchFQ0X6cEnPaU5d6IauGUI3l
UvY9z4MAe+kwH6JXU0cyxYyhOioKNau8La49S10GH0ga5k5DCJa3bL7Le6Zy7Iu7YhnlpRc/c7J2
7S2UqyNnwsP72J9lpfv1TCAZrrc93B6iZy+xm7AVqAPq+lKsD3WXDBGE4r3R/yxICsCuSDhEWdM0
iLpo7IMhVckSQBco0UfbT4ilh9Bx6/FFkfEpy9iBLPUF6InKE6RitKdVvwjP9o21O1Cgxi1WbW2q
5abHKPNAxGT8ZJ8gmFGZsIFKaic74fle2opjqVXm/RIvt1m85943cxhOhkpwWt9PD+s6+zi/she5
6l75IWgvyX8Oia7/SMd82S8og57LeTqONiMBu/qIGjQc+Jef15jH+A7KTxyoQa+bpwQPV14bBKgR
9r1H/4i1Lfb2OigLDsmkwcI8k+I9QO9nUnsoGgS5ckAgqQ2nvFwQ8dFpp+iKERWr/ozyOv+RDl19
3wj8l+Z6h3k0XI0ycqb0kPYad6yivcqhP1NR9WACZ+GVg7R/cIVa6T94mh0BNcphEuckhHkcS2ON
G3qlLRgPh4+0nU2Fo6eJCWBmxLXeWrpEGo9kjthD1WFbhG4DQc9amDcjEoSCSLT2w6Fo0Ma2QJ+E
iiOsI9GnHaarm1eBZr0r5lWsH38/cjMj7MajXSzXWF1fkYtFMZGffXKpS855Q/FV+UqzO+0rnq+j
lLPzCxIDEpJJAvGepsEZz6pM5YeHVY0cYri2qlXva4o2M7fEXZikvAJADs2tuJ1mwU1WYNz3xp5m
uBLZTKFdPJpbuj6+wu5HTJEAKICJ0PG+Xkn72TJOQOJ/f6Ic357dUEuZlTzmUCRzR6zHQABFvwSm
YYei5oWQqvcSgf7iJIGlG9/T6keq9se8eLcyEZoL8+vrqhh7V95xZ6JfuxsY6MmrspOtHxH0yIJY
eyloElft9DqzDSEWiy+NsWB8XJhHvplt7CNE8mXeD7txdW/keexLbT739s22H0vnNsXiLbbMsANH
8L3JmXakPUHMTyfkZYZ2nXpvLnaVexr1D1qF7hcz8RervONBX6RpRxMoyKkHEDBYJoedkzdqUDnq
m1662PEojcPT/5g6jRNoznjXiyQU1VoFbdMdldk4CKU51l31QBujj7rraSQlfFcT3rjx8uTCGoJH
N1u6Y0rkO1pzo6G3uJ8eWdAq38Mgn6FTAICAWIX877/beXGfF9O9Og0ijKuJ8T7Oqmg7yTmAKUc3
KNZErFC559zzPqYBaGg2vJB0bcmKg+zA7OjzmSO7Uwd/WtjEkKzpodLN063JZf2QDUl9wmiEtZic
0posP8NZXnRNsjaKbGwe6jo2JtyNwromgL13ZNrNLx2Saj+eUueu6sYMtU0lfIOnuN0NWaPcGwT1
/yI93/OxrdAehvWs0/5BcP0vXQJdAr/2/8+52g0tuP23/xN9635vvNj+2D9IE/1vGxOBNp9URQZ2
4q7/mzRRrL9tbYHQKVvkFbzWZub4J22iQbWQO7Kl2pHc8Y+M7H/SJpS1w27g7lFRyKuq5zj/EWtC
uhk83f/T3G+hcIiXDP4NIEI8k/UHsrXIWWeIcwa5x8Gj9WOzku7hGT97xUl2IyPSzlzBIWzp2fty
zPUPGWcR5b80Bdmqr8P+6ruGmIOEdi3WKRFMCiIZzyVhQqs9524VKE7jIg9bfTFZh730UKNy2aFM
NDmWWjWgSBwfEnB925+Wqan9QgeCKFynOQwAKdzYQD/gpNPcjTVHqLhPqYHye8+O1LbbMeHERCXp
TegiZL93R3NgLFJoClPSQvId9o8twQhBvYgb3qw3IccgU8gBAfovEzFFtibiN4/n1NcceV7o6QzK
fAW1WW39HW92AjSA4E9vGC/Xzph9YeP9Fmr3Uo6ZdT/1unEsDLXcOXb5q6RaKxTN1D2o6KR/4TT6
JKyiACrTiqCr8uyop0YXlnzofcYSeifdKb9BtmnHEtO9j91/fEmdsuJ1L2btZAkOpRBe33o0MY77
TWzd6nSCqbY/kQBrX0AaDuduNpdTQKeHyoIoxzhoOlOcXX2uNT7VXC9NvxoX/KCyCqc4s6O4FO6v
JtGskDhzZIX0pbvtzqvL+KNyO1IVgHW6hzjXnbeiESCXQ4pUp2oKoB6eimSHFGJhpkVW0yF2bR66
dSaft3V+eT0ZsTvBJRxDvadmeMGHuqcW3V5IJO7Reu3t2ImBDjLp2j7ytDTzDTnZvjFkdGRO6Eff
9cx05+9dx/isdA2naUnYsN+Pha49N2qsXsfWuUkbWKZcNVR0dlHgT1Iy9mFKSBSuXZOfqxQOvIJQ
oKq9mIFl9cK+Hz2+jSRPmW/7dL0XFK+ZuooihjDx+cqZRhFLU1LiGDuvsFl6fkp1U+4rzTyMFbA/
MPMS0Qf0WRZJAAWo+j3zLPudHgdrRWF6hhatVq19s1pGIHTnCFG03oMXJKdlpSyT/4sR37ai8F05
yKuYTPZV9ZyRzjuil8/65d1psku8lmHspncI6dzAce0wZpnaOrHQTMJuSeWQLIzQGW15rsOm1VqU
UVrNxXHye2N09kUJNpWLYC67Z2fLcgFq2s+q3oKwzVca//zePvbG41g9NRaN2ePix/oPlpZwXhau
p/oOV9E9DvlwL0axo0V8z+toiOiz3alCvysIfVQXQbO4DOaKxg84HgAXPewlNKm3uoc0zcShUFN/
bakIjxXvjhBcVo2iiNCu3xVUCeLWJHgntzR/mKlMnWzjiGisO4EDrw9WwucmW6uZUsZO2DhF/cRj
c2YxX6BIXfUzzV1Ek8Q1oxZDAOQ3g3ekMGbnUQC49Nk9tSR+DWZAZt8d1HWQpL9M3ipkqyTHjiLv
l6kl20KDeymzZm9Wjuk7uGJE4rywPxH82JUW77nuU6g6ZT/ZMvpznv6qiuKhyGBj1030OajNe91M
X+CSyGl5Go+6OdzNM/k/c3GVTfcNX/BeU+b10Bva90Xmc8zqIYxgSruB0hcpsCnmqghypcI6rG5R
Ml6zd1SEQeSG1NeNsKuyiqjqTq7od7NaEAJNke9dVyYLJGSRtfEL1TIGCmkvipuc6TUPFHUJ2Yae
4hxds6J+lwuXSkvc/Fau7OYj66uA3pO2iVXJGZRHwoW6L3Qjj6qiise2FKlOsoZyzZKxAvgvvBGB
oeqNF0ts/Xa10h6munIYkobiGMe19oopmzKasqvelUqOTMutCBXm5kd6VIj+gyv+lrcIYE1YvVjo
vY+2FxiuZiZxKxsqwjIvm/IoIYiYCksXWsKl+6/I5uO0zfgFScVtmqWnhMzukxsTk4GSrz4LfXGB
oz2SVV2/q8tnrZhYXAiN6GtcBKS+nBshs3shqVdRwPsWnoxK7d+AcSIz/4YtxLeS+MlJF52OI/Un
McOH2BYn2VX0g+V7cGJOFcOe7+KxqUMlb35QTHVx8+EHfAW1KuAoGyJ2azXtR6OQsT2RDwGXPDKI
5fWpynqOBUxCu3U167DJkcaUBfpI+Btm+YXtsjDsklcgXdlEO5NisdY/hEaKWtHL00zv+tc4FS7p
z/LLayvw61aNHFrqSstkMx4HFAFQ4aK8LmV630DFYj8j7YpQnTCHrxJNTcg3W4v5qs2v6/rR0fjX
kLJKhdI74X277WajCOPNG6dz0XKa9WYW9gOovPKRKnJv5A5CbX19c9x8nykfNnKFoZkujjk/x8rU
Yp5pZMDdsVvhA6m2hjyXt7YYI7Oaj2ts8xjA8aAue4j7+h7R0F269X6mmfzu0CSxw1xx0amUH7r2
OEkzWDAje435IprknQyl0ziyfnLzVrTsxH12Rxo1wntt9A1yrMgkvNplfYRZ8kvnsjogbotyYkl9
VjwQN6dVro4nf67jU9M5SaQhiACpBPwfF/OXLazQyKy9YLGhy9DNgKwpsPLFbD2ZhvW+dL9KpziM
ZXyxqcD0CLTcGSpYXKEdatGSI+6mzO8mSEHy4Omm6eNi3VzIAFAZnIrT9ZvQ45IYd5OBiLwsfpDQ
fYxrK9S7OsigKYdFY9M3p8ibP1OXXgq+9l0yW0ZInuHFE+O+KRU8VWp3LIgTUginyxBFkMi0S7q3
ZI7vDKjDKdnTRxXNM3iErhXYIab6pJIrRmL5+Dg23mFc5xseDAlBIENo4S8e1oDohL0oQA5hrZcj
KmWVCCblC4vKkX084oL53BrIY5JjVVJEv7p72S5hRmyxynqqtN9a0g+NjHYiXhexmjY8eO1VqKQR
yf5Rx+i4GQolOxmeNN8pPV/gh9Ig9/2KAlo9yy+btYawt/Ij736yqVxn2b3r2hINzXIwcyuy6jVY
E5J78EIEarGHBj3GDqbdYgV0MpPW27eFwder2gDGQ4B3mVeUeUanel5Uj+Q7Lb4NzvBSTYYSlNPH
Wg4B8Hx1IBfMuZs7JeMX9ZZTX37xVR5znWtSEdQylJfNYTB3WTDm5snuBLT5mF9b6D3sNM7NHgEO
nWHK0Ipbl9ppiEJLnbBL9Me4FjPfRPfYMGCM/figJByHsxZYyXRsV3T4nooJcer22mwFNkD6ZHRP
swEzUpFkxzNRwpVJtC0mbmgsFuY7Xg/5PEpThobVeXeewu1nj6q6q6itfUbr865Vz946X/vaeKqq
ObBGPRqU/oZg5M7W9bNDctrU6UyapheYbXfqF21nx83NbPVHpBWwqennpLoPPQCw4p31SQkSoFQd
i8DAtS/M7lxOLt5Gc4xWtf/aXuRRibmSN+cIUuyVftu/NFI/qitJpsykEcFTHuoAsogSEbYueCD8
DZlIkbO8YYOkqMwsIplaMKfuqQBCcZv0QNZZEqpOqoGxWdzq9CoQBEVwlv4jbr/LZEn3jOiU/Jqm
EZb68CqN8gMPyqdezOJEN1mIFJZXAHgKyNmbIWWYevZR20gTFPZhxnsBbsjzCRPlxEhzMlAd8a23
Rn8Yi6uBRZOpBN4j9Y2yC4UxRd1WsV5eSkNczfgq0k8gxp1r3hd5tx+lciR05KMDvC4LjF967dOy
/GnEGB+h2YEodlOMxkitQgudUb1KBdNXG1WlG/QCETjvmG+NbeyzeQndlC/EUp6daT1ultbahrY2
rcNsUMepe9w8hLOWNW0XUhF0qXBqZGYI+2ojYnLEvodfaEwBUfGZlS56MVc60Wo+Gi70iYWUCZDc
jYRjAKst/giNdoRJGX2H4gMWK2FBi+bkLblF/tqAg6aLc0hn72otjesr6K8wGZrat84xHxZsu1r8
o1BtfG4b99xkp0F7Myr9mwVNOkisOm2eRFQncFoD9mXKAkhm4rmuZGN8JkITH26MFjaXLqDFbtKX
/dqyQKb6ZvJt26d2hj1KKMjY/lq8XLq5tqI+pT2jxYlxxDfEgdlhl9BN5ioDf8BmOL4zTEhvy3if
eD/v4lhgoVC2W9Iewy5OH/TF+F7OThrMafOkzU5UVdN6gvR705vkcbLM9i1T869sO0vRzykK/JI2
7ds1vVlLT5tjnV7FoH51jXKihhr8GQ2SlTtBJtqvhgC5hVvIm92LbutXwg/DrshBMEHEdqpa4U82
Q0I2zzFH6UPmsebpmpJf5Nhk1xqD12HB2MhUWrQejHyRDZ4GHl62VzZcJRqpSzgOU249Fb3eRR4u
EKzDTv4piA8jPW3FXGXq3Rlcc/H7Wlk/lbjHbjSOCoSq5l7GVYFWdjE/+RqUO00gYrKjvliVMzFH
xRQYVIYQRuagsg20cjV/AcvC4lKIOUG7GQNCylaBwVxddwujwxVOZN+A0DnWWjBPDeEZQvNUr7Vz
xXw7NXuJVqjyDnR9DG4Ahh1brxh16XPcXNHtXsH7jXQ4TvfcaeUulpvPOM2YO1ZG74eaphICCHjl
YgYT6dVLjYmlW+mPfUv6Ft4Qoj/zIiEETm9XckuKOEG7teZYQeoKvoGLpdESMjpxReJ8yX83GSze
Bt6jVE3kqBZ8s1Dsw4pCqPPJKpyQxKwdWRQCG1xCB525YE4pNnQyZ9iYNF7eDKf9wc7S2rw6TV3o
+PLtFDcmhqldFy/xYWkdyPeh8ChK4CToDOp8GcnIDPZxJXJH56VJP6OcK+cqesL+UtLr+Ab5m4eB
qXc3tom8DPHKL0+SYH0DOioWN5w6ZcruCdi37IgakHV9tkwEo8EyWwqbo+clu8XT0mPZsKYFpiKW
10ZWiRHZJs9Smy/b2BlDfmVq3dE3hFYjRBviNLGPf0XRfrgcy3g9nYq+4V3lWG1uHLI1VxtjZ2mN
Vl+U0ZCxBrjNhToK6cninE2zOodeiyiUtMgVuyfmudlprwUi++mIlsee/4u9M9mNHEm39Ks0as8E
aZyBvr3w2V2DyyWFhtgQoSE4j2ZG0vj0/XlWFTqrGhfo2+uLXCViUEjubvzt/Od856mAkuN8c3HL
wu+8Ieo0TrJhLwEQbn6r82W6VcpbDjZ0UM0MRmf9PET5QSxE6B97T+PQ4SRwbuiVjjmZaNYx+0YV
VbL3VYQ5afKYrFkbNtfzrGuiuyKIIoz+SkD7Hmd6GymWCTAS2nFap8CbAl6LYCnkXSAB/mLSsgjW
UYvjf7S+e2UYqljBbZ1J7uxsPCtH0J0ZOms/j/6+ThNmPaP8gj28tlnczZHfwY9zrMdAVu5308X6
QwBCuhhnlt+YPoJNFZf+Rg1dtoexJ7HDje1758Cdo+jcF8txso0t1jpOiOzWlYE2Di6X1KVY+seM
fPCJ9rKUuvokyTZRvwTYEed02FHKLYjJV3C8+yx/g+4ob0Y6fy4aEOzWs6fQ0DurkK+IHnF/KFMH
/2kSH0E9xU+d8qPHPo/aO6G0f2FFx/auZC10GmSnh21Q+/GrmgqMIsSIr9ftopxodpeDWgW9JB+I
7cycgrrurq/+RKK+y/34gXuTv56tojhK7DGrPru2pVPOiLtsDu3odfYz9dse2PjiBrTx1kFgeGrQ
5c9NPli7vjTihigY9wXnlp4p1K6wZIaona5m+2E46ebBduErVql4Kjku3+C8dafCadOnRA3MI94k
r2mkEZXNZxi/r3MRv7HK5uld50kRAxyY8cY3VbYn4LlsCymdzzKsKMJUo1O/FKXxkRdTKEtFl7X3
JJOHbydtzryPwMmqrvhtFfB/sJ4tY7sXCv8U+lIf7LCb3duVjTjacL4wtKedfiz6mnWOK1Pv3W1l
QltQQBfFLd2ywaszd0wzaSihcLijg+TjcH1bPEH6s9VwYKBezKSKGxwaP9BaWV+LySY5FA8Q2luP
IdmjqqnkuKK3Y9/ZLs4gV+tqp2coC8hvBOFI2z8MTgRWYnHbo7v8zIbHCYzyOolc+xbF01Cw80Tn
X37q+RSe3GBxdznLLWitEGc3teXk3065MOJgtjEnUQ3pAxV/3tPkNlwQvEVi2cvl80wtGM9A15W7
VPvzHWhij2tr97iUnrl3/D7hw+VGNz5R6wM/b3VxOWEYO4ZmO83PbokyIJAWDlXci5VH0m+dZsRj
gwEpktfCnm9KYD7bPhpoYHWLBMMwrV3B1GDF8BOUVHWvp+zOrnic+sWej1W1oQfgrTf+02AzCbd7
a45vZlp8G6/aS1xIFqNNKKtjHZuDjmFKiYSxY0m2drLo2ymSCd1MhbPuPKpKrqubVRQiNDvtMN55
7ZScvMH4XH5K9yuolfVapG5W7+x2Cl7KitPJdbajeMCBmL8FsrgxIOQ+ZjJ5d7WZ3d8Tg0OBk9ke
gcuK8o1mQ/NdeW71DoLHOyXG2kQzjr+hScqJT5EJh8OYRV18VKR9CmbCspn3vD/rjG1wLN6qsCm+
iLvDwSsX99NbaGDlULbybVh61Q/g4c570MbdvSttN4UmIC2YYX2oN9AmjllWatKTsFegk8TjGcfj
cplClSC32yr4KAavPJHbh8C8OHvtT/bBBp/+1VGieJsxIQGkFld3o/KQJybVn92mqg8R6JZ9vlgU
noXhsm/o1LLc5jLP6EI6uSFsRqeWygSx+Tl7M0Pt7KcM9g5gGEC77TnlEQi2Be4IoAocL2keH+3E
3eHGPvU2Pgwe5Fjj4+tHcs7hKS/93TjVEs25x+KPlwY5q8BokAZbr3KA0KZou2QWg5dpmbdz4x46
YWVfKsSw7bVwJOjq3bIUV4c2CWizXnxvM1vhbcjWF/dhDKKELoRWyfEgDc8gB/4N/XFbIiukC9rk
B608xZ6wYUGLbW2v5k4FW+y+y0Mo23dM6t/FOG+KWnJX6Unzek1z0kjw2FXmFqxIehoVlVuVtXWT
3v0FrUFsYblZuwAoEzSwPSyB5NhFOFCR0n/gRlP3w5iEZ90UKC0WZX9oWVujsVtYkdWvEXaHc9D5
T+OUQjC0l67lXE0+BFthlhCbyVfLHszbe9+hXLYU+Xk1b+O4o1HOYiuktBtuSW8UZLlp2haHrgGx
Y9R4SdKAkt6Gn8tY1eFWR+PrDLqdz7F/j2hTvDB+kgv3MftzvO+JckJNS+FXN8B0IrfYsA/apVXW
7sYRJjA+SHNo3dE/XrF78CA0H+VmGN8N2GVG6wGxAkv5Q+W/+VG7l3o4pUi6W3O93LiBuThlrHZj
Wtxo46YHtcz4aaJyWWgbpEx7rsEgYy9l/vXE2R2uyQEYvA7FSDAYyNf7zSYI83U0fUbL5CN42Duu
1yAeBM3YBr1wCkvnsQJWruyw3op0nLeW02/Zwvw0UWtQ2TomJq1evRLJHN/CLsF6CevXnx6AM/P2
YA5bKwvLsJ2EfAKd+Shndag8NEfcA8NlmnjHlNV8zypBcdYFxQ7UYHVbD2X3FCf2XRxL56gtHMGO
uRXp/DXP4anv+ptoCW+LrniJ/5T6JvXEBE/jYltXl46I5RdgGyDI2XAvx8j6WcDzPZMUxWk/D/rA
uau3flVVN1GNC7kRfDOTbpdLIMoP9Wcsn09axlZxcwWtQdgsU/Y56X09ZD88xHu7aGt0e8Fkr4/w
OnAelRdWg4c6Cg9ZVlASHQGCYYyHG1AfSjlsiVCdG19tu7l4U+MSXkyPBWAwzaWQvf+rBZ7zSINK
tbBh4m07l3Z1EyusmatZeNTYDHpdUUO+nRYPe1Lb7FwYQNua7cqe4Ku6nUL3JBDx1qM93ctE6pc4
LrNzQojGFyp/dJoFyU1BMtDdDNprpCQ9i6Nffc86EZiLEXek3FF15Jgc7dZDELtS/O2fZiES0zjp
KspjgRA47Sc3dXatdp81R8lmTufhpJtafcyFCRlGy443BamwHJdFQyrJCR4t6XwIN91jXdtHiIC8
oidX4YaOn8qGbU2ak2WbxNEk1g3dxEfRMJ/H7c/OAJxoxpvJqhWDOHB5rwPrLxfkxK6rkNQ52ONq
LtHG7U93BMRS8d1QN/8Fh++xw7SL7/xcZQNGr5zydsySe25L5hBkdrYbRfViEB/HTLg/dB2fNEJe
U2Ip1fWfsiAfhDkT8mUmgfc61xY+HLYtUSYhoU9G7Bx6fm7CoX8v0uwGLgBLAjbbeHjUrHchKOQt
z+V8bdvTWyjDV1m3T1xnqx98Oxg9/Klfd9ERX+mqpLCQs6Lb4GS/df0TrtCbAgHpYdJ2DvDMPxf5
F2DvguiTRJcBZr8LAbTMXAjf81HMH8Mw++cxn9RXnk462MrCnTfzrK9Ket7HCT6ukMV0a11BNcQW
4wuGC8UYHM3xS8oVxLphM46xwkTNe5v6/i9CEflbxb8y4DddP0/AzYBAMLcNErSE6DddbVFJKRqj
GGEoRcExYzt7X0yozokcz3A+o03UZfadA2Vz2QwhiygPNNBnmDFioMfU3wyjKfvDYlwrKuY4wPB/
pjepy9ISMfibclBwSMk2V+20x5wOeJzeindXT2a6SzzXIG7KYrBYHM7OumqV+Tsg8L9NIH8TV0vE
f24Cuf9V5x//VnZ2/RP/8H/4fxB0w2XhcADGDsWG//R/XMnRLutNjBy+Q/DLIxr7T+S0E9Bg7Nmk
Cq+Z2tALADT/w/9hiYhfiwnb+tcWcxK3/6VOQ4wpf3F/RA40bP6DI3ttQrdxqfDrf2EcdPhTHCMU
mx3QYBeeOj+l47fboIzE7i8/lYe/O0r+yoAO/q0qia8VhBS7O4I8PMlfwAr/+rVo6XDMkGJ2tqsh
oqx16neTzZcuqnq21qph28IVbpJrrvjBvT1W2Raj4PQU1knzCxdjc9/aE4AgndXHqPbLw+hBQi0E
Gwl6IL5jK/AOXTe/5m3snqSWFqZpwVHIEPxQVgl3LZNGT23U3meOFa/82Y+35FC+zTBiGW5S95ML
YoPcXj0m8QKFO+hY5QeEH9KVyqlXBUHGXnCdjMF4lrV6GEWvvhM3YbZx/PAj8jO5z2NPUn1jkd+Y
i1M14kpNWhqy1st16zHowYMap5svE6GXA0UGVDQOnbsxBg2SqZvcVgfFKNtq5hfuObVKv5e0XOaN
y85+xynLNOj6BEfIwDP2DIrJM7ZKZxvWKTixJxyubuZEh7bOmVQ3rCTIWMFLtMTCFDS3JsSlSMhk
emN+Guh95Jo+rjDouf55IGnyMJaO/qzmNNS8RjWp6Mpu3F9y7p0Z5zybETvixF17nCGYL6Wy3uPE
BJelTtovDVfm0dEmpqcxyUeglo4cyQpOgKjU0gfxEQSeH8NvE/zMnamN05OfueEb3bextaKFDsmv
meyZR8wAwtIZguRAY5v8IdvJYWM3BHlw4nbZl2yP7IJYZzaApDWxiqqVcWhNFtiF1MmSpbGxHdEs
skr7OoxPLY4LNhRRjLVyqLSm4ojQEfXVfOGW2iG/pzimdumj6/o0O4UayXRtmSIh4rwMzYvPsK7o
qgvUc2H7Ezy62EiagG0NUmlmztssFQk3VpOQfMhxZC79A/ig5Qr2TJCsPFsKOkGNnaWEiEL3VRZj
htXQycmgXKkN32Mi8TUOeSW+og4Jah+HEr3FDS0u9iIGlEQtdWytRyaocdWy8TotU85WoQ49bqgu
Ij60B+v6zm1d0X4WFNmfPTvpB5LR0dxjyA1JTw8T+bErBqT/WsoA6+gYJmXLmj7sAyTSSg8bYtv9
uBuH2Kj0IvHwcC5wKJlOfpdDRALaRnx454oFnetaYnXqBK1RWxf3LlhBGYgGhk51nYEt3WSn3ofw
eAiVqn8FhVtyncuGalO5VA3tjDPyw8FwRnQbkl8ar6IErRhYRj4nm4GH8cX1i+iT90TuHTsJGX/t
VGPJKRIW5IJ8KIgfA13Y3lZRVVPtCg++7xb0NqcJbx/2iYttPYkCyWgzUQx8XhwPI1Iu3Spae8W8
iH2MaZ+cmkkn6qrygCBVHoBhUqzBrzdxV70UrdY/ZNPg5lFtqXwcqBEqhAwtw+gz+fmhAXMFVWe2
5XcTONwlTX7tKG9ibQ6qHrkRYe7w+61rj6J4sMlqfoWuHOY1CSicS1nLdX6VWZb1kDoEI+050emb
W8Tu1+z4+tOpVPU4JFntbtrJW9ihWmOOkZqFLekqFtMUHlt8o/NVNvKMUxfb3gTyIQHtGqxQ7zJC
rj7a6oEKm+ERsH1E0MmJOUbKmAYQqj/SfFvUltedsOt080bjOcW0pyqXJVxN5uWMY4lK5hhIHE4l
0Jxg2+lhz3aI/UO7FVNPvCBLxlCc4naBlthDf10Q2vNrhbPyWxa+RSHedBUJdz2JeNynswe/yuqb
6wcJdkV6a3rD5SuMJxNsl8ZW82oRdm89C3dIP1XJxWnFsIS0HszxCDG+VgmRX3d6Y18mqoNTDhjA
ZzxatCFR03QlS9YyepXMssjtqGy3uGY5B4j72AMf3mp8aYa0IpFkO0aRhoQq9LNFHlPfEcDZ+nc/
Nsv80SaiqDel6Huf65rjTANYc0ARFygJFoQBQZMk8mc2Rq6/JSFuT0/U+6REv5rcAccwhQk3paaW
oiDnnWTN2OF9ckPWieRVsGLrwRSYi+sZ2E0dWXiJVxDYOu5G/P0JbGGr1DdpZgihsTnjhhOuMJwl
7u/CKrsaYxGDI85/NVrsYtDqDcusHgIk4ToD5HFdW+SX+g3tEgknkh328scU2wbJArmtjl5Cw+jO
4ZwW/WOHAuVuIlJny6ExfuvtE+myTZ3IH3OUsKrk8OvB053S3OkCQi3CCx8sBHgqaSbRoqbwoNVv
NQ2T7d5uhMcmHanYoRPyWiFneoovIZAV1MhiZ0bweiwln45DUw46PDIrx6xsa1M66FaT08evRgas
25ohBpO46SDQF5/LqIR6JiI+ijtThyxlfb8jqAIzzJDFxcYdZred5AW9hpHr5IddioUome2RBRIw
Tmv+9XJgHWvV03miWSHYZhF7gzvO32n6VrgKrgv/tPYvAJDd2znjfL2hDwiSoCwzF1SzIcbwiNvb
UqcsS4LPzvFSs7HauNDbXFa0s6mFfMkDuoP48AFC6t8DJe3ZL/Dntb7zdNWnt9ieQnEsQT4V7PDt
WGXriWPUJnrQmD7Y81aZi3HbDVdVkchGungndhBfs18TJ565A8dFXt/TAMC4wJRSi81gOnoY63jx
D7rqMkSEGl1z0xqMlr2UctVXvJCGHe/Bx71TiKB5n8r+ymEtCIyO0EjJ+E/9PTPD/Ntv7YobMcfW
inenJLQCi9QpItT+YW7OdKpmO4GDmB316HPmWh1rzXHqj14QVHtsm/bKZLK4FVbNfX9sl5emhBK9
0g4uh0iBUBESJJKBN9+siMFad40zR/sBsOMKjBD8zMi/jyJ71XRheHA7d7p1rhnLUYZfHcHpQ6ZU
sA65Qa5BTXY74MfprlDz14LrYR8IVnI6KTEYwSF87Yu5eYhn1hZFmDmHIfCKt2bKknf6VgYyWq2N
+5fgJqlDWYl4WCWL4CEnDEOmVflIfWHYX8kZB49lwxZvNbkLWWvBGxqp3YY6mgabxIOAaoeL9Rkn
wQdvE/kwe461dlUIonTw9B0gBJRJgTWE06oatpmrlwfTVuWGk6879UHv7+mdtD5Tz7uNslltequs
N/XiWuckEBlg0L48FaEZnoj8ENrKMfDZnGJDsY9k9ls3nt4wzbU8J4nO0y6e+/gIuZfCS3op4S6v
pvlqApCT/YidcNyEnhce++HaiJc19RPGFXOXOFF/p1QxHJvKZ/ip2VxR+WjvMjueOE4Zn1SbdCdc
hjlPNm9wIRja+a2j4G5Aidg67RVajmK/5uXMdwzg/dtAwH2w1XOJIY9Noyc/Ko1LHs1+Ui4zIXhf
Fm2PZdjoe+mX/r03VtduCfwAzMEbq2MpRPUfKfswt81LlcxLv8ti76fPQLsadTAfm8ZlDe3ZlZpI
CfMR3igrCn5d12kP7sxDPIylfxcsot53zvQSztQDmhHLA1FG91TNIb64um+/+lhgL5OqPYmlqo5I
EgTAHLPOpoZ5D0PHQNXkRH4Rx3xINNuzpjUgth9xjri/8tgUfTsEeDAGFYBThRT5sfUEsVMgLvEG
sQCshizj65EOowfsmdKbiOZUCN9Nob6XOtKbppHWth8ZRlE/34oSwo8XVD75u9KHaBhfGQLuhBlB
Gf276LMx/e+bfa7M8es//gYS7y932P+LhrWV0y/OnPxfeFjXP/IPHpb4AzRdLChQIt8hPEF+4+9t
UlSSE/fg7k7VTBjbxD7+z9Ve+H+QpQr9mFs30Cs6ev9ytQ//cJ0QvpnjOYF9LSP4L2U7/g3ICW/h
mg8JXP4NeFEplOKf/tfLPVRBV3RzYq1SO91TwPjszRY27wanktkPPgp45EfhNk6xoGpdNOdONvnN
VPRsncAF/pxJLnxa2XDtHKJXCRd62YsjJvjzqIlMmxbja9koi51R9hoFOSjd/CNCbNz5QAEaZQPW
SKItF1ymBv+Zr+Xv24YEhBl2OiBZqpv4phD6TQ/9w7VZcW2iLNt4s5i3YqyfXZ3Ya3cevJfaIraZ
cd+D/881wt4mDN56zwivsueiFskXiJ4Z0IIH3PBphh+KAOYwGwAmgRyB3J0hZC/FyrZ87E71ZPf3
aRPWaxYv6sHyCbZwxs+12ONlwArDXr9PX0QLd+eZZx6uw7yH07gVtY7yr9aN2hbHT0pRgMvl21qN
9CPQ/cIGP5MbqkmduzZzesJwicV3WQXl+ErEzIAygK29p+aLElLiXHazFdQO4k3qdHrJWAjcZcwW
FTMuHiFkgYmzAqWxpuwwSZ8XCK/63oWSs6fzkrO8taP0unKcX0QyUrWKUHg3Vc6er33hiFkw5OHW
T43tribbkgfwBOktb5rtBPCCi0JxvZUM8dECdeHC2E4OPS56GAerpiBKrbODlxPaycKO51Ifejcx
2Oru2jtkFzdqKJ973CLk2AemXdXt8nFZLiE9omvbyl8XP87u6GYo9kPOjMQQwr1wo9hsduveZIPz
Gg1WXGPgrwXRE1UDDtyEacwD1WrI45X/H+fYuftuntTw/a3ufnX/8ypufrbkEnil1P/61/+Vf/9/
EFDXc+Ff/mfbKA6Qi/4ezOO31BV/9O8F79ff+f/6i//j+8+/5dl03//xt89WN+r6t6Xgbf/1uEEV
/M+1x5+/6n+XHgP+wD/OJ/cPzBN8gj2kPS5yV4zmP9ruxJXk5xJMY9ylgPqq1P1Teoz+EIjaLr/O
b/A5jYD5/VN6dKI/7DAQjk3aIQ4F595/6Xzy46vi93el8Hr8+gG3IbqSrioooTaOvn87oBR+L23h
uGbxCjN347tIIqeYXmWwNzKnxZS0gs/FCR69/SWcbmzJY+kGUkHuwGTZ5MRKv2a3MGoPFyztTxTA
2ejbaiRz79PCkFPrWad1dq9w+noAo0pyrXmcRLLalGmML70oAuenYCKsHmrfUqyxC1oFIHkb+8It
0k2PsdXgm08Sin3vUrgmw4bLz6KBlE1vXtc0hpu3NpD8UlpGFyqpyUgz7hTOgJSlZpcKiy62B+qP
axbHzBsSTkWdUnNySa6eRYyWXPvrrX0tjdnqttWsIAExlftgsZmn3Z4b6cIh0YogvsvVmD0vljPe
ZL6NVXiI1JriiPmNRncGsbjhvNVSPw006IAJad8h9hFvQXGsQqZLYZzpZuKHu+KDSLrdCvtf4XVf
Dk1kOSZxXR3yfhr2PvXLd7atz1YOp7oSmuQvtp61E2dyW2YzlzXAZgApymaT2+67UfkI0JDaWi65
4YOo7QR/LZmToNKbxO71AaAbV+PMfWXxM95AKh5PmWc3v/G4qxPpBHffREP0QtSOfZiJcGkkbbUp
/FIeOmWoV2iTqe/XWESwxYA40LY6S0EQCFxAbK7Y6XSUU/nD14Mzg2gYBCpXYqg6u6Q56Pb3nJNp
uNFxiUNDOpgwTHCFdkVWzYi4MtRxWHC+B+1Y47W0rfF49gzpeC7GnJaVIr3xICxTolPCOMIG2z40
Pf3e2yjQZHVByeMYazUbXh79JYAG6h0XPDA946DoEOnQ1p/LgPx3VAAusDn7sER5Bu8zl9Cixq+T
DAhmZGwUJiE6WlgVeXg1MbZE8WOek13bBVas72TBtD4nYrosmAQIN41R7z5l2SBwOPl6fB9pyPC4
KKFZn5Yic4s7ibk2P/Gql+EtvowPlnq2d7SAO5Qnv7MzoC3u8JP6av3UBs2VZkhVHmvIFBvVISGJ
cqii5iIQhqDsdAymEHeOJcuJl9LD6VN0xnmgGwx/uGkOsUtuYB03Tn2DkhFR+TpQauDzLAX/BXtp
B28F3X7hOSY/JX4jpoSSC+Ia1/bemcIC2XUMF3gDlRmudsYS2ThKTCceiOtHapU7AvlTBMutN6aP
jDj3vV6qvcfE7ErALyMGyZVA/ni1+OvaNxktfXvTybIINxaJmpNlTNJ8pD17bygVXjdtQuNVwWam
k72/qUKAyJs8rCwoCMqfis+xKst4bevw3mpbHK/DNPqiZWSaGhj3Y0b80Pd+msLH9Yq+/kmJxLEc
ZXfLKQUqqEauRuGjNiled2mfyyNRYf/VI5FIuTLte9w67I/RNC7whmkccosPpzt/cSAgAA1LWLEd
5PFx3ZR40TW6OYMjSkcxYYZfaFo/5Vw4Ct4TctlwNcmGj7GiPGSVkBLsuYsnFJfHGJ99lhk21dc8
NgBFWoR4i+0wWIS6OrIrsBT8WwWX/MIneN4imLV3YRDqfZfmLP/TaoF3yBC0h8dhrcOR5mf8Ql/E
nMjhYDBbyx46X8bOgFDNtPzAaXVmukCUcDvJTtJZQJRWuCFDc8ND2doJSF03VC+79Gpk3snrc+sz
0jlwU26hREX9gKoRx9Om3+En9eit6KVPeYX+LtMy3jg0uPzsVfMqrdHf5XVoTlXftrueqpAbhxIv
s7R836UPKND1IYZZ+R0WAIoKpoawvzN5rxMOkFVj8uUU5Fiqpj+7HUbkP6R2byxvqaxaqCnW8lA1
4PjyNnvk0E1u42hhhiGeS7KAU2Q9ROQ9w6AOjj7NJSvVBctPGmPanYUI8NPDPsJJliTFLfix6uj5
QXmJBq85Edo9Ez74Pfc1GjCd0tEpoCHjtlb9cppmrXZt4ovHckFN6wM2uxy30TEvx/QUjV0CXrFK
Se52bo+p0gPAbOR0znnODNtuclg9NcL/RfNHzOqribexyKeHsS+KiyHN6UUJjA6ndw9zlTcHfL3W
bcetEt7RNaI6BfwQsXFK/iVhcDuP6ibPq/A+nORzk9Rwitw+lt7WW/zfCBSPPifmEUPeuB+K5Bam
GAryyM+iBXjXiV+do9cOgrRVA1XweWjWfWM/CWx+yACXeu5vUnASYSjn3QJQ94aU9ELQsYNS4qpD
Meh+h+ceDbUiDGnnuP8Fhc2al203eOYRUDmsyjLYsLnQ1L2ER89Z5Jafv/cCXZS/alLd2kxevM/y
ML2bk8je8ei/Gsyq5BTMtVqnnpV+eI7Wp2VhKwCUr9xkY9jeOcS8wrYG0AZxblX55hMD2XSJiGYM
efY8SOOtGkuc/Q63d9dOzxqrAYG2PztP0mzZJ67+3Y7tpewYluE/cGP/KYdhkxYZnN1uBSAKjNMc
bWaQZmk/bUZtn/PBOYUCJ4MCEww8Nr0rWJkQhyggHPe3cUExdrQUWxsCEgbP9gU/wSGD5+5LOtop
+ChOQVjegLE3xxkgFgtD2Zi9aJcfBU5aApem3vmh/RBMEd/LvItb197QnEl2fBjeA1dioJvHYOMr
GrlXi2H2z4Os5Fzy7MesTOLnMu59gqTAeCqL+1LUNzkilyfNsnO6FJm4GWnG3XQYwF2cKLnKjks+
Wjg3q4w82CCD6pdwl3OHuxn0S82SMxiQnkdJvF8Dl+QeMmSflMlVR0qWCGzeOaWrWQFjqVmNLrpQ
hk5M+IHNxqpYUsVzIef6qTpibwWLmyzuPipQIjx+gZjEtWSDF9Z5sOfj1O0cU7vHyFAEYhW6PstF
Z8RXvU6fBCuM96ERlIsNJoZdRJ8LQcbYulgNRw1ei2lx8KNyqdnDy55/jYZr2jW6YjFaLoUj+jXK
O5Iq8QOXkLQYw9cRY1xMW+sI8iofZfpgC6XOixTBAWuPe9aDTxaKPA4uoslQ6bnKgEWTfL1GpLwq
bAktO8tDXBjvvsv6GXnaLem9KHvsi8j/MNh8sJWA3SjJQ5ZMKpZiEzCYLlU2VzH4alVdDKzBRv1C
0U11mQyJVdxJ5xLKAAWCvJEX5v/9KDqDJ9cf7oyvH3Nrfu9pbLxEDOUsfsszQ+F86+mefls3xck+
k1bcsdp9SiWBBqUc1hvF8GIH87CBc3Er7AWnu5dReN569oYIR3pmhLEJXDX3k7QnsiSGkHOLezTH
oEVi/jsNrF9V6GSnLBzTLZQ0khQ0AQTF9MsnJrTxUc62k72o49z2mEEFT1FEzal55mUd3yltkLdW
Gn/OHvogod3y0Er/tbPkcM+lyD1O3JBZMzZPbI15npnQkJTtsKB5LUct0S04BqsFxjzJ+yW75R2m
thFL/V1EguARRnNxqObRfZjTNnruZFGxUI/uKsfQlSuNv4so5tv2rGx/1AgSrzHGuEevcLrNCPhv
hwnsii2yeNDG6mvS7gWoRfdWX813YU1qDHDSOpjs+pJQcL91KEj7jAsR37bRYr9hmN9nacscGPTt
G9W6SL9NGj3CYHiy86Z+I678Zc02WVFW9fFQmHdbjjvKI/NDldbeR1vK9uRjy3tU2hlYrSTpR6fC
8KN1fX0eMs/7EZPUjlZOEhZMLYn/1Ex83NKgVU/aXqobC18t1tgx1r99Y5mdDx19Xzq23Fsq5Pkm
pIX43oc/jcj1uepZRaWBTSFjm/eYWL3q2UArJl/Wzk/2SDQEs8be7jyHIBm5DREJiw3z3PyUZZ9t
WxNBd5p1cR47lkes0utzFRn7Pa9rsbODiqU1xNjRnZ397I6kfLCCtlPGppKKqS11h8NRe3AxuxDA
Oa1ZyboNl+VU2WG7X6ST7/sxnwnfaxFyOsVDcoOkM+47QpCXWKsNdxMNFHOAQRa09vJQYgdgN6zz
k8Vu7sdSZlcwQ0AVE+DDrCvlydhsiCm7uWToL5s2U85mLsizaXcgQzbPyaElaTDmeOnssNwWuuje
8sF2Lmpon8GJ9Dezm96ldFauykDTT8fl8+CqqDyzMPRZCMFPsNw0/uVLwJFRpN95d2YPtZMG4HQd
8eTQZHnr8RhZlx7rqiBPoWEk5kfSxifMexM5rMx9LBiXdqllA65w5moTNHSEzMBt0Y38OCeFnZjn
cSzYr5caMwdxPhQhx+MGaHjofBUNRkPG3PyhBbP0yL2d62aCvn4fkJEH3kCKpXD/N3tnshs50mbZ
V6kX4A/ORm59HuSap9CGkBQhzqRxMhrt6et4dHZ3/YtuoPaFBBIJREbIw51uw/3uPReAUxBl6blr
CZQ2tEudcgZRK64zhAMIxLPcWZIFxDf3ObWVZyuYc6iH3aPyiMGgp3EPSgN0AasObsuuSi9RgbyV
cuFir3SuGdCuhdWVx4duwXUYEWbY5O447IpSBo/N9SyUz8SgfVd+MzM/KtBZm7yMiT8mNh1MRN/E
cZ7ZX13Z2TuvH14LYkUr2oS8fTnOksu4bKHB+gypGuJp60D7f6jmBEOXuS8m6ynGxLcE4mDRX3xe
wcka/96c8/cBFeCdx/mYtFA3hKmo36z9cG8pJWGIUpd4BFddbWuUA5TSeEk1V8MEE3gf44r0bIiG
QUYVVZxo7+SXYNsxPEcMiIubVEXRPgloNXTtR9eF81Ggvd1OWfTS5mrj2G18lHF08ZBL17ojCAr4
lneqiR/iJCD6Oqlka7r8E+EEczeQ/n24lP6Z4NYB5zibameONmBAVV9jCd04DHfKjjGi5+7aOJmg
PqmpzqAv5LJ2DLHB6jtzm/QAM3O6ZrrDAwO46YNuMSyqFU4bXZu9tcRnAkXyySI496XoQOREBK/O
kuUTmbmbKhQwHQhD7lJf1KiM5TNK0vA6TPF8N7EN0MWpqNLKg89IWret03w3Q9Z8Qgjqr7zNlkwO
zW+HNpXhmjadYGVZ5bDxXDoFhATfQMLuDQNADsXfDT8LJwze9ezbeyhCNxWRgzWLDNkf1+CbhX4D
54IY0IEL+QflX4Ar/fE99PVvHpGEr4XXopy71l4ns32TNy2Zcy/d0hNWcBKp/B9ShvNziMrDqBai
+xQzvQd/xPBoSvD756U+jJb3reqKsreoHvKNC4oQmo+qX66926zbWX9fDHI8cn0LN+y71obONXgr
0g2I4aaEppFViEYvOIqCatylNtWTqV/k28wRnE6RrFYydroXEOIg9TTu6KoBF+76fnWSpctt2P4x
GjJC7NjpDqMdTVmysIYnuZjfgBkZuS1krobGpubAqtkqI4DvunWbbW8FFO963rBvbbxG0aL02TWx
vU9hSTnkmuZFvHE64oDu18OtbIlt4a3xb4DttOsW58S8IlAiPpqcy3Assx+9sJVfAVCbQYXNzVhA
oxRJLG5a/nLrSC5bOwteqwxW60SKfiVBda/iKRarIPfqfTk0+rMaHX07dG11CAhcbLravFPuaphB
TuImNwUY29b1/wDoBPCH7+WhmmjlLIhLbZx0rBHwB9xzXIUZZOTuU97Y0N5cG5ywfb3jQeTGIh5x
P+yk1e9JzfncsVnjBXeOrR+Jh06CsoUECFDEpf53SUx37PB5HR2A+Os+d3+swYD9CIqnAcfuikKM
azyAogmRNUAayt7ZdGPy46oiPjfKCw+1K8aD6+AT6Ho803Xc34cYm1BdXBjnYR6wBw41XOc4uY2j
0QXqMYCfqEOkD+zTzrxhuv6Xe0784y9LmVHCA7mDljhB3KDf9TF6aTVsKiKMFHzOcUId4SI2atBE
KQPSQoSeIDJSC4UrWpCflbT6hYStsGB9sONZhKJn+xwRsT2m7uztaghZS1MfZRYVZwes6L5vAYIl
ieDoyPpwRUJFcNZ9xqhRScqz0KhMQNWcvdeBXi2JD29JGw0UHAwvbapflxSpEb3R/Uir/qtqwzu3
TnpG48H8Oo7xcH22hqPr5NMeVfxOGxBjZej/sdll12OblVtchOVOWmJE/Vn0ug/n7uRi8r5JCCpu
Jd1/+EULpNhU7YdUz9BL/nIAGufs9xRGQ5ohC7MZ2ciB8XQLFb6YzvRXIAoozaobMloGQlBNN+5I
3LXLmiDYEaZnxJ+k6PTQhhK72Qjlpuw/xPLIBYaJR/KxLLohQUaLVfbaCSKNJQFPxMm4KJp3DX2A
C7WtPWBLYR29U83QYo1H2H2rnFk+54pHbsXjVbpHrAa+txFhhxBSxJorYpQ5NvawwRsU+2VlpVwz
o/lqkKcB4aYa7Mq7JFyGXnny3PAeErFDb/OIhvcQlhRJkithogN727silngRo/swKptbeNHhXtg4
cTLJizf3rnvqcO1wl4xHJzvLJfDUNnBAE8KurWLvybMwrMzpUvUngpncAkwW1vqmDu3JWxkrce9G
nA0/ippBXBvKhiujhys+IUdzvmckEB/EkBNOaNLn2kzFTi0hx7X6kkzipXISCkxg4ENFrPrHJg1O
nU9PBvZ7IjTOuFV1iQNKi99qdMwrD8T8gqZLNsvWhHlC5hdvzrCQNSiQP/DW6t2ASdDfumUdrEgT
y0tcDHbaUMQMWJzjedSNG6tSxavGajk+uMPUnBlxanGIic3Q2JCoBhZ22hTbVBF+e2r6WZ5tRKJ1
OSBlDn1av2FYTIE7znK6zNLcUuPtHEBXdOuBXp515RrwvWZuX7VSb1VbP9cdqIqeToJHaiCCR+ks
zdrNlhsNgoYwLo4e+D2cMcbgibwE1wMWy4zFCctDN8nmvh4zeSxjSyCBIqi/miERR09Gwa4r8v7d
pfD2x0saMFRujs3WkyFApjZ5J+0OKnkkDe+p1IHtlgXk4JPiJ+4nC2cEKweFz0E7OJdIA3bCZj0D
qXNDbA/GyGD5rEM8Soc6h+W25UjeBQdv8jMG1IBwi9c8H4j+E2PQoDkzMhQew9Gu984a01a+DQOH
NlnafnouEi5KPzdlnGRi0/guL3el4mIb5ywM5Olp4tnBwqixw04M4J5LuqM1OluZs7uCxipr8B6b
sVuM6Q5pVjcDx6NUzPNN1FFGQs4T3gOfzW40wKIJgJqtmcybztp75OoTY1Wit5iXV4Jpw8ExqLe1
XUTYRGqsnJJcqJkX+1RHuN5WYJY4fQaAiIFEBDsvRdoOWPUI75ZmPaXRBZh8ccsgZDVzbfmV9v1d
RXhw3Sld793ZT3dlNYQHu9XWXY+JkWF7S0VCEUGnYJV3gnXoqO6YSBkNKznU7hmflvwgVyreU4KA
N53j51vHePNH1kXZSSObAtfIUGoZ3KH81obU3RRHZDN1epoyr552sySjzueTD3A8XHZ9CaTX2lQ8
MmCYfa++MqVdWtupo7omuh/xV38YQBtPDAtuasc5zksmp12gs/nHkL3ZE4qRfCOqcs1RvNkqN0yA
JI+DIH5DkQn7qLzDiUO2yESWv5KoVztAMR4aPbZddH1koDczxFQksUKNa80x9xfh8z9Di+5c9WN4
Iz2YXzxNBAkbzjKFdNsLjL7xS8nobpyjeFNM+bjjpB7DPKHqitpeskVp7T5krXcbxoQS+3HZRyq/
7Rg/9TKMzw5+hZ59qeju4kgxdWdiQJsWNqi+BHewqlJJxxXFVgyIsRdbbNXPlkhumYCwOXKpfoBf
B4kYYfCRRNol7PIdhbUnOo72vePxzDtZ86uzMGw1i/gMJNq17zN5yuIifXSWLDygBmQPlSjabax8
dx9qF0U340XHpCQXNy6/pCFiH6vPRmITBf5wIIECMhZVIMHIXUtbf7Pe1m/AE2e+jR31FPZy51sD
zR1ijOq1hVKw6b0SMYlIy3yYZB88UW/oOzD/apwbs+MdvELDnzSl+4xS+2cO05ca5Pstt8X0JiDD
fADuaDZLZEYEt/g2xMN9n0o+Q+yJnBkqJnREyero2AErP/Xk3zcVeEo6cjDZtaNn3U4OXe6OI+uz
trp5m/msz3yhI+upitruSanyMa85zCYtCKKIoecqc0oHaxjkhJTCjpUDQPNIcfBbU+DJY5wIiocQ
5aW2XC6DCTx7F99Z2oNwd6b0Vlzf1N7pxZaLXLGxa2/Z5JzqCG699/hZDiqZOMYV7WtWkiEuI/q6
Cmf+nAsHW5bFCX6zZFQghywh58Zr6guIs3Djp+F3gxeX6apnP8O2cenWVpcwAIJkIKocvTTZ8RdE
og6Lv4rZbWOX6MnNsiX4Yn0IGpRXkkXrhCGlhqhi6mYDDj97VqRShjOt1qqnEYfjEk542PnnmglA
8tGT/A22tFskzrkciXsr5fgnq/AA1c1zqom8e2fQYFxBYsmpF8NveAoTesBeGIZkxbqMuRAfymVu
xw03w6z7SoQdnt3R1OPzX8fC/wTHsJfhd/j/mDfy+uvza/7z734Pfsv/sW/gR7+atzycW7j+MHb8
Y98IaFUUxMmC2AmFz2zp/9o3IAeHNlEMIHOxG4pA/Bf7huv+y78aLeAGB/wyjpD/jn0j8v69AfSa
5sIFQj6MNZ2q0eha+/hf7WVdRF4bWqAN+SAMpgO9R8nYPKWyYRW8aGMKa58Ba3QuRTKEu87x2jNQ
lP5ZN228GhIeSw8s8Y7RZbuGNTm3x1jjk8gllJZmlHpa57bzuIjojZH6WQyu3g+gb/ddBIBNJEhH
UdQBPLCgezZZqoBRIglNcfDNRZ0ppxyeRTtHu2nSr0RLxbpP7Mx6gGROuw7pZUo0pL80354NvhJb
0tUOPElQctBDaTcrDnw11JP0o3TC+95GZ7clFusmLIZNQrUAR8sWcBphlcp2uOr58t13xq8pyM6g
HFFAgbKpCWsTwD6QERM+/chP1Jkfeg/pdgd+50HQmYNGDAA3z6azWFKOMstScu4yGaXsP562YWXV
sF8BwreJAw4KVRcBchhPvV2GNzlr5WcHQOc6P2rX2vafGqLK7LvlvB+DlGQDO962qZtql1X2gbSR
AzAgmARD1aXZ9TPD+fmvYurm+U4b9V1H4/wg3QWi/5JC8KOC5zZkhdgQmp+2NsncVTkkL1ia4MRK
CYEWLkiIkwwkTpUN9yYe5RFBQx8dOxvuiLNgqBtowLJAFQF6ZVzheGN6LK521w6C0DO1HE27kqoZ
v3sqxHeAUZ13Uyv/vISZ94EOZu0ZXNSHjPfvGKHJ8gHmRALC3MXgJsdGbkYfS1ucgF23RXAzIdmt
WKyNBinTs9dnBMHseV4OeHFkthoL6fcsc9znAyiUz3MOwy8aW2TbQgQPdZRZByF70GAE6Dj1yPIc
XeNe9hj4+7SaeA+pyQCzM1Tiu6Wv6T2iGedQRsRMjATC42NLei6U0GDP2NPLkBQIgbP2lKVuf8YW
7hzZ9K/tPaq5jSA+AsL0U1zZcozra/W8taOdyr+ZW9s6h4Ashk2dDmSMqyVw9klftZ/LPKs9DSk2
J3rDedg1rNleF1Ec4xVstHPc++sqTkhK96M5uhkApsJEZL0ZT8ScSNlySUOsPDhO35myvjgQ7UWz
cAEthtl6jSunAUMYa9IbbfzZNkP3YvmZ/8SDY3hSREmNV6kfADQEO5qt7FUmxuGbgILF8C1Vj31J
YUPQ529NTZcmXSATAYdoWNuImStAOdnNTKiQzpfa4zpunG0ce/2OOhFrqxFtxpVtD1m9Kr1M/HSY
f/Zx3PhnUSwPYJtSzDVN/tAEeq+uR+IpAwBZt4cBN+et7sOTHOv+hlTuYZy75kkYVzKeyG4p4X4q
4uaT2wPWhA5pLxyLTY8tgTdMMa2gaMq0jGqU/2WCFOBN4ff7rKMbdh175RPRUdGuvNy5jXrnXcA6
gSDgFDuvsacDwbmDEvVnyWxr5zatc6srqmMKy3x7vaW+ZkWLAIPTtm33mGbosMISFiXpXWbMC5V7
JG3Kh3paPimdfV+UeElQhAf0tl00omKKFkBCOGxDYe8DHOWEg9NzawfvJOK+hZswHu9m+q+qlPtu
dxcxdfvIAwC9rakEkz2d/UlC+Rhn4pbjMlYXbb21ubMzgw2BHZ71EOZn3CXHMLPeLTVj5PKtZZvn
HbNLxlHcY6Q3ZOtWZvfMoE+eFNauaewTMT+582Ekh9fKnAEH7ejJnZWn1xiax3IhBCdy6T+Fozvs
q2JhaRSOyZ91FwQ/0u+qnSXSJ89PSOKGyzmqeP+ymQudbOLbdIRQvDS6QTzHVEWCNYAKokOkCFpO
zBRto/q375Vy53W0fbJmXKKFcW9ixXR2hq17qn33Nk6ZBkmLAiElY3Poq+AGwA3QVVN9o5D8gUaz
D2g8xySTccXvTjmiC858S3Kfzb5BzlKhmD5H1zpfm2tp5ust6LOL1yJ6ZjN7ytiLP0mCRlM14UM2
z891FQOCRr5H6iH4ZvF9mvLirgYIe9AZ5gPB8X12vS1xivvKCeOfMiUZE5RjuMuQcVYt2NoiZ/cs
QtAagj+A+XWtoWW0pB9oaEvNiDzmE4H1g1zR6tbYoObFmcG9QpMzL3Yt5KqnZIXdtgGg04zDU9ZB
yVigPk2Do7ZJEVUQV4fqMbb40Lye33vtHdFcK8dx72DH/I76WK/yHiAGN7f+txmU2ZAuHvexa3X7
VliR2KRqzorzLLoxhrMa8oAbM5II9IkS7VyBJgntBt0gIUflrDsmBV8TRs0n2fHvTW831QQ2d1Lc
OhaU806ED1OWEEydYu56IxmSCbGALka7gTc1JIAUO4W5vMD17ZZ4ZnL0SAMZu4wJLYcBWjIfdnBb
RN3exbi1t5rOrBnMl7QQcNR3Rq0/O/CDVLSMno2PggweBMNOkjvCbaZPwOoFcah8UPq5DtkGT3mb
lh0u8HCEvxtqBhb3usixIhB0REWTeKedelc01LnkSX5IsZXnU/sZTNmWaM0GVwFUDIbNsvxld5gw
M2Wna+Ytb7qYxiNvzL090FcM7zVuqQnJCIzOf7lDwEb9chMD+mbdZgeg10jZ6CDO2a6WL6mWmxC1
bZNo+0HSQLmmZfHecfIZizg765ikV+B3x9+xw0ealPVPZMNbF21ersJr1RUfoU282sQEP5dZb7qq
+ixC7ABTEhKTZaDCYWiLNksba+M+A4zmuxl6FqtKW+2C2fpaWl3che3Q7wnzvrfYZVbTEKdropEp
c0pIjUsbvuTdcsFwMx7izrsGFYEsVxaqc2LXEsI4T6mPL3c1l4vZJMGijkjCHmKRrcTaBna1Kf10
vpRWmp0dihPAgvXlHu8Fvzo0v7wrap8mC+zCq6TNc1xQY3LT4nS69fuq2kSBVbzOjALOkIXGJyWC
D0GT7K5rIutmUeMPPqxd1/FSbB5JgoHqyDEs/CgGh5hE4Y8g33tgve21ErqHNcTMxRkjAjn6rVyS
blfNZbrtUzJt+TLC5g3fA0YeWztdiue65gvft3Deowz8K+5JNsGgy7+mLskpV+6Wch0K1JGOEOtn
h09jxIPN4YZLKhubvF4KGa1hYFMwNeEXcM1GnzU1b0B7NQ2XKZ/HtvhrJnZnXeIshu9odQ9Ox2ma
Aqq/BmTfl6Y/t+PVmOwBJMSlnNONg/aMboF/2StbHe1mjbFm56bTe7rky7S1MgvjMw2CVn2J/hqi
FYbu9Agw3X6w/1qmGWkO/a6mCLq6t9LFcz4Gz9bHLog9LDF9LUT0om2r9InBYXe9daRt488mAiz+
yCad8W17mUeaLK7EPO5RXubf7QjiGdycMbQzAR0e2vfw6gXXTuph2iW9QaiQbxFBBhrIx+xkuQH6
jvf3nmpdr6zN39urHKNp3gBIxvBr/t5wmUSb/EVeL77U2mlajFnJULXBJh6S60XZ2IN/orP82pF5
vUcPf+/UwBq5X8OADs85th+u3dXfO/j89z4O5TZ7HnI50Bg35tuBocYEywxnwWnKK2e19F7UH9zM
CpiO1HHN3xWPOht+20D8NPyIz0hQMo3uvJBivOq4JWlHIwskPVUn7m0QLoo7iWv16ughyTzjbwy+
4qJObfY9JwLybsJi2nrYh2CImmVoruNKcyV8+Lja7gsFg+fIQP/qA9JXrXDMmuGjWSzqW9swwgrD
tI2yi2XKpfs+p4PFBKwPyd/MDU6OjYezGQF9hiYjD6nutfVI2xDTXTx80fDY5Hic3hwBrInr3ZLb
O9B75DD5dtlk4sJppuCpy9sReh+bGmRWF1/DplF9Z+2btm0aNv8xDS/CqXECacfNqi32gpEKFQv/
9Kpizeh/gy+Y2XfotSQIXengpqTQiR0vidNXHxPr5xix8MIXTvqXKK+WesOmUM+HpE8e7dEhx2gW
kevLHFDUluvWOL8jT0XDniGATYRudK5c1VW3TMvZqKK9tUa2P7j3VkiBFcNKJgiRRW1i1kfq1RpG
G4x7oQmX2t2MB7mpFy7GXpFzGBgl6iYi23UcR98KE/d3kM/hY05d9hG3ZrAer7tNP+Q191iVr3ul
S4wYNJ8WBXLaQNxorV13OkbGs+9FZ5f3mKqZCswxn2svEwxpAEG6X/GcOKRbff9XkmE7KnqeT2ey
sU1kTULOlq/denLi+n1WYXHn5BC21/ZoQc6AGaU2ESInRuVF259xFfrLxo5IDg1SjNgqOIW/cdcb
rU3faTGcJPNZGzD4Mp07Dfc4dYduh0OBds+wcxJgzkk/xicFmJjMdqjK5xDE5li64QVAS7/rEgff
cOTfGldN24oPoEmnC+PMmQBq8QAbc83IUBanWtCjwS0WmAWEyp+lKwZiQm0Z05wIS2P2QmfbdVTW
KSLKFJV50fRp+ZQA/Y9O9U8MUpD/+X/rVE/T78/mP37/qf6D//o3ser6+/4Rq4J/xT4JyJjMNpHD
gOTi/xarvH/5gY9SFMCDx03qgTL6J2vkuOhYIZ1YjuNh8w9C/rh/okb8piiKBd1YoU88iH/+O1KV
48f/rlUJ1+U1APqJo+ia2XSQvv5Nq2qcCL+nnl6jPre2vOAF4p0L5M3uKnPHmRNf0xwjjPZwMAyh
3rTzdks4stTm7E9Hp2qD+obwJN9MoCFO/a0nm/v2igFqrG+8pY8e7EmRKXazgGPszJLmJgN+zpXT
JKjP6hpDtIkZQr9WLhTtIFD3SeHcNFZqv/WBGspLPJBa3rQygsPqtpwZmC2Mg03rlCA0VN+OOd7z
XxPxUlp2o//VxE0x70gvN4xXe2rBjeQiPw54ywb/YKlSb8wsAv2r5dQLc67RFR2TBwrk3Ih7uR3S
KMDH0G+Xvss+vaAx1smrzNg9enXiI0wNBXiB2Sk0fGEdxcbaQQhc7INfV8xG+7rx6/Uw9hoRQeXj
vAabRIUzI20lbLywGpAA2yRNvqnOmQaLymy4iUmMz8xvHpWgdVGkBYpOQzUgBVJVvesgHsU7NLZv
Qxz+NsXjkGhBEaKNmdx203tjpdM9LRKDuKH/MqaxoxssFpBiyB5FreCB1DQVI38EV0PoetRJho+z
nBaMfl7PkfKA+OId02lOHpu6pxtqCgfxKwLqtmk8RdDJGOG/VUyae7bind3rV+iQzNV9jt0wPQqQ
40gkeqhZij1kOUxNvj802ZoxiFPcwaOFkM17HKzsNtmGBlAKCdCWhmcpIS+7i0X6c+5n23sIaQU7
ohxxHDbFm8+A5hV8Tvldlc6DbDEXpVOv6G5tmbyI36Chf892cVhc4yEYLnByQQEPwTcnjvTkjFWV
HidG7xgYKW2np1LscbW+EhShZmWy3DOBoaF+zLpqvIxl+8cGB5M6zZF3SN1macqtTHkbnUnzxANs
MFHRdvocTc6lj6eNvLJusKHWR893rZ3hXP/gW+5TWjcZ11pNzaOcAHn1TCwB3DFf5wEBpmu9ezau
k4lP6xe+BtXRdTHFcG/GISbdlrbzCzbKYbx0YTfdlUVbBtylyMZDuquZqbWle4pAyXQTRoYYvibN
oSBoIjJJwXPcTIlZgUihnw1xEMNEno5bGEVcyaN8F9ntuz1yA8482PfGUdNbZfzqWIX2fQ8+/QAz
nqDCVMxUbST+Ge/XsgWsMm2LtPs9W357T4iaG2YG0Dd0KE5eCMEVxP7wGy/DxkAn34GCd7amgiFP
r8Gpd/3vlhLhIB+Y9zeanAta/BEDuLq1+xjqztyzhjjcJaD/9kcbGPoKXVr9snXd35aqnI5aYQuQ
Bpuu5dKrBRJ+JJeR0PRJEMDu5abkALXCZm9WtVU+SxfSZxoo74EsKJutg5bVDAuwPxVTTTETqCVy
7r5Udf04x+aEDfHkXWd6o0XAi5k9WkE7978CDKNveFy51HVSHLGaEVtpaOA6BSa8ilXAGSnU0hb+
dD3CJFuxiPBjAl/ivoR6g9dEKg1YfbD4pmGjJfiwzYiU8ZepRs56E6GYA5M1c5lw8NJcb1M0hYEK
OcgmRkjxasqheOnn+Ad1jKCEl9d2hO1d/5rdufduQlzYeCT1zDk7G+ZfOFutfiUGp+3InYz5qzti
9gdln6ynNrvaIeXCPaTqbrETAqmZaGxiNZJ3E+LOCU0nY50AM0xjzDa/Fi0DTCmeWFJEsXONab2j
05SY0tse94i61kwAPcaY1Xuz1lscBjXro40T38IJwBwzCQqbGg7bzeWPn7uO2dejEfpdRaUr1iX3
WCQBv8WI8wSyqsl3BvCbg75R63DC+5YK+5L2Mgh+1+yKwYnkHjrBJpDz9U83PG9437Ak8Ti4Pf97
z8HQTgPcUWrwdzhkizNePf2ZGCHolEDsbvc1/XQdF1cV+esSOFy41TqcL00NFXgVyiqPCPAHTikI
uSwNVUUWsp4ud9Y8ROFXONEnsQ8BYolyB3G5nOGnyYhi5z2GIGJAYvG6OrjYad/VxxZGQC42ou8R
aH0ctA38Sul5o3tb+vzSWi+KDkgmq3WEbTeECOK4W+l6vn8wNPlUxM/dYZhuse8LZz2UDJ/FoSum
Fh5UVMcZCwcBJrunxoaigMsyxKRAAM0OQ/ic1o5PiAgrcfjHmQP9VYu6vBR086ZbCSCJFWqp3Fo9
z4yE9A5LKVAnEVXR6zjlCaOJpOz2uq31O9im6NMZuz55g9aitosg6TnQ55ibKN0og31hHJyXyceM
7Zl37eNDGchiTvY0HbI+xfoh+u7UzcA6sFFxkTP1RVdKrppInLy5hH9Yo853zfg+uQwT+pI9XV/D
vHJQG3hazqoexRsBWVSfPphvtTLtvuJZRNXro63t2sl+KWl0nhR4pzGI3wQO1ax0vC1D4z8mHIcj
1Qou+so01ofW6S64QDCW81BTDkDLr+j5BvjUeJSVaQ+WY9J9EYtXPuJ75tLbzs0O3mhDGivCl6zN
/F2dzJ+91mf4bKCAhIOvz3/HzSP3WTZ3m4gc9sYtJn4ixK3SQVHL2foWQM+MhQycP4xMdEeGW4t+
qUD5D9zOTpXXvRurPjv18O6J4jGqzE3nhff+ZK78NsbyLhenyOSvVStROaMkObVqJMst0SwCUf/A
4n8oLBZMXHnsfNfEZUAzaWHJAGuVetF5NZ1UTt0eITO0MYQ7UNzrzF2uUle8qkmqrBmaFgdM8PWB
kpNpo5YR4PIy3rl00a+8mvkS/iOmCYP+XGr4E3iQf2yOKwAMLaLRBPcmOwJVNF2XH4jbdPZka7KL
1TpOmbJxMj7iJPpQXXNjRpoemzx5wsKerxUs3fPslce86Hqumtl9IHuzr0KXvq2ZBk5eJyMIwgYy
ix/zqt/FIs02XG4/+jH4zOxOH1KPwPFVGt/yeVVg+IaTpqQ6Q3nYlBlFDYyhPmzhEIm0S5AVJSt0
BcL+QSYDTuRSAm7vqVyFLvcVN92jD63fs9EPeF3N1uc92yLTM9G0guxIBAL3KGMxqMX6y5bLp/Dg
VzaCKYpVC3fbGXfrGZztRZ3cFqY/hCo8Gw9rfVqLfi/guN8srbgaEol14/Oipq1Wb5nlMqtMKFvJ
CD6u4yVHt4zCfG1l6Y/v0jzp6fbNcwn/T/zhxGLNGmJ/di488EQZCglnkH0dQFGvRC/pdaO4/cps
hiz4o1SHcN+2G14g8DJn+I3EQMABbL+38JxQjhtwwlWfhZW/T5LGiLoQZzheBqGDeZDFyDnPiguf
0bt9DWb1HaHcqQ/pJFMTHQZdne450jU4hoFn85K3AYzqddVZh4biixXF07TWZNcQnuWNW80gHJ+X
XR6AoeFmzTOIh7qgCbCv5QEE0sCBwblre+rG2TpziFIknVX3Nowp9ikbpt804oB0JNZRoCcXH9QT
Di1GDUUZByvXU79cnNCuIPIxe2YtaY9ZN0k3PYQeLJQKQ/hmcvJTNWma1vAOKmU+fdakTZsuHKBI
322TpJKsfBU+lUVDwipD++TSQkFat1grRNa9aHEyNdE1jaypFyA4Bjd0mwXmzfJcig0qhrGRJdeN
CIGpM5hbeQGlabyLEEf95aKkt4ti2viYCp4Ux8bYvW7uFNFZS3KXwLxez1F2Y1vzr6Kb3izuMEmE
FRcBnPYfThiJAWkdZvte8d+zdaEeKbuz24xh2HAaFRGbAr6gOx6SxYbMbQW73i09bE7Twtwnxbwz
uLvZGr4KlEi/olaeWrw7KvGOfJ22ZRxmmzgvD/HQ3OHyJ52fbmz499KtiTzD5uc69TvQIJ6XCk9f
8VOS75smrkZYyqi54kbhj3tRA7WLJJHdawxRvkctlBZpHcq5PVOj9xLBYUvE+BTEuIfLlENNkDxB
teWRQCpcLYzzEGhMdfJ4AhMCslwTcInJfDtRC79RVZhcKq8mg2D6dWo4liU0/ODDOBof4jT2bAbu
RUhew5sfGH+YgwZIcEdCg3rPYbrrdPnsMBzaRGl8Vlg4AP5s+YFPtk80myaCVRvry3+ydyY7ciNp
tn6Vi7tngrSBNC7bZ/cIj/CYpdgQIYXEeZ759PfzzKy6quxGArXsRmuVQEoxOEmj2fnP+Y4/jefK
ng8Ls60SFQgMF60KPodlzvSrWsGKAXu4Dpb2vjN8gbTsrrVyLDdZhOFMw/UYNsXEMtC25kw4FFm3
5fiUqCU8itj5zGFSruq22C5kWIuw40MkceXlZx/foR/qcQ338pVVlP4Lm2Hj+BkNBJQCojL7aQjv
VdB8Hxp3a5yexED2CTzyee5csUECJl0nKEV2KFmz1HjLYHo4xZ79xpcNWYKutNpqE1HMxmGGzirg
Ad9lWO0ZJ5yinGIEY5q9LGEnJWrcYpLdJFDesXRMmxgW5EdPhTUrUn4zZM27TJfxBmvMfUnJ30pR
arL3Nf7iCV+aJ2c2VHrHufPDL5pnk3o3lYi2eR1OWwppc5os6h0S7ws2Ng7DeZGvLEBKbGZrepaK
ezIYW78VDocBTDJe96NqYcsvPaE2zw3RygaMEPHt4pSM1ZmOdSMEscHciW5ANPSS/pGuo6EZ1300
u82+TEKRH5C62ZJ1HIPvZDU5wzMWZoKwRdTb7YGHnXCutcyZ/X2MwBNTmLDMBwJ1kJrxu7I7i+jW
qkgZ+DDg7Gi49MDy94XOu52qVIepbskwuqr6qty5kx2ND4CK4+ZYc0ok20cVdeVvp1I3nz2NvbgC
VOWSvDZqvKQje7CNjJaU6Fkm8Umc8oUKxFvcT7nzDo3hGyUNJN7UtfP+ZeoA4JEzzJ0WL64ckUcN
XLseBBF89R8NDNmNUCP3edDXTf4kp4DNo+ym+w6FoD4O2gv0AXCOWNbKFOIJWaHBfDcWe/ahet7r
ztiYQm3AjJALsMOweyRfIHtsvDdQm9LmA0gdgbaSgU2zS0hlTnvSWGwSwFA3NIZmYbZO5+G5rDr0
GeCjAB9BK0EpbBGj7TOkZvchLAlJHNBsFBlqPWYBJoBG5hs7Alvi5eOu6/AE4QWRmHEwO8GrK+3K
o0YboO89g/sIiEie9yGthS0VUKIOxbWBTjV3TWGLbJuOqgs3XHbibEkfYT3P+tzBShH2hUerRc0x
322hyx+7PDbjjddRCQ6RD5oxOAYLhBjJhUUm0MAQEMyUOATj09JH3qjpBiLC0ro5HpH5zOirWdVC
W+kWiQ7ztvGElR8QUuhC1IVDrY/Xe8Wq057uaW4DEHCfUnp9YatN6UwCYba9NuKa4GXSrXnnxF5l
67lwErmNqihiYMl5kh64ovM27qLmtT8stOY6DZE8j+OKgFbmUC/ZTURliMNGoBjEvEeMm1b5YOUb
Zk4pw7OFM33e5ZeYKcpBSHOOdMtlc3gaT46YB6y3bbrvkwXheQjLU63kOQ6DlEqeBbFlyT6agMQG
EI7ugLSgbxAN7Q3FE2/1eH0cLeKmQ4pRK8urYRcAlSaCOrLKRtPeT0u5d/uUkTX0tVVfTgF5z36X
epiaKMuYD4NkqB2ENHD0ef0AzKtYF76xt45s1YY5MA1hnkm2BYoNCygaiMT2xPWisZqk8WdjLf2r
0y4hvh+dWKfKH7mbGi97yJDk10FjNwc5ti/KcG6YbPoh1z43H12wA2OMGsNvkFj6SbhOe5MTf9yO
XpPu+q4YToFa4oMv8CFbIwYYCDgo/yRpnf6xDM2t6LvT0PT2ZrQy+EEawCRNomwr5fQaDeqHFNF4
10Uh+FwZj+fMcl4BbcxbNUA2zFxK3dCI6V5OQESWCFLriAJNPj6Uyaqp91R5rIj59Wt/LKDCTGNN
bkfZa1SI56KgOwPOvDkITgNrzDf+Lk7z4hHrSfdAivnG7XsPKYMNDP16tMotc711KyvbF3IMD4im
ZA6JWe5CEUbPdK+cSRl9N2MAn1GNpyy3rR0ZcLVnPqy+B1qVW+rLkU80bhlv0Fx1AEbIBIFkpDfM
R0kS9ZgPJNncQsUXJv8WKYCwO5KGeOupCTtQbs3hN275/GvIfXZf8fpIZLV2r6px5fl0XzASXtPQ
LRnFW7zDI9K2G9wvjPIyjNsxF/0OOdh+yGsoR00KRHL2pLWD1DLuleNZW7wF9zlrDDSfAL9+CvWv
Skll9V2ZAMR1AN0MpMCGOfMojyAk4TOb5OxMdqRtt2HWchpZJnet05GVw+R1c6pbVpghoMvR7sV9
36Ie+lPEpkBW11zytnFh/qOtWzs5sg9sEeLZ+tkkoUUWofQtoFRADzzOs0sxCj3fHIcn2+z14M0b
h/MtTVupRDPDCY+Vwc/BZxevkZwSdqdW9MB4+dGue7Wb0MAInYTvNYPiG5NWdAyjOX8VdT5vwYvY
uzKKXoM0nEkvOgo0+lyuosBjEsrRL0dlcPRuBC1+gZ4GiY/MxjPbc/lcZKO75bAYvgyufKAH/jse
dLIuQ/GSO+kLnpLiUGbFe0rZyoMklHVLYG68nqEXks2iv+HIAqu7C5ZzZNNXmQY4LnJQ8Bs/pdfl
arTlnJtVjwMdSRu6qhrw5z6wPT3OwdtCmHNNQNg7MS5rHoqJRAadRulHIViUS5H6V4DMMmxdPxer
btLpnrHg2hkBKbl2Ne1MDYBZ0d7HRp7dBi1y4QdA6ccs6xCRbEsDb9HBjp75zzyz+9uK4Go6UngU
WEF5oe0mXYdxtJuQBXLlNK9h0+abBQv9KsUoCeK/bVlBCiIVRcSGCbQ4HogRJ6wL4xyDIuY1x90G
HdvWEafbsVXOVnvDfRZO7YPT+LdDBdT/KplxQE3fEJLCG92MKVPOTj6B7GDOX9bxWkzDI6H4U8GL
dKPZehyY5kSbWjT51u0X/PK2/TMLqaGla/SlmZdzZeIjGPofEhYwbB7owHQ7QU3AsLCaXfj+Zd3n
ezcx7l3dzZeWXs1qHaaS8s/BfSa82x0V3KRL2dfZhh0cliAfa9vK1z0FwsUoj3RAYKMSCZ3P85ka
Bu+YaR5+2s/cL6PhpDnbibiJrPy2sVj/aJ7pboMhxV1Wgg0IXFJ1mKI/0vkqInvuJA9dbS23GSPg
iwWyao1jDfqXYznntiYJhIsuOQJDICmZGtc8mBDtFObM+MqD111TZeP1Mf5SVePFLotX7oaXqMWB
ambvWyI9f8M49Qock2xrG7I8fZh/gIazHpe+ye/YMW0MKw8fAqs/yGoi5mMVHDpey1snoHTIUpiN
aMXMv3Vz9IpN+wcdB5Ld+vxmyxTUg+tIAWrGnQ6RaUnHGHLoXhq8NBqHJ97QQ8znvYcH7x4xWBNI
rH0S7UvbA8iJhk98xx2NnEg0Ez/pWcTRgpo4kRUqONqwftK1GWMUf/CWJASmEE80SdJT7y4hZBUd
Hyue6oOOiqJf5yQq92wlvCOPj1w7sdCHRbj1bSHTDzLX4dEuTP1idfQWBtG8qagGOyQup/qlLar9
ROB2s6hc7UbPS0l9uZLlDd04oXNrdQ1Gbkv8XFSnxiVZF+vGmxJmDzSK9+Vza/qXXKh0a3RqzpiY
krOOcOeNbXzCnSXZh9FMbJL+u+pBHSUJnh1INdMJlRsZuU1c4B1peCMoCMIc+dFQaAeIw78dY+R6
395mV0SEZIjFtI9WcT8mnDqP+iYIkFpBDngLT4zTYyIItD4D2odWhVt6VcdJuv3fAfmfA3INwPdv
BuQfefnxL4Px69//YzDOu9L5jXcqBM4/4hjOPyfj/C/xm7GVTY6C3gnp/RrjYACubFv7Lp4dVyN/
/3M0bjnqN4IhHqErrXyUTP1vFQCp6+T7FwanZ7T0pGNrz+eHEL78S4ojrHsLLX5xnunrnJH2i4Za
NuoKqs+KbpFt1MF0t0KS2yzxFR5o4ywBOnqMMnosyOaOu5ijjrWmY4WtASGrZdVmLgKujuj7LmxJ
sV9Igyut2GIun5LFem+GFgWZPtTym03d50x5tGzHbbBI69HnJcbKpKKB8CX1ORUih44+c5dTNyU9
BcMysH2L2eVdVl1iqTgld+NAsbUYpn5bxXVtfbUi7d+TuO0aVHQSAyl9Cch9BeSLep6Wyy9X+79o
NuJa/OUTBK7BBBKXg5LaOH+hmDZc2XipM+eZQ20AmqZv1nmuhs3ffxfMEP/puzgOd4tNGggDA/fR
r2mbrMm6vqZO85mpe7vlHdvsJtn2OzSiaCuH3Nr9/fdT3H5/+Yb8Ki6/mJKKRg7vL9+QuCdVeIzx
ntk+zDdhUQ5fJ2ksuRsDv8aX2EORZ8eYxue+CWWwLxwPk2crK2hUU6m2ACiZxy6xHG98eIscVlt5
Z+qrFMAbxTsgd5UeO7/xiu6cS/WkYsOtJ4jHvPTerIP1JCXSc1whghTzSJsa3XNuv1ZaEyVfFmem
ca0feeFFlYcDiTU6uW+d1q837DrJcttBcGf5S+9sXFVVNzCT60c3Cqb3KMxgAVhtLz90fPXR5wTv
r2NdL4doFJAs+vvP8j9dOxwxEuehcui6uH6e/3rtwJI4XT+503MXFj+DpbwJLT6lRfgHKw3iPy7c
/wbq/i+k4F8+9ytt+U+KMh1sUJQxoP+f548xzn5di3//N3+alFg4sRS519VTaG2uq/SfwHb5m+Py
h6wdd7rAyPRPkxKhOZs/bFc9HgOu4v8P1AnnN74O/1MaB2+RJ7x/y6SEEeqX580TEoFDMAjybRrZ
jONdLUy/VLEptgjCLKQlMn9oARbwdxALFtLFP4NKRjUJr8hv6Ad1krQDsKZDpo7hCneiC1iUNHdK
1jlvtH78/UP8t+6n/27cbAxfGL1g9NBoB8SR+cHfvsH/49v8I/71rvkv//0fd5H4510jvN+MFLjU
hC2EZ2ubW+Mf1jb7jxvKNyxGLKO8o/9hbfN/YwHAGum4NAdIA/v637pr/nWVhqpDV4xjX1132rAl
8P7y8plCzdyj6t6Jx1RUGTMMqJs1RAlerJSjsvXAvO8W1XEsLPMM9EoxYcew0phHOpFCakBkM2RV
8162ZVMSP4vTxts0mUeh5Ka2I+V9/59/N2n7b9ed/yi6j6aLP3/8egf9/m/+uGMcw0X5Y6Gxfv/v
f7DWXfs3zT1Kfw03qc+7nW/zpwGSgeJvtqa2gQVBeBqT5L/lgPzdMfnr8uJSQIgxm2wwp1xFRZZ3
XX5+WV4qRr+iSsw1K9/PWduI/JSmDgcGhyYk2QSC0p2WfBeFWbjoflYQVjr7EmBfgP9i1eiY9arM
m5zZQUD5kxLbksABw1EZhRUzucz4PaEpCgwXFdzZMZ4Iqq7CIGLswWGsk/smGxY1PbXsaxNru1iQ
b4YT0OMCPntIHgUpCYzObFZYLkhQNKPVqXuCCs50rrBKgqb00b8PbP/m5tNuuyHfzjktfN87NRiS
v2E359tkWBr2jHnYiH01ZUte4l7vQuL1bk+tFTkW5hQVXfAKuRsgFQoLfEOgkoR3pgixBtULOWdH
jJgDeDjU6R0MQI5rbZzhern20tXl93aSefe2INM+cu38TTlmvYew7IwiYkRX+uNb2sIYcUwYblQ0
+hTThLNPh4VnVdWDP+jqhe/AEMivq7vJikgJN4mM6EEWgcvJNYBm3ALrIMLh4ykl8NkNn7Bz6u5m
ziP30i4BFVYYykuowmqx4j1OGTN86fysPhJ6xJDWuuoj7Roc0jGJOHGl47lrK4cIt5/g/ZGmcpzX
YRgaAn6esonQNMh5tNWFCRLCRICP3Xs2Rut0oDc2GAfFSDVqyrcx55Tc9bOVboIl56Dr95NeWwzk
2x0+1YATNL3LQUlXH2RAQjuHRLeUiU8WqXbxhOZYp6/tsljJzxbqDbQ1IitcGfotvXsri6brygOY
HmwG6/TRjUEjcqVBHd40hvnlN7tX+d50DtNl8I9A+UhBDkJB/GGu/gQ7NwNmGNG9vYowxG4IUVj3
oFHjDZZfDKuzBzKrtfCpyKK6W9hZor6lUf5uIGLvQJolak19O1gihbK8RhoDsTLh30JlnRpAXShi
KPOzPE6UJb7hey+L9YL+B/iQJfMlN+14Ye0H3asrMo4LBtkenmjTTT8Lp6q6rZblOBBdZRO6iHJs
CVpTPAnNW8w1llFJuipii9/OhxbAvYE0NeXrzJGdc+s01CtHUO2BWecZp3mX1799U6R8iZu48RiA
Et4Mr+zyqPUJC6UWJSnVNscxUkAdG8pXt8yL4YNySLmDA78cghGKD4WbEdIbh7JA/OAJhnpaTMEJ
fFdr3RLDU+2B+r8B3w0mZBqaRNK8Yq9yo8sUMcdiSie3rYdxpM2uhuS6UsOPEej7m7/E+UHozvoy
9H0arAX7XyKYQ5mdO1qVnvxKLVSk9oWzCXzaBEumkdycvSAv56E73+NgUVz5CMV9LfqAcXSIAk7r
ce1pdNJRUePqEyupN15QMNJfwqSkeSFuJaP4xRyWcay2w3T1IgU93pezqpyQ0JLdA3PuNHmS766U
zVsmk6y6gS9icNRYGLJ3s+UxteopMIwIOkTLYbxGetc06ojgdlJxdoa+GD86gCXfakZCL90sxrc5
nf1Nmg+asSDtrVieROoy0KYRJllzzjH5tmDWuXVSGz7/MKk9DuHwMmSecPZh37qYFk1I4s6q4Kz3
iWVusa4nZ8H2FPpc4jfndvCHNxdXnHz1FAAt8AmjxHUXDSkCZY7fw6Vj/M4jUD6smsCdqCEfvDOO
ScPZKDdFuR+ExFDbY2zDgrQgJJq+MThEsvDOkEuhHqNUYtdVViHeG4XgDhC+voJoSxaQ9dBaYHqG
BR8WtjfAg3gMOYyFI4EezasR18SQeOexHvRrYFjDCWsvQ0t52MzseqpFC0TQYVqIVX3SX0VTJpel
CnEZ4zKhYEuXk0N+KMPCcWsFU04twdzeJk0wPZWez3SvhWCysTPt4GaO1D0u+uAVKnlt/YRQYtIN
cio53Blbjluw6MKrw0fFGBVGUSDWOTBrAkhU5FL8zXy8XILXNpcxZKnZt+tL7bLOrIjgQZAaRwEO
wdM4KA6iIHHf0ibxvpA9qtZ8D2zKNrl+f0c+tD4U0VRtnCLkGjLqiQgcDpYq4K9a0qfhcmgmxA7t
xY9uN1mYoqoiJapTAJEl6E2+PCi9K3syKB9cXYES8CUlHYNNxq40CL14+bR6IJTKcg4FMfzqAZR6
AVAp4OgVRBl+tCSMvkQsTvWqFdMV5Jxle2L0AMBSKNm7lmcU1qyJ8Fro7lpEn+BduK807t1tMCXR
OewxPPKaG0YfOpPXVRvG0oXEoc4489CWXsfEJ24inBsdzWjfare9fosODWkl0oSpWdpUDsZqClsZ
2OFMgAIELx89vtARDg/0VN7xrVYtibiEZEDuP9NrpAAghQNxpoZhODNCbLZrcDrQKvnRmiDfj9Iu
l5Pn6fHexKVhWptZpM4nV18Ngj0LPfvcLoIyWdj5yPInGfU6USfxsjGC6TvWCYHvCt6dqvOexsCk
dHYqdYaTadtJ8FlZbkgwwGZ+Qblkbn+jKddO602R85YGmRcF844XvXOZGPwRmmpDb7xn4zSzBibZ
HiWCTyvMYjY+iZYacRltex+V/Ywf1MnpGUbmT5yDpKEWxxWYPihzvA2LdYxPPHvxoTBO29qy+3bd
jUFC0oSgJ4x2md5ZY04KYV1RCckvRXCBrFucFkcHkzNGN48PYc97dzxaBGvztUMCasuLicvkZyFc
CZosSJGlIsLPULuB3x0rvTiCMdCkvhfO0oSH0PObqwg9d8Njn+ZjdrZtP70UPmvfSoqimg7IeSWe
PYxdDyKqKr3Wvc/y7VAx+IZ1o8Oxq3jdvgSkRJ7tauFHA5/gv9jNwt3rZVnxGEFCe2cUa31NwPVW
52AAM35PryXwEMZTIzDPBJRStwBO3wohhks9Ljlv5JQlDvNA6sVvpOTDb3kcKMq4u75gNJkGobol
4gB6zywWjtuhaYCnUdEClQ2PpvzkK/kMZqe4eDSlrqf95IVsTQT+kC+Y321KWVKbuOcGF1ORYd+z
6dw2nZxBmdgaYHu7ENCNNO3mK1opQc0gLSWS4Xil3qveA+7UAIu0diMtvDng4i5kepibaXxaRDN+
LjGY/Bk3OY0Tw9Qx23fqa+/ONUa3apjvPAygoPS+jZxqepmpWa22rV58bl+wXkRiZOjSbjwyKeMS
dzSFEIc8NDxUDwvgq4/JreihYQjEuCjty4ZaIOra+PmsPmVQNhJxXjU9JRvc+B5LeKzUgFkqQhBh
s5t4lDLSglBs09z45U1j15JkP27hxYUQSLAQ93ElRqJ3iTs+zzifP1uPUdnamzJr07btYK2zgkKC
NSpzxT587MzTIDrLORWTSuNNapNE3w0FkaK1I8Ad3c1LwP4kayMy6T4D4XOZkfZlw0sR9rlzVPnR
4xZmI8KvH61nR4TfQFOG3UUX1K2eOppr9nPWBY8Ndw/NchrUwUeNX2UJN/S0FVfMr10/Yqxf6ods
cRcWSWD5lrMehKl9l0Go1C/1MrbXlHoT3bQ69Mx6cImL7iFLTITImxzrfOSZ8VtQAMQ8Tb6Q5Fxq
SkNwaQz+Swd9zdoNTiFuNfsu+JV4fph/LRajdGcc6IPD0uGiT3cjEy6XVxJU41AzEyJnCdMeU8J0
An4+0hKhK1i9XpBj0gU9tDx2U4sJorAWc6wLx8YfqXDIX+3N5GprxYrP5Rj0bZAljua2wIS0g2Ne
/YyzlGj+OLv6mbS/66x8sgJ3Sd/L+KsLaQWOnipo2TO6isQlrUg87UIz1tHJK4T5hrYOs2bSeK09
GgMUvNmuwtJaEgRbKyuJ3mVRjNYNr11s62nYeO3FkN/4QTMvU0120P25njgsHKFBeP2NTWjrY4Ia
gsG5cR9ynJHxrigR+XHWjfGZsyccU746/Q1lK651TJSwxMdsiX11K0YDeXVOcmzGPW3Jnzjmenky
fWin3xSo8uHTDgPwwknFQJPQL4O1N390829zMs6gW4bsZmhkfHKharJbC8NvXqpr6t7bXL/JyXRq
CzU7erW8xR34KmX+4A6x98rvTEm0W7EerOLKBwde5e0AnTZPmeTXQdm9DHYncF9qSBFbVqW4X4dW
k8uz41sacGE8ZfUrCdU2fgYTPUQbF90qfZzsOW9OtKnGYBzLkIPfugDMkx2Zdtr2eaSQhVEGPliI
kgGdNmDIZfRFJmUb7hXB3GdVLLa9rRxrJFvQmGS4EwxH33vBh7wdhkh09P/2yxzuF8adE53EXjL9
GO2u0i+Tm4p2DxnJubYyDnvS/+Fjv3j2q2OMeKGrvD/mRMOqV8UQegP/rvsqeT+Zh6Qpln41GD1y
T7vG3lDqvLCrpiU2ucKTYgyFIzDqY+jJ2iLqUKk1oLL8fnLD9OA1hdnH2oI4oiJvD3svODsTc0o7
SJ1Xy87z3ysINbiVom5ZdHowMsnAFm6Dzd/vV2TH9YU4nQNyOl5kR3ulkgvo5Rj6RoqxkF7CFDLr
tWTRp0gRIj7b0IiWGDcrD3Y9z7ewFLARFUWuIVNoWP87SDwxuTfTuN466DuwsbwEeaILX5fZW8S9
UJwr7XCuIPCHJ8/PFzYXzOwAOlDfNmPtADnV9aNLuEGpZB8U7XTMLZOSAhOckIMwf5rsIrDvkgl0
D9QW9x4kan1WTldwiphwaVj5TNDa9ew8+DDYxnDRFWF7X7qjs45onCxOulTTHTayqf9akpk5aagm
UFBmL7oxph1u+qxdPhdcJ962Izl1l4Vq2E9+WFGrReS/XZsC8WcDs2l5LAQES+ISsQ+/y5+6p3RK
4EkIwtaQTApak9ZdFLWfi8ZRGUhvcE8t0Ga1rvA9kkmNPf/FJST3dGWEYtbgCLMaLKxZONEHJ9j2
qpg/tDU7T9aonNd45qgdNtTTb4kldvvSCNKeJLhGtra1YFMmkuWunQqu6GJgikHDbkFQdS7MXZe2
Cq6IO/YYC6dkAOISjbhgHbP3acryN17c4WwCy2COXTTJrQ9ef7rtRc/8KG4U9ANDEBTg8USWUHNs
HtkbwaOwqxacVxsFVvoFQxwXzjaooiTr2PtDzGAXe+FkbYIfdNiEX8JRc/CcuEtPvqvKR09q8Yww
C9ObbWBX3JdOeC3omjJfbEVn26cll3YDaDGvvmNgU96Xzhpc6pN74yp6SbLqelwVZwZY/fTIC02/
w4GzaaMZJNXBWNK+FH5p5lPjNIzwY+0/GKGaYs3YLX0yi6jdbTpjmj1AaIBtt8Rjf6NnaNFE5UtX
HQOvKL8sytM1Prk4uIRLP3mrOGs58NC6zLst4oV/WPwBLAdjtXHbjmrObtLI64YjDFLrOrG1hg89
aXmWLi5rQnbyTsXj8H1Rqsr2JboSLGA/hEU0hG9hBcWFEMIIxxU2yEQ5gaMPtFlgq8+mWT/lI/b+
2MPwA6ydzOodO2Jvx+ved/alGxJmTD1wu3GQQ7KqtZqaBxvgX42/ubFivLjXmLDTWSM93DPkWl7N
tav7Y0TDwn3Uoyj0LpiCp9jxcRpyh0kcTh1EQeogxUon2vNOTjGbJ2mz9eFhSfZCh+lRhV7woC1j
LrYEqrKZyj53SQPR/9Rpxz/5OsEyAQK03E1zmb4QiMsPuGvhyC0hZ95dP2IL4rXs1e95YDLntXO9
UdxULUowa4WizSzEjHzsWalyahCuksS6wtHIt2p87OvsIp4iRuMAYpOspPCjz5aHoIuSdwvfBj8R
ksO5CTIEAB8YDxG9zsdWa7vWwAgxS/i4RmN9ZUcFap1xUPFZ8S7bZEVfUcYmGg7rltVQuCgmLK0z
SiQbB78MTpRweWKNpOicbVKzwXaQOcQNIjJZ0bx4zNhx4y5gsn6W1MxeDC+lmVDPjCLmFkh0Yy6L
O6BL0fBGKo8OiCoaFXZDm+K5Rmdxincmd0cKzhuWqDsvkYA8SDRm56rTefEio1hhUJO0euKDKSqX
MBX2Qgz5seWi+wq3AQ5DHw6jLxPtqsbOp12kmPJiB09T4T8sLfTplRUwG7mU2M0Bls4BBQgpZ1x4
UPQEzLGLsR1CslwRtMdYSBVDQWskbJRbN68MQa0Rt49EqfxMUFpSgq4cf3djv2BTwHjq37LHrw6u
COkti1Gq73mU55c8CMZH0EoIASwrkeJIjv0+tqM52zlVqfZzYahNoTILf2lgUWIEGEp9mTw3vU3j
/roIui3oGWfmBtmOfpSaA46tnnAtWtREKIJHbYP3MPuCfRum9GCZ7kICqnuJMrJDa38xKj0aEkz+
ulZB/JxHA1A72hMGf9MwH582TZO7w20c4RCqBtt+z9o0phSqIKJ2mNt5GF9mx/TvQ2WAgpTQEPNI
Er9RdPCwsZDzybInjZxUj/1LNHcsmeBE7HkLZtDg4VLUf5ZB6897VtOifAhSy6fRYo5oAFKZjwRH
AxNr9+TX5iMh2EXaIuxiulm8rCJcV417nB3FOy2I4a3l5vMmoUBwC0ASvrRLqfuaAohRrpBA9CGO
wH2vZ/TwawLVSz/7mu4fBLUIohz0GCM767bou+kwFL0+EtPV90Pp2+9pMw63/F7VfSSFdRiiRd8k
ZSG8fRE5Vr93Z0v/KAzmTYyn3Qx/zK32swzCH/hw1UtaL0V0LqZygtV+9WIm4A8eQnJdh6DrCs7W
ftOenFZeLZLCouLIptMmX5UtJml27zF6gswoo1k1U2S+Q1hQ3+rUIuKFRHusXY+9djzHIATTGQB6
rZaCQPI4dMnOIfL9LhDkeYzwTz40AR2TJ2TNUp2IGmJ5VOFEvN0vcK1v8i5pD50ZnHrjm5moqIj8
Re46UYlsn6kBRF3QiVZuMrLHvPvLcmZr76iIOMQs3bcC+5pa05c1ovxhmb6luaf2fiA2Aj0OAEAQ
xiN3OuzytEd+bljN8GSO/n6c2PJKa6ruwjrTaoUkG467GoAGcoIlMWVyVKfbBBgVj1zvhg8DvDMS
BS4tssRDKhc7bNgJJHcjsks59/2XgOzqc1xHbsyyFTGMwAxqKKNzZtFfVNQnGzOw55vWS6VyxLUs
iuPLQOHnA8ajvrlTVQ6CrGnnyP7Juhd8WXTvlifXS8wZXpS4oLJzCWRuHaibJA4nHOlGwNGUOOkY
0s1XL8rMR6+97BxkpbfVaVp/8asqhQ3lGzaoizWYgyPzEXwk+858N4xX1dJux7E4sNCAFEtbEAgO
vLN51XZReu/SkPOQTRGcAKs2uVrF+Jo+aPgVzjajQJW3DOGuTVwF6U4rlH+GTRh4Kxr9vPUQF8Ra
wHO40ypNU8O7heiHWZfkRMFQ8Nenp84L030ujD7B9Go/lmXm4VWp7OHzuJbZ+JElD9q3fGg/rhVD
gAzKnPq2vn2PAJmV0LahqYW7oRWk3FMK7o5wP669CGMz7yojrR+9nFFThoKFdIkbNBlO2T15NLIT
NOwJNX/Dz2huY7u1kHqtarp3hkx9D0VfHpbaIoHUyIkOuiwPdsFgBbdaWKRWPQY40b5NakK8C/mS
ZKuBFq7TjJryx2XEv8m7CXr5rm5sVIIlmxJM/nb20lCic42S+T/tpLMfw1KXb1m4ULKUDH71FnfO
gGSVW3m6tadcP7TGorwVjdL+2Sh3hoTRyfIkB8G22y3mbmI1zFR5wJFKZpJzDl2f/ozwBhXWJwdJ
R1948aoI/nY2++10E1GoEVETXXb30reEeS6ElPVFOxigeO+T57lcaTd71A5p9nPs1ZzsSz3edEoT
Ww4NgPS9oRoCBxJshNXUg0oFmJZcSTIdzWz7zvCwsAgHjLzo4tA7G66w/Br5U+1tSbQTuEnAKFWb
0rH+H0dnsh03jgXRL8I5JEhw2GYyZ42WbEve8Lhkm/MIgNPX983e9KK6qy0rmSBevIgbHvmLmhLr
BMHTWCpAef3dxsJpNroNYl2TGsrpOtn55F79x5kr8le6RUPxVI8TCGY8ULRAMg5HEJRbHkSOvCr/
GfvUqt5GMdk3ry8nCMi1CBLmSYauwhfEk3mZ+HswT+VbXuUz1TWicrnzltGUBHgMDoyEVFdT/Tk4
WxI1nUKSFl6pyD3ZOgVyswRrCdVO0LFJIrZG3N0HIGtPM9/+tw0UFWgq/vxpt07tOO5DIzKeZKqL
YmCsxO/yIfzg37VUU3r95R4DOLFfsr83aeRPJ9brO+EfVlVkkCSmdS8zxAt7b/O5IQHuupaE9Osf
MLVm8RCFbT68Kj9j8wn0TAYs64LuXVR98BqM3dReq9KHxb5tYGjWaSCgwh2y61/J5Ijw3KeS9ruU
nM/dUdGH9jPVqex++Znemr8bfSIrBxGG4cR3i7Il2tBX9asXzxGYxjx2C976lZn/jG3cT/sttX50
oA4WNzCm4paNJqAHsV9p3fpCpkIt48Iy/+6NByuh49cJqyacH1M4ovnTSlAXSBZbBgboHFt14+nW
PUT0FNafgR6C39KszGYxzOFzJ9LxP3pBDY02pe31He1cUSowopJnF8Zw72pLaYu9CiQ7jlZCy6dS
I3ysg3YBgLNapRmmp+6ZdYNDhU+PKPLOiyYcEXkCOn/4Ie84aEQN+x33QbpdnalrTnB5lgDQax+z
qiylAongbaafHqUsqH92ERj1Mar0XVpH9vheVJKndMsm+2+B+i+vxMK6/MqH6t/YNbhAiJpR2ERX
ZqOYiTCl+74ENGZc524Y7m/ltftM2c4jk/5fb7//pMSkA+JKx2WeLTbrrsHtHrvrR9/gzL/RPqHz
a81pMV2WoZjdCwGR/BIMYg3Y2CFTeFEzV/+hrYsDzFK5APHspU+uq6seN0W8k+GIsunKGtou8G5+
diOa7U3UMbmXoBb7qMr5VkehmmhNG3ysrwAUC26dHa5wRoS0H0L9TkZxjQ62pmz1cRTuXF/cQCx7
tUzuYa5d58ZWtv+5ghng27tMa0yAphrcR5Kq7rfKpyYk6RgfuAevq4LBki+aKJhP1MJZ2vq7IQzi
EOulejipWQ5VvGxU9rF01XDjKs7ebPGpiai57gb1dxmt22/HwncoA1wLP3jvUdQTs6BoigdsoM7m
nrncODMROR8p+iOrm7w4NnAfgueN6YrBPtTdeiy70RZvTKohyJuQq985zZB0IJTEzbT90nrzFHGA
oumLh8wujUVvC4cOEnDDKZM9NFZGc3nwx34StLxSAB3Ep7IL4vQzDAlwJiQQtfH/W0bqE3dcWJBg
DGLn9EpkNe63JLO6yWjK7UhwIVaafrv6o+trTv/MV/aWT7WJukOXgdJpLxTLTvNHpYpMvnTdFBYf
QZHShUdogBG02fPNoDGn26QjnqRksoatPExwEDtF8qjBfu+cNteBBwVWu4s/pbZxR+ahYIoq9qt0
+vlOvtW4WKiepZYrRZc+zv6dfdCVy6jfBvYvFevdihUQ+e0qA0pFKQSS/bXLe1Et+04p36z0jc4d
eEioJYXIEwlTIAaljSad3+Ec7nymv5Mb3hNdGWH3X8tTwy0fmzTWW64IhktxKJGSeFx8NT/UKbcF
NBR2ZYwISNjDS7NQT/gyVXkJGmIY6jSDh4w1J0wW3/EnKD66zoAgLD0q21kwu3bEKp3aVqcMLCaX
ZGDiqHBRsxrwKSjWVKvRv13cKtkN+TMnh+E+zWaXbWBjKkpU8bDpblZ7fo1a0QTjDp2kSmeudX+M
WzN3xDLrpe9AJxVmCv92fjiG392I4sQHBtmhgWZJt2NCJ3zoU9w5htttSG3N69FJI9fw/UNe/tGJ
sqH1FYBQe2Dhz+HWKuwjF0JEbvWEjuZRm2zGmYqwPDLpqavTOP5LWznFcQkuJkX7dRwHnZf4q1pj
tc8XdbcEdVnOWH9gdzWHlE9XjSLRDW6KxVUhs5iLRA5ekoTaWpeld6b8Ntc3PGSGHr6AoZirMx6S
4s9Yshq7X9ZbDfpho9FbKhgMtOPN+Pv6zN3eYmf01Ak7Dat4bkqGlkNKmlY6xFZsJiO17wPkN/Ah
OF72XdiW095EvrH36hX64fMUC1d4YXlhunMIIm8lKN45HrnCeqJmZ8wq5Chwnmt0ckbM1OmJs2Em
OD46fIkSLQa2wXW1ivkvG5h6zI4AGkVGTk+o8ULXgqNf57lYnH9llAqkbb4V/X9DJtir/FMFBe/s
BVtIHxC1gn6L95kni64k8Ns7GW8iR/EGFRRmilEQ8B40iOXZo1UHqhUeeZGvzowijBLMTg5Zb9dn
a22fPGq82c3KMV+uU7QGcLY1xZH7ZXOr+CX24pbXKNh/ofq97ueyexvof4n/CRDpK4if3uke6qLh
hqpSA3LBkFGSIJMp8C2SADXLvWWVFpJNqhrDf5p6elg4hdM2B4m2rKuk2kB67oZ6qezj1PntuyMZ
liEEu3H9X7k4pjuuZsUVTBJ/QzyB44zVJnO7y7ZgRHi3nmlSc6igyZbAlQYhj9PAnuBgKbimypIE
enzAH2azj67mEnTxc7GIX/cVQXAhotGGnxyPvYFWWPfVj1SEdygi4C+oUI12s4lu3j7bbnGzaBJd
spU0ZtuCs463hQUSfh8mInmMtqzoO6hpUb4dY505fkJYYRW8Krd8+R0FOpOfBjFUPSBEcXnexQ6v
gLfaD+5BW4YHsZxcF3oFFVYbkKWaEytkj8xSMI5Zojp4fmqaVa3Tgz0JmoYeJdE6EPGP4eZmNYlf
rr3xtS4FKwY6PRhpr4NIrXCwUo1DnPTkSJYLNh05PE7WV9E//nNlxnJ8Gm6eMEtyIlxQRZjLCIWW
86GRKw8jU08aUZ1YUtt4hA+/pEe8iVX9zQHPuG9sy4DAcSgCAo+8gicGCq+eybHBfNyyp5bFVfwz
aLthBXUaTKu+UnztNVeNaSE9SZdj+oVYQKDOoePQCrUrITFAsqHMNuJ6Fed4B17MwLtyv/ljNqLn
rHJML8Gcdc2xBonavNEz1nrfODqwU5zYsG/Nt7Jq8joBO2w4yTXUt/UhE9HkcO2eioaeVgiJ9odf
G9H9nZrcyf4G/WCrbxzGHTuo3tdpMnLMSOKKZvCPaJSV+cH0FWXnLUNc+h2OKbeUYyWRpZ55vufh
+7b0cX0EWumPyzeb54Z+T3c25sDtks3ZGmyFe4eNh2vzAduH/enalWu2XTfbF+oIqaRy//nhQh/G
zjHRK3VGHHVsV57DbJKkXWWp+CGfyxU2JaWTiwt29gLwwi7kIY0ztgeUwGH6PfWuwWHG9cWmPErW
7aEjqJWCphsKCPxBDFzA0p/XLeJzInMY8dX9gjO+TROogG6pv0iKMA+iQBWdCe4p0LHzHtyoUrR5
ANHu96SMSPlIQFjzzrVhIA4V5AS2UJIeKgGMsvHNNz+vt16e5vti/k1WHViB3PISxYVDK4QE3BCP
bfkZTNAL+0NUzJg1dzg0pg2moMOGZ9nz6x28x0y51n9igKIgFpcMlo2XDlufi+ED01Z1xnhCf1nD
6zv7SKVc5+rQm2bNWOZPmqKReJrCiBpD3/KHxvjpXsvJ5gF0BOmwXQkw1i1Qz78r311dOCba+5PP
+fgJ+d5/bUQezDsvF+aB/BF1FQrON/CB0aEWRkDsxq/b4Hi3+CHAbp/SSEXbYYwajym7Qfwzh8AZ
nQ5oVDXl31LpjVTfpKZq/poJxe8ZF5ecP6WdZcyrZ8j8kAxkyIgH0jsNmhOOSctDu1Xw7JlmHX99
cJfRf1qarjiO6QAnpzQCTyesB6pc3XRipBSFQBR2/fGlpVbwnEYD2/PRDDn8mm18WnCEESpyCdKj
HHb4Fwrv70pA7c0vM/851+yrWMIM5edY0aJYTF5wVd69/2KJR5iASojPIPD5t9N7bjTY0uxHb+Mw
KYLc+c1FEyRApdwb3Ih570y9WvcL76Cj7dj2Ba3yKe9RdSK2cmOjwx/+0k7N9JznQkio3daJdySD
AjaKq3oCst0m0tu8R6qhHTbGqM+XLpqaN8rroC0vbfhN3klB00aBM2A6Rw6M2yvOPg6IH3dQ7CEs
N/sRYiKmtbJoQRIBZe2HCNpeOuuriF1FL2w29m+MSxSNMFbkbGPjNn1o3EHEEI+gi1CoVn/ATWSf
HLbLPyfMgvWZpU7G3Wysfehzaf5H67mmVIdH/H5Y5vKr9rcRKEfkUvEYrGY88r/H2kkbB18KVTxF
1it/NQR+7Y5yQPUduyyGDH8NuBdM1ruMQRthcMzTBxl4iIsiw5EiKezhAx59d8/x2mO17CzeGWru
RiyTo07yvmwOoDUlUd67MxdBPUbyX+Cs8E5wnryFgXM3V2n4AiGNBVpXzeO7YxSuXX7g/NGrlhl4
UsFzmI1181hVKDIXWh5xuNA06bENDbd+RyeUnPfROG7U/67rE8xgLBKhgr2VOfnBbQ0eHN4pkkdj
WGgNSdtyj8Mn8s/tDEWmWgEKljLEzB1rlETWwYjcZc1Cfp97VcGMvmCGV6AycN0il5zGIPc/EbGq
o6fL5eRFhCHZjyETWt9FIZjL4rJgxnhew7a9rnHOPb2cAnB61MFs5gGsZYPOVjVvtWBbj1YQbVAc
B1XfaABgzqUNYQfRb3T388aekEe6wdwVVBYKx1axlSV/ueAgoAdgO6YSxYgsktQHdoSqfUKL9G6z
9NlPVOT8EiF72qoZ4+sEG6F3KbxKnyenGsl8I8teUo6eC1p2fw63ylzyAT2ybht7K/iHH1hn27fC
MpZGG322k0EPZlqI8nPRePPzMFe09kZ5/EiH+IzfK46rJ3eCSnF0iHt9y5sYL5mnhH/upk5c03Dx
/3PQdipOF0rG/csqQYRRetJu37tU1O9OZbrvsl3jq1xGeai1y0qUvqPszH2VfUY65Sp/MDb6EdYz
10uKp/2MItmHHtHkwc4l7DBoVi4J7bx/LPCxfETDABZvbCqPGq4gIpFDvCE6+4ZoN9BCVUFhC/kW
urZpnol54iSKeMfkPo87wF03fxjxsRRHU1MCtUyRtVcfq8ueKx/0nmhczFPFLu+j9bDyL6GiAwm1
5wj6AGjUFstB7qF6ffI8V7cipV/93nLtH0YRV499nYaCkGwZPBneTZg62XDykmAbdQ4in69b0Jr0
HRF6e4CRyRbboTCcfTZcOVyk2c7r0AUziY04T+vpJe6jLalLT+01Au1ReWX45HM5fYjhSic+iE9g
ui5X5hc9G3pz0m0o32A9zC/hHdXGS1tmR5cz5y9wS8K/cmOqgrUX/ub6Fa/nlqbRBGqV+NYS6ziT
c2Gs3cGeKvfbsBQ/S16zn/D+oS/aCuYLDzB7NjJcM+N0HYChnmYzscMP1Fc/pulb3o8+Kgn3FjQW
PcTyDDQXOuba64luIdYBFDWz1XphZJqZBFTzXWMSvnm9F7/bSBp10ahYJ3tv533e8LcA9ov95XsG
J+EpI+TCaqKPX13Uo4uzjPMFjCWEEzT7yD2uqUOdGErzX5yXSr1QFmTe0B61OGbFYOMkEmMvk3UO
6zgRGi5+mbohikxYI59lqJnbSm1Ykup6SkZwYX+Vu02XPFDiyp2gHN/HsvFiOmycobuUGtvuoQ/7
6D3ElSl3Xb24TBUFZcMwjRR0QrZ7wdO9HNPDxeXq/yZg6t/v/oiIrMyWX7oUREqRVW1zcoY4X0+Z
TJ3tozF9WCJRLvz7Zz6N2kuQ03z7By6gZMtWF6wFWfTj/XEWKutFGTrFxaw4pw+wJGrS3zUWFy6I
eazL9pnk8DSjV8Zl9Zo6rCLuA7+bBqA9KQei58bJYu/GO3AGmViEDb6DdLU0slP0IzGQIB8XieP3
BCp3zVZkVu4hdaYTt8jFIKF5qyoeIn44nAmsDSHt8UH0P7GVN9xgKjvYG7eyON31NvBe1EIB2itl
Ur5zFGE0RhcAOrnPPMkBeeXVuOwXZSkYSUOSBcmQRTE3KjEDhR1thtAtMjXWP3Lhpjk2O8z0Rxok
lg0YjAUEEzIO4kyMY/3pFyFzY9R5ChBU0Zs/EzMiHW7tYK4caOK3w/0D2qCy/O1Fx4VIYwPlGzdw
suwoDgFjzLdyDYH9+GF+Tpd5u6L9FzSm3TMkW+kY/7M3wzD8jPICg8M2C2iX+SgkWqmI2M/y8uJa
HKLZFjeLWxNgTOnffYiLTIfhBrxEh++5z6/hpOQWD/8amMYCJwG/f+6vcGXkOTZ6CH8h3c7QsRUW
WPA8cc77pa+rH3qtsd/GM0vbhEC0OmY4focvYja94RW+Bu63fkQzfGAXY1tEh0WHbtIsHRj01eTk
nA6ONWRr92ol7npBlBzfmVHh6MUgtK5uHFQ5TnXH1S/5AqXE3fXp3GGwGrgU/DBlE3pJv5Jb+FLu
iHoJRpcPBJRkvCKoZT6My1EW8ZmLiei5VgEz2hJn7miL29GyBt1NhMiTLWkL2lAWHHeafo1nlqXi
qMxYfY0ekLdWO07zO9smRtitQFKhj1CllA4uAKimdqHDvqwBXFatjs+5W3RHa51qeRBosSnrjKou
6Asf9PwVK0UDRlqmza1f/DJ8TXHj/MWOPJeXwDTDwgKPt/Y9MUcUo8uyr0b7mr8c1LyndnGCs6+C
8m9JBcmVXVsQnE3srA94gf86Oow4vcqw8NrPbRmJ1aGGKQhzAa5VCDD+FvIzA2XoOQ0HkTtPGK66
nMj92mZfw+YrfbIi1J5N5pJFLZ7CtYEEtOZpQNFLpwRudMa82Dlbn/F2T83s6BwBJKQCVwzQBmZj
UlUYtaoorouXdmb9fGrizTQfwvQw54NhjCG6TUtYrL8Kx/HDXcVVvoeyIKEaYoWiKqcKO/N3C2Ni
0oALAE5xgODPQUrf8O/kUMrjiR5r+INKaybAcWy/emo7FxBRvJ4RGzKjxHeSH7FsuOHMU/ynZxcJ
Pqi6A1NGiPjDYcUQBli3zYs2caasKlEwN6O7k+MjyhxInsNrE5muY9bS+PCXczE2cWz2q1btfwM1
PLG5zgsOzTSZA9noqxLNvbNKl04XgkYFh+E36q3OVruutyAUdLhRhDfaTSZDihCOV2Wu2+Up1wS4
uj37Qn+4A/uM7xPnQRaHeKNcvMEIn06dwEtffwZa9/rNs1ldHgLiyjzGXGkCyqVbMY31paqM/7Xx
m6IiFP8pKEo18OL5bEdcCDu1sbEfCQBAY9iNYbTiY8ph/o5HPfetOeQw9Ga+Eo2/ts9u58/8sVaq
0n00Flb8KzjWMvC/o12VwcGJRnoaCx+tnbHJh5bc7lbVjWABczJmDxmeZZMmNaHS5p+pcld+uXHO
WhOyHfZfZ1KsWXC3vw51k3lXhmGKzyWFDPZV6h53aic9Z74tBb+etxFtfDlAkl7tLk0r/6IqHFE7
p7vLVcMMCswd0UvxygPe5FTquwvcsxDWhcr20cSq6oprH09hn01fFUvGpMKa5CXw6zQJp7m8hnk6
O8eRWkqqB0P3ocPkPv0ee8MZdNBemVJnmdvZjY+L72teojEe1rsYsubzpe9zJfaSnw/iXymCP1vZ
Ec7Z1Fj+CgXVe9O8rVDWvSak+y5A3OAhXVm112Me3MOrwnX32RpR4FXO9tgD8lpQgPgADsq35nGs
SUJyKHTtK4bY9Cp71b2tGGVTRsxxoejcGz6MZlOQdLLDw2kzwr3sbfv52RM0jJ7XMXBxQ+GHtRfs
F9ut8jwiJjhzYbZNltckijGqwbSbmrgrTwMdevyjajOXsc6pwog1k5lZZPGC2B90twmHGkg6o4oX
peIcxps0rOCWmAWqx3J02iMDaue5taxU70tQrOt0aolvvTtFRF/r0dtvuPMA19YR7YyQEiq6FfJO
RoeGhMxwbAM29fBrcpqwQln89FyYInNsI5eZpmKnVuM6F0/gGumhtPjZyOGF+XoZUF33AEgiag8j
nfXH1ndz+7hpn3mOtJvesCxUrKPIEtFMjLjax59LLvr3kCrzbG8J6HD4DeAfL42nJvfEG2T+vXbE
DYjhUATTUy7xXcYrVZt0LoG2xHTSjLcJFxeB0C2m2HsqpqSvF/+C4Ovlx1QDZvZEzsqtZBX+I5jp
HCNkbNe/uSK5exvCePrW5LPSl1Bt07s7ByFqi7DlSYH47Y5OzGR5bELjn3VRSkC3jdv4zxpJ5aWt
Cgj1/jyopyE047WsCQuCzHISilOXi0OjxWU2OriooFZfYRwCjdU5ErnvV/0LczIf1L5IbTMeAsId
X6HNynNDKvPM9yOnwjafuXVp1LdrsTLlXVySIQQ2q3GLH/sRo+B5oDgrPzpQXsjkAQD3TwJ3K5aZ
dGa5Du1fnQDEjoDkuZzyppyGvyZbGHKZ5iFjLRs989QL97cSbZ6vMO1Un3HO6ubNbfA7JemkkT58
Um1EOHJWx7ycJeNDa069CYs5mSfqDhaY2lyVpgqAm1TYCNANYnvpaFYGvs8d4I3aDvQdb4AVx5cR
ll3TNwN3eOnEz92sU+7UZC13QOaD19UtSfIty9pC2c6cFUqwsC8pEPDjVonmuk7peJj9Ce+RNetr
Q/5xL+A1kPOYRvO01hXRFr5rw6EWnforV4WlTw3cNtgZh8CBlWyeB565vYfSmdAyXVTXsZZp4uLt
FVj9xUzwCOE8Z2lsvO+W00gjqYb+KY8EFqeimIL7Cj6zSMFejbMIyadzLrQPlCIJxBBjLbBpf9pY
gV0F9hwu3JYg8BFHDCbnjQZekGxVR203qUTSS6XEGJg7hp2ytIFazwUecXLXs424Wkg/TigdW87G
md1j5VUoZrmbij8ExvMTTWP5LzXiy91tqeNdwBliimlpGgl3UFixwHhe+ssnWvTDrxpLvwzOqSsh
s+6YK0ulpd/G5adxXO9NSUBMuATYVPwYhLtc9OC73rFlY8SMWEgQiTwd4AFUkdd/hLXBy5Buoj43
RIGdfetR6Cb7av5qBqKDPrnH13btq6TB0Qx3VC94G3pBAQz0NOcysNB9Kat1fDHGq9NvBZvR596y
g8HSEDBAVZiOUPRbGqrlpDN1aBkEof+5WGgp3GUUnNvG+wpmKpd/t22XPrBW4FvWthC7mDyygFA2
YtfZlDjXmp3Bevpsm86UhN+xQ4h1YW3IaVC+54PTlmebOsHBZS/EjcfKhIXygnCGQbp0wvTNVy6j
sCGdhRmMkt9/7djm5Be8jIOU5IpIIkvCMB+8le5iXANva7pirUVUc06jpkvu4Bddw0xDyuIrEhtZ
MGeK9oM76GcqIIvgkHUcGPuhFC1KCDeMR+LFtD2hYqZPC1eVH/MAZmcXGJXzq0kp54xqVC5Jb4w3
mlrt56CavjH45tFjaKgIbzo6XyI5LuWVHusGCGjH5n4XTD3RJMdv5PCTTUnJfZQd3XhZvHFpj6SG
Gky8LFcjSHzs0GqeSuU8pjwZwxnfgf2Ni6C+aSBT9zDIZEl3xypMZDp10zEYihCtoPSfcHqAXs/9
AUUtWzp9nk1JcbTXVPMO5Xy98F97Tx7F2GAaWoTA65037D7S7Cyf5tiljtLTzVlQQPTBqNqah3WI
l/Uy9xPlnRhykcd3UejTYTiHA8zeAMLD1dxn06YbCHp12pnKi15mg/rsVP8K3TJM9Isa/wEKSv0d
PpmBxGtMtRag8HqS19TlFvE+h8bhXuDHGb0pTZ8WpAIqllvNNOCEwDhZnuFWVy8UHPnZqWnuUcvZ
nclQucTqhu9wLLfC2a2mCfCWNaur+j8kpoYbjA9NVWiIazvRoHGhIWBYrQ84uLl8OHIyw4n4GgVE
QAcq7n6N1We2dzGBGnAhCW/q+Zm76jh++PfGGMBehdfhYS7T6Lz5U3bdVrH8CjSS8do7DR6hOP2o
V+I+r3chef6gF3glisaOt6OwRVaf5YpcQZVssX138dNQAcKGF+9iyvj1JPPGdZKKMAMWucArzvSQ
yujod2a68VeEv8BAMP6LIvDScnPBuIsBv19ZF5LCEwrQ3bsFs4IGXkkTniivwIUPXKDPSGlgnMnI
IOIumkDiBWim2yfHYsEahyHcy9hOEJ1l3c6+k6pM4tKQ4NM5T7x2wnoXbQ68CV37HgjngVrI+LTJ
YvxPBrZ/pUuadqe19hEeeRTY+9dYTF+ryA2+tff2Y1KCNjHt6h5EP/UHTpYyWWWEU5e+5Wh5VxNm
DLWV5oSTLh6+Ra2T5bc8zPP+5HH0lyivtOxeZgXE45CtBH4TNkzyQTcsqgTBmEvn5Q5ptxDodLfN
LHBiJGBP8xeDL2GfU4x2V8o46y8BROZjzOfeJO40paSUIzw2DUGjozM59wMzh+bAfOF3LH0KcQy0
0sGZwgsQ9eQu9H4WcmySdd0IkwCBIR2jncLi+rX87jrCElC42QdOir90x4ohsZmNqH6lDgJm28Ir
JhIE57krnXBr0EmS6vlME9m9tyzmrUscihAU9UbzX76IdLWxoTdPTJESinLk032NK/LP7C6K5wmx
FQ5iPZ02mmYe8bOw36X2dTuQB+ifNySXi1rldBoWatW5B8OPZZJlf3ng9yLejFEEpvMNr2oZse9H
yTHdYTIBv9eai//BIZvw4WR8N/+tTq+dX2LFMCnNhs3bXQsu4YSSm2QKp+GZxBH9V66DZlRNJmZo
ymA5gpCNNd7YbUGiaee9wcn9NjLCnPWQTwwveVueClRhrPxqxRLaj6MQ5zqE0Yd7kLD+UZCBM8k2
oIuTrQ74ZJWOFBenauMp4x+TbdG0B/R13DyNU6sfUz7wB1xDpMvqlCJTiCakifO1IZk2ZARNwsg0
V6ZL/0AgJPqjrSKOOmrfo79sGtPDrB0WpSA3YiKAGsC2Imfwrhrl9T/KPvdZK0XhvKsQUuqzCntS
uFWua86FiJQ8++I2gO4fekV27F0fegBTDG1UIUuA+t1lqojYqfLpsY1n03CevFBHBzds3XpvjZfH
5wY5uTvUAFowvoQs1gnCTkE8uJi555x0kISlwr5Z1dmpF4PjvhAytdOjJU3y3OQVY240I/S/OKHG
v49F0sfTwG7t5IoMODISAl73iOzqAAHEgMwsy+05W2bN/0VAjIc09c+Fhdk7N0ysjL6fB80NU3Mx
Pzh2rbDnzVaWp6Y3UXTsIiX0Q+H2sfswbk7gs7CUWO5T0w1nhVbzE6tq+WuJq6nHWRhhjeVd1H8f
BbOTw7u7wMWHK0+fZuqFwR646kRAFq1RsSQl+Nov2BJleasovvos5jr840V+8FrTzigfN7eZixuT
ADZG3u5Lk+RIB+isSM1PLbSZr8iri2fNx/mKgd2Q8A7rkvotjI/rdKctuekF+Iv0XkOcyN7Bo5oN
OAO6uIEzQ4RhH8w4Xlhg0My9gc7sht3EpVvSjgS0E39hxqV0GWl0R4xZ7p2Q6d+6gWDD4lzE2SHM
Cnvn47rkGMvcxNFxpenLI/OCweRHuGBWP0UpdpcDTM34slqIw56f98+AnAvLrwaySMJPYwgUYc27
6HZex/28bvbnXG39vyAali6p14AccxtwN9uFlV2fsw5fwX5xNlgJHf6nB2Bcanpasg38Zep1+E3D
bmSpHOUhunWaYmB/3KKsfhVhX4ePYvPwsSge2vAk5lxf5SZgCK9uQBlWlH45C34HTuFAhzfVYVh7
hHrVbMnqOEOYYN6tu2teG+e5Llrqeqo5fe1oUXqvMBQzKaQYvm4d94sIZtLms6arMPoF20haah83
wrYwBRtksgwJe/5FE1pHnwIpzhSDuxocqhlkPD9nZZpackBNd1izqj8r25aPHWVzZ7hLq/xgXx/h
qq64OeQlrmQudWYw3wRTvL9PpzSKLmuptjObrZUM3DD5b6tv05iWICYKwt5kfB9j0hcbyr7wEpoY
ipteYvbh0sVXd52F4x9LIbFU7UUayeCzdhevfB9b3S7sRlsQRISxYsnNuOPvy8YcPCsxriF338ny
cDDgcpDy5to4eqpSeqF0oUF7jkgp/Lhg8d4w+Mf2FW9+yHju5hwDEaIdiwkIaMNr7KttuLlk6Sef
6YZoAJ/KWP1zuNr5372mFzFuvEDN8c5MTnSb5wzCT5d3mCrI4xvNSUtdGUxa6At/XH/SR8rmHPUo
BoNRhSSUViQEbLOxytohCTkgbmFJScxWsecUuyG06yNflOGglIZSVC9xUssY83vhWHvaBALirhl8
OEKtF1fpEcOGupYr93GKUYOHhlgHkYoVHj2u1PwnN2p8ZwET52OdyuD3HJVD63NfIKXyQrs2+TOQ
UeQF4B6QAqZQClP/vbSh6erpsQrjVh5CUlBjMiGrw3tw17l4sEwQ+anxDAp3OaF20SjmFdPJ64Sl
Us4M4UM1ds78i5CM8r4PpK9+D4ofNB+btjz2lkOQBDQWDPry3PsLJwwOeN1teES2dbb/cXRmzW3j
aBT9RawCSHB71S5Z8u4k9gvLSTrcFwDcf/0czctUdU13Yskk8C33nntWmpCDhXjT/iIDgddxgkp3
HUgObUGpSDJo12Ze/K9hngJ5SvuQVhu5EwsNQki4N0TRDMvfhSiAN8M+awEgNVmkhNumKpnTL01Z
hv+qvmmLn+wbRHpC3VDU/19+IxfRwUzAhvQLc4g6jz639Duldpa8lIgVe6jPioqCrbTb2Xo9GDRd
vPoKX0skpjp+oP0lbCgz0fod0MRe2yE3PxOWUPlzOPnhI2OhtdyZ0UTkbhYsu7otbgznv3oyRiLR
Cc2FRSYnGftB51qF67xH4FlhFw3RN8uiPxHXFBDHVLaAP5CvF2hIW+V+OEON/GtUdfgNneDeuE1F
kRafNpYzi8kFedswzxTUAa9GmrSsbYDLcIS4Li7mHyhqEX8B6uJoPgB9QiOqmdaG+1hM63CafReI
FDm1y09C4hioMEck1hSFcILKqV6vJTMfwF4aIdWOD9/iwk1iJjJDwQLcGF4+DBevZVzkRzumdQeC
bWIg0cnJac+j5XMST4oW83toFrd/gaadII4Mghy1qOX/DHJ5l7309oWXeH4BwSQvxVhXz/40hWSC
iMT/wyg/uhVx0O+qGbQq7hNqSrBtyLrvGC8b/HL1cJ+C5PeFZ7ZiVbswAM4/vS4O/Q1Oeu+x89mW
My4h9sj/zXofhVTCEm1TtIQ/enV7j29z1fwFfCS+pSW6yf2KzUTgzhTLcVbUC8e5dhIFm6XT/r5a
CvHDoqNniKgUtL4U/W9/4hULAcN1WV4jTEIyUV9Wf7JXXVTju4mQDeMkSafqCPpmKnckV9ZEss1F
87rSKW/9KaseDWvveRPLyN9Cj12hRCBMC1EMHnukOnuHJv8/XnzcUI51qbskLlA4VUOUnDug89Fp
IL9sOWH4Wj+6dZzmY1ArR72WpmBJlyJarbakGIEqQMoVMHePoCd8YitfeVVtGsQvBNpO65aWvPsJ
y3mcYVwIzraaYuISgF7GE0sKgnlQs5Xjdozs+omYvv+mPSg3QvcLZDgiddmJ+owNU7Rqh5XW701m
5cqkgA2COPQYy4r9PQXqDjRCRp4cPClQxhUSMSkblAytOFemf+g5mroXMlVzZGf3GJcmavRtllx8
L1iXRvcWy0pdVK1qQR/OUuyMxN14D44MwCzdYcFfBXCKSOLTbjqiXvmkM74/a9WPCn108Sv22uCs
fVSfgKsGArSqlESw17GX9UfUUu1VMWHCLHDK7qFs2rXYhQH4mgWmlBI/p6ydfyd165xm27rZdp0W
AjkcP+zZKtv2n3+X226nyhj3GUOBVx0oRx0EgVUI2EllOWnFaeJ0JEX0/Q1gAsuB2FNWMxtEH3mO
6iHZh2Qq4kim+6TY6qOp7o6mp41EiL8qJrROLF4qud5duYtXdaioplmdJBbPS426nkiOsctpO+b1
TL5L4B0S5IiIpGqedbS58dCe02aOT14b36f6KI+gccnmvUWK/Sf2kmjrony65p01/xFE4UmEtqTd
ZKkQN67QkT2ljn8KLJbzJtOIkXi61HQbEaxfWqaUW0gjFuNmy5T5maUMzkA5sXy7xBkzyfeFFF20
TS64k/prWR1xSGackBTnieCvFpCU9pnbscegE0LNSbnedtc5FTBL8wlfj2a64e6jIF5/Ep9T/y2X
ybmIRrDJ0Fr56Msg5G5iJwXNjIo9fstZRVy7tis/8nFAPcyXD9zM54UYg0SYXQ2CKXwvrMO2s5sC
4qNnHx3j3XeBQqDv4eazdtYvGpU8ItnQVH9hImCTyNTMANQTpFts1cIaDEhd93uNTfuy5sv6OxtD
9eHEjhNe4TQ25FKynOBlYe3nMfAgs2jvCxQ2H1OuIq4lpip3Gto4P7ChDwlMKrkOzwT5juc0q9rg
sBR6dXYVTowjVyqhlVT6wxOXMBHiREXVh6iqJcHHnSyO4VANxaHQhbj6Y8nN4FABgXPkiXLAK8bN
b8bC0EZjDBcoHux9+pX19rSuMUNEMUKNwGdZnXkxe1RjniYQVYE7qoDDu/ukQY4EscpwCYI1wyKT
Vn0b7KzumoxdjFf8EWLK9kjtwweyCg0VtCI3h0V9ihrO9MGurTWmOB4GmMdpEmPmjoCkXromDqHY
wDhqMNpipqFkY2nGUkjikDrgEpm3jYqYW05zPr4Vjc5wr3W4cl6qrKcoT5alOIgBd3sw3LONwC+s
7lGa2mbnVWLKAJ8VZO8dE2iIONLo7EaVkd7GDDMLKFLKB457IsJUF8fNM7vh1TyBVUR3BQjPRtfZ
hCzymqXW3qVlfc6zC3ERAZeTanKw+rHVD8RE1znCG6fB0+bFGOUTNlvLNg08HNS9BnqLjwpd4Q7h
cO9tQWWgj4xF6jb/9Bo1jwHX15dX2Oh1dtR4Us7EuVRmqJilcOeGLW/LPl4h6H8s2kp3B1Qx0VPv
y+bH6hclqYejnt6YJIbZa4yHJcy3dUOc9We6yriFKRbF7BsCqZlp9ANW9VExcfgX5WmtvhRNxr+p
WrCjmmIOP8OWUNoUpUiEFd2QKa6qwXvxGt8Q0IluZn2nQvbuNxazmmqXBnYNTxWtVfcREGJs/lZj
lOa/6S1ybA2kmpWXaDWYzVkGcfOGbPdWZLJVpA5VlDZgQsI6+tdNfvzDTzPAGay0ufaRVfBcsE61
4ztjQN7MfY/74dF3wNg8IThEhkiM4MJ2eMkj/2cQVeplpihpT6OulrOnGpQOLqkWKh9RUAkVY1u0
E9AoHSddT6a5WS7EKkVfnYY79afBgfG7MRyjrC6DxvyZ/DruHhMEFd4ZhKHfoCuL6AIsJlDmG8Q9
F90XDZ1e/mKdassddmT3Py1dv34O73QPwfzfQw3ZJH1zNMiCsIZHtJIb755JXHDy3vxpsQH8j9D9
Ht0xOHmxh5ok7Jpo7yUBTzmhO81WhOEkkWh4Zp97Ea1XO8eYZYBfrOcC+dP8Sw8q0J9wNtyCOmdJ
xy/r6mniVs6Dn4gKJvvKkyLND9iBGmbEHPd9tJ2Z/2HcbstnzgjAL2bK0HhYhvU6MGRqk5zyoKnA
Sa9KJBwsbG6DOtXlXGfnrHDTf+jZw2bHSe0+U7IOl7hdw/vEO+5/l7rufnWEwSNwTVN9wt7Rv1oA
AccuMt33COvpUSOQsG+RSHNkKo4b34LeJT2Vn0KwWkYNCaOKqqf4zRR+kslhKFCkYKD1SH/Eerf4
ezaifgKyFcEfvzWv9qe/CakWAItbRILDLi5Aa39ycvNXrhRMCVOfRD3qjJ5poXJyL0axTkHltAqo
rpOQudj5sKZ/lLA9SsZuBcgKnCZhuOVrlJ8UeyEElqzSBQgxrMQ80bMzZLsQnPBEehKClF84GArU
fs6oxhdRG55+4lJU0F2Jve+6XWMXWDR+n9ljXIQjo7IWcdAO22GeA+mCfnxQ0djIZz8fK0rxnllg
a3wahjWvIgdvrTU+vFbbue0Zlnzjo3zt5r9EQDXLtcgiRr+jwXY5Y4L4zmM26+k+ZV2HGE247E09
KKYz0IkEXpqt1uyFDh3JkzVksOR2nl8SD3D2tMXPJE6MTtmdNPgAvu9pnutb3qga3CsCjqOnWTqx
t+PgAeCWkCPo6kWfMi5dZMs80XX/1ZAUfCvwoTQsCtvc/2/URS24UJOShg1JKc/MnQWpkxfMV231
UefAG9EhyLo4LG6Z7isXNvEhTbqFDEVTxGS+6TKp/whMe/KnF6yy48IBTPgxYFoof0YoDliFophN
sguoSveNRR+hUJhAu30piOnbtBxde6USNhKyy9pj43HYdnTz9TUkEaRjEVjLF5JKQ7sNJ8d/Zu6d
5PtSgq7907vZwAMCQDToj5Q2mE0ALdLuju45obAh1bZpkeZFs8mcnRcPmBSQFWG49PNwI3B3HpsK
7D9VpbMSdxU5znvTg/A+RqR95vc9vUyvq+dA1vPqWekHOzHZv/U8PfpYWhtTByoGs7s0zfsrz+/6
A76WrbiDOqTIukda0gZCsgyRuf6dzWYoN9prihIPR1bwWkTKG4/CB1q1XwY5gT4rFqwVHj06xKJm
ObezKMhYK4gjjZF9MzbD0XGWng8tPYwGtii1i3VyU8mEGHivTa+sQ4q32u/QfxSeqn/EFfASOpw2
+2aPlf4G5imgj0wjwmzEmvxuYZBskT96wKUcP61rxGqrX9mvsluC8VTM9PklKQ1qH4LZOaRsK/C+
kn5AwedD9ftxp5sV1M68zXtDrRNvPII4W56p1jV79J/jDsMX8DFcFvCWGC3dF/CAIoF7tc26kWNA
ai8jeIz9edUwiI6QeCEA8kXO/ISU52vDlMB/8jKQmhuygzUOBzsyS0mCRdj96jKx5Lkyi0x2UbFO
0WfHgQSttWOK8QZI0Mlfg5yxxRsrRCqCWIJmP1F1LNnHyjmY7smuxBVF03Su2SRCnUnGo5+17M9L
tVwQ4sN7Ay56WvD6kgymiNrmOx9DXDP3N1kISPVHLsPcF5sUzQEBpaGBxYJYZJ5+k/3Kh2D8ukJq
kxI7G1r7xrJf7Xka3miYqvLco0HAAtfjkkUYG0QfUZVP33BRvO6ng50CK0PDj0GSGbjQIAyvBbOZ
f3SWCXJEYyt28H3j/SC4NfFOzLWLa0arTH9aeiZ9RpDioo5YJtbS6ZTemBSxKStSVro+JjASTyPF
aG9U6qVvHAiRvpyxGikm4ntOLP8XKhnntS1dJKDKKgC74EZu8wDxJIPiynZ86trvFjTXg22MPdB2
YVVSonZPI5qG9ywDi3+L8DXvQEY4AiqZytUWXUv1lGlDlvDIAcraVE6s+9l6eXv2u0Qb8QHHt4Xm
9h0ZfCCOAVZHvqap7BiIzyXYfz8sL9bXoXNouyR8CsY+ZJ25pIgNkRS4/Y8srts/k2T2jLfYtOjw
RJA85OECRoXFg/vhsUJvznO9TuZO77H5CdJBcmMSmNAnzvfJ2aaP8RDd3zYrfxFmp9xvqlAVP+nW
hvUL3B8nv0VgKtf3KDa5/TSQQg9NF8OijWVbAvxq/DF7Qi447SJpll+ui6fzvvb6B9oQMZLQ8Gib
AFlVMpjuS9ULdUZHPK2/zbuivAJHDoYXb/ZIWCbThSEtamDEk8I3Jwy1qXs2hlJjiHw25rrlX0Sx
UI1f2TzaX46D4RyUlX6a4nA8ms4TAU+Dbs6j4zYM8nx+xL2fDLF5zDK3ATyrq+ImI+gzrz48DfT/
ReGeuDPWOkXZim5lz8Ah+BSgLF4mtyPoqo6r5Fas1qVfREu9q6kXIC5B1z1GtYFGBOW5/C+LnZll
MlE8j1Pf1PN369YJ668I6et+DoIlhHMz2KOSQzUexgoe8HZAg08kPQylTx24AFa7Fr/4VPmRt2FW
p564J8K3ih4WyYmX4ftoovI3dFp9W8o0Fa90kAxmkTsLrCdLj8yAlZbfPsSuhcBxH/3RcZv57rvg
tzDTtu+kQzt3r/a78gDoCQYZSnv6VMAxCK3HAJOUVl3BAHjyz2EYgurJ7yZkOE7cLcPJs30SnALX
J6RhAQh2AXcRvhawwcmlZH6od7oPCArlwfJurM0M65WwQ8BJLUeS5RhndcCY07f1RaUBHhoksyLB
St817iHPVcfs3BpW2tsYSR3kfkgS9zRlWmhZorVLl//mpADpyZfRLs+5IPbi0lMy/e2xgeAwLkFp
sRTqosv9eHny6wFcqVKtOQ6stxQRFX46niWpNzsezg7cCSeDZOzssNfA0dOqrqH0z6Dm+tXsxW9u
1iy4j/Evq1dwLOW/UrWw4jFY1/Pw3YWUoi2lN63pH6vnIFwxptdueAJIS0A7Ksn8XYdszkmIWA11
VTb8A9KS6YNIkIdmuybjIP6J71DN10xVDm0mC4O3afWXP5P2zA/VoRpm9NuVTMpE4IZ7N2TUdR1T
Wf+wqI0PtV/n8b+atR6CowBKz61xxzw5gHvuHZzmtdfKbK+ivH+kORD0kaH7lBE+AFkFB+8uIxTt
mZ584H2tvUda1OE8qag9FL6TnmFmNdMmH6a+fyWROnUvaPKg60PyJJ3qcyFStWHeQbiCe3EnNM5H
0jPL6NoLWD9v1F5uBuMHGr46cWe1/QHML9GwrEV6D4SQWe+Ap6IwxZ50zfopJJkiOXOu4/FdaDR2
hT8P8p2eMT3iZk9ZOzWJX52NBB97orDOPh0u4va7JhQ3+NX63NtbTgvnDH40aI9OT4cmUc5W+4X+
+eiH1v3ZwWaE0lEPBJ/c5zw4K0hxa44yHKIrXmkmPnwq2D52pSmjWWjLzeS7kNlHjITTT0N2Xbwb
orj+d59aPs3NCsAQlUI2vi9j3W6RwYf2jHgie3d8lXkcBaKJ7QdNpMD2F6QmeB+1w+m46fTorSes
oSDqn5JERfPX4AeDtZtOFB5rjKiDp/5fjrmJ9xAtWF5+dE5ZLOzYFX2vg3wOqKDHMAD1ImUA5f3J
acs+gMTokToz7YrRn4pjOjc+VfpK848wqhij+iEVU9CeSwZGfBwVWV18oChPJ3NKBm8c9vCIsfCg
sefw+DbuaB558tIRysldIa82nqwin5JPzx5HWYs/kCWaMLwVHTJYWUTFCakJizTiIyZB5SOW1EYo
2nxpPuAE9uuFl93LSHj0dZ4Fp2wa8+4dQ7/Mk92azF6+U7EdT3lCSzevg9LYSOOU0EO/qAAMA4yB
nYY0QQIkr+nr533mFPhwj5oyaZ2O+Yp4ZYe51RFfETrH8JG4q7h6qJCtOfEpj0Pe2Z0NPUh/XpcF
6b+1renOyYrvE4esARqQ4hrkeQ6Ckzm6ZSlJSPpydZ1k9ZMbOUr0brsWHuDf2tZQJE8GAlKyC9XA
W8Ihz2OaHqqw1pjoI1uE0G5B5vblQXnN2nCIp3W4fpE9hFCnA8MbT+xWwWERf8juTdFTLJBNMia8
2pP4hXkzwGnFhXAssLk6zXY2StUZOtfC1IlNKv+eW36Q4w0WvsfG9JgPGtVZIGYoNTUzhIvbDIBW
CYYeP0uecM6vOZxvhYp4ZFK+S+9Fr2IVW05eUt3nAZAU28fysTSMcZ8tAJJ2r5Ba3z9rEcN1B6BX
+K/3yw0fMXZByOmyeO1DjGWjh8yGXadFsol7YsDlz9ilKk+OB8/oELWQ0S8ja8rlNeK+/tt6lilo
K0w7PE5sahZIEfhnDuS4APx1Xf4kFEZIrNNnv+1BREaSsfRHjcPn2IQO7ZVFQUW4e4qjgrKVZ5e0
G9wXZi69ake/RSTImuqrD/Sw34Z4Q0h0qH33mQERScnccjQgSGV9wDXss4PhkA1OPL8zovdOAVju
GVTHEjx3Y67BEVTeGH0F4aheUSFHPe0P1sYj2Cw2MGlSNFDsqRxXuzAWQppWMaFx4Dvzd3o2+VMM
lvbJlEP7mApX6TNhAYu4rilAHnequP8x2KT1ro4qdA869YuneOjDGkKfpqJmd/0fC3+Jm6v04WLH
9v/jBtYcGafJ1opEjg/jVGXlIRSTST4qclTTU4wEWu8R6/no58i7eCctnLzxhczBx3omNp5ez4/2
41RM4hepw9ReOOYQRiA09DYQNuoH1h11vsOgUDBzGFbgRGXSG3OQd6uv4BxVXPNNvhcw2Qf0EwVg
bqHzcx52+j7yyZzfggnOFxDl+r+Aq/SK2BUQWSkH/3Lvz8MzFAWPRyBPQdSv2XKLW/fOv02ZmcYe
vodRraDisA038ykGs/pNOzWbc+Xjl0O9AZJ0V+RTGWxm60X6GdVngAbIxgzBGlnmP6izum8SsYZz
BEn9vyiqY9zgRH+YRxi7RUhVpLMfkGeKYxW4+psrtSXSLLF2n880e7hL+TpZOKah5nWI0dFBNcz/
Os59HN6sbvTqlwXrfNAnLUb+QYbXyiKuQToZVcQ/51lcXZgpc8jB7Bmo0FLr/lmrsT5kul6zvZZz
+je1mA23A+/iQePcrTeouGsuLFOYX86Qk8ja1E78uGSZts+NFMUbGtD2bS4FPAQW/xZRSBn9qpQP
ypYa1GURZsf+oNzMBFgmR7buFqjSdzvqqESoyORvX8aBiWCwUVxfLdYikGnQ9M/eHHG3LG2+nvve
Mpdm+Jv+NSari/2o17ghuZ5wqA2/Dhlts7bIcnhlJIEg+ZvlG9UVBMiAydM9WYqJPCzc4R13NZIJ
PJJUeBVRuhhnB0iUw9QWf6rGaQ4qTvi5Zqe4JCskv4sGjPeCebLA8qfgX20mEGsr0vEpeJUkOFXn
tYZGdp7HO0qhRhFS31qGlchU++lH0znm3QvEgr21wq81DTHttmFVewMc2vvHKSYB47wquaLTAfVG
lq0bY8WPStE8qiZ1/xGRjurfyeLyzDLCOaUjtn7sSUOEmMgBE4e2V/L69HX6LmasypuOeNLhwN/v
PeeQLloap0S8CyauxT5ul3kL5kzephiy986OWu7bvrHeCwuu7KC1rYePAfWQ+cAQ1lzTIOkOPgQj
gGm1Hl8L0sGLI6gQKtFscMkP71GaHJO2Fc6GuU7DpUgQOxP/VNmnANrWdzl7KX7lGf7iVaL+Hqnb
bRS+rOPcfdupL+k2WG6vb5RddX/qooF9oMkGeWUywAyW/VoZj98u5k7UuKJ1nMNSxnPLfMV22Wtf
Nnwh5SKJKUBZNsd4yOO2v/KISLsXgxDluXLqcTmKyUnYMRXkiF2M50FL0EW2dzUP3aabdP87koxl
D0HVTVf8/SOjVneYs39Tw43PP2cFhf60mhNjp6U7pEMVvbs0lc1j7FU23EeVs5oNPxsW4ACVKxhu
ZkVYcRm1S9HvgpHkhRPNbJ9/MZccwPMH2KFOrqta/3XJ0MRvGpcz8iQCUBebDo2G2MTNCh5uDjP6
IFoxUhAYZiF3zIhju4fP8YRu0pIB2mYJ3VbuPRyuGOV5E6KHMGN7p3YA2ADZM8djlv6OgqlWpyop
enJULKahipHpIlxWfDydA+jOtMA+zanWV4Q0zCTgPDZEF7N97jLoCci4ch8tE/76pj83lDmoMiuO
dvaJXtH1etvji6nEHmUuMysYGjZ4LpeuLm+jV8Ykh7Ii6UmdLesyaR4sGynxZ2HbtO7cslcFqc8z
nOfbfYiJTpM2KX711LTGuDKsrVy2q+Mqqw8AsBOuB8uUpyq2bs2oZtPGZc+jx7JiOU1k93ArC6ux
1wZdvvbczVhcLncyLjPoyWVesS87XxS/SUgs2hP5ZfA0NqD2iTM7qL5Vvb8ts2DtKb/T0caUx1PU
O4hB59kT7LnFENxDv/oWmeXCFO4wzipr/FuSx+hP06FtUypa09l2v/KEa7Wra26PPUcg+4WwBA5A
Ink5OId6Nbj+wWQH0cYiG6OJxuXLCFYaHoiHSdZu+R7ChexAj7pz92rbQf11cPyeDN52JNZO5a0P
CYCIeqcaV+GPSfD2Sc5HI/U7pgHjod3sWHT/1pR/gvFQSx/CHh2j3YdjzTq8jfOIcilUmajgPadV
PUZ7o/Ht3nK3yseDP0YttwKbXs//ZLwrMN0gOnX2qLxFg1ijpGfYhlgqpyOsNxdMbJs10kOSk9/d
JYUFkbYJShpQgHpu5/wx9WRjKsVGmdcST4WAKUtt7T0ASbHuBidZ1B8iOggcvHWTQtMnziErHzp0
M5hdAi3cd34pkfhqcGwKSnHydWiAvN6VG5B1OZtcN+/45CG0+e3QtdBGFO67cL9q0aqth9bB2y+T
mQIGAQnAjulS0tl2nyxjUu8NF8eQHTHBOe6+6HLjTcyNYzdyTxmIQ4YN8AxHlk+6vr+NDtCVK7qi
HFIeKABhngekGgAA2sVJzrCI/OjC7dhOF8sWIAhYC02A68FaA0aOSubS2wlP33BmMMgutkWUn+A+
ytf7fAe0IqKbtBIOK43ahOYpMPgpd2DAUhVs3BK8AgZwL0Apyg1qWgjqBegmFw2yPCGbwt3M+5AO
Guc+S9ZnfkD5RGkKH95DZhk8yZlU3700lcW5QDnqPgVi9fO/Y7RK/48n6FJuiaxzAE5doPo3KsFw
fVVIPAB2xrImkccxcjjWep2Ts+1k4r4kQ0T6JtQg2/K/gFmR0GNpeZK86/rROAs1G+PncTmYsI80
IIDBRZLO+A5ffyiNfxzxc4QoXann2Gc4ptwNlWyTzwwWIUFArLaDLd9UJnGV45F7TF3mWkdsvZP7
H9CCBWyFGgAUdJsuh7nFtDd0FsLzqBjEKUtXfjOK/y4iq8kPlOaz+TASBW0aolY5afJByxhrF4lB
cXM3h65k4x08TKl4JieHNL2sWBC6bKO2y/MHH8h3tR2tBXGjqmRpmPUWLcsBCIuyPU66RfNsp9lJ
GBevtf4QHpnwWyR/1XRN5hDqqBnrUdP5Y5x+VhNzJTIhkKTWm2ipS3vT+JRNtJ/Xpojf4VkKJNJx
E+c7gj1c+7DGnZPe4FY74NCpXBb7wuDX4zZKc4QOMWPZ6bNzHcaPe8/4WQFp2/rMyhA0adgRHZUM
ShOxTsjMWRnu4gGmOrFoQR8dTAmBiBASKfD7VH1KtMmck5yxr0YFRqK/n1R7VwHEQMPE4Oy/nADo
4oRhGi3ZwB5jKcC9rMm445VCfGi9osieWzCOy2cG5lxsizAoHKbGAyNWdrfdkg6bJqjTZOfMEaKe
YWbGuwuNhO83hOCxLwHPkL5xdtOSbcM2yalsCqWm+FkJURU7p8fWcwkltP2dD883v7qMuCFEz7he
TlQ8ZfnVZk7onEECFCznyMAYYhjQVRs9x8jG7hl2leZQwRggRHccpJqnB5vwnLHUhqO0CYARomBq
fFZG08ZSkQMI03DKus2E6kHeoAN2yc00uSb4qc/kAjsSSjQmL7SIp6kEjPhDZB5aIDEDBLmgIsZZ
tjZO1e1jNynNyVtSKi2+m7lBauhJ/z8mSG5zKkl+Ak8Xh+yJc587lZ0Lg6c3Wme9oCdLpYXrgUdM
hcH82+nz8nhvW+a/rP+YhiBSIGuBmUD9wRkZvqZR1KjnYGFVTHjzoZvItRg8CBmaGBVvmfd1FTrV
Q+iTZflqk7Kfr57LH3hTkR8S4jSyPWxkdPajKogeHQK5DqKmMd2gRu2yC1fDUDDjBYtb/4kHztPD
fXiCTqIO1gc4da48ZKYIyGbA4EzYpch/VnNIVBXz121rcnOtOZPELjBaXrw0WqBWdNlA/qV2zyi5
szOIxZwJ0Zz7PljVfPgT5H1fnHI4XAxJe3aXrkdu5QGwP9S2dWIVRL3Vp1dSUcx1smQikyXaMZE8
uw0mgPt5QbBdCIufnR1Au+nmcZnbo+iyDp7QSDjlLl3BmVL5ZsBdaXBZzVqH5EDq+Mmw+6iHr7lp
IoY0Ln/MrSoqagLiWovP0knVj0YX4dGDGetdAabZy4rn609LgxJew9aLztXUhNvecbRm5arUmeHO
fY1GfskO8cmcX8okF7csCgjUZH9gM5hOYfkWkSVa7heLbpS7edbtPuOOwEM/i3PJEUIqCd0pGk93
8tiZdbjrJMG7hSuxz6IP6nrI0KvzfU8WP00urvIRt76kuAc8cmBRDv2oyvv1m4OTVTGibI1mkI0g
0RamBDDtpC3AyQFIyJZcGnd5GkwbgL+0/U+cq+llXCIAJCmyk42ib/8QaJ3ANCg3uM/XJ4pFlGST
fcBtMQJ9pdPbS5SjpzAPmNY5yCV2M3AiF1R/yfmMDwGUK+5vARHRZjcbkJKQ0hTtpQc9blOAsL2I
yeO2tAubaLhFUbjJ+iW4IOAa1J5DNvYPRYYEADFofenTts+24dDPF9QCwfTJZRmLB7ad8fgZe+PS
PuU1J/kJmncYPvoSqcepyxyGW2zKp4PHaenvXOLE6p25f6EPtYzDU2lqoc9TyT7iwjHcHDNOolPZ
J9kPJ5fzz3QCmbLFu9W/883OGRMpAGJCzGF/otocnZMEjYvOszPDLXLXCAQuYTVdBsHLSyFuM2WL
WbAGafWfYim1XzHJAFjJki2K1ix/n4uheUVSzFgcb33y4MaJJeCSKfEWpegQbjDBuXqbuHVLUVuN
nPj+ysRJ+4yTmX7qpt3J+i4aEVKj4HXWNxHdHfZBtoA6JkwT8yC/792U6fkNKVf0YKEWsoPhVPhp
XM2ohJGc+prDQDkvCLhbGOVzIGLWI3MZgwO/J9tieNvXxneoMoPoMmJmAKWYugc0S2yvWD+cGNGZ
xyaPwregF+FzIFdyTTPhkDHirD66G9X3ySUZhob8PXTO/iZKSBXfeLF2+iP/dXuiLZpvzpA0R7D4
0zkBlYGOmrs82c+uab6dVTDqCgIy5O/xf/n8i/yFNrxXDuUxbG2x/DKMV/rNjOrwDbB+zawyRg6F
YNi+umBglreuKzSFw3QHSfoEqbxXQd1ygDgYZAlczL0fVREsF4z5pMtISw4ag51ZEXDe1qwYVvSD
nRLE00AMH3YLpGReNhMUL7iYstOkYoauY6rdp9FT0UMaju70/7Z/a+Sij9Vi1E/JedZ9LOVKogD2
KZHt6jRq5SVrEeFvwxwbNNEOqL/JcsI7vYGRnEn0KP7wjXQMtQ5YOaQa+O/ML8/L0SdkLXmDB9uu
zVsKLWjZcG6qf9DWe6Iv4OCHsCdjADAYjHpzjNfAeYF7lEQ76oj8IYA2i/KtLTmhcpjYJ1k7wadl
QNNvZIASnCpPA8O8l1zoPfB3sbz1w9Hbatz9+ZWnl7NmWFf0tk4z+/+j7DyWJEfObP0qNK4v7MLh
cAcwNryL0CpVpKzcwKqyqqEBhxZPP1/cFbs41jRuhmMUjYwIwPGLc76zWxrYmXQa43QcwGpeFmGX
T8hprEPq9eYRAET6LSi4rW9WHqyIBCK5vMwYBjg3NaPdNbm/iZQPlS8bZLHi6yxQ84eC8JlZOrAq
uyauoz0sBqc6u4SRP7Coj7iR5Q3SmJZu1LNHiPIWgIPkDSRm+KnvDaVleQLpBx2HXgu+T86yeNew
Xavvyhhw3alahja5UmgA4agM0m0k4j5kjJA0MPBgbtgOj2PJZvFpHr3eu0qAi2iXg6U9hYha8Rxg
kBT2ro0ZlsdjJ0jJS2LyZGEeWfYTlV7E8JV8TLG2Cd6KtyAw8YMXVtOdm97G/wcMmFRydgTrnqMt
grpjDwDIWyBdkcSGCnSka531NFuoPxh61xvWwXiSqEkowSFeFMVWkKpBW80xl696ga0aqZd5cuNF
kvcjCvXHLZhrz9LAb3ies+m+XuIUGVAA8bjuMubD9Fr+ATl2gxfE73AIYeBt9o5E5PGUmby5i2pZ
v/MNTNmp8EQc7k2u8aMDmms7hp600AjUCewbZ5QlQwf1oioDGZ3MkLPPXsNdJEa6rHEHHzAgszbm
HT1/lwzlMN8CLC4uQ+1WwPaWG+UmsvEJOxkrBW3Yn6LoYBm4DuyZHsBXUbXpyQQo9jVoD4bkcI25
pziyfCoFeJiPwUhXyQGYjRsbkGC7QfkNS5O4AxPdtUQTQilfbP8zm13zEQhTLne9k6HeqxMn+TCE
M58xYOhX5CbgO0UTR/ysPS/LY6ES/C66YHkgkNPTVzc5hMIASvOw6nAuH0QOnh4LPV6Udaf7+djw
kN/y7oIyuzl3iqNcCn7wVeMLcy3yEJd8xdbvpWbE0q4L0Tkb1h5Yby3200+105fDPb0myo4qQJd6
WfTNnD6MwcCmhCdkECe7r/HeUR8Rd/cUJlNcPjtdVywvJG7zOLWDid81piE+ClSGnS9AoW+ahKfk
zMgNOQK5GGiAxiSHXu5Q/GrPwtuYloII5TGoKwctCyT2V3i3SPUB97BaJFXQP6Nb6JFf4259b3lk
mlUj4zRZhwCJchDm9NknbxzThiADUjmTeBXiNuxuwXq8QpjmgFj3dsmAKGjv21N7zEtwUWudWcu+
Ql4LuzIpmjcMvWN9ZSzhqlOR2ogd7z1nsPjBWCbh0gdtEdJAscEspuLJqMCPXiwHsxrKgrHgJ9op
K6jsR3wfOP7Rv48ddDmSBhTeU8bDO8kWhvVu798HMwc+u/Hwsa+kw6IoZHz/bW6EzjcgpHmLTV0j
sq2Ts0geb3IZomHI1NtniNvVkT/GSa6CqTy7gqzpj0Kha/+CjDfmF3cu8DrdABvuvLJoQ1Ne+c64
dfwStlRq62k18D4Hm8eqAgaSz9n+0hdwwNd6whgEb3OxOtT+YBBPZSJVfEpKP8SXR4bYufeS7koH
3BssfzyOta3tt1wE+MfZAg/hL36ORW1F3Y1mGzHbmjac732QEcbdxmRHMVr9RKAR4OoAhnjuCNqL
WCIW/mclBwV7NJ2X4mwjq3/2iPSpTizuk7UemvbIMvw2S2n88H6A9D08TCwP8y2hIgaW3AyAZaf0
Us+wEW4Kg33XO44HCN00JZx9p8aiZqx+4SkOQCqsR1vnJxvbiXdRSJqsO5ZyYjlEUQlCN0fiMBzJ
weHkWaWc87+oS7tT3knrs44qn1063186wC/JbCKHwY0I7xw2dqB4OCfvewaCKWLIxgPoX2c3LbyP
GvesOZcMoa5Rx8uLdjK4MUblLQNNl37+8yZLxACgtSjYUy8uslZmABia3NGdU36NYLkrPSWuTjmJ
haCsdsnuAJ0EH+niF+UZ87od7ZbZid+TnnS7lZ/aPXzGWgGZp7LPH2Sep6CHIO68ZXAN6wsAG5Rx
tLBFtVnaLnMfaM4LSRx0Xn+bIsgv26yi1t4taG9emsw3b3OWTj+DYfZ+ISQhqBZyGoqjMA0IG4jA
3B7kiOOT+k+6e+nLLjl3mG6xPi0Y9CPQXnSCpxRugtp3zI2c41wP7WCvC8cAb+IwSVDr97U+AfSj
QeUEFCscCe6ZwMPk0LNcyND3LPHGlvjyTuiIFgb8tybuLCbHczdxrRqADl21zGufdto6jPGQ8VAx
/5qep6oer6hBrOmuZSGWX2o7zAu0kkAUh1OoOy84NQouzkHmgVXDc+5o/bAwWmguPJk/YkKyTqLq
vUMHxa/fI+jJfyEYIUjC1EuWnkxl2awUkt5zB4rVqB7j1YCRGiBWgtubiCBsYcEa4IeuDlFFRbSO
YxksL6prY73Fv9J+DsYucjTyxZxswokBzTqrwDSAWZj64Y1VgHxCPdTbFw9i0QnllRU8F22rt56o
0UWVBoB703YOCqEgfdIu00o+P/0kGF/zEcObZfgeu/KuDmFI7ixQmLs0SBZIuT0Cxa3N3uvm8qaP
yaauG3eT03bJc1tFBOQSPsVIvCR9jsZkSj9U7ECStrG8ffYtAwAQeMRd7Fy7Bf4AcAImsAa0dHbm
pH6qmpasPa8NvU90x17xGFNwuM+tch22Q4lbxU9D7/bVlgfFEIpbz4rTGnJPb1juw6fb0eJatEC9
iS9tgnnejEkqn+FKVnjH7chH7uJBAkvXjGCjXRKyAeI9DbpnS74GSB6z5JfQuBJ8UGkRjkFKOdK/
FfbUwX3FTJonx4KDdZNMAdmAZVoNR10kUHB84w7zys4RyxMdAuryPGtH5M9wWsmOZPIw2iFy3bq6
L+po/oE/cfneFPiBz65rdd9zXTk79rzR8qAAAjXbBjnQ/Mr5tdhoaaqk/PLdVj1xEhYeunc/ZDHY
42NrC9XeW7mdCaha2ag/yiauzIM0Qi17eDJZ4K4o55mMz2x7QY9mMuz35PmIaB2CpSUb0nHZn1W4
L83amlx2QiMzMNaRcOLZnaIqBtRWVvKIDkt9d90UhBTgPbWBDQRpIwQYd59M+DEvsGgzBp9p6RyX
FGr/PQK4trxDo15eebdl6uAKNAmnIZtaTgVCTOkkwNfgHPMVIeiV20MbQq88zae2Usk+CIqcYZzr
IO/uvQoemSfC5GOaUPKCSDLFK7OGnrow4LfajrKlOIUmixjN873wRBdmi2OByHa62AOse+AqIYln
6Jnj96poaFNG8ksWWl63vhSJcseTGb2SRJRZ+nR5FL5v8BCY8bhwGva6HuoveqnhzeOLU18JmT2X
kWUuAHXyobYT75sTzP3ugeyM8mBD5j5Vdo2l14LFSMVVasXcg6XNG7MANlRxiXjjkz7PHp+0mOcd
I+D4ALUADea2ogSPVmEBpXij2zAZ/5hKyo1NqWI4bRlPV/cjt4Yg+pGClBpPNkPv7JJ3Xn8cNDNX
zFtw2zadGZv0ng4gPJkMs8e1mLrpqv04+OyRyFBl6WJBR4z3CNHzci9M5Dwt+IRhvctE6O2iGKFf
StNY6T2aZMzy0eykJ6lNxAiIqM+WyViH2OamjZNw5+3UQXhXkxQ51jK6RkOAGFzlvGqZOORY8rt0
JqKa439dRCp5t5YS8IxbgqJ5qCWJ2ZtJOrfRAj7Hu3Ra/Pe+95xpRdh1gKGuzd5qY9SmnEL7Sq9e
HhWine+RwwIHvrCDOp5siDQ6BwuCw4SMQcgfBal+UDqljH20R2mVMFFycESPQ2TH9BnNjBaLjL2Q
wwYzDWvAnuFknlWfUke0uqVGtTOhsfVojtCzfeHJ6z/A1c8Ri4I87ydY/GM5bprIbuDUpbUIzREJ
tJOnoJWWacB/bFenFIpovm2zqP+cMco9FVMGSHCUQk5M2OTiLD9Er276AezY7S6dqhRSYxMn2CYA
kPvpvhlt965Bnb1cJUXhY0Zqk8cuJAiVxQEDYILptakfY2KKJesVfNKYuCzMVmVJbsp2GNCqntGV
dd25tbrePWoRef49y3IUVbZInG/VPBNIFRa6Fntozz7ghHmcvlFaWq9Makrm+Cl6K71pKPxAdTbC
LOQYNK0zRtaJXZbAv6khY3rYLyKcfHZY3UhCovwGpGtq2TPGQ/lAIVu/ZDVvUMJYuoCEi4aUTUAh
ef+QN3OFcFoNGl/xuvDsYrwXM4iqalMxdlcnH3DGrgpvphfECu14SUDbDMjY2d0cDVvO9tA7c8w0
p+heZZMgeTcUZyuThWT1eJBHNhaZMesZ76D3pd0Cuc3Qh/U+srPyMXAcPZ+N8Jfu2ulCppuOEVfD
EHpxzMrzMF/d96gSSd9I4NJgUMTdh2x7KhxZbWQxBEcPg0x9HIRoJl4LozG71ATxH5gShH9Pg6GL
e5h1brpJ0VLW68ATDl8lOhDlxWuCX3jrIFLtxE5WSntEf0aIa8GYgdFaFAkXVutl8wUCo2092uw/
2bQycTt7xVi9jcQ2IqYrrfY9t0nrICHaiA/UcsUxIekwuZlVdLkFOdy0r8ZK0ng3lJLAzcYm2cqJ
wn5t69g/pgwIf3pUUV/0MuYMpiI8QcgZL6yzCC7L+AvcOztuZXOWMePXJO177jkXHs+6DUvarZZ/
SR9cGedrMBjD5JBkBKXcGvuWqMxYJcQtOMhreATcLl2T3E3kO4VidS7hc95MBl2/+GftOgSsjEi3
GAfZhXuXMsfJ921YMy2OSs9+9UtEJWu6SSw3DtvkbZalnIFBPWcHH0U35tOcU4VWpPZyDMI08nGj
hjcqseCBj8ngMWDdRpThNMcPHrpUAt9gHcZ76sn2Nq1qpHpoUO0c2QhExHjIyR3PNSmqfGG1sk+t
lvObFK5+c+JBPGUEBBDP6ZIVe+c38AfvbOwlJXmwJg6/CmYVnByOx3m6sRiEYXBPLFzCQGQxxuF/
za1kw3Y/h8gXl9y/B2tMJK8cD6tVRIzHxfM6+Ewr/EJWfge9h60A2bFqC7sUwBlDDcv70JYjrKcR
5g+03NRlwmc787RvkPm+9QSkj18mQ8J14oUu4w+voz7Z0xSZ8UpvEeO7mbyxPGriaTcNOZg3qIrn
EnPhVU9M1amhmf+woNVYl/jxWOQ556VIh2Br9FTE772F3rrTmblyZ4TDJUKt+oJyEegTYbrBMYGl
5O1TJiofLGHIEiz8JuAB44cPz0TdYUhtTL21tIA3WbJvXct2KgGkc8rH+l4R/EvScd8VCti91832
CdlTwgSzkXmWvHo3MKG0ZaBXM7GZ76kdFz+18PnHOiNSZoZWs1rz0W2WQbMTEPdEvspW8bBs7bmv
o7OcCLNfZyZEBJzW7D8OXWAofnOyVW6iRsQA92iULPul8nRrvaCPUfjDsTkTPOshJ6GooRHZdmmi
p88gydU9muPJczbZYI9vPZgbWd4sh+1HhR58W9VEoq1kN7ntOQJtcyKvLE7XcZeQMtRq95Yek7rN
/NkISNb+6sa8TVCHsaU5lmniZSQU8N5YeTqB/xV7ety65MddJr9bPiI4bxgU5lofGGrMLAn6BQ8h
iZfjWqjZvZTLSCybAtILihpgA+D/JWytN+bwIWKzxuNIBO0gr5VT1tMTwyQbC0Wu+aDUqOQSqJ3o
hGmeinges6Nh2sEwWRmZcxPUwx+TQrTm2XK4lH7vQKmZ262ylLqA8UQZzu4G4iqS+FZ81u2s9aZv
KJvX6dKQb0nEKNKaNdlZ5QiD3yKyrYodaJKbKi5IDlzZ8G7mfpOO3JNsWEH95ICPeChsM+0cKpFN
RPTxD3Ar0Z3PXXqAheR1tyDYaroi3EZ2VRNX5K862QXbJAXReaf7BqGglsHUbNRcjETP1fmGBqoZ
f4DliuMvZokE5MK+J7VyYpdidk4zETGJmIFw2KfYBZPKD+qX+R6BolBXxqNjsh2Rgu/RJFkoxACv
bxODd9gMPQEh2rZdnuIqxWJTYl4catsD7wjAZ8OCJkXrrZD3kuIBCblvI77mpbmDAEMxHSlWmNuG
GMod8/kxfNBlq+uNt6R98dJNfpZdMtsfaefnxf6JK1L8DB2cVxsyS4kxiBTquU+W3YHawMJUW6CS
9uKvEl2kDwub9FdtpSR0RTd8cVNaZxsAFKXd7BF+A1jJF+UOW3zOtg2VLpwZ3FDhd8J8SP3GeodY
l/knMA0bM4xzQqAI7X/k7rn2heO8klBr9He7jZs7dmbL1zKbai9DorSOAPFTubXHucfJZyZAiFCP
d1hxgTvxfaROj65KNrQ1BuCyAtSAlnn0xyt1XFq9lh1W4g3vWrIFI0BP5dYAWCRLdPC1D53hZtqo
Jm9X1DejRoVzIT2gUJqzJ4g9i78fegq2Y9u5oTr4BLRiHRhjzogprb32O8KpySpJrOaPfBw4K81p
gZ5ZnWrPRhahCgIMn6LAadynJorYyq5cyDQaU6oFCAxhrxnHE9LAuMEWXVL8vCDCopFid0iq1roK
LLVVGk8ABCHekS3NDTahR79Dm4u0VQ6gyKI+Q1qyskuXHdEAC6CFGT12v9zctJLmPZ1OjeePu4qe
FL+h09WvFYzHfaKERPdBVOBNZ6LcF8IYg+euzzqAh0H8i+GMsj9V2PYhmF1f/GTdMs5rYA/DI6U7
ZK0onuQRk2M98jqP2x9jwz+lDaqYIqOL8KWwcvuG1We+BlHqIr4DQNBn9wYT63IJwzB4Ig/F/EJP
BtSSs0C/jB327x/5Ddf0kDtpcmeCjg/vZ7kEdeHiRdi6pgYtw5fFuq7XcdVsC2HseO2KfD5baTOR
LFGL4WWKm/g7UsRW7Co5xsWjb2zNciHw7XKr8RYcGfpSTUQMuV+spLXUifULmijmf7p+kD7DYMwM
cII2hPhC7AwxqwboayJjIGrUHfMy5BTluWgnwxS3g2+wmcMYWW5fednZMQyOEc2x0rIOODloIAjf
mB7ntA4+FrHkr4ySx2HbMHU+eoVu1nVTm+viTNl0ojHVkEVjv/wR283w5tuDz56f+5IZBmogXuVB
uw0iMXaf4ATq0ZyXmqFQteJOJ2YnGaLphmmB3/qNtRfLiYwbCtNB5echFJTAFuckYVi4pu9D3rOE
PpsOt7Lq8wS2pFozUEfcFffEcxYrvIFwVJSvm34fxG003Q8oSx+GuvPunaQqnnWSFeGDRdhsuoJ0
zAKGmE3CUTYl2ZtUfyEI2a3T0eKvEVYlB6aQ6o1ED3ITGK577UtLDUMoHMmFYhMULP9pqM0tSr7h
VD5nwM3DtcDTfQgbN/mhmLe/KlZxDGEG+wtVRXAKnbT+o0vs7pJiiTybPIryvQPEHzB3wTaU871I
fuL34hmoJWqgTSUtjVuNhJ/7NmbSTodIYXyeld04Fz+vWoDOA5/YFrGbEJhZIgOvJj8hCEA4Wn7i
LrOOrCfa8c0Q22ST6EVb2q3yBgfIr8rn5f9QkOR+c1+kSxX8VG7rpnc5QhhGTI6pRPjFAoZAW648
8X4RvPs3JdwW1JsY8A/w0ZLhjuaDEIQ2rGgU8JIiPoEgYRaU8Qv15lFrhFOrcTZQKBGjRtcGSFy/
7WeRdbthiaV8KDRW0nUUUfifwFinXGNOR/K6pD/eD7wenrD7zQ9wW7R5RJaafyvLKDv3YxBpBH4J
odFoWPntUFjXTF8jfth2rHPr6uI/QoqEIt5b4MDPTWCeyFxC+m8BaJzbFXZP4VQ3HguIXOq2AP+R
FyrEILU30iuslg4kEnw2o9BuZfy9pzD1eYetlOmL4d1ysSpL1iUkUBBClycTMaEdcYk7Ry55jHwE
usTFhqnOCamYyDFHmuO3aAgBVai8wg9pVwL/GAOVyXt1O0Z/3YaVT3rB9IUoiCyXCU8ou8wiaC4K
HtU7EMM2/uwEekLmJVVEq1+Q8foT9n7kbNh1V9lDWYcZ/aVSWcsKo4lj8Q40rUNrOA/Qp+5oJsGS
enmRswhfJDy3bw0SRpntJx9Pydq2U6zuWjMhOlLvAi9hF6kPYNOazRQ1k4UT2VdHqb2sPdcOVUm1
6bop188JJH7zi9i6Yh+NCt5yTeP9i2Q2bpI+XKKjFzgTdkeTFF9TyhaJFl8smwFfK4q+JOFuHPua
SWvc47P9sYy53RzyiibkPrE8Uz3gr0Yp2lSBE63FQDjy0WrJ+bkyhUfinEVZ8tVCdNo1zhSVh4n7
H0KBHLX9y20nPwfKj/G4SGnwz3rEgMtpk9cP6NJ5lYcZXNiqw1kWrJouqvVLHjJxfSYctACH7ujJ
2iKpaMjq6Kn6GzxY7ze1AXjNwMb4y9wIl5llLOcup/R+FdQgxdOSlsmzZmRLB8fg+MvCAopm0o2a
J9E2KQvboPfPJc81saMIIVZmdq0tbRkjI4KuxJStFK3HtA/mqtDnpIr4D9CI4MucfdcnA7QlKu3e
m+dE3VB+YN7ftPDmgzQ4Tj0gQA+3kR6aGi8VjIKy+thKk1kPLT1QBAxKqumh4jwtIDmqAt4qqVNA
86okkC9JXku5Qjle5qdkggYeaCj6ZsPq0GnuoJYnxbcy1mn86Wo99LjHsUmRdNR24zpLbCt8jK1e
I1xFZuSSiAtcE4tqVUAbQsogHee9dGI/hP654CUpRGLunMmFkMeyQX0PoFWGuyUCOTOyeGhge8CQ
LYaCLofp/R2WmSz8xfqyQikVcygXZfFp+EX1gceqgVWITF3UdxKP1fI2YO5tdgh5jWCbDfZn29ST
j0mtG5ctLHegL55tj+Em7Mh+uvjzXPdvcbd4dyVrL4BdamYAEmxzpjp6iyi7emHqFVcboo0URYi/
AJNbd5ImqmJPCjL3RLA3sHwOtEVf4SiR1lQSYNVSMxuwKjnaA/mAyatcm1BAF6JgjEv/tWVWRb9u
CMT8yfwchTyd53wg29ojk4lhJKle0/BLBnzCtXCxZq6CqYeDm8dATQtmQh8zZ3G1Cgm9QDLSz9NL
S3H9mC+DxZMV18D5RvdQG9Evl1oNtKVEic87PeVO9OoKGxEio/lM/6THwHKAdiB3MOLX/vtCfm8U
YUNcYg5fTn/AB57IWKTOffJKcEdZ3/cWxMGkY+1Jdbo89+SCuDc4zhD1r+6UY8VmD9fi1RELPtAn
XjspuaZFUVbvTh3xeGYUsd84YvyPFm0JY5d8gQECAMp9FJYCdRh49TAwVwMD/szMxX2a6Q/sY4fQ
5bMizCF5x9cTdftJNRnoHj+UV7RcDnIMEhzu0nh0PxwIYSeEmimKLoIHopdOVIH/BBXiZnIp3eD7
jPFgH0jhX+bJFOdGqIFWrrbzdwrYGSckCBawubrbQskB4ITLrStXsLqy+a4goO1dF14yPWd+fgMB
V4PDf/M2J2X0SGn71RkQK6t+1P1GCwvDrNWb+sJSucEFQMcs10NEL7heOvTpv0K/UJeJFLn2JNhZ
6mGNvxmPMZvhlnI2N/s46VO2MjgjjsKhaNUrwdoLgMqkiQcdW/8eLg8l98AGgNSwqvC/LSlamN51
IBXNqmCdueXrt+wL4Lix+SY81VmvI1gUa714QAHhQ8TeaXJyesiy8qxh02dyiH961Kf40Qfw647r
z96FkfaANHgMUpJo2JwWhznA4PfgB/7oJuTQL5b6gykUQUikDoTaXGHQ29VWAJUFQ6FcVGgwJEeC
a5SVR4/SInXYBvgXuVvSN2r/GqVoyNbUMOG6RR6G/ZDvlzioKITJJxqSHu/MaFcHB7t/zRQrG7pt
FdLWk7up/K+FnRKMHJ6C1wiQarp3M0GJcLNdE8wgjJOv26UY0eyQjSN/BGWtWdYL2nfkQJk9Uwxj
fmXZ5AP9je2WiKutYkf2LDsrtzY1a9Ct02j2lCOZasrQYbJU8ugDLPRp2cqJm6DDkdrlWHCKNtqN
0m83Q2RZci1ZxyHRSOxsl1Kd1LtR2LP/vYTdPN5jeavLHcQxQtTJ3UhOEyFXr0XXNKw9UlyDJ5uh
RsyANSTGCc3yiFABjUHh3GVxlGOs9+Lpwc8gnJ1F2iddu7Nn41nvuCJq75vpA9SY6OeR4DUzo5lN
Lfj/GeUxRH1ZNFOit5ji+cGZepv9vysRN/yyIYzyvXGwBPILlD/cpbKsQaBBxlXBB3eNWN6nqEX4
uSaDMO6fK4Sizyxvp2hDxGn0B37kPnuqa7B1IYuMmOQGvkOqYi/HLdfwT/nEACsw0clk/j53gGXi
PGLNOlko4OBRkSPh2REtBGsKtC8iitI7cmQqqK9+wABAKP5vPiZ6p/2BWROWjXE+DbVSzXuTTChA
PEri7yMvCnuVKygtWwQCTfNShrH0jpIZ4DVUNaMBEgwwDtbka37PLJDHPwoKu3yVAYNK9wzyu73q
hUzv9GSPh3yxzZl4iLB7Cep+kshfOJL2ndMR+r0xfT17a6cPOUfc2CuGZ+hkRfzMosnhmnYGLlxa
s1/t52LSv6wB+cAq9TuYGUhld3Xgew+1O2RHx8tqvLKp/cNDqph9jIXXTkSdIeW/6MVBMMVYbPAp
9cZg1yT4D4BjJrD7KzQ/ONK7rT9Ji/GOi846YeC0CQtbLU84KDAtuIDfPsqomAJ0cfDvVjPB4nBb
sKr0bKsDHzSy5PDYqcmSdDrT8kFOR9ZzAJVLOv9BMFiQrdlMaQg/BRXGaoA1YV5Y0/nLMcJalNH0
zD5Bm5yLAM7U0LBAms0dS8mSVOtelfKrj7V59S1MDsMawapaTvFg8T8kCGR4hCjYXwryzJCx2Fa0
jwiTJ3hl1ON5DrzgNvgnGgkt2rC8y85gS3TtaXy3C844JkxBvLWHgls44Xt1DxRL0WPUlMEzaya+
48LyU4uDLFBVsythUKGDKlJRPUeBKawjrugs2YwknBvQVbz1XV6mMesBJuVbyq0FBFPgGrwDLrXg
vkJPR9ofnCK8dhjzDwUExoznfmjUtxaoERhrS6U1c4FlQU4kDy4kJK4AbS/2n7BrJ4SzFTlc6dwf
rMdh8cf8cakDbT9MtejsE2dZCH+FzdcnMuX2MUMRH755prfw9krGPcc4dJwd1J/iVNh6vnfdmc2s
lRBbRGvVfuCvnro1kzjnJ1OWKnn1Cdd5rS2Pqo1eEJO4z9dKXMKQvLbsctbE5Br1kw3EYiD0e8G5
6NUk1op0IbZRaUJ9EGSVt5zxPWaPvBdqQuDYCFrbxKsDdtgpTNFs1wKCAEs5Jjyi06k2XS/fiVWM
hvFc+Azv6S31Mu2wcAUjWeLYqFj51sUQ2y46dVt76Ya8Ck4EbrPee05HOstN2y/oyDo5W4/Gny1s
WcVtoH1ZfEZq+zF1tU8EWqCGT1HBkn+ZW2zowxaFAWMJNQYIJRtK75Q7eOLi1kDmg72W3dIUFsHj
hm0M1kWDt3Q2TjgPV0R80VL/4dlNP+DxG8w8RkhrrW5iblkp8EjzhqyssrOfDRx4wEsEgtJ9vyTS
toO3zq+G6c7FV2einwHFdgrIBhIvFmUciouM9n7fJcAU0sLNRwIpQiJG1y5JD1GO1h8Z/AGHhvEe
gf4G3T0zfYKp+8qpPpNGVMM+da2aNZKopdvvU15kfQtcR8xTiYTe4eMdWBrF8bd4AF4qD3MoyXEA
awBoW3V//P1v//f//ffX9F/Rr+qxymd8/X8r++IRFUjX/uPvQvz9bxzrt3/7+PMff6cNwQGk0H45
VG2Bsl2P//zr+5W0itt/+//IDHM1xm/zHQVTjaefLn8PlVe8a4d+AgBBDIEYOOAAyiGY6V4an/39
lLHdSkS8+uu/5naxf/pjEFkJJZUduEGgA2jev/0x7PBmDWG9+JYJ9B4bAbb2Q1gg3rfOUMzFvggF
Yuo6iykp/sMra/yPiitKLZWLS+rPX4PjsgOyYmt8p1bM9k2B35X1cr3zPB0RKGZ9ibA0+7++pgj+
/HElYFrpC5eZuYNE3Q9+uyi6KUZJ6FOu8835fOfLXrsrxmCqWLGVzSf0Ljw2HM2mVeJROaNCpD/A
KOTtLD3GQoad6oacDAR/mjFtyhCrwXXGKlh6eM2tttxkU2qG51H0MFmjgsbm8tcf4refjPWXJIcb
+BlmfKRW3u0z/tP94/AFLfCs7OvsiQF9kpk+myUbti0BhZxVFDUfs+NEx7++qv/bNyccWzg+M7Pb
jaLE7z9XdcuUUGQjPedgEG1wbj4a7cwEpFWg9SKdSHpsmZ2wOsbwotx/c5vefpd/uk3l7erS9Vzu
Vsf1+Ef9+TP3Ux40LTF6z2E1dteMzM3nqEU5H4R2+W8upf+3S/nKgYclNd+x/edLtY60WAi41XPb
0VmWyD/WzUQT3WfE0jSgj1//+ov9/ecUjssNaStIv9yXcGv+fD3lAdqdxty9iiRuTkUc3NYszDHW
JNuVBwb+7I1ABb789VX/9QvlqooBviscinD521WZcfBBWb4BQqRExyGqf8QtE2y2Ztby9R9fyyXD
RHu+EjZ3kPPnT4hbk+rS0eFVk5lGvZPC485z1KZ5KWv7PztWuFNcV7rC8x3hsmhVv12M2HoXlKYd
Xt2kDElADKzvMzEs/SaMHHTngACwbueI3bd//SH//wPw51v0dmFf8yuiR8F5/udPqSwnEg7cwCsa
rJOxJDJz9NQDU16mAit8gunNjtV8J2Tv3dXYpNdZCwEPZWMnGk5bCKVipJ+rdd38KkPTvv/1H/iv
9zVv9YDDT2svELx4/vz31dDtxhbg1E3jjMArLggTXw2EYZzBB7OByKv631zx98OWnwLYk3u7x/j1
edn9+Yro7eXix0RK8JOB1S1x5KUo52DXAAE6CegQZ1dbbO7TaO52Cb7D9V9/5P/lJuesFPwdTLZo
d26P3j+dlNkAHdruI++q+8k55m7LFMnkIUrcof83l/r9rX67726iIM5YJG2Yi397oEB14K8vjL6i
NA42BlTjriVgeI2Azd2XqTnDR8O54ndyI0TYb8izQRgAO+3w15/5X89p9T+cncdu3Ei7hq+IAHOR
285NWbIty/bYG8Jje5hz5tWfp/Rv1OxGEzqAMbMYeKqrWOELb5Bflx+jMnNVX/yOFmKuCsLSelYG
V5/gMDvauUzTfxSk005u4YgPfapOu7CEQXJ/5OvPzZPEV3ZV9peKN8TlarvzULtWaZrPwD3ofirW
KHYjtaeDMycWamrJxxS0EZqgtgSGOOXD/eGvPzYiRTbPIm+TySMv9//bj43uq2K3DZD7mChWi4di
3CAhNe9QOuj/vT/W9VmyhVBtUzV1jjy36OVY6CIVMBEc/1kF0HhQ4fyTzIWIKNcC5VN1jI/3x9Pk
Tr24XIRmGNwtDKoCidHl5N9MDgE3fCjUjA5foGjlg29PsXHq6XZSFo58qz7Y7aBi9qCoEciIAFNl
MdvGecrTav7UVKr2L/oB5IRBXoSeoWjQk8KohrxUlmH85IaW+/H+L16skG0DZucsCFvlnxyOxTbE
LC+0kGZB4t5I7G2PJO8J5oK2oxGXPo/AdVZW6Ho8Q9VZG25+0+UdNS8XSAVuNKMFWdGZdCFZ5QO6
oD76QltnoFkxR7NzuD9BTd7nbz4JMwSrpCLqZEGNYIKL+7QHK1EAXqoe6CG3X11TyY4m9jYQb9Xx
HBmz8Y8ymGi0tCNQkDJrE1itvbtDlnzeW7o+rjzoywvof78HCqPNhnRh+C9uWy2dA3BZAylynOYZ
ylWiNv4MMc7g//lY2vvnOhwlOxIdBjTzKH9PxZQoX8wapIhnpNb8dWWB5CdeLhDwI8cw4F0SOy4W
iDadBmCy5ZMEWdpvU9UBoGBiysHmxGbp46CHwIgpyhrWxgjqyThYnaL+l5Z6FO76DAHNlTt6cYjk
Cmk4DGBYoYIEQxrmco+4yLUQ8I/tg0Zt/zCi/I5NIH0zC+g8uKPZ+KtiPL+5vwyL+1gOyqOgubYN
4JmLeREWJGj9RR11jgd00kvMyyyjnR7HbopoKBqg8jF8re3xqaa0/YKUAGLm98fX5bW7+AwEsjz9
fATNIIe8nHXTpQlCI2HzEI64WKAOBRExU8dvblQ/Ee2bHg/WR6nRBqmJZg35r8HjhGD8xs7S+TTg
ML4B3NqNGwEICvkNzfkv6IWLItkA8rjuQtA2bfCtcdDC8mec6EDO/ro/ieXpRtFEfjUo8ablYlmx
nAOCmAZpe3ou+eln+MXWPzTZo4+8gWKr6YbxfH+8xVtiY2RuuuSnhq6xcLa6uL1CZNZEkmKKi1sg
Zn8bnerzSKMRLUYExVMsksHk3h9yuTkd5zUqMw3myUTdxZA2FAWK/U7rma1angQl7/0cTNkenFOz
ta1q3CeQ7FY2x+LJZp4O4jiaqdm6pZJpLG7N3hFTBt4T6V0HOrmJylPcWB/tlH7JqVJLJNGzMVUU
eIwabr8FQqb2Nu5o/axM/ur7kli6lsETpwuVes3i++pgzSICQ2zDmpzOXuIPNobCRYAe3Vz+oSDg
rAwoJ/b2UPDd6AYRHfEHHI0hD82b9zRBZAsBIjdDg2JsPyO1UX7BFzJYGeXqTv7fMOSE7CPAOObi
Ti6rzIyBTGceQIMB8qplnmvTCJ7w8UBSsyv1s5Khc5TWaQhpB0ZuWmLpLMIpWQmOlrcQP4R8yALb
gUAIH31xC6GCqs+NYQBgcs3hq4naDvZo6ezl84wqHoKHFazjovSSvqpWFuF6j5EOCXrkPM2kY8v8
VoOTjxqTltNGgJdt53n0MYOFvR/M0d+N0BLOYFXEVu1z9Ql3xPbT/XN140szpsG+ouZDxUSeuzdf
OswafZ4yUIAB4oEUUPMs+6MgY3q+P4xxa5pUlCyiAXYyOfXlODmqG1at6I3n6EgsfaBVHLbPGbyI
jADU7pp/zE6zEX/BPkrdGUEz2hkSCe04vYg+spoPiHZD9aQ5YVHj6xHDi34MxE4EsTpUxvApBqea
PFdtVPk7ldaw+7sxJ8BqGtwT3s+wq9XnsnGCkCJMBdoTLjViGOD725BEo8QssCL/LDX13EyhlLTP
5Pr7U1wosowSqZE3dFnXdzsTGT86knAngxdj0GLzawxJJP1EhhiqMKjHsUNjFE28bGUNb9wCOodR
Fbpqs4rLDLofYGoiNstpmeEmbnE7sx/xyJ2wI4yH4DuAfuRi7n+2G0NyKoTLvUN2fFWERJl9LMMs
DL3GVDF56JsH6INA6juQZZYu0t394W5dCCZhADG8yx/TWMREtZpMLe2w0BvslGd0TGp2h8/Sj2Ny
cCtWH7JAe4inuPwQ4MB9mJxW+6jW1e/7P+QqKuBCoDxOzQm/Yh4Ac3Eh9Oj+uUUdZJ4PqgXRQrSg
HQ+6zpj8Y+IAMW8qDT3In3jABID2I6jdu2HMge4ZKlHjb0BrGmr0CfQFgMVujaTIhtaGhR+z5gbo
BRcElLEXR/NQPs1AkvqPFZ6eZKBqQF98m+HPYOAcYtYgcIDUIjhyf4JXLzhJMMJvpE3ggSzdXsR6
TpMWmatTiXFAq/9tIrU6tn3fCfqztbJWRH/NLRfPiSlYUPIznc7vsjgKqiF3Io6Yh+y5gezXzPGE
5OmAOXAm+0TKIkhJW/isBx3cQLXtkEJ6KZtETz/wV9FnAAzjowvURI8mHPbyELJlf8cEstrKFryx
40nMCG2EK3N0R96Xb+5DiFwqrF7sd0s0SbAmabC7NwPRfLVmxHSwBIry/+5/ihtvj82qqLLKSCoo
Fnt+tGMUeGmLewNGKjg9gHxSTBF5MU/BoTT05kNjBDGajkG8koJcbQJiN0NTWSTT0WXp/3KuTarB
OK8i9qGdG1xpiR5gNgIE4CED5v14f5o3Hhpb6BYZGEQ/5OEWD4BhwQbQyirxEsMZUZjEJ0+bkv/H
Q27DIqGWZercW8sGxmBHiKZAefYQFKCcCcIZ8KiqKTuBpsTGgNhzsCEMngyY8vv7E7z1HSluUYHg
vnTEMoaYAea4rVnEXjrCDp5tLIHbzGx3ocPwWQN3FZaUuQ10FPjvjyyXbnG8qMRzT9vk93zTxWEG
xI70Ny4fXuuYhfiYmBwUaFig1bYDcK8vGXK2+X5w08BaOS03RiYg1WXQRK5vmouRS+D88MN8dlCS
pUipjZiJjrGNH4lbocYXYMFDMgkc6f6ErzauC16ZyjyxsHSxWj4T4MaDyOlm3UOgsd+iGgwHWPel
gYOaraRWVzN0CctkyVKlaEB8JO+LN/eBBaAD90tV95Jw0CHhIUclwJtvArsZ9xOSN/R71WxlWa8u
IdZTjsoLBLifPXU5aJ2C1Z9UQ3hp2WsPpFj4eCHsu8kxpj22ND5WYtDrd5fngCSHJ55XDyrB4ibQ
RdbKYozFcwdvAHIkCj5x/F9lD8UxwWlwk0cZs8d+9AmdJAw1QlPHFLF1Vs7QjdWWVyC1KhoisrV9
OXHTjhPTD3zTa9rKPTYtsE5tiPOdWQtjA0xXfUHHeW32VwdXvoXkepThVVzlnUVqGfloIeFIYXhp
gyojyN0OWcUU+ySk/Uh9PNOpVQQ1rUyckB5p3xvVMTp9SqIMNhe3o9zrbzaYqWo1N3tseSKhC/+9
Fgk1FqQ4iycAWQkKGUED0eD++bm1zDR/bI0Xx6QNtHjkZgV/2yzoCeQQQoSNUsV7bDfdj44eApQJ
ZsTZK9ThVnb1jVPrEkUSbwBcpRWwiKlmjQ7HELSmN+Goo+5DuL24vgY+1VgtBER7f443zpDs2qNb
Lh9yy16sK+Kf+BcpuemZJTdDG4p8S8dek35lv4wqm7z7w92aHHkUGRwHltd8cWQ7aGwYeZgGchFT
tm31KH9A3FnBUCLQP90f6tZ+lcVVgxdO0yB9Xe6YSquG2aQH7KWdo25VRIlOSpBj6C1y49yCd//a
Rpq2o35ZqCsbZ9nFo9pDjQ6lHxpXiFIY1mJVa9QPAh01BsRqHOCiQJvnErlkKxoRzWXADBYMQkcH
FBDV1t10IJ1Gqpfu5O7NrDVsXiQf0v6GvxsjbDXCplAPc47sxFegFb6+ggW4tQkEUgrcbrLIKhZL
hV2NH9QYBnizAwKxB/mJWIbITnlMOjOFibKyPvLgXLzELA91KnqIII8FFY3LTzODwC+xRLM8LO3b
P1Ph1kfYqNnT/Q1wa685VN0cImmwBsu4zWzRA1bV2vTaomq/KHafPSDtAw+gwRTjvUPp9MkMQ8jw
nfrAYlsrpWUpCFMIglOEjfywRdusMhEzjXpj5SKUd/vl2jGUoUI5pjl1XYlIAqupoQIKcPsOWKtA
AW+pR+030OH9gcKpswdG76NjXkKOQedqZabXdyLDyy1C65cyiLq4nYx4AGKZ5K43hc78IS3Nx6Sc
dFmc8DckLXiOhogI3F/d65PMmCTyBIs8e9BaLrdLgPhM0E9SsoIix7M6j/PWEgNa7YrIn6wiSzbN
0MO+LpTf9we+3qcyduKZ5f6QqIPFuWicoawqoECeHWe2+ViayPxhsIzN67f7A11vVYoVXBkyoeJt
W7Z9e8Xqq8ngvsDEavB0UIcfIjv8Wqss7f2Rbm0flhFDRBAG1JAWIUwSoi4+6YHjlWGtAF+z22mf
R3X8oA0Dxg8JaoqfEyynfgydGv+1eBs/3/8Bt9ZUBhEUZ2wdgyt5F715yMlbSwWDR9tDN2rGtExU
LWJPwGXefcfQMiQ8pJbGqeQeuBynj4WpCGQTPATR4/6gO23loKfninffMozD+wkWT8piq4urnsLX
7MylsD1iXuenwIT9AR5RTf6m/rm/cjeOAcGuY+ug/kDALO8zbByQxOZcerwdyt5XtexAdXDc9n2l
PwwAz4ixDX9n6XO+8s1ujUzox5VjCxSUl0kpPR6JDefOgS+e/UA1Kd65OAMfXd7TCNE5kR3jAm4+
gLK1xtONk0Ftl9YX4RfN8mU/soh6yKRhJ7zQzeFgKXS2MDLBMmBwouP99b1+BVHyd2F4ctmAJ7QW
pz2Mlf6VdOlBHKaF5U/RcMpMCirU2ZFbUVAfvj/gjbuUaTm6TAwJ9pZHwVXQpUJJmOsFe80x761z
Z7nImyDCuFUH9HsxiVm5Sm/NUXDJaGxVLrRlUETeMFSoshme2yOMGYCefcDMyUf1vjCRmUnclevm
1ufjs1m03jReenexpikbR52MyvAMUwdeAOgCCbI5OeNJ/P67mrYsyS5FE5pfr5jNt/cK7rNVqfaG
NxeW+13rw37nWGOxctpvnQRwExYFIZcPJhanXW+0BhELhA5KbEs2lZsp35CCzXdBX4Bstxq92VLg
/BkJ/514TUJKUgFDYH2iItLsLN+i2YE/AMPd9DRAv/kGDqz9rSnc77oGwBr7AliVMi27v0NvbBed
rN7WDZkkcF1fXqIoRwisPJA05h43ji2+RHgqFv5LhyLJDi/DLlq5tW8NSNFetXWXD0mEcTkg0gSw
tweSzL5twHnh94Vmv+6f0eBMD67VfL0/vyv4hVxVimzg/Az2DPCyy/HUuJ4s/FkMD10fLHqCGH0b
tDl20TDASRiJDTZ9ZKC20ZuCVKGvHwvJ8EGh20LXIWyGlQW/8TzrFBhosvF4aeayozhihTRh8Wd4
rQX/HDekAY9KQCnwU+02whxocMtDA4nhVAHFenbsOD3cX5IbJ5YaFVAU0gF67eYiQDB9XFiirta9
GfLNMaKT7o1V3ezDqghWJnvj/jM0UKu0bAFSAOO+XHzEAw2EOzvdizNHfYBhUm2UrrO/FfEc/Z1E
PD22Rq+u3PI3VhjEOOV1ckPKVWKxw1CxFb0YLdPLVUVpdqHidvhUUBEbNmmFMO+mR1XwKWjRvNmi
visehDmE3crM5SCLIJ73lH6JRT8R8M8iokV4Mka3jwRoQgT/R9QMPvZpoT6//zQBnLEotdKiB/uw
mGuBzQT8C83wNF9om7lT9GNRYsOkJtDxDExY3p3dc1Fw+4JSIca8uqOcNhmiqaHzVSta9gfjXtvz
zVp5KuAdrLydN7Ypq8exJbvnttDl3npz3SPgFygok5ueasw0ghR9xE+gjaQNVVhMK4PduJVk8KG9
piCkA4t1dJN47o2SVzMDpf7i9mR1iCKU9XY0fLvexMSf/sqQN+ZHNZUci0Oog0lbzA86TMxz5uge
xC31Q11YJcW+BgE/G3HT+yf+xomgw2VR05NtB77g5VI2kUZ1Kfbjh1aT+BwL2Y1hE+C2t4M2B7/b
6McfijHYhwFBA1LMyXq+/wNu3AMQ5BwabZwGC/rI5Q+YolTkkV/CqwTZrcCNNyT2DcUbNDf0UUOc
CNROsoWVhZ/U/aFvlHS5beE3gYokKYImezk2BOaqqYowJQyyxARH0EdrTrUDLK6UYdA3neIg0Yc4
+dOga3g4O7G+d+bQ+Wu2mF/e/zE3bgXaqKS4cEBIzZYgg2RUVLJqNXmYlUT7y87ItmUaW+8P5i9G
WbzpPTJEHdrWyQNOef5Od0cTv8DAR986K74Jy32eo7L2uihfA3Lf+sw8LEKG8UBrl+hTE5cogqo4
fhjgg5kPU42Gw4sbWNoXGpbpz3ZUUQLE1k2MK0HbjbMkGz+yXCLzJrG4beNW0W20KWOMNLBndPJG
P8ax5j9PQbT2fr/iNRc3u+NQ3CSkIIUA+nW5n9qB/2YYU/QgsHzUii2w1hod4ixrs21Xdm15xjWo
87GljcBjbDARgsdYVbCN502Nq/Ww8pxfX10AJ+n+yJo9e2qJMSboSWZ/yrKHmLi/2upaPWGlTcz3
eSqt4WPX5msUn+vVNsiiuCxf1/qKEwIlKrBUJc4e5nDEVxnTo31lZQin6+ZarHK9owyAfJwVcKpc
XMvCkB2mLdYAcNpiu2p+hVqUI+bJEUXOB5dsTHL1bKdOLsKJ9w/qjSlKECEvOHgoMMqLG7O3yy5u
ULL3sMVGI5WyV/bYRWFebMskoV1/f7TrnENWaiyZ9GvgkpdpogFh1apn4LVo2zpPKTpoe79ERX4z
R8iQKlPXtVu9lEB1yt3+7/uDX+8fYPCSjcB8BRU4uRRv3tkCaocYCrfzrCijwpd2GElZZQ/B3nax
Fo2qlRDi+g58zW54bAUHxVliIACXoV3X+a3X+hVFVCvVjwMIlv39WV1/QJ5Wm8KwjAPp6S8e9EHo
qPji8eRNBNWfisaZnxQI5Oj9I9G/8vlujcWzplK2EZJOYVyuoIhEWoIXmzwEhiSoI0OJGu1vSMrJ
WnH2xlAkTtShkBgFv+4uphUPuYJPiNF7E74NvzDISD/lmBng2zPH758VQ9FVIa4E1aktXpE6jksV
paseDkYxfkJOJD/phUn7PEeP9/7HurEF4UhIuMkrXmB5ynEYnrrYzQZEB4bs6NQIaGfRAN6jQB1w
HtpuZTxNfpHLO9x6RQgQ89Gvhy5x+cWgEavhYPu9h0sMdtm1Y0XnKRz9L4VZWT/U2teOAcZr8abO
KJ3YAe/Yrsz04aSnqrnnKi9PRSjm3f1luL7sLC4cMhcHcCAd6MWlk9WjHemxMsAGDZHU0KdgLzo/
wfBpGFDhwODGHszz/TFvLD0RIVUV2GiUv91FZNZl5pCnqHJ6Bhq+/yigmb+NVYhsJlIQB62x18g/
NzYwoQGINt4Prpwl1ap1R3R1sqjzGhBG3sDNcwIjmZ6FaLTj/andHAoOKMAFcm17CROMtG7sw1Rr
PUS6sFK3Av9sYN13CEnMVtprt4bimjFlGYU4d7mBZyQtUb2KW2/so+aTo2jukYBXe6HQ4Zzuz+rG
JuGOJsyRFSrAiIutG6GwUaqVaD21GhGdV2r3NAgzPokwHh7rakKoai7en1LT68TLjRgagAukiMvz
ErhN7YhMrb1imIGb7NA68YGhpRU45A0mkegt4wI7YmdjKghhFa6R+n9QZSmbT/dnf2O7EnvxLmsA
Egn4Fj+k61IDdcgC9CzqvtPnFrMD7CPrCiU6khwFAdTO9NN3Z2qWQ1EcjhJ7iVx7cUZEM1FomM3G
E0Y2Au7Jm0OEAszJVFBNev/8XpeYjgbR5ZIOVQfFmKTmRHQu1XZ81f2Tz5G/B3M3oV+g9If7w10H
HhagR3D0NKVkB2xxx+tdT9oYWrXncvIR5IfePuGWcSrz4vNYBtGpMVMJSKzfS8OiiQGKiE1FLcFR
r4AXKBXm2K+mtTc2VvSCrEf6z2BbwQ7pBampWNb7+xO9kQVSoZanhshXMrYXGycmzCirtuw9CxoW
4LM4SbfQVmYMNoYWjZmmxp8kmCIHXUl8XUiYsuDfpFaSn6OWNCuX7vV1wVmCWwTaBkY399PlcQon
NM3Ropmpu1VDsAuDfn5y+6TC8b7BbH5lT11/ZHlyUW8g5OJbL2tEPeask4kZrqdV+FNu4gQp+F0L
zP/rhID4i2ujt72ZxzjZ1V1SrqAdr68r2gKv3WzZ4CUnvJwqUCNNKsOpHj2SaiuauPypDXX0t8gV
JGXcrgM/3cbOr/uf+8YCA+UnoKa0wkOz5InEcUW2OCizF2goyplx63zMM73Bn7LJju8fCn6n3Myy
irMscTqNVYWmRXFqKBLjZy7G6YxiCsqDKsp794eS7/9l1IIoiORnmaCyoc/Ky/FNpB7wRkpZ/ckL
QEsfaKta6Dbn1ikF/XeaugBgQKOAgYnLEYmJMl85QzcWVQAy5HPyFkj67OXwDlq8mWSVeoRMxbEh
FdkMWJNskJRbC9BuDAV6iG4IAClar8vWbqMqBrFnUnklQPi95k7plwxzJEyb62jlCryxQdHGoy9I
cQo29LI/UFP+KcpuZFbIogLtH5XGA++eNccAiejvWclBfqg5LsW7nzL6raCcNc2G8wI863I5wcZG
Uxjih2bgEAJ8KRCTILgW87xrEcr7Xbo17nL3d9D180lKRF/eJKSnJ7lsDrZGCoh0HHMvc4cyO86V
6tJiTvre/RCaUzLtCqq+K5fdrQUGnyWbro6MwxavJ3VBzBwdKtFzkmlwba1fEVrRG6cTKKHb5R8M
m9cgEDenCceGOi6EHvDkl0urjdJ7yPUzr66M5tGem/LQjnoGfaXKjoPSrOkHLMdDc1lW9SQrDUbP
FRJB69DStUfHPGtxpsQfnNm1h59zEQbdE86SBbrFAwDoYWUDLa8DOaqEV5DEkHheYVXVoshD+NLG
GZOrpj+VuFwm28yAJbpVOyRj80CDQZRZzi6kf78fnHFYuRGuXlX2PhqP1J+AmlBdvTo8VRW4cxbg
H44xBLXcasyHl9oCvnTI4lC43wc3a62dr7i+fyiRDME3Ky2T4HEoKbHvQ4Tpo5VQ/Ko+x2+yaW9J
9CxUMqKLy48fBnYAhrWczmlZWZsiCOqHkcbq1oIxA5IixOoGcuvWwVSKEl4SHEv81d6b0cofQaBM
8QpKA0WI5Q7kgVciiCTngfd4LxwGNKp89IRof6sxEMz753r5xMvhqKtTAyQLodQvN+ibl4Gzi8NR
pvfn0B7G+lOSuSnEJBwUdRu735zvv0G4NjGQbmyjaKLjiSPCynZc3tn8BlBjVCaYrXwPF+uOWn2E
gYbZn+dc1/+z5yn9ltZh+lQ3Yb8yXVnlePsQMhT1R3Ye0Tjd8mVraNZQ3m4Gq0MgD5f1eK6avU3+
dbi/qNenmkqLRpxKGEEYvCxUuZmV04gf+nPfl9NjncLoRaoCX5p0VDcOynab++Pd+IiyI8wbKwur
VEMuP6IbQ2/NscM+G3y94aVPCsLxLjOgTm19fGVTD3ab7u99LZvbTZC2prrSOFhe1XTkCY+JZFwY
oPTc5Lq/2UZ2mQgUx4PmzCaL8SeIzXxKDzDr4JEklUD1KleizvU3uCXP+Kncn//r//7ys1KHpAgB
xApxAq63y+G73O1FXo/zGSuuQHdPfc17guUlDlDpASnt2nlwaP2pX3MTmTyq6U5bumgpT+ySHcWT
rvMAAOBUO8yUV46prUfKDwWJvfJg9Aig7xUVEYNjA8MMT/RgBF/5O/TrOP2kdbHAnaMAQG3+dFyA
u89NCvxxG0YhOpz353n9nYGW8FYALqHx5y6xsWbkRoB+AxpgUfWC3SQWqS22No2SQqno+/yhE3p7
MLRIWQlVr4+NAShXYvK4JxxoMpfrmxhGBVVy8s+qCpw0JgHbhvaUfXv39BiF9jBRqmrT67ocpe6T
pNDNzj/jXYcTbtB0Ui3K7AdKh51VOkfHBiG+F2OimwBKs+DLe8cHegiJA/AT6AquosvxQ1HgLY5u
5XkWPuRQ7isQ2T2NpzlM/F/YBAa7JEg7F7Uuu30vQZ3qjyap06/1O9lkuRwcTb4SfZvZPY+9hkOQ
amUf4srJPvUako+Vw6j3J3t9R9FnA9QCVAlQjbEcz0Xmtg/jUZybpEqCfWEYPS6yNeyyplTIApqg
Wgkhb7yvDEnYQS4CvQvRpMsp2rZPFF7l4hzMreSD4AI8F+Qg6kSjXFS+gX5lFRZ0M0DURBER9BRB
Vx20MHtMGjfNV47TrSVwqeMiHCUD6WUyXafQqenUswSYUHhKML6gF17t/V5NHrNSiVZinhvD0Sax
SX+kRgZV5MvpD3ksWvyfrHMwxtkmbGGHFMFk77VAGzeTSovh/he+jvJAu1G5IIcnu7xmRZqsJb40
gdcVmBls5lLHkVRKiPyyCz//UPWWjcvXZPZf0YDHl8jFsCQ/3f8N1+8CbwLjw1iEr0J8cTnnzKab
7BsNIK1RK05dk+HbFYUpNg1USvIAjcOU6+6dPV2OEj1dEmr+jTTHksGY0emiUjAEHnp67i6jcXp0
C5EfUEdYk7e4Dl0YSuYoMkkB47uYn6FSfMY1JvDsMFJ0+CMQjo5W0Xf4LqaN+17EKzOjeEkWT9md
UvhS6kUrkxI3I105K0JpznheKps8s5MfM5fxypV/67RS1qMLBg8Gt4IlGKr0DXxEtQ7TNsuaD0aC
kWduY1ZWagiI18NgbuMRbdRB75NTAh0JE143PNzfPjeWlxcH4RDSBPbBEn7ip0qglr3rntuuKw7D
YH12pjnGkDpe483fOJzcgoQwUiIEiK/8JW8CmCh1rdlCx+bcsx5HDLQxLakN3BG2eZ/W2zTIoncq
TnLroOLAo0oJmEyefHMx5Gyizj8oiKeNmv4I7MGCmq9VJ2hl7Yo4x42PKat4xNYGUE2YIYsIUQ+G
TAtwUjjPZUOxoKoa9a9fVto/dp9gjlJBnPbMqR2xeZ469XE2lfg7XoDmypV0vcrQenjfBWowtM+W
1bWymFsD3nJ1HkvFoVrbop5VJ8mjU9T1WSPNX9nEr6Jcl4Eh4xGykE6hj8RleLnGcUbTdkBGGcOV
CDYbZaAMK3tUyYX9MmNIwYQNP0OiXIrTHFvXrJTnEUuU6oM1qEn1n18pk+XZ0aTYzwMmqbjX1E1m
/BJxZwd48wxGGG1Nv4uy86hPZXdwtSFHojmqcTLaxLqOn6c+9Bj8bkZ6umq0mYLANb6HLmYH5VGr
K+zULTPpAe1zu+g/VDzjfqO0hcmig1C42KdDHCSfnLzI8O9Dx+SdapbsQjSM2RU8FbAuiEAuVyg3
Cp2F4PdHTekf3XF+pm06nuiOZIdmAtSrjv64EntcH2vyBRJsyZmHtLMkbCqKide1nSDkipXjLqr9
/qjmlo3BFZXI+zfI9QNEHElYBZsMPAtqwIvpxVOWh0qWnsdq0r+Z+FcEuzZxmnHrC70bj2U/AlSe
a+7TlZGvg3Ua+7B2qCLLBv+yt5+5QVbX2GacbQRURkjrgQoERQlIOyiJJAfHjHCOrHo8XGfuuJWb
88a8Qcuhe0wHk2VeAqqgflU1z9Z4tvrMQJvbEXvqCeO+p77zmKfO/DmXbOz7i33ju5KUwH5GXY47
ZllM6MBL03jHj1roY1id+hzu4EnVixB57Ob9byGVbIFUl8TaEOcsvmwU4P8waU1/VivV2tsNluEE
OO5mjo21atXVYvIKAudBHECAXyLTvdxEAtnmaSzC9lwCuMRLM632OP0NT2Ogal4epwl+qskasPRq
MSUARSp90EAE1r9MqQV5pTkUUXNu/QDh+zmqrCdRTW6JgFoZfL3/5a5iRWSqAGoAWQJVisrs4haI
phjTTaxZzl0zuHvcY5OnbCjdTYBG2X6CvribEqJHp8ulWXdlrkTi1++TTLyAWqKfh970VR00icBG
hXZcnQsD1jqa+O7RzIcUyem5Dj+C0km3E80nk1+AsfgOT+JKx1jk3Qh3gnM+tVTCpC5G5Lj40olb
4KTsaPU5mw1kKNrOwvsAQ/BNiqbty/01v3oM5VhSPsSgPSz7I5e7qrN0RDaLtj5bkwGcNcc2M0bn
DinTAzeKdTDDytdWTuitMQGWE+nQWaN1sPjOgYnERm371blqrDI8lZkWjl/tWsHYuqA49Czgzr+3
+yPX1KRfyU1EPw340eU8fZGOStJZFeW9rvhrQ6Ta2nNgf506RD7uL+l1WZmxGIONLBWyrmQfyjjy
bSvr6rPCF447WrRlngbbtG4bCreKP2knI9TdbO+UpfvVUovS2odJpDfPChamfrxpjKpoV+7iG4tO
YMnEgb7TvV72MZAVaVvcrbNzjLPbd3CJ/U/y+1DZgN3rj1Sngub9n5lSNokmzVsJKlkseZnPllAK
Izt3aVY1tKhHLdqF2LPNP30zMb8ZLb6RKzHmayx1EWsxHvkJpVXOD6zqxaBqMhiRRZnsPIPuyMRm
5uBE5dbCsnBCyUSWyfQwLSfkYQ3Mij7bdh4PhwqLNutpqnTUbFprGorfGjY7xra0tDZ4tVqMsffp
bKogbhSobrcfQtdFuA8TsMHahCWeZS+qGMf6VM122a5EkDe+HYIeZEA0Zyi+LfFeYWE0Ih+rFGhu
EZ1yxdJPiVKPe720vpZOGK/0IGSJabGGFI1N6B98NyoS8ue8SUPKLCu0Moqbs0qTz0vGtnnIxbRW
R3z9FIth4PiBoOBJo1d61X0JXUsJ5mo447vSizMZbo4ei4q/yKFyBJ1uXwHQb+9GBZuElwrVVM0L
iNXQkzbSPPmRzHiNfMImevC/UZ5xw4+xiQHctLPc3ND3uAkGmP0lRMrStHUscWXDOdM+W8PInQ4p
1EEWfqpSY29Fid8egdpHygneKBW3vM4r6IDgDvRTVJq9hhN0KaxNMqeT+Iy4rarg7p2688+2wKYW
G0x8vf7NFU0N95mvm+VT6GpRtE+R1R22UYMt0C51qnn8lpomui+Rrvf/YUCRTU9zrrXdQzqFioFY
rRHOGvF5mOeKV7sVekMbTUdbI9kA7rDcJ3QjfYd65IQP0f1r6/qpp/1BrMhHl1zIZSYIoIXfQBJw
bpHUHU9NqY/YdAdhlG7hzTR/7492FZhKpDClEfrjXEaE/Zd7DBp5MLl0rs+jnYoq3CEqblafsKwX
4phPY5T8basg7rSdg2uZ2Ecj7irP93/CjQkTRqE8BF2ZX7BskChDnYJJnipqC2P+3YBX8b3GdQbf
U7xV/h9DUZqBoMOTzpCXs3XzTEx2lNfnFnFo7fsMa2L4oSREqP+NCHWZn+8Pdx0qSslupD/plZPg
L8uqQ1fFJWgA+4wfXPOY1djBQXM9p1rdPeK6mm6AEForN++NMWXhmBqbAX0NX4nLKZoxQFVsqfCF
rae82+ldq9dbWzGzr33QKFsUarovoYvvzf2pXn1EyR+jmECYJAuMS/wKYY1N+1jYoNly81HgeO1F
rSodLdu1d/3qFn4dCiFB2LVonC7T+DoO/QYVDfvUhEr1y2zcud5jtJl80lFEOWfG3K+cyJsDculL
pXcV2KJc8jf3sFGEDY0gxT7Z5vyvj+b144Bf105z5j+ZrkZf76/kdfiLSh4XPrQQviEOD/JZeDMc
1jQzBpPCPBWqknzWOkv9YXYEE/s4ye0Q/eS8wCk5Hlr/rCui1Taqj3LUDvNZfX//p1wlAlIDXuaL
FDS5JZY4D9Xxm8BphH4aeqx2/ypTODVinznOELcfytGKAylKlqpPcwzSZWtXIP8OcWJkw/f7P+R6
d8EppuFEs4nQiTj5ckncrqGNGWG4OsxNsAmMUD3qVpMfewA153cPBWZS2vawnWU55HIozG8xsi/x
AsXy1inaDc7OZfwyT5re/NKRqa4/3R/v6gKWhSgwhZIE5MJ7X3ztmM7xNKpKd7Rje9g3mR3+O7XY
SVH6qY+hWcLZdtrgwTTLaHd/5Cv4Oi85T4wKmY3UmZt3sa951ex8KGMgSqYZlocJsX46wobfpQgn
znOlB19GNDM7rxZ+EnzswI2nPHlaWnxwMJxQX9wxdJQjFpHUjDYK0kDmWopyJRzKb+QOM8EZIXlC
CLtYnjSfnRotnvYYigZ3OdRPniM8iR8Uwy/3fMZyBxkXKSJNtCCyNYGuYzF/wLsnOttdgd2dicgp
EIpsh5AeqmNZWZxT5KdJHl1k2KO+sz7/H2Xn2Rs3lq3rv3Ix3zmHORycGeCSFVUqWZazvxDuts2c
M3/9fba6cUbFEopXM0ADhmwtbnKHtdd6g1EOwVEesGJM/Vp90JXYWtmUr3YQMQr8t/DpAGhwpcMW
AawJdFwZ93xL8xRWVXVMCzn2YrwqdviurckDPx9kFzkd4oVsH+gpcM2igL34tBJCy0Y7dvW+waTh
Tmkm1a3rsHabKsLanVztR04ReCvPg3YeC59LJmIPm7aKMbct43ivdLK9UfQAO6owjN/jwa3vGsOo
Ns1cJEc0/ZN7DAjxAUVw+pPTluouqYxkQxlUOZRhY7oGzqo7gCPSAcfgaWXmXu1LYnTI4DBzBZ7c
XqxR1P5QESqkep8FVr6BY5XeP1uGF2Wtbvyka88jwlEbue3ae5Au4Vu3CBGechMkWLFPLLOIpFbQ
dh7DZp8VE7jTKrL3YV3NXm9qa/eo692Bxg5dAVqygEi0ZXqmQPQbS1OLj1UmO3W/UZLY8neDUY/x
TpsLv3iwVTPWvvtBmM8/5pry35trwpYCIEioBwo7M8BBlxtiZCSDnNY5j5Ck4ykMisbDOrQ5G0NW
3TUmi0hq5/lwe28S8/Ni/oqg3H3g+YoNf/mFBxRca9sMkqNTq20feXWLXDvy7GZhHWRMRuY/E1XN
4sTLE71u1uTar44b1ICYXaI9AvSX/18OeRrqUi0U2T9IA4JgnWEB8u6tZEudKVmZytehqCTSw6OI
Y9JMWrJLQi4zZpRNzqFozPRACVF9j4yG5c148a6c5lebEIcMhW8ueqK+D6DxclTBhAWybPnOYUyi
YCdnKMXZvWqeIAV8rhM1eWt7hxCoNdBDIzmSSQ4vwyVjgdtSCK8kpZi6lZGk91IU1Q5SiE+WVKJQ
fHvKPEtevJgzwm6Cy4w4R+HuGlyYLwPCdZN9XRuke/hlTvIpw3Am2YVdb1cUDjMLLV4KaUHt1pZc
5l+x+h3kfYI5pHmyB11GWBalaTRmISzKOzLobv5Wch39zWUSh9Z4NoAs52NmTh8N4ABzs8FtKrkf
h0Q2d8pYJqHrIJZeeX47jhNWV7M/Sg8OtOVHx2j07hBPEBU91Lfpcug+aIaDFZfGuJnLyg/2Uetb
GdfuTJm1NXTHYhMRZijsIpTBQO3SN1pO597Aa55qT3Avp5q/r+v6c98a5kfNHy3P0jtzE/cWGJ6p
X6t1LVYxgQU/g444qkzPKcblF1G4uT7XktEoC1DQkJUfkGukbZW06lEJ9eEgVDx2t6fBKzFR4mRf
ZrOkZb0cLA7JUWnMdnU/BrZ5CCKECvKutE91rE8oiwfJBuDdGr/46g2L3i0KYqJZjDrMkuc7BwU1
p6rXTlWhT9/oJJZ3fa/hLi1rKXAlCKqTmv+Q4rpcudCK9OdizqNaieAoty7oKILQdPmG86QxsyHX
5xM98/404CR6HlqzWnmnzxfVZRhh8iV8ZcSla7G0gp5Ez6iN+URNSpe3fW/PKn5DbVrQFlSm8GdR
+8PXKpE0TKKLJtU9G431pwDLZoQpYvQDvAoTpsad0EF90Ksqr3d+FlrWOSgD+7Mx12rwpQD1nLYc
LqAUkSxPQw3b9SycqseiBYtWuk6AXfQDLKA23vRTa9kf5Uqx800lF235XrPLWflcD0Wf3VtYoSVU
ifwpKbw8BRuObPzsdCw0IYIfIHtY42OA4ccAnPaJYiU6JJ5cmSWoI6t0xmqjBE1ebzqMlE5NAydv
J8tq8qUvkd9zgQIMR6T1Z3kbkQm8G6EI/ky4yv1yIF7aboPF98rmvTgnOA5p/FAXAs6Ifv4V18dA
/TMKSM0eqtCY9qibxfczmPA90ON5f3sFXYWiFciixVmQ2zVc2kXKPSd+lcPQ9e8r7rsf5Hqc3MQM
22/pOK6xJp6bgC8nFnASaj9Iejyr7NBnuZy/SWZXCle75kQSVHAHqmfsc8tytD9oUqwLtesANPoQ
a84T+Kah8yQUcRzsW63hk52qQQKFDjOXQ2tTSYaGhPJGNXXKl3ZqlTV09DNVefmwArCAvh33YS4j
lw/bktfKaFOUJ1mvWgcsSO6nez8cladOb0v5CW0Z6ytgdF8GYuRX876UA1X3EBXNik006WXiMj5b
e4jDwdqVMrw/RJh7R945he5Hh3CS5J02FVWysn4X+bIwc+MuAMxMuEUKaPflgxddiRNkUg6nds7q
TWJX/bZIJVwi/XD2qjLNDkpptI9BF0U7fRitlfBXE0qEJxeA1o6gEjD2y/DxhKOtM6v9SZKr7vMQ
jtHBiI0v2YDEyEoS8NpIYZsLgBu5OcnuZahxyudCyslTsYrHuVy1BxA1GvrihYNCZlClcuOOWTu9
kwOcUvrJWXvVr4yV9SnSZTZlZvVi8UhKgBcuvpenxpj7jZSYpstF5nc7O2uCzK8MFdUQQGCI83Ov
XBYqWhiPSZ527SmUggpbB9oksi4Nm6mHCJOA5twpcl8/5KP1zRnNtYv5syb8y8XAnGJesUNwNX+G
Nly+6aZQfBZZ3J4qp84/V8EoVVsA7qH/QdOQxnfBjOh/WMpcx27f6n3htk6nOwikqr7misNb+RjQ
j+oPVdf21UbvjATzDFX6wt7tFFv4Ht3d7LTYh5lKFCBuVgsLEAv7cjpH1OXjrZX13R96bsqJhxxO
8R4xUjXZyfo0lagSd3W2N8dQMb2uHf039uMZOQR7LgjIP4Kxp3BzOXpZVkZDqWr5ZOCkts+Q9nR7
y+8faCQMK1Pa5Fddvmh2NsrVKOqgosBhfxmqbnrFmCjFnwqr/51X3Lz9IdAB/eVoNRilXPx5e/u/
SqC4WUMjg9cllGDAb1zG88HYDTjnovKYqvrvETelbWcPTrAzIu1sdUH+SS3naKXEqlwnMkQFfgwN
CFVb3Aguo1qT5kd14egnAxHmTZnrwdFJsp+TbgKJKgLLM9oqOyulIg2eJeSD53myXPDh5ffcHuz3
tZrOe60M12RGnjeny9cPQpn+MPs+uxeCNZcPltFDLib8dU96YI93MRcDt1Cn+jiYSfRxUKrhC1f0
R9usjXch6eW9HxnGp9tf5HpPIbeEsQnWE/VB7qOXj8B7iFOs2c2TX3XzNsTM5hh0g70Nxmhe2apf
+fiC3SyAwkiQwOa+DBUYva0HClcizU8oD6H7eej0kUO1RLpCxszmuy1hKXt7fNczHCgNWH/hDU/m
sbwpFk44ODO73ClzlBptWOXHNPnRgw6j+jBFsbZSjHtljBxEonYDN+W65VVDW/BHeCiIfBvxqfF7
3Y3AJqFAl1a7uTN+5g7r681DBD3LDIeniBfD8oLgAN9pRvRRTmVXT09GORdfW7WrT6YGvM4RAstv
iyfyKshrGKKCs+CIWGwaaobEgTnBWYsYTPw+7xJb2TQQ1P4ow7AsH4dgMN7Yl+ETgvISHEIu/GDb
l5KUkWE3QyUP1SmeKW7upLotz04cd83OSp1h72dWuLIwlhNHRASmiwgImyN78uK0tyDZptPoN6e6
r4qz2szygSZO/SUO5A6FSG1Nn2N5zSMekBJUstDihSWw7FSSxvVqkeHoGYChD7jpK1G7CWwt849F
jc2WayJB+smcS8kb1G7+cvubvhodsUTkDsBFsRVdrk3byKl8seOc0lgaDRAcCOjYc4z2gAE2c9oN
UYseHw/mwP9BG+BwO/wrL1vQqUDX0RECN7wIL8y1M98ysCyb0uLzODCPI603v0eR6stuZEvN0+2A
y22PHAAHUy633OdJ5ZaeYY1ucuyr0nQS9NtDSpN/VzsgNru0WbvyXI+N+w6qHAg84UrJVn/5akvf
URt0ScYTjnXattL1wismR94HefDnTPFzZQd6bWTkbESjKQwEaJE9CBjJoMGDP+UIbIZeDf2+2wyh
3n43yuit4p7UFEU6JfDeopF3VYjrnSnSbfDd+3Sch62lZl8GCGybHvm++6Tv9JWjfJmXEo5VgncR
KRyQo+VWRzKHa2pf1fuhk+qHoIlD8MNytQPsl9PwwPxmNCmtKrme7i3Hn1bSpWfW5ssDW8R3aGo5
7ESgbZeL1CYPGwDWVvtCGfCKpSHuZA9tZzutC8YshSymRuV+LLEdxJ8610BmSygXHTLoTh9gojkh
ypZlnrhVmdlwcRp1eG8rif2lkupGdX1UXj/IjSPlXp5JY+1p1F/unSSgu4RBdgpeshsKV1V626aw
VuehNwWICHqhVWYr+9/lq6bcgxIlUs/ILoNPZIksTutcSVvVFnvtNJrJwVcz9W6ShnirUQVpN4Mk
lai+RTlADqP8FiTymi75AmH31wOgFQgzhJ2Y6bzYEyyjcoIEcOFOazBvzVX40bEyy08h8OINzsvz
eVRt412rZv2xVppgWwEp3cSmVK6kEJd7418PgogRkiyCr8fsu1zAOCp3kjPbMsbkPoADSkmIVQZI
9XZV0935cLMfq84KdlBI9P3tbUr86v/MNzYMUVUlWaIsrHIGLaWoZgy/QXWE6j6xzOBj4s/+fcMt
ZWVaX+5Qz1Fo1XLaUZChXbAsa6ZRMcudPmt7W6fMCAq43QdFbeD5ptYbJ/bXKjOvxiMh4+ZBRZ3T
5vKF+kC3CivUtX1kdeq7SGo50mpl/OYHo72bZ38tB7zcEhkfPQJuUxS2QD+JbPAyni31rVOj17SP
8h7KjQzBBttYaTdQ/1zBQy52iOdYpAE09+kU0KAwFym9EXC240mo7mujbR/nrvM3imTbLpxWZS+3
8c8kC0uscrv6s18ophsYoX2W7Sj5aOb4Oxmh6u9qOzZ3VW6Ee3xNjeOQNMGuyuJ820mh5UVhJj3N
ZgJgakBBuobUuO8DO4N63aGvjIbCNje76v3tmbgQKf97YEKVgwWAZMDSnkchD6DM3an7Co3WD5zW
MfoEFi0XtStPWqaoD2pfS16YztYhzc16x8jwRJxKB1c9tFxvP84rn5RrMl4sCpvU9bVFRda0r1Md
KWlkrrbt1EyHqu6RTKfVv5KbLJc/s4ccgSxBkCmFN8Pl7CnMeYQprWn7edLl31jJRock73Kvkxt5
X8664lZw1L7FJZvj7UG+Epk2Fzkh4nfMWk1cNl6AdZIQvgn0FW0/omqziREA20iGb7qWVU4fZC2S
TmEzq0dfatb6XcvNH2A8eT1wJNYN+kdLxLhm+DUl4Sk4pFxzNkrb9TstLiUXtSnDNcv+e1bI+a4x
reqQdNqaFvTV/gBaD9dwClB0FEWl63LcfWnkNVi65DA7OGiXhVVsC0MLz4lNroYWmLTynhfxaN4J
uwaRw3C7wE9UTLYX7zkddURughIuklbC198NiUR+lnEZtR10lscZdVWKyf3KxLoOy2ECV45Mhol1
VTmtrQgxZ7NWDpmvSRhOYhCGT/tPvRrGXTQHa0izxTdllKK4Lz4smnSw+xejhFbRBTpK1gfcz+pN
41jdNil67YuWR+F3Q3LaQzLa5oY3LbsZX/z4psn8HJ4ZKvj26F1dvWQTT6puQhzikHKq33XgIt02
koZ9VcbvoqyVt2mUfIOOqu1ux728kZMjUthA7oMslSOADHwx7CCXI6cJdOWQVn70xcaN0tOTIXhE
ak3dzxpJFo3mbCVPfTUoxENgXvQJYV1czig1QoDPdjL1MNaGtpMy0/ZwaZ8PehPC9+catalaZc3U
9JUPjNQNKC+urXDRltY8Aehic8509RACZNvjhui7saJUey1GB8PkiuU5ftcc/KIwNnCB1N+3X/T1
dBa2bRo3ZlhoKC8vXvSAxKwazZZxYF8et2lnZJ5qDfHeDo3YneXwbRaF4sPykOBsxcZoURRd7MsT
W30yVIl5iO3R9vx60A9GkCizC+q4DVbO9dcGB0CFYx28CEZgiw+K0kYuzX1nHhLm8AEL6fpBHQRO
c9CHzxkLZ3/7ZS44Dn+NDjIhdA7a3NSCF+l3VcwjnbrIOszUvd0q1ub7chiyD2rh165aK9q+Ds18
z0GIoRzwzP2E6YEbc3/d91k738e+2j81sVO53IqKR63Ms8fWgpVSKkrogT7KAL5w00HYOBiylYRS
fOoXaav4NDQNBPSPXRXs3+LhKSH3WuHHuEUrQ/ZodJnhaQo6wFXdrensLM7I51DMNhhGnFlM/cWs
m3tfyRurNw9VYccHR4WDowB8eRwaE+ADJFyvSCN7F1WIRN7+RK8NEtocRxT3NggOi/lnNpySoQ1m
CMMW4+vs8ABupVWI/eSK8vF2rFemHwpz/4m1yJhLRGJxOG+tgxUouJNbEOMnqzPvTFgLXq331srR
tMz2uFkLGUogO8hu0utaIr2juexMn874gaOpe5LK/jFXumSjNmH7caid8GflxCcyP+PYo1PioghH
S0gUUNpEqlbuX1cvGog7sHOIrZyWoC8WL9rqMaGWoXEfRksyPQSljTs6C+fQabQPt1/zdSQSXOQn
EXSg84I5yuW2DdhNtyQy2+PkoKggxbO0HUpLPUaJar5xQ8HZixCwOTRdtLmWG0pnt3NR5Y5yVM0q
O+Vt+EOyy59ROmZPSiZP27cNjGiAVp55jxRRCXg5sK6zfCmPNP1oCsGIunHieyfHJFKaa2V3O9Ty
6CMUFwRgHAJ3Rma+2Cn7eqp7a2RiRHIzueXUmmJOzF7W+so2nLQ/6ky3Vi4ny+XxHJN6NFIcOG2C
br8cnjHFNGb1xjiG6P7vVPqHG7xMcy8y62jbzlTcbo9x0bghKWVkgj1FaQQA0lVS0aR4C+QUqI5A
2KtNp5T0R0fwihupM2UPvoL00Eto4atx4eycBgyJm9Y9q/b2cyzKA38/Bk8BipnTYFm1lf3c6vrR
MEBwVvI3rSzlTefXGHPdDvPa6xVqmlRAYD8ry9lTZKXROfZgHPGKk3Z5X6vbvlXUo+yUlVcFVrVy
+L0azwKSj1oFhbbnytCLfNxEeLdsk8g8xpodnNCu79/HppN4NMb9XchM/nx7fMtlL74m2Iv/jbfY
YPS8VM2EstKxGItPcj3095OSTr/6yLLXcB6vheK2QTDUXLhgiS/6YmgUmKD41QMMmoqyVdoW2YPF
ebURNJA3bmZiVJDkQauBk6SatwgVy0Pu2wlz1Pb7JHZ9M7C9gN6M5fZmnq8kvK+Ni9MeeXEKVtf5
URY0upbKoXmkfVrvg1STzp1K7SIBDPvmUIyFeYh4Jqud5vXlK5wmrTPiOrSOSpT9TFNtepBjTLtK
vxzf/AYp4IjMgqI9+ayzSGO6frCbwuqsI72E8B3cfA2TlEFoQqIAfXsKXu+ahKIEJc5drFuW523S
xcXkB5p11NTuzkyFT7M9tEDIbOBkFloAWmjOn27HvP5mNHzgZVLHfhYdWL7IbsYO0Z79YxvUqmvC
ob3TxyDa2WmH2vLtWNc7FfwTiNLUUIUy4nOL/sW8B7dnh10cBjhq6NlmyuvgsZHUNSrEgnUi9mXC
UJ5C6oO0jEvf5dzQlCA1JgaBP6GT7a00bbxmTvunSJomd4iz/qGsqN5bsR8+VXoUeySoQ+ihmR5t
kU7pvjeV2lsrY3+Wk3uZDj8/FZkqrUvQSnDiL59K70cEwFJFOsZmH7gN0IefWE3193U3fE4L9JWk
1NR2cLe1TYv67U5T6fUbRt5sJj9U7/phbA/5mOiHbqpyMEZVGiDgb2se7cn6q4EjoodRn7QzUzT6
JMkMtqYRmz+TeDDPaHEl21LXh7OkD9YRkPF46MvG2Rg1GO0httZuSq/MKsAEoHZEBYlMY5FqFGbW
kJR30hHU5niXhigyTnFu3LXcCFde7Ouh2OWExgAfe/G1i6RudKOYpKPBWfwAvR1Ja0BLd0Gf1yuh
rtanKWAaLEx6AJR1lyXkFB25BImV6M7qm3ATxZJ6dMJGdq2wkY6aDUtQ15Gnur1orsZHUHJvmmzU
bYQ4x+W8gXbIhqGN8R3CZs0+6oxmr9lRv8/1+M1HLqFEI5Skn2wGPN8iVNobkzHaMUpmdufWoZJv
p1ALN7yUP4KAbuLbR/Yy3GJFWBLsndD04zupLfDWGc3xPKhj641Nlq8Q3RcwUPYEMTTIbwhBGWLz
WQzNmWDjWhVyg31XGF4uFcUmSMJyq44zNkJWHtwPBigUI7es3SRpHZwCaQbDizqDGiv5Owcpn49T
0JfIzHAJKco0eGv6yhOiAM09EpaycOi4fPm+lZdKrCHuwkafvYs748uoKsG3lJg7R0+Lt8kj/vVG
QFwD7KabyrpZnGuYyAQDcvsJJi59vovzuX6I8w4JlNySXOQRKskd1LDyZvKz3B31Jj6ZuM3tb8+B
ZYNPfBggwKh8woQBZLiszI1lRifIypO7uTHGbutoc7DV7CKekPy0B8qDTTzKu1lNIkye0tr5YTZ9
1Hpmkc1/QqMbIu/2A72y3DiiSF4QMnrWjLr8DACskJQt7eSuk4FXzgEaWigEZDuDNb4SalmqE0Pn
FgCJgd6eSJsuQ9Vt0ccFhn93ZZKqD0GWWq4BEHwbKtZwHv3K9Gx8Fx5DM5RPfoCj2O2RXiXYhOf6
wkHJhVoAPC/Dj6gWFu1QpXe50o87u5HDuyKWm205FdMHg2bmSrzr+5IIKBoJcEGpx5rigV4c/+Mw
+3OZ9eldb44a0zwZALHMbeUOjhmm/Dc0vBlUfuDNaad6xYg2D0tzzWjxtdcO2Ft0NgRwaQkW9sva
6RE8TO+s0Ro/jEDVdgH+bHd62n3mJ8MXTXJSz5yayDOBM7/NhOt53cHkoAEooJakKIvzqp2rYPLL
Ob3Tu9SnTNTYD41ZRndAJ9YsAK/PK6YwlTdqozTv2VouX3jZow7Qj052J1Uhuxzchk99gdeEZCP7
hziep3ZRsqYOfVU1oqoPUwT0m8DyIL26mNbQ2gAIK05zNxaW7ckxco4NjA8oUmHhSnmOVEsG31Du
nHTba1q3RwTHfk+2aHyxen2tF3s168hCKEMy71hpfG1jcX5WeWumkzSOh8RKW8etgGkcUjrqHvOt
RIVkzh7sXtPPBTyRJ3r81T6KpD/fttSotojyJOoT4EVEonL5Iew6NoqhgJrWac74oOAz4BpWEZ4Q
/RhPo1WtVcWXH56KOOcI1QA6D9zFllVxfJPJu3JDuXP03NjoUHg2mlqTg6my9Jiho4CycG6ubOWL
IixdUSEuCaeD8YkzZXGA6ZXfFpORSPf2VGgQ2azwUWrl3tWNDopC2xsH8GTTXZbna7YGi+H+FVko
bpDsg+9dzrhxDKgKTfDylMSQ74rAsfcYEqJYyhf/lBs10vm8Lvf2N11cZp6bwECrKPtydsFmEQ/1
YjeLES0JKYBk5wZU1CbpFX8XD/Ubu5IiCusJQCDXT4Asy7Kn0VhN6+Rzdh5HpTuEcqu5QTuG57qR
Z48+h3S8ParF8fccj7NA4zooYLpLSFwGzmcIjCk7p7YVb0ze3aEeWwzHZ3WtwftKKNwkqZ1BHgST
sZRcyIsybuPQzs5FQM+KDq9vWW42IIrqy3O+AhVYbPpiXBfBFl8LuPcswUrPznQ+NMsL2yJ/wLf8
DxJ57ZHyU/Wx1GvnjF6Z5uIWraykutczlPBsxEIjjONvCRmzfNSjlNYnfKkOvwXH5wAXVPtQa/pJ
1yb2g67K14iKy4vwX4MWoA0OeaQmlkpgU8uIrYk3bATzdEqM6Qz3R3+KDf/PerDk7x1efSDPyHbL
2PnSOpYve4FBbQO93XyTJeUaXXNBcGInEp+BizmXQkQKaNZcLpoubJoGe+X8jBxEF3kNsMT3aZ2a
Xl81OlzvBOxeG6d7PAyDvTpYmSf5aRu4CtTWMxDjBmyMHm9QWQpPNojQj12BoKWFEIG28bNJ2d5e
DcvD4/l50TMTFU9ul9cugINCv1yS83Pf45iZQN3FayAwPcvX5ftIImFpgcd9r+xG/9QUsbYN7N7u
V3aa640V4Dr3TRTgeRQq+JcvTfiYS2lv52dqJ1gRZobqKcCXTkbVJ64ft5KLDjQac5m6ZvT42hLl
zMJxCKylYJBfRh78akSHo8nP6TBK53AO5w1sQPMuUstvt9/0a+vzZaTFGH0ps3o7Y2IEiWY9gJX9
mo9qAZ5mmrc9s8Qr9PBXUcn2p7nu55XNYZEJ//WVBe+Ou72AlS46Pv7cmZGWT/l5Mkv/O2TyZGsl
3XDoW45rt0ALfnd7tK99URTzhDMxch0gSS/fa23GZUcFKD/XUVW+q0O81fzI7PbD1D6iix5tdVAu
B6zY16R/XtuHBPgNuR1uW/znMrDTh5RSIyc/m5lZ7iO5ijbGAINVATp/ki2U+QFnrHnavRoUJDJS
N+isXAvfJwldjykozmHUzR9iqczu6zYsPKvOjJ2vB/X7qDTXtJiXF8vnj0r+ya2S5iwb4GKoY2eG
6KcW+bmcjTHxOMCmbVPFzVOjGL+xcTUf7Eb6UkGdPyuzMn9WlKbdIDSw1jd5bfToiEBaID2idrRY
Q/6oxEiyVPk5Sx1lhwFO91MOHdrSQxp9Hx3Dv8c2eTjenmALttPzRitqVKA5qRpBtVpMaRAJdjJN
VPjVGrl4TNylD1VnoClQDtEjWO2k9YJKnn9kemrsQB2FeytyJj5JURx9vyh3dHrDez7cWiXmldeB
NjbVX0GnACu+eB1Z5heqgdjTWQlpGWf443hmZ08by6i1rT9Upls7zlpWc7XexGlDUirMEEA1LIkj
vlQGWYLvz7npwwB3rb4qXbkrMIUgMcgepiDUN2MiKe9JeMyVT3E1YGKjysx/qD/xv0XuDxAqaLhR
hufIsrIPKd7VxzzSk22RDfiTAlB4mJP0bekGXQoYz8I5RbheIVqx2F/KsUm0Ia3ydyV+MtG+9iGw
pS7A2sIoPLp4Vvso+22X7hy1ncz3t+feYjcluGjAClkTDVwbULrLPSaew4wyltW9K6q5OHGl+0zd
K95UY6O4CKqMK6fjMhw8XCE3IpIJwWBbbmld2ZtGoRst9O12X3dT+G0wEjTmcdU5gGDUHm+PTry6
F2V8YNjA/4FjCoKOaNwvFlZdWHruaIP+JGPU5o0ql5kshqbfK7O1L4bQ3g1yjdd7mOb3STFIH26H
X8zkv8MzpbjZk5IsjQMotWt6q0X6U6PN8dbpxx4YcS0DiJycTTyqH43BNr2RWvTmduBFKnAVWHyG
F9cdSPRlPMal/jRpAwTJxujdBkGr976lj59uh1qsmL9DQZPhsoyA73LFBNhL6FXZkKg6ifS17qFr
Stw8d5NtBYeiSp1TVmv9yviupxHfFcUlJiyyS1QvLsdXO00SyMGsP81tMeywqzM3ZqvVJyzYDDdz
/DXox2vz6FlQXCxP+UoaGX+AKDdnU3+q+rLzcsWs6PPV7SbJ8uxUO1p7LhDQ9dRQrt9XcEK92+/4
lc/J6c92SFJJDXjZI0sae1KSKDaeQjPIt0ZXRXdqA4t9Loo1cZhX3iwa5qRVsJ8EkXzxZs0grUCC
DcbT2HePldUrd1pgGN/TPgElZY3VGp35lelDI4iCqqCZUvpZ1CHqWC6VGW3Zp26Kg2Oedc5vNQvi
TT5Miefrk+OZ0GtXdqFX1qWG+g2MSGEsB8L0cvrglKfFidqZT3j2ASZ14vbojB0y20Wrn2cfRkVS
FE+6PCIScPtLLlsbYrkAzQKjLXQxUZld7LczNb4hTxTjSc4ppqVmhVy8joS7jwb7bvLlYVMkQbQ1
LNyNaJJ3uyHMes/CyxdZ6gjl1wmvK7+NzW2YlzLaTZq58oiXX0RAUnDwNKgFgtBER2WpmaDESRhS
ujF/Cr6Ec6IAmqonP5Lrytn4mgbst8/buP+cdUXA5eb2+7mc6c/BCSuov9ycqKSIh3uxcYWDRsUV
27SfY2lFuwT7hzteZ7hJwK2v3CMu1/RfoWAYo7yNpSOU/cXZoMfTlNraaP+cAKvtU0upd4OaTgfH
BBDkSlbQnpxElj/ZWI+5Ma6pbzp5qZAS/Nl65Fnt9irVMFJl7Ch5x7+KUSvsg4Oso/zYVGFvfkmq
UBl8V0InYe2SuCj4irACj0eCw76JlaS5mIBqVOVTq1fqr7nJJKRgndBMtuhgmdXRSuuybzZgh+Tu
gwYB0X4EDCrHD1OThY2rqz7Ad9Q0/G3rc50+3v70lzsPIn3CVRlRO0rg5F5XOwFCOQD3zEj+BVYy
mV09SZRd7OdtvzGarPpq52UvrewDy9kGOJg3gIoRdV6APcvZZkvIBvaWEf6mANLg0z0OnzBDHF0l
y8Kft0e3XFXPoUQyAuBBvHnxKC8ndtux4Kop+s2ciLT72OlAvMFystOPihpbj1Mf4oDIWrOMlfW8
fK/MdBqGUCVAJAvZPv0yMqVuTK6cMQ7cKujtR0Cw9nHCTkBzI8uUDnld5GsS81fvlUYVkSiC4DzJ
JFscIr2PDVXmhEXAMqIBLwWt4ZVBGsD8LIL97Rd7uZfTmkBqS2ziFD3oBNJ9vxyeBPjbktqqDtzY
MP1DkWd0/NNicKdSid4Ns6W/Q7EtcUNrzg63Q1+9WYC2oljHpH1W/VieXXNPBVExFXzOdXt6KLg9
eriKlVSd4PKrFd3B2wGv3qtA6mMmTRbCvgUp5HKsTSR1YF1yn7F2fvwdscXSdEGMdffZ3DjNW1eH
qJPTUKMbRRp95WySKDHV9DkZQvrJwAyBGyWZ28Sp47gDZ9ZKtKvvyDUITXs8r+iFkHcsvqM868Ec
qKkZunKgywPR0Cp1ayP0dXoiqZEIXC8EBceYCiqjuv319rtdVA+ZSLxZZBKoLFE/pNC9WKGDjhOQ
1mt+6NIZUWWkjLV44gae2eldMTq4itVFEOMbLtf2z9DGYsBNWkf+2rZN+zbHMZ4FEjh3X1hsQFXJ
xRbPEpIxz5YzWKHbWVq079S0PbUFJC6zsnL8kOY1sYar7YnEHXQzxgxwuMg1xdd5sT2pfReMuCXA
W8iHtnnqs3Dc4nsWwgxJo8oNTG3YGOQjKyvolbDCEojly5B564sJPUbmKGf+QFi9mP3HKSufMH/W
Pmn4qn4Zmy53i0FdM7x/btX/51ZI54n0i8RPCJhComU7vhxs70ecQoUmExXns+aDXA3NuKnHbMo9
/qx/1EzUFA5jOqrfzDaL3muZ2uU/zFTp7xv0IAfXKJLpkyHnkeKOFinZfRTn+leQe8ZZsZrxse5C
iORRYAzSPkEdz7zrcC2t960MAdlrSd/qRwu5su6v9Om//hz/O/hVPP41iObf/8Of/yyw3o6CsF38
8d/vyl/5h7b+9as9/yj/R/zT//2rl//w3+foz7poit/t8m9d/CN+/9/xNz/aHxd/2OZt1E7vu1+I
O/xqurR9DsCTir/5//vD//Pr+bd8nMpf//rHn0WXt+K3BVGR/+PvHx1//usfbAf/9fK3//2jhx8Z
/+r//g7CHzl2DT+W/+bXj6b91z8s/Z8ik6WwSMdR6EdzBg6/xE9M+Z+Igwm1EFrfwKmEeG9eUNAk
ov1Pjkzqvs+Qf7EdNEUnfqA6/2RtcpRjikQCJ3aK/8fcmTQ3jmRb+q+09R5lmIdFbxwgOIjUrAhF
bGBSDJgBBxzzr++PWdXvZSjrZVjt2iytcpMlkhjcr997znf+3zf75Q799x37X81Y37d5M6j/87+p
+n7dRyg9QaFdvQWAhVCXYHn+9XkcZapDsNeSndHMxZl0mh9rlloRNOaznWduWDnzqWP6dqJaoT04
ZV9Ku7jSWp1QN1dzZ5AldmndhQQBRcRNTN7zOIoxxbEXtsl1qR79PrgfHYCHOwQ5Xi7mIZ2r+7Jw
1LTrMtvpdP5KRy+9F8VC0u43RzFi++5AFr7ZlpHeqwzMNv3MFLB+nQZvugy29+6NBhOhpobbhoSg
aoSf1XMdguDapaMbHDs3iCZ7SMpI11L/gUBxzTVEu+iNvMxMfhMl5rZHKjSgnD0HzIi2Q27X4Yhi
KwLgOJ6kf21doMQ8IcUfQ6ebl3DQ8ntvW/TISdQk9Ly7rVm6hdZZN1kyfl17twXUaJvgApe8P9kA
IJXT5JXYUsOLqqXldGn27t5ttlIYyOYyZd3Q4Cz2Val3Kp66oXFEoCdjG2pBg+lvSpz2k9oUHDEz
UsqgBZ9e8zUnYPBC36z6bLjInDpgMLu+DiDrpJV7V2PGEXpt/By19VLUan5Ku/qWppdKb2U9A4Wl
T9Z/6ntbODAsL4o/OQraDKVxZFPnc1c9I+CqNHNWqiqrf6h1sp0QYZyc497MAlafbMjMqHYBl4eZ
cj5pfe+rcE7TDYmsPm/hAmuT5PTZj9uRBJ1P62pkTyMdixsGGZ+6fIZC6I52HRtSL+JRt+WNw2W7
1wt5HLstQtB23zbjsFuNzowq9s6Is0JsTOoNKyrEMUPpe4f9iEiRUsVZBWQcWc5QiMoIBENy4w7H
w+jsSrOdmRvzyEyneXCy+9RPM85Z9D7no8yq9YW4VMON1lzeKsc7cMZFHDBvWeylqc1Iaatksst6
AoRIE+XEPIKCEkXhz5ckqY79UA5KZHY7y4eqZvh1khlq8wiR5tzHTjV7feRgTuhDW9MFBGvOM0Xl
iA6ZnBOaysv3SkuP4zJfZ0pTimdfTeHUj5MLgmrZ8VoXwO717QllcN0LbZlxblTjs5FsHgLAKS0x
eZstB1c3R0LjI4aDaXLH2VKMScPGIt2beUvHaJBwKRp76USfr1/zqf7ZsMVLoz2lcoDiWTDLDd7d
0lriUnqDwNd99ow8+QRpJBHMQmSsy3RmE2rIf+E9yokCKIjtHfbttGj1DyiHwO8VCe94dgu5wEYr
T67TNHFWNs2TDSotF8SujxfAtMEmMpae8tRO3XKP5LGAxlxM/iqsopm2ME/bUSxUZNGyFeqkmXr9
iNXbe0on/eya0mxEIrX1NPYTsre5uGmtRnWi7YKqFdnoAjHO3QlH7dyCsV5RD1UxbSu196HwY/fx
6L3uFwLm3vROI2aTylDV4aYWooLsfHFOozmWDzomSWTYqpeXtG1zUyh9be7NsRtbIReZafuBDtP7
lBogQL1+XmpRea3ncLxdQzu1/bjQ6vTnVlwjlft1iEjUoH02l+6DxjzBEp1W/Qxmu3itAvgP+ynP
JjFmo9FgAqp1T2TNtO76peoPfec2O23W3LukLJEHcdw+l1U2nzxtUntdmda+ztM+Kgx/xsnY5U25
01aS3KBgBfqh7P1edFP6AkGgSplcpsMs7KUq9oNMnEXYfWddg6+qgMVu6PEjAZ/gEsNpqOb5baik
GVoKyxSXkgeLjlDbTr1Yt6UFqCn7ERNcaTSNmN2030DXGNupHb36tvBs+Vp4asZ9GKh9OWZ9NKd5
f3Bb/9ny1ZhFi/PMifg6e1AphXay9C/Yz+8qiRtYm/wDGXx+IzKcs1STr6yo/Unh9DkHzhza+lSq
Q7rKi1czcehERXfpGsGlLyB++iFN/Kju4OaSj752QjlmNLjOeM42r7/RtPnOCbIOBGlRkRyy2mae
h/UV1nGQee4+lFotT5bKmy/4YrKXbcTUIjrT/GIF3QNcoUo0hH2JupcvPNfAFyfvgYZ8KkrDfsCv
v+piy7pLEjg/irX8jsnZKUOPs2NEeox+S1ggYM4gbRaWBrR2MjTrfnTCubMavMr2I5uSf8qbyov6
1F4unS7r56Y20azbfr2zAJmepYFsGS0kuXVb0lO5F6O5vRFBEE0QvltljBGct0IMfcMmm9fqNLcB
SNK8W3dowmoisaYpkn1vdaFG0sIkJKE2RFBs9q4Oil4kaj63pkUYsHwENbYN8azIQXR5v5Lkc9dw
HEflDvNSNG4QY7naV1D0ws7UYELkeQn8JzfGr5sxNc8DaoxjPpjNHbEerRYWiKhXgfWuJwMLqd8W
un3znHh5wY3MNtbJALZ0+6AZ2yKgWJdWmKSdKk5Aqoq3dYADjVvQyvo9waXrk1nkRi3yAmOBMM3x
2+TxqsY249sm9HHifNpGPz9ZDW/S6hTUFpNhdadhyG+ZHbGVbCqZhacq3OiBfl7yFIbRnJ0X39MC
4WSY8orCaTThorf6UtLAMWCdMlaNVZDU9+46WvYuqfTqMpS1O9zohloWoRZ5DvCKfPHSsjfPizJv
jb4s7lXV7otrdmVRNd+aAiDJNFlVmGRlV4Zm0w3PW17qpN4bwZl+UZ0IertWubOWdRNuXaR7QhgK
GvJW8GyNy+KEflqDeTUrhNpsjvStlvzcZdZjnpgo9XlMsm4HFDa4z3RuTpyDUQtEUs3Ve2oM5SgY
GBemwNDbDyFZIYkMfZlkMIODmt9RmnZPtAYjdbkfFnccUbXo9oDKJGvS53RYvR9VMz0khT5g57dw
kB9tSS0VcQcHU2zwUNtPtvRkSki3avs4qH3vzcxn/SJHTjPCpgxNbjPOiz12zCIfhUSLuRCveY1C
m03GK4eiz7WNqSw4iHjpXdXtJ2CzPwsDcbjQeu1TTqxstPIoHTSlmzE6Nfpq2tBMVqyc1r2bTF5a
3yrh1hXpeW1b/6QKJEx5O33us6yPpWFCq2IdzcbQCLokCvKGoGSetKgEb0XAJ1k4mu0WI7eqlZ8X
MkjTcHX1xYgYVt0rIzk3oDlj2TrJTVKbU6wlvpZFjT+Wyx63tKZHaVbryOXrbAiJIVihoC1OWomu
37YjcT/5aS4yUyNOsDsMoznHHPl6YeTVjyq3XUG0kXlLY9y7JOs0I75fU0JpNLyJ+Nua6R2fZL+z
tkpd9LrzQzoaUeHJ4iFbakfxIjDrpxNy45SGuecuU6ZbtX1ZLShCwag99Yuep9Hk5eqU40zdFUX/
YqYuqeNbmX3bsvWgM38ig1mpT97cLJmYAM68Y+KbD6PfGj+5sfKQVoW7J+f6gUPGEoi8yRufqjv5
PEhv2SFrC752HWjgOFtUjg9n9ucXVm5/PA1ZAkDM6efr9Nt/ydiZKzHpUpEQUKbz+6QRdmUlVf11
3uYJkb817JOpckhkkpZ2DFqresussgwHfe0zYSpDftvaxih2tMZ/OhZ1y64pulOpjXZL9nUPh21b
nLU6j5bHSolo092iYC6q122ZMA5a3rSepq2AFNfM4xYcfU2SOZNoBojYbcwHBmJj+Wy42xRgtkct
sfdBXzbhPBuqFmSNuunFNzfHuWSOPaa7tsRhfegLhmpTYC1zuDad3dzafdotYbGyXInMbVuR4Coc
Iv67yXpCDcSi4Rl184M2jGNQbAezZQqmJN0mrGAw1z2GERkOdQcUHO/KhCxuLiLTX9z3Yqqn+wp9
jR1nMyXevEt5xZpVpMw6tqdgInr1a195FNR21x9ZCOa6EUEnx7eNBETjgM9vLc9qy1sx1oUW6qMG
Nbx3yu6hIiPke+llZi4IQbqy6hLbeR5sJ6eSHD1H7mRXse+uy3qpO9tWz2wj1+RwPe2TndZWT9xW
rz2VzWRuu6XeqqUXI5CKZZf0g/reZSRsxvMs74JZ7j0rq3HerurVdYy2CjWV+Z8dc2JhL3rAlGwT
qr+TXlveJEBw32tiyvCxkg31ZbKrZthlZA06cVmj+Y5rlZVh3ff3TOx5ia0seMsrzkMhFfDDsnUI
+VZ3GHYqZUWJptEhQtJqygV8hpOYFJqBNjm7mhyiDGmqzLVYZ+/KhKFz6/f6XELnZFMl4GkoC8bS
AMvcEDeD68XdXBQzmRCBG6baXNrxwDHR/bpMqrN3JWmlBAfJwf6E6M2dRFetqrymN9SrIBnBeajL
lq0tg707nvMMW587Dakrsh4jO0TAuv7ZE95exW1QGC8UMH0fKnu6VklpeWimqblN6rR9X1bP74Sh
5fpnl3hNDlZT1gRn3S7b+zKQTrXPmYVQxFktYh/dmuIElXpxcTiaBUekuQb7vpKu/hoEVYa11pDa
pcpT9zC1U3Lb6xr+UC/L25cmzdY8XtNheqgSY3jvaUGGcrOSn6rpprg0VmhVQaY3PC0LdSwzIeuu
0meMTYvRtSn/60nQplla3OqL1c2PzmxXYWo4myVQb+lTlKDV8XdDnjTFZQQ32VGSetSQXaYw2Cej
z3HImozV3mV+4qc7JxnsJB4h9X8mDrR/DLZkdElMmfODNbEGvLZBoicnHIOzopBHwxllprL7sHDM
i6chAyAf81Slerk3JEWNcLvFvJ8CiXVzTdZR7TOHokAw8CuXSxPQPydWZdAjQzX552IblvoUTLlW
HhWpzNS82bpFZbWl6RmREKeeuV8smtEzXOY12vo8e/IrfDfR0jHjvbPsfG1FZ8zufNQm3YPga7Zy
QIHJqexepUVQRFpQmD0uJav4ljbgGOMywxhPmctOpmY5fAnspNTEMGruzVL45g7hKlVND9v1Yc0q
xSbFtIqNcH10r3yiESRelNgWk8kit29Nr3CPtF7UfV+VV35M04pKc5tXj0C+MxWIfwy01HoCQpN9
rdLFviphfUNYnMrZSq8hmzxwU5cKMu7IV/LNZY5KAJLnSRo6VU7d7lyzUSe409tdbnMfwPbfDhnz
6kAjiCphOYiWJlmzW88q7OFgGkxdnipZ2T8z/JBM1LuJYIGg0EpSWDovozM1TQaHrCboo8ZN3ebe
H/INZkDVuhhkxeAtTfCuWUwgS9bVrvw6zbU89x3v3Z0nNac+zLkWBKPQm/FgJ/5Ot+Ykom31ROjb
E4C+z0XgfNfGRP88Vx7vpNE9L62kY6P1943Dn9Krh1lPD7XPCMdPivVupNx7klTaDK6cSyLrg+P7
GiE+6aehZNvDFNtN9Ts1K+kt3UOg5GNvGj9qozibo+6FZVHvWrW8mZmWR7Y3HNNke2R0EOCMq966
a/SZ7jmfNYxrYnLa+95vkXTXX5zefsp17W4mmPbcpklGD82imMnau3pRV83pzRzwkPXG9ua07Rd8
aHrke7kT11JiL16MQWS1861zS/N7RSo5C13AIKNP3xYT9VpTnrVA0pMJaJxU3hI6Y5qD4FcdXSLz
+sAMpHpwhhaGwueE4+dQy/xZB4JK44Wik6f9x2zxlBiT+ZgV7SdStk65ozaBCnfkOE48dpqXinBt
yTHnoBd66+Q8TdXsvASN3LpdI9eRr+C5vZ2+lJuF8GHrz+zPt8nas8dZ6yCCbbkDIgoOy32ki3Np
jeY4Ny6pwDQ6Kod1y+BIwQQoSrbyIDtdHWdtQk1uFrGnLzeaam4tSvikLFyxuQyMEUCHbpWdZ1er
L40sdAqD9k6fKsoS9xpiYm1x2ecjgXV5cDSLhW+yyDvqLUW09CQyp5l39ei7O30YXoLVu++NoEWq
l55bDlI66xMjABJiXrrB+cn8yjqzsPmneeKUS5emu9HKbrs13OWWUssUrecd/N6gcTboYeEmP9LG
dgCOb28Mqr8YQC12c1Ue21zLz6pN76elxWxr3k7Daj9aFbMH3UEPIzFk4dpp5RG5eXMg9mAC8kdL
yht9S3DskTcm4X5HVA6vQabFUvIF2f0FdeuJaKc5TDbQ+Ubn7Zequu0NZzm6WfHY4mGJOEMmPHxd
fm41R1k763rPwcliBZveCRe1hWlzDoTFrou22mQEkD4RZrUMR/R2d4ZWPG11Rd9okutdUE7ru7L9
I/jmTzi5vubteKrxHO6tcr2jmdAJ2MePBsW7vhHdsk5Fvq/Jc7Ck4RwKJkfnzLCJCqodiC1qG3nO
pu3OWUx5mD1k0W09CbYhHidW77Aya/XEx0gogLwe1/P0weuNt66i+IVdMotSSk80Wq0fXGUQgdib
l8acxzufFpoYZfncu/WjUyRfRh/KR8AOTrVBX0BPflR0YcpAv+qxNzTg+cB1zdmGxuBB+X1zajO7
oRqpiDmrOEer3XzN58a04rymq77ENEDuhsz/aiXdTWs4X4lwgMBs+MG1LhrDKkhn4TfWF4VKMEzz
7db3MKyvhjqnbjl8DbKpxLSeH7vKPulD5wsyyobgjtjDmWNk4ZrJLu/sTDsoYlidA419OqONg2js
m9WYXfW9D4x5v2VlcM6RXT2pttVFJzPzoc9869mFHn6emtQEQa1/JiWk3GVOhQYVVk+UrlqRhbNa
58MMpOEzca+6oCvm7by89+IRbeqjIkDmZMmk5vVctJgxtiOmVk/ex5p+hlIFhSRig6yQ7DTT0j0V
iVHHPfSH0K+zG2+ey2PadEbsFUUjBpk/JkV+asv22a+3B3yTzyllvujGzruZ+nolRA3vNwUp2o49
1dylucIBdV6rKMvzSTikJMQu8Tpscd6zUQ5dSJupEQ0Yx5uOIuXg18SG6tkNL64ryoB3FgHS517f
imOp8vpQD+nGyaXYokl69c7It4NVDxfPojlRl/ndWOgva+cedCVlZNM9u8Gn3v3QNqqAdFw2Zsn1
HPm9fc4b5RAgvhybYDzO3nJSqKufUjmu5xQgdB95pXVMXQ6QiVWqV4Ca+qHbiluAz4ciq8uLVc3D
rjen8pwTl/4FPNo3298cAawcqIE/vGwArp+Z/ehR1skynv3+tBQLaJdMPfde3YRZb54IqxQyJ2HF
t+rms5l7i1jG9j3V0nepmmgm3D2unWWIgmr+WfKStCUzNaFVbR3nNivtxqGR06RFe4MTKX+1NCde
pRHgbZXavZhnjwAFvf9ezNpXD4tE1Rt7h3XkmNvVdw44bPAaeb1dTUpT9rr4SegY60tadxyg0/HF
taX7BSmAFfPs8eV9lTZhMJWXK9cAworzfXa2fbZ4X5O8+TxyQX3D4Dt3nblfVnm0S/e4lMllSrYf
pj5lYd0xwo/m3CIb1FzG9MgErA7VGDA7oktuA5or27hbCDx12qZNI8ZpyWlkmfpk6eNrMTjDzu/8
T15SfOF08tPaxrvyGrXRmcMtdeEaTpZDQ2e0QjT+SdRkNGz4m0++O3DgISP+0vfbm22zAI1F56Gq
LGOC4S6T5Q90EwzbfKsKgk3RAFpLEqf+QARF2+HkoY+ZN6IePRXZPcfbfHEHFpayDa7tNu9uzgbu
ps9pAcqbc0bP6e+WQdvTgPF2aRa0r5XfupeAu/zd0RP1ZmjOq76pWQVgFFaft7oq1B3BzZrGhNFJ
8ohhXnBLxdVYB5ggCaham8H4Ts5cgjApk/7TgpfyISuKmLTT+TSljXTE5nvbC0jntRAz4eYDh2LN
zcdwqSS0dc2qpvZuoqmQco2drU585v3tUDxOW7c4u9HoxyLmJDVnj7VmOlXoDMxnVmfyTz1Lx8+S
nv1FH+fih+kO6SiG2ciXF6esJp0VwWsOfmepU9lvM9Y8Y16c8sKv87K7DGKMcwJtpMc1ra1UZOUA
m9cdEZdWJVmxae6ESe5/Xev6UsLArMEzsZFWpDdKcw2x2FdoUNrYbEq04vDRLIH5Td5qvnOpk0b7
lvOs3Rtg08g0U1FvrlMczAmdZpKTYXSfmAknsZFq31lubpvN2lXe4ETKTzFWZ90STW0WNklS2DQQ
gnJXTIP53THnLOLVwebQdu0r7Bg2gXG+6xIsZaJNoRZuuGalVUvqb54wALhENKQOM5Le0Wgv/cxc
fdOKM/51wnU4bFrtTE1hpXFZJJVXCjltaGpEo6xy4uU29dDxyi0e6YqmsbSn5FVuZflewGibBIPm
xWAE0rq70a1C307+KVH7j2QL/6MY4RcBw9+KG/4/lC1cJVr/s24BkGVbv+dvfxY6XP8f/1QtaK77
DzQLVxc8Utur1OC/ZAuab/wDDeHV43h1jeswvv9Lt2A4iB3gKQGKQLbFhBVZ2r+UC5r9D8ZKfwh8
UXejWsPS+R9IF36Vo4FcRDeB6k73qJvQN35E3aM2lJ6WXTeGKtivVtxbwCSJWvnTJfmXYOLPAolf
1RF/fAquWHhoHodvvNUf9Iu5v8yVP6o6RtUTN2Sszou3N7LltpqMx7//KONXPRKfxaSFxjlXyIbB
xnX/VYnhjwVxrH1fxnZbZN3nVU2uGQ8NOIDPPjOo7hbvWOvEjrYl3c9a0tF7cpUTSIqFSi2fZIUl
ygOt2a6KbExtmA7tMnpeaPMyo5iGom/t7KlPxt/4XP5yJ64IAWbpqFXQrPDvX7/35tE90pa6iGXw
UlV3GuODsnz+zcW5mr3+Wzb1x8XhKXRNfK1QsTDw/Pohc9N0Cah/DmFa/t101wOp4rcOrtZ1WeJ+
a6ImmUQ/GwhXfndf/vIMkPkCUhf+BkggE2H4rx/tKNUUrRnksSW+0tw6W0IPoTJHbRjstn36DHok
/B1x5YNS+l+/10MfhhYZxNLH36v3BtyaoGKj222xjOZdEpFJFyGQOJlR8/L3V/cDPfifnwbAlEx4
XNdslR9+oiuLDM22lcckCnxbovwxPWzRI6CViOh6oaI5WnaZ+MnRTzw9/P1n/2E6+HhnkT+idoJd
5egfiRd2Qb77WJh5PIetMCLjgOSPZrpIIu8x3eUvHVGJImijSWzhcKFXHAVIL8JcpLE6+KF331zm
m+KB+W/s7/7+u/1htv+77/bh9beYyvqD4rp42G4dwajjkO+mk/zUHeuj86Di5ZTtfnc3PsQZ/utu
eDrCRDp416CuXx84r2npWSVzHtciPVhxEGmxfzLD+eDvylvtVXvNb4Y7Ugj5x75P7uzYvNGOesSE
9pmuzomgMvG7dfD6APx6IcAnXl9w1kB4qR+9bDA+JzVXYxb726S3Z93x+8chRRR3M7qWEf39Zb9e
1V8/DM7TlYFCUCeAkI8CVCzsYOzcsmAeNy5VxHBjRCfE4/m7FPK//ir8VM4VCw40FLIRu9+fhaez
4iBAl4QPSu1vLo0WqmlaX+NGjtXf/6S/rCGIV7D8wDOEOQuh44PE1Qnoivpy1XZpp+2D2t2ZdFBy
EKXN77aRPwJUf7l614/C24edkhsFVefXH7UNGVRDNfJRb/ZpOVaRtisiGSsuYZje5DsvVJG3JyHn
Vt4ab9tLtltvij2tovjvf/L1cz58D9wxpHIC7EDU/JFFoFly3uql0nZLDCFij1tXlFH1m+v68VHB
LotP2kSAr19TAt0PCxfKNwRF11elyfsd+oHN0X7zMH68c3wCrohruYNqF3Hyh42HDG+zGf+YWoRt
6N9Xh/bw99fpLz+BgSPJFWRzXN91sot+vV8pJvzOWzVUiwtYr8zZAmEPs/zNUvbxUwjAuhqbIZtg
yEAo9+FR50Ct6OK1NUNPzLWz7Oew8/t/1dJUwf9eT/rvPoVinxvCaRN8yYdnT3bbtPRDU++WxNPa
qFe8EaE5wPf4zX3/+OZef45PRQZSmbIJf/ivFw1PCQHcZs/PmVpPGGbXhJtdz2Fe/zZY6t/9Juhn
yGMxROGU+vAATBXU3V7jymWm071ooy5vqybdfvOD/vopPFusryjgA7b7j97/jnO3EYxDtQPznbyy
Xni3sMV/907+9VNgC1zLGTT+fNZH2CYEK8rO2sUObBt55OcILjj7G/9h0XxlxDF+xH+Cq5KC4sOz
xuEgz4j5Ak/nTmPkUp4eqjbvLnJoerzXze+e7Y+v6MfPM399GOhrWCzydoEoXNfQemryYDtDcbA1
ZR2ksn6XD3W9439e2Xjw8MNCywLHcUUnfHhjV5BsHFhJ16kZrOBPsW/12W2FOyBnNV3trsmq3/Fw
uXYfK2D2DW4YXh/eLV7lP4wFf3JJeOWUqyrIy4h80OrWShvPzO5c1Qyrn0ddLftaoBaHg4N4+soH
LFMYDouj1RrSl2J+ZqRYblGFBVyPgV9tnqhozk0hDuJ0DaU3uz+HlXEr5y3j6DTVQOTgpIx3KyN8
a6evGAQL15KMP72UntZKgzqmLbahh7Idhp12Z/arqFq7TUP0Kj7z7szC10rD33l2QYSOGBl945DW
dEpuuo0EmYjGM/JWOiIMd8phVIlA8qNvN/QMdMrcrEi3yKz0bvnEPcZYXZdgVp4sN93Q92bIpoew
sDKrEH41EHXl1DX4WLsrpweVaYYZbUVX3FelOy57Y7ODOxq48zO4C76o9AO9Rk9o8xUXsqHeujHt
daF8cNthmSTq0R1T59Il+qDomwChD+nCGlPkIgc19lzMDJWZWyV341ij7+buNTLCxGPIaNAmJr6O
LqfvFnIUDz337N0yq5rQeiD0ZBDVICzEJ49bm763foVGEnghsm1qbxu+lAyvh+/PSWf1JdcxxdDB
YLvLRd4P6K/zpWcUxaDK9UJjcNArbl4OiGkq5vLcbptz70t/pum60oShX2MhOB1sU0PYgeRBntbq
CpZDEZwSFMiKZoWudBtDuIgrvnbWWufmwVg9vYd6V3k/TZCWMkQWoyP88EaGR1OhYNSnQbHNYW3Y
2sr0sUdO1uRacl9uBN/tMq9nSnGsvInU130/y+6tMGl1CUTtA2WIRsM7XE1LMhrZ1uUSqNbnpNEF
SKlH2oqEa6Iy8HbKLgJq/n5avmDNRHgH5bNCmhVY9RP53IyQU2tEoZTJEtmJqWt2RWbzPKxhkTcr
o6G6Rkoqp1wyOWI4c55Wu0D7T1xzfvDchdktIKulwtPMEyiuAvcYUYm5X+tmJtVUQWYUld2MMpyD
hrOINmzWZw+Z6yfDrqvvpl87b16re1DZh7G2wsFpGbF5bICH2cqNJ97pjZQb1yqMXcF//VYj3OtD
jSrx25gHXovklThtnq2ti7YmISFsIyI+F3U5zEwuTEVQfECkq3ccGtuv4tSyNAeEQxXUYuRxWkF+
K4PrNevdl8BpFx7vQAZaHWa+8l86MKW1oMNap2Qnl3pzMDuJY2Ae2WKFviaI5TJzCm5klayMRlyS
lxAjyX67WFMj7wpMTHgJ5qFa9ikpk9lxSWkIiIYD5TdVIDje6cTjPekWynqhMmbJkYn+GdXiRsOP
uSrznbBzu2oKB+bRyElwwMswadfyKrObjJxmvq9/QQ9gmlyXxXsx53z6gvRXplGq2TqU6rqcwjq1
UF8RkMlsatU5j3Hpz07tIMNric97GS1CbHx0fuQ5oEMdRVcjUNt3NtHwSpPVJkh80n/QiO8AinrK
uwVTEegR0BU1osDpluUJALWWuhEjQSc7dpnp54ix8oI2sOHpO7O0GfPzvFE6dWYwrZExGXW/c/A3
mFG7pLWBsj5RUgAEBj8W6GMn4Y3Vp2UwlyenMbQHU6EliEDTauQiMOT8kdLoDI6ytLP+AHPSBdyX
KtJ8J+rFZkeuZrVELg4kGzl+zbyFMssAfJXLLAwacjnE0iiMkqXVMWDPhoWhPM4+cI5j1fOkozxM
iNdr+w4bfyvrdL8iVUcCXaAOAqyG2AeCMwjuHai1Yjx6WZLsVSrL/8vemTTHjWTZ+r/0HmWAY14+
DDGQojhIFIcNTBQlzKMDDsB/fX+R1c+qpKyntHzr3rRZp2UWGBFw9+v3nvMdK5lF2ewxiqjyddIl
LeLQMaBg5n4Nn4YVhbN1HXcdY3NY1rjCvMJm2reMJQO0G+xKaOlReua9/Jovi+Mi7HIa+xr0Si9O
zmhtRVwMRfB9BU7EUqvktCRVNXpkBe64H2LXxlt7UKWnn5A7hFZs7OFIHBFj1A9og4QVLzgkeXIA
8DcyLJWtNysWuzodN2soPi55YKnYaRdlJMymBywMdVhKPrpwnvNuEQQNrUv5Y6yMwktZ6QwHlhkd
/9npVHDJ0JvY2le9GA0RngENeGLJ5PdhH5mujYbuDfQAm42oDlZVtGYOKxKMV4k8k2vJ+xK0pYc6
2FVTXDirGyQolzBniA15K4PAJefYg7upWcz+wv60m0YBRawZnJge6tjHCHX7F8+vgDkWtrUpJEX5
xSSxuDiMFI6YazYUxYsxtLPDP8e5M9Y5p0SoXhgKbX1atQHOQjK15iUZIAXXMbLb8rmfazaebM37
92zRecex1g7WVbF5gY7FWJn+iRuzqGKBLOS+X9TyWYdqxrfAvf29CrvlGmgAcAKj4o2i7LENwUnQ
roxahraIB7Ha73qo9XBcaSyMcZXtoUosoApYetul/Dwqc0TaP+EAZh4oV3Q2BEF9bQFrf98J4914
dAFaWA75Zkehmigg/GLbjz0Bqz67l9u/hb4O8PWYl7JEIrRHVDSvO7uXRwpWXLTSstKmZ+metk7z
GxO1ooyX2bd0Fg3SqpnzhUP3apDaMKKGb8UQ88ZVz7MzsfOa3kjN4WxT9YoSgv1nHDWVFZ9k+K68
YbiYOMxZn4Dw91s8qhG1vGu65g9PoX+I/NWZRCyxiOcx3p35ZWrtdkkM6JJ25Dhi+dIIXW5xG9ja
wR9koR3ioLVSz6zUp2xbQjPNmNyhh6du/+BTo351yuyyOHxZOiyGptzfK3MzcacY5uDBqwqabvg4
lQqbBKdvLw9LKcqvDNEsHdssqfMywQuP2Vjdp6Z2mJI181zcjHML7MSfQv2w+3nXxP5qee+kDK3f
SncVUwwnaeriGcHjQw+Dgfc7W/3PpeeiKcqBzB9KgKrzwUFkKE5YEBSTaxhuFdrzsFhe1cgXQvK7
6f/QXB6KVNpei6NrnVugvkixrKjPVlseNXuFnfarTYzxOFIPisnEdz0UbqlTk27QYzgHgz7aRu4+
18uMOsjsZVEc+smjQceEaF8jO9dYiBzpb3eNcshkqVtn/JbvUs/JYGzY+1wcPj8gHSPK3CacEKm3
Zu4UmVWlPiyWW4UEEbXulYvshy1uRFh73fDga152VSYWXpQJieAQ4izKEUGkbmNXPzJiS71DsXRZ
2pfzsB8ah2LIVBlFzG7t7RfPDhbrrtyRoeWnbF+n8cc8EjXxSK/e3ivQPi0zO7MyvunWmnsmm/as
1oRhGZH1Q7s7RE1USAu8j31b1OuN6sxg+Gi3eVbfq3nx5pMsZrEea29VdiTHbH0uSqYNqUR6jr6v
n7r9OE6BPaOhZtnFVTOaFAkrrsu4Lmu/vA+MiYJxbzpclWFj7WFUtVndJsLOi2+AYILv24Y0N8m3
vrCOxtjWzpcZKMAQt3Q2Xhz+UkA6VqfNG3uU2rpiMoGLIN7DvEG+IiSyvgtReJbXMtQDBKGWk/qD
FiwbbFMkboSpjxrSQe9moU1nRI1KM0xrr9zflNhCO9Xzol8RlzlfbJj1w7HmdqPQxdejcYOa1oVm
Mq/ZFLNru0jreosjfkvQKAg3qoEYlEezaqz5aXZBDcaidDKJI62YrOc6WIIq8hrdQBQddJvfKtwY
68lwNBs15T0iDJw5nj64W6nWKy/s2catPfDWK0eOU3f0hyxn33EyhMLekoWf52DR5XOXd/uzAWAp
PAJb9vXV1hnmt3CvaHW3BO+sJy9TTh4zFZ0UErOiWN1jdSHK42I1reKwtNrqUzlvu3VPh1LBvST9
N0yVMNhAzHlyIHsGKm8Sv2sscFitOfSRklnLDT9sHfkdv3e3HaeJEueqy0TWXBGOTQ+g6ziXb6G7
tuQq1NK+90bqkI++t1fmk9KTdJJQGm69RkNd1+45oDhE/2Hy2yR6pQ0QZdSh8400F3bfebHlhJ2D
2hwZHF6wqPa60TsAsHRy5KFIULgz6WVNm8qsg8gVmQFI0tFOl5D8RcFU1np1YjgyI0vHlmi7PTJ7
+nRzw+UNCfgyIoXfd5WyjQTlC365po07oAnLw7YZK/Rjjv/lNmyRgCIdNXon8ezO/9SZk35Q4RLc
YSi2+2PrmdM3l2zs5cpVdt3cg2Rdn8y9gXW0EAsWnuDOzNYN0BBlpqO/Ydc1UIauL4IshPxUKyyl
KcgoxES5k1nWAwlUHTm3orSOIsjCH8h1BtDtmovRR4nXpkx8fkzzykfa6h3WacqtW+UDST2rdmKq
zmKWtR+VoYGGMtnMYKQ8hC/fcg/YWpUEiHYxBvi1827bpOZdjfhynDxa9Dqs1702SiOZSwd5dGEq
zleIMtP80bMnMshtQ16mKn2R56m1krB5S8qhlV/LqkBL16BICmJnKUsriDKmD9Q2JuIohQ2oXbIr
5DaB86UHjKEifLDqzck8qo/SDhCm76WdlKOnHm13GpdP7jDUbUywTPF9yLgqHwg6lN+EERhctrtd
XzUBWuejncP3hCkxwDIj5uf7bDrrhIYJCsZ7K1GNf5mI33nex6IoE63LAR2JFnkM+8CviBVeuaI4
9A3eg33eqjNGmvKHkHo0Yrx4bv8sepOYYTQffnfdt5PxYlBEhedt7LshcjXZAlxCysW77pYtZz0T
VvjodHMYxPUq1umOvmPx2LhN3l9Z0OBr4GBzZUStqQLcbqi01JDN6sDddMyiGcthBhDUKWuEtYYw
uDU7GxQRtVJxeh6Cs9Nlf2pvZ6K0MJZNA0bIdlJcH/ZNbB+als0jKrAE2zGSxpDPJmvlU9331iPS
2qLAbFTWn2oz55AvalfON461ed2nTc4dfulw6sRVpfUsP1xy5HICiL0xzD8MhtO/uSaOlkTM4A/T
tuOukOTtoPtoFr7uDr3wivuWiwIEMr9nkO6UusJGxgFYxcqdDCMdRwQ49HrUzqnSj464qbtit67L
nFvqNwqzmtUyBkEeT2pQM2lobndHOkOgAO/UHlc4jcu7xs4xdd/klHt3nifa7FjNCDCpOoT1g4bL
PkLclzMuvqAqcDB6UH4SvUANSW3O15kN1cbfSJHPxZqDGIWMoTAxJAWKRuNE800jL0aqSNNiX1WF
RDkjksPjynm3i37SH5hfmROiQMwUxYtf5MPnvbCN6qRyg1vVzlJFJLe7pryCv4UJcAcGinpP4P6I
KdMVYhRAQhsox2wYE7/KV5p+TOBf5QynK5oMCopoI+D6y1pU+sVrhHheVTPmZwjpFkZ7c2eBGXll
rKcqL0gWJrZON3f71jmsAFsuiXJJH6TbQHoXEKoqD2O+9L1JMsMTOoLFoMxzzvUJ9DgSzG89IShb
hLM/vxHlgiBfZp21p8soaH/uqnbvMtRYr5kusgevyrLsGoFmvSXQUyukmMbKBJFwjSmp7ToIIi4x
sjtOXNqJAxDbfCXrubhDsFfUkas6fVXk4WAkBMnyA3G74J488F07UdtI+njboqfPpap7ii8soWxE
YlWv1tI5nyhd9CfUaNg0NmuDEiBCaeHqq1b1dXCG7c2uW3dKCpqTKlJtKc8WOtOGSBkWES6rfnxE
7mG+2Bm/XSqFyzhrQMTJv+wb/A+VO7JENCB8QR+CqUFDvw0jvlUBvPAO8d1IFHo1cibKfRw+rWSv
3k/47263jqlLNM1m/RzuNkZLTCIdR4wspEShl/l3A1Z0ZIq2nz9Mow/pvi+M/b1rPFq/3Zp7N/Vi
Uub7rqaX53ee97Fsstk9Kq9F+iyrxZCRbPXkxqE3TXerqzjJt9GsIolM9UcJbrYGXWHnRkrmgRAJ
2RQowKzaDOisBsyezhnBuy4485kwL6ugM0C5ktOSkYOFwZ4LVLhesXw0riBlsbPIzvFxMHut88Fd
JKPr2myGNsIvNWBy9kpfEFQT4vAwUNMFR0HNQNkDjA2dSbG+Wq1N5O+IGvHk6N4rYlTKzqc+8/xX
gAR+n2yVw49L1TP+8HODTY9IoA5bu8joNoh5zr9XypHfwmmcBuTrRfnDs3uIEzZAt8d5CLcX3Fzt
bYgsejgYqzvfAkdVF/RRIb93k228qIWk5qQm26ehS43TqYeH8ugyQODGaLU+kVNi0UM0h0CpUttb
XRNIxVrs1162988zrVastFZjXpV1NpaxajIqNZFlwbdxdRRt1LLU1/APgzoKyyFEpQcEJRopCNpo
7jTuIA7sSSbaXsJnWnS0bAMciK+eJAWOS2tnbbHlTUFIOPhSW3GTT/03udfdHlN5WewUpPLsUenS
44p8zxsxkQW7GkAfqO6twX19hu6lqhijJx0Su9maLNVQmO/3EuMDq7unUJ64YpeJylcqaHOxFyTQ
FvvqVdgrkp2hm/0ATs2BP5qF/7nKnfXzsgjMYRMJwykOPdMCnGBzPbTnNjToIDfqvcD2lBijv1L6
9fnXohQ0ASnxqk9Wm4m0sUfnypvy/ID9vFiiUmGCiXJMUHbUZN76RGp3l3G3rarbNgjCl5nWw48h
W+VJCIzcKS3lmbgY0zcwIe5hKopD7kE1jO1wWG97rmKfdaGaWxps2YfZ3aGdjEWjXlH1a3nwOSWv
dL75SEbLxk+B19v9tVMNbDK6r/TnKZjNa1QZ1o2xYo2LDaPR70YRsIjozcrnHGDMS7+sAV0xo9q/
hvUG4EkgQTawH7jVB+7xDXoOWst55CJrDuIq1IhTA8dh0fr29oMID0w/XbVsj5uqbScCxGgvGATM
8M2ZFQuPdTcNADmIBEv0IPtXxyixrYNNtBXi2aKw2ABX/5O9cHvlVBuWm9YodMc7SjERmcr3Gipp
0LF0m/rx3Gyyo5BGVf4emKP/xUSVj4ZD7e1nVJ/do5hpZCSWs7WM7vfN3ym+KqEueX4tnmJnNpmD
1GX2cd4nhN7OUNrYEpsuRLVfkKJjBBmNDFtb44PtF8NbTv00YDSuLv0Jkmm/a3vaHv09nJ7ddSPC
DB0/caaX6VbGYBztTehMHyqyNr5Be+FzuDjRwUV0ln2uLFWNaTh25WNVyMWMzV74D04Oj/9QaoJe
ePlsVmNuBo11cAFV4CTyVgI8umC1L7ZQcJz0wqgR4oXgwfc9F7OOfbS775o+B2t19bXAjFnhGvKC
AozyNBU2Symr5TdmqZvg71P9jY8h1owE/Xsj0TVy7kgLq0RdDaiiwgXIl4OzLeyocKAdRIZXYVnQ
nlB360goeFJjcWX1w9C59xE5P2pzGB2cpFb2ti1MtVHZimZhnuVDu7ukaNzudue+ONii6bzAWEAp
VVmrG63IH6XYorVAltdvRjDHiK0daAZEE0BCXC5r1nZo4qWWtWQ6BTNWtcm2oPGNehoIfGZcq22C
zXxHeN0tZJyFtRR2ZLcZTBgoFoh+MzUUZcrEO1tOs84Erm6H68gNu78n/mKk+6fBMQpIpCS0uAHV
IYH7RZK04Lo0q3BoUkM3e+rTvDltXvnl7ykhoKQwLw5golqA+ABs/DzHNWpvapa9tSitVnFaycC8
rSG1/E29BTwDJCkoRxH12QFs7J+fAm1iRT5TN6kYjeGm8q3sgUC1/vj7z/KrQIEZMfpYRDjEW8GY
+xV8WZWigVq/uQnEGMCQBlZnf5ZuYptdl/zdRyEcQDpqskMFRCr9Mo42pN49b1vcxBBhFzvjwEw3
Zyy2YYf/m69BAI1f/PHjCJClfwri4b31Ltd0JzGygqZLMQVeMo0W9fHvP9Kvr9vlOQ4CYSb73OMR
gv38G83OJuaxqmCKGN58dn1OFLpl5l/8Rn+e49toIC6pB5cYP8QdPz9l2PEsd6h/wEDs9gMr2ufc
NkSLP7aoX5emoxUOVOOvsnv//OHsANg0PFZhIVn6Ffxa4X2FOkhjovNIT+B6bp1Hdyj+Qn71n55C
YgCke/LGbf7vzx+urNhlfF07SRFM6sotAbGZ6/RXwZz/6Smoby667svaNS/SjH8TJRCXUYgm5IdS
yMK5ypkqbqpp+4sf6j885ZIC7Ji8CibvxS8/lLuO7krHiR+K8cvB6Kvps99v2/ffv3S/ykgQzF3y
JYWP7D1AjfqLpqicqc2XebATb9IbPffMOhB0ASUHCHnSgnq7+/3z/vz6AecH+knUIbBT71cqr+5l
S43Bp+LWIG5LYkGOizsCRiBW807XjBcAfVIX/P6pf96Y+BottgofOTMwwl++yxB0RU6oho14xdJg
h+jIZc5c4qYb9n8+6n+dFf/Fl/r/Nlb8H/19evta5uXPQEj+m39aK1zrH1AfeZ950Wj5w3z9v0BI
x/nH5T24qKZ4yxEesu/9DxDSsf6BAh2rA45MRIjuRVr3P8YKWJG8RJcDmr2Syx4mhb/hq/h5rbHZ
wmTGhYDM/hI5xHTg5xWtC7PA2FiYKUaC8mSMGb0zEH0f/+0bufunWOrffRV/yCb/paH64zGkm4UB
XZxAgJ28LI5/2zi6kJmPpiBIa1738w4fLPU6jPee2Nen3XbeacORoDsJ7F+y2++8Kh8Azlv1V29r
5hsoK3D66X3BmHDpmupmVkzHs7/itF8Ei7/8mWw5/B22ezkkfg0DLh3TlaLuRMpSkkeGHlzBW1bQ
NaOn73nRZDdlQAtqdsGN/cU3dNlu/vRo5MJIeWGHInj85RuilCz3oBYpltnmYW0kIwtCcNKSW8VB
Lz6OxX7OvrYMhDH9mvMTrhH55Cy41VtvSq1G7eff/0n/4dVwBeQyuvqXNNpfofVVYQWWuXRWunP7
drlfmfUBZVT77e8/hjsW7x5CN27BLI9/fzVGac1MLOYt7Yt2Ai8C3Mh14Sj+fzyF9UISDOxngjV+
fkrvDeB2gvFCGtZh3JAARYcze/v9Q37e4v94yz1UMBfgPb4YVvXPD8nGmlqzLve0KTP7xvFMGr6q
6x8EYT6Jze0I27XTpL9/6GUH/+nFYQcB6EqugOm5FAC/fDJh0wScFXd53JCvQ92Xd5pudsTMPn8V
/eXyvtftgSE0IjPVu19+//Q/vSSXp7ODkN2ANJL/5+ePrDUWQDmGIvVUc+eGvX/HbGt5+P1D2A5/
/ZC8FxcAun0JhPQ4t39+TD7gtKRdVKVjb+zJ6hbrTeXl5JFrG5nPjqv5JQt3HOtw8m6m1c6PWrQO
e4xukmaR30Pam6+DuUOIGk3Ye5HDpO81Z/h7ajJ3vWa+2lwBiqvIgWDWczE6pz7+Y/ifwV7dd5Zm
8HOJg3vJRrWivKhNsJKtdLmvVQqTiEuT9IJLU8BkcnN5XKa9TKfZFtdycpv7DWpAXBWT91LXvT5W
VeiTONJUP/zRMT7TndgPNMFUsvMzI65jU07RxSiih30y9qaK6/xOs94dpgoAQfMd+tfwfXErnNob
BmJYXHu6mlmfAonPPrZbT8MUFIp/ba5NeGWP8KQjps76XTsNSAT+66sCUNSjZP3DjjCIEqR57+Gy
4ZtCJTwM1sviVYy85u5J+eTNoOht+Hc2x/+ABqwnhHuG+8uMGNQZo/ZoyAV+YimHJKA7eAibXT1B
Pt8vnEAsLbpBNoukBsiPVPprbu3oVGkRPHD6LZTFwMAO07r0D0S/q2dpN0HajBcNX+W7bgK7+xQg
0IzavoEhsw/jGaM8tAU6hGffYcJkTb09fmCC/EPAyTgwB3OO7rDlp4HtO7pIfM+our0z9MXLJDNQ
58VZmCb3c5BgqYULnBn44ntknx6yR0tm0xG/xUFrO0x6z5jvqopYsnydvXRmSHjqndpMBGjUTGWf
9sV4yJd5P48XtS12Z279/UGXsvvAVPornb8izswWuk02OKfJUALMCyj9eXNKxDqjgv7knua93q6q
CjizMfby1V/mk+1lVkwgZjoxWmo7GJaXQT6dg6cGG7+szWsUH28L+gHGku5dWcuHyqt0qvNygIqW
h3d0Ldtzbzji3PXNddHXH62OdiE3ZnXCPvAaVKe+6r/NdvNBGsuXLp8vA5X5KjO7Z3ew1TnI+QIb
z4V+1roqESDIaHVke+x6AvxXfRGy5pO7pOV0iWTcJABbMC8u/dqeYV3UO+JT7zrhyZgq8xQuIQ1q
h7AZD41Cts/3we5m9JYcOjKFfWsG1cdSrzRDTadNSc+pLpNo86IMqeRHJq/wWK3wLAPmkEsn9IM0
NnEuRpUx+6jftsCTx3Jf1I0oCpV2db5daWcxogu4M1GdTwOl3W8ofpsIxBpW5EGqk+zt631cT6Oz
vUjT7E9B2T13ik5qv7m3le7uDYBQjyF8tTv0ySEN61Gf8WvfAhQL77rW3eNyHbvEQk+Rikm9u6MR
7bbPn+0Od16+Hbu6vCivMqQ7E4OPbJCJMtwphgD22AvnQ+9uzXWGfioKrVekdorozv0rvvE9wUoE
jGA4WdKij0XZEgaIl8T8aYYLfIHZT6kKVtaY47Tfcnc/AqC4zsfBhB/SP1sgRp+QDbwbTOyQ2pDU
2TTGyaHL9lFuxjeDeVpM75Ccdbuy99ud6i8a1h1fFKihCJHVHM1zZhw2T75lOxILRjLHNSxeITTe
9v30FJTFeOORqHwwaFiW3mU33N2zcCGU0Y+tjnsJaHP0w2NtISUaPJSH235v6Yapj3YPvSEa5l5/
LKfmbjP7IBaV7caqBUZZhOzk0j/Kab5iivVWVfB//cW+chkpM4nav6rR6CJkarwo/MT9sMB0ZCJa
y/1lCf2PyLW7dFzDMmEYmKWO3TlvXovEdiD74lyaxWMnq2cyov8q5gAvz58OLUIraCOwJPGvUEj9
fGg1sjEh/fhDGhqGRh+0rEN3ECDyWBRuFuaI/mx6opGFhne+38Oyca9DCyjhKZAlMmmnAOC/WZR9
qGCAt0aDLXfzCtrotJ9UAfrl4O09LEevABudkHW3hDFAaWsEUGT52WlbJTRt2ThWE4OjLxm5N6DM
7G5mkTNOu2A5984Z0SmL3gWrh0Ts4ExmacRYfC/iAbtemUkyKl2SPQxaQma3cJ2ODK7AQmBeQFGG
M7kQaVbhvIj3ukGHqkOQlbFf2QZTotwGtgEX0uwSHOS+eSWcKh8TdwoAFNSjdVnqSvHjy32jqPdd
qsFTNwswekXjzD/ELg20onoBXBlI9OKwx9YK82i3DVBBWiYkcONcezqZ8IEbMsZhk6bMKcMiqZjJ
IW+cVNueGIryUqJstIOPjb+yF1qZdIwzU9+wTiY0fVaEhhubDMxGLza0coPD1Axznzb5ml8Q+J23
nGXheN5hdKSAleQMtGhlq4IoR8k/xTsRvPKGaXf/xpBqRg6jhuDVUABT9S5maFhMvy9CUH9KPWfi
NwtgCM1siqvVnDeuTv07l7VluRaEbs5Htr/WTIZQOsPjaHrLfM+f4tz5UOGcDxJeecH6t/u6/GQ1
RpjdhWszoPAyFi77h0oJpb+EgTIu3LQxezIkVAYApvxsKVx+56ryRmdKtsayN7g7hDMztKEeSGds
FY9TZ7Kh9X62fVrVWANPZS9liuCufBAfpdH9SARdk+R1jr6RxhBNu8GtofXqHVEjcnL0G8LMTYSd
tjexHZLuZUV7G+SopYH/f/KQzT0XFhJpD9TvM/+T+RLXRVV/Y/Y1fR33BrjZPjLUNhfYYMoo3eW0
C3/rESFWinb82An0MJcYAGuZQtYHpu6XHAE8VOYqxEqhVh+rCttOCQBrhncetQpIb7msW5E0tVy/
ydJlazCyBVyttIu1SFvXmizef+U+lLk/ecDtwJ4zGaNRdWAD9D3gynn1ZFC+wJMpJ+Kqda8ZRIMk
/2pIZFh07Ok2A7fdyp00VWl8sbKAL2If0PSmjTXyxqDp4wUx8l5c4Ric61vfWkS8oU0A+kuF+qGr
fV4vIEpZH4/rXOioZSY5R4adZzdTaO4Qp9bZgamZy+B1tbsRELfwUaLOmIdu+5xBf8RrVLtHyTyw
jp1sQd084al51qZfsQA8stuvgN4iJ1u0x5A/DPqLnX8xtzPHevDVdRgUIW0XUPgZr0pOuc5G98mA
+kuLZEwdVN8O9RFek34bh2VuGQiTKgDsY/ffmx2q02ZM+3i9oZ3+uO5m9sTmILyrkLejTC1+sJUj
Ei771eYwmIv0liPNrUv0UCjE2m09ddYUuomrJ4hEZLLut9sqJFynvc7umedZyOgKzBqc7YBWaGsR
vRTvUzPROKwNrcnZK4f3EiG6iIaB21cyW6PJMD0snU82RqYCo98afKi9zOaiNu5khdpDWRxRo/rj
YQ4dlB1VZX5ZW0y9CZ4nzMIVRXNxdOuQbdS2udxFhZrDlYKkxYXAgD27Be7XvdkI1GdUqsX07s+1
+kyjxZcE3Gj95C3KvcqDMcQrUwKpj5EnmkhuiZZ0oqAmhT4mG01wwhnTUMZrPzhIxQtg8dEOuqyP
85bZKOKgNrNRj9XIyUPNhCgq+uGivZoMx038Qcgk9NAjRp6xhQ9dr207nhYsDxF/WztE0rPGj8to
zEbsudKs4mIUznnP+WJODXx0EkM7l/1rGvfpxdgKJnP+XI0jNXMzPO6inDHEb9PFCWdMSDrZyGp5
RtDFHBDlsXu05Jx9E+PmfDeFR1IWXhZ1Nwe98T10jaXhyuSGfADENcegz60t6QbbfTXhlM7pCFDy
qW1N5CiFOao+JXACwDuM7mI/C3SUK7Fig/c0FthHOAoD5nceOPMhyv1Qr4gGyvoRSwv/WK8WxVaz
Z2xeCI+1OgICqx8b6myQWSy14hy4g7r1s6B8qOfMtmIBOhrSQ2dCkRrqxQJ5fNG2RDknvj7Xjmq+
2rncDvlqlrz2eQCOmf4/ZHi/LB5nxINUI17dzCkbR9+wMGyrPRcYMLyEnysY4loHIJY0NjOuHzrU
6bgX62dRDcUbZzt4WZ8D8Nh1A3Q+NmNEqqP8Uhscpjgg2vZu5Z3bEl1Ipqu4RzFSrR43jaQsm+at
UCE+sZ5IvQV9y8R/KL3g1mbKwhvg94w+g47XCQHiWuSxppy4F1PN61lvF+oeviIm5k2eEXZWb8X+
NigBLwwFZf00q5nyf2PAxazZQMkKsR/d07GD8Vh89toG7C6J9C9Ga3nIlSpDXaPhoLhZUTl+rLno
P0xbR2KZEFmwcEtwkDo0i9Nkh1b5LjjjrenHmMyW4BNnBBVLHeRUF71Z9jdcH636hHLFwSWEgcs3
/SzDEjxUXzfqHVQ6GPaCJ+4TGD+yYNP6UWa26M5uKfMrhO7ZC1rOCi8+J9EWF5yMe0q3b/40VC5E
t2WpZu8pCBYnwBioO71ChFQ78h1euBjjxiQPsyUw7c7wHK5b9qD7ZnHrIPUnlysxhKS5T8SIlPsY
7KRF2CocjbTs9/HFRuscHnYEreHNsEptMH8iq5Q1Lhhle5kvbuTiahcFHchT9ntpNgebf3DULb2R
Qyfg2IGGxmVFmkrx3S8FJyA7Ey9QX1AEQqOdBiDlxgRxmrKh+Q5ZvoIqV8O3jkLRQNHPQTjdOsR5
LBFI6r/0hP8R3/VTP+oP17SDpxl0BEigX2ZERK5txE3l1J14fz8LJ8ckU7plvUc+UTsHBIXW58Ft
rQ8ViTZElcwT2pVhGeHfXxTNTSiD80h+8XkaQG4zee9QI/ug7SgXS8N+r6D0JH/0l/53cvFfdCh/
M7mY2u/dz0Qo/v1/Ti0c7x+MxKA2MbpkwuteZhP/jLFy7H/Qn0YTYAO/JVfb5Vrzr6kFtnZmCaAo
/uB50Mv919QicHB14TF0eFXBfPydqQU0uZ/vVibNTov2hHOhQqFR+JXUNHly3g1/qVJYmCV9p6FI
uISpdNAYgx3HQzs82gwYSn9+BOuL7K31XunYJlVZ3yCK5GDzv7SgF/N9eLJ370oW+TWC2KSerNMM
yLMfxtO6lrDS7M05bE6GzKpr2X5lcU3SDRQmbDjEP8f2RCK0xeXt1W7DmSYXsqZG32fekCWis8UV
YwyCNPKvxCozWJg4JkhjvcBeq2jzt7c865FlUgiizxOcy0X7aQzUqazwQehFfkFyjaFoILlodCtx
h3NBclrohxnVYc5Y5IZZb4Dcs13u10pXsTmCFdiUxAQ1jZSLDAdkZvS3S/9JZv3jJaILMYp5zw0L
DfBYsWUtOM22jL4OGMoz1PKeMFQbdOXkhY/SHG7zbHCJbqg/Dos9IzTNh4Pe7OZNMp6FP1Cdlb9g
AGoXGVtdBl3dKM9rtb+MAsedZdM3BA3yQQnO0MUCq42C+NCU63yEyFhReubL9VRjwsn+m73z2rEb
2bLtr9wfiAK9ed3eprd6ITKlFL0PBs3X38Gs07jSbp0snH5r4L4UVCiouOmCK9aac0zvkS0ZJNNc
sn9PHslEbna5qXRMlJ2zxrkOvRRcvjEK+J+vpRqBQA18feG4LhzNd1caPTg5uc+VaD9MA0thIXyD
HEfbWtUVyEm3X5Sa3No9mTI5WwM9mr4FczxFnqHCHCoUk4Xd3RtxwZpTtGGJv7F5RCaDCEqAVvZc
qb0Ix5QLvdUefY9+VXQ1khsL9uClqPiwORS3DPwxAIcnR+KjtqCH4/AMSDtDyyRHjVions08TFz5
RJHtX7WtVmy0qfpGG69/t0qj3eF6fVSNeydAK0/4t6abPIGNX5KRuQgDNaxtK7glOtbYhxSRuEDp
hTiTxRZT6/W9npHkNhaqzlATmdMizONNUkR3wmarRBFxL1PT2GcGhR1JddWiaYefOX0S9n9acuPV
qYliNMjXAm38uSobeaPoPh/wzo7rmkdu06TpXdV7tAm8LLwxC2RpCV9ueuupvexwV33EGU9EHAyP
nqOZ6zhpzCuTXvWS5j6TLHjhVF2TsQv7JlpXVjDewZajEa3lFFR0vfRl4ISwf+nIH/16qL9TNaRn
pRPUNMWEESGlVMGekFufgsCJeQmzx8lkB8vyhMfN2kItkLeIA6uXYvCGZWZp2aOrqKmiUufh05Nk
SSQzDwJ2s8IM8xXV6J1qvPpsh9gjR7fOb21jfPctnFeeVeYHOpsEYOhJvBaVrKulnUlaXo0zQcCG
mJittMKtz7GNDhRlZfvYxRYCztCIDiSfFs8pdqCb7LOyLMxGbhsSckhtZI9buuBXM4TH5bJJ7OxM
utJ0CxECd4wuabBQbiaPugj067SoXbXKP6vYfOoMwhLsMb1TrUofcYEF8Gnd4s79LIGBUlL3pn5N
HEZM+NKSfqiL/0iETBkiItwyIO/o2GLnzYoMHONTkGRvLa6UfVdRRdC7KHhbunDyV3aBEZnXrzGZ
g3vh81QjQFlLqelPOiyH5UgWAuZ3Ha+GJTNt1zoDxNOi1Py1PrTRU95xMnA79YXSNHHCtTc6CzPg
0sdJbJ8Tr+5vBroV31sTXnicDd1+smP5ntQlDeYCcf5m7Ao80/O+AmFQjJ1irNzVOEv2F3aOEBU3
QyEOjZlHm4k22LgQhqOeCp23sLVhbi/DiWhA14KDYeaTtdE/ZbtFP00r02z0YwP1b4Ui09hrdTTc
orOHCo7O+OixQ//Zo15tgWj2PN12NOxcE+tqZgTW3v3cNTm8HljGHIWvpvK/Y9jJts28tWrKvtvG
gU8XAVjqpiBra097KV0jzs7Ohi28Fwjs6OwK2W/ZXIchvVeb/ZpI8nJpZHnwVtM3MRYYqdHWB+yi
4dVm23Rsk1uvdfxnSvRkq1mxs6/4PvB8Cze5rnMRLFFKegdyJrCoh2Sn8VUM2OKTGmZf6T3AaI9c
uLPSfKiRgRUioReyWgdmPd5NUMa3kzmqo6tjJxpTb46FG4azXkNPXRh1RzhPYefOjolnuDfdNiLl
xJhR1yPPayiTFd7uaH7a2P+KWMktyd/02F3c0NpYKowe807YmTfFWZ8HJ8i7LaVzlG9yLOYLPfPY
eg1lsXEwdq94dFlzgkK94tGlt+b70cMQ1/3RMeLw4DUS4TMfZrxvcYM4Fcr/KRezs5akm3vVJxXj
OJ1MiZRW37LO6mfao90h7IdhpVfJdRb43gNJciNG8b7fDq6FGR8L4wJLYfkQYjJc6Cp1VxORAbsq
LI7IxDWgh4W9jzoy5oYg115r14YUH1XjnlV2Qo6eu2qbmqHxaAsy3tsWepyJt6GUr4HgU1vNDco8
2wSqGPYImHelqz2wNq1Tq6rWMPvKldtHW9PnwwiWIFpKxKiWbI0FQ5AVXHF4hHkCrDecsb21gVWm
MbyNE9rbSDkvoYIBUjoqOIcpICu7e2lnkr01dCu/m6dplZF9qHZK7wp0/E9YDWF9sGV6QfcPHUYU
1/noEHWX6OY5HXuNyb8VP3uD8u/GRNoL9JD2unToDhMb2qMQTrQDX/o7iyuc9lRFsW1unaFY60iA
2d+717kVbehZLBmqaqu0J1ivjLAKOuLOyZtgMdTWXSSsVzzx8sVmnpuLQT/ZDAF3aC52VbczA2Pl
2e3GAsu7z5C1VyaKvWLssw3Sc1rEUbUnVuInNtVVl+YDLe/iNqIztUYzCyEnIfygN2Wx8vL6gSF+
tXOFy3c9DdYpnnkCH8h5G+sPbBkLVAh3Q37fuVD4LOeVPKg1k7crWP7kYDohapkRDLS97fwfQzne
gfHM5yEDCyrrNCSHFLl1fxXh10XM+9rFJLf1mrpp+filiYLpgbCEz+FW1gQOgGsBimO4q9jy3GOc
oUjURvpIrf9IB4tOhDv+1ACwrBXmyEWtrGFlEKxB0ZjAOKblCTVr62H3Kihs8TeClY7zn3Vo8B/7
e9Av7IpdmgdX5KdvKnv4iaD4sdPgEFgGkX2+Tls3DLczOPvk2HlAKllVLQvVdjvDcRo2lThZ7RhR
QWt34kWTerxlweDj0DJnL5xtOc5Nf+xiFsyhndAm+w7Y1LFqoUS0FColjkIMaKambWVvI3W3yAyL
9fI6tL3iwApK446eFrYe61g3NJLziHWYZ17gWzBGOKhr/EEPkyhxjcARuaeZjvLe6ainovCUucSQ
cp+3vhb/lEPK/tlQDvQULHxjxjiJxCqL6AQdQ2MBWyL0B2/pm253JoeU9NqJrYHpeEdfJN5O+qF7
tFVOrGHqifK5bwg9Coe83zOyQCNgqWnXM4Dal03TbJumEEse1OARB2WJ8cR3rztC42jQpOWhMcaI
qcfAPh9jBSAPUzBwLK1tCGRsUZfRtauVAM1hftzoxAqd4fupD/pz9V1Q2NGLxVdpA09tOmY5yz4e
HC8nJ0GjLVwM4wPxiXW1NhQBipVPABRN9WlZOS5OATOwqG2JTbF6wNY4VTDZNkRutDq5NAvMkeqj
J5xsDqNDEFhPN/VUM4PhjdGvSqzva7eqkkPvBTohm0FA0ViQ/dZrxjNJg+nJyJzkpqAsWunMkq6q
isAnKYD0VzZqCfwzLjLKTLzwvnvfOozER3DpIZAjqzt6ksvTG1gsxjF9C0zM6Bh3yZVwsfWFNWAI
W/7IQ0DbTtDhEdCfvKrYJmjfXWM7TvFzGTsHb/qJqW3JxOSnocX9QuIrWHQGgP0uPzUy2BlJeA4M
1tmUqK2kDLYeMVep8B5krj7KvKVJqePbcK3+tbHgzGKIvI7Sm1Gfdhh9sLuW4zavZ/2XOabJqgkS
tQUSUSwDb/L2GL7nNAcEAaqn1w5MAwvXpJbImKnxlDTXoT9la6cJ+92sQnjBf8v8Mp/CtUpKpA2D
fdPE9HJdi76IRvQu2XOleFBBlmAh9Zzwhxan1bprJelAjqI/7DppxaYid2FOtNiaXSsnVqCT8Llc
Qkh6ic1Lsp3fFc2or8QwGBu8IOmHnDqKu8aExjE1WvM24ePjLCyjf06UE7wFlR7qi8IsrcNkl2SP
0D8li26oJka5UXhl2oSC9X3B79SJ/oKbX0a3sfL9dTFFWPZSOcXAxjNjQRSnucugd8LFH5wbnDu4
GpMuIqTNanGlL3gGnmj/Jm/0dYuJS0xaZDJEzqpm87pG8xGkeH09bZuYOD4WtW7mtIu8Yldiz18T
ROof4qwuTg1UhJ0fdNWuFrb/hG9MfhS9oitK6MWuHgqStmgjbSq4I/vK0+WHPonw2Fd5cGMSCM3K
Eeo0tgOrPik7z7bOLCPRZ0FJOktL6t55MRXjRkLOFvjviSkBDUGzXDTemo59/6JKp7wTGlkAkz7L
V3gT9bteR2eQzuqW6VPoQjfVvIpm9Ys962BsK1XPsCsYkzeoZKAYBBtssEhncnytm3jW0whJ1ZdV
sXcqrZhwUrzezdKNsufO8dX8TuqvwpsFOuWs1RHECLZL3HqzhGdW8xCODexrVvhEXq79cANG+AtN
Et9izFqgfJp9lHR0xZWatUIIKC2SZomwOEDuPDujW32Q3PFhzSojLIwmUpZZeTRrkGbP96FtyEoZ
PiVKU0YS0+x3oynZiAcGK8nPeFY1aW44bYvAs1/hkbP8C5ndFllnHA2tjdfdrI2CxoNMqvuUTOEr
4MX+FFIFs6bK/5RX+bPSCogJoiu4Zsmt8ynF8hFl0b5RVMM9DBIGXNkhndVbjM/tnTkruqpPcVf5
KfTiQslvkVF9pFpn3NSzKMyy/Prsz0IxptvJa/KpHisqKz6oWVLmeABO/HF8M8LpVdnBTRhDHKF5
cpRZuxoJR1j8/8YjHZYfBNfPfeF/33q8fyvk2/85dd9/bz9+/q3/ItJrf9HaA30J7h1MF5jb/+pA
Etz+Fwh43cfwAKETpeX/E07r1l86solZg8kUEgkHoox/tSB18y+XUQs2Fo0RPI1N7z9pQZq/6y75
Ycbs67BAAyB9xKZwIWlumBQGxHdlqxhhHvyM2F+jpyEwu8SxSdQE3jm7vu+BS5zQarGHGM123riV
R7T/BameNtZvV7rjLYABD7t4bk1vkqDyk2S5PU1ggbLVVNb08Iwg6q6NoTnRYbRuUow/bwWwvZtw
JPJLxGyHQ8+O6nM7RpDfPMna0KWtuA3qNsLfO5JIAaKwWEuUZk+TV9wSMtulSy0L8t0gw/9BN/1/
W3aCwcP175/WxVsRZm8/Ptro1/SE+e/8/az6xl9o8R1HM1xk4+j46Xv/3Sz3vL80ENoo+XlADMOZ
pyH/apYbdNhneK5vYzZlzdR5gP71pBraX7bLGAUTDc8Z1oD/5EGd5y2/zGNQlPOOcGQLmx0/ZP5t
v+qr8xCgQST8eDclpbVphzEhpcd0cbwU2TY0SaH85dLc/P1//lXrPz/3vx7PxR4LqRfLguvppudf
HK8wmQCrogh3I9M30C5t8GCpKN+Pk0rOYEQ1qkcivL4+6CwzvjwogwpdZ/TATEKfxwW/+AuM1us7
VQJqkbUtTm2WRlSmkPUEf/yH8/v9vZ+XIl52A+MEKuVZGz97CH45VKGQAFQ0HnYjluuTP1kQEtC1
k6iTpptGt0kkkm67/fxT5Gn949dnenF4nEo4QpBEYApGxv7fBh822kkwVV6zA6DakYCTmxsJDebG
YLKM7BTwxYIK27piTFa/o1pst18f/wKST2PPAe5t68jdcKDwzwu9edrzYezobe2Cbr7J6WA8dq2I
vwGszXFsId6kxIisY2WA8s/qbksUoS2X4WDQp1Wy1e/dGdDq6V3/0o9m9q/l599CqS+e98/fh78P
p59hm8xNL35fDBoypglZ72ovQhxDGtgKWoWz8zLa5jIsxM0/XJDZmfHLszcf0LM1T7dxzDLdsi8e
eNFIj5K/a3eInAmjt9DxgNwe2VGuqbLoapR1cpeQo42sO1jnniEDJDbueAIyl8p/cAN82gl//TVA
sDQ+TCw4uHoIE7j4NdQoZUMOZbpjXm8hy25CHzSUa7SH2tBJ4KK0TkjaRBkad9UPJy7ktu0dyusM
TuqiC7zoDqeC9o0xRBOjIW9COnFmbD2Fsqv2DUgn5BUzGXc5SJ1dfe/xwpWsL6e8qMU+j7we5E2Y
GXS2yuBMeLH27esLfhGY4HrzKSJE07nL83t4+QZWUuol2dIEZjKDgJ5a1K25krIaHrMG4GHpVviw
faCG9OV1/woaBiFY7KBPTYerh4pR7jG0t+9Kt3HeITa4z+xO+zaQ4MZwK5mzifXq1UOjuXfbLvlh
6pkkmlIabx0YY5gvNGu1ZW0o88lidsNOsJjIjMyVWtehn91/fboXKtK/z9Zl1qo7Jt6kSxuOUH1A
IyLKdtMseHUg6yzb0RbLr49y+dZwTXXKGM3QTQefxZzx8+uq5uGq6gYe+x1NhPAFegHTONnuVTPZ
H94cSf/14S7W6/mkEDZ4+ryQUcAZF24nF89INDUczszL8Ixp5cAPG2jKDOrvauTfLgcXn6O/j8Qy
iWkVdxUmyN9PLIc1EpotTPJeheGZUNLhETFqdj+Juj10Zpzd53oU3319epeL9Hx6lKWUoDoGas24
uJoY4XwtA4y/kzQr3+kqe3RU0po3EauHbgJ0ccynkfDP11TOrbHGFv90Q/90hXFSU5egrcefM9/w
Xz5Top+bPNrcMyhdwU5NK3luYA3AwKPFd/76fP/w9HAnsYMxikf6e5kJpMwE+WcaNrtKuNm9Ffes
tHHvbkuqDcgUUn7/+niXIpP5rpqUWfpcg/PYGhcf4dLWgOn5ebnTgHROS3hDJOdFbokGypLgUpaT
SKcbHbjlig5wQJxL6cUnxsm09VQUe8m+ZB53popu3zun6d5hgcJVjUB6EL3miBMm2er16x/9xzvi
OI5FGhZv2qVkAQFC6hi0hHcM9GETCiqTwM2Kox9a9cPXh/rTQ0+XaC4d57QJZ15Tfrn5hRfXbc0p
UQ41wVk3Wsh27dAfhFF7B5Kci2NkKmf39UH/cH4QFmafFox8B8/q7wedekjsRkEnb0Bjv3HNIjiP
fevsCjsQp68P9Yf3a/Yy4zBxkaHAXfj9UGU01tk0VuUukH1UbIg4SE65OXlrZdXtLUhf9IGmlIhA
utI+9R7ArK9/wJ/OlaNDE/BRvACQ+P0HdPD0e4H7aJdbgEdy/BFE8Vb+NVGO/j94Z+dzufigE8fL
PtOnTTR/1X8/FAW6My+W+c7imwVKkvTB1iEYfOFpk/kUYo6AfVZO7UHU/3hL/3CddZe3DCOyTalr
XTxH8JKyye6dahfXmtqaNErvohrdNeIZvLDJNLJ2xb0BU2tsIt69LKTa+vpK/+lRJozDdsnRmYEh
F7d6aj2yu9Fm7qxIc3YhA4l9LwMN5mp7m4dCtyG2Zf9U0/3h9rJi2hiANboFWOd/v+Ye8a9a3bJ4
hhBkrgL8WrSKjRqZQ+wEyebrM5wv4sUNxvyK9YHyEVf35eJZsUPyMI6WO+DX/lUMvl61/1il/uEg
MC94Ving6VgYF1VxzvCeMMyIFSEc0NzoFSnxqM/pB359Mn+4cgahcCzN1hw4cnnlMqS1qPbwcg+Y
C57SmLknumu076CVCEz4+mB/eDUMvqXsqVyfbfTlVoTheqpQqzY7KnRjm8MtN0CwU9FODEqOSDvF
TdCVZMz3wnn7+tB/up6fYVXzyWLSv/jCi4QvlByKZkfchFg1ynoXCV+9rw/yh2ffdIhXtFEA4wi/
/Ib7AjrUQILLZ5/7KpgoGoBltYdQEoHUpjVG1NgP/6l4+cPHnHfdtxzObA5uvHhUJitC7zu3hoQs
rCca/+LGY2j74Jllsksc2KRfn+XcN7l8AcjbI3PP4usx9/N+f9tCzOF5NjnlLjFNNAXDqIIa8rGI
fvIyuI8sDNDMOt/vH6fKw+VS9BCZorjEDRfaSf2zsvTsvk8MdgEgj90t+hzSWsY+erctoPXEn8ie
nIZyZs6huCdkPKoxcNZG+0DhUj1/fTp/eAPABOCAmL+9IPsvFizT0VppFZgIjQpx9KIiph0UbCCe
maWr6//4WPPCyIeBpESfvefvV841yP0YjZTi1hHkYer9tJkaQRd97kX854cCO8H6RJ4ZlfvFZ2hE
VliMBt60z45HqyHU0QIcEYhKkt3Xh5o7XxcPBAglgzbDbKNHc3ZxCYmYEL02BLxcQ8iOWjomWmrd
qXD5Zto3zGFIpLFPldO1zEY+Ph1M5h/YBLL7VjCpQtpkGTejp6aTdKv8kQB5lKHcEkRQpSjfv/61
xvwx+H39hik0V9oa3CdQxRc3obbG1h4jGiI5+p1jhaPvLXMzcaraIUKSH8fhe6dFzQPdV1Q2mJHE
smyM6TZ0oxpzKSDoSNfkbQOjH6w2e5Ey68CcIh48OLHybnsPlDNDTnT8gZMfeyf+p7g/fX6lfz8F
Nph84Slo2Fr/t3JGryZBwcqkDREe/uqu9CtMLvDY7UxjY8+Y7UoUER0MEPFLLdTfxyyZ9l9fR5AB
v19JmhbUc2AM7M/0NW79xaLqFeVYxaFe7lzJrH2ZNHUYXTO7b3SUcRUqQtFdu6xOi0n2T26SMtBG
26XBdwc6aaTlE3T3pF7SjpP33SBiXoZE4lAr0buMTbLEaOQcUahdq6LBko6rq0UuA5LyvY/iRRCp
I82bVdOquzoK34oxenTc+fEyh32Y+9vYJym+FqmLVL9ALJkeNfC+U8rQy+9WsQ/ApI5I1SiuK705
hU6ybavxURvypfK/GYO2EhnKzjS5hVd77LGo7EvwBKjKXhsAs8qfrkeaGAnhH87eSzB10KWnlTLu
p6Z+8kicqHpnWdneqTVi3BHNXmJrMxMDJV69ScJsr9r8owvEGqTk1mqTPRqCte2qV1MCi0NFbNO8
iDICaKoUuL9YCyaciywVu6nHomXnO61vw7WFGqf1FWLHRJroN+xvHSbiBUb6B0sjl7S4gV6KPBBX
TTakqHjaq5gQDSJaxWm0ozur8eELZcVrkRCXRdp2agfvplvfjqO1pN/9QktjVRnaxrVPWG1+xLng
IoYP9aj2kWVcwbHa6PV1GBpH5TWvw0iDxYE1EGRYevp0KxJ/TWTRUhfeGl3eupvGYyOGdDWpetFL
+1AV1Tau7/rq2Gr2i3J+ABxX2LLsaw+teDP+sEoorQx32qVTGQen0j687udkmIcOzh4L6gpVyRZT
6WLy7D3syLVTtMfYH0JmON5TpWOe8WnxTqhjjax02VymB73W7zIc+24W1+S8hA8GIHSe4oWILIbI
0CGgRgPlMqdlmCqu66ius855DHmcMzdBodZC0KxWTpDu82na4Mz6joWI/F8FoWAIrlyY0VPrPFZp
+8OImmGRwITJRGhtXXJ4TFLe4EW+Cs0gPAiIWTNq3+y8vELFx+43EFurumqbY4/UlWnAkhwMNIZi
T9tnGZn2aWpNpDx8ZgvnGErnbJIgTxYxYCw9OdQN432Twlf5jwigl0SI33uDsEnzLs5+2ZarNB1Q
7ZDM5cbxGkHlq5WW35lF4LSPjgVmd5n5EbSf/Ijz9GyXeHrCvF8Peh4vWCYfk6m+1/r8Vvfb73Ar
t4zV9aUMPpihL6tGX+uSd/s7qRNHy05XlUqeEu2lmLVmvCZxMuAxV09+W+yI9nlHWIXw36qXCDh+
tghaA7y9pih/RMo5GUGzyhsuwoAjXDVrrEsWPBjv2I3QFTq1C51gX6YNiU1t1hzxU22gUQNzMR79
wiUl3X7IbEU0OyRTd15B/Jr/h7El6IhjqLuCryIhWyGSFGLQsTEaPRlYlrfX6MlqXXQ3cQGrOj3C
Bl1AHEFTntQkqytVvZpjJPNtVkYmsW4DbUeqZpwxSB+rcxbZrwZ4MDcj+M4aFiQ23cVWitrYSbwV
ZtkFVut161QSGT92swAkasWcYuH7qCqk49xnbpwv67G8ypvqXQEGefLaes2OflNr/ptbqBN6o7u6
LW/pZjoulsBcWaCrZYi7UrnbAkUhYtwTWPd8GUqWINGF17hzQF1Cqc+F/sDc/opB5KapSBS2d10N
sbkr0pJQC5wNxMkQYnSrpT/0klSTSr20vti13XA7Solaw31JWFYD34YLUX4vyRXZlch2V7o7NZiI
I/vZnlx9PxpWUOEWPFYNyEikNMXGr6VL7EdbI9fJcflrWds+hKohPMi2Q+Ma/PZsC23delqSHo3W
FkctqPQoS8QK1HG8ki5aIQ/UP3aExD0Efuo+6hYqM7fj9KB0+0A5hl1g6C04Zx2UD7KA7D7OQvHD
q1DNLmSSqQ+3ne6mtPip6aWBo92d1tGAzJsYIozyTogHFQjEmzY0Ym8nmrWQaeleZYaY1iW44Ads
rj/8gDfErHxk1K2GppXUVeuRVxSZuYmuf2/4rTrXnpi6babPWiSW2eswqrOdIRAVL/oiEA91OcYv
o4EVGr8D1KzIBj5tG221JnGKxVCDUiRPNmHqDzFRe9cFGkFKF6uAIOM1eBMrieVDVq09wQAF+Jd0
FT6LwFXyXGZstGhEB+rNr81U2yjEE8uh6r9B07bfx4mDA8nPx9cGvMm+TWoBHITt9LYLzChbeI1j
r4u+Te5ooGQ4ZjL1Shmdf9cHOewZt5gQ8rPqCXBdtxjtDvxX4QfYEI204h710VtuBfetywufZ3nP
yzX5hCJbXklODd6a67bPSU4hp6JZTOPUqYXlt5hMszgrN5GGi3kYyVU0JsNaeqVW3oi6aE8xm7nn
2ElJuCFK5+ChM9wLsyAGPre88+jnWD8LaDGvjiWa/dTOa4+Ynb+9esGEiqguF9EBbsWPpFH2JpCD
ucsJgUOy6t1bQ/kG1TLfFWwK7qVKmwc7cc1dO9GP7IxyMBdlk6urvNMA54faHJmDmrxG7G68071q
byMzJahFWemBqQ6uD0Kz8AToYg1YoDlpQbR28uRhCgDhE3ooD4zuSPBxBL6EIoElj8W+X5cA2tZx
CwphWaZDzUVy/DjaoOkeN4FeOygeE4+Ai4jJ5iKUqutg3UBW52uX0UwDrSCD5QzGXrKf2epSeO9D
Had0vSyUxwVOlXQgY6wqgI1Xk5evwN2Hp25C8Ou6kTpHaGjJ+o4ztQpn+gbi1tEFDKB5R8LCCXOI
sbPrgBe+IdqmbkehiB+4w1bEM67vc4pADIHKFE84K89AcKfnBlHZdhhi/SNGrfeTGLfwUWhO+T7V
t4Fw0ayihlBbwlbDDeyd5HqYgupEHmMEHoVgQvJqYZwvbafm390ePS064K0X99UVChTtvWriYVdE
YGR6auQ7LJUh5dAc5Zb1xX6shumAmInIx8ZmR9RXOrWjVMYHkkCQAwziVq02yI1dGM+tZjIwFQSk
YK8ZJMG/WL7HY4oGEVN3WHG5SvAl1CS1+xj0onu2Ujp+YeHYag1Rpcg3dFIUig1j/O65JDugpWZj
m/bk8SEOQx1MvAxfHgwD5vVoe4BcEJUMt0XgT89wgvSdXUBPHtxOVTexicdo0dWDeNdJvNtmmhGh
rlL5UwUz/IilvFjWDc/aCsUrtmwTvM4SC6zZLlWRIugv4mQdUGTvLPa1B9sP2gdhR8Qq1Tb5yjzE
RnVjF2YklthNCPPCqW5tQk2mfM3baRZe97UCzV0H/mnI/XyjdRNVdFiZD3blUypxn9M9N8+oN2VX
qW2Y5vkPh77VvWI68N4WP4ee+BgW5+yDMZW5dtEcp/1JskCugJQS2G6y+A5u4C4jtMPLLNPc+1rP
/aOUnbdwQ6dAbEqAnKQEqoM3R7X+tayS4tCXqj7IikCnhWtr3YvT55gfcukssekf7SbMdvmQaEQ4
menGbPhQj77bL7FH1Fte227jCqNbExHAudpGB2NDiY2eO9a+HuX8BWE7+a1HUIIdgUnNfdx2fvqS
iYRi2TXkTrd6QIhdB8a/luOHLUCKiyHDmQ/76tVmV7JluJ3cGpXdbFvPre4zw+7XuSuiH6NVTE9V
n2TrGs+4NIzstnOtJ/wYVJ+iJ2AK34OGp2AYWb3KgCq4S4FOUTEE6hVAjHXuPDs85CYUd3JP+2ox
oGPe2wQmYFtgnJdARzHlsbKa+KHIC50sjFakp7lauK5HpykPnbTJ8eAv2PCiBsVNICP3drKS2amF
k4+gHr5sSKwSfpIdPxi9q22C0BwemlJ424AskbVnoydAtn4lLIW/GZMeQ88ilt795JbOuGK+FYhF
5lTeQ+QO+S2YnKpeVoaI4i3sFRoVrWt+EAESbgghbLVVMdYxqBEb8kce1fqiinC4E1NX4cihROHq
ZydLE7uRyfO7Sed/P+QEnxLPYautE/Q+3CbVZCc1Tu2PKID7jnffJrI2s2ogzMCY3HwVupg8B+og
0iuz4mcmOv2qciL7UfmFjUJXV+EJIr2JMw8HBotpSWYy5sbKWZfwZW7xVpKo5pXl3kDyjfswNo6Q
d1yYXE50VY3m/Gh307HJOU2ILnTKhsrRZ5BDA9nVfGtpCS09CvPlKFqM4p6ppaveIaIYlEp+p1HI
ri07qpDmECx5ZMH6iEwi0SaqlWMLVB8cmCre1BDywBMmUZVC7aX0iSn3anUKqTnZc5qgr6QbrhkJ
jktvKImct8z3RPXNM5gl9ibwel7i1iOoJXCf9Io8Oi+tDcgWmQa1QnPNfTz4VLFlnsJY8JOdM5XR
OlS9XCF9F7u4H/2VrhfmKaBEgLNW4vKki0jhacDDt/nuE9IdLEeW/XsUFfk2CZvoPMmEPERFeskG
q5x5ncIUuwNiNF2JaqR10fuSmdAMIEC6d98gzSDrxcD+WuYaahpt9OBAhOVzZDbEK/VN8DQkdXsr
eiDEy7h0y00+X6LWTUd6JaAV3Nhpdm7Th2szfeHrxypeGKH+YOnpRAdoZOPKLJAmgh4W8TlsHXTG
RXjQ2unNiwzwIa30NgYgt51elGqJqB0fKiiN5o4C56cj8vKbmgr2IVHz3AVD8+o2/jttBbUcXdZA
nfW3T+2YLY3+LcA0dGOyLqyLMJ/u3FQ+iT4INokh4tuom7J4AVV/3BIgMyxyoyDCoHOglqCXpwih
x9r4Mj9rTuuvLUfW66DOm6Pnh/YmKjN/g8R4mbdJsyduJD7TjwL74hoIis1Rxwwzhc/gOcL9mNMC
MPMH0r/YN7SyOrCvBBdhBcWJoLBufgfkqg6s9y5O59puwNlr8A+KTRK2qvg1JlblwA7XWumNE+wS
bypXNamya5G0cMianraCk/ssBkO7NvJiLjSb85h0mHcb+eRrio2KaXcHzdegHEP095a6HicpDr3Y
p+8QYHGxhPOYjMTRLSpR45tz9QqFOgasZZuGiNs74ZwTYqZBN5Vqq3IhtjhPsX2q3MWxOBAmk9jV
96rA/+IWw31XBvZGJ9yZSMA4f+76UG3/L21nths5kmbpVxn0PRvcF2B6LnyXa4uQQorlhlBs3Gkk
zbg+fX+Mmq6S2OHyaQcGKCQqIzPp7qSZ0ez/z/lOP9jD1hT9pzoYTPr9lfOcJ/jPydvotzLrs9tI
C4KNjsXJLsdjrlf6lZn3+l3Tqm4fC9EejDryV6qYM79J6zmSUmf96BNL3yk3lbCFsHSScjY82TaJ
jtx/cpshxRzR+7TYgaxvMMWwXwHJ3OaqZ4QbcA0DitNNkU7r1AEkQ/wYJQilJeVd0OMAzBpYfmZf
2/e+sLwrI85/GDJRzyqs7QMrencMG0UHCRf31m6d6HtP9jseoZIQGdPKnqnVtC+N5oqPASy4L2YH
o6p2yj3RrdY1UX1yg2iwgfoTdEetM8rgQG5zDk9xqLYEkkueXY7LuYi78jf2/2RjjZVkQdnHLR3H
RD/oZhPfBW5MlljES1fXqHhpGPGODYEqq7gLu51nCH3DI8vJmwXr6DugloLe3xNujmIJ3RJqPdzf
tSRRJMkI2yE7KM0wJxrdMG60MW92RZ+la0sG1cOQ5WAkE9bCvsiabYVQCicLa4/LGWYDJEfcukBT
tpnuc2Ymsr3cGaqudxpas53WRBZ4Qzb2yapPs+52xNH2wXM795pyfbMbXWtinLrHBsMuiDSrF/dG
4hj3JTvAg8au7srPWrwyygp3EpvWQ86ZacUH9Bvl+5izkhKHrz/4h1yTNGb1ilqHrPWVHxKBJZLv
+qi7d3mN5QrcwV1XssHvtOmnXat07RXZLazDYGX2pvkbvFC8buty/Dh5Tr4zqZZ+sZJRu86FmMzV
SOhAQkpq+xR2ZnmDfWncxE55p7ruG+1hIAZS/1xm+GG0VuSbNja1lVkRFiB1bDC5gQvNNlX2scL4
QdPWI4xawcbE+UxdL7Tbo9GZCQfzOtzrZhIz24dsO4crPvcGsJg8TX5kWCtvaknrak06jLf2Evrg
dqfGvTPFxc+OvdVOIXC7MuDBfOhTAYnFZM31dDYrK8oFeMvqora/2RDnAKfk2haiZPGkSRle+wBy
dlkIfxVQmYuOJMSDN0TjPerB71DLxg3hjiAMmtj7nhEutebcZByC2LY/4RMdV2XhVhuD2jnlliK1
SD7MPV4f6QTJk6cF6QQnvp3AewyCGyNrKUrDodv3clB3OdDUpwLYKi8UEW66ysqOPbIoCjoj7jiQ
WZ/wcu5H0UuShGIsdyTkvqgWzIreDHcih4qglQxuvM/VRzcqnB96Xj+bNkpyfNzVOiEecD35Q3IM
itDdpR6mFlI2zX7mOrY3TSjk40gA+brFNENadj5QuqyGJLu2wjFbR1H8e9JptrcYyIFNuzqYt644
6iEtNmph1bBTVmzu8O+TblzAFDVKYBxEBq+JCYKb2kqqbGmbHUzHnn4P7EhvtNAztv0U3mqJpR4t
N6PSNlG8KSwfGqDhiZ9WCBXDqjXJ7oCZF8S+U6w8euUfiIOHoQFJLfrsJUO/d+zq2GZxfUdkI2Xj
fPgWZM2vOEm9ndfQUOidZgSxEOj7oO9J58bAQ8p75Xa/aHwY5Rr8RveUBmP8OffT5qdT/04bj7Om
gz3PDOkWUHor1p45FV8jUScEpLrtsel6+5jVQ/dhMkdeIT1I860ZBvIQpoZPuVNF7l4vDHs9zGf5
Ko4EpTyXAJKexSuMpvyQ4Dx65O0K06Iqw00KTW8dVtkAPsuzxS4XipmUQY/MKB9LNowiq76FRT9Q
WwMLOdRZvFVtEnNbjfGIffB7g6fz2PRBuM/ymrYBos/7sRyA8MSpfuNYxAQCPySJytZFsGsSbH+c
0Ju438WcMAxoTNCDViU2RQymY5N1WyzX6C0ce8TtZUSNDr9Vq6t+I82ReluOGkNuRD+B23L6T5SM
CRmkaXnlZdmHmJSDrYjYgscTDR0bPiTJRVONSWLKrpCPQj0iL+l5KsSIXTmsCcfigAdEEIPruHNV
kw0r0hoN/PzwyLdkVj5Qs6I5jB1NVSPbQY90cLbRg7uxXLyyES2ZHR/T34W+DPfgGtq7AWLm2oyJ
a84Lb20gyl0Te3pLoNYLKXe4qm1SZ+g9JTtMmNt6cjGghwCDpzpor3srmLkK9oemFw1VGjydnJ2q
J72z4fLpgwk4oU1Ic+vD4TN9cpLYHE7SQnfr3z2ahxfMselHGFhk+rD7gqNcxXuwBNZtSyPzS+l6
2Qzo8CJrBc4j/VVFkbH3QvtbUFWYhoMZcYiH4MrQs/zK04zrSDifS+mXV7imKrI42ydhUBfPbYC+
AcbGjVPbWJ7JEvvaEcTl70fMgTA2bNZfWZJ61Xuh80jZNNvkVltDu8vb2wF98rHCT7aLTTv+Rq0/
ylawOagsy66iyxHKLTlIdNn8JLnTutrfc9ICe8KO79gySq/ZGQigOV5wkHakrRtyY45FMZGOrSnr
iZICJWZfmNdN7Mpbpxu8D0EQ0bvvA0ah8NmHt5S0d65kynKcMsGADBA8wsT9QFxLBnyBio4TNe28
F3Ou5dABxPMyq30BVAFURwUDmfID9/BRV1aiwRmI3J8JAp9kxf6l+QA8ixdGQ5NJsW84hm0kb3lZ
07zzQ++6JkSOrpWheYfWzIqrmRtjrjyC34+1I8MvkxeLq9Qjj3HG1D0b1Jh22ZR1ATuJuGVp7SaO
yIgevzUhYvM0qdTO0AN48x6ePnwIvb0SpZd+1n2reTQau76LYFbyIkz7KYLyWsOaCSYN3mQQZfRK
ohR0U0TQbbNu3K6INiO4slus8h4k+Xz4ocigZ/LEs6VobkiFYurvJ01rPoowM6/zsKw+pUTbs5sg
pW7U6CRs69jtrgGFwPmLUtXCw5gC+icTiek/+yQn8yvqi+964RLUHLtDCvYlpiIPmiZxbwqC8jjA
1SK9kT4Ev1VWt3688YbE/GwnXf1btlmj1qPRlddm6vNixnPoQ/kGMPCh7JOWVy8n7hsd0Ex923gl
CfJG78CQqHXv55hgpphYF39Ho4j8a/Zh7sGwbN6rg2bE4boNjBnXnDXlNTE+DpUiqdWftCi2nwnN
VT/0sqqoFhKPAFtTOcFdz1L1rZU6vtei4+u2qZbcRC3S3wxk73MeZPVvUFX6Nx6yt6KlGjTb3tTs
VRunVbVBrBLhEndn7IK0NBSh6Mz9neRIR/0+Mw9hbJmPVd7IuzHWoX+0RUJ6TGQK+zaWBbKFXldE
TZNDVJNk084OkSAansrJRztfiwLLhv3ne1lh56xllerpjg1m/RUQrhOs8Dny10qx4vXlwC8xvODe
Qml467RxQ3kkiMPDOHjDkwhhUu970veOaTNNJNu7bVbfRqWHURzZZyIfUzrHhyjUcfl7BYqZpOti
+dilVWbs7CK1d0VKf3/TCSt/pFcZZVfwFeJkrWjAWhudbhiM06K0VmMY2FQ2TGZ92GLT3UhJt5UX
Qox+vhgNnOl+WFx7gPgeaz9V+6otBmervJYbIkfJLTVQnkZs/yvD3jFKU2OHdoKdRSFR8WS0rlpY
8lQ31qE35Y+UNKIvlOE5QQdaZe9ao9e/CenJI/XzFChVmj/rQ0oea+DYcH40ofZhOaofsm/VnTEO
49F10ja5DlD+3FGQ5fKguzD9z+IVXwWMU070IdQdBuYaqxaa7KCtvhIdEN4GKTZyD5vGDux/evBD
F0VP6Y3Rd4Nc1xvM7lKuOuwh3bZxKTyB+OeABKeuI66vQoYAqrYbxaNX0NdfJzIbC0KbW0ZjFDpI
VqTP/22sMLlpKY0/UxGA2dgkVcNiQZT6iwic+lPal+oHbmH4KqFvaS+aiULfEVb9iaqmxuFuFO4m
8TPLgxDf9U+NbjWfsSmDTTRK/5kzg3vnWRExz3kW3IrGZX8Ayx9Iq1OCAPIk6xUKGvbjIVjxTZBX
UbtL4xThsHTMtT5o7CsVC+kd80AV64HibLZO2xw5u2WQRLAxq5DmQWv5WGxBZuhf9JF4aUqXhvOS
+cQFU8ZieDVdaj/7lOlLkAMWT6NOHToTjZ7zRGGqXXcJdg2LUMPwAcUdL18qwsV9gtthU3d+fBvk
Qf4hUGWY74yQ4upKG5j50KQEVdACPhaKtjE+Ihh2nq26YCTQD/2am8r96VpxehMTUkAtcuxZI3SF
Cl5pNgmgOcdzeutjQu5eSezhnNw36xbTCnT8xsmd4FMMmgRxTsAw1KqaJ1G2tI920m5R33apA2Sr
BIv3HHWBURwoVPVPGuyqg47g7d6ia/AYJYg58p7Ry7shvI3JhHwcHa/+lAV+LI+JI72fnHj6YiM6
xQRJFJYUdgWThmlBE2zPFPLqPZtp+FvCDk1BWm4XfcnHyWSzJSpTXpmeFT/wPqqhazVZmF65Y5se
Gt+LkKMwSYp1T5/jW5wzvjNaWHeIUdR+JGV7B5qRpTcboy+0qLidnmGO5X0v/ZGdRxxNW522Ubr7
I2RqEST/xmktzK0IO9Z8FxILPIt0nuSq4rRz58+2n3KU2W4WNxKKKUtSdYysZ9HnQ7hoMPafc6gE
WKUCs3lU1tjTjwpTtUvn5bnkLbALpmG40Z0QckQpqocyKQfaRwZZMezseQ1lLv+YsrO+N9NyvHV1
v+Ee4AP5IL1QON+yvMnBdaUxIALiQVlqipqHNBS52osy5kTUFIXrr0czdfP7WA3dvla1uNK1SpCe
oOlHNcU8C950lbvmAVPphv9JDsfAXzfxlLHA93oS3ueOy0KZAFegmBAKVhK91qxnzpX6nlhHeOeR
Fj80jO/7esjC2x674lbFTnfQIoOO2cDGel2IiZsEVLdQ114n5EhUWEm5tSTQUzuOhZ6PKyEYcGZH
PhHIfJgUpknjdVNm4IdQGPC7Yno2yHDaiXxnK2M5KT0fqS+uLOwuqq0/DZXBXJzZfvddRZgR98E9
hHWgrTOraOpN3wjI2Y50joKmAm17H5mpaVTOJ5vRvcdXXERszoTzkvNWYauMTR8qUn+bFiinbuiH
8t5SLqaTkhBtWGNleggG2AptOjjIlByGSkebFnA87Q/UXbw09Hjsn2xduWweG95UpDOhdycJ+5Hd
lkYKgR8xeFUa0KiMK+Jt1r2X89Zki2hec5Zv78e6g+xbxSgjyHLG1pUOBokQ6r41ID/7pW6sXGQT
BMgOWGKqQTu2bS+P1Cf4NQ4ZCHJNfVw7DCBVIK96HQt9xzvgY8sJqaNOPUj9Og14dnckxeGi0XoK
bdthMBLtFvmByDm4VLTbUyIN/uEA+P+AJ93/EncvxS/5v+dr/xDV2MBCVn/iwf71d59Ewf+W/8qb
/0L+nz//OPolNi/q5c3fkPiSqPFj+6sZH37JNv/H1f/vv/n/+g//168/V/k0Vr/+499+CE4689Wi
RJRvDNboQk+bsm/Hl7J4aZb/wT8c2XjZSF3DqRroGNrQrCIh7X9J9R//hlcbWak7ax2R5/LPURv/
lyPb/3eH0hGJaphLbJIb0CdK0aqY/+rfXYy3boD5F4OTQ/Dm/8SS/VY8rqGNn23E7h9j4ytbzjSB
yrZYS+C45OImZPdxY6NIPifnnOWx/1Jz/vPyS9dZmVYRp/kMrhWo5qswHW5IVssOY9+DJmLPBBl1
8Okbr+qyPGPIeavY/ddHLpS6sSm8rpJeNQtHSTiCvKy+DHHGbiB3Rc2cr6EXf1CJRhbIq4f94R8/
57XN/MQ9/ON/fXUPAZnA5a4ncUDFFtqAhIzqmhdaOZ1Rpf8JHf3bXVyo0SmL4l7OR3GwZdu1V2ZF
O2ffN2AP88h0+2v2wvZ3R5j3Mu/qGyj4/odK6zQOZFLTz3h/3mrJ/3VbF5JiLbc1RmhbH1x7QCrX
63akb9M+b5+wVuX/I2X3vz5kvsOv7mTcKSJ3lScOVmR1j2XvG7/THBLF2o00ij+XPa6FbHygm+7G
Lr6TOimxxvdWK9jxjG594XCYJcWvfsTcyB8c2nhUCEvqoIPbf3R4i16//+1PPYeFTZVajeoUuVEH
jrP2E7v3iT5j6XtQgb2JQJL3P+XUkF4YLvQoiE3XD8WBfB+x1Qwldi4l1jNj6cTVjYWomjyp0ki8
tDpwYqC/3DXsFwrYdc32/W9vnLhJf7yarx6BQfHXHjVRHRBPDf19lDijfpUqF/GO4yLmWddVSxhR
pIvuIUNfnlwZ9KOrowcdt75xCmkn257k8GalksDVyBJxB2DhQGCNc1/xrVX/n0P9j+Hg1VccE9EL
bA0VKTC+RqVJ6DIGtBjZBYIw0h2+JiqbfhlVhziFN398BPJBDjqFcw4Rsi697sKHsVhcHJvtkZ/N
HWStR2OFthDGb9kG399/Fqee9fyIXv3ONp+qLO3T+hCJqHyg80/zcGwQL14222a4zuvrEypGrQhz
wCF3cqSGoVEWTx6W/+fLvv5isVA9YAgcOTgp9Dx90uIm/dGPdXFmvTt1cxZLRcsWGwFQVqMRHqWN
kkVydEnBp102jZcp1vnUeEE5+3t9XRFYFhhR/dlEe3cuLfvUPFssE7xgpzAOeSmMjaLZC8t6sqnN
9b6EBBZpv99/BvNI/MvrT18sFyb0kzH38FtGfT3c0baUv5CiGf61ZOjmd4Nsw+TMu+HE5mFp84HS
q7xQ6TP6D0nSGoNfph5nzqxHYTYE6trye4kqUSYJH2eWghODYEltQnFXG1YVVocAhGGw89RQB6uC
XOT0zI86df/mP381Ba1m6JF+9uIQZVUJpHM0LQHSXKMEBO6VkwMnJleNZ5gYp37OYsJ3NPzNcKjr
Qysrv9wSK2cTFtbG5dP7o+HU9ec/f/VrhooaIiQQdqwZRK0NIV/ip50T5Hjmbp26/mLGU/CoEEQm
GIwD6vTIUzl/Ajk987CNt/6mf677+mLKc2gzi0ZPxSHAVLK3euXnP+LISIatrhFl/pUMJyh3sRf3
VMOKOCNr0yGsHVSn0r0zS/78KP42oRZ7CNRAnW0YPCKt6gJSrizzZ6+Tc7QulK99vOwxLZYGV9M8
twYpfSBeoCfUbaIx2Yeed2ZNmOf+f/8JTrBYE8qcbrlnFTW5iGMm1zbN3GAboTcIV5FIECxZMqmr
VRj6xAO22Zh99ULX+vH+b/v7hOJ09nYI4tPIxtpmewFh1SzQmWGswgMQK+0+wWmsPXqxEuLh/Q/7
+3h0gnmpejXeK82MQq/MOUJJrD9J5hpqRYN9Ci96gULLeHt9SLpaUg+qPmBc1DbQymmyK8yo73/7
vy+oTrBYDYqgittxfj3Hrl2iXwvaDo9J1JXHtq7cfk1fzPvdDU6aX/hzFsvD6BQ1OvOO6QvccdV6
9VPTGsWZi5968NbbewUONJV1Pe8r+060uziMhkcKhkW8n7RpuNagzG7ev2+nxvdimTAp2YgEjTEy
AXhRT7gq9EfTKWLYAqWefEHe4D8prQi9HUqdsFhjsadF/f5nnxpxi+UBZZcpkNRWBzwONnLn1ifC
o7OAf75//b8vP9Dk3t7FoFJoPXSOMNUYzYl4meGRaIT9jpaqHMiMff9jTvyMpR8+yq0KFaZRgeEE
uBxIF38kg+7Mjzh19cUaIDBsVcE8LQEbh48o+I1HDVvB1WXffTHpQ1fBQ/Q5o1ZR0x8xiz9qCN52
l118MeNjnC21ZiouPrNwGnhqO2ytxoVXX8z4rhYmMSYNt11a1rVHj2ttCQDil333+XG8Wg1jcDFB
oTE2E6Q1L5iooJJ3hisvvO+LCU4rWeZoOKtDWoziXjga6SKBeXYndmrQLGa1O2lGhWCHbz/2vy2Y
Xhh2mnR72a1ZTNuxzEB9i5KTUFMISvwEDk14G/aXXX0xaVPM79RNAnEY0uRYdqC/iUp8uuja3uJl
rog6CwdaZocYGjecajGtlYv397KrL2YqSUI5HrlWHLTBidCEIb7ryOX9ftnVFzNVoUXPE537Umqz
tR5AxSoRRb257OqLqQp7PWmsiq07FjzrI3K364hd1Rly0InR6C1maulGHZoGbnuEQS4GxdVQEi0N
OKyry779YrKSV5pDd0eEY/gN+t0W9xfb98sW4D9xXK9WgtqqfC8m85ZorPqD3VQkBssL7/pimsYl
fsTAhRgTuBNR4oNi9N+gpWz6C4fkYqr6To38oW4ExEzEtpsq1FCCOwgjPl924xeT1RlGEmPRXh7Q
uo8sxEI+tIQQn6mwnxg3SyYCyEbApjmDEtmhzG97FxvVxpVGdW6DcOoDFjN2RJoyWfHMK8mMeiRm
pB77ld0ajnvZUukuJq3TQAQ35iWhsErrQKAjsR6p31+2VLqLSQuhP4nzkH6A5bs2oBWR0oCN6gu/
+2LWKqcCge5QomBwpohRnBuDDJ8zFJdTd37+81eTqqoGT+/x8BxM2p/7KVX5D9xMZFS9Py7nB/iX
U5u7eL0KW4+DvB+4M2ZoMnGbZsXp4EuJPcBRwccJK9ohq5VzZhrMt+RvH7eYx4XsLLT3Fe+VpEq9
9ThgK1wRvoUSAqnqOQztqXu2mMwTOrYujbhng0aIh15FNoYd27tsqXAXU1lJIGNFxmBiQnu4LUV7
FajwHErnxHcnAvHN88ZXjDCkZBGtfLfZD61ojh5Gkss2a85iHpuacFrLYKEY7cS4cWEffAi5++LM
aDr15Rez2CT217DGIMeVDgcgMvRpO3ilPPflT11+MY3p6bvSygA4GISo+xv+tv6i4UJqt10N4xH7
39C1x0GEnrhLi6j5WBqSPLt0Vq3iMS6NKMYTYCdTthlhgbqraXa0rKUQczVHBumvjIzbj8okyeOW
KjmFptYvQyx8ZebjGmkzPOwSG0KCl8FxE3KnjSF7wjmWP2ElrzFqSsuvNr490cVw3OAAOcrRdug0
Ep3cFlSP+yEiFGHvDmrEwpXamfMD27plXUlPub+7apD+x2EacfXZboNZeEyAicSxmREm9f6M/8P0
/sscdBbjFyCGNvWExh6A9AlEHxYqox16CAHKZPKI6I1I0HbWOgrY6sZsIb3sU59AiA0EaTTlZo96
cxZ72GVzZuMwj+2/faPFAgoDycrMoig5W03qkyrN5I5C1UvYw6kuJ6tLV6nMLH+FGRHQXlPhYX7/
XpwaUPOfv1pcxzEGEZxE4uCmhb6HE7k1cc6ceenMo/Jvv2qxtDpl3+d9lojDJFWNqjgyxw0b9sJd
oa2/apup/3TZr1gsqrIh4wBGe3nIfWwqhgFNZQpQll14kxar6SCRQUx2BacWV8ZGKz17o+eBddn5
zl6sd7mROZBR7PwQ290A40dJGlFe658Dq554xEvSGtjzhPBpvGMkQWR7wmcVcVDq3Ovz1NUXC94Y
dn3vAVc7pFClv4aRjnTLaLzjRQ/WXqx3oa0lqpeQ23D0RzsCppu9UwbuueX07+NzyYVrYRW4tQGS
PIu8Ep+mrM2fXTxa2pnrn3jXL7mgGkaN3DInebCHDDF5XiHPXNkJOYH0Vov8+bJ7tJhlhpP0mQ1e
6pCJwrnGHTk++nkynbm6e+IeLaZWnNuDg4haHfBwQ2TojGYKUchaJnD21CvXokqb9swqeGosLeZZ
CXyNXPFc2+t+m93gYv2ZBMRoXXabFov+ZLSpjMUQ7rFRDnt0Nw3Y7rg7s0SceNR/YlBeraOZI+nF
kfFzwMU8JyySmu5s0XjPOvAixErz/o84IbtxrMX2RVWVlwconw8SF0p3lUXtaO713My+4qKJq2sH
1Drmta4C9pSbQVZubCtpnePgOEZ51yLmnM58lRMPy5z//NUvxl1QtPRmxAGsXD1sPOyyn3mDa/aZ
l8ep6y+GNYY5z9UDOMn+kH/uOn4POYrnBFl/v7hlLkY17jWLTdHo7KtUfk/D4KUp1HjRjSFb4e2N
aTViOf2qd/YoJ8J7XujlPmykfmZNOfXNF8MYKD142h5/EuiA+Ma3I+NAdli2fX98nbj6UgWDI2Mg
lMSw9n4bdHd9nDaPOBXSM2vJ3yeJtZTAWLabjmWUWPuuxx5M1G4ihk2dVeprzSZvuOh0Ah3z7f3X
+rGNAxHxG1AII6FPHm0AFJc93CWENbcjZ0qjztqHpOVtozQZDzjivcse7h/t0Ks5FebhgIuvtPeh
O6uwO31ON9XrC68+P/RXV6/YvQgtz+29goAIEAMb1aEzCNE8swaeGjyLGeuKmYYWcf0q0AANOHq8
D+hCXnj1xZQFmiONGND0XmvIsBsL+xdGGfvCiy/mLN9c5CSU4PpLpvSaCHoyPRrhnilqziPvv++D
odq/vfGdQP9cQsLb61IUoNVEJt31YKZjCunKx64jzbb5Enem+v7+NF4gYv+ro28t5SkhrLZ2IgUI
3IfhgxWDvSqBJ7Xpb2EpKPfCLwCAFBO2rR3URLciktqj2rSxQoL8MHmo0thKcEwduSEiEw+tXxfX
eCX0mdRoev2xI/k8OnP3T6wLS4VLnMbT3Am39n2Ja2HlukXypBeq/V7VWBDfvyUnBudS0SJzTHyF
3rMqoFzd1AZGa60sh81lV3ffPmEztTUxORNwyN7sDo3VEotenIULn/ru8317NXHzHimlinVsLcGI
R8Ke1LGsm+SMevPU1ec/f3X1vrKiphY2V+/yCXieCVcPK/XDZXdmsSiQYUl4r1da+7oxrCsrC8yP
/hRUZzYJ8/39y8xaKle61IpjEq/NfVkFmJbtMqs+l1NDeOtQUTna2GBaLut7wIh/e58kkbeyLSxj
j6yaoY9MtPjud9Z44RBaLBJupJCih4S3+jEmHPi4Dl3KikTFc1vUvz9nIgHffv+sEKz78yjCS5we
OHCGhKLCr73kOZtL/QnkjtqLpKXvtcL317HtethtqvSi1665FJxoSVN2FqDUfR97ajuC8IFOVV8m
LiAI5O2dwUIIcWgaTPgIkUNeuC0h7NgXLTzmUm2Sa+QuT8iZ9pbIyq8prdyVF1ri6bLbvpi8BMVl
diF0Y+82afdUkS96mw3Fua7B38tSQOff3hgoKNkwCWnso2qm8g740568yA6/lSa065WSGvAPTUb6
J9x0Hey5QgsvOq6RSvT2oxPLxDba9cbe73uXB4NXrPYCdVHNBY/L26v3jl3YfaqMPTE46b7OnV1P
CNtF+yxSXt5efFSR7+f4x/ZZ0/af7CR1dp1J8M5FT3wpIWmEx/Qo+Oo5ELWfujDGYjWq4JzI58Qq
sczRmhy7HKgO8TZQOjSjVLb7Cq/Py2VffrE3j1u/q9iB6HuUcjk2Q2FtjBiq3GVXX8xjwHucBlyS
kWVS2MEKiZdEczA5F66g/vI9TMR63xotLvLcCLH0xwBys8C9bEz6i6nswUuUULGNPdjH5HsVu87X
hO3zZYU6XLZvRyUtDkcQNQc1IxrqY089fS+N9JwV59SwWUxXD/M4kKOeB6tV3lPTWPmPCX93fObJ
/v09b/qL+eppeQRYl2UuKXqMiroW5AP2yCKKVk0q068YxtxzsSKnfspi+sa21CId2upeGy0CksAm
3UU1cdXvj9G5UPPfdyzYbN8+hilJDXoLmr5nfz70N5aZevfuZI8G8YFOB9am9coaMnObmhsyatmr
vv+5J36VtygcZV2RdVDY9H1CG/UOvnp0oyAkXLbkeYt5PXle5+tRYe7bQUb3QmrGcz6O/Rlt8Knv
vpjXgOLgDqWJuSdFvNnWTvydpuw5J9upiy8mtVMTcGJgVt2Hdtf9kFC7Pzkq7y68MfOnvtpc16Vv
Ia6OzH1T2PqKZrIAllGeKwfSWppH5d/G02Jaa3h2sfSzA47RahABADZsdMg2HVMQDl6Q9TUh3tTq
roANBP7aGTKwf0XNjNpgiXenx7YfQITFsh5/+jnA0lVijxQfHJIXzPXYlEUH4bB0wxUqpWTaOc7k
JjdTICAXDLhCnE2g6lBfS8+EfuHpog3ABvnw8iVSDPjlKjNBhYGB7fcyTQVeEkj4kMiszmoPQcSG
adv2DqBZh+Zpe13GbSl2o1WAShrHSW+OJM51zXWTS6C/WQpW7kMTIdI8OAkVgS3ARvpi2ZwpvEq0
1DShIcSYN+MI1Mze6+us/ZAUY/FZZ5envlUtokUuDKB2bba9Nqwh/OnZD6sj/mQtiy7pVgWkv+Qh
SCQwOh3Gmb3POP72ZHj67lfbrwbiB1SdW3OWrRqP3jgxQGlloqp4DEuj6AkAmZL64HiaHl5blTaZ
wECmaLp16LWlm1GfxvClLKuazAOWeOBIA3gDgGigYbIXiLPZLx6cH25JLG6M74YZqvDO8nOXd5oD
7o10DaUZqwITCufzUNb5saVXacDHwcx7ILTOqq+MCj0wX1FvgIlA1ynZ5rjGC416G1s2HXBvnRIM
9mA6mh18KGhLXCEWaJzDKHUzorVsDeEz9Aa9u21MMwV+SDUwcY6WhrcFyGek2xtK0eXPBIpuuY20
Kg2ApSaGupOZqo21PgZdtlXsJe6jPqMvZKjJGg/TNMHczyBuQgGr/Gbaqag2vxhZ7NbHqLez296U
dXE3VGH8zDdM1NqKfJF/rexhfE5i9eKwKX3JtLLINnU1MqMq4N6fStGOD4XK7ed+lCrdmqOtFLSN
FK5QBcA+30ZGBg81L1xz03qu9jHAAH3IFacJihxB3axroKkPZprWYGsSRcVEOm7vHHJQHObGaByq
QrZ0E7lK4jEhqQKiCLJrA6AqQsG8/GRnbR1sgzpWn8siKZLNOLqp+pLipEl2Vu+V4672Dd98SMMC
dBOuT8IismLsGLRS78sH34wc48qi6wFN2wCasxnI0rXWWO7JYbA1ny59IQeZbgP4SONBNMSyXlmu
w5Bk7EYJDABlhMHaZ30HjqFlY7XKY48qZZ1KuhCDCkh+SWyoMqs2yXtzo3Hyv4unVvoAdGpCLAiO
zn6OTWd6O+EVenptx4Liu4Zx9xiZjfs7pZD4ndgO596orGLYehNP9+BDxLuN7NHleU7QYLfNaFfd
x26yzfar43Br1kCJALSZRtOOpCOY2tcWqJfaTHViuveo/SDnw5BJxaroK5BnCf5ecRdj4srBjTPP
d4Hflv1t3qhA3/AwQx9Eduz9DEWZt19HzqSg4UiG9QCUNdDLg5ZapOuF2ks9k6TX4MlzqlpJUgWw
WIwgw94SdzeGDuV8A0KWdJcCqENwP2u9CkCIlTULK6LagClvN/IRwpWIN7av59oaOI6nX4+kqhA/
4Q7Dw39ydh5LsuJqo30iInDCTDGZWd7uchNiW0CA8Ah4+n/lHZ1T9+zuiJr0oKM7KxMjffrMWllh
Gc6PeeAVB9vTn1eT1vKK1MkX2R90wZV/yPZSQwelXWq88tzupaiMtCmX7buZ99wXtReOToLc4xgX
eaIl0xa1Gn1V6s6GS2keCGxzSaNoXnHLmMlJgPkZ63UwWwAXaV9a9pueXskfcC7n6apcbb28ytlW
IEEb9B8XNSJAjdNl2vzSitxWDaSBg8LKInPPapg1/gRAwpsy7zUQJC1TA0fOL5Qc4G8NMh/c/1+k
SqdU1VmYrOU0HUFP09M7ZSA29/YDzn0XyRn1YTFUfwpTs0AxvCnothRvmZC8BuscHJWw1gS6EkfI
oAtjE5hivFULo62tFA+kKaBi6HyK1tCbf2wTWNTc068DpS1gY7zMt9oK+theCpXkgT0gJtGEg4Eh
Uh6ZAmxS5mIq8sHFXckCj048wx26o4NFBNEY7FxW3WopotF0iyPdMH4d2bOYT4Ol45xmKbaAIU/9
YXbAFA/f2MGKS6RJUH76yoT8n4c3+6qmPGo9z0oEAool6nfjSc/Fd9u1su8rWtEHr/bovkX0h1yC
7abQNiu6Cf7IbcbtEarq+N52ar7qpG2+1V0xvjt+lwE2KvfYdP32cRgafmBthCfHWt/U6j/OdKSA
3Ria2GVePFkqw454KO3L2hLyaM+rfxyxfH6TpunfWUv7YTQlKdutyXDSaf24Nis2n9AYE0YkwQt3
GcWpKTwBh1tB+Lg4eJzsoZX1g1NXaxzk7nSEFfXSl/uHGEyY3e5Eso2m8ciozuYtafCEd03525gy
bK0qf5Ce+x2s3Z3qpqsQMNhhWNXdvq8hTJrFLCGQ2faeirkKIUm6OVmicDnsSKGZkoHOOtKEB1hM
ALTssUbpvfnNm+1ZuI+GnwBWoeubQXNJcDKkdYHTAehJEoxF9+7STPSRYd927PWuboY1tmrTvfV0
fQT19wD4yWEgajCvfa/YD4sAK23OgX6cMem9DxWoRGlMQcw7Nt9kDtepIPqIVFllh9bjJAPAzo8J
NorXrNm2R9Vl1aVv8PiWCn9Bn2GTMXNXpMyOb8epsz/23OOiYS0QYT1GrdMctlbZYMF56JzO2W4t
I3TATGRYX6o+R/5uW/bHFJTzj2J2fjCy6IBLX8aj2fmvRr/LEyDrOcppWj4VdNac4Zf7ydu6roqw
I+QpLxqXZ7LfCxxcOL+CnYduLO/8TCKQCMIgf69yNrTJG6GLd2oIU56RNMhbmO1NYd9OZiG/44bt
b3bPsJOlMQ+un/e3rk0wOU31pSBQiy0PSJ7pAfZvHMREpr24WBsmXh8gOWCimgtOxuI60/q2LIxn
Jghd9MpwjXLhp5ueAMdkFqghYUI56otLwNrPGbanmKGYGhrXCi6T+jVVCtr6NaiRmMvx5qr5u9N2
DcAwQiEQzWufUjOYvjddBg0qMEqG6nQ5ouZmpTW2wLzFuuLfOVbhslHs+nWH8JgsRTuedglsdSqZ
CIHPOmsJ2sgef5eaBSYx5xEDnq79IpE2geTU7DVrixIfubsG+XGlYlZHYs8d9yhmY+rjwTKwygwB
sPEiQx1vCQF520LGsy8fnCUnN8kMK/CiNhgK4KAF7pjTOqxXQo6uSpoKLEccLr6M7YEl0YJydDnn
+7jeuo5XRkXge8DlzLOyZGInmrQdoWe8LDOrOOo2G2IkEx9lhRKlkUV+CFrfOtsrHPQ2vgBpu60j
f8T291PnZGgW5sB1D+FQ9VeimW+XLfxW7vVt3zSXMAfpBAvLSb40XhFeEw+67YOSwmGTC/T0Rnue
3mCdnQHl0uiebHvRDx1ALJlYWc/mIFDyRK4VSCttSKmV1wsArQNgG+umlojWIq8YQUk5ML/byDVU
yEkjdIgvaJggGJ4qD7z64l9nDM2/5cNqYdeox0fmHWXkaNO4BgwI1soHVOf0NwYDYAVk41GnhRm8
waqExjTZF9jFRqJpR945U+umvbEdu7Fp7hq3ep8cJA5h14TRuOxwwWmIDmIU4BxeEKvEvvBHHg0x
EiWZ5mWY+7112t3G8KN+NXE2KGaJEOKI7U9pyu24ZnAak2rY8nTPZB8ZttqcAxrXkuC1D1UcBHl1
KF23i+fKve0poSGUZaARUW51GPzef7EpCp60oh+lzyBl1pnL/8VJN6o3xbVrmLK9KMpyxE9GmiU2
RbWfBpvnNEGaKWK5Nep37ZSDHZdW3j4CICNDIjiDRYzSNmECD3+oLjCvVPd7tc5pOK9ZUqt9OvQg
H95bsNvXnQ5mzDVwdedt7xJlLeNhqCVB0D4PB4uk3TeIZ+OJVUOlITTDFII1WjDmTh8r/KgPFjEF
oeJmQAn2/RBvQdvAXPShydNXRUdM3ZUXszsN95zRlhtmfdkXgz1QCNFAJsZutXCJlzJwn2Cl9b/1
pHTcV61Nw71TA91TnX9REohfA8Vz4nLt0cxAHz86lYXeb+bBt/wxt88tkjAUV2FFlt78ISpV1/4y
4bDDSVuexRqKRGLIIaej6st89yTgDZW/1JnDhlp1bWGms29B/PNkJX+OuW6fKEM214NeiI79ERqW
r1oeMZBSjGJbxsV5MCDREliWk03oBK3WT8nQBhUw3B7NQKV8z2fFZkYhHswuzfBnFUmAgepFC9kG
Ea/l9A5VmWYhN7DaG1pTym+wPsw34WAhiIqhVi+Ow9xKnBuDQfCPysLz7PrVU0CXl/AcXY9NDb/N
V5N3Yeajd9XjyPgQOYV+zjnETZwqEQFCSuS/BH5k1IF33W1KTKcM4X1kK9lMN6vTAafDA2zEU4CA
KWZ+mLGqSjYZ5x3P8qkBZJyfnDXk/KLH5XLdVHBLNsD6XuVsBt5S9TzM+FBqkIX55bJarYgG5Q0v
bDoYszxvBLEIAzmHDhjawbFBMXZcQThesMQFT5AmqlertvU17M+bbISuHsFqo1OZTnlQB52GyD2G
rJhuD0OZrVgj4QRfbIADTAjCw9+btvo25akc5W0FSWpM9KqBdfckDCJL4dTp7fCW5+SHajnWu154
320MAhmbhI3ozQAb5daxwhX+Lp8Bw16hhD7l+dS+4rg8h6WLaapoHGXnpNAY7AfLd7rlfakRBx3o
jYOaAQDkGSLkHmtdmvcrRGURe3ZfzkmlQQCzAE72RxcO25s2crCcW9sCVS7KLPRxoeacTEA6PBei
3EiDOMaKWq7LjUPgeOEejbsYbwt7LOZEBxgsU/IhwsTUkzdwNkkAHSDN0DMMlbV7yfp9TJDAnKnn
tBxcbXZNGGNj4GoJROIOuGhasLLcVgvmsJj+cgFU1Mr9U+BmG4q3rHpZqC6lheMuSH2KFzqQgquu
IGFUsSYgCghgM7cdiZyhzPqkVblCfqErLlFp56emrfIj+4i8WfZmSjyIiQnwY/cgQejGjgG1KYLi
j0SrGdRtT5EpJkiuXgbP7hgCXfuY9ItMdN73581wIMtg2s0HadLlQ1O7Pno93F8HnVm6sWDGTjfl
F+TYON5t5FFJvRQQYrfu1kMD9CCtFRpv4VVPZYZfMMISVHRxYXYvC12TkbMsO9jR2vMOW2PsB6h2
CKgsENKz5Tlp0/DZCL/Oihpp3YlgBnRPT300jLWWUY37okosFlmw35l1kaHf/SNMIU4ESuFF1XFw
5AMf3IqvBN8SvWroiNSayxfOrfZhqGb/wfODO191+auxq7fZldRf6ioRjTemoa6z52nGWdrWNX6D
etVYyuWkOTBMbhkjm+Ow45pwSIrJkbH0pzpqbc0qqFc0b1gQbrwhaLB8yiWe5omUEYo7gKhz9WMR
8M/GcC2uGMS1D5XhZgdPCg2gNOve81ESUK91G0MpE8luFXMKi358UM0o7jv24G9g5+sLVmd96m0S
FbvOUL4U5S2kMIw/e+ecBU/PAElRXdBpxhru1pclTc+vXV+miuDzHI0xcF2OXmopTuxQMr+x+lfo
yrnGrVc+1J0/xCpYi3QtrF+eBzp+Ujwipd2f5GqjaHAIway9XtJtGv4Am1m+BxwqLj13aw5uVUES
YFAppZow3NGnfJSVWOPBb963HpYha0h/EJbtxJAby8iYN41RAZtQNvGzTOlsRzLz1gVsrvuNkOs4
jAWLrtNe+a77c2uwvbRlcGf6ml+Qd/dzKW59l4OiFgtpI894z0NhHt1QklUtm/V26QHmUyck91EN
+TEzbIcz8Yyc0jfVs1bOreWcAyghrTi0jCalS+nNM0pCyqD6cBaaua3J/1HKdklsGk1vXbPSvCUj
XNZxn99gU7IZbdldU1Z2rLdWxDp3wyMOEHQF7TRExRpsxwFY9g3xCfeUzYEm5d1sUtIARF2t4CwB
np+bM4Ey900McdsaxA0wfKgM+PbIi1qYgQb7VRpmf2lqNCyTZyug3ZyEANW/M8pNpmlFIQJa/Q5+
FGGpVM/W2r2G2IKIGHoZLzng/qLI1QF91JCqKvuozcrBF+CmCxzi2xyq3QkXysNgBetD5npzWiwL
EVxRSUy6BavqEOATWcOEZuXgVPaA+gtLvssMS6Pv6dXB7Yti3OMmkKpeiucAi+nM7YaavHnUrlzv
YKHNxIfS4ha1y/6wWPVjQNl7lHkDXX3ZFHt4HVzO7rbem2EVxsAPWJLEsjgkxNv+YqS3+KoPe5EW
Iud41A4lP2KkbAiZY4TN3c/X0qjmLvLcNn8j2vkgZsVY6MjttnNmAx/htl01KLjuAaJAIB7gq/Le
5fQsR2iYnVuSrNXNnDuvgw7qu8nJ/fWcK1brW08/ALQ/lfHFK+fWHrSOFjphIjo9lg/mpE1w8LLn
UoG1Y3MiWT02UjuXTRayLy+OORmkvAr/XsBXb46oE6YG/s8sJVnwbHlwin1sD6usRvtXXmIcNdrA
sS+V0LMdy4zcHnxkYh2MK1aIRFWXurh2jdFGQo/4izs78Aqy51Yfa+GFxcXk+Do8tGuorKfFDOWP
LVOL/+qG5/Ai0rUIbltlbReb9HP0xMx77x9TUy/2JXn0xY+V4KQ/+DR9Hox14zfoFW0GsWxrdolr
LRxHz+m4F6+d/SFh/3LpwBOGuC4sc2BY0fdrGGBdl62HNc+77N7MUBvOSJQmgC0VR825WXrnptzF
cAmMUkleBHFvmjMqrJBSUfGwlo2hyNTp5qZ3scMeN9uagH4zTZtfmuU+dU/KnNln6wpQ/XF0XFNG
1Wqv2fuYudaQkgKlvlJP/TcaXZAxuucoCzC8NeannkigfTBHm8mraV69O/eMr2zgtDb64PskW3+N
wLLF1Voa457kW8YBu8B7uvxBrsUmzDvi6QNCguHbiEzghCG6faycdm+vAn+Udzm7Ei+Gh5H2YjKQ
1c3AZPEZhpv7HAD+fRps3e7HfDlHFzmCH74vCJs+6r1eC8WBtHY50a2he994k3UnQwsoMUqqlvT7
tLZb0nvIHS/8wpXVDXt3j96kaxYEznZpMW5MS6SpFjqRZNksdzX5gp+tNclr5euOilYNJzRqGZ0I
sEdsFTpBzktFNHsKL16gaymTphWZwrpUOSRJMdme+LPiSXOScS5mOLfO0fC89t4W48J9mrNtvwzZ
q88rVNb/UuC1nmU7zI/D2thrknfcIWr8w/BrErNpJBy7bePeaWr/1AAGIUfUuuJpcHMl/2jVojsn
dBRob50wHKOMS1+DZcc5GborNYieSTxNpNZlb+UMUPmmQoTiJjDVcYt6hQGrXxmVvAz7vrqujaIy
UybMujlqR515WJDGJcYH1zm3neEO05kVjHi+Q2LoUPTAM2dlaN/ViFQ8FJ5znMMe7xoHWSjes7BJ
+KBQyFFmsblhV1LVnxxEUBsVIYxD8tq7TjJdrX/mbfCfCruwt4OkGHcpkFoZfxqL/HFahOPwK6tK
WR79aRwuK065jBtmzOaZilrj9QYOV8eds1rTTxwhnp1jbJZ6uIVA0hoX3u6ZzkMF5rRINVbb9dA0
SMVZq/3lskPeaUKC07hYN9AxAhOM499zM0RFrQUj+MGrAzRQsqkCvNRSPC56RrSp7cIiw2DtgOAd
e2pPs9cvKsZrImlM6nVWyqvJzTzzl0lO2TvgicgZY2QoUoc/BUUPvD2e6J0HwyADlBSTXdf3qt4p
Ea7sPUcU8xOqc4ndGlymX6faNVk7sYA4cAOavnqhpXR7zaatuQkWHRzmZkeQMzK6koxs3lebL8Y2
NrnViPhUpvzHxl3sH4qQ8bGjVvbcLXMTXtRlt3C8t0zffBzEMN4Ym0CRxztb/OYe7G+g2IV/EhCs
1pOjVoUuqHLv5lVuDzWg9tui4XQZGc2Z8G83jlNeGFVGroncftEQoZKwSRpL+i+hNc53BP/OPWWh
rIoghM/wVrYl7F8dREZBPIS7QtpFCvccbOTL+JsRT7ycjlX2MgonO3woUCsiXwnhWvlIcMmW6+rW
CwUFBCjXB1MjwWTVXJlzMgum8WJTitq4mLCVl5RtMfRUpFi6ynhVHpNv0LrFmsHvnoPsmmpyM99v
A/ydGK69Z/4soQ59hCR8r6ds8VGHITl0rzpEJXT3k7eWMSIIh5KiDLDHzWoc0q2W4nkyQLBsnIC3
ow/E7sVpNcdaq5q6C6ZLm+a3dBtOW6MazsVeqgInczV3zljbXhEIByI/S5/RRVqGWaS7l7k7CRUq
89GCnu3JN7L9e8g/s2jPxexEQJf2X1tVmOhEJ57adCFMfezIQnBWq8oh2oxK8E+BGPsyZw1jCdgC
UmId67RMEXLj36nl1jsRTYMts7WL2J60zsMfjawI35WtJwjwuniyspoLkc2rkolDIfZnQ9dIGWF5
n0bq8WaAmS+YOd0JXKKHOkfSnOkFc9+Z2HvPiR4zJpLwK10Dzude4Ea0kxrD9c48V239tpB55gcb
UHh16VQblkxBI/mvAvXWTxuGfn8ur6v5glnh9nevMpmlVkNK+jBanGDJNDfsvcgKTLZad7WQsfUk
ri2/G1B/EfWA9Ag9lovGMdiadir2GZnqMlyi3MjCVxJzeX6VV6wfpKNaIz/RT9fT91mCaE5Jldd/
Zk/2Pyp8axKljbn+WnpKlrEwO/1gA7IJrtk8qWZYU0M10CktzNEQiy4MoxE3KIqK+XIYLOnGhQGs
Nh2njdqRJbFFd1TobJ5oOh+PIOEtlONo0n8JMp8/jQa821WYLVOWbGNB3pjhadZwEqx5cTSd1QbB
X1PURrCxW26Sn5l9hJF7+a2p3eb7pJbORE6YVcEhq4P2F5V60GP7HNaxg1fv1/n4Eca04Dd4MdpM
35kTc/XxKHQoGdq0WevNbHrxGvovDn0dzM0xmw22ZVdkHd7a3SMJbFDsJtryJRns3MSVkg4ZQ9Tp
qkiApUTnzftKmTlidTmrI8emOwQCy2JEhVDdsggbV/AWqOgGy/qDvHHYxpY742Guzax76g32KkQF
psEl1YtnHge8QXOsheHnJONgWz+XjgcWjkUWwbGF2IhubLyS33w9my+DgVzkp9/TycFAwr6PpC2q
TCX7Ovok8JsuuNnHfEEE12fTrSjC5QdaeSyMG4Ie69AOmhOiWuuJArEWwUu2N5Q5Kl9YxvU6myvH
X/JIh0nN2xXT0257R+6KtH3rWjI4Ichu1XXF199YFSVvxCitQqaBkZUENIong3P5urY08ht6jhfi
TMU5u62m3zIwOIT1o7s2GDXAph9UEKpfcyZIB5j74LiJi0PnmeKxdg5mUS3LgYoD5SljR+wSj47q
Xlbip/2YOUv4M19MhWXFCwc02bC/xxhZh6ofoF+O1CWqksyfIUlK8FhXipxM3dPcy624GSurvO7c
hjZ3s/KyLRotxswuxr3D1EgCj7h9X7TTp0Gh6hfeD9N8XoINF0blB0OQrBy/7VjYNhK+lmPGa6B2
KzxNABe5qgERTZTVlT88rtvuTkSjle7+WB3qnAN/YnhjcQvrtJA1NauzJ5C2DD/Xfmp4Af5ZX6vS
p4NHIMyxqECj6q6r9ufoaHtNR54E3DCdPxexid5BpW4+eW1SGB6XdcJlQ9Du79vP3ModcVP3HNo4
fiIFPKemvHW+9Um7X4WKKli8OnY1pXVOweNobll3p2FNfUPJQ6RcTZP7XnE8HQ8jXSFL0tedaJOZ
U4j5GnbrND5YLTKNq6LXrrFTuvRdcTCmHKzLqHq3+UZ5XPFvOi9ofhl4rcxbqgCBPmxGIaaWiJT5
qYi8ABuT4zkqeC0rwgg6Toqlu6w3dpckbCqXg35Avwe4cDaa24ZCuEE9pISvLGgDzBGyYp8/OLXR
P7m1ct9be50/aATVp7BqC5+ft7f0EtgQzC601WCX27YGD7Trb4H9s5ANFDxOiER0O9EeV+jolBVT
utFk7kGTqh0kacI+ea5H1P19O+39c6kKSt6GY/e3g1Hypb22LApywsv80ht5ee306/CyIQ4oEwRU
w34R5E33tubY9iBUryjsueEspSuM6pUQvbF1HBY9TWXmMueEexow+4NvYZS8K4UKlhNDt/TGGFPZ
Wkj12u4mUDIIIq8S+S9yMTqLfUJyEgBy6Ef8Iq2LMGdeu+l6VrK8k7g2DVRrNodfzXKbsESp/Yp9
n+dZcFicIumRMKadL3zUdKdX8QyVtYzLmkmHqF0xXcQt0qbtMkReQ2IaL2N/if+V4yBHT5bdYO9W
wEo2pmvZdjzajWW4zCfWY33jLluNEXhba/UG4SPwLqgesqn49CNtEZlYS6UBYnDz6G/dUifI1i3r
duFaBEcrs2UYmUE/Ld8Yb/YIQMvQX1u2DekV962ucnrx8ml6Xu3GeugCp7qvgkJ/51IRFqOdYacN
5q2oiBQ67ztNhA5tCp7A57kjt/NSaqGhcWw2J/vNEP5mxnot4HyQNPA/rDDHpsRnYG9WcC+uRxce
P7I9yifevJRpa1f2x2DX2xNibqleLLTt5WkMMz6SHKM/nDQqwPlPwGQ2ikZUVEE6mrPyrpAIWutd
UJrDn1kM28+gapeMDqfzOd1gLcgPc4t4hXY7pHzJ5Dt2kplNrlJj9No/geVS9/ZGtzMiNlrzndbB
ne/YSK+NvBnxXKzm1j1tMlPUEvzqGDjij1q1ami4MUxEqrbBpoca2sKwtNabg2CLydL7bBoDeWPz
entpHdr5K1Sitn8OZvDPvHpNJpLKdJ0rIrDefKRVhigXw7ko/mjAPLe5b4dusg85+5za61cUhk4b
F9vaGCkS2e3Jp3dg4UfknE7yvJVN6kpsUNgud+HHnVfurAg9El0Un0INkVYeKU+LfaqIoCqTe2pI
5WQX02RU7yZFyxX/WA94z2FzE8dlkv2aDoVJUUfzNl6V5tmQJ6fAufGKvn4dOpug3hwp09umn+00
/G1UhfTu2KjfOLI8gQTdnAtpjMjPaA/MMgxLBcKmAl8RZeicmuRP5ita8sghj3PsDrtwLqv2/Cs4
5tePzWp4D31YkXMUDvfHzGTSSht4KUmZ4KKTNI0NAIt6LgPZ1bQY9ajZwx1/IMsFzORUGXN1Q8g1
6cMStFnAlwytn06Gxr4b2oz8xWoMJPZMXNXsO6U61KFb07DQMUCUUqcOXoslHyjT+35PKIZ3D+HU
JuoPozPnl7o7p5Ro+4aZoopdFccq70hNyjEoh0NoLcNwKGbj7EWmlpDTt+LUbHyTNzwzf0BvaSHH
4XzdOeY/10HRP20zWsiHTDi81oGnOjOSLlN3UUE7iUq8sC9/E7dNsEucnss/iYJwPfAKjtpkDO0t
ZY0gq18ElSQjPBruB5GrSxkrK9F3MRFivWSEXYjLTGtyyLAitj/sk7/eKkGbYDwu9vhd0w/5ms2O
hSjPc6bEBbXkxv3Su3Pc2lk1JVWpiFG2FVvMIeMIyUqkLeebb0wkjYFpzzceJlt55KyUjymNo9I8
UJnb28tCDfOaUONxKT7WnYtLndhRJmIzEHbzpPd/irnwHxePwyitCMFIJx7iT06uzsDF3+26CGOR
SfcCT6PXX4UVZtEwZ2YqRQdFFk4zcN0kY5Dbv42qXp/2sRjpZ8Isuycz3ae/a3dp0IF6wjWOjihI
oM37mlUpVvV5pAl2H0mlWHV5V9BIfL70Xv2zMqrxI+t8XiRzQbSEYdi/oslN1ekYeOufcsSnROTV
+VM0bll7U2VAN2Jj7g0rCbO5WA6O7bd9mi9GS6BG0OIdSHCt46FcwlpxyN/97qjNFTlwzk8NGdfH
Qfn/zKjldVFOrEq2asRK2dDt0EKXVYPhCpfrYxtAfr+FkNTZFJJcez2YlQyxO27nULsRc+7GUxPW
7UtD9+j6L+Oyf+tY/zRrkc3C4heF52GIbiXCpmf9hxuo8ffXJgU+zVpsUIPX1aRKMVl7E5Xrulw3
a/tvtBvr3Jj+vxrWP41XMDGfz+VWmkcvI2C9MHLe0uMU0goQVc1S9EkDSp3DhlFvPzhMdz+tvnaH
pGzCBbsbRyx0r3aj/ItVGN7Xhs0+0wOpIpatT9ctiwht0ZDytsSS2b9ML/xldsX7NHlB8G9XAaax
Y6/c5k02uv+xkjKHbzX13R5ZVk+66Uu3zvs0hpEXPT6Q0NmPll7zq82oee/cwX762qd/GsOwTEcr
QH/70d4YwhQOllfTbMvka5/+aQ4jVKWZ29Lbj5vszNScLHWQ1r+6Tf7yznif5jDqIWzNoOa7t1bY
dBEttj5KYiGLfxnx/9vnfx7DUBYtDr7ejhTsf5j1EiGIf/jahfn0unPOcNqma/Yjr+K7DMM0Wwge
v/bZn971rp9nWmPPBcDKq7F321bKz2i/ROKwP3MCV7oqRGdKlAJEdVdt3g+HfnfLly9998+cwGrv
6pIAYzv241D+8sDn3g1OW3yNZiGcT++SQVxklt5I40ffu890lCQSr+aXvrtwPr1KWVs6wCx7Ppxa
9mkLnDK17C8SaITz6VUS5GOEPzj5qdrhN1HqK6b3Gvdhc/zKlUei+N9DTcFEVQEIangMBtNE42r2
sd+4X5viFM6nV8lC0dv0EzVqpNbum16t8LgGxv76z9/9fIX//+1HOJ/eprVBEOuSHD/K1jPQfSKm
j4hspyrRLUUm0tyd0SX//Lf+96JA5Pjf1yns6YYKDDNg5S+9ZCU+POWcWA///OnnB/F//ZJPG6lF
PcqaOp2fVpOo+rdP51V3adFRro8GmucpBQGt1aVvMoz3z3/xL9fuszlvbEjJ9uGSHUuD+R4KTq6I
nK7sXaRrFtZPJ/SWPP3nv/WXa2d/2jUXxhLqQkjjSIcLoUER6qEmX2yO1peWPupZ/31zimHNEFQb
xnFQyMbBn0xVlTQ07u9f/APnq/gfo38ojeyhk0Z2XLysfNON2h7MwQy/eH0+veO9sJnK2RrjOPYt
AM9lsxLqH/+mhPnb1f/0luzLWmrb3dTJMLf5TmxU6MdzseRr9/bTe1GRnfGqDIqpsER2MYBrvJmm
L271wv70XoR53Qhq+EyL4tJbGW8o1ZC6Tu/+Cy/lfIX/x3v3mZHl9PgyWbabk951KKLOz/QPoHg7
01U0LX9x7fjMygrqTY8hqZhTtsny5JuWi7i2zL74Gz49/Co3QgPzTXViTr6JXNOYrmtt2s85bed/
vnSTP5Oyut2nusGidHJ12V1OvqcOzTDl37/26Z8e/8zWZmAHnqRvGuLtQdWr21DzUDQAf+0PnN+M
/3h7m2EWfbfyB8zRn184cLSPFJppd/jax3/a5CQ5Il7ebD0qt91uGflcYY6gXZOHr33+pxeYXME2
02ovGXXYNXXgjWQp/XnK+5fv/7eX4NMrvKx753l1Vp4fT4Xv2jXrBPKa2OKWmah/ucl/+yOf3mR/
yH2npqv+ZFptgS4FCEgW23VPgyojoc7XkBfiMyzLpanbtE16y5wZV3GreztmJPyLkorPcKuKYb68
XQdQX0xvMpVDd9FTLXvv7Us3+jPXyl6QLTM7IBkosb/3BczbvHe/dKgRZwfwf74Dda5p4yMpfNLM
V9075zuxMaz5tUfI/PQKM3bu7uMAQ/p8bN1jS23zGjMNNj+H8v+oO5PmuHVsW/+VijPHuSQAguCN
qhowG2aqbyzJ9oQhyzZ7EgTB9tffla7zXlkoy3qXsxdRg/KxxaSQaDb2Xnt9uPO/8ylvnGSOtY7z
hC+tUiQ7CCeFGLZA6hOJZcLkSjCDY61kMo1+mnsyPeQQ5u7aHiDAYaKbdd+utYyVn0o5Awx7cJPZ
RKyNdTj5ELKue7q1iFUxjOBEsezQI+eHHDu6x9F/n6N/Yt3z7fXreLTUMO4Dn5d8mKuAXLjoSVtl
l8JtOyvY51FUn5LsQBuXHNwa1x0QJtiH37+6e3rH/zzlYY3weu4nxHcTgR6Pg7+0KHYmSkKC6Rcw
OR1aBSOFLO35l+7U8wCdf06e58p1oI+ZJWzMV12fuW16ZQoyKkj3ksOCvvJnbzTFVZ3k/sPvf8Nf
Lwxum165TA9eAUDMoYTg4eh3aJOApHXd+cZt1yuBpOrkoafroPMkOGej50XBXLzLxHzr5a1VDbNG
BgMhfOWE58G5lwBYYoa4WUWc4Lbt1RS3XtKqJjm4Qfzd6+Yh9DhIuOvG3V7SYjIoK+Dq3/ZwW3di
XP2nMX1vyf36yOS2sVXVzyaTjhNHcQ3WSiiCKr5CXRYlUNTwOrZqYXPb4UpzTtGF3mFmjuWURDkq
Jx2UOmX3zsH/xtdre1zBl0HkLFkIvIo8gn7FU4VqzLervgDb4QoSKVgL1z2JFlStNmXF820+x+tW
lbQC63bAVppLPBxs+XSrG1WcNzOagte9unUg61KNg5uTIEqzFkX6aXGO0OOsQ9xweZpTP4e8ADMs
jZJB1JtK7H1Upfax0dXKYbeWbFYJr2SmTg5oyfwOP48GxTN3nRk1t82taD7AGpN0GPY6SNE5Nspw
auos+v2wv7GopLVkGawr0eK9IN+l/GlG3VknZtsMpYlUPDfjygGyTmNwGJYRdFrc6AWjBzTyJDsI
gPtVsRw8Kl5/uX3etCzImyDy8zxHXTBIorGi9Tsmh2+MkO1qhX4MAw+IOI6CDIwPmGPIBmxy2Q40
TGuYpq0Kh7htYpUsaB1NQY2OTjXODWx6ogn9aus2NdvDyod1FZDj2enIKtC1asZy58dyHQOU+9bS
zep8aImC/bwW7vhR+2jBhNuHufn9DD0tol9EKzY2zV+A7M1yFkejGjl6PdRTByOYlaNurdxGeVOt
Fzx8OhmS8Cp+5Dn5su7Freg57mHslQRlclBLXBwZS9IL0vhmnWk0ajqvZ30wQ+7k1zSOuFO/wNTt
WCqI29a9urVejUTNhGVZEAVjXlx0ukYPiJO5wFeue761YtuTcQxcuQg8BifvMc548FwW6I9f9XS7
5FlzPqLVTwTRAqLrRYlM2SHt6coz1q55VnIe52nCMTi2XB+hgiOQLNDund3mtGZ+MdvtMifKVHx0
0T4ZsalikE4xhk3Z7by9gsHTtkyLdZaM3Kam0SKF0WmlT8dKkR3jDN5US5atun1xYR232YThpjH2
+1LRKTIFegP6d2+lbw2RtWahQc4JiqmnyeOYTzD8caGyGGZmYNEFjO+F107QXK+bStYahvaJoR0j
i6OydZMN5wG6BNHAsu6eJ6wlLIJhhukWhqn1NZ1CRBD1S+vKeF2sL6xV7FWcBrAJABYkZ85RwKLo
BUmJZN0Vzq6AzlCwDRyKs4h74i7XTrNB8XZdipjbBVBfBA5a9FDKojJrd1nvZtvS6+d109MGpbGs
FiUaxAn0aFDW5R0cZllp2CrFBfesOLkZ0Sc8oKEU+U/WXsdiiKGoaZJV6W2M7ettv/IXrWSL4tHi
JvGAJrG69GDQ5MJSwvixn6+bmp61gtEPx9FEg7njDjTesDQZj5Mj/Hdm5mkofrHLedYSbse2CdAY
QaLMZOhRmBCumXOTFEkHXWHK07DuSoJuOPjM5++M2xthhGetZBMQz9TZSKIUtqc3ARQ3B+DAxrvf
7xNv/ULWSmYmYwvXfhCRTAJEsMzeB9UJ99ZBMOds0GirHp2ynN5JjP4oNPxq/KyV3coYG+yCs79x
WpHCn4018RYcqTq+gUa+unEFFJlHHXSee5GSDEBJ6AJpsJcNW57KqQqyDXRzZbCbi9oZ7qBa4gaO
K2nmbIHaEeO6g9iG0eluRoovgSAO1gL8s4ZiHR5Ovmkefz/ob3ylNl3s1IvpuuiujQInYadezeAA
6Ri5Xfd0K0vGVYmAnLcxXn74HvD82wicy7qB4dYWwWQ+QPZicNl1purgjBotjEm5MkFlk8XaypFd
AlIjqAfDtSjJbZxBZrxuVKx9AVp9D9YzQxCVo/sCL4kHL26/r3u0tSmMmZEVkwUikriHFHUo5+PU
qnVFd86t9S/GIZtMgxeXbveS0fxDLvQ7Mdtb89Ba/HOhUQuEpdlJ2p+hqcwZITdizrrbLbfWejP4
6OR3apyzWcOfmE+CGyRgRLRu0K1IHO2dZoSVVhDVCQwTKhe9eKmGfdKqp9vosAk+FR6q4QF8PvQ3
o7rP85CsGxabFoYNr+ygZEYPAi5ZTyeN2oECArPu+LMVUjJNY0T3ikQuPOsesjTuntDH7q+LEGyJ
VB53KGbRAFGlFOYS+Tr0ZImS7dYNurVEAz+pQaeMZeTo2rtfjG6uHaRf1k0YWyBFBa9H9M3gsm8a
NDqRIC0vjYLz4bqI25ZIVYT20MpiF0iEgHYPrJMrAefLd8bmh1LiFyenrZHKBlREYd4G3dVkqhcf
WoTycukb9jklc6fAFJpvKHysoIOonuFYNqA7GwL+HU3jmWymYKYAP4nlBf4o8AoQvC8OcIoh2R5d
iGjeqPBf4Pq6aO9D1nWSv/PWb2wwttgqLyevV1MlI3SeIa/bkEDXaC+Z6nWhPLM2gWkifVVkPo66
jPd71KJhH4renXUr1ZZWlaxN8nEZZJSMGeKOILmCcn1l7snWUhXydOeb3fjUnIReKGhJw8pb1Lr9
yxZSFQPc02WOTIKZOdwp3TjeORlsxlYtVCpeh/KD8aECRm90hHzCycIplfcpW0kn4tTeBnLYgcWq
x7u7Mz15caMfvCPrRBjcRiT6MmHw+MH26/uufHayxOypSuP7dSNjHdY9b0Y0WSGcLhK0wVI4mS1m
LrfrHm4d12pAF23lIhKAk2wVtr24H0/97+sebp3WnSANrKwR2RGQY/d+36nLaem9h3VPtxYqG1JK
4cyIiJfxIoIlpgrh7vKe7u40M36xN9rqr2kZiMdVDw0k2sCfmNHkmS49OW/RDrUO1cFt7RfJmkXA
oUJGU6nLo/Lq7qLxPLVuRblWXF1U8Vw3cEKOsl585m75ya/adXuwrfkaueup0SgEvovwz5PSwA9M
Fc66eMO1FqscXN2KAkGeqkayB68pQcKVOWxd9wR37dg695jxSYUwD1D0LXGcCxB135ObviUo+NEP
81N1rS+hMRJugdja0SWc3OSEBQvfi5MdySLGqGQETV4a9i/9ETTCst558O6C+1qNhq11C+8HEP2n
d4C1Cu7E8IyKRhI4OxRtalh/wJ1q1cL7waz96emkF9qNySIjZF/082jm5QCHpnndBeLHuP709Gpy
0TsvMW05KY8igJtcK8aVpU9bAjYPhMIbFrn8JmXdVsX0Qw+ft3ULzlaAkVQMcKtGfhR+Iy3MRafm
MAn1XnvRG3GPLQBbGrG4Ou4Q47cJzGFMRXepWNdjAVre69MX/Q+jQNrJB7G16gpQNzM408dNBdLI
qjlji8CScZirgcMSvkHH9wY6s+ourQrzYd3TrRWtSKmHhbYy8uC8fIDEJY36mel1NxRb+YVM3JTA
UCEAlK7J9nk2wB+om6qVs4a+HvoFzOA+EPhePbj3RqJT4DzrZXwnufjWrLGP4NprYASJ7vTGlzdT
cGoAFU6+7hhwrBMY/DwcwWXrR7A2z58g72a3Y6/UqkAcllqvB0YzcFZULgT03Ut266O5+FPAGrPq
6sZs3RdslZ1ROSlORxmgAXYy0/AJPFLEzWumJLNFXU7HcLmCr3ck4VOX7DLcQROY5DTJ3brnWyuW
wQHXh0Mc6hmy9z6VcJf7oKYlWZXvY7asywDmCQBAhmsKTqV76pfyBm4Xy6rlygJruTY+hw8TQ7wc
06YN87GD39yg1uVZmK3qEnBXAXYi9aOGJu4uqGZyAet4fbNu3K3l2sYBK/KU+9FJUb9t0Ui8hbWS
u3LOW8t1qLH9dqfzSQH6AWv2HA7Ka7nNtpqLM9ha5BNutiOYuwCqBTQ9VrpryLopb6u5hqQvFked
DtdcPc6q/RRU7MvvR/3X0TiztVxFPFWlKZY4MjprnmpfLXkUwJ/fjQKdrotqma3p6pa6HEmOXNFY
IB4zCrAnno/rCvFwm3+9nSEzpyGUFH6UOKzAVSuonQ6ejXk8rDpImC3rgkPZnFUNbhOg4LThkFZR
F6y8yjEbWsgnVo/97MvIcJkXWxk3ArgiJXmx8u3Z6+EBEUuWRkuEfXAwDVvlgFUWwHPu9/Pn18cg
s5VdBYM8RCbYcRQp0k0vi490JOV+3cOtRduxPlfthGgbhuT6SBUUe9rJVyWMmK3ngi1rCSs7JIzM
QuDAVxMBi2X9Hljux1XzP6+5zBZ0xeMsyioegygrgjQ5dHlZmbOOiumaSFXEZ9Itm4uUl+1jMg9L
DwhBBxvMmFTOR5grBZHbM2MeFDhgH5NR9eoQcwlfHejnXqYYZu8QtJfTy+/H+Y1NwFZpVGNOFtiD
4NgYy+HBG4hbhABpBho+0BP5+PsPeWOm2NIzmBKyoVomsIsatAgCFAAm0CbRMRgt6z7AupZ7Ci9L
R8SqUw0vbTp79TM3wzq1N7PlZ1IjNZoksNvnbXrVeqDbQF/7vO7NrXt5N89EqK6W4A95y97zM/+p
iwe26t4HpM3rDUC6OK0daFmiFC18cHcHQ8yH55+CymTd61s7DLIgtFSqhRLKNMsnD0Kdj7Jmw8O6
p1txQZn7Iwrd0F3Kacm+DHAwPXYx/KPWPd3aYmI/oRDAp8h1xQXABEkOSXDYFhk4V+s+wArlZ+rr
KWhwOpGK8ChjmsKhKXtvm3ljUdkitKQFoDLuoeeEv96mQH1aLd26iMlWoAVOSXtYqHtR3CoYWOv2
zM3A0Vk1KrYAjaX1lAwx8SK0KI8oOLjth85b2nemzOki84u91xaGleD/Ams/+hFVtXccZ8a/UaM7
UE68Zl+jT6NZxvu0B7UNTqjrctXMNshAXzysCpfWiyQZ4Y5ccTnBSXsc15WsYIj3ehnPBRewSMw9
5MILRB/Smb1PfelWzm7dV2Kts6mFxiOTGDQH+ZUNYy2wkUStq16DNP/67VvecpizQWrFnEaE6di8
aHdy1q0xWyRWzsBydA0eznk+qXDqiwkEutbnj6uGxtaJAeAjkapA10DuS3WdS7hfeYqOn9c9Xb4e
GokyKoc3t4i6hl32ab2A6N2l60IoWyZWLbgNjrkvomaeXRhbL2UE9+l45dPF61cXc1YqLbmIAihN
woQzOFwHet15bovDMsNANzcuj/qqbHdVmUDrxoZ1t01bG6amhs+m9kTkzf1VzGCG1yngGH7/jf6o
BPxiA7JlYHWLiDvVsYhgGVw2BxQ9zZkRqVQhXVR7Fw+jMaGXcqXCjBbAaUmR6X57qoDwsIRHEJhD
edGo0Pen5TKb2xo0EEUAoQCteAyLQebpqjwW86xlXyJjUAGNhwSlgGwN6NaT9eeyrkGSeday96D/
h/YrFVEL83Ece48F71a+uHWwoi8VdtEeMqvjEtMI3pl9VAFl8M5XSE/b6i++Qlv2JZy6nfmCmGyA
F2+/A9mrSoCTb7oE7LITRq7PiHuTOTBTRke1l6RnQwa//RDOjC0IJF7SOzvhAjewJdBTAz/ktyNo
b8YxOyClvTGUdTKNO73M0xfw+PwtoeJmAiCCgbBEqme/rhy9SpXI7PK1S3yk531HRGOQpi1sOcHH
Cmum+bffz/fTcv/FWNkFbDK0dapGJBQXJSkJ4YAv/Q1fluDEOuUfZtQ0Hn//SW/EO3Yxm/f5PFap
hsdjUed7kfb6c2Bcva6AxexqdgGWEaIditwiEf3Rq2IkFeqVjezMrmbXUnVz5VCc4CMm6qaA7eYV
/O9w+1w1ONw6SDTMAwMoQxFUNXCChtlVCnSRtzLvaqsJ4e/miCDnXgTOw4uLRQ1TYdhWr3t16yAp
TjldoOS8SCRxElZLch+48mXds73Xh1TpGwZ+ADIsg/S68zrRI5akI1e++Wmm/lRVQ66Yur7WInJk
aq6pId73E8P307p3P+1OPz3dy7rchycqvtKB0y9jgffeJhCKvdci8+Y2Z23/aEPtgc9eBArOfnnB
inH4VJRUF7s6jWHG6UJO+wEScHlVwR+WnyOJUZsnmLKyKQRZtbovF1pfwZJXaSA6q/GmAszL2S4z
COOwuJ8l2aDm2KFQ6/TjFdxGvWUzxEMD1/0AVtNbo2Eb9M70/1HI/NU2ZA0W1MWZqFPMf5i9+xAj
i2T5njYULvbQ6sz+EQT5Mr5MYRb2iMrQcgEZTIM+tcyt1mlima2iRHdXkvEYrdrUId6PaWywF66c
adaBNyXxApEY9aOCafhtu2XVu2ChZsXKBIqto2zgqQ5FLyorneE8amARs8ul9verprItpQyKIZk4
UG7RAuD0oWJBDRq6yNdV5pmtpZxjuIQafcpyOHnyMiqNFCfqH846lwqMwuuV6Ce9NsM4eQiRQNPB
CY5sTZW2KwfH2qMUtOXZLIyI4hRBLxxyk/pTCj7yOw6abxybtpxy9nsUnzuDsa+S9shgv77xhanX
hRe2mFJxPQBP1GHzLmcUFVEyO2valc2TzNZSumAwIhSSHDdHA3nHuJCwZLBZ/v2sPA3wL/YMW/Qo
u6FtQKQSEe8cDXfutJ4Bgkfnc3JWeL34/vtPeWv87aU7wzO+G1HP7Wk73E9DmrINeArgJvz++W8k
PGzxY10hbwjegBdp7T/rZippCKMNZ94s6BzczHHqfYMfcPMFXvFUom0c4dmPD/6vl+m/k2/Nzb9G
qvvn3/Hnl0bNOgOb1frjPy+zF910zXfz99OP/d9/9vqH/vmhqfA/+5+8+gk8+K8P3j6b51d/AMQQ
GKTb/pue7751fWl+PB2vePqX/69/+bdvP57yYVbf/vHHC3yezelpcKit//jrr45f//HHaZH818+P
/+vvrp4r/FiY9ub5P/79t+fO/OOPgP7pUi7g6oAGaziwnTruxm+nv5HyT9+TDhUg4jkcw4xpWDfa
pP/4g8o/GaUozlLHcQNYHeKHuqb/8VfiTxEALg4qrQTcxcHz/s97vfpm/v1N/a3uq5smq02H3+PX
/TyC2gKqJK5j4LQ8esIgjWcNbCm3GQtANYQbYXWAWFyf0dbxv4JCDgKL9NAmAS4KBNJhxirXPGRg
ujwSx3tKOWg28OBXBjbDBl3fex9ac9AyPT+9NXUFeldQ+cOJYEvcWwkwi9qmThl8miBl+DxSLe4k
CeAgG3LuBs7GZWi9C8E0kPfLCFYL2KBgoVxUOvfOumFK7hLluwrO02jJDkE5Epsid4wME/Cm/S1q
0urMG2jy2Eq4dgHvBAQt3L/TmANADstUl6v5Tmhvzm4Al85gbc3aEiBAdFKpHVngv7XpxGy8bV92
hQa2WtYfCsCebj1VLDe8bsYzBgA96GSl3jgczkpsEfVlCpjn50Ek85mHls0LOlJ4JE09HDHUSIAU
71BMcjPRfIn7rt6jbDtsWuhPosJNm0vodKZzGMWnO4AnIhUA9pD4XnoJj1EQk1xDUSNlbOkj9JnS
Axi4YV8Xaov+skfNRRK2EsCnQo0Snj3eXIWlyMSnMiPNoUgSfjH5U3tetfBjN75337Yj6kdx0m94
7yyQls96o2UArTH3LmvBppf4RJEq6Txf8QJMYr80M1h7hH9Q0q+vF69FygtUyiFiggTbSg7tkykd
76wFoRIh1Gj84wkzpCEU9etTu/KETWBwr3HJpQ8O0Ft7f+nBamuK5XaBKqIAt6LsdpzA1Hs7O3l3
p2DnDk7sgJtp2wVNB9plCt9bUkBCQkqO+eO0521uDhWB/xRBHRMm+vLkIlHw8xQIpycfOdPtwJ0n
EOOHc/Tr8suxGpKneOjrrbOg4oHEScs2WrXAQIOMuhlSiJo4BgDO6QjT0ko85U0mwmBM+cEXYE1g
UgY+B7jcH9IQbIQR0BGQzMEI8nBGhzF65EbwevHLwIi94V8N+p2zcExm+HKPTQbgkjxV0jkc7RUA
qpdxPpNzBk5oCWhRr8FYn3XVbbMW3oEHFPRgH5TkwHcBtBXfAZhYq/3iuTHeNwbFD0CKll3384Su
ABDQAaUyJfVl6Hk5OCMKjodwn6rcywQlk0fgPnyQH8tqUIc+SdyLUnvOhywQBEbItRx3wgABFnq+
w907HXitP4QzDajZkzZ3zYbAT5/gJ9vkTKBrvgir1GvORrB99nUiT8Bgl5NbmoAJSSmiUof9WHZj
61yCBWWekiBXlxntJMEv2fTtxnNRyUWbEWy4YqEqGBYU9c4deX5J+jEFTnSsz8vB4cG2AVMKqC18
RciSoN62x4VQggIxpwakqZQ8OC6rL8Fa0QbwZOeOew3FptRCe5HWvB9DVgcjWpEH78hi5X735yC+
ha6+0ttZGfrBAHkxgoxpqLtN3Vn6u9gjJ55IHOtrRHZuEjYAOHtgCypaQGTdTy8wWYdqUoJLEnaG
lDdpbuazvszhbZ9no5OEUwefQ9BzveZ6oegPbOD8tgdi5YRITpMucsa+OSoBF5ewz0dc+lVe+g5Q
X/k0Yh9O3M9G5g14QCfP2XlGDQFpIaA+TTZhpebgVN9gcs0XtPVbsC6bReXbQiBlGILCGWxbnC7A
MWYDZHpDlp4z8PxuDGhol7FowYUt64a5YdwP9GIeCscFnrzId7WScoyCrvKPMfwsQXPCHfPKi13/
whnauYK7jyuOHUiW2yrxmh0cD0AQoG1f3YKOgCRmANzp0SUDOBN5LTNYJGbdRSWJfmoh/JqxHsGl
DLN4vms6+oDKZnYPS6Xpk5Ki/QLiX9KEGHu4tcTT+O1/H5P8Otp4FZ5E35rTkd79/xCSoKT9m5BE
9/W37G/bZw0i53P5XL2KZvCj/4pO4EH3J/MCKOSwIk/BCWKQf0Unrsv/dBCfCCGCgLo/Ryfenw7H
UR8EInB9H8ENErl/RSf4GWjEgwAJGaAeTxHP/yY6sagG6JyF3pxSxhgHux5ymFMI/VPGA1luJ+Ww
sD4u2SRCljwQXcw7xC4TvLjmx5HLCrnxi2I4KgelYB8EnsOyqKs5yN+px5xudP++Evz1Joi6qEBW
3A/sy3zfpVD6gzF9VMV4xBYclyHl2ScvUO9K2k+ZCfujMIaUcXhnIzLEV/LzL912sE5Iq746wpoH
Gxk6wSZ6McWCHZhO3b2KgeQukrG8Im6iN0vWzHCZL/M97HwyQEi693ozTplC6318/Ob4XhFuIly1
Mol+QJoZ0DM0HzRjsEu84COgd9lOK35E37YPXGyRbo0jHn6ar3+Fqj+Hpqdf83cfe7re/PTdE1Ew
d27n8ojOfUDKPWTz3aJjG1fK299/0i++259/Qd+6kPXunJaFdssjysRfwOuK4nwAcmDxv5bZu7+V
c6py/Pv3wizG+Scd8WMw8fXa4vhYB9rpgKE6kjJ2QrgG+9uRx+W2RYChtPeIuCuqAve7jo9eQ3ZJ
caZSTndQhH2kwCRGFfA9HoiHUrm7HtBLtKQDWhOVJpt3VVUXVynwXCGv6VYl7RbhQrMdHdLcuXCZ
v+lR8A5B0/kCVsN1C+Ak3NrdjzG+fHyDDTZz95Cmw0MBltO+E91DTmS2AXhr2iHRPmxdT45hkMWf
sEEMtwIxvRcA4JuDU7qdqLxCREN3I4ubR224Qpg61J9oR65mGGadzSz9AP9rvffy4YkMfMPnzN9p
Su9d2PeGgUzSS7TWXwYTj7qq6sMY9AEcNGPoTsUZ6Dp7iaDhgAa2IIT+Rmx0goXYpf2DKNPTIViN
u6aK3Xvor89BEy6uAeLcaWbkHneFLuxhC8g1wF2lV++7zHxDPPq1dWFB1nYohPIhxPpaNj1JP8nF
3y8wQm5GB8c+cMOaTTuZqQcAID+6dcdDwd0wcaKmexHQuIULyeIDot/m2DdKARTZqcPUBYeuoQfs
Ex+H2VwDGf+tQMkCvGzRRBKBG7T/82YEjSjENQ8xTt8fVJ1JnO/sIXGnCBPlC4lTEsKVHC9WfpZN
g4tOi/DHtNHSLYi+ewCuKwSEIWxWqgswcj46JnaiocN6Qb4WNNoOTQZc8nsNrF1YZ+0V/MRKSAY8
MFULk+ycLgbLeQFLleMfNOIRnmNpGMx9hc7DSj6aXnQ7OuefaeOA5YlwDXg/UGADhT1nAVYJg16E
8wAGXgBC2dkkPbHBOngk9ETSEcFTkY8P3uJOuK7h/jhXXrnNWbepB5TSAkQE0LEdFgampsDFJzdA
AznTrm6Pud++TPluDmTYF2Dzus6OpAjrYBEbGqRNtiQ1Z6RK3FC12TmocQkYykg4y/EuJvR2SkGF
7zv/uurkrcQlAcBWAqSeoVg11W4x2d0CXNcMd/atM5UHwEYfReJ8AOD+DLvzBkgWhWa93ZQD6ajP
O/eeBvUxmb4mKb0o6bQB4Q65+J3qvS1A0zDT+eLwZesN+ihjfUmRFp/LzyopNhk14eCQQ+LeJ9jQ
m5HvagHdAPLCMndgQvtxck87QLOjbXxWAW85l/0OwHY5UVDR1ROMUB6ks+kVll/S3IDvJdzQ8cQZ
UnnwbdpScim9HKC3CF16V31ZX6hC7kR6lfRRIu+SDG5getk5y9YxuLZOnxGD9ga/XdFf9O11oQaw
QKdwaT97cn7m6bPqv6I7edOPywY2y37+1RBnV7o3ifuwoCxdTdtJYdrSG+hr8X+nTUDUQaTbMfma
17hQpt+nxQfffK/MVyAGt2m/XSpybuiwl+psqu5qdAbFgbsbh3BQRQj84QYoSy7MVa29HSP+Fi7P
IUFCIk31njKxI8HHtP9cTlufITqnwMcXMI59wvAG3XQ38ToEbgAY0yuFRH5c8h1gfWEKXmtDIaIo
j8t8T9ptQ51zDmJyXMRh0PIzYB1QAVJnOUMpPcEUHqp9A0R436Qb1r541bKbmY9pFJGFbmXC97JK
r+kwbBDi7sQYoGzR705jWaGEkY1ir820oUCdVRXEYxzoZizToK1BVN6zit55rQdY6r3yGyCN5Vao
Ey2LbieW7lsQM9QMw78yCev4YwVcbr/sliDfQe6zB3v6bAYR3c3ottBiA83kuaTPmT7vsxS0dxL2
gXNhUvfQOvpRxPApr/klTctPGjkBNKSgxfxirnTkOUtIBKwX/GxDcKmonV1fNNtOk0OaVZuW3ACg
DOXe3YkcNTrFpsrpDm2Zez62G+49Qy8lUu+0p1zWXoat8Dqnn12w2KrKxVMuaVPc5Vl6FaBtrb5O
ahR8khevkftA6C03ZpM3PqCzwdZzsi3ozxs/vjJljxS644We9tjp0h8jP4LXbj00ziPWxReWe8GW
6fLg5s5xFF27b9zsc60TjhtFrkCCZt1ewaFhmyfyo5MkYlOhDzkEGmYPeCyu/4ve9Ng0ltl191N1
oogl39vKXI5Jupxl5Xg/cbjrxieeXFMW1ZkakKkYULGW3xkdbrS7he9vRHgitxnR541D0NACsTOK
0NuBlN/iBRtQrtUVzqxzQAy/NoN2D0CC31Kg6DUrL9yuLXfGSd7rrnFOlbnXQQVY9LDWFT7H8efa
0r8Mdm0m8wJyMC3ZjtCI3OXxAbzl+n6oimFXpMt50Zt8C1oeMISIUDy+baTjnAdibCOXZ9X5PLVj
E5qpvoazeg/F1HEou73bgfiagboa5M8zrshoeIcR/td4abnYSuw+Iekfq8FnH1oinsDHS3cB1q2r
vqpSghCfIy4A8Tf/AJ/ecgPpynQVl5UGGZte8vwIm9Hsu0tH/0b0S/WM0fHbT4u61mTYZabZNMBY
hlUX1CHvCAVvdrkAutbNkqeEQVuU4HqfBleEMBgeORcj93UIt/OdWoKnpYYHEUpwMkQqKBzGR/Dw
Ns3QH4Vv4i/NAmAyeMT3rjuZc96Q9kZW+BhYu4mbtNX55QwY4cYZJPYQyHS2TqrnL+mcN0/Z3OzH
ur00nbmizC9ujZBkC4zsx9GLKSa0BGIXu0mVTlXYLMGpbjaFiQS4fRxAlV2aL2AtgI9d9jexrx5G
lvKdN+u53OTIe0D8DfekU84UOzydr2GoNkIl2rUod6R656WTBMoziM99XbehJ1HlD1VQLJuqaXHu
DqWzH8rlcw48YhcObVwjYUi8DYH4MAxgGlj3znzbGPepoY236bVzpgENvSR6wXyVyRU6+BsklIKv
vk5mpLaqPKxbBSw8xRUsnxGWVHXWwKZxlmcIvPi2jYFMkZokyApgR8YWgr0paOmxaYZD1TB93ZWD
2rZ1AzG2eckDdYV98GJavId5cc9qhx8ZzYrdXFWfmQ+mdWo+JkTxTbfMcyhncOeZwbIuKG3R1tH2
WxdB66UjwLyuRmR9UKHQn2PqIVMTTC6+gQnsSnyTC7ktg7F/MSCp3tcseOIVBCkN8tWh4h+TgAYh
XKJuIL24mOCmG9bl8LyI3MVcU/n5BMzAxh/i6wXwWl4hDFkYJlThRQ5a7LepLodN5iaIRCgwe8Sg
ft35T1P5P+x92ZLkNtrdq/gFqCBAgABuueVW+9pVN4yq6hb3FeACPv1/siXb3TWS2vKFw47wRMxE
SJpWZnIBPpx1xIThzV9kWQ/tK6o6fYsmz26AkMFW6oh2QSIClLfOVYwyozoAla+nOKccvd5WDUrf
OpUxA/S7y0elfexo6AxYvtUUdaVTm99vPXHwKAw0Rc5yHbr8rXSPZQW/av4BuV2hYlFmD5OZ+rfW
NW987a9RWx0Yp1cAwapsXw6OCYZmLvCrJnbg+rVdsD6EdkLu44Iu5qsRSqVnsZKjmam4qYidgnwg
W9RvcxNOaJJ16lM1xF3bZSjRtYcedcjHNr2YrNyvNY4KDrskDv/C0PmKutqCIwaCASal8zJEkr1S
U46XOCBhapps7ACKjmtmwnq4ZGPbhucNDenA04qpQG8yoniN8GIfNIDttDtq1V+e2YIO+2Ut4P1G
9SzefcV/J2WyFng4cE3fvWnnLFUbquF5Ju+dxt9fE5TVzYHb7ujaxe1KAj48sGpBOTh5hgEacSrB
3PX3HWpnqzo/qOJm2Cz6Xb2T3oYbOjaXQMKW/nmYT761YYUpgtE3udy425DUck4UB4aqi7cKgGJj
dMSnj2lpRYAxe7cNzsOAF7ad9EUm0xTgYBVl9L3Y2mOXT0VAcpadd8Y2oH7vw15LggHMYInQmNAt
1bbv0AwW64olLkpmJFr9VFEhjA9npPrLtHxr9AnVZGVcoNkpG0zgYOWa3emUySmsWj+GvxsQ5bjn
I+Tz55kKY3QEBironQOCADC+NiWEZ01zMkW9Z+ypISJCTmrCKDhooIHOwDB612Xsb805cWZX2weB
JWIqr1H9fgIDENTzQ50X7578Nq0XZVvaoB5Yvevnoo/SvLwa10v4p+6ddRCxr5w6FMS5yamOtn6T
l6vGhorWQuCtzbcelWtYMJclALh+NbbkxMb8/zBR+RN0+LeM5/+FdCY5C7b+Hjy8AGb4rXlHU3P3
I2z4/U/9gRv6v3EKKS/gIC6k8L6X4v2BG/LfhMdQEY7/YPMDzgFc509Wk7u/EckUE8oXHOTB2a37
33FD9RuDFQT2bmBrZ7hR/hvcEGTCT/PQub8J3wFFgJA3CleSz55p2wNl99AXG9AzLu1Nq40NurJx
QK3HDzSYqHDF2LZH3zu5BR/Qh3xwvLh0ywYcQFOGM1SvsU6hJSxGSXc+UfJJ0fqd6w2vMlmWCKoD
D2cx84bt7g2tVU/dyF42+NXByogEyDdmRh94B6ZfP0fOHsl7E9AR1nDTYkjn6ihsdicc+ZWxYsIC
2Q+HdRtE0Oe5iHy5+hjTaufUKjtiIUjfh1UtL5A32nDd8uJ+xZQX9lk5Ybh2xaUhqReAnW2jNkPE
zNzQCQx5V+F3aszGrd4SCedPlHcNu3ZTV+1Tf1kv1IjQhwzNRpE27U549lG26WvWzOaI5e02B8uZ
BS6+Zaj4POxKbqvj5OBchewmzNcTeRWK3tK8XHdzO3yIfK2PCkQDZrYuXkl6kjni3dLMk0nbNe+8
WDwEcCqc/cdsSEoEkmGNx9nGBY4Q4uYM8CSiLnnrQE92KB7DT5LIvvDBBiKsL0LDuzmu8F6dtJGv
vR6zcEWO7XvnlmsTpaPge0ab8ZSXmw5qFwXF2SIe23ODKGS09hI4kINzkwt22qNVSJwRqEe9HcBR
XCyFJkk9jMPV0qH+DfxLFhagXiJF27ucoRoYeAvSLFofW3JBL2uuS3zRkQRjkftgBXUT8n588uDy
ARdoJf7HTEGhhkcPO3XAMuwZ7sSf/Kl7cOf0TKqvG/KV56e+NybBPnvJF01CsGrTFU2LAfiNlSGu
dB/UuSVB4dh9kWbwy6YghHMyPyNIT0aMDveagAayer40SAMLOrRVxO7Y4OntbdK3HiA3fINS1m9p
D6QsJUgsNgyjclOEAyxs2wwAUqf03bWZH09DiavXd0nP3JfJ97agwtxEmryJsBKczhZhNLVbE7SK
vI9zkUGlvl07Wfu4ST+pcEAI6IohQ/PnenDSxKT+mlguhxgDBWbwHoPViNjpuPGm8QH5AHvp5SIY
U/Y1W3gddu3yjCZ7ht3QdQ65XteglqXGwWJ6QQ/nQ5+v6T13hnlfZKUXw92DMnvlR5bRIyjGPfEk
iq/T3j90g0DIMX4lSQooe2KF7mNo+1d9cFugiBA5vGhRM7DZkmCMFMDwJosAATMfXYCe+9l4B7eU
cq+sB7N4W+4wrjXPwFDeje9WEWm7KerONyHLvSXxncGiBlu+oob+A7T444xBN1ihCkBFuAthAb5T
0CgMN2Tq/DAX+J71XF/1YNLCjeFCd1rgoEbUYab9drHmWX/ULd2iFlxMVML4FnhrPgfnky/WhDzM
Je4rapzdiPjV8wiKMClYRSIkzt17vHwpiiU22FwjSWdvhzruGvsw4JaZAFjH2kghdUJHc8flhhPH
kM+RT3yZSMdcceBFVlJUbm+YJFDK7e15MRXJ0NfnbjgXQ4Gs2J0Vmj+ItpXRmZOIpq0mM8rNFTAX
Yk+NZw66pCNeNb+IyzrfMEHrNgZRc+tS70RbHD9Lp0D/5RtbtvVuyMAzeD1kGTW45BRcb6A2Fxo7
aq5UZt/HdAEHazZfojs9/ZpnyNsZevy3EI9KlRNGn+V87EtNUEzb49SK9zltLuoZUe9Dl/nAuwcv
SdPhuV5UFbVLvkdJVhY3g/u+ZbjLtfAHADBlmqApM6oB5gSdM9lTKRweLcus8Prg+xCzZvu0EN+q
cXIhRoFJQ3rzJQ5JXzvrrKCBIQxZdHdAGbZA8wEqNL7vyH9qnf7kRz6pqj795d/Ip/7XppKf/l//
D9GeDOzM308u4Vvz3mXF249jy/lP/Ml2uuI3EO0+5+55/PDPAQd/sp0u/c1D+InyIRYF13VWaf05
tYAH9aWPf4ZIcKDWyA74H1MLcX9jrnKF4hyQiy+E+DdTy3fJ//8EcQTWGMakVMpD25ILUekn4g/5
H+VWrrPZV6h5OqToeCyDHFVAotn4CfvictMuPDuIaqn3huPvibKTt9qU8n5NS5AQ01LfDE5GAfRx
/eEMtbMf0G8WVEZnS1DUuozh4+a3M/CoKFvnh00wlkwjqw8/XPQ/n80fubvvJo9PPwUKGxeBLxQI
hPrsNJtmhAoUQ673KLgtvnqj9hNLOrwNy1TGS72YuC5sFUOVyE8efvWXjqd+7Na+uOXeVuxW65Ir
EEbwRDTeHsGXw76nun+B0ILEBSwkuxFlEfvv50XmdePLot3lQ668QCyG3x2woK637tQVvwgn+sxI
n+8RZlfMpwqPEDwhZyDuB1ZyGrsBkmIx7keBWTE1a/PmQt8e9yvp9na13SGl7rhDYyo23wXOvXL2
weBlxD/6/lLspjKbfpVYjwfwB/Dv/NxwdPTAZEo8zsDjn4fhH75T7U4ob8uJhkoJnzBiGYyytNeX
i1posvmTgxmizXf/fIv/4kM596WCNB9PP/lMYxo6TYh36yHBwo1+KQzSoYJiA5oWEjP4NxXC+vfO
wuWvWm7/6nN9OO45jhc4TXxGOtNy5Vm74XMHqJmCim+QITndY7mOeDrcTr8WTv0Lfph49BNpi9ME
ATKqXIbsBiGhjfj5EqPPj7WwSy570a7HDrK4MUTzoXu0RW6+Alj1PlB6QF6WtOsS08KCnWMDfxhH
ll+44DP9qDEImPEgcJp2y6T9R0cyGnTFlNpgKws17voetzjakL0gH+e8K0OeFes92seGI6CED+3n
K/RcELUBBKwivvnjHkK0tE7OsvbnSc3IW59xhBhruyvKvH1ARMQWe6VZXmsrul3lZwKNJxizeoAy
VcMyHXgaOkkjWg1itJn5BYUC6ME1SF6sTC85TkuwawTO1vexdrh3zJvt/NceGjgDr5O2iLISrp92
5uuuw3oGwQ+v3/DWsdjrlYmGcZzNAV5H6+xrOy+vDjZ/HkmXjUD2GzHctbBbvJHcgVEXF3BlIXoS
wPB17Vpcqxl77zit5lpNmXlweg8nHDzIJ0ctYKdLKC8sKrSDtFlpXMKedbRlWp/cfJts2EDHsYYF
Tg5fOzG4SdoC+tD5MpdxT8/6x3R8rtzxCxt86gcZ+EPkbRR9czugIfI5BS/2UGOWPHWj1+1RZlGv
gdR4c7189IHh0Px2nnKcnZoOA1Do4ipozDsgc6u5DWEm/aYRg3DJ8qFGXonwwg2oayAaTY8ta821
LlpMKI1kMO+YrjRViBqRNFwrwo9ZXqZfgbiyB5ho+Ek1nEaYgW0k8tHBqOFXFyVCqTDYZThoTTmp
HjqcA8tAaX8OaSpVHojWeyWmoIDEQRaJgsaKZyLeRudm9l2zN84EKynK5tpZ8JuW45DcMoQLUobg
U/gajxBcvtvKv9jq4StUgnmCIuhrz8PCu5WiimdHk2Ba5u7O5V2TZNx86G5j+NVCRhM9D5/5kCU9
iGaBLWCE6q9qHyRV2X2Jf3RDPD2gY1XOiKLuYU3ri5yGCr1LEW5znoiGdcB183RKQVEynYxVam9Z
SRkkBtN6AyuwTnCPzIOfQ9gYC9yMKVBNt6Kwtcc7uDF1ptaVTQ/Z5BvQxpsMB91TsHUVDnacDmyP
45dzLzbXe19LUCfQ9IHf1M5yPTIPMgQcwyLRA8ifst7uvBEV9zvlkPKmTXuRUKKLa38Z2Y7n7dd0
dvIIBTdpXGGFuLZA1F9bOjsJgIQZPBx0SWPvnqlSa78JbcvQTNUrzoYplBo3JjUHzOFuCEHQ8+AO
13pwnugqbbSqeYpSUBEPTY3QhbIdzL0CBMDwoR8DAOW9i8m13I81gneAxar821xnw/U0CRfkgJfT
SxBtIAthS+vRyCuKIG27cJClROFFcbQtOlCnvkrqvr0pifAORDpeFRQIZ7n3YeCM10Hj7dEzrKt2
4wmlZf1lmBXABx/vpoaStamB766kVcHYSLcIaWacaPYWr45QMdOa4Lw3xVj1urCxLebtrlrv8rTF
mD5JFeAFAs7uTjg7MIDIZSFVEYxMHccJmqcL4rHteSWlH6Jo8H1eR/dm5rLx97P2XPxbDT+aJT9B
RWZxoB8klLlF5uKsXqsrtPuZW13UUPzKNLtuJ6hAYDw6ri1/bGm2ooTXuaDOyBLNHHu9uMN6ZKJ9
N/MX5uCAPhF2qmwBAlyyrvg9q5wH3Xgeyh/OrtCSb7FgnIcNNtsIFZfX/QI+ahs6/uChmyxmEyLK
abtdSYHTHpF1ntCZNDuCXevDdl1z7XtTC9Eny+GDS6sWyUNTbYeQuDhqPuDBFUmK4W8vR56BfyCD
uarklkVoMkeLUi8891h4zENLEKawJiAwG1cRFDYmcJVf3iHSdX10+7S7cKG13jOnVWFNdEBlLk5Y
1/zABXMMIL0lI3gWiB2qEZKe0WvyGLeyex5S179NIQiNvTMPvsFvZgKI9cc7NrrQ2sMUc8hnvPRT
GkuELRyBnOgLMrMWOUoNu9q61O40hQPIbM+NnR6UmaFis+0REAJ2oa2ZesgvYAWPICHCUQmKkpIP
OCjqwg39djG4Hc4ImW+3vGAvcSIfDV4HhUM4XAGtvXRa8EZIUbnpQQogHfGpmPLbxjjCxHJs8iv4
zbNdQyjf51MbTqUid6V2hzB1TJ3YAftWWGP3bLUwWYBMfP8MC2Jk4c6s48xJyUdd1VNYeIW+k/Dm
3mFgfcSRkEdoOEl38BDyW7qpKiFCQ+GBZK24lQPUJOPcHzraq4tyHpod5P1zIGQKBj73DfYZNxSe
VxzXij5lTXtYnArM2osqF0gwWiyb3vB7sUge+VsK0JIwkO29OWV2/X1Ki9uqcS6nAXIbdsYuZCpx
Fvac6b2BCj00NTTVVpLqZjsvR3Z6X/rUQcQrGNVJH5kySzjU8p12M1Tb87AcPKfwj7k/8BOW2+XU
T2RC8fJ+4L+nje/fdP4wPzTYTaMSNYfBAgMoCAzwWVvbFsFAFxBZ2rt1EZ/9BerlLkK6EM4nOXfD
rDflFY7GWzhUMkDUsxtW6+wFngUOYO05w0GSdl/kaADOUTLRS+dLN2Y7P9/eZD2XJ+SEQBUCBkHX
4EWUFPK2qKchyVaF4LKSmshXHQFJIvLl1UwLjfu0X6LNE49FNT6YzkQU4bmCzphItu1rv4z3LeCM
W5nBlSIovxyGTsczp2HaEXCUshsum3H0oxnigHAgNf4F1Qa+rSBqv2Vir7bUD9gMWUrGCQDkHmaH
BsVOb26dmiR1EQWVKgktz+I/eaR6wcUNO1H6T7XrTWCi+WmESwDzV01DMdgSS+tiLllavGWYrkLd
9DzMCveu8vkjRdp5nJJaX/vc6RLrrs/GB9CQ0vxaE/TQL6M/7gq//33OSKJ6WNbgLjoC+Tq5gDiz
aYbMA0NWLbGL0oOGbF/DplHK4ovrtrcjQ+QAeBfIe8TCgsxmTeIt6sWAPCJOLnENMh5ufhcBRXy3
fpfkvlgT4WLmXMyznO0lo/LI8KbvwEyKi7TO0IjR+CYqlL0RxlQXqvLmKvQ79YrKq3ut9PBlrdEb
1ImX0emfS92KfT5qdUtVjy7HDHY+Tp4IpPbIm+EhwEX22LkrjfLZbMmm8gWvUN6GyFMH8ayh4e+o
nQ9qEvmpTn0/7mS2PqUDCMoedBqyDR42JPtsEGLgwRYiqM/qjqVXX6eczhC3jHEHEo4qxz05sD9d
pbJFfoRYD67MtssSqtCoqntoBKFcyI4jWL69b6vrDsfx02xXdssNuU5HU+5yW9wrTPTIjRfsrsfN
PyAVYthRsx38Zrkp0ndRQWmGNwAYaZVGGQHQn7tpFkmJYwCXLR6xrbC3ztgD4mNQ1cLk2IASE+GC
E7NyHZD3ANSo2ybYWC/rVdvQId5xksgQJf0HA0v8kKUYiJayKW8q6O3DXnc3OTJ8sLGEjW6LtwEX
JkI6S+ANVt1POHDE7TwW+w5lba/wnOH9HceoHzfdAqVHzcFgf19VfhrzJ4MzQ8bzXe3A4RlqOah4
9uerLZ9k2Pfwic990i79t7a9Ict2CcikSKBxG49TifaFLkcR5byu/kXnX6xdhQQKBwMYdWaFB5NM
V9Wo4ClYQTgwIHrGcQDsujAOhTwnWdKpenljpWb4VsYL8WQ7V7kPjZWDcjwfBI/GvBKgKUTdY6JY
wJT60YQ0iLtWjdCzLH3VvbRUN8g7h0CFInyhDLau2w4l9QF3Q5pXCQunn+eVAPPJE9AHkAtuQhfT
xFy7oHK9o1iL+gsZm1OhFn9feHjdNWYYMAzT11Ehahy6yPaRoL8+S9/RHhexYXND7Lwscom96rO1
OQ/00K56IA5ayw5DhREOWStd3WNF6288C/5a+f1x3E4+ouvWsdstPs6DzvwIpuoErexx5mcwVeQP
Tglxa9+cjWFdxKDO3aUu4s3XZVuC0ssd8B8DWOoKiZtJ3cHnE8CYBg03UkzCshw7nBOG5npuIM2x
+Xyly7t0wbIHweucr5EDHR1Ve6vqjw4FQ8vMcUby7hc1PG2Q4Bl5LOu2hHyquM7NHS37aFrfkHGD
d5dCHUnXbIsludf1imnNnnqCRvcOml4CNQmC7BOeuU9YO8dwIceq9HE7+N6o5oDDbMTZ4yCaJsj9
DKOvvEmLx7kae7zJ7OBP453XY+VpxoOjZtTxPOAlo9HQPG+j6A6F9d4yll/5DNZjWseyf/VXl4Bl
eOlLzoP5nADNbla321M8nV816NDnuWn9qzRLD6wkEpg30jeXsr93lvoeyx9kbm2+sYNIM1nFrkKQ
RlpIi8OGAd+STQI4v6QVFgYFzAp0yvWUV/3vRQPlIOqwL4XSOPiMLvL8xPpY6ybaWNdFriihPF0U
XEASWlWHDsDHaY7zt3W8C65ScetgaQOP7+cqtAOUjMgJ6S8Wm+VfJWuho7UEFElqsgvbtlG6+c2x
mbvVgYkRUtQcdHokjOzjmmL2XZvVgFY7K4yFe+u6bLlumSuvs6GC6wiyLr44JEwz3ApvaxckXHlp
ZKZHvWl/nzYUh5XRqUDE1+IFLqcCr7NFjJFcyPylRuL+HoH16r5ZvyBtS724Xb48DD4mhXQiwKDY
aG7RbdljLs5N4pZ+BVuZqaGLRKlHiBwz7wCLintC148Nyym99vIFQyIhVNyNecMPTacvIIZht3j1
xwgEngoQrVCGlufmsMBxeDlsfZ14In8tabPdN6iSPdit2G4beZZJ55zTN55a2eExGnKoN9rFxnx0
6EcBAIL7BpiZKXaOhYgOgRcZJNl8UV1A+3Y5NOnQ3rvu5B+pY6GQ8iuLLQOKPy2WbI/XJ4OOUV82
q80gFyfjjdh8G5IKQmcYgLFiSLe8QiKEOtGUVnvirwfUNpILtDnCkye2/rZw8CUZjIVFADuFKQJR
rPObcQmHRw8RsMQvOQ7IQ1sdBpy/k0oPr5DGs6Cb8+GUeja78Dj4u4L30zcrtfqg/byGC3RumPmg
v2MhNNLsYpAZGDwyt1MwOhbylYyUjyujBShnYjEK0I7IL0UHPTW+P69uSg8kLo4u/TPtNvfBorML
gtMxr6886jQ3BfWbN9Uiq8wtwI9snsNuCsQGH7MOwx5vBPSdVes5XqK2psBunC4aahbnvm+r5SS0
gkEdPnVQ0raf3aQbeFohlQ/vB7wtODNNDT1MaSqjuinexWhEhOdxvgKF+yw8eNwbnPPBvlTsG9pV
eliD8nq+AmyaQjDtzO0BUwdatIGBLtj3aoTtLC5r3moASxol4ZB4gqbtvaqjoYvL8UpRCKVCGOTg
at5wTGj65X7sli+8gfbW8DbMvRaROnIap3AjFRRaYDSfC7gJLtGy5yXORB/y3HpJB43Yc+qZI5ho
2Ftr9pR5MGs20NGJlCk4DOfp1Lhbua97nN4xr/PDZIe0PoB/HxLBlnLH61nvfbrd+qtGyo6CXmEr
9dNElbrCRGtvRwLWK86d6m7G+S+ZBe7KVnpqN6hcXNaZPVXtyCCJWtrD+Tgecbuxazyk9lxsAKYq
d7bsRuWVuiLYn10rICuAp/sdd7ELZ1G94gSeE6hxa5hiViKqK2ek3o6MWXklBkyoQDoth+03H+iZ
Bg2H2VaXuTF67xVTezPOtXPnwLX7jH1guF/QHx1iywBIbbWXZbt5oV0eIC6/gbbUKfOvMBtpGRDN
loteqeoaZ/cqxCGHfVsXd7lno6ePGSMmYMqBUgvyw5AVg9w7zuheuI5M71BFJi5IVXmJy5G/AnUG
YgiwypowA9qXwNh92WwbaQJ3xbzWSlCYEXabethpXdpDybb168a4QccvoF6YcJfmtUgx6c9tRo7O
lldPCDAxj98R/dnO5nHYFuew5Gp8NlmO+DimAWyQbrriqzvlUTuUHRQjKz85zHUS19r5JV2r4sSY
3RKcly6NbPqXaTMEpUwzWPl65mlYbw1/lpCsRGxxnJt0dWDJyOb+BclU8hIHarg+yajMBXFqO8a4
0VA8oORx+xhZBTw+pZMFErLK01JJfjOsdg7UhG6xgfTAfqADuERDe3vKkTQAvKlkrzB31pdzXrZw
hXjsbDZol4+mAhtKIKaG0WbpXyqbydsUlUP7ivT0YltbnQdpauYrtQngCdvYAJpFVWiNdWzrzKMy
VbOr4QXVgSndBfpRCDHhCMjVN8fBEQLDV43JM4dvb2LLh83SLlggZUGu5STuEBwE2gSZuDfw5rId
JMTvKzRuWeB0Hj8Bf/WuBkvGJPM6mHTpNpbxxnPxO6kgRSxJv7TRULrdDcTp1WVvMQpjVqje1xFv
cqEbedtrQg9QodB3MrgZrNqEx5ASbMnKW3LFW2zCVq39i9PgLyE0YWB3zHRljWRR1vTm0aCt+UJ3
/LoUpn70EIt00bjGijB13Q5ecF7L2zqnqLwepnbHRYuLBCCvO1Rwv8YsbZuk6OEyD2rbAwjGUf9x
KjlCCdxhg7GnmFh2uXisCUcoK+8bje12ZyYNEUYL2Tnmjnrb8cKb9krXSFQqF/FhLNaFYBKmf+lt
enaMmNLwwBGNSM4FsbepQFQaYP62f4E/XcZIY5JvsEHSIYBiqEP0TAvXDW9mP2FgR65aBGc8shUI
eZRp4gUOvEKHKbdd6FDG45wRu/d9oCPY1zHOe5AHB35W/tlI+f9Z71/kjzDwjH/Pet+PxX+7eGur
n2lv/JE/aG9JfpNCeIRAjscZeG9YKf+gvYWCjg8h+UxAy6e8HxJI1G/S4xIkG0CVs4jvLBj8U6vH
f1PU9XB4QymCIpiZ/hXr/cnmyZAcgm919hnD4QuX2yfSu29Tn2IfXGMyzvxW+YiqMD4ZukCXzZL8
cFX+gpb+pAr847NA4MOtykBMq09EabHWVVsAn48F9L3Q+zrtJbitZp/OPWTgJSW/COf6q98GplIi
9w0JMAgr+Jk1FCteBbQorLFGUmQ0LwwAb1M1OBSK5Rcf9cmk+/2nCeEDyoQHRLH/yEIshKMprIgx
U6m6IY4e38EtTg9ioQRC4jpNL8dSdhD0l6MW8T9f17/6cGTbCIKPpiDFP93D1SmUxsy8xhVv270n
tNyCdnNb+IKK7tLlRN+4tJSHsk7Lj3/+6J9DlMT33w03tgtOnlAXP/znS4w0c+BEEHnFqVM2lxhE
q73XT0X0z5/yvWzrBz3D+WNwzIDWg0PzygCn//wxAp2d3HZmhQUOXtQOE+OFXLoSWMJA7wG8ybgy
skNDZm2rG1/jTAhjkYWPagYI98/f5S9+MTlrbyGkha4C2tafv0pqmIHYEQbJwYGKA5i1E6IxqftF
EcL50fz8g5EGDCUtfjjUL58+JaOg0kqJWwrUcXsCtmUhBNceyYORA2INEM3T5gl0WKBDfU9mD6A3
DPnFZf/E9X+/6gxfAesNqEFEHv38UyH7gHrE4EuoCQdQCTwS6kposeiSlQDIZwxWgqq7f399mcBS
BAcsnufPdncJ/N7pt9rGLrQGcaayb8SqXzq2/uLy4tZBLgm1839+iEKaSSVrPsdLjwNRdbYaYSX6
33hUwLf6WPfP/mEs8T9fv3FiiDGuzo+KBwBvajLQjqlf/6sqge+vIKQwEIFThXdQyvNd/EF+Qv0l
9WcyrPFaAdXUmOOg7mzUL9buv3gWgBpheYPcXAmEYv38KaPARMxICtZbSy8mJJvhipqK7tH6nhvx
1Tg7X6BS/p8fhvO/9dNr4FEhOGEeFhj3s47JqzDWFqPGFVxskzDkpoTZjNUGaRO/Clr8LC06P+14
EhiReN9wrz6notcAZmHz2kDTFA78LaotvDcpOwYLHShMCnlv6la7lcwVIIp6boGoClt+I7rX15lG
B+VRLmvmIpGYVL9S+/zFdYDBEM7Cc1CZDwnoz1d/K61XZNQz8Qi8+4gDd5vgdKOOkBf8Kpz8+wL2
8zXHjWTYyxRzoQ/6XGJnZnfW3QpkRvpu6Hj9DjvLQ+HMR+JmF3yZ8oCXIm76/ISw7OHfrq4+Phpa
P4q1FeEjnyuQ5iklFhQ4+GrBsxCHmAaUAgDzf36s/mMQ8QmHTgvPk+cxLs8KxR9fmRmUvDBFb+LN
8UoIogcbwJnpBvWWLTtPOvE/fxz9rk/66Zpi9gYqKQX1IXzBm/rzB2YpkjOMU3ZxY1mOIJ8VLFro
YpqYA50btK7kMqdfe6cDVAA5Ww27VC0gsHNhw4GtfHFzL8g0nsaEYsjPjtT9L+rOI0lyJNuyW+kN
oAScDBuAMTfnPHwCCeIBzjlW3wfxi3jgO9ykbNaDTKnMktRQUyh9775zyW1Tb623l0CBENSQ2c1/
1s3USa7fllm4xXITjYEmIwUk9h6RU2w0D2GON8xvljCsqZwzACuF27AvOv3S0OruF1HhaCCoEup3
04D/9SXY6NSaEQwhdc6oh9w2NQN/2yQmlzXeIa20ISYGTKiqhAFCbaCZkWtkeai4eidHwS2ctHw8
Tlmum7x/dU+BJjDyqyFNBT8lBBO8n0Z8bXhljQh91E4JHRQT7QOKhughNr0BojclorClBMNKH7Iu
ClH9JJIM477NVM0nadixLRQm8mJH9SUimk2t+6SbtT65MaswbsgzxAWV8nMy0Gz18nvigepyRKB9
ogPNLnrIgxI1t6cZ0XevoVwSMXw4vtd+GuVOJCb1uyeJMtXgbLTiXiC4HRw8qwwvI9C11JpBk9I2
goJQfE5qExeNkWbnTtxSpnstt5OfH0vKo/NLYo2oo2zdHC2E0z5FL8l17leq6LadVpF0sTq5c8gJ
FkySlsPCNbDSIWPGao8PneDV4kH2hOxNV5oJPFkYU35fZJX1A9GQFBwICMTGJifMt60UTyR/j+MM
VbKD8dI0lIFxezC8aCMC7DbvO6vsogujkYU7U4h1yc09GIgo3DOzc82a9/osSCANFUuNGNsDAqxu
21QlMRvSfNb3QrfaBL/2BiKFkJhVb3dETYWLLi5Vg+6PbeNkFMZcqVk3ekcIFaLllFMiXJQMcuHk
faRGeI83Xn5UOkH0XZmtpkWj46m3kPOU6oKIvFbYCqP5SJ3IkF+YiEhGcslx1Rxx2GtvUqQ4cxyA
mmR3QBAJ7GIYZcdMQB9voLrLN2HnhZdDUtZg7JAh/ObcH1/Y4IJsF2pBzfs7gyNWFp5RUkvaKvo2
iL3S3yHBiFLK1/PwZ2MaEUnjbGy+k17RJGear9K2N6XV74RVb7l1UpCo0AfaGIqSev0gCggsGgGB
RJJXpf4wKHOZdGma0ejKOZ92U6mNMdxOw0QGl0rGXALjo7QqZYxFQZlModXkShuxrltHNGvk72Kn
pqkjk4Zo7UYVE/OQmxCA4EmUek+BMNUe15hmF+1Pwy+D9KkeLEuwLb0tngo914fXwM/qu6Gj8Jz0
nsL+kAZKyPwtvMnbChozncUXkOrwwAAyf3VNPCgtPNPQlklyXKJe8F6UWtEzmCcRBealqA4PfzbL
/yrEsFrL95dq/oZM5kNTvb83V9+L/w+IYRzeH86NGZL6F8V0n2f+/znOf7v/x//9x8M/Pmro//yn
/xTRI4ifn7M69XWwGlWZJ9c/RfSS8g/OMkkFkzW/TOZX0r+ApvI/NA35rMW9RuGJOL/T/hlOkAGk
Ip/n0AWuZcz/3X8jov/7oiJw8hkqV94/gIQPl1AR9QTC2E48+lrtxFjucD2ShRPH9lrjszr4Q+Pd
WKcZQhdSU3pu6239XIT+ARfiE8c0X+PDZfM/fV/eBgxihXFcA2Mg1VcKtieesjD4+4H+r5a1pbmr
KRaRjDJSPJakYiHWkH6v7WjKd+NwJWvg2Lv3DzPmkwjL5z+BQom/RyjDs0n20LiibrmSqktDPXUv
+3zooUn93XDeyhPFdqp4bClBG6hGkgVyM+b0X71h/jNAy4iQYnZCX84DNEBieTIKQmz/jsN9Mh7z
Yvjkm2rL54oQQTkUi0I6Suq0RaJ3AbaHqkxh2xv5Xou7G2yJbG0YHIU6Ik6ZW6MqHROELpvv5WBp
NxAqNxxqR7NsrpBzk+mkgICE/AC99es+/v2y+s9vn7/lh1mdF5rZGTkMkEGLXkdYZEUUuFP821LT
C0nrdl//KWszQ/n7T5GSTuJ8ZYSl7A0NrQ3P6euG12bGPPIfuu9nAmSrmhVviM9jDEN22KbmiSjI
2rpZLHgf9gP1fXQan8JNoWyMiWuY9NMIbsRK3nv5iZ9grM2Sxcr3m1zGnH4Sj5ryToLvWCYQeWpI
sUnv2ZpH1kQwL5TcAGqQXOSitvWl9imFlIry1/FNXimj6PoCfDLPQ4NVbAVjusG6y+XW6Qaav019
YROq2VUEmdbEt8r2+mo/cA3q0EV0hbCVUWhPqrCrfMwAuwSsxfMwvhRtsw3IVnnFVTaSaaFWVuuC
65GQHipJ2yynbQ5GNG6H636I6YlmK9pFnssU0MYbyW+IsFY7Nh6X3PChFnOnjvtroX3rkHbo1S8g
THYHr04leuQZv4aJS7tHNa0B2EC9jyauHUp1d9Y8WfrlZn2kBeYUiccxeyirNzW6lPJTXryfO2aY
2vK5GEVdhWSXNaRDdk0nQBUNWa+UO9FUR/thPACe2/ikw5H4IkGgFhe21WiC6AmOBYALDeaGmQiP
SuXvzaa9iDFCQNuRugKxmrHtTky0v6N6/17qyxBNVvtlW1TM5w75RS+/xtDKqvFNQsWdV6/TZNox
EYcT4z0vkv+8Of/zhy32VJblMElCIx4V03sZI2lbm4REK7Jhij1ZwmFM3qXIYGlpN43epNwweTPq
xlGhwHuubu4an8u7+OInJPkCcsM+E76StGOhz0WW1BIkxZ6UriNbqtOFM0poVjNdWEppG+o3jbkV
tAKsJZl67N8SjVRdj3gC1QviyTimYCXNYYBMDuAexxcfeumZ+KkH3UX3Hs34PUcjnSKT/Xo8VjZA
c96/PuxTJErbvgXpdpRhXkciglbvRMuLwsH/jPRyB5d4kqSCxGdFqBkgsZsf5YT7gorfKW0GQXCk
inM/46n/Rr7WmGJnlFSXtDCENt7VKOthgI0SeVNRQnp/l+k+qnd9k80As/N+/+IAQLqGnw+01mPY
jHtf5TQTfn7d8soBtrQbtiBreVCrOVoCtFLKRqB8SPmVlnsplU7cD1YOGe6mf328gkAzSj8OmUbg
xH7u+u+K8P5179fmxWLvj4u0i+uReWFZdtlBbj9x4K6MytJruKCSg9Io2tXZRry2RUkBUBEkYQPe
vHr4uvMr47L079WTrO6kmj+k9xCIX0flTz06x8qNB8b8uz6sl1zvdfAPo3gMKjdTKHR1v+6yurIv
GYt9qbRKgo3dICJEDEDaVTtKsDb6mLiZaBFSNA9G+K2qceWrnsLoUEse/AH1sW8aqoBAQQi1K6GT
BPRp91W877pwa9XaRaimriYjP/CUbTeVOLuitYolmzqxQ9je1uFw1xnXshbYdfq9Bv4ojIdGc4qm
OIQ+mt5t4b+ofnTiTrcyqeaE7sfBEzpjSEfP4FJUCVul3FbUNZ0YPlr4ZFc3FnuNXox1FYbp/Ei5
j8ZLBWHD1w2vzdfF/lAE8OBUSZ+OKSUUfR9vxS5AmnQ3eKZtJOKpr7/S/fkG9mFWlc00CbIXs1UG
O0E+VOqJhbDW+8UGQZVzxIrjAhCHMiSWyyl6mcbfo98i8T9Fhl77qIudQqUWTgsjbzom/s9WOqJD
dL4e+pWGl7W0BazCXqYyFW33psNGojjxSVd2h2W2oKfgC82fjIC5LgCV9i5lX/BBTuzJa71ebBCE
t6taCRmOtAndptsquXViPNb6vdgh/Fj0cjG2pmPuPdTAqFQwXRpQxK9He2WqLMv7ySv7ajVWXPYJ
Ohvx4yDeBmoIRlRGlf3r6z9j7RfMY/ZhmqN8TluDGrmjVu0b9clAvUYN7IkfsDbwi5UaIkQjpspK
BXRaskZPvfHX2l2szWDqUuRvtNt+TyJHPXU9Wmt2sTSLxhSwrdemYy/ug3HjTe7XY7zW7mI5krvx
qbKmuw1S+x59u37i5Fv5eEtnYUEm5NrODfv+TSfeSbzBlHM8v6jCnh+6H+YFsXDS5T1jkeFF0kGB
uj9rLJb5UdmqI3QXdNniXTPtKYY8r93lSkwn0FrF3N9gZ9zn7ea8ZueR/zAMSKPqqixpNg6vQpih
0+68duep8qHduOSSWOFZfkz9u0F5K//pXkE0+XObppWptrQObmLUAfgwsPMb3wdEtdFZdsrMh8WS
o+agxIuYPdQcXLKbQXzmQCzWHEkPFIudOh1V/UGeHppTD9iVvVNbrLkg7MfMaBiIqLjT4+auBQY5
9D6FluZhyP5pYPbfDvdSr+U3gRdGOX9KgNR6FC5yapHOmiBLN9aiq8tuqgvxOOHxNB6G4byzcFbp
fZx4KYaPs+cjEzqhgMuJTnk/rEw8dbH+WqGIWtjV03Hk0dA6jX/eLXKp9lMmiZRjzH7Rp4AQQCyd
2DrX+rtYgJRoSeQ6reGY9q6W7UfhxD60EjhRF0eeGWQ5eV3GYbK+99VvlXzj2NaO4tUUYT+qMOzC
5va8KbJYkrFErV1XGRPvZEJJ7aOU/fi64ZVj5c976MPmlOL3ZTQFaxKLXt754g5ueFZo269bXxv5
xcrEFcVKRJ+73iBT4z6XmLyd1fDSgBQTFKXIDIa+qza6sffa8zq8tB5tMr3MvMHkcopZ1kR69twO
L9biqMg6InkaVqnio4qtPcdRE5HQYi1WSguYNeD7gT5JUL8AoT4xu1dmhrI4DivVr6l5ZYgtsHgG
D9sWnj/Vpl9/QGm+XHzyZFwajYoGOj1zvoBJ0Vs9BreBlThBux1xfECrDJHkKZcAPsYQKIXMHmFT
+NJ9Iu2QGioClO9R3Iehf6o384T8rDeLpQy6Lod/R2/qDmV+SvUXBgZAjttGtS1WRhOFDuUGZKfP
2/OXXqUdGJyiTZPx6CXBbVnkN9WJTX/tsy0O2aGrtKBI+CVGu4sQSeTeDVysE71ea3yxnpua1FU7
z7ZGoegnibem+EBh2omvsAAq/TtkuRQiQdcDBkYd0lEGUyx0g92Cicn01gnyNw9KswCD3ZeFC3ls
j6id7VSL3AI/u16F6F1AZpDlmft/nWeCm0S6HRviRYNlwtdTdmUzkxfX5EmXakq1WcLBTE+JDvC8
TgzrWsuLzQEzjDLhssKuQ01gfshOGSmvfK7/pfsGsVG3QEGOoXQBZRwDjdEWg/HEeCx4bv/5XIsd
ooyqMdPnPa2vEW1FyTaGYTpomE2i3pKn3RApv63oReyg3Hc/MuNRlXdaz2fKdIqefiW9euxU7C5f
oARs6jp2EWjvCll3o0lzrEQ5FPWzJtx//fXmDfGTFf4nTP7hoKtwjrTqPqXSGPx7HN7VPaYcmBfC
TTvzKy72ENI9bQl2Zjzmam5Hye+xOW+P/5NG/tD1RNOKIBSz8SiS2+NhcubT+s8y/NDuJOUx5T1E
7XryJAIo/xFixNejvTajFxtFCBVBGiJGe8yPWgwE7MRXXGlXWkgVFQkroqqV2IAgDPtmj5TqzEDa
n4Pqw2iUSQrer0QPqJP0hHv0ctZISIu1DY5GqHVEXcepduVbKjzPa3Zx7gvkfJGiqiMF0a52fXaz
iyVtRXGDQM4bjuAfw+4Hjik/v+7vyla0ZOQVWuE3gDAIsVb7SPg2mOEGfPR5D4c/4ukPn66NCrRy
/UDJdeKQM6zOu2RK8t/vp27kagxsbjwCDiOAW57Z2+UJTT0+n49mKeK/j4bzdp9l5QcubiGlJkyI
LLglb/KWCDC0Tny7ldvREudYQXn+n1XngemSum8WRzP1smXubfXpgC8y8l//Toxmp2RMenJkwo21
Ccz32sucJi82sfcgCMU2z48W1Y4jtlokOOTHuHrR4QmODULjCO8vamTCCUwhpRVZ9LOvBGr+x73p
7bX2vukvdHOPT4WHl69NpJFqm8LGMBfygWKL+gYQoj1Nop2KlW1RkywET5X4+vUIrGw74uLobzQj
BUfXj0eko7XueJX7dbt/Zugnp5K42B0MKwzL0RcxeEZXoxsPfuAjaBW3af/qCXdi+CtJ3oX0oexf
tO7N5/rz9Z+79nsWu0cwYAOXlby0UZNTlKWOJ0ioa+0utg8INmJG4TURh+8dxNMzT5NZqfgxkGFY
Q+zj/UqzvzEWRuf79SisXAnExYHNiQfoev6qXvSic5lLpntd/+n1Zyb3l7JDBT61bkJFJGPwrOh2
qJ6IZ8yT47NJs9hAdBXMvFxNA6ltTElEj78UW43utewbaP8Tt7u1T7k4wa2kUbiBEwSkntjvbK9w
vx70zw8CrCD+/palIdZdpc7fMt1RloAXsIUw/lRy6fNeq0upYTyabarH9BpLRGqo++Lwda+VeU78
7zFXl1JDLynQlDWUl+XepeQrd/J44fcq9MVHMXgKEGNNKmS3ToOkE92GVFUK0rVkCdsQXksEzlIL
MFdRR5xwsJzy401ZtK6YG3dY4biCwCulgGv63hb7KnwU0VpnUu30JIAmv3KTeDjxUSlOWvkdi5Wv
4ptuytjFk1DVXQpKNm2huiY55778FXmSkxNfQtxOehizCtHcpFppU20BmArHL0o2WuMwcNuvq+uu
6JGkZXj2tFsBqFvMwV7pG1mcEPP4qNRUV0G6VcjZpZ7hoaQ6ec6GHWPKIwEU+aXIEZqbV6MQHlSp
22pyepPHP8Tm2WjlTY3HdjDbagv6VskqIFR4Bak/i/AyCAQULfq2gVwVvOBsa6rlldRNLs4Ptqkd
MpE1Md11yey+ndu5hcmlJtmm+aRQnl4N3xOYfZ34jaIppxYbUvEib8rKEUYVq8XaMU3B9tOnSbs1
YH54sbHTwMhmpuf2yWYSnyDEOKmvbmJRu9bNZ1O5jAHvjyM2fiP2Sv1uZkMGkXhrQqUcdGFTyZKd
p7+pc0Z2/6Y08W2ttI5S1mftudQn/b2gJpUK/lKbsyyKQ4asy0/NlXk7+WTKL2UcJJXNxOi5axfF
Y25emr/yywqySeiE07aQ9n6M5++J5bUyK5eyjlDzAxSFvCS95IIqK8qOdnp5MjP5+X5J8djfI9RJ
QptbJj9EFCRbh/jHNWP8nSiXRfKYgANvMRW4axIf6N/P2n/Ii/4iqR+EeJtqvV0GhtPpFR4wpW2p
Vzya9mZSPojYsQYSoQcjcMyisD3zHsOcZ5yTkiRxdJDmqSxBuYKIbFGOFu/QoPXI69qNnJWI03qc
OS4CmJTGHRTKxtgJxSnd4coeuJR5NKoxeKMgMiGoi/EEsuB3X2+Caw3P//7DNdtLsFKDAcXeYWF+
Arvl8et2V77+Ug49BboUlnNgxawvo+piiPbCcEKrOy+CT+awtegy8vBSG8HVHjtISH78q8Sujaof
eF3RFuqNO+rlRW+eqgj//EKB4+JigMAEjb03DsfYu9Xqxyq+UqHHNd2JH7PW/OI9YkohJms5Z5AX
wr4Wwk0xwmQJHb2PTtwLV1aKtbhZUEIlxu18YxGzI/WmQDUPXn3B1NXjE79hZQ4tS8flDLh00nBA
81RT2m3Sb76eQyvtLoW8UhImSkyl0DHWtkOwTZsTu+Bau4ubf6/ILUF3Ip56fBiAlmonHoEr3/J/
iW4hIkrYHGEdEgKSrjLk0ykQ49uWONqJj7ky983FtgfXsFPNOd3al89J+aYK11Xc24oI45cQmAg8
q8hOXSzWhmle2h+2hlyPWyGLCFENTeZAbt4hNDtv1zHnP/JD0zCv8kwNauxsR+Cnx+hUtnFlrpuL
xQoBSBmDOSsYQnaT+hFHSvyOWonRSS5EQXW/nph/IvqfbEFLIaqeh02XyOxuhnKZCdSpKJeWUTqT
eAv+CCvnfFdYP8BBCGjpzXCvqIMt1jcaFew9wL8IF6Bm3HqVZGMk6PYCHg7hbFA2PRblU6ZiOAZp
z8ze4/RKMDFcDattif8APj1f938lyktJ5t/jP+hDppgVKytrXpOxBn+Ju3HLGzvtNlnwI0qxEcOC
C049GrG7wrtJ9DvD/FEVFY6upRMBPxQBJspxeZyIqwmW5XbRtsEdsg7upPg5HV28hk+M9spRYi5e
LcMgmCCvSDiqsds3brdTorOCsDAg/h4GM5AioZ0PKR94CnWgUdWeWKcra+dP/ceHCe411MUF5TxB
zJ9Zfiv0377+ctKKBFw1Fp9uasQAs0weuBXJEhmip1/dx/1bKt1UGXGy0X/zyQgkxdsdrtP4lBvq
RVI8S/4b9FcqEiKg+LoDA38H/s/xx9/9yNyMXhOcnqkaQKb2TQLpnCSbGp8mWNQqMPTewGag0Tad
ocJ4kgDUUlgyjO+ecJnM3muXYnovFVdaeiyyK3HCKe3YjO9NtS/UrSR80+OHcLoV6poi8eaxBm9o
w927MiXs8CpoxGYlvcRqzPvuotK/jf0NJg+uZr411SVgZr97yZIydOAzbqai3qTTb6O5V5vKboKr
SccPWOWBoqJ41xyc+FwAHHag1ADpRKRwj8b4GBa3cv9Y9vdT2+IofCtmD1N2WXoHUQBTuPfTy6K8
GcuHSD3qygV+HG4Acx3AcAS/1OpvYhlWX/UUq8dC+VVTuqtLF+Ho4boxVy3/Spp+I6rGjVnWLyNF
T4H+gu2EUwt3dF1tf3395ddm1GIVdL7Sl7nIRY3Ckqi5DoXz1sBSEqqmIMnygXZ7mWKUq+nUVvwn
hfbJHrnUhJYUgwR+MNCw6G1Ji+IbbbmBd+enAmDOp0Rylfg1evnmbbXpUjC+CdpPD0rlZB4s80UP
3zU844squdOEvdbF+8B4kKJqq/E6zX0K7M4TRqmz2dPHo4iSdYgsEioMr0htzTiK/omlOt8mPvv9
i6O6nEIliqiMOU6JRq7dDcpdNzwpw0Unwvc4dbtbmRZLjWmIAUBbgWE4prgIUOd9imi11u787z9s
YKaeZSpeGDw4ZvMRN+ncr6fxHwHXZ8Oy2HPjRAeYPwtsoKrYFdxBy/gedFuZIyUTwD1I94P/UzF+
luNFgaXaVLdun1+k2bitqr2Bc0hJdbqhkJzsPFuaflTjNSGNxBzsphSpanLV7FqorxWq3aUNTs22
6CWbUP4tW9E+S98Fszi0WXZdVJ6dQCEGnOuZ09YP8bArnurqJvE2TXtl+Deacq1plMZr5x0Js+HY
xxHFU2WUUo83fVnexxL4i/OSXOoSIxN1gxSrPjNYkjf6Twz7vv5SazNgseFAM1Fwo6G/olBBZX71
iFyd1fJS9jqaSSG02AIflZ+CL11j6HlC9LpyU1iKXrMWGk6P4faxhvib8VIO9McOJ4avu/0nvffJ
1F1qX4MsUMRAU3kKClh1Yqmh9hRTJTgq4zkLjvLdJIHpZSDCZ7JGGidcV8TUDsvouinA+fjCGyjI
9xk9/3WPVj7R0gdsQroOupaBBMH/S3kJFPXXeQ0vrv5+78UYZPUTynXIta586iq31uH533/YVXxT
Dgulot2W62zgBu/ndXexp4QC6aoIj5WjrL9gb3+mKFnVFks2V1K9FHK6m+rASPDN253o77yGPptJ
i0tcJ0ZtEUC5ODZAPQxjApnxhO+dXWSXsdHZfvc7G3lY4H9bCo4a3BHIdCKVytHhPjN/BpFGWe9I
va98k0dUoSSvxdg99JRRNngtcMrg47HJpN2AyanY5Pt6ZpK8TjL+LLd+uUuSfSvtpo7XenPT16+K
Lx5O/LCV37XYMyIZ04uyYMDUN6W4KE/hHFemzVKmW49DBNSb4RLiG7/bifWJ9bPyXFyKdINOiaRG
Usjjqzc9Tsd2nBMfCSLSOtgKNcF5q2mp2fV7GHYU47EtyZnbGc22Nh7PGu+lajevJw1g07yehn1b
uychk2sDvlj/Qu75U27SriRetq/9qXqHtfGe/7gPy39QcOiejA51e/WoU9ub5eRIn1p/k9cP5w3I
YidQsODRRb8lNtikV21NCLY9cZ1bOVvUxV6ggRy2NJm+68q3ElKxrFxWpnXiaFkb78V+oGiZCtOK
xidt047bWjzR7lqnF+tRxvmjKUPuoDgD69bvhHRKZQSbs8Z6qdcNvVwbeplJUlKN7TnqqU6vDMZS
r4tTahQZOaqHZqsO+6w4tel+vjcp86T8OPkAXYt6S3cN77sPhd8/L1ezVOtOWIpbJcitIw9DDMra
8sz+LtagCWZbhYLFpie5cm1r/x3F8V8KP3Up0h0NCjsVIyLivPNuu6fz5sJi3YWtVomTTqPdZbU5
BfxYmwiLJdfDQ50S9X96Stjn657+iTF+cvYqi7Xm1RlvAGkYjr1WOFFsojBJ9R+9hP+8Wl8kKVb1
3kwk3kaJ4sRAaLDG41bnk0W8LYAh2bWe73JeGNGdgFgty67K7DktXhPV3/eZ74ba5IZ+/xOx3KYE
EmEkoBe81tGaenISRb6oQR5o4ZMZ3kZUnFQHrcNVgRDKTS53uxY7KKN6SbrykCqEp6NvKEScTJyU
A24ByF/1RHJESmOcQTRswS8OXpweOgwcA/wttGEsrurmupezC7PZNd79MBBQOQb+vk7knYzxiS0N
MlJXMHYELt3CC2+nPj+GwmbU+73MiWLXY4876HSw8v5gWdkOxN0Od1yMfqxHK9Q1uwiwfcqVxPn6
i6x8ZmnxQXJ/CrHLzkkVxS4g+EI9b/NbqqdKkVk+GLwGwuayll91I4Y8caYoYSmfsvw2LDKF1Vlo
v1r5YUwfvx6MlR17qUqqi1iMmmSiumLcdqaEdcprxaT6uvGVkV4qk3DP6kdN9jlmqGOM3FA9kfhY
6/Qi1FGlIwZWEiMddDtu4jCvt/Mt6utOS3MrnyzYJR60CvFkB6DEOQO1cVIkt8F5UhGfqwBbl6xz
cKXETcp3UzwGWvM3rnQFute49nZq192pJzkna6M3//sPB0hkgnqMdDZ60XwV8uf0zDvLUrIUiljN
+agdjnLxXJs3Snve11YWh7/U1kMa9WyfytZ/Gn98/TVWBmEp588hZisBZqDHYetfjSfmz8oXXqrw
1bqwyrYLxqMxWa5KTHtqUMgIOtq/E7v+fMh/Mof+JEI+fDsN4mnZl5RmKJ6+zcAgidgbJtz2w/ox
GV/PG5vFMgiRlapDxIAnh/LqzBzFjNj7OOtiydPVeNaAAnp4KvnLP++qvBTPCzgDgrAXyFaqzSZV
7guKK74eh5XtQF5cBsq2rwb80bjAVYd2UEkhIcuPTpUorM1A+e8BQd8nD1JLv7MaUc6DSBXaed1e
nEOyMY2Bj4XZMTLeSmG6MxOwozKe4183v9bvxXLETarus5DZUU43Nc5wpzQ91udTeymfx5pqAItM
LtUzPadApUZSyImpoklx0RFEEU/ecFOdqv9eUbcCr/57+P02n3CpIyusBLupsNwmfxuItGnisOuT
eoetuANKclNUJUFZsjLtLYzws0ZwKbtX9Lzv65C9J74nZXNiZ/hzT/9ka/hz7HzYGqoIkZlVsPlk
pn8MoBbHOeZs2k1GRB1HG7ccKzDB2qbg7jSm+UYUBSLVh0JFdZJlOK8CNZW+0YLTZ7vYfE7FGyzq
Y5965e45MtuDT1WKh4LQk7offfc9rh/iei9Oh7bstoNhOpX1SzBOoSUXAOh/X++lxX4RpbjtKhpe
ggre1uWFimI8L9INbmmY/2ZHVDhqfMDQkuqFtJ6RynehfP/191nZZJf1AFGgUfIc8dpMg6vWx3h6
OtTyS2Ide/PMvOqyKmDEVqRhHiAJeZ7u4+3X/V5ZmcuagKqKaszszOGYYFqbGptuPLXm4dbPm94n
02spGFZ7NDc4MXK7BULdtI6c/9D7S198NeufPerCVNn73U1cWE5mfO8Cn6T7BRoSmKCV08aG3XX7
wL80Z5cz76U3Xkz9opdembH27CJpSrlbC9QygluzxFupvsTRW+E/aTEtR1GvOa1S7aa83QkI/HJ9
D991j9sPtK8Li78S/X5QvQvclI9S9dOwOjvEkUhXJNsbYK2o77lWH2TjUajM67xBRaleE2LfAMbb
DWKxk0MoEHnodvl4P2HaGhcXjXfbSxmhR931Ms8VBc+phL1n8LTSC+q/TbtVsqvcKl2/rzeknB1K
5d0quk8JTKRTAVU4czq/vw8KzBOF56x4LwyJhDb/ZO16bIATM9nI3kPmXwDVPnp9uB2U22m6RNjs
ZKULrtU2hKs8v+hUyQl6xWm63yO23wHGvNJejfxthS+Ljilvnueb0nsX++/9YNrIMO1Rin4XDJHe
tdjp9htBvLbSvdhHm6rMsb+CYT5Wg12IsD1H8TBM9W4UQRoK73063I7sumX2uxQv4tkMzXzrZ+Vt
iF1ZsNVIeUXyS1ocrf49FA91+Cxj8ol/HYHGwB2F68HsdnWkPdfefYyGv6rSew0/zJEFbJHK9vst
PAS3x+VUa3/3eeFmDR6GkbwTtVss4exQuS6TyRbYlux+3Eq+tU18nBJwW1fYjQSvchoL0+rxZxxd
qYW0w5/HKah+kIbCNcPJVY0HomZEjHB3x1h0bJw2xDWZPJ0sH6sqtrv43SjDa3UCn0U1Z69cQ5K2
zVpz0GJiAYXF3g79sdtX+m4KJNto0w0HKWqQWnTxjlU3kfqgybe19egPj1102SW33bgd+Mdm/t+a
sMUe1w7x4Guv8/ypiOe/Z/y9e7R27WbC7o7zzNo4WOVGhM7TviF8juN4Zcs8tbvuukOKggt2o1+n
1bGUXxvc1QcyuwMYbvlbHf9U6jfT3HXet9H7JrW/E/4/Q9rF0O9CAwR6Ilwl0SZKrrzpzZP3kYZU
OMUC4nZIborkWk4O3KgdgTGVLI/yZQSZrtdfpelVFW568d4KRWDryGaEaw85RRQUG3G8IZSz9YVy
jxGjW6evXZRxxFAsxQWjekujQ9ZWV14ywioctqKcbRs8NAfqXvDI3pvZsE/VGzTBTiNca91VrzdO
02z6lKrq9LupPWZj7hp14o5V+wi43pUJSwDKu+KqtMGsOPXpcI29rOCk8cuUH7Rm2Hb+scVcVPdL
O9QuqqyzVeapAEl+YOMRsFC25txsuZXZiwzK/SIDk7sYVTZD3kex3dYW0RE0JtPgmHINFH+neLEd
sqyCpL2ywltNvTHEW5w4nc5Fk05aTGoD8AnfjepOkodLX5XvhwQhiqLaQvwcEVqdEDtlpHd5qpvZ
Q9yEe6sSXAgSGxipGe62GULcpL1Pi1/VgO+Oibl1kuNRG+0U5d4zUzuJK0wF4YSQIxlqBbE5Frip
xpO0da3+0bJGu6jVjVF+06uY4lYk6IXvNj4ercRT2rzCmP4BNK+tYYZXWU9tjQyK5Wf6qmsFg2OY
1zEjYKXfQw3tTWk4kPP3pPkdAdgHPkSCol3qiP3z6kmVkObV4X5IDhh02kbnUnKA1irGLvTZ0h88
+bkNq2sZ+qRPyaOFskNWii3q+k1Rv/kdoZesfq3E4YeEqM+whKuh5hzIpmTGZzq5ntpe1e5niLqP
S3TFo6mLKUMQi285KvhkKG0RnUSbaG5hzvim+P9x9h67jWvRuu67nPYlwBwapyOSorIsx7I7hMsu
M+cwST79/bRbGzrLVYBbCwV7UTTFOecY//gDiT6Pc0Ow+hCup3nw2iUhPMFYk4HY5f2eLNVr1oIE
SmwG5fSwjChTU78c9nn3S+jnoXk2VTT8F6l8AUWV6p1BzcNvTA6+9dJbGV8Eb1ATkgkKT98mKTOF
VZ9pZ4U3Rh0eooqxvBqtzTGIW9+uzqkAq3pOkwedxRKXPdP6Xag6e+ZjbklipJm9TVVN8O/KQXYm
kdBc6TIUbMWvZfIv1SDl8Bu1J826Xzr4lrmXC8RnzUsVIvd0Mj5pK6JjVVa+3ugga7FPdtRjor2V
7Y4QRdz2a6+QAORQmEHUwoRWEm9d/WmoW62j7qu3lXGpow9l6VgRB3x0Nmmz6fPfSr9LuaUq2sGX
2ppjT1G4Hw11FaaPYg6kcfDm8BkSkVIpnqMT01ivSf91m+RjQmfniIvReVH34DS/WntdTGfyTgYi
A/v+HryHUzSfxceiK4QXp74qSUG+8Ba9muV7RzsVKy04nbUb2WXTGk+FdKumCKuPZalgrFBRf7Wb
iPSvolrn86kaiLgu2b1ir1PulKwKSgxhm25Zh1a6UqKICNk79IDbPDotgNh5txHSHxMbQ3g7csXq
V8A+yVGtrs2RgUkfdv+rsiQ5lLSO636zVJ0bdv3jwDnfXYpsPUdnXfOm7BCjtLSSQNYCzmPoY+Sy
1mzxnqy8y/JmUvckPy/DWdGflfxOywcmZJdGgsOFhnnQibQ8j7a9VhhDYYWRciKKmMxNryV3bIjw
dbhPxieJ46+1MVPvayyQlxb8ls9A/eGU0TmKoFOn0r7t36NRYmHqKzG2W3UIvRRuWUWgqUNNNm6s
ajjaebdq+8LVbUqDpTmrLYGMTXjKC0YRFC5Flnk4DLtRv2V7Pln1fmB3quraTaLIjZ0ukIThqpag
2sJZtRx9FXX8UD84UrTOxmMqusApJUzyhpWTrJGS3cXgV3EHQsvkN4m/5PmYqcRc/sEtUlLu8njX
Dw9hMayM5rVfQj/q7pKGPXg61snzkuCKu7QeCUk9yLWevHbFS6quM4Hj3LAekNjYGTtYxAk/pGsL
u5ZKyGzgX226QavkJmXCS2SR4oQ3CjvA9OI4j7m1WfpTY1RekxhBPuwrpzgRrHnKIqhaeAMRAHdo
sBXrodxLCecLORQ0R38QLwdT1d3XTePWYegRpxvEY/3RT81mGnyLPzp0WrcKm0MhSCyXL9SHbAX2
GsKNmb+rRUVSTOLNveR1VbdW1EcIQKuSzJHFPozGb1Uhlvn6XLW7LlRXI2uo67N9zyMwaTISMqHS
EUvpoJRJps8+Fs63ggJmoazXbGAIXmKNIrvR4rXIDE+df0sccCaGwEN7mqN3Mog7GZMKK94sPOWy
6dzYWM6DQbaHrl8XgBMPm6hzjj1aJ834tNpunVm2H0kIw8Jy28/ySmuJHeG9SetqkytvU1l7Zt5T
CLjKUSFiIzRUv+2TtZKY/tht2rbxphw9oXS1w9hlwzEzh4fU/CKzPDTvs+KOGrTvuoBQYn/J9k4E
w0Rp3Crd4BPjmgPJBwuRwBA2icTLFcMj62ZVmMZRrzKvaygPK3VT1Ndo2CKocg62Jg+6BkUYySIm
uRsq23Ov89QGFWWVHozGp3Cw+5uZPYxW/aJZJ216qudf1AybURZv5EHw8do+UjIXaQqbm4DC9THX
gRwZhLBG3mKeptFaERXkTgMvI5V53Yx3SZG7nXopRefZBK0Mde9KFFSDOcHTJq5ZTIFivcSFtl6G
8jCWxmommN4om0uLYWXcKne6wZEjhlXXZHtVK2kHLD9K90njhcARTu643Wi7TYFPmKkDClcrZ6G6
aW23SyzXkrdNS7WYcYGCh9J2npGtF2vCWLq+m4dzU5frOuuOxEa6RA9tYJK7EgYYNhe1oGikNV7R
Jsk8BBBrdXYY8fzWeMyLtBycEgqZbrzmbKgtDjsKRdGifvVo/cyQgK+q2HZia0y52yAimhyKfLxo
VCP3tWK6zxYRlCxOuxrxYRlWI8X8lMV3tjIdlx7/Dc2Q3b78NK3qrCb7tnrvtNA3bZXDS3jm3G0s
onPU+NRVyJzsfZ1JK3yofcz0aG+RulUB7sar8It4Gi/snwfT2chNucbBfK85O/6OXHmJjTiI57Uz
+ZpGxiLOQ6MWzIX9Jx1xy3FKP7MmL468+iqaPgyiX1fzurfOZGutbIR9pYCrPgynprZ8U9yr6hwQ
m+tWsr3CjG89JeqlrYtDQzYttK9Esukda081Y+ZjTz1dYmQ+R3HlNvDjqRzTKPTtqPKTxUKxKraj
3XxZ2IOvBDFt7HDdsa4fMHBZmeplqJLfhR7fzew0CCHLJkiWxIXBUBRYI0+HUhkp7nAEV9i1k24q
twXeMr1WnRx7byAVw2OHGOIS2VYFQdnehPV91x5FZLI7/kqc33jz1asaL8+MPF8roQlKelj87OLY
AmuDchI2UM/SEqLeTGtFrrys1Y4CmwFL0TzWVlAvTyWCyYiD1xAPOCn61xzwNqwehTE9ylh4D3nm
MvdB2xh0SpDrfOAirbJpPjiS8EdhrYmLgCvgDiL0m3hYmemjEuUesYjuPNNP0EuKdHEFS3AKS39Y
nq2OkqDQ3cI0N06qcKA7UlDCgyzYKrMe+/12unM0TldF6T2y2J+XNnMLIz4tuuOp8lbOsjun+bIb
QoPQcHba5C20aQt082nSXQKXVoTPn/T5cdHOpQj3S6/6as16NPZOeFnoy+O4D0KHRjhqPLXXXaJm
gjK2SKAYD3Wlf+kY02PU31R3vba2yhOp29hCrxzlVU2ex/gyOkSh9wf2LQjtbXJsUpCNZoAMvTZx
1yei7FGKUzcMVTer8jsmXdQPhETZdWDOzkVLY7LmnW2fRUedlFkjUj8zKlRzjA/Cep7HhoEVFYNT
gMIsq6QluZ5M7hJ1bJmxeZhSQKDiToaN1Y0zPTkYA9Zt+EOrK03DhKeIVjW9BHPetRlK+9A8aXQa
ncU8WTwO1kJEDZ2/tWhBpB1HEw3u1c6+mla52fqqU60Mu3YzdjtVV86JFB8FU2MhezpqMIlKp4iQ
KamepJI1MJtvk/3l5PG+6bKVkvzuy+SJwcwZYAT/BmVXxpxw+WCdbL197PowgHFHt3BnV9W5ji/p
dH9tTN2CYjjpNTcVx7xkxmypR1PMrq33lGcLfdE+MttTTeLevLzjjOhapbZSS8lf7LcUWFGwioCO
oOTmMVPycVnlDInLtypHuX4Fc+L7vn1PQWxMXacyy70m+iIAA2grcjvWWodX/ay9T3AjVQa/pvMR
WvGDTconBbQx2BtzoFVptEOcaV5tkmlzVdO0flwYQeH4LXdmia/KMldSZ22M+gTo6Cp89biJB5G9
iUuLfNbRdaRkbYK+6aNOg8+aIBmgt5FpT9eNZ6tF3QbDIqN/Cc2WTfZrYePsUX2mYXQqpHETUbTm
xBAMSgYJOXXVJP8iM9uFnU7+wOWKjCicY0LvH1J1Yzcn5m4IYXA3K/8kzbvThftE7gOl4dxR5juC
snwr/5LI8C6MtRpuc1sLJjKw4qUNZN7aVKP+nIyNQfVAb6xoix/PhK8JWds2lk1fW3lpEW2KfLwr
nbdSASwBkDIMbTWM1OqRfFq4tR6Fa0caQ2L9KpadbL2MsHQi6U813wFrzPaD4WW+SD5b1T44AEOZ
dZo7Z51RU5UiQ+j9phrvRbgTgO3tRvRl0OnrDjmylB0zKrmx+5WW2woQQx98Qz6GSU/IV0N9/rvE
SzmNzVXNYmoTfb0sXxMFy0J3OeHHrXWHTBF+A0ac4qtkoHgCYoO5Lc6FkF5avC2HrDyl7NNNTn5C
kW9jEhNzZ1kpKYy0+lKOk5cRaFfRly6TV9BpQ/8+RKN9sGJtQ1ouh3S0cqa3oh/2cniukwQx/rmK
bE9qBq933vVOxzgrOaZML2TuN5JNnv647fXsLBkNlfFXYY/kp47+2FD9VZ2XjaM3RgnRPiGI5RMZ
ZhvHDmzGXCbBPomV74v2mYBr11morSpjP9ioamTA3P7aRxrHJp53TuciDXBbC3q6WbgSCe5hV7gz
VHUn0w/1xCbutEQgdn5VTUBNCvoH4RZUBVOjA9rBRSVzpRl5ARsF6QtiZSqntvrTDeWzFV3d6dNz
NFu+TKBlZDqe0YReUQt+dfDitHFjVRyEzYtSZIdoPhHjdp820107lYjt2cRSaa0rSTBWITgA8v5S
bDK2qtZ6s8xs1UCBIZYNSR1lCPmGscq+Yb70SLMUSbk0uvNsYOwCOvGEUNfF7v3YLM5TVoqt3inH
Xh+PczgFHWxaGXBblbZFjvM+GOT111NdohovfWtKV/kobTkO1bmN6TEpx6Lx2M+/p3u71/Z937+q
AjaKShc6hGIdEd25MisDSbD0EA9AbKQcrhTAESNW7+TWpvptFw54bBmsMdmIuf2QnTooCFFsZFR7
hb4rFMnvK0MKRPG2hPregHEwG6SXZL5K8iEiKPT/xAbO1evUwYtu5pMaKl45Hip8OqZXzZpWWfho
RL+i1tkNdbbH3u41Xti5HRG0y+waKQvEfLFHEm+Ur2Z8aYjo0GOLYFBydPrQj7PaL1Rx7tp8Wllm
fE9TAkHAG0sadedX3Ns7ggTfJwF716yOc2NslazFVEKWslVq9UylGEXRCAk2oiyFCi94v2Zf6JJr
NQdJEQet5RnPD9F8sKXzlPKVbbq4iF05eiJntTIp852epAIbuwq1Mj3daMlzWWS3aS8GNm6DlEYU
UYa7hKf7Jlm+aj2o25o0FQn0raPPcNp+Lej7Y+dJbu+ttLpITeM7mboruxkIu1l3OPtEGoSo6cGh
XO0aZ9fWKr0Zb5hNgmiy1CszeRPdQwFwETrqTu4tkE1y4vvWoGZaKk/ST2m2jWwdfyKdF6CtNqp6
0ZdTDB3fFsKryGnwtbzJYVTfGxFKlrF8t6/ixmxYx47KHGxYX/9NXsxaY1zV8N+eOcH131e5aFgt
/kIxKBR7VaNU65Py2vdgmMSFi0GhRMyxldSvlOytjGOL1hx6CoZuiS8WmYmSEYOlGl9TWGEwhBtN
V9iuSWDoYt6haPQyJjvZXhSAMC2l9KS1D11lBZNoV4LBczjJ62gAf3LOEQGnMryXQW7cfh4eSHN5
rx0kCC25o8VbyNR1+jLaRyv8WAaOScla9wZJujpwMHYfY/1p1Y+NtSuckTO381txnOJy3Q2Jrw1n
05bWFr9eL3/ojv3RqHdDNwSdo3v4vSKjcFYUAPt+IErq2LRpEM1v5byNjX2hEnFfHhzzuZE7vxbK
KlpkTwI1SGXflpFrKqqbmBbq/PeOd78G4lUYs6kOdXgFYDwjp1AgfilxkEjtr2RUn2th5CxHEQB9
3Rf2Tqo3mRX5ot/OxvIuU3YSAYrXFBrIaBuKTdg0m0HC27OU13ECSjUM61Ax1jILYeZhD/HnlJXv
SVewwnJPMgVH7ac9T2412c+JhtOkY2UPdqq4SgafXoKCtqTqEU+YdZQp1Na7Uew5Nra84EHfyttW
YR/Ixi+TXarq6s2iPEakl5jcf8PTn5MBiDG0vNnW3/t+hCyXXJzIXGkjZ7RRYqhVASAtS7kpR7vw
LFn3puVCVpDiOsB90zT7pZYcMG65EBtzEF12sM1lEyfqNpTkjVzadHX6IU7KiwKXq++7IKQnGAt9
3WTjRh8JH2FsoeTHSHvKCB9NP5z0IxXvEUeAgr1Jdui190oAtffnyDgJ8zLSs5XYBUcgkQAmkpT7
2fKRdi/O/JINXxOKq3I+6eMGDB+moGyvQVC12PDNDKXC8TrBbpUIFeYdM0WlLbnCXaRebFAZR95K
/W4Sl6w9RvVJz49KfEyUozx/TOrV0vuB19Ab62w9SNIFX9CSrWmRUzcP0SZnYv4Vo+3srNNonPPr
CfjYxNn9bNKQNoWfN6PLw/isqo/WWNcaDMeOE5d08tDxp8RlJ7IxcYkfTOpdAxC+jLH5JMVXq90F
dgoegTtLpwFDLqvtiMe9tpezc5dJ53YAPSqPUqjdL1p7MDjSIp1p4AZncqZvQWegHKb6X+4MsQ2L
L3xKYVwcBvlDkaKNRpJ1LY5p6nfS85Q8tRPBwjugghLjqExcrWq6vWoEteZ4RTXvaP9z+/p97wdL
O0nJqevPho57CQNf5mkR6OVeZLtysLXXdFEDBEb7vHpTJ+egDfd6N2HHXMoY0jjvQzWcDcIGPWd8
N+TnPlbWdFrryEkIPSTxqvfL/jd7/mWJnI0uacerQ04+XOz4pRjgtg9PUvJcMC/qH+zaS2t7p8c7
m9J8o1ufkngwXst0K7Wd38160MknpTij5mes4XaBPcI4jfwoxLOn0x7nQnFz9mMRNry3Jy0fL0l2
srrYxyM9yNXw1YwvMTuCbODxQ43IwIDGz05WpRW0W9qZwtTdwX4YpHwrafQ/Mh9UE870CFnSlwdQ
Semhjj6LqPhwmspfRucga9HeVJeDWjN97jpScC3ovXiw5tThTmL7Btt30qxN5o+EoSSgAA8ZLale
pmtBgG7b24PfxlCXYs1TxyeiAbEK7hg77+X+Q23FGurUSgX6yAEyjEL2ekV6mOpPFFhNB5ZR85My
fRpE9WAPD4r8r4Dvb6gK8g1HSY+jrh0EXMGcbOGSEf4/7Me+u+4NOSmdiorzj+va3bpxjrX1I3K8
dusMJieJXBkz100ZZA4b+WecSe3WE6wkxUytbUhgc4ufNF/RPzhg32j8tFtPsKhotKkvJA4lzdym
ydsojb5iKpyxTGRVPZiyxo1ydV04f4gKf8jjblWDv0ZO60Wo3svfZpb9417++zvRnBs6IUJ/I0+v
f2NjMJrysh991dqtM8+YCdPOKr4SuTjNjLIYgP+ERqPd+vLYi+mMSVEgGlK8IfUJ7f77df+bHao5
V2bNx/t9Ukbd//0/yv+XaK2dhSoSZw6b0igCzT7Rtq/CfPkH/+cbj2rNUW8+QY56aUwkgZEpcF3j
DksfRDU1NsPxUdlaqbyaJGIINW1Lx7hPDMPX1ZdwzilDz6XDbGVkHwYZUcLqJLfjuS/+4fz97a3d
LPh8zBY5jiAdF6DeJMYiV99gPxDV9SEbPplBb5thU/ZPEH5081jjom5iZCE1Fk4O2Sqnh6ATIhjw
EBaPqvEzBa926/jD11EBJjg41RYemDNhqX//qr955W8dfxq7GLpOhuzaM5qd1T/Dz6zZtdvYTlG1
ldUuXFgPpH5FjM/P7vfKhPtfr6YlMkWXHBPXRtWVNdpQ72fXvVn6VqtnjUhabndWvQgCogEM8rNL
3/ADCcVTy2VAjFj2ezlfJ9PPdvpbS5+YRIEyGud5r3wsL9Xn329W+29Kofb/GPokqmQZs8V2rEPQ
guYxGldDWuCTiYh4gO9zUmiUgOHFka4za7xBWuaLIj/U+isjCEk66OkuoZqoU5KxVH3LJGKdEZbb
LJ/liLOsmE7X6XwiO8Go/JLD97G5d1Q5MKXHOBrhRO2UxcSBmMVUKPd//7OuXNn/lxOo2Tf7jaWm
saKC+O9z8TBjVyLakTiGTrxqdfOe1PyJcTj98BW92UDmzCjMvOFVstLz0q4t+/nvf8N3S/WmYtBK
fSgVPWG3jw5Veu0V/n7db3b7W+tDUx9q7DZ5NqNUsRETxCiFAEs2IeD/8oj9HwvC/3j+ty6IYypr
cmOwBlI1dpfyUlYHWX+sxrc+d0AZQwbI21E7dNXByt/K7syxXpUvjSTBdctWoJhA17lbNR/F+OZI
D6H1kqivJKybM4AtoRqEoXfXqaWE004EtFPl66r5ozEnJQzbVGuO86ckezYSDzrzymZkkzqBgv+S
1cRubx3VIbDEnQyOKP9O0ouhfDjLK+izO8ZnZbpbzGsc213ROiep3U/pKamgHVQNQ8a3GnzHbNq7
qNSgRsLgie5xNLTbhZjd6mHSZa8unsdw10DRdnbR8A/h9ze0cO3W7dFEF9anA7ZEV3sOmkGIT4xq
sNecJ4B+E/6j4xqRQuhG5dV0wjrguxPFP3Kg027dILvJqSSB1ms/Ncco3Ih/sam/ecmtm81SrSI9
luAP7Icv+7H+x5n+3aZ2m6w5J1Jljw2M/XJ8MUgYhQ0KPOZivKVHiH874LihXU+R4imzuZLlhZBp
JhKR5dXdNs62dPuiD4x8BjTkYTPVsAz1GFXLLznpzo5ewjYwL3YZe5gLBgrg8pSY22jZFJHmxkVy
mMGTM+1QEM+SaP8Sd3/3rG7KtF7PRblkCjXBDhMC8TMjGs262SvHjml2G3PZ5MQ0LvmXacp/a1Q0
62ZbvOYNZEXBGxMajOU+0U5szPaHZ6F1szcmnRjaBvu5fbJgw+AX6T8K1W9u+tarSZEKRNc1142j
wnVGkA7IJOJn8YnarWGTTGJHIQ/4lisfTEd/1m3c2it1klp2+YRcxPoVPpq//35GfPOqmTflUWZG
nTRC07nak3Sp1/2w47o1UzJFV4Xi+gSWX8vpX2Yf3xxo5vWP+F81YjHYjqOHBbWc0wStAyUdDpIl
Q5Owe+9nz+Nm6ekpG4rItWlfvQ1e+ednF71ZeCmGzHJi87K1vxrLB8X52WVvFl7RJpYjV9SJsBgZ
czn/sGf47infLDnViFpJqCotnDZsLAjARVS7VqcFWv4vD95vPuLWtihTsde0YeJiLc9Q4s9oXlKy
6p3sH+ZF35S6t+ZFg5zGmqT07J+zOEzRuHJysbeBM2f1Dj3Pz8p046ZjSXNdmFOGea5aQDPfOH20
/tH3eutFpDb6OMydgqz+OXqUfvZiGzfnr6lXDGxlRgSGEm4B9ZG1//1uv9lJjZtFaYYR7pvXbiXJ
NhkkJ+qrKi79v1/8epH/KC+Nm+WoOqQKFwger2itGLez9sOncbMi6zk1QMZ5xF23nq988dXf7/e7
N+9mSeJi0KhYiM2kwkEK7vGuz+DMXZo59UN9+ceHfLd6bheomdlRn/IhwKJXXgfzBR3Wl9b97KC5
9QjSDCJDog5bB7PpkpWpK14F3fDvD+ibL/TWJygybCUbbL5QI8QQDvOHf1TN3133ZjHaWIoX88w9
q4YnPqQ0+Pvt/k/Z+x8v4K0tkN4Lw8kcMe1lZGEztoApnLQpOqQYtErT5xKNMB6RFnVoNebGkyYZ
FdfWhHMpqyuTcVZeweY6m6oNARiZRxMHaa0x9CwCsTzp5Xyd9O9jW3UhS14NQrU6fnIK3bdnM6gW
UFktUMzRAzBzdVw0wvL3VR0hZTJUhbeFJotAh4OJZ9+05Htd7qFqPnRQuxOT+TmGsoX1zojeV+iy
IqA+k5FLnJfBkk9btW/9Hos/u/SkxTzk0bx1Un48/DEYpvZPixKtY8RJY3HXYekf6ve2CjOhUJGk
PuFhB7vg998fs/E/xeJ/Peeb7Qm1sKJQmwrMu3vkts/h9GTAN5IgUFb2QzXzfMI3kUqB6mjb2enX
fdbu5s5khrGz+pm5vNgU1rEMMS+Hn6pjXj45jMrr1Wh/XlGJrNq1FmIitQquLiST5mfQACJ5B1Uw
iHQEO/x0Xs5N9pmq70gfUDg8lgwOS32zMHuehvWkw2NZIhwOPdEUXgLPOxEfFdIvXIxcvetWOWRh
a5rQAW10JV1nTDcWSEk5g3rjk+BoU+y14XXMnaCwRWDEgCQwtOfflfo7JaxkEtsUXoZy7vO15MC7
YWbbKG5bbyf1C5jeFebwlHXluZb6/ZwxVBqZVKJT7rTKbaGUhXBMMg0bWPE8dzClx7sZynxU8CTS
k8VMDo0aHCmM0BKc96XhvosbOGD6Jo91d5ql+6qH8/muKPNqoNms42qdLdnzRAR4njxXy+RX7V4z
15XMrB5Lx0FpPYsfiuJ5IQ1ZGOIiISJvdP5nNRlhyEqyp0EYH2Z1xTKozRNWWKup3ph1v2q7Cxka
bpkMvqZ/5M3BmA0vNUtXE8pL2TUoFeGkc1djov02cXInbWqTOBivi3FYywvh1mhSiri7n5r6yv7S
jO5+HnvPRkkxqJIHbyOYkjt401ZR+jke5ZakuCIZtyMs/MjKXZIll5rkiXjZSgis9BMZe14OHd0x
MrIybFfhFgw+uoHJMkZQsa4DRl/VQ08P260SdutRmJidOjsFtacTTmiqCj+2+s3ArK1PYj+HrJC1
U9CYX/0YrpPE2ZTYa6qx9lFGUKcRaEUMaO1C9s1E9cr8YW61q0uMa0q4+7b5KVc/E+tuRsoASOoC
h0BNdYjQK1zbGrZ9bLjzVXq4hJCJfuVOfbEXbJmYoBgrCT2CJB2dtD/WDH6byS/0X9pceLF2Ncgo
hw2N0B142dlexEFx7pX4zxQh2FSgJNQw243KnfRHWYidkwUgSsxFw8CAb8FHr6ZozZTOckzXgYMO
LcjpSHE4CkWGLlZCwmx8kS+Pg40gqIE2Kuurkm9ML1/a6UXmTYQaNTEkCMfQLcIKqlSx6iLJbWds
SEh+WRxrpYkXrI+7JHazCYlJATN1KdZC28nQHMw+hs7G1LKG7ZsjAnivMg1Z4bZJtVVsaUQl4vRX
oGxsD8k8rTGCwn3QT7OHrLAhDvwZNXtFSI3S7aQSfTo40TTyhY+mq2EZpMn3BsJrhDs4iKs4aHXG
W1cV65hphp0+FvN9J0MwjxyXLwOO1V5FNOyU8O0d3mPAyD57kYoWcyINLYa6yYV9iQznYbT20LcK
aM91shOYmtfT2mzN48AGbXW/pBxNYIZcNOk8ucavOaW0mhzmcxns2TzO/Lz/NRmszwGaDqEjo/YH
00ZXlRFgzbpXG+8N7NZ+eu6nMpATi9nrJbNxzrQ3kIOUPnOjati284yeN9tVy1nhCFOSl26AFZ++
O6a+qWsTumG7cSwZdG5cVUg5c2NcSTKLDsHP2SwuVcZrPBkrG16/7Gxm5xhaJLZ1FqbRlTv2T7YC
exOOvVdl8R85zXdR/FAwX2ctXQ9EYUCAsl50UbJFlv7SRy8h064eWnDhFEczerMjqPC8cD38OUFE
zGqGNFSzRGX7OYXpUZKiU2XLndnITwWc+LlAYTyV7Mup81ZI7IjxlLVBPpme2U9ua4A9G2312o7m
dpQPkFJjDGOweUA9jAmpWa61ZN+Pv5X2mORHVX61xbROK07liaFkd3XNFXtV59j/nPtm29VakKX3
cA39OSyPdACuzvdGIEybPRg1tszIAHsHfm3P8CgsNorlHFv1OLa/GybykXB7/OvNHivDqPZne2u0
06qxnnr7DWzJS5PRa8xno/jSzIcxfSU6zNORkkQUHUP520LHsBC+o3bWpU3v6o7ElOghbZ+LZM2K
CkTI1Yw8OUbZfCeIBUukXSYsuHTswHBwsVd1mbggxDOaVZZ2aILtXVfKriggDxRd6g/pfVj1+7FE
pwEXx4Tm3cDdNKlMaKZMx3kN53s5K+HhQmCJ4sdoeeA2PBnSkWyPv7UxPLTyRdKfRBL0YMJIqaZE
bHNpZ4Vgws4xY4RUQ2K/OqYUs/UxVJw4458KbV4y5+timA69hdTNYf02v0JH2U4xU9YOZqfEy5rL
MnqZcGUwpLum2krJRCksKNTujeFfJnrf2Fpo2rXm/F+wQ0x+YoggRuyd+dR3ipewN3ct4vDmSxdp
UFJa9RBdkrYkBwpFO/oBAoD9yJRcEaN9S74WtbjPQg638KEtCq8wIuo81atYnmkF7mhv+2GEdIXm
PendNpY27VDBCnfQaj44OczQslqbPaQqiMF/L7mQA/x3b6Xf/FlVHw9ZHY8gvSN8xRzhO/41zSVW
h00nNV7CZozSeCO0oKmXg628tvbn/0/dmTXFkWx5/qu03feo9vDw2Nq6+4HcSJJFkAkSeglDiIp9
3+PTzy+o6rkiQeTcMZuHKbOqexHKjMXdjx8/57+AgT2TibW08+4smOBeQsQqQHkMkQkj+waTkbMJ
WkQ/QSDVVqVqd8AKw+E2KpJVgeq8FX9pM0irkdzVM5awIEGl1dcoiPF2sUiyQ6zfNmgfTE2/dHJj
JbxxyVn1ZwoJ1Y2ndegjTEXTYLzFM32dQ+QMtz08sbD5YoJiMkZsiMR9hzqjDZkk8q6S4BkorVl0
F711F7FPRX228jlLOq19FcUg0qjme2RWENjoM+QxTok91On6ArEg/SwtQyjl6wrWfU93ugIURDiY
qu9TuUP2h0wIurKdfxUa6teUEmcl2la7NEv/riFwjTABhnrtlleueV1Vyya8lfl0LqLtyLjXsLk8
H1Sxlp8b0l8ATiMvuPCKjZdsZV8vLCtYToQz0wbPCdnCUYCz9WKl2LoJyqJsz2STE8WBfEIkMp5U
e9endwH8M6qw+VyqDm8LgHKIZriVuw5jElBno1nw1AxxGSbXk/adLQNEZr80yJyK7m6M6JP6a+Fd
TWyeVbl3Jmfpy402nPV3dn1VDtOZN/daxM6fbmV2sPUvZlyt8Ds+UzTJw/aqtb/V8DKT7UBYs0iX
TZ2ZPOPi0ROIGfcp/O6gNxFD+6/3Xv8gxG3g/+iqXRh99eBWh8yFlPlnmNeF/8Ot4FLxxdEhr8LZ
9Jpcg4DrQN2npYXFguc7XwJYOIMNbhkvtFULEbFKxWFIbnP66jbmAwBtV04qt67U147l3eHLvYrd
HV4YTlytiwL4vZSXTR5sM04/HhDxPLFATjE87ki7oHzI6++pt6/Dez11LyAJoQloHLyh/aaJYpew
pHP7ebKG2w77T8wXcHpbZnif1dSf2vygGiKEgMgQ5Bce6E8j5AXAlg41fw/Aa1FDE+0Em8B4m6ce
bmXDWeddjxh4FiDdyidPv+tkflZBxHBt9AvUvYlGbRrClhXxpSruu2TTDt+ieFzm7QWKZbNXKGkr
KCxFYNSNq4ylaBS3GA+fscjgwMNjxr2Bxf6kR3ct6YVg9N17+F1YjzT9U+XtDLrC8gvlEtL9lQRI
3ExXproMu2HjOO4SEZBG7Eb2j1R9j2A6DO6Dcl50XP2sMF/5XX5nK/8+g6wdojSCDEqDEvyy9YDG
B+xAMedPH3nvDX+oJ4g6jMEm1Z+9Zlw5A2kAqPBFpc5VsBn7Eib7TqeJmVicfeuvcZRDiI7BzbWQ
2pFh6Op7R6t3Isc3pgwazsyWdz6RXudt/S1AI9tyWzhYwUa5CBnQJbLgIHYNOM+0WfmwDmpVHqzW
3SKrf93D6rdHUK3JMrVQUNMh3unuosdlJ5qP4j2pEOz/1vpiQv4PvOuZRYN+iuesm8GlN0cY92Er
IyyQTsEaQlPJGaCfkzmc9VxtWAfAfTN/WDqQJuz6IhSXMn8YKKAZyQhRZFrEHhk5XA7dcu6KCauQ
eTzdcZN153W3nTchmZR/hio5jzxjAeV84VQQItR+pISQUm3SoGRNib+E8IFkxTZsgUFb58NwUUfO
ja1SiLXhlWGgk5sAKiybVeBvInRXnDq983S1aWDC+FV77SnjAum0jfJm2pRzNylna7diVyfMRaKR
gw5zbz5qUH68jOBU3/mA+6vqe1d5azsF23zAsqcYvcsxs/dJ3J/rDqhDdHBObGW/2ciOioSwlngR
8KV3I6RCONFB9fL5F78Kf31UlZBvd/5e76xeyXLYOW1zTyC79lDpGSxyUANRCCyiRnJ/JwXw6bwg
1UD+YS0glu0mTb+JB2cr6ukhcP6MXP/a9f78/KZ+U29VRyXGanJLsPMWqmGJOotJgGZ4cl/ky8+/
/lXd6qNnPqouqtjpujKhnVcIY9lM4r73LzKJU1H/Z6jt/VanKb/Ve1DGzUXPftiO0XViX5cn3Xdf
9c8+uINjNWT0yXOL+ccTUkOZYNfLMYULUq5AkV14vQvjApPJ/GbARiGE5VyzT6WSHSa7bIodMNcB
RQVHiv+7Ov+xiHIACSyMaYrvAm2j9/dTeKK2KH/jfWW8drV/SSxtK4O7wV61g3h/VmKxSyUOTuI5
sIg9B2eIIdmO5Acnj2SR+VS2wucyQadeX4qp3ufsJlOgliUENfaBlYImPcBZSDKOvrdd8Wj4am1a
7VpN6iIoulWgPSrQ4bnh3Lj5t77oFqMfrtL0oZzsRR/DhCu2dX3pjQ9ZUy4RN3Jhw+rNTRVFixRB
kYoic+l9MZwLh0hKPFsU1iWsv7L8GouW0hq6NngJDZDJiOxRViP/BWyjeEQmJPFgsl00HYLcYgkC
pE1tEkco8lrzNSBIDrCNhjydqwgLT6vPZoWBsi3IKJ7igEQxBqSLeEbSwAoNnKvGGraaAs0/q3Ss
nOTSFSsIrGqCqlheB/m2Hr2FSXlQUoMYjPQ8Qocr5kiQNxDp9a0q4jP03OCn5uN91OTLqg22tusg
tPVoG5gj7WSHeypFh/KioMiG31LoP03Dn1nu7wqoPmUAghoeIxot0tiY/aWLZnWOuQFNsstpCq+r
MGQ/JnNnX+31iBWTLv0BDngPodHfeGvf1JGcshlwyK/DY6TkVZb/aeTleeKMy6Sd+f0XRXAIq+kx
7kl/LJiDlr7i0LkoQvYciHp1dujiKxlfARVF3smL1u74w0j11SiiO7t5cYNnJYNl0aMgl9qUPiJO
W/FZJcViyM614q6xi+VkFH/2dXbeaBOntkdb7YCSQ3htLlPDWKFowlFeLdBVOuus9MsEnbyHcVR1
w7rPvbusTS6hvL3ajPtB8ugALQiSHOPcbzEl4nYmWKKmaE8RhSR7l+rXwXTVkD9Wo39val/HqNq5
2YsdwKs10+VglKsRZkHbu9cqMC4a3/gRGtQggG644kXrDNjHeGvVJtq1BW7rXyOYW0iMtcXaRWEj
S9WXyBYnOiG/aee82h3/skDLOOqYOF5P3tFRN9wPfrDUHEAkAfy46RTG4TcR/TU8/HIVJFsziYxQ
v2vi+xSvYbO+dCG2fh7Pf9MYOdbodqeMYwq51C4X55GPa94wnjpBfrztHovi2r4eKmq7/W6or9pu
zz5w4ot/0986Fsa1XCPvM5taeYtAROdNaIOhJIfjcSZObXLzZvnBFnMsk2vaWVLHk8nAwuUo4gYj
QYuC2UWEaEkY3QdiM2YO0SZcuMo50a7/zTAfC+dmky7scX6sKngC9UVuCKsPEYDPx/l3L23+818m
kRMHQTq1jLNvCuzId4NsoKCiRNf//PwC8ndXmJ/rlytEXgOW1jTYB61xjtfbsAqv40L90H3K9Pjz
hsTXRn+2u4EDbnKdet+cikPJbIcH5Q6dpWVbIB3mj+dxwZlW5D9cK902MC5p362rTl9FUbLLyKdP
3PFvRvm1oPPLHQtr9IVXDDQb4RhaAY0FK7/sk30cPPbFN39o0FnzHydEuRSyH26Mqo+tIWrWnGk9
uK4CcmcNHcnJBU2lp0x7jlCC//zefrcsj15m7UU6+nIO1USQh2wiIxXCz7/5d3WdYzXikpOw3ipm
QpNFX1Jz3JSpv3KbfiutcZNDTNP04qzOkyXq9ej8oMeR5Q8uFCGdsrafnTtRv4is73oEljI3Lug3
nXkBqNRokds//IjIHe/LWaqEwqauk2xgDCrgCPeoQfk1gloCUTcvPq+dZmUEj7H3FJvFCobceTHG
D/k4nMcAjpPwi0E7P8NrtXW/e55a1O4mCxF/mIYfalB3WEdTJzBOvJXfTd6jM8IYu4Ffosu/05Oc
MkiyGFANxvGNXu7fCPZ/fx7+w3/Jv/wVPur//k9+fs6LsQr9oDn68b+vwucqr/M/m/+cP/a//9rb
D/339VMH9T0//jtvPsI3/33l5VPz9OYHmGVhM962L9V4ByM9aV6/nnuc/+b/6S//7eX1Ww5j8fJf
/3jO26yZvw0lzewff/9q+xNuyIys/Pdfv//vX14/pXzu4Slrn5r23Sdenupm/rD4QwI3dOizOrYu
ZjpL//L6G8v6w1S6bTsmwhWmMevFZnnVBP/1DyoSfwhb2qYQrm6a0p7LrnXevv5O8oWmLrGQ1jmf
KgXN5H/u7c34/HO8/i1r0y95mDUz0eWt3rPjKEenp2E4trAcR5jHYMColzZcQafad+ZgfXU8NS5K
TcBvGAPSIgdt0CA0ADHXsSTotdGuymL5ZKeWBA6K8Kmm1eUVudx04yuKhAZs7Bth6qhpOgoWXTQ1
P355u38/wa93/HYW/3XDLq9LOAb/QJB7G4rhBQNtD5A/9kZvWibDNK3Q/iGxlqhO6EkQLT+/nnxb
I/77grwa1+Kt8z+MxZvYX6MhMiVwzjrqDg+qdOn/cOoaUpR02sH5Gicqv2iyJKJhRG4atySsmeqS
VdSgslFo3VXcILUVJUAsLdttL7vehzndJNBwELxBpiGy14o25iZSprs1AnlKEP8tQWB+AslMspXu
SgP7sWMx50mnHxuPsDDRvQNqlrb92RghcuKCrl6Nib0XUVVvtbrdf/7qXj03/plivF5YKlMXls70
tvVjgo82RF06ZUOzzz0qVSPlgY30i3CXtk0L65BDW29r7Tb3oV8XI0Yi6eTQTcWo90Te8dGdcH1p
C1MKG6DN0SAmOpKYXlK2ezMz63PUPo1LJ5i6y7Atm/PRVPUXRDb0dVOLamubEZ5BNRValQftqTv5
YDAcZQna4iipSOf1Tn/ZmAs1xLrIimkfz2Xw0UtGVBzb/r5kBm3sMRkO1dxGDIe5Az9mxTWricJ8
aCJi2OE224rOQR+zT75KxbkpwZn9wdGS5Fr4rnFih9bfLzaD8MSskRbB5t0AkuLqSdLEcu9AJLqy
g7J4pgflL8wsxBrXQBCI7qC1ab0x20eFVV1YXcYUQ2ZGXyP4OCBfYk1rfh0iFeWYN1qoiRMv9G1K
Oc8xeJusSyKiELZ1bIiptX6p/Cwy9uA6DABG43g2SZRRIjeWJzbQj16HyzoiIhMrlVBHmUviRoEr
BiX3HfokyJykIRZeVh5QEWrSBJBKpGnpocsa8lDdF+JOmvAJ1iHng2TlFij0IbkZynqlXL0dUCss
TWunha7+tTNK4+fnq+99ZJ/v0GR3kahoWMetu9qszAnKtrFPUuo2FYeJdaA6pPVmMeOyow2FzvO4
RTyNyovyTiFzX+kvbxa/y+WF1HXLNEyT7eVt3GxVAqUVNey9oXeI2Y3W4F10qT8r4WZK7BvPHw1O
8QMEQ7admO5vAht0aUeJkaHpCN4AZsGYLZtCd0GbFDT9B23w7g2V2M+uoDJiD1Dn41S36RbFI2oF
AWCwbOHQz34OKxAbaDb4jr9CLqO94vJoDI1uH9Xbyrfmcmlb5siowDagDj90/bRsWjlNizrPUmS1
PMAfnVsiL+j7ZkkJKGnjnwhjuT9t6dce2IkUQUnHieuDbQYsBdfVpxcIv5xr/N6SKBWqEcqYr5qY
M1XUIwFiFkXSrd2mcOWq6dMCNTpHb1AFnAokCGWKWtiUIP+y0pHtq1CgreCYja0e1GufauBO2L2G
ZLtXoaOQCl2Pr+jQx4jzglGOl6EXpuYyq4tDZFV4A7utHy+VXhn6eqyk9DZdg0/BsiSfxXnABCvS
i6bK16VMg5uizhzUpyCUCSy8e4yVP5+O+rwxv50PunQdgp7pvgaVo+Ktn6m6j6LW3lvp4CLoDb4h
5Ry47hDK+I7GSoq6Ds88oXC0RxgftY0AndHPb+JdPHN1Q9i6MkzpKCLH0Tag5zkKNdTB9lpaxhua
OsMi02xaIX6Wg6GT/YmHfhecuB5JHw1F17UsxybH+zV3AKYwjY0MnL2mhT1IsySmzerba8eFSfUv
P5oyHYNAbdvSgqrz9lLE2Egz+8ndVzmKeEhqIBSrAWYbapSSKREn68+v98GjsY2ROJIXkTYeHzAz
FKZ8b3DcPbUEfzGVymLRxi+ZSOS/Pmhku4Zt8CqVYM98+2SlCnSYD8Lb94Web0Xv+ku/0Lzzjg0B
kXhvOOHj+dFMNYWydSlI+MD4ziWxX7boFPcsdBkzba8SiVx/XRmrLkziPa0bBO4sdrSwaUEWDdm0
KhN0jzg+Fydmzpz+Hy8XUzmCjc1VStjH7B/wHl1d5Zq5h+hF6Cs1HA23cVkKOnIhRKMlzuaKUAa2
uka6PHFB1DAJfcCQtnE/NSb6yHaRgLz4fNzfp1Ku7gj2XHPOJc2/Kvq/vB3DSJ04ouOzN8MW/RrX
2xaem2310tL3Rhbbu7wDduUaXodtg52TnY/9dWcF1okJ+D4xJ59zLV6P6XAYso89ZIh+pZWHTnxI
kFp49vw6/GbmrrpBbaP52fIyABiPTSiQtU6GJ5kT5jCSCSHE2Y6r6d/c2o0fgiahAmaY/gMa4KjD
jbbm6VdxXYh7Q/KAyzCwaeFyVEN6VYwpr7lIlOEvwqIYs395DTPHDcBcwlQcGo+1GtqqaFAEbL29
FhjBWWHlSPFNeAjWATgMcEun1vD7cMiy0jkdSGG5jm4c5TOtQT85nSxwNrI6T3K0yMI4vkMN+maW
LjkxcT4YLwNRBKIh88bSneOiqdT7Wga1o+0zRyX73GjCG+n5GN4A3aXGPvrgGVHQc4SslkEFCAaq
a488t3yuicw4SiA2Ho5eh9yLmaBBalHSRyobkVHPN2sw6DW92aqeVklRTjuEfcpvxsRC+Xz+f/TO
mG7Me6VYlcfudympg2hRqybN84E1QJbtouln3ckfiRKrz6/1PsbyxgzFzkEORw5lvA1EkUHzsa9N
bW/0PopsqfE96FGjsk3jBN/pg0XNlUw2KCENLnbMJe/buklH0/UPeVA23+nHTU9wIXqAHWroNToc
ZgToK/JqemiyQ6TT1xvrew8cZMK3SGuKE/3sD2IwN2Tx1PwredVHQV9ljR6mReYfkDa1oWLl/Zdm
RDWur2wkx6O6WTWlSC5bRdfdcT3nhmNJ8S91PTla8O4NHX9Qm3xcclp7+/r7IIqcOgmCA83Aflsk
dr8yQ1AKnw+yehfoDdMycf2lSsT5RcwT7pd4mtVVbcXlEB4m7EOWqCqay7A96Xb1wbTFlMfkIMdJ
jqB5NJVSlCtcKcER4R+KZbJW783R2DbgW5d6O758/kjyfa7H2ZMtlKqX7trymBg1ZpbUnKqIDuzY
y8wXmX/ZDy3wdiscK31TBY2JgFcnbbwsvDS6naTUIsD+6Jr25dxZn9xmvE9k4X7pHC3/IbNCbS0P
AaZyY6QWUkwJQikhas92df75vb/td82DTsViLsdJ13Us57hpZOmd5k5gTw7oal1EVsjWa9f3eaJ2
QDufpV6fErp5v8jnC7rQN11lkXUczXQzCuIpqA38Hhy0DnGn9Nde0opV4XXuidj10aWoOSJcIpgI
HOvfTrUEeFeKwnR86IsRa4TZXanXkZEb9aQ4Mas/upSlWy5TwLIsIsvbS1UyskyzZnMm/42WU5n7
G6xStG0g9e7ErnlEnPlryLgGFUGdePxObWkIUNY0VJMfYlWiPmZV8ps/OfYPKxM6ggej8dPoWu3K
51nVIhZZfR9UmooBX8V6eGa2oXbf4fayjiNsranl+/lzHE8KqLgWpXT67ajCExSoF3ng1DeXXhFX
ANwKhaQuVnL1lyw2c8U6UhGiDElTPVpaYf2oKo9uUW8MHfL3VTP5F5HumMDxhN7faE1pb6NgTJNL
3+qGS1H7QN8n3wInjBGqZSztZDJQi4oCoG7TBLUkdAfECoXvOPaCzdO5rfoBCGYnvaxZV5GIaM5a
Rfmopaqw0UIOgu+iGEArJ1FeJavSRm6HRh9gFr33Dbatsl1HGhVTUKCuBSkGzQx/AZUsv660oo5B
X1Uuqb3fdUBVrXgGxoIivTRK2uVz12a4jvXyvtE8D4C8DQ0yaQrx/fPl+NpnfntsVDZzltqro5M3
HFvkSqA+ZaxXxQFltgCxFuZqj3hmF0H7Mk0bVQ8xoazkjY7VoejoxD/QXx71RZlU1W3eVT0Rwyjt
rxM5e7OkByDW6H9CVuq8od46ZEXbbPSLh8TvzIVQGX09LGERQGoNUIll3yarxjGQm7Mi97nuB0q5
EtcJIMvKjl9KE3EywA+JdAA8N5g1B501vqSR9E6tqNdzztGb4DjJu7A43jn6sYNt5EJlUUZWHVQs
3Wcza9iGq7qN4C90RQFPIQ0xb56C1kf1SBTFrD7TN82ZQZHfXUAwydcufssX2KQCljMazfjR+zaC
5ZodGw6OJqW0sP8Sj82QGLBySpVd8Vy0/1VBIn8WTSFIz1iLKWQ3ia+jz52a2XXDKGACE1rWCT7j
+0hs6oy5AsOG/YA6PmHC8Ihsr3WLgxikttbdzLsI9O6Z+y5WgTPaOztGTu3z6fY+bFEfxwFBkp9y
9eNTlzTRnEUSIT/QHE+XZQGKT6YKEeSqH/efX+r9vs/Rbi4lGpZwuN5cv/tl36fnK4xcj8oD7hfB
ytLrduUOOEB9fpV593g7abjKXLPU55fIdd5ehSqy2ZhBWR4GhdtZLZyboNVKdBW7aBE0412Gh8mZ
2cXD6vPrfnB+pTnF6YKBm4vdxxJ4o66KMLXt+oCKfv4k7Elc2bkIrkZbMVVBCX4Be5CsLCIgaFUo
OhRM3ZcoCOzzsEq9E7v6h7fDuoHBMDfU3m3rTdeQQiZWcxgKfdioEB0zrPHwUGn7H4BGmeMC+LGT
69m6Mm2U1Kexu8X7VFzIIsxOZLcfDL1JN0nS2TM5zhwza60IlSs1iPrQlwCs0rIPUOVFrvjzIXhF
VRyNPekkqG4mskNh6KhVVvqO3sL46w9hGKGTiq7WM7akZM5ugllvhEQzIveaX67E7Fmfcq/jSseh
AMqfaDFySETCbmSJOKeoqgFa3aKdj25u4IXTc5vUdbs0Lc3oF/i/BdZyGmW9G4QGxc7x+GEpMe2J
z6u0Mp+htuoLiSeYu5jGCvWezx/1CC9J60DCp5W8TEPREXCso/S21Z1O+dDcDsgdeBvZ1WydcW2U
2zKY1g3FnE1mgO9jRO4x+47u00wWm1yiFhrQGlunPrTsvCvzC9wuunUe1PpF73vIJfbiFNTptdf0
67DM90o1S6dmJnQhj6U83FG3wqbAqcMX9viQlHBQxgQO3xm9eZDUdaQtY0ecTxGq5Tpz5U6bBm1b
O0V+Udq+eyMDt3mMzLZZf/4Sj2PffF/z2mDJSnRbjk3ji64NatPKxkOZoU0F+a7btbKDANiC9v3X
L8V8dFzdek1Gj4bL13rDyho5HtqwdBeFQCi/N7x00xpBdSIAHu8i81PR/DCkzYqzmMNvA6Bo8IZC
vGw8zNsjNkRBfRh7CBR+VHZXGV6tV7pFZvP58x2ftuaLOgbdRkHfw3WPS5a6W7aoVXdctAQb6cvB
OKvUoK06n6KUKINTdeZ34Y0LMuttju6SXq9xfFRVukyA0zbikNbuuDbIUAaEssLgsugqtZQgiDdi
7ihMg0lRpNPvuypv7wsjda/6zK9OHJw/eOcMLWV+aku89hlA8evW1hauxtpS4kDNErmxsB3ucgoP
Z32f6uuyksPKHPrxxDv/KAYAs2CoQQXwz/G6ciplxMi5TgfT07Td5JrZGTDMEqqZ39B+xDk0zrHV
K6osgUEdi0NN/w17vQ73tb650uh57MxKidsWjjmcaJhfpPu4l81k5M/nxwdLje4YrQhAFxCYjpPa
KaYZEtv5dKiCMH2AByfn7MoFCFYXJ5bacQLAzCDLIIE2mBrASeTbscj1gQCsEv2g7HaCAmRg0DT6
cm0mlXHmjzih2kk+y1zHzYn8bR7lt3GO5SaFbgp63eJd5g6eRFCAdqeDhcntRVPJ8YsXaU+fv8n3
j2cZFnHLIcehVf1aR/oli0IXLuWcm4hDVsTpsuPHr5lQGD1iWrY2MLq8qMq0u079pjuR4bxi8Y+e
7/XAPmeLhvlOVXLs/NJLQ0MeikmNy8bR1F1qehaoMLdFnS9VYVwtp2kST/gTkzk3eTv0y8bFv27h
CZQBaGQKsShwccDpEnLnvawD83yg/4/4pI8+35mK3GvDzisBFW7E/USaGKMXwHD3jhW2e+y4H01z
Sr44FfCFNdPA1xfKsY0/1WTiMQegZLpoQtsfQDZEzrcuxJE3s1IPpk0aqa9WEc0A8zrXrhPXxtvb
ALdSnpjrrxWTN+8JOpQQgFCoOtArOmZtOEk3t+Os+D6qRbmLs9lAJDLz4dIew8RfBW5SyhvYuLgL
Z1BzblM7i0A9e2miL4wQjtNimFIw8gppFg0TFC1rFp0qn7S0xUEiHSSeg1MSapBIs2wZYeqCz0DQ
p/lOaxqwE+PgI8efpmV3N9mu7a9d2ZgXo+v5zZluagBdKfrU57RTnO5aZWV0orj67uDG5AQBQ7nY
sKnBuceiRrmW9nlvNOW9bQTBrijS9lw3I6CDkW/h0jl6eY4gedCC3nfG6NzvE2iYZWvluFkhF1me
5brSA6QBAjimxpTgJTTE7irpSvysHJNFv1R0O66c0qHfbLsxXmiOhoGOojnVrJwKdGc3UUBBQsWu
buJep9CI+5xq1rrQ1YkT+3xueTvcVPzo8wLIYONj/b8NODQxii72nfweLk219tldDIwSfbidoQs3
U2KJmZpOfS78AI+oKY3LE3HnXTHbdIULxIwHdzjDAW57eweqjbGdcDD0RMliNp1Jy1VuNzF8vQZh
Bd9st1of15vckWzGCXz9Prei28BOx83nwen9tuza5N9zlwocxozBensnnRhCI8vy4R4fiubR1nvE
bgZUK+JFHDsRsjSFSRNpkIX8NomJg5Fvx/6NHQUR0LZCr6HbEkV+vt7V/wOQ5k3xku2b6uWluXoq
/n+Aas5T4fdQzW32M89e6pAt5uUV+fkK75w/8zdYU+l/CNIWWszsynPp+n/Amq75B/mKpMJoKxKV
1yn1N1jT/INUGUl6Uo9XYMGsLvY/WE1d/OHSyhP01iTTYD7o/QtYzb/kJP+5tMA2gfykhWYTwR3H
Icd8O51S6p+ZWUbWlYqMscY6W3OrFmfrsULZM7d8qBk54iFAnAsVQr0NqWHhIthLtD1TZdWrUeaa
dSG9rkMlqUE/D9a+49MPUCOJPkJSeOloDpb1s4+nmNYsUe9HMNV1sIxl7f+IvBZab1/X9Nswc0pn
D9y0opLpGD3SyNOqwfVM+966uSh+2CiMVCubyoQ868Ng9oUaHSg4A3oCwT6ZWg+7JEcaaIxYrNZo
MT//dB7qbZsc5ucQZ5oVNziS8JCZs/cdL3rwOiPSfxS9neXTVdfEerrzhzyBa9gntbYH9YUBV9rr
2W3rRgWFSaqLkr9jGq5v4hknKwNEe9+JFNvPSFg5puF6ZuHhWlDivML3rdX2Jk3HGYI34MYiSjF/
JA6pVOyqxM1EDXcpwkvD0wIlH3s76vNbbpM/scokUohMl4j5qLiCnFRJPv6tb5zCwWrT9tXeawL3
sa01jxhgFV1YnUmXAuiZZ7dRHMD1i/v2xcDJI4cqlOlYkxpFk3hbDjlGemZCGRAroUXCX8HRj4db
2iGq/EHXDls+Y1RxceWRyMabLpw8/Wtbmf5XziAxBsGiVs15E/RGjY3HYNZrj/MLCGsJZG858cOu
pAAb7SzbH/tt2ANBekjTMaFYPU1R9OLmvVBXk15nKMdWRj5s4ppX91iCbdH2vaes8kfG9h/fmFGS
uZs+ZyR3vT359VnfFlG6Tg1qh8h5eOVD4APF2ZIa4N6Xx4UWr4M4ljGsxjw0s2+G3mJ3SmWpMK9N
UY7tSxIWjDW9JCv+aYiqxs+vVSp64j0H020dWM3rwNYCFmxSOLZ6aJFZ7vFqLdOkfqyU39JAirKR
iRZzLoALFFsCEaQ0KiZ5g7KDG5xn0nNRbhppa2z8sAkg0gVo7iTkCYoZkzgxb7zwaNfQBg2S4Itf
J7y8LsuRyUW0C9fAZrDdmxHme7aLfdfroNzZ1mUo8MD+KrrZUle6WeKet4kFzm3U4oYF5UScOKzS
REk5GDWetnMirgdeK2zuCsfEH4I+YacvNRG7XylL5e0GjDGA58JwgiuR97nc2EMQFOeB2Xf6ZR8H
qdrozcQwY3rAf8OwSKcHtP8a9XMUGOgMlTLjq79uOqsnpm/LOToG5Tnw/7F9n8SD00rARH2Cigqt
Ba249UgY0p2AAKZhDDqEkPpQl+HFdWJqX/TXGenLts92k2d75WNO7jHcjhmQlRW+5LF2ntn9aF1Y
0dhr3+s4CH/mCa6F1Jp8Fd1lfuJRj2zNEIz8GbWIDG8cjVr/LZeS5nYsuyJcVUJDCiYoDHysCwPk
oKGH8QDBXo7Q8L3RSDZI7fkCsSN2dhOfas32t7kVRtPDX08aD9Dmb1sVG+WPwqCxgNGw3oiLfGzE
imJQLb53TjjJSx1MVb/B+JxXBeOLZ6ckyMhEeYPN8pgpz9i4PiX7jTOqRnwbGqj4le9iRsyRqN5l
npLxzg4TnC7tPCMSOYUftNvQbw2oi0aTQ0mnGucecr/KZlv5Dh270qfhgD5arbAXtvCnocbOxNP1
iQwSARAfnzLolw50jgHRsc3UEpDXmjfprMCwYBa1Wlx4LPwu3nhAiSjet9oEr7Jvf06FzIO7sMyj
6eJ/cXZey3EjWZh+ooyAN7dlWUVPSmxJNwippQaQ8Egk3NPvh0JHjFi9IcbuTY9mRk1WAWnOOb/T
vUHoSdtbjboJYfHDwdSNfRwImMQnIGdD3pvhLJqXiela8l3PdmIeFQV1xO+0zO9xWueIkpOsLcfn
XPKtTuVYLd3zWHCOOkPIeJfSm899Rgglq7Nn1UnJzx6WdMISZW+Wk3zDSKwC2mlE8oadyugdkHSV
40PvR5K0zl74JcYns6Pj+Em2ve7v3GCU80DurIXDSm6DseEIWahyEfZ7ZkF0dSbcO9x/bO+Y6pz3
0wtvRAlFC4URmPCXiUw6eQ1HU2ZzCqR+xz/jXKSc75M9Wc1RqZggP5akFyKwVQpjgdQRG6fDrnD9
6800OMSLX/bXBOhU3JpDlOev6Th33u267zoOwOnGj8yUaGDa1fC5rBsfGaftdvNn2VjIOeu87vTD
NLYZw4e8zLlt7aix7yqV8vM4QTCzyjZR1GHouqvDlF0aM89oxA6bYejgoQ5j/RV5i188zhhDZffG
EKASN7HxACysbSeNbiD/Bj7e8X7D+1k3f5/VPVdfdfmJzVyzMNc/q67uxevErc6VmkHLRY5UEa6a
Vl5W35mYECb363HF2Gk5LcIgmwk/X7ZJ3EdcwaOHfGw6TE25bOgxkwG9W678piOYMu6H4kN60TLI
+F9xtDCymd4uZETKo4UNtvQlv00Cyr4za911I7kMve/cSBN4/8zMn4y60qmn5KYxYqaOu8mropZc
QmE1P2bIT/FRDKll3Qz4REUHLLVc9FjemPgvwin1F9TUiGCcXth4ezuSkFERl+zdfh4J7zRZWwiL
w9obHrBOx8fqtwL1af34v6tdrnrH5VsxI6PugUtBKcSo4/23MjAiQ0YSDwd8FjkIZuliV1O0kTR2
ZpTL5uuQiOV0n9IxeellLn3mfrUZfZf5LGOMVLJc0DtCyAq9m2JKTY/UwJETrPMH1klyub+AabBR
C3MDR1W/x1X+bkpbllogaVXuk5rIwJceA77mxmSe0d5HQpvxXzWm6uqRI6THz9ERrKo/f/fL7Obd
GwX1NawLv5/22bw2Y+1m4BjoGHjXOSX3a5bRYJFvNuHj6bgdXjok9WJWEiGxcm5MP+PKGCBiYW83
VUyLPphjvJ808SaY1TGyY2GhNgDQukJTfK3CBtMmi5NeG9Ub4iQ81kTu6Ohg0GdGhyTvZHLKCil6
RPMeYY0fPI+lc373PIDxFiqSwQyBhuJ6LVgcR5ZrlPkx013ZbK15Wa/YrxqPpUzhpWDfHagzMa4c
IOvRFPaehQ4y7KMXs3Lm4gOm7BXCxDPxEUYZKIvwrAOgvegwf9tzwLPJNOikOU6t72f7ELk7ueaO
mp+byQBBipq5UYuWOL5D2e9genu5nRjYYdnjEDeMAx3T+fxAfN6UbOwOMsERMRIXcpEN9papVSr2
Y9CZ/mksl/jbSRrGsaxN3GTiYLSNm9oZPUIgsw75amYUVXskqzo5tHHefuTEzHny7g0sKDTEzGXc
6MJ/hWxyfcbMMXsuI6E3UVFqHxNjqLPPeeyM8sXBjH0+V44LBRdFXZgdqLq5fZIkN2x3QzCr85Ya
bWvv4sDJ0n1eqJ4GxwRxJEWh7/J222QexWnPLeb3m9mv8KitZejifDQQdThPEXTUuHU6/aOGMRd+
EbIrULVrvOmKsM7TMxfU/OpUFEqy93+SiI49vJs/pHZY7KcQsYN0spcxnb+4/RJRSzG35YbtsNdx
t4hWHuDH/wXrhAvQY9DmmgcrSw7gJk9c1tvRR1CjFo+DoOke8kYwJ6f9yKYzvE7ckbrJ3RZx+GyM
Mri3tUshFVoaFqvTE/E6ZWdIUIdh1mNAY4pa8UYaphr3hKi8RJFPLhXxi9hDEUjslmO0La2hBHvK
+ue+c05z0Z/K0vvm1cMbNpQjyYykWwax+WKSBCzgH21w5kS87Hl4THjYmxpO56C28dQvRkXaPA6x
m0J3sub4KQfj6/42/MqVDwmWGmq7dkVmHATda1E3D4gcD97kuTflmN+Pvv/kY4Ub2+Ie44zH2MBF
NrVFc6zr6Ydus1tvhGifhsEvOYbfVem1zw1xBUfAhHQH+8KBY0RQaWzrhaWKswa/roa00X02mmHE
c9XY9Xb2lPTtq5jTpzypftpTgO4E5tmmy21QAqw2TXp8b0iwx4rPeG0/iQjLUS/XZ8sc1Xbs5d+J
jedr00LOkLg5hi0WIKp5oPZ9SIXjb6bMf4rH6ZsnvFdyj9Rt7ffVkUFzsKXftd+Ymv0KMBufPSfY
T3HZ763cfQtC9Y+hciwSE/0zjtvPlq2xnLDRoYzj8I8Vzc+ej2lpROqkPRfnTId7TDCi1zql5xTT
F7/Dt6uuMflDeHIe3Nnayabpu70IiUA/Kqj15XZoTOa3nnowo+BoSExCXeMnPMb+jjanx3FUErre
QQLW86FwJHdSRfq8QgHqdzbJ3a4bHJXvf5eO+WvO6+cms1/dLPoC1BfSO2VRZexT098PFvDuWMD0
QZwocX7RnJWD06Q/gMislEXeVhXOHfasjo2qZpoH+G3RNsrTLrqrGjGGZ/T/k/+YtxG5sxEE8zvM
KVX5AI/VHdHgmCaZnVSDe1Fk8idGL/g8trHbpQNdZDlguMYx982Xhbwv4nmREEWdF31wWZkLgvrb
XQGXE8HewiRn7uz6/5k8EijqlH5h6XMsa07TEYWQR3hsjK9V0phhi6JBauuxSg0ukdAssvrUQFN8
oaWxv/YWiYu7rLNtRYC5S53wwU12xQ/1FkotmL2zsPdDirWrQVY0lJ5GGjodEq/BcZV6BieZUkVt
+qKphcj6TGnO7gmuJpYml62pbnsvT0+1nwao+P/8aZZD+3+PKlg+DGRuH9KACUEkuFYQenBAyBIK
x0M6lKLdu3bWW2pnq8A6WMo2H0SRs/yncrCnm5RCqiRM29FAdn/+GBdzgt8/B2AxkLHvQ2RAAwB0
yuf87TLVQJdeASR5GIpS/IPeAMAY+VnxaA1xhYHxJPR09LSblI+wHQccTq2kKhWNTDjm821HMBJD
KUNF3YlriHXti4FX74819biU6dK8qtl+0F496fsIg1r10E6uLl9RPqE/3GF74E4P4VQ39Q+62bL+
wErmKn4wgAYKkRto1md4uGCfC2z+2zeMYofbK23FsZ7yvvxU1eNsvzoZyPSbZ0wU1WJq6MsL+qFs
78A5y/ZeY6OP3KjGx4G7awb+0owQb3xWvWgBU/qQ+KFBtXy5orUiAo+y2MH/rh8DYy9klrWfksyn
3m0j88P658oojIoQkQajfbAGiiCPSc77LwRs5NdiKIlQ9TCrr007y8/MrBbysDnkn32HgYQD+JNA
aC7T9IbpRmyCMSmN22Ut0/JljHpKx9pEj/nC7Hd4dEJNNfvnpfW+dF0+pg08SeUKBOyCAl/RLWCf
A5LmSXl2CB6RcuNefocp2zDdp5adFiSm5+X02LWN1xOZ+fGOvwYBQUFg8Xnsdvi59DLXlZMdG71l
i0id1wFM2Pj0CzGjUn8LGZP0x4ZaKtoVplQTUd2TU28BX2vv1oWWIvYpDDWsZouKgOXMdRLu1bEw
7VsErSz09Q1XOjW7vSf7DseqyGJoZOqeiYSTds1RN3rah1Fb+7uymM3qMFeO4IrWVpAf+ihjMjP4
DetkCsf6K+Aruwj6JPvn/+1VgIST1AeBEzMI+HHXI3zbK4xU+jjJ5IyWnJv1/BvrhZHizToQj15c
cSLmyObdPcopoT/gZlzCcn8/ZtCdL2A17DyoAbR9V+hYgwVFxxynISGmLX5yZsjxNbWYXO9o7pov
jB8oZoKg8Zqjd6lgy6EjIsGicurvx8uwZDCEY6LazRt5Msagp65ioohKnfhw70inwcODyZMwbgsq
2mzbgjV6O0JJdbDzndroBCWrtU7MEpv8s+DfPbaTYU0PABPbuJDGlxl5qqhwTwAkIJx98ZRMsQod
t0HHQt61DUE9rxbK0VptLDPOAHHXQb+qdRkSeDNq+Gb2FNsHc0xJIunqGGPcCiiaXdAWWEJGcRMc
3WzKPb0pxwFOjhulfAklMU27jSfJMDeJIlZA1zlu8yNF5B5uYTC46j6YJ/tXAfof7m1bY1Cc5lDc
9zJkzseGD/gxRpQxTlmnhQNfNIFgC2H+WNUef7brmBXXMrItv8qQcGkM7pa5nW1InqBF5cxUz53L
WW7MNhj0LeI1Ag502CfzDe53yV9+77TYAc5xqrH+NSB3srP76YeXtm3NXBDHOpzmyvxLj71Wdchz
yZigDUQitrFfA8R7cRdiwhoMyDb3Tkea58v6OSNVc/DOtochwSiEj31xPyniB0bZMGNXGMq4JWz3
kXhwr4X09wGx4gq/pav0QhMSH6I0+n9O16tOG2M2lTFYpVuc/Nj7MpEHwaHVUiK2qMOSnjItauqv
s1XhXBU4btHdr0OdVCaGOM+k21TDB7fzfz8UhiwwGGjBGTA5/2m+ZQF+5JttelxH/jhgcoDJImAA
mMiKMUmwWEswkC+6+O+onIZi08zd3PwD3KjIEAczYrL458Pkusqj/wav9E0KYcYBnnWdl9iJCWan
mSHvx+Sn+5tw87L9Cb1smQCjno+Pccsscmu7kWU8RXaPdgq9qF3esTAweVG1VQ6n0NHL0oDlWX1w
4V/e1P/OGt4k2h+ueextFpkhNJnr+9E0BjnG2dEoQkd96vxyVoA+VSm3tCUuJt9QJyz1CS2SSygf
+zjwnxsPa+1b3x19bsk/PzBrGZe9/0ABjfhi5QLjhErr6vCTFgz+AfjkWGZ9gSljSPF9KhCr8Bar
aqxOshQY6oZYFKgDvO18xOq/4fH0jF5bwoB0BZhZKy6gIpSW3ptGNHrbyhrmGzWiR93V/kS5FRZV
SIpGAb/jIETpcVpmLdOAuOl8/KISC93lqc6EU/ysGCf2HwRSQe5690XZQQu3GNU5Hm3Ogk1fTSo8
1xrDIsiHs0bMdzfA1XOe6rnxmX+KYSInBWZnYGHJPBGEwZbq9BdzamPbOoTAK9YrvUNt3azQHmhz
ja1xIcOvoYs92BvGio732TbwLj/06CEfNamNWBeMw6xu7BAYCCixYTI/x3hOPRrjXKmvvdm3+m6E
MKF2w1CynbBnaIpl3F71HHfO0ODl27RRHt5qpihfOn8EwyH7D4JuJhC4bDmUm/7vKi+95uwFoi8Z
eS2jycIPMe2kI2IO4gXxIajcuPxMyCHp4VM1Feg0E6OcfiJPGS0SW6JJYMJWo7vaxm0uUIAELS8N
mJMS0W9cENJ1PKpGm3XQXA5uRUzHPyKUofwepD4RRfpy58EQBunwXDSne8d02/SMNyspqkZpjsXO
m2d/OiaACHzPXIMAbaeSq+JGOG5a7rO4Ma1Dz+cyTjhkIqsJLZGdgxE3nEOnQ44YWqU+vE19nxDW
f9EgkYyFf4RWFCUwetyMH23HddefbWycvTfLnof4YRFUIJCD3IrHHIgeaUCGjDHeZjCPv0Zl5c7e
skPMx4J4ypOtqHBc3/fKbPC4dtvCBI9BrAdeJfKbXjokQHRhPZNW4sPcZXBllP7JFcpYXJ2j/JD5
AmPQwID6uVshNbrMct7NgF/PYSGL7pjOnl2d67hrqo2DEvAZf4tS3tRzVxY31aQSzMclNTu+ax1e
NhDyuSOtOSjqh8CMUqoiaqfP02DOhMJ6A7OywSXb9zlCCEW2DTlI5X1ljWX+LZ1RdeFI42JzXRZV
FTyO/th/cLpdzeaXPbaUUTYFHQfcstven24d3rTwH8P+HLGFgzMC6ubZNWL/k7gA61QnBJyMqBzE
V8IuGszaSfOEl2vWgJgeAX241NRATrsUuBNzV38Gy526mMWJAwkhRqXTZthijFP1BJs46E+MgLma
a8vop21Qo+2PZOk9O4NwD7SrVXGs+HWfI9002b4NKhbmn8/P/8uBji4dZtWiSqaHv75w0swRVpSB
KuKk61kPtLPJcOoQSVWPzcDr2mPg0OAWewGhGv4KxcxaDgI0/P/cf1Sy8Mih5RDXy1t4/wbaCoaG
hYjmmAY2NdcUt0l9qIfSvmeA25LtABquasZbeeTTaHCNNj+8mQ7/volMTn4d21yVK2I1Y9v00aDj
Pz196IVIMBa7J1Q4DKGulogsbZy9Kje/jZORuyRPLCqFFRj04jLMFmqLicYUjMX3jmVUw+Xow9rU
vwYnXi6fOSRDyfHc8u+hKTzzCDeUVrfsHarTrDNBtHtpLhyZ9cAyrIwv59RhEiyGQ0Z0q9NqwMOY
mKeF8aL49X9eEte9JauAlhKTEzieqOWuKW4JnAZ8CoIey0UzEbvKcvLnpAePOKZGR/UWl0lr3viF
tp1TubC2b/78+69qIHYhBB424MI3hJ6CdcP7NYCCvMC1ziG2tHFopf0kEog6x6iIaB8c/qlkod19
TRuJ9SFHDgFLiRs+1rNIsmck2cCEAGZA3bo2+fMHH2/59f+rOC4fD7CIsRALFJ+F6yUaRa2wE9sU
5/7yItZWcy0GFpPO6rUTdXwSfSSHnfImvFQK15AP60Q6cc0eAH92inNR9uV4h5R8xOJ4SmfzJjBK
ScAsNDHjPGUVW35913/+AheV0PsvsJThKPEoVPGWuUadxmkMBmHp5NaO3TzfKUvg3KMupKEiZ8xx
aFHG2w/10HNbuXiXd/2GDDoyDoIqVz/XYQ7iVkSktptH5yKrWveJuEg2bOzlFJ1CAGW/alPTGFGI
EJsVFR2jb6ypuvbodJIFnCFrLm5FZbu3yk5n8sVwtZKPkM+Ef1i/9wwvxjt3avR//PkRvEd9eIXh
ouJAVwyTHsPGa0arVaSBdoLWJei9YH/i3kZkk4kMB/bAOr/RPaLb57geTXX88+/+z/LBecDBCYEn
v9zY18tHg2w0c+sLGCeVM/zD9CzvHvMwNuiIbBa22qpsZFOlcUpid5LzTwXYhFTzg7mBt5yl79YB
kOPC6DXs5TwLrycXumntohgL+zxYKRGDOGkBg2AtynkTtiOvKNbgjzfa9nWy5fjtOIQjq/5eXxre
dOy4jUyETd7R7qzaXEh6TvPmTKINDoZRig3EXArtsYr4icXgTgTL1zH8N83EsMHgMo1RnF7mPX44
GeNtmKDt/ksCSJNDzsuDZ1Bn0utfrUCkn6I4g+OBewPHPFQ2frL0+zLb92ZTk8iUk1hzlxlYc7HO
LsOidYiYEkAut9CkGTH6I7SiZ4Qatv3iFWn7E/cSbMxFi8nRo6jM+dXSU/i18bTZ7VQfDecJ7ugD
SlXczPEsqinYrHn8GwuDOd4Xzcz6Ti60Og/KzUT97yYkdKVRe+dmSwhJMDGBumHGFU7fAsCBL39e
S0yY/vMOuX9pYJm+uovRxxWboLObWs1tDQzD7ER99YuCPbuOuVZ+QXbBXgmYnMu/fT+s44OpG7ao
rBR8knjCVuDoOyCUJxeA8h+R9bELuhdG855BZjU9pTIiRWFj1AQzj7WVK6zki9GFFuTZ8gCZuQox
rPdKfy9r8uI2onBVv1HaAQFc7+FKSHfYy4HvsYHi4ESPISr2+FXp0KBAZDwWb0M/w4DU0J6qbvqx
IiYouRQAK7FzEZSrQym6tv4xN3YxnZFfkDxkRyUponmVcUDlM4IQHPKk82Bg3OIBL0tz4Sq5FMP/
jnDSvjFToMdpHj515ZDOb7pMbBpmuDePfkUy5zHIujDbVUFitRvPw4bmgKQ6SLCkSYufLC8dbtwL
bYzGd4wxgBP0HFHi2M1GML13MJNvtYcic+lDM2nO31lNuA87AOdwSPEyQNRiSXhdzL/hBabwLsHZ
I5ulFKuBP6/0uLVJVW3U/CPtIXcf8BTwTn4kshgiOZk2fuvo8pivAzqXlFRUv3aMJR0cPAxL3Rnx
99GHExYxBzXUsBX9OJRbA/GmeQCA2aEwM770WBZG24TxFN0x86yTmHF6OAaJmxBCYMZTQoTCMsL/
88K9MPbfnz0u1R36XToouAbXHqxJblZzUzvB2bA0VVF5aclnhK9wfS9fKbpcJ0NXlC3nyCJuxlEw
xFeuK6vihy7dH22QUzLFycLdmSKe7FZHCzKaRNOdBLJA0w5GYu/Gqc/u0lRlr1IXtDtDkpnEe1Lj
0PHha/KYMFk2yVPSIQad1FgbpYrF+rGJeBvKR+68KS50ygZl1Inuu54e6sh3v5ku5/Zd3sdmgheq
xHrCEc38kcfHf+oxbiisfGj6mQtRkV1hLAVfKoKZLVCyauF+EVGF22w1oo2l5h3kQ+t11ERTLTU3
yIBSqfngtrwiSXBd4hMKvgOq4GES9p+CwWrrCWKtym8bZpzjaaI5/6LiIKmYU4pqepS46RADjDuf
OHZmhMMG7l5Zf2PLfqlh/GR50pfeOvdTMotU4Y+EPV5aHy93zIhKr7bMXWfiRwxd/VJI5LOp760p
Zo91rc7iGxa0g+ond4c3gGYzP+YXVGltTf+8PC+ew++W56JzR3qIZoCHHngLcec3XKu1Blv7WYRm
WEDEO82kuFVHEA7MkRqOm79wpRiQGuPGsVxGU9H2Gzhf831bD1pjHzEz4t1wpC2Q59zruwJatLFJ
cFPTB0JgYyID82De12hAoy1lcPptPQGIvmHX9pfCqb00NwpLOWh3KLmH4DjTzX8xdcBuKHtIJ/ch
wCX4mdGlDibGvfyEbtCuIIJMdQUhoYNsSVTdqLpt3Gn9DW+QKfpJM+7PAOlDpx7J26nE9s9P72qy
ynpBFsVcgPIGgCrkN75/egjGOaRF75+zNoCZBwpJkVXYAxV54uFMcnbtkZU8JpL+DHuNuPqMMUtq
/vBz5gr/lMXIv/XBZ3pf8jG4xFIWxdriQUXvdrHt/v2NOikLqVvydzovDusXJ8Y89K6dMYAjzpXA
UVRcXhgRL6Xs7lukwnTYRvZU5w+TPXj5pxGxo/zetLogcRUuuE80jOOz75K2qd4Exoks8ULnzUfd
xvvPDdK3PMkFWTLQwDKfvLrgNQzaIvWm/lR1BI/eGLoNXkYPU7nbpiwtQv7ATisiaoziZCbF+EuM
DoytthsbXEhjI4cMmrWoQrTvEnVX1J28wTFo0AfmWHnF7NAWyAT//LBXpeTv+ycIA4wkA4OjHc4C
2Nj7FaCg/vRjmUanqlJ0BbNpyvKuIXdV3ukxK9TXMA8KeMYr83KlqbfArPPbCL+J/8Me2oW9a5dV
dT9OlqHfGuZiEPNjK4Um7MmAQq70qamajQP/cXoghGehJovcVmAatTVT9c0XCq/rq9o75UNsOg/2
ReihLqPxtT8RhQcnNrxQvnEkhnlN4rUfpM7G7rGQ+VUnjpm+IAOx9deqd3R/LvqikXtjhqm36S+F
6DrYqtRgNz/iKB5QPXiXSsyF5wtr154F9kzC7UP1b3GW18XyafU8T86TCZ2l+bt1EkPfY2akkf7g
/9hu2qBmd3tR5pAS405pp75lAc5pjzToaXFbe4bTv0Rt6wTfMjgsLZFBIArMXRe4ap14TzHmWoe6
HLxFGFNqyiidwnu/XeEj3CpASP0L0JH4AUPdOFxO3wCpjP4lgkrUn7gVOoy8WQTMGzppihP6ioSQ
thzXiLeEwAfS6AixlvsVMMEBO5a7TKlJnlcuK0E3NAllgrvcLdHzHKjOOjxaq6R1ZrN+anlhbVcZ
TBMSpKaR0xB6hGM9WDX48j7MO+rb9WXZbrLIS+rLLDemQCTwiVWe40fRW+MN21P7zb8D1syTVMcQ
2fMCR0izEBKjDIjt6muWQk46ymEIR5h3F/bQKD3ffErBc4ODybCSwmxlxa+9kVKgjW9+34eEV9OX
ifQXVuTobsp54vLbYuk6RLvcJ7tq3Bg4uKZ40rYSOjX/v5mxoPSgoEMt5I4VqcFVhSeZ+dhQ7UNb
xg6CCaNH/tM5fhI+2skQQum4SFUwcGrE2UAIVe1ryELeEfVRpr7q1NVLsVvmA/+BiKdmE+gpXv7b
dCmrYGhSyGDVwdho7drqy8tvaGj4S/+OoWAqOts2H3BejOMiGo1N3jA67rbExnfloatgfWZEXyoS
3RMlMoVHc7xwlFdtAQjngigKI+FknzqvKr4GVSet5/VST9bnKKS1/K28IoD3q9a1xbvu6pEnZFFw
GueR29K9D9rEKW6RVAf0gYae/Ox+tCKOiCoBj682Ux55AWZ30nLmbQvdRZ6dRhMxn4g6YuiCY11z
KGppEQaira64wTUgEJtO+E1+vy7/lQ7thcANaIzSWsQ/rUI78wsbpsuPnuomH8/4tA73KhWTeh5g
2mBTLQ1E95XZ4ZhCKnk8VD+quGjlUVRtn5MjbemKZ81Ug087ZfWiN0JQ4bSvoVEML5kdp8V94gjU
Qpft2dl1Uz1mSptvmSFS/0eUNBTF2Emb1ktCfFCXYDotRn1kEjqKzZTWpX3bZOzP7WSLGdl/60/9
njqbEFEebjrfUMzyouFwVsGuLi2dntZunCBlq7ptkmzSzxqFzoaRK7m3iA68eV/YkyQ3BtcN67Du
BQUyfGzyMgNOsz2AMY01AOFtNvbAO06D5ZBd+BXehaO8MnyAI/n0ADy62YYtSNfD+r+vAjqfnoht
m3Hf0wIGugetkqgb6w3TfQxdSzsU8xNCQwQS4TyOyEmy2Ku/wEWS5icM2xl4rj+vuvT0aD2i4Gtr
Yxd+WwsUHs95FZjzce0cV97UOl0t8h7u2rJUuvGUXAghdhDXQIQS3i0RldgT8istY/oKdR31U9jp
OfoMryFGV97H8X1TBN3Ow3wHDZ8Zkk66qshqz+4R9uRa5kcbIE0g7l80G8sXnd9CLvjqpmSgbJ4N
HL1x10lbq7tDoEl3WeUtHR3CJ1mxRqb+L46IIDz9u2cvjKn1z1AyOQwTFHrWIeissfjMu2lws8LX
PN3H9RCK83rQ4u+PswDj45qYOScY9lQQQt9iS6lJsyhzqscqM3PrtioQb2/WajM3pgzvdHiOGuP2
i4JqccxnnzllsCg+5AUWy3sLblcQ+z0nXXWZEK7AzVxZi8otpn4lXrmP+lu3VkQUbahbGTT0eGPo
X77EA+9NOjOXIqzAZbyIPg/aEI5vIVl2TJaTsxR4jNx7AXr/x4mHX9zaBgOj16BEKXi/QncIzPgR
6ybuqkEE6DL9zruZ6pl7M8w5Gc993dg4t4cWbW2zyXMM8/8SsckVvdKyLQSnfAltFKrZR6hB0nu3
cgP91F20WdHcOfm9V3ix3e2xKmRJF0Hq8STcfGLyRVQ3LvCyFmOD4dqlZwncIWSrN4HquLaihXvy
L6oF911uiXLjw0G65mwYpiztPvURZPENln282T+XYJca+30FFjJC95HQhEBa7vWIs6sEroSyys/T
UnwgkIo4IJwiK3CUc8yW853hiaUf0d+N+h/KEFQP+F8nFFcwFLnzqBj7ivF6oNSd5zY8tj9/wotn
zO+fcOkpaUfwTcLSCh/TqzG/0VYZTiB2e14lb2OXURg0OaRqkqaz2sNc0cXwL7aB5uGTa/s0T77d
HtEDMyrXcm53azlAYsZyfNLrtDvhWUV88LNwlrtFZpjsxUXeN45pMhw7YeQTxvtWZ91UbavMDZC3
XR7RQEYHW2KMdUQqOEEgruCEnytkMiF72Vp6MkkUza7yjCoaMNjQVXMwVJlN+Bx73Br5KNs9Ytha
fZYF9tmL8A6vj10elP1R1YEuX2RMzYwplwM3ODUV7Me8z0LW00RmFeieUQUkSwk/Cs/ag//5tkJg
jvI4JpxVtboWtPj6sgDX86PuouU4XadcY6GpCFbVVmkGwiFtk06GBMV4Vjukc01ztAzC4t76GXuV
/Sod+xc5W9v0C6bRXCqLgJoPRM0pKVRyRc7CNiURaNzmBfkXH7Do/jMVZ7uTLmEhDqDPYdG+bxgG
5k0gfVN1jpmHzQ+ZNc6EGYTtQvlvzJ9hjJ0IRLJssG90zYK/AR4P+pc/L8krOuvil+sFOG+Yi8Ut
4w77qnF1Z7vGu723zsEFjO7NqijOgAIzAewkZLEUsLE9rxwhXzU8kX+vkUIG/qnMm+pzC09oPIZB
aonbAgmVewpKzRk2B+Ty7EbX7ki+zOc+e+aerrPXPA+qb2UcpfEHnaNl8ch+31+Bj7WBb2AsiWcT
tJHrGYY0jVbkVXnSsvWDz3TluIou+QWYV8xQJhDvFWH/UjpZz+CoqRuo0inSDDiMM4XHz2U8/6ak
9L1zjjon+MJROMDilIOJCvfWHcC+N02YzsYxY9Su7lXO/twOl7Z4vUGa2k6m/8fIB7ivRBQA0QOj
hIxGrkF60qo4N8ZFVItxFHrntGPS4BVD651Vy+j7Mza7nfUBNeBC/H33NPHnxCWcyQF3Px4kV314
bDPEcGU0nnSJZus7AH1UfxUWZRPTDJNoLa5KcSp05VX7KZmN4KC6VO2LQQ3uqU+Kqttg5CWPCerL
4mhoq98xhoc2WtkYot6LqDQ/kgxc7yk8Ly4oNa50aNeC6z3le4UFGJfFSHQnxJ/hZR1KDyuzfeAn
RoJXTIklZt4hgSvmLHlK8S9QHwyDcNW4XodwxkAWQCfoMyCMXz25zIfCYo+mcXLlhCWByfwl3CVT
1ynEX3BhXtoqB1ZWZWlMcFSagAHROluBRwIQpuxcWY9yhnOE4FZl1H912oe8Z04A9HLpIngQaTS7
HrRPn5afxrEEOK7KsuFOL4MkRIa0/F1pAk7tx8uMtARsaA4ki/jhHkc5Vvk6D4BsyfHSQgsaPpdU
nsYJLgTh6EFIuk1QNV39RIXqWa+oC31xlDSh1d9NVQ5PPARtPUWT0Ub79XOCH/Jb46CLx88mfLPo
oOxijF9RZrsYttq18dfoeBRcGvpjdVuAw+nP0wgJZ79+hVghh/4MJa2U/xgZwCn1uodJ6xmRSDAg
2jGyaO9lsXKfFju6/Hs+mNBHpU5Uci8UxDR1UVTGLkq0l9qjV6HU95zoifrUPNZpq8iHg5viVwcj
6+fsXqFzEls3p+rDgxdNW3XsPMCFf1W2FtMk67HWMDf3kgSi9hiCeZmYH9ArPrGsrBajikWI0nop
3zqO0xl1+NBWDP9WRoM5itD9ss7twYl7I6EgcYM7pI1yJNNR9IRHm+nSijCJSfn3Vnb7pAZWgyhj
4e7/D2Fnshy3sW3RL0IE+gSmQPUki50oiZogJFlC3ySARPf1d6Gg98KWI6zB9cBXpsCqRObJc/Ze
e3TL3P3MOy85wk2X1z0TcZwBOfH42X4lqWbgA/OQXpSjHtBuW4JHwEm773WY7we84HoRRkY8RYdq
hDV8AZHMz9n+W5hGzvBiDTVVPFYq1h9CAL6+oodNeNm+Sss12Cu3cTFiJJYLV66o/ezXvqkfuDNL
V9+TydnX57yIjOZU3z61UnN5OMNLm+wnCPVYO+bekph7o3PpffZxo2ffKu6X2U7hHKAoA9FZd+EC
FqEg6wlr0wtRSUW6F3YSpw/cvqsI35yZ+cfFLwmdSzHD5Xcdvhp1YZqgulejFPr8wZvcanofmyV3
wk0TXkpCjSs9i6zXqOhAUhbgYc5VJ/3nKYsRJgTbFx1PuOAPmofL/mRFrD+q6gqrxH3bcgo+WJlo
rY9W3ubCg6ePsuCBFAdLnfMeMwckhmaW2U9XppHzGQ2dOZ7zZXCrh0R3SUikIBZUVkuV8d6nUg3i
MU7SKN9XlVXiiRaN3+/NyinMEytgak+RFEoeIWvQMg7Syp+PmpcwB26p8doTA/R4IDIHVv1PJFas
AFfrRtq1dZKDM3EKzHAn/fYuFiy1CDBBR4oiQZ8O3/jCM5U9dgqJ4CbwULm3+4QbOJu3zRL6hKyQ
V8Gyvaz/U0DwTcD5zxOGAxtYMRIqtL/WTen6t5lD7DuNl442ZW6R+d8QKNCj8uiHnQjWECFOUOpG
y0WdiXfGkfq5EsP0OQMfXWC5rAZ1iGJ9NI5AZ9KV7YELtI5ZXm8VYptpN8kJ0M+K6ii5EvDevDBO
jfIXrSN1JVyabiqOkmHO8Gitbewd/YpFhWIw/O+2rHpxtNq+S95Jc2/SKYAWUrlBPa7E6kKWTrZz
Kxdmnq58Iwq1vMDvuTaWXJKYnLLTr0mSIkZsIunlLwV9axnGLOfqDDttmu+LyZzQ7MzR1ISr4YV+
RpzKEPvgYIRQMdxr0WbNH+9I/7Rf417C4rN+2LR1OdP/hZkvSzpIGi3f49ZqqtyCcVUqKfTPnkDu
+uXX3NmdabQADLTFS2/X2nLQGWjEOxH3+df/rkBvSMu/LwKHQ8LDgIQ5Hik4HMJ/1sGtZM6edHQk
5zFjpW0GNr3uRfwUgaDPyS0osxzA+9gQTjJQXzmXuGuZgqdFtldcWa2TnNTAUVl7WkGo2e3gG25C
KGeQ1MzbqYqYfGmrQMaKA2azu0/VFHP921Z9PGmWfVpuheLgl1UU3DQhuBdUQe0obiesPzlsqPa8
9mS2v2jb1nuV8pa1jFFgAd2mOWKCQbuDCMhL3pdotC4jfn8sDubc+yGcJD3abZtuO0wz7yOTMI4P
4g34D7YdYuiUmz85URdZ9xBFVPZSm5mXPOG/jXAXN51scJLRjg30W9OW2B8egrhwdvVtl060MqH4
VfEKXnCSJYrvWpjk0X2DEzU6uBbm0kPhJ9EfNWO/1+K+jmPLZxwCaYCEyFsM9d/e7bXFiQonkpft
wFmxE+V936DcDeTsTt6h1mTUH7oy65keTvQDAzp9fXJgR6h6wHa13++W1uYT++8F9+9JJ6NSykOk
fqaPmu33BZc1RlX3rRbfa4tXtNcqEUR7yAxRwgH/ls4Cgu03fHFsxGrPQ5asvWII+Zn2l6wkHcxC
G7D1JG6bO88aSAloSreG/NaoKwqUsVNoJlk6h+Y0+fOp0nUsqxzzr/AQa+c9Ir8k0E2HLCBiWCNs
kQND2X1a2EyTy6FJzMuwGD6QEQHW/px5np8dOrueP+uM/BDjkxti7sZWPQ1GJ9CuOppe7bSJe80D
mzgXZWfOWHvbovjvT+93HCBCMuRT6+5BqQ0U7ncfXuO53eL2i3/nSp+7iJ0WqrwH9dbmZ2NyU+hB
yn/pDG6dOxM9wQfZw6kLK9Te9f1Q2tVpFtTMbvCHx1pL6r/vIjwWXVhwKCi7uLF4v+0i+ew43JJF
dGdpJNb97FAP1SGjNOBxM7d3ek5Fpvpv0JWK+LliXwFWlDXWB0tNbDp2LBT7h4hy0T/wzZT2QY0L
dZgnnZ6T9L8f9t8yNB4VpiwtfWR5kM1/u/qDMB1ofObyfowmlX3sFkoARhhDhb4gHhmi32+Csw1s
RbAB7ZBbz5n2HyMp9wbZ2mp3RlT0kH61OG/2q03gZPySGqz4Bs0ysvkYY6Zuj9ac5MUVclvbhsM4
RdFJJelITpUfyyVEOBZJDl66EMfYQccf1lDENyFDIplwnh2errnvLKtODnT2E7V6Q4f5x6jLnPk/
d6IfFe4VtVtMb/nI29RG95bbZXKHdJWmEr1PoszrOtb6EElL2p/nfCHYfJl8PYWB2pINFev2OAZZ
NU5FYGoiydnqy644wDDO3dDyqwQVo12k4UBGJL29ONH0B7PNwKYEpi47de+MZqyFS+qxezCPpP2b
Zg6fxH9/j+Y/LeDrLyMsjlGAhg4cZPj0/zy6qCwWgyGlwXm0ItTyWxu31MeyfbDNCbwdjR2ZXubJ
77ugaZXyAjcqDO/c9O1IHXobDy4mJvsr8zZuH5WBQrORkengpGzbLOCeyOyecBOl1T+BUuXt3syJ
wSj+sCRvsTl/e3+Ez0vno7pBJoAi/l835y5NKipRzbzb1lxWKze7xKj81aPtDbGLEdtJ8xB9GAuQ
y1eKCcIfiy9LkZf53vRLwwv1LFdVyOyIFQnwLSuubto5zTOS0vY1d1u+DGhQbBoi13Mm3gSx0E+h
wm2+WYpL6GWTdpU3nYfVpcB0sQ9OEy0cR/+6jWM36p87xtXyuJQTPcmWAYP52hdu5N6VFq6CP/RB
bk2Df340a44dzTHYAZSrv7fI5OSAdMkTcYfCQyuPhjtZx2XuPGahzMEs42Tg7DUezcngjC3HyBDX
TiRDvMswhBJ8d5u8WxmBNjvagA1LwaJO6d6xwnvuPQobJGGTVRErwI6U2LRY7EEG8zBJPvvKW4xd
Wxj8m2qg07IrI4NJGJSeIb6fhTQv8Pl7886Oy1Hjw3QUsKz/Xub/ErcAh6ZrbQF/oFLjM/itR6ga
bpXDlEUH3F9V+tIQvDuB7TTi7q0Z4N4fMH5H49tWzGx1R150NPuzrmklOXzuPH3572f6V6uPDRT7
m+PhTODQYzf956s3aN6gmLZmnJcZ99lNJY/hhEBzv8zbZ4HDSoQ607QfLnugCbOW8jE/1KDgiFYS
aKh+krvXlw/bKRnfuiyzQCmLXAAfSFhbOSJLJekD/xJtGDbm/P2IPInza8BGRen437/Wv8z4pKhh
ktD5AVTEWHN+U5H0dOgtjWrhuLWuXKE179vcXN6UET0pOd2lFnlq/lJFZTSYURzfLBXcYrzHzPOb
+TIn3AWO80TLlUbOimb8w5P+3mrjSXHiM8ETWFfYOn5bFG0CuCgCEHUs66Us9z2qiJQCHEjau+Yr
dvEUQ2K/Q2FciyNXc8LktXLQu+fIR7ccNINt3HUlNxQeDz7MsStck4sxaaWHPgNG+QicEj1ApiZu
KGbu/FHjt36Uf3utUcMbfMIIjfhFdHAOv62gMgZFRC/OOdeTNr2n0PTH0CcS0A6ayMqWo0HXJQpo
RvXd1//+7G55Db/91T5RfFyfwPHSgv/tr/bMJctn1Hjn7YpLH0SaVMXRdxAnwwRkPW+Y2BWkMuUa
fWzgJ/FLZEm9DTKDyjCMI/hS+8ZqNM7zbjTCeqjprtbrv+hTJLlP9bAIte8Z5qTUmIW7o6pOqqCF
apPdW1NC+CeeQiu9dLYonBR9Ok6wsBzRPz/EyZCML5mG0sathdUHYtAb4ix1t38lRwsmReko4JAC
xysdcFs9D5H0v/Z5p6dnc5idw9TqqJSnyiSgTFPcs3d5UrdlmOljRGiLaMsPbpUABGKzWRD9zKoc
d1PiyIcxoolz8QA/htwXOUdQOqVtGC0oQXcQaOyaznw+fPMKX51F27R/2Ff+bTpd9XtEerAi1kYo
7e9/bizw82It7guGsunAHU9fHRIh/RedaxcybKCHU8zxjMBgQC7sih7ieW2jtbBM+ojhbEvrkQwy
PDB1Yiw4C1N0aRAdshUhZZSRczL9xjF2qB/H+tSOy6O99qAuGQ2A7OiULaTZSk56/QnOsH8dnDrS
gpE+cXd1OMOjQI6+PsDQMtpPzlC5XEVcvtv8WNhF8TZ3dHMuZsUbeG+Zw1s8yfidG3gnAyS/xfIJ
YiDrBTmUGO97N5mhT5T0V/wloe9AY5JQytYoxHCqUCKMASze7LUfyQdhhC9bb4f4jV8n0TnkkSnx
gFnfuuUOC2+vDh6u+ghRuGtWUIqge4bS1mUQNSk9k1hLxkNsRQLdOMhJ1/kIo3mJrkMfFTS9MjmT
rGfgELpyAfGwTKhSNw9xzeqJEBX0+zHGYnjXctdXh1HqeBHNkvfjXKd+H8xLXWe7QgMRQCZUwqtC
RFSfveJSZhWN45AA4USxnISFHGbQt5OXfPfMMrtWczQXTy3NARPnH1kPwAULdXbTqHg2/ITxgLRa
m/7sUnp4vQtD/LXVMtXMhPCk8W+Xna73K6vjZg2hRqJeN5vFS0E0ZiB5oTiJ9lxaUxE/cHIzRKuk
u8h711oVbDeV0uYimt0CSgMAEkTBubngQYj85ifoiVjbF4r+45n0c+1EJ9vtHztRdrg8lDseiL21
4wB5TT2f3aEYn1B7ZUOYDrAVgrz0hvEQ9ZUaT9HMlviAlFrbWXRHCRPW5PzWV1rM3oITZP5D7XAr
jv6+1RGU7nDHWY8JroyAxP/5OjXssCUHMuRKAwXFy2jghQuZ+8bWPrUwtQZurANMCWKIV32gx1pl
HrdJQtYQWffC+IHeRMbGGHO8pK0AY32jjjidQasYsyR9GtAWqwwRdAVtGgdH2r3Cddbsoj7umgC5
Pe2b1gUicbB7vKmBByFrPFijVUT7TXpLnoqmnUXexfn1/y5WJLTu1dppf43hgzh/aENwSfvtAHKB
74G2godurvfA3xO0lk5otpXk0XHuGzAjZlNY0dFolPZpUwzKm9pfjnZinwjwyuLrJqTQZ0Wh6d6k
1mRjlRFkt8Qtn4hBc7GlE974QBBXk8qADy8uQ5sQeg+DEMddqE3eUpy3UaXDDuScVDTBzSRgvfs2
LMq29rUTec8b+7ZeGtST2wJNR4P2wnalmuzZmV+Qi3QzrTAHcb7T6PX7yvRgx75pMXMV0RjZauJa
85EPblbw7TILBpEvDAMRdQkeo3L6Znb6iKIoi/MK+Xub5so+/JJq3vpom/dqhm+K/CqjDfluMGiU
BB9N/Ixm7HAoMlMadLQudKawztwuV5vlJfKwdd0Rv955V97ftV660Uw20z6cC6bVW7sOVTnv7vaO
ZhkY6zHYzBlJLSjZNwrAJl7bhGyb5nS7hW8vfoVLMwHTfpPX+hwf+X7zJSHGXhWm1LLlnaod2b1H
Zr9uTg0q5ufsRvjdvF4cTr6JSiIRZXW3/c1Lg6xP2yX2PHErljf2+YZh3par0nx+LTT2WXcpvaiR
eThrdqpjn4970zgOveD+u+GBNqUwhE0ezbCGBLVsns79oZhWojRRJlUdSq8ak2ePWThxop4/drxm
I2GjIH7sHht6EfeyeR7Mipt91QNN2jfjLHreMzoDLGazAcW6c+iBQHbExraYP0ujKQjERSgpdomI
lUsa7k0wtNzMzORpyAc9J+eq202U7+JT40ScfXVS035PNG2ge9Cg5drx7Sv33tIsl2AqbrRet8e8
W5hDIOLSkN82I1F+M7PAjkfL4akaMez2SQ03dUdEYi1KqHJYKeaQ+d9TzbL6bwld8M+26jJ1KXq8
KahdF/wO0pzRq1Q3ZXd38zm5RrpKxDalDLffigU+dglSam8CXvAiXdF2blCk5bjHcYNAHQGGz8y8
VDHMFa3vwKoze0CIBcUPeRS+WV4Y0ZSQm6axOWGmpOTYVgvQIOFdFWXYd51mVvvYS7q3x8wk+Ol1
1b9277bmrX3K8tYgMiN+l7sF7ShF16YcHNBGaX9V2ehwsLR5+hH4kA7epdHHKvA1KvkTGeZZHEbj
KPSzYWmquoiBZt8ORW2L99gTY3qs0HFk4a8dElrFKvdyOnLfkjqhBmrMWJgfyGFi22huJOWpanPe
hk4mNH/0W0NGRO36gmxrmJQAfvl4XNuoScY8p+PKlaX2x9JgXoyAzXiC/7LKUVCuzh8I+uIPxkim
kK86njW7O0RUxZuLAjp+Njjn3XZnISccvwkdjXzIKnHsn5uBBPY05YlXzSCV3cKDzOqhxNvMvZu1
iiiKwuFzXTuWN5zGLxknSqo4TJPYmNgbJOTw2u4gEvu4IlgE9DYTEH9Lop2iQaYz/Q2HJmw7N1Z0
ZSQ0iedxgtN+l7g2c4sp4rRMwszy6+nL4tiiVkEHuKb9VN72LNE6bks3EF7oiCvARTHs+pW2kKKU
O9ZD1lBafNw8QPktUCBVyvAeIIjX32fpmvWDDjjU4Y97ChmZMQ0n+ALrah3NVplBY/tTrsKcnkJy
cnkdnFW0Tuhk0Bh5h53PQMiehpvSDLaIU1LptUq/F3mreQzTlZyO7BRud3QhYFR39F3L+uTP/VKw
cYhEOlS9dQLtyBwgVcI9aHfbnlNwGWALdCwW0aaNRYUQ6ShaZEsGui3m+uhwFHxBsDRDyi2Uv/yV
YvE0MLwDqp9OtDd6PfDYYwuEU0spTy2tZz2Yerscj/mANvpoZxNKudrTazvk+um3u8kVswX7YxUI
pzbt8yHIm6oc7m0aH+kRF9dKTXMiTrhNdGqYWabOpg3XbTenMiuo/zJuQYxWp1k/6uCcEhudqMYm
ElmtVX0aOs5GZGd1+15aGWEjhoOZ/AQ5NUV20i8DJniNIjFEou6w4rOhGRCSo2sOAMWsRoNs7pr9
INEBeVQr627gpqiOv7GOb8ck/6ATYtR7IF6l+Q11xvoarXv89AxK16o/weBw1HHRmCLDhBfKMXFO
4twVzwgG7ai6wh8mCkMvk6V+wowhxQv31PW7iBY8E35u4LkKUHbE03zwIMgjZjVLkXs/hT6OSxFa
fSHn180mmBjQF8NEqJLrENeTxeFcYiVY2J8HXvZfZrdbmbKVEJs+dAtYGHVwPHDwlKtfCdrsh+c4
Z/M6lNLJ7ZeBY9M+Sq9t/0B6oMT6170fjRRVqe5ChjG4Sfwmzun6acYYpsVnGuJeMYeyNOrB4PzX
izwO7RVc/OLi6XMRLvrrGH0bYI2ZYFTm3zjd9Olo924qndG0mLBtHbC2UshAtJji+2eztMzxSi50
33JM2OBf/MZ7tS1DSjA50nrPQa56/H0r7CJfrCE/AxfEUrLBE/MIgebrlA1tf0W6zECvvoEn/MFu
vqRgHN096sFc7bZnSVyfuT15JAz8+R9TwMXRIMjTvcJ2BhjUvnb6EgtGoetjpSiOhpcci0CzayRd
iL2XEBaxWxwf5sE46lb/vLkumS/xUtA5oxsQ3Waf+pLwNEI45BSJyLW0n9jXZ2dv88/0lYOWvJLt
cfLcnaM3t4/XGWNeojyIfHf9RDedyjZjnRWJYNDYLYQ1uS2m0xLb0h+h0upO/RF11pS/CG0iHEGv
emBqe8clpucn/XU6QhtUnS6oGPftwi986PReMz7ryrOrn3myWoy3r2ybJLYOW8mDcFt6TRwkvX/x
M2SWl2HQovFDKafobVMFbuLSik42Zlm5sma7GfMyNoCUvQTjiu4tD8Wgp8UXvS8pOlt7ybAmxOmP
Jq5E9WTADbEPjq595hrs++dt3ixtrIlvup/wZQH28vs7pyTn8gCkll7DNobelIpOgtHy0KW2rj3A
wokoB/ubyGg7e0cN3Q0UqB6mRQKh6i8gAEN59K1xsE5uRR5MwNCIQWFgCckWY7ENnKFnd/Jbb7I8
XhDuMpksrUSQdtCL5v8lZGVFoPtpyXt9+LgJdwZejPkw1lPVkcFxEx1lzM2dg0hJKHuN294DgqsT
q/AgbYnhiOwafI6fzWxkMr2psazMH2ZiisAxnYuoX0NgRgykxGZ/wrvgno0qa/buYpqvhWfL0FKL
HUyiMWl12eKQ1cmugGBI6RJd8xHkd1v61o/Y1JKwQxCwHxttvdA2AlmH5eyrXEvuynRu7jl9l7A3
Y76a3CZWqCEypy+cHoJ5n09PUBNIm6Pkj88UC/G+8Nvo6qTix0Kv6VB6bQ9rYXrJh9H+Vmcasg3Z
ea9LPCk6N/50kY4b3SXxpD9oqYelHyAdRr2Wwc9SLleuJMlBdkI9N908hro+z8x0tbpWIZureDCc
tN2pqD5ZY6P2Ez/sUlTpsOt9pRPmsSgj8OMi+dJl5XIRMBF3Fh6GfTXb7YORLIkLVKexP5tDqn/j
zBvDUhd+qDPKBhygJQ/NKNESyt66m63JPmYGr3IwUPB9VPY8nx0pP4AyaLkPc4vecWfI7tiOCRHm
gIYn2kXXFpPmca6iElRiae8njdDNFqGUGaS6+jIiegg7ffaeI6lln216SGfgCkYcMM0nH3Lm0qUs
pe+kgWW6a7U8RxFK4dpp0yU3MoLml4LY8LQad5A5fH0dMOgnvUWavvhzYe0s0zKJlbbs72zCmHBa
WNUXzczUAaNq96z1ZnL2LYyoejHpO46dT7Ks40cvaWDAWVCW2W7vay19KhfV3MHrnfZRNnMjEam9
ICdfqoM+E0GwS2oXXRYKObVvVQRmO7XedLo5IXew9AD6Jv62jHkRaqNRvKl6+qFHxQQXHWhJ5lVf
USDq824UKEJem7lNIKRFzqdcDPHJMRJrFY+x2/A5d/aumco18358WkAikKsLQAKYu7nz48yjszZZ
y1HNde/uuZxk7W6eShR/FVKFsLXb6INRmrDYzXzxD3XcWIhzFw+8TuqHiQP1T/UFWUwp+9vSuTBN
LS6bw5K0J0IoxBcH1tnOMUr/5Nfaj9bS40uXOW4YCTk/VJocmLfa2pc6t7M3AKhEEw2yv8fOln3K
NCUaHGhmdWdHZkwnQX0te9q8sVUTyMlFcQdc3pNB3ytmVYKdF7GvKvGlYsUJlzoipdVrxXPNZXHc
JXTxXmjuxyH9TD75wvT3UCeMGFmLX/0w1Bj/Nab2c5Yb0V9lJqYnp4H4h6Bw+gwRt9JCyx39fW04
Y/NJ6bn5KVp8eFGjr9yA9ZV9EMbg39dYsO/sXnuJEDLvIxT3OyLbFdQ+8agJ/DAnk8Ko5J6m6UBR
GihTgFqcQ2zb2XHW3PrsFVp+pbEuj73Qls+k6Dnos3x93w5ieaMRXty5hR/xdrst2obJpn+qFfeN
GxGEpjX+SbgL5sjMQaYXMsgUWVAVBf+n6Hv5s4xF/Nj7OMsMQ7aXMnY/2qm0niwqkqLmambDwtmT
AzGGnsqXsBDRvJPW/EpsSPTOKHfiywaqN+dG91qDuH+KcIERwDXHT8msP9kyb0NVqPacjQ13na43
yBxDyNZpMQkfiPuHsDDz7jh4dbpr5uEVgUTybPXuD2+YJ/ajwT87kTOfLKbYp0jlaRJwigncbMX0
JRfVAfVCdz+mqR2a9WR8daWxmEGvxiFES1yENADjD5ZFL9Ny6jYN+rE0P0pnMa6x1Ie3ys/aN5+T
+qW04gI4Dl3xKwZ5xvpm1X1vi6o6kgMIDYvXANa9yI+N4ROH49LK9ZzaCp10mD9NuTMGLEm3CJvZ
8T6YiRsfoghT5MJ2QpUVZ1/8uF8+LQ00yxU9Xux9SYJpUDMi+VzZFZZ2u2Qr7BMBzECrMeyO+sGr
mvFVud6Dhzr3bCEUfeLy1D9iBciO/YKEi8VtPToIrINpSJoj2PkZHUMrhvssdfyPeQq7Hziu+RFP
ApIJZAjfFRaZM2bX+i/VKQ9YY0s4vWZO7aEVVRU2ukqvXEvs0NVm70Bt0odojiTuymQgbZRo1TC2
y69lq5f3maRLBcbY1+61ubWDfKAHis0hO5rJiOren7iBTc1wVQBvCK1I/IcqTuJPdt/6dMH4RBTe
zvc8XmQo/WQ58jbMX/JsyAcwx7nY50Ct9YA3mWiSshDfx8K8piqq3qtZt7g8j0a7c1vEWiHlpR2W
SiU7FPE+nlFcFgcjK42vThxT10Wauy9GE0Ak4owW5LunOp2JVmFhwBLaGm+RqMfcKvrPcpb1c1HA
SNojKk5jYOt5f8in2HulH+Xt60adqqi2jxHVzCcd14ETW8O+mEsRjt603PdG44eV4ZAwU7Gxc0w2
z5yO3cnuSS9H8Frf59SigbJi2sdGXh44dIpDbRUHv3ST0E4w+E7OQh3dG6hnUbAc+ZyuGlDVDwZD
kT6IALFetSZFtYF+B0KqLkWQSawwperfnU6powIzdOay7+8rP7FwbBB+kifN+8QWg655Xnap4/ao
Knqnuxjl9AVerPtATXGdR/YFvMzagQv9uUkM+pBSUDpTfobMdLpTP4zlV24yjCTm7BpRnK3qnXqP
zWc++B2j7hF8/I4SQOwsN+7eZR0VVwJR9BCFaPFQD512ZV22VD79pILehcM2Mf/kjDPTla45dj8Z
OVZHT8wLSZlxtGLLEeDOlvHdiTP9k1tqH10z/6JqhUeJLhbq9bFt3lSRjauQdkj2RNdVX3NkIScE
8t6zndfuB4ZEKTESeXuo8L4RFztxI0jq8REwGW2hyUu/g51yjn5k0L9InVUpMkM494wKukLvVlfE
UxOBC2uj2Co5nxJ1JeREhwhTunc0E7trAV/9zsOV/+L3g3FwhSrMIJ9a/xUgQTufsmFIH3Q7tp9W
IdaFC7vFgMtFkwEwqCKljGLCdS5aP7Yr1r1SS+D4E+XlZBjn1h6M40zjfZ8pO30xUldeaZQ3+1nK
95Qmxk5Khps9rcywkb7+ZLqz/tzVdHU0rOWPLa2XC51/ySvCNmLB83ljs1keMlI0gm6I3w2mrPjT
nRR8Uv3FpZ8bdPS5QhJVClb0TIgN18iO7O4DLRYVxg69cy5eEG49eLeHvslojULwGc5p1lB7ZsRt
Q18rvxtuq71Xpc4vgOLkDoJk+sHisl1CREL9nBncECowYCdFDuLnqJnTo2LM+MVnDP8wOnK4X/B5
7QD+VweBk2J1SpeoVSo4uiEtGH1Pq8pFMOnF7RErPttZGj3Q1aT246b8JmmFPpREnGd8HdqKvikZ
bOYOqRBR5nAOj5fBJjdFkzXrVKSPozM3X6YK0i6WmfJzZSYOxTZ1Qy7H/AntGiEnFu+K8LB0+zj1
W38w79w5aS7L0nOC9cWDw13qIwGV3UXXrGpHlS6+SST0WGQj5zokGZmiWtp9BQZUvGt2Yka8Dq2G
QEv3yYyJ52BxeGA5WVDYG7yAA1mP4mUmUeraUXUBvdS8szt63n2rmHXWlonKvmyXO9Pr2qBJCxHo
GDnvME0i4CpsglUyw4XTX/m7uau+6zRsX9zK1ruDZ6pox0hl3vlYMrEhAlR9M8AgXzJdM3ZRuzgH
bxED0KwGahfqj9245J/bVCQgn7vmLmYTq4K4qfpdb/Z8h9bgv5XmQO8qJRsNeIXTXww4XXs6zLR7
lklvnhY0Ih9yU+CZIuUuhLjQeLB+E/swZWp+ZAo93OtJS/Z1lDfqfcntZRcB3N/7Iiv2ZU+112As
vdhJLZOXXJXOAdS+3MVl93FOde/opgLJap/81ci4fyumMvtKfIq/62KbViiu7BBhYXoWY6ntgUlC
FJqjBtG3wMBti4bopqVw5/2C2+2S2BAZ9nFeVB+cvPHRN9/i8ICgcPaZqYuZqRxYtS9+JxgHqAHA
6iPGQL9kv9YqIEaTZZH9GVeSHRXsH0+PuC2Njq2f+9V18/PpjNjLpzFfpH5okD2U5JR5+rgD+BwP
+yQCnrYfF7q4p5xkN/gtTWGku95OCZxRXJKKD5ubZdMXLWgttbsUkQDFf55l3oF833XFd8ls6B9w
addvhtll5AhrrVa9oTqbh2BKcZLtq0n3mo/lOGv33WBzp5Y+fLqX1q9pqbRouqc3uif0A6zUqSVO
u8U/L0TBxsfU6hP3Eaixb12iHBnXWWRZ8ZfJh7RvOyTyAP2dVL+LrYkPbTMCxSwV82gyla6um249
9XJmMnkjiadcU8poHZHgRo8JNErUX2qrcuvjmKQxQdwTUp9HrVM8zSaV3+arIp5cbhhJNmmPqusL
lFOTFVdISYgzYEOH7GMd4ptXjeO7f/cXr43u0rlcv8tbF6bwuoHms2fIhg8Z3MLnzfEy3fpHyy29
bio8+jVbh2RyEio5rUU3fz9wrNont5xZB0qfZusC/m5wHze3k4+ZzHwspAl6PixBBJH71GeudueO
rShfm0UXLQb/ZtpPESmLzkEnO7B6cySyBsTZiIV2nUjxFLQ352h/+4q2b70HqxL1QcPMqzyQbUqr
acvMALxOdy7N9PnrME11dl0Hn9NdSmGzAOTsFH/SHFyaRVo6d/JHmdA4aiihp+5+WgXoJwv3TLJG
QJFAhPKcn7bZAmsykx046GrETLb5ff5bvWT8rvyiDY9WdpWpWSiuaSz/c6TfGk2tKbqGv8bIwKJz
4yFeaQNHf2gYlHSMbRomiAgm7gebhsMDZ3r3PRVSLicoGKWAMedYzeUX+JuaWWd25dN3BClV4IN4
bEnK0E/407zkOBLL3B3+8EusD/l3XQIyVwyiROEZlm3A0f9Ngg1Hr+/gSPhkfVlwdkN/6gb/qYBB
/lx7SFII3I1HAb2z/pqY6JFCpNcmlOy+GZ1v49DAYwPYSfb1kUTs/3F2ZstxK2fWfZUO38ONefij
7QugBhZHkOIg6QZBSRRmIDEPT/8vUG6bwlGxOhhh+1giDyorgfyQw95rN6cY1epfm0eY96INwzin
4aBY9fHQKtmQovs/1/JY28LgkIsLe1Ct1LWkpql30ythtFUtnpYGuNV1Taqz5Wam2WLGrQPDuQz1
0FEv87gS44EN5CA6NAWBLqHL7F0zt+wlgBp3CsH+PhsQDTv2HPDN8+WsaoO+C1HlWPdTGrAb8n7X
/wXGCzFbAfKFWlIxDbzFK/Vb7UCtwnFs/otcPcuEbz7pZq3uSD4UHcrK0CiugBqW4UWCM8w+jypr
HK562eksz8ZUt6QsZLOx5RT9XhDTV4SuU+F63FksY2BFVa00P2Y8jLxOjSXRQpYE2zYWE7mv6QSs
T41m1lMDJ/LlBTl+kIywidTRwt6HlPqdc2pNvIS2LLGh9SrPeb8L9EUY/tvTh+0eMS1H07gzYfit
uoDT8IFsUjU+H14J2UIxyJbJFzn9roKzat8anFLdcvQCBRPoXTduK4Sw42c5Z/8AzYPlEIK7iM7b
DQgf6NpqBdZ3P2sRcqs57cr59teVKZdmfhUOFTnL3SuLPzSMheOPJpLjT68ekQs9zj3ZTd78yl+e
9Fh1NtIkpk3YG+qXXwd3GofM3S51FFYrWWHU1kGXe+1K7rJQuVIdGJANp6EaCOQqlka0FuAkmYSE
Eofvvw7MtayUFdSAo7F/vzNXPHeGrkoNwrPMfrlss82yGsqvbpBSrpncve6rS1WsoM/9dWjya2aQ
dKGyZMERUeSBdl9cYL/OT+UYiOYpCsH6gMlhj5PBqyo6GWH8d3VztSHSmxGeN6uKBQYZABri7DVu
VSQITpIEuBfYI45vf4F6fglifkHaEgfSx168qm7kETfhpdDL1k/ksQ3vOKJtwouynSLtPiRmrWTq
UubdtgvMqduRR9KIL/qoVNZDmSdzD+c01UpUmwNOJ1KnicAZrCGExrK8cE7cg7WUia/soA1fmLzO
Eiy7dMkbsxdJuyg5kTid4/d3+jurRfl5Nas5DuFfBzWvt/y/v4//L3wp/V8jpfnn//Dn76BFKfZR
u/rjP+/LnP/8z/Lv/Pt3fv83/nkVf69hVPxs3/2t/Ut5/Zy/NOtf+u3KfPq/Wrd5bp9/+8O2aON2
uu1e6unupemy9rUVfI/lN/+vP/yvl9er3E/i5R9/+1525FxztTAui7/960eHH//4m7JEkv332+v/
64fLF/jH37yyfnn+rx8v2X9dl/WPv/yLL89Nu1xD/jtAfwREoNyXlwxw1eHl9Seq/neFfCDbYcjo
IK/4CaqDNvrH33Tt7wTFEiy4iJWVXzW7KbvlR5r1d9MyGXt4F5gU8L9/+98G/nYj/3Nj32ZFL3LA
/xRG6XXMICd/jal48wANfRwzcxjDO8fKkzP838o+smf5+k13/OvT/i9XXz2ei8SASEHSXovE+JJj
6mUfez4xozjWcjrt7aOPCtGWVUxYdwALbpxc2JvGsIwPXnx1Vq21oq1YugW3RZZ8FbgYDqjj+hMv
5GMtX/7+TZ9rfYPyO6DlzWAjvbfVC6q1dsLR8Htl+M8NXU1gHLbORCtl4Z0uKcG2IwjtOStkh3dK
rh4+dleXl+yb9g98AuosPoLJLskJQ7qzMjk4IRg41jmrIm4Lh91GJve3LDvDTaDrj2MrP7/f8GN9
s8oGQ/mVcFQeO7fgppCzIl8hTyVmOzuSTzw3v4OU/937r1P4N13TluM44063bzG6cE49CHFWI5hl
RzNub8Y00HGadd8kmd3097/Ske5aZ1JlJJyMLQHYyBi76znkDCoL9OnEs3Ts4qvhi5ijKArDtG7l
0PwqEbtNITSe3m/4alXzn65ajd/UZsppNV1/21TKFo4ga3ownMFBbR/t+aGswR8DAEpvUgCoEgcn
WniWdd+D4GC1HDAcSud7gGX4/ca8mqP/UAZf7UFv7ltVKg2Gh6a/hY6CH3xgE+VCyu+G5MoM042h
fYPC7I7soPfqobc/W0PqFgzZrMJmLV8yed386x9Vbyy/syiro97a5fDQMBBqgXOipcrSPX9q6ap4
yCzP8zHq+1tNig6a9m2yK7axd4E2XtTFTsHXl+eYP3AMzNWO5aKn6hhJMEgAGDtP4S+c6LFlsP+p
Has6s9CTpVqd8ls552SfrWIMrK5NUJNi0kOzRycMNvuYtwExACURz/JliXVF6d0EB2ygM49u2zN+
OU13BPi6nXyih6wjo/zVSP3mXuYQ3eKO84HbinNcV2XKPIzyZ7tCxaAhz2gz2VsYMW6SibOkRFyV
NX1xGxjJY2/Xl41c/QTCeRmL/LOjxXfqJF11nFSNTfjA9soLWObNpIxLbrlXY+OwFenK6jjLHyNM
AoH2wObFtxSaCKrOiJOQ8WvV54RaVxsnii46afJivL+1nZxH83xttuOnZbUpy8G+66wLCJ8eptrz
pcdiJdhM0XTd9EjLdOU2kZqvcVFdEWAvQ6Kpzpy+3kcEZMUmh2Bsq+6MLN5MWfY4SAOaYjAlBmd1
7VDt2P48N2JxbqnlvukrNuj7a00p7vDM78I+LTyQfD4Sxg9WwVUNV4YlibhNKx9mlepG4zi6TJUj
thhUbH/oCW+iJSg+6E6CTY48jOvCTgY9pqiE70B8pRrXO46DPvayXiPAkiWwhARc4esDD8TMOYEq
xJf3B9GR+iovb5E3T6pe5qkNPbfyqwocaMTxk23Hd+9f+8goeFXjvbl2L3EUKSCL+IoMVtGF9BTd
JqBNbpLKdPITY+3YF1jVcK3QJksPp8afBue205et8tR/v/3HLr18rzftR8StOE1lEVVfSZ2LwPWu
Sxx98/7Fj3XO8qFvLi4Zoy0lWtj4vQPaCne7hPYWxCbiK/WDz82qPo7EeYnKVGq/lSZ/liQCt03y
Jd5v/7HOUX9vP5uURtGznPYHi/eNY4SA/pB7f2xOsbb4juTUNLaOpCEbsy/WjJHRDF8+1vDVQM2d
iEOJqKt9xelnhEqzr8uaOPFO+nOv6K/hxW/uqoW5m8NZyg4ILJ2YlzkGN2Z9aKxiqfq9yxMNj5fu
tJVPNMh32C+Oy7bvibnQsYav5lmZWk8J6OfWzxsUPTUw3Uap8hPF+NjF/zJG2cZObS6uOti1yRRa
wg5PMTWPXXw1SgNjJC9Ds6kyVR2d9fjqNklQZydu6LKR9Nc5BgjG3/sc+D3qkrhpfafTO5AE5a7P
0k9Vmlwo2fwTgfc5sureN5IiPMEeOPZ9VqMW5dY0y+ByfVWkP3mePK0ITgXvHrv2atA67FenA/IP
X63JN4qAQrhIi8/eH1grf/7/TqeBY/zeV62KDpItSeH3BOU+F7khfZmXTeqsD+ztjK91h/1kYg+x
Uq9tGOT4Waeg9FJDuWPKUN0UvYH4z5q6h5GkzetMthG/idQCc6sQtppNwyV2YRyYDUrLXjE377f7
WKesCkKbks8ySnLrC9t+Qc+puF3fnrj2nxdjbPj+3iVBlwe10+bcTCuVznI2T5GdWI8kGWzNIasv
uzzqtpmQm8OHvou9KhEzCivO4KvWXyQRSi2npKIgDPjYxVc1goC3oCDvkVftZII9qy04cTa1+f2r
//mFyN7r712F66iaM7gOvmGDQA45db/QhzbfNJ2ifOiFrq/l/5iSGj43rf0I9JvbkjuHhamYT5SK
I8+Rvfz9m9ofVJpo49FufKtFpIEP+Adu1FOLnRWQ49+Dy16VBXuUpjyO68p3OJc7yG2pXLRD/B1j
GTPxSszbZOylg21HJBE0quM1iVZtswhR8Pu359i3W5UOLJBUWbOu/Tlv7kpRX3SF8/Njl17VDQLT
9LrO29YvLf27kPUfctP/eP/S5tK8P9RvezW4gSxpXWDHtZ+UY3dQwI+5QARxtLeSGi/gvX4DVkbf
pIn1ZEaRjmgKZW5KsUIAhCjGjLJi78wAGi3kpZ8wZUpX5CkGO9jnJaubSfKkgDNEYtN5HYNW2s8o
rLaFkJ19Fhn3FeT4jTIP1QazuLrtpbki6w33C1U99HoF41xLrsKGPA4N/FkGh0muqlt7MsQhykhf
aE0UgZKjo+M3g2aTkyf8OSWkmJVfECGFTtVP5TS2n4N0mM6VyhCbAbXAdrLl793UJJ48WMlmShuB
eFDJsT+b8n4wnc9Wn48Y9W1EhXUv0Jb133CGIwTM4w++bV6R6G8GRDNI2TSB6fHbfEw3E7AnV2rz
E5XuyIt5zSAxI2HrCBWFPxIv4U0xMJFYxpViWuw52AXiMlJDIpxbrDzIrglPTEyPVClrVdB7UjpA
qZrCp5RzqhoU5Mw4eXUY1f7EJxwZaNaqhONYz1LTRpez4LMk2EpuqdbKiSK7FNM/DId1/nGqDiU+
aV34lm53XuSgLe4dS2LnQJoOSDDSE3fn2JdYFfNxTnMhW0rjN6K66ergq1yU9+8P6WN3YDXfI9My
J2dyqPwhyrUvNirAu4J0om1jpvLm/Y841vpVrSPPKy0sLCS+HMmXg5h+JKn99P6lj7V+VetqMWGN
Qb7l11msXrSdUN0J48WVweL4xD0+9hGrkteBjEDc1Zo+0grnUjRSj6G4Foij7fFDO+REaf/+quvw
A0z1pJq+KRSTaLDpAX70icDWI51vrp7/2QKd2wuuLWU1Yv2kvhLNx3b2IbT83u4UhkBocvrlJzgq
jD1+t/fv6rE2rx53XJLSZADm8LMeob0zPONR/ticZR1fDEXSrGrILr4VOxKUwjAlm6RJP9jw5Qu9
KdE14TNYdRzDryJOyTEl69g5oxOn4sd6ZTVl0YaxJ94sN31Dgs9C8O91QIDiiZYvt+wPlez1hf+2
5ZB11K4Rpo+TQFwPAQcpoVPHJAEpNZxAHS+rNUib9+/vkSG1DkjElgv6udcM3wYs7DlJGbtQL6Vr
UkqL3fsfcayzVqNWcpyU0AjF8AcRe4NZPUqq8/KhSxur0RrGJNuLeuImV2hYsdkru9FQqhN9c6Th
r8CrNzfCxjyFZaCj4RAJXMUuPvWR8rHXyDpYL40cudJis/YL8oIUnPNuhOnt/V5Rl579wxNkrAYt
jDQ7SqDM+WNyuSCfZRt9y7hTi/sgCjaNuBpjY4NYesxfVO1bpj3J+nyhkUrbIK7jT9V5PKe7OThR
917Py/7UnuXhe9ORejSWU5rklm+TuWKOo2eDP1Kq1J0c9SAHlxxU6N2NVSWHtL8uitorA+ojXumx
YrN5OcSozOLE6Dp2U5e/f9MW9IPlbJpZ6TM5ILTJ0JYote6DF1/VhUJvY8FSsvQD27iyympJcz5V
iY8co+mG+nvLIzLUB1gTuW937fDdiLDyIyJ9ZnM+3olZYw+0MqYDpuxvUdDf64p4FIVs343TrHnC
6CIXH1bjpmkYb0kOgCreo+zVhDrc9EDJbsuG32ta2zorS/ElbuTezUf1K4cNV1pVnUJzHuv+1Sxh
5PDfQEZb+ETL/VTVqHIdG/b4+w/+8nz/6TlbVZo5L81KVtA3VyNWkAmLDFE5xEhN+bMaDh8bua/4
97cPECdIcT8MmY/697nrwm/m8Ph+84/0jf6X+UFTojXrcz8YnS1aWj8JxKl+f6XP/6Fv9NUEIW6j
uYrmMfM7ziwP0Tgrn4RWJlc4l5DyZnF4cPJGCFyAVb1pQ2m8LuAi3M2dVnvNIDJy5Np4Yw+J+S2K
0c3bWiHvwpitw5aVIFoI5d7AvQ6Ra3gZa62tyF4azA3SPsL74o+dyMMG+H0MhBncmq7o6fwW36wa
7VlRbD7W+6sihUi0IKszTH1G0d60ikejzU4U5GM3dvn7N48MdAVWrqS5+aldvDjC+ayYJ0rrsSuv
Co48jIolgz4HJ2OEW/hzxBxIzf5jPbIqOIZVI5qeB3zG3ZBvlbBSNlNXnRqsr8rBPz2Rq1KgFZIh
ZmXk8taun3oYKwObY7cFlLp2lxtoSJJ+K5fPiz0FAoFjKXsYzqzsD8uxSarMm4hU3DYCJ2M+2nq0
w7PihthugyHySuUT49Sbo/sUI6wtnhA2MEd2U039BM5mC9Royye19ueBvzXa3a+PBef2sV2lV177
m3s+yBi6FeCF/jjL31IcnY0snRrMR+66tpr2cBqtJFpapn7dl5yVj2TnqB+7569572+aHWMbMKW0
SP2gCi9LtbkR3cfq5hoCq4VDstCplrrJlo+NbZLkiIcPPanaqixAj0qjyYAWZ5iHQPerD77PtVVN
KHF6KYM5pjiXM7zsyMoOoqut3cdavSoLaZAWOQtOrl5WV4BbP7Mv9/SxS6/qQlFWJATWeu4DgDW8
sEvFXsrSYvOxq68KQ2QAtxh7NfVnpy43TZleY553PnjxVVkQBE9KZtUl/pSFT4oZNR50pQ+uCl9V
/G8e72AebG2Yx8KfRJHCWXRtjcSkD/XKOqYr1WX0b8xqfQUE+LYfcOLlTqCefezq68kBu04heLYc
87v+lCfFt0Kw1H//2hgW/jxzUlezgyDEyQhJMfZlVdpTiC8Z9ob5SK01KvuwxF3G+aEZD0uNxsm0
jdonk71YdYIJEc6bSWeJnUu3YT9vtU7b13nuDs0PLb3nChkbw1pmXKpcxWxxzJsd4e2dq+d4z5VL
gOibVOMhLZ9KVp8mtV0DfdW2IHRnnwIuCoPIpUMv75ZSDboH51FCOOJh5rGQBvnA+6PSokNhfh3L
0vLq9oofApRngqC5YFy+2cEP2X5QcFjo+g2L3UteBtps/6jHg2XikmvZV8VjWpoeZKzltVACe1Ai
rAfRfWW1n4ywcke+SCzukpzQo8qVopdgEtzf701nvH4Ol1TYC5bwE/fJFb9G6uqWdhhAvuycLdz8
Vzc2uEhrbd/qzF/Gg2gaL++v+W5J8NL1AigHwQKPMPHOg4zUx1je5FbgFnV13so7Jwj54255x02W
4uZ9dlMq3UU9Vk+Bg9JSPKnGIR0AhbKsUXLSZFXziTaE7K+EWX6mKp/xRrtmYWDozS+Cot3mVeGZ
crSFtoMZ94rQV4sDpAUra7KD2jUZuQXKFmsHqrfubOlCZQT/Wx06edfV5oaWt+2XZLEfDtNFITcb
QndKR2CsOyzfUe0+47O7YhOANBeYKR/cVFgHsUCuA/VjGYnfJCG+68D4GjbmieGwPPR/mJj8JcAp
avpcFiwjrHa4R/U/cALVtcQecCvjOmq9eOqNE5915FWurt4BNpm2dY8mxE+j8BJD6oMemhfvj+pj
l169A6qUWMqia1LfxPF6sMuACOzRGj7Y8NU7QHSjY4bLUpcTGwLcxquFOv9+w5WlhX+6AatXQMWh
tWEMWuwXPPvRGHlKPZwzwKLO2PL8LzOeJr0FZNH2ESGXyrXSPr7/0cdu/WoFmY0tHswkSHxby35y
5iX5gdOI+9y005/4UJ1ru5tO6buOfc21nrmeAkhHkMB9W3eqi8ExjNuCUCS3CGK2PzppvCrsJCY/
AeyQHgANZEwqzkFoWJwKBv4htkLlxOvlyBdfS50tU8PqmOWFLyelIOdDza5xUmWfYwDIVE0oUjBh
TmVKHnky1zRyO5V00JZJ4Rvj8FxlJJJO4fP7N/DIi+xV2fvmBZ+1MKpqRCy+EqYG9dnCRJf2JFO1
WnyQ09o5k5xs2pAKUX5sCbZWN1ujMgU26eY+1Fhg6HLKaWP2wYNGZV0eLEPNDQ5LfZJavxSFeIYe
fgIOf+wmrMqDFtWNZOtd5lfp9KiY/Vf2O088TMcuvaoNUyelbaKrid9a8mPQJE9VDRzy/Rt87Nqr
2lAmTd3KpZL5Ti8/Bamzy6r2xARu5VP9txLh1ZP35uFRArvsMkeP/dpS83OQmMKVSU26byYIfVGi
xqELVJfTZVK+VKgv060F0zhBI5gnm6iLlX1ZRiqZTFKO17Dqt8NYxts4dKoNmwrKWZ2H4DXJndml
fInNoCpFuokCwt9P9M3SCX8onGs9bd1M/QAjJvK7sQBrku4KKknCWXmR2u5Y3DKfIVkd+MO93ORQ
dThPYKo1mE/Eo2wTA2BCCmErAqcGAMlX03uRQymX+Ebpnr9jUd2a+Ta1cqCMT4ATtsvUobcDb5lt
xdrXPL3rmp5cRc7kG5z0/Q+5+9x3J94LR279WtFrkn4pDMjzyxlXPO2VU4NMtV6lOH/quNX8F+hA
PbA7mviZIqJPUyy6HZun84MO/uKsjzNzS1hAvU2VXN4qQxbuySqTUJM7trYHxzl4yK0DZjhwVQBR
BKqHzCJ/TNWI/QqpgWJfNEq+iZuhvh7qmE3v0iRsxUr6vdZFM3Vq6K/H0kgvNQVpWCWM9qzo1RLO
GNBOwCdDejG0wHDqMCcbpxYLOTYp+l2E5pA7pEsPduncyQucelRuohYklTbiz8wMBBntPGWelQlc
kpGYEy8orNItil5sijjWLiU4CszkJ5Jju1x70Ad93k0qQZxaJsU/Ycckz5CHzZe+7MVLJJLmZiZV
zo1TJ906M41Awg3hBkDBU4DpccsIITV9tAo2lyFgxMkoXwaI+HemGLODlkg2mR7aLZk835JIm7aB
IhFUa2b1WdJG4zk6O6vyCjW5xEwU7tOqeo7tugcE0+tXtp6/6JoaPgIK/OKUIgONpxsXutoE+0HH
UG/IAvx/DofWLbShvynkrN0PoIDOJhNOUYZAhcCK2DrXm0bboK1gpjrMkpeX8WMW1+I6kQSJ81lQ
PbImsqBI28J81itFvyET4pbXtddKkX42VXq45dqFq8jttEunTuEXOJUeygYwjQCsnVnQjoK0iW9i
0UOU61oJVFXylWSofDullJEpd+azPp/UTS0pvZfKTfNJSizGqdB/IhwCTKKGxQ2XRelRSyCIEFSn
4YhKsA87uqoHPDnNcSBzmmxK35LWUTda0YlNSFDRGZhAiQgCrdsBJ1CBkkT9GUAG5ZDoCndnrMvQ
VdspPMC9sPamlo9f5MHQNoBznAMwTHnfQvh3sY3nZHXFxCvXpuFLdld8i4pQUzzs9dClOpGcL5Bt
F303szJrmu6JpZ0jV5Yi9vc1h/QQPPx249bUVuRjwvQ6aJAeSTqsWjrFAm7nAPnMiCtO5kuHd+ht
3erhS0sSz7YPMu0bTKM6Z10YlN/Svkt2jmTUW6WT5X0J7HIz4dW+HuMkIYprUh9yo9FSr5GC9jnJ
NALdBxGCOgWLm0SEBrMo6ZufpNjzhJZyem7jt3uOa7v39InVZdenE2fFUrrvqknd9WZI0JomZVt2
cE0ApDDg3b4b27M5a8ShLsruOTBq4xxSEZb9MhMjI6LVzwerPPR1z4K3Y0mlwTts1c9kOnhQ8A91
PUQbaNPDWRVb8yeFBdLtlEXFOQkl2hcyZ7QrZe5syCSTE5+TGqIx9czCA/D+9jZqBFxB3iZ7ebBh
rSetlT8StEeepqTX+zLuiRkwSXEHz55pL0Zqw2xKNLkD/jk1FzVwQJWN01ghztVJg7NeKcyJVfWY
XsyaMcNE0xLlAHWkuLErOXW2AB3QjhpG/jgUBulUOGoeWqgtDe6tqnRcJ7LHraOQiOGWGNVldEkY
qEhDZm0GGwoopcPAGath/tEYoMMJHBEL5NwYwXqVCeQNTp3BJ7imLfH6UfWyudVMCCnowMf2eyJZ
wXIho3vsnJRNrbQefopaongkoBNRm6lad2vDhtz2qprPEE+zZtPp1SBxOlFoLiyMxBuiGetg0Ilr
sAL9fm5LjYSHDneVbjX5Zg7VgngcdebMgm9TREoG0FITrjLYuH0wqF/mc9NeVI0iAXip2cQExt1u
Z5JkNyb5OTCihu5WZoNwMyZERjctqra0HxwP4HXAHnaNKiO1ypekbefnBm2ca0xz4OYDSUVV5QWl
BmOvuBSDWpYu+KPZLXjgYSGm5DUnTacSVxcOBHg7JdmBxqC7QU8ozUblLO2b3VfdnsALlVRpc5pc
SoW+wVuAl0606k4zmtSzQvKqAPnX287o9K1EXNc2g7nqKX3I/LUZVE9EbebaMcDkjZ40rXmtNKXq
Gfzfry1k1Kehm4dLwlyLM9KDRrFtAzv91FdOcBu1cc+uSS3LriEye9OpgAvImcCVBVJcHl0yURUX
5KSBrixrSQY3lWdtMtpvE6R5zy6U6rq1q4Cpepif6+NYHGBQs4OgEHlWlYyjBjiNSyC1eWNOcTO6
qVkyvZk4ly9gd55HdV/sU7XXtzI5tw9AyYqzSDfiazDA+c8kMrHpjeONTaoM0KgGvuHCRyOlYngJ
gmm67RE5e61w+m95ots72PsSQEFFOgyd0L50uZLxdHXhZoRY6OIrN8Gdw3SPk+9ybt1ESa57SaNo
t1mpz64+9RX+127YxVnwaVB5AeRAN1wbOuWmJzd+Q+y84Mkbu03XGc+zPulQyWmQrY7ZLiOnAues
NG8wcObEQCok4xAN4lq5AqUXT/t9pqkSFXF03IU5vq01ZnRVKqmkJSDMjFoSWDvL8iTmqu6U8/eh
9iwK2GRd7ikY0r2BF8Uts5jvcmFCLDRKk99zpCv88sT6oIndZMKwmaqOKFwgz1bZYYrqeJ/Xy/cI
23BXQ0vf22EvvhBLC1JPb63rWgp6mOtCviONQNlyXJduUz0gdIKMe20fD13B5wN2YQYii3u4qJpG
0o+SMbvqpPjMIrYw2lTEQhyCWS6Qb041kA9z8EhGN3eTZn+p+w7YgBTup0kNtlmZ8vJixr6FKiNt
Ms3ueOTH/LxInVxz5wmzh6qO7c5KuwhfHLFW21I1nF1fhC8kykxeaBFSC86y6GMvzqUMoqQc1/cm
XDpKVK5vImVBoZLaDPWjnPYq3fmlJwVmmyxmzFiR5nNN6S3bE4D1dqIOnUOfVdolYrU7omRtV48N
CCa6RPA3jmWkDdXLMpW9xpnbuVagwqKMrBYanK2zdCjVsN00EUGZkkykQWwIYy9pgX4QxL94Vskg
zrukgJ3IPCYv1dINSMy6yCTnczQn5qGIdekShuVDKPeqJyPvPfSVopG3kBDfqKc/66m3ztK2fLQA
hrg6Mzf2SlMEIWDYpAddSiTglpXsWURlnNeGlfn5FCc7o3Y2xFXsIsPuvjQ00Gt0pbgGz6+c2SQa
PZjdUF/OvC83i6HTKaZPVI9h00pj/1DNMtFUcZoeJmOcD2oVVjvNpkwzREuo2DYgKL1xiC0gmnBf
xE3u4aonTFgaNfUS/Gu5qwor3I5ajzWYKFfP0ZRPM5BKl8hO+7NoLPOyzK3wQiQwuyWn0M4TJiOF
29aF7TJfGF+cPFNBaTZTtHQZlABX0scAdxrWcQFn0mIK47BokqDudYORXVeN2lyaJK5TvZW+82d7
tO/Luu46EMex9p0cLjCMfR1CIxY3TBLVexiMj32TBN6Azn8zzaG8mSQ1v0vSkqkFApFtMmjODWAz
8Dx6OpyHTvzTdIS81USsPkBAWWIcAr08G0JVOYvMWSDlT6yrrFTQMAcyW+1lF02XQcUawivIu1le
0hUQYVjkFMeAjpGKjTxUsrSldhZf0oKgBs9M03Qj6zEhSzHB41Hi2Lsubq6nKrQu5qkkJd0skz2u
ZtMl+zDbWHE0nY12/pNNexY0XRNdpBTaiw5LyW5sTZkYjuIlM6zWQ3cxbuiw6HrSVAa9whRPQFxD
ZqpMuzoxZq+CLoPjIa0Bk5rZmQI8d9MTAsUx7dBlbHfN3yMiE0iotImTmKTYibep0VI3I0etd05N
+ocX6WM8c8LduqDDPhN9ZF8mhcJ0kFkLXtz0e1n1805MZUW4YljyRMkz0q1en7GSA0Ryy9pRL4aI
DNbEzsUWFCkxY4RjbKU4fdHlwbzVtHraduzI7sbCqlq3a6T83hF6juchZyuddv/oRA6Ckkg90sUS
i2BAYe5BQ8AOA+7KBLcrdlCS0LW3g/hSmaX2VcSG7WkWyXm8L02I3/F4hpmu2RC13e1zESywYSWE
4DkXV92okKHX9qmnBFPj9ojgvcTsHLJyNP2hLltxabQ1oGPO/l2n5ZEKcVC4dkRlk0ljZ/YfASkt
eb8k4HO9hBT5a4hgy4s9sD2OGayDqYni0R4EEXakkV7KNGFLuqmJ3pwpsAntm6RDcsSVKGxZsnJY
Vumk6Okj0Pqi1sElW136KZloAVvl1gHPTLQkZUrOU9NKLFzHvvgCmJnoLbsM7ceqtdrEJWsAU7ch
t1dwuuYbiPpAgIWl/5zZSICgG9XFyMI1aO77SVY9Wx7NH2GQKmelatVeSr4h0jErQosQjTsos5/L
brC9XgY4Qe7ET12T5R0EGG2njoFOTSVyblNhk753Ql54URaS8qt3ICqhNm1E6SQXQ6YVZ3y9eTeE
+XIq1JrncqGgYyEL8Vs5Jk91gcerZonAeiZRboa5cSTX0Iv2zIibn2gKngF99qU7ET21rWbnxxBE
8TZXIuFmKi/rplmCRIWgoyADX7P0BaUJMsZLa5DcU0qFAhkMjZIwuO0kxtID0jbdsXZy7iZVir2I
sPZtJw3xppC5QdgczA1xaBAX1RlwfWBhuQCoegXAyjg31M7Z1mMhHyTZNreaFNfnpW3NrqNMBjEE
rOGpQqzqJqkvPCL0ujvRlNE2wNGAxKe3GAmm9omEll52WWPKnlaXWNTUXAJSZha7VlF0MPo8Vqqj
VY/JOCLUoJC7fRT/DMOp9fpWpG40EJWOLSnbKY5a7JOi6/fAZ5XtkGAFLtSRcLx+FNe9Sg4SJVn8
jMog/pylcXjBixLcU9WmB8lQl/V5pbsKHIH9HAYkaEo1y8W5Kw8g7Kbrkng8T8tmfa85xnQdcNX9
KPfzGdOCaqPY6B6JdJs8AX6eDFJluOVQls4vyTVqenX+MREwR3ADZ2q5cGY/njjv6Yv8ew49/dbM
emkr6tJ8gPsXnAnm2xcV272uPbN6gIc1uZAdmXBo/5+6M9uRG8my7RexQRppNPKVpM8eHvP4QoRC
Eud55tff5ep7UZnKRuk20C8NFApZJaXkQacNZ5999nKSrZUyFMV0rHyCvhTdrLkV3o9t2QajZOCh
4GbCtT6Pk5uhMswHQ/SQ+zA0HWCUt8z/yfGZIWbKCEqLAwmDRJs209tk2czRdYDK9FY5dCaJe+45
oIg8TYZTSA/BSxalLvZES7WcCuehdNt2DxRqYsLGXQZuldG4Xww8BmVhdbwXhI8bLRqVHY3JG3Fs
sM6UVHfIHRZhBsNHSNqvxzFQvNdgsLZlWzy0o3UrxsXdzUucBw7QjkvH/J2nqknc2XFzVzmFbntS
m62jTnJxFzSRruiaKi3e9o3zAnPV8FeVvAEt84We9gEp3T8oud7yOHzPCH376RTAENtBBYkCezDM
g1g8u6lgW9rzhx5W8uAw9010NxgnUxSQrjjnnmg/R0GPcgNWBIBgFc8jU0Bjcl6kxtyRxlKO7L7Z
sNg/FxFnHiIFMM3U/REqRaT7mk+kcVO4DrC5jyhb9xm2O8SRtdwkGUmqlejt2cu5FW2GmOyKfMjl
UytacaxKdiurnPbL3AwPxjpr2zz5VusUoA4eSsAvyx31kNpTaY++uuYRDXn1msbRrQU3xrfabqIc
s+fXvtPhb3aIXqy52nmAkluDTtLEQ2wlDFRCHHhpW3Kdw77VPVijszfWbbqJoxZbe2bYR5QS45JI
KuJKVyFmI/etG4BrxdaJnMn54IR5FWSziLaEVS8nQHFJMJHL8lygL5AZrYXf0yFFONJIqhr7xfX6
uLvJqvSZZ5YEuVV/Bx3XoB+5w2YiTNyD5vCyQIbgQnZHeAB1siE+Ezd/6osyPeDeVX6hTeXohRIa
yRpy1MwTssNiXihTeqCIDZHJHIhTWm5WOEyHtmN9ekonDHBItO6sMcSDwFDOd33uLB9qNq+XjNbw
+zRZ/HBug6aS26Rzz+6QEhJfauqYjiB1pSkJNx4We8v1Sd9EMWmTqTvEL5BPAz11zn0uzE3f22/g
0Z8tS84vJq/rPjGq9mwXsf2Etp9stTLud3afCK8tQoevUwbhMOyqzim+D9FgJF6rporXUK+OsZ3b
26ns9b1VmbZPMQAFY7HnyJtK/CaeLPBgT7V5r5map5eOswHk0e40ElGOROARMUABH1RFEm1RrOoA
Qi8ZsW1NEElL7LBFZL+vmiLeEPPcB7amKQCF1uIbzVy8koRrHwdBg3eIZYAwnF5W0S2eUilFAzgM
ve7IxO1izlFjAiKZL+chzbT7VTTps5ny1Pmm3ZMjymYzuD23AA0YkmNQJErJ8nIKAsBKikduA1+y
r5CyK4tsxHK5Zd+yg4bD86ZZrRPcl7MyEuNcRw1uinJsPYpv7TY0iYRdstgvai4pUumjX0H222kW
ifx5vX7ZV9kJe9+jagfXJ6lWeXA1TOINU0KT5/bLaJs3WLv4EPXkMs54++hvQLVtjXtyt0/CDAkk
iMyXtVDktNSuBz7p3ExMB4luOLdtm/otrwk0FHHuKougbnfsNtlofJkcbc1c+5R6KRfGUaM2GD5G
5BOTO6gxh/eWdKnS12LZ60WbvMIv17BAlPFtTUFxmJZKnEiRk35Pw8G3XZfRszo+qlUc7Y4mLqDK
xpQ7A5lTGc1z3Ajnzrlih8i5do6N28MdEdR5JIeDGdZGjmUy7jPbHrbkQh5AX8OUiWElqYy3WZdT
d4+jNP0yht6zav2ZN4IjUEsSP5S98gyh74la9WdCarjr7cnCPK969NmZ4bHJq0tT2KlXaOTyrvfd
agdKn3dJDFh1VBP2DqlFgQOrb2tZYk9aY+ErzfXWprze+97wAz+aCQHf48JOvxQP4xoeHUfL9ip2
awSIAQEkWzeN6Z56Dri+d7YLZuCoXMfNeoXXxEV7m9bmmTxocVTF8Ey39I4wnZMRzvcdGcE+SDzG
AzIJd4FI5f04TncR3ievSpMhWGRS3mWZW0ECWMdHJ7KRwJP1LSpFvU20T2gnn6uJkG8Rb+Dbkk5I
k00Mii4gb0Dk2t8k3CEYleM+jkOy/VNelZhrWgPPJq9fhiF9ymlytb16zq0yaLqIe6tWvqus+UE4
KdZpDouwzI3rGOY54aDXVGLcaGX0QE/FX4v1XsCwOAjRFmSV0z1bGwDbThG/zNrwMwVlZdrYXYn4
pgBqH5ALsl1qT07grGXsRfN4pqY755PeB+Vq7GeMr36WhbGvOje7iWddu6iYj29M68ZK9VODdZmt
p8h8SWL349rrMcYhnplBw2EOCepYeyv3m0ZuyDJ6lMMChjoJyYlyQVwTCE+2Z71PMqCtvShsRMcy
h+Yy9K+Nc0XhxiFxBl18zhp9r/T1jTEqfTMZXJO44w17EltdHz4HwtMy39Q1bl1jhhzW77lIap6g
kCfu9ssmwf649vGA8NXunbnclXXynjbJmfr8JGGM+WEf10+hYZ4a9V1K8Ur86RGYT9DOt1wNggx8
LqsrS05pCjdboMVT10z6tPp22SWvpV1+dRPbhWtk29ZM3sCyq5MF5fjo9Ih8ImrMm0JUD4i30sOj
/pQhqXvAyo9d38Ix0ph71oxJ84Wa3hNgRF5j9jdZTf9T9nfWUh27KnpH7Ky8xP10ywrtq4Yngtnd
a43irDeU1G0CS4Fo9t6fzJssbKNgBFJMw0DcCg1//RVxft2b0kMzMJzhrq+Fq3eeNdW7BScLSA1a
IjTPfGXVQMahzZP4H22j6JEUk5Oh3RkTde3sfLDd34Tmj6nLaw8fNbe9Ye1vZpUjt+bzj8hyh11M
2qW3WNrPzNT2hrCbA0MpB0qe8oC1K6W3MuTfprDKteNoLI7cMQ+TolwDPWkDjGA5LexcZlzkzcGj
TH+uNRdtWTkmhKNZzS7mNdV+dGL63hHpfW1rmvcxhPbwulRtF8DkIBXlm1FbXFa0EStP7aLIjmHy
I2NiXWuGC8HOjJo03CAo97MnBP0fWq7Ve40x0saORZBn9b0+U/4KYIxZwlxmrOtyY472O1q4HYja
+Nnl7oONX5D4eSrwGJgMemazMcOq2DXht2ScqXiGKtDmFhJ9mb0uRgKnMC9uSveMYVz39XHcZB1r
Vhu7yFOLfNDoaY15/WPg/qcLQs1UaDTcZEtMcQuR05VubTU86hqkOW+U9ikfdL+KKK7WKc6ZyQFS
xSMaF7AhenLKBv2kJn4r47zjPs31x+txJpr5NAAkuZ3t+YHZmE1s9jtlDa/KTRTEqd79TrTnTrc5
8EIKIZrgX1FhqGCalh9p1nmkJ6NAO1Xmtx0TagvZZ1p+57TRgw4qnkjgUtGFnInnDbfwkNLNEqak
z2sh+T1lDKRUpDtX9C9T1yp/scsbmpo52xB9EXMkyYSk3x3qzLcqx/02cLautCmGqHXIUEvfkbrQ
xuw4IwqPztowNAHQas+uxnJj2/HC3lM8anP2RBo4z6e7mBJHRFh/9Lyfftf0Tw6srk0Mi4Tx0vWj
MdxveZJ9CLf7RlNx3WiOqH2jnMuAA8b2tbR6HFZxTvXvhtUqZFKZ7i1s1OcBkpm3Rr30tdK1nknQ
rzdmFx8N4vCC0qGLkWpm87A0UgZ1X+2LpKd0ihOITgJJPEzpE2lGk39P5lb6da6/1jCKAi1FdGiW
ovDlihutMTmgQGzVD8C2ONb6EGhUtbSvVIEPIbFRu6wGlUDwCgAcmHZ7J9RaP1Fj7esQefbgIV5k
pXUXPUzCzeoYeE9l2W+TOZsfc8BWL/GYIgxbcffoKKS4OI6mG1p9NkRlx35Uw6ju62p4b2Jr4f5B
gj8/RLXezVUf3lDaWI+FluhPnATmg4oqLmlqvg/pExDx0zoo4QNXFDtWbzph4TtVdCXPmr081Cfz
oanLafPrqgrgOzIDRnuGc80ReDaSEvtgt1RP5lJZGynTh8oZyEohgdajKimD1Rjc+8lenZNoSnYS
oqe8xEo+mV0tdwWXZB9kGNkFBn0rLAdiR1MBHEgjo/3aFE9Lk/Ts3OZ4n7cAjuAyZp47ENAXV4jf
UU7AgtbdjFwNTnatEl9jUGFfaWEWZMYAg7OvgTFN1XY1eHuXONU2dmtGb+zYgPuG7mNaCdv0KnDW
zINpVSBlJTa6HTUnwEfWQZuF2CRDsfgkL5zyQnR+mQr3khM3jxIYDkyZMCv3FBtWeRZiTQgkIYZS
Zcu9GBRt/0xnws40UmIZZcpBGRKSB7b6FicCDOhGu9pt9J9mz/eVldJ8sswyD6TW02lshzWYC+0V
OgaA2z5vqSboyk9u+AjhAdluZOOsfZaH2bAE0yVAX9CeiclAWJoZauYFSrkddjLfD2JooOKhGaAu
2jJIHGc9zTEPcVxke4jCiTdZOW4kAosjPug6K3kqsw56tNTqIJ/kdDepq+RgQTztwrzkIqUlL9NA
FOa6dO69mKYn1AUd0tW6giKuw2G/jol7mVcnOou+L7bhnGMgmKZ2NybNeu+ISTRc3AjGqk24OXM/
p/CZEvOzAVgYrCGJ/kkqcOP3Fk2s2roeCoAudkRU2yDZOmNHm5fYb1kXFqTjMEGGDR2vmezie9iB
cfXGwuCCiHFEYAkHYPZtIjn/YLtSHPqmWw+TGKwz+dGrJAkwLb4mltUtv7m2/LjR1xd77Ilryvvq
ZrE7/UFVff5hZcI8zlNJdRqH9avlTOY3+mM2phcIRSmtOx8/F2cFiqkVJOsS36B8Rv4cReICaNv1
pKkXKMg2YmrCyOtZlPO8owEWb+pEMS+Xdd0BNjdy3jI6O9rO5msLxOhu5Es5iL7sTy23m6eMm/yD
26Ttd9L1F8WofGIGeqH31z4bBnwDT0vS45UxpkYLVm2I72ZEs5+WFhc7Y0Vuhc5dga4bwwzhOw/d
MqjSLCcfptFQ8nvYPEnFNoOfOt2mAz4EzxgqdVzHLL3MtVq/m2vZs0Za4jvHevhsdbB1c1VCiVl0
dsYsqXYRUNMfvPXDeYTjtsWw6DysY9/5jskLT5epiBf0aCnfIxHHN23rlNtsXCnxjYp8XY+WrMVc
VtXP8W5RMZ9higG0LF3Snidzju/6MjLOqou0oEhUtUmtfpvqKd06xFBn1/BzYsYxFYa3ZnY+B8su
9kaHcA1I/JovUKyGhkAtxIdtzzXXvbJafoQ5ZtCMZq6vRWX0CU1yOui6qZ5Uk6dQ7xVQRyG6mX4N
Gy8daDQ+1ABbH3kBXGTAyml+pry5Rlp2l1TxZeKDs5xPSZv1nn5o+QmVZvpZuaPjkZKPwCYcede3
io2+maOfs21lD0lfqEBBbetpqUxHN2bp5W1FJ8cwgUdbXHMjjvtzbnWM3CzTKbfN9gCrBq/EnNnN
61px+Lj5tzgC23FVbvK9JprJn5qWPFbXCvcgBjcTtnaC+5cKVUljUKCaHEbbnfhCX+wlqzk5XYDI
yOnhY+6m9fPaAvX2I1SNalN0hf1lwTzGVsOfHk1zfnQhWREi3LdbAf76XMpe98VEO0jl+HZC1O5P
XXOjS61G2kxZ0vp0fNXtYFpkmjTtu9a3TeulVCjsifEqf1hFPjLPhs6SpmOM9SqBMW9wR4smwLZe
TdfkDrIh/eBOxI9dV+MJSDTcAS6/m2KNrf7q1N4CKli35sjH0YaoOtQMqAaxI8VGyxpKdVWZp9IJ
4880owmpx/lrVJVXLhYdM58UMABljVE2Hyqyq9eJZ7JRcuZ0YKCYJDU8P8uIj8ZLtDLbNXH3OWUt
eBir/UgcNe8Ylu7uwHh14AxdsRdEVV5yyzZfVNZ3ewv6D104E2lqrrnpd3KhvmmNrV6F/UaNsOZD
mQO9BfkbQBCgFW5wmW2q5UPIxd4tOthpujgOpbOjNipdzKBMDWDbPf3i1Z3mreto9Isnt7/p1sym
YUJvKArJXDYms/caGjff6xBD3ZQ3rj/g9PGSnCEWQKPxzgxnhC49Ap+s5Fh4vWlGO2FavJRJKQO7
c19k4rASOJ/z99hs29tqdr7sXm/PYorYFLpS52QR+TN7PkApkK1D/6ST+vRoLTVSQVuZh3BQuWcB
aT4taGTnUtA178tR8xF6fhaFXZA81RfnaUobrrfgpIDo9I8Thkz66nJ6kXOY0uDU6W+QCc4EcoZQ
Y5ZVB50hWwIjFFSCIUvfzsndE0RR3Uqrfef1V4e1XkDc9k2xn4sORKQTjsclnmgnK8xKXR/pz2mr
Yd3M6geuY7W/TKLg+cUa0LZuDoRyVIAlzeA+aGPPqgus8fbAVb2yqKsjULRWiocTdPbHEE0rDiDb
ZFm05UbFwLV6p6Veq2v3gss/3faK27RGd9sP7fx77NTObnQRreJYL/amPmKIsIcOaFNJHpOONeg0
VlN6rmdLPCRisQ5zNYc7UwvfwPuJ3Rxn2nmOB/EZNvCuiBJZzgB75SFmLntn6Ul8yCBM7epqjB6A
98LTGyepXZJmnHxrNMevvkiXiqLWenRhkRMwPK4YauKk3qlwpY3fjl+OOeAaptq/i/J0qeksO8ZZ
Rir1F0lHqjEN62jh7qmDohvaz6wCsc5djjoid92vbDDKU95Z9h3BnDjxM2Di0ZKf+4a2pLBEsWlC
BCdNjf1RZ1pvh+q3XNZUgwpflKXfrz3A2ihWQVwo0zetpXssWrd9aqai3U6taR3I4ATLxtnwnkzl
FoubN7bViHQCAjPBZaHpwwNCOjJ4Z1reoLXNbTgb2SaBbxN5NLT5s6uq9QHAsR0aYNYq+pD06zbW
mIzbGlYavqEDjfBgcpbYs9auPAI44WlN+vg05kuz0cYleUpAuXsqEsOXg0aF6La2x2ap5UYtIf8z
Ah/Hf1uVJ2frhX+1O0rO3D1Rzl8xtkmeZz+CEEzyz5UgvGdI1/2WjSE8t+DfTiV+TxImTBfGOHMO
CxCzTwNfxYdmdY7NyunCoBj1l4GfasfTtR7CqGof4QE2sVfD9Ns01doE4dwFEfDODezE8GSMZIuJ
XiyPTEZCf24sM1BLXt5DyML7lNWY4EXjpLeR68g9+WfcvVtjOGJcmB9W2VRBOi99MIrGveloSr1S
KlNhxpZZfGkzRGo/rKmD6lQhbQ+iP6fGuNxSQT8rs1h2pKdK8oKjoTlHxvRcr9S1ogHjOprO55hI
cWoJwMYFg7BM4zGjFYkNkvHCB0JzPmRafTkhfEybriLaAyq9N9n19FMXK62frBgWNlUYgtSqJRs+
NQbxfPo3oUJzV1QyPVi1WzPLRssQ6F4E+8dPOgHKsyj4v/O80vaLjLK9Y9rqosXlhzYtmD5XQun2
tptUkKkWLFEOo42q7lI6y3VJ/1Xem3AA74ywosMF8/x+6db5KVGk0sHFLZmxo2MeF9m0y1LtI5+d
1MeEJfeypnWSXcMid8QkRqfckXFAUxSGeMTmQMro2ED/S58XTVa71qrzQ0lQpj+WK5Pbq3yXWFdO
STGab9LBjpLGIzxFsJF2Pn9LSOsLsgICOoYIpv8qXqk2NMOHKnP2urxMK4YLO6k/NLtILo3Tlg+y
tTkonTbAvGKsicagIHBdhnSxo9K78Oxcu13zOkHJN7/VbMg+p/vP1LG3vdxFzb1udv1F9FV3sRlH
XAc72oQQJDdOBMFXz5dvnWGUgVGPiL1d6nB2DSWnLbpdXihKnLIwnS+3IXrN6xVuqni17M1iApic
k4YgPnSKTS9xfXYu9jtGq97Grsp9bv+k7Oih0gJcvvYjZN/2VnRZfNfggHhPk2r9KZaqfBI6RgzV
D8YDxo6MjWgo0ds1iHvRmL5KrTOx0KeQzg1cjQEue2yZmgAgrdVHzaUC3JRS5Pd9PuMlQrNtaPtB
If/mCgZisevUmxoT1t6gBYsxOyEdu7LgUorc8DG+cnxM0H8XhlFpcWn1XYw0d5hdkewho/E6x0Z3
Jgj808GT6w9FNB9y0MMzra6QtnsUXaHOubHD7MWJNeXhxsWG+NToVR5wq1/2dZhGvoHWfo4TPfKx
TaD4jBQ4Nv0U71cqbaghS0QAI5FozW9OHyK0KUNDRsxWzb2dZi7iU5S6Oxef3feGHivl+IrRSYzZ
phuT8qWxrQrrYYsW4g+6mwbSbsSOsQHdOcVORvsup7a4yZYO4gMTlgluG5sFskbTDj7pW0818bND
xr8MVpqkQWSPzk9VOljUBnw7IR3RXVis9gVqE9IPoLNH4NuCwHsXVbJPl28uVtRjpTE/WGfIh6Nk
/iZMx/R5xDiFIDVOp76tMUKEbmVvRUuilgENiB8Ey6+2uO1Nh1UVKT7FbhDl6kHpBZYSbQRrAIzR
46ai72rRvCE+xjvUU/7QCM/4Go/fCREpvrmgrS7U4OFzga61c5u1OlZrNnOeJRQlNS9om9jLnopI
+IZZtEd3KJNgoDB6WZMVXkMHEhvhlPRMkN9Hu8q649hOuP9VipdjFnLcOVkRXcqwdD/HEVWvtbtw
o4q53ccZt5lqrGZoFXQ4jus0ij0zGiOXV5v7jEuJFi/YJ2f42CnysNO8t9JaNzN7oWenyXxWCZOJ
3IjseC+5PkBIoLtpGglOo1j2P3qhzYlvdVX1hlxdPMwdto8q0cJTQ97RRpn0elcjSh77cpjO84CP
khRRhmQKahKzh9waN7n9oIz4EbRbuNNLqI5ZYbxjpBlSP+MwdMw23GORrXblFBqHvlY4uKzIBG0e
2dajGTnNecExx7vfZn7DOkLbkS5LnY5WHNoo+dpsexOZwa8scljSFr5TiuTipXeJGPDEZC/oN04X
b9zBnG5FE0YfEb8OVXikKk45PKs6JLdjSQYw1k666cgE3tRuVAeETUZ+LlE1IqLYiLBiz0Wvf5R4
2QMCM+kjRknzrYORQT2QTvsIp7ZvaMtwGo2VcfVkyg6l63TbZHXnn0qGrAWXE3TH8VP7FUc5zdUp
HzytGxlC6dI12jB/w77cJTlSTbS8dg6z7ujDX6s+DJvRxFmpm9ES+wS1a3vLbj5i0dC2xGC0wbgD
AwFTysRQCMANdFJmOlQzf5/kWsMdpP05qDEO0imJdw0r8KJDW2PgVu/faBnnmypjBHSlWD3oC3C5
vHZSnAQh5MEsfx8NHaEzZg+xFFMcYbW8a1q1MgtjSczgneaDGy0fMkYWmJnPWcqLVBLqYwWdxo6A
sLdW4/znYPL/NE7tfxUojUm4/x9Q2uPw/e+cNP69f3HSXKGDNoNMYQJq5Ff+xUmjR205Fl5tBMAr
Qe3/ctJM5z9sQ5ioZaYy8U5ch2r/HyfN/A+BHoJAIiGOKpe8zP8GJ+23gDjaRnw0l09nKdNl+ED/
bfxa4mSJwDlEd+BYlrtYzrk/yqL15DBpl3BYK7qN7Iyt05teErGsPa3u8z0goP5sd3kM0iq3HI/B
7emm5vUPuDBDbQpdFe802JB/imj8NRH6r3nBXx8YEJplKV3qttJ/x+G0dQyTrm+jO+ZGtHtMJEht
Ihu2eSsi3x6Kt2a20HpLl0EnDTlh1xCv84f5/r+PbF8/A3Z9wRPjP3x9v1IA/zK12mOR6i1F0pCW
2tZtuCrxWYxGc8DqS6ey07MugB0av/7l3br7z5/xr9S5X3PNf//R+YKEa/CTX//h+ib9NdQqTuau
iURX3cVdmdi3PdNP77DhxWURVbIjOEqd17qOnki1vc5LjJUhPLdeHQere5gl22IunXvRT2HOgEtU
bnB4Gn8g4/19CPz6ZMgINxyhdNtyJWrL3z9iEZrdMtRlfte7S3meLOZTYhfQrGfjZWv2eqOMA7OB
8mKO8fyncKZf3/1vDwh4pBK2xVpT/yAKd3qbwvfsSnDu7SXV6/jJytBTBxLqbjQa30diCBFGwQeE
GJuN9tBhmgjcPEmP2RIbwb//vlijfxkJ5lmYpo62aBrSdWz++belVWDgpLQKu1u0tPp9cXPSqDCl
VgfkURCbZSf/8Fr+luf+628UnNCsZYiMFlvK359+r4xiyDU53bJSeQOIvGyPOdQDBibAO1VgxwKZ
JMxP6GrEk+o0wYxZXMPt+oeIil9T8n/7JvjhBW+oIw2FI/93kGeIHkwwsTPfxjopG73Tudt6YL5h
DKPY9FqpJzeoveFmyors3JdTQqczobE8VooeDn78dU3HNyf5EwjjH++nyaYJLZg1q1+/nuuv/2Xl
kmYe1Sxf/VbZU7Iz5rE9WsKM8a5X9rtRYWKy3AUscLUmf5jM/+fq5a+2pYnXGjQmqOjfVq8hh8hh
EsZiHKpWz5Dgc+5PZVV6LXnHX1TvxsXi6nFn4m7wI7JovBWSz8R9BG06i/U6WMpp2s/xUu2dSPXz
H8b7ry/Hb18ZL45tGqZt64IA1L8/mkbvUMEbYd3q5tQ/D73JXacZhg/u5e05vgL/1JrFI8ZbQ9KS
zu1v/365/HP1mub12ZjKQIw1ORT//gF0m2RBPAJsqJWrvXZLgRIA6ykwRETeWtsnO9UYyU3UajEO
o3SJXsYoTAnvMMDDMk7+30vs/rWa/vZ5fss9oP1WjBkQ3lv00TccjUfDTX/+4We+xpn99tAl1wIW
q26wcf3+UjjwklsncrD+tUui+87aD9AA5+pQMrBwHqI8OqcZsamlTkIoUpDcRzSRD2oss0OM62Dw
4WL33yumdzaGO7h/eGn/uVxAIV+3c1jbRD/+ylH5y3KJuE7mlkV0azSH4mxlVg/pJcFpz3VST3IK
WBdZXpWWcySW3/zDfvbPDdQ1bN3BeITB3hW/x6/afQ7Fg337rp3AKXh5bPfPTu7oF8Vkpq96k+vH
v/8+fsuh4DvHemqatqOuZ5dr/x4YHmfEsBTOkALOzlt/iCPLpBSosDVXFe7k6zbKyV4TPmD0N7nq
Wz8HDXfXloO2UXVRv6+li8OkVfBpOhez4IxXKFZrddMDyLnP4n4+TZidwyhZX36dv1k16E///qf4
xR7561sFjl4pLia2NBwlxO8R0wqjEr6WZbhlKL0+u61oTtJq8Bd21uPS5xxDkZExujUy0kDjJvsa
sua5NVZOqaiJ8BV3vTzYiZUGNHtQy5GT42CcbHpXbnFTpeVbSq6L441Gtn7o81DtKGRbxh2d5smJ
zekHgO/lTmNdflWpXR1cO1kfZpIcvjM6QDipfh1eymY5fxSrEK8ZhRC9sVCeSEeY97rT8gmdxtyL
pcFEhaqzbaaRZNMJbRn7k3sbYsnCbkTaab9IZzPaWm3wYrrFrpoIvHLcJflkvs1qGaXPe0ZYcFTv
kjnlb0j16c5RWGjWtX7R2OXOaU8FPcpheCwsLkyrvBXWmiJzrq6HC0b7LPCh3He0WDd2scqT0/fG
sMtapn5xyGCtEn32M3a18llZZnWI+lrQzJnH6hnTin5KkUvP/ZCuX04sjPekCNXBsWRDthjTyWUj
RfKHt/j3dWNJrgAG1y8kUQOCy28bqXSnckmxwd/iCjEu2jyo+1mWxiW1ZLFxx3T++vfv239x2uvK
0gm5VsoWpm79Ftq4pgoJt6+SO+RQ3oOxNqev1RqMi+7OXbGNtYhxW+S258ptBOYdkgc8IevlHGlV
Gd1kpSgwUI5L/6z/+Ur6z4qB7gejbpz23I2U/fseK7VUJqSJObfN9fJlz9V6cSbRvRvGmOx+uQac
gbahuVr9KU9T7VgZVfaHr+TX3fyvS9I04V7aNkf/9Xr6jyUZpz0hH/RQ72bcpztbDvWzgYZymPCV
33cl2F5Puj3T8mwRjV/EMqPBOcaMHrh9dbfEMQKjluaKOOkof1ks6xHFZfZqGXeNVwwkcmgs2hMC
8PQVToa6H1Omw7I1TXZLNj818zAxHQcUhyEiLKRh2pwm3ajXYGBZJt4UlcVLGS5UDMv1i9L1tWeA
dFlP6CS9F/WMW8SrW70zacVHTSeGdr06XYxgzRKxb6tkuXWjcvrDm/XPOwllMTWuIjqd90q3/n4l
KEYAS9bcp3dWMtlnWeoZ8+Xz+BZbwsCqTHZ5XMUGg+N1gVWqK/9w/P1Xf72UVHo2m6gp5XWh/fX4
c/OVRuyU3HX/h7oz240bWbf0E3GDQwQHoK9yHqRMDZZt+YawZZtTcJ759Odjep9uK0stYR/0TQOF
QnkoMZMMxvD/a31LC7UDCoxkZUA9PTJKq13R5wjXET6WG17HlwLO7d3779UFbP160Hj6vPKxHTJd
nRH0+vpj53v0HgN1p48Vo6IL8W2UnpyPdXLqXwxXYHacBzXgJOOEHzD7bVQutr6sVEzPOaEV9wWC
K5AdyNdXDe6/alG0tUGpFGjXYiQNlrawH2KaoLZY7rVoME5NqUfbAD+IWhhYXNslLep8WkjpVY++
NoxfJrISwEfARjHQrZOBuIrkwIfS0nmSyUH0LNjQB/0imxpKhWnVGSdyW/RhmbVZ8yQ9fn1ZHGC4
yCOtvfRrqHflU4PM52DT3zmGlxOsXenOPUTc4jmNCn7++3f3rYfrmtwje97sup71+uZ2srayvpLJ
nUYtA8+WpTt3hWEFe1NGBtzFafwBzJ3GijWGa20MxAeD662tH8cAncmJaVO/3mqQqTV5nY1ejQNI
81T1Vbkd4RWki7QaYEO9/2WvYqn/bGYpPzHx8I+LMvT1t9VkM5iZi6cM0xsPNirq7jPl+/DopvXw
kjL3AIfBLL6wNJptzMXdWhBTccPwenLpW0FsDlizAmgKK0RChIYYQQWeQA/q7exd3ulj2H2UGHBh
x71+ASzqZsKw2Ai+MXVP0pO9NGvjXLbFrGSkcbysGNA3iBD4SJln42osKqs5OsifPzlC/PTmkdIi
Xvvd9HZ/MNleAUpNsoVda+pTx9bm6YNbOw+U6w9psuRSPMNpwqd9fWsndzIor/Ah61LvgJ6g7zhl
TpJthKHabaAKbz96nv+JwHHjhGazR/0XrdIcuJ/sol+SAL+PuFpv3jh2gRQdJHt34/Lnf81cXBNL
Z0kfvZ6kPNa10TzBLWffGeXOI3kM0ZG0RJpZZjxhNlH5t67pmNc1RHGuHluPWtNaN3He8LbSA3kR
Yfg/um2X8qclTDZG12wxQDSEPmPqoI7VGyea7epOxv4Xry+QZ9c1Ur+4UDs4MflR93RMGwWn5Ml2
96xazVkLwg8YZ/8o6rHv5/xLcU3MtYvr0lWAHwS4XW+cvaKHb5VFxXPnF8ySKkTuODpmRQ+Em/nB
6Jk3Y9ejx3EJY2EDZXviuqjntUarZmPOOci84IfZ4lWXLdH0HNHrtWZO/X2MjvZYeYVzb5kTHtzL
3Pg/+BSuJW2PeyAEebuvx7CX9EOgDZitE8TfCqiBW6PLssN1bBvBgvbhD72c/O84A0GuzL+ftc1H
0Ps3NmoUtA2Doz9Fcc+4Xm6JHW8dazCnMwtyeMxzTk3G5IqXJBLGyfH7HBGOOk09seCY5NhSksC4
ff9GXApArx8Hn0Gw3AsKIRx551XjrxfH6Y0CCaHQzwPlGvzGts7qM7+4AT1ItfDRsAMFSxJ7k41T
eBJhaTwOWZn/ytsonFa2kMUzuUqs1pDnmqcEIfRe64R574CYO8q56BdEXb6vDLumV9mjlVMj7VDs
OCraYADUTcpCEUuo67CwX+q0JAJ8uPpxW+dnevVV+Zo8cYOhZ9nXVWyVdSjO2/7fc4SiBXYSThFt
0QU69xicjWNFYMAqD8rvMfKxB85C7r2gL3EEoU45MZBiG+nmeFNl5mMQ2WI9aJBvcg/OmpJyAoog
+l84bq0TjcKvldWx2A9TjxGGYBrspvVnFsYZk0Fb7c/JYRgs61xOSHxWnYdLFYlqSS80FKCTzGF8
gHVRgtEyoVfEk40oYD5kDImkoq3lljxy7kswuHe03ybt2DVxeWhrfKFe0sh1ovfZ1zINWObdMFvj
z87hJlfJvRRDwMA3GFsJ+ubG8Ax0+dx9jUe1t/GaHYDWlJ9Gr2h/Tw0gSkQyyLE6M7gNWXe2njIn
JJAaeJdO037QedVJF5qLBRa/ps6HMY2NVy47EB+ZtY0xMtz6yh22VLoYKtSy3Puuz/K9S1/hvvQA
f6QFGI8p8Q8icL7oGOMBRIhtoAeQUbSijV5yG1vtpdzQTQ37LqNwD6DB4gPxUtFWctAa0jjcJGir
DtiwB4gKZrk1/W44Tr2JbGXeHcZt1yP7LMdfmRMmpyjmSJRmPqfzVPXH0ipr4m2E9sXN+l/ZlHgn
4p/igpa9D1DNhzUYWun3NGm9A5UsbdM2CaCi2AjProdBJEXUg+injUY8uvLOUHG3QrtwEyUafL2+
NfI9ovPmKS2t7gFYFSsQ3ajPjqFKhDe1MRBMCRNlcflLQleQusJKPlZGAlukxTHoxKQUiR6CQTV4
6s9aBfPQxCTBYahqsHdpKGCfw7iU+5RSxB1ZPPrWkih8FqXEp8FBq00X3lxyi0Izh8LEUapsS27D
5aGhLTWXPh26H3GSiFtq2M42q2n0t52XoU6gYLIbe4z2fX1siiD/ZvndreoMB6GliyVKZv6SBc6m
9iKRUkD0XSndD7ZSjM2nAjAbangpbyJZu4cqUcOygX2wSMyyRq8i0uR4WY2w9kbI9MuJrb2WWZ8o
yhW3xphAZBeudihUrtZI4sUpMqN8OXJE+tHnZX6XgYreB1LrVtGA3KHLDECTUV+snC5otshyHQA8
HsAFK6292zLzHjr4SjeZVw67Cu3bKtJIWvYZydixAiSThQiNZ5TVeDz1EZhKmyLCWzVYOJdC6CGK
MoeK7Bhp4cpAjbE0i0p8qcuIjjtde42oJpDAHrIUuwDFgHBliSPrs1E7JlOp/z0NVPLQDI7zvW/D
r34dGGs3E+k2AJd4p1AwLIsK9/9lVgx5zZ5YhjZUF/hgUdaukEinS17G7xOT86nUmUvruvtmVSHy
gyHLu5fKrTEpzGWauMFZjC2mw/LcdNZ3bBj1E9ve5knMx44/J9yhVAxCXQisUmMefk8qZj8tRnnC
96SGgel8a5RYsSafstM4VsGNj2Vsa1M8eiqBO6899LabYWYP1K1e38U9NKdRNMFZS5tgj9IAIIfM
0qNm0OpEIa/BzHAFUo6FI6ZxjVQlJjTBLb+4se6f/MIOKXU7TC9RLIe104wP5ECQeqXbxTMqSSbC
ZuC0TvxU0uLxt2nAWZJVpq7i8jksUb4sLvXly91To21DoMX9Ek/pi19GObI7Yq62uIAB8VI1u4WS
qV7wJcuvlqz7nyig8ttBi9yznebaI9aX8VD3ptxUQ23tdafu94aYUGD6Tb2eorTYgM8A20YaKGC6
uABVUpVLO1bNk+OOnBDVxJZ5CqluX6aycTCbJ6S6uJbBeJm7kAj5ezPGUFe2gzyw5Jif7ZRZ3bPy
T2ak304Dq+yUkW+1KLRGLswIm3Cbg3XVjOmQjmW+BV+R3NQuLKYoGLnaOBrFZ6HhmxsQ7fV8zxxU
Z9sAIhi8r2kjil9F41Oicgp0yDiM9efcjh6y3hwReeO1QdN3dAMr2NmJEptKTe5tY7nWXhim3Lnw
B5dmhxh0RofmUdE8jiZuaK9y5dpE1XKbhumdbffxsWsbee/Ou02vdXhyl74gdH2jWLIjdLaYofo+
7R5N3aIEO3lrNqXTLwiq0203qvxPoyaeN0dxpAlUu7GzjHhUW9VZtEWsQOuXSL6x5waYJGwt1G9o
HCgEKl4NXDjHdlvGAWubFn4FjXdjazIGyhP0R71Hxpn2uf4ppU+7dZtyfMnY962oZwfOKp4Ari0m
t6mfcAfSem69MloVvvFT6EP9ReSFhmcjRu5r+Ya5BBVKQ6OOx4PpCZJiKyfFG1VRavLL5LaKgDtO
uEVhlSYnY2gtPLgJcQdUELYwcVD8pv2vnBC7WwMJ3CGhUrO2SiqbyhHRo5noNubydibodv4Gt4n/
oLShOZpOk59VNtIYEX45g9546xEA609UttUZ3AgZE+FodN+gY9UwxmgwXbZ74KOi+9JK0l+Tb9HO
n+PxsjoJFrVm26tcCn/hJpzxjJ6PszBjtKpiLJ2zQ/95kQmUhY3Xj5/VqGmHqcjqWaFYnQgMirYc
a/K9o2diaemly79zGws4BCIstVZNoZwX/Ivfgq6kmOjddpcVsowngkBECYbeyir6tia2/7qNecun
1mM1yyfIMp7r3ZJLbR5Dk01bUObWQzu3HDIPTzfAtzWV+C5YJYo71boujcWYI6DFa+Z6j6PV28cW
J/mWbZDxpGsg7RKESgw76dKUjRzUH13s3mdBPu+KZ/VAH9j2N10NGl8/Cd37wTR4Zzylm88F2woO
EVXF2l1ig4rhNNTMPECC+J2+LzlRzvtICAXFM9p7/gjXfMwbYLvtQ1zzuxMyyGPgjPXXoA4YgZ6L
B9uzJ3Gg7h0eotiwXzwYg6fKS0BouwjF9qiw6iMqZBMR11SXP4QouZyiZEmjasJDh8TmU1C42tnN
I3tTWtMA+cGYsn1+qXyamgPIt4N0g7uos0dxJ7ASaOuxBCNwin1EflGUDA99Fp0T3yqnZdfNoudI
Ot0jbfn6p95q3deGAtIN8F4IHnbJbsLVh8nZX6o8wPDMnyQOaF91dr0IZEurvrfaovyVVyYFWihi
ClZwwXkcR3yLFaBuIqhBZoTK2NxgCJnAFpXDMzMP/vnOlrQBgRxBAnFJ1qkK/Rv6+8DCaBz2x2Ey
n2q3EA8IhO/GWD45yvaeRmtw98yjHQaBng9v6Bq7roy3LKdk6FNyNtlorEc71laMdTSy7FcCbWmn
hKEWuYkZDA/7wnKKB+nryZ6S97guawz+SrPlc+gU/Y2RuGITWl2/sRzfPpKZfRCxzNhERPCInPA7
+g12biFcp/OIOWhpInBHEo+YJ2nGcitCyHqK0A8H05lVvQxuMYN/AntCA5xp1Q+U3iVaadX4p4zc
imzVDJb4ydjzvT2MqDa+zcPErZY2eeY7J8WWmtmFPOHuKX5nXmH3G22MQlDWnoi/qFGfVwD6Rbjw
Bqv66nZhrd1Aqe6gH8ZmWt44uEW/4Vx2VoVRe8FiGMatqpW79PEfLvCAnVPXOox92h5Mtx9OvQ0j
z4xVeRv7+q8yqjkOxXGk7lXmsnizDiTfmRGtEXf94KVLO2IyW9utNG9GsLzeoi8853vdsZcHxlSH
9SHJMvFZBYQqwNBuh3NX1157h/85LD3E0apMtgRY6p8NnAP8PHegV+qgpMISOUVbyMjZWkEIuocJ
4y+xZwk0FooTwKRbmVxearJ/9g/KLmt3QbaLfy4iqz1fyreXzlapYX+lIJzvS5tzrDkO7KJTX+P9
NtOOV8dMc16dy1+LdSMaVyDF8r0exJyBrNBAiHTZexTzVBunnFIuf7X22W+puRQc0GN0Vx6opo2o
wOyGttXcEf7jrsB7GCcWTTQbNkWpNI3K5yiu+hfm8x4fBkc5lmGu6M+n5iAt2BTAZ/+i49EG+2/j
vF0SNlg8I84kFMkbIvs3xA5ysi97SZXNB4IsaOOjZefyCAgmWSkQNTEC+Cj/3MwH3iDtqcvSmqHD
ErnMdWI0OKcDDaA53YJtZG6ea39NIph2hsJuCl6qwmuQ+TYJdkN3uMdMXZ814TRPlsSaaHsBr2Ho
m38+Rl7U/EAtKC6zpOCu9XPJHwMVwM60tL2Dckp9o2MJOeHQyH00+Rl1UUML5woa3zwM8HqHbllu
am8admMa/m47F3lzOYx7loO7voS90xlVtk9Dz98xOzhPQU/wUBi1LFJ8xQXb3WCnJb46aJ0Xg0Zh
b6W5Knis89S85Z0l0cbzumEZi8Z4yJu2eeKxc//YbYJtHsJg3SSA4wB2pvep8KdpaU2WfihCbdO3
EgZVUwP6zDT+I1DfL5UQo5ccxmsMFqae+Ctv4hThGknw09Pc6XZ0SwNWTKCHP7IIR9WixspP+3m+
OY47D7Gs7u6oBVvHQbNg+Y7opv88WBxkT8ZgUDp0EnuXsqJzOlHdihqUfEiKFLIbj3aKdZ0TTKL7
ap0JzvZ93aQ/HDbejzC+83XUp180FXJcRfMPoik20rUwYvtTqifGnvMfwKpJp/iRAKXOkUWewJ5j
UmGH8KhFDYst8yDjI/AjvO0Jp4a0p3N8GcFxQlEvAIwCAQNy/+KyUPxZUS1IXcsSvdK+nCsWIfyP
PZXyEY90/hRq0Q/HEvIcl0BeWAHFuHJNjuSIz9ubvoZNZaA8uW/HqnrBkOo+1GGZWEwN3DBRetqv
2qHCulQ9TS7oE/QMe5EUp2DEFqnZUzgu6B5aL+AqdKwJdQNEetZ8FGk5/DBgUVLX0tkmjq2vNtiT
oMkQRrYTodL3ruaode8OyXmq4iqA4xh9uxRoAgVlcUGQF6SQqXTGz3/6iY6NA9HvlPVEGeuLUDNc
M0EU/U2rEzhYjUWP6dJ5U4Gb/VSD799dhnsZgMHO2VsEbHd5uxOFTYNqiHXfDOpTMtevdTsnw8s0
SnyR9DKZRQKqJWWvMRsRB10/lbaGM0mz4DD/mY4MEx+5g7dsyfvYOIu+iaZ8oWiI0qYzva0em9Vs
7yYMCZABFZCsuo/EyAZean0Fc14p2hQTx+4U22MDe7QK8GcMfslmRwc0t2lItGWk+2b6DfJmBxza
Cs+X2U2gQduZUj5GVeSeupot3+ZSJbwckah0lBHmd2Xc+VYhn6p5O3k53rEeUSykx8yhFLXhPXAS
YBCskv4NvH33vke/9TRdJuJK50tnfniMmxymVzjQ/GvRUB0E0OAjZKviNJgQz7DA81tgXEsQrz9k
ZftrKyr1O12vQmKcteRZRmO1jwaxJqRAniiOaQ+kX3F4mSt9hUWHsjEysGKMtfS2l0X1rESFKJ8O
OGbrdni4VLY9EFpHO+051Azppi+l2DfQhc7ZpW04l7YuBUm60vkXRbD1wa4DABX9qC2rwg/WWj6X
iOourx8SQGwnhRrxvvM6UP1D251aNHZbF5CTuygc+d0yHXXU54UPI1V7Cj0Mr5Me41frYp2yCD4o
vRrERlo4MBfY930IDeygh1SHgg/Ma5c2Y0gPwvJenGmkZoO2tMuc9seY6mTPjfnJsCYDb3lDKoan
++yKDHej1bT5nVgy6GTJrrxzxwIEkZDhSUbobsRQM0SaAGZKDf2BU3yjorVkkhpXVMhgRieean8a
mOHFoR0hCbPixP1LKxGkJJdu/GWdhzfPGuVMcyGApYKxZjuK5zA3gHIv8pe5J5111kTBPdj1YUv1
yKF4ATX7MpZQDxub3BMUDcDJHCCvVNuMGuy+zQp355ay2JeA/fde2a+LzNdvDL0LP3VJ8R3LRnjD
hoZNmYyTG1CTO5zt5o+6EM2TmtVrbuEIfBvAPeDrhbcGpwMYo8P4KTG94RPw2OTkeWwMbMieWxkT
55B2nbnJhXtyOFTfeLlm/mQ8Rc8gxOXxMuLfL/6/IdGkD+W4rnSZZpDDXwlngPe4OZBF2o1Ooz5R
PP/pThEMqh7XYmfI7FDlurvtU/CcUdh96bqONqipudYy8jL/1x9hS4m6davs3v9ADfBPLR7NIVfH
DzAL8ZzrFk07AC1RRTKdSfXDsYMmMbmIs4QITfyHeRIfW0AXcKiL0vc+iNp6Q5yJAEEXbGhsFw2r
dSXs9pXM7N4pCXMMImyBeGiK58uMTJWKgJ4oKW/1UP/cZyrmFNEU1p1V5OGvRFc5Ork02rz/qK4l
ThY6bt2l7uTAYvtn8z6qiO9pfc09Fw77MTiy9C30+cioO1QFE8Hk/f4F37gBjucaNvJ2iwgW07mS
x7Ld7mKc59p51Fi7FDXFZDFEuvfTMEf9PBa5eNDy2XAdcBAHPzoDrPhwi75sqoMd2d7n9z/QZTC+
bt/wgegazu1dvCLXOYZmJNgTNBP2T7zH944fei/VRH1XB/S8aer6t+o6bxtYLsbYaSChow/ux8Yt
fnuCnHD0V3oLfKoARavp8XqoK/+oZyE73ihynwQv/K7t2+iD/tobOgRSOA3dMSyEUM4/tGl6h/Wy
cU3rjFEtWU910ey0MqRulEAxKHv/G3Kg5i7IYji/8ES6tZ9l2o0T+2rZ5vR857CWCXYm6J8A7ttd
pTfVrg8AG1zWCxev0/37N9qYRUavbzQfGSW77tHk96ijvG4J5iLJsNyF8uwkjiJhoLY2XSiSbYSl
YUNBWR6bnt21G4zyeQB2tkmC/plQKU7F/64pEekwjuFHr+Q/G9Z8LlYMw8EJw6e7eiUxqRR4gytx
7sM6/kwOq7+NRdQ+1Q6gGSiJ5n06xKu4Ivwl9zk7OLR5iAVC7nhrtJN9cOeNkIXOfuVbdv3S4t1Y
Ef2TrT+4f6+j0Wbpiatz8rT5jGionGstwmxJ6APQcufk0uG51MCiMSmeI7b5Cz4ZGAryV/ZWpb5n
UZyscBRSaZ37ee9/kn9OGi43an5XGIKWcy0wZ8/FoqPT8Lw0dHU4Cz897PPoVoP05M8do/ev94bC
CFkPuiik3ViF3CthCDgOLEqdMs9W7sc6hcQX2jHZNi9icVf1rjz2pCrsAaZ2NGHYFLx/9TdWM1en
jc7oMHXPE/bVahZhVZ9Uxqs2+AZE+camoj3a7qn1FEXspjvQYUhu3FREgEvRNCeyLO9l6OGbzlLt
ZciLTy7O/3vUSB/dmTeehIE0hYcweyKAyL9+pao8zKXe1/Y5UngNLrLqizqXhnHxDDW1/kCj88aT
YM5xEHXM6wXyjtfXG9n4CgTq8kzSVbyTZFCxnkf5Y6py2jiphV2yIp5HoeE8SCGdD6RmF5381RTC
JI3Sf55F5vfh9fW1ytA9u3DlOdFku0e4GewyV2Uv5Zw2YMRyZYyz8YIW7+ducrNbc3Q/1R4hpHHS
27uASKsPfFpvDQ4+EEVW20BgaNhXT8DCrVhYhW2fqdnZT1WcB4gKrTjYFAiKKGTYzm8h6CeEFS+I
P2q7tkyarRGGGUEDJrZ6gzSrH70e9C/DNMsd3h+8bzywedYQjA2TSeN6cStgV2iB5bhnYSRzzbsS
tLDatH+J5yZtYiTDy2WzfJmvhmGiNfH+B3hDjMLiiodKGliYKIdezfrNkAsvIv727Hbx+FAHc1hQ
nGAUHpNjLpvmmAYgjwyiE3bRMKhtYlO2/WDcvLHGu+gsmEGEKQg2vNZItW2R2xOT+p0n2wNGnIx+
3NBsIQDTDtWm6as79FDZKso+NCPFsDGj+8RO2qOVh2TCqCqB72XW39sAyANkhwjkuNGebY1ySkk0
O5GCDiXC92/dG+sSOzI0zoLXBQ3N1dACF8RJEp70XT3PcdB5nfvWNJFUFfZ8Kpnbfq3872X6/7X5
+DZ6qfI6/938r/knv+TFSEBi2FwstP/nV/9fWZS5//93i/Lx+/Q9ierme/ban8z/9Mef7Dr/wrCF
MJ3pmMwBnGn/7U8W9r9QB5nIoWwX0SiOgv/tT5byX+y9MWuxAbHnl4Mf929/stD/JW0OCVSE6VFh
QhH/iT/5aizN1klTok+iVM1QYtv9euLMQkCjTUPCTE6WG/jhwU9+GQWEepiFmnkEIC5PaMOj6IMx
fKWN+nPd+cM7GOIc3KyvrxvhhPN7X0fVY4PK1dEtbMBLUZrplX3463nc/VkF/rb1Xq2Fl0uRTYNb
khYRcuCrXUI60XxvG1L5uqJ3DspqP3sAlzbmNOG1M7X/7BT552q4qjyOcUiarzeNfcnhJm4GXJ9O
x7bUMaAlUw5ZwUSPNkXf90swCmjr7fzxP/6a7ABZ9Tk/YTGQ8x3/S1gX9YY1xw7yJF2yUMPa1n+3
djquo3gy1rWq8w/k1W/cVmAgrB6zcN7EsP36ehXahtBPaHamoUoHyCLEfK6CaurubYg03gbyXfNR
rvg8s/21zHNbZ/UohlfEg4zaayUwe3HggpXTb6Q759cWTbgr49j+YG28HptcxTGlx0ZG2Gydrk15
oai1jMP4MIOYMmrraoi+xAWE1gUWE33//mN762L43Dmycfb/5yGjCal0+TYGTN3niG2Hw1NggtOw
IvP5/Qu9ce/wEAkK1EhQOR1djY/CirMsgqay0TznjNGxAvTnDR8MijcvIuQ8o1DCYEJ5PSgYa1R/
6oaAGku8WAJGczD57gcv9Fu3jPMid4v5CmXl1UWs0Fd2QGb1xnDtbltME9g4L79RSCQ379+zeQz/
Nd7QfcxbNw6nNiQEFtqr2dE2xx7yoKKguaa3+sEUePXD8eLOc75OLYxdEM/+6of3HI8IkkiTDfZF
4m+nSPerB8uOjeY+Twmu2g0NBY5lNvmxxPJFzNFnqsL+8PD+d7xaAeaPwebgYp3mG6KCev3INAhQ
7gQqbtPofcKGJ/dLeAYRGATiGxK32DlZaH0bOrgQ/9nQv1yZCdkEjGEAyLg+NMhptFQ1tWpDt09t
R5rvmzEmp65icH36z78k0wbr7+y0NS5GoL8mR9rdmYVQg8ivkCAmLairF7aF7Z427bSdzLR9SEq3
/eAM8NadnV9pmxkSf5GYC45/XdSPTR1KdkWecGRApGqdpvnSwbfdZ3ZD0ssQmC3xEl1u/foPv6yJ
BwVbF5VWnifL+9V1TT3PEr1IN7B/mkfNdigvh1n2XKu+3PZ1i2zRVOLL+xe9evMtifqEczDHHcvi
sGXNf/7XlxW9KZzMM9JNORq0Qxq3Vyurj6zug7fm6uX/cx32PwirefPZBL2+Thj5Xl8TYEeyd+Df
yqQTd4XpSLoNpH2//5Wunx9wGJu6Cg4m7iUjdF4B//5KISlNCLjJPmiWzbfo/P5PZzNwtYSS3sUm
nskY3ZqNKt67mpKtVpAYS+Fx2zUhXQN9nLJDFyY68ntYFnCNkw6qL9V8aF9OHpu0zDMX1QoTrJEt
eiMgs0jBpsd4KEi5dIox8hZDHHhfRSMFbeiwngDY504+h9t5BCCkksglooxL5xnneXtQgN6DpeUO
A/A7qybfzOqizwWEBGdZaFm6i3sSKpd1UlmHdqpqeYsSW8NFiWYDrWpEJyHV7P6LEzig8qPCDB/I
KKVyXkvt2R9GcTLiRr4QPeD81Ds9u8du3kJfpO33HCUyaBAOWTBbwXbJalFZySx7S/OC4JuwIWfT
F229c4bWmFZNPtjeUg/Mhv+p1rxTiB/VQdqd9OcprIS1cUgQLYBbzfFZyRDlOyugv7q2jCaCF2OQ
GLCD/QccVks8B7cQJvf14JaDvZRGwP1n+z6IXXYhUDueNv6gK2p+DZUFb2fMjFQt8DkR0yQCszzE
zO1z0HsjMXa1bV6QrRQ00cLB6fk1iPw6JYBOV/elYxfImkoyQPB3oSVQREf6O7+xA2tRujORsCJ/
mWorlax2R40I+CIbnZyMtd6pP/kJdIAsoqGy8kbU/QtVEToLn9qOh53PH1D38hpvqyyQ82xQUrV3
Ag1GXGk3WrLplVv89DFYn2mD6YQmj5i59lpSqNsCupl1B+i3v0PSAku7D2jo3rTRlA1M/SgJFv1Y
ZdlOuK3xc4rsvIZICyN3GE3rm2lEPcTpkAoWQDm6b4h8sxBCMGbvYgV5jKQloOmQjhNJBBRCiq4n
P8q1SD21abg9dElSETBHktRvLNOFi47MhYUadknz7DtRbu6dPCjiO2SOw7EUytO29BbZ7JlySJ/Z
9RnWNiequN4glNXqnQoEKLaxD1MU63bNJxysvlqPFsmiM6bUd7ap1aBiC9qSgJhmImE4T2xVrqq8
1HRCAqWJ5CIt2xfYswaQaep72XKwOvNY2GbobAqjTQwslq1+z8eJ6TvrdQuqwG+pb/V1acAxtyey
MqqSPh+U6YKCxeDYjM+MKssSC+z4DUx9QaUjcIZ6LfysqW8Sf2yKrRaVhEZoBJFusXw49So1ZJ2v
A3oi6cZCl+TvIYgz9k1jqoN7gj98sRqpEhy4E2O8TtimHgkQm4O085ZcVTeU6snwPQmmKav17OAb
I0NuVjTK5ZRTpYZq5/XMKVboQCklcwdgJ6Fl3UKjLYndv6lLlFjI3Xy298LC2y5q+p/I3wtCYia9
CX5UFazdVVoqKQivJHBgWSqyd7bEwDfZJ0/kLerGImnctZg6hEJ64xr9Kqxgwi9C5fRfcdI701Ja
YfvFIDNQPtHGdj5HET6MTWIl40/Na6RJ0LDeiH2NX7qGXDDk9YLIjvowlI6URFTDlvHBtjb7QFf0
vnPHrr6QWa2SVQfd5Wfky8xajVLZBHIlFqJEjY4ZAPWyFRNKMEOdQ1WAhnXVNH0R7P9vslInNFVm
ZujCx0OVCRFXD8Sm19O8WWZ2qbbVOGrhWnb5iDLP1kSw8Yqw/d13g2YsAQsmJ9+UCLRlraZfRZnx
14TZys+FQeD10s0zxkFRWwRyOE4Tfu+8MH/onAjitAHPHltcjvP7mNgzwiYnAmxE+2pXhOIUmDO3
CNVhIAe+p3XIRaOUsyyBnt7CNojhXUwFsIxDDbV3l7qD4a+pZaEYpTmsq2Vi2tm+6S/jrU5LOsAT
ipUgaTtzZQJ0B+AICL9dqTD1zbUZCv/OFrV66ZKBPIDR4a+VekxToZwSPJZIoxuLtaqRv1rd1pwb
THwMf6pCnrcmG932AJlPRbfmgYT8/phFBIFXHZlyqm9tAIxRB03ZYDWwd0bpJXKLNtJggASe9kk3
GF0rUbTGo61i8xvo1OfU0YzHIqi7gw2tF54RmvqlbBsNn7RHCa9roh/gWn9yUugJKvH1c4r9bpFh
zNhakyLsKmd/AaavfKANT0RgrnRSnNi40HOdix9kEPuwWJ3YJTLGBjRyW7NRyBcZsYhHxE9dsfUA
Qc9wj+7go0m7admMMSvk61Z63zOi5nCjeOssTX/iJ8Gyk6Ni5FH/lG09PfZm8tt0nQ0r2M6K3EdV
tjkdLP0r/oYVZsivEKt3tFgfZJDnS72sa6ABcXxL2i6K6ol8P1fB10AfyMRW3pRhNR7HOQ8pj3iv
Rpa4pSM1wEd9cxCzVcomT5x2fL7E/lzdVAQcfUY4E65Ekt5h0gnWqIv8RVJX+Dy6iLYlSSJQfQmP
I0OgPsQjz6fNgo1WTOPeQF1wBlTd3fRjMdXrOmTWW9bxHAuqS154kmnKX/9F2ZnsRo6sWfpVGr3n
hXEmF10LJ93lcrlmhaTQhlAoJONkJI3G+en783sv0KgCGqhCLjIToVT6QNL+4ZzvuNru/gZGjcu+
hJD+0mNAP6lwjXZG0dshdK3XKxPYqM8xIX+ZrXU23jvX2A7es/O8Fdnw5CmXKraI15eCeE8Yjx2D
qJI3coWtSlzZcVPeexpHk2fsj7jKwjOboOkeQnAhE+YexbvsJIo7m2XAvQajbFFNzapI5mHw/upA
MbgA6ZWJlx5LGDgWr0LAO0/rZ+bDdF/9p2AE4VJhWoEVZUiucZ6HSJCrYRbnCfCXD1YrW/V1MLnh
U1jMLmpAE6QsvNa9gMMJYFSk28KRhCW5xelvkyS4Z0nW/8koZMuE4XG2JlF1UeZuUy/2fuXiaGr4
m5UiT3M+XOOKM6pg4iBZNKijDg1E73Y2DyyuHUDWg75DTeb+KVFfza+DWmd3DwSF2NVsbOsy6QTu
s80xy2ldtu/WD8d9O1vDbUb/j/Rc+W+TFMVf1MD+t5migQjKiqpizNvXhb3G4xIxDLncIlxupcDy
PRHo2TAUdxGii2m8jmdP/ESy+FhIKH90iMQDgrMeqY3qvW3Z1o8Fpfrcxpm+BHu+55Hu3zB7k5c4
Didbs+LYVfgheDzJrb+bq+a6JHYsQZuuH/UwQxmPRkD0s4wVlOroZ1pYL+mVrPMM8fC+GsJtj9TO
pAiksNXguETzEnvE7GLR2LsewPUC6Uki0FN8w2ghqrAjmtEW2uF/bDdPQTEfY7HdRxaxbjsU+uFJ
+22PYDoLgm+Trw1nKHQ3LIYQoT7h+9XTJUR43ksoW7sAyOxhDaZ4P8+CzbDjHuaMHZfnFA7R6Kom
n6ongSGC73UNDsoliNpfulO2KW5Zu1sOmqCMdBqDOK3GzEcFboSDuj4LkjhfXrMxqJ671mA1kl28
nrRAgxpnAu30nDW/XfDzLwPainNUEnIKjSR4KEdMbA2pKk+I6QiFpJGHgV4MNgnclLb3xQZ/FRkJ
F5WK5urscZbtwr4bTx0MlSuI83MabESYLKvLI8UfuOVA3vhHCyJuRRDIPpqmNeE954eFVGDyFoyh
WBmAvJpQJehfVzoPNTYnAAbmngqwT3ylDKh0n4yBTMGMpLK2TLISPvtQIkl+9TqzuDu3KjSZw0EN
h7hDiY82EK/uOq3dXtWc5odtc+Q9U9aNHDJ3VeEuLifE8U678tSgwDvNfEuHPLZzK6EC7LiP1vAw
TAxNd31TQ4mdNyevEz+wsg2+8JzTUJBM/1j6VONH/Kb+l7LbqbhRZKS6127AMXqLlWMYCE/T03x2
VRQgN4fLRLliN+6esaw2+0i3FB9RxVFXtJb94uUWMVERVS3dVy5lgm55mzFEiE0dtkLjUsMN5qwX
5C/ES97DWAblcE/AR0vhqgIir2eWlBc1OKkXcdTnLwFi1fFRC68Dc2d9d52AFbfCnHVNLBIz+tbB
dVvFy5DDr5gC51u38UhgHM6IJ/Y0Zt8WRtzPXvl7BOtDUEd1X2DVQiCf2xzO1GRJKCNy02ZCXsZd
H3XkfyCTHZHXcyAT5ku1tVtlvPzeqhEZI3KN5mqZ1+qwcMjWCWrYZjdFhIMrTffaFJaFL/LyoA0Y
d+TSDq+b3L5ttvJNWojtcolcvnHLfUDRc6rzLrwNhZbnyWrGZzxVUXPlbdsIjUblQIfRa05V35Aa
FdAlIuIrzAMO7+5cjF615+ZxHvACkxMedJhDDr2QyGHZDZ8LzwR3/kKEg+X3x8mipNtKKSB6F1I+
0E4BDSZQdsdwRh/Jzlox6M11eV8SY9V3pr1yw9X+gkO+vvpuldOSOLRGPurjC0kfJxbPpzBlCtQd
+ARe2QEIDdMegBh0bVg2hy2ulLeboQS4O1mDQdxzLzTXlIThldtr8ltbvwVdVObnvoy+nE3GpFfG
t16zKme31JOsSOQopmNYWG/NigK/sK3pLsoi8YCNr9kbNKnIaJc/waLVfWf76p7l8vKXK+uVORvG
AXKVWlx3YX6eZvJ1sQVDo8inJ7YW1+FckMy+tpLPlpQPcW03ck2Kpv3N8vNybpKpatcRhq3ctrfH
LGS4BNRlA8CFIoteewwSrCRt0jTKeaN4KF6GeoSt3yO8XXa5NchuX/ZZPV/FZpEvkSK683JjSxLJ
MmhMl7L+g5ORZKkGZX/Es5RKSlFghIDNa1veL6LJrqM+0O9zp0WelMvQ/AKuIfhYyXdIgN9kz2Q2
TbgRgwx1aKjCYN/Z4L9zlxxC5PPWL7tZxbJDiR4VyaRUn86jeL8o05/rNuiXZK6nz9Xg0Rop92VF
qAU2rhKXB+byosEaDXtn7g4RUqViIikOyltGbdmGi75YEjl/AiVecJ3P38VUFEe8Em/mQvuFh58R
hyu6iYO0CpGcNtQc313cXzykOfT4214t3fJL9D25KT4GXqbAzW+CK723QcYYU1zcKYie8uhPuKwZ
MWsBgXC7bRD2AKXFXw9yEsgJwkYJ8ol5JqdR0X4HJTEwnS2tW2J+I3XCpmY96vrSM6BkX38TI6So
wiki7jKS5KcrpmqN2qt59X8VuWVoJ6juPkQkvbRUa/3tGGyFZMavr7M/iWfX7i7h6hZBeyzu45qo
RNRRaOXb6UpYNtbIrWwiYpVLwmC7wSWq2yXfLs83AsXCxoEGPkbozbpys9KusbA1x1seUnzycSAq
N8OKkXgxTow5hG8/UQXgfaSwznLw/M110mqawM6uYzC8jpGk1EdbE5yMCYM3L6+IdMpHHUw8saOx
3+MT9vk+5dI06bQBCgixj8gDF0g9w6pV6tYhztLagZ1rSKCEO/E5ulSUSdH17UMGK3xhJ+TYguLJ
tstUbes6pbO9ia/C8FBPkW4GSG9BNM14rEb1UsaipgjthDNiiSX/LA1QV8s9Tw8M2CGZtE/zUsJD
dHBFEJPaTQhOAZ3ZP1YkANhvZsCv7JtQBzvQujnRu1UtsM4sU2mo76i/Uq299op5QnWJiCwDsa/D
sPvJ2N8yRZtUTUwrw6Zb1L7RuVzXAOlLGfJUj7BkP8TuVtkpWhn7wcKSQrAi0eLEKemeVoJabhnO
8SIB8RPzx0aMSS/doFPSnOTZ5JEOU9GioL/f3KRH5k0ynjdu70xrJuL4ZjPgcXFHEtoyf5kOYQUT
gJ/ziavjAN+u2kXwBRPfnFO593FIqti85Sw+UM1fwgrqAm/pmo2JB/sYhs6g3QtefZXNNX4wKC4b
qQYj1aPtn1vEwzFDqHB8lBxVFlOYhQbP41G7ED0a1hU1aB1aN7pew3If9kPX7fq87V/q2hCKGiwW
Y6qQtL8/0wWctBu9gsaDud/EPNutCz+N26C7F6Xg0ERpxhMpcGOyTnTBqCKtkDgSaxxP6gNvl+YB
ukxqSpZp9H/cTvrvOvZIfjRdTJyjXftTiG+4Hf3EdcV66+HVtCGFuRoWbEhONUGQ8g+/Mfhpc4dS
M5uM/O07Q/Rj3GW7BOI0y8G1iJpNSuA369UaVzmN32oCD24r60DcOI7u9m0wM7HF4DOA/wfDUxyw
RLvv4DwwM3aBJfxjoJueGhH5LWZq4TFvqMS4nv1B28NlAsZUg8R7Oe0Za033cl2XKLGieCE5Pbas
KNXoQphW+2rBTkZVxG3fYEy+AocW6+tm1JLQd2rFx5zgGPca3VS97eSUN1c+6j1M6ouGema3VhU+
hH7p9onFZKveY6NgI4UB+hLl4OSB2NWkTX+EYeH/4j3Hz0W0gp/SjiuDZCnivj8148TbQjC6cnCG
XeXdkKRUgWOqBu9d6JyuHmmf8yl8qIlpHQYTJhj8Rc/2gnN31xLxhveUONThvicAoUlsnvLPxtZt
kxrHE/IL4IcEF4DEfb7VU0WLzzB6JDix2cgrmEn4CxjKL7F/BnZqu0kpcjhuGMlqgsYr2yV8KmfM
fTv6StxhuCXVfusG+A0/lKmWiRIBf8AQA50toa0fZBWAr7mJsRkoDk3kkHO7FxM2LdKufLaIRFNX
fK5BAlumteSxbf0awe8EuWJN5go94EPEaYyKiak77XRX0bM7Ao5dWl8kbPs13ip8RSPhYVh9KO7T
RhB6kXa9cHELtkapN5yMmGLbSyDTlaz0FCZjvNRZysbQ2EnAVK8jgk1EU1pVeqTk5mmNBX7AjIpb
vS7Ck0EVaCd8XvIyCN+QHd8opLt6n+laLu9Tp+2NmMgqKpk70mumWLKYTzvWXOZ7hrgTLJE+6/o4
9bwpuMrd2W3fBq+cKUBQKxdc/2XjYNkVbU4CyJxvGG4wb+51Z3ftJwfJ6N7Aom7/TrbUJIVEBY3a
OlvsXBgI+/3BNZL+fukoa5GcmQgobV+58o3hQZ/dVWOkqHbbNSbk1BVkU/o0PmSSV6zxmRNMUn9X
nsHnHRIG6e+7Rbnxb6Ak7FErbRsKLN9ryCjiHeWnoCnHt7JkPpJgWfQ66qcxK1LLKgeAFeu6uadJ
ZR4ol/DSbrHmuABUI5lFA8Mr33tx/Q6rHXkVy/cw+eKpw/7T7qZihQ2T1dny5sA19G6Q8kMczOyF
YGivZHLDUy0PT5bvLuG+mKZwSswEXPNhrFr5xNQX39EuX4xlHUSXOWR5yUjGXFMwLolLaWMHdSda
lvcMabs8e/7kjQ8eQ4XqKggzC3iH5ZGF0TXB+gnVAsYfl5IImJkhENh7sgx/ypmdjtox3Ijhn0Sc
FzvMRIGXTlwn4gTNUMPpCcKKKF5TUWPPdsAyXAwlwJvWbSJc49ItmqTO5KKO3dCQnZktqmuOuCiW
H+ruwuOQIULnsZgXd/koGtmRA9TZYkmRdTTtvoJi4LIZw4kJDozktfqvAxd8pdJZSSBjiGldsqgv
VmksuHMDgYV4l2i72PxRn2OVBgXf9xjUdJd/I/y55N61rnkGPIua0VtD+3nzgC+RCgLLY5PYaK/a
JsDZOZAtZ66cTYUEIYYAOFO7xca7I22sLK6DeahSctJjfWNsEml3Rmzug/I675mEzLBKbKHGv7FE
XXSzsTgrdiuxpw+dO80cwNC0nz264U/fydvyds03+eMK6Fo7mKed9UTSYvBE0KPNfzaYOP69ugAo
Hxp2QM9r7Ojg1EWB3m5iYFXyOK00kefRyr3qUA+ija+wjowt50q9zWT0YEfx73VV1M+LDCf7YNxV
YJx3UNrGl5kQ3TTUkLjMxr8MyWjBtz7foqulZ0IC+IbkvLssHyW9PFfalPj1RtJq3my+lxiu7vvN
ZP0dhRgORFAl5C4T6BzhDRBrMJ9HMpisBKmQ/7twC6ujdaWX3ds4AcUuopflntRl9kXtMt4oWFQd
UI1arqeo7/PpsEgvf5Y65miOG0EBaQ2K8bi2vJbjgPJ032hZ/dKmJEIGblpPlTIKcm2WJq8Z59gM
nytEZ387uZg1kTkJ2Alqdb9oUy/IrOaGZ2rl3NEWsxMRzGoHbnTbPQCLVD+CWPU8jYbYr7ksSVk6
9I6YVApGUdnX1VrW9cEfYV4nATbITu74cTUd4fjxUoNOhpt/dpuSqr8cpnBB+oxXLFlaDZQqLArd
PjejXc/7HkgU2481c0fcaXO/Jdpp5LtqoksetWJHTXx0aE83qNLps0NGEB6AJL+q6ctHUxMX55cf
8bJ1dtqDMPpQaqR4EeSQ5HtoM4LrDyi1qrnpsmK+kxhoKYKxXIqbAeUyDnlvC779TfjkAPHvZZqJ
fhzI9xyXcId1WQviGEN1GlY2pqkr3OWPp7byhjVexQbNVOJGAW3glp8X/RvDaUgHPTG4pi6c8182
9sLmLs5ZW4PVqtYrvhLWNhkXbbC3GR2GaWyZ7VgMdcAmP2v9FSjUFlv7UalQnnveCOW165lyRzXc
w/v18y4/EV7tqquNSKASlge++KsFGgBMqs1m7D+LjhbacCYitwVS8OHMiv0vSw/m7Ix7GKSw4LQQ
wo/19qsFYytOcelF88nL6ECvtyikPJRYufo9VtYx2psId9ApN/KixiyZj3pBy7hvESG2X2FgBu3z
gdCNve/Nxt5NWLWPcz0338I4yAxzdJZELum8xPLedURwQJ9pj7MvKZF7MkLPGQ00Jco68o1NUCXa
I+Bmj1mqT5V9aNnckiTO7DUEEOOt1b4m3NJKeMiJ90xnF0Rt1WzypFh0/1ljuVR73I4tEy0zXAow
xjBqD0g2sG8LDsfugLQUVFHP2fvkBHMTQbyhdEutVTcBllE3j3dFzMOc079z54d66rgi8Ylq+7eh
dHvpcSQ9uYLszGOw+VGVGGjAFifW5rfpUFZqeOqpcFiYZcr63tag8Y54BP3rutHOK0VJ5ac1x7pK
IZNnv7zWWauUz/rSkW4VD4dLGsKYDG7mrfuoctbsOC4TNu8aTK+6ZkzfMi2MYEebY8X19hayeyfx
2TBF2qPpgKkziBoDsqrtvHouMEiw4CeYaoYhEfhbfwAQ5defWEOy4dEH+3vOyPruziNeFpng2fdp
6CynWC40Ov+jqRZ7SIfK1dm17jx2CHoW8XRwgLsFz37Zx/cjOWnzvnY88wQjZ8XT3tUdxta6Ax7C
orFz2VsH80tli3W+ysXg+6fe8qLsaCEOjHEZzLxEypsVgJ4LgOOAw9XFwWZvc3dfaRzzh03Syt9N
NXGoKeBKDKxsSNwyKTJoZPvRWmxmrqsftXiwG/DuddaHV+GYGf3R6QpVRqIaRhKQRZjovCMIMB9L
PoVjwufIur4M24s5fdQk5mWl9wURv3zZ+PbIq6lWx/LOfsA9uwdaFt6ttcQbHgdry0iXUhqtjJ+p
8aogmsK9JkQuDAgE8xkB7d11BlrPZjn8oyOvKlmUwlKCJKIgXfh12X5KUkTbY4PgJ07WuhvLq4mT
VJ+c2mIuvhGN6582mXviI7NzY5+t3B/9lZFdRlaH18Fjew03hynxGbHPsrCVBD3/GuaKSoRAX7kM
9Y6oNeMlc6howGynUPNNvq0q3k2g08YDrC6If/CInOm0VPR5+3Dc8vkYcKZNCp2N53xnuJIBW+Ru
1e18yJjlNRG+MznUUVR+ufXMZhSDt4+GeAn64GamWPtb+XPdp4WGObmrMciGjyOpe/4zvLC53q1k
h5JWswTV94RAwmUfQSN2grfnfA+95f5lw8kQpocbpI9oVEaScRfdj3DEtjBICt+fT/3SO+PT7EzL
b3Z/eb0H90SAo5kmzQxf5N6PqSrLuuOWqn+ZZRK/cj+YP8KhIBuc5ouyFoLJH7RMYIhmN4SIMfu+
epwwel6wnnpmQQAUIE9DsOcrIBN2Z7vCsZefoC8vQD+iHc11KX1n3jcLC/HbkoadH2xrvIusNrwP
yjAGDi24N3Vm1knhhNgGQz83s3oHxc0/Wmwv0UT3ETGoQCyWnF1Er0eRVKB6i73NBx6c19AqowMU
OJvcRDfK4Zn4LjgtjO8MR92lwDYdx7GRCdnwhuefrjbQzc5YjtjqfK/ed4z9CcpyHZMa+O9DEs2I
kZLActyGmjrkMQxyXoZHISXBw7RgHHRFrpf4jJw6sFNZQe49UjRn70waDFVBBW9tH6An/Bv4uMcM
jxYS4wew33tQWgYjOqquT6NsTcwYJhq9s0Az9sAVZ1+vx5pk2u3G5G1FJnc0UE5YZIayJV0n4hNW
h4QA1vQhacxbnXmM7OeuvZHM2C/Z3pP3FFt44RLlxc0N334ZJ1YuObcroE1/i8qA8Gptatrdoput
S+oiBv0RMq62kqZgPpgUE1V4stVa8aqp5phhbXxPN6VnU/c2TpGhkR/5r69ziHWkfTdsM5PaGbv7
YBBbkITIDyN+fVXbqV3CvNp5c6VJue8jFvqYmfV5JiRCpyKq868oJDGdcnqs3kKzUuX3tSFR1JSs
NZOyL51buD7WF/ll+heiCEhcmVfVP7aHVuYw6IhJ3bz4fGXGX9c7XFmxc48Cl0E0L4uoC3gz1Q5J
gCkw+lrBwzJRAaYkWs8fI/MIJ4monJ6Gbq79XRtGpCuvret0ZGooH1YPDc/DJJvgbmB5+cpljCpm
LmcCmi25aEmkeU6TxSyLLZ43S5EgFRiIgmQdSosdtM2DGw8Lk6s6upQ0NZrBnQ7E9J7R/beARFBH
XBam5j4HgregDqu4wBwCXw5F4K1f+En9x9Ct3N/ar9nXlFZG8RMzZL2vtqXz9lI2n4w0w+tqHpf1
bcoj/3MOPPkdMgRtdn47eOdsFLC/u7p2nsQS1vl902mL2eHIzZWWTNy+Ij27Htvwvh3YKajgy4fy
aD30sTvYu8pGC3X0yiz4iUCHkpAOJPOArbZDArVNLWXY6hS3wVIwqTc8GkhoVZadncZirPRHYFzi
4UVWYpiTXYXpqWwNq3NVZWbe2RrM1aPeLBHeL7DE+BnDa9xlfob/UsFqc85sTsIttSsDvrPDBce9
6oHspY7v/Nuo8j2BNAX+zw5RMUVGvw3Fj8MtPJFrHOLlRR4zdAdUXZF13RPAyXdsCsYzxF8zTwKy
Io4l7feUdIrR1q0PVAZLQVPEiVOGzjkvyaU6rHHuPLTKFj+xXQ0xD9SVYF9HmvYW+xygC4m3/MdX
VfULMCmPdyBX5i/H2YicwsLBsBu8eb5kBG92g95gKPsXuHQekk/jS/dv79WlPm+XEfRPUZSi+NKR
Lqq9UnlFHLjXLlVSq7j4w36URN9xHsGWt5IKeBfWE9KrPF5Wom1XPaRqnMtbjeqpRGUq2uKXMwY5
1YHJ/e0q7HLpfCEvmMZ9wYBue+M3rmCcxUKbk7UhY082I5C3t7lBl9O2kUKwAsbjAHUx8lOrroeV
QFNlVu/I+2AYOJEWDVMwDhdG/wZ230n5klYDCmWvXYhRMX/tjEcI8N7qc24IBnws4Fjb5GPiC4b3
6BSy4A1nnCI6Wng6OltNzS5W6IpKEtBNvHOc3t8SZa8K2JpExPgSsUe8XfKhJ/qUtOU8qQ0PwqPR
dUQFNfXOYZAyblOyttAkVEx62ju/qYee6yhk3OsFsLJ2ZZflREs7DVIsh+x0/Zb3Tob4aV6ZT3eM
fJmkwS+R1Hsfug637TjFUvSvkwADd0+Bgz+q5CBTX+UGYfCkepvXZRHFnBe3a11cdLJ21S5dRmPW
Rlvqy0my36zqztlHtOzRWQEslkdUem1ztgDmMknxDdHLGNGtAfz3OKAZpFKKsNJ0gbBgecWRkKB7
qPsANxF5ITkjSbHlsXdgT1d6yTTMa+FTRFhNi8gCDZb5yj1dDieYNMbATlxmiEyyX5ovSpGpP/SL
X/7W4M+rwwiTtz8uXB+gL5GKpAMrKCb21tJ/iq2RNZHihFvuZ8Q66iYmikyhhJtnpv+Bt0BYaOd+
fi+g6o23a+O04xGxHyiXZt4yZKbIfoVDIovw30uyzn8MF7FKNDCwJZWtU1+WkhOhmXxnhh2P4Djs
eVZZun7quBMBrSGpndNlwzR7Jny2fOPqXfqrjCXLd01qeHZDwsGEMHM1zXpb1vR711kZgOzhPQYR
dxSSmqSEFQzT3qPJ/FSLjLwUqkIYJTny51xwhgiW/pbqOD6Kifj1Ow9+VUlTmw1vCNl6BKplxTqc
GJZCHuEYRUxlSexGRBaVavzjj6CnkS5tXYCWIgf1x5yjmU5A+IJIJjjOQnPcnO4S9L0QYR0+okpR
TCU2z/3KGPuWe1F6nmC80/ABM8mQhFZ3nKuanUOjoyVhKg55GMZotx28cArf88JFolAqxAAHXcHw
YQ4ddNOJ2BLT7bM8H4c070xQ33RlYUVHtglmQdKlhf6j3M6pYTms/nA98L2DCJDVVAKid73tD8tN
3b/ivKU2obNZ+yMIQzHfU8Dr6OCZgqhgMQ1TBJVlApzvrkwxdyqn+b4fxRC4hIR1QqSDG4TDSWU4
Kd8M1wCq6nCSq/Vub6thtaFzLh62WqgZhyQjLzA8BmyPKw97TUXBkG6AVq27zY2inOq4DarbllaS
aYtWVvXYOdla0Ha5DGxap7PUmzEbQ/Wk09J8WiU7vYeqy1rzSlyPtM+xU65YAONugQJmt4BA/xYQ
RNgSlDnTa5viSTFTdmaPrGI5N03zaObWHt9G6YZOg1XDA6K4Q7k8gIuUEr7T0EZTpagzoCEmeEtr
EO4bFYl/tqa5UO+WM+RDnfL8yEwKqbUbX7haxQQ7TNTxMEE5Whx15+E0qEHE1sh3rHxcJRIfZoVT
GhdW31+XcNvkaa1DtBdr1/UMFNi6R3/bAq7nG/RwYV0Ty25Nj+TPrIhNdFbl9v02k72BnsNs4+92
qGznthNFFKXZVoSwPFF2I2in4JRsbOuq3Ib1huRrWVU3XisNCQ1TXOPOR8RuZX0KDT2vrjqPIKQ7
RmJ9e2bB6BdvQYjo5aZoc7Pez6ZFX9eouI0v55RzVpsAx2tAN14XcI70LmCiyZM4LksYQhCSjnSr
rPkKSi50Gz3SQhwIaPt2ghbmqx46VH7gljSTMQa1cIM9OtZh4g9uRvKjQys8UsfJEL2RzyI/uxrA
8XnLVTZTWnbPcVkwJ7oucSL4zZGthaN6su2LlvunqtEYrjdRZ6Pi3/ypHx8nIUaHwY+v6nB4nRiM
uOxzVFV265cyLa3agQdRIIYTxPGce2FeBmZai4XeWqauvQHaPQDAyG1ECsVq6v2k1gDZZtdlMTVn
rn2294R8S82zzmF7x9Epe5CrdZmr1aTtAvt/vcqHScbFfhauCZ6yLMvLfsdCMnLNNXIuf3moXUfw
YJ94bfGzGxTZfOzZghBBEGrJEBMkJjfWbKKroXXLV12NLG0LIcXj7G7qp8DBQsBNOfvfHEKTR/2o
o7cQrPRHjKR23HWIf1/KMYqvFmFv/VE5VvVh99p/IyEhfiePN58wryiiAg89+UfMrwailPe4fmwc
J0ULqrdhF/0vJ+j/yPP+3zO033ffzfPQf38Pt5/df7W+/ycnvPmPf/6x/G7Tz+HzP/3LhQs2rI/j
d78+fZux/pdr/t8/+d/9w//1/c/f8rJ23//nf3+1aF4uv00W7X8xqONG+/+72s+frfnPfnZ+/F9+
djgf/wgu6bPEmMYekaL4Gv+dty3EP2BGsX0kcwnb5AVE8++8bcf5h48xmbAxAnyQRsTYw/7tZ7fd
f8Rs0rGMQUu9WOSj/4mf3Q7+ia74f6ZNC3dfiKHSdf6L7a3KJXFTo1Vf6w0fSeDmkgKNZeVH4+Xb
VbFhNdlRQljXxWyNty6Dpjotm01P1xvj+CXxFwQ6BLWt5Y9vvMJB1tVrQOAxuk+v3lSeKIrIx4WN
S0qkr3edL2zJd5Psh/durW2w10XL0hye5YSKUTvrTqqlbhLohDXIvz58E10/n0RVBqnLo+5Olzo4
Ah636Rk40fEXdTEyrawNIp3Y8Wa/dq1FS+RvCIgXbylByKPCZitPcI+0Z+dHsBmo8F/MrL02Js7s
5obb2lLR07YgvE90XM63+CLZ8+XN3DxaynIMHRqbpLiqwOKrqfatXenAj96BiDJnu8z7a3b1aNIK
FMJpVFIlBIrBBGP56G2N5oVnbRRYwW6mbnpAqT8+164pXlGm6A968vmmjrW5IY46pLvfxrfln3TR
yVW03pEeOf8sGJHXnMYTvHqrDfZ8GI5GTL/lt6ik2z9uFThkFwf9cOUxAa2x5ZjgwBjDw7LDInSK
bPUUQmy/wn/ZHepL8B/a5DLQx8pAHSwYVj01SJkoAGSHeqtQJaoggdgBJqkDe3FbeP1hcdNB3Wa/
wiSa00LcMHUY+8M0Td0z82AggDYmlA89buqWrFjrKs+K4IOqtzzE+VBytpoyAZJqJV5df1AqzLCc
4w73tmzOtIJAQSAQUeOTLkEhFmdOgtyuS/2pKp5GDtgqiQY7qDh9l4tHKrLtwyjABpp5jJrD6L1E
YXzr5ERLoPerkPGu8YMq2DzKOAdC3gTjLpgjIxIZ6OEFUDla8nqOIc1n0RHtgPcKpUiiFDfLZ4nB
7zamvnhwCH8wUJnEaaBsPEemv6YDiG6CptpuNcOZV9IMyi/NycKytbOz1DVanRm0WX9Bnem95Xnz
isyLjC3kpuiNpbDi0zqw2SYFPPpT5/Tiu7GH493lirC7IVzSlgZnQnXUZfhLRiR7oVS3wcipRtAP
u+8aFP7Oia245GBGH7ZpP78eisX6KeMg/usbWJxj6EEnm/zLXmgmc/KN3aKO33JzxmOPJ5KZ7vZY
kn/H1cyKvb5C94JaPwZhx/1VEqtczB8r9eS7GLvsjNdC3DPXsp6ZLLhsZd3iQda+3oMMr94y29Uv
WxVStADvjcSxkY6bLm3cPBEVMzxuYRM9W2snPiOuZDKlhSB8pNcsSrs6PmVsUc9KKQnQEDOcakVw
/3+pO4/luJWtS79Lz3EDSPhBT8pbeiNqgqBICd4n7NP/H3S7+1B1Way4mnXEGTF0CjYTmXuv9S2m
P7OBodvITer23W6kLTIfafw85l1hLWK4rVf4nfpp64ujjBJvMqlGcP4B/dOybhHKzoZeVHfHQRVg
yCVSocmafTs4CTrpsHOLVy21J/1YbuQskITLK1bHiLMpiG05unElE0O8am1uPTUg6lFjGuOdF2vK
0sTvtRAqHW42RmO2dNzA3yAZR7roa9VN6dntcuosTepO84XORMf9ncJkI3r5OxeN1KozaI63dgon
3ledexBA5Yq+mLsEcuk81UVN0FAPcxO3nWMh5Wrj/Sii7ufQE+N6T8/b3uqpPj44Teo8ojh8LG17
6UYSzM2hbEf/OKqVXSyCrlf44nMU2VPxbehsESMG4wRdj93fSEnRbmgdtJGW8o6M58ZLh+Aex1MX
z2oBN7GDBD8uUEVTd/IIaVvGdqfd2bJG3ZjprPg7Y1+0vrgSjTQWtjqUq9aP6usIcc5tJrAe1YVt
r1GJhz9hmbQ3mMuKI2VNsSGpcfgWSVRjodWK4gEBDaZWIw3CZaTTQFOXZV9ppCmMsp47eEznAeKb
fFZ0pUabNUjjuSyzYJuEQKTDiu8tSoqy+IkS4GXsbfsBdKA0EO5m7TbSHG9JwRb5FN1l9QFsZLVt
bU2uaqJfl4GnhhvStJRDpSbDDbRZskYt3P6ACf36gB6of1ATLyS1129e66QoVhlfrCtCfPylKGsG
edf65NVAs7rTS3SqmEB2SWvoC3JwrkL0cPcUs7VZFkXVtS4aeIihjazdzrvxV1aI9oChn5mXuI9i
WU7WXUFs3rE00W9TDlXmbsM6GWaY9orW1d1mBD+tRdEaLwGbk0fRWfXOT3jRaLepzkMQx91NUAb1
liWtRMPXKGtmXnUF/1u9KqzYX5Ooidq4pOauo0is/b1GQ3DdxoncNIVJThJ2IRxGfQUl1QmfNQNV
aVtW5T3lOvPNaAKtZbyF4iE1YrEgQpbS87Q7OehjaxzVMh1/tkZtu1CC3fyK8opcwPJSFmrntS95
rytr/Cfiu53IEWNvFxozKVLjG/8kpY8FXZVordgcrnMVr3Ecw6ZBM5LUmyE3jJWX0paRhjnPR3Tq
apU0y2gkLrLri+BGk0ryU+aI+mlZ2NS/sQDaM8kkVc47gtYctjlpfEfairuntcIZR8247YaxutEC
Td05XSW2ulIl913R60fLyI0dfUgbX8ZQFjNDj4hyceUAYBmW/LpQg5FoBLYQdyo2zh91yzpT74ja
Rm3SEGRTtop2i4LCNGdF6ARPEU3XHRAa6jik81APxK42742U6Z4WFZFImfCn2nulA84qPbEj87W8
irBw7pvIoTyTejRg+kTnvtRWdWNHQ9nObDP3rs1MBruoruSPXA/JoWhYxLDPSX5mhkp/QkbKs193
BjJLw7sqm7hakGwZ3kGxiH+hMo/wMQA2GuaiUppdI7Y05hHKw7mOFv5+pPyVgwEfCAgIW9dD+oHx
RgsM5clPI/stIJY2n1Wqm75WSNGXtjIA1PFyGsQILIhXUJWdlLF12+OEpOlPFubW8Il7KTHwbGhY
ozpp0HJpy9yx1L3WlO42YfWGkQUUNFl/7RrHhb5sY93ZKpUIftTFoCAgVlP0206q7ot0iMh9QJBP
BTXVnwI0AmvkIWSO+IN/TBLb29gJfWvq9/qx19x6K4O2JnnWt6M5ONIuxnycUFH3rILxa5rKAr4H
le00iIaHxsvKHQmazkGvtP6uSFhpFHyM0Q1jLDQJd7rW66G/5dOWbQe+OLdUFplbPahS0JNTPLlR
3Gg7MhgQX2RG1a2LyrHvNbOLnlI3iVexzHmp8eXUu044Srjsk54vd2ZGycIrDFnC50Pyhy+Y3khc
fw8Sr13IMfZ3fcN6bSaI0lux2Xe2Bp4Htj6N/T2AqPAw5lLe1+yaN7qVyTejBwFD/63fFkOkMMQT
/XU0y2TlmDZ5ZE63HKnJzmKqxAul1AO8w32V3huy7jYq+rhdAMiAirqt9yvpku5jU03cIkDpjj21
q3KOua3dAOnDuw0cZYmhQwIeD9ToPRm09jZWPO9lSFN3kQvDOaLZKJHSEDJ3yPkaXiuK1LAYesZN
aFXot8OIpMIZOlCERbZwvPtYYNwnL6WI5ywR9TVQPIqv5WgT7dEqYRTNRNnYayRgbMazFv88dSYV
zUXL0lqWjbcNoqC7oueT3xRti+DCpEPTW6V2dFHdoS8z+p5cChQo7B8scdXavliVcLyJcIczirkc
A9oi74gbczGubujvmzCoJ11Tlum4Nv3YX9Y0Tr8pcRes9GawbvCVe4teJO1mHJqQuEHsl0uLVikd
al0fnloztveKyxTBtj/pEOcO7oKEKh//QpTvYSImyMgEs33SDsO8oAz/NBaiXAUxqTrYcfieSNao
yjKINe02dTuYgQAL5xlxCZuITtytWhl+SEQZ6jbN8bG6622wTxLH/I4LJ58bYxgtXdeKjqj73VWt
GeG2SUW0ijwnv6Y4kWzzTOUXQmjUm9Y2Gell0y27ECktM6zSv5sxeHbeclpLqHGipWga9+Aktbp2
MLbsrGp0jTl50IRPWd1cGc0eonvhISEVxNB56iYPuvaGooV9BSOf9C2HFvzSj01rVUEVKAiCS+Pd
hOz8oVP5QdchcmVjMrgepIy6996ZNJBo5m51iBDzJDLcn3YT1mvZNNZTj+rwoMc9SXFI5N4IxInv
PCRU15hYeN6qkRysCskqmpSE7DA++avU0/zHRPHlz9bP/Vu+Ayj7urE+9m1W/8CZYOwYFeavpAc7
4rB2vy01p3xLUCPh+oB+sVDtCTcIPcl+cmuFfr5PPxbPNL2UqdFYU8LmFiedmV3BU8Sn4iujsVdI
Eb9G7MDuplMYfyinsnk9uv6qYXWG/mgi/NPesd5aM8xeTN2v8MRa5rKtEZYMqaMcB022VxHE2ye7
Tmhz493TZpqBLa2x0GPP1YYBqAIToA4+LRXYq96UTs6PZxX5TaVLyoy0FQUpoemQ+kdc76PCBzRe
hoQybUjXCt4dkxd8xkMLZ2jsXGpVBTpYXcnlKsll+ki/lJxN13MfvVzYNPkjOVDjRYgMn2Cw5iRt
BGz7pNn8YtvayxlchObaiMPsnX9LlFCCjm+GosHbe7aGIUjzc/UgRnPaMeKHRIWPuF6rLRwkIStA
p0/lk56yt/IbJaqgswco88yh3wf5SAE7Lgj0KCqdVEOl9Ls7xCYUySpVKZZuZlNa8HskzroMxBVq
bO0oYvbWuarYvwajsY7IDfodqnJnL0sl3hXBmC7YDXU3CZqA19J3sLIhAPULp9oLKzKWeIpL5k0A
LPTmEn1hjnW+ywujvZZhWm4aYZWvwmzsFU5KQCLswHBAZ+5yHHPzO8fWyV4C/YA4QHgE7vnlkegp
+4iQjnUcNcBVTT3jmta6JLGI4LJrOB70Vys4I0SDao9AXKt1T9sYgktT35OlpB6Q3faIwfOonJOz
7h47UWU7YaMOJotHJCz9oc9AY+JtSaKtycZ2ZlY94wiZ4Xf88+iRx3r0kWG2+oPn1jXJOml8D+HE
WJSmi+fE1NrVSM/oSccJ/6twe8afbwdXA5EQczhLDFHHTL93xA5AdsLdM1PqIt1bWhotHMrgc9xT
yYHeUwSRYHq33NEFqd6mIwQc8oh6dXTaeVMMlKWx/MR7wamsjV5tVm7o6k9s/UnOCn1l06v9A/2G
8d7JSgOaTFOvsjYrj1mM1sEyuwYTYkQ/d9otbVuXpEPfx+3KMqSd++iSprz4hmi+asBfElUvtgmo
YWmg8XkJqMDSK1HUbyKpMV5l0pSz3ukBJJR29q2pvXsyB1kHldpwJLyHrlZYC77eaKo3DDacboTr
1fHckkNAG1BTxh+2HT/WapwvFb3XgpW0GuUWmopyzPO6eG51rf4ZKZnxHsTTSZdtjRcqV72VmnXD
csBaNlexFVDWBtw4FMM4SzN312t1gDwzHdAv/L5uTMTFPrWGbNMzp29wOSlHkwY+6SsUg/gQo8wc
RG59pwvjIQvAsQfam+DEtkrXOR3IlU/G7JUsrWQdRU1zrCmPXbXUrvuF3ql4Jz32xRQmSqOmpNTR
gXbUsripaU0iJ0qdmhnb0natqZM9hoM5vZcgjV6COJe7vpTtghGR3SWt7b7bmC7oNqIzPWBqobFX
FfB+7RA8CbL1xOH/LwXLAq+1r+nciXWcssHkU1ou1UJ79icBn2dkyQ9HdBu8OR43IcdXueqH1sPo
HKj6oRiYDzZqxro/grDUzftpmluxQnW2ksThbil6vXxvglTaCzyfHd0BoyNniiJDtBn72l8omuaH
SKEqBe+up7qblA0hkiSlvwtLNNLIEXQetadgHokAUM6qOOpxb+d4GkgkqwIEbhp9OCokfGkrv/pm
c180ylkNbSqvCXQqgHpqzZwihARH/rWV7gAmaL+KME6eO9Wz5zkaIWcZ+rEiZxVkpZ+WTUt1xna1
PJJI6tzoTR1qi1gJG9JcY118ozSICMpygIoOkei4itgiJoXyLSfYBzphvmWNnbMMkSiDW9wOxMHQ
SWN+Zf1Seu0NBipehKrVHnQ2tKs6a61H36PrqNEC2ptanO4KFpCkOQYsXAu+KVdFiZXJDQ0F2vgY
mu0qQ2suZkaed88g05GNI38fEiTQdrjOSs/ko0WW/UPSZx4KOCpu7bKxauzOsRAH4WsJPBPMHoQ3
xt1t3EInaqyufs9SNlBD5IwokZF9/kIWaC1JnrUeIGmoc+yhzXVrunzoWy9wNnDUtINFBYp+tGyb
h44ez1q0VXCVdm4CdsYKuTWxG8zdIR1vC81ob/ugbHnSeZnNUUJlq6itoYKUbS9vpT9ayYzO04gu
DCg78VxVv6bBpi5yBbjJznRGsMeS2mWt4J1CDYNoemY6fIHxXeQYLT3eDV+zx3u6xRJtQEhiUZIp
yq+6yt1rVTbqL9XjHyZCle9pTP3Z05UB417DSOd0qMyohXOFP1DfYt7PUVXWYG0G3xy/O31Q3KTo
bWdA/ZT3jvruslabIGRTW/RM+l1yhyDTehlDBasOcXwv2OUDmnox7GaAMUedZ/RSUrocZkzw2gxK
FsorrRucvV8UVA+JrL2B3DY5N5tU341J0DxFttTXPANQ/wGCfRXrJ3Iq+EUoAayKdTghOfUMLOz0
KSzMjR4A6eEjMfxg00c5JiiS9AY3WfyW6JnBZIA+4vuo22xuPbBcs7ENjZXRQHIYurh/tAwKKH6o
dde+SRCUb1CVifXwF3aj1WjJh+bgKMQ5uGyrrLXeajtfYYOTRt+FDMN318NjAj3POUaW51MXIJtr
FjdlSoyZByQuYoM7+S6jqYmOrzZh04VTr0FUyIsSm08leUTUeGSRPdai7XcktOEy7ZUyBbGVGpMw
oC63JDdzK7Sqt14qNBHMAV5CkEfnR3h6wfsdWKYh1KNt2c0yp9YXxCd12x7/3qHRnGDLDk7ENMHR
h/BsS2LaIn4BGQj+YNPWsXkqKpSfGRXpBDYE0Rt7xU9Y5UHGkKvCEMm3KDDD75Xtj/e2n/n3DXmo
KMYgZQylpeAzg9o2NCpou0gQf6i6PYCeWISIgwaoRU3QBwkVRLt5QCxhg7BK0j0xHhSImkqDtB2P
JK46lcRdj2swM6XE0i+oQbm2gD+QghXwCuUGeX22ccPYfY+0pLjSQ+RaLOfIk/Kh1iHqgdfitc2O
wkF+lSNAfdKc2NWm+Dd3Y9YWtpasTZ6KUGSPAerg674Y+SJikndXFnItKu2Nor06SME3hu56qxaT
8bfBZJsiRVTj1Phtt8vAm8+0wBJoAqN7i6/CwrSN+j4lTfSKLQEKRL9B0S4MOAldarIRiuJlAGbo
CMQhfU1MFY3ISDlrJqrIWNHQSXetVea3rIhxIgSxf7CckB1sbef4fLAD3xUq5oM5SPkccA2KdiBc
Beii0hJkRRKsFSxGXCvdwnHr7JX1ApZ02SlMfInWOg+Jig9o41gF9dNKURDvRrm2wYBmqbQ5zLCc
69Ktnwbb7g70F2lWKLWR0IwxkZB9q7MOHX7VGTnweDbh0TrQmHC3BfMrK71CRyKe9iofcYuMsJXU
AuwPVaRrr3hgm6ee0sBCJ5thHzRZ/oYgsVkJpO7oyhuiAllilpiqTaNleWHrDgbIgXxgZyUdguww
WVSSXW6ddnMU4yyDAvRMzQLVeHzvyspHT65Jj+vMM5gtYa14r2ZvqdwaOaps1EqjcxcRwm1WMRVz
L4pk/yrX2SvCDxH8iylQUW7bqibcUzGL+CE3Kk+bG4rrvklvaFVmGwtMRdUSfLVBvwXPQs+YwCZ8
IS5KFxtzOu+tqXPmDbrz3EbYPZdJXWb9hj6qt87JevP3+GE885srAyblYnTo/kcqcJ96KgKgY1HG
HM4LnhFS1kLcTgGQMvAXS43XT1lmkZP+jKsgiO7oeeTXskoJyzJQ+mM3Vv2MJlAS9T/VPq9ITXYl
OqIkrtDoRJPShL5sxVkHuWa/9eqUDB30lNoXMnRSfV7mCMFj8j4SnJudfacojQpthVXtUtpaXiId
sQ1E7Y5faWsSfCM6a/A+50izjQ23l9alSiMtc+vC3/aB4qFqshpxGMm0fevkUBuLrGvFFtZbtavK
Ib1lz0QN3UKLNWeZnj9nthONe7obxV1VJNH7iF9ljau1unFGrBIzf9ywRqj62VCxO5wZHuTFDrrI
ipoEnzOHbh5chqFvrvTCSL4Z6hjJTe3oXbqAZUbfB28jYODaSQuEq/TRxpWSoiaaYdJjBxlbLUV0
eGYzmpnU1FC9RIdOt+p25iGR3RNVFd2xry/RYFXkDVfwsVaGJ7Bc6Yb+SqFCXzTkgy31klPwsRTs
bRVDKrocFHuVRSG87JV2ZxSx+ytroHtLvw+Psph4ZLYjSDGnyvfsU55gRoid5FejpukLRGsbamDU
8NfE6PXllIZdMq2U4qjmDvtnMkHIX8t1wr30OOFDSalC7JEo6ne0iu37qf9101HuxEdK5DCW8KF/
dtLQuOotZ2Tg+dkt5bdo1+WFWHuBaHZhEoiN6SgF/Tetfxwox6LiH6qdiG26tnamrgyLqkfvx6y6
dCdmX+OL5Nr1s2Hh1qPez1jc2M6yNAf3HpZTTA+3pCCTkVfnFqzuERsXbPN14AdkVLlKrOO4zuBt
hakjEfGV0daStZgrpSkfHQuvP5jRUm6pEWkrl2qBNcckNxGIhdvt8OqBVEvUpFnR6eqW6A0HqqS6
9eiNRNwtYlWmVwnGk8cmNSj3cEI0EpQ+alEtJ/BOQs0TC4kBBcVqZxxFAUgtg23IK+HQ7gpkrw8L
uwdlhDIe/pLXsVzU/NrZaWXgM8BIDYLQk/ZZcd0QzDtFpwOppF2etMryt3Tkv1LRPOQp/50KY/5I
iPj/KBMCKPBX6plVmIQEomVwm/8txtm+/+//9fv/+T8SGmH9i7qYi/XcNoh4sP6R0GjWv6D3Q4t2
cSGZtgre+P9KaNR/uUhuTMcxXWHyb/6fgsb4F3tFhDXOlAUipuCv/0ZBM1GpT+UzMMimc/pIO+6k
glrQTMdDb3Vbo+vfRJIaVHBNXBtatzSHxFl5o/rjw425+ffvfgxn+JOx/G+xznS0Eza206HOBeU8
HBoh3w09e+nDnhkweyAu5xVJyYWkKO1PPPU/x5mO/4HhrBJC7Xta2R/8HNHjsvdc7bZnRXiVRJG8
tTp1uCU7ysH7ShkTzd7kvWiD4IjSPQVJS1n4DuNvzVRmkmfwX7Gs/zmpE7C0n2FVC6tgOGRO9UoG
nVhYTTru9MK9FPPzJ2H6nyOckKXzivo7MKv2oCkexMDuUI24YKU/vJR6bv97fDM4kZ598gzPHeQE
+e3hpuxUJ3W2tnSwb+cLLeWr7iwhkn79kpw7AK/8x4dnpFEN5KNsD0rixu/CEP2mEhFJ6aOT3spW
UedfH+ckDuif2yX+PBBCFL5kIbnqbmGX+ETzfGXnXj73BydcBpD32E4YOPUrFU9WOaiv1DCaFYOU
cm2oKs2B9kbwXHoE7839tovuEElFgJkrEV4PpqfDS8CRuGNXXd5+fconMUr/nPKJ2i2f0Jg6uk3s
l0Pw6kqL1Xzhqw9NMiCjcZQKL3LvWOm3QRQUuSsEn7DYSj268A6fvWcnKQyeVo2eqeTtISGjF8H0
TanXb7k6bGTazRBuz5vSvOmMZ0fgJrRVAGbOIozAKkCM7MxuTuYitgrjFk3qUsmidWhfuDXTO/7J
RDbpEz++NfTC7BKyQ3tohxsowirb3GL99V0/80IiVfzjp422LodpgXUIHIA79jXtU0rGzbwusguv
4pn5yjyZr8amjmJD45Uv071eyWXTyAu/fO7cp79/mAkDam+4HPhlv3gq8EDVYTiPvCu3ujQdnDv1
kzlHqEEHJIibY1SgHI96d/z6pp/73ZNpRnMsNxfhdOLarcoNb70LQY/nXpST6cVqGoi/XeDssTRF
S6OJqfea27jMwgu3/NwBTqaV1BWUviAcHwxSK5fU59WZkVrV0pDDhdShM59R82QWMJOwZotR2IjT
1a2hAMnwQvcdVOluNH06X8OlBJ5zb8/JaGfhzlK48hxkXe5aUi+KRLOUcTAX9stfPebTiI4mh+pm
R8LZF02zoSa6LvP0x9/99MmwVUsjDHCeOPvUb5pVFKs/cfNaFybCM6/naUaMkmPZkgU/7qlsicLA
QQM4qN+/PvMzb5BxMmiTUgtTiJj2HsbJgV3NHWViEHTl3d/9/MmQbbtE05TQs/eotu7qcFiRI3Gr
UsT4u58/Gbltj9PDrExrn3fDJtK8favg8deMevH175+79ScDmF5v3CuFb+0RFWOEe0RvdeHMzyyG
jZORC8JOdDCCrH2QYcY2K+8J0sgL4oerOhD3A6ZwNNDV3w1i42QQK/D/s67wzP0A+myW+eY69Is3
iSWNPAuc36SzfX2/zswWp+lM9UgrS485EOW4PTSKVduQ4eB73rYqQSBpRXhpdTC9n598g/WTbzCV
iC5pkCvABkWKa7ccxnOMcZHLfCfx1P7d2NNPBrY29esJLCIgGBkf2uEeOpY+Xpi9z7xd+smnGMKw
JJyTtystEUNAPqrgHOD2//pZnLtD098/fI6rLq5pP02n7rxmyavRHP3ipR0uTKbnfv1kYCe5J0CH
hswb+W0mj3zmVh01jgaP29enf2ZiOo37ge7TiWxg5shyI9h4bf4zjhTA8apvXUhROncJJ4ObhFy/
S33a41BbsjXga2hhQ5fP8Nyra+SDF57Duad8MtJVt9Nbo+/svbQwfeHsoo1avv7dTToZ2ElLqcUo
sEG0MLc22E+XGobhdU/ww98d4OSrLDBMAF307b2qwKXJU29RYoOeJXV6IXLtzN05DWkNClcZHbQo
e9ClEfUqA7tvF1w4+3M/fjJ6baFFdOM9a6+JVJl1FZZYx48urBrPvD6nwZZTNVuzgBzvK9pLY6C8
4DijZ1VpuNiU6sIVnBkF4mQQD7pP5Za0kb0a6o9dI17g/71SSEv+8vdPhvGAnshvXMdC5n6AP7iI
DBQdzbj5+u05d4um5/JhCiL4PcxTw7L2dbjNw9tSyuvUsBeKEqy+PsC523M6hKU35gGb0D1grLeM
jt23NParezhP9YXRe+4I4s9LiKCvOQZQnb2BJHYBiRzxYtsLEmb6/MIhzt2lk0HcoCCI6pCLaGnR
1ArqoBThJvQmL1p+fZvOjYOTUVz1BTpPqygOJsCsJx0tMGEdcb39+td/55x+8i0+Der0dSmVxjCT
wxgk8F5MmQYrr8WvhInLu1Jlbz/TcySgjvQDdCiqo2Ag1ey6fQhgLF84CzE988/O4mSw14iF0ajU
+UHBKbtM/K76oUm12eqenwIcTyMQSij5aSoZ9LBmNERYM7gpgMh1oghjTYjQsA8MO7ydIhLmSTLa
e3oQONTGcPBuQrqWO7XyaLP4ircIgwlrAJBGORQAii59tKeT/ewiTpYEmdv2les41UHvK2wEw2j7
SFJoi0HSzgJmSHvohEkYQkFXLaz19FLhQTuzdJuslR/HagxEwC1BTByAdS6wGnzr4TTmrbdzHfcI
NWKBk2Cn6EfkGbMqt4993c/qIKZlaq2bUNxYY4vGxkQH8fVbdWbgadPfP8wdFHKQysgwOfit1mJZ
KM2tFpnKVUSv58Kw0M69MifzEwwR6IlKkRw0s3BqAH9dSxYLkWIsMyprk8VYNWFwwedYWDQ8122o
0PakLxw8131gHEOgageapfL962v+fXH/+fjhbf150Sk8a4JYsmFvzswVH/NFuLy7cWZIkbYe8aCI
xi7MOWfK1oKK/h+3d2hgkqIVHfaTKfRb8hLvRm/h3NjL+k3/BVxc+nPI4/6PCxf2+XstnJO3S6sY
R+hwMacf7Wv/qsfFt2gpZc7a2Vt0NSzEykfnOdeXwaa/sLP9fNITzskLhGDIbts8H/Z+b9zDLXkY
pPFw4XI+fzmFc/LiaGEeE0XG5ZRLdszzdFnPIe7PiUmc63NtqS6quXPhJf386yCc6d39MA4QedC+
6dJhH3UTr8K+McI4nllOsVQARP7VYCPB98+D0J9sG9IjeDyleoP27rYKzR3Kg0vZmp9fhP57AH64
CGKcS5goRXwoyPwmAEMLFgBT0Eh4Ilk2eXOpnv97XfSfA0ifotA/3i065Uqrw1o9UI2MvzPZEw+j
1sku8y1tPo5ibBY0aKpZjZNrMzCfEC5d+Au2+dUhb4f0yTPLfpcNQ/GLoCg1nQ2qEvR01mPNgdTb
tjcoBTU677bj76GTdDckZar7ROTatyyS2ryJfBCnAS6nv9qlCOdkdYDu3WhBY/TEERBgkH8vZbNM
sV25fn7hDTv3Mp+sDmqDWW8As76X1TYZaiw76UwR918PlWk//p8PRNjT3z88+S6zlJp462HftI18
ITyArBq9ivVrH7vEgemObCJPM5F2EnaWoF+8MON8flH677XKh+Ni0wElrvHGJe61FscH8OQwQi7U
dc+9zid3DKdurYZGGh+6jB53WMA59Z0YOQffyX2FYfdCkuvnUxhZ73/ePF9z3LGJ8vjQQvkidBDs
n95cKiuea/CoJx8b2YC56JBUHwo333hRN9cDitSgwMCWV/o1Un3S9ohVefr6TThz09STLw6pPlHp
2Gl+sDBOqiHqXXGfxZL67u3fHWA68IdH7jYFOddWwQFg3KoHGR4CkZBRcKlCfeabqavTu/bhABl5
G1JKLTsUwhl/EBXprCp6ZIs6ULMNng5ti4Qje9Y7czhAKGIN6bTZjlyF6tHydW0hizbaZGWVXvjC
nbujp18hwzeaDNr7IaqcTTJ010WuvsW9ScIqArGvb+pvuMV/DmB90gt8vGinKHHJN8BxEHcvklW5
jhbZyljaK20BbGGBFHvWbdt1u66O2VpZ+Iuvj6tPY+mz457M5HT/yImEjXaQC2IyVz8IyliTL7HM
5z/b2fPhcKXPXx/vkb0tiUOdidn9+3tzYXF0Zu6YpBgfLxnSmSRwI8oPZRetIY2Sotl3t5poV19f
27lhfTJ9eODUJrprdPCRy70KsrtXMm+MC5PG5wt54Z5MGhExFaEKD/Xgq8fYfyCwfF4Yt/H4xnr+
6/P//L0DUvHn/UkqXdX8hiM0CnCBzATJqEpjifrtlkieS/PT509BuCfzRe/i5tHKaZJt02VL3KLt
sm11/moKF+7JZNETfpAJlsA4osJFqry3WF+dkHQgZft3N+lkslBrH6DR9I0gYAIzWLggKhBCxbXi
3n19gM/fIjEBbz6+pSaN28wJm+zghvptneVb0xYXBt+5nz4Z81BOW2Yt2ipdZcmDYsbLhmSpCwua
c8/1ZGDXbOUizQqjgxoUP8e2fpZ+uoWQIC7MWOd+/3T0EtCrZ2oSHXpfO/ah+Bl52g6d1M+vb/vv
+t5/TkzCPRm99gBb13dZkMvFuABhvgqXvJ/b+qq9Rii6ecN0t9Iwt70S5jiXP7N1MyMKae4tk7l+
4RLPPB/nZIhrNaQYhHXD3kBiFKrmGgzvhdf207unit9ijA/fOF0ajRs4Pi7yPh6/k8+EJylwgTq4
fat8+/oWfjpDqeK0XjSoJTRq+Eo74nbtx6Gyx+s4tNOdJvyAbOnKWntg2C8MkzMXpJ1MVoHt6UFp
q+O+13/GBUtz00Erc6lB+OlUyKWcTFIVqp5ajTJ9Z41AQwOrNtZJ6GCdUIdvMHDUCwPy3GFOZqta
D1HZtjjgLeTlbtLsDZOw4KjBRl/5zd+8VVzLdAc/PPrQFQZJ0NLdoe2khxbeuIQQfP3Ez53/9CJ/
+Gk7j4idwUxIITi795Vh42rdzhyLhyBAOvT1Mc496JNJyxyxGfkswPaQ4RcDilu41MEP4elPf/f7
4s9rCIykwkhuudjLc+A6YT8c7MLJFqRIdjdfH+LTcc0TOJm6UP4ogUUy/A4IOW6krHsrDedvpl1+
+2Taaj2bbZbjip3lQvGTFhD1vNTVWafml9rMZ57A6Xal9JPEb8oa6FOfB7u2KfU517HyJuLH1zfo
zMxxumXpPEWJ3VQl50L3X7xWIWLAk+9ZkC6zfHwOe+NvVoAq+LI/n3XNMKtpJ9RYuY2bqq/gvOvF
LpEsBb++kM9r5hzhZESrwD+F7Q/Wzoqn2MC1RSx1YMFBGgj1tqxZNSZzjEC7sUvAq4UXelaf7/k4
7MkYH604NIcyFjseynWpd9pjD1RkV0g9fcQuA+1FUfErx333THT2rlS1SxXHM++2ejIFVLarhbHQ
CRzCpRLYL31/aeCf++WTgS9ww3hKa5T7RocBAIL6wUH6/vVzmr4S//Gx536dDHrV7A0BGKHaV2N1
6Ido2cV7ixBj7IBLdbjX88evj3PuxT4d+Was+LBHxc6v03AVNbRGcGNQZqp+FVFK1+yS5uDMTKye
TANkzeC6Ba+5Y8ELSeYZRiQuROA0ROd+fSmfzwLa6f4DcIvbDA2JfmNMDhX032SLUANq/jjW/8PZ
le02rivBLxJASqJEvUryIsvOnkySF2EmM6N93/X1tzxPuTymBRgHGODkQTTJ7mazWV21csWRDSGc
6fiw0mjg0DkkStLd0Zyiu3CaUX+p4q/bJiEEALB+Ajuh9vqBg+QmxosDCZlDizVMgGwCgvdrEcIW
sNgViIzR1p8mhwoyjY1F9rf9+vOw349bA6Th6IDCexXvNxpH09cUzm+gX1rDHV52CyrePSBRvehj
nDJkcOZjFRQempYhbFuomywCgqLQ4+OkkpXdvmyy9NyX8H02WQs6A7OYiD+Dr9glKvh1MhV0vwWa
VfGUub2+ZpejCLUETwdDr5pDdRuSFFb6CqmwI3rTVu6ast0WnLtSSggBNFrpG1ETg8Nl8qGLiGwx
BQX+bT9e8Oo8LBW9Go0FAK/eA6vGrg3oyrpIfrx41wiWqG71GXG7aaGyBjnCsbD15ff133057FHx
vWsgaVOSitR+MNDeLbLgHaI0T1CNKO1ywAtnyvOVe41ke8X3LpJNJdrIG+KHWe7pwbBNze75+iRk
KyQ4M+iy07pJWwKaDdXRTKTOqJqS3fWPy1ZIcOWyLcMsBUmUP6INkoaffKh3EX/mBmiDGrqSnssG
OS/a93hhVqo6go3lwCP9oY+ru7FNwSJnQvmowkEXZpSsGKrEl8XXrGbMOIVES3DA49xmRNeukzNO
HLDMQ20lWXv6k40i+HK/1KShCxxOP6NCLXtk3OnRUJ4na4gK2QiCS4OTDpIMaq9B4nIw70JFbVzW
8mAHyY12BzLN5LZIzgXH7i3o43HWWIfO4p8sr19LRTmZMV0JrRKvEF9nTNI0FXqyanD8QPOpAryA
rVw3ZF8Wjuii0UDd3ymNr01a4UOvhAI5FjYrX79ciifUPFvyN4tVwN8yTOZU+mVVPVTMjLc6z8AT
M+TQ4K1zcPHjCK8fQFmQoC6ZBQ5nobWNuxxUuV0BJZoEhHO7pJo2191UYg/m+e/ffk+e6ZbGof3l
Qx0wRDNMz5vTyPPuQGPowYIJLLjNgUwhHqQ0UsF7OqMSEIKYEE3Qw1cJNs4NLu/RCbxJxUrckZzw
phASIEe85AyPQ36uETeH+nsyFY7ao39T8a0iuytxR7m+dDJLEY53KNBY1pCAhLAfP5VUheBgduOm
CGHA6gACgjEgcYB0w4jee8sE7W3wHMeze/23n1f9v9cDagphACkQyCRJVMPKU3BuNQSPspVFtT3E
fKeVECDZCV1YH14U4QDO29yv2O8WwD9cskEvin5nLdim5NhA2Ob6ZC7DYcCwLqyXnmh1CMK9zgdd
TLxTwjjbQdx8/sNjDp2iSvMH6M7j9b6qHtHgHYFOhA+7XOXTPihIsgf7Ub/yU2Q2IYS9pafxCIrG
xq/MxA+6AO0D1YpRSJZT7EKl6gJy9umcchD2Hk7qRw8+Xxuipu+Q1XI1kDhDFYrclvmJTagZpBUS
Dhs5pPp8GKFm4yhdcAqV6vH6lskmI4RBULRpAZi/6aGDhJfdJjWYPKruq2VRt8sG/lDMuzR+uT6W
JMQZQoiD4O/Uop9DPQDMaejQ4Qx+mwmIcBvDuT6AxJmM89+/xdC4j89N6SjuQCrl0Rqat2gYAS+H
dP1t3z8b27fvc5SxTd6X88Esi11T5Dgt3pTxpl4vQg3BTenEWkDuwXRsVaqnUHRijeCksS20u2+v
/36JUxiCe8Zgh0oa6LscwFFwpycp8Gk3QVDx44U4Vne071nKKRhimJ+Cx26IKq+K3gNtxRFkxiM4
dMQh7NywrvUnvYEgQWqcVUK8cIw++hzqcNcXSJLGin2ZELSDsnq4tCA8xNs7/UFBlKWC0iuIfoHN
b8WKJLsgdmiydMlzKO2iRpuQt1ntn3F1X8lqzs83F04TJnizqQE4izs0iJSr6geYQZ90AiAqzpQ7
eAEYnKgPGAiel5ZsDV7+Dxd1aUjBqYNs7i2IUIEqeQafUjoezhJXULh2Df05VkAlloJQKVO3BETJ
UwgJ+/D39b2SLaPg7CPIxJGXaVjGTn0AIciTFmju9U9fRgITys5jfnN0cJqkFV+gbQ4l3HjH1aE7
lAAhgayonvJjhld9IM8gEwpK6pZnjZNpSfMMzZzZo+jcByP0Ulq4mOjQStCgLA1WSF6C6KWe6i+w
w3QQK+MRVFsTBsp6qNGHnTugMTV1q34BBrDL5hVuAUlAZEJIibuR0a4wyYGWxdMUoN96zvCYmIHc
5PpKyQYQIgoUya1ignYAeo8KwL+WvPnBINp8jIDQf7g+hMTxxf5R1YiUvIWy5iHC2vAGWlQ1KLsf
l2TFZ/49Gl6yYCGyDBOiCbprpjNXS+AqVaxt44R3D6jex/umoKVLiqB/yxTlzE4MFlOnIlazZYEK
qGnCLLc35/yJNjp1CXi+N4OWLbgwWpDVLZNib1SMvt+0FGL/KXr5qxqgQgiXxNYdTOqJWChHzNYB
rJG3HRH6OU/4ZvkEBGO5AcEUiAy3+4KZESiMwVJ7/fdLXFbsQ+UKanAcrUWH2lRPqGndKVq8v+3T
QhiyrKnI1Rbvg3k01Z/qYFR3plkb84qdS4xQF4JNEuNVI52n3M/C4JBm5Q54Qd8Yp/1iDSuZmOTs
0YWYo05g86BqO/rhcsrNrabmu6J7UiEbpoOb6/oqSdxVbONsFwqtEIgB+VOoN5sg0NsHlSTqJh/Y
GlBXtseCN7V6XXPwG3TghQ36fZuj3xGUBNZKEU4yAbFpU4uIwU3lrHoGamAzdMC4u9HAPXbT8oi9
mqDSixa0A6f+wGdIgaYzFOog5KrexUNerUDuJNsstmwCuKpnrB075KVmulXmcn5jGq0gAsqtZAPi
bCgF12YP2aHrc5KMJ+ILyio8ywfmnV92/Utmqp9lAgqXdLEgIN4+GOHwdX2cy3A7QsX2D5DuQScE
0rOHYuQg6DdqGzo64H/WghFsv9C2BCsvBOGS+i5E5cs2TLZL6bzDAVXbWc9cVZnIDlw4yxYnaOvE
jbmtiAqFnhas0QCSO9BI77dZkyp76AqXDpRWehcohnoT9SqqyoBdQ5w80X4odUk2rLfWnowvWjRV
TSEkglJSa5MJ6GZsS/mcKEBk9kS/6aKKrwspWwq640LtzQm6TiAgQeNiBU3w61ty0VnwaSEmTpyf
RUWNyZ/1x7PClF4dumAl3l4MiPi2EBBbsPWNnUonnyNapb9T7U5vPqq1M/mi0eLrQixcACkAEU1m
+RH7PWvQkAYDWx7gUpF3aJR8u748skG0/z/qQqh1Qhl1nvxlyDZQ87M5PzIr3856Y0/Rn+uDyNZJ
SJCytqAhaIJnHxzDIDT8SvvuqOpfsUlWZiEbQLh4DS1hM0QfJ58CeDgtDEqyVXts0uo36KjXXutk
liQE9XnECw7oaiY/qL6KoT9aEYRIu3R7fY0kXxcLKmBrNnQVWol+Bi9XssGN0MwTrcS/yzUpqooV
lCEaiiqs8GSm74K/1mCPp/LUulCJ+tu+gFTruVzJtS/nkRhI9OQ+iXiFdfIhCQZh9M1yNLeGU7iF
C+r8nXmCRswh/8239bbY5SuDSmKTWFKBgJ9WA7SOyWVDtm0NPXVIwV6v74t06c4b9i0ZzCKIYSuQ
DvXrxl62mptsDY94IG05NvbsZw5f2SPZLAR3z8EYi1MCBhBT1a30dwvl9etTuHyTw6YITj5A0p5P
7Tj5raUld9AksR5ogcYE3NgCb+mZkTpTrKXbSB30UwZWdZdPAfVoNJPnirB+B+5c65gOdby3rFr/
YaXV6OUkKI7Qok2dfAR3LJ1B110lYHJF96oFNATouNcuWKrMOYQAAt65sICc44SGvsLjj9N78Jjf
GQe+A6rSqR2IrkX35h0EUxziph9daxtb5dC+VM4qqO8cSf5zP8ISChFmIZHaobFz8lMb91Q3chT7
PfNyu7TvXzZPXmz/yrbF/WTvjh8/Z5c6MA5i/3w4t7Odsf1g3d/EW8XlmzUgkGxJhGhkQOOdoxg/
+UTfRoNqW8MrVddSZEm7girWgPK0V3hrYLrKvt1MrmKzPVjWbMX509kmIke34WgWSF1gCOAAZOUW
+i8Fv7DKYlWIQHJGgWbh5IONd9tv0BZ7ZGenw3+QF3BGBwzTTuJBSc62bNNuN8ztbQ2b0NrQikCb
Z+lU++7Qf1mfyZ3xBc14FBiYE22CFSeVsKmpYnEp0kNIk5yxBw2sgB5Dv9iWjuk0mxFrEh/DXbUB
6szuMGboohHougdLNpudz71vMagDZbcZTz22A55VQjoebXMGfb3+cUngYedBv3186HU+g8108nt9
C660bPh1/buSLkJVLCAlAVLSJcWHh6/wzcSOnQ0JXLZ38T7YfUJZzg43aMh2enf6qx3OO3UYjyDp
P7Ur+Zl6zk4v2ZMQ+HhjFmnA8QsYxg526ibdQx12E266fXAMjqZTu83GOpEtGoo2yUZxgw3faF63
7Z38x5qnapLYwYToNZp1YeJ4h1U/zhtobt0DNnZcXIooApUTB/e4DXtSPdWr9oX9s3IKJzp0p/K+
OrT36r5w2MPa25TsJBDrSDWkAZJWwYKAbXhCAAufcMl2zw1B3b7aQz7N+lQ+A2i+3IEm27bc1lde
6v3a8Np5xpf2QwhazVDg9lCcLcLVnffehgCBi0flXfQ7eQj3uH7Pd5qPE/A12PL79jj81Le5W25B
74TdoZtho9qKu7Yvl1+/qSpWkqZkyUCDfs5VYlu5h/wTlCV+GA/ma4gE6djeF3/aX/ThujPI0gix
pqRAQQbs5RhsuTefiwflV35CR9Fm3rIDRCT2xRo09WL1G5MSEjCc4GMGGloY26E6Fg/1HbQ/d+YT
FvTZ3C1oDEcp3Aaxw4558+763CQBRCQ/sxI+QA0KuzpG1Ckb7tAwW4m3ksAnlpzmpS6jlGDVqt6y
u3bH58hBP6p9/YfL8gqx3ETMpiDG+RBttgXkEsGS98i8eh/e5XvNr19rV/3K2Fa/b7fWpvuVnnQb
6i12cYr+aB8rP0HiEuK7NKR82dCej7xhOzuFV3l8F+77XeamB3TE7FKndSHZAOPvPY4gVe3GlaxZ
av5CWCKLtaiVpSKxzWzlvXoYT+mr6s33qWce0o/sED8Pa/mE1PqF9KkPhoA1pTb5xi7eDy/klDwb
yKH5O9+X90VtRzeaohBguIouKC3AnEJo1yaJBkHkNcjIvxrOheAllt1G6FzMPMK3o+O0NXbsPd1r
e8hyHGOPbGsPiEEnvbfc63YhMXyxCtc2fUFByzf5VnBv8g+FeEH94/qnpRMRQsTEW15FUNb2yWP+
hL694G/2ob+qHzV0k2wopUeAf4822NIVb62NTzYdIYFB8yfXlBxD1s3izLEfWLnL8pVXUUn80YQE
BvRp46hAWsVXoHiTFLtllQBa9uXz37+lRi1Ft3UYocDTnPWQo185Wnqub4IkM9GEzKSexjE8d+b6
w8DsHjqDc/RFktdq+tIh9wn1tuvDyO7j/07ibzOY2xnKVdChQEatH4ArRtdx4ipPld9symPuJXvA
5E+mVyPvCTbXx5QtmuDrywQlnKBGRGuXl7R4Be/MymEgqfL8K7p+mwuNllbRQuwGijsQj4FAGmRc
oVjsTnO5ciL862e74OQikRoxQgWiRNgXSNO+xz/DO/UQ74st9ZU7cwMZNC98iJ6aO0hXrtx5ZDv0
L3f9Nitg8EduNvD04BNqtxbgqS/sR/5YvgYfqO3i+ript1AHCnz1GH71e23lEUGWnYvEayZE2AYj
xEyhq2YzyKxtO3fcNJ7mnhPk1AEToRvdVX9TL/eqn+jXelLBx3LOHNaCtSQo/Ptl32aeA01QGCX2
s+3G94Zvx4idoFPkXjfDfxSHl7ZSCAtaFC4mRGlhLpt6w2yCK3u7G08trouN+/kSIfXOtuwXxJRP
3C38Frd2XNPt5k+2Sfxig3831kN2Wus2lc1WiCV8GBbI2fUoFqtTbKtMS2xeEAe4h5UKosTv/uX8
35ZzGRMNnIuIsY0ZQyXjGKV/rq+k7NagCplCVjKjMBOYKBi0N8o9iFb9ajt51ja5n/aGC+nKEz3M
sI7iNO/ze2PfIKRcH1u2akIwadsOhGIjNnHqqN1WP2Om2rW1smKyjwvZQtpBYAy6QwiOQ7gJz8Tr
y15hbHP9p8sSrH8e/21D4lENIVmK367ds/fmRX8jp+y58YNt9xb/Nt8gDEhXskjr8r1K7M4N9cWC
5DpGMq0Y2kUQpoeuZRX84OMj1MZMULYtdFg7bc+rc8GvxMc0M1eDUSWwhnfV+aR24r58nlIbF/zT
r/iw/VXa29h+ilxUijJ7cqydgWIvsf9GKIgl9l//7TFz3q6vsMTixde2YZzSauhxuGVE+8uMeqMZ
dOXTsgrYf9p4FZaBsA7fhnj3Xy1zptIGpmd+rZ7NJ+uzuGu9epuAooo9TodhwxzDT27LYf+Z0zez
mQmPirrGZrKqBNtmb5fjshITZYfNv/z827eDIDEYXRByg9fZIZv+FB+S+8ALIIyAOuWwUXYQt3UL
XA4zEIY8Xd8miZuJbFJFai4JKZCfjeSk6y959HO2Vio8Mqo3sde3ApWcks1YrGGr3A9H5seP+Ss/
Tof6AftziO9Nt14ZS2ZtQrSowrA2mY6166feKTmUX82H6wt0TrwveJTY8QulbDJpZ/ddktcSpMs0
YpD2ZBtINALls5JxXgapgU7vnIp+2/ssqYYGmBOE0nvtfj5UHtTa4KKDQ+4Bg/i6PhVJJBJbftW8
VXRrwl4TGhyH7k6tUXojlh100bHUwek2MzR95ysLJ9kSsf23xdFg5AlGY9VLpf2stZXvymZxtuRv
S5UPZJ4BccYskg7izXcJJGnmkbl5+5xFrWMM4DJTV8xKui/nyX0bTBvxejkEExIDqJDGhdeUtQOq
AohyocINdUtGS1vVX83IONb1Q5+uNeVK3FKkJBrRlGwMGSJcHwCDfpeUbyFfwXcYEoMWEoaCKxRM
NNiXpl9eqyBzR9M8zGP+2CrZyhbJtl5IDGZtzqoJEq2elQyL26lF+8SotmZYsjuy2OCbLlmQL0pu
elTTOrQ86X20G1ivQW+GGgAmd2RrZkW2m8qsepgVvd8BB9A6SWvx/WT+qdWgc7SirCsbvSUT3wyc
pysH8OVo8Z/OYOhBW2UD0TyvVEY7qT+sZXCt5dGyIBwYhyvJy2XjoCI5kZEG6JfILe41w6jdQ1zS
uNcSA/CApFyL3bIhhDKEYfG063pqeaBHbX6OSYwuCD0O7zWN6CtHqWyIs31+cy1qQO28gqCNl6Ei
agdLeCpJ8xsKyyvV1n8Alf9GbmqdB/42QMCBNRiA3fA0Nex9NA9ZdrZ0ibsY5QzV4Jj/jinkGrg+
8Z3VJ8GLWnbjHj0F2l4Lyzq206aaUVFMWuapoEbetHrQ3i+KRp1O0SP8L023BGSM23CmqAVCifct
V0n5QqOyeFYnI8LJnWT7eFmsR1VNF7fVTYgzGoCFQ5m4c+O2WbZma3VOnBTxBrSKyguElJMjKKaA
JZl60HRBFDCevEGz0Cq/LDVemEh4aKeKoEeBG14ep+QHbcrpN9C55S8zzVXD6UkEcREVrLJerZet
pxOqvU19p73k89hscsJYBflw0Ku00JE1Hei96pumGEFtVjexZ6powcGb00i2aTPUYLJLUhUZB4f2
dpv39NQWOQNUuDOr3aLneMILQdBSRLXllpMFRSIKYmEoB5bdo2LN3f2SQ6s1mkjzfv0YkxiO2GCZ
WVlSsKjhXkgMD1KFZ7bqU62tdQOfj9wLZiMShWaLEdZ1yi3PmrSF21MzLqchNVIbr+3pZsxYwO3e
gHIiM4ZmxRcuB0xqkv831WqO2zztarQlQWMUHPRD4oDpY6WKIVkvEb2Sj5lpoJOz9pnyouR3dH7J
jJVwJ/m02CSf90FgADUXeK2iAiS36Mcugpw1RM9v22uxMb4lcxVPeOn1JiXOHYheohsnU0OnqYs1
4iHZHITz0OxCM16yUPG0PHEmOM4YHxN6E7qRUks4CjUL4IRYK7nXJ/2LoUKRWAmMvaWZn3PFAQo0
ypfrXiExIZGzq+AMeoOpZXlGkT1UAB1k2bRynEsSeVBy/r95DgordIr+T6/Q2tyjtTY4WddFnT2W
Hc6EwFB2qWm6XEP/YZEHdlNk5R7V+FADxzhyc8jVjBBUm9suPiNXu5XW3suZzH9a64tS1YZ2UkxM
me7mbKcbjT1wBrrNlSNEsqZiR33bgdTJykzLS7vqoSSKAxXVlcxS9mnh9BtMlcUtnbgXMKPaTWGl
gucnM1a+LluZs61/O/pUc2QkNDP4JUBATgJRMXvkQOaQ9j6s8YR8k8mJFNFpmBUBgP6ml7bGU8jn
PSnHtVcp2QwEv+nKEIATpQw8HD78ZBDK3xivh7tGrciTuZC1653E+8Xuc63soLjMuOlVBnC9FJL3
U7+fuptybSo2n3etpgy5mSse1IE7Z86N+mUwNM1TtS75GIiyVpaQzEJEAJNAXcAlitWiM/1RMP4S
p/HBjIe/1zdashkiBFgLljzmC+EemYAKmY4LDV1eH9Jp5RiRff/892/m2qR6kgA9G3iWDsHIkWW6
04TBqU6buyWvVgaRrZHgE6YeRCXQ24FXzoZXZhQcHxwUJU3db25bpbOrf5tFkgZLqjKE+jR9TsLB
KeihzQFbYCthWHK3MIVnqYqMNLUagGgbfeYOWDLw4FC0p66bokOgwfMydPneNhXhTMxApRaP7UTR
kP02xRWahfD0Ued2Mq4UPGSbIbh3uSx6pk7o86AB35QFUnO1i+7TafhxfQKSsjgVQbWxYY1dWBfU
r8tE2Q+qXr5lpZXvu4Fbe1Mz0+e0odnW4Mr8d9bz+l6lMzQIzCVGiWfs0PkNi3+0osponTIo+FEb
ix7yg0MLEolofCgNa+6d0DonDAQ9+NZ2gOKu11UjWyP9kiSiIlxXoYnVLbya/TRImNPnrQu1mX2j
VYNN8/oRQk7vY7gqjnFe+QtprwjUJQooD9BuQ/2h7E0oUgTFCy6B6ej2etW5PBqgUzj3IJ93g0QB
VCxLxgkN+mbvjKO2Fsf+2fKlXyE4aZc1oc71YkF/6zhDfUM3amhDBLhWu3oQI7WYuZb+skqwI9lj
TcpPNs7DHko1rd3WlbZTG7QqzhmqAqSkOkTdi+alMJfBNjQlddKu53fjZMQ/2zTPPjPaZfd5XXU/
hyWfbRP9u0eNx/H7ZOpkY7BKa5y6paWKq5iGZGepG5/NU/EARA0oOUo02dkJRIF3UFCjUOwt5reB
d8sDsdrUNVjZbggph9a1eK+5DXiLHpOxsVy1guJ6SEL9xwzULoYtpj2aSNgO9bl630xKC08eVZd0
LHeLWuteZ/Tj9jZL5vloQfPsAOXrZTsqBKi0sEh3yIxqR9XnAt0Bmf6I+0u3AdGiFjltDhY+tA2w
SHXGicSlm5ctiphmOrSHZSjQAdhUeWkbhcqoXUxDs1JqlKQ3hhAL+zRuh3gYOt9Az6lbWypzoXnF
b4seImY6xMN5EJcDKOvy8AviBYfEsAo7hRncFv/EPnRrUHkV4v7t1/SjQWSl+akMfobFWuOLJJSL
iGVt0lvwARm1X2S4BAChtTVwnXZIbII1SPsAHfTL9Tgo2wfhYtkuod5CEZx7Vop3hYh89mWwEmIl
c/gPDJlpXVR0JfWLEKWNLivdMK+8WB/u5w6X2N5KtjfNQQQex6WWDcq5Ng4qi9cEfIR5VLvXPy05
hkTE8DQWIwByKO8irKAwRDPqFQTKclnD1l5+JbmNyDgygQaPZVZP/Yzlj2ozKnbck7ehrh4Vk/+8
Pg3JLv8HglySuECHTecrnJu/E5ynT1lWr9U0ZV8XYnKVKwaaLLrJzxl518x8Q4PkNkcWUcglatEa
HlKoP+fWvTbED6E5PxhDuHINkm2vkDHlFrLvYm7AsdJSJ00/dURx66a2b0pF5HCHKk3agATKD4q7
pP2ooEdAzK9kjZ5RYjciGhjXhqUtlrbzTb1T7HludgUFC71RKyjbWcaNliPEBzSXjdoMLhp/DMxt
lvFtrK/VXyUTEBG8mpGiDLrAKAOtVt2OD+qmhuKlw6wUUg56U62EB0kcEsG7jQa15nGxKARZo12Y
9vVm1KvM5i3KlWiGR/GhXit3yaZ0/gnfMvxGpSnVIS2O5pwcVNvRiIpyhZqx1Wdkpw/JGuW2xONE
0G5ZWLoZxh3Sb707GUG1X7j6dj1USFxCBO2WWg1ZexMeBzWacp/ShXkV7ncnKxgt5/oQslU6z+rb
KpVNGoR0mWFTnGwVfZnscJq+IGf7otYoRFwfRLZEgmtPbQTbysEuEDQzuWNQ1dyH6Ot2b/u6cD2x
0LI49EnR+1VtBIdWT9tNrIVrjSqy3y443diNFZSQ+963mHWodYiZRGvQVIkziDjYMquTbKyRp04q
Lipmsw8L00l7dTvqaNWhK8hFyQ6LANikw+PT0GSNz2nyh2RK7Cnl9DgFlmZ3IHVZ2WKJqYqN6Mgh
A5CiprCjOt7S0CjsgS6TyxJ9rfVScsPSzvP7ZqkamM3KNuDUbyGb2qcPdfCsZpqXVECbVSbIXpWV
QqJswYQjFA1y8VKACsbXuvey7fGcdLewD/D1edftVTYRweUi5CuoZTAQzAVQ1mSJUrt9R/cs5NBV
4mi8sobR4cttTZ14Zf3/dUs6pcygC9v4JU2OOjVs6EU8Xp+JbNOFykMP0l2Qd4/U70BmQ/s7fYrc
bPq47eOCW7NibGmhIfiF41HRY9eC+hlIOFbinuynC25d8HHS4oJRfzGXfVemz6hPR3bCb0PE4ZH+
/1d9mOccgUKlvt6pjjrXz10aQZcyXKmmS6KSiHUtIy2ZSdl3fhfUHz1Tn4YSePDrCy8JSyKeNSy6
xYB0be1XPLYr6wO3/L0ZPRft7Cj1GnmLZP1FyKqhG1GOPvAODMHmS5Ea1KZV8tzBUFcCkmyFBC9m
ekv6tG5nP+7ze83Kd1XFbsvDVMGB84TPWR42qL50+dsUJEc1ylbqnrJfLTgrSWZNaRiO4yxRbIJ3
TKPpNte3VRLWROwpWFSCymzBphjH5UjxcDZpnr5k474GAmTD9dRaOXBkWys4LjfV1kpgnn4OjV2n
j1qQdYKfzq4GskbbKxtC8F6DLRNfhqD2U3SzxhRVaKc1S/f6QklwRHgH/H/fRZWzTsASS/28QdVQ
KVyQro92yPofwaRBpVH/qykgNuyGDe2WXybCKuvCpxsHP58a3465Vkl423IFp0/Vgy4pAHjErgOC
4GSiX9ZOZp24aNTPNhZJKOzDsCx3QvlrG5TF8GCxoH27/kskpkiF/DmA/m6czKj6BmVnF5p+xDvo
yiO37NPCUT5oFQEhLYLjaGgD4FkVeUDBUL3x64LnlwVYaoq+6nzdfGfDmzr/ub4gEqMT4aSVPuN1
scJ3DbM6ckpA11WB0i3eXP+8JC0QEaVhqhttMCPtm413dSZ2jXJjESZbotYutVKnb3fXB5LNQzi1
q8QYq7w+89er/KHPNd1GsTexNTCSr5wgklAjYklpqlpZpIEliFUGd5SGVFvIAiUuy0b0A7dNeFuk
+acq8s1XOB2i0BiBxEi49jmpoCLU8rcoW7EjySxEMCn6SXC4QtXMbwOdOAELlOfS0NBNbMbJzqJh
uLJakv0Q4aSlkTGQQcDRtGRpCJLyXnEXMOxAkCglK5ma5EwX0aTEIIDnL7DdjEZOyLND179q7Yyy
/Fdp3XgRE0Gk5tK1Z1wVyKHoDDpCkn5YnbX2wCKbwXn1vu21leYQPOpbDRzq6U9SJdANQqd3Om3D
0NzOQDbc5ByiLMxAllSPAkv10Xn111jKBiwB8wkS2OlKXiLp4KQiWjTP2DQtbQb24qTu/+h60bhW
kabgT6PBrq611str3XQtqLq/BEDl4x0rIz+BhzTfcDTkvmVZN2lMUCqqyRipXsY6Yg6qws1rB4iG
vZhrEBeZVQtZgBU1RsCGQfNTRYVAPGs+lhL9kEZT7q/vlOQQEYGlllFmWhuO+PFLj1bLZfgxk+7v
9W9fNjYiasaw1MzAM14xv1c/qsrYVCFzNeKBgfyQ5W/Xx7i8QEQEhrLBgOhGPqi+Ej6lJndUsID2
2sriXI5dRBSrJDXAL5R1MGOD35t5+hQW1k/DIi+Lkayskez3n4f+5pBK2XFSskDzywCwFV3N43s0
wzZgtx2Xlaglm4Xg85FhliyfDd0PEKoaPGTO1eB01QQ6t5tOECJi4rilR70eUN3Xq5q6qlqppz4L
wg1T4unGIYSUHrz/DPqIge7XYQAnD21zNB2ju/HrwmF+ZvnnWZznfnSWLSmzZAntJFuGF1ZCyWsl
Zsm2WvDluMZjFMSZdV8t7qb2hXQfhrUCurnsxWAY/X8rWpoJvWM0an2TpYUzU64cVDBbrJRaJH4s
YuFiFis1BCRVH4H8GIfDn5K0b10SvVct+13SZXPdlSV2KsrG6GhlaKiGC+FoFHsdueeZghDP2D0E
52p9jdhMNsp5kt8cjqeKGatWM/thmTyHU/I0z8Od1naPc5asWJNsiPPfvw2BRHxgrZEjB+2eCHLQ
aronxls8/Lm+TrLtEPyZ68CfJmVNfRw8zWY28zqwSYvoDbm3D8WI6Y9W65PX64OdP/pfdAIRAW+x
2Rs4fOEUrQHYx1zl1b6dgpc6z9qVBzGJ7YrY5pBoKVhPUP7KRraHrC7ggd2K4Z6vmpd+vODWxciS
Jky1xafokLAVhnekoFZPRQGx79r4ZFhG2wIuze45utyvL5hsdwQvL5aOBMYAOAemEj1yy/gfZ1e2
HCfPbZ9IVWIU3ALdbTceEzvTDZV8SRCTECCJ4enP6lz58BtT1bdOChoNW1t7r2E6QdHD4rc6YOqH
yMqGJFB8FX8/ft379x26BvN5UMC2lTsv4GqZ4qcHBY1jDtuNozVZJIt9FM/ipfQyZN4TDOKuyrXp
GuMHDCqxgtw2KXcPmYBbbnPr6b0NurHi1sA+skDEkDgZrj05tUA2nMaIcP4i1bxTmd56wSoCkCEI
i7A32Vmb4X6i9FcX1EdNyJ78+saCXkt8Wq6Vg53MoPg20uc2R+e+zC19+ni+t3785e9vYgtDdxfK
eWN4tsjPST0s/Zdh2AlbW4++fM+bR0OapOhns5Cz28AqCgiZuYhafycJ2Xr46vwG/uciXjFn5zl8
amcZ8+HT0Fc763FrxFf7XNsVRw0JjpcllZ+bxgeVIFjYzsPtf7W9d8LI2g8GV32RoWkCFn4Oyaio
gQXEX/hzhJ8q2PVU8dIH0G5nZaNuAF5zYt2WXx1TLv8NSNVjSzke6CjDmGTaV7c9EowzeNjeoSzm
9ucQNjbatUtpp8y2lgFC832QZAMcLOKmLpZ48WUIojLXw0MzdFWC5pb983K8xJkqxxSmW0M8V1o/
umTJUCkQfhg3egp/aCHB9grdMgSRgJAmNkEmIPdfaNhmgYb0rQsnr48EU9PLMDBQXKqhgcTvoIYi
mUJO/vik8oakAxT+sc8IcASt7Q3FIfRd9WJbPjBVJqi8/8qyzCgiKPe/LCVb4nEQU+xNlEE9d+6+
ujnRP8bSh067qYSfOIWJoL3Db1kmnIiXmX02SkPewqfA1alBv1DZ/63dvL2HnyKNA4vz+bkuKpEl
NMzlLw4UZVSXFF45TePiVVUw3kBQUj37Rd4f7UyKT9k8Lfhn9WvwpwG4tBGofB2qc0Uhgu2Vhj4F
AfZlAIzDf67nw2obUeGh8H3vaBcWuXijiYR7lX2rgAWMpTPJ2PhTF7PZZsdlcNzHGe5XfylBQ+K+
7hFZhQH5O2qE1x2bjMKEwAj9g4S2+NoTZzyUMOaB05IzwSnQr5KJ8iaZxsKJg6wr7u3Z5sBcTmNC
pmYYD1XG3eI2kNq4NxBMkU1MSG71SWkP1Q+InptPLQAw30e3oNPBHTxWHy2bhE2sRVbf4S663C6G
+l0yW63/tSvCZYiYb5c3i+EO6FjYHEFQOOANe5VXR25uBcnktuM3MUJqMck91h6AUzF1XA+OdfKH
wLkvYHrzqZ8KZgEbWA+RRt/wpjdh00eN8WsQVHwSSlDEiIyoV7fLrQNjGffALI+nHbQqj6wsY+D9
3BtV9EO0IAzgmkDNa00WZ0wYt8Wx9trsGU6jUHPQnoZQYtYDBeLX/QH8JHHMqtZcUJBBS+NequwM
Gx7/L2r95HsIStaXtqywcbhoHXUYnF7eOpnrnNrC859M25ZdFDSivS+XzmIH3pfLt2CAwjNb+vEL
erpulVh94fbx2PdCHVrHXQ5qJN4Rd44RECCP3ApYxH6BNUHwCpGxKbIt4x5V5sso6Nr5GYaNw01/
cb1boBaeasbEoZG0+NK0aE8GANV+y/RAbrQQ5BCUzQuKF9btLMNhiEBmMT+6fMLPoaFIZunSCLNN
z3RpyqfiYrB3skLmXeXLY9E1WtgvC2dCKOjSEGgFzEWVBCykcb7s+XRtRPw1ltcPXFn4hVJpztj3
PDDQug5mL3K7vS7PhjgOXeN3bTcHtxHa4OflkfYRfxq/zD8Bku3ui9fpmfywvwXfxhf1rO6zB/fT
x8fvRmq/djPind+6vAiCs9UtTYQWQwZ8UrWQMup9GMQLvuTJx2/aGL51PbPqimH2YNyVtoUFsUgG
VE9j178F2SvEbySqawJe5sxVGY42bKJDaAf4CphuP8n5J6kB75bL8arPWDPxalpJpUZI6zfK50cj
suGlnMwEeVSyB7x9vxaIbHSV0I0tHfmI4hK85srqVPSCLBFYmM3XWY/znZyH5mURTZHkqiCJw3CQ
zARI4cnY5CgBYotHqasvH3/v+4qslK3TV5y9Wo9SgsZOAvNk5qa44SR3shj2MvmpDEP+Khkz8yfH
8oseFX1XeUmtlQ2jOdICKl0gmOd1UNKYlyp3DkvumFtSyvy3Cod5iSRuD99RcYH0qk9E0R8+/uHv
5lCUreMBhPe0k5nJTT2hH0Tjp3a5Z/X77lLGo1fzk4Xh4PnW6KejmGE0V8RTYCJhrvvh4WWrvklb
jQlab+y5SW1dhlG5jJdu6V4h+33RHKytyze9eXqBAGYcjgJsKNuLKx/SCr7Az73+WWWVvG318Atl
6Behq/I4Zv1h8JcbJICwDVgaJHZh9/nj6Xl3t+J3rJLzri6CWWgO10nZ/ucVgCywJrGhNxF3bfer
g2b2zv313QiHF60S9dDxe2vo4Y1OIFSLfKZImeAvZEb5uXPVzm1gY7GtbZlt5rTIxACOAHYHBpQZ
RJzK+ppaGD5gdQFHSQcsPQcYKtU4FRiG45Oa4Hv78TRs/fBVoc22C6MyuwMGLzDH3k+rrjp9/OSN
Cf6fIltduFUdKCedvUU9wyAYR1jddbfEscGkkI15kH7l70SpjR25ZrcF+TjCDLhxU1XpyHX9CDWw
adz5knerLoiAqw3ZGjrA95m7KQzpI61BXawiUbngtOSR7Ocol0gQxR5CZetTVhsUBI+QY9O7KcJ8
REfnhozW2bJ3tt3GblibXtRlLllI6stAQfwokDdz5sBCWURCs8NVE7/muClhyFgSdAB6iduAVoDW
BmcCLQ2GcpWl98SnN9YXW92Rp8qw3scVMp0g3CBnaJc74haATGfuQe/6+fG3bA3Xau8JlulgJNyD
FZB74CyPpk4fPWRKchciaf1rIv7PdRzHyWp9QTgZzsEEx70slyaeFhE8g7Xc3FSwcstwz8uyp6pk
aolcTdufQgbW5zzM/fuSDpg/47XxZC92rEb81yjsSAhJB3C1Y7jlNDeussCIdXC5SaaJ1jfWjFpL
yPl4FxCbH9ymYTcy8/SdZIIlwreHm6Jaggq9uTJ4scBKOBCwySJUA4pDVqpvSE3s+1FpILNnl51E
sUChzu37gwiz8CDQO7nVXPnPddhBuR348ccWxmcPqtTZ3Wh3M+bKmmt0/FzrpiRhnsL4zD31vnLR
ohjDJdGTdGAjs8wvk1T5icFvIXK8cbztNWi3mRJuGHGTXYwWwiD2nTCM9VLYS+xSx/0vG6Eg1YOm
e+8v0/xFONazq4pfGXhM42AHJzrVQ+IAd/BU+UPCc33MSZElxhTFeaZlkXisw54Ogyy8dSYPGs9Q
mRsSjRs4romLc1B+N8Quc7JkmSSq7UGxnCn2apkIB65AMadM/eKktSDTLIKXxg6zJWlMbt3QrvYP
mFLbxbAHXdJxViZG4V7koo/9pPLJnw5kaA10//sKmqUfr+GNgLJO8avWUoaWgUYC5803tiEoq0xZ
f/Rtr7zu+FsLxVlWM3ewqwjPRTnGVTtmkSV2N8jW719lCmQohQsob5tOjgGmS+VD7LnFEE+CXaXw
gB24yhEcI7xikVmb9m518ibguxQlPwnmKuLE3PERTcbrJmMVtSQLurxAoSJ1dTfdcjLzZzDhnENv
BcvXj1+xEbPWxLTQ1WwMYcSVdjaZUZ7ym1M4FcN3XLvne5uyaic2/sPtvBe3VrmDMnqo5QDDZZ85
8q6su/4E4ST+O2ym1j04QQPC8dDq8cAEKI0tpdXfcnDLr/C6Z/bOYbORv6wZbKUQoZcPvgQcuC/j
tpuPDU7p+KqRXLPWAtR/5qqwJHoR/RMQ878HjUTfdp2ETXxPdXdjef8T7HiTkAtoMjGH+8F5Cn4b
G0Cf5otprpJ3oGxNjvPnpfVRjJLY8cVZ++VNsOuZsbHM1oQ1MU1sGJZapkLrZ7+81A3MOEed6NJ6
tsiVU3AZtTejwybHL/TsynSSIi6r4Zs9tMeWZQ9O6x0/nuWNCVgT2IrRUmCwFTL1bf3Lt+oiynpC
7wU6UTuQsX8Y6Xd2ytoitbfByg2bxU5BNe/hMFYp/qWeLFikW5zJW9hii6fMWarDBCX3G9OP7Aav
zz/n0ASIeevIh8AK/FNYhctnz557ELB66zEfbBCTjQ5OrrTylyCb3S5yBkLPzgAoL1lmcZuroMyi
YJawLwZbfowJ/Hv3Lg8bKZi3CgCM5hZtfAYGsv3bBH5k4CxXFDQqyM9B712HN9bZmoNm4/xFWWyG
x7YH39NJTPkjD60SzmOT99cS3h7/YiuSrCLzNAU9pkUPl3L669yZZzA+9mA3l3Pkvflfp5E6NKSh
sHzGkfJggXRrJd0CAgm3bQJ6QbXMNz2tHPgeNYX6qmpL/5BIoe9qiLqfSltYd3LQ/atjQ8ZsUry5
77CtDwEwgqnXdB2NIabY38gA/hAVzJd/ekvHj6A/W/91GgVLWi/9KStFF0aFr/SBTkJFQxZaN4Mh
yzGo/eBUtNN843ZVeXZdLp8CykuUkJUNp0O3OGZcBbAhzeUBoHzzhS4LlLrREI50Y3kJ6/l4M82V
uHVVB5uDfFpu8qBzIbNYQwDV2FjzWeHIeCJjkN+gVQFFV9aDrw8izVxDds2WD00duEtStY0ub0Of
i988gHYClHbbMLIK+sWChOfOIfxuj5myNWS3l2JmugGVvQfIjaMzWPmJ24+JlYcn2eXRsAc02Qgt
a/CuKqYpcyvJzota+rNbZFYS+HpJ2sAurmn+4ltWy9YG8xPVmXFOy+wcylux3Bf0GtYBZWtWpoJ1
a79kHcxic5hQB562Xg1ciHfSlI1JWBup+PMI08WK0bTvqnRGZ9mu6nNdjZ9GVpxUHfyd6bwDm9gK
IZe/vzlEuqYruUK8RZLQRHzgt+Ukojr4WvM9i5atN6yOqZ4vwTSVzE3JqB/oBHC+aswhH702Qjtv
rxG/sZzWdiqWQQeVXWAKKoM2oP5eFYccHdmPj8GtT7jErjeDRFsZMrD/s/PSv4CzGrVOHglgXMO/
Hz9/I76uSfSKEHsUvA/PvCthOmSW2AIs+PDxw//le+9E2H+OZ29+/eS0pd30QOdpspQlFBbRejR2
Du8HVrAE3ln50zQqdDVlFd6NvF0iLVsuY3SNvIO0iupYZ50DOM0XL8pc5Hg6KuxAQLqxc+KsQhO6
40Qncu6EiDzYGh1sASceL8iKc21672ATJp+5Kcd71wvkYcoO0Jw1DzUfvaNsfUjSlM3URLkzm8S3
tPhs2a0fFXMHBdx5LLLXsDXsOwwYrCfb6vVdNdboGXqW+jqVWX5XktYdI7QD//ZQZE7soB2iadJo
X4tq6O4hWTM1MSL3guSLTBB5gxBwoqSsDn412ydVBuRxaTNJdwb8fTYMgsPq7K9VZXNh++SMusCx
kVXSquaQFfOpLk6UeK8s+wro1p2rXwaUEHBD2IndGznHmh2LXBm06rbPziPt/rIFWBQtE98Vn0p3
BrWj2fm+jd2wpsfOMPn1JxtbLZuqQ187SWXBe8l/Za1IPl6yW2+4fOCbFQthANC6AHc4u1RHS7BE
NAB6oog52wnfWyN1efGbF6C/jotmT8k5AJzBQu2NWOKmQKdPvADGel3UWHvDoDeunLHFV3Th5xEl
xIzPhym8U4ruvGAjbPxzn3jzFZp7jRfmM4qvQTsfFuU9ZTzc8+J+b4jQClmfQUtR+7V0cBuvBjf2
hws7mUVVAyssYDeQEVzxDZfXrGZiFMC8NJUUKLr23wlrjh7d0098b3guj74cFW+GJ9N1JUgHljso
WV/VkB1Lqz1+vEAvj1iH1MujL6988+hZEFCSQ67RQFvkgdg5PfmONYqohQDNFdnL5R2rQ8f4PmUZ
oU1KXWjQonIZiP4pb6wrB36VHEmbzby4QO+G2TktoZ1oX79+PDpbA79K6XmbdWHY5GMa9K2OuTLi
NQi7PW/q94LDZVxW0VV6HZp/QzWmXp/HbtseNHraBQSkCnON+gJesQ6kgPxAQ7jhDVIWcWAKVXNT
ARF71eisw2eO+qsmvGpSNX92QoBS22sqGpefvQqbGjA11fFCQ11M/8mEi56ew/i0pxq1sejXcgLz
yKxhoAFYV17b3Y+41LxkQ5WlBs2qndvg1isuf3+zrwatmHEA3kozlX+lKPaO2GqRVtU1XvKXIVpt
XJA9q3K2sjodZ3UH7aKXoDW/r5vX1X5FJ2DMCOMjIO1uhIZb3O9Fm439tDbSqiBORMoOT84bmFDm
E5Ca18WYf7ahb8YbYmxMXZRk0gp9HGAUU9qHrwxAhI+HZGs6V1u16AHAGGuKFaPkTUuz19q2Ez5X
amcrbZxRa8kAyxWD35oSmYhpgHT7U030tLTwCi5KaMx1O2/Z+Iq1coDf9j0UpkedEqMfII0O8QPn
e9Vfo+KEJbkWD6C0aaB24Jq0tKA4WNg3lTqz1ly3o9aqAbqYqoXXEjFBtiaprR4tzcq6I+iH7Rwk
W8Nz+fubNQQFwEE4/ZKnlih+8tJPBS1/zbL9/PEa2gj3a+mAXs0ZUy0+AJDlR9LXELD2yb3jBmdW
qpeP37GxwezV1s2rrIG4KLie3LlziThB3H4nUdhaoatTttDWUIAjpdCJHT6rEmaNgfk05Mspw2Fu
xLSnQPFeH/6yiFZHLnNcmY3EMqmxnb98LqDI26vIdorHfmCnUUGoFapaU9QHfA+IvTXvq809SW9w
wgwCWBIHTzwWeF+mFGQSALbc2Xn/JuCdPGutK1CR0a/GpR9wexnb53IZzDlXuCsmoeqzT04x4HDQ
z1B+xCUrYHD6iSS5ZEmd8ioA20JmxRnatPBf8D16qBc7R6rf6cKH/nwtHmev737llGo4ezsLGlmB
sspDw3jfx0HjXRm/17zLNtQLpbjxpqE9vliQgqvnPfGD9yfBXdMu7aAIgy4Ywc4gNhQBgttOsecM
3MuPN8Z7hSjgkNaMS5g1hEO90Da1qfrCnTDtsuyh6Rmczz0ClxG3/G2b+poaDhbx2kpsmP3Qn1FD
TYFGnqOgtV7bzAVAcdpjnW3s87VAw0KtGXQwvKBwn5k4N+X3j4fp/Vnw1j1ez5kK0nSeSRf7rih/
6/JumH9//OiN8LdugcFLoQ/AE+hTVtqtRNOwAuR6oAQWFa7lifusUXtOAVujc/n7m0CeO9TxZjab
NIdUcDc9LGRPtmvryav4GhjLyzsLT5bih9f/5+wdnVvPXUVXiAVyOkqs/sWWB26Ke8f4O32prXFf
BVQSZlUN/IJJ62XiURZWX3ohT17B4WvSqeuOzrUaA/cMkwbC2ueezrFt0ccwz492zndquxvDs5Zj
sMTYSLjalMhIdXEDxeH2rtPLXoHgXfQrtusatVw4oYBFCLDvVqPZDeELj5qAQtu8r5BpzM0QFUum
SUQCwo/9VFmJtg1cLvyKRaMSVaTbZfw+emOZdIFVADMGJdSIwK4tYmCxJa6GdETo1s1OKrQ1HKvr
ES9k54ZLb1I6tO2XsgpLiIuXe7YtGwtmLeUgeNEDx52rc1h7Ms5hC3FLxkUlnMHW2KvkcLgqINBL
DHqzS625LJqe4zAZZ2DtXFbf8yL8MlfSAZ8knK58y2UM37wl7+qpRk5qUlRuFfvToBxcdLe2u3Pv
2JqKVUCA8pxWHcHSGeSfovwVNntt160HryKCa9ExBJDepIGXIgmIF2evB7AR4+kqIEwLfvEiFwSE
oHktqQXDLT//VGbel4/n9f1f7q6B7QuA7P+uS6lLHy0D2Qexd+d9/5e7a9A0XxavhG7YCJnYQ4eb
EcyYor65BrVzSRFW6xFp36QlnDHgfBIcQBmKHGonKCtdNyqrdRhYLAfgAL+9qp1oJPeT2WPov79f
3f/BPrcWIfMythCTCCJK5ngZu4MuP03N3nm6Ne6rtQjtaKTIwzCm/uBEht9ZsorYvJNybC2X1XLs
cjpnvRoQzCwd8fmRqq8fj/j7NxZ3LS/QO3Mn/Ro3iY6Y88Db2OrtyMDwq+bJAtDXx2/Z+PlrBHTY
o/Tg+Cg8sJJ9Hsohtvvm+eNH/yte/O+lwV1rCwSOGmU5A9SYyax0o260QFkUhZtM/eAns4a7hxGK
JZAeQK0gEDDQo67tJ1XelQna7dZNmLdDaofekhATZgd5cXIgvbw4MC496I9DHzez9sA8FcGD581t
FXWtbUWmkM0xq3mASGmND6yU4cl2uuLAmtxN6iZEJlFYvz7+zo0FvGbr03JwFu7jOPM81sSC86NS
wYuHzlPs4Hp/5UStIjVrweG6BNVzm332oDvQjfnOk9+l8iByrJ3IWOWQcHFMeB5B6PpdweE2j6s/
w/cC5k4P1XenjbMmKnZGa2vBrfYLKuktNNzxsr5po8b6nC07raStaVhdg8HSBFCjrbHayjN6n1EP
g4yM1FEz7bmJv3+3d9cM/AAOH6W2nTplQ/57MPQu09C/ITaYzwM95Hl1O3Swh6+znQ20MVRrVlNf
j65pC+xNd/7udrfWtBdyNwLimonQzk6vRw8xSwYyPACxYyLpDNNtI2FIftWmWPMRurHuO5cHVdrU
y9l4zZKqbhr+ekGt71HRv0a3C0uXrQ69zPCFBv7UgncC3JUJb0t3+HTVF6xNuUSoPCcoIQkGyVsn
qsPh8yCHF7VYcCaSV10M3OCylt9kd30dAJUdZMBceeWTN2Q/ib1n0e1tTHKwGpp5wLFq/M6kUxDO
MUDD7mHuaxJ7bDRuxF2/BnC4hA8SkIX6oJYWWmRFGYDgBqrtoeEjP5XDoF99dxB3rCysqFlgktLy
gh56mKU/N47XvVIPlhs5PIKOGJXuqOc5SNCslPDDsfNjERb9a17r4ewAtA+4H1j7POaTJf66Wtif
4XRijja1mIkMetmPIpvbg9GTfYBCCCTcccmzm6+Ukaw5mdpnSbO09MFoq7+FDiM/usKpnq0hp3+b
PFdfx0qZRxvPOA1ykbCGsIMb5C0gHJSO98hB5begtuXtYgs3qjJroooE06y0gVxPwXVWJ2DN1OvU
8TlxXdxMrQz2lv2ofHhrhsN47cZanQOa5L6dhbhqwzCyimz4YlRDfwef4p+5NtctyzVtxQxwHDAt
UrLZKn8VFv8PdMi902YjrVnrOuB0nv1WLnXazbDQbkj7IpYq5YK9jFrdO4O58sBcU22h+gTr3mEG
in3KkxE1oTag1+V8a36tkpwwXQB4AQ30RFnfabZzOG6cMGs+qC1g877YBMRdfw7+QCSuOJrCq1Oz
1OxJaqeI+3Im0Hr2eaKd3D5+HOo2QsWaK2rcwvYrKG+lRNoH0ESOObOjfBx2zoKtBGNNHjKzP/sF
RfspU6bNY6mJOQyNH9xPbljeqEy0iaRWccwDLR4WJ2OPwoeiYG0XzfPMZf5QQa3t9eNvfZdciiNj
DTcv6z5ktcfQb3fg4WAaq7oXViNjF2zZm1m4fkIQjQ9Sw0NX1k59GAsCifMR2CXH0v2PvAWApxmz
auec2Qgia8xZ3StrAS9QpX2lh8hVqFL4vn3jVBQpPx+gnhp0X007/N75/n/q6e+k5WuuTdPBFLhy
L91p2fMUJDjvDgoqGlYWXbd8oyAS3naAr3yl0oDTbzP/Z1Az0I9g4EGsZAQXIG6XpsIFs3bYwSmU
TGmmu1swubJHHVY0odSBy8dYdz9tzsx9IDk7FIvrjZFPXf6YWWN5JHbY/FJGOWWMwFXcVRehqFwt
5WOpZnLndtw6EsKmJ6pb9jSLkP2aZqVP7dTMA7o4JEg81c7fAb3tn5QsvMPQteOXzC+KV87G4rc1
Nfxe9CaI86Gjp2JecljHWjUkj0O5fHYlNJR83clXX6FPnGNV/AlaGyxD3lvVJ7Q5pnhsINMgl3xO
rZo5j1C7caIStbLI8q3ywdO5H3Odd00iNUppQoAIj+pzATEa+dBBuuRLIWDYNVKffTeuQN/DbdWx
VT6Bar7xT+ZiMMQ6S31bCs+DkWpgxV5HvXg2rIWsDli6uAWqeChgS2aBsBARxyz3I2fkD8s8+8R9
P0tI66u7kXoZNHIw9o3ooOjFAxo3tGEnonLyiw4ej0PPyxO7dGuF/J7bXwKIYhzHppSvTHo2LMop
5FV9AH+w8O0byEDlsao8HZup5K8aZugHf2zmJ1QEXWCDLPFUOfBnLUPTnpzWaZN+pNmhlzmq4rWj
eeSQzItraBulwgn/9tKMpyyrusT3ZX8n2nA8McPcZ0BT6m9LrvPfdQMdiaYcaYlRreyd4LORRK8B
wqPjOH0HX4J05LS4s73Oufcy+7+PN9NG4FxjsyywMuxe4+oX2u0jbrVhJEVxdMRVaFoEqzUqi9Fx
6EwzgQ0pHuv6kbd/gvm6+9IalUUFBIHVLKBAvLSJFzLg3NtoCkQyOj8/Hp2tob/8/U1220H+0vMp
ItsyayCDCqgiYUd5O3Fza+xXiZApsLYgcKVS7dEkcL0oBznTmvZU/t+7TkIRe+0s15OadsOSBecx
MGcSlC+8nH7MALCXvN2zZ3vvEy7vWH2CkpbDLccOQEm8Ldtvov6zEBF/PPhbz7b//+DTOQ+gug55
UGOWW9vnh8nPjj1c4D5+/NbwrK7xU9cJznwzA5mV/5IUsVsq6kDuvfw2GLaTh76bOFwGaHWnd5yl
UB6DNSW03Mokm9oja/tXq22/OlqgFDk9+uX44lzo1ITieBGCP5XQPomKfE+M4r18FT9hTd4L+TR0
Tu/WwNDZxYmTSid1zcSj8mBRydHYPlkquKZqfnnZJUd4s2OAA+/mXkDFroSOyf0Cwmd8+biXj+fs
vf14efrlE988vQFhBTw4BxpJ1nczfBbdn+ueu7rF6iVvyKDq7Kxc337ofJoDXluMVySnl199WeBv
fjXqfmVH5l6noNoMS5SBWxANmmT3i9vMn6/7glWkIn7jZIGbTylc3NpbZaQ5kcXvf1/39NU2J1nf
draFVexrTz2FuOLcmilXVz59tdEVmWcBAhow2gaUjuKiWaFGnnz80zeiyNodLgDhoAhChjLOFKDs
LDL/dsnpmCyBN+90FrZesdrjdTFmkGIAp8PmSFJAhAiKOcnljtDpxvZdM/M8t/MF1X6VTosdRo6A
FlzDOYsWKX7loLfFzq5w9caH/E+mUc1OOPMJJ0QAHK+PiLQcmnDvTr719NXmnWrXqa2mrqCJI+Nx
PkkAyEAu32nJboTzdZ5Bq2CmyGl1OpU/ArqAUvJL212swytKmdjE62RjkROql304poDBdcg2/PoV
GE0USD5epls/f7V/kSQzd24hdFl2YOCqIapgtDxluE3tbLKt0V9t4c4uQp9KnZ2bsfxui/CW9ezF
5fmfj3//5Xeur2SX4VntYYmxyQdAHc5OP+Z3uqMQLu7CHQTF1m9fHdVwFAntHglOKjp6Zj75WdTu
WTTDHlNxa/BXGxgowLZaJkiYFuFXBm2T3r2teCpNfvp4cDa28BoE7nNo2VU5D8+yrqEHM5UPluVG
IdgbNjo6pCUvH79nYxLWeHAtJohUMwfKdrPfxFnr2c9U2cXODtuYhTUmvCMiN+ICXkUKkdTGJKX8
4zffPv7pG1OwRoQDkVnZDLoFKYSLIqp+T4CzC/6tgirJxy+4JCDvLNA1hUblnl+GBLENQppFjGpE
+AmaYiY2wslIbPxcPUHmZlCJiwrtzju35uPy97cHf8tcWXWQDO68+RS68onKazor2G9rYzkd2PCu
hWcNXBH9JR56VL1HbR0/Hqut373azC2vSiUzZPWkCu5nLb/Zmu+cZluPXm3lTnPhLh2p0hZW13c9
KcK4z9ts50a4tURXG7mW40hNPgbnHEqj1INfgeDRaPZQhRv7eA0Sh+JmB/K6Cs421NSk/2dq7gsL
QrFWAyMldp1FEF2DxIkP3dJK4y1db+EYLj8LOZ6W7ho4GlbOGiRe2pr+H2dn1iMn7nbxT4SEWc0t
W1VX71vSnRuUTKZZvIANxsaf/j39Xo2iyUT630UthaIKbD/Lec7PhcXnQgieo36sUUAqC2AddvuH
R/ybpfyrTrwXqSQK1ZzLqH8EYE21SxJcTza4W4X/k/zyNw86+vz7P1ZWr/oVI5940CHk+taH5zX8
uljxv2WevwrFYS7rEt0HuHoalIluKEb6M/2Hi/9mBfyqEBdkhfMrsOkX8CJUefD1xx5vf//3wv23
6vvns/1l4WKUfOLS7vQCV1sFG8GsogpABHhzXu0x1Ad5d9PFUpRS/Y+u6L+qxS3cacMcwodr15ua
Hojf1zSuMyr/gAT6f0Htv+zb/y8Z/MeTzu3C/GR2dz3NgT9pT5HdjKN6lZNHKXdDdTko5NpuK8KO
FG63r0h3AW0rBoHqOylqnVrwDZNjhQ9WzG1jeKQrFC26PwUPv3mevwrLI+qCjuQRRifl/DPPQgEX
honQn//9RH/zov8qZOYKY1HdPGOe29KKuG/j/hb4P5y5v7v2LwH56DoMjYU5mO4BiUonix/Zkl/P
+A3/t3v/3CD+8ej4HsONYkU4ksNmcju+sOWFbX+Q/f1mK/5VzLzvTrD5QLwZeVMC/dA6A/otLddj
adSfvG5/92g///6PLwBimp3GvkNQW5hXFobX4cz+sEn+7v5/CcdjtmnRo3l0Cdbg614cH1Ek8rA8
NDE3xHSsATO7b/77OfxmQ/7VvGIxO1m4XZLrfhoeok2edZ9dY0D2fsr/ZK/0u4/45Vgn2AdcP4U4
GU3ny3UcOugNICwnwL50459mCH73PH453mFVng5W44uQLGm5Eyfi/3Qq/ubSvwqcNfH5EKNEcNFm
yUqnPUb+yfrjvx/AbxbarwC4AtrDtdhxWqm9r1EguOQie3L+Txyl3/z4v+qFA/C2NYEJ1XV38Idg
CKpOIz1S8134p0/4zdv6q1J4DqNYyxhk1I6OsEAxcT3ZpPYAW5cilkvt9iT5w/EIZ6Xffdovy076
PY2hfkDbZdBRE41d+gIZWnhlO7Wcopnrj3Xv9RvWD9o6UJ+cRDwOMGnPIN+QMKj/KkmaNhxm/rKk
oQ6+OclGuLO54UmtU/xlhxc3aEp2O49HNzysGe1vsk6YKoec5VrHsr9VaGRcxaCP1+Fc+Dsm0uMh
cno84XiV6A7uZCqzYu7RCztEQzkhfytWiCaCU0yJ+fO57ovFvBsYfx/VHsCqaRSGvUTZDp7njvTs
+piyrkxdbB66YBj/kuGYb+2nT3g9YCT+sukhaXMRjR+2SOcvagviVsK2+WuBgswDGBvuskKVfMXi
wT8GBF50MNNz/sruYzCW49yHVyHv7D1Db+RasbX7WQRr3xZs6OtlG4Y3eI6vP3SQhzdjRvexWhhc
sFs07Hf41hN+7XgW15h7gnw4CN0jh6HhVz878iNArt+wbhufcriLL+XUDwLiaEiiSjUaRDRjAQDh
AqMl4BwysCaCdblb3CAapKeRL7GCD3PBF/ddlXoSzvXExrUBy8eWaKQH10t6hM8YmYK+OKNdepOv
G7nsecFLlqf0xSTzFDf5MqN3uY5Kt+NI8xYrjMs2hIPh45xERwwb0XiTdRIB0EA6WFJWgA8wqOf9
/pqFs3+2GPmo860jeB161epEmBbaZgkbET9dYDG5X83p2F/cOO6NjaSEm+S81YfbdE2HCFCIfdvP
0eLVJZSzvoqoiRrhtvQRBNvtDQma2fAriOh85GimefAZzohHshIjn7BAwAtbYNpsdU9FnOR4b6Lg
q8R5dpKORi0wvrLulUxOhxvSKhA7hYmJdz9TOugbAUTHl2yn/DbUQtU4RtS92/LjrZt3We0a3QNi
473FlNX3bM+g/SqQu9/OStJmpzAyXTYl/s5Rt3xQ1KVw3WTmRuPj2sShSw42iIQCqkNaMCf7PfhD
po0Y+KRq3ednAv+5Ku/VIcoE1f3bfp3p197BDyHVbHwQLtD38xDBgmmFe7lkTqHtHvBKFLRotphs
X5L9mFvZQSMtQ8qb3oz40UM4meUDrmK7xFY9nsStD2Nyk63EtgbjZHh0R9YmQ8abOJQa2Pm0u1Po
P0EIRiBTiofo/Gn/8C3RKy0TvsibcZQJFuMqblKd0Edvu/GWLJ2r1mTI38IDPm0hCcJHC08bSGpD
IFWWPYsf3cKjczbn8BKFo2PDyO7vxI6ChOuz4YcHBuNU8KQ7BTTaGh0n2xcSH+8AdsdXqfbktB4r
+LTbAYOb0LvbgIJrUcYEIApY5/Nz3rnkjW7GN3OoJ1LOAVzjMJid3C0IoKvpwOwHjOjTrA4Z+wiz
SFzzVRc/o2LKyr7veQXpfF+0Yiz2L3zYvnQerPA86ds03dgZGmIML8IdOP0y9bb/6Vk/V6Pk7rjw
LFsvxqRBlQRkBhuW+WcKVNdSFYXt0EqP+UMEF9AnZtjPIIv2Nhzy+UnNRlw2n8eQp2XhWPHdACg9
8LlRoojv8pQDxhErCEiJ7t9j/OuCiCPHbjfteXlIutShJ0HJVRHX/Ty/W8GCqzWc/JcZ42cv/bzD
w9bx4R2Ikj2u0FkYvhdw203O67Szux5ekCd59BjtWDSfn6Hp4lcFhfmeIJa/JBZl2MZmKfQ2LrXX
UXas32PjNl6NWzDfZQaSWiyy4u9UDwGsvSfSAKWB7xvarFyFgExiZ2nl8iBrRyPJ2Y42ruMsjK4p
xpEbMYkuKMfPmVuHAQiIB7q8P42CL7pcN5briufDCF+gdTjxLpvuu1zoa7dq/JCkI020ZAvoLoRc
jt6N1WZjhde3GO57mBg9ex8sMHURxytRM5xzQVO6ofC5qhMqc+T923FKKUZoqiLo9nKEouqrn4aw
zmSRnPzqk9KuEMJuxyxf/b7QkmrcPe9IVMG42ZY+LtLXuI/VkzjmrRlVuP3oZYDSgmW8P3M9PG4S
/C8dzeaklwAnKSSpptbebmVKTACP0Wl9y2w8PJBlS0695bZe82SvWBCwqg+NuEWzdmsxrjvcHGLf
f6pllncUG387zpR/474HY9BMyVSh9xLfBgkJrvYpns94LfCG0FRciT7irQX3qhEqzKpUW/j1cOzb
Co9pq1IraEtiGr7OQtgR3tM0fTQso5i3LZbg54q6xq3CqN19atUneibxd6MV/Rf4BNC3MeTTZSkW
djtkNjvRjca1dZ26GIILWK8E9m9tHqZdr5eBjLYoZ5y9L3kQg1iTdcmj0CukHWvEn4+w91D87CZc
m0IN3VdJHbnMqFGDhcPYKRZi+sptxrExp8AxHdn6wE2eVQWUHCAZm71U1C+nVY3LqwTjuC3owr4k
x/TXKtM9q/c8P27gRrI1udr3FwQTWPIdbIaujhj+zAngPBhFwPhmAe9jAzhTiq3VP8XItN7hOZjp
hnOMJWP84Mnnyx0fC9ATACLi2BZZvJTu+JzuTbshJvepkJ1qol27dip6+aXAkOglEgGWlpbiHOed
0mWuR5ivCDdm/e0KaJauDGQ8e7tie4TdMt2jqtA4fb2RMxS5LBTPoSCkZg4jt/vEyfPMoqSULkZq
IFCPiBXmqOEGzIMmOLrs0c8kbLBthXVPrP0I6bo08cGduj8g4iylzTyGmDo0qeHI+ZP6VPmyF8y9
E0ociGNkiBOcbFMR1hrxz5sKtuWVFCkshhSLoAcyO1RAeFtE6aA9nSpyJP17BhVXFS/kQ/HQPx+7
LCBjgBO5KTUL46iyNgXvKNfpUqpppm3QcQcpW2phGRCYE7ZC0I1mul/tc5BVoG4lS4mxgM1UZAn6
9zQo2LWMkrARobI7oHo5bOoQqAW1yGJsiUeeXw15bk4A0vh78CiK1yQ/wmuUqsHV5cZWIIWHP0Ew
YuUBq8za7wrYoX1fScPWjJ28G0NV0bHzQ72MSAPKPQEYrBx14B7Sftxbp7i+hpgJLSU6yIZlnrXw
2p0vRmQMMKi4Z/cZHebrETqFlwS6ZZh+Ox3cxUE/O/SgJmz38RZEr2IW+QesrafvYWFw/OY+WS+j
R7w8CfS0CVy3z/uWRwguqXxwueUn6LvMi94z/SgmHCDcsbiOVOLzUqgMMxq8GDwtNxX6FysFgFug
J3FecoCLs4voAQlUWG+vq4Lpd6+nKGogrhb3NAu7GBbqIrrPRZJhK8q4jZvOi+BrJH2nKznO8Uef
A+AYO63uoOpAL23MfGNzbsAuI5OoVMYphkyl6j4SdazVorv0m9lEUnLnbCNhPf680cjdMYAbhrI/
fALAVb90P1eIudMzIMXQcySRLewjFDCbrOjKtzbI1HnCcCjGiCHbbigctE8AGLDrIJOZqzLHwtaP
RQEYVhS5h1Xs0J7D5aXNqPa1XQ1cw4v98NVkPVGVjAWCGedG+RyafmyM8urew+jdlJsH+KrEVK57
tGLzLYb8UNLCGMz0GdoH+KfGjE3gV401ELIGhjsImmaNGF8rFEq4dVEFV1N20ThjRcWUwQ43uk1m
EJJ28xPvQlDrINEO2xlx2pVMQmSYI+uv+lx11+NokOQAa3GlYhLsZcGDsHEkElerm1yjUilvYyRm
F/y8pHJbQVoMUSyQwEB4qN3cncyaqXIlI6C5ML5TN5oAMeCKTZyHQkPjhoj0m4Upi76iR6DbQIzz
o6JF1Ky9yW6mFOcFNA/Q8w3r9gDfEJOVejHw9w8ne09D43Xl1uk4j2rMQvSy4c8WZAME/x7EhJwE
faNw7L4GfMtuk3iBTbCaZwXWDkvbeDQWZztCECAbQMTUcHGH0cYQXhK+85NNCv0U9sH8zSPIPs++
n6/3bOeiRATGaz51PC2ng6kZVqt+qNIltO99qvM3tYDGN5p0nqD2soMsoc2N2zkm4XXR8/wvZuE0
CIgwW6uBg9qF2G64oaPum0AY+ylPIktRjX7DH9jav4aZFzc+EP3f4MCF7cg6deJekFPieFSz3CQ1
wCDdFUqfw4OboE5tPplH7RgFwJxl83hKVpLeFIfgWDc8As3d9Eg8Obn0YarGKor3+RUiXvUDzkHJ
u6Bj+h3376aK0yX64jqgDAMMQAKMFomvmvUhvLtRMGgBmDF1BGLHOWHp9pYtJLkK1OJfdOjqwvvD
lkavG6AHLCeuu1oHIZ/mGHFSDZt/ODmuY7gXVRR0Sz1k09GqIfaA+THyeVMzJH9I8XZ4hBSLOI84
Ce4lXeljqFVxDTmGpRBj94Dv5HZtPp1fbKW3XqP9Gkzj+8wNZSe1z8hiRrsg64p1PSxKN3DzS8sQ
0Dpk8MVeFTmclrky4gsfV/WdCkSkTXSwNL/HhJ7Qz1B4Z8P7gE7W0ExImscqFMp/gVQguhawyzzn
vlBlAaOLk9R9iq0kcaicPGcz7WBEHcEXMxHLWM+FJFcd1IAYWcOPwEqi7PID3QK4Y0qzvaX5lNTA
7CVXiMTWpYqtVC/TDtZTmQaHSsscPZdXIOrSoe5NGqMeMhfkAoYhuHIY3M3gQiywI/RIR9ut6P6K
QJN9QKyiyz4/sqh2QQ82thq5S+q+A42oCuSDzCO7VD6huQTOUCnbFPM4FHW3sBEm12vxdwfXhNaa
GZ6KKIXIUzF5XmJsUpSYnlxhUCkGfLcImIfA2x89pftpOoDw3PEjPkXFEb6A19DV25bE2ISyWF5L
lH9KI0CLLlXWrVf7tsk7mHlMDXANrIVQK3gzYneXAjHahYPueAOqd8JLGc5hay2dagO7zLOlsHXO
Vcpu552g2IJSugf5L0lOSQxG6VH4i0e0XaIGhEZhP/s7jtyoji0CwJJDPnxOgkPgbURexCDYkuJW
FCJrsp7rE0grewkAB0ybs9HdOnPYM17gvCJ+n5uiS8XtwmWPVCAvTmui9zJHJvuOCcgJsdzB2kiQ
5aGz+Ybn6yfRYM9+nnukSlHB7HPOjgU5i0nOSQdLmY5ttJVipve66KIrE3XdAPxnAkn7tLlmEfl2
oVjCG6Llrfh+pFimpVoMvVmCrjhLbcytpxBBqW0fX0Yn/XeEj/xtCva9EhJHeA03B4L4ZIcdO+GB
9IjAUcYYTZbdCwYbksBgSGdG4xAnNOpHrUdi+mjkav4u4BZEyzwP87+gFg9MuSOzhqi7CLcq61Ls
ygop0ppT0mAjBnGR33ZkR/FLTq4OuECdS6kIxM4R1qYhB/Evg5IBvR2WXFsXxvXeF3sLTkqGOmM8
viqZG/T7JotExc39WwgEwiNWU18yS8abnCV9PfsUzmmYrG2iz7SshL6MO1AmWAdP3Dm6rPCiH9AX
0/NexSzq3xFDhQ1kc/llPZy6FJObb3Ug3VlJvdyBSmgfc5gznlQaRdc6H5YbFjPxA17dBUbGQnoi
cZaI0k6uO6GUmF85JyMMsHP7To74OOVZ9znsBAPdO1P4EA5dZH3KhjV9HRjsLHgvgJYzLEwuCATD
qyXYcf/5riCxR6VVB0d2g9J6dMn4kcJQyI448ENz7lRuXTlNQ17JHt09nBQLBkaXIPtZuAknZycF
DrZo1hHI8YrQsxUdPYvFYcIehnVF020LRgR0TyfUQHI208+sbtsrZMhFMxjnbrBctxPl9rgt1Moh
s7f+Y9XJcPLDQO5on+CJ5TBxvdHGJ0/SUH29DA7Nd4bJjB4TrNbB6QATc9UKZPI3VP6Sv4mE6hbF
NLBPuxSTbZgahNrArnleYgYZogAI6/tvMPEYn/eFwI6ULcse1SnpdVYtmTUfOeXTC+pi+a3r18TW
8PqW92zLXTtyjGBID/d3PKb0YSdRjgOTLR89RjueqMJIHsix6IISSDIaulPdsISrJrSWVUdYhDdx
tNCzmyPVzpD0t8s4IxUiDizFrFD0a7eOGjjzaX7osJE2FIKRs1lB2uNTkl/mdad3vnPu1GWxuoql
ki+RgbNSuaLn8hYNqJkK5O0NiLfxecuYPmFMJbwxNHTg1w/ZUQ4Fus0Ux/FHkEQd5ioOnS01JNzR
Q+eoOIdmRMR2SGTwJcZR4FEP4zdV9lNALoOGlBj0VX5K8KPeuqwoMNUvB7CG54X2dzooBnAhx7VF
RBi9K7l0e92vRYwcTkFnMC3+yccC5mhJGqOdG+CNP8VA9nQnTIizvyhiqAvlIk9AfoSUH8Ml2VCt
Nstam0I3Oznhv89OMwIZW6ZP+55GXzrrlsabyFgMmqzACWHVP+0OCPXdyvB7KDFy+Hk7VeCx1XQK
sJ4CZmdnYGLZbWezvQ7IVPxkW/ARhhi43IfteF22lLdBASax3I/oXat0uY8Xd3wz8YTKLC3WZt2H
5XVGkNFI0bM6HOYah1gdKlLYMz1scHIQ+Cfn3c7Rl0xlwP/K3ixAsrIQ9dgNVF1MyoCzUqfoCLzm
n7FZH/T8giCBNrPlvLZBYdotNUFFMqR2hxvnsUSu7V8MUHUlC9LwR7j74iryhD9Ko/UNShfys1dO
W6Rixdl0iM+WEQV1hnPsBGt+2hApxGVAlgfgllmSUzqI+bR78sPnXf40B5zi9MO3YfCMf3KrYD/T
fR5uNtTTruGhvL6Eegwq04sMx15n7mYndb2iEVgWfkMkMC/wLEAaBArWXg0ZSq5kypd3tGyn2yDG
dh273lWxOvLraMYEkNrY+F3C86/h6GncLkxgn2eQVOEJjvNRHmiprBXqxRKG3PBHsAWPn7AxdK3H
VBRi11je0qNLEfUiDnyO4JRx8QicTjOT/opj+KdCKobMw00rQmzUweOji06j2dLnHgKAGlEHjlVz
jM3QBa4vtyCHWfiWKgwxDeKbZyu82oFero6CiypKPAKi3rIGflqkipbP8r1yX4EAg/S6CIH7NLDY
d/Ow3h9iIS/Ep193HXRNp/v+q92iDwcjj3JSu0jrkRIM/bAkrdGE/4gPaX9uUY+CnLOwzuKFaZhl
cGSGg47H74HCXFj6BBQwMEdXcB8K+uZn4V+WYxB9NZmUIZGLP6mTGVx2BrBXwBwrckwsY7vMc5Sh
wVT2VzsL3E0PyeNT0h9Y/tvGntg+KLCqQwr6FxkbHGPyNtxodz9qPb+DBO1PPYvlSYfQviZm5PW+
4CRU++JLgahElh7Be5uTPGuHA6U/BJzsziEMLOoMxvRV1+VBk+i4aBcWRdU+u+IcK4OpLLLSJs8M
hBgioaIE1OEtHa2DFd5c3LDEiyaDR9Ojtlpe79PMUGQJ+vOituIOqoi1AVZM12zDpCTCVXPqwLBQ
5d7n8PrrqP+CmDC9yyZGPoxjIGhssBi0Pj022JQWsgpDMM361P4YeuRvJRwY0lcyhM+Jo3xttGTm
owhApo7CQ7VjTpa7LULFfsqm5WtyDPkFBIejSRUVdbaun68XshM3Ln09CkYrHYaYiYN1d5XIcfwG
VIeoj4gnLRvCeCyt3sxVcXQYFOvQfILdkHkfxyQ898Gwt+hKI1HqAWW66WyKVYg6aDlQTKvkdHvH
HoRCQQdGqxDL9sJZkbY7ihXnPsnSR0zoxPgin9OJDK70sK84UCE9OXQBPrftBZa73RRGf0GQR96C
tSP3wEaT0xzAI6Qze34ZPBo1o8hjkFdRj0b3SNcFLPlrd6DTOQ32jWcLcG96xlX3mbUyAB0apsfL
VRTleSVQ28aYfGHBuBk3sENmUXeCmvNA8NY7iRJBeSAOf6LBwk4YWe+unZ0tWO9eXmaGVDKdbHHV
JbAzObaJvQCX8gMtGNlYcBQaEP16lOFRMQ3sGJ6c3/FYwdrUZYLI6g5vKKknBCJXB18YJn2y49KZ
wWF2cPb1sSE/Fd1k8BYn+4Pu5X5CfEFzrO0EZLe+41ONyOooLQZBz50et8ueoOEq7yXU5XnZKwqY
O0r/lZIW04cmlfmF0Hg9uR5jyWhbrukDhMTjAAOMOYVG064/FxT679N40vvzgAJrX440iu7dAdBB
GQ7L0iaMyO8kgVs6ZRu5j/g2XtY8o1llDUOnapw2MAwPGnDcwYYDG0VgkFhLR3b0zhaDaubQS1Gl
goi4nBGfNGxJyRstMBsJgFGylRqHUSutj+qcWxQMB+yIe9ctWRvIZQWuOuAtpPRTPbqd1wvCw692
9SmETqqYvo+xnPcmCBcRN5jp2/7CQMvsGz6EmPObovGSxVn2bdmYvPS5dH/BFHlfy6yX2W2ue/JQ
DAgqUakkt7AkSfA+D1OJRP92BBfjFuOS6nZf8b9LisZZWkvskbpO0PC+BuO6P8mNcNHEvVzP8boi
2kGParrSAZuacWXDlVsW/20dDuMqLrVq7Ezs953n9qsbMndnVZ+0Ac+iEzpTGawJl+lWAf5wJ2Ir
AAeNkmfCkyCspbEGdjhIIrDct5OSa3HDJ3E8Or8VTdofx4nMQ4ZpCSVQsFwH1voVcIoQuxNKtEuE
+J+LO1TwhibnR4J8NoTH12C2/bsJcg/eY8RCFMYc1kWRyO5bAgxbM+1jf8rjaWynjG6PgqR7M6Ne
UuXm6C8ooMvH0PWkMp2K2j4siue8791LPsr0FBI63S5/URKYF2jwXQZOSqQxpbDEy3xnVmdMOeH1
qxLw42FPi1rkW3p0eHVMzm7yiOW43aNrCYmOGzYxZG+h0eldmO3LD7S9I7Dl4yh7R6CzJXBonQA7
2qJ8G6qpZyh1rHC9vUFJPJ1uQiB/oDfyBg1kcCwfB6VQM8jSOGssI4w3Y7ebc7ZhfJzGAGKfKVwI
3jqVBm23gLbS7lYENy7CugGGkMhvQxGZD8nD0UNKlnZfkfsAV4Ff4gqsxwEjPVo0B2QById8cqDp
nGyuWij97MyboUkTJEQIQ919V+Duy6QfVZkek7+la+p/jkMQVDPbg2YnGNyr4Azs7sHc8E8kdMM3
SqU/Ae/gojKxjlfHgRYmdonR3CkM4F0f8fBOvWQnV6T8b2NWdkGJybxGJk6rLQZDo9rm/DXeUvu2
jBLvxzGvHxbr7nVBjz8+KUyBnosBEcJmWX5f2DG+FYmG9GVb14/QhQzDbnxpgxH3BykKC0rU6T+n
3yxPwTpSNo+Rpx+cIEsV/k7zAQnfiFOwNiP0OicOtvha5ixHUNaFYdjANt6AOx6L5aUwCKfBWIGv
YzMWSqZNOoRbO6xooBQ+35oNWd/FHBgAKxlonz/zIRPPfMOoR7mtm3rys9xXpODHQiuYVAUAog3H
eSMhrebF8QfBUiTCAiWAv3LDFnLZDhNCR6fW5kAGgUZvsMey3DTtDApYeQHZB8ERuUwCDS8odAAH
jdL+0SfIfMc9Pm42tCLeGaXpS64SfougaXvi+cHP6mCi3iTaFHT1OYo7GtwUinza4vk8SBgZNDjX
eUXTuH9UBzjMubW32TL/PayS3Kk0VTVcIdEJ54SdNDKVMjwS0bgZb2kJN39Wp/FIPiya/FeqG/S9
x8FYp2wTJ5SD57bvbXF9jB5JNs3SJnBhWGZxuqKuk80fWG3TAxGFbVWX2ofI+vEKJZ38IULzo9Jm
GmqlZtQOIr2hRm5AoEHH6DgfIyYVLJLSL/DI4fewuEzu4ABDbtDmGaoMD6iBGz06Sbu3tT4gg1hj
ud7oNUoe47hPPpBbz+dFwIgNqhQbnhLToTYVR130aEk0tZ896B26DoYZ2Ag5CDqiOeq28CSuiBt5
EwZ4N6cNFag5Y8stmVEONwNqOjXmArsz3unpes5036o4zbAnM47jzBqNkF7muovAOCrXO1Q9Bi0P
AH2QF19yNPTQX8KpuyvUzJMhdndof5jS9tv0HiJ6tdWecvFDMvlx8G45sXHImnnCG/TfyrnfSdt+
kUmynCmeU0GuDwHpjJBh2kJkAE6Po0gd/+So8Tt93i+y6UR0sRig3LjOUDYUGGBCjoCiPWcv//0t
fnf9X9SReiXINwt1XI9LEQ5lIOgMBVVEPwZ2FH8Qef5OwPiLNvLwUH/NOxxddoZs6BE77n/f+79P
MOO4+tSa/0MEi5SCEepocAFD6TJtDGkoHJA+G6QjX+ppVBc3xSgA7acYYjEyZFcamrpg+YN28l+/
Fz7+c57nHx9f9KvH5pZCAC1edf68QMz931/sXx8KLvypPvzHhUVPkbVhPuc64eiYqNIEPzPo/P/7
4v/63uLin3//x8VRI2MbNlIMFB+YWCO6ClKGdfts8z/on393959//8cHLAEOBtuP/fV+MKSU53Ff
UL6k/+Pt/6LANATN7Q3N42vYNF4nfdTVyErbNPs/zq5kR04din4REsYDZkuNXfSQ7k7SSTYoI2YG
M/P171RWHb+ikGqTSKWWAQ/X9r1nQG3ctoubBArQScbinjwyVzas1QJgHXHWebRpdQwb7sd8Xgkf
S5PH+beXIk+zDoMKzU8HQrrsVxHp7fUBXmrZWNLIuyoC7RfvZCf5oaQp3B71p+tNX2SqoVuMlVw6
LWBQET/fhupHoA9/NxG0IfSY4yrsaG8zyf7NmqO1dbAwVU39TFI1qOOFcxsI8pVHsEWTmyZ5KfWa
t+xCT5kami1uJZ4FH/IAFY72IapLLyC1vEWMUdqeqXHX6aEEELAGm6ZPTmknnzIktK6Pw9KLG2sY
+rA0RjXLO/FZhn4Cc6bCvcXx4PzaxvKdcMUdZwq8fCkBMiF0ODao9uxsGJRff/mF+CDPH/UuPmRQ
52EDauJBV1SPNMZFAcTQ37HNvl5v/yLTCB9grF3tFXA3b8YcmPNJbYewpE+RfT5SCEnowYVNyHOH
OsJzOVfyYS4HWKFef/DSdDWWtIhI088CpBI5dWCKOtbjgIPHJh3O92Cm1zyt/gqn/493hA80FngT
4STGPPClAXA9KIBRnKx+AqAOZ8rxx5hXAWH8NSy7Y03meHv92/7qYl56qLH0I0oKx6JZEXiwZH60
iJc9TcD1zVuk/pGWkXCGVUC+7DOr43BR8+Itd1y1b1q4Dw8OszaNNbJjoscBMJow2fdV3D0BzMgP
qHSzHvfvEZAChQySD4fi6g+S94nPISiWHFXbQJ0e2ZP5wWmr5I1mZXusPKIf41mOD2Qe0w9NHNID
a0lz38h2fI2bGLcK3WYMiZMCCowxJvEOr5t/jLvOKQH1lhKZg6rAwaBEYfredpPpmenMg7XyGO3D
UcBuOYTdho/yHLBHUsfx55DWnwC/tg55SujPHNm1I+qd2aHSurvrmHtGGksnICBpBH0o5m1Nh2kz
pYnzOHldtkushh6gpkh36cwSwINmlNc9i6OqOrTjwxQCb62a8ykyy8SHRLB+X9aQjkfurHVxd5vS
8pCObrJ3+UTvATi11zaNhUVpqu5B6hNYogKOuADmn9ODJOzuRLuiQrEQrkzlvZz2gAiAYHxycUgH
nzNSazTmhbX+l6fxLpbwiZ/dPhk8DSv9oQqbbstD6+PcR83Gxkm2bstdy5I7AjD39XWw9ClG5OVp
EtsNbGsDF6II+zEH5xyMD2flULAwCv8TwVU0QUnI8k4UBWop1U7wF0Thlfi08O6m5G1vR72shxnx
CcnmOy8HdKvumThe75mldzcOrRo+zlJz7Emy7/wJpd4SaXEPecbbmjc63rKqyrVLMgfA/X6Y5xFw
Zhtia454vq3982e9m0k9iSiK/nh9MhWbIgy3WfkYJ+5K+FzqnPOQvGvdbpCXh09peApRCIfrduyi
ODWtdA25qDqIPds1trwwhZVo5pSw7q1qvkHqtnsa+mnvoZ4fuEXeb2bNBDA/Ft22HvsZ51X+Y8jx
91aX4dIOI+ZPTCu6HdU5t+eBZ7kD3i/aF3GUAatQxZ+yDmVbG4aQ9yiiAfVZRJN49ihAtbWI3SdU
A5sDUy05hKStttRW011kK8ATEx0DhYY98KMdhXKPi9j4rO32uyJ53AG+1A8fMiazvSy77Ksn4uGE
3HCI7HvJXkcP8a2UHt2jsIX7PGD2Ty4CVbRp2jELmIwlwHO2iy22g7s97aE8ztL50FktBBjns8ql
FU27NiHWSfQAJiBt6iEdPLLvSOH133meFafCGcs/Im5LACFa8UXFRHxqrHZ4Gu12fhR5NJ8LAHBa
itps3nsOyT4RXbWPwwSPmszNO5CEyPjWQcTwS++R8tGC+Hq9BV42uZ+8mJ+6uGFIx8TkO0Rrm6+S
sbnYhtomGzY7xQESXPzFRcnzBBixfnHmnj3kswAaf5KOdeyGMj6Kph8/18KS9zYchVApSwErdQiw
LVhgMVJ4DCjxCsKa8P3LQG+ZAOSr7BEOxkX3EfQ2EbRdTQBfRzHQH62R+yp2QL0QI1IsXVj8AlXA
eqUJqYLGidk3i7f1D6LCcQ/Jpv4+hk2Mz0GnvmdJA5AQaE93oKwgzUcAYdKKfIpDC4rgRDJ1n7kd
gq8qax8SoOlHqxLJps0aaq/OdqyZCycRU2ITbKtck4bg8MtHDhufrv0EhJr6OEPBCtg0XbCjjTL2
Uzzj6syKut2CdoRUHCgmD2nIxh3yt/PKzra0rp1/13XYtwzSbBCOb6z7foLzt2fdl2RNE33hQGnK
+fbQdqXSs72T6L6DkrCZImCAxWM+rEaO83te6EtTxzcTwKsj0SNP4zCeBO4Vfp6jkKXpH9CUen92
Rqim0inxadO+2o73Nnqwq47dNeGWy1uSa2qFOJ0EDy316iBv7t0C07JeI2tevqq6pp2kaJmFEIPN
LoMNy2YCMvEuc3hAlHe05gm4o1R9Kubx5frucXmkXGocyYFXGgeiBVDI/bbUwzPg6vf5mARAaazs
TxeZp7ZLjfP3BDpZb1vjDH05vvNQ2aBuCw7bDCwuoApgC13/kIUBMXVEeAbMwgTPhUBP2Q6nzO0Y
3d3WspEtS0eiqpxQEpTTuHHbNvbzyVu58i29tXH2AKUQpudeVweAfL3lsQt8TPHr+mtfXuGuKRmS
Nf0EazJGAg4gwQaVewf85ZDvxKBvug+7pmCIU6mCe5aLNZCoJFC9lbzMoFdsrLHnK2ezpf45//7u
+MElyEJlOBRwPk2+tgrGE5XaXu+fpaaNo0eZjGDSTlBVrMDeVPWfAvDP21o+x6x3L504icdsWngn
i1a7ggdNeZOIio3a1L8tAxKFCxpQpifAm7struwa6HhapL+iKlcrXb40b4z1asedy4kjvFMB4jG3
0+04fmO0Xen1hXhjKnsAVZnr1FHhSbIg1xC1nr8AJkaQh7ve9wtvb2p7NCKinM/YeZzp4azETNI/
JYgk1xtfmDKmQWEDYOi5tjYHierrPXjOZ63PSty0JbvEGNxZtTmBGFgdoIIBvG7cPEsvf5SyXrmj
Xb5yun+zMu+mpSpyALHsAvlzcHlQMKmDLHS22TgEY2v/6nMgXdhQnxRbs4u+rDNju6YABBHYWkoJ
adH+Szdv9FfvjSPfmvvink5+6FeP9sfx22v1LCN/fr0+RH/D2/8PBq5pezc0NWgQNAJXtORkG0aV
ZJtqkMUPlB3D37zk8LAXqvuSJFZe7WEdxF+nNE33Fcqiu77KalBWmskGbDKu6z/1WExPLWjdv7OS
ovhHCOwJ0kEPh7TmQHA4OtVvNE7AL8+kw1DIzeUAZvqUxb+siOTFbcvG9CjNcDQrCrjLB3VVDA/l
VKM7MyfbeiXljyky1yvL5/LyBI713wATI13Tho0mQdsOuOj9sHQQzd4W2urXh+fyChJm5Qn+rd6Q
RmjfQ/qXIKp0q5WPyytfmLUnsFFAByM2gWsE8GMJSPq7JgFzx2Njv7/+9pePMrA7/bd3RJYV0wgC
QQC8ZnyApMzOGeGi0ijQZEl8GHS8UiBc+pbz7++WapX3Vj8rOQSV1WSfLSmBGoTHDO4CMKtd0XW7
PBRgEvz7DDKAMwSSKkoigFr1A7snBX273k9LTRv9BPOjTLOkr4M2zu5xCPlYFuTX9aYvT1D3f6op
KmtZUTgkcO0/nvcjSn/CxNmn6Y3Nn7/oXcfDMEwRcAJY4EbZk1MPH8bC+gXLywJ2xfGX2z7BOHiE
cpDUgg5DUCFSSALlMHYGrz1Lq7hpFbu2cQBp5oZDRmKEtucIwicAM/3wTUY5YtzaQeSvJtSlMGts
VqqNepAJXcgGWaBPEV3HeyV19A2EQ+8XryP1VDHG7idY3WzGVMsdhNOTEch6FgcDXD4wLcDb98MB
kiz2MI4rJdzLM094xviJWrMin+EuYJF72gK5BdDg9VFbWpLGqFVjBSlxxWC8J4KzZwX0Fn3ariiy
XZ7VwjMGbEpsTWMGLehMfu+AGdxUTFJ0jvxCZ9gu3fYFxpABU2dPM0VQ0XHW77q+RfqJ9Jkv1Liy
+S71vnF0bETJQRZ1h6A5Q2mZsv0inqvNTa9v1lRRM9B9HVvWCRm8zgeVP1M+EJ3JS6q6yV15yMIX
mIVV6UmNdAtLAtRhtryZPvRt93L9/RdOQ8Isq8ZZ0QsVxgnuMuV8pICTlZu+ym1oTUBdwQJgf8sY
FBhmVwjrUEtr/mbXoGf6niibTQHm29GD9eH3RFfeM4z5khfG8FvrCeemyAQC1r/Rj4XQ8mjPV3UQ
6oFEzVu2A2PSutN1WB8BnqpW1tJCIRAo3n8fNPB6GCLQVAKgOucthRSq71bNaZrCPy61vjTK+hDi
fOry8XWU3Zqxwt+T9P+DljArxD2ltu0JaIapVuxC2JD5KIH4ZxXbs15FtJ0zuKTYAKQBtocKWQJa
DSxgupUN9/L5W5jl3ZgC3IXS9xSEbgd5uupXzITrt5kFZhPZehXkVa1RPzJhjSv9vBCzpBFWCuCh
4E2IingM0hGEo3zCvuhwDeSwOIpGQMEIoh8Vd3GXizYZNJUiC7QB2/Gd8DO4ALumnF5Bj/adNYvo
hTApjfiC3Eiscb1zT8ypd8T6Wtpsn4T3Xbqyeyy0b1axyBldlNjDHNjV45wVdxWA6rMa/Sadnq8H
gYURMStZhGRl5tAExejqIUXGm/TfPUZXgtfS6xsnuiIhqau8HDXFaQQnCRwD7m0d9qOc19KuCwdg
078x4aQtZJIWQdPmcER6clh8R9PXsofOQnpjF5277t0RDKnihCmoN6L+8yRCD4WRX2eE7PX+X/oA
I8JJ5Nh5DC2YAEqQ4KG7fjc+dizdhHTepN3n2x5C//2CRtHGriJJAmZRQB/BUpAafn85xDFwVcsA
v69XQsrSiBsLnCvPHofBKpCBe4OHoh+Dh1gBxQSNj5UOW5qwxhpHWrVImcvrAIQCqHq442ZOhuPA
6bS93llLDzDWNPz+QJGHKdApS4txo/qxPCJIqw90dqKVR5C/wrYXAr8JEihArAa5GYylfFLiRPsw
2Tp1awMwP0HYDQR/rTYWBDoCOXn0MKRVvw+hPgQiTFhEJ2tmHgrDJd9JYDs2FBoeQBW7M4hkEKkA
rJerx9q1QS5XbnUPlDAUFPikTz2Kl/7sjuF9HiNC6qZjnwYQmZ+49MqD3YO51HVu+DI5TbVN60a+
0KgSRz1mcgtCQeUXDXO2pAFrB1IIP0SveyAvZPQUt3UNMxUyAJw8xE9OOzWtP5b29DRCOAkcuiT3
UdOO92CyTJ8ntxm2ENdI7kD9nY9ComJScis9idBN76D38BPKGeHegSrfCeefCLoA4PF1mRf9aGcI
APlxHck/KKVNB5Gg2ljPEBYpwznb1KqrDwWxUFkDhOGxCUu2i6eh24895LiGypvfUm8u9wm19E7U
mXqQbQZ/tdaBAy9cv+xHIkoLCZdKwlnQcfQxA9PtrRPeH1Gi+FslEAFCjPGCmbTDoQcMCi5oWgKP
6zUbaSv5A9JTEL6zy/wNOojRW0sjtVUyArlksp8gp5aBb1jQ3QwzvbuuSX7XMiLHTA35kdekDFgf
fQafxvmURQMkFzgBRQ1Vlg2N3e99bquPKGi6D5JloHi4TfESuwAJgSotUU9NIAI9z79vWgamI8kE
kHkT4l50Ar3nUBLwy6EN8Aza3krybyFSmEiW3rVn2KAiqjIKHdkyRsU5bZNvo3ambQwc5MoWtLCa
TVhLD9fYtu8THVi19azS8EPUa6h8hCsrean589e92xsEsA65zdop4Kj2N+6HooE+07RWoD1vApei
xPmp71r3ui7Rg6oE1HvcDyVJPyJQ/Lg+vEtNn39/1zSEJVVccpefarDTuPXo2Dc2bOw1vKoVhFnO
NLGRfxbx9NhBEub6Oy91trG5QFy17KdpmHCbI5CUOjSCbEW4ctVYatzYVyyVsYq5cAqjkNeUBRza
Legfgl1627sbu0oLfH03Q88mmFnRbJXicpM7OFeHbnKT15ktTAuwHAgu8AYLcerDHMrMQr0xq90S
yGdshVWvFGMW5o1p/QWOaDzys4BLVn11yk9de1OGTnDjqFgBLFznOQJgD4bUk102ULFx5lytzMqF
Y5ZpepTEdLQ4w+gO0DxoIPFGwFSKX0stwL5ZyZEuPIMbsQDEIjW5SDgEkJ8D0BBQnGRb8Kbdt+dT
qSun6ZHYFURibppR3AgOVpGFAM5xiEA7GHIt9pDN8Ot5WAmcS19jBAgAcxxQbS2Gq2msT1nH631N
sInicgpdojTzdg4QLK+3fYsRNOzCZuCP0ikYvYc6TSCp+wzz05WOIs7lMMrPv7+LdbGqujac0fqc
wVIIJL3xzgod99SjwrIJExbux6kpAseKPzlJ1B2mBsIbIMXTu1GF5e76Jy5ctrkRX1qetG2eKR2E
TZi8ju3Ad2EJPdaSe4CJCfdOj9CYoEWfHMuqIivn8aXlaoQd24aCER27KeiExP761MT5Sq9e3r89
03gyl5XUsnK90zB+ItBcLGEI7FUvXfvnen/Ji4PmmaaTQiTYrTvUrAVkZ7au19FdBqVC8FgTxwd5
LUMpiOq72ZH92kS5vAUgS/XvPMmw2ZaJljCWkY/MeWBtswEjZmU9LfWXMf7l1IwMOATchW39JnV1
FykVOHXyKWfDSi1r6f2NweZwn5RDBqBOGvabgbEg4dXnJldrpeyFTzA3mMnJuWPh+HnymhQ31coW
0xtXsf4IlYrJ3rTQ7L6ts8xdBhoFlQdmJNSCaOKXIbj1rvY5K7bu8PH69Loc3jxzv0ksVY08B8Ng
ZI3P88HP7R7qjl+qBr7l1hrwYukp5558F3k4hx5mXhA4JpDyBzaEh8bL671nD1+6tAO/nnb765+z
MPTmZgD4XtVNKqKBBC/T11YObcY630jL/n7bA4ztgE2pVNRK52CSMPiA7mcN0i9f2TmXJpYR/tk0
CLeyMdwUHLGsd/xBfo/4fY+b2G1vb6zsjnjtmGQNyK4Rv7Mj6I1MFYxa4/DtevtLH2As7tlSKfyP
0P0zLtYbr+7rB5hYQDuuLJtDbjfhyiay9BxjhbtpCCEDhLyTpF8gcbjBTRx8//hArd/XP2RhHpm3
vqFuBtXECRLuCthz6JX+9CIOaIJ72weY57Cw7uCOETneCf/4JZw0rf5PrtWuXLu2/oXX/f/O5Jle
1yDFA20DvEogwOl4mYVTfwC9DpIvyqFHDUWIkxighTYzEYE1XccpOKE83sUdDbdQlrUO2pL8oOuM
H5SbivsslNWDRZp4IymBHn4PhLA/JxGo/wVu7qEzt5uyhpPIrK1mG0OA6HEap+6Yd5H3hh3Kgewg
EnArdbmF8TFNBqdkagDgnuHPoQBYnKT+msZU7yC+f9sAme6CFYXcooaUVdCp7C3sx6cMNjVzG0Fl
tmBrbkoLYdE0GbSsKE1nVcyB8B4TZ4DO7uSnyL10T1PsHq7P5MsnH8/0GswT6YmmE05QpdB1bzVE
h8fI+Xy98b/4tguzzDQaLGsOnhKHYxMVbn3UtEm3Ketk6Tctn475lPYv4RTrTxkU5KCWDkT33NTV
B5DYqt9TXUV7cG5xw+lYDGlzwgE/HyCmD/E4BdEO0kXHISJuta8ZPOgU4D7jysa6MH9MA1UWpS3U
BlBwgvjTn9Lt1Za65W4U/KYrumcaqAIbGXlzH45BxGh9yF14dNiQGztSaoW3xXJm7ESosM4jJ1xC
Q9Haq/ZsqxBHX+Ax2G2vD+7C7GTGbpRO8ZAWAg9AqrE7TrwIHyPNPvVZ0vlIPPJDAZns27ZV01EV
p/2sj2ZsTMP8oFAYgVbwBJHT2z7E2JVgcQPBubBNgkpDmNCZlO9RaAt6gNl9U9HaYl5YaMzYk3r0
lOwbbN4YcrkJZRq0CV8jSy7MV2oMdmgPieyhPR704D2SHmaMkDDKPl7vn4UrhgmZnzls0ZHeTYJW
tuybXWb9t0IO1ifaa9x2oc+bFdARL+qfNp1A27j+0IUt3PQ0yweNIIA666ka6k0202iLMHIAmOAx
TuOX689YGBJi9NrMHQRsO54C7bgEpOa+hObMmrXhwpD8lZB4d6ZFWNJN6Ah+gpuLs1Gy2kGjI94l
JFwriy89wfn31ExER2ilkfZsvX7bTdWdSJETBjfqeu8sNW8sC27bADY1rAiilsK4BLr7c7Hj3W2t
m2yJrGonBzYTiB4wiRrUr4xASUW/3vTqJjkipTjH9i3q59QdT1HofsnS7s5Wawj0hblpMiNsWo65
m6Gc7bivXfEGf9VdD9W0fF4DWy9MTJMTAeJynhY9QZJ16Gy/gmI77cHEualzTEvVQXrK5bAGOykB
/TEuPw+uHWMBZzdVLDzTU7Wvwhk1ePSOlfTQiHt2uxDqmH+ycmXVLvS+yY8QCXTSYAMyB9A3DuEj
QLPXWTwV1hpkd2FfM9kRcSPywgJf9eQWAJmEo3tvNVJBFTF7hPLea5jnK6iFhQVmOqvqSYFBaZXy
BE8de8NT90DJUMAHrFk5xSxNI2OHhiJRnVDIJQddHvl5+gEsqhvnkBF6HOBEk4bimhs53Nk03nxX
EUSI2LlR0sUkTEAYOE5qIJhPCoHiYw4qz6aqxHQcs7ba37YOjA0Zica+TaZz9/PmEe5V36sk+16j
CHq9+YVpZBImikHNWil0fttK7zgPtNx2Vub4SjXjqXI66Edy/eP6sxaWhEmegKtNTuETNQde8UQi
GyL59xJCazpbS2ktTFWTQAHfsAZWe+eIx4CHUOWmlRKGU2tno6Xmz9/1bq8MVQE8IBmR/wG2sQGT
u+X2Rs5r6aWl5o2RDlHZdMOmB3EeuTloavMCNwzo+ysX2mLXR2BhqZmMibjuvGhmpAhglexDKjUB
7fW2ls+nsnd9M3mOniGkWQVRX4e+bCl8o6y1WL302ufJ+67xDBRlFwq9RQBlUgiEfrK6n9ffeuHM
aNpwpjHP4IQS42xit2cB/8cRTo2uanpI1U1bGubOhqjieP1hC+NrYsvhMBbFVZrVQRSPBMkk2C/A
6M7a2g1bybz9NaS+cJG1zx34rqMI8jyElwKFMQh170XuArMTNyFwsk75qr2WHyE7mgRFJOlzNCp6
AkFS77sKRtCRiLwdzBz7/SBtARsxUFvuBBLC24w74KuHSlXwHVDFF0QGB25sUB7GySjaNn3mfbze
Q0vjbKyALkwgCMwA7IdxNNxIKqp2Gcvbm/YZaZJPoE8aY14CawQhho2s6m+Jxb5cf/HLQwsY77/9
PniyV3ZC+QmWmnvmwBV0Hn4xOEPc1rwx/8k0Ae3eoLxPy75FQIMvAgw1t3OztgUvRGbb2IJ5pqfR
6iVwa/2bhoozjuk+PDx81qmVzr/cQ57JGWhdUbaAjSXBZNOfVkXCU+Nwa6sz1u6ud9ICXtSzjZsA
XBZrqDQwbGXIe26SIoEDBeo0+7rpsk1TA447WkO284Y8PkVkIpA4h6/v9Ydf7kAko/6dAGFrFX19
rsyBRp+FENdnb01Zbabw623tn7v13cLWMFSAvUhbB/2IRCeBcviW66qAUE8t926V7m97jBE/hF33
WrUWP6UQ3nbPIKpoa6f3cVmtbECXpwEUKv79jnbuYziDAmGjw8bXxSNO3Em8tv1fDh+wlfq3cZCF
2yZL0/AUI5k+jc0mCZuVFXh5o5CeMbfkwEdQAlIgukZHQKQWKhQdEVXiW5aYj1MzQEnfC8eXvk1v
I1BBzuDfr6kt6IRK7XmnhLjhB1uEakfSwVv5oHPo+P9OIU26A+3CznJAYDt5o/Yrh25D/grNNKj7
wm1wvg3yBGHgf78hhEKxPVOgGuYaUDvoOUFsrHFW7uYLw20SHqiG5xSM9xgiyTOzvN+zJX9dXwZL
nWOsZo9AkiaDg2KQc2o9Ikd5xL3WBjLzLGMeNs+5yI7Xn7T0Dca69uI8xn49V8id9w8J7e4GS66s
5aWmz7+/CxmZPVDmJVUZ0BiCzY12QkDa0u31915YxybZoKtrmI4WQLzCJVJAA9nj04Moi2bycyv7
c/0Z596+NEWN5dx4uFpBUic8EVyraFpvYfMD0tLoR2sir0tPMFa1SIuibCsLnE5hAXhMN23snCRU
gd1k5cpzGSciTUqBQrJl5uMIzX/dQ9+rYTmC0mBviglyITwj8DOzf8Lf40fY6o/Xu21h3E2WgTW1
AlbnYR5Yc6i8zRjrBjKmQz7eNPS2a0zZUvZ9VNiRPnUlKiTAv8AmC0EDhl0rR4XLo2K75w97N3Gn
rG1Am2b1aSjmHfM+g+S9odHT7H2+3kGX5y4kQ/5tX81lN1KYD576+D63cVFMfjJIx19v/HLvQ0Ph
38bz0SV1NxT6BGus4rG14IKYIDu/0veXtyHbFL6BiN6cZsPQn0a4zUXOl5hYGzAB/NbdA/eEq93K
RWLpK4y9x5OQW8/HvD+V8G/ZQG6vCRKcyfc39ZEJl1dCa9olHqx88755guMNO0Ghf+2wvDB9TCgy
cO9Z5IwwhJe2dSCWhgdJXcNJfa43MGtbo6osTCITidxMU6+yeapOSUSPJQdaHTY/GVSWxp/XO+ly
5LDF+fPerQLhMiEobnGn0oGE5BTXwGwX1M12RUPjH0kFlwRZVz/0ADFJWqle+9efuzDFTBUpWggo
n+cRjEJK0NOSrPvptRVMBudS+VA2UFuI2SOcWfK2a5ltQs+GEBzlJmn5HU70oR+Vst1Vg1OuZC8X
ZrIJPGOQKcuyfkpOPc3heKrq8q6qlLxp+7ZNjFnfQ9cKomL5qXRjeJNapH7iHstXEGALNxpbGPsT
k23vRn3i3lE9/oJ34OjLgn+A1+QLgUybPyT1XdgOD7Cq+oW77LAyAy6ffmxhLH5kBDLLg3/tKeRB
Bksp0UAHmz4583iEh+fKQxbWz//QZwJyJBlglJDwouppTGIomXoxrN+VbNZEtJaecZ7i75ZQVNVk
sMXYwOPk0xjuIXrpe/UaYnKp8XPvvWu8hG37FFIL+GAnmg+Vk7TbKGbFgxaps9JHC3PXhCCnBag+
vAH4HuLLD00k7iBwuIIkdf5mPf5/urJNjBnVLAdlI4cOD8APlh/qnD7RUKez3+dZ98EtIw2CzCw2
syPKQ8Rg2Ix0QKs3Uxq1WyZAcvE1LNYPedw6XyWoxN3DNFdIHHS21vXRsUX+AvKYtDeTk+S/IN9a
al/ArveROkDiwD+c44KZax0QgHvOxZd2gDipjIOGwxtxrqHnP4V2tBlDGLIIOLuNfq0c9gQay7Qv
5qT5YIddEoBHEz9kvHZPlKQV8Bf0kNWaP+dpGG/yzhlha8K9/TRQ7McxJR9bjdK/PU/2PmQc7hps
GNTHRMXsoRk1A83IgYcHycXrACPgDfGK714chT84dJb8xoZViA2e72EWFvkFx17rbewr+l1AZXAf
Wykb9ha31A72LvKFOJqXjwVPR/iGVGN3tkQkj7ZVglPUeSPZtC3ENzZpnEyO38Is/Z5Htis3Uck7
2GCGg/gURxaBsKAFf9PZi5yHGlvCFpG5gd4tkId+KrKUBqjhVuecBt2VuiwfIR2jX2bXYydeaf0U
Tk7/EMIZcBdO8E0dqok/9KP0npXdirvGRcBqU7jIhV3EP9bQjdyFkKwJIAdJDxN0Fb9BvjHPUcGi
0q9S5P0SXmd3cVY2+zAJi595P9i7zoNTiCs5vDeAxjv0o10f3NlRRwq83g/JLJgdKh7tMgLt3x0M
7SHO3QNpTHms3njYll9wqwIKyta9N/pwnPTAAoVZG4zhXfitogKIPw0J8u3xBykA/4JRNqWbBLyv
2OcgSsTwJJlgnFoWmHzj3O1Z1lgHm0KoG1YhpV+KMDw4zYwzJSxT7wj0lXZpPUz32qu7oBKReoSf
PPDaTHjAP1dsa5dURz4uOsNnCSNguIk543OkZ7kfQgHG5ehQd69jXoutzApnC/1lFaQ5+J5lD0Rt
HBXDjglb7HrcHMFS49EGVEeYlukeVpJwpXfgrtOFW8GxwVpdSp6sOop2paVh2WSr8WsDYzPYACl9
DzYeMAY0JHdJXA56o6FEA4tgKnpYjbvtXoh+3HNksL82cAfbVjVtgqpxNaSvS++3l6bVI3JGg0LK
toUQWVQODRxMR9gsbsYKJpN+AVe/ZlvPUVaBys2yvTNJ7k+RmN9mCh/3EGTo1x6y9o9wCoEZnpjy
IMX1Zjh5wNRY2CTydlfEyr5rSieHYxZw3RUMNg+QcStfBQSLDjm8QDY4VKb7weqTV6h0ZlCSFjCn
VdEL+HE4X8DwFq59KQlmJAfhXxX9EUK4Z0qk5W5hqDhtM9lN8A8MXZD0Zhg4jfBcy9uk2I6aAJuX
D+OHRkwyuiO0k79jyiI7qKpRSDiMSXpQNsRxPW+KtnCcgnQT/FlJuHHn0fYTjM1PApjXVsKQB9Y9
cbGLUxgRAVfV7c9LC97S2gNKXdCKVXBFLH9MCWC5Yz/GcFRnehfZokZerlS/QxjCfE1sb/6o5qQ8
5qwafo8giT4ImTk/csje3pV2WcBVEzrDqsvnpwy4oc1E62qrY+I9xNC8O0SebPZzONe4kSr4Q2+U
M7YPwHISMEAb5xiC6Zk9paCO7Eld2ZlPRxjpwIqwqn84MCMVdxb+g60zbKtseI32cP2IByd9aL2p
ganfPAC1BmPBlgXURXFo5VS0sDX+D0PUTaS0XKgOiqEdfBuc0S0sn+FlBcbE4fopdeERJnJSa5cl
qi3rIC2jPVAaQQXSNXwTb7uhmLhJl0au1wMqCnnYkAIayg+sh1j99XdfuKCYeElOU44gHlaBtD/G
mFfw2Ny2YwwzwTWBnoWDg4mWpFPWaDeLoHABu/vW8x48LleSbgsdz8+PfHfsibzc/o+z61qOlOe2
T0SVEEKCWzq6225nT7ih7AkEiZwET/+v/q48Oqap03PZMyNA0lbYewWSpmN4cBs4MYEB0QLryTEM
ebO5qntc43qOjH3Y6hw6cnGtd6wKP/rK6aHo2f0KVd1dd003SUQwGIEbXNg1R3ilP3gMFlujXuih
meOzSQ1i0G+2CgZ5kbpfjXc1PHfSNY7Ool/on5nBdY3jeZulljWVcNfRZfaL0r9M8ufLPT8ztiZc
nPVgbjU9q465mwQFZEpiksNhc+miNzPvTbR4RDLqYWfBrFTOo2ymvZtk27AZ350yWjjWzvSNCRev
Y3iZDyysjlYLp9MXkX9c7pm5do3LeDH6WQMN5+pYVtOj9vWb3UZPl5ue65XzYHwKqH5AHtXOw/pY
w8aPercqzm58dSqHcWG+zI2qEbFtITmdJPoEx+TUe8nETrsPl999rluMUK27MnZtjaZ9+jevnmm4
gDue6xP6b58U2KOayALNexDPSAhsiY0zbxvuXMCDr3tz42aNDd6y5GBXkNoD+xhOGzToUrkwC/l/
6d0vLlcm0LXuqiHq4IR304a9taWRit60Krx95wzpdrAjuWlKquEXGBf2anLT+DEtoKEDgKeESxwc
J+Bl5+f66FVh+2CB67LlrLDvex6JH0TW6t2BrcmdBFPrZSpjaKVESCyXvY7vMqR6T4nuio1bjtPO
aerp0NPauUtEAxlHB/gwGkx5XsbB2PX2n7Gwyk2XWn+zZBg/ShAB162sYEJMtDcU64EwBidK7sGe
mneQlU/BRDqfs7xO4L4LEZspyYebtnKoWpWTrU9xTFNvpf26xLBxEq4yR0+bfBL1ztdOvPUmBh9x
2lYA17coxKc8By6XOb0FyXrIfsANRW8iEDkaRay1VeCG2UGyCD7Dk/iYHKVvx1DD6IPDRcHup74K
7EgDdwuPc8i880Heoegx/agFbnao95c8KPss28d9M3Q7lDadn5Dshx468v56q5IKVxA/SUkQQiDp
JMIoPMVj4u/S0YbcMKTA1rbXSivwRRrfNYjVszFkxu8EauY/B+hbr6A5IfZpDD/VCJoPH5MXQ/EC
zuFbWATbyJtp9TLixLm2p8iHlfroHHCtdn7ZjpUefX9wXoEOLNZVHXG5wUGWbVVcKdxj2wES/baY
oM5vhRBAEuW4isfiT4I78Ps49Li5+4Q9ZZyUeyi1sBWxaPIj5YCV0NoSb/HoDPBabpJ2rfBFazdL
cK4WPQC4+DXIc3n2he7cnRSReHbhi4ODTlLuvVxHOQgMlgf744rF7x0EU877r/e9ok3sBZAwSFRg
9Xl/YmGa72CPjFpuPcBzAAYKpzApwj1MDMUNNE9xp9Chi8SoCmvniNdM4dgXubgvwiobAmVlIYZ8
IyI5kk3tQfkHG2d94FCwf9Q66jaTLaetTOsKJi+0rdug8Fnzg9osQsKgrf1vAiHVBxTB++brnN8L
CJGsJ9tVP1PI9P5tSZj+GpGxvEcaELIlVNDylVe5frEzAn9E4kNoZOs6HocxhGC48HR1GQAL2pyQ
HWkOnXueAZMLPnHp+A9dwQlsBODI06dlulVS2Bu3hpF3IGpozsJ33do2+VjuSR9W65yl6uBkDJDD
gmsL91dHHmoP0BZmQz0lr2vgKXFLgyNf6CI3UdV7AQHw2/7sE85tXeFW5eqdG07pJvMhgUhqfr5k
SJgTjC0u5LKjtzktcYkWZNjVulb7upJsPbo1fOxhf/odftjwlIkgkLnux6KKA9Lo/jEdoTOTiKl9
PF8rHrBSTaj42+O6alP4mWd6KjFzffCmPdXmD6MM0ycuBrcP0AHjzrMTAk3ryKtuVEeHrQ6n5i63
G3WDG6H3ApEdss0Qs78jhiUHN5kuaAZuoV3dwt28KcvX2BPuTyjWsXVfpP1dRrjYUJEBDWi1EdAb
GpJwFf6DUz1m3gifS+lAuSSgVlvvLZtDfr0DSQqVrhF0I+YFFWPZAcaT0wroAuux6jwFV02r9nay
FdM7JYPaw/yWbkNHQaQsG7IP+ICnG4UFbyd9Mj3LOAzfyCTSm96O6yCPfbdEsoGp2wRuz48UJr6n
BJbpDzHUTdYSQm973Ut9CMlZXSLl0T30XPo9YC7wk6CjtSeArMHLPuIfnqWhAtRP7buS8RSEkGqD
8FdV8VUUwr1SFGW6GRtSvKJiB6fRzqnTVV540SHDar0tmUPuJM0xy8mA2yuzxmxT6jzcpqkTv2Zj
OIF/5Gpwf7SjgpFUA46G//mFerhaImNbEYin9aqM9jBlqFdZ6794dgeStxWdF3SS7AlrwptCMP/B
K+BYEoBoV7tB7qlqW7uABdks1Q81qD8BLtfjyVdc3qUQh8rWTAu2HZhTI9PCY3CnCIZliNgtKQb1
EoZEvXQKWDobHoRrKFMmr4y0aufyCFZBQO7f2S2JHrMhSbZZXvvNrqEQ27EaOPWtXATfAUQ15CWY
qnchapi/YPvbIW/HmpVT1XQPyE+4nQqEAM1yuVJZyPd5A9AaSax+h9GtgsRKAEy3YX6pepxlVQJZ
6gA6lRMEe2CuHIisAsh1yDpkOgfxlvZYT5L0nM7PmT8G6VlOCzyo/ttQco0TVOhtqgJoBrjsRqsC
BNpvJSPDxob8z8qLLL4beBN9z8JR3tqii3dtWPRPZZI56wj+cftB83ZNYI4RRALO1lFOmwNByv1o
MQoohqDeuOFMsm2Y+RANkxGctpBRtbdwxG5XfTKowxBrZ1WNItwNPgXhocDaYvnThw158p9gaulN
QS13g78MYYQOBAnATzXmVe2tXdH5txJnqXt4jyJX2xCr/h2rfNi3Ue2+Yf+hxzAvnSmwe6wiW1Q4
XmxLV5soJCVd5zqFT5mQsXqQ7aC3BRj2t8iyg8od9hAFq6yqfUd8sO8phbeMGjOENevLp2po6E2Y
ZDCKIRQoRLse137ojE8on+yhqKx2OC31mDkVu0Xssgd4IPBfkP+j6wIXzo2QRblHwrG/95VT7dMw
dFa5E5c7aD14cCSm47bOIHwTlxZdhbK1TjiY2vuekWnNG93cV14ZPiRQ5X6G9FX12iawq+l0m4OV
Uj7ESiGTCoepNbaGZEcg6nLe1rvbFGbWW40puWcNI8gKw8bCDrGt1yxpbpVfeT/qFBvAGiKn2a2y
c/+u7XmHi1MKlarRan/3DdJo2NuTB2lT936Cm/eWInf+VhVF9g7HaxuyNEiojZXtb7NYOo+cuPaj
SGXxwAea/hm9ttjCpNg7tg1/cmWVbsqIJbvCq4vbaKT2s2OX1u/QKdRzrzMYlsMDR29rrDQnPynE
fatsyPUxu3uH2zT9KzqPHvDBekPqsLyJ05A9IVng7/xpHF9ZA84s15T97t18/AHMub3x2jrcohSV
B41d0jv4TvJfedjKO7fPp9cIydgIhbW8f077KHkv+7z9i22+gl8Sam/vadKUj33CQV3C6NInLglQ
qUPW9w6EDyOkDn341BG4G5fK2bAkk0MQ9WGOxFFRwkZO0AZ5L5vlpxh39VNbS/+UZ1Z3O0pGN6Bu
Wq+Vtq37AYCXKpgAeUUqcODZOnNEdygmr1szomIB4BGkydYdXH5eQcEsMNeL8kZWGfR7Grd/QNEi
DnI4sqa7xCJIeir4BhCohOWaq53nFN4OJufZamyU/Zj3Wt3lcFrfNcrBFE8L5xaMi2pd5V50SuiI
CglwDDvReu6DpKF8jbRigOvxut9EDGohfm31a2zOznvPHIEdRPheAF0zsq914T8MLXHWkloM6Xpd
jBv0n/87jFPxjLy1Ppdj2o3LqX2bdqDyB9DXAMe398l3L2nBUFKDDTwapTceVJVuetXGFIM3jhua
R9G9TEhWB6qGlpsOoQ1aJjpfW7bLntwBGgcbinT6PXwa+MmvCdm66TBskrbpNkXIovsidpOTxa1k
O6Wd+G0lThEglQ35TywO7J7U1ppZ0BIHuDJ9EDhwnnpcy/80ZFRQW4xL2L3rqL1xR+SKYbMDHmNY
1vouwlHvUcGgcp1D+/ixsXzK1jFOVVjjWzhx9+POEQ7f0TD3dg4bq0ekK9gLTeF6qqQ7bVJWQuyl
RlFJVxkFWx8CSoEPc5U/XanZQ6Jisqq6jj+NTqJgNx85ibtmhZ8uQEBn7tkm/5DCHMiNQgqpLJWt
mvE7aoMBJtPl++pc48aN2Bls0sQw2z1yqOTWxSGvf/fpQpl55rZt0tAaJIBHS6PtFvMQS//KEYEX
rbt2yTl1Jk1gEtGKgpKW9TAzgqbVwYvje6GX2L0zTZsUtKouCWSFLeSB/RO2fdxAFnJhcw0bteNp
apivLYDPOLEO3eS+llnycXksZxKEJvMMvg8oLWh4M0qLHXTLv8lQ3aJWoAJ/dF4q6Aldfs7MnDEZ
aB4k8sHdgkYRkjRrIAlWDj+lxfZy4zOTxqSfIT/r424IwaAEJ82BAuUEvdzCW00k2lx+wtzrn0fm
U2JsLHqo7MRncYkc90cHXIBW1vcD6ZfYYTNKUuQ/FsWnJ3QWl1bdo07RhkG2wQVKruJ19sp/iFWL
y9qaj0sJIbzyF+kgakRvSBpf6AbWK6qBHXsZSFyQXAvLkbqO60lMIloCeW/PE7Al8Vws03UX4NIS
2HQK5BKcdG7Wmmnnxhtyr0LGLBRDtyqc6AC15H1akG5NoMEViATJnKtG3uSkZZl0RDkA95DCIX3s
71VerGT287rGjcDOupakI0F6vgqfc4YqsdtAhPs6fDsxGWik8azRtvg5hd6ureQbZxCnsZZkB2cW
JfscjJ8mbBHXqQWvFhzovW5j4ZDeAKN/uVv+I+F9MUdNlnlOQpzRkW+8SesGKRQku6d1rGU/BLHd
uz+9WvG3yQ+HcqVUnZ0miGXjxqjGm9pxeLIJGdARitIGZ9rB+q0zFPFj4Ncg/gO0RdwMS4IRMwuP
SVindkq0VJ1zgAklFLVXCRaHEfgKTq+rXv63Wnzq5IrSEoV+zz6EUHu6jaRdBKXF9E+YA+iFzp77
BiP7nEWUZbIr3MNUkFUx3OTCw1A6uIIsnEXmHmAEa0hcaP5qhx6EHQWe/K38h2isAmUt9NHMRDR5
hCoVXtQlmh1qgVRG6qg99B4XtseZdd90WBIJmHETjMIPafzUFN1q8O+h57ewtMy9+Hl1+zS4fdM4
whr4hMWrfwSB+pEh03U5guaaNoIzy6bIjjpk0qLB+wZqORSns/V1TZ+76tNbO50jBl229IB786az
YDqS1Pb75bbnuvv8OZ/abirofQhCcSfsYMnU1EHTYNZcJ/1GTGJZ77QRbvmYKMjgw5J1XSJVkfTP
ebg0oHOvb2ytcExJGt3Z9IBUQZBxzHH7R8MX+mZmzzMZZfDkBaIm7NgBx3r4nTMIRk1Z/wL5RChc
539raY1XTh4jYCNkJ0bm2dPBD9+B8ViF2dLh+6ulQPj48+/4TiJBvtB36QHo2naLklG293E9urd7
3EKzJMzShUXtq5E4P8jYWGGLJn1rjO0DBdtoBS5Wv3Ls+Luw/O3/f6aeH2DEbjK4eVbSCj6Tdr7S
3gufTrpY2v/musmI3i4qRVfymh6aclVzYNPy72nFg6rgVyzJ57c3YhjsRGjGinAEVDj313Dk3eSh
u8XZ9rVGDeTKMTCCucizDHkqBHPkZavWnyDz9dufwoVJ+lU4nD/B+XcqIZc7pZXCrkLyt7FCQmuf
p1uXFgEqSAsfMDcMRjjDrUR7JISXaNY7qJFGMI2Nt3X3CxfUKz/C2HsZ0hWV54PnE7Y4P0UvfhpB
yP1vCj5OJdjS/jgXDEY8N07e9TUouzelJXE2Zr1z8P0E7oeOqF5lntHHOEu1F4xCJvAYKYeNlcao
t+VwCMM/9wENk1LA0B1+IbcgwNg3hYSaogV09Ko+l7ICBAP8ALNeTcCGiQppybZag+wSrbqyK28V
pBBU0A1lcwvNkeKU9rZceYXrPiGNzTdi6MeVom38hgNOh3wmGMYwnZJxe8O0lGv4gbduYA+0OwAj
25+l7vNDJ2Kv26P8iHxsl7G9W8TtG6ewbr8c4DPzy+Qk2rFHK5RdKQo5EsBJue1y+A5Mw/cCoMS6
rxfyHTNjY5ISbQf6UM4IS++63lfIzqZgNgBGujCDvzoGIEhMViJyfbSHf2J5dEu8tJNvdcGvOAac
mzbWKGfS2kMKG/T46Mlz3WBakkGY6xFjbWqTRIYclAJYg/6EMsSaoVLasm+XR3WucWNNqrIhjjoB
LF3IIPmRJJtSvHB3SUNzrnVjTeqnyUdNXU2Htj9a2l9b3VsM+cbLr/7f5ce8FJ173FiOIM84Jok3
eTeJI3O1SkFe3nKSoRwrIELpyrY8+pmPxLH0cLJZeWFdbeCyCmWEpmlPnd/62zIewVx0rWRh/Zr7
YGP9qhxg7qt0IIcpmn4qmYITUpGdhRrxwgSee4CxdFEgvJ2CYQm2KCwuk2cwf9Zl8+dyj85Eh0lO
tF0SRsX5uJaJfF85zrvblH+va9o4f0DHoxY0aegBgq2rMH6wu6UemXtp4+DhRfC5tnr0SEj0GEBn
8d7Otb8wnjM7nul51PVe08N1GscmUbwB7P/qNGyXehClSkEqv9w1M0NqUja7mvAc9n/ToaMsaNI7
sCACLZeocDPLtsnXDBUHGrdg5DBWH2pim5L+CusiGLHNWMnC4M71khHmKZDhsQck0cETz7X3UzY+
FFrrlZt0C5CzuY8wIj10sjMjhkL5oJLVuwua2j7JCQnXaVoi15LKzkatR+iP60bEiOJ2KhtY4abk
4DB+JNLdyELvufxxufW5CWuEsG0Bse9lCpci1ge5+9NmCw3PTCSTuckAJodOVGMfRu2KLSouR7fR
D3FtLQkUzT3ADGKLQlohK8gh8fr9lMAgbYy8+8S2t5d7ZmaYTdqmm04FBYkNcnt9cdfjNBXABuG5
aHCZc9IPwel1RxmTvZm3XPpxjJhooUOxiUt1J1Kxm8baCWLfOnAIoVz+oLkOO//+6fo+dmmfS9ea
DlM7RpuMuOHWt3yxcVXGdtc9wtjA47Sgcgrb6Fio4WAJ9k314c+EX8MExB5rMjQzf7AzN46Gg+zL
AxJvazDPXgFEXlj7nHMEf7GHmxxNVJELklYhFj8G4kzUWP0WBlcOvK1aMDwGgAOLYFI6fReNto+4
FZevNk7HkHGpox34d0kWIGPUrUvoW5WruC+QZwC4fq+L3PehEwwJuFUCdtudlUUj8JfwngmczGrv
pcPIt9yj8ds0udOfKOmKrdP1wyOYw/QArzvrMaVlvx5gS5ADHzQOvy8P2MwkNxH09aCAKw2d6uDV
owrirL2Tqffg+u02HXo4YMYLzzkH5Rc9a4LoW+qIGCCT6qAL60eYAdrT1zexVg9Z5q94qb8P7Brj
VEwSE1QPMCSAN2VYg+RG1yBERYGtlkTGZ1ZLE1BvD7rCouDWB3/qYMrpkaC1J37dacrE1I8Zy6DG
ALEB0Ps2Ttj81GrYkgT6dJfH+qv496A/YiyYMUjoMCEW+RGmapu8Oogu2sTi4XLjX/XMufHzBPu0
uFh2n0QNV/Wxp/I2pekGbKlf1zV93ug/Nd35UM+BID3cJ5wYqMy3Mb+K8A0Y4b8NJ9DgzdIKerA2
54GnT1X0evmNvzqCnDvj3Emf3lgPPZHQXuQH2vO3rI5U4HagieUA5pGhXpI9nety46ADSoRICnDc
jlaoVjwBYWs4w0Muf8Jc4+cl8tMnoKKdC6tFRbiJwiiILftvl+aby22f84nmYnDuHuNEUwBDqzoL
eqcQ4VpN0j0xae3A+LvNO+cECa51R5ttGfErNqXz44wjTl9KlloVUC9leefBczZy/kogXS9/y0xQ
mcccPwQykdhQEqvgzK4ssRLAuFjDlapIpkKFVbr1QAovO7oOuiQHLAZkpCUjqZlpap5wGEjpIyQi
3IMNBGMGnIv9123AV1maoHPtG4GbEpLTDBbTx9E7FaIKNHig3hPprltyTPmJcWSgGaimOILgkARk
FL9dsL8uD+vcqxsRnLmuMxGWQhEpLVG1coFoAqYsDTwQG7YJjCEuP2bGBxp6Qf+GWZYkOs0J6tco
+UOxLcOeD9plEu1Y4uW7oc2h0e+Pw9EqKAWxw5b3MIZMkcezSLq+/A4zkW4eerquKJwWIXlorewp
PaMji/bluqaNQFcx6CSSQ4feJjoH4GZYWcCXL0TeV0cKhLWpPcG6XvvJAFjJmETAJ4NJzaaHRP/g
47ObQGkVfh0LT5qJcVOAQiWtbl2PQT2M1Rq5cnCTSQUycglR7oVHzMw30/dITcAkkpGyg+9CdJhk
gQbijjcvTv50eSjmvsHYnwG9iZu8wJYEFjEuSt8mIFHtYWkVnBkLU36C52SyK9ZCBS2lxTYa7WYb
o1K9h+1aBS3FznLWACEnNwr34t/XfdD5Qz9tUEMXE5W3+KCSbQZQPKYzjF0PC0Ex90HnYPnUulvL
cNQhineWyu9Gwo4SvKxRS2CS001vAcbaNZ298LC5sTEWAZjaWiqEr+OBKQ2P2yE6pSK5tdPomkQg
QsU8fUPpEh66Al8ThgrmmeqWNDUkAq5cQcwTNyztbF1SAOCcgmyUf3aklfvrRtnYu1F+H+zBAxyq
gmQ/E+OqG59995oaGPrFPHF7QHDjED8h6ia1oTBLSPN+PckFZayZmDZJrKKd2jJTEB2ssp2iT53/
ByWSJl16+bnmjYgevbASro+Xp+kNSnmPHHIRI4dWQPZyVd+bljHabmvOgNc61qTbcc7fRuSSg4I0
C3m0cyx9cQw0LWNgmgmlxILY2NwgPDAIVgZevHTGnIkp0ywGbIMwHEkpjiJW99nkhEE1wHn1zA+/
3DtfJvzPk8eI2tHymsZXcX7kGvo3At5SJ5SLplUxYZNomOMHjcf9I9S5NMQyaPSaxbV3r1Snb4XI
snveNummtmHkcN0eYgJcR9xiNADj7FiMBayhnfiXLslD2osTkciOXf7smVlnei3UmULh0W7cYwWr
WTCZ9PiUZB702b9fbn9u3Oi/C2/EY0hfYwM8Euucmv89yGYt4NB3ufWZt2fGgUSc04+40DDoavMg
g56OBwAFIN+BRd2FDpqb1caK5SEzzKPIZ8fWnVaJvR7KpW1i5uVNIQt34rGsK7w85+uM/agkFN0+
iqWK/Vzr553w044Hzdo+k5CxOeb8g9WvBQW1q3qS7gKmYaZbTCWLvAHboQpDDl/7ENXirC8DoKAW
dom5dz///und3RwltJiee2bIgi68taB43XnvldsvLFUzs9J0/UIwg4PipDgG8GwlmbOyi1OULU2Z
84r9xUJoUsDR1VA/rkZ6tAuwj1j5AbkzsI590HwIhzp+2LULW9J5ML96krFmEbBdrBp8vaMPog/U
M0DyfnHBC+uhw8OS94Ys1cHmOswI46pOKjJgQTq6oLJXAzSNYEe1Zt2UbS5H8tx8MiLZkyrVVYwv
IXkctPVznCwsQHODYcRvOaooRnKfH2GU3tz4RQV60JiNm0lVQN1DvRGkTFcufMXMeJj4ftmEyJa7
BbDYKE5vQy6hBJQD/zqWKEwqkdIk6CNP7uMp9hduzV9/n/CMjgMOebBHldnHRu3tLt/lLNqX9UeW
dc+yXIjHrwdHmFK2kTsldlsCAF63CQFJJ7yrp3ypCjoztUyuQkc7TnCfFMfSaoOm4PsQcu3MXTor
zygpeiZdwZNOLQfULo4CgdGqIqjJrgRqaYgg3EmtIGL3flqDwL2EBp07SZi2OanDWchg9nekCZhw
4iOZPkp4oerqjqRvTvOLeA958o1U9xrnr8Z9anHZvRxF/8HBv1gQTF6DyjUoZzk8XUraruI6e+O2
HUgQWOC0HO1R6Qy41d7oOt4BYPNHe9Owjnv+QuLoJrHdbVfXG7sS1wkleib5gbWdBd5YZR/DBKbS
I8sfZVLcCGCSLn/u1/PSM6kPPdGQu5C5e4xtcgxbZw+k8+t1TRvLRuaT1o1DgQptWa9SnQaiXCKf
zOxuJsdhgCZZXGWtfVSwNEm9ZGXVt24vA+j7LpxZ/lN7+mIamHY7LSjHpYul7pgyR9/FdSN3EKOG
GmYbQhwApP7VWNbWvkb9oAiq2i72FmxU76Ekx/b2wPU6qqF5BZZlHa9UCp4uwLweIMLj8Nef4Ak4
CT+BP0dMnnPPJm8TCk0f3LagqjAUbfS9rvzpSHUS/3Bgv/SYgHGug7aiwy3k2/gWKGnrFNnCgoBC
mNyVGU9fwpRD4lvnHhT/rhpB05/Pz5KpgM1qe7T8ClJsydGP2J/LTc/QhzyTMdEygXRBl5VHVVT9
7zBn1jaC+MVeE9H8ArPfPelRuflqTIr4AXp7ug+QbwofAG4fdkPTga52+U1mFk+TdGL3rEmBHsHs
bwrAgRz5lrX82bOdpYT13AOMo5gincfy2nOPoJ+solKv8nxatdbT5df/evPCa/170GvdxgfwdoTM
aW45d40sGcR4ILn0UPRu/6pYrVDX7iAJet3j6L+Ps7JRpTbgjcdQtd0W+dGbJodYoeb6AeDLExuq
hdPxTEXkv/TwpwMsfKn9wYfOz1F2DnT2IqgCnVwl6brOywaK9o0LwCYDqV8UPRRFiNvHS1vA16uL
MOX5wzrlxeSG5MjgZbSqS7qnBdzz7LH4pZslHOXcQ4yOVGlRWYOs7aMMv3VAuabqkaGW3tBflwdq
btYZq+8kBdQ3IGxyxL79llh0xP7lT6SEJJkrrgsdk8gCYY5cNaksj2M8viURlNWnPk5XThzZC0+Y
2Z5MOgvwek4lNaNHy3FPyi1/w/NxSav76xHwyDmiPs2w0PUrIpNsOFZN8SuD7mRQwI8RohT0+0DK
x8vDMPcBRvDLuEatTcQ9RL6i+2QsthOopJebnokQ0xHL7iZrCB3YVcFNatsl4N9zcRuPetUlyKIM
yQqV88DhS901M6FMd6yp6MMidlLI5ebFrZOPD23OPqJQLZ105obDWMiA8iF5G5XOMYxGH5gSAnqa
zgp/4533WTXVrF1f7rivrxjChFHmKo8hnDzxY57BnLyn4V0L+Vrf7zeJG0HxSsc/+VB+XH7Y158l
zFKr8FhCSQ33NcFvnOYFUr4bAv9npa8TxBRmuXXQTQlgOm76JSDTtMl2ef/q9zeZqBZu+l9/gWea
T2Wcq8bNoDw4Tae8uGNj8RR3fG+HzsJ4zMWIef+CBhfkVwGg5uE3Lh6KYSkf/PVAe8RYA0dSQGKM
FfQ4FsNWjdYHRA2gIDR4ty0EMZ2p/MktuTDOX38EUDb/riYoV7GGdzE7dsl0x+DuEti6Wbg8/pdK
/L+HUYhZ/Ns4dFQgkQ6N7WM00eq5otp7cBzpPaStp19hQumu/W6q/0Zl6a4T7udBe1b2baWyEhRP
OCRDiMXstWhFtBngsr0tnKzcUkl9+BhmyPmJLt9bgwM+asm8R+oO4wGSVcNat5W3g7QvhLmiprvL
CgFJsp4vabR/fXgRJpkgB9KfSOUORy9BOhjhJ6sH+Pp2PzyeDyddhqgutXm2uxyKX69gwiQX2Bar
MxuC1MfSj/ZqaNcU6Blc265r3VjpxwxyLE4CBSBryB7dCj5akX8ns/rHdc2fP+rTblXKylPcblH2
QUKvLLN11H/P2iUDyrmuOc/qT63D9zMb4GE4HqOqkQHk7O4dzX7BrSlb2Ky+WkQEKH5GKFoilIIP
lnNIqg/eySAXAnImah3RJSD1V5+AJ5i54KnvUaHELgGn3QkUMVbW8EdLyDZXYilX/tV0PT/CCMO+
IT0BfNM55K08JuLk8RsKyDbsPII6XIj1uWecf/80EmHEMX+I6xygm12AwCPlsBa5kk8jh+Jf0YO2
1PfWEtJ2rtOMSdtOdeG2nl0c67I4dF238Xt+Zw1LC9fMqJtJYkUh/yMJVCi8mlarUPnR7QTHnQ3G
atyNRaEWInvuOcb0lRx4ODiY00NXIWkIe7aX0bMemthKbglQA5cjcG5kjAMKz5AChei7cxgidwxw
CbmBbchv0opdN1TfRFpvLz9nbkzovzOAq27suwmct6js/lBCV5lM34e+eb+ueWO3Ha2SgYqG+24J
sXMvHpFZvUvs35cb/2oXPEeIEeZ5XEnwJXR+JLo/yCLeW1G4vtz0TLeYtbxq8GXhEnQ/idsfVkTG
lZDTj7AZlopJcw8wohsmpFXYyIYcnR4ZnvKpbdogFQt5trnGjbDmvlPw1HX00Y5OFDKrkMfbqsWk
5czUNBPA8KWI03EqiiPkbLs9sgHkCSqUxa0tG7Z2El9tvSJhS0DImWgz08EpcCZSU9c7TP7wu6H0
lqYyASLM+SHCqVy4+c09xAhph3ZJUwldI/GZb8uR+EHM1RHuFr9cpIUvT6mZ2WqmekEiqdqmB1wO
ogknW/YveWIv6JjPjbcRxMprXLeAXOAhiXkAfdZAZiSY3OfLL/5lRh5xZqZtIVyH25Ldk6MFd56K
/4+zK2mSk1eCv4gIBIjlCr0z+4xnbF8UXp4BAWJHiF//sn2aT26aiD51RB8ktFSpVMrKtPKT4wz7
xDd/g9Y2agty8uZhywL1UxVr+IGlFdFsO8hynkA6YI45/SktawMW0rDlxcGiX1ZGdfakepiLUelp
XQtvfIWj4MaNGQz2gTEmB6jING8gnB8eUNTVvorZICdQz9r7JnDNt0nMFsrYLfPdNETxNEzmGhD6
bPSXPkVzBuArbbsZyYe4T6eIQp0ic2UoWxmCnPiesP8NwYpbW5hVPf3oFRm3RCXJyR5ngRpid+va
/Rem5Afz6jVt16VOzv9/CiqAV6bp5KDyqB8yRXEZcINHLlu6R9VGuenxoNGsDGdh3+spY5AvW34G
kEVMmCVRCjBulJ18s2h/Q5R93iKaW+g6r7Mak5AT6lLA94mn899CgEo0EW356/o2XPAK/2RUoaaj
hkHYp7ZqfrdQVKrN4OV60+fL4KVdpXkFo0VVelqXkG+upyJ05Pn5zIzwAvPo9eyZVD50Wcb/2WP+
dL2/hXNBT6K6pa2qjqn5rEztuWAAHqbI9x87uwY39sdtfWhugYrCQA18HpykpzZsoNCQykLL/ZPJ
IARv5u56Lwv7Sk81So9WpoDy+4k789FIRBEiuvsA/7QfXe/g74vahbXRU40TtM2nUlIIak2TSTZp
jQwa7yzxJWXpDDFqYThhbw9DvRHISeJyLdLHISX20wTRxDz0qhY8pLShpwq8cXHABH0NXJe2qMHP
xXfPG/LHJGAFj1wFql+B558YQuEohLj+/Qu7VueKkZYwSjr2JgSP+X2R9hs7b1dseqlpbdeifItQ
1xxRG6zc4THLCd91Kc9WAN9LrWvxqM97IiGYByk40LAf+8GTD2AyYCsWsOD59CSvU9Z125lTH1eg
mPVVKUEVldwnKXmzIfqzsneWhqC5VzYGpex6FOmjiKN/UKnjAqjM106Ipa1//v+T887VRDp/AsPk
YAXHxGdveHA5JfPw5frG+XvSXNr451F9ar+FfKBhgXUcWO7KPDRFmW4y8JLsiPD+kDbJdkZek13e
DlAB44V9TEXtHJyJGZAkaH7nTsY2SZBzEOOM7TMNavutAhvxise8fA5T/S3GzKsc5XjtdKrqEcDB
JAMXfvNWTs4z6lY2HOT2GyERfV6fi6Wp1nxZcBZe6jxVxVVn3/Xc/S3L+lB59col4PJmpHqOsFHZ
iPIVyzzhUnyXgAYmeAc8C2J/a88ll7+f6nlCklQNqIJn++SD2uQH2NTFqQNH5smW54fy63O0NAjt
JgMJ+gIlGbKLS+PO5dWzSe7AqLIHAdCKNV0+tGigWVPSZUVmFS6qjJU6DO4rEnlRZvp4Vio33jju
bxuGZlVDN4sc9dLWKUMVF6575IRRgYq5GE9eq1bOxqX10EyLZiiZkQwamnM3PnV2tzcDsRNlvrs+
hst+h+qUQpY/SCROB3UaR4owPI+7qt1eb3ppETSfL/w5TQPSQbkB8stdTn+5HfSqQbv8v1K5RTQ4
/pfrHS2cuzTQ/L8CGXKJSskqtr73X6ede9pNx2EPwAvCx5/um/PqPiZP5h2LrcNrcZ9+WSOSXVob
zda7eTBGJdCvUb41QRPlPrTr1sRTF1ZGJ+PJLG/Kvaob4mTg33JJvxFjjbNtqWntZjIEXiISGymW
FlQas5u9+O6NLGRUz5ADWmRykgJM0PGh3KaE/CnmGvzp3rCyrRach07Cw1sz9blRyhNFncoDZ/b8
Yua52gg12x+JctWKD1nq57zon860cVReZWRtA/HXPA4KMH1DbBpc4TuRGivJg4X942u2bZZ2aZmK
Yx3aLnLK8r216zfOwRFy3TAWzmWq0+cEUwCpr0EgqnDGr8zhYA/4Q6GAlLH5oYEgvWFBTtYdThLC
OpGL8s3Jp5FnjGFv1qi5hMBslkfgtLrN2egoyQQI9AniXXWc5PLUuvaezdPKrliaSs0USdH1dhUg
woFE06Og5ZOZGFsrs2/KeFL9vTdxErzNDfMQi17wyCP2F1XOFUr717bCgrPUy8hzEUB9gpWwdgUA
2B2SqofAZpAwSqE3kmyu74eFSdLLyQEng8RtBcCUEsNvFEjGjT0/qr5YK31d8Cs6lc4IMVpiOQbi
cN7s7KINKb8JQOoFVC8rr5A1n5u5HWJAa37BL8ZlYHxJbLuN+iHfNr16tpP+rRVkV5WrKmVLE6YZ
KOjkR6cuUTfhz9UWVK53qisPrrMWzC3Nl/1fF8N5Aq1YXOjiGgKXfeANkREMt5A4nydMO37HybZn
qfohVvxDALrjer+sccWQLychqF5rnuQ55AhcHHx5LfECp4o6+4mj3ozcYCa/OqdPH03pyi92M4IR
LLWmlX4vQv7Og9LMfCQgkEnnto6bvIOAwmPWP0BUAtlj8FGYZGc780NWF6cKSYO+eiTstlwe1RES
yiA9NFpq6BpOHQ9TFtZNNBfjFoIhYT1D2VWuJKcW/IBemp4BSlaks6jibvLMLwlUwDcjNexfouzA
VswTIyKiWaNmWdjeeqn6zJAHswevjmcZOyKL3KQP/W5eWayl1t3/7u7GQlZNnVvvpw/uVFGCbFuw
GuKfW/n3ykn1OvUB79fQ0sDRhuOZ/jBAoXuWs3T/QOGIb6y5TFcWZGkUmgsoIKNuTSX8jrQCMIYK
kE5kIPdhK/e5BRegl6pnYw0tlCYT8Wx0R7OfdrltrbwfLDWtOQA7AY1qVdhlHCDNNIrq2+hlNyAr
YYauFnDnGZnctIBfHAAN2cnZ35iWG+KqQu6SGepfo2fspzmgW/Cl3FL8cu5TM33K8DgvQRIQk8Kw
IR8//OkyDobN0V6DkixsKb0inZWqFxZQL3HVAx/RVLvCu+8n/8RceyUgW9hMekG6zVMgAhSRKAx4
aYIkZMHBpWs8Tgt5Dnp2KZ8CVjqD0SK3uzI2xPepA+kpHSLHMSLefvEsuvetFYtY2Fd6WfpQgDGv
LQL0Q0mk2uIIAoaVRN7fl9gLVk3PE/dpDNCymcwe+n1x4Az9ZiAmj4LUtqHTSFAdXoErLGS8m+69
xrMPIFRiu6lInA/Ia/Xg7JNuCO1zSIZ1SRkKUlp/Cs46kLCiil1mjnplWWJ/CyxiPytR9HeQ9RrA
N1eKLZiUoAaR5dBugJbaTo4TP+vvFV+QhO2erkdfS+ujeZKuoh5HMmqIWV4ogIbSXUO7iDnym9eh
pCsnUKyfbmEVh7XoFFTjbGflpGZwg6BEqGVgmu4PJa8214eycErppe9+A39esnSIzTNtYhujqCCE
oMomKe7rylq5gC3tM83JKMiDDIZAJ333rU93dbYG81n6es2TeH07cLCMDRApjmzzfzQYAMUoQgt5
urWTdeHb9Rp4VKqC3VhmMuYBtEAa33zvu3l70+TrFfDZXJJ6IgqR8ADJSzlxHhIISEHicR5DKPPd
5yJ7u97VJX/lg3JRcylwfo6YO3DNuBCwLZr812D6BzNhawwXS+1rIUIOmi+HlRU0TRLvDvWmSGwh
k+YJ88/177+0DOfv19xJ7oKFjRpnTJrvPKXU+fBnb8VVLX36uctPnqoibTEWFBxCLcEjInQffasN
R3fFVyx9uHYzGEdnhIS5peLCUMfUs/dI2axEHJdOufOcaGFBSUvHN9psRl7pS+/+6cQc+tU3d1gj
XVn6dM1sawLMRTM43imFctx95ZLhKIYp3V9f0Uu2e/56zXYVakXdXngl5GB5HdWlHQ80eJC8gjaw
uUma2lzxPgvrq2MBwbIJ/UcD60uyOpoENKqLNBwye6X5hVXQcYBTYLWiKArQZ5npxgAQjIEEvOnq
cLCLlS6WRqAZb+MEnZsP0xgDwiiPyhvUczEPRQTSkmYlLXLpSMNq/K18+2QErOoIhYa2Qtal2UG7
mG+4cH9MMusiMRcvgTvtQCi0Qum5sLF0JGCZ5Cby3kTERi5CNhzNNZWJpbXQTFlVjBbQZ0RkWVq/
0gmSueAflBBmte7yblpDIy19vmbSHROTgGi0c4IU7lvrqy8NCiCuG8VFis3zOmg2PUPKRkH+UMZd
ADbVEuzRB7cMUpAMB0b9MKeOhA5Q0uDp3gUmNIsC6fYvbV0n+6RR5l46JnSUjdE0sv0QyPF3l09k
jtoAWq1QigS+oMn9bDfgInBnVV0GGRRDPje9Sd7JaFQ7HHLBn5RBZR3yqZkVNiV0jAFVyqoHs8et
z+zo9DMDiiDMgqx9uz7ope2t+RkAcxu/KnIVO3N9AoHntPFb9tpUa68KS+1rnibo8aDZ8gw3cauO
Okl/mApKxXX3cv3zFzadjkVMe2WldWtNscOKYwpp4KSudqkJPro5WzGYBevUWUX8JLH6gSHd6gYq
PTiz/Wpb9j5lPIXIs/9qBfyQ9dUtj3rYg3rVfWoOKOs3cuSEGpDeQRA4Lf7XuO/VGjHdwnroAEXJ
HCUy1luxTUYIEiNP8pHYBT2NDV2DMi8cLjoqsUCBVVJD8zoe6jlSuHuU44eYvqTuGN1YtOfqZekC
ehFZkgkST67/IM7Tb9b0MLfNXYICxRXX/7c1/R51XgzN2UDOPbfBR9DGIM2fdtmDdXKiLio2JoSK
IydsVdRtjPtxa+5YeHpNNuyh/HC3a90vuLp/Ks5RQWYVBeoYprEp3yuZ2ruhSciawsOS6WiW7wWy
9lHaBc3J6ncNxfLZfpxYsXHy5+umufT5muUTkpChtyYnThs/gsDEnafcw01N6/BEOWUWt3tu4eLU
vqI+9NktvZXIaGFW9Gpz3kBReS7QtOUOx5JAFYb6NA1LVpkhpOWala21YCM62LBuFCW1PylQmPaQ
Nuvz6VtWOsnHxE03qq0sT0JK8rWH/KVBnf//FGCARmFoc0jRxC6QjV7z2DXfbX8M63zlBW6p/bOz
+dS+k3DRomQQEp3Gbp7PpPxfHVwCrX7lZL6Y0IAh6mDD2mqJYIbtxGbkRP67vKd9WH7pw6f51G7z
qD1Y35Bscl7NXbkxjsa34aP6KH8Cew2ug413RLS2sm4L7lOHJPpjlc9JguIyqw32DjgnNkEnXhlt
1p77F6xGl+2bu6Ggk3LtGELa80OX1FBjN4laWail1jWbLxQkeYYhwTwS+zg2xY/K628z978A6U97
wGddTUSSO3Era75rklG8gtgPCj/XTX5h4nXYIbawT3yH2nE5GXvfHKEcNGVNyHr3tqnRUYeIHWxD
elhZEJUd23a6y1mw4lOWvv3sBD5NDQTdG3+cBxoPpNr34n72WUTwNHx9ZhbW1NSM2zQSQ0KD3gav
/fAbEhnHyWC7600vffj5/08f3tiS0tGqaIwHiLDoPkpfhYnqblzS84A+tZ6VvTM5ZWfFblbf9663
HczB2+ZZN6/M+9LMaMe326ZpZmWeHU92emyaGgFbCe7763Oz4MH1YlzeEYuaYCyKJ4+qTTGlcVWx
Bysv0zCBv4q8yVt5Jlgahma0kuNtbmSgk6Jgs4myXnbIEDor0e3SEmundDCB0WOAPmqcW28U2ppj
04aNuu1+/g/OrvIB7HJMZ4jrUf7yzfmrmzpfOQseGCnWuFEuHz7/QO2SwGsDUklYl+3Pz65Xp1vZ
QfuLuLMbtbnTbK8v+OV7ANU9EB7lwQcJBfM4tZpfniPK06wAWwLnUis2AJ6aX8ze7UZoWgIKf73L
y0Nz/kEa2AIFdRA9OLXOuBUcpQ4+VXzjBilo5FariP4eXv+GuVRXJIQOrsnS1PVio50Q9DhFjiJj
Irddk3q7yUG1blg29Qi1lLre0aKRO8/m3cGA1uABZcPWNz/DPff6kC9v9n8wh+6Uz6UA5RxIpxWe
dggQ7d8YeCJvAZb6JtX1C6HDJ1hzPqa8abqHcJPD6bGf1xhmLjsFGpxH9cmlzYWn2sDjI3ST832g
3lMXMgaNv+P+H4//uj5DlzfFP1jDkRnCdbpzCNJ4Ia2PjAK4SvKQ+Gt30KU10PIgxQjlvjZIaZyJ
JIgSznjo1mIlcfo3Zru02zR3Br4oTyU9fIJp5300MC99SXvRPrWopn3osxmQhDKV890cmAKCZaLd
mU5R72cgdt+kJe027BOQPiXF3Hy7PqNL49V8oJeDch8OBEX9Y3E/SuMFjHe3Na3DD5VDkZfPWysu
GqDdRTOmSPClaw/ICx+uV+0bjNe8s3FZAZs5ELoZdXcDq+hKRHf5aPgHg5iBtcYZamxm2f+Yjcem
FuG0xmS41PZ5c38yFCtTzCloNqI8td0JBY4GBlxA8nF9QRdMxD/3+qn1QgjkhQqYSNs3YWrecVnu
sYlCozBuil1AsP7fHibP7cupMJy44P5RlmCEm7jzjVRkLc+5cNrocPsyrThNe1C1un4DZY6y+2Y4
xYamHEep0YW5nVJ0uaYQuLQcmsXjPm1ZgqE3HtAqtBK6bVNwVQRGsvLOs7QimtF7xK24B/3xWMqc
bzxZ4a247qB+Mz0HU75GM7I0DM2Q8SLMQdnmOrFzDvYq7j87YryzlVoZxUL7On6xtsZOdjZGgVgg
zIo+BOw+TNUtwD+cTTp6cWomI5FlL2Iw0n50qn8Tvb32nnQR83Vu/HxkfbKJXhZyoDWc3ETHrWoI
EgGcvbupkYa+70Rjle2yfMLTv9/8kIo/mNn0/e+7/3WTXJo6zeBJgTic+thhYP6wvprgCDsZjuNv
CeSoV2xyYY/p2Ebq2Y0xgUYhngLUKhTnI7GrDxkd3QjPc+/Xx7HgcnX5HDEUkKSYcTb6Mju0RY+H
s2wly7H0/dp1hWReUs7tTGKROOGZdQXlFqb9h41yJbZa8Ck6llF4ioLBNaHxbPUo4AU2w3b341A+
VjnUvBx2N9TJym16abk1ezdnYUFxHIRkOYH7QjIez3N4VdzZeX3TregfDOM0+KQM+OjGLmLw0vti
pysNLyyDDlJsEyZkRXMzlkWBuupAiDfUeg3R7Ld85+dls5LEXJgiHaNIvN4OigYDKCQJ7fw+wc9s
r0RZC0utYxJVR00IGUk3nh0Eb+MdC4pQAdhAWROS6tUEc/B1e7hYAA+/oksEprwrgAfCU/IwQRqQ
dRBrYXZevUlpmgegMGm6NcuzPLs6I6mypiuKjZ836Voae+EDHB0u7bpOlvsUElzpGHZBZKp9JcMK
FK1lZLiRbQCLueJgLtu+ozuYDo/mGRSWAUfx1dOYqKccHP7Xp/Fy0//gMN0OT2M0GPu47awf01T8
aKtgBWi2tJ/PXX5y/KUjaWmCCDVGScletQ9m8uI1Lw5fI2df+nTNbRljMY1Mon3PzKNS1GFjrATP
SxaiRSWDZftmlhfgHhdZGc146YcKNbUiAAvr3fV5X7ITzU8hqzxMiWJ9DEmjjW0/Mat6M8lT29l7
oz35t0YmOuySNBURowfqUeHLqCBJKMbfnky210exQEuGnfLfNZ4aVLGnDk6lemO/Qi81Kk/dF+9n
ENfHbkufVORs823xmj3738zX4B4ldnf8UDwX38V319oam+ufsbATdFxmKZKhzFoKNVVTvJVefz+o
NVDpUtNa9OLagnlta+LFx+qe7WZ495s1iuu/T6sXLqT/IDHLAXyHjQ/WcYePUMP2aog7JP3rmHMV
ATszoZiHNyoCOcT8KLyBbXkn7a+p5baPykUwnlU02WRzDUWeqkAaM/PL78aMxCagj9kU5kCxQf2k
t3+k/Sh3XWuaj2WZ9NHYN8XeaBIvojLxNyQrhpsuQI4epRAR1JbZdCpW5W/g/3ZzUGw64+eZi+76
Ul92Ko6nGX3REr8aR1/FU3Xf82Db0ulYqPvB+HpL+0C//HdDy8lsxpExEs/tBrzmuIpuLf4tndYI
xJb20/n/T06xhmrW7Eo8g5PUgQy2u4Pa+ev1T19qWpsaCVTIiIQYnm1n24OWpfL31izWygEuTzzV
MaN9OkiZCreN+9x8b5l3SBUImHs+Pdcl/X59BBfvCmctW80rMoguM2S3u5PVyh1IJfai8w+UieNY
OtHQibdGDhsQKUUoJjogKbgZrWzltDobtG6M5661Kxzqvs3Batv+NBnPmSUfwKN035wRUbb7MPdr
EloLvej+cmySYejwYHnKDNBI8LIbIi+1Tg0T3/Pc5dthmDbX53Kpp/PB82mj0dpKRxMlYyfUU323
lPVm8yLd9wlYtMtO/XHGKV05yi6dlmdt2fMXfOrJq725mTqzObU8D6I0N0k02soDSd0asGOph/Oe
/NQDMZsMDNaYNZzE8rHzhHxKXFKEiTWKleeIS8ZzHoRm98qaemB6guaErP5PWho7b8AF9fpSXDKd
c9uazSf9ZIzcwOervN0Hxps1m1uj+cPN8rYV0CHFvWxsT4I76STnxMzDgib5tiKchqpqrRXHuLCf
dCwxMQ3Pc6ykPJWyyL9mNSNR3Tn50QoKwFxxvw89lBasuLKFBddVtsaaKDHOZnEC6kxusiaHpnDv
uMcmL9covpe60BY8T8eknknuHQNyRzt361kHNnY3Loi24lXRBSae7JuTY9XlvuSpfbQdYNSHuhfP
1zfVpQASm0pX2pIBb+ay8PJTQ/iswgn4nB88972XUdhVEZakaKKp8+gYzqQOVjpdsBIdw9lKiyVB
w4qT0Tj3qjZeE/RyfTxLTWtTFmTgqgC/V3kCnZD/OJj0zwAY1MrmXWpcOxqFMafM9vl4Iqg+CVnH
vtcgHFj58gXL0NGb3egBxcR944TgofhRJCo766o5+T2xm+ZunCuQwRhdcAty/bzw2uXEKdycefCv
x1bKn4Xy31xXfa+bNVb6JbvQjmA5ZlZgzLI8TbQcgZiexNH0WhKmAYLSm5ZaB4EbtPNAW1HRozBJ
v02YK/dIb/Ib0iiYHx35PVXNkA42B/hG+JEoHgNoOpS5H7rzy/XPX3DnOva74C5ICaENcnLSQH4f
QFYC4cs5mHbAHqY8BGAk21/vaWnbaiercgYy2iOBueWk30NZL7groe67ua318/g+napSgFUfbyHV
qYUOB7TVJY2Y1VYry7Dgn2xtHzWzcHxQZY2nPlc8FGCf3nOW5SimKdtNgHtChLTsr94W77eNRovf
2pKJxPKs5jTP4qXK8reuzFdigwUD17G+RJWNUZlec3JVk0YuQ6qhHOm905eHQWROVPJ2peZzYWvp
kF+QGiWyAdv9KTeqdz6KfZA5W5Ubh2rsPq7P04J96zhfXGN7oIHG9sSV8cpU98X31PcOnLArxr3U
vrarxrTOTAi7I4eBkKDNxLbkfpi38+H65y+YhI7xNRTeiNsAn69s+VDV1RgWPuiqrje+NP3nTj9Z
BO/ykntB2576jNmhV+YGcADu3Wg3j4bjr6zx0gi0s2go2cB7cFOfptSb7nojlfuiK28MlXXsrmjH
qpsdpzmlTouCPpn+qibiRaq4MW7SeUddyXJi2JDKlS2BNEqb/wq8MttM3dr8LG0gzZCVavFWwBk2
qPxo3I9ePRZsxZD/gmkvXPJ0/G5uILVu0Go8uXjYdDaET+6mwWLDa5vG9M2DVsb36pzlqSfpbZk/
8JjPjjp4EPPdQXvY3jaJW0d9b4HXIzHYm1OYPwcXed9EFvbKc8xFoAJOMB1YB+DLnHZZxY5lXth+
CEa57rkNOPWipAEu2K55esjZWd9djQEFJHUW0EzN8SIxm5sh94MPLmXybrDC3F43jAVnroOTmZhF
QpAVOfGKxUjm3DWp/4QauhcAfKO+oc/GbK7VQS94Wx2hzH1wKVa2Z52kC4KbYGeUDWo7za1Zfz3r
Glwf0IKl/5V++2Tpo5PiVcVR7Ih1/t31XIXzWduCid8BXVvHhY2sE6FOZOLlXCv/iCo0tw72nWVE
qRQrvmqpdc1XDdwxzbqhxjFTHqQtLLt6tOY6/c7myruxC81TNQOeg8EUYBwp9nbXuHNE3GTfmF1w
4ypooawNYFsyexY7Qjyt2Rh9eS8FHO9UFAcZOGsbasHh6hSoQe+LKa0FO7Lgwxv+WO1KhLO0Apqj
MgR4Nn2bG8ee3E1uFcnxNUUMdX2DXhQhPDsBLbPuCmqYapjZ0WQgsYIyh31Xpx4JWZsmcDcpaTa2
VdS/8350t34yBRFReR4bTTPvUUncwD85flgxVIapNAm2CijIlTejhYHriOWMQUqWEAy86tpIgvyx
m5+oWBMxXWpdC3qhRZBV2bn1rnrIwRog+NEyf63M6jn6vHAA6IpJTZfZzBoGfPrIy7DL5hE8WXXI
4ejLrt6lEhS5nY+77STMUKrG3Hqr0ucLjk2XT3KMEQjIjrCjVQ+PLEnDiQ4h5Kd2ioMNeA2KstSL
ZrRdnZuZ0zTpqWxt4I7M4MlKLW+XUOdxZhAYDpS5kq1dWijNejk2LRdBlZwQzmQHhqrBnafq/3Hb
qrfXl2vBck3tDuGmKW2VP6UnJ/ioJY9Nr1gJI5e+XbPdliRgOip8drQr64fbt8UuQYTtsm7tyfZy
B75O9AlIvG9Uk8mOUjoqyoyMPtakHV4YK9KbZsfXqT49JPvnoIKHqNvDQJLIFGtP25fn3ddxuRCz
6Kegz41jkSPf3oKbd1OXco0B8OzB/rVBX2f3ZDZp5SDx3cpUYGLq2VfTpj8Gmf6cK+spUT4JlUHD
ALpD17fR5cPe16G30+CIihmGf/T41B1HQr66vHjtztQOc1q/XO9kacHPc/kpopgF7Wni2eyYFnLj
iJfc6SPoWK0cB5cDMMCQ/9s6zzJKQbrLjn3LH1K7/ZUX/aM/dm+DWUUks9+LVeLEpcXXzNo1eI2U
LgZi2e79RNnGZeXKwbHUtGbPCjAGu7Y6nGlV8SxE+pYnxY3GoBk0CpO7ssqa7GSniM9tAMvmIehX
Zn9hx+pgWgNV2FVK2uxk5UH5iqQxpxESlqgcqWpHxQHucIBKTrL9Os1ecOwCoW6LwXwdaZvJabKM
VqUnKzBD6mbQ14yVct6ub9oFy9DZPotSeY3RY2D93Ec831GziDyouQv/Fs1AqJbpdJ8Z60aFtclO
Tg759nI6NApanlN2C6z+3P7ZHD+ZHa+bMkjMzDi2GT3meLSdkuA5yG7BsJyb16z6LEpWtWerrj0r
rFGR35rf/eLZ6G9cAM2uPTMAGYyEXec5EJ1tarKQw50Xfv2WpZBJur7MC3an84i20IxS0oY/J9I4
mBwS1bXzfr3ppR2kmXSSeSDC6kRyInWzmfsDuKUecDEM28rc3daDZtlu0PlN1iLMyMs/NH80CH0y
2MNAydP19i8HTL6OrbUrqMLNBGEZLQQAP8n/WBbAmpvhAKq+jwqaUuH1jhZ8uI6yLSoyUjtncKxD
GRaIL0FmE9gt6Bdh2fJFrJJtLhxFOuI2UQ5R3uT7R2d6ZEUbiQ68gNXapW2p9fNO+GRxNMGJjvIC
nKZkfOceqohlTt5ot7beC5tVB7tJr2oCplp2FLl98CH3Wxnd6/UVWPp0zZob6CGDZhLWTLgTjnYO
2J5CWfLaRXOpec2Y0wLF2lbjG0dFnR8Q6R6ipiySiJTwfNcHsGBtOpB2mG3XNUwcoDiS26wKk+B9
6iEhwr2VDpYmXzNnZBEcC09O7OjX4NjvkaQcve1t367ZcU7KFMciImI1thubvwW5E005D+3i5XoH
C9Ov42edRgIthccYhADpuGvhlI6ObL1tLY01ab6F+dehsyPJJ2Ac4It8/5UMOPjdvXBfbXZjFKOj
Z3OSzRnEglHZYfV3gTlFJpMr2YoFN6fDZSevrlwl4OagYud8panRRUqlf+pkABtjRbrXEoqlK7er
hV2kk3tynhM5qhFviLKS29Io860zUbqyR5cWQbPiCdrchdMPxUmYZxUYUCaaO7MGvVM9VRA+6YNy
ZcqWOtLsGTKqoNoCNP0U+Pekf/azp479oObX69v1L5nchXuQa/3Xkc689V3qt8np69fHo7F9vM9e
nL2zj2XIojJUkRkBcRrGLPpNwyoEFi3q9nh+iuwNAqgQmONNtyEn0Mq+V0dv39ypKqzDOno1NkM4
hL9XvhIf8+9H2oFmtV6TmDYUv/pY5PLRd6q7joiV6b28S2w9qp48EUwmao1iCHkdso7u3J6s1Mss
NX0+gj+dUWmV8cAwmz52rTdWveTBr+uzcdnF2Hq87IAiSWZN2ceSqyRUdhDaCXly05X3icsRgq0H
yxatKiSCmupUOWn60peGh1jfGzdyzv3IgtJ3ZI5VdXLtuVqB618E8HqBrcfPqYvlTVqRxF0BRZ+w
rNX8VpSjv5uReNnM4ImE2qggoNHvQKxJOEsfcABRIP+6bNimTpHFXsqcvd04tojmTspvBskSC8fr
7BwsX81ZRKskIyHUcdwk5Eqax6JFzB66He/uqR0MOOErIypsb/xiBI5ZvbhTulY2s7RimpEFPHAE
pdizXtL5z01rka2fMmNnUr9a2WwX2Xowhzo0yhxQaFmhljOu1Ph/zq5kOVJd236RIhAIJE2B7N27
XK7yhKiWToAAie7r38ozqsd1OiM8O+EThVLd1pb2auAT5Z+BE0FCXsemKZtDkPpaRixT5DSSLI1y
67exUN14NG5aNFFGHZPi/9MqDkgmv9K2YqGQ2n5LMUBzNPC+/Skh9rVEpVuqh8ZQ8t2b08FsQOKA
VVI+TVeW9/sBD5fk/79tSgOHsI7CY8hZFmfHgib/wsHELcLWAUkb3lifTGS8NcuwcFLq9wOVh0bU
ye8BNTkkY4PQBBLTLRQx0xpaZR/v2UuxYJXSDGRooIEpiqPMYC4f4mTCVZdr8f3jz19aYKsAaYai
y4aqT49Oz35yAUGJMzdfFbm4ctxd+P3r+0nKaVvXIke+ndC7LnHvfaO/fPzbL8z3+kaSjAOdBis4
3sRIBCbLyRbLXQEAUzjW15RsL/38cz7yTyh2RIkt7hKOn2+eu1bEoFRcmdlLP//8938+DRhroAuR
ocCWLkcnf3bbYuO1MpqBfPx4gN5/+PH+5y5S2qTi1cgPri9ve7im+4V3LPRDHqiw1UAm1u7vJg82
H7d2qT/nIfynPw12XlcThx9Kf3pyqX6dWb1TDCa9Sl6j915qY5XTMOK3jAjODkWbLPuAdnftbABh
4d4SZ31/ZWYubIr1PWVoHYCpWzzxDkH5LExw49PpCenOlXV76fOrLU07/O4EGCJIV+fyG2pv/VOr
Eqg2NE4+/v54Mi61sdrXU+ARC3iAOKS0htuJnAsb9r0loVu4CFOfamR9ZQFgH6INvRIH2pJ7ugyv
GWkOeTv++NznV2lQ6mR0WgBlOVST/9jnzkvSIlGshyvr9cIQ/c9tpTPd5PfSgyWdE07VsMkT/KeI
P/fjV7t7CIbejEZ4h07sHNzRU6jeBcM1w5n3r0Pe+orSdtNANUITHLy3ybjcyuR7IOxuyknkiu3H
Pbiw14LVfgbMtCcddtYhUclvDXfGcOSUwskDFpB+PVxJ4c5feydDX1sQCJHWmc6Yd/D78YX6EEsg
Ynz6uAeXRsn9/xGpX5pMwgnQO9BGxkOv35hZVFQXYHYFUFbVefv8uYZWO9rkncg8SCYdus7V3xY1
m0OiGxsr2aW/mgXox6pRxZUyxKVerbY2mQ2kvXUlDoYs0VTAEUbelN2+WpZt7r183KH/0AXvTMua
6VHkwQwgHA0O7sRLNyymMfi1NAEYWaZL001Qeknk6JFuuwVS+Z6l0zOAREAi5Zywa8T+C+fX/+iY
9+4ElIvJTlrbfTHK7VwF8UizkxMsu6KSOF1OiXfND+dSa6twA35/Ukt/zk7uEhwcIkK6JCETzQ22
7a2T9Nse9nqF6L98PMQXmluz/lzRN0PbT9Ad8wOxJyNDbNPSOaRMmtDD7oZM6lkgQ/lucDC5tley
5HeJv8j314SX1pBCtIR4B8gUkNCnczeest4dVExtnd5LeL2EvExEEWonmWNIy/hf3Ty5BpC4gA/z
1rzB3BN94YuSHWY9LV/cDDCaU2Jnj+Ep2S35kVXluE9n6wF8q+WQhKItwZVyWuqGtCjUBl4KFqTT
YP4297X83GmwZtBAVzjoFc38gyfnx2RqlsgUUCUnxfTw8XxfCHRrGs04eLVIC8IOo4DVc2iIZVsX
KnHX1Oz/gzC+t2VXuVHtQx0mo4YfxH+Ylnyjs/FJA+MyoWTl4epWCQGcWHPGa8ZjkoVImzdeDZma
lwKKs47zxZ+WkPn3BQogMIfbCye5MrgXjpI1+651ptpvU4D+SxDuOpJHbbCv1Xxfi9fPDe4qAM9Z
Vw/z6HNc/dKXBndZcIWvzNu7Ml/n/bKKt4F1nNztUnEAUaVGrsl4HpEJEuDj2Ofx7PLqOC8MTlP9
BKMLDpSlhpPxLh+B7q2XzsQMFiW/P+7ne0EDqgH+up9qhmtHoOyJCj8IvUkO9zItls3CHLyrabbL
tO02cAWVMbKbrx83+t7KPTe6GoDWawN3FEyfRk3f+ir9TXMWf/zp93IwfHod4fHZpmIL+MmubX46
bgpZG91UD4Gdm93HLVz48WtyGU/gAaXyzD1lsh5DS/j97C1fPv72eyfx+def//7PjaemC+0cAD7w
MjKA8VzEY9lDUXmcVDyeSc7iWpHv0jCd99U/DYEc5UHjhHanidI8DgIJllxQjRFNe31lJi6N07np
f5owYEEKGpDxZPz8hc/JtkumTw7Tucl/Pi3n3CQ+XSa4fP1epjaEaC/QRSDE3qZ+E308FZdGaBX8
QEyz8Jpx6AlyOSYOqO6joa9aHJztNYPy94LYebZX2SQnOHekRhMZCfhe6AGGNqidNHva1PNRNj3e
8D/XmdUuBxm1Qf5RMYi2JvzryG26S1ifHIfavyb19W4WcO7NalP7bqWNmht6ykcnPTi0MFGVseG1
BG1t10q8+UFizD2UHUsPU5lBR4L01feP+3dhJNccpwQISQtI8XIqiPxb+gPchX0V4vR9yht65V5x
YW+uaU4FzcEa7nJ6ktwPdl2TzJu+M1k8jDPdDDzrXqkg2Z+PO/Qu8xuj6a0iQepIOFfLlp2MGP1n
PzD6uNA5fQIatD/CNXB+wa3/+yy7/CSH2amBiueVE6pS8keVNfM1uaoL22BtiSFUmZJiEe3JJ0Ps
SALlszoqrsG4Lo3pKkaUxlRdSwd6Ut5fQmw0LGXoQirOBj+8pNh8PJYXjjhvFS1UYZzSeskEMEPx
IFvAPtLFjVzX3/ku21Sd2rF8+D6BMHWlkHNpzFahowj6uYX4PT0JRKVNUYskHAAHDQtIPn+yiVXo
qMZKVNIflpOY90X9OCQPS/r88XBdmpNVrFhq6/NFk+k0WLCAy3E7dX3smuZHH9SbFiJeV2LSpT27
ihfUhxuTsrkDgdFj3qDA1087Z67j7hrJ9cI0rGlqgePOWLupczIZeYawalwR9b1XwZUD4t00Dlt0
TU5LS4OXw2XRJzvkfszhOr73Kg6pWwNnkMpROnLSqjx5g+vdEDA88Qoe+MWdDynZPpS9bnZtkbHP
LYg1jW2cR7Zk0Kg98dJ0YR+0G69o3HBqrr2NX1gWa78KKMhUAQmc8lSoIXInOMsxXGDd4Kut6ruR
XAUKX0gb1oQ2ECBVWkMd6+QP0N+DfVAMTY3PENrOU7YKBeNgG+GTBDZFOoUWHWrIut9bTFfjXrv0
X/r9q80vS+gg4wK6oIBYxlbgfEBN61M7c81la+FFzEV+FkSzduMXKCEOLzh1N+CahXlxpZFLu2a1
/VlLgrrx5uXUzW00etukcELv2iq9dKy5q02fezC6ZS3cR+iSdkcLFFYWZW1HUjxl5vJE7JxvpWf4
BgBxtasX5sdSNHD7MZxEdvE/eU1YE9882/oQxs+cU6O/SlhUdXRHAnolsl0YwjU7zGGkyIoG2Uh/
fuiCLgdlX3xzhS55YR+u6WBTqZYUDB788rFcNr4G0WayFVhxtd9FFg7pxyyYaPzxins/RrN13WKc
YdumKxhioUIC6ySwRcK6s01oMngjF/M19tn7e4at/ZdlnpdtY5LguMgB7h6WwZpMsit526XZOPft
n8tChwcek48+jkpaIk/7bgIfVsufzKzXpLZeQPmBCSQXhXU34OPtrHVRXjBXJuA/J+j1Gwwi1n9v
Xv/8eigs69k3AR7UuE/+jJ1NVMQ65KJR6iEDbdk4v/lQ/lHbfqH5NhOVYLHL0uzUe5MtQ892gQh9
k/nbkSb2qA1UdUBYhfMbBxbynlVnsYyC1DYSo2YxQQE0jQq/729b3HJjk6nm4PLA7ue8DLYVZ/Qm
a+38w7pL8i2BSeMzr1H/ERKPboNClnN2QdhnBZ6GqHCn2PAehSjKmvm1rhUDlaFl+6UlMloq3eZR
mXP7ZVhkuwlG6/5salE891rr40wa/WSNWaJ2WrKD59lJAEUxdIdU+Xwz1Iu4HXixxG4gyZ5y4vMw
qJQ8NprzyKLyFSqi7Hac/ALaa1np7eqc1Lu+yRBQuiTTR11O3o+ltDyNIaRT2l0hh+FKye/9reP/
lzX8M3FiquGANZvltFjwKkoOO5m8BMRyKYsiwjvt48c79P2t4/8XaP9ppptphxqHP536IM8iyFrP
IeAqbx9//FIfVmdBldm2KQw+Xg4Iy9XbnP3mqdlL/xqP9tKvXx0HuKAVMMFFpkxKz4SF6zq3IPVN
V3b+ha+veXkZXqrpeJaINeXgbFQL4zNNymu6Gpe+fg7Q/4x8AYxgyfD6cPJhCREujvMtm6bDxwP/
n7HVO9t+TXkGCinVqgfRMck53mbyzi4PlFbLV8pAeITa/EKiuq3EI1BC/iZw+mnviKLed0wuedh2
3A/bwSD/ywvvFlUPL2zGrr5HgUdEENAQ+8Fv3FsxwOhdc+nGOVSaoJ+X1OTK2F84ptbEwhk+0EGn
AntSfQoziyZ4Tam5WZQaQs71sU+zazjaC/F9TSPk0KxzJs+FjD087sJCmrtSCqAFxyn+eDIuNbDK
6DJYCJJ2mqHqlA5LXMJ6AjT/JPheUIOz/TNtsP/C/z+LSRDtprjjJ8fFtkh2voKnuJPt/KnLAVuX
1Rst8mJC+IR9RRbmNNu3zs2SBp8cn9VdlEgUWsmYDSf4AjCvj7vpB9h+VwbmQghaUx7TBvWMbhiT
Y+aaaII7WurfDXifdsm15OPS9K5ikHST2ltg/HWyKDPmxqCS8TQ61f5TE7vmPfIF9pgoJIgjw9Ho
dzdE3Tnjr899e1VfbEaPVo3AM6ivh63yvTkOWGMil/ErP/79wWdr3mNJIfdJUo+enBHyH0t5TBWK
tFWx98fd57pwbvmfdZ9WXdIv+UxPdnyj+hthR+yCK0vn/Ylla5ojNXnGEUjxuMSbPTQUxpArYARH
5xqn9dLwnE+Gf368gfrNLBSFhQkHVCI3tN/iclxvu1QnwO3x/ErKf6kjqwA0zlOBlAeGN0P9nTu/
fAfloWv56/txmsnV5m2RVuE5E2lKlWdvPndPIDzAogmPiHiZyZprNdpLXVhlEgHuxG2ul+VEXZgD
t5Kmr5YH9a6qalirfryWzsv+f89MtoZmLyNtAt3jZoSzZT8t9oRXLDdc7EhD4vZ7lKjfiJ2uzMmF
5262Rmv3LgWkQdD25BDK32YcwzIMAJHKNlT27T0wkDaiQ2aidPQ3TMly49vp2ul6YeWteRcuPAFo
iRz76DAneQrOeL+WJ96N6VtnL4oxuRLazyv5nSFdQwoGxXXrAMR7IngHDluP/ixRc/14ui4siTVq
AAs6yDsnW06soTBjAwNyzspzvsOurIcLg7SmirZzXcFKDlezZrktzW8y9KEz35VJd2VwLn1/lQB6
zZgkXsHoCQq5b8FQVXe6UmTjT5P4lWt57QS8ME5rEDwIWu2YT3gQU52CdnQ998cBQicnRtxrL+SX
mjj//Z9A1vStHWeCnjTN77wQceumYZZf8zS5NE6rMFnnpk6dpkL2ATpyMvDXZky3ae3lm2o21wyf
LnVhHSNLW9dQeOLHjifhSO8tDMAafi09u7AP1oTRRflZgAu4PBbdsKUse5Rz/fPjbfB+dYKJVWS0
ec8yIMnFsclYG9Euc/dNVcPticvHdOz5m8qy6kCrQm/Lpm0/t/nEKukhZKKmGY08qrG4c4v2W54s
907fvnzcqQtTvsZo27RPa5zqy8kGgPZnj6TS30fQoEL/yt67MN1rpHbd9apuAmg740l9jieTyp0L
+GUE7adrIuoX+rBGc9aqzaVKWwEtkuEQkOavhX3uzOXOqcdrp++FbqxJaBDZcqYFot6nuvLprkp6
J8rVBFvBKr22ty9149z0P3tb8mkpHDdLjrC/CpO5AkinCDM8HRrwoz6e7Qs5xBrX2bR6thSwhWNN
2QbKV7ET3CTLsxoaVCW/fNzGpZFa7e9Z9Tq3LtqQi9lUtXOoU/VQj9dE1i51wf3/oyRgZNbAcGc+
OYV2nhwYdmybrsyf+sqWEaSX2j2pePn6cV8uJCprVe8SUrhdW4/ymOniyRVelAdeGiYaroyDlVFh
/b+muWYHe6lnq52+TIUikyTqJPM6OXEB5DBQ2/PGyaaiC9PBJS+qpPRzl2W2hnlWplCl3xTIJ2sP
HpnUvZsG94V53tPHY/du3gUFgvXgaUE8Z9BJftRZKaGHXLpANE4p30BosT8SOKBAoL4K8rgokv53
4HMkFnwpgiuB873tdG5+NZxQQfc1yUBSxAks8SbONMAMNLT+Z4yN0cB6AMXYQ9NdBukxmJrd2PVF
rHP+wubhWunjvQVxbmB1a5RjyfzRJcURtV1/20J06atZ/PzgQ6qyBx/Na04TU8U1Evh7R+e5ufPP
+Cf+JCPJEzinpUe8LN/7LsrVIv3EG9P50+c5+vfTAQQEioLnR8Xy8T4FMy9JuLM9w3Y2npiiAvo5
24+X3Xvh59zUKopOKvXcoSEQBoGciu6/u8o/LEA8fvz1d8ti58+fB++fnlgjRzdbsKgXITZmWV5M
TcRR8eBWO8VfB4WLvEDoLrPxDRy4DkUYBIwq6b593P5/xdV1nn9ufxVdYTqasKyb5LFnNtb62cPr
SsfsnrDfZNFhCZMy1vwQY7bghM2PgwMeDq5VS03vIBwZuzBssXAza8f5Js1hLsWb26LTd9kCdRi7
H+TyjefuFXrhpQW1CtWqJHVf+jQ/BmX3N8tllDvtz4/H4cLmXoMhYUFRaAGHtCM8ro80h7qw08eV
CV5bfY3TdGn3reKHgPteS1vMNCdqW5ZftbCH1t87yYPDP7nl1hjInqhmSKFBdgTe/OSO4yHX11zR
3wU9YKWs0Y8aKvQu7QSGqHMjEdQxAJe7sXJjDXtYr3yrzBeXmLCeoDo02w2BvWhwVWv1wvys4ZGz
o4Qwc1EeywwncldDX6UKxmqr06k5Jnl9zWH4whJby+23c+KIwAWHsbHjQyPtccjq6cpevxBJ1jrQ
0EYyEOz1yiOHqGmYQaw8gqdNEvZQDok/XsaXmlitsRT19az2C3WEjK4OG2/6mQ7dL6Dkdx9/n7r/
5dnvBAy2ioecguALGy7vWM802zq2n++NSPW+dmS/hG1fWBU6fln90qJvuz3i/nCwyeJ8BaUPYsWS
eC0HZdp4X31O6j2qzOTFc7vsWRnCw8kVoHWCNw0xQngjpvWiMFRe4d/0qVseujpITrZ2sq++r1AI
sV0jbjwxZ0nY0bF8hbPt4kUkU3zX4fVSnbhT6w2TOuvhKuTySMNOVcZ9ncsGDkOuEymYdMTweAbg
0glcaHFp3m9BjvYiQ3xUVfwE/EY6pPvEQaldInPaAmWcNyHU6+DVrWY/3cJnwOxryJEcYNSi9nhf
YXHq1304JgNDOJ07L2r6GTINmvnP7qRRiiRzD9PVRBwhR8R+TYHLT7qy5NWdHVhjGGr0LzMzsp9H
3v6SKIzHqQYQNe/bfpMCZzBFxsd912WFqMPBL0mMx6fkniYBH6O2bngXgXmb/a5hVIDnKX/q8rDK
HfbctKSFH9sEpfbUQHInXUakM3kW9q6fRArjVUZePqQ/03wcf2GgAGLxUXb+QlSrY3eZ/4xLJzHH
bu8/2bGHR3WnNQt14GWwCsmLTakgAw8j8vln3+V4WNdjkMTQrTW/kikdXmUxzW+iyOhzXdHyiflN
vU1oyr9NozUq5k5Rxs28iJ0e1fQryGcI/dLaBChkzWN7L9t2LmE97IwbpzRTTGegdZHYjvJ+KUF5
VSj1RuBcNlO0TA7sjBOXetGARUNCqwIeqyZ1/uapCl58r2/izpvVgc7T+ENRLW6kcuevFF/a0FkO
f0ieyU0TBEPMACWMFUdK6yUdd6HZPoowge79V8NlcMK8sCflWdBTk0nOLOw7fwG2v685wLDgytKu
TA8Ye39Ha1c+nek6fydUiUc4K2VnhGBQ/1omjzzAMIP8VI6VD0QamHykLUnfGHOrXZ8w24eCVJSG
ZdV3cW3H/IfuM1QhUy3YTwUC/biVpqe3M6rkUBlTheSxk0wwAEhF4YFK4A88Qs11tmHn5sNh9Gvx
ZKB4j3/si8jWoFQzTjReTrtEm7BKmd4xNucQ7+E2zHjZhqkD09UI8qQd+PAqwUcTnmxQLc5vysrt
nisp+E1aqu6hCGTQY9MFJd1AhmJS4dCT/rUqjf3rd6jUhxPsjWM+V+IGr1r+xqWtUtDIBwEtK9h8
5By7Lk/HAVhH+r3oa1Qyh2rYu349fkvdtAcojdkHELrabVno6qEHywr3dBwSE20hmSqWZNtKfzqW
GiJ+7iC9I28ZjfzBC7YT5P7vtNNMBx2oKdRUnalMZqAbCkHZnw0yrlC5zfA08BpPrKSqQnjBD7f4
peI7krZmm8+sv8tSmHottWgiZrNYmiEWHiKdZc2RNoYMIYMA367UebljxrMmyvppkLE3jPJWdyqJ
8ZP918Ghz61OAV5OoD+nYOewJR1MIq23FLcS+q911I+eveuMJhungAjl0DgzNuLUJXtadBDeM/kw
1meX+nIDo6DgIMrS3VudNX+dqmKvPXxe9nCbUCMUBiZ3U7i1iaA9wbswK7T/0oug2gcT8UDayhO7
c8t2OdjZVjeuHNwd98EqR77axr7i2QGXoTEOfMNeJzXi/WrMeJRDUAL2NxLYjDFVYguCWH0UfLQ3
HpudLzA/JfuxdILvSo/Q6ORII0KE3nInCgBoGFCMfKvLHooYjgD1HuSXUHd62nqWuF8XuN0/DDJj
PyQPeL1NU6hphIkc+u9TQYPH2qfFA2n7ejeJIXk1OptfEzLzqBsLEyYweIxyz1E3C/zBTgNT5V7Y
Od2a1NGbhPb8QfMm2zJnzr8F2Pe3g0l43Adcwwe9dlABo3kI33f3PuOVwumRmdhtmzQ2VeDcdC3h
d64e5i6UsqSPxmHp3nAjoErBpzCfl+5AavA6lpF/M5Cr+AF4dz+Gw1n6JpQZKR+FHd0pStjUxcEA
h/kYXWNx2Y/NoYBs3SPkrBlm07PbDq7gG1MneUyEP3xNB1Y9tWmVP4I3JHeL9BwWaUpBRYZ0KfS9
qtq9g+Bv8qTLqvtVVRyGsC3L+73ic/uzbjMCz/UuPbgVrsyBN46A6Ls1xPfwQhWcJcfTU854c8eb
xn9jbuGfKIbvZ5WW+ZEMI1aSNxEEKp8eBMxSNk4KQ6cA2iZY/zwFaKyAR1IJzHyEJdRskQQnv6dl
6Nge2ZV97BMhbxJk2j9Q9K32qrQuLvF9Tv/Ahqz6MsDF6S5gKK0A1eu9zUrbVwI05JceRuvAQNo5
YNDjtnTjm7pJQ9N4zlcOOb4wYHhiackiX1UydEucO9l4NlHikBlOPbnTqixvEz8D0hmevAdgXdyN
Q4h/sMTLgBFvzdvZYXyLIDltXNiZh36qsqho6ipq207H0F0qNji7258WZ2Tcm9lMIdK5KewANtpN
bglmVdImty1bIFxU0Pa3kAvZmsnLd4uRU2g49tPQNtl3Tp0s7m3JXzKo/sdw9NTxMjv53YyXnJg0
zDnNMAJIg8n+NF7rQA5FDb/psLRmm/V++ZB4lfNt7Nr+llnEIeoMCwmVNyRFVJd5kUYJqCxvjVt7
+ylzKwCSGrrcTHMK/R5Z1VHVkebGLK68B8bcwUbo2iac29qNEispbp54igsruziPYKHlEV55zKbM
yuKvF1j/VA1quOt43t6pmXjRYiAkGEJ5KBsPpS79MpbQ4ZvvqrxfdpWfsx9kCroHXEjLLWSa4XZu
On6AYJ/6wgDQ3MOxca73nNXTIx5yvK2b9e0GeVaJ1AkPPXlauLFDJ1KEFCzXIuyRecmw9zhGzfc6
qGAk0u4aGBo85sFSOvHQFArK5C2XMLMrp+cxALHN82gZ8c6QPa4quIWVS1XFPQOyKkqBtFti44/6
28BKaBSWPYelbT208r42LoKg37U28nWWybBscufNVtK+JHSC6Zvsmns8s7Em1r1P0lDmWak3IqHV
rjCQZw1tBeGXsHIXW20tL4ODLyqy1yyLiAWlEd5/8UK9IhqJA/FcKCHtHHRIRQMA53VsatVMW6RG
/k/STe1bs+TsUWsuynCuDRx++sJtHnKBQs7gBP5j2gbyx9RK9WdKsjrOcABmkcAr/XZB+vPNQvwv
hfxwrl8ldxhibtlRKGeVYG6Ghlkf5EqIrkY+kHXf6mIUz+AxsqOgvveU9r3rxWnQu5shHbIYuy24
V4KL225OIfE/F/1wjxOLIo0auXPHAPY1m7EtBgxHJ7dgZQwPQi36D4MHKB46qKZ/jB2CuzkZGj9S
eLK88dyAnefFKwtgFWHoMDDP2cG0TB+9xZSv0snqEyA6RVxm0GpC1pQdRatNFUpgj85JMsoFyJ/9
fc/GqQohwFI3cZNSeg8Dj7QOpULRriEC6vCM4ErrMhSrozrzXQeHiUd2TVc423E0lQlL1B02YOmz
F4Nl0tb2CCyAs8dRJ78Jg+WBE7lkW1tU9k21AZTrKPd23aDqaHLb7leapU69MaLMYquTJUoGs/zM
l15DtMOOMCxTmsgvcij5HLJyrL/nhARJOM+De9uVvro1/ly8qDqYNxlQgU9L6qljibKIjReYcUfK
ehSotCKb/gBMX9x5g2g2upv2np/tpO+P4CEsMIOSZb9zSDMX0SyDclMYYCGbmdBH5dpppwA5F6Gd
ybRBfdkeXYgvneTMzcYCXL/jC/KPvJUOPKf7JGbTDHLZYOcHJUrnIWdsOCg5pnFnQZCoq07cn2Mo
3Gh7vDESDZcUnuY3jfJr8JdoWp2oKTFdNXxHdjMyqBLbzfKTw4YGAE6APhc22b+5rlz4qdbVjqd6
/gXLlfTIsR72wMy521zJGgwoPe6pDNTJ9EJueQ8/WVxshkMykOAbh9jfM0SE3CJ0SjLcpDLRUeOl
djNNBhuS9E0LZrjwjY2K2YFbt1eCqDGlTfPAoQD2BwKyuF7UZTqDmzm0WxV4bZR0+ZzGpM76n2yE
sNLC9ZjHTHl1LNO0f6kLRW+IFk4bpWWHTcrSZfrK5mrZllUuf9VWnG+MTJdPBXx77/ymStobKPKL
vSsX/TgB3LPvjDG7dmFIjpSYqnaXjI4CPIdAUIyAXrTRbb/smQNT7NiZYG1btznuntTDaVEKsxPA
X3xNSUfQsTL7Q7QPERHrlLc1zZHH26TOyGbynflPo1P2yKpaFbtxDs5GyROSiwjSXtVNMqciDZe8
qm7QSSoi+GhjaypVcGx9A/PsAWaRos66g8H2jyhz+v1QKD9yrRmLcFTFfJwRDQ/wvKoNSPgmvcth
thVDHSRo4JNewB1dF20ZF7Bm/+IUTh777Zw/lZzyH3wu6yjwHCfM8YOfAj93f3cQWngyykn3jfWy
09BlfDsJl97Jrj+fvsRsVVnnNu7dHI8iGn/+ujQOUmSu7ANZUvK991j6O4VP5BdOCFQC4O8IOXbZ
jLD1gWybu0Fw9ry45znMOXKvgvENoMPkp3GdDunuXCcGrzi1s2l6mWPBSm+hEfGqZgGafVreSuDn
oQNX6P/j7EyWI0W6JfxEmAURjFtIciA1S1VS1SasRuYxIAae/nr2qn6uUJpp1dbqtswkgBjOcf+8
SGzPZeewZBKnnIkAaIQmuTdFcvCmvY04hBPqmgQ4ERsbk7DzEm3z5iRx4ioi+IgQ5kxGbMkWRTzY
I5rsdvBr9pNp5mMCV017bgyD0qnAUT6DSGyHsrh9ZnjV97kvzJvoHOfQKl/pyJtz/zzNwbLLUPhk
KHKwZoirUoj73ijxgP9cPbDOF31SL2WVI0PZ638UC3Nirwa+zhodJBTSCgCPSeD87+panmtjzBFI
gi7J6ez+QqGApX0nWL0v2TjuRuixbho68YQvtb/jGnUa3oQe6g7ak3tsVQI/VjZ1/tgwgcS1pO2e
adM+IPKZ7hHFV701ys5uVIDNG/Gy+qvX4vDfz3P2szPVlEwSBhKplEl7HDY1CAROsROBbb0tKkeo
G+pDO57pFml+Tj0A5uaoPw61+j0ovtKNrLB7VWYhqYRBV0cuLbPzMMsmcRC+gG20b14DgXJdnMM8
/63sxumN80r7EU447m3vTe2OMNJiRUflJsTylRJoL2+QteShuuQAZtmiRj6HYfezbSzVoUTTgJPg
06n86rHJJFQ1Y+TkHoKp60HvcK7udpB8YFOZCYWmqpdZ82GBnOiu1RVm9QwbL62WFqMIGuJs+93z
YHT1bbYDu4vkMmeYvdGWHS86r571CD8HgiUuqS6/Ee3rvUZwyauzIEU60+jd4ozfP3j4mO9WpuzX
xfW94xRW9MYGj6+OYF8D6NFSPtuLLCgSeDYgWl2IXz5cCh1ny+SXJ8mpsFHxZV/Euh7dgxEmf0YK
b/bsBIQgiWtcTshkbo4ZToGHYWqaGG9KtWOaFvdc9Rz5MZ6+hw0bK06vyH4Mh/oOxp1gibQXdke1
lOI7M6q+v2zydrbHWRctcGz/Fm4f3AqxACNtHBwbocVJKNP9Lp+w0UIKZYFTXU0xcFj6bVGOB6vs
yG5BkNdbD1fE3meopUXtQLqEFl3+7OdYYvoerR8PVxjjONMmgV/aO2O14RK3LXfPS8jlXnoc4TNY
gfajmm1sk+HMmsZe3bKaunlSeQ2YU5OHHZfORpgQEC1wkLPNEsPBbbEW3BUfaSxPBPudbifUlN/h
0ehIPPRN+wwzI2gAoXKtJ6qVuA+r0CARnc5f5qKyDlU1tTcjaeZ9T4v+0Aw4b0UkdNwU7BPwJUGx
0N9bbINjb5RtiW4StsKL5NkdMCnOmy1s+bvTQfjc6qbfNbi1sR7n9pR7ePOjknP84soRZbPLqWVX
UW8502NVdOMd3uDl7IeD2NteMdxCx8VOTpWpfStdfhSlsk6Xs+EdnNIoEUkduJhiOuy4ZoF4dsjV
TRdTDwgep8+zhAhhoaZWhw8TUKt+5AIAtps82/nleJ4a8aR54YsqSi+BBAT7PDG1D+5Uerc1scLy
GI5+tkeqH5iWM3ZMePXG2yznXb2DvWbc5UHZn2TN+KMrqwIQB4zNngU9riqgLTkaa3HoTiH9Jpml
2956JYjPvVT5oe/KHj0PV5pdRS47hqDvv7OwZonjhGKOOvRPbzwu7ZMZ6iEpsXd7Kz2rvx2UjdMA
Z/xprEXxYqt5vgU/nxzlInMMr7ssOHsJlIq58eoDIBzByXOz/hT2huzhMHKRr0jbGxEid1vravyJ
0vUUB8K/MH5Jlxo9I4xKN22HmgliLPuoxpm+P5jeHr+wsR8OU0jLdOaeHGLUV7pvmOeH+2aRzokI
OZ/RLe3OtKidO5DFmnsUjPhrRab+1gucbJeNoI7bPS93odVILH2T+5AHOFhVvHVfPZXjYN7a4MGh
3LEcAodZfynI1omyGP698WX1B4taAWE7QZIVgEdj3CAi+3Fy6+krVe4UOQqPu6lVd2uqLDsUKNPt
B/zPO96DsmoclK1dF74QHo4/QhwGngtf+DvMU34UIkVzD+iXdRsAPnDD4CzaDU5WvFq517+gquPc
9KPjxnitGmdXA4ms9yqEo9SvqpbtXMzpt04ZolToEUA+UX+og4Roi/6CnGzGLBn2zj046ZP9AGHG
PMcEooanIWD8hQ+ZvNeDHl+4BNj8VDMzeHsGx8xbOWHZjsFyXXDaVHz4NVeTeCiYOxJktaO4HWmU
z19IpigiS2ZKonDkZUpxtLX2QZ+zr2FYSI3jNfnKF4kTUe9FhWbVs0eQdBf1ApU5Z7E8FGsLWxws
TXkCupI17RoHKFVroUMOd5gmcQ53oIqIPYtYD9BhBUqKZ0SKgVfWDFX7o9QZkpjxarHHwAMoacp8
fqdGS6cck+EfnXfVd7fuNbbJrfii20X4CSbk+VuBdukxLDMJka23XGtebTRInVUrfOqplKPbQp5g
+ufGRsxEiKUM/RgS5W3foKtkX+l6v6e8u7QyV03v2RZk0q1lnZo8FLdAKuTYnuv6IbSKGUF+qn7s
rKo9NZ6pbjy3CY8fd8/8rS7mqoFtpDuidZY1aQmYw25eKhYzVukdMWbaVbN0AijBFtR0q7HA2cm4
SN3UlB7mdpj3EPfXB+pWPVKzJADFBgyRQ4ZT4csMKvGdsVvxrUOAU6yL0TpQUf2daUixL8vZTecF
/nlop9M0LILHWG1QVmiRqfg0hCXKctlc1r9rf0Idoiq4joayWPA8iE4niOdCCb5igypj7PnsW5Su
YP8scLBGFpIorL9W1WR/K2x3HrJSBHtr4KOT+mWmUKuRw4I1B9UjqUieeM3UoBOGMx32J8GNLJhz
W8/0D+2YfHKlCvCK1fxR9qKKgL/rvjI2OnufhOpp0CV/6jqNRpODc40VyubAZlQshsIqH6fCVTdU
WOqQdyPMgqAJACQMW2OM9DIndir5rciQKDIE1I0CQ3l85Y5CpfFeM3Qt4cwRJpYVOTp7TmedZGDn
u6LDMqkJkQkNW3uHnkt7RYmyAdIL1pwVYwluY/WrU8YEdWIcHMTvUQsnnnhewUQ5/FYTyrzRQl3A
7MIB+xCJ+svz7JPx+eML3hJhrXkr5VJxTJO0TpGuubccb4lIN566CzQwR5Xd9uGqnlVSl9WBiWuU
042u/BrAIoK6ybiryxSy6/GVLOjSIBjTuTKuG2/lGriiXBvNEIfkaR0O5XmRk7sP8Mjdw6uF/Twv
+TW15EaSIWpm/yv2WTwn4z3qP+nUYgkCx/OiZQgD6u1AxJBPXYXnx8JCEC9Yz3fK1e5tlbu/cCtH
ZKRkdnDsFOGvZVXOD0h2cFCG8j87xpfR+UeIlAs4gSHZ6lKkUr2h+Ny8Qv2vXj5+bLZu4Eo0ACiK
a1zk2qfzAnicrQbvidBmvqIG2/r0y9//+elQNnYBmy7xe1YdURrEQ3Yt0X7rlrHVUjHaPuzNcurS
wJq8t0DL4IngJfjJZqm6SFse5ig9YA9b2Ec1d2XkS7SYEBuGQkFJDfbB9fTQUas4eLoEudrK+0+x
OwO2WkxmbCNp7s9d2qMHEOdj8VpMZRi5FX92tUPiTMryiuxjY4DXvJMJuJkMnlMMcMijYsDunf76
+MHYEKys4SVSwhc6KhQwRVABBAPA8I8lsNuXpW6vmUG2fvzqwQ7Q/QKiVXonrEAPLXxmWbVcsQJt
ffTqsaZlHXpgX3WpnlzoJ2EefP14WDa2QmtayYxjZ57VwOOIRapf1MsdOLNq57FcEKEDPQxoQshf
Gb99/G1bN2H1jIPH43NaQPS04LxhyTsH/1jCK274LYXjml0yDQXFdnnsU9VaYDzNIT2rKkeugmmJ
d0DbpQB6mBSZAW4YVMsjthf8XKARQ08MTaE5Kll5LRL0onR9Z71eIzTQAmiA+UQwDkFRP/ZRm540
LLfNfJC+BwJ/vteY9K/ovbZu4mpz4HuF7F2vbNOMDMfZsp940IO9UC+/3QCiWLTG44/v38YCtkar
CNNTRAohncVwk5IuOyCNNGrsnzS/8pxvfMGamWL1rZrrkWdp05TQQLST5q891cEBIT3h2QZORSUf
X8rGo7gGqICy7A/o+GcpbR+y8YZKEdeNf2Wc/kNzrG9/QJy1bHjxjRqnVuhzhsTitGv1eDcs0vwM
aDbGMl9+Q3sFhkYGfQBzvCzhrUAZzVsAKKbVDIXrzJEkX+J85WW9c+VU8N4kcvlRq0mkab2BLTiG
n3mgEkaXFMqeT4zm5aMvX/nPwojGM2oExAlSd3n1Mpmq6U21zpUX+71bdfnw1awxez4+nvbl2bQ4
ksw4i0Mh/YV7lO0/fhbee+ouX7Ba4PqMCaeyLHM2IzZI+o+3iJ3yfw2f9eCsRb/ubM0dtIXsbFHv
wYz12bt4y6lVXRn+92abywWs1JgCRscxQG/onIPq/dhRli3AodA2stmF7Mrq5rlGG+xHUSuE2388
aO9NOvjOtQLYZH7m2EIWZ5L1X0AiqnYjZjchpje/yzjEHf2vz33R5aL/ebZqeDfDAuk0Zyu81QpN
asQ4WxwAv8WLcB7ZffwtG0O41v1C/HhZ8cLynMFThMJsiJkHVBkIDCFGsG8wwaobThj7Bhuj8/jx
d2482GsNcOYTUo6cm3PDyrSuNNQVz5m+xure+vTL3/8Zt3KBIqOCVPbs6fAo9XRifN5Rm12Zqrc+
fvXKW2XVu1LADQmX1K7qD2E5oYD39PHIbExV67qJrOpQ6tKD1TKcH9tK33lDccVd8+7h9vLgrt72
TkNNKGmBDhbT91mV38GKdccK62AbNwmm8HlCudmyhzzig+UcxvkaVmtjmnFWy3RbZCMVfrUAq9Wx
O2TkTKcFDZzdWDCKCrYprwW0vrsTulziaj5wZn+xSwMnmy0bduCgoJ7QLkWZvW6+8qpq7gRH+Lky
hh4Dq2mh3w6gX3WhbjKVMteCDbdGen2Ep8HUtd2Ilo8m5qYbsl3Y9ni/OJrRhL91Dr6vxY9DEm5V
7Dkt+QnSTnFlDd54oddHeVONvc0kJvVesrjUXxkJ0RhVqRQ/5/J+Kq75djfeg/WhPrO6CZrfGm40
odqoLAGTGjW6IkPRfG6aWPNRWTtIZxFAqzj6uyQQWuPsZ5krw7T181ezBNBdJXS9fZBW8ovvhTG1
0Qng1zLfN97jNRcVhN5K1NkcpJKbBzaFJxcQsI+niK37y/53epsAhEGz1ldn1Bh9ZKNNuUmrubfj
sIJxOhg5+U5bS6YeXQbzuTVvfRJ2mhC9i4wG6cIgBCPfS/M1FH+t8Zdf/Pn4qrZux2qOgOq79Ugm
/XTOZHHXWmNcWn4VOzU6oR9/w9YtWc0NgQuhuRcCk0FGhl5wEE/mGstrAynlrMtOsBfZtBnwpBJU
uXdy1pDGs2EELkb+qXwoB6wC9uNAkwEqd7ShZj3aj8C6Lak7WPJWj8Ornjx9EoNrfZtDTkBsVUD2
kmVOmt6Rr6MqwmSaK3JUEjmyIcj1n0S5rEsPFCp8CGHwqDbu8gxU/hkdm2NuZ9dyrTbu7LoAwXwv
m3oFzsU4Q9NT5CIhJEQmXlVceSH+O1y8c+hY41NFP/u+XzUGmXi9BZdU/ts4pXyymO1H4DzPfztj
moNXBbfUCeBoR/f2RsM3CdcFCb+1Q2ChHOiTWAAC8QClLP3Oa43MS8blLZwV4w8U950TwFcWAE8y
B6GKsYi29S+Hd2WCQkodT9WcR7Yx9lc6w5LlT8b8BRcZbbwglI/umPcJHB7LyUPzG75QBZ9MOI3H
lpr2TGzvZzbY1cFteXfkYQn9kjZyOqPzkI+QZ+OjKXrsSwRc5wOUSik8EY+u6shDA/EMoiHr8kcn
e1NF0Mn1iDk0dtyjDPAZWxVW1TU2FoYN1QXe0J0V+aYJDLmd2A3676dey3UhRlZm4I3VjWfWI40P
V2sQqjsv48vnPn41W6oQ/hqZKS+FU+jWQ3phaFmf/OWr/RS0oGMl84yerQACYb54dOeNxTXW7X8D
8N5TvZoRPTi6bEKC7izDZudDG5IP9m7qnytFoJMKolINJ+UsaWhjuqhq+DfmJ2EMmNhLDKzXwaC/
XfTBMXeHxITOXWZVh2pR9xoL3aAhtM4/URy+PB6ribVwezvw4KJKrdaFnNlbTtZQf24LsK6LDK3J
tCWZOSt08CcII6b5izvoazMHlsx3hnhdC5m4U5ZQF/sptkrF7exANcEhuIL/soE+8uMHcGP6WxfE
cg6lbQs/U1pVkNU81nbasJ8ff/TGSdS+7Lf/OegU4QyL9uWjBzHHXP0kEvRLKMhd+3sbjp/8/Zfr
+udLILuaJIVyKbXL9s6f6q+jtA8KsrKPr2FjVbYvf//n433qu2pwWhwFuy42/Qhf2zK9fu6zV+++
HNEzxD7PnG1oqHLyo6+vPPFbA79682uAoUYbYA4AvciuLpoj0rSgBoK0qNwh/ONK+2HryVlNAL4G
Z0u1OCWDuRgF9qss/yJh/OOhsYOta1i9tZh0jWsHozxTgKHjnnjjUVm2siFksC9RBKWcwp3jL1rG
gIjSHSvq6VjLqv8OZEd+ZsVp0Qs9DCCxnsappA+hS8F/n9mlnORNjMCbaV2MDxmMT8g66yGx82pR
9VHYOoXG9BVC/UqRjcrJ+Kbyqv1bKG1gvezGPRmrBepLS+2xfAb3njfA6uA5+YTKzlj3b6HLm9h3
aC12BiZTfdPKi3UfwBcoi+Cueq4yx9tBdKMjM6NbJNyyONeFj9q32/rJALTv3yrzyx8SACDYrsYy
kR502v5U0UOlR/3s25arYsY5wuOHbC4ejQ0zXOR3TQHJqQs9tbRgKuhI7h5YxrNnJYw4leAAp7Un
/b3Fc73jVdOe6rlu933hFkeCROB4ltMMM1mA2LCiGpMKwqcmqh0xH6Zmdg5ws/lthPQpD95CTsPp
InERN1PXhEWs3M7ZdczqzkAmiBeDiIx4nmSg4MUovaPlGv/VCqHI42oyTzD5mCRsZXDnt9703LV5
s3cyP0gGJh0oYFF8gbFV985DOdneSzWW7i3MAz6C4KvmWAWSfeF0QYffNwLeUMuu9c8akjkBE0c3
JWAV3oLfWSWjEs098h/a/dS6/v3sgvveSA4dAWYnOCUEbc98GXWCu23daCegLIGfr7zzuV/d6qLo
/sy16IpjNy4VGtx5a4bE973uWGs/TKmu6cMQDGCy1yD7w+uXiyyxfcMyQK6aMUbylYgtHOdfB0hr
8DsdMkctYHUdbIQh85K6a8ocPptcxrlEBmNrrHw/tDBj4gjQ7/SsNFRaRh3sfpAX/XD/XLfU/eVC
IpbUnKsill7QQUSJrfKXMTfoVw9QyD72IVzGMSoM1hzVy6Kel9CIRHUGMtJm3M14Sne9/2w5WGtZ
aDm/5DAPT/UEmDSpQUeHvOql4hCZUADV3JOXyzZFi0TH2bJMscgacQRa8XWh3gLWEy77nlsE1jE4
QKAuGUbO3BvAn529mBybQISRzc3nlsY1JBfSeolMQRCaSmSTxh3MwjWjX1ziXmsUbcxua4itcJaZ
Z2KyzxQS1VnjaJCNY8KB176ycF1WwXcW9zW7FjpBOjuF5aZ9JroIaTljWrQ1uoi+r44Bz/mVutrG
CkZWq0yjjTfA4l2edQ2RdEUpLJVDDv/yxzP11sev1pqC2MGgC7s7Q/RLEx2W7amaJ7r7+NO3Bmm1
xlhuYMwifTdt7AMiuOMMWyAI+7UkV37+1m1eLTO5YYhEr1wnrdoHikLfEN6W147d7382W/Nfl36o
FQ0qnjLizw+m6qGosziMaGHuXtnjbxRbyEpPgowzXfbliLgBY0NqpIM3uIgwp4HzC0Xz/aiyQ+2J
z20r1kztEHEGzuTIIC3cNy9D2IkpIwfhE3IQkd+KK0v/1gN12RD8s+NqgO7OFzNcKFLhAgoHr5Kp
09OPjx+o9weMhZe///PprM1QfIIv8kzdRZ1nG9a9MkdaZWuHKnHwckT9MhkYmJvxCrPm/UeYrUG6
4OH4vov8lHQa5pvW1joKbfFLBeKEPJorY7b1HZe//3NV8A9OHIla6DPVqv/qUmXA0YcezfVLN2F5
bl3Z8r0r/goIW3N1sc6iVC3c4uz6AT8wSB8SyLRZjGysAiNZq+JLWPrhueMt1L8dzxI5jtcSeN9/
Mlh4+fs/V9naSnMVzDylUNn0CiPJQ/SbPn4wLm/M/5+OWbiaJmlWO82oESFAeQC2x7gABk3G3yTk
sQzwldhtlorelgX/8/EXbs0Oq4mzy9uZa8aClPlBf7Q9dbTgFYuQU30NZbP1DavJk04qJAq++lRR
Zwf4JoAt6Gjz8kr7d+uhW02d/jiYUPUYMU3E22R5e79ob2aRPbPgWtTVxk1Zg3a90u0yYMUQVjdp
KDRYdRhocfL6BgE+TruzLX8EJULD+Hyter0xZmtwbD72dckU42nm01u71PB95kk5kitT6MYj/N9p
559HGDWOovBG9ONH+CjFYn2DNPbbp56nNSvWqcZFitkO0yB4NSNEt4FM+vrwuQ+/DNc/vxsYlQF0
PYIibFHv4Qn8xoZsH8hivvL2vcuWwsQSrN7tgArbBXY6SCEupqBo+OW96Adn53BbJjMsOvccdsEE
Fc0ZwIEe5BPRWNgSEMhOQ3fZLZ4mu89d62om6EB39mEdAG5yyHdt2wOtkpu7tmnMJ79g9eY34lKP
75mfygEraD8bHjtu8yLItdrc1muzevEVGDwIoivAlXXyKppBRognRe+6ju+B+H40nd/EpjXPbRv+
/njMthaGNVR2pu5gg+Z+uX823xeTSPqO7fPB+1WiRxahL/N15tO5K4oX3cGm8fHXOu9P2mvWLLdJ
WTR2juLPXFsAail9ksVYJx9/+vslCEzD//vQ58i7CXDG6c4T+m6llX8F+uPNLskBNn+wSVADv/L0
b8yk/mrLI5jdsVrWmOZc/pcT/j00zT1Chc4AXl5ro2xdzGqLUE3KD7o27M/Mq7oYj7j5RQMbZzXH
2N8R/iFvq64ZXz8eOfu/+KZ3llN/NWGUA/HtBn5VhIFb9U9fZWNx7OEzcWOF1v58KsG4iZXDeitV
0nG+MK8Rr1YP8kaQgSLkFnbzBIJTWUbZpOpnB0HiDEMuiyM8tOonmhDlK8x8QQ8fAnJMAynaGztv
HLj37YHuJviaH9sgxMG7pvTWuYA7oxk2UZX40q/qSFdfi/qXS7sbQRYQlyt7eYPLCffV9cfvwYAy
JSt0/8tekLsWoc7AUb4x5fg166rwWBLXTWBqlDfzIESH1YiIX4WByVrOkDePHrH3/kCgVNBgMXgM
pghiMvuVOgKAhBB8ao8W+UUFaR+0pZXGXnqwXnPX63acmn7n+9CF5Jb7xBuUedB/qI9wY7Xq5OZW
a0ekkRPIDfXvFmqSSGWWdVsABRAvWdDELVzOuzac5qTU+ptQnIFjoLydJeGixxGB7lHz7V+Wxmtk
ggIDe8KQLn+giHO+sdwfH5U5ykDAmQzsCkhbrPed32NX/sk9iuPXAvvazu0buAoXz0WxHhaxAm56
z/3aStHtXcRUp45p1R58F3RjCOJRvxBEP/URbSzc9YBD/BR1AgRVXkk/KpxJx7VyZ8AaatdJXKBX
7sGuwi6sIsK/GXspYWOYUN3KLyTMEZ5AFIG0KPZ9oFqK6880AJUIndkXVcCPUDE0qUckPTqKkxKT
D0fSX1g2X5yl8V/dWQ7HofY4TnsUSdxA4DpHZgKUDlDlazJwXTEIFpMhoqEWYX5lum7TPgjzQ+0C
04LuNjgSuTHYGlKVaUQvcUtF7uxa8OBX8Al3NmnA0Mp7EkG91t2OflUClhlkSVUVdUxELXdTOLg/
0fcoEx0AXBGB6HMJBc9Q2UKJpY47VSwPQdiYw9hRceegtnbf0ZI+QQxrHccJZsskB9vDAT0sy+Wu
qbvJBtghq6e4ZIQ+f/wmb82wl7//s/CHDesN2uvijHrW2QxPLnWv6JS2Jr3VMjuATLHk+TidQ2q9
kr75Q9HEDPLl2DR2/PGP/69R8t4stFppOcLYTAfX1DkrMWgDMpx/tp10oF6neUrnuX2oy7zbqdGe
eOwjSiXcw5ysflK3MxCzjSH4ZMwa6N/cybIX5HuUfTSXgnbgwMEkHQVNl107gGyN9GrRXsLRUNUG
AhpEaeKu6iQUE9ckPxvH3nXGUB6oEG+NFmfYvijczfysiuY+X+aX2gUviksVS8T3fDzsG3d2HTnU
KjMD2L2I84LMHgCpomA4FvndlF0Lw9zYpK8jMEjDOjzh45wGRB4HnsFwO4qkzOAy+9wVrBZkEBUL
z8BJBeGpH6RI6O4HcF5KD0qctvuLybk6fPxFW1eyWpW15WeWX8ARoimICqBV/eB+edeF10I8tm7F
ahnubFjEw2aY0KQVe73UsfF+j5nAnHHlAjae2jX/faIecEGyA9OFVm7El+kNAKsrB8ytwVnNEP64
+G0+O8M5N9Ozw3kaZk5MpHz8eOy3xmY1OYwmDC1DQjsVlZnjCotS7JoWW43+VsI8+clHafVaF4Fo
agJhIZJIvJNP6GNWZA+NFH8qaq7MpFv3YHUQB5bAMM/pEX7jq/HGBFlxv+hsuPI2bxwm1lBynXtN
PsBhBZbvAR6JSPpvc1gnzuxEXQtkR53vM/LJ0VoDyqvFgpoAuVbnekECrX2Pym/Qy7itrxSw3qVd
45y5RpI3CwBOGiTSs3Pgh+Kon7t0ule39hGAtdiPZbzEdG9uvH19HNPhnhyR6nn0kmuFuo1btfYf
MOh4Qr7gkZZuEcE564Sfimtkaw+BxBZlgi8ckUTF/AIcerGzNX8akH3o+eG1VWTr11/+/s9mAFGc
cyuGGsgnGBUQdf04ONcSgTYWqLWXQM8FEBWBE0J9QGIOwhmKY1EOjN7kfNPIH6rGzwkG2NpUQGag
fPoAVewlDNOZBYCatOKFL9mPT00ra0/BoKy+UgGgGF0e98ZDZ+feiD4a5edaX2xtKqiY6Enju0jI
7rI45GguDnL40vn8SsF64y6vDQQWpF4qbxioHv18S7MqYdiEfzw2l/Xznf3YmiDulM2UsUK1Zw0h
2nDTF96ZkyEOl5fFvUaoppeZ9b0vWS3eBiAh+LCrIOWAQMBhzvHw5O4tCNf8jx22+QsSHOtHm/Mw
NjOyZ+fSIoko0Xc3pVfdD045gugyDDddC1EkHOeBiVjeZodlBkMjUlYF05jVviKM4poGcUORzdZS
Ytipl5JniNGtW7sFmraQ2H6iVxFGo6UKJMoxQHtdFzdjJIF5dnIGeWI/F1RHos/HK/vljduzDly8
FPm8tl2Aym1em+GmAeonsB/6JdVWfuUrNhZdslqrHMsrZjO5/dkf3iaczUghEslSUIf2Hz9iG5uG
tXfDIgiNtMCISm0HZYJFJ9bFg0s+WfRew89NyQo+EGyouiWDWtL7iwyXXSiyL9QarkwgW1ewmmWr
0vEIMGLLebh09r2+PrULS5psbHYfD9HGXLs2caAmURiigWpbBH22hnnaIRr2DXff3UkrezL1ssuB
d7zyzm9922qbFbi1Y/MBlpGudH+ITKULCc++6sH1YQ1qNvxvb5MrN39r6lpttqBNxdG8E9O5rtuv
XjDdDlr+/njQtu7K6sGtbODOeVHO53YEaWfQ7W8KpG2vge//+As2Xr61KYMEDgpd/kjTir8OzUPu
2SegMYEbrfZApV35ko0BWpsvwEEcp8Kp+vNQFHf2QlNTDlcGaOv3r6bdC3t7YD06q+UlwcZywvAI
Jyp/RSG622vtz5ACkfzXx4O1Ncmzy236Zysy+S7P3VnQVMvmcWqIuslpBcwJhNUJaLzIt2IBLY8j
s5YUjA65L4bxj6OcIQFVw9rN2Yi0JTqX87FvCQUoeEZkUTVJdixdKN5dFOm+h4KOt/BdfE7xwdam
C4l8EegX8N4NUPVMHCb6wIFr7ivVTx+PysYzukYVWKXpUbP0sPXQyFnPKIhm00/w1695UjZe5bXN
wtW8tvxBkLRAW2ZXu2BFa1Dek9LuAW3OOTAyPKjiRoG39rkrWr3Q9tTmWdMosLc993YC/may+EuQ
XTvn/yfjfGevwFZvdRuQcQIEy07bRj7BFfVCJ50sSCUA2xaibHgegMkt3fI05N50zGhfv3YeODj4
7DmymBoT0VrX7GEbt2/t0rCqqXOd/+PsvHYcx7Uo+kUCGJT4KstJdrlyd3W/CB0lUTlT/Pq73U81
uiULKAwwg+kZiGYmD8/eq49ogLDlb5Yl9z0M2jZguK005sIMnSspWjimGIhjIZ04nzZF82LXhsfF
sOmzc4jD/Kd6bC6nKKXMYUkWk5MTw3x0fEDev8ea/ec+fj1VvJv1aeRqPcEGJUBmKNsCjBXC358h
3C8ARLhdxMIBZS4m6LJG8SZF36e5gLzn98COuoCG9nMKSj7XE3Ckgw5D3ELk3dEh6FIYemVdJ1Ya
aKmLZyETt+tg76uFHXAX78tCgIrFPLyTeC7sWUf5yT5m/+2GDFQEylODB6E0jC+u1cDYGI4Axz62
+OF2NyzNhdnEj5gloYuwFFxXzm4ewyVr37C1R/5/GegfTPu5JCBkY1b0NUW+jE6SZANzteJJGtDM
pnasi11buPXPEk5x8Pg1MxMEDnewmVc2YZrg72P5pUwd9ids4cGqSdz8dYoUZ9kqM6eVOMXCeyqb
545Vdt9nBK60AR7aYejsxh70HL2HfXTXEI0s9H465HWmfNhPn5Egd/xMs7N5etQoW8dsJIiROYwz
fcIqEWBA5V4kVboyeBardh277ybxEKZxjRRBE14ybHhWVqPuzNJx9/ZkVfCii9QmtfvQ75rGQVp8
gRA84faP2/VbOP/M9Rp4u6rhlJjDAqZwpMdqfFz33crpc2HMzuUaRZIV6QhJSCCG4om3TYHbTXHH
Hfrl9o9fWJrmUg2lk96ArZg8FdV9IdkeKd+bum9gox5tP1fCteR3XVM0JoTjiZ2cRJa+aaR4bZJS
7BTc8rwJKdIr7fTvB38w/f65c7wrRnd9GFaM0UB2TTBkhl8AioOjKV4jD4AK3Ic97CS+cxspw820
nQj3u/T7ZMdfoSnyav4dl7yVy8lSl13HybtfIk0LPtEVVwGct9JvyB/g22EIm03qmnFwu02Xipgt
yZoRpA7AaT8QVRY4RoloRLkT7koFFhb8f0rzdxWoczmxjps8KKvOM+w/Ycq9xL1vbRt5H2vy2qUq
zBbjDCf7KhtFdgJGRRUQE+IxwbRFUftjCTn+Z9qJzVOj2KQaw1SmRtLDlZblhuV2qKrQh/wi/9zA
Y/McKctGgtTVbuVUQJoRe0OcTz9LaZuvZVSaj5DFYsU3wG7SG8qp+G3izThF5vwAE2bZlQhDujrC
y4AR4t0G9t69DWDr9TZB4Hyd1k698juv0+2j+TE7lSqrhC+iNalAFdMjB3chjwfkhcc+fu5nGhsS
+/+OewZvkLEYzDEINcyupdbt3tUG3dZlaq2M+4XLwjxbGCbazOY6GtHW019agv8xxrUKCI4ouVcO
FuxsWQZbYaPV08rytTBOyWxn6SJYVlesbE9m6Bhb2Pl8S2gz4lpXrMy2hY6Zqw7qdErd2EYtbKC7
H7SVO/cVFCm+jPk12Q7m0re7Z2GbmosPwgSqJWBHYcMaO4fRAu1JkE92y2zFK7Ksj6mqYA/DHl3r
2ahqr5mwW0HY4j5E3bDSFUs1mK16A+VODdBxcgIT+tRW1gvyclaOhkufnp0+tS3HJLGYAjivOyMD
MIiTcuVs8vFbFxPXfn+3mnZdhpOJ6/CgtRQDmCOphq0BsMbWJsABiarlW6OD6AQ2wMVfOhjlyoRf
Kvc6oN+VCwYEdUtRsSDS0+vYFZVXsGorAILzsnw8Gar7RqRA0gwOLCsd9PHGwebJ1LJO0OdTS05W
MWi/HEdk9iDfxpNsRKGixznzinv7zHiGqOm/9eMqRu4uWjbosvh+jPJtEYm1k/JSRWbDoVcF8HkM
FYFziBNvs37bv0bb2Df9fPCi36CIVZfyQV2ybXSvH27X5+N1gInZhqhVmGsw9ZoTmfgxmRx6Z8IE
civisfIjBvPd28V8PNIB2Plvs8HJ3WwbBDRPOKeQI9yYi1eA+9asaxcqMU+uBhIc7BDCaZBJ+5uc
EAqDQ+5xqOS0G+iq2czHazIM/P5bh1oZOuuR8nqizr6M7uv4oTZePtU87mzWcGRPtdqt8e4t0q8Z
T57t2PBvf3rpV1975N2EdKIxQ76XQ4PJjqCu0+Jgsi7DrStbebNfGLXubEYMeRV21gS3D8MCemX6
MSSV54bfkSzncXstlrEwftzZ1EiJE4YGjdBAOn0EOhHJsThA326hpW/PpgAftdNLhVcK1kxek/8h
kOzf/vJS289GfcoUcIpDQU5dkqszUjHKDe7qzlFEjK7srwvr7TxvWNJOtHCTEkHTZdyvhp7FHgJL
YO0VdbaFF5QsNrX8ETVyp2uefb1dsYU+n+cT90XUxCmBwn5gNnA4U/oiBWFeV5WXdMhfyoJb28+V
dP0F74ZvbIteDtSCp4n7CsooSKB+jXFm1T+SVn1uivyzOH9XhrbcMNEOMr4z2Q+AWlwTGiKE+hsz
WjNutf6d3P7/JMzmacQQyKcOeIKIJhpRuhOAwAYdLes/joB331kjnfwCQqA5eDnixOneTkh6aOlU
gB4c2yrxnBxMA4/jORd7Q1sHyHxVG2DLTHzLabYldJ3fSMYyL4FBhA8ptDY3HGLeCThWKzziqc8O
EvTUphSk8wcd8j9mTsQxozifw1g/cS/cgtyWgsTjkw44CdbZ7JzEI9AFGdxEAcIGHSJXzlfRSveF
0mloPXtMrGdcF+ROCVHZEMbW050x5tGZOR0HPckugGKXZbhH5lkURF1c/kTUadhlGRYheCLmG1DO
gIdI3GzHcDEHOhlu6ApJd7CRMept5OLjHosn51BR6rwCxxohfN6TR+A5xruOsz5oaDr5mcjyDTTH
gIh2sGTI6i48gK5XHNyUAhwQuwbgBJb+i7OJvbeQLeE1IgI30Oisl+FqaWMQm+xxkBh8KdngA9UD
YX3uoOLmWJwNeDJvFVSKz31Kba8BleaJGUjGBP1DO0AwWmynapIfwXPHeSdBVnVpg/hRUjPdYX4W
u9QCGkRldfMV5Cu+l2qUr40N7URT41popkhzBmkQ2jMbDtA/YZU2+ojKV8+1NbXBFJfwQOisU2sN
oNOBqHZU5Rhty0EDMtaRxq9qSKKyhDUXyNboo2W2zk8edQi9d7WDW0o5Hu0iB4uCRP3JkZO6E4pG
u6lyND4FQIHjmr8a0nZ4DQFOFnRRz4IzEu4CqbMxE6o9U8QPRm6wo0KW9g66wt9R11hHxEzJMzXb
lzRLO+AnJPuFhAQAZkRZD98YmNmbER50AAHUGMNeGll8A9JQ/he8lGpTTGo6pnXT+m6VJT4SLp0H
ibzm57xzFfiwudi6ldLfAEQtX+u6bC+wmIlgtz/9BRWnQWK1kvfAaIRoABXftU77atdVAnNuNqBD
yvykVFldYmrXO2RkVR5X5RfYEMQXUaOFaVrlxxBfPILRAcZillv5phra1K9cW30N5TgGE0/IHrdo
DmI0nH1JaSc7exKWV1at9jK7bPYV0/wng0b+3CRwOyfdlP8ygIo6ikkNOCLGzZ7jtL9NKAkh/kLC
ao35Y29KQ1fnxgJOz+UclczrcIMRXfmiRggXcPp/DJd4J3vIboFiRaK6GQkfSONxR808PlgxaMgF
lhRgGZG56Gq2UQLU+nRUhc8bGzTmEPHPNxtAkMesBq4ELiOxX6V95FvKBi5EUdJva0uMQDN2emtl
uBAA+gRgXWsYCYzmCJQEEaiGj43LyQO8C4B+cssqUE037XP4muIFVv4JeQGKoiVDP+J43g+5nRxs
KpjrAUsRYl914F5hwaH2IopC5sBXUfGWk8TyYuYgLk3zELqGchDuQVVp8Z1CdZF4Ev3zoHQO+lzb
sxHgTsgb7oF5cS+ZKaLvNjW+qDxvHKwdDe4aMZaQLXBSYpfXU3vWNTL94IEBJ+h8qu8Qg+lBmsST
kV0gBFHU8Nn0kAKtH3SMURhntvZJHbknEJj7rRBx44vK0h7vCudCweO6KIRwdiluS3cxOGOnjjr1
F4xq+SXkhL9i7IxPCPiOWE+NtgUKd5wa4ZFMW96kxbRPG2Y84emxekNmNIGgAz4JedhXZzgvcMOH
JDTcVB0fnSOFZ0izqVzuIGBd2VhIgaM60NEQCJz3mJs5i9lLkyXgcscgPRqZVt/bsYExEnQPWyMR
YeTVaSLibWIBQblT4J5uujxhh6wSABVDXrvpumY8CM75vW7qzgf/KL8kyNI4AO6hNwkVCLu5zMwP
akKKJOGS3I9Fxh/yGJybRut+hxmMYVpiLlSQTe8kGbv9eOX4AfzcUhCypYApKIGXLjBrrc9Jqu+y
KoGNZyLpTorCvTAyiieVqwE53CCDCDiveZAb0Hu4hiOPuGHRrxYcuF3Z1/ElwoqzqUzNfWlb5SaF
/MuLBAmDkRMtvYSE0y65Jh+lQuAMhONXBqQhvGsfBLJEnoq0yZ5Jh6ynEiYaW/B70ztYeucv8P8M
vVxH1UsqU/iBjBg9x7okZJeOjOwqDrorcHh+YhJ95JNJviMWbh9C4KZ9WKEJ+H7gjdDFm6dnIfJ2
58ag0Hp2MqbbRJtkj6hK/VjgzTxQmS6/WiB+bDOeOntkibr7YXIV/jVuvZhO5rGckval5Cm2rqoM
nwaA6H7GSCvcI2nKeeRdM+0zVUvMEyI2hFgAKRu1fQT4CcgxOIade4Q5TyYW72+cGuNL1lW/4exB
Qa8CZKMdxjrbKITH7/pWqYspjPbHYFag9zVR74VwBdxBCtB7wtDJGwT+CVIWS8VhKDfW2NFT+Mlh
FcdQ2qZ53TAPqBd47VHbeMNjo3zuwf/9AQPi1NdYG+5Z1MlvXQssYMjiYsOIZmhO0r4CogalgmEj
QdyhFXaXUDbnjo38R681GIRweMOrZRkbx2y6nsi6vumfO2IhhTa3pM8Rdt+rCHldVcT0JazK6g/p
JfC1lutARHXlp6qhRb5UnLxFrUzOsSX7Jyze+oz1lwOGoa2nPJuKc4117pAZhvjLJyRQ+GXdscAZ
cPIqpGv6tO0iXxYEwrkhlW9DYVg7UpTZsczpcOh7xU6UVrGvuDYpXrI42MxG3AQyhj27ByPsCJT5
Jsqxppfu0ZoyoITBi/+VwGcatZTFA8THn/P7Zc7sntTC1WBqRYvnvwS6kFHy0mc1bEU4+DErQauF
y/Y/ndy703Kj+9q2GtjFYDIGULrCEAubU1OWW9ewjM3tY//HIVc2V3nALMM26wH5GaRvQCvs2LnK
jXMk+52Vx0cg2yxEJ/jKNW2hRnOVBwLoLlZSXNPKjp87wJKcKG29JK2PoZGvZDUvXDLnQo+oKYWT
9BUJOmOqoASE7KpaE8kufXt2Ryp4UjjJJElQl/XXunGwjlRwX7zdE0sfvzbau+52S8BN3L4WQWwD
tzwBtRpAfZjvP/V151rqu6+bNIf5tsz6k9kY39OJ/RqYuxKXWLh8O7O4hD0i+bfKbIgigHL0QPg8
VlV6IcAtfuqn29dy3/10A6mNjj0WaHWLdZtJqdGDS8q32x9f+PFzMUo9TGWa5TgD4jxc7ExJi8PE
Juvr0DjDioB/4Q5vz9onb6BhRcgGU8yA55TVIyt4NM84SHwr3eJJV/rP7aosza7ZkuTkFNabQC4H
uFHBSQmWSxZskvvOK4DD/FwR8whORRzTzgYKgHK9UfRXmyvYem8riDtuF7A0CWaBHDsi+NEtB4m9
wjmp7c9t6nxumM5FKfk4JLrMawrX6q8GdqO2eWz12ivPQh/PRSh1AvePPI944FiJBKgW25Q0mhRA
wnQPGzcQ+DqEbW630VJZ1z9/Nx+mPAPfqUMkKhrD4lRb7r4HTdluQMXuTcKhNnTXsrsXdoe59kSQ
FiEbMSHXTZnCt/MEbHVmA1YNdpo3gu+zZeOIVM3QWXNSWBjEc1EKjlCFKWxLYqvHu7et+OBpVX+d
kG0G5G26EoxfCObNGRdpSBKov6Mw0NFTX0IO3BI/1295lHswk9g2/Tc6rMQNl3prNvuBmxvrimZI
n63+cvWl6x6sfDuirxLj7fZ4WFjCrNm8t8KsccbWyE+a1MfCrH8KwAHK3l5zRV+Yk3N1yuSEkSRw
Vgy0BfNBUrOv/Qhn9Ns/fql5ZhPeKso6EQzROnAl4UDslHuHQ+pPk21nqlfY26wswguNNFeoFAaM
J3EloEHd6z9Aaz0nnTpUablWj4VGmstUmFJ1bo/IT7EbXh5zBG4v3YBoxO1WWpgVc6JFkxYUQk+8
W06shI1R7lP5xsdkWxqmf7uEpfa5lvxuUakKYViigJnKJNy9yN3focxjUGzslWfSpfa5lvvu+4LX
0rJcaBpx94R9Q72P++p4+6cvDKE5ArSlKaO9pjgfRDBcqP8m0V+A3X0d43Fn5ZSwsA7O5Q+4TCGW
wDSsSjJ4JCSCdg8guqanYpjuYVu+46C0bI0wclZ6Y6m/Z1O6VQDG9ritBoUFYvH4t7dqnyQ/uk96
2LE5v6KyC2OEkyy6u0fwAHGKqvpjlT9ud8jSr5/Nac4ME34SsNYH6PtgpfkrYi7Zxhjqe4RVzO3t
QhYG1Fz7AOYSnBwGE0QmWB0YSr9mMAlZ2WEXJsNc8oBQVOe2VuQGVU2+RAZ5Gg1j0zsr6RQL43VO
mRCW20JMeJVESnOTFU0KZnzn4q5KjmVj1h6VkIzdbqSFnvg/jZg06dS3oT6J+iAqY2vmP5Ns8BAD
XBmoSy01m9ZRGpE6gfztVOP1QjjfmbpIp1zp4qVff+36d2tGkZoJ4lNIY4FO4EtZQDFMEZHOkQrt
ibhaW7mXqjDboA1SA4YcqekkKyRGMpY8lpPFEEdUK9VYGqmzyZxD0tLmoqLway/BE2x/G9JdyWRY
aqHZeRzxub6ApA/rkmWe4YzzNiXlOSf0GW9rf28PoaXROpvMZTJoUirWnEyYsLc2njerynrOU+e5
jeCsogq5ljK40E5zLQOCzZIKJ+9O/VTh+aCx3hgrVu6QC+nbWHz+O5YayTIYJpX4uDSnTaY03K1L
s9tOsTg45XBsRrJHpuUX+Eh+Z7S4d2L+bRTpQ6fNRzspHjtJnwUlz7cb1V7ouLnkgTQErjN4vAKq
xYVY3AktBOrluLdsY7y4RR3dT1kV7UOzrE6GaRZexjg7koj3P5yoE098UBBHaZ4/m7B+8Qoja1+h
VMJTfV+ArVDAwuTZrJHe0vUTkqPJWN2bbGBnTqvf3CQjstZLhtCjJfJ7eFbZ57GACQ0YeoiZRUX2
qOmkvLKH02/baLbPYHu8QwuOntH34V2I28wJcRB6l3FrPErccmDUU9Ed1T1PNkQAbmpwvPpot8sD
hP2ybxmQ3H7BND3EisKa2qQaUDzsBlVG3ZM08hC6UaSS6RD/Aam07ka0WBm1qKJLqkT8NRypcxhs
Ve7GiCR+YWJZlmM3XHrh2Cur2dIIvPbWuwWnqpSoONCt8FPJ7zmvjqa5Zqm7sMrMNSJRJoBhtpHT
IkBfN8/SeTTVymXmnwThgxfvuT5krOHbmplWfeoDc1+dIfOFu6p1dg75JtoWB3afHsN7M/GaC65q
d/l9v7L6LNVptnLC9Fwg3QFW2JWb0WqbjznI831DzS1L3XFNfL/UKbPlM84hECRhDKiInn7CGvot
q+I1h7OFc90/qeC7DsfrlC1Sy2FBA67WOZam4YWjOcE9FtauCF6TDYTsoDdmU/dye+Z/vJzS+Y5s
OSUs4CcZBqYlN9hnqI/r2x2ZnD/RBBfDvHBfbxe0AA6jc7ljKc1CcN0Op0ZphS0ftn5Gqb8kZf0U
9Tbb2qb+Vo3iMc85cgjZXUiBY4G72Moh8OPBQefKRTyGZoUdu8iXqaTfISkAhvDbUa3t2h+PCspn
Y69g4HCyhHenMMqeeNJ8T7rVtPKlb89GnGULkzMad0iFMfd8qu7Anl67TH+88OMx+79LzGg3xDGK
DHLjstgXwKyLzqsmvPnYnX+74z+ObdC5PrFlShALPvqnFu+MWy31l5zwe+B6djEyohIRnaIyf8iN
YiWutlCj+bZtxbWbQEMLto9LqD9Q7by4eI+G5afxjSLNYXu7Wgvjab6BD1A3aWoY7anP/JHJjYTW
jpVrtl8LXT7fjwGXMZIeVKdT7b4leBTTya/bP3vpw7MtpWYjRHtO0p1Yzb9V8fSlrqr97U8vLCXz
LaWaihAqZeAuRCd3MFm79JW4p/HIPKQbST/sx8PtgpZ6+Fq3d6skEssTZ2IVRlQTbfEG4tvR78R6
0vUaWm6pgNlkNlrDrfoq7k8M7KdWNpssfIggz+yb59s1WCAP0TlPmqVZpPjVTdQ4DLtpE+7JNt7k
W463XX+8A1fT15vzeK4u3SU7FI/sa3of7bLN7dIX5Gt0vs0MUdyVXFxLR2JX5iEbKh23htqWO9v1
oGBzft8uaGmOzM7qxuTalmujHFNc6h7dtC0+dzSicxVcFzm2NlujOykgQkvT2Mou9W//6oUpMtfA
GZbD60HiV2uDfAnl4JVOs7I2LYi16Vw2hpS/Pmd2Fh7hdW8eRom3QA8O+2bpCZzxTjnCLHdlosB5
n8wrn6/RO4bF4A1orXDYErcfviak16+hVmt8goVp+++nvptNYwG2lBFVQ1ACFOZ1TPhw5LzUPP3S
llbsydwKVxaIf53z/wdDSmfzKq370EhFEx6l2cot3CHNJ64qhrRhC4kQIZwrHyNem2+Flf2NR4hY
NWg3k37gTMkDDSHwQAMMXwfFihdoHomHhYDEGxzWQy+0afh6ewAs7Fhz3AStkwEZT0kXuJ0eL10h
44dmjM0NTFfjc+4M0ZGbaQsbsVrJh9A01yx0FnqCzPb5sUfeTjuRPuhyF6lxpbsV9YTkjewhtDls
vVY9yRcKmivu0JracUIUlCGjNtXQCpoXJ2GeXcM9de2tZqmQ2cliymKHI1eqCUanPIUD/O6jCU5V
piq2Co5QcMWKV879SyXNlpk6FHmsVdkGA7g028TNv8V5+9SJ7qnBwd9PtNWtrJwLFEo6F51RpMWU
0L9HpzC0YHEZ6bqNt6Mlp79lzRACmmzZ/NYmnoe2PKrSB/CG6I9Jxc49Luw1dit7jBHGJnIoPPih
mge8LU33VZQPxxrECGTcdMzxXbc2f/W2o38B6p4Wvkyxo+KKzVfegBZWuLlJUgUUVW9WtAncJC0v
bTZZu0Yaa7qppe1lbpDUw8EXBlxOHXTgDiM7ytU97swdLIsNFzj3TWty40GmA/ILKy2cXcu7BC4x
ddH8vT2BF/bvuW6vNaxiwlNhH+gsJM/gSXE/dRrj4iKqcsh7PEHfLmdhf5uL9RJZ0Xhw+iFglmG8
2ENVb3pBTS/OQmNlLVrqqmsV363OPI7sHjLEJohqK/5h5SmU/EkWvt2uwNLXrxV793UFy2oMBbyA
IFPR3nWsEBce1eZKYHmpG66lvvs6yJmZSMOwRgZJFe9rzdkzcgSR2sAUyFtcDSuvIR/XgsyNBvIm
gyoWhMiAR4Da4r+PADuxlWjG0sdngTrHyuIxG7ro5MKxOQ9T3zH+3G58+u9F6P/3QzLnqkRVzEZp
4dun74b3ZnnAI3u/Mf0348by7u7874m3q727t9PJv9vhr/vjcXfc3fn+3d3L/ROiKd7xyfu13//Z
P/05/hm8P932/LA/Hr398eXoHf+cXW+z3Wfe9hIE2+329XDAP74Fz5tDsL8EG3zH90+HDf6f7SbY
HE53/m735j9e/7fNxn/z/YP/doDp+Mp0WVgYiJgNZlB6R65GrDvcsrvviSXMx7Aae79wEaXrp8K+
p8Bpbg0nQ8KvzOtNQ3j9cru1l/pxNtT5FIVxAkt3RFadPXJSN+mUrAyRhVMdmQsRp1FbcQuk/HGK
BCQMhtdlxoEMP1MbGe+6PpjG05gMDzWuiSgcSOlXYtmgoK254lzr8NE4mp2reKHNYZxgREAmYh6V
MdG3ihrIRI/D9Nfnmm92NiG4b8GJ2nGOpIV/CPtiASN3+8v/8gc/+vWzg4JBkqhmjQnHdZtUSH1N
v6dCwT4cIW+wJYik9E+vzDg6GGZa+ulQkZfenLKXMkzsv8pxhr1TlLAcTAAEJx6L4M+OpG/qK0tv
E+S84LQ4HkZlAiZXyvRcE6P50QzgwuNNpdTJNSkzZp7pQEsOagdDFQUoWqNox72Gj9KmdJAKniUt
ciRiNSb3dodgvaWRmaWHOFVwCHLCfZkb4g9o0+Emk+aILb6gKfB8UQddCizCU+Tki/rkikLsJ26C
L92DAlRsNDNtuOeM8GYEbHEcT7RukDoMsjDkOzbr71nYhr4xcb2188i+kKgcXlx41PhwQQtxowKc
j5dW9tYMY3Fvt/awMZUbb9tWt6M3GCR6zUOJCAXvuK8UXAlk2zVn23DISvctzKu5hgoWNxltKWmg
hEG2vCdIZm7hNgRmwO3hsfD9uYA0SVTMYvDBkFbbJA+hjNJNUtRyJQ3j4y2KzAWkNjJNY7ilO0eL
Pyn3SWu9cY3AlGt2YwtRTzLXjlqwGZLuUFlHJepLPxp7J8qObSmOBrKcI7fYgMvs5yV/iBook1hK
/SkPV+IkC003t6OIbFcjOw5BNkRmgIO6b6Mvt/vk4wM3mXtQTISOZs6qJkgro91LLqYDLCjqe8fp
2GWoSRZ0oSW2twtb6qLZwp3zGMjKMs2DCl4Lp6mU3V06muJkEpgiePXQrCW8Lqyi8wB1DOS41cYD
/Icr8qeM5L6jVuohAXBlJC9UZH73B2w2jiSCuYGl7W2Zc+7bGRwMG+did/Wad+hCIXMIESQXjsLF
wTlW1K+Hn7p1vLa/lD9v98WCySuZa35Vkg5lZ9dpYImemGCDQCp2oDWoJZ6W2IE2TddBBKJs3lEP
olSLezKJYE7IOpBXiyTtrZWr2NIYZP89XEbdOPCitbNADm65wyNh8lP1A6cbbqtmG+kB+We0G/e3
K74wNtzZHmVpt+qEg3WCFG5gd9WZxPzRcKyVC9nCczCZs4eGKSW6qDrnqsibsCGwaow2U6yarzgz
qbMVJezIbdY90Vw1sEJTEB9EuTkdofnr0g0YxqOfF8rwzdLgX5QJiWgEDsjKz1sYVHOtsXPdaePC
rAKw6pyDDkMaxPGg7yooPZinWxGuLMcLnTqXF4NSEmXctrJAQZxTekOIS6ShUogrbSf1aYxjYgV0
18oQWlgf58wiRYbcSjK7AVQuVYeQlu2+B+pwZfX9aMg4wv3X1e9uPxPRqMNoZjjsRrGXt/I1VOOv
Kcv+3B6SH/366/ev5b77fjJdUZZxmWE5YXt4ET3YZrgSplz69PXP330ayKjM6GMVBbly0zucYfRe
hM1aptRSw8xOq40LjbUJKl5A4mhn6hecZnY5lSur7NJvn60LTeekgxwLCK7S7wTqtZC0n/zybA0w
DUiJbYUvNynE2uAFWauBhI8m2LUvZxGsStpR0QKCHTh4gBUO8DdhtHOm6qFYyzBeaPR54CoaykRL
lUeBi/wLi70OvfaMdI158NG8xe+fB1wYdcBs7QcJhQjCVJt6JOnoRZZk5zHp0qdu0mguNybDSsRv
oZPngZcihIExDYc4mBw13OloUNA80rU9dKmtrr30bvhX4I7anXQjZIpQPIbYyQM8eAFDL8XK0rD0
82dTl6WFmyU1T4IiSs5mXewRvlixd1rqidnUVTSZkrirk2C0Bs8qzB3CC56pLb916Jb1K+v0UgVm
U9hxcIdFMDdBnoJmz/WUWR0wupocby9tC9NhHgh3E9vILKYT5AHQv7am+yxMG0C2wJeJrGYNWbdU
idl81mmrWOxMCSxyoTJsvrrO39s//6P3g+tsmM3miMoyh1gwCfKRbXhKvrktfBRlebKaDEp//SfH
+SxZM6P8uMedefSroQ683EFJDnLJv4RO2MLBIDrHxnjXuIh+a6HXhB4fdwtq9t95AZwYiwcwywNH
fY3bNHD4CxtDiPTW7nrXD80jAUB6/F88jLCh55IlUNv0v4FuOCuC98jBsq7wAuZlqgNg1ll7Bv14
mjvzaJR0ZEqlDcuAQvZ3VleMnlT23VhLtbJhLBUwm+YxRSyVjiTGsWmXTJNvWk/TsPYUsfTx2UTv
tbgavzbGURXfpqaHqcWDAJjt9gj+eGo4/2d21aVVynr88jQhlz7tj1nfrgSFl/p4tj9XE2wgxrE2
jlQiKQAQ4zgwU1hUX1lzuynurDsnLpPHaLLJymq7NGxn87ywUnso3cQ4Mj0mft1BruA6SHFhYAv6
TQsz0tuNttQjs2kPH5aps6WIEKmIJ48qllwKZetdmafFShEL/TIPV0y2gXRKW8RwiLg62mYd6Ck2
+9Sq68xDFYOZpo7hlAnCH/XLlBWDH7XuobsmoXW8eLzdSEs1uK5i7/bWuG6dTsopRpp84bWDtbFW
UwIWRtY8KqELEarYtJMAhoC+LrD85uPVBHPnVtNd6pJXWJh8bn7MbbsaIUIz5NjAeWxt0r74bcfT
yuax1EDXP3/XQLIZaRn25v84u5IlOXUl+kWKAAFCbIEa6bltt+0N4eEaxCgJEMPXv1N35ctrqiJ6
aYdNgZSSUplnEOe8JE86kDFD8+f62G8shPXlve7QqoJGqTgDNn1i+T9Tw/YZn0M2uzfGZeMsWqt1
DQ7kniVF9uE4UJkoH22bnvvgVdCfNf8I8gNHxPoqDiHTupEWxl55IBjKH8WHA2i1gPmUdqJIU2xI
lN1VemlCOkzf4N/5w+XiaWEkKb365fpcbGwW/3el5pw0QYkd1k138+Khs/QIYdob0/AvjOidg3R9
j245PCSWZXLOYzVbcOtMXTh6elaXNLlNfhct3JRJLqa7dE6bU2/VHqrizrjLBzp/77iEXatnl0kF
Tx9QEbn10NeLHQ/CfkN1fdjn7WxDAhhGqdRS5AEaluXu+qhsROj6Ri6gTet5PktPmGUrmRbZPAcs
z/4ZB5A8K2WcG1vd+xmavy5az0E+qQGmo1CQqr6JmleRoc6zNesnixY/ynp5alG4vWywH6igIGjX
ImBjhYy2vchxeQz1Ex9x+70gD6LK4+sDtxVOq13DFXAes+Ayf/Kd4ntdOb87NSWj6V4/9njnv5tS
1Zl5Bs4lhYDddIT90RgteXP2efPl+vM3tu61ekU52oLZS0ZOftEcvBlSTLnV//Rt9yxaCQ0daWDw
eWusNnbYtY5FLWHpMkJR5yQI7I2HgLxC6+hW+WFrIlZ7iFvCN6K35/S00C/TlIWVjRq1dWPT2Hjz
tV5FUCxloIA6hZ2Dhuw7703x6My22F+fhY13X0tVaGpX01QvsJVlsVNPe1vaUcHYjTvjxtpmq5O/
d7MOXSec/FKdjDFRV7fgHeOSimV4/f3frU5jlf3Lbvnr7LQHV7PMxgdUZdHu3UnRl6zI1YOaUVJx
ygyEkBpw3cryBeBkUryObJnRd5O3BEW2RvDy93+9AFtkFsxdS05dQx04JwNKCARdUPmxrez5Rj67
9SOrtd5WrtUZCiZIALvsAt41dVVETTffGMWtIFutdX8oq161ND1JaLwxGH+GlHzwzu2zVfYvDIUy
1UCAf5xPIPJDnuYWtXDrtVdZ/tI7UtqXo6NnEHRJgxQFp5bdkrF9V+//ElqrdY2GKa5zsnTOyh26
p7QpnWPTaWuvjUMeIR0Dx9vJJVEPDaE44Kjzwm3nHzRJvDzGbsOjic59YtUtPXG/8JMSWmcVIiNn
Nw6YjaBY870Jb8Z6oU16arIXr/pE7Tv71sLdevRq4VauWWrXkumJQgyqiBhpA5RhKtJDz10EP66v
3Y3pW3veqWBsaj9DUXh0R+CtgyX/xZfc/nz96Rt7z9ryru8gF9mAhHeaayj8KVI/ysoAb5MO/wRQ
6br+IxufsBb06FyVVxlFBDIq7sps3Ekhb6zJjSlYy3n00u0V9rb0ZE8PjSd3lpoRare8ZDZGZ20o
y4kkqT/i9J0mHvmwznOnAOy3ZVcPX64Pzdb7X375r32xtywkP93l/dt2n7aiiNEC/0RKfcuXbCOB
WMt0FNA2b7o2E+fKl2UXW8wungnXxdlAIu1rNg/AcUCVZPiywJZgd/2jNoZtzfPvOYf2BHMJWHkk
kVo8N6M+QErtJ7Xsf67/xMa4/R/Pv6AwpwbU+FQrAjkB6zeh1vPcQxbk+vM3QtZdbcdc1tnk5748
k07zWDb2ycqb4sYtZOMyuOb0B0M9tHnjNec69f29g4LS90wQ9SiIhPl8YykZ5UVzK4i3IuDyiX+F
WC3SqSpd3JtrmAnVewbnOLtE1fsXyKZRV906ZjZmZG3y2yqUQ6YMpWlfjeGSO7EHg0MkTjfG7F0o
Gc6ZtXjKBFKwHCbncjPRUNaYhhOso8YWVxG/iiHalMUz5U2cQgXlxdGwEYMO8xAHtg5idyxh+Foz
/sjhT3HjhTaC3Fsdq2UJzNAwYWGxwXQH1wn4595dCj9svBk9kamEOsr1WNwIl7UncA5JraG2UND0
oedZlv8I7UXMEaj/3hX8lhP4xvStZVcASCDwoGqR3LRFrDkMA7iEB/jX65+wtZxWSYKCUBTt87Q+
O8Bg3Pewd4y111X760/fuLSuFSZECzCRILQ5u7ls2tAv7faFMJBqnIVcqM3617jAz4amVL7Rbs5u
NIM35mUtPtFrAD2KqmNn39UQsbZFfwA/Rr9AoZcdmBxRTgK27WPhttaisA3kmxSz2RmZ0lnR/FgO
Choq5V3ObmTPG3O0JrwWMiXQAS3mRJOluR9GMYaiX/Ib7beN5bLGEFVU0dKH5HZS1gfLnw9j+g9I
apGX2h/bsdc0Vmr6smVQaU1qLfdD6u/HlL1ej6+tkXH+u4N2qLjrpoL0UTdaz5SmTwXoSTdee2tc
VgcNStYTnNFtvPb4WWDPt/zDOKB4nf2+/u4b63pNY7Wh/Tq1lQ9XbnA9AIeEeU5kyI2Hbw3Mallz
p4QWpSb+WQvnGbqej4wPN9b0xqPXZFUM8FjSmsIDltRFGCiIvJvcv7GY3sVb4zBZc1QhexiUU0fw
9GoY78tKyCjL6fdMIksC1pB3CZC3w92QE1hEQWT2oMtuvtGq2JjxNYO1bGcL+qxQYZxmNoWeE3wL
inzHlmnPrV7c+MKtH7n8/V+HPoC7aT/00KFyvPonZGbfOsi4Bq4+On3/dj2ytmboEnF//QSzqRbL
RUnPXsohzOzy4BXjx1bcWighKPVoRiZVgu1VH6YlH2NeQdH8+ptvrIl/OUx/vznvYTtQONZ5KP0H
6OADW0zOlvEPH3v8akmDvqq9OuhFUmcuVMwt4JrLu6IwH9un1xzV0YM6CowmpnPQkm+twrkm8z/X
33zjIF1bZ0KPH3IxuTeiY56zyGfZnwW8rrCa1QuHXyc4PE4b1iOJSU5urIaN7HRNV03hSM+xa0+w
fmARA2Ow756y0zL40bIceHWLlP6vhuc7hf81d3W+CGLO4BDisuBrtktbCCybNCgjmS7jI2rpYJe0
aKV3xumfAxMoXFhwa8kmuB8v9sTvqnGYPi2wFg1949SJYYuPieXV0aTN9EMu1gJ0N7FP3WBYG7bW
VO5sCI2dA1EKuFTUOvuS+V4eAZluHaeL4hyiDlKNLiO73rFZDNlk/+Q2eX8UqfAO0oeyntf8gu7N
tPcqnj05fWX9sk31AnalJJHtLsHeIaP8OuSDOAK+LiNLBXDHXjTx5tjWBSh+dtMdmes6+3asloPk
lpPAEnm+cyAmHGeSdnFRE72XeT08Z1O/PDWDdhm4QjbZOf3Y3xNLOvcpGiW76zH2/uJjwWrboLnm
0vfFeFbdP7r66luPIBXc2PW2nn3Zqv5a2Gk68IzBmyKhLoD2YScEEr5KgXWgjRI3InZjkfxbCPvr
R1oYYMyKY/1Zg7MHlUKEaTC90cnywkakPyoPCho1bO+YWW55pWzs5mvEpEC9x4H4FfwuSGrCkY4C
Pict6CZV40XAsN+6aGz9zmpuINJdBVT0eVKDhpko2w08cHsXesfGLNt7y8hglViL/TC4vARhtYTd
RtbR/exQE/VwpfgMcivDgRCQWAXL+DQawt5sQG/baFQ8/+6kfHhaugnip7AZpz+QkYvXGQhaK848
IuNZwOKybXgfyzy3Y101zVPT9vaubCGMhksWek9C9dmbylNzDnqn25c2NqbJ7enBYoEdl4tqY9BE
yF6U0v1SMlb+Nk7b7Dgbsa24QDiQGCS4+gHOzPwpbxaI8MPUYlfZxXg0rVr2RenKuCqAJg7g17Cv
l4rGlQ/j+MLkLornldo30/StAxIEJtI0uPd9Pp05fHwPReO4Jz3pJq5Rtotru50eB6UZDGpQvJur
pYB6lGNeCTNwvl3GKsbE/hqztN0PgfgYvIatQSptWy0l4810zipYt2R3QTdEQXGrzfx+kLBgdbz1
jZ4CmxcqoX5dPqjc4eeClDCShe8gzxtz48LwfnqBqfvvWhZOOVXSzdrEDn4F8Pu4WQ/fev9V0lq1
haFFXchkGqDG0WI9TRweKPCiGD8GQWJrNEqnUt7LEXpLVj6FVdefc12H43hLOOb9bQ7Nvv8OTcUR
vyCdYQcKvK+BmJ+N57yZTI8fu5Os1QgUgEglpOTyhDU6BjUD2koTDpUy9Ed7d/0U2NpEV0HE28HJ
qswfEonUTkBo6T5w3D9uyb+oublvNVwUCjtXsQ3/nhs/+X5A+f/2xv7atzuHgfVHK5FQr3tYePk8
V218/Wu2Hr0KqWkqU9iw9GPC2AiptucB2cSHnrxGJ88ebIEYrwUMWMZnNgXo/7LxY7htfw1OzkkB
s9CuGxNvTpAegGAlb4z1RoSuYci9lVNCfJonID89l0IcPZ3dke6WlefW4y9L+6+ptCwXNuMwN4K/
5fx9dKp4UFUW+q37war52qO1JzmF8GpgEoi0QMKvPrORD+FMgjsBDuEkUns/wWbuxnrb+pxLWP39
OXNPu66A6gP15NuSZTjm6VHl9GMXhrVqByVWZ2VG5wkZ7WFfDxrQKam6j3Wv15BkAqcPO6s9zEX9
zRUkcmZQ2Jcgzssv15fA1uisDwI4MzU6xxJo9S87d3fEuvemcXf94XB4xiC/czFYY5LzEh5iqnPT
s+WSGhkAODvH0hsgwTflTD9M3FF/qpEM1mlcUO8Nqci8czoprWMBf+hnZ5ynr15r1f6pz1z5Osy9
+DoPfPw+tq6V8L7KPjduwb4WCo4nTQ9qbASJqQZASEDxDszR9C5b+umpAfroaVKBPOeWw75IHID7
rnSQ9wMhve9QM42M6djPzO74N57pDgqSIqgiXBT8l8myoFpVD7CrK6gHBq9bt+3DlPdFTO2iOApd
t3GQ52TverRMBNyGvgFJDq41nLh2zIFccljMnbkDnbg6pm2bolCXzsfRxmGJK5/K72DPFrxAJgxc
hsCXh7kb6S7oXPIH/oY+TlGIZ/yCYbl6zHkF9y0N/v5h8r3uMLO6OenF6nbVqPyf0xKkj5Xk3l56
Axxc846nibH7BnoUo06cdgTp2Bc1dFEU+jDPPidqn5Zp9hmSzjXYE0C6Py6pcGDcq7w/ddCizzA2
7vM0Bfh81uRB6OPKCqH9st+DqdieZ9NmsP4T5hcAXt2rbeBItcu5p7+7M3V2qhvZfFfBwK65s1IF
ZyMpHjw31egcQLiMT6y9o5UL13WIZaCx7RZx3Stn7zNS3+PvmhgCpG7EhBI73tskKrKsipSCCQZH
m+cO+DDwtRcYQkXM13406W7ZlYPdfXGY5X3ui8E7Ljqf48YwWDZp+NOFDpTvUQlcHLSVgSrSno2Z
zDMOVyCHnWbieKHvAWOe5yw9p6JY7lol00/uOKdHKdVy5liMR91NMzhwTBxAgHZiXkhwa420f2qn
1G/ZjCDSAQleFzUHe69cpsc2d+hPoE/4r2AR4xe/RXgQ6Hj+giu6BU8Pr58jXAR4JBc6/4akRJSS
ro8C6jXLTgk3uDOQbfWm/kTzBQ53Y/Bazw0sCPh32B2KqDTwItAlABqaeYlXqReauc1etk6765g0
0C2FQDHE+LsdXMTsH3BtxlTVlfk8+orfGyvDoEKL+TgN8AIpFCRKVW38nS8U8BheOx5zf9ChW8CX
FjgHUx6qcqnueZo5+xTY/32WwtOqgEVoJKqiAV7L6axIE+ACZvSYHgQBdylQbvnY2BLXZCadR4dD
YgqX4zGsWUDMHkReK3Zr4v8eUJGPcqxKBZNKYkLlzuOZynn5khlMkwVAypPncPdoG5EmBVrIEYF/
+cNi+/6Lu4BX1zmtddSsTFHfFEBHi7EL4tQOhqMnAtiJLZC2bDRGUFqyihdpqpj5XYcwsNgeVn1A
OwUMIIRIdgC5c97q3VJDb/EMyCA8FaWT0TgoaRl7Hf5r3kFyiHAEtSibNALttNpbwqEHf+qhFge8
66ESjvkhfBiBxY2zVN+7rKgTVjbtS87r7qCsNn+D15/8iWXdRoHOVASrXmi7zBlcwfcSzGe215DB
D3MYqqeRRdz2sVKVAH/LnuDB1o6odhcSYxN1g7CWiNmNX0e1KptnA7QbDLm9sqvCgDIbpmZs+lJ5
pr43gYWY1441v/CuY4eiaMgrVAIoUHAUnl8AZNkS1DPP7b5VuU6/k6mazqmEElFUOmp5HDV8NUOg
jYInLA0P5B9oIWKncavihH4iP3oLLCDCSc56PKcNDLIiDorFwwgPugQkscU/wg5ODI/SWoawSbvS
3nWkET/yC9pcLdxBrg/3MhuUGYNGri5k3eBaZFMJj1t/fp4bA1hdM/mw5cyNaP5cP8LePx/Zmubi
DOjtdqqdIPLkPKaZQJ7SiG8Tq+SNHPT9Phdbs1tqLlPRBZVKlkHfBRoCIcHwnaT1q43MC+v2Flfu
/SyarUkuEDcZut5FYWUy4tnt/X0G49AbKdb7ZUa2prSg9mCpgqPMWDDB96pw7gyBXgccf3KUb7oT
WbxHNx0/hEpha8KA3aNW004KViLlK2DTO0oeK+9Wo2vj/roWLwDG2Lmo47WJBSW0Pxzp3bl3qYK+
dA/25UBuCbduxNWaNQBnMcgZ1BUu4BmQmtAOG8rvQ20+fShq10QBxu06y7KlSWrq7dTYwb1Taz9c
KFTArv/CBmKArRn/vW+M7MupTcRk0nNOdY0Ccy6/jMFiwRjRte7GrknmHjUZCK3cwccxO8rF9Lu6
HLPHEjooD80gbt0Rt6bN+W+Sj2kCySAb6yRX5FFBer+z4c9Y8P4zPOKern8y/RfW8//ZLFvzDIju
FIQIbJ1oHICv8zD692OvUh31I4p1S21Gg64xCmp5Neg5AvQr+KamlL7CejHwQpgJDj961rImLNnc
POgGd7iMd/WLm+PWBXPY2flRB5zXWPgonEOIHDZioZ79NuKyWACP71rsjRQXVsfl8LichzRyg8Y7
ZZbbvcnOnfsY6HnpAl8Mn/RwGnsLyQS8pHaoyQwQenLS5mkg9vTs2YGIcrBBSUgrG46DMGf8KuED
a+2IrvkbFJPmnTQs3VnORGDTrMkPyHXx7/YCwOuBqEp/4Q5v58j2+/lVtl4fz1D4Q1nRUrvGFP6x
k8K9N6ZqkrLJ5ONQAVpBplrBwZvCAT0uhh5yHWg/KXhB0gCv3lpkiPNBk7fcWkgRyob0h85rq0i4
GVR4WlblJeRtmvTZIl6KIWf9Z3iX2p+I4nBdphJXCF48Tbh3x0zh/1Utp78dqORke9WIce+DW/s6
uRbU7wpLH2tI6/tSLOcRyg33NXynQxutvTMKpMEJepCoZYDtFnJcxODzLM1eKD6h9r34NF6Gon7S
ELCOWw5kSkoEOdRwnQx56ZH73tMq1tbYfivNku+XWejH2alzeN3aMGfuyI9S5e0+Z04KT1ozlUWo
FwWtH592UQCcILQ5g6yA91PjPJEFa3kQcDYobc0Bu7WF/2SPXQlimZ7446ApDI9lTrKHOR+pH7W2
xMAhiUtQd1MPFFk98IcT7L5y1UDdyMUGHZmurXKowYz254XU9OSlGfa3cg787HcrOu/cUeDKwWVS
qIYX/uBGKmjSr/NYkJDXvRu53IXCPagecAgObNxSgsx6sOCRhd8f52OFK8In2gXjsYTp7o5CfhM2
aa2d0GV2931ddkkuWjikQr5wD408cUJUuREJ2u4IA9MqylMXZsvjlEVsMpDvauYBtrBKxp4n/XvX
pfQgWwIzPEHcx4nxtNnP+NdJT7MlosSj96N0kMfAtuvIRktHJrg4ahpjR0ie5K6fmjx0hsyBV6qN
exilj2pEmIb93IGXWVmSJRnO/7t8SsudZtr9BRl29762BgtaH6illZ1m3xzPK46zbouLUMXFw1ZP
/QPtcvIQzNBH2vtpLX4WOcAHJXLPL8Qf/7jtWB6kCnCv0caPqDva+yad5L3oh+nLzIPqsbVxBYmy
cWlfSTYHaHgNHS4oI8r2Ry/lBjQOQPJC6bTc23Wcy2ML64B9BfPa2JoVduKqSj8PRWoglVPREc03
YmMjCeB9YAfQ/Ixk4JZHCEEqJx5wU/vUNi3aLLCI0Arm20X7CZnnonc9M+ApjLAluKsgPv8VBrj4
c+C6dmTzQDyQ2sOfK6hoiailBdJEA0tiSFl1QYOtMavQvrD8yf55fRve2OrXPArulZDALNDiIpfX
RMfGSV1IWVVR295IMLZ+YVVwFAviMbWJOaul93DJVFZEa3M2wfSZZ9OtPsJGQrYmlKGLozutkPhV
cHH2+iWx2/7l+hD928l/76BafUFemQAuzCjvs2d9J45dyKJ9F56ghv0NjCYVO8/L2T+TQ7N7zc/H
ixrr23QDt7XxWWuGWaMA52kNaxLWVxDS+1y7tzLYjZRpzS6bC92BJYLGC/znX/M+fTa5c1/V7M/1
QdtIYtckMKxreinKyISS6sCGKkpt+6WQ/U5XTljr8Vtg3VIk3BqjS+D9VZLEERQghcUYgUDfxbNe
shjOFXx//UM2bhRr0tecUssPUkuCdVedoYYcW4Hz3NP5sLQ/VX2r5781XJdv++sbKkjS2U3ZjoDm
uSfp1k2IOtubpvOjKsaX0mmesqprP9Z6Xnurlrjs4Whf8oTj0PzWC0bf4HBbxarD0Xp91La+h/73
e5qR5QHw7U2CveuFB9Z9T4K3hvaHWpfglapXlt1SrL9M8zurc82ngtZXLQXMNM4BbmCzjwRNZrsJ
Ds36lgTb1i9cPvKvybE7b7HcMZ3OwFefp6yG20x17EjxYldNfH28NqJszauyrSpwzAiHSllCEZRW
MR3POTraiyMhovnl+o/8qyr03lBdPvCvDynsmjiqFlaivzpf1cPyqYTJNPrV4fB1+tE9noNvSJCt
79d/7f1iNVs77OoAIhAaXg1Jt1y0FAPdNiR0jc33c5k1Z7vM1G4sgBQNq8IQqNYToW/AHjZ2hLX/
riwKirNW+cggmrNgDvziil/Xv2pj21z77tqZQ908GNlZ5F8dWNxlyxvyrxvXwK2Hr1YNCtLOCCtJ
dqbN/EnMzT/zYJdhpj4mCcXYqj2hjUk1NaV/7ly/P9jcYUe4wrc3uuBbMbw6JkenyQzJgSUrfSYP
4G2UT7lHUJRqF5kMINr/Uwv/VqFnI7rWPJ0GidGAjiA7M5g8tebX3Ha4Js3w2MgjR3ThRFRkqg8e
MWvqTsamnLcjGkcCUPoQler8G4U+34/rMbWxv6ypO21Q9wVsgqZz7v6e7QV62v2l8hgG7S0u+caC
WFvuloKPgWwm3Hp4+ad2nR/uZJ6vv/zWRFxi+a89BUpUqFVaCu1TVUTuQhPUw5+HYEHzpvwEREvs
mzQc+S3BtK2xWh2Uvc8Vbl7WdB6AWPIraHWjXRLA/wL04/31L9oarFX1Y5yhpo3kfT4ziyHDFyJG
s+mWJ8xGD4+tuSEzr53By5wmMa47wNR59qLO6C5W+eQ+LFnXxQAQt3tpU/YF8rNWGXPcUmDx3ZH8
oYHw6LFujFfh/pTpt35K3VOatk3SFV3xdfDG5jep+MeYRWztEAvbOG75nV0lS2AJAI6mHamC/sYw
b2wXa7KghTpnbihpkgsdPUMnA+q7oc7zaGrtUytvES42MpE1a9DkaVpASH5I6tzeM685oLQaTUP2
wPPi7Frmi+WJW634jchZk8m8puwtVHWKpPO+KieZQfC4HpIbB8OaQiYNdGVn/1KkNcUJ7safJxoc
Dc9/X3/81nuvzp3FstlUTDAOTIULCBz/RK3uz/VHb8DX2ZpAxj2/4/XM+Jle+lYZ8KCwkEf8NkR0
R9R2xBFkjiGcatQ33WZOd7KcvOP1H9/aLFbnneXU3OgJD64h4BQ2OdwxgP9+KuzZCutiuZHobETY
mvOk7dZo4dUyaVF7aKYWokTmBO2wXQV8bMPrs5hu4Be2wuCyB/+116KzkdpiwUV0MV7sFC/KXfZV
/np9sLYevspy+eAstVNwrMeyHKJUQU8NVPyXeblFi3v/B9x1VlYslQtVR2WSHGbQ6AUarPWs/HT9
7d8PYXedlwUDOvml15tEdEXoNA9lfePB78eQuya7w0JG1jlqn5f7H85l3WfZU6dT60+72PkzVDCr
w8e+YBWswuS9K3s4lUrrqWyzuM6dG/e9rbFZJWZosXVTb/o+4daxcfoQANUb+9L7e7i7zsIg5j27
YwDjuax8daV1IvI1M4A9lDDjRPv0+sBsxM06+fIANPCmlJmkR1ebZDjqZx0a+5b2+fvL113nRr23
+G1rwfQvH4KQ0nu7+ETgoczrAclkEbbFLdbp1mBdvu+v1TvCzhB4+g5usT0U/dKTytwY9inRAhh8
4T5dH6ytr7nEwF8/0suMpuizdYnFM/tUy1kcR5MFe4uY9qwqp39DV5xHdR7ku4/94ipdKoyBiH0N
M7pRF3fa5p/g1nqXeSDslhmKv8yGqCG71ZnaCOV19tS6swmkwB5ClAS4nIWle6PStjU7q+UH7Mjs
pATLz2us4d6yBx2lfWsg4oqOlMmtco88jHzoyHDXRwa8YIQZfNUn0LrIogXi/qFOjThzH5VXu2FA
FHh98dWemlvBt7GNrTmzpQ9/LbewIV8BT64HWs31Uya7ZW+ajIYKvmsfi4b1cU+UVj6ZcpMwHsM3
eNwt4JrsxGOpbvzARgS4q80M1gqjNLApSBDb4WBfnM1/Xw/kjQhYU3PhXAJMl0Fs8bE+FZl3EkId
BVWAyktbxSodbvzQZcH/fxnGXZNxM5cXhKYNHPX8EtKuT4C/xNQ7XP+KjVayu2bfaqvGdLbekAA9
NAHvYk9HB4o5dyWkiE/FQprQ6zHdJa9pOEwBe1IlOmfEQdFJdfa4aw36vL7T3lIQ2BD0cddkXR+e
940L4EKScj2HZSoOg5p2VYb5g2TTN0nUJ1LXexuNF9QMAyxrmJldH4ytkb78/V+7IaV0doWDRQ3D
rshynsD64M3p+rM3AnFN4nXyfIIcGCK9a39y8cMRH0ryXGe1nwIeOBaukw6JAxc/1n6G0FFkj+mN
Edl661WqD2gmtFEdgNmNLnYWmY4avdfrA/Ku/r0PO9vVFkqZnDvq8yFZWvBcUPgH9x8yuomj4KKL
dr3cL0J2u6Cl84++JC4OB5CfdoAaFKfZLcaIijoIrUAOu7Kv6UHAEODn9Xfb2P7oKhBsmJU1gBDC
1rSGLoFvHb2qjOzq6Fr2x8JhTQPtgOta9ESwqKuzRru8vDFhGzKA7poB6vazHRQ9HjxE3U6eypcs
MZ/suImrfb43IYvHfXsKzt0n944n+tBEt0ps7/rkYT7X/qY11VUKoCoyozvnkR/6E2Cw+/G+ykOo
3t3LpNvXp+xpvCuSZkcT6Jnugk/tjRKu/S97+p1dcs0dLTlbqtzkVZLl0DWMphRdc+UNnye/yGAQ
YSPTyMEceqKTSrsQWOhmAjXGa+5n09nfSEY8HjEDtWxuGveusQIBLAYSSfj1iPriocPc8sEQWkNf
UdYiZPDmCUflcthWpU0QGn8RUWcVEnfTxXmeqtrElZsvMbGGFIBWg6Z1CkCkY7tQXFHe9JjV1Hxp
0Y36E9hpdi/hCPI1uHC8PGh57NkodOy7gR96QWYeSJtV+wLQy9Bw2/9k9ZmJ4LQhwvpyYa16tIAm
b6r2tWVNO7GM7RFej9Pn1kA/sQCudycAcPrlDZRn4Qz/oftilmzv63K+l21Nd9zV2S8N4AEcGEZI
xECHBG5PpZLNg0Rv9BV3PWKFpeeQHynR/h1VQANmXg1tkp7TLvSXIf/tB1YQAjxAPjttBv8/BmQG
Gb0sGmT606t9+83JaRaqNF+eIGXBQSsF0GZxfBVOtikgcVLNI1C3dg3cV2/ipZX9HXEXoAVsVpED
t0z3Mlv/3vrd/rFm4/iWeUuTH+bcOF+R5MHzxqKIaVLWiVY5yoktKqSTmZs33eh037aif+BuxRIf
4NkIe3JwqqbMATihAXylg5Lfbi4HH01HIeaIAhaZhjNzhnhuaM1CqTP8s95XZge7WOeOE8d+lRKm
lyG4ysHZ6dRbNmL7wL6UzXXiAZoHRfMR6NzrO9PWhrzKZ3JLuzbEe4LzVHyeKr0r8mx3/ckbh99a
lgAqnyDxEhWcoWhXhC4K5G3pw0zmYyIc7lqYoOstMTXAMfyPszNrjtzGs/1X6fA7e7iAIDgx7geS
uSslpZaSql4YqiqZBEEQJAGQBD/9PenbM7etcbludITDYVlSSmJi+W/nd06Ozx1ax/GrMJr/ZGrg
B6w28hE90IhKu9AgrYBtKikgJq3eVm7KTTnAuKaUIBtWJShHLpjrQvldskVODi/PFixAJYl3D93x
WDQdLiJfL/JkYhPeoXf3M37fjy6U6///l8hisNOgdNpMJyhcS8Siza5rGIMnvRmKumx+8hb+YHF8
FLkTD/XgdYSLMUvhr8tvS/n8b62Nj1L2uFoUfDQVSHgNNgE0mF81x5LnOvnJdfijMPSjiF3B0ruc
9RgdMVHXnlik1j1FPlOsHsOUeAd9cNDUUJ12qJFh6IvNqDdhhvPOtHbZRZjt2nnVvxkGfpRBY7Cn
LQOncDevB959anueVfQneeMPFsJHvbNEEOgg+WlOS38Xpf0pZcthboMd9N0/WQS/Z4V/chN+NImp
vWTh6roKZuyvJwwD8Zu+lMGhL3tvzwATrbLSJORbavT6jNtDInEMmm0bt34GG4EE/xr1RaEIVOCM
5IV0MaTCSgz7NggCOLnOfA85yrTj8aAwhj5gEqiuFPIStu6dXu02SUh4GXw3Zwjd7dZLer+w01i9
pLHnjsPohp3AZOKZgdh424bouPI+rPOENd2mj2pv08egG6mVpacmmFiRjHWAMbog2KRT2WIeDf81
eU24RwFsvNQYC9tAeU3yFJNaP6ki/aAw8tGdZWSIKD2LMGoqRLfBwHlyRtYNJcFPE50fbNaP+kcD
nbGqPJTZeKBhlUuPvU5+sgR+3zV/sgQ+yh+H2mLmMMUqQ/92Mtlsg7g7cBjOPDKYZo0ZrFugTKkq
ErzKKD2acRiz1fAXaZt9BDnMV+6LAFGSp9cjj9m4DRxPdm3QR5g6Mz8bwrrWof/3bxl91EHPazhP
hizmFI2uL/pWyw1fZLPBPCXZCwyav/gqTcFUqp9D0+qfZLzxn/5U8lFi3CjfN+AGpbiWy7dF8Scy
+c8ujX+SOvzgbf2oMG5HzK+bBWU7XkHf9VI2T399BP/odT9kYq2AD0fdCDSLdLeVldvEVfOTy/NH
Z9KHRAy+CCEsxnBgUOpnPSRZ/qA2sKve0eFnA0s/eOgfVbO11NRYbzanzt1OGEojsKbsrL/9t56N
/+F2TRWCLdFdS6WYUW2ivRm+//UL/+DJfBTLurKWSeJjj2Iu+Rj18Tdj7Qb+3AVOmn9rDIL41/f7
XyIDO9QG7UXcBJhCSLuz14vcl3feuOSj/Flj9kd/xocaQckFWKttxE9mpY/U8feeLAdR2tuo+Tej
u49aWaiMaD3rqDnh57iNaNdoQ/gU/+RA+9Ef8GGFLhiXV97YDUeekmojtQlyAHfJs2JJ/GlNguEn
O+FHy/RDdN14ekkdZHInItcNq/ZtqDbhz1Dbf/5HRB/VTHQm3VQBpXcKyi7KIjY/pdS9CJ4W4YLD
9q9X7J//BUAz/nE5TaXE4UaxYsNxazqW0b7Ky/Ty1y/+52dQ9FHGhEl7OIMEvjmZxJQZ6cc0ww0c
7f/61X/0q1+f27/shHAA/LdnozmldC00OHpwsLLkJwHmjx7+9Yf+64t7sJSSDCX03m2TdQsD0bmG
LGP717/6jx7Mh02Mc6KqkH7jraVAo9A5H342SvSjh/Jh61aIF00dohCvmxe/fi/hHGx+htv68wp2
9BF34qwOl3UROPetbxHrBXxj6x4ueqiCFqlRfF/Nkyt+f0T/8W35z+pd3f/fe13/47/w8TcFQSGv
avPhw388KYl//uv6Pf/zNX/8jn/s3tXtm3zXH7/oD9+D1/3nzy3ezNsfPth0SPbcxb6P7uFd29b8
/vr4Da9f+f/7yb+9//4qT65///WXb8p25vpqFVfdL//81OH7r78EMd7u//jX1//nJ69/wK+/nFVX
qZa//a9veX/TBt8dpH9PozD0Y5T8gjS+lkHn9+tnWPL3BFVRODGFQYih12svuVOjqX/9JQ7/fiUU
pUlA4WGFQ+6Xv2llr58hwd9juI+FLI7gowRJaPLLf/9mf3hv/t979TcgVu8V74z+9Zcw+JBQJ/jp
gAtFhMY0xm+B6eU/bpzSeCoM/ESea1KHeZUQg4RsGUMJGTgwxfNZC9lw+Nr2g5ztJ0yahEuxwptC
LZlGa7F/blQ6+++0Dhi7oz2dXG6pm7+GQyCTN4FMwt+LRhL6JnqNMTY1RBNIRZVe16PuXG/v2yYW
UO2A8VfocKzbzDNtuYPq0cegKOyjrtWqfgyCeyei3kASu1KdL5PHn1odo3IXD7N80oCIzffUhJ28
8VLSPkxmov4hgZSbb6pO6IuRLahKXdt4R4SDjXoB8zZCgYstVu89r4wJhl8BUgCdQKZJhLrfrCU/
B9UY7zG5Rsy2xO1hs6Fd6OJnIyA81eOK2cmqzqADYt9p77GbEBnNkuOWtFFWTnY6taixy005BRg/
HLvOdGfdgqJ8WqZYRVDDzL4T+3WOEnqdSQKLbYTVnHmVgEgmt1Wd8voQjjFUO1UA5tl3kUZ9dQAA
BRVBCM7bL9XaQz0pQKK5C5Bm+zlTNdzo1wSVRulDzJOHMEv6BrgYrFBjvewCaWZUPZuQPM0+Sl1b
Jiuv8EnbHoa6QpkUwDyMUMMYXXQhGp6zVxfiKl96B5QMM5VtR7qlwHBTbLJKaljqoB4Z9l0GfWrM
sCjGId2uullvK2PLFbI4zMjf0GluJp4vdYDCa69jeBahc09tWeb8KgnJvHWcxq3qVlUWi8ZvepGQ
sJdHFArBghJD6O2TpWGbaFbJA1ayt25FWw0QQSWLIMPGdYFnH6Vkwu2gzeJIFens1Hgfs75St8An
k+tiMTDuroo6kpZgpLKSmJ/Br6xnc4tBuUC8DBEBmYwN5VUyh/kPtmf1dXp9XxLL2PepKgU5zGmz
uHjLJoGu1TS7qN0GTQAbHWAV4qSYUmfmB4nqz80aTDP5DF9LG73MvS/qzdSN0obbabFyoFkU8LjD
qKoIo2cyW18clTaSFmmZwKUhnroSRfXFm+v7JJDRitUvRu/alZMxWt5dFSxfSFRDWbf2y2wfgZnw
1d51bEJjhaLkV5QT8Xg+++uSIKvnUMJBsOXazRKHiEiN3wFxU1rdz/m0NFMlsmgdveB1ZLbTWWlV
CpV8gL/cFUur+xRvOXgSzdlPxnWRG3CzmZMF9O59jQHJZvZoZvqGwASHxGQZk6LqIK5UeSusJlFB
MFkGX+la6Th9SSc/nRfoKAV370m9qPgr6hbziDNCxcIPsmYUaLxC9TnFZsMb2MZ86tmKoAi6uJSJ
NSOClsm5RsXcY3mbliEmJSUBHu3IbSigWbJeQlHMt+0i40e6crbsFof5yS99hEnVPahsBnh8H4Sl
J5RQoEUaAkPXHBzkqX2egL2IEbRHmqNCUNbAN6ymfCh9tDAzEpZE7jlDmycrIzBLTmko4i6vXczF
cUCWnd5Xymk8+4b136tFs41vHPH2AuI1iZJ545Fcd6sYClUS8iS9jmH3dLzptpz78QL1gubRK4UM
FAdjzMdhZx0mMF/nFH4NhZh8MmRz2btXCvQD3w0L94enQTmXFEJE9ZwNVpFXqUBPGJZgOQA9lI4n
YJnsjV50c3aRFuvNHONNHZthbrGcQIjZUQWkCVK4wPeGLA349LDySb0O0DzfRrhoMgjcUvAvyHSn
UzUqbH/h3xGJUbS81ovKeccXmtsgSrKr2nu7Ku59rlbPfBZ6iNBHD6IUAMAxifbzTNl3X15HeBS+
N/MdawqS6g7YomA6sB5mMizoy7thTVmcaTlVnzD6WBXALAR0Xzo9oKawissczPIdusP1FTNxkc1k
TBxgyp5a4oNFJ67aoALHojs9hH2fk3qpgH1wMwS8oArFZ9LU6qvwhP8qllLGudVDdQ75ItwjykTy
jLEVnflmQM/cdQ260tgEvjuX2goUrARHk/zAZg0DJYH5RXou0RVSd9Rw+6iCNGwPatY+XiqOHlw0
1NsyhADY1mJcNqwDbGHn0KS5dmBbeu+v7RNm7vBInIdOUGUChja59LH86gpdrSYOoV2sR08/V7Bx
CTM68Ma8uGEWn6p4GtEuXUofWUHLkxw1oP489IH7LDs3HOZEDHcVhoGKspqhWK6C+mExrXdsua1u
YBGD84dM6jQQdFMeCZSsJ1et2JHUwwNB0Ykj9pVTe5jLIAQCxGvEkIkO7GrfRd5nX3TjDRCL6X0Z
WHrUrWHnea4d7JVbqG9129wBLEhemYFsM5NuGE9M+yv+Aq2fJ2eXjI7OO7PVA2lojsMTJeZRkzHE
IgvFhFIlCwrXaqYyeD52aHqNPtZyNWJKQPLv1Ov3vPF62JdX4jImunkUc+PvVd+YA5o2KU6CsdFA
nJbstbJL+zl0A934jGDtaLgkQqFWffZXHWGWZJ1vw6V1kCxNfS69uT2QFhfInACczzA/k3G0+tYr
waMtfAAgFBCQ4NgxPiUPdAWvMR8oQKVzstJMA7i+LROLc0OQpXkjDSM9ejAD1MJy9NKM9xYrtPXT
R1+tzZ2/oEUzLBE7zc067G3nmp00q3jmmNvKS1kCoJI06S2dWyxLGwZvZcNxGKSAKZQp9edMTCJ9
DSs06HCnB7dJ2IjDIBA9EbNGRaqi9LYcavZWUfcu2rbe9KgZX4CBIjsbcMDtZBiAR+Onl9FPxQOw
rnW+YnKpzTCkHd2BSwkMJR9qGEy094DnwHEQoWbhgpIXJYKprA+m7mi7BIPJooZIXSmviCpX7yaw
pbbOVX2G6QOHAnAcdVkjB3ZKVc33SzIlTxpcrlz4mt4sRCYXrynlSwhS3RGi1xLH5ZjjMYl7AtDN
ppfxuqWKkBdo5K7ya9AZgGcZhtwPgyel1lu3kBbbZr0yPzrWnSkKSntj110TAEwTDeQzJkW/1aXz
dxUU49ukBXZKBwPJhtHCFc+vvmFesnliYwCNOq7VPSCMLc5bF250H2GT1cOxNdy/6c24BWlY3jvY
kh50ouus581tgpmT/eBFCYj+Zb/TyaxuiO1WAEFrj2fBMFT8HmsiUtuYR2m7S8qARvCrE+MtsWX1
TpK0+RIpqx4SmQwbrYzaT/CnvGkga/ayGLfFgsOOJU0uVS2/d2swfhpIO+z8mKR4+D7guNjIu2bR
jywE66zDSVMYeElTZOV7v+SYg5DQr8l1TnLZpfJLtEaApqLThoIhN6S5r1gJvNWCzu2lR0x4E5XA
IKnVui0u62rbjJAzxyAXgENQ1xOEd/WYnqK2Xg9dCrcLsJyeEfc29+ha+Li9bFvvo6VEGKjBHkLP
zIab0EzqTNwKMm2DFZtHHkUcXsIk8NZA3JBN4NdllQKNqprr3zyPmt0awWQOH7r40TS67vN48rw3
i0mOU9lqeztGCoSHYe3tFvfrCjS0UN9qZwUE9r7MW0yoPWNZsxxSf8wPOm6yDiMWwGTVJdIhvQKy
mYS3mjZ6sy5NnZmlUmcVI3aLEQ7tVEOqd+Ct6oyLtAE8DG5BIMnVZodiB95+OiEqjOWSVXASgqDB
1tu55uwEBit/mfQ8I8KGl7CiUXdesOfGJSRF0hGAXWqv3KLLrDMPhTco8dZ4KbQBOWtokVhkHmxC
vlTTUG5noAROjuCMWaYp/MwgCj/4usPdQYFyrcKk+602/q1oiNtSXCxn2bWmqJPRATds5ZYNejlB
IXcHhk3wALZZsyetSA4yXdkrrfVzVw9sy0roeLK6BRh0ZX4J5EF3A1V8coB8BSwmP+12Kh0BCvNK
8livYMqmVE+PARlerZAxACmI7K0em60nLQ6cpQPcoQNwVtdLBEG7HB+qqmn38VCP8D6Dhn5pG307
DJLhIc2lK8Y0Bo13SbtDGFN/E1bpdNQ9dCKYOF1e7Wy+DCkmRACRo8e6khSbvPtsFl4jKlz9XdoC
cZGxaF7nIloSvzDR2m8bOrEbs8gAvAT+YKYA7n69KukhEFjEYRM+ipT1Tx0nkPf1RLzi+P3SJfGw
q7hcckCwP1degPFGjCLm1LBoa6l+wwJzex/R4QZkKvXgVJ8UqsWzHgEJ2S60FPdBKuvcTp08E1sT
UAfHEQSP/pEkMSuqiLhjbCTU/eM1/5WE/AbKi5+B6F2DrZXo3HcdySSmWzIwR+qHZPFeJ8TDqDzi
AINMEMKTrm09uP1G6Nuti9to18dIOUJ46IK/VYIP1U0YMJVNuWVrbI9BOwHsMgLVBXA6ShOZTeBu
Drf5NyAG+jPDzMih03TeRG06PCLLD/IKYcZ1Wc8SqREQ60vtLlHTV5dKMe/RqIjsVi9NT8bXLb44
AoTcw1mat+X4DAlT+pbaub9whTwRGSpS5HQFm4u52PtsPCm2TZtgbMM39WOflCJfZGsfiXbfNEmr
GTMZYkIpYVA2UxylubiaOzys0Rd37ajEBV+0PLRrn+xxuDaHtZbdM5Ld6bNjzr8vyyE+gZgcQX1S
yTtd0+boFIKQFojXAqeD3OlusbfJ3GFqrVleCPKCl1Tx+gs4MAJ20EGywdZM8glXzKaiuj2u0Uou
StknFZhLMAqSzVOznFJ/Gd4EuNpHXDN2H/g9+cxth84jT/u7ClqqTz02y0s/RWDZpCOiurq2UCmN
3qdBoR3K4Tlzlg2O3RF59ButERAw1xRV6w3nKSHTTjlaneDFoPadj0S7YzWk1UniNk7GF7k0ZIvZ
LcCOZegwK9HGW/Db6CsylOW8TAHA7zD6HXcG5/Cx95k7m3p8WlPwwdY4xNlZgTXHlwbcNEC2F+qR
G1OO1cGKHtUOZRlme0pb9FVUFmkX3E6BLjd1sj73UTdsDMaKcUqhnMBHc4cDe35fR2qQSlR9t+NV
xA5Rz23ek7QF3CwODqC63RNwDXdJSKZPvOZyE/TXS4WmYNuURm84s8OulJ16Uim9NBF6BjCUrw6h
Q4xcj5rBiDCSW3SeU4iIyuCcBmBaqBl5vef79n5MEtg8NU3MkaK5K542GAHDM9UwHpht251Lo9tE
xdct22MbB/7b4JfVvmLcZSXeCZiNT3QP2Pa4XxMRFS2Gxfa2XroD7nMMNCzaXdY04bAXEeNp8Fbk
nkE0ItCo4yP+eJho6Z7BRqMfEHiGT3GvI4y82iMPRJJp5dun1HQg483ce1o1SEaY/bIFE3WZxdVA
vszCrXnXt0OB4Qrv5JFQJxnzKd8PrKrudAs6yZj030dIU06l17lNALRLBjVX9C6SKAKsT4kyg64x
PbaAMJiMI2grVIKZIxQt0+2CvYghCRCuBAA1ryFbe2CKhiTdMlQaC9RtgMgEJ/d+HPvmFsfuNGVd
IsAWwmlZ7ZMKRpYAmtCvfgI75Hbx4g2gkhThDYa/KMaEZDZgCvPoI4jOTQ37JtBq0hypa3dsfW1f
ZDP2OXyn6T3QOgEa1N2IdnFcfsKVXG68iIq3Jio1dJOzzBRaeYjlVQOxwxLsJ7/EcB5nBgSwCNI7
34LPhQgYCWPctTc196cTmam/QzUryFe7esc5aM69IxPqy7S8S0cMr3Uhh3WVj0Gi95gKn+e8xPPV
60KKwVafUUuptnptJkDYUbFDuySV93zhQZPB2iDeNBqdCBrFb2PdBzeQ3fLtsPTIodUasU2QYt/y
ZuheHURoZ7+3Yh+OPmxumsHcx0vHz8512KnLlfbYuW5L+pogbo6nL47ULs0ClbAsNMzdLckavpgI
FCaAr0CX4UgTs9Fvx3ObpBBwtTy+G1wEUEWwhFlgJ/mdtlFYZkbK6Mp6EJ875i0PumHfyyRcb+Sy
ziBhoiyT9Sy0u0RWbAssTr8JGY8xax8lZzoOrHBpOm29Ts4bWsGfD/WcGaglUnZs00Sed0HNFHWw
kM4XWDTxx3pCzQdV53jnw3Xs1tRgfOaN9NeipxFm+XTlX+ZxNSf44rGH2q7LTSpon7cJKIWgsOJ2
TieC8KcSCVpguA3TZu4xNFLK7dJPaQ55SZmlTUO/jAYzLroB+TQEEy23JQT1OSptsCikENMiP53K
AtV5uxPMzM8ByJJVVkWRF2ag/ZfFaOvyAtmr23imXkWm0muZU8RpgDsp8th35eH8u9Z2UZtAQQfY
TNi818VcourqrIJoJPIjv5jiIN7QBVcXyvDLsNds4UuB7dtuWOO3u7BCWruG0hxgbVshOQK5NJSW
r1uXTPorRccJ8fNigzcAS+sn6gQBlDVa5+caQl+UohTbUbe08D3wEfnFMELLyLggih4oij/lEvuI
FDCVlleDe5sBDboFqrQ7YxweEaXHlkdmfXjOkrV9B/Jp+u7zgODXSAK4+xnvumumC6E9CKnYxIA5
uTHYMVrHnyqFTL2pSXTnD8l0hmy0OlAKRXZmCQrG4D14uSjXaNfYetxWsMTJOqUvrFXJFtZjEG9N
MeZ0qaozWoZfJC1BTuIIOqbK7170BCAQ11YBsQkbSzOsN4Jg/l1GHLM6ffRdNA2oqcZ/Z9zeeI3u
c1SNvrHR3nK84W22JmNwD2gGyYDYHGCPNK9bDFn4GcwTRIGqc3gUdB23FOsxQ1yA6QJnaV7iYXDL
PhGgNe2CyxUxS38hXB17fr0oWu8S9gnqZWP3BBpP0bnla1V5n7WKEDmta/xZNsP3qhYCxQoWIAJp
+m1IQnnngn7OZoInjjACc1UoZvIMUKlHD2JOUDEUbMvnUoCt5TXV1lMGKS8VyKuo7H8zbdC+rA3f
hzEOTRqhLF5bFHUmWfPcUxwIUNFFY5K5OHhzwK1skZjHOxzbgLKhHhHRsSlQTDuvZkAcCLY27EG1
uPCJCmQ+hmEl+69jVy2f4I1gAFij9Fowh/PLiEoHzNX4/TjXPeRccXmm4EVsYLTxgBr684DhrW3v
ec8w+o5vSzac47lfMVpVodPIF3bvNeykqL/comzDsNKQiy52OotEt98MwYFok37ZJA0qCnHVIQ0q
LT/0FTLS0GEwmSzzBKJYKx9YI4DJCxYEVmGKyE0pfVjgiPUlmsDmy8owRKodV8kh0h3QgCM9rU7o
gz8O85Yg2duXq/JQQnHhFi2T9B7m0u2JXseAg1okd12czgUiLP3gx9bLyh68HYXxty0wwEFWk8p8
KhsYtCAVal9mcT1kiZhFLoMZ1bVYBtEVyQiKNRxJxs0QhnrvO9iALX05Qzik3ZrZaqoyXpMvLECB
VbkYP9C0KDYEnYe5y6G+0MQbi1liAdsUZTTl9/q+wsjCTleuARA4np+qIPV2FrTtW11i8IPB6S3a
euvw+3le76shbe5nVtuNNP24b5AeP6ERpXY9CnZHE8Es26Qg/qOBFh9kgGJwqcTNTHW1W4ABKoha
ZR74srwZ23k92gnBJHwC+PvKkt/QvIEDdlsmGkA9DiRfUKWbxQMBZ1E1zrXG0q3H5/IZ+GRUaptB
4z0AajYH8Gx+SkJI13PixelJQ4CIXGLCTphcsOS6D3AelyQ+T20MUbYuZ1gFyrVxhVgCP0eETCMA
knuK2M4bMwBSyBlNMBRdZMduofgNq03PNc0rpT8nJlIXXCSY/l5YSzOGW2VDMPEPw6wFZW5tk3s/
YjgcAODssrJKm6Lr+nM3atTifHsLZtVjGavyPtZlcEJBokxQOTNyL4Tit6jrYqRxsPzJ9M5sxzZZ
cYh5XGxggD1tEovqOqTH/IlP5tGWrbxTPDWYBAwQH+mgRKzdLhNUkTGqmxKODrj1ndpN3JIsNa06
T30f7+Ekhwwefaozm2R3nxpG3kKgCMcMJY/loSEcZlAGDiNJN097D+6BN+i6SESANkJlNq2/es6+
dWLAtH8Y1eMnFKYaIDIiWt8ZyqciDvV07HtchVnax+jJKdftxSpHHGR9WkCbGBUjfCdgJgdbmTaY
mwu0iSDnVoiE9mwIL6oP5m+D7OZbqDE9VM/G1zREMpL58TCg7K6/rnUyH5DeORQjESQlaXsZKPq+
fazOAIQGh1Uk0z2WemtzJKtu2YQAV86XCT8IxZtxlCPfrM0MNj8KGiGc7dao7PsLmsryAXB6xP+g
mEdPSOwptB1S0RfXJOXI86GaOpVrXJtBPvAl5qBjrsZ8kwZ8SVRQZvRgWNwk03ZNUhO/dgOI/SAU
jmTYN7ztkWCRMdCb2PLwWyBFiiatCcvpHuQixIVw5XgYCQvHwkq4LW/Bqph7OCtNi8xTHhs/Qytj
brZhC5ZoNYfRgzZDCyS+Z9SzGnHDo1KphmJZHNyCOO+2aqHV0UMbrDpwMDUNJAyausLVNftigflP
M/TW8XFnZywYimD6+ka/WFPF5xHD1EdUx+wFRybqCwGDIhbsyQFD70P76Dldf0vi9DL1a/LVoTm0
CesZNPOO3Y9YSFnQcdYWGr2OBy5pNGMTlO4mAK8HvfBAR09eGHZ6u8Ii5tC3I7E3cVuqd9WR+eJP
MXY9EDvBfIDzdHwZRUVeeT1H/sGCznNpkMAKFH1mwFkoUKAQh6RquiXzVK9HHwWm9EkQNqKqU+Ns
eIuIJ0w+21LrDUbGV5vTBm0FnL9IX9sFRnJbiwpajaubiP5W18ZDRaqR9jEZ1phumwQwj+c61TCf
bQ2p6m/GIxZJmofVEyvpkKJo9Vs4VaSByxie6wonqLvJVRwgSYRm+2DS3WeHy2tLBQTsTpq43cWq
azgGAwDXRcudT6icetMTpx4EPdEcnoznj4WoZ9T82vA7mXGgX49EDOvOW+R9wx6OAPFtjFThACi7
/YqQV4DqNV67zLotCEQ5RYi7AUm3GLca3b2dWmfo9MF2OMNjm+QYnpW5P0XutxQXwaMM0zHEAL2h
z2BrkItAUP3Npyt5WkH/fvGHUm1Sjyc0A0V3yMuO1Dc2pPLYo1/9TcW92bqmm3By2WjeuQGtWrTe
Y5mhwTbcUD+Fn241oPKbsStBM5nm6PukB7mfBjSnxKxfCAx44QUxHGM1yBotOj08maWHTqrtl99Q
9fQLra/hFQign5Va3iA0BtiYBsFvXhObQy3YdI8JK9R5eIVoFye0n4sawWYIyPkmHEHX8suJ7cBW
hRXRhKhXYhXlbJzUxbkl3NceVeehWrCEvcUFhcSQRUEDjC2EiAzO/EqQuYqT2gVGmQMNg68NxfoR
nqqfIB2it+lI0n2fopcydCUtYANQ7pO1EU8J8LIH9GYeEXZD2OTaZN5hJgFvMV/ZmXgpulh2cuwU
8YjtsfqTRwwZ+c+0QksSTkH0RXUO1yzvIlVYr4dWrpowwwDiP8txRPm3mJqJMjhcTC+s1+KpGuvl
7IfLVGDsQZ0jGj3jRAqfzNDVRyvRn82dQc4aigEefirqBDKdNERTBjCE+lqeXmmsnoE5P/pzkjx6
rYXN2rQ+wL/2O4b/Z4ibOIoOAaqtxw40eKRocXpV4QabWLmyWFGiyLF3O0yFoBAH61tQlwP4x6Is
WgiWsL32aX0Qbewj444Gul1xeOULDt3/w9yZLLmtbFn2i5AGwNFOCZIgGX0vaQILSSH0vaP9+lq8
9SxLFxkMWnJU0zAJJAF3h/s5e6/9mg7BvJV2+Wsm5InNUsAtc3pLf4wlbFTLoFQz2QI4+tiDoWdr
c5x0aXZbl4gBwJlXezUUTK9QsNkPB2HRf4mim0ar9Q2FpZ+NCC22oQkZABkYWC+UPc3dyaCtA7x5
x/TSd7SqTS8/buIzBuJdp8/O4+QE7iaq2ocQUMhDKrruNcqy+I8sR83xkCM1v91+1G9kVZc/x3oW
TwNLwEpB0f7cF7L/g05h/AOGyd7luBKOLb5HQ3Q1aI5gvFZ0ppkb6o+hrt0ndme+xG6w4a2gsv0T
GTpc92dYRqHn6BB7Yr5D7BdKU93RiqrX0PypvCkiXQXo5R+TZGruof//mtLovbePAQ/EtBW7OYOe
ZVjltseBdk/dsh+2VcPmImih6DgzTV+jsoIrdxw7GKRGSRAFVdiVQrDBFQkqza7RCwd2v93SDR7p
BYzjgPDBEOxARBldpWHyDQJTdIxXSORrWmZUno3UfGZoTLy3jdRdOZa1S0NWjLqv+Ur9bF936Mco
+pn61ilmAm5y093gfC0hcuQC0Wvtwu7WOZXfuIYr7us88R3ZNutJqMM7o15Zz+zQnhLSLjbSRXFC
LjpE6CgYdmbJ9kPrpPE+0jPYWQIcJQ0gjdwDWuZPoZJGT7SKhmeTGv0+boPpsZE9O4Q6TVDOGGUy
kEtR6G8lrYRdkrnf1DYg8TpwjSsgqsZKScPog+oH9dgoV1LN4yVU0Fw5kt1+lwb8+FUQ53Nx7fRG
4Mu02ZeEodjX8zFiY1TCuSWUnlcNesIp3bZxn66KNE48hT7rmlFGu6qd6ydGS/BdylLhx8lI3DWd
JSnn4a9ltygiolloHu/cmQhNrQ7nVaoY1g45a+JVIpHXlhV38Wsup+igzmG2tp3G9NMqbDetq5s3
hOI2N4XWm4Hf0G6Z1nGtFtohtdPIwK9aDWG9IhUQ6BoN0wTCiI7L+zDXKDe2dEiKnWXZ83Wmk0K/
0pSx6bdoyEX8PVGpZkesWWM8+LKINfkndzrLWgUa6qbVMGV18mD1oS5vrLY2n+0SVd4aP2yn8ZQ4
1KivBukTzoNmT6G4VixeiruI5m4fb9xcTfmhunSn8VAirFWeB4EN5aZLUR2hzRZBvxZKpjvErUS5
/Ckn3VDu0JJl4QOt3GHYyNow5K/JcPsUGVisKPm3WamDpFlpjgtLCpefSNRi1TcFAYbvbqVq6R8y
VJRgQ9OXPizOp53JDvbQmfWcr6aKsobR1/nawhNzWyCc9VQnGb2Y4jIxj83cexrSwqusweGgMud3
kdM20X4KcrdeSw31zOhCGtXq3N4GnZmu+1h1151qBE9S13eFNVBTRIdjaiTq0ir/Qy2p+WFbUOmh
ImY2xTMdPF6RTOMHFYrp91wN2kGqrvXea0LahyGHgnZfThy2toXSJ8ZhLGvG3NSa+u8qjhSvKl11
Y6OMomUTSMScQaqofm4O0x8r4rg0GkbAcj1hd161Rjw4G0Q0GZtkvUasCKcFRRUJK/FHOdN+2qfH
vMRNyvvtj1D1ea+wG9m5huTfuq4dZH5p18cXuzsi/Frrtu6OvmNz5ttacEwgdU96WJJtpjRBhMG+
aPo7I1NanOptH2v6lhBpIjtXfRZm5ltMsJABb1+aVfobJWhEiY0uqDX1b4oyFEZDmRYtZ3PHfjFh
l2hmuprSi3V1uTHqSUl/Spm33Y6zZGwmW8eR3aOhV6pIEBuqZjZ5qEZCGgBRF6CR29jA0f0pHLM3
u9FbnJpVN7Zr2w6GWwrcQ6vw6SBFHiPRSA8qyw/aCv33opztZE3oJToD4VJTIqvWDmg7b8rJyMM3
lsosfWtbjmJkDrTZzsVrl68lh8hyN/T4wNlkK7ZEtJGVIW9QRYhQbnqn5OYkA0z3ZxRFQpKuUAX9
f7IV/lfS7JsYlzcbW7kUXv9Lq31XfRRPsvn4kDfv1fJf/v8o0T4Scr+QaL9nH+1CoX38H/9Poa3b
mjB43ZmO6xw5ff9Xoe26/0UAkWWrtm0Jy0bA/N8Kbfu/hK2Z2lGJ7bAPgPT83xJt9b8c09Q1F50N
wm7+M1ii/41G+2gu+B/2OUdbAtKK3gYxlgZiz2ExRtNJ2YQcBCV/tAnHuGLx5LReGLryBr+/WpPS
TFKXWdXpfqac/DDOSkn/TzbURWmvkV9mIg4R+MB4DUn9Jqg0573q2mEfqVRYNoGTF9inj4U+DKAy
RirGweWvu/4f+fm/5Oafui35KQuXg5u3rgnf0uDYyHK1mlBEfrQ2qthVYCrGuDF1XcSexTmq483Z
mtdhU9W6FzjU5NZj1FUfVDed1zm3MF7gOU0cGncSpFiBtu4GwZ7+fVAc55bp5vzgWWd+FIuCKlE1
5u8OcpJ2PfZ5/X0apENGhKq8db1jXM9U/M44iz71OvILF/a9AS8u+ozE3KOxzOyVgVL0FzSTXPWg
Dys/E1FmbyZBTOWqCV1nWuVBZZ8LPf3UQ8JnL91TZiHrwSnnvRCzcu8iffleu23wrR+Bo57xHX3q
r+EzFs6pQKlG02qHmcElxl+2mIqfcaOoT/YEBpda9ngOC/gP0OOTYb+EyBWJLeKkN9CJcvf+2Iib
H5sA1r1sdKflLGNPO2C/gje1OigP2ejad6k7Ep9HUKf6gv9ZfSElz/nJi6KnPpVWHF0liQteU+kd
K67aThsD3cpvjRrldTBmAK+/HuYnJuySTFeqEfVhqn3+TAh64c4HJLRn+CenLr1waXTN0OjBNEt/
GmyURMVOS6szI/fUpRe2rFQ21G+GTvoBAYiaGj2q3TlU36lLL0xZblST9yRqvnWbot0kGqHERvPf
6/gnK8qpKx///pfdyzamELkGV06zeBvNyDCLZnPZpZdrlZUZBnJu6ZN7tNEFB0nMU5dderFIpPqo
z7YzSB/B3DadErp/k3fZpRdrQF7kwJIEkZVuLR4iPflozsben7rXi6mPRkHORYmgrXTcn2VGSdSq
b77+1idWriWGrhgHx6DgywBB0E9PdrbpU+pZ+zzWRfjn68848fWNhWNy7HRVC3I+Q0ZkBXEwrN13
4Q75Zc90CUUGVq9Zg8tIzCfXwhTUkNRTU+647MsvJmfhOpmhpamkb4MQx+HggwvgsksvJmebGXlL
i4Eko5EI+xDnx2zUT5dd+/gs/pqeSMQaLRsTiXqnfcorc52o/faySy+mp1OUNDoojPso+CC9IPVV
znFBjovpJ28eYzE9ZyWmugJy1U/TYXoL8lTbBU3qvmY9ui07NJPHkJL1GV/4qWG5mLANvZ40mplV
Q954MxlhsFMvHDSLCWtQgw/1MOQWcagvBsPXoviy0b6EIlLy4VBFkKIfpQX1IPJ1z+HFTtyPJQWR
QDVD5xDY+qqwX6Xaf7Ms/RImi4Mu5d+jcYrILSXVvvXtKDG3AhL9SpYBwAw3rj0bvdIZg/Opn7CY
rIne4wMpA9ZgjoEcGqmid9AvL3uqYjFfI0JUcvSMvJdqJCDBx1D853zIye5zN+ip7338+1+zNXAp
IE662/q1DpExCMa3HC/GZZuiJb+wKuIsryU3BQ6MVyWVnxn2ZUuBWMxXrJFFpFV16zem2mChMNx1
3CMGv2ihWeILtS4ShLWhcLNm5wqVo5/h07js0osJOpaCQZgdB4ppU12wykNTUr+/6OJLzhe9p2wq
S8lEcnvPsSCbIUa87NKLV2kbRhjG+671TS1/JWn4Z4Uk97JLL+ZoTRGroJPQ+gQhr1IHOb4+rC+7
9GJa0ucsEaPxIFMF8hDy+Mm6bAAuMZJlZhZR1LJmOYXYWyr1tOnxzHc+cWJe8iOV3BEjZP/W74Ut
yEAkhi1nn+sNQ5Q94LVyr1uLnqkX9zWNs5S8kDutrZOdLUMVZ83UpwT9aqH5rXNG53uUQ34hzUus
U1ez70vkLpGXxpX9jhxZecS5QMl5tJIXFWsJnetjtx8VCFyOfj8LSvyhKcxtU6eZD+ks2lVRPByD
SLX897EfSdj7ROC6bmMSVRCOEPFtOCuMuojo26T7iDOTNuLgtN2xsKXbz6NVlBuU4+qjMlmlXKmO
Ih91evIS3as1XLbD0cW/1zW1x1boEqbh0xxHAInRoLEuHK6LpafNNYqoSBv8ynUecbg/qoF+4aUX
GwNUfYqFV6b1g3ifQuG1iOI6M6g+398s8XFWFgayoq7vz9Vcrcy4+4nB67J7vSTIaUAmrdQG4pSk
wDK1NoV2E3RPF33xJTzORuU5U8RtfVGSZ23Eh1I/F+Z14t23ZMFhCwravCgYI92AAAkW8zoli+qy
s+SSBhfN9Pi6iFmMOHeTWNPV3F5E7nW0JQWu5a3kUvfjYXYCy43m6eF42bK2JGhFIh3p/2HvxK+4
GUeQstm5l9Pn+R987cWcVHq3r4Wqtj4oheidjg6OD2PC/TIH7nPGWmCs5Ez+pob154D8mwRKNagv
m1raYtYe+4hz1yes15E2XKlidjYK3v3L3o7/AK//2kahPi0Mm/om2253bY7XA+bCy8b/Yr/AOzea
SqnxQGgplHPhuaG47FkvKXVxN2BazxlGmhE/0zkE+hgPl92QJaUOy3LaZUgzubZyh6Xdz9uLwP8O
fJJ/L+2AI5oxCcrWL/TmPit7YpV5t1x0t5e0sbwdG808fu2xr1d1eNDqj8suvNjBO7Y2k3kKhkPD
wyL1HHnyuXl1YhlbUsaqvijwonNplJw1oExRt2eWsOMu6ZNDsbqYsJpG+42BLfcisJHgWo6yNqc2
30a2GO8qkYWXnYfVxdy0VG02CVY5zs1WIEjpH5wEM9rXd/6fGf7Zr1i8VMmVqrqsDpmb82xtUnuc
N9RWAup7McbKSuaeXk3qAYawfRj7EUGpSebzhMvwj+HW1mUHRHUxj6sRTgQo038mxE2kFhkCg7O/
8fMhoC7xY+RXVwPkW14IMATGXN5XWnTmAP05dNxB9PXv6RamXUNyAO8xOaRovCgCZrclaiqPvn6w
RV0mMCZCCNpUIA/2w4CaA5uLsnfIKHrCg9B8n2KrONSVS54ZdqN7WyHobBi4Fei2cGqj59vMRqhf
l4o5XOV2E5x58ifuyjIOdC6UISlgk/palasHc0ZgTGC7fdHCrFqL+9JggILHgg8NAaAX9KlnDueY
h8dF4X+OWJqQ/77l2tDp7lQ5OLiV0nkyIE4ecMqIdxStymXffol7A7Wh13bOU63ZZrLVh3lwbsKd
uO3ucTX5612YlUnW0QhjvuEqmNwftAEue6DuYhGd4iiVFlY5eAj4gQirxocn5Zl69Kmvffz7X19b
w8jr9nbKUbG1btS5eDIcRGpfr0Gnrr1YSA1DzYRjMT+bCXuuIwsU6Nbvy66t//t7g0HS8XYzm3gF
HAgIlyT6jNGFX3yxdhpmZIKzr/p9U5cl0s4eFye9tzNr4ucsW9aWxaJYY71M6Md1+9rtjA2xXRCV
OgWHrupuW72LD9pIDQ3ThXrV5Xp7FwtM4IBjVa8jF/WK/lK3l0ns7LQRz3+PCneNiJPM+EScS2k8
8eicY9P3r2HBOXlwanPq9lPVCF9lCHoTL6wz9/c4oz+Z6UeRwd9XD5ohsKxq1n1c3eOhb0ziZhRZ
3UnTiddKqJczFB6UsF8PlVOftlhXiHpO2ylRdeRi0BEghljX7hgbN5PmtDcRJHxapIN9LqLu1J1b
rANTFFcKya/SN+zSOegd+rwu4Al9/VtOrJHOYi0IaLhaeOvEPnOzyq9Vqe7DHgH21EfDz68/4tQP
OP79r0cPjx/FEpEMfjObmIPz9HfcF5etNs5iRTAHq8uUiGOtGU1/wrj6hgfnoqau6iwWBAXFJS5T
jnBKtnXUD3268HYs1gLTnRBGlg5jtch/sANMbx3kxBfej8VKIGc5FlPbCb9g5kpZDEj3YIxf9CDt
5RzOB5MGHaczZHRXlLxXGF39yy69mMDJXDRVb0YIdQqpE21D0f+pB55+4eUXMxbeYmDJaWaYhPrt
wKFqXVeTdWYKfQ7mhx62mKFNJsHGq4nwYToke4R7tec4wIg6sJCHNAMxlkcy/pWwK36q66N2uXGU
K9I0lC1CTGXTDnaAMrUILtw6HNmXf884JM9FSIig8GWMVMjqCXAEQXoGE3tixbAX05lIFt4cetLu
o6ZsolUU9t2D3c3qq2PE2cvXw+H4XD5Zz+3FtBYhumZyR5p9ARrKr0HiPB73t0jGp2Fj9FaI/ERv
nr7+sBPrk72Y6KY2FQJIg/CnJnxJ5sEPZHrm0p+f/FR7MdeL0axp5FoEL1WO61f4b0AHJLfaHIcb
AIPumRF46hcsZr3QZ7PJkEP7mTD+qGa+o7V42SpoLcZ2oMt5quFY+K7Tl3sQHPNm0OxzEQL/tLA+
edDWYqSm8EpmjOW1X47CMq+T3lJe8jKD2AC5p1xFid68glwU9xz54muln8nmSVxNrObQEPfNbMNE
M0kouenHqf0DPrLYTkHY3HZRrt7xDi621A5zYBTK94SAxm3uVIFHa7r2skRiSe2MItrOKIivu8Se
bgq4VlsjH8u3o0HTS1A+vIH5V7c2/vlzwYEnntZSlFiZuVJPSdjgxmljX3fTK6BQxuaiwbyUCRaN
Gc8AB2ofuUmyApNkrfTAPtfeXyBvyRU2bMOGg7GYK93gRg7hHOWeXrB1SFGEbhKjTq+mJov8bMpY
ENxIA8tlEh0wr5w50B/IHJs3bYGFNSDNgWA+tpbFNXXNYKVHOBw8dy4KGEIFaTMX3YRlsRsjXjwK
U5W+otr9tRsdtYvYhs+8TE4sgMt6tzFA88AcOPi1pmh+1/QgaAqwmYQWn5MKnhoii3VjHjJ9Sua4
9ms+Com5GFZmWzWXvceXQkQZJ9WAj0L3RZ3Ej5HidlcaTo4zVagTa/dSfAhJtAU7FOo+/NgRiG0l
7qOWpdyCB/uAntJ+ESSqvH39pE88i6Ve0KAO7vaDO+8zBtVb74rhKpvqEQAk6/nXH3HcgnyyRJnH
3/nX9lWFVVTFmTbvE2wlV3KwjddcH5PnFtzvHqg/h/Neb0DfhOfyHU/dwcWaayeknslYU/dtg+Fk
VWMRDAkxA7J01KQeprycn4WNhuHceDi+Jz77iYtVOOla1e16a96bJr6TVVA0BlZvNd7XCO4hjFlD
sNEyPTzEghZg18OPqLo+8CrbcXyQF8aVncpyg2kLH9mQQXDVko+hrqDFZHGfb9Q0z7/DldJWpTLL
296uIAkg7m+vAYuNr0YwWHd6D9PPa/OsuXebILzDWZZ5TZA5WzZX6Q2JQ1ibSG7CBIwdEEqYohJm
E44bkGM/JJTStRg6kwSawN1+/eBPHauPDPO/nzxcjkA1EC7tM4fZ580Ysf5AcDBhKeSR8oNZFO6L
RlPXQ9zpH4ZI4xtrmOUTxsv0VRms6j6i3gSVw8CGO4JAgejjAk5Io+iP7ODZff09TywW5mKzlFQl
xyuLo7V1PPzS/Lwpci08s9s7sYNBh/+vexBhsuDo1nf7rg6nG1yF4gZji/xBOA6lX3C968t+xGLF
a6ZeBVE5dvthbHBo1cG4nqj3nHmUp27RYoNE8m/Zwirt9qFmAIUNxAz9xGxAgn797U+sEUsRJvBA
3S27tsPepuiEsLaGeiurJn2IgMZ5WSnKzTi7EyUlaKlnHvvx1PXJpF2KMqtBijosum6PGyb9KbQI
Mz0UGwBvZQh7Mc/cX7Dn1RQzXR5cTWT3VWc++cTdXOo1A+SlQcnbel+p7o+xtuBH1NOZa3+ebeuo
xmLxc3M4NWMYdfuozYPOcwnZuZJBnf0yKtB/YR52I5YwN1irDp33NLdMWCzV8C7xa11Y1TUW6yEg
BPgysVr4zNRvPUvUmraePPcL9RMP7nhb/3qhuIHTi7C25X6oBYVdkV4ldtjo68rR6KQ0rZHtLIho
V0GfNGt6XcXaFCWir6IAGdED7T2zSzq1mTMWCwc7XgB5AMH8PJcKDOhM2wGeJzs9QkuynvDB7Ioy
qTYqPfLr0YSZhmce8kJU6j72gGydD2EO84evSdNfrvMWYHaGWfFM8/PEy30pJhWIDosKxJkfOuCm
QiHx9kFggFqTGWeWnX+a5p/NosW6I4k8wJYW99CY2es7QasT6VaY3ASzqE0aKr1zEBM6jwTe4biB
RMgRg5ipeVNCSvWzrhdPxBg4IL6+XkpOToDFWpWl1WC2Ed3Cvo7nj8Zyo1d8VEcaWjMOayMsHyMq
R+sUVqBX6EeHshhys1kpQayec5CcWM+WGlXIoVRjmmjaN/KbNrTbNJg8o5rWjv1Tl7Y/yOKyzeJS
str2QTtOwtDApSg+Xvpum1WputciK/TKOYo3dhmHZxbpE8NpqWENZzuyKqfVdjqgpi1ROsMhmxXe
3h0ova8f3om3pVgsXvNMtBBGS3UHgfYI9iRYVerOa26ixKBDGmy+/pgTC/BSxzrbVF7kXOZ+MgnP
HoE+hufW31OXPv79r8UJ8gxgyp5L97GydrX96Fx4KFuqWJ0Oau48GJlvYNXcg8vF3+vO4sxidmLP
vBSyohSGqR5Pme9oOnyw1DpayOKmMW4pyE+7MHNVd5NDcvz6CZxaN5bS1shoKgGhLPPpPlt+m/b2
72AcmlfLYucyJmngu0dcazwcQ0D5lw0ZuiIhGMBs132Uw2BO3frcmnFqZC+WjNloyBuxmsFX4HfY
cmaVyNZjcK7fcUJxpC71sEM75XMUtJmvqkLZRsNx2y2cpncJcg5BBFVjXPlqVwT3Cqf4dAvDu/8T
1SZknK9v9z+azU+W6WUyLihdTaFgOvjZUK4LPQPYO/Wr1lbZXU/EdNzhgN40dXEnhmmPSHJD62rr
pjNCiwBfdfiHcqjXJAoQ3Y1dhxzYsX8G7Y1tWGs9sQ5mnZ6pwJ8YiMuUXWFaYWZpZeb3mgmj29RK
vJrgMulrAwif1Xm6dazwbHP+1OtCXyw5sSpIUJmbzCewx2nXndmpv/RBlL+UOZScIDEbeIF0zV9E
Jc2/tUHDQF1FQMwP0HmaM8v4P7/us+dzHJl/LRuZYxDYqpq9P1k6PDfTIXkxy6BTB72Z/OTYE/pW
mmh79Hbr2e3WhT37g0v3OSpqKKdpVxVrmbXjCgJrsqmHgST7Lp7ClREm9bYQlXgBu3R0wHEUTccO
mE7tVvWrVMbgKZlUaoHqqH2YpRzr9ddj7sQ7cCk8bBjPzkjwEPKKNr9L8sreAixB10vq0nzdd515
gEwA/pyI7duvP/LEPF4KEhUg5ZW0FAwtswOCJLSOAaM4U69IJK0fL/qMpSq6KuFNEkrW+eCQRvJk
m3qTAGBfa1Mrd19/xIm34FI0XCu6YTVS7QjH7ON1BPt4P5tZem2PkXqrOFV8ZhE+vpM+G3THDfbf
g6431SINItCjoflOLkz4PR5r5+WyH7HYGKazTCpAkL2vgso8hLKY65Vpl52PcSq7N9pJnnnop37F
YvEe86AVEd1X37XbreWY6xZU1te/4cSll4pit8ibOUjC3I9Vi7gA3oLmmQX5xCNe6ltZhYsxVQLp
Z7MdgNbJzJvYBMewUkGR7NLcts619k+9fJZy11YjgqntsAQ3fVvqnlC6GRh2PF5BJ6s2U0BAUleU
O3oUB6d6i+b6wpLEUuoawKgNXLvJUSuM6j6eipZc7Xa+8NksxldAllhNvabgsdfwMrL3RJ3eL3vs
ixFVKGZsWUVf+EPYCt6Yo3roEgJoLrr6Uu4a1lVpla7C4djUKq/JYgNxc/T29cVPrIBLvWuZqMEA
8e4INO/tm9kgiy1sDfOpToX24+uPgMLz+bqxVL7ahOwS/8K5N9Fy+iOzgKzrlbE2beEPp/sINvFr
kKXpRh2M4rbSqgS2ExTNTseosdYGObxBjuhW8Ys4kA4zN0K5K9MuXpXgQX+oTiq3durmOiwjQqBE
rDjbbFDlhxuZ3UOiz1q3ri0VXlWrufMHHgs6XXHCONgITt9wn3HVqyuRdcq6NpX+dzIl49YQZv+W
RmJ80ENFoXqqJ6Q+JO1ONsEElbisAbMokfBDYrueutbmDdJm866lYNfWb8EUEF3eD9GdMzYdJd4C
JBX5c4DOjbrXVlQrYfbMhsY4fO7nCa6wlut0pFXHbd5it4u7lRZM6VXXAN5aDWaiqpxtQmUXUfW9
5cRQeEFnpS9ZWQa3ypyNT4VaKKu4NwCDdupkbCL0uhAth54Up3bM1w5Sxhc61eTZ5HQ7vKoZuhvX
gflq6aCuN2VkkHUUhcmNCfxiB8YwEOR4uIV3PA479CFBXUD0aPWruTGbFiahInbuMAd7DuRwRkFJ
7aBBw1YDvT99ZGmkH2ISDAHwR0pHKFoCwIfggdy1HszahYw3ypx2y1zU99k0Gb+CTkuucsJ7ZkJd
qu5mHIwy9NK6j15MkWfJloVuJJQJ7BCvU1U31xZwxGSlRLlbeY4GKCRpa/ebYmfWVZcYkUcWguLB
6xzIiiGAT4f1Z8uNa8K+74aI3AFiw9YOjO3nRKtJdBzNitJ7jjfKjOlz1Fj0ivrKaDJR+eQVjz39
wwqgNvT6mbBETSbp2uy6ON+SxlUOz53UDDBsDgRORtuIXtox1BI8fDs9H5uDjzo1QvtqaDttegBa
r38ERAS85yGIOzj0irnnPNjfZrYa8alwRXwl6jNAd2hLkhWhCZrXwfGqye8xG/igdgrU3qGQ9SNL
wyxb2XZWvSi1Yt442mzsIPlVz/MIkq3XTdfTRqKYKqdXCXkpW2uLjB5prGVBLPMhzQ7vmh60gG2T
SYL7aI5ZOnCXixW5Z1bm2XOhmp4ZO+Dcm7YCg8TEyGkX5ObOGevW43Svkecsml4QcxGaoKhkk18P
eKS8sho5ITQVVa91PLogeSs9LyJqEFW3smAeRrsI6vE6aI1uV0kRkJ8SFs3WVTR4qKQKjlD2INf2
2ylTC6+Fn76tLGe8Tbos3lnuMdYp7dxtbo3DAd7T5OwNutcOEQeKBki3P2ZsaZkT38WmaoN2q8Wq
gj4GE0lpIRSW8dFfRITebjTd7IpMBHJWAhLnY1iuafwrVsmOuC0q3NR3Y6L0P+NwnAvfTtpCbgYn
/ZVh1D1koBrjm3IiMPFKB9+tvrbS/aPmSZTD6cUDvpv6YIzWrRpbd2M5kdlUNul3MFv1c2NYyZ2p
64k3gM4mXI7wo/wYXTWRKtjFNS1JXOSvCVQ3cj+q+oGv35Bg4sjeV2jXPw2Kmz2bUwbIw3KgTUpm
+UYyDHLEeJO2LxOLuMyhB3vZjWClOLXA4DUMrjzHZMIyvMboOoTKvdPrSXumde/clRWxjGEOt7c3
OOpQkUztB+SVjQfYUVfWmZtG67K03Duzi+jOtnW1buuxOWRa3Hh23NXs3ez6Bpt0ti7GsX+KGy3y
BmNWHyhi2iQb0MM2KuWflBXFWisTz8BCjLvDd1DfucoYfYCCVeBjNdZHZpj2L/QibLHCKP9JlgBr
gBrDlserW3h9JDhranl/VxelsQ2ssMzXcQZ+jJlCAhsMN5ISlKo5NFpZbHjo45U7VOmDahDNZjlN
tW1UgquQ0RvauErz5lZQ6rHN+qhotNPqekBSYmUFlLdk7yQcu3CrFzC9Z6jDqy7toU8bTg+cMQKw
W0L3HiB7H/FbKqhXw85XUiThsBlJPGVtNcE+qyOhhGrT7fSyKp7KROhsfFn+JXBMQ2xLolVHr8JO
46uWzARLwZy+AeqUzzVxw8Qd2qXqidKJzFU4R8VLVMmCdiErInDSILoH2QwuBh12QqZsM62ByTSb
uZ3j23Ec65AUmtB+MQe7+dP3lDLo8CITVebA2EurMle6GfOmQ0yvPBmEOBGVBvntXe9aItCmVkn3
ZVrM3mwp7k3tOuK6lFX8Kp185M3VK7XXEQTwojZBdXAmx6zWYNlalsUuN0avLPUaYDi0UMDZYN1I
JAij6N7UUwv2KLF4g2dGynhvRAPtKbKkshW2zXxLSofhFYPe3jZzaN+oDd84Gnl/emFmFDdzWvFW
h95LyPAM8Z0kFfcehnW/jwBEEY1hOgnbgFhsFLdqblpqCBC6Z1J0mr4qCq8gRdhXrMT5gXIFtYht
Nr8mx0hvYBSM3+Iw6Q6EKITvbhAI33UT7bmep34zEOXjYCFM8DHYtQxX4J/1D7Wxw8OkR/pHZBB0
Y7C5eJSDFa+JOjPWLnHulPB74Y+WDaYyc8rihfZZ41uBFDtoePXWKDXHLwpo9I1LXd6xW/YpYyyI
HxlIloBWu9L0rBxuy7qonQfXnU1YrKXB2LCi1M12jkXOiWelzqAQoCHJqnXDUfoQLEdlZZiNs47Z
hz2MoZu+CNLe3kd0nldhBAS8pn7ywpKqS152Ghm6levmQLq1luU3i9P7qPxITVHvCFgkZ09tJSBw
PblOJDB+oYRJsbbd0Lo+sjsFrpVgfAKr2AjPaFncATLXh7jOhoeJ3MKtTpJEsIHl73x0Wio2nWoF
zmFIhvyqKNmYrVik6tBr4rKj0d0YovJcaB0PMp60lLa9pd6liVr+VKpW+Sbb2n6UrV1uCQ+x9k2r
YA4uFP2qC/DIr4Z4olWH7LF5NWB7kdHLvqtaCW2cfkBhoh8xu6Odeo1Z9D8S3Q03ox1Bty9gw1vE
nJKA48GQMtkJGPV9mE0y2JRHrHBTuRMO6Ka+Usn/2sVNCnmTammxDQ1D8WfiL4lToJVdeVEZjH5n
W+nBavrXrnSIt6FT2lPfs8vrwrQTsYrl/6HuPHZkV5It+yuNmrNAJ+kUg5qQDJ0RqeWESEmtnJpf
/1ZUAY3GQ6OBHvSggcId3JN1T2YG6W62bdtelfzSBT48tgpr6wfWD+HwWdRJ4UtZD1td0AWmYnLP
GpX8c2mxTjXoRvXcEr09bBVMi2abk62PPO6Q8T8sZAK0CevM/hyRweh3Dd4NeCkNq9YdgaUMNMFG
GHAaosw9zrY0s5+BSntLfXXFnxW1dppsYlN9Mgyyxa9Z6i78zFp3hqnV3q7j7aoDw8yyctcTSBvY
liXKzeAJas4iS5Oz46l5B4Gj5wHNEnCpnjnKI+a96luT0HMiu9G+UnMmDTkuEspZ4IzjmcgnLdQS
8o0DCs809U1NtEFJ3ElYSrfoNgV2tc5PwcboActw7cTtJjubuXZCtn3R4crsk0I8x0Ahf+KGQDai
6cktBIU43dnC9p6zdjGIPpxrapuZen2F+8h6N8rq0Vo4y9fewg45Y/hzYHwVm5408xtDE+arvvRD
6HDW4UTv9XPLJ+v6IMA8Ut9ys2gCRpwshlb4luCn5WBgYmPBW2cCst575SRuqyLJd8PqbmO3y38L
NbU70vKjC/Unb5LKho3Ml18S/2bvAfO1be3NplPmnlhV+3OJhmYIloao2V2fWUACVaO1brCuGWg4
TU/zS5Y2MNJMBtQTr6R09G1SsVFf03YT+cj6WKJVMe6StOlGnx5wNajWEqFd5gGa+SUuCJuVJFht
yEl1po3ntRInH5vN/bYb+pMB5FHt2Ldbv6W013b7f24ehflvW8X/RnX677uN7tyT9enYyX5pNX6w
Za2LU8Xk9pKqdNimhLVuht4YjtK45s1PWWcGwNXGA2OIfmtC4QrdjtfecdYZVnLbNTutu271C5iB
O7tISsCsmaBOWJx5pNtY4oynNV9A8IhVK878QkgzN7TILgMzipn/5b0Yb1jOAzPjFEXJvMEkSMGI
iLDYYo7P7tK8bkDzmtHZayZL87W6plBIOgLi6VkNPEZmvw5PRl3lL0k0xzkZ766CYtVg9Ohmb8B9
BskIBEKJO9K14PdZ+j0v3nBTdfQGPoiomtJuhoerRsO9GWY7X4lCRCIKJKco+XGLvWTHZFo1DneR
czHayMB5Zhb3mAe850LZ05PGCfM02WSdOpqzTpvWhaiORrlCaROR5OFy7PZQArg/M+y/VqBN2drB
tCb8jvPr19YI+W+tDTEtqOdy/lOF9P5IeYT4yE6ffWOkluOcI/YpTvUkug+WY4wlSL3aOizSWB4G
MspN0topaElolXO0Mdd6/DSz1dgXdaq/K+Y5b57ETa0mx4CKCPDoeVad+DBGg541ddKtKaP21uKg
S8ORQP7hejLAbCDLLfUxNB0hPsnYhxdF1m5u99NL5dbefS/N5YU++QViB7Vp7OT5t9cSz926vflM
crB1ybqlCNfUXPgIi5qsdSJToc4lqomepsWWBGRzHp9hPupMQGQksP/XuqLYnawDjAezCAx8GwVB
xg1KLDzkk1uL+VG3TRXO7LGdoRe6hCxLkUlYQfT6YU1MN8rGqEMZLfPY1reTN1Yn7GEMVygKAL8m
2evilpnw9ch2PiKIJGawoIL8oAyAUdLAhDUHhHxcMKVXaC+OBgfA50NzcOs2+rXls1wrOxnWmO9M
RNclHAY9etZ6gxqJ0L7hMjI4m/yl9SwKLfJCaJdrXSychfAKMIOZ8xtMcZgYaS5ONSS245zzZQQK
y/ZWY0PnNLiC3h1gu1NuHMj1H60jYPYYPOTEYcdafIF/kPPZZ3N0kmtbHSJNWnemNeeSNPdxwohH
puctBh712BcafB1hzDcxWUm3ZHWlzziE3YELpeYFIwp5OUyZ5mw7C3odyGeDsR/d7TuhbMXFscnx
zKn9EC4698uZsvoR8HsUGONSfDiVOSifuK/qiXWLZkOyqgoBjYDkVrjeCIxiLpCywdBlkV9OtRWH
QoubexcH4jerPNGJIXSahSqquhuP6vk4Lm1JadoUe9U5S8D82/32QKY+ybbpUQOa1YOkvZiHPCVv
4Aq2FE/zYA23vUjXF45U5TsEgL4ROOC8cTt3L4ZprUDXmSXckRUdAdCCTXDRvKyilU/0hnReICHh
6HjWHuaRMDYD1+4VWV4lX6U+tNtFyHbLSS6mUJSWofllXBl/ZtyNL/gLJTy1Vrgvs4V5iQxulo1x
JI9fMiukBl5zLTdlly1XYl27vM6OpsWYq5BotMTyXr21nX/dVtDgjxRtwbrAb+6N3viZ9bHzlx6Y
il/Y7lhteyaLJhc2rb4zR95zaqXy2xt6EKiU4SlBLm31BNPbeq7NoaBmmtXFaQbv0WrGie9kSr0v
YA91qJSbHglid7Ys9lECZy5pxr6qiuhX6nm7Ek429dsaN3lxgF/QAfKQlQUok1CqB3YwKRWIwZv/
5kSz943oBnqF3Nq0yN9nLVfFczanjgLl1KcvFip7BtYBerFGUBaB6zmAvzDKCtbtAdi19BTaQAAz
NPKZW1Bv5p7Gr9TZCs+ZrYH2WNxzluhpumtovbrNiFLwrDxIEFlyrUFyZZqk7Ve0WjJaTKgQMG9u
jFisv+SGy5ecwHKEngr0lpdnHTzRK7ovWcXCl4pofiYOPj53bb+eZytiwdSBA34YzZIoUWYnCwun
1B4hv6LmFsEmvTEmW4J4sjOnCe3RLuwN+SfmU1nMXHBTCUber2VfijCb6pjACyas/Jewf50NkKDb
tE6iI6tJ1Zcz5HYg9EqHi94Dy6ZitU0RRsgXuyWHdRXkXWzu3UrrH6sWpjac+8zdT0AxV5zotXmX
W9a6xU1j3VaVUx4Kwq/Z164THd4X1La32sD/4pN4gp6VE+S+sIIWsJMA8IIF+YOZmMbD2OT5TZXW
Hdl6ennI/x3p7SbpzbpM9n5JomZrV3mBZ1zPD8to6Sfw5s2tGnUBjK1proAVy/ksWkbevAPFskEF
WDAb9JhoYRXR3M9rsVI/AAW/wgXrbTpQM8Sp5xxXy3CDSbNUqKYKNaSt1kcB/ex5BlCMN0K6kb/Y
IFgzeyA9XA48yMNA0vhtWlfICwnp3iyU2yIFcNq66YGQlOrCpcZio6C+QYBjKpttZDJ7iR+pwvi0
vb48trprHclSGo4OnEDKdsL2A+Rz861y+Q/UkbbSxlDJhrJ1pEUwfDKXW9IRqKNLcwrjcS0vVUnl
4AjHeE6JLUEgbQzRhDyK3qHl2XwDj0CVUTPrvmh5q1kk5bf5Nsde+wsQ1waUQW+kr2K97xJ4ADRl
KY+zWGY+I7kuB5yg89VTPeLLyCfLwezGah9tW3tRjag2w7TG21brxM/YTuldprnTcbEL9Oqmj8fb
nHf0XSEZB2uMqcfBerVdzaE6ADsYFk4q9hxnfSXkSbn072wVH/SyIBo+MQGmE65Ms6v3m77tJRXu
yJKeKactCLp0R1yC9zrwPT2q2u0ePQOSgmPoxlvFzIUw9K7d2LDmNqBQP68It+ei1cE0JkXThjgh
iH7P9ER/6FSrX2pvheXauOrIjc2tBuiA4qMtrKEOrcaYPlcptDuVNku6Kdjs2dReHIVMRSC5JnPq
vY8OTpZg1WMLygqx8huwi2C0gNe0wEjsrB+ellENtB+RvjobQIfOIQJOuYRaI2GcJ3ofW76D15GS
sbZaoBVyFg6R8MN8GFRlkHBU1sI8WlOvPmvH0ppHZ3bSXTKo8rv890dfQiK2w7loC+65KplH4HGC
JmVcRu1xiPW+Cxg51tazRwb8sJkHxs2w0CzaLb1P953sh40rIGnXCeqXWJN29XXLS29yAAfb0WWo
4dtTLlzqD4mWsGIJ89Hi63ezBlMfGaN2phIQj3PlgoBBYtt0bjtvKM9gyKIFnEsn0W+WJrUCmkPv
bXBixxd8e/sUcorvqGzeW4iRSARp+c2CtQNftyofiqF1bwu3b3diLfNX4DIgmhZazWeY191dnlb9
q2Og92hkQexKw1avricfAaPVW6NL5KERKb4SwV1ytOZ2/Gxb6minzS5J4hkfRs+Rg1qlBZkYk49h
rhnttNMC3G5c3pTNUNtqUBnBwCfRrZO6q+H3ncuIZRiNg6WM+JkBjfcs+qbags5ihthZLH45zWKd
mRpgYbJJf02hPZTLfS6V9RP3VvsmXVvV/pXzye1NKPKmNLL0eZ3Y3gNqWf8ivHNXzcsg6405XOm3
apC3dnV9LhQiiAaYC6xP2BMrAkUQymInVCo3de8194vqXTitUmuPTmLoKDgYTjgEYwGLA6rWkbZ6
uLAVmNx4HaYYrElzhcTjaYo8lCm/EyksVMYE0alkjYmuKRbuQz1P3sGShL8XIk9eq9mY39cVHG5n
rgp5TgzbMTNMcFGLOT+zu9mBrK6Sl1pT7RFm+LjhCsLd33TWsUTi+eHfdSE6SHlX2KV3ttukC0Ex
tCFB9NlPHMsIccTOQid2WbIf4viQ8NzuejCL6C82Dl87beTRHIfk1OqlR5kXgcks5nQ9NyUHSACz
tgGqnBWrzzWXo63ykWwa5mrlZiYPgRV/uKaBNiJMdHpTfqZRoh8b1c/7Cr7JTbWA0QW5zKqGcseD
SyT2YypTklSchCEC9yUTgKaJocRaedQchs5m349xw8RwgoLinlkbqZyVA0ipU5MFWD3raGQYJGyR
EpxPqbRhs061czdj+fOwa+UQf4jVVxNBiln1k3aawzyIYz1Joup9YkC61zDdhgnK2eqvoiViZHEK
kJZgJKGKAEPyPtBf7HPsrE3YjzOjeFhasEantsYD1unLDmkkf609L+H7dlvgj46dkQxbOjstz803
UvR4KNYiw+/CIyy2PIspTrUSGcTCtAnEndL/pY2vM8QkBmXsJTrFE8i97t7lt3fbNFq6abVl2U3Q
5j9purPnwUzyN3ce0m8hI44mhPIprBJGjIjcc3W2MqPl4SnWMfSWSJ5to8o2a5UaBOT20eMyzqwE
A2Fz/RgFctcvjbWxloUXDJ9DyIWU7r1cs/94BKsDIB1cU4PH0iDPwwnqy7SZICVqwZTDBbeiZXlq
oXncdInoIO8oZgZBunpqRxn6Qdc5XoN61oTK0dGPq5E6dGzIWbFbLxR7WhZ0iJEg0ntezV7A20jg
9cE1tYV7Uf0kWr8uB3Gm5Sp2KyD3LcZGcSShZvlYoMl/OMbc8ybZZUoSdZs0AhLBMr+b3urZG40f
7jZ1yA6icao2ZmpOFzUZLGGanQHjifsCqmlc9veQtxdfF8OwSWLpPWSsRx4my+SugIFwBmmenEjN
VOdp7uYjk7ryuZUzvUXORiEzXntriOuNQUKRD/xKBPqcEF2fpzVneMuQ31iXnbFM8c5wC/0l5tpl
li8FKwYE8nh+L5DzfUYL04eH+vKTE5RB5iIY0yBzqnjvwtk8lKjarV9pFGWDm4ktUry4G5Mq9Sme
KqBLsX5krTjZz/wwd15RNRSKY57uliEyTxn9Iw62ghapnAvvKBVnGRP5+LAggN1pWN8MX2vX5qPK
c/0+7iNxJOtYHApd9OfIlMatlJn6Kap6ym66BsSLt9i9te9NZb/kQ9m/W0IYX5PKum0vY/Zn3X55
rTJGuKdBeKnYlkunQzLLmvHM4Y5yYllczBmuhJnP4302yFXYgckWfB58t2orMcr/jktHsNyQVjj5
Wt6cwpPXyO7Cm57K0ivDrppBbWnEbCLzlOMD2EqYr0hzKkyskTRGW7qnPh/EQVm1toEh6x2ZQk3v
JjQc6Les3/Z6NqMTWNo26nEpRmTAfYNIYHiuhKc2jMPq0G6M6G+WMMmIlrjCdlxEZCvTalS20d3C
1hRGMHfjsF3M0foG0VXtzb4YzlY1xtTWTW1+1Jk0NhVj1jsx2YDdMQsblwqhZq87hnaTDON8oSto
COyyULsT5fW32CYhZriL1r4MJOhcSZKutlepZu8GEU83Omi6wp9EZQZrWue3rLvFwyZ1bZPHCnBK
g5TOgBiQdF1D99N7cMl9qhiNlY1Zv3L8sbXMFXYo7WJVQdQgYZAjWD9ivRChXI0GhgPM3VAAZA+4
5+1nD/Oe7cOhuipaC+OIhe/+EUJX+SDRYy9t2eibfF3lPbSdjLlDER8pANMjI7lkw6eXP9vEB/Zb
IY2HxcohrsIIhtqjz92BOtRDnhT5zzr0DaxlJYOB2SMrTmshHjS2jB5yWac/cVVap5aFhe98uKre
cl7lY1+RbVsjUW5da3EBqa3RDwEVX7Gj+k2rw18bIHSHEWXEpk+6CHW9NK8v77DT2SdmBMd8X6Vj
vuWpRgHMyi5MRQP2KEHBBF9SLZRyVfzCCi7EptntmeVH2fREXvJ8R2gta8eFxPeihkIHuySM0HBJ
89B4iXBtML3f5c7Uh15eFhel2TFUKTd/mEkmRYW3rYy54TyexqQXjylh4FGQlJYMWoF+n2Zu+pSW
5XQpdPtqu23Q42eOjwfbmNFsqnjdJHNeunulI+CCjWk4OMnR/hW26xxAn2pqo61kMZ0WLwctxvm/
snDedGGVI3uFU47+IsRCgA25W/2ewy7Radv0kvhOiJnnsrIJr+0mO9ZZ8TKcZ5tp4TPWkuhCX2CM
QZtor5HWT1szqrQ9Yt+0N6PENP1xbbNjhhzJxVF788vsTflrgjHhAIcW2D2xFTdCOfLiViyVQc/r
i01sx5EGsDbGTVjlXZr7jZ3mHxyqdvdgDFGZhpOdeTvd4DIOicmtzK9KxSos9JoBaUUmbr8aHYLY
SIJTUBbNpIeqr7/crB0toNvsj0tzjZ7sqVm8215jMUOMU9o9mWQCeNuE8i0LWPzKqt3YLJL/jzAN
O37k75j/HHT/EAhCNWJr4KcLe9eLuXHX9NXgFI63lMr9N8jr6FZoNqpLzetJ2IMzVSl9HX/5S09e
3pnwzMxXljYG8OAGn0VVx6+5XAMM1O1hxql5spmS8UkLaTLit6azpmQS9E5nS1iFtlfu1yiP8hPF
6pxPAUkZThQfrh9YAQqbFzZkSkYHTU9DEEHeumjvlojPrXSi6kGYaf0ctUAuQ0clXhWy4MHqTVJn
qvA9ogx+qLUGnQpDLepgDAgFzCtzJObRiWhezdIx+XII4wzDE3vRgpWafoACxAaXkZXR81Qt6YRP
x5ZgOPW5mo5xm8NPjEmS0z5q9Bkwh4y0uYfHH3w8lvNeZUwH/MRrNMq+EjQYN1489AG/J8vaMYJw
vttFh9VINm6OvGDUxboTBhb3VSWDFaarMm5XxkKoKHmiL77dxNamtyx1mmVufxqyYyhUaW5l+OYK
xCLCUXSfL5H91JU1DhNw86EpxRw607AcS5flYsu7ej9q1MPA5Qij2rc6mfDR4bSnsSQZrIh1sdNd
GyizmWRViagdjVs9i1lPYP0On001vfOBuVs1KPNYXveMWizXX9PSs8tmIpldImeyoj3l7qxvStB2
76in/S86b/WexrZ8lLqpDD/DV3VipIM3Lu84tRtNrqEaYgp0vOGyuBTpPP+11uzta0QZtHGyLr5S
EI84AI042anO0M/sPXVhh0jHpezG3i7jwf7wSLtsA5DQVphFzfDBulp+m2DpeuRRTi7ggPV3Y6xd
MKLzfDYiudwKc7ZBC0yLCuFR0Yu0i/3oap0WcHPYf0Ufr1srq6FKl7X+tNbrsOX9nyHbZ8aNRXn7
a/VXZYn0h/K1cZeBh4qpNb9a1FUnrtwjQK/xW8tThtEwg5kyIxE4fc5EOaqbej9qdvs5YsM5aV3W
nyw3+WMGFd0spD4InzFn/MZujpXgZsncIujTHA6Cnjnys5F3Vr7XKlIDDAllhOGpgmZpl/wQojmh
EXhHZbisgZbjRPGSuHWGS0jG8Ym1j/UHWPvCFFKwooKk/tgB7LopsZ//gKEv3y1GjYRyp40agxEL
vC+Y0JwUj8iWIjrdjJrm3fMCeg9AAqPbdrC6YKDA28LDBbinICXyPbmFh+cjpvsmj8F58uAy3zVa
XX1OWoECukY185+or+8L+hMrmNgtM/9jq/9/wKB7qkv+9/8DfM5h6+J/QovCz/7zf/xWPXahy2f5
+69/XH6bzwLW3L//1eHnX/8Q16//D3rOdf+JBmY6jik805TedYXwP+g5V/8ngyvT9IzrP1zr+icV
i3HJv/5h6v+kX8BCYQOl82zjGkfXYVHijwz7n6blMiCVtmmYBgzR/xvynPdvJ/x/HxOjjTlX8/H/
spyQaeUS91OmGM1Ldd+V7XBLt1selCfWjXQ17V7noEQ+78dS+KkmPW9n4ArZZbEzPNS55gVc47ym
qoz2aYJO55nG8FfiWGaraMm/JnMAzpVDamNmlY2/BV3tRu9LSvlpMBAY6mlbOp6BTctKHgF7dpek
BnZpsXKTB5YwMUUQ2H12yyh+XAsyWuJV6L85JUFIEqJSvtJzZ2/WaX7v6SWJ4bx0T2sDO9jP0sh9
oLgRB4Rf923UpXHIyqL4whOVvXc5u/Zhq7Xt1q5Nsq/70j1peHZ1P9Zz92y0UR/IrsLpqrTqOM1o
h4zJiJsoE+chKuPlYiZT+9oaNRky/UTuQoBno3JC0eNAmxG9f9Osmu9bQOf4F4ZEe4c3iRY94uu6
tOnSnm1o6pssLeVdj+rmQrk5UbQwBSrlvG+jaXkYs6Z4Kw0ZP6d5a2Msy7xp33o6ZmorMdePse77
U1leGzWG6ulb5ORofyysuxCzrP6GyXHzQQvOFJoM0z9zaLVLZpXDD6sj+k3WeXMXpLGk7mXtBVcZ
ijMK9uq+MhsXIaxO87gw3Eh9Y0hignKdzLDClsXC18jCc4FL2BXfTbuU3zXO1MPad81PTGe3+k1O
qE2aNw8jtpm7tcEa5pvU54ysC2B+BCIpRJHKNYaLXRaO4885HhJ/dHPtr2OkFzLHAR7LvSY+W9cY
C99wBp117mxUbwZ+mUM5r/1XmSbaV60BLFiF7PJgnAfvdkj07mY1q7vKjrKzq6O71krHrt507Z9K
XB2zxmS4TIEa0/xRuSTGNjaXTVc2P1NjtE9VOavUz6EyfvcRtT3Wu5Xl5mU1WO6YZvisBcuzXHcF
WhQYYuRnPNYH6TZ46VdbaddA6ZKrM6+XumXSAxq4xYj+DHe+YyOax/MpNdz+SWhOxWwJK2xsevYu
EqZ5m/UdlnG7xdKIb7w/rKhWiIhe7W75DeCRZYUUZ3aRaphXJueLXQfrzcnL+HGuy+iP9H/1KvW4
PpOZEzWbxM3rQ2tOXGampfAuOtE1CkbS+r0xr46rIJ/17libmsbAKHGa10b3kgNVdN36k4KkG498
WxtpNSnpv7OZYMwZbQlowmxx+8f0OdvW7DFrpHqMErPadvzTTQUzMsnXCgMLk4BrXG8zgx8o0JSB
+u0uuvXqEI61+Iyt1+fmmo8AnZrZOaUOvkxl6Eu1R5sf3g01E1/kNGN7WrW5ua8tbM70Rqo5eaIT
5c1oLPUDu5e977BddasmKZ8Ycqehh6EnPWGo9i5ka85bYPeJFWjdPO9WlseHMOqJOCm7RfasOyTd
vHW6Vd/JilDCCPLJRkGJvlGUiA721qFEA171Yg7zxXrTmPKGa/MqvJg/bTI9/oNFWR+yZsnvsmEc
H+CW2yd2C+b0MpjCGNDwEDX4E2AwvaWObaXlod3Re8xO1QXxal4J6OTi/1S5ioOIfuypIIDrUDY9
On6UNe1RMVAZwIFI7x5LrvtZYWvaWdKMf5Oy6HmB0qY+OPSBdqgrq8Q725j2Pi1q2rB+lWdyqcWZ
4lN7VzkyhW/KgROjHGuHjYC4woY3J8OvxVTrIyPcgKWPKp+eq3xQ7zXDFSQwvQuzrK3ClYb8Q+Ce
rDAosNhLfafFHYxkL7uNk3zcKnctUOOk1twmeM8pz7EfH4tGpUaAPM5RWEr0B6zjniTYfTaOvZVB
L2frut1Hq+51hPe08pnjZrwvh2zajIlzKzttDYwkS/swMaT9xBkd34lRqFcUu/p3VEo9TDhRPmBF
NgHnYRZmmLS+raIsX3pZVt+mI2qIpNVg82DmTt/zM9rFdZrJeD9MSdRctzM2+MNs9u4Nm+btEdVu
/atMV/+ZcI5sOCZlyHm13DQQZ9DtRsR+UNXNOYlxcLMsk80+Zg7PCjJj5Cfv3M7alK1nn7yYzn0P
/rw+ZQQ1nPGUiBM4I8MviPjL2JRfooNNnk2oKTN/y6RuPbbL3D+WYF42lRzHi4GR4C6nrI19jl7n
jNrA3l8ymDlSUxwRttIaKX1MqqWPLNFOoMeZzoEkNoQJM5oWPQ1rRuGP/WKvb64U8Sli0TvmzezE
hQCp8YOPb1139dqNJ5fTtwvyskqTsIzZrmHlovWg7HnrTxpx/TBjbJEiiog9DGd2Y5xKDOt7XcWP
qVtUDCLpWI5RJPRdtM4MOmsttjdjNcrVt2PMgHHC8+RHThPRwlv0OD4pRbYHVItAJTq4XL1l2JUC
Xn2dkZZGq1tLQE1aqiKelsnAPeHEnZuHBhrb4GMJL7+U6zqvrVqzY40I+hZ1cR8UDItSX4c/eKDs
bz5Bka1HZfe6P9jAD4N49sz3uVqmYAI/h9wd9eKJ3Rxj02UOPg0Ua7YqzGx87MyuPdImjkdib2Xo
ubkx+ZnTNeDmxyxp/Y7B8uJD2raVj59Hviu0jI79ELCQWAU6rcEolEZfXC6de5Om1XiBYbu8rbqa
f8YBFN11FcEd/dFYKTmVjRe0xbksejMO8T/nLdHEmn4epez2pZW1xzFb7aeq9fDKpGzm3s1mLcGW
u1fFWyxnjDb1p+ysdfR7TMslwhVzo8EuMZR6RHmw0Yn70qyz02zF99MyeTqCkWPPPo2X/VQ0+tiH
WlQ2ZyZkVxObHo39thJWe1indGvlxrA10vSrXBjLe7K784Y6CZkifePluqmFs50zTqM5X89Co2sa
ieHqXLu5rFnbcIdF1R2WsDiURebex9aItDwsiBOF27KLMcZFtmv6wk382FCsf7EWwi8zYaKgq7Lb
RiI1wppMv2OJP4+jLIcaWDR2uxtjK7mtlkF/TBLT2tmoANtqrQWZMJnp/TQi03bOxEqD6jGL12bM
rNkwk03k4P+ZmQ2GGr+/zdoPjGQ9ZgyJzoJMQ88UYQNvl4D4F/W7pFSqDEf7jTPwPebVoNfIj1O/
x59jHKcizi+Ok+oPTkbueDC5cj1EK+87+kATpUE+dAYCKQsMh3G1h6/YbosDIy2Iil4Loj7uNpHE
Pa1rlHJNu6ZBzZb5Db/R/rrjIY2tRjztHMx8tvu+iBugyoYaeS3J8aVVdew4DipyM3a6TMtb5oTu
TaRBywti1LS/OW6T0ncaZpze5GTP69iVaWANGD+YcWjO65C1E2YXOmeEF60O1twzD5xn46lTpTS3
WaQVbSgZLVT+2lnipo2ndavGsg+IusSlPrjpR76W2g+ms4abQA02gikJYJEom63kr6v8mkfcN3li
P2OWLEKZZ+tFNsm6paBm0Ff1OZJ/KeZ7a20MlvY9tWVxCntoFsFYY7TQnOKrf4yp67vbTusTeQz1
DgZod9NiNMTW0s4Xd5L5XY5UjckCY4cpVExsnLVsOVIslPkh4fZIrNtkmNmtzE19N7JfIP0qqa3p
VsjRba+h7khdQ5eq9SCGPmbrxEubL5VkzqVbhvkOr7X34JqT7QZ6ZWtnwsjkhgAK4iC0zEvfey9R
Zytxi9tJ1NZJTJ5697xILce8wx8O+6Upb/Q17yJfd1Kte3e4pgJcKe66rxmX/uFPN3dNrDHOjKuW
FSnGUczRoibj4IjipQ6N6lRUeGGSYsTiWeY9e1HrNDQ0NcYs7zhA7PhqTnEvht2myb4o+yYOnYam
Yxr/i7ozW67bhtL1q/QLMMURJKtO9cXemxq2ZFmTLTs3LMVxOM8zn74/KulzJETyrkadm75JVewy
BIFYwMJa/1AJ8wyjQByObS2812vtPuSZBSja0/QLanjFcaXL+3XVxu6JgjaF8twAVuiO0SWNwvlT
61XWuen9XniNg/y9QcNqJC94SFb8nGfTqoPV1N06cPokvkOXBASXX/V2vavaAkD3mPPCmmLrFhyZ
qM6J9jC6tseJfsmUzBjHeRNU0N1cjv5lzs181VgxKPJhaBtjz0kO1srr+ltT5CG59hDTxy2Ndqdr
2hJgD+4CSU79/E/+rLZ+pHqS7+0xruhAFuhS78jn+pmmbU7er0/9Y2SZLpi0ZHK+DnXnPDXCnVpO
hWU6Aj+cr0VIkt5Xjn5dgT3/fdA65x5hRO6bqlyRI4qN8FPr+lZA72862rbogowS33NhD9k9UtX1
uC/q2ruK/Nz+1tCK2412oe30shzuGrcBs+6tzlkGD+xr18QPnq7Hd2k0Ui9O2oi+c9q433nXRdPZ
ZAv7it6ye2YDstdvtXYdtIcFEPCNO7nfIc/oPwewHrsExc6teLUh8cAt7tPW9vHpcAv/MptFHd4a
eSkeVytevwDsOBMdJCKe91/aFlDhmNjQakcthUezuEE+Lzrw2ZlTAarDtB463kegjy37fukr7Smx
odVOeUW/BQB2s7dSMNWFJZYnlhuio+3X+UZWyK50fbX3+eIWe7oGZFF9Fl8v3QqLYrBt67see/7T
mpUhICR8aVJh8jJxo0M5us7T4BfuHS9p3b30qSmDLSRHQy6sp+eXTs4R1U0zgCGF68Dg0GDf+Xb6
aFVDufObYj4kljEe3JhFJRUJz7qiJyPRUC1C5S8rDhQmkn0HU+tzbo7d1YKu1V1nTt3jAvkGlau+
+BTGC6hXRPaS8TDXa3WZ91QwBPx8fTfR2gqAuXg3NU5vMRu3ooVZl6s+7nHG8uddxH751Npt314s
FUCQHS2U8XZdgJlviRGy/SsFu51GbnIodHc1grKua+iSFmzM1JxtwBJ9H0RNeQfi0weL4YMa82FZ
k5WHkDi6JbQ4+/rl0m2b6Y9QMyp+X1h0oLNR34Y98tmpxnKvlY6THziZFwhORu0+jhV904PvCh5/
ORfLM+qRLtAYe4W7U3S857Uo7xPSCTivk859ZI1JkpxBrgI05LWAWGLKCp+WdhyfHVqed2luzBsb
yrOBF6bTt9SrXEISOZYgAjb2OQ6rsPhs2oPoLky/1Q8WW+wcMDjlD82Pb6ByWQcvncvj0k/tX2IA
JASQY701HZ799mxFlzAD7QC2hPOPfOX/qKz5fsES99UfSJK0UCj7/zz/WW1Fwe5/Q1Vz86H4uKp5
2VX5z/+4fW6ff/x8W93c/t3f1U2a9L9tbj6mrxsCJPImfPR3ddMwjN945Die6wKHNgj6/1vdNNzf
DM54ypueZTi2ubnS/FPdNJzfhE9bwndtSpWOg8DCf/4f1vf/udt20v//BzfZbQXirNvKrh8oKGzy
Da+Km1oYUeIIx24DLtykGdZPYXHk+XqTVfZhnelvWto3brWbGZkEk5rDzjexZ7aiCyMUw26y6h/l
zKuj/qc2/maGr2f0Ivgrl1tpTeibBMqrGc1Ob1aTu3THtNaPntZEh7gCOdz7BVyFmGwcsBOImCLQ
oOFce0B+d43d6btiHf5sUvMrJAsQA/Z65Ln7bLvUcgwNDQG3M519UrjAVMv80fWBd+f9wnG8ppxA
VXpvUme9N+w63YWYI+VD8t221uO6Vo9rkd4w86/LinovMOzposy76KJoNWQFvaoPSM6j3WCvP8Hj
XlLSOqRrdKvjD0O58LEphhu3yICndvG8Q27hmzWBzYQ8/mNq9a8GDJvzMtcfFlRXYGfwn6EXn9e1
O7zakrd/r9zrBX2RrHtvQdlerxeU5xxCRM08Hn3AKshOenvEEODtxLRK/IlGjm+hdhBDi6V6Hdag
INPvVeleVht4xp6jw4ipK0UwROkBEhWR+Ik0+a4Yfx9cg2bffNun1Hi8LI/OvHIqLiEgZji6UX31
edcHQGzBfa8jHCEbIeC1gbWS2+LRJd2g2TneNY17QuL2xWv2vV9V0hESM17Z1NvH4xJOt3keX7Vl
eida6xOLfNGPJTeyPeZ7GojuU2ixfxd3+o7ZQRpgldzvnL65oPd9ltTRA6nNueObPwavD89XuntQ
S/JvFu34rSBaogcb3Q4RONRff6UXSaX3pi6pyABNgjqg6dSuwuhiwbugcI6JbvJqpltqUfu3w3uv
PaP4BwTfz7+PQv8qMvxpi/iQgcerXUTqkJyEftY0+WFi0+4K37j2LWTZ3eo+mqeHX0/1RTfrvalK
qjQgCWIHzkt7HIZhbyTloYx8qj0g/cZBQHKMfrQO28erHnMrfVjbjmw7jvQL8q19W9XXcHbW3Yy5
3K/n867SjOvLXm+CnMFwHIhCHryaATyDMxBZpzSZ6Ra9o03F8Jzbr8OnjH2RRnrbQtSsr5u8ue56
QESNAPHljKa/H92y30MpyGisGuecwdzlMaqAuVk8RAWMdLDcn8Oovxo6wJVRDjHKQdAfUOR3Pc8e
DLO7qFL356/X4t3jnMlKvSqYZu2M4TWkqTJHO/Cnj9xDRg7qwCijf3DiSDG2L/2vHcCPkaTqHM6/
pEiG5mhU06UJcU00BesTnY+mt7O3rKmtbwYbyrZzSnTS3ALhvZ8p3VQhyi/lnJfNEZH4B1BIVwDn
IfjaMdT9SfwF1Do8tJADvqDws08QwEiFQ20CmwKNrI+NASBkHp0eyoP+LW3gaXbt+IdfTZxlOCHs
HdcrTmhqvS+ix/pId5hwFg01Q68+9tP4vd4ggCYVU+6pAScFCLA7qOnnIvK/mGZ3FjvIt8ExemrN
2Nh5kQNQp4uCRe+/FQgHhVF008OtKlBKngAtZbG4mubkR5OY99NWJiDn0A/0yunM6CekD98/jfgF
pDsD6mAzxbbVHCGLQbqwsYtG/9y0xKO+mk8OUKvGHBCMp5cEMmipxdnAy3dwtM9IAX1a8mRvWeJO
mxF6N4d7rBivgB784KC9AF9E6TJq9BMH5/vGI0xVOvPLUsuXgjbEMe00uhYDpNVNRnq38si4QUNI
BBEvTrgQw9ZEmWueEdl9JWr9MzVdsStyb925o055CZoDWk+ItYR9vCtpLAR91nUXuQmBcUq/WqHx
ZQFu6BtDxWsFYkiXPOu828lE0ExAWqw6wKm58gp3oKtjP1ooj/w6rN8XKeWXlG6HEBC+V9lGfUTJ
YC/K5ApOx7EQ/k8cvy6qcrih/Mvngu5onfFAuqKgclbm5SkZbfFR8ElHfun1LbQipz6CYdSR41mK
/ViQ9MBfjG9rUgrfhv1NzcPYa/r0R2bZP6CJ9/tkAHDCsx7VCV5QurdQlwXyxaPrT1D9zW52DHCT
XUpbuABpi3IUVfJ4buDorP0doCgb2O3eLQQwnvaqyMcrGzL5Dq+XDZztOYHvNf5ZOZjXXj1l574W
XeSh+YwWgkdqhiZRUwDJMzSyKR7OX1Yvv7Q6xCq5lPAbbfT7qjWnMyRVfndCNBEaJ7zFLsamxKvd
oNf4JcvdJyygv48c4js7r64LGGd1jGbDJNoz2mTff/2BX2zH3zndZFc9V+8mT4yQzfWZhLaLmsdu
tJtDPVLvGSydOk5s8mpsLWgZQw9ibSrNQHAoHriJszNMqpp9n9nPfkyBKqm3t38YUaDt+2M7wRls
N0GWX8/1RZf+vblKNyLt9KgZwSwcQzu+acdP7nhj1eWtjXl019IGtxHUdOBUQ0Q2gpa8wEPSfueD
1vFJGLooP58La1fF619p2X7O4GlE+SdX884bqjy4fF6gUkENS+w6175oV0grdsTvGh5DvyXFEYe2
GYKs+p0i6EVhmQZ95fY+Ey6F6fFcjDD5QyPQzLtcXHP2Uja5LsY/ZxNlBIFbY5wHv16HD7+ZdNmG
K+dcPI3t0dF8+5zad/6YlZlLc69NLg2vdUHrwQeodPiIFVVOdqZ+0FYfhLGzPidaGyHaQlMqKco8
6PTGPcDRKwLDBN1v2bF90S2wZU9MdjsO3/to0pWtLR7VE7CAx7TIHBM4IxB12F/Lp7CMQ3Jl73OU
NxNMEgIQLIC7tyvEtSK/uraFEd0Dzi42Onmc3HpJOjzQPASSiF7xJzjk5t7bYKGUarQ9MZsGojuR
z7y4Hb03benWX2AbbYia6kjJt6ebCtELKT5xAXDVOBv9eg1otfdBa6VQUuxqOowFPSkxOBk05OYa
6517LCg+18NygchhvK8dcuY6T2NIZsLej3qI0Ap85j0EiD7Iczc/E1D1dqhliV3tFjoEQ3fed0by
ffCj257u596MTAijcFEuUFQyd42GCShqDxF4YqQCEx1SbN33GAAgyOOEJH1b1ojocnWIs+4CYvh3
r41vk8k4r+m3fiKKLpswuvG0MkhD6Nk7d4jrILJQI7OE3V3STsyIoy2r18v5vBvFU5/1JNVuFQUj
ev17M8+nAF/OU0boHyW9npTAoFgnwIfk9RHYMetV85jouqnm3ivCeSs6RvsIuOkeGdWfs222u16r
6RPPXR34JVzCyupA0VbGk9E5x2y17sbUurbg7fE6sZzPszle2+gh0cw1TuWk7wqZuhRM3ubp1WbM
7aZ1fswy7wmFod/7mW/g6FN0qMz41vXFk2m6T4UZf55zqvZ51XJSCvAca7lROMzktgNGg8Tz/a9D
7v13EjPaQvFVJcPiyI03zMIxbYzks7EZjYJJMPuH0CovIIdPXx3Tbw6YbTsBUFCoOmk5XYDePkKp
iF0awYuDNAw1o09RuCbn7RBGJ+Lq/boPc5MSCnNcXCCoen2MYqiSutUAibS66NzKgT+TRM2XGZw7
VxOfsesB0eLT/xXgWQK3MMb9nM9b86fSzzQQatQTUCKs2YgnbpiP3heelG4Y8Kq8ejDGY2lnl8hs
nkMVP+ia98n1IIYQ6t6wnjmOty+M+E7ta8memIVZ6Ihd0a8IE+McDPm5XoBDThLvKg49qA36eedD
4nPcQwZ/NUzDL8hYnptA1KigwG6Fqnfrxf0Jx4z3LYtcf4NJvt48fHRnasC5H91x/GKludhb/Ygm
UjbfgpvgVYeCyM7Jyp/0cq9KTgkrrh5sXv17BJOcwOq1NFiM6EeV2MOO/vszZvUndI7f13Bnbv++
+PR60ObhOMRAwanhRL+H5Mx/oQUIrnesKElHDWQhktEkGa8yqmGIJP2uO9V1m1ANACqlX4zeWJ9R
MUiOZJfTXR+hXGYZ+b0zWsEq0u+uy4MOjZMAmaJT1u0fvFtd6RIMc82h8ucNR6MZvzi974FZmHdz
r3m7ui2+G1n/+xRxQdCNoQfVP7ucz7uopr+ABuFNQZOyA/FFggPQIVrZ7yyCuUcN5mcE6OTU7n/X
D4jlle48NKrWWJuc4WgaEwqLevrJaOZsj43Nn1Yz8Hqqos8wfQDJr821Z1fXRsV15+rIECLDgOiQ
5TyuHhdWEwIeIzkbJrjcZn/+Ein/v8v8n5IfbdVVf/X/G+r8m+H2x3X+2+cs6frn8g2Aefsnf5f4
Xfc3D/iyC4nS1j1T36wk/i7xC/03z7NNEOiub/BE3fS7/xvA7P6m80+gZ9Ec2GDPXLX/DWC2fnN1
qC/IE3k2f89fSSX9X5X4tytbzqBQTralkx5ttDgTaymCSkdMIvcx/5nW/OzVOtz+Pczr4vJHg0sH
tRA5CADQXYGhFV9N3/5i2u3f2+zDRsAHQ8vONX1l2VnqF04Ao3/YzYAndj7oHcXRpeMV4cZkqoZK
BJ6AD2z7V1bCi1BpUWR7mmXxhEeXFDTSqP1ezA5KnMD41MaWTrB4SrssHGg8VKb9gP7mczcNat9S
9qKJbK2x17kQASmojrVq6BzgvBSKE98+8+tkaOy0yTbZKSEIpX3kVpeAoE4ZN3+0V6Tcz6oddxnh
2waIvEdQNZy/GmuoT1TzPhrcfDtz35+mIePmCCJk1vbAc7AtKzXFRZei0zVbFCT60A5Agml3Y6+j
LlwMiCSrbRcpPrsIT3hvHpzAKYbv4TjB2LK+KA0tW8lUEzWUomZoFzXgrXVyXQBzUxtbis68zUvc
hHlCoF5ABgwdate2/Ync94PvKfu6hOkwh21Y8T2N8s+Up1lSNLdq85aik13iQ27hzIoW+B65d5i6
8ERCuF3+7xzjLy2vV/Gz2rWAXJZChSC12/WgTj6DPod4l4Unir4frcv2569+QmzFWorqkxOYGJa6
unYVTX+qLYsUnlQJ/HXSYyeAn31snfG5jv5JRv6nt8TLA/bVpMcRCc0ojygEFvp0WXggZAbDPJEv
frQiUnCic9iEuR7OwWjZ12ItLoqmD9SWRArMdZocvdriHqW8IEb0JNOnC6WhZa8QrLPpG2rURhtN
eMfI1bq/fAu8otroUmjajjnqUP/YJeHyZA/tDZVutTV5eau++pamKAa8DZIl0HTzz3VTdnE040SB
9YNP+fJGfzV2nC2lMw/RgqL6vJwhE+MfTMs+5eD50ehb0L4aHVEs0URjNwe5I25D3znH8flRbb23
H/lqaK3s18ZaZjtIavPL5NjAyb30oDa2FJe5nVkReuBzkDTOlZ07NyjNnGjKfrQi0qVZgM/V8gSn
XKqi2Bn06U0++X+qTVsKS8gZ/ljpk43mw6ZHOo7wzYdntbGluAQlH6MNNM+cJ7BGG9f/SytWtTWR
/VaQ2IFVyyM+gGb1s9a6r5F1wgnlg9WWzVZQPDdWP2W1W6O4GarhRkcGUy2FkD1WjNSycUFu54Ae
FHLZiRgeB7M6ZeX40cylG1O0C3TrusaP0/J+5I79gNvtiRvzo6GloGxRkAUbPyyBCX1+p8fGEVli
Ty0plFFK42psaMhqDsJhOjc6kwL5fFDagroUlRkCz9rg10tg0cOwAMqDb1Tb3boUlbBP1gYlOy40
l24oWlGIo8SR4rylsEyxwkNJpV0ClHS/wRW6wpNH7WbQpaiM0IDIvW2XZHR7Dz4oAzoOOKWqLDjP
7bdHLJIKYReyEwMvglExoO+FIsmoFJqoELwd3CrNwssaNso4aJdJaX2L6DOozVsqw0VaNtqawQbP
MNAK2nKO91aeKaWyUKvfzjvNcM3VrJ4rre6/6RW02kHXT5gMvh+ZwBjfjp03a9zaLkdK1dLdLV0L
KeRM7VKjDvZ28KZydaOpudQAON/3UfxtyITigkuRmRo0M2PWObBIZu+1Lhmf0rxVOq4AbUjztqzM
9qAzBSipPTqzQHHplAnwR+stReacVm7nRsV2z2cF4lXeT9tR/JRSZNrlLHoMWGa6T0hv+Gi55Naj
0vaWW+KxJTwdbPYcdE7p7Oa6eIyzVXFsKSqjzEHYOWFFKi9Zg7w39nkOw1Rt4lJckgnanoPgWDC0
7l/p3Bu7HOyh4uBSXE491KjIStiD5gj+Iiqfm3K5U5u4FJex2UDW11nxGG0yK8McqkuU8m8hNxQR
ebHyGDx6kKzaT6Qaf9j6qhY4cuMvrpzOjZEiDlJgPIfQNcFxaKeaeB+EjtzDGyFi9Q6vh8Arl/vM
p4ICxu5EH+WjsaWwbHPARqh/zoFtm9DoHAGWrpg0pQyFWHl7nrh636ZeyBbvYwyTo2nID4tWJmrX
g9wtc7NUs+oUKVFYgfp3OKP+cxhOk1L9R8jNr1RgueN1zhyslfNFF+m926uFj9y66i1jSOfIoaqs
9Wd4Olu71tLUqm1Cbi91G+2cnswamLV9hzzToWjLE2+HLbz/Xf4Rck9IM9MRckmzBPqAROioB4iA
/YEm5sFIkoNS9LvbNn310gQGTU9xk1qbm/jMcKIz3Tvl+vzBTneli1Og7zdEGrOPTCzutHr4MlFR
UZu2dG9Gsxm5UInQ1R5qLbCzdUZISPupNrgUopneLiKr2hVAQ/81baffm1qpASFcKTyRgo3N0bQ4
x6f8z7x3f/KWTdUSWiEltJBvYXPMKxonRfW9MsNbPf5DaT2EdG8uazrr/opRN857t11a4tIaqZ1X
Qro1c71FoH/lvOpwDtjPfuccIOVdqM1bujWt1coXFGbXYE2Wh6isH/TeU0sKhXRpujFqrG4NabKs
iwu7FA+dXasdVkKOyKIWCMS3ZtDgjh24IVaapvK8pZgcEeYLnZGYbBrzqIf6o483i9pqSyEZr9BY
W4fWvbOOTyTNR4Q8FHeJFJCgTz1I98C+1sJ9SCPxvFau4iklpJDEl2NBt1zMQUtbf2cLt4XPaX9R
WhNHiknQAjYCsLUZIMpwNXv63eoPSoV7dFffHtxLgvmlbrMDNykUrUFYPhrGU/7QHxzdjhSWaRU1
dj2bS4CRJRRh80KL+nu1JZGCUvReUukFQxul+S2x5wdA8Kdg4R9NW4rKJAaQbDqEzmwmBUIy6Y3r
DU9q85bCctQ7YHnLwuMhWX7k9fodKdJGLXQ2LuDrSxiqRYKyC3Vqf0F0NirG3cLDR23eUliiOGyX
eEmZ3JT5WRmOF7UVnziptt3wTnriSGEpPKwaa7GSnqS5hV4HlPLWuIBRt3MJfcT2VMNIilGzXXKt
q6h0ulb+fTKHA66Dfyotjy1FaNibmb6ubEedh7eY7S+r8L6pDS1FKOjueXHROgngxd5nMwziylcc
WorPSAzYH3hUCyN9+BwJ/wBFRnFoKT5TO1m6LmHWdVIjgIr9F26gamUxW4rPFp3VLka7Avndej6k
+TJflpW2nMiWt0h8Zzva25+/SmWhz4xe7raciNrSfwcu1yEMlXQnNvtHo0sxOuM2aiClw40vjB9R
n8JHGMWz2k6RYtQunKnut0y5Loq7AWcE1MV8tXNLRgLNtu/OwqedSZ0TKTzcrzEsLXdqE5cCswNv
COOV5p07up9MgPyRZandbzISyIKAI5A6pHeXIz46ImrRdtmj0rQ3ZcnXO2XKBXoffkxCmz+UXvOM
McN3tZGlwOS+70LXQjy61d3oxl7K6HsocFH69ehbnLyzw1/Ivq92OHrFpY4hzhIgDtJVhyjO58+5
s/b3XezH8eHXP+SDjf7CDnv1Q9KNho0o66Zy2VzVi/dk1N652tDSPo9rq+Ugj9cA265nrUVwcTHV
yioyjmnBotftPZqxYYMa8ahXP4YlUTsSrW2lXq0Iqs8FLAmq4qaOza3hnZnWqcLeR19UOlXK2NGN
teLm97q0unScBM/peecKLVQ7FC1pyeHNixxeJAXmKnuITe3Lunh/Kn3NDfj4ellcN5sN1EhpWZWD
g1MTbpcaDiRqe8WSjhYMBO2oRsk+yOPup5/gEJ6vpVrrXsgwJnvKOy3EC5xbv0ZfbS2/RABulZZl
k3x4vSxd6llLvmw7MfHvphz/thmlM7WxpeMFYe2yQv+SRFFDzduIxQ/klRO1V5Yp3fxmauau5zDx
Il5iFN/Ss2ITZVWbuXT198NQGdFC2R3GHZxAoEBNV9iKg0sBGmuo8MaYtAUl1Nt9VxScAJamthFf
qMmvor/rjL4aBdE/6csFRglB0Y63aosi7fFJxyEYo1ua1Xq9b/zhOGbpV6WhZTwQuulIziF8F6wY
Ou0RS04PqxmrFd9f6AuvlqRHrWm2aFkHbZh9hlJy0zqK55UMB8Kg2cnLktVuRPqHsanB686d2pJI
+xsknZf4DbOu4xCTt+Ui97RLtaGl3W1kJfx7d5oDYwENvQxXIBzUDvAXgepXay3EOLsor7O3sTUM
u+xmSH21lPaFd/xq6CrsksFbUI52NavEuMq6Gt1ccdrSvaO1FaDIxFmoKyPiNYcPHUwVtcWW7p2w
6AxbN8gi8GPwLtxwjS+9YVI7BF/ISa/XZNHcHlN6DkFHO8fK4gL5sEBp3jISCDHi2W9jjsDJnusb
zDHMy7yZ1Y4SGQyEZ1tq2IBcAwzZsV4pFsjsZaUW7zIaiAeE1uAERJrfGJ/0trwKq1ZxUaSgRFt7
MJsWhWnPgrAMfv4vt1R8nehSVHoppgh9wx6sJ+emT7orH0DDr7/luzRgIYQMBUKAPkZVkbKhIzLE
uH3su6sdPuL+Ubft7mG0c/0TFuHeHaqOe7Hk0ycD+tpTbJvTle6X5lOdrsNyNs6WPZzPY4l4KKpp
ny1doH/a9nqIV1Qb3y2TrlVKwFahS3GDHno3o1HFUrvWk21ik1yXF79ejg/eDDJUxwxH0QJ0G5Fy
y7+abX8ZZr0asQId/bf51BLXZZ1bxRis/h91I+76Ve0Z6MgoncmgvdtjJREsBYJ46MeZXqq0II4s
yZKjFzVkxouTUHZdN2iE10LpZodC9HY9tBFJZixWeBhrWGvgCwo52j0l8/P+h3RkkE7s9uy3bq0R
ee0aLOm8fAdnRo1/88J6ep0aw5uP4DCzKlgjFmdrCL0TeeATedr2+//7cYyTxNt1MfNQNzBFqYMZ
APe9X43oby77DAWAIm99pb4jUlBvf0jnhk0FchGVzqlP9GAKe/+G+mHrKB6H0i/hu1OGwx/tWDGF
17kzHiPfODH0dur9e32EDAME5FE3vc5piJtM+rXVyFh2XePhP4E4eH3ih3y0f6QzJlz8pOzMpobD
0S+HcSrEpgakBjZ0NhLe6/1T+Wln41daB12YJbvc7c+x4HhUOcIwc3s79gLt2jAzZq4P2nmmm2dl
2vyuNrT0IlyRZ0V7H5b8ivxkNXRHramVyh6oCb6ddaFFCbR9n4M37xwsQNuNITqDqlWbuXTWhK2j
VUwcsf/StQ8Thex9oZmnBAc+2CzetlNf5VpNEom+EEC6rWV6MuHkxi1WEmoz337mq7HXbEWuisJq
gGz4tRGjHrjqtuL3lIJ0iWrHK70MolI2ICIXJ90+nx3FwaUTxsZsfunbEnEA9LFxF1w/tU6l9EzB
gOTtokSuPY8IXjnB1K4/urG8xDz4QW29pdBs0CFCggEOeqRp2DRN3bSbukWNRwhd++3E3cLK4ZAz
emJmgbakR9xHT1wbH2xCGXVUJeHqpgNiDPA3n2Ihrr1ZjSfryLAjo3Pd2Q6hm8b+gIxK5P8MEVJQ
O2ll2FEKmQ21GeatD9Gl27ufRksxLmXYURsaXWZlsDat1tSCBvvD2C28g9JG+RfgKG/6oRhrEXTr
6l3oifkw2cspdZ6PPqYUmdlqzqAyUgav66/DaDyt5aiW0blSXI6NmdZTDYYMTf/HRhio5Ki1OhxX
CsskEaOOc6AIRIkP4zLaZ7aTq9XGHBlyZCNwbxYd1C0oxOve6rIvmyWJ2seUMUfOGmWRCF02YaRj
N6mfrZqutr9l0NHE5eA4DUJu2lx1qMgghIw/h6l2ysq4Iz6mPtoRE5/D8Ssl8qe6FV+UNriQ7sx4
dBbMV0yGntxx51btPmldtftYhh15Xl7Pi52LIKnqK31prvLGVVzvLaReXZjT4qVpl07w113cVMY2
u+tz01C7jV+Enl4NHmVzPowVa5Kt2lXijt2utnWlZy0r+3bise6ARB+YuO6t2UGndL1UmhoN3HmR
xns1cTeJCntFWD9Y5mEvUER2ikqpYuPIwKN+cEQR4VYUaFN1Ha5akLlq+GVHhh3FWhaKFQgz3l0i
PN8OlAjVcrWNIgOP+ijPMUVhSZyp/RoO+rnZFndKoSPDjgSCXYttTU4AO6dEXWo/j6hPqY0thSX+
YGY2jayJh0n7XZHqX8e4qL+pDe683YPh1HkxHg9O0CKShEBPjmlxfUrA5oNLzZEi0zO0cpwzOPc4
dn3CcftxUhQicGTgkQ7/riqKUQTFgJlEmtwmnnemtiRSWGqJq2uArDelgBqVUMcQPmzTKj6qDS/d
mVEUD5if8zkXuz9zZj3H38lQ4ycis/72c86a4XbVwtxt7avZl8ifa4NaC8+RAUcG+PmkzykYLKH9
PGdUl8fCV4PQg7B6O3FsJHTsFtkqg4bJS5I44lzXo1rttrelxyZ32qw7eHgEKFTdWHb+aVXrnzi2
FJzGDByDIOKyb4fjukwXYV+r5W0y5qjDhbOz0kEEdm5+Gs0oAJamuB5SYOo02RJvq/24tqguTKtL
zlDcVHuX2FIqW81mb3ZrLPBcwoRsSB+zJVdcEik0sXJLDBf/GHwgtM9WhvFHmkXdXikwZbyRsfEe
w5IUxU1Qr/O76BIv0lMa1NvK/ruG5dhSYGLFN2tmzYqXAlX5opqTP5ZE89WyKxlyhM8Nx7iN5ktd
x2SbVlfc0noL1T6oDDqqK2OOI51VN9LFOQspV34essr5Q2nZZfkhbMLtaQAQgGKAZe5xfKt39tKp
1Q1k3FG4zPHcIfuG/mr4A33XYVdMq9p+kYE7tUmbKol4smEAgVOCnpWwCp1Tr7btAn5nw8jQndnW
XNooHIiFbcWf1iSN4PoWloXjuBhrtUzuRaT6VZLY1HbD7wDhNMPUG+/NHUaQSp03R4bvCMw5uCy2
U6B1jH3RRuN+EsspfdgPwklG8JhmRe26ZkvmMelhFjb5fphXWy0DkBE8dcngvYGyZNbiatCLx7l0
vyvtdhm/g6Oru7QOy2KNwr6JRVF/xbs+flAbXbpFU1hWfp6xJS3P+T6W63lddmr1WlmGKNVykpYS
lTCktat9nphki3WlWPSUETzuXLsR+1wEcGexPOszvFrEqrjmUo7bVvmIDTGfcwgH51CbMwhYb43V
TscX1clXMaS1pYmdG+WVOHWuyWMuhKMGyHJkQGM+Jdr0onCKfxNUZeR4aewbih0PWYtomqO282tq
qkLYiAoj8w/VMFR7tMjYIztfw6yMSET9yI4OoWk855ViH/Gls/1qxdNZxKuYeZOHy3hlIM0WLqd4
ix+cKzL4KNac4Z+t4mPgO1p/6Vj+KsWmDD3KZx9rP5NZZyIsztw4+VF6iDarDS4luDhd16OTWzxt
+/XST0BiGnb116/H/uAmkrWIHG0pChDNSCjNcfy1XsvwmtspOavGUU2eBK3Yt9n/bPLc90rWprPh
zpsYIx79zTft17/ARx91+/NX+8XzZ5GUpc7KD+FNhurbLDy1/EIGIsVNZlraytCe7kJ78/5Ii1EJ
jUkL7+2sDXzpx8RlTZwOS1gKfW5YZ2qpiyG9QXW7xs3UpSuhdUt2nDBGPkObV03+xJGRSDFCHLjQ
sCi55n2dSwohPphytZ0uY5HKyCkcmDs0VPIlv8ShHuBx4nVqW0UGI/lpaBfmdrT4ifUcZVMLg9Fs
FAeXghS3dq9KegaPvf6Q9NYVLu4nLv4PYlSXnqF1MkQRyqx2EGWW5e5K2+x+zKWGxK7V94bioS7D
kvAlaUKz46dMUZpet6U27vHIUtOHcWRgUlWliPmbbMrZWpb9MIrpEJnOiUz3owWy3kYTboSZXrQc
kJM2lvdL/MNNxSHvhH1i/A/OGBmjgJE9Zflwm3w0PIi6udQNNWYGsPq3U7ftUCuicast1ijXV//F
2bc2yYmj6f6Vjf7OrIS4SBvb8wHIrMy6V7lcvnwhbHdZgAABQgj49efJObN7xnR7fILoju6wq4oi
dX0vz6X3zxUXZud22uSlMBvNl5HK8DB27Z3Q66lgfFdNNNjCn4CWbro5wnuXLbxKTA9TatQBd9XO
gy0CqtdAOi4tark58GqHpiXXrbfuA4WBZ/TjiFe0H0cHi/GD1fpupO1DVIt9TE/oJP/4bOIHk6cD
D2pworyPAnmK9+nMwdz1xyevtVnJSC6HOg+ebdjc8TZWu5ZJsFUp8qmE2X2AMvFcdHFS2f7DvMCS
as/9HGzxT7M3DGDqY0gmt7wrxuIsdLevaBlsYU9h4HX94uHFzbxebBjfeVrtXN+bfUkpzAZDh9Mw
bv0LNHY9elAR3HVDB1vAEAvglTPFUXDgHJpTEfEOtjPrvgHfIoZo0c88b7FShrx4mhr70BX0/a65
vBiK/mushcw50OGAfQkwwvNCiDlU4Npk//7hf32IB1vMkFIN4AgArKBI7H/I/SIBFe6qGdZd93PA
N1sT4OxiGgbog0bFuEByoR2fO+bUrlARkko/jszY91OXj5jREW4U2SQFAFuF3+wqt6AS/OPTvYi0
ilyGplH9c8jYOSL7GhbBVrDIa43r4bmK8Fl1eVIV4aOcBN+5FP0f31tIBNBw4Q4P8Iu5rtr6FaYr
uzrlwRYz5M2ALCuB6bQNzOzK1XXpDP/Of78U//q+D7ZyRS18OQc6IJbrnJf1o76BN8y+qdxChiJP
I5uLEaowvbYJMzA/rcLlbdd7b0FDNRx7CGyzkcwJdSf7j23AfhGC/mREtpghFZFprS45HC/HLNbh
Cpij2weID7aYIcKZF1PUKQ4d9e6a9nUOupd9A7LZljhjSRTHDE8W0ddqiN9ghf1136M3e3KideAG
6JEewPISCYMH0mHaqVAWbDWKariHMqmDSyweP6MLdTTlsI/yFmwRQ3aaokIbHwchPGiB7VF+AnDv
vm25xQwVYprmyGJUZEjSoB0fWhvtO8C3iKHRLwfpLzSAIQtsqdQ4PJl53NW2DbaAIVIUA+MM4w1j
ThhmdSxZmP6VA+dP9s4WMhRwq9qxvNw8qh+eKsXqF76M+d7Hb+JZb1J0zDuMS9XA+FH5d43YV4gP
tpihYZK2ocA+4DxZNE08OBrccAfY4L77YYsbMgKOTXVAggM8hu8DU2Si4PvO2a1cER2CVXE2oCVn
PZ3otfhWsOV119bfwobWUKCfyjDi8O+6n0hEbjjV0c6luLkzp54SQWa8uI3ie5gBvYP2+GHfe29i
2vDi+TdYAJshUOiptGmBoK7iufoV++hnC32TbobRIsMoB/QrNtMrLIcLdKCbnWtlCx5aI0CnmwJo
xDnnh57J+9ztU20LttAh6L56bdCjN9z1k38d2ZykNGh+ZRZ8uWv+3OsLtuih0YMztuuG4BD6RQAb
8o69Sb/UZSLGotg3s+EmuC3sAD0nWIKATu9gQR+7ZPJivS9bCTeXKCmWFbkmUBCk7oM77UGSGISZ
fWzPYAsj0nyBzIjF8KB8drMo9lX0TbvzzdmP8aehUVWWBh3QPhx4ShQ/D5Wesl27KdxsVIL+ZyNq
BLeLibKpyKs0UNGvfLd+spW2GkYh3DR4QS4MB0XLLqlMCT6VlW7f6bhFEjXGTE3v9zgJbHkksnm3
rvuoSHCr/HHMu4l6DmI6aCXmXCWybHSSL/vkVYMtkEg1tYStJTqJnljGlNew0jW83DmjfwISzWSe
XAwfjCiWqRjEA4n2NcyDPyGJepSHlaIol0W1TLAw/3C/Mij8yVLZIoma3iklHeAhTSX6ZK0rdail
t68BGmzVixYZ9WLmMU6WwBUJI+WNN9p9ehfBFkzU1ipeJCXRAbav7X3QSnsYIjns2/3BZoPCzN6y
cKZ4uj8OCYEDt+6H512bfwsnWtsZ7p4jEIpTs8AWcR15Us7lsC8G2OKJ+rBgFWsuIfrwza/Ex5rv
sx4Jtliifm4j2fcXVPKSf6mjwqB0VuzTogq2UCLknk2/6ho1M7kCKBuXy3DrRbN4v2vMt1gi0XmN
GtAfAr0RYBYyhieIAnXJvodvbtAugr1bm/eXFgK7gl7pwf6SAfqTDbqFEuUdb+GjeklCbZjfrc34
lbNc7cuKtkiiEcGFohaxKLO9dyDafjd6XK/2Dcrm/uwnI8d8UCiyWFEeqqivgN4Q+4Rdgi2ISMFH
chAcT28bk6kqWBKnd9Kzgz9hiMZCL/gHpaeVjklF2SdWTLvQMsEWQaS1VQKuzpjQkdyo3v/Cpdo3
4lsEEYUjkAgvdUSa54+XR0ehO+6azK0AkJCiJWOPk3ycRca76k4G3b7q5xY+VLM28kLHkZrn05jO
CIVETfp9x/gWPaRNY/u1H7FMVPWYt/2d+1Ue95PIfGtjJqUR0VqtiMxLRg5wpwu/WuOhmrMWTrzs
G/XLofAv8IRF58TzkGIdAHk454appEQddN+zN9vTI67pVFNgRgs1PtUK3sSAQ7XZv3/6paj/F3nL
FkHUNn3I8hbJeZ3P1W3bDflLOEwAWIJo4dWJqP34tobF5/e5i9jO4tQWWTQ2+VT1k0RqbZrb9VKD
ySFy9osz/hKC/tUn2uSnQ8Rg0VbiWgV5mLw0Q9j4h0rwAZzQGbJsh97NoZe0w2p0mudxAL1D5pl9
C2ELPtJLI0zJPfgJAyWYwmP1tR9D9ou5uqymv/hkW/gRKUEpnhrMVedHH/QwqpTSfJ/yc7DVPmJ2
qAMhc3aYjVOwAA/8rBY23re9twAkNNa9clmwiMOKPATd6p+ipQ/2HUxb6BHEmedcjHj1fhnOUwe8
Z073XbxbAaR5boPWo9Wl44MCE5arewJeuP6FoMNPNt8WegSbGi66yvDDDGJDeyg55e+J0mj5TmMJ
R05cmaQ/xm29oO9hGz7su9q2uCRi9AyrSJRwhA1CeIUEnrjNaWvIzoW6KUER9CPh44FdEFVTl7Qd
dYlH1b7zcAtNWgVM5OO8jg+sa/yXKbDVQzkNVbVvpW7BSawkUnklFlMcFamRfE1MR3e2yrbYJL8b
fSclBqZ2rsqWgl13sthZTdgKJUWRJ2q+4OFUVP2ReM2XcV324YaCLToJOZY3TN7lYCt4flW3r4bp
dl84tMUkTYCVdMWC6yAX5kmrpnmgitBdGDyUmX+8ms3lcC9lDRdTAjN7F/HPFx7Ov788fxJabH3T
Zk2XWhEBfF/R26/wIapIgsC8Z9nY1cu7f/9LfnLqb2FJRnWFIh5GR3nzKwLoMaEt3ZfgbnFJxIBG
tEw4lkk0oFRcApjc1uHe1b65iSPSCD0bHJ5RyGSiISB5HPym+sXg//W4sC02aWZNGY1wsELk4r76
ubqFSPqu84v9CSqTQ8CRQz7hMM00hfjyvZbBrqSfbYEyMUXPWTOMyboSFIdL6UOKyOyjKLEtVGYM
jI51jdpWvTKXcGTmdNln1svE5lDXKyENqYCV8UbzAjnDBx175S9itp/N5WalNDCLH3rbXMrDygMX
lB/K3P6qYPGPy/rPcRPbYmXWchyrcgqAfmgG3pysJC5OPFF4wVVTm/qxJXmzJFrgBE15UcbvPSBI
p4yGUEJI+kYVNrMAwV1+HgZKR9fl/q80DCj9iZgb28LgpOArkRNaHuAg8fxWmsiMSckr30vsaGWc
lEMTPZfSqiKlkQ71qdVs1t2VP412WpNuWSGGC2BUtVD83QxWRxXQ4lzaePm+lG0sEqCnVSalsOdJ
j/5yLEJPjVm3tEAjL3C4t1BZt1CLC53XQmPHlnGSR13zqtcq4gfhyrnJqnXKVerbNv8aTkvXZqVS
7v1MOiXvAD+MbZLzvujTZZnss1umNf7uqyYvIIBVqeG61Y17WODqF9xXheLRLcS4Vnm7htHIb5TX
FhIutuvQvqL7GLubxVVaN4mj4ZivCR+GboYPOoEfYDyPDVQj4f/E5yOctVcFfKymABCyOh9PcGlV
5ZV2KIB9MIu/iKtl4bWfDmbI5XvYOPaPjUbi97DysK4TxaK2vBYkqMh9Ww2UpaJDNfvW00XjHsOh
b2eWFJDFCXGAUS1QFK1h1tqktarZdGsHMZefHfVpd5aLiiwFiSwayiePwWTntvBXC9Ulakmsn2xg
ZYe2LQVMO/Gtm+jTYElrzojoJU+aWXMDw596WY8wl4XndhYOeW0OQSF1+HlsPdfHyVBZv14yQ2LD
OQTPlXEwPLCNEt9c1+f0O4wWhv6FxUA+3XZ16NoHL4g9cTM4TzQPlq8TJoBPKrcJTJunNkxB11/W
y0uijdekMVgNxctU2VA/yCrkVZAGPRy3uqQZqR5vYSUQ8VflD2g8WaPWvDhVBKMMjkgpj7xYc90l
EVBez9KG1D2MTYMiRNwWU5W6xrXmD6FdPtjD2LeQ9mdDb26AdOYjQ3Qd8oiA7jxP79q8Ql8BIk01
fanzgvlZpyXPBtORKvPWhmLWwdCESV8b6CIlq6tWtGea8b6P/f5eTmUARUTZiE95wDt5HfF4QKZn
cjms+EBeVSP36wOdRry5DE53pTEKNGPUDSYbVVh+IKvW5oqJxrtGRXLwUKYtGnJYhi54pH1DzyOf
WJ+2ja78hC6NjY+aScUTEcBNOuF9DYtMEYS5TqapRm26hrvDp6Zs3ZJwySVNGg/9KmXIcMXhkXGE
hFz8CdRvkozdsOq0LcayzoLcDUtCedNdDZ1jH90QLWFiwq5TACqX3GWwOpb2qgsD9kewxMP71RVf
4dRHnmFYoyoYQ1drnoVxIPVJ9x06NdOwyoRMoXhhS2iyVkRuPhpInhT3sxTe0YO5Q3sGxNB86nsq
r0tbFF98RfFmSkGyMK1d5Nh5FHmpnzsPLl5pQaGrk61104uEdo0YnvqFq6dagyufDC6nj3OueJGZ
ihCeRTWvYN7W6LMWa/eUdx4StiX08ikbW/Ncmz46LTFMtrKZxW44ek27dMdxoIs7IIIOVQK5Dfs2
yJaRO1IoXSRAofTVjWws+mgaJDF3biul0yH36vbE1rw1B9y7i7kDMvjccje80VVqfdXIKjPeJCXO
mp6dlabja1sE+HZ0LfoxrdAreirAyOcJ6i/sMTKirq9hwRQCDyArEx5ZMPN3qqfK3gSmAx2o0J1T
R2vX0rvVdWXNCZYz801bwzE54R2UmdJJMt89+qyCziHr1/rYDMs8w/yZLOv7ruXzVYw+yW0ZFFWb
UQaScRigsHEr1qgm6RwtGoxJrcxtHbmo/T64uo2PMrTxnAjFBz/xdFvOT70o0A+RbG3w3wCsZXQB
FacH6sJcZUvTTkAFzaJcn3VYOJZBSRjsOmKH9Rkt3NiDy4To1CcrRqhlwxRvYlnZFu4uB8IXTW4+
zvXBLT5bUl5CDipRNlL2qqxr2NsmIZvqhIHtfUNZwY5TUw2vYoGdoVsGPpx6BVTv9bAsy/DoAFLI
0XcC0Dd66vRS2TvcR3l4Z0axvF9ER8ujt4J8fVVxD7oLqeoZnNHgUxN9l3FkwCEXhOWgBJZKXNcW
An3nFgK9SiWV7FmX2RFKWHfjVIoSzlCUVDdYUf1dwcsS1HbXSHRg4dZzWPqCuqf2YpT2wMJKs9Sq
jn4OYqjPoaTXSKjMX7RT3vMu7ov6hkkehxmkMEleQnljpFkJnOFh1PJ71XnjK4r2awZCChZ6IUSf
ejH07JAiBPFTjb7Vh8jo6ZtY67lPaGVjkeYiD89dyTrI8Lv5LjDEPpcVcK6pHiAL2KmK3Zhpmtok
cLq5QdVGpiOodCntanIOTCtuZr2OJHM8gpkhxzdVnzpTdJ8DcHgfle6KuUqCvIt0Fmis+2eAxExw
GthK2mSODSmOVa1ElVaunsKs9230ieYiQnXdG+c1xa4OvET7tqev2FQ2z2ahvP5W1msBGb1q1Udl
8jK4AtSq6hIsPXNTBwai6GSl1blg8BBOPW6DPoH8XnzSRbWOKeQohuLElYjvYCTX20SXXj1fhUVV
BtesnGhn02EeltElA1kMe+hUEQepa+FZlAlVy6e676I+6wwpX6Q/mDohuWNjaqp6TFoLR7BkiCLl
7r1KxDYtjVBn3dZNczPH8VpfjbHyzLPv09WmgOSg5cckwhDJl5IdOe88fSqrKkb1xwZNAq2fPxo6
te1xCMPKZCKU9FrNuiqvOCxs+oN2pMzqiJuUBRNCKqNC/WGCwfGUjAb3QLLQ+lPNB3FTghWeQA/3
sVI9vGxLVvk47UGjUVkxU26OPqKOZMZmzBO2UFzUE+HV/VwXTVIS5QjswKfTqJBHxI7GCdOUJfhN
OhtE/jDb8uPSwTmYzSE7zeXEUYnpIvS92Yi7zAYVFD69Gdj0p5HYJrzObRHKdJo7Y+/GdcinNDIS
nkpdX3jRkXU9KKYSND/fJghkpDtT0sZ9Wo9NpZLZX2d17Hg09vdsKqxNx7Fh8qRXBV3huRRFfD3G
iEmSvu8m+33x61AkwVrD3W9CIO4ykzteZ30vfZKWFPEDJNhnMnzgRe6ZrKc8t5mW8OrEC83mBbWy
rkxX6E/fIrAHb5+F+fSHsxwaNTrISZk6hdV0E8W9uEdVds2vvBAB1lWtTbi8iGGoQ6xl35G0lePS
PPbFxD52YedjjyyeRpQicq9POWRoG/TGfV1mxkDm7Yp5UCI4slwE9Aw7yFpkjBMpnyX4T+S+EeEa
JwgJ5KlpqedjBBp/vOc+Eo2scC4XaVcL+sHG3qxQfysj1Z48C6PNpC0Ru6YiLBt2XwOlUKSqNODe
TLNRD5M/ohVaBBBySKIVcL1TKApV3/QFpy+oz09xinOzvYp9yh+qeSFjVkVdaZ5XOrhnvDf5yngO
YUQN4YPyTFbYoSQQquXTt3VauH+AoTdqdXMzuiWr4tLEryAYR8MpwuyrOB1iKuRX24wwR11LdGoT
ObfiJeR6riDsXETk4MEXt0wXbyTtUbZQ2M3sMNrlBjpTdkgD2fp9Vluo2aUI/MltKdt5QgRs6vam
gdbVB6ilcJJ4CMWXBIobMY7PuJu/CL+daQGgiXPtyUw4oE+mHlt9MIMCQw7vOglYzFdhAYAkrt6D
Zb1XP+AcV/M7bcEzulmXAvmqPy+qOc8z1HWzIYZtU5bPdOUZHf0gSFca9cGpdD7HeTP5BVS7x3EZ
T3SNkAq6CmHVK+achTcwE2+Gt67FFXoVRsHaf1E+KEYpi6icH5ewWOgTmzxbHCAVlPOsrUhzjIKY
ftQ+He8Lhrs/82lvQ2QMzQgOBAOxOKuDPl8z0WprT52ZK5bxoGq9syiAuHtCMMpsCq/NcnjPm7Xr
7hQU3xBxTe2M8kcxDkeCJ9+3+Yogs2kKVr+v/LCxt1ULXcuPXh0G+uPkNyR6oPPo+GmhnL1MLGQd
1lndPehpCMvTAIufMENoTVXaQ/K/PcwWsuEpCBBEvDEGfKFOSro6QP8W6916cZSP10GH1ke61n3d
Ycd0ek36KhRA8caA3cXXWPUC4w8RH++hJHnuPcIaCuFAlXvYQUnfVUVUg1KFeTqyhSwO7RMIoCU0
Gi0BZyEYXoKxjrDowB2f9adO28p9ExCizL+NKqfrH2LCyjXffR8blVzsGusBaargUZ7a2ic2WWI9
s4PpLy5xZSncjVVmqLJ6xu2VqEEiwZXlWH4Jmij6OMPD61KZ7ySJ4BgfYwegU+Tk0Ta4M5eMefh/
Dh8AZd18kweu18sjhcllsaRiYmrqMpwFRYtJtRyyKBUSJ535lUEGMxaLD2k+9CHFAVK/RmWsVItJ
YYXgkwRoHNnhVJihFDIh4X6dFIjnKESDntjEGcJGAr33KM4BCE74VC/BR+pXLEakoamXBkVdyoeJ
OibfcMz2beYE1tKxsH3MzzycOhguhGIexCdRDL55tgWqBM+tjrs6NWHUSmQa0sJLuGY4/GKco/kh
pFSWAiCvka13mNaovFlhffLOb6OyuqITm/oHzzDqZxNOmOpa6969gwcqTFu71hbBU1eqCdEp6gXk
zYYsoIeYgF54ArBpWtMBIff0ziyGTEm4Nk19vRiXT1eFoQytrtX/DnSPI4nTcv5CQCR4x620oIR4
nRmgbmpZm9XaBt1N7Fz51rZLbrrE+NAXQwivFVYhhcuhOrqaxBU+JU8mabr7puP6hE1oPxakznnC
JstPfrTy7xWJkbJGpI7DdEHDxByYKuP6bsSsdFWieotKdbKMja6TtXIMM2HX8BEG2CC+LWswJwTT
mzkzBlPmh73/GInRb28YWnYMsQ+ut0TWbTgAxFlbH/LDBpcezC8FO/o9dFUPovOZ+jZT2doDtEVN
AIfDggrsLQTYwK6WckyKWPa4eMM6fPAFHO4eQ5hm6ZShFN2mKxLlOivX0RQ361yGBudbXbAEgGkQ
xUvkoOOZQYT+brFWVgmMpRy/NcEyIIfyNCtNAmPZ6ENYG/4Hmz0yfiLUmPmhiMHGO6KwC2FZX4c5
PsLchjADA0KtSCN40T+FApyXe+HcInAOUWox5FCSg6Zw01fqRCLXwDPdch2xFPoV9JUSVJ+SGXIT
7xSNUZmBq0uOTHOOND/jvgGlMABg6ozquo6uGquYQE0HMgwp8fqhBFwAxxzEXqYZaUDUkSDrcw0s
m21kn98MtF1hRk7j3E+R4vFnV/QiTohwvE07bsqPEYTRzqPOBz+VfsPf55YDMd13onjpZR99UDZW
YUqJKr+AAra+43CKwEs6XOjIfAKRTAUTj9GUl59jYmuaeU61Z/yS5ZEtzDvgYFVPSlajj2Bpdk1q
c26uQjmP5NxUC1DUYG3RPO1UCM+SaoIX0nFFGCCPENTuJO45CwMql+PIvPYGp4t38gL+/dypDmGO
j25M8B3UXFm8awCxR5uG4pZCzYYjdShzFNvulRjrW7OE5FBZD1I+JYajPwxDpfhzABtxl8aej1M3
x63V2gwt9DDPBovgvscC8yjKaV49JOGMSlK6zkUD4WlUSJKwnA9K6Hs/jJf3zlf2JGtOlptR6nb4
ZmaS47JoxlFee4tpwIQkvGRiSirQah5nwlidCtU3fQKCjOc9sn4p7kZWcJLKsYvPK5+9/GzaGRrg
WuWyfN9IGOg95rwMfMSodJpTW0r5RGIfJkwlW+2LJUz18BvM9XI3I6k+s971N0vuBzZF7gSloTDH
RToiJVOPLQCoX2lT12WmYkQmiQ5L8Y7BYPQa7fAOUlZ2GhBlTuX8ijpNiwjaA9kVqU2lxxtviCM0
Zwe3fCAabvS5N6wsqUVe3XeTbr7XNI77FnUIitMiX+q1uWkmJHw308BFldiV2jld1Iw8P2xrDwJR
Iebsilf1ZIoEUjpl/i4OZcdvvMorr+tO1S4dAjV7135ubYfRjMe3Ls8rncCgy68zugZLfxVAaOqT
5fM8pYjj8ofSd/5tkIsnawsASCF6x+cMx+Z6Z1jZ+bc1Gt1vINPHTxwiBJ8WjuTiui1onZ8GWpPw
igTRYq/g9DKMydi78jkERfEpGPOiT4Y8Xj6Buhh/9FvXXquRtQfSTselQK0lbL85hi2RBMa4j+gh
BAkQMojW0LHHyanJvUR++cBQA4d9lgFM4DAhfHot6Dqfe9ydT+DRGO/cRDPKpHWUuydwhNfrycRh
mSy5qK9ld/WtW10yLjA7mwPisvhqFJCXSKNLNbiglXzn17L4SDkWV8nLFvilILRXsI8ENW8AhLFL
x0ZhKio4Ed0vsvbvI7kuX3IU+t43YW4elk6M9CRa+irIkixu+B7K6WWta4ri8ijldRWuqkPZLyxu
wr4ozpgYL+lMFGHH165ZstEMrkkw/OH73FvnKYsQPA+p9eoSeCHU2L6zFSEvdgNDHRpmjuJZIGl+
KIXlDx6rGoNbZ5EmoVi22KdmqZ8q4ubpuHYsUIeiXFB7nUjQf4KTC/FxczOGCn3jPVHhjWfKyAh7
l9y134JwXd74MnUERcgl7HElNPx7CzW0P4JwqvCjUT+pNMe5m6PugfI8qpGF/86XKFKDZufsp95v
Gz9xLYOgQT0MY55pEVdD4sswnxEcLvOtneeySkPU6F+AhGEz1Hi8ViIpNe4zSoRde5yinr9hY/mn
KFrvW48196Ki6o6tw6SSqGP2oY+EvMNxHX9VDfzIf4G8+FnDaUOngrbzaLqwBDQ+nvwz+KtLytCa
2YUhYFuBgJqgtOGrFqgRLHFvQrhV+96nPe1gtpUIkGVX9lN1aSDS6lRNOI6o7/bZ3bAt9bufglIb
+AYf5vmyfjqYh5er9XbxEdiW+02ZXooc1+gBepuUn8qIrNe+QTd0F/aRbcnfQKxXQqPDdHAueib5
rS+qj7sGfUv8XpYKpZZiBfIqMMkqo0cv8vetxC3rGw0mkD5arBUp86+daz7Rgf8K3PeTVb6lfds2
rnNW4NmhzD8YvqZVvM+Fj3H/R1hFaco6rGZ0bAuv/Rw26GXJ6fO+wd40mhnOVwZ1AIiatXBzCF3E
0Ah92/fsTaOZjX0hkBWCmN34byuaLKKn874m9pb0jfYRSDH9haIZe1/hEzdmVNbBLiAa25K+kdnM
DQtB0oQCTpVVSKBf0Ubr96EStsRvFiwoIJrLIrQ0v6UoVXRs3fvw6MelUuAUd43SAGRacx8tVep3
ZpeEDNuaRUAvEoX3CASqYJxfUVqEiXrxYddK2VpF8BG9Mo+CPJUPC3ssVREkbpV234GypX6jNRqJ
tSjAtPfQynG9d46rYp8KE4s3ezN0hEC7q4N4F0NtFr0LwBeQV+8bl83unOScxyskvAC/E69Tj54U
CnQ7n73Znc0MdX5UugExGfxTHdtD3dJ9d8+W+z1Fa5/HHK+NWu7RtdVnofSXXSOyZX4PkNCMwou4
XszsmjqmllNpzLoPi7Q1i+ALwAUyh8RjZYWBZ/iQURhT/OLGvIQ7f4GM2VK/Q9RxINsLPkztLGJH
yXJ4qQ5kBvSCdegLo6xVqe7URHT+p43Wf36b/0u+6cf/+3Tz9//Gn7/pDjUD+DNt/vj3F93g3/++
/Mz/fs+PP/H3qzd9/6V5M9tv+uFn8Nx//t7sy/jlhz/AdRdI2Sc0g5fnNwMjxH88H294+c7/3y/+
x9s/nvKydG+///ZN23a8PE2Wuv3tn186//H7b/6FbPGf//r8f37x8gF+/+3liyxRqx+//PmH3r6Y
8fff4vBvNESwSCmnERCWF6aCe7t8JYr/xhjzY2jCIEjn//CuawHwLn7/LaB/I0FIuEBNP4pFdAnZ
jLaXL7Hob1FMKcVfCvQhLpjN/3m5H6bn/03Xf7S2edTIfgw+DR70L2skEhzcnVigMhdEDNqzW6sL
1hQUGE1fXLVN4GQSq2U8B/3/Ye48lmNXliz7K/UDKAMCegogdSaTmjycwKgONAIiIL++Vr4q6673
2qzbatbjey5FMhBw97329rE8t3VjfjGWYX84q5XlJp9WCSgAv+y1k7uxGPxGTuqIFznIeZO4fb7x
56o59HqVOOdGFZT6ZZPN78sg8jf+zXR1tWTdr06r/8l1X3wlE7I6yyOryF8MhXpOqJ+ZJP+vxT3C
+Mdr9H8/CPySrsNqWMsRSH26/n8EzsRM3tyVuKOdmNxib2R988KH6w7IhHFsgGis9Sa2XXuJnNhR
4xal+7Q4NQPydSm/+1vpJpk+PADaTDtcPu6rn67Jk+57PbnV9WQyrLRTb2uJLHlIpS/2kzDHB5RP
FNLBtjsjSpWVWtuaBvHe8GbnK45BhfMya0bWYsfnxltpIuOaD0T0QVyl3ZdjzWo/V4m5NYTlfc6l
aNdAU5NhbMeWeXnn2LaKhrma8iODiWC1NfKcHaOqf2ck879KoqUcVFIZ3W6Zkk5GvRgqenvZBZ3r
l+dmipOLwVrdoMYNWQdVIZqrSYirCsqhab/9aW2eCmZ5VjQYbfoti9p/b/OENO1yUZHXIxuFlkps
rhgbDAp3fzEaUYON/kWbxv7dKieRb4tybfrQ0vIeYSmmAVnZPlyEU15Vr1wwXdgtwp8D+LBi4y6V
d0F3Yo1YH7MHzdH9PcVLig6H7NuwAnkPIJHfo1fLXTwk2RZ6LP/rNZNGWEQa33lx3pmBlYjhDDch
LkKZWuTqxnwx/Lh5LgkE3k7sb9sXcVHcT+z6iwq2lm1bOZpYRqb5j7IzVm0s81j9zOyYeWelpHFa
9MG6jGPC8CM321fGMMiE9pi8qDjXoiZbyQBfGA0Es5Hr28yywZyKrml/gHDsKzK4ijgwY9hoSZNh
UZJJVGoDMFOud0eNd/1dM/Ryt2DXibxBqC39YP+pPD9qhu7O17uNYVkrVNIEJ2jO/cHx9PZBMUq+
1kY7RzeEwS6b5IebSDuWrkThWY1km2IbO9VaZW2p17QDMU7Gq+d51N/SZNNhZjCULPXqo7CU+9C7
y/K3ykwGLFaxZE9sjazXkNHNgIpkQRYay3gGsPMGuD99+eMWakX/924wo/JRPE0ybjemSYhuVSfc
BOtyWC3xrcwxPndJIyOehK+WBzdwKgpG02zc0Bpvkbjacm87mvdreuqS5l2oDF9u7HHetnaskbOa
tNdkLDYNGWZBjHZ1P3lGcZu02Kd2hnxJnG6XpvFRJcZjw3g7zKr1x5HWYZjjTSMbpDK/r7Y16QRr
okHTCHjrpR3fJmEcY198d2UuIlNPfjXjiQrxbnW9TVVihIWjfpjL7FWq5blzumOcmc8a89giqx5F
2u5B6gLfZFycTztnyC4melIcz+xmy4FLKsXDVNS4GpLuua67Ty2fXjsXMMTlYQfHtIMiMXZlDA5j
R3YxfqWm9ZwW4mNJF3VxNEdeNST/MLOVed+L/GdJkywJ1DzfNUo7F4tzHFHhjd7Y3zzea/dbmRBx
eD+OjWk4gRqTqF37LnRKhHUkP26kEGsYh3Bglmo13hkcLb5Js8/sTDtLaAVTnzfp1AfJau/1FjYj
Q5jvrTRDz1HmJl7N79Jx8hDkQF0Gk6FYKatiX3v1s1XE9rGb7Wav0rz9Nmkjo7xKiu1s2BFbIa4s
vn/X8tT71XxT2zukuOfT9DzdZja6reSTYY8bUZfJm5hbwL4R6VWIoC3T41itgZW/YTNVO8cYNtKh
82WjXACrH67Nhz3Wt+SfJEyK/Bc9+pFIHcZ/Pte7cu6Wqew2K6uXArt6cW3vOfXubkgk0+qMi6/+
iQu+/kyuQtCI+KIAXy2F6pYP06Nb2UHtVLtMH0JaBy9EqT2Wo4iGVP9YpX5lrHJxb/qQN54nLEWE
Ak/jZskapAEjmjtvD4DQbPXZTVkU3z+qdY4QotipLfuNcNKN1FSPCrAeNCu7tOTH2NII7cyjzPdn
1I52vRPcVNCzD2L1BmQcNwlEzM3mZO9J5rwLRGPL52+VdeZbrgCt/fphSKtr0RkPxuDnEXjJsXOw
6Oq4gnKtT0PsehIpBL4rmbNAz7NrbmpXHuonDZEtc/lqieP0YeYfDMbTgQQJCby5DvtVVBs12tfR
g8jJmuY6jeO50YY/zVTfxZ4dqjj5VCacxg1/i1Pf3S2ED6xerwWt3+9Qiy/G4iqOqwNQOpzKuLmr
Vy8ccu3VNuuzMWk3aXgN0mp8KHhZOIYsI91dNqjhKKnSPEzJBHUDeqc3IkJaQhZQgA7zXtkvQgE8
lyQehRkK9wb0CHg68eO9MrrzXNkXXI/5zmp+eb7SCNzSDFdzdk+xGurQTghhSLngz76TGue29Qp2
t/aLAq/Q6/taqvl59RztWDvWY8m6usCvLODOmm+y5uYS+QRdcNYnDo1W+RxrnbefyxlNlLfPV1q2
XqJdzxQUx0yvl90InhH0w7JR5mczOTiIrDFGytUgRvzFDdssLk7YDy9usmiclyKQfZYzZi3a5EnL
uFr6sJnXz9EdHmNZvRrKua5mZb7Objl75yX2XjzZh4VXbsEeA9txj57FB4R7pvfzLUNN1Lx8vnjm
WbWvXsMeXPo1FfRadl/pt0cZ/UIud1ZSRhOTcldzXxAj0E4KL/St/A9pQROXXlpsCZbNA3euq6ti
LxPCev/hOt39OsMBAnuGS+ccE1b85Kuxd2EyvTb2OX/5J3Ail5Xwtgxwf1ojJYHALcYgm5DHOnvk
vmysn7F2X+RC4D4szxj1TfnlVshMSiO0ucrbsFfzYdVg5wZ8qCGV5NOQiEOjOfu6ze6x3DylefpS
9tkp1qxwcdM8SOv72bXLu7p7GvR+X855NFc+dcoclGn9vLQDqor0JQfE36VTeiwwBfH6ao856n8g
Y/uFn/iPD+MzxvIgOn1bTCrls9Hf2XASFZk8LoX6m8fNxVftsbOqHekkf+Y8g7HV+LU8lrfY9g4x
79GUKMAsVbbCtMk+Uq/sA2mNVuBo7pHtFCcDaRyvIleU4sAvWhXvpK7v2zR2wm41wkZPo3VGAGLl
oy8rm1TF+tzPcRfBma1hw0EFMDxkc9qygrM9595A2BAXFzkhZeBQ4Qet1t0Lq/7qEBXCxaqzXdJ0
Q6TlrYMlAcxCzU8JixVCMaHjNrqz9YYG0h+wa3DEa2K7LCsYssd8VGMExtzs9RjqoZciHHvijcQ0
7kcdEEvPWnZSVpL6mHDccLScZCeN/GW2IRucstsOg7GZ7GFj9Hq58ySScC6MPtC8xAz03hD7rDKa
UFBjb6olfVdGs0theAGDH8hrcYOJi4QJo/vhd1UedHMaOYtZBklDBoJGVRGNTtbC5FNusyzmq4gb
O3BKLkhMHhsfJCZ0Pf2V3vMhXteLYdlTJAHOQj92+Ozb+HduYESr5UFmUxc0navtSi3f1ovgA565
CvPI5kpKl/q9IgHoOJnU3Zytk2Ev/WtFxbZPEu8QZ5keEm661RvPAjKGv1/Tv3j90jCpu9dCG+4b
V7yiZu6TuA4h3bk5RBGq26GEyIcSQ34Cf7zOpRdKmRYHMK02ELZ+0WzH25pV8yFmSlpd6H6odwvX
R1knQV46EGMV2inqDzaIuHtYVfaaq3Svcz/TJoe204aZqrhr3bc21luuttHcpWIuoDL0PeTFi4vf
KTQbtOKKg2os6hXr2cUSU9A6K8Oe8Q3BLawq+14M/j5r55dp9niPazup7J/FOWHkz7djv1gB9vTT
Os4n/Py/be+NUZJmt5LsJGL1x+ypbnxk1hV0HOrAL+AJIQN7u/9shnjjYiXZsFDVCYdu+ajbBiA5
Xz/5WT+9KXmHuL1rs1TnWQb0FCbYZVmPX15VPphLeu56e46QqUzAOru5kReJCo0OMTlxRXbUsBDE
XnJQlnHOdD2A7dmheZ+x1tbYDpLn2llSUP1sDgpc1mnXoelbyyVP8Mk2sJgJ/CY1NOseKy7XxIp6
89FLuiMqc2Q42bodcmCajVNw7eidw0WfP5NKOYR5kUerbf41dHCwajznc7pxxPKs6c6yaVlWbsrs
tTO7x7JoKee5cgcFm9e3Y2BpajsV87gbcpk+l2ai11Ff2hhQHMeXe+ChbggwQdEnVt6771b9wUiH
Yld6atrKUfhovKPz0FJts4LQ7bBWsG7qQPZMfdBTt9qKLEt2ql/NX9ht8ebJdEG1mtwVJxPh2ekt
5oUWgt0lgJ3wnvE1762CqHHZdnCjva4dU8uPv+3SMd91e8zUrboAv2iaOLunkTKSsJ5bmtc+HZOw
rBe3CSvPNp+dsaKLgy2t8EAZ5m9Bg8GdkbF3nmKh+zs5w62NgH2/teXGgVTvdjM1jTFv7bbTrnM3
lj/4VeRphEjea4aHDXPMp8Ok1mGPiKjduYNjQU7XRR/MMYHJDE/MbYx5MCPnvXbeM+GNoV04WhJU
xiSZhOjetvZ7d7u4Xvtjc9efpQ6fhyNNxC/44MZvscbL0VNF8+4Ix4mmcvWxPJRkEGErQ5dNXdw3
4L71XmR1/JQr6W0zXzP3g56kP2Je1RJmbldogalNFUqbXmVcaH7rhS17y/6qItWuVVyKQLjxcZ6x
VUi/rnaLhYOe665zfuLBmu8pJwYwG5lad/BnqNS0K/ZxLjJuK4eaWBXgO63hqL0SvvXKGNv4lCYf
/pxVv2vtu09rvaqN6AuggXZO7hSpxmVavEIXNEGrMn03932jha0nBVm5qbxo/jTvOsggGis57vK+
v80UNH8/2VrJoZWO9qSS/IbK30Rwg55yCZLaB11uBpHuYtfsXmD+UkJgx/Ejd2bz0NnVuO2qhUoZ
689lHSrtApXCqzCe1DH1DblNbpyiT2+/m0fMLiU3ekvTtVCvrWPp7kfPLe6L3s0PhrShQodk3i5T
ah+6yVYBfPq8x7wXBzw38q1NqukTF99bP3PuJRg5LdSu7tBvSHdzsi8dOiuhUwLepUkasiqwdJjg
pcDbE8xjyYAEW/u3lcr8ZElrmoLGpGjUXWK4c+GS3m7m8b2jM25m3tCAQoztpbUw+Xn0+fzY83Pu
1M6uMxTxAYnXhb1j37UmLZzsgeiwo9wpMlt5rLXJ3ffJqE7SmeR2ZW79pVkaFAkWwnc5GvOON0z5
QFpH/AeUlFBqkF8GUbV47GOjurTDuNAmIyy++Fwf+27JwFoUIUJ6uDjpAkfdu7Rcrn03F1AQgcl6
jq0jGJSlNliNFNoYSDcTv1Vm53/oHLwffHLLdomn+CwbfAJtki5vxSKS53hyZyAg271awKvs4NCz
TWMqPHJjsYSr6EqNm8FoqWuS4hiz0PqquwW39gxN1XVz/mb5qr4vhF5d3QTQPcP3d7UkXD9GuvGc
uuv6URi86RzWtj2k4CK7m+/phA9muPpyWT94P1hUxl7tREhaw4YUPIWdzy6zSzPanoDLlvXPwArw
p5Sa9dz4bX1v+w3wXm+Kl9aglEuFak7G0i3P2Ph4y9Dg9X3o14kWjivbgx3bwhWcxX0o9X480aRk
B99tnCt9RhOJUlujyoYMxzgqnps6LfdpLPNtq9v9hiCufD8s3hARscKWL6Ubzac2YpPgVapvenCk
KHH50kqqOCzHOA49V6/eFi9eTxUWqY2BD+vkCnVFjH5yWpc9ijGMlUvcfCgyhjcdRt2nlfTPUMDp
RKRYEBQ9y4RvkazqPV1XzAGjn506WauXZtatowFOtwFWSJ9WuLpND2EZtB66keuvPXMDZzGeY00H
TPKlX1GsLbZ7r0H2PXS1LM9mlxTvhQJm3da5dC8Dz+VWpm1CNa8G7U5mS5ruBWRhWDIa5+l2yZTR
PZZXYt3r9e00d5q6LBL8KlDtAodoF2C3kd7ViogYWbxkWC2tYPH98trabKUI4uzWApo8kMKtmVsP
NH407haNqNd5znPVrHYwupYbpbk1ntwyhYCkOrFxbwDxdCaoZMCGiwz3qmxxLhbUP86MOcSNZXls
RNt8G2tjHMy0hH9dhLw6vuCloHWhMYriri5s9VgtrvHmKTXc10XHFRXTxF6I/7G3g5P/ycrKSE+F
tcZPQLT1DimkfxeVZn5rme7sJGDTwdBa9TXjxP2eRCO+MH2Kp8bLtKODfR7GDhmyDDzNrynuGcs2
2xbw+NX1KwIX44QbmVFHxwmfDO+ChZWeMoP+yoPF8bUPr0zkZ5+n5Rd8W9ds8rjs9qOfSAipTMX0
epOf7bEo+M9lpa1bhcMow289+0yU3MS5Mfgt1924DHRu5VTHB8sn9CQg5rShqMf1vKEHNp88MU+7
CVTpPs2F94z4QBHQmsNwrocMS7ZL4RikhU+KEFPsfN8Rzv/qtIVLcItpbFfm4k6Ae3fmwmia8bja
dUVRa6XAjf0gY4EBZRSnacWZNg/lHJZLPe3AKq0PAG/xx9LGYcenXR+tNbdF2Iw34I6btvpJjKE/
zLURX6cmt141CpSr3RuJEWR8ffaEZt6hxxpUYYxszJe+ZWy89ds1e25Kw9lNadbKsMJpHZa5Zgdl
boStk2g7Uh6sQ91aXPdLY3dPbVmOqJeOngd1uizXbm20S8Yu0u/EZAkB2LR8yuZGejeeXdwNTT3d
J0slonpye8B2JHhcJyWA6+xrNWHmooBt1XztoOvl8CIAgQ/LzI0UeExR3718+EnGxZe8c32GxktO
Tn7knDVNhEY+Rt5Y38dJ0uy1RF83rJ2hnTCaftfCf87WXFBAawWT91i/K5zGPVmzXtYMV7Lu3HaG
YKtsr/MXNcDHOBMy1FtWKug5gx9usB/YbibReJkupj13z33TNi8y0ZkYpSwXPq6KKRy8aqZtjIIh
ljdUrhGowVqvRHu6zNbSUWxrFsDsOjHxZr/tJKvBnqN+LVIQdaN4oamLT6MzyhMNZrcVtWpIYdaM
41y2wmCwYdoPTM3k0WwwOI6FNZ86H1K/VNatn0vrJTRILduVJiPJtGndp0TGCTW/lg3PjTSdt05q
zm7gd3q1J7veq2kOq3IZzMhk4vsZw89rFznZbnWx08pFOq7z97Jb6g2EZhelJcpTYFmZfyswvBbb
LjayTZcNYmcy6J5fh6F1rrQYRn1ZBKsHo3hd1mKzNvG8rSZunauVdfLq6c2AMayoSQkAN+jwGNv5
N+MqKGsHrO+UNb16FbnmPQwlHHjZN/X3mjf130r0zZZSZHghg4xnovStP2M/ZCPqnyyf+pTNw+Rw
uIc2MRjAGnmhXWrcUNe+HIY7bI/aoQf/Y9WklV6lDSzQDlCtnX7znZZ6c2XKxMlSvvi8BR7Uu1It
FHnCstWmSMbxhbFYXwQqS/pNUhdm6C1gJPSH1TbBWnMAajVOBTXPC+fjp68dCgOmS7s499Wjpnz1
vPYjwxd23TUPFVdNCh1rchTKKq0fPB+1QWdgGRk1BfMoO/zaOBV/EA/a3VQv1YxUYiwbbdB4dvp2
8PXAguEElmVYH7sDBn6mX4Y9lc8qbfSNVfviiBqIIVV5Zrlx+1q+pKDjWy67bscKpBaD6FL0kQ0x
+kWYnig3pES3kTG2RIEzNZKt6r75u5q0ZI36dSeIXqU0HffAvN4pIOetkQoRuYszXOpJp3my3F4x
JiltarWWFHQc0/dxXGj3ub4++5n/3OXx/Fi5TbWxNUfNAT8qcQYzD9U2YcnDS6mzl4GmYpqGILOr
jtp6sjxQztHTDivpEnutN+LIkF7ziHWX4UHndlHpJfVHxd62Dy6Z6QwevF70PDZPKX3NOaut9SUR
GFkVgPRHgdHk3RY4aSakv68yl8ZzHfc/lZ8wnJVpvG0YqZzZrDRiTW/NEhSYmAdWiFXsh8T2ch3z
2fxccNStpjcfRcfPWhZ4yoJk7NsDg+j53qk9S4VlzwQwZI5XlDTYeXWO6bBYNlne5zYe19yqmlOl
uzjQirpWG15jzbdWO+MLtxDDDlrUHa0V1ZVYT9ijZKSbSc34z/wpWFeHb4RoYkSRAmQWT+qS7U3e
RVu2FeCApFiRr1pnGb+OyyBRSAQ6oraWLe3tdOnWddzkS8yO3qqvj3MnTiXILMfEeTOtzt1r5mhu
l8KI77Opbah8MyvetVDxKnRtvbobelQHIbW7Mmud78TRP/HUp6++ZO7VxTaKha52dsUYj5YLaf3m
p+WBe5PF0NeEDixWKLUZycnhj83IGydgvlJ0eY2pR1nrvSY+Y82kWN1wVnnojsPB1GUXFlN9mfA0
MPbXHse+M09jwTyO9ncK0vjWvw/Gtemb5a3GULqdKbwC1+PXdtFKowL+nV2F3c7tJucJr9ehMU1m
lb650omuIRbgSLjVSxJ3L225egdCQvUDRcZxMecPbVS3n71U2kOSe1dW2N5NeQ0tSVko9Y+4rk9e
qwezKA+z4T/mc/2QT92FxMeKj8Is954fPyRD574a5lqGaT3GYeJpc6B1ziGn8nQCGGr9jbKzCwbN
YtyjHienhaS2NX3baTO2s4m2vpQ7B0omLF2n+l4ZNx/XfCHpUTjdzcVGKfiVQdVPaMq+G2pzJne9
ZVdlICl8my2zsOU4a2YXZVPfvE1cfbs1tZtwzTzzzc8KFSakZ4RIb7dRUzM9Kh7pKiwGG/HTNF2G
2X1BjlK/5M/94vkTo/g4P7OerWa4MVW4V2zUX8+rPtC26anLvtu25HZFjCgQ3mfrjuRrrM6kye19
+rYhAN7Gpz7zS+gydtmfoA27ydS4Jfu0fIDLsO5oSRn2dv5S7wwnXu9G7sLd7FZHXljjWz7g8utR
4KO1UIzy6cwPrBiNX/XWMbYOm4zjQFkWTUNB0hTuv4FHzPe8aWvg6NhW2tg3D4kc5bTXBUpV13YF
H5JEU5sqA7d/vrJK0PeHiOTevgqNZFKMl3WF/9Ez11CNa3FazH450y1C5y5MRWta5TLQ0ml495EN
f0iHYD62tIn60BdbPoLEzkhFWJIwpy8nRsG1Htm2tA/VWmY2j0VaX3QN9i9Udn/mVT29lFrfnXu4
m09HG3pmfFQZfmgbqv9pGzUf59xJ38CF+tOMxxCdd8nsg4/GvCNac2RzHggGtmrWo1OC6Qk2X1iY
KhwnIiSClcAEXJ1UHQxYlsl4YvY2vgz1mK801pWDY9Hy6/MyG5rcJGoW8ZFlsTjztNXqqi3yfZ1T
WK32U+mN+dEju/HielOB1l9oB20pBlSl2XhEMmwZJ7BSmpo0PkHkaA7Tx6Q64vDD+reYhrrGhZ3T
VS0iY1eU5b3aqbvUAVqk5ImpU/mKe73YjpKLeGzb+sGYDYxsE862QKy+caFgtA4MrjXiHBIp+Cik
ToGW6kvnEwVEJjXTWwkUZMEOlD5BSo7y3KPeuM8lkYReaKdJftfRl54yu822sWagQ9HdZgvhsFat
6zsnLsgW6orsfiXgBmm3a8yrOfAAhuR2DZxHpzy5tcH6mES115z4gzdEt3FLpoAWOUUmQt7Y/H7o
iaj+/HrZZI0PY4ytHSshAcueOy3PtT3IFyeOk/0CTBF4xF1sV8eO73QcfHu2rqWC/Jo6e7Nbh6mE
l5L8YuvjU2Wscq9Tu75bqxT3pSBqidpr/OhTTexUkWtnVnqPZViQhhQ2jV/eryrNnpZ+aB5Gb/0S
GVM71jAsuDPWwsYvo5Mzh5Egy1G7NKeWjwal5mNdF859axVu5GZV65IG5JIClNnlIV/kiOxtGYgM
3GFaq2t/Df6GoW7n6StGmmXLdWAeks7SwyKpCHYtzTVFFTWci9/LFPIAn1lD5OShbzrji4AWN0LI
tc86msGRtcH13VK13gGpMNkmbv2Vxs1TGeuAgw39ItNVvkd7O0sDqUFRQX4g15eXhhZG/U1n+H/J
Dlqfc5GKcPCyX7MhB0jD97ehA18uXpWR6ohD8RnFXH9MvWF4WFB1LmTNMP6MiYyYB5SxWzQTXi3N
ba1gcHP/kwaf9qml+2XxRuU8zLhUlmBduy4UN+str6Wl3qdT4W3sxbN/Of6AHo2yXvukTvY0+Smj
Js3f0o/u/Txb9wNwuxVgVHS3o7ZiTfZrxLWyYSNrmyIH2apLY6LWqvSuJoQ0YlDuPBCshIZJY7fu
3CpzWdhj5lNQtvaQhMYgGP6VLOw8MMQy7qvak/dDng5301LKSz6l5hSOPtq+7nrGgR4fhWEqGFaV
bf+30rP0bdDsJQv4BHOkjknzNrKsXjDKkSgwLozOWmmdE1rKoF6bf4RRdJsyYayC2OmeM7NU13zS
xm3TFTi1lT18E4XURF3mjcGKb+U8rjI+lH6JIinIS1K+q9hGudZ35pJnEZs1If0INhiDouf1acLx
WZGgkJvWFhts6z+YqbVEmV+aj7IplovW1G44NV776k6bFiQhjBt1j5NrDgYgBb1p9LABaYIQdy3s
Us7oM1Lz+cgoT+JTvTJlGRZ9HgJluhl5ImN5cka1RIOZ5RAMt5Y5UXxVsniOXdvXb8wWIWPI9iEP
rzjVftpdDbfJdnS2xcu6muq62FNOtp+O4YIub5fItX2P+9R7czLN+bGq7lZPSKBvkc+hN9tGdHPD
vUD7vkx9Fc30EVdv6dujXo3u3aCvGp8xm1MEKPp2yAb8hr3UdkjyIqjKUd4z8+d3NczZGCLGRvqB
uXL86ub6vGOtS5OS1m1qO7Jh+s+cVIEV/d6Pf9IkdfeG2aokMNlZY9J55U86+UF1AH84XVAxpj3O
tGrgaHfTWSQCi+UtmLILMjYg/+gAdxEj/os/VmT6dlbiQj4wq2nETTfXisU+DiPFpeon1JbJbobA
QeZ6NgxgAUurN6PWxZiv5tuFqmfzj4TVuR9o370IZ2CZB3aTt5uadCjwx1+SQLQwXZfnUV8gWozx
yPcxTwXztQ25QaSbFI5sP4gKaHcxmCeDT0ukj0WvQp+mmWwiBHCiBwRpX5W0f+wsRce3qefumKnl
dyOw18bxzHZjth3+QNJbSCTxKhRyy5pr7nxCkxB/jQlnnY2B5L8xu/+Fxf53DPYf8bL/TIgyZddN
FjGbuvDEvwaVE5syZ1xH2X6I0ySctK6WhywXXDAKKWwLkNKxeUnNG0mvdva8IU2CoYPC+x+B7JCq
HoFehm7qMIm67+r/wspnGTkThN05hOTMZlikuAcyFg3+ZyTr/4jSvmTfnezlX/WvDPY/YdvX5rd+
Ut3vr7p8Nv/6L/+/pLUJDP+/0NpDV/T/9vtv4Wf2Lft/xrz5H/+T2CZn4N8NFDjOg+F7whK3vO//
RLY1V/y7hVVW6IIYTpubGhfGfzHbwvh33+FfEyvoOP/guf8Xs81/Eh5Is87ZcohoEub/hNn+Z2Tb
Bt93/4O9M1mOG8my6L/UHmkOBxwOLBsxcSY1UJS0gUmUhHme8fV9IGV2kUEVo7WvVZlVZhKBwaf3
7j1X2YicNX/K4RNZ//lTLL0xGwy5JdzLMe0+zLkd0nYt6UFmduq3XfwDbnL1wTJPOSGe83D/vq7n
cH/SsT1TH3lEllkXY2WIEOCJAAjR0nZO2gmJgCj6P/Oh/LqWIj0GrfYa82gdOTl5lGQdDnO4px6R
btg4hPvWkafcF7zHJ+L3X1fxtPYQ0QtpspF6/iTpQmpMEFwFkCCSNrQ1e03J+6xNVHExRtNKjAx2
EuxVy0nsyYf3mynnuTnj57UdwTQtXb4k7RzTusnNChcO05AAsFzvdGRfNcZyXUIL2ksUl7umgmP4
+iV/8wLXhyk1GBzT5baf3y4YJXrKgq0dISzxhnwAi8ebLBuFu/mEdes3T9YxPe0yHNabO3bPeF5U
NaNhGDtKOFRMgklsvQU4ESr79NJo588qhbRHE/Ys6xzvxH0eIWF/PVsLO5SUpi01b/b5jTpGm3Jt
Zeww67uIqfRyEHMNi3KI3LN8NJutJUE5uYDx9nAULV92g7E1OeVbS/rRU5L/SMTqxDP53eO3UA/x
yxxbWse2nMVUnLdKqBE2R6S9AyBwozyTMzzbihPOn989Aa0xm4DLtHkPx2FbZp2McWbH0Z6OSXlZ
DoH6GpVu9rkYanVfD2LYokxHv5UU5316ZdS52Fg9insUOvV+GbrlDfUq81Ss9c9l9N/L7M8Xg6/C
4sMw2fI58mgKacmKwyqgwv0ylk20aTKd+5OAbbKN0ckgR3Uz930WziaksYWqSDXOq1A1mG/YRYwX
oxyNh96hULGi1uBO2s6CTKqo6ivZ02UrLB1suzzcYtmwoVBh2ExZRqMo0pDqxkieDzIoHkBYp+Wp
HcTL8ewi8NcOo9lDDHLsDk91GTkYgYxdE2mEkMPSX2rO+dBWSjEJxDOR+DHBK+RQQbFua8FYmDaQ
E9FWTkWlV4XafJ1PhsLnMFTeQ563zrytIW1GO0wy5e71ucBa/ZnPX4ULHIogAI1kxhXHKXUBux18
YU6wg2iiLospsIpNyeHTzxVJoQkn3bdtFpnlppZ2eE+oVbaN8sy9KMIFbUYMy+YDGCDL8Sl9GvSF
6iBnr2ZBfO0nyb52XPd+9pjxfyAjoa4xoQkQPvSnd0Ckxjv+QvQGei+IRaNEfBtHqbqLJy97iwd5
A0NnH8bC7bZB39mHOmrlhXKVehs7gTvRopnmEy/wuZt6/TQ9pLgszRpPFP/Lwv50VbXYgaqQdPdd
AJnwPqtmcSjAPvyR3++fq7isaB67B+94f0fBGDCWJ4KdF7rtdpTz97JyTgEKXm4QuBXNPZj0Pz11
HFeCwCpeajUG7LodeMPJoj820sJ9ExaAgwYqcn01NohxC3liUZO/e4o42UxcZa7HZuho5m0QEBlR
Agckbcqw8QsKTdFmWlYO9jxAzsBx8tlQqOC2YhbLWTnllUKuKyt0VigHroDiz9+SNriqR4KlJE6K
1T+RNe8DOlmXQ6St9wseGmhhRRG9NdIif3Qyw761Ki+5m/o0+LVTfmZnfHow+M2jNE2L/YyJ4c5k
6/b8q0haUKWxbOGaKItOQDRTpxjTxZ8bytehvh/DJvpguByEXx+eL9dPjwqbK7Ql8Aba6ug5TiiD
Zs7PHi1Ib9jbo+u9q1T9tk0JNC/11O9dz75BgRwdACunJy6+WhKP5gauzmhyhCsoQR+v3uli24Yt
Gm9XplV/6Boa3oFRNJvCqPQBpOVwm4FJQxA8BkiDS5ZT8Nf7JRPWXS7BPtYFMGkEET5F42VrA5D0
tdDFWVXaDs24sd7kzQj8WVTfQwv7WJ83X7DCBTcd0swT49pc15TnEx27HZuJ2bLRd9ne0ZEqRH44
RIPWO/iT+i0dHjDoNjoWsNJmtyJfEDNDQDxH2WBvM1V75xPakbugacMPr7/U3/4UizMDjk6PF/Ti
rRaZBRGu5Gtq0obVt2++DD0OAsdCbOAuJvaLaBF+TfXWr1vopumsr0yr6d6e+CHrZHb8TACf2MpT
DkvxcSAv+MsiG9uIH1I3aC0k/UAlQMk48RXbMfx/tiM2aEav5tawzyw0bQf0LxlON6lOfGy/+dJB
CzIzOo7Dhl8cbQmAgAe5wS5uV8MMuQ+hyF9TzB0vW7OAKUld46BD84uHHZhKYlv/0Xn753yM7dVk
okRlYKvj8V3WQaeTmqtPXhBcB623Cqbt5tc3+N/z9r9Mpo7/fNz+H1I/aXN8eXrQXv+Lv8/ZjvyL
Q/S68nKiZfVeDyR/n7Md6y+2hwpztIO8joM4X/Df52zT/UsS2oC5lp2LLcSag/m3N5p/ZPLX6DFK
z13JPvafnLNfDFfXIVXCtbFHEwrBRLiOoicHbfjaRd86VEFLS2RbJeIHMH7Zbq7Kx9IjCTJGWlHP
5lkk0+qiHfoQIdnJ8Iyj0hTPxVE8BQv3MiJ/ixLV819hA2ym7+MimOVgcdm7w4VbYK1PkveT0V7G
CV4nN8EPUhblVbvk44kV8GdE2NO5Yr0+0EbPFY6phX0cxepB0TLbvra3ue0aMbO5pN2FkPsWwh/e
TczTHVwBwySyYaZcUWH7qFE8LW06wmUsDDaUejUJMEFDOUwTjBg13DDZlM0ZyENsoT8/sf8Otn/J
NZX1P4+29xS38u9F/AJGsP5nv4acAzzApUpF4oIpOIH9u7KlKGwppMbak9RCsAkzD/8DI5B/aQYV
e1ZFrQJgAH/uHxgBcAMKXq5nKcU2AVLLH7AInp9I+OuWdi2IYViZ+R/zOIJ2CCh/Q5v0drJq2v1o
I9gFjGlu5nFUh7GO+j9iM/26nquAprDwMLKOdzkS6H/h5Qqjb1rjmTXIJNm6Rkhl/8lbuPs1VJ7u
IY9G8N8Xck22+xwuLDbmz0ewTBDCG650d5lAnHGGgrfNDrUd65sujLV5nZQGpiSCq5HlmakTmBew
2jGvIhbG7/z6j3m+teO32BRjeO9sajn3mccR3wjPqHiux75ILOmZSxDEeydxi8t8XvL0xLWeb55/
XgsCHJ+Us04g8phuNDW6rxEtezuQcYYPoVHc4a6HSTB4+YNJh+2yiJb4zpBD+/j6Xf6s8Px70vp1
6bU4yh1abHGOg7Uh9KbAeKBHV9oc16jL6E1nOs01cngczuYg0AJTepwuhmBobyOeM8aXAAnGpJJ8
KyonuEyqMr8/8bPWFePFz2JXr6Eomhwq1uPTkxXFrIpkMNiVYfCtq70L7h47/4yjeJY5zjLqBJM1
eXuU0fHWqPrp0C0GcNmqdjCF0sk+8YJejDgb4QhTOs/J5czmHZ0yihzWu4IysCuXeSYLIK0pCsVJ
s3gbUl3Gc3I+6MO8/gyenxB/vRmXsQ67hAHPruv5I+jyfKaQCyG5nOruKstCa+tg+P61CPw/z21c
hV4RjVSmOvoxmm/w+VWIKGtZrCboPRQirZsegnP0phJpX/hNZOSPE3nUHtWgQldnZZqf3Fc6P+s9
T181kwr7GovPj56S5gD0/BckRkjHPDDbPVJ5ikb0dU18BGwyIGDQpOi/DLQMPk+LVJ9rc4jvbcLx
mitvxnoISbMqvxTYFb9nYYCek1gAgiRBwvbLPoIm422DFdWGUtlCIJtz5Ja3BaDy2zGpx2gXpvZM
FS0X9f3sds4bOc64G+gTyB9oGacOpHPeC99xqMbdJ800YdqdplrUO7foZ3UvhhleuK+7rFnOjAia
9vnQ4LTc6npoS99G6FvRjLS8q7jSeYeSMu0N31EIbaikOh2pB3HMI17D/2psD2Am2eKNh1K2UbC6
12udn6GYdpzb2s5oVeAUudLzxPtBv0jYzNe8dNBS+qIsLA+SZ2Xo4q6L4GpuS5B9uKVbkzSMypTD
kPgVkuofgeCm3w3NoLqzBfB8exfV5vIjnytZbqk4RI+1CCdjb0Vs9XYtdUZ62iOiLX+wOAj6jErb
xLDeyc+jrefWL4Jo+RxLGKW0KXtj2jORBMueUKHuU2p7XseskUc9D04kn8bFQOdcgvCPfE4TVgiV
ePCkT6vRcC+dGKOgT5ITrkL8dBOwk9qKvUsRc7S7lKEHBycz2Gjtk0XiWl8MgT8K3m+dI4shZPWs
UtLY57nsZ9AEI+3ovJUY5ZB8UssJtIJrH1TU0rXlcLpdUHuiywDi6ltWjbokwP0UnM9li1aZEuTw
oym9SLxtmRYdOt2K+hvurGwViKSN9UlaAYQKtaBcvYuUgLpuZU2u3iIXZfeGCDsSXxdczEa2QY9c
vJsrolkvlQYIc11q6cX6wOuZSBvhyxgfep7edAhVlw0HIUb0IgC/mRsIHIlrD4T/GFqt6S+aSajd
zZatql3WdgOAwzLvxk09BXx1nd2Rj8JOt2v3JUqf2u9TO3jUgxGnFylZK+F2GQwA92xjVz++4SXA
7tvBzWihS3TOyKjhINAaSZJd2VbA+Resh51PrIgZXLYonr1NYioAyGRKxe/JPrOv83kux23PUR6/
qSI8ZFPGnrPPcheAQFBPrrl1UbimO0Q/AtyAN6WYrLqsvimhwxQbcnX6c6ZS4GcKPkOxnesMkorl
LtkX+rrOfAD62iT7ZcoycduYUSmID0jkZQusnBEquvk7WPj5SxpY5uizRTDlRz5Xp7uaowKMGgFi
S4kQB5uRv+C9zA5MGO3wOQY5zwc+gIn7OhXh2AJsnQJ1tpilUxwIDEk/eRqsA3KEdjIOqJCjZIeG
lqSuGeI/6IewnKDtWyNChrILiZJiHhuvxjQZgkMYWtayFflIEOmkQ0CvTZo5e6Uy2C0psWAYafuu
cuDCYHXwixrdkd9GyQCQo1eGSbgjT3ZTpKlESZMRyOMMbqzhfOBY9YUqIflnVH8/LmEc32ToC2sk
VbFAbBPBt93GDoFk23quzW/EIsrzMV5w5Scp/txyiZrPUZJa1gHRab0clNUZP4xyoKTikEs03tQh
OnLgBk043oShOav9mBD6lqXsDz6qUNfiDKpcEKGXCxWYkwXCEflfc5y7yYaXRv4R4Pf0XYGd40ub
O+5tXMRYqXAJD9pPS1J0NiPqlW7blHb8wTUXDFwB5VImMpw45TuELhB1mQqD7HJe3C7yO9NM5itN
qk1+AV29BECsGnUlF6uy/bAzsLcWo5nFmwpFH/E7QVVl+3ZaeDdugYntihhE0qUMR8eYtLDDeru2
yLKHYsiINMjnZgCCFiJNzYCWf2da9tBVBKFR7atIWt88JIGo8JVw2r0Zd7R9QmENH9l8181GFzbc
Z6Zhs7uMC6uAHD0tjXG2kKZlnS86j8qLKtINTldOhhakhiWyUzwgqkEhFRcwmGUvDawBToX027NL
K7qyKqP7HgqzqN6i2hkR1oapftM4XrX4BeSQ/sppa+e6Ws+9FKPQZEA4jsJ3bgVU/5CrWnQ+4SHJ
D0NVWQc0GUAQXjrlXsaB17jXhGrrxdhLB1MK5UWC2qrLCadVu8ekPVwiwoevn3eVoj0zzNZjjtBH
+T1YalobzH4UnbPAgRriVrhER6KbNrPXytjHgMktplgRzosFbDzcj1Jelew3iPNpy1hssUu2862G
sitgk2MLeugArJdXtZ0b2Q2Gmig9kCxjNOQ3ZMPigmIK20JSUZ1GaqUV8yTavtiEqGN31uh526jp
EhIhDfxAku4WkvJ2E0wjOLCNh2fW3aq6682PrBQwF2yab85lSbQipjh0PMhYmzGO+o+WkioF7DQA
foqrSbrok8wc/rbdJDugEt38OOtWF7emE0Jo6uC5rPD2uhyhJ/SFyC8ms4r72wpgVLAd+Wwfmop1
b1OPVpGfxzomj9GYkvFdQxDdfN9FqpiuYZQQCVLIuL3TQCah3NSmFV+UuaGuESAReshWAX9nHdHi
f+cZRvgj75e8vmpK6pBbOQHhph9ZZclFig26fQzkWGP3z6ao/dhUyI03Ezag8c6p7fYu0FhAPvVm
HDzE2F2Ts4w8oXZLtbPHYoT9gkSOiCH/gK1RKSj7iHb31F0Xtoax87YzJ57z1AM+34uUhAbGUuHe
onF1JdSbKmT6qrwQ51bdyeTWbObsY1QFCN+U2TKnBEEQV3TTQwR4WOmJfxCOG4CyWQRAhHJAng11
pPIe7TgZ7qd0KJwdWSHuHSNfftUiiS7rZUXzkI8wf5PVsLwhSDx1fCOwmndJTagWZ8KlvkkCR1eX
4ZRM2Xd7KMO3nedQRu76LKyuxj524PkMLEiIdyPj6ywj9nx9qjN2Idy5+WksOifdOdgsm3etisR1
4rjTvOkMkmYvzUbi646bLje2kcwcb5tZKe4G6CL5G8Ilcd0PxGOt5K72w1DPgYMbzwV4pq1UwWqy
PYXpzxVNfa5m1vbdMGsF6Sz3xARLirlgQ7ZDpGh+B5G50aGoCH8kqcvdErMyjFt2LOjgpB46DB9u
EGdn5CNDLwipRAy+kLnymOut6EOWFrzdbIrH90ZvNRMklSj9gXl87VrOefltRHj7MekdMtoUSx5y
3y4yHcZLyA8KRSKwi+nmS1nO2ImqTpoflxI17oYqfPSVo1rVXYcLu7PBr/JRN288VXbVYSgCsAxO
DSjvge+BGI3UblT1SYha9ufsHT3cRYRshWxUE0x7yTZv7USdY8T0gBbBe1SwRDMVlV/YGpUklHr4
KUBrRC2b9Mzy3g1R6kSXVp+6cBHV7CG3AesXBIfFHQKbCS2TqjFwFqaxxxpZhOK7khV8nxCYOo+6
y4T0lV7Sq6gfxs/GAntiH484vgxsntDY2a5+NWLZ9Ps6t8hPieYpF9sGVfk9RMTJ2nqtNbkba7aB
iij2r+XOoYQR7Ug6djBjzl1/m+Avwhgd5D2zqoO3gn89p5FdGatPkGNX8B1hMsygdGq9K9TWRNZi
BxQ9QB8NpE8UQU48JMSGQ2znKdNvnlsfB8T6ers0tvUZrpHxicXGXsFOAQEJMuIYskmrePis7QQm
hFAevA2CPryZJiOsK4aXyvVunhKjuvDCPpivCIkpZyKqKsxXOUmLb4vOzhJQe9AofLIjh4bYiIxF
GMiTae5mAldCOlO1fhR8FoT3QKOoDnHdtchEvGxiPaID7viSxQsZY+mRv6AhtOFDtNCPlAtshYQ+
SbVtq1a/0TH5AWez17mxP2qze/CKKgZzhPWCc54VN87Gyvl4yjEeFkDNpfm9KwuEXGUhsKUQwYXz
m5ScZUYw3y3iojMM+xPFPcs+Cxi2N1EX6R9Kwm2hB1/N8SbBrHOHvUTInZvGfA4LcS9XPVynab8g
w4/O52KYf8DVYWYhJmLismHtxQdktvIBVfA0bt3O6BGrq6GlYWymLeAqnebmhfIsjI7OSGP5Ou6i
TJ+TRYK5qEvtVq7iyNZycJ4Tk7Qb7LridNQtJOWBppuZ2kTdYQOVKsccISyIL0obdIe57gG1mYHw
qR4BOcYrfccPzTR6oOgRuTtjUhxXSR3l26mbeLC3QdmGX6wEAzr4IJmSC4EE7dOQpMLaFOOwfC2m
ZPC2fJSp58N5x69dt6DTtmJZIuswd4Jan9VQ3j+TsOKyb7lywuJRZO6UnTuqEeosqu3IOIsSRwZI
gNlH7wuFAPqWmcgB/cH/4WDhS4e/RVr/LV//a83A/s/V60Pz/TF+1ila//1fZWvp/eWgVEEdKymP
UKylqPSrUWR6f9GgpoHpaJtKD6rNf5etzb/QPbnYaVFcobYQVLf+KVvbf7mC9jpV7X+6S39Qtz6u
76Klc2iWUzuXtErstQr+rKrnBq3oE60MREkBtpvJWW49UUdnxuSBSVma/oao0YGQSSfYhplVXLYk
PJ9o0xyV8n7+Bh6DS68KiAcF9Oe/AXOm0bZNHW5yYHj7Xs3hx5KM+023OPHOyk/qh47KeD+v58KQ
kJymebbOUVd9yo1WDYJzRKMrTCSy1iPnvDZNTpQLj3RKiPdoL9B98ujQ4lflVT6/saUbxyokOm1T
kWOEfdadz13brWOYMFWEYaTJ0bs3UZrEOzHnjnHuEpU0sZcp8oamU1MR9Lg43vt0xtR0NpKNvTrx
+9LYd5R+SVzUQ5ruymTE8zAHPbt7nNbmrb1WHgLFtXdTZlo4letu/KYxI+/aaWRryGTTlhtIY7Hw
5TypeQeZMRh8WKTVpTXY7OIHqaik9iMamF0jlsq+kJYsixMN9BdvwhMeEj9XI1FBm3ssKZosmQUa
WS6AKeOLFYTDLhiM9ESEwJGgkJElabjynaMBEBRX1dFroGw1ytjAr6JDWKNGaI+cbiYoenwp995g
4VHEvtL5nNvGnQIi+8Y2JO6WJseojUCY0qT7zchDKU58IOvgelJn/YV0psyLLFtTUj/W3TUYsegi
8sOWFnNBYI4ow4Z+as8iwAvvn8xIv+nk/BSBHV2MecikG0vBXHniqKw8TXma6Bw0Tu6N8II5pFET
oJOSn4VlVj9SeF0PsPaQP2gZVSveN1oe8dAQpIltbhVRxGrYmIB0PxUklhLaFq0Zw0OaO2qTNUCS
4fFW8xewLUh7KplCaxMtQg3Ui6ljnvhyjueMVR6Lkpu9goVO94VYq1+KBKduEXIHGI2ajIOhTeMB
wd11Jb1vrz+737wnDxUOWmC6iCgPj9rYRtwUGfA20qdTC6WFvdiHnGdwW3C4OdXYW/sWR6/JWzvm
miYijadjnU3EBt1weiBvZNOJcgX5evF+qD1np1JYw2eVVxU4a/Iqomet7PD7ohrvjpg6V28Ircb6
iEpa1Ht7VgntyE7jP6wIQv1KmOQC1hTJaUmmVGmH26SbOxii8PRvWgNJkb8UeJEI/Ivrg5CN/GLz
z79Y1gRFmTxpEsbCPisuIl02AQHJrZhptcDz5mBWyLvOdgLvdmCdezMus/o6KTej4N6xmyV2zWDn
HbbMWZ1TLgmhlpG4aflcorMhAgN4YkX53cfOkKe3CxyeCfhYIZq6Xi0Xp+GNRWVQbyj6U1YG2RJF
4JgGdY8tvvmYTRn2ptmaH5e2cw7LgCNxRwncu8VdnHybslbhxOR09pWac/BxpjjwMfXq7FqTKEhg
ZTKmcp8N4/xtWjjQ+gAsUnYJ/7eP+M2oPVIwrHMXMyNFXhrUNET0cTOQNkY6ZCrDQFWUSb4HBDRc
ggAst6FHqq0oItQTiqb5oaOSgqiY7JhMYfhpnDqA5FkkGbSqgUq5dPt7y6ms7WgENUe2LiW99vUf
ezybH//Wdcw+6RAGbsOYXedZTrggLEDvbBSAst3rVzmStqyPRLIBQiiD98EiaIBu/9PLtM08DBHA
8A154PlXDvjplq5OeptPSf0+bCx3M8OOemNjK7xBX4/t0bAwv2+lUP3d67/luQDs75/ioitBZMdn
dtyGJyLACYO6xEJJKWXDoal/G7ZN/Ijo7Huuco59DVbuygotTTkAmuzrl385CdJ7cumT0RpxFL6f
509C14GCxM5GxoiWfh+1cFHX5qxvz0WKaLwwnT+edQFiIOVhMqT5SpX9+QWnpRgGS7QhOKyo2xZz
6Zx11Cn9cqIJMnU6P7Fovfyi1ushL8BxwBM+1vp1fD1RP+OjpGcy0DPjPNYiEvnj75arKIRSiEaZ
e4/3wNnkeQ2SQtaSxrPP2lE0W0+Y+uz1l/Xbe6Fj6NBANk2Usc+fHbmeOH05oG/IeJw3ykjrrSG4
1J9fRSO2gb6BBIyP4/lV8iDGe0QQ6yatgbLZ9UJQbncyl+J394KCjQGALwA/19GpQYVgo92RWUlX
fUY+bgfVYuz66e3rN3MkwmCgIyHmrbC1pCcOy/n5zQhJRKyT82LGdATsaU3WvuJfPVB3cc4ZTvMH
L0FpY6aFdWqSkfzp58swkYaManTMAsGee3TpahoxcwbMZXPNHxfdUr7vaqPfZ0BxkRxQtCmJEKDB
0hf73n5s4YmxPwo2lFH/zPq0TjKoy1D2YznhTCiP1zI1yTaO7D5eH3b1JcStDCvehphhz9MJSemR
enq9FhobzRBHbGOZ6BCeP3EnDptJ2HlAe3PxPjDaPbrJCSSDTVlp4sidIh415TghLhS8A3xIWRJc
5VaJD9gM++hDRUckuM35K28nu8/Xjpij6P/2INe2fdMvJlHEgHk3HtbQwrcHili+YaYB3Qx2vtgB
GzFgvAUdGB5sdyDX5fVv6uVejoYQ/QKO3CwdjrW++CeL1NRUEa0/sOEhTqJ9EVomDZyuB+Lj5CfG
4svpGTfBKn7kA6IweiwPNqlpT7ZJXqWRV+L7WM7dldEBJcRT8gMSa3di0/PyzpBr2DgcOU2wGrlH
G3xPUYNcRi4305nzqSLiPe66BH1AS83txGP8zSrMTSFWcbH/IUI+jjbEYh7YaZsAI8aQT4FdFxed
21YXS5UF+2ApQBwS9vUB241827decy6sVGxTxPbnr7/Ql5ME+USIbVfjxk/nxvMXatF9pV7HJ6uH
uXqQ9IsP8dS4GLKa2qLGZpFNQIda7cw4Vyd26y8f+TqbS+SFHGARIx2th+lsm3ne88i7KrU3yZLY
fhs3NUi46dQDP55y1+FoC7ayeM84vh0vhT2CjbQ1QJflSf9oFraxDbQM//ATsrkXtE2811XixQr/
/FnCHajMuh9qYhmX9CZcEkJjpsi4GixVnrjUTzvN0xmWt7WaxdFzrsUneSymSlJVyrwUkNgRK0e+
QSH6MAfQgfyB6AUEA7RkrDOy5EV8DmJkLDa9VRg4+Ic1kCNMXHSHdheR8gAuiHiLqinqq7pLvcqP
iKDVb5htVL8tSCIXG7QG8cOQ/ZQaNBj47mKXntKBCqnx8Prn+PI9cVsOZ1PGPk6mF7dl0wbNF5ip
CJXIQDIMbwu09pQS7cispCVPz0achRgWgdY6uzx/UzOuQIfoNVos2CI/TVmUJH7gjlDcPRHKT/Tf
4toX3tC/A1ZFJvZQuc2VTm3nxiSoiISfMAsG0PUEVQDEZJOAwXYHhjrapg3aEEhmUciTpR6PUIaC
wnS7BKJRYEdk1/lisgLT97IGyfTrj+9FQZIbU4h5KdUwPbOkHN2YN8bdUidrjk6WvDc93DXt2Dts
aWN9Ybc2i++k5NupyuP3QTTUV46srBNm15evkMHGIOP6Fqeun1PfkyWizzM9wGSqIMMN2T4m9Z25
Yzkl8/vNVdgIrrsa2+RC3tFCFA5dkozwaDfkU1l+JaU6R9Apdiee53E9gXIqsiV803QlkLMeC3jT
BQwr0GTQ+7IdH1CveT/6WGfw7AP3fR/TVp57ERFUHzsQ11p7uh5Hks71oNzrhFSlz2Y31+/++Eet
KyIrh4awh0lhndOfPOHIpJsFYHzaWPJtGvhUev0Vk85u69QytW5Yns8yTGasUGiysIp6P0u0T65U
zXrIQwN4n/ZK1V8t5EyvBjxFzbFd3a6bEUA7aejaLmYAJDBstw7oTnknyN94//ptv3jj7DYcTjJ8
4SjV+baf37WAz1clcZttyLCOrxx2AFvKuMP+9avIF7fMBVgp0I5S26bgd/RwZzaziBKp1bopDKzK
hQFCoaX5pnJJgJmMvOtiwvRXKbqhoTmL63oaIZJSmTY+i0Ya79ScqsNUyiHfLuSCXyJejC6yTLeH
dnLVO7iKI7EAmbN9/YcfL6acjNDH0e5g80LW3XGuZIzE0i0EaD5lkypbVkQeWFiPN61q3VOfxW9e
BeAEydGCLQxi26OTM6ypVtSrbdjg7DH4gRpiqEsEdNjbgT7/Lsy6pj0zMkWqTtea0f3owYYnm7vK
r9o6Qs03WSL+gAPGJrlJquHD68/iN7/P40zKe2Q9ZiE+OsZJQmbKIInTjdcWySU5edM16XAndvur
p+jF6Fi1zKQmMD8wCx2t933em2A/CaJZQFHR70F+GfhCVENCklUvzqfIxtSY9Ulb+8inkH7ZLDKf
kq7oWEJSbXzK41ncd30pH+zCSd7l6dzgRyuye8ROS7bNhR1/qeYKbRLlWdfcWc1sXssssmAVUxCP
IaFaxns7aI0QB/WwfIPEbM8bdpxTeKnGSV1LXuHnNDaNH7nVZPWGzkQPlAu2/YduLmnXS1hO563Z
eY/st90KUoJN2EvkLrbrh3lpIQ/zImCFETsseiZennzleOBeBDRVoELLEnCWpmj2PaaH+25JOozU
tggXsuRrRQYpbebu4+iN4bIvdFR8rhVkdl9UZjT6vciomkun0cPerGf1iFww67az68b9NqEC6dB6
nVE04JzM7C2xCOjkW0WD5moaRBbT8ZnVZxWN41rGi4oPNv0PeLShIwZEAERj+INcR+cocZgQWdGB
+EhqDzWMiR882HSoJCY0B+7y0Baw1Q5xklRvewJb7qHLLncBSr96w6mVLUgZ9OlNOsXdB0Inhgro
cJt+r+TYfXajObkqgU2NGxrVLjanfKGlPDnFTuZzPp/bYUN0m0fYQbttPEUHui5L43vdGfW0aeJi
+WAkBukN1hAaEsSu7MC9yzWzK7Rd7MaMJFgoTmQs6KXsUX+F8jq9wYPrvVG6H8edS6rsQFG5778U
lqDUzAdJIJrVNdkXBOREfSUJWTYFevflMPSiu6HwVHyMrMX6DH+OkRzOjdlsItDT2Z3pGOSJRB2U
X2jBJEj6+LhHzBMUcmMo5Lk3QaCSTr8VoOTxvqHfuPFyolt2S2GxyRBZ2Tc3YAbyeZulWdhsjDlI
iq3SHfLixK3rDkVkyx0LZyElRZZ1JPDaIbpCMdPr7+WijGFjl3LMKd2mDWYzp4dpG9iBZ95mxZho
lqHWtM8GyP2OP80GijwiPqBuzvQWtjVASM7EI7g8pNgBoJEe2SIcVW72Jp+8Zn16xbIrO/TKW0Cy
i/bFHANZRNwIuQ6vSL3HKaCn/ZQH3fsqNgbDl3lCiEJTdXozwn79TOQG9FyHVL8IfrsOrseAQ9ZV
AMftfpBd1HzoBwB7G2URCrRDbNm3BHakIeyvCMH9LtNVQvOUVgO43tSkLDJMjtdcUhuv7uOYNtTG
HFbmbr7I6k2mI875bOXm79Pg6su0Qgp+AM0zvE/zgigwfCPowR2dF5+6wUQ52YFnvwKmVaX8ndw4
N1HYfMrCqP84Va6FGJ2tGrJflXSMbLNDnqFJJnnfi9mxL9PZ6VZtlAs/bqy86JClPb2HOLHhts22
TVuja4Vst+bUT59KogNmQq2GmYnIFpUvdNPbF8hVpbgAZzQmF3UaMGIzORSHcnJpogEkLd6Sp/K/
lJ3HctzI1nWfCBFIeExhqlj0TqKoCUI0grcJ//TfguIfNIv8WXHj3kFHtNSoQgGZJ8/Ze23is8AL
zRZZKpWrX+DNIg4F2y4K/6jDyha0snf3vQIT3yvnopkgAs0gNpNWH4lPboDaL8XcK/48Ze7CgX0o
RZBmkbp3wbbbuySDJuI7zpK8zXG7xiHaMrlTrNY+typXudR0Oos+bKXmhTOSnXklUPpbV8rZReTN
uu3nTqm9xgl+Gh8BK3o1sLNgQRGXs8JmVbdTYjMhOmUeMwdNjZgXBqVVFu0GBxsKqTk9BX/vjCWp
WGqZ/uh7zUgCmPWdgRxXh4TNEo6gSSc9pvBGRNmMpMl4gXaScAgMjD6vGEq5nbUt/FgIwrkZ5FvK
aaUGhLjF0KJH7tWzuc0xc0CJre7ttV3eiwp15s7ue/2X0S9J6w8IuGtvQjiV+XLW3DLMLfjVRd2t
Y4BDpwa9O9rMyPo1HbdAIdIIbiunS14Gu3CmS9Nl2zvrHYIsfLOfmAulSHfhDnOwjtB+q2jS1dHp
vWRI17/gH6YH8B8cSDXyOVDKWky1xLIGseLsx2xoH1Y1M3c4Nq4IMTKZwxO90CH6h0vDe5qGih2/
KI39UprKnmjRhEgCQk953QFnziE8OzIch8cqtW/nvnp0NlcI001mcTdp2zzDxTpw0oR0kr+rabaj
nD6Yo7ptkPDLreuIqn3o3SJwRBlARw8cswaXN7t7Zn7oLssnyfaOLB5ydJQ9QP0H6jhemFbxktmA
TLv6ahXP9fAIdDN09FfB6Q4ZxsHgvyCXdIe6LExLfcfWau9sTs3gwokExluM10PnQJj0fA3ybiJE
bwlbV9XQ4m4i9WZQSGf1EoKZ7qPKtuBCmu58xlDigpYrf3aTW4N2ATxJ7PJtTEBRoLbtPrXlI4zt
nRrzYgxlfRVN+JcJnEyhYd0ZaJyQeq58w/Kh77onao1HqeQ0Ivtk+q1WdnemLvZ+C0bZAtBb6V7F
GowYp7vXtfKHqdRnZjqC/Ou1e6eJ7zLLPpj5DycG6192sEEtAgXZ6y54yvqwmf7mbXxuc1SKSnwA
Zdz/EE18ZSRagz5yWvdASg9yZuYUp9NDKcV+GuHDNoZ96FT9RySzP6KrfDS3ZlCMzb6aNACySLrI
McOVo/+aFe1WAGrNEsY42FUetLQPXJdkk8YxaXTDSuZrIqNdIbXWyYOObSchvy9QRkC9ZbKGrVLE
fIxbqzR/jWJ6Utpf+iT8WMleEVO+yWiCUyQr3vL5csuHdCdI4m55ExUzHHxFHLJY6L+dlB9+XghY
VSZCnRIkq9FC+sQMOTED9qK+1TxAITTst1T/PTHhn8zlZorNp4L3yRusNFgtlcBjs70nmIOEqYQA
2Jh3HS2eU78Z1C0EE1/bVbw329aExZtNQdN3z5oi66BO89si7c5A8nt2Fqu+ug4vvPg3tbMUh3qp
6nCwWeLaer4fOmIEI71/zYccZHSqZDnI+xKpOIaODmo+aPC+US87FS00G7PzRIqnbRzUybxCkHUG
I/NMRSh65jTdZT4ymLady9bErtrXfQp3Vrm2MjgpONQYu6bzWUQ5s09k/lZlOfGIZfeeaeUjpNRn
u0tmX8o/42iRZEvEDhDNKZ450po9AUp+VdfRZV6a80+098pvzY3FW6kBifJJAl/gjFKDkMIlM7QF
8FfdO9dpCBg0OZdTROoVCvpeLu096SSwPSRplsRSqAvBmkCFoGFaYBJBzsoCkT+5wAiGoc0ym0+W
tArGCIEvubdjfo3EykIf2tIEK/Rtb5EavF4flSZOm1abbcXXs3oafber1X2fxQQ2E+YhAkOK9CZy
ybglCK/DIdZbOtmeLR63YVP3VjdmliXslWqNWabX5WqETokHz0OHE2+RGymljxpp2MomTW/RGDmi
PrQRZ+9wnPuOy7f1kobI92me9r0z/OHMUN21CL/vDWsaCeGO0c5iVsi6iaNh3kSepjS1G7Sd47wl
cGp/94SO8vTqdXtnj7xeQVvkDpG/Djb+gqwCE9QrVlVvpIF03hPMRky5vgIUapYMFnWe9F1GaizG
HGrkHMOOLApU40bXtqU/s73cO2SrrOyEiU8GrQwRJSOQJv9BaQKiEUbi36aBtHlhzBQi5iw6RsAG
2XEVbqt7ROUVKT+gF3FssaHM0GdqsgDssRHLLpkaKlO8OOLvEhnEMU9aN5pe3BYjgHWFqPdAn3Qz
YyOB/uZPWg4/OKE7Nl60JMNz/BSjfq/jOaqv7XJWE7+fBsZ+TLDiCzeDx0cS4bQp35XB/JtVrcIw
px3iJ2Oka4LUukheBCkjDRl+ffdT6cV4WS8yJs2mHXA6mRFpy7yPEt+K1GQGybtkc7eyXoGqHGOZ
8WtY3+ziItNZv91Ze1mZdLZhOguiHDIHqBlnf8iycHBfTLTbmqeYlfijEa/LPw7Ebhh00a9yeN+4
OsYVfJKgvwD5vN2mf0lFCvCOQnOMSaMo3YWc8RgCuyFJW6XJqauXNkBg54yeEmya2HLT+3wS5YXS
FvWTnTfjNd0GvjakaO4vw0oyP/uKPtcGOMNkh9NxU9atzK/MLSrYB8ak/Wbh1gieAJ5N23MYKd2g
HpZkTYDJrrw2auJDVo6EGM+VPsISSu0R2qOVsgxp+vCiGnF9q3aZzkuNU9SztKz8OeVFDRq92EbA
qHRM1BoRbyK67Mr5lblIfLx1cci5LqpmOkhdFFt1pJYXaW8RtqkPhiWgYkXpnRLLAZVwtDDcTa0h
I2RtcldifBdLPzPXbgROWxKOOXXV9MIZI0X/oq99v2tISrgSJI9wpC+V5KXhL/yyQAvhHW8drQ1a
13Vop5e1Q/0gldqzudv9rYiK6s/qFkwEQe5rfwgCrq8QRQzCd0fFrj2FovuV5OLhDgfQyqnALoWz
3/wDBWclhxZkN6TNEESZllA3TFGR76SuKfDjDLXQd0pdY95wkeFI0tJH0zyLGzSPt8w6uyawp3V4
pd2i9oFT4jOw4qm65T87PhcCuDASeHd5SFxK3KDnFLlJ69v+r2ir6L6tM/ncd5aIw0VmXUGkRmVz
AGqwkHqEwbojjGuyQ7uO5LJdrC5xE+J/o5oF7M5owoXgg9hqkUsTTJhz8FZpa5+F+NLTJxEnxRMx
7OsWezLz75Ym7xh7WeVNpxRkTyPZp5hUcOC0BP7Y+Oyacu2InevL6TLt8CjjMmHs6489KGhfj2fe
l5ES4ODEHGg4RjQVOiok6G8TMBI7GE21eyKHru59rRfalrhnJ+drHlWGPytT7wR2xgPgxVhXRZBr
pbUvbfMiw53sj91IOuuUVsqFygmVOQ9t3gJw5+BzjB1eacFUlVcxlMe5XVE1EnVpEsAzKBBiWtbQ
xke09u9P5909QxnKf6eaIqrafB5+Us0qMiQdhQorXs2ZDYUUy9tlqeLHGIveD8yrCZsXcYRGSLuC
Z6LNejZtd6bZEfTKYve7xLIM3Z/ETHg3z8hMZDF5tV435Viba5NUzL1ZO+q56JFOYZO1ASuTdrAx
6VY3vk1szMK+li3k2o19vmBfH03OIdKtRwdDgdJfoI3QjbAoOYgETTLaVypRdHEoRGs/k5BZQU8H
j/xnaTm17samU58Hq1vfwcA1L1D/DHlY59a+6idSSzx9iqO7JUldDYti1z8oVBF0XGTKIxZ1VlME
GVk77Z4D9FJgzc6q36R0ydnDsdXkwURAIxmBaTm9RAkWVYyk7IeBMWNrCGQM1JpaYuj3BNB0qj/J
dZChYw3rElrDFhASKRZe6TqqsjtaAQYmC1eShdMDg+32rZ2vQS6N+KYXtMJCR40obJJ4hPVYDxBL
eK7YuQLCE+Jbs8OEeGXRGMVQAqgbO8ayYgQblHWtCa4RBfbdwXwT6iA3q8xAVMKgN5xwoN2z5mHv
2hurVf/OcrcECzuPpb8QDdieDeWSvzIGsK70Oe+va7IfOTtTD1s7QAHtTwIR7IeK5IyrHIbZimbA
UMqz/72jiqBDIBWlocp852PzHUs74+CKMyMHwjTEXGV7aVErJ64iPo81IQgj6FU1F5E+s4ejlqrB
WtyjnaBucGez4gUbxGND+rnulzkBz1vUYs6BIKOz5csqV9+IPqTHEQmV6BpMSxAHzDiel7BUGtDv
IoP2YQN0o/Yt7Q1zQDCKwhKyCA5XmcFJMeqK5NVO4SwwfK6MJqwdQ1oHfUYi5JlLmz/TEmOVNdJ8
ma+w1XBaofAjx9JOm44cxQgfjAfwU4VpnzdKinZoJoS2t1sjHPPJfhADeRA+g2Fil/UFIMIFVIht
rQIdYYLIVKkUXUuNyf9ytb/rFHGuyhLjSaZtSnOd9vFfWa3ypeQiwxkjGCCiFcbdjaVXWu+Ya0Tm
uaQotYHBeug+jV1fM0/XetP2XbU2tWCuhghfvzWlzyR7tM9shP1tzka1BBCni6eE8ODEX+qsQVpC
3aftIAak/eWqL9R2Ggh20xcFPaUgqszeJTnMKH51aY6AocbTlVHgsPqeYfTqFQ9p5KD46Tr2B9k4
7pthd/V9vKCDCBtRrc+MRVVkFf1aiZ26YFHF8Sexdsp5TDk3sbB4i0MjFNRi0z6pwph+aEY9KvQD
M1pP7WiRCGrT0iaggKkUBuEZDiMcBUnOn12l4tooKoayS7XOcYDEqMj8cUiqh5zSiOKPSvWSb5f9
TZuRYrBfylEJ5WCkf/OiHB4m/Oj3dCyW6yzWEdzkhLpcpGQOe3nT/bMjGxy7e7cFFjdUdvEiJFlv
aW+Oj9+/c/9onR+mb4j3kCzAyON9YJJxrI+AnkfcDMbSTI+3CCw6x08OwhHA1GO1muGQ66TeaIY1
y1tB7CyLosl4l1wKBbmQnc/AB4pmbK/1rZXOiWzq77TFsR5HmQG3wMBHsifNwfjn2rf67H//8Y3P
s1MUUIyJwJdh4IDZ9nHNSPo6Tbn5vV/aJNED9Z+2HDU4Ew8GM4Zne5LjzRLZ5fWajApJU/lMuKgF
LaRDpc1gArkKczUFGRktXHU6k6PT4MEsGvVvO67dVbRGoAeQuUbqTmpGCbhxBHORFFrK/jnOicar
b2fvTplAXogTqnJvQIU8+mmCHU8bbEI3MOviJYnlPJOsBRIKZrQ2kWom4ugyk8wuDuasziXM7HZ8
yaGgvJltmTWe4BVi0jC61Y8ipm3NBkERd+IOHs+XLLQJ1IA2MgXE+scGBw4UlUKweukbitu+4+t3
X5IGX+j3V/mkRUJtgdRRxSwFJZPgqaNROjiPrpMuiXjukK3zTiy8O3PmDH8JRK+Lg90yU6I34Ezt
vhuQjACXcPohNESkXGhEiZ3SmP0D5Bw999v3dVAlISXgt/344Gj43Tva8I3fZXFztSC5o1KXxlM1
MyXQkkJcNBhnbwBdODxbWhUqRfmoDTM9XDoX55sPOVikpA1HeuCJ3+TzmBVJwPaxsN6QGXE885ur
GgYfrQp/MVPhaVWX7Mwtu8fJ5lPag+39OL4N21wRAS+KGMSFH28DgrcMjhDWc9LAGAUtsrP/ksbE
mbKsMxSAYx0QVpORR2aRV8eDBGIjj59XAT8klgz1vdHu1UsZ6wscrrw6d3qVWURGQ7juiCY/8Rht
W/Pxx8Vqh0ZCxzGEV+jjx53RGxXsEbWvGEl5lmZYPm3blbu5k9phSJNuxz6aBhkF4bnFhw857A3n
qRoR1Ra7ASk9/T3jA8INgC5eOTLWdG8tjYRZtoOihhjoEw/+VrN8+sCYemBRoWYEivbxAzck4E39
hJWrWWt7V6eEosJh45fVrNd6IIr6xA3aluuj6yG5R0mxib9Zu49+z0FVaLmJuSYPOhqvQW5RRRoG
+fSl2R3Q3Jm7dljV+8mGsURDuw50e+z2LJrl7fef5IsvztiaRRlMFmKK42dYFSRh2kyUgBcM/bsC
dBkH21TtLDrhh3ImaPz762038uiLIw1H4kdLlm//b6P4j4pkjlQz6RZ6HO7QVTeWIatfpUVy0WTk
2Ymh/FeXQljNC2psmTuG/fE3dcAADWhs6fOBsTG8VFN7P4+oC70qdd3d99/r0/yf19IyuZFg5izW
zuNi1RxmnehXgqE6Th5OVxqA0lkQvr/KF1+JtVAwmuDm8d22bfY/d09p0pQOXdL4wl5NuBizcp1W
oqLmHayf31/q84Pxj4LOUqFhkcU28/FS7Rh1YnHW0m+mfDxLunw9KKJsDhQH5Irp0Br+9+ttKxte
Uoy6n66XRXXUDLQ7fCc19D2K462073PGyiVsnRWT3YnV+/MaZaLmoiJhW0Erc6zvH3uBE1+yoxZ4
FTjwatFDTy7AgciN7CKXOd3jIe4fiAklbKus8uKE4vWLGwx9kQB1lgBHoCv7eIObqGoMjgOlX6aV
ea1PWRxgQu/OYyq9INapcb+/wV+UkFg2uRZmP4dUlWPda03y1KANVeMHvw/37/eHw94L/bPJC+4m
78Sr9+8M+PE1/3CtY2PwEnM4UrdrXewed1xov9//fbi4O3GZzy/dx6scFcUMeUq1I4DTn+XTXNO+
d0/VH/821s9fhDwo1FSw7I8L13oCN8OxofHbUP6YL1t/uR3PzItiR96zT3BwMO9RKxwYFEMeu1V2
7vP3v9rnN36TbxJBBJBVqHiUPj4lSTuJ2gatRiu6Lrw5Gp2Dq6XNTmbj8j/fTS61YZN5QBCQHSOG
G2zPSteS/7a0Wvwk2bXYjtz/VVvPMqluml4H3xkGo2M7iNaWzPiWLoUSlBaPbVyZ94uRMQ/Lyar/
/t59VsBufhONjJsthQAt7Pb8/Ge5XK0JyQpJk2TBWcM5tt3Y70Za4i0SBriJuhr/Jrp+CjLMB7us
0pIhANlhXX3/Mb76CWFA2hrqsM13ePwpsKxvrqmMpq3oQ4ZV08HIqp9ul6gnNtfP7wN7K14y7LWY
T9gkPn5f3ElZDctmQ+6l0wE17HpoCLM7tZBsK9PHdwJGO+c5LuZs9PijyyAUcbRxy53PFew2vhy1
+q7lqKUF0KLKV33WylAblu5n3eexQDxZqs9pozoPJV7bhyQ2tEvmBgTf0JSQkE9Ue9I8sU4wCmMy
sk8dar64K3TrqM/xq+N3PL4rMmP2goxl61dJWpNAAn27btoT9/6rm8LIQGXqtgkvj3/lQXWlgGmK
EXwdyaW2Kvsu0UcZchzOfnQEAelMymd54tn66rtZRM2wrP+LjzpaHsRquBlaqcyvMVUc3NZu8Eg2
5Ynv9nmrxDGFpYkah0s5x+9RDt8ktxtkZ0ToFGXAWJbcxNhoM1oGpSVdymQQcqEdw0hA0VFnt9NE
QOiJ1/mL76oRmAKYmrdJY+/8+HRDeJTin9C4FbK8AMkIShkaxImn+6ur4IDhV2TF5X9HD3c7a6lb
kktIJGfRhsw31NCaAEN9vyZ8IS3mZ9uMDRrSDJb2o/IqJrER+SQaqnJpu8C2k/73XMKAo3SMxAE9
YRwOEcAAweSG9l1qBiPeHFwQDSnIeWdfZI6cr1wKpr2FUkfxXSI4gw7S63kxiCZo4atCk2Iw8f0H
/2Ix40jHDkGLjkri2Eioo9ucRSJSX5O2vas6NHxojS6Yof3vgnP03RrNIk5knE94pT7+3rhjR5PW
Kau3vlJYryNSJ8zBzY3C+ewuG434ANmsu8u71Togj2d6p1Tu9fff94suNHuhaVv2tnob5EN+/BSN
NaNhgSJManpuSW9BpXpl1ouB6h1AbwAO6y+hTTq5wqu5Zx5nMaMZjLfZmXNEXZ0e9KglAlmXuG7r
wjh0K7ZLgZij3RcWnHGG0Yxqs4LQ4hG9sKeWbfZzXkR14on7Yn3SN9U+flasLqAyPn6PSLScAQXJ
NaAXl5/MDZwHjmcjYmSHp0yd3B8ACJITd++LpwXTqYp1Dwgz/z96you6R787sQFDw0ACMYjsUg4t
ojQnUU+U05qh8Q2OtqV/QYh4/DfN+3HvilFunqDWU7y5RavimWLcIuwTmsJjViDdUomBKzyJ7w+Y
QZnnj2m+uqEa6+1dXy+8KYpq+CqJ91HqOrS3qpS3MwXXEFRizR5XC7cHE6QCmaS7tt0Y6tLW2j2G
W8Hfi2rdPLdtZ/61Ijd5baxVf6npHZWh0i/a9YhwXKH3blqYfCPGeLisZAlmQ9QqsyNtiv+Q11SB
lSgca6PoaQqsY0GOrRjc4honqfWLoCP7gjAeM/ewEM3XebvSqRudVlwjuI77wBg1UFp23zbvA3Ab
kndKre68AqRjh15WaaAFD5n1OPSmeALE2PzSEWC3myO1We5Xo4Ci2ioJbT27bJXzfmqY87F8ZedE
+S3MPZii3pNxbhkeXnk0010ydaNHq0Ixb+ocpkeoTqv9jgGm6M7aeGmvEo6sbYCapYkCYAKSN8iZ
JhfFRxklflwLHFKCwtPelVGJQs4t0R/52OYRwFlQ0mhMaHGmbsC/JQLLYac3TmyasScXqZQeMULL
9WAtub7rRao+w4uMTRqUcrnvojJeAqa73R+rLsFVdHqcZ0AjlST1rKLiP+pWkLcDCrfuEtWRowTF
2qmJV0ZV3/iD0mvpTikM5gI8Vg0SYqOB8OpAM+v3a7eFEiMRB7wrcKOcT24ZLUHTOOMPsfWhfYXG
RBtMc9YcCpPW9mU5j/V5VDJghYJqyDcmLOvqt1JNoeP1VnI1wmysQzTxw1XRuou2l+ib0JHNKspi
dJ3Oe8Kcit+Tr3Zpg3ZrQqMYXJ7POZcm6r9xRHkIwpuDwqTU5a43mtkIFzV33ujGzPl5py2w80zc
aYE5NIsSIMgGj+4o0/rczPEAMUkdpzRI6d8xha+om72kStGhajOiR6b1Dk3GyXTjG7VfdLQHBtYP
FAjdAptXw2EB/c0qXllKYqYzdU7wxzptt7q2gK/vlTTuy1Dk2txAoZvmNhwa2bZnEfYtBzmzlOQ2
t2677kpr2hCHVT1aZytdfIZdUjQ6T3uCDIqHr6QLmtT6BbhnOvqtmi+/u05E4zkMxH7wldwq7HD4
1yNHTFoAgNPFXHhKWxmM6LrCNf02ifN1v4xzZ+GOFHVz3Vmsy1fgyNM5jHnlmCNCHddw8qV2dVgb
Igug84l6CbPOmR5iu46NMzYmwOppl06XNcL0J0a76qtBB6gOc/ZFtEwlJmyI2VMjQiW2Bv3GHXLY
VemsxVgQ0vgt7dXqcapzziLws8360pATK2SnDjwsmcWQLHRGAxIg1UH0YoDp/yntXHMQS032e0v5
xXRkJGslzFdlqoNODmN8Mzo0yT3GoUaCLj9yn5EDRmhjxuzWRKryQ6FSv0/KqdiVgIXMTZNZ4eNx
CnD/hdmL82woOz3MVSt+W/Cu/6AhU//8fn/9otzCX82El1kvJ5fj87WJ79QsV863aN0dv6CMvC4V
NX/7/iqf9yEMXDa9cxIZqR+Pi/N0iVGCzVxFsXtPay+BZdJd2n1/kS+GJx+vclSw1EzcphQ8rl96
L/fe4dkP7+5OXOLUFznaULvGHrp4uwRbhFcE7yipwvfRq7yHfJcGuGhOVA3/iHEfN9WP32krK/5z
hLacGA98zwUhFIVr0AeNX1zpB5AlgR5Uu/bKvRZ75T4/m8+SneIvO3df74pQhPXODHG4eNXVcuaE
XaCeKC0+Pzj0AA26CRtuD+fzUT0jer2nl8sWTYXehmQSsKLoQLC/v+Ff3G+kLxijeERdWghHP2km
EZwlkHg46hbdwexNdWdlc3lLNMP/Syz6/4ZVfD5kbZg7OuIWQyWc3Ed3OjcrjgvgU5Cf1oh0zKnn
HN+l6q/eGLqrrNzC0AeQEo/tBi0/A6p6MiRvO9sc/di8I7jWEfqp0MCOTlilq2SJdIfCz1g0cP3I
RMIz1vMm35sZrKqgN/voD2PqyPBY2pLbCY3Is5Lo1rky4u/fu0ZMWnyRslJ9/zt8Is/RVDdAeMHt
2OZKNL8/Pod14gzdDOMNfZI0fizMBNXzZTQHzEta9ipLw3idhqLREViNFGhWLFjyTaLPjYB+Sad7
deJWT8DgbejLUPP/fP/5vjgm2My2XYN5oopW49iRylh7scWIQF3kZlZd5gtCUfgcsQsWLI0plXLb
Gd8iJ7I7z9QJG/AXZK42Iv8t67XP9PEPLrjudhzluumotaWiWuwbrNliXfewiApsqIppuJ7dtkq7
V9wkP/QNI2wPqgmEwXZoGxl8/7XE9osfPREgTGC1ApU0+Qm2h/Y/r39GwsU8WXPFNFVrJjoYuX5V
RXJ8syZ1uF6iCVDLWGru4BvgoV4ryVIRZJkozosYpUiwciJ66igVQyDmjnIwRT7cJxYtb0+Q3lr5
ecdQ49RCvL37x5/aomOKdoSJseNua8d/PjWtRPI1XGYJxTbq1Hp3fXD0cvBbu8of5Dgs6FRV8bpC
Bf6NLzPbLfmolac+xefzCHMglSkKaCyaT8don6EBfBNDbqFrko/RRUupPPt5PKk3UMiQx6umZMqp
cSzxW6vvfqzCxr6eNus8USYk9l0X68b7iR/0i1WGjqhuGpzKmKsfswtHotjgVmNpjjJ13C9G7p6V
skZNPdkjbG1jPs/0xj4Ip1XDvEqX2z5L5h+AbrC+iJxoSgDUwYTZnzAAbTnjeJXvXBFZ+5ngzKue
IduJR3Db0Y5+S9rfLPQ4C2jLHFMMVLBcC31pvMwD8e8DAcPBwAO1Q04S+xEJrC/f36Ev9hUG1oyD
SMcyGV8fLTTjgJ+wjObCt+gDXaOKbc7afpnPvr/KFz8DB2KHtEPABYjbtmfnP09oMbUWoxgnRxho
Jm6gcXiCTi76/Ce4BI0KbwW8bbTSqjxckZHhrxgrf3z/GT7fWcL8OJ2CVGUYS1DPx8+wgs9fGMRl
SAXc4VcqaieURb/8NFdTP0cBmZ643hdaDk7C9CD+KQLQMhztcL22xFOH+4Mzrm6/uDDV39jxxF2b
ccamgWxcmZbe+tBhxqDPzOxgK4CxXaIFIWQ4o4b+bclvQS8nhzVKT/UqvmjJQTHi9L/NCpgJHs+L
3aFCO6bTknO6WtS3mTOtSVh2rvVq6Q2pWyMKi1sVDvZvYntc10OfiBbQ1mvjCiHTREhGpMMHIbIl
Qj9Yb04rxiDtn7jo4ruqSNrf3YDDy9c1aZ4nuOGSE6/KFwUo6mZWLn5Q2i4s1x9/0SXrXI2k8MKX
eY3ss8I9odHRQLkXDNE6wPOvSvvdQbB+L4cp/glBQUzIu43xityhej5RPG6vysdXl6VGw5lKKcFM
/LjHKTVVZvOi0eefXfOsx8aEu6k3LhhJnJLifKI7kjvIyAphGQP/bf89eqE0PV3wdMBJlGtm7dSZ
Pmi1WsWDaefpg4DwQiQKsnVcoOXgQdSXN4VuxhdSWM2ZXXXjgcl+dZ27vevlaVsfFCVbzwRnsVOx
yp93VGdjEYA/ZW9gYTuqW/sEvWcPh9JfSNV51mfZY9BT+4s6A2plQw/FrTo2B8LMjFP03i9+D0pL
qkiHGD7Wt6PHY1AJkFj1uoTiODRi18RDjw+7HEU4aHjfIMmvPTpGm+itMRunHy4xD2o4ok928IZV
8rJKiRsKVlnaRFWNCxpWK+6EfuIx3j7G0WOjMydj39RUSvvjFdiWI3h28kB8PXeKS9oZcWCJ7lSf
/6vfYQvA5GExxab6+fiuuC1ndQz/ue/E9fiQl/ZwRrFNY2ltavO6l+28S2PhvmW90Z4oFo9zCVFh
so8xAwUqAj2b7ebjtW1z0mdjYvVfZdTuKaz7iwwTny8TBT84GqAM8kMdzTvcvctN4aJa8bJIb38Y
tcOfpzVyb8qkO9Ui/upzmXDDKfMIAEVmcvQSxZrbMaysC79tHJx3kzo5IDCriK4EUZTI7bTshZAL
jDSlloNKqMTjkKv5HJqlYx+itkSZCpv2lOD8i+fWFLwxTEnYOnh5Pt4uCGBakyd4X9ZsWB9KWjEh
HUPzkDtG+b8vWRwngUpumkPiz4+eCmsReoQJQzJPA+vQNUMZaGmaX9WTdWqS8g/x+fE5B0xClipr
9b/p/tHdJgSPXz8xoJc3hbHcYLorQ5fRanZImPpc464egE8mDWYope5dPo4VYciUrv6UZx2dmrpc
k8cWxa/wUnVIbnWnjtGp2/zLAFrccoispBxR3mXL06rpkKhdShsTgE+p2tfO2OvWrpeK9RvlmXgC
EyGfCuyOP4UiXjW3UX/2YlR/d5Y8Z+RZEMDTkuiwumMKDYTcIx+lsMH5kKCzeF9ntlR3Udrrd9KV
qokuXkWU3be8ATRUM3cNMlHCLFDIuGt9pRkZVY5KmYze3LjRu5iwG+7zwp3FLmEGN3jbjJVjW1W6
8DZUNLx09Kt89UmzImrYRan2M406bYsniueXKOry0hOEHM7Iu8b1yVzmf2xufE/89ZRgJ8jELVkU
vHt/C40VZW+guVkwalrFox5b1qkD/fasHP2+CCs1dQOIImr611r5T42HfRzPk0FjlPsZHeQgjMDo
3GnXEJBzBgokxiE4y1MH5c9VnUsCDkNFYJuGCnnr48uST/Owyo4yyl2wqJkI6S9NbOe3a6YSztLM
thVIfJHYGZTxbGK0RbRHMewLvdTuOtVdd8jvjUOM8Ykzndq6lxUNgxO9G7E92ke3ZtOw2xClSUEV
x+hI3STtfaCl7tt420NbdfOArmQWVuB5f6exPV6jXSeSFxeTp1OO3tTKolwWo0VGSBLhqfu+EtY/
rzBkQBjENsAqox1w/FPhDow0RcWuOFvkhpmEPOEixs/EGbxUi3eM0cQ1JtLJ0l0mp6ZiiFGnJKuI
SjAHxGLwJ29rwDM431M00UUKgcRt6uwxSTfYt6JOPAY96tcrXYwZ4YxNpyiBMEFV4CXm9MmMU2dM
aLRD6p7he7ctH48nOS5O6upv6UqaibfmeXbTLVb0Kgk6GXaxay03EJXbc4aQzfNgq7I/0W/84hFm
pIbOkBMKlK3jESxWkBhgSkvM06oMgGr0/o2TqQi6Mo68jAkbU6zklBLw049h04FCVrKNKvnHY5Fj
JFMEw4A8/K5QygOqfXmO2Q0hYmOfqlA/l41cgHHhNqPkxMeK//FtYU9lpMK64jvEENphNCvtG0ML
8ZhGSfZbMQbqRjOGxg4SbXrIJ4WcBzrV5lWireKt08RfqyOVplz09dFs7eU9sfgRGA6sT98/op8b
YDTHKYpoamylPaLBj5+0j6Rppm3b4E8wHQbhSwWaaZiWydwZol3SK5EBKws4VbX/x9l5NdetnVv2
r9w67/BFDlXXfgB23sxJEl9QlEQhh4W0APz6HpDd3YebLO5Wu+wHmaKQV/i+OcckeqhMEEaE+ijF
ben2MVVS+Ik40Q2Z2DuMPKqCZzwVZ77r35rFN9+1w66O/ayqLToyptC3J1l2Xc3TM3AOU1l4GalR
/ZqsAmeTV+jhF8eawd86xJr9iOo0fRpmFWJQq7csb6ibEwOWV2WZBrmTC8xEmiyivTrUiJNlD6Bw
D/yRFbu3bMtMrxuu0ZDD+6FsShReZNaYrvJoyIYVNCG3Xuu0M2s8I2gqtx6JTOaZZer73ZZDuRZF
Ho+ex4Eu5u3Fmk5XOjJDTdQOhbkfUi2+UIVpbgoBXqmpc3dFGNWw7jW4WXFP1dLDkLpuyD/4/zoT
FF98oEu1/lTZ2TF1GnnJEBP3xTeXZqivW+021pVDxBp2qw/jBs3O3plKctXmYokO885sLn4P2SeP
nuI1Ux0iaNQFp48+ZKCqWmc5B72VVwgYmGPiIVW/2ZHphn4bFVqAZISlg6PScIoArUhVizYheoeb
RVJC1G0572UZOrs2itVLz6QRGUJUvGikRXBZGQrQNOO4zYVB4giJYwEdNRVDPAGmpDA0G0Q90boQ
JE5ObSc2bglToFI76OCVqx/dpumePv8o349UXCjlXqT8i8Ds9zT3txk+TXE0tZ7Fcqb1wodZHYd1
V/XOBtKquPvzQ7Gr5UWDYU1V6mRhCg8ma7oE30Nv0t8jf40o1g5HNQ7Aavf5oYxl0Hv7KNl4UWpZ
Cpdc2SnpsXPIbBYiFUHZWSGxspSi1byttsCm9bVOWjiwxXCCNxCOdRDi4yYch29SagtxSyF5hZlU
pYyi2s96oUSHkbVPMMhKfNENXJL46Mlc0+L8Ph/H6C5kAbXuMprZbVZHYFGRX4MBrDZjVvQ0bEmd
3Bv2JPYliR4XYqrqMz2e98JoGi/L9LYsmZBin27JtQm2JQXBAj1iFL6WWUiNEYaRcpOFKEk2rGQG
ZZtzFXh3qZglOzbGEDZlXtNDhBNPnHgXNg6r96jkCojty4FZoEa5LfrGUJeXeOwIQ2wUwgpH4+Xz
x/VuwcfZk0ZDqXL59NjZvx2GDI9NfTz/dsIOyZWGauxapO30zZnIKFbn5Nxo825N8Pt44AGw5qKM
Ol0TYAYbPdwBRaDqxBD60+jAzkN9+OLFDfrZ3B3YDqbtmY3Z+yUjh3XMpTvF0hbv8cluyUxM+tiZ
UgZY4cKN27X9MeoT5amHwHPEdgt0MsMZ6o9K6aymBQYj1RhCRK81WD5LV9t+ftvfVSk4H6qjbBSW
xCEER29ve+H2UvfAgmIgRKoiaPFvCWA3zhzlo8vmo7fpQdq0OimBvz0M6RFZVgyYDqupcS/apIge
J6LqAuxK8R6DurUKs8IkUVZMN5NZ0P9Kh/HCGpUBWN3YfPv8oj949pwHjVBciHRFT6H2/ZxICVCs
CGan8HzZS4rjY61v2kb0O9Ea3i818lijfH7UD271m6OeLNIwamQhZJACjQACE2S26krG4zkB74e3
Gk06shzKlhRwT55oR/ZzA6KpDNAKF/epJeI1CigzCL0kZcRNnC8JHsL7tpuydQIDaqO1scn7NWmP
bhxqf6rsRW/LKhjbEtMpb9hJjUhpBqGVBjGkmYaQJbIVa2dB5z4z1n+wrNTZLiIaN9moLlb7k/fL
nGM9Hjz6quwMv7aF297FuiafIEdHP0dG+W96rXf5uiqKcqsXMzZZSCqClaST0ukTTgIosCFqk5pr
gWD2j5/879kOAf/SLDnVbcQ9Q1Dp8EgiemVApbz8aGfC2n9+lA+mcSrUcI1BqCMrPJ1b8dpMjpnQ
X0U9a/vzkJDilqcouW1PO7NU++BVBnO/bGxMPHA4097ebrfyZnrCjBqTEyUX5ZSjToTqOd9/fkXv
/Tfs2X7rCCg1siw8VWxbUVKXngn9ZiR14z4K2W1jg470+ZlGUxNthzgKf2ZqMlj7uBhh9XZmPNzT
5YgXWWqbKEj5a0HSdVFQIlVJw6p9gWujWIU1KS9//oEbSPoQDqAsNt7ZRUl3AHDWYYWqZmSw9CO8
IyCXc1FWHzxmCpuUe/EB4Ls61Y9XcaW7XUL1MiXUGVia2q4NxSwEwPz53Nf7vte12D1gy2OqNKjw
njaTGgs+TpwXqGVqyR5g2agUjVZelwUV3rzSgOjNxrxyy8q51I0pvcyqUgnCyPSuZxEpq14dWPM2
Xnc7Iu86s1j/6Oww9jGEqwjcKXOeTKZaPXkxrrgSbGZDeuqMnPRVnyP7Owt0zb2cWJPZ+xSMwFWd
GujYurwc7mzDDYEq8H2E8I7UAq26g7bBN/Dbl36DvvicIOWDr8XVqY+CYKRdgt7n7ddCfBrlQFQR
gbus/7xS3MnZONunN/hXTpa7rO6QJy8jLUrv5b352yrerOjmleR9B6XagGIkotgfvbBd6UTxoZdN
EuT5BLulVRtfVWBlYTF7c/wNquyXWVMIwqU8fW5Y/mAJTowjqYlLwRv2ycmVQxRt0KzSEx4qR97W
Zod5XRXZL3jH88aUU79DKbRW0uKVNOBhbY5evcUpVpwZfz9YGtOmMll9OBSqOZmT6QGGJkF2/UyM
RcLdr/q02oowTbfeoIt9B5n+u1nnqj+4afyEI21C6C5/Zq5+q0twNlif4TVrhO8ZgEE3lYtxbWQb
tu7MUV/3cxadGV7fr09oLkOSwRqL2s+0Tt5rsLCeVZc8RUVB7dq1lXsJe9Q75sZIuFCi1lsll+6f
hhw4yDv4MH7fI2pIJ+sGKaMFFtwLih5qdzlVlnmFQss8twB+/zHQvNNx/S4mBJ3F99vXtIuSwc2G
FiBS6OXf687Q7yq0b1/dWppXoBBBToBI815sO4a+GtHd0YLSggwFsyXMn2wior+nc5J8i+2Zyvzn
E877TQiSEhxhpI/YdOxOb3yV963SqTVScqfoNn1lEmLfQMaTZWs8o0Q/F1XzQeGOcAsLUAXBUrSY
fwuX/vbRCkuJRGpxQHNAOc0EQhJfrpnzV1dvIiQ3tl58x8g73RBa4swbxxqMak2hNVu3wuD/MDNr
OMqKCgUi9rg+NGGaveZZWDg+5ib6FJ/fn/dzzzKtIQ9jg6ky9Z8s43N8cGhOKMBr1II35hzFV1FH
oaJ3rXN1qY8ORcIb1VrsSwhmToaOwUr6NDEoxAyAftbwBD2/dtPBn+zxXLdsOeu3IyehGxY+IBqZ
PAX7ZDXTTF7W6PUi2egnkNNwBO6oE7jfZ0OPDoqnTmBxwUKzkkpz5StNmHLzx7d1CU7SzWU1ZXMS
b7+JyMOkVaUk35RaI9ZRS9p3aZaZ75lDdGaR+F7h54A05UDmMqNjYV3Gnr+9cW6ZIscxl2OFWekG
NeLq17IhGNmHQ951Pjt7pQjAQM/ehj2xJdcOA9C8q3MbxryiwIX0WWaS4moLTwH4SjcssAs3jgJQ
cY2+jwgFhD8d9YJCgi7CleLJ8Lm2YUoTOtMKj8gAtgVn1l4fDJk0e2mBI8PG83vqC0qUgnTJKMRf
lU/jN3NSK0j6EoQk7OJbVCEI17UxO7M+/WAsI2gH0S6LVHpjp6EMbkSRLp+5l0gtwnVNYdE3Uqme
2UJ9sMxh7YVVBr0bHjJyPN4+slHrZdZqHocBmu03BQh/X41BOSoABWZqzlG9Z2Np7T2zFodatWil
eERIA0g393AWwYGwgvK7oXG29pBF4syo8MEy3VQX/ZXGu0Ut5fQDcuKlZppjzhFq4Q4EqiKuw0OL
CARNZSp4jx2YbrFEwB8Xpa36jpY62zl29cm3YigTPu532MBlmzvPsO7BQQzxxO5YzZ4+/9LeD/Am
QjX6TrQfDHpvpwuB3KQpVavYiMgoeLbzGCMExJLVZINk9bvcjrefH/C9GIEtKf+FTsJoRu9jOaO/
fW8MxQT7KCSCFpUw1gB+bJDd6RCw4THuakhtiV+HjbvWUlMcrHyUm6YlwnAYjeiuV1v7SIf5rIRt
GTzfjnhYtvhcqMTYdKhOB4FCKTW3wGUFSREPcUDOivMjq+P0W8hn/7p8Y+467gaNloUAC+nL0hYz
ADtV3FOYKqpNGC68PMozAkJuTivfQJNKxBW5DOlhnNvup0ZL4cfn9/L9OE0XjQGStTSFFB7k21uZ
jh1uSfiTvjEuYPmhzWWgDVJ5wNyorwHKWrUfAskC6RbjwvJVr7bOrGjff/GWYaPioKaMso5S5dtT
IP+4rUIHPuNYl49kXRSXYz0Yt59f54cHQSXK/IoEDBHq24MoMdUIXinFbxsZErCdpTRJaT78+VGW
PYmJhmoRKp3cTSVKyshLOQphhNYOw3rlR97oBJ8f5f00zvDIe0ao+zIqn1on9aECoGFrGfXFCr4h
csINYMjo0OrWz8+P9P6uUSmw6UJxa5b2wsldE+yLFwo7capZWR4p/omVSyjA+vOjfDAY0xJk7bos
Flii/07Q+dv33Hn9bGgixEgrM+8yqUf5GlFdxqsE2kX2k/WFqKDUx0xLwm8PmS3X+mEFjJSFddnM
wILT8JhH1JvgtDlnZvf3d5vdgsYalt0DO8HTGC3GZy0M85zX0xQ/wyzX4Y21xl3qZt3zmfvwfmu3
lDqYbOnWWXyVJ6+PAQGRYSNTfAKsuo3WzFrmp5reHnpQs+supaFIn8UyAlsd9RUSnvahb5voCaSx
/sfACJgIi9XDRQC8yOCWV+NvzyQtKQ9Iuj3Mc+gWTHUe97YeZWe+/fccDq6XdToDJm8PPq+TS46U
fgozQVxXqTfZo8f07yduXq4gESM/MdWUCsQgcBcM/U+DHeQKgs3w/fP7/v4JU61n88R/sJPDk3t7
qbiQcS0meFsGWGObeGIvSPGiB1cvzt3VD6auhbBDqi+rb0JZT608ZN71Q110eeAi8+1XVpVTSpuT
vNOORIWUuS9jy/qVV7OTMKNb5qUmFjGM5Yhy9k3SXHUkS0OKFhHJybmB5YO+NcMjgxeUEPLQjVML
fyy7KA6NnE2SZSZdQLRQtcX8Gj/MmqX8AFNae7hoIP6PaTfcmGVKco9Fbq6/9CL+GOqwVP34FojL
ZV2BLvLtYyF6IY+VLiuCduxz1GhmsbeBUm/+8OEv2kFsLNQX2TMikHp7FI0rUdmjUtq3VOV7nSfV
kTb4vHFjSz1TW3s3mnIoOpsuZF2T450+e9ifZk23qQw8acSrAVznlq35H9eRweJa+I2Y1jFr8Ye3
F1SGSjJOEqR5lOT1bmTBHjiN66w+v23v1g2U16lBUYniw0UXevLdJrkzjyGEwSB3y/FRZInxaIBj
fXKMVt0jWLb9yFab3QikHPPCXP35U6MavARI8umqnMTbi0zCwatKm00VapOlhuqVvKc9ESkVmN/P
r/TdLojn5S5a4KWNv3y5bw+FNKyIlZaUOF2vSNsp/FLXCGk6xJYHXvzPQ/MWXssi1f+tOYOE9PZw
LYgYrx7YGIMPnX0WAOXKJsN1L2zpsjic7ZWepcMWep0RGC5hNbj92CK5aBk0jzi1BR2wUKuHu89v
g/Z7WfFmgfv7zOgZoACg6XQ6O7mSSccVxHVQLSDQQfaAkANVNKqJnkKXXmBlI+EOY2FE15yAXQUT
UvGXvKEgR+/eMH8mEfLCbYxM4GXujOlIc7rfCmAoelBouF58AqqY8qLamsAI0FSf/RLefsfkkBeo
iiOtv0NPYXd4UIRq3ZP10KMXgFZQBNRhCcaKtal5iEOYxoEZSRgWYSehDzuNnIoDi08UnyUDcIDH
m/qjGinEKneSRJd12ZlZsoq511et4oUpUJGhPfagqDK/6kCb+PEMyWEbi3SGU488Ffv1YDdXdKnc
1G/BtEsEo70RB0gDlJfUSeTRA1mrYa1PDF7SKCL8upeO8lzZXfklckKdrLpm+to7rfEzSivluVYT
q8TCjvyU1wyfS+BovXJF2K0CP8GUNQRnVkfiYlgoQqt66CD7hi0Y4xVBIG26Slu+gP2sxsl2NGlW
bovIjmfSR2qYdW5Vgw8g201dKa3uPReoy8Hv54b+tSa/llG87KYLHHhF6hu9FXbXZYTbK9C1yET2
PGk1zt4hlPqTWacFF5eAY49UG3SCbgpSFVL6n3ACmLCva9Horc/uYnxABKxjtRzV5pGYhKJc9V5H
kghC3sbh1jazWIXN0uKwtAkmVOs5sE7kVPdPNbPDE8vb1gjSWnTlJuctiVYu4jF4n/o8zgck+aTE
1XNZ0H/omdiIEKCYvxoArw4+b5ltEbia07wj4IcAqrGsYeixY9bHFSdelasM9+zPdG5Hvm6w87of
jYTOGFrllT6a4RaJcVLJ5xoyNWVD27ka8Ogmm2KU1U+qnf14XxV5/tQLh9yYGhGdR5KYSUpyk6la
0Gkt8uyE5VOMyMoYbkryfNFuFyPkA3aqkYNCMCZuhRS59Knha4r9KJTOY1ZpaRUYsede1XMzXBjc
Sy3oHSpphG+YclzPPCkybcUseTj5kiDAq+hMfp9m7nqqKmv0+1YwEn8+ELxbLdHmgY64ZMsuE+ep
oszqM3uQKdvYGaXHVqZtvbH1xZDQOOe2U+9Xh4vZkq0+JahFWHAqvyHdLydAsmGWSad2H8PVf0pn
b3rsEyve6YCdb/pey26jMEroHuj2l741yGj+/II/mLYptTIDIKNzcF+fzDVonmYa8iYsXbV2r6sy
H+/bVvXOHOX9ypDh1WVSY0FsL/P3yYxK8UQv1DjFgiPzdSrnTWh6hBWrD1ZkbZzSekJ2dJG6M1go
HGaTSS9KROp1UwxnamMfPGDq0Ys5i0Yo++WTGUjTa7eTOu6m0JjC7zgM21VZze1R2OG0/tNbCy2O
KpcLLYo51jtpXEhTyJxV7pLAWjvb2sjDX6QUnItgff8AcW2wgWOFj1uUTv7bKdX0JoYQUkcCze6y
jTQj8yFJ2ugMI/GD28aSi/UzzR4Ecqd9dfDq5O/UVH6acMgIyGjmDXliC1/eObNP/OB6KFzSnUVc
CBb1lJPYGMgCHAKzA8tlOZAlzrQJayS8nz+b96IXngh9YCQgy3qEStvb29bjI2rThJB1oN8N4UQl
avRgVrMZ9T2x8RWRm0P8uDjuGl9JJ/lFGLasgtGSKaCkWvT73ujzc+2kDy6e7QD9T5vtEzjDk2pj
G4vcBOAOjKQp7TVeRXedaTCCPr/4D46CuR1RGVof+jKn1x7OY9qkGT0kLyK5Q1U7ltMeuTOfH+V9
4WOxlSITY4kAbJYSy9tb3DjemOW2U7NCD+WNjgO89AeDyYrPzwhoHcbria7yLWGeBiaVWmxoRFtX
FEC925as3IrWwvyaWVFaslvM08fPz+/9Ip+7vECoqZBbtHH0t6dnpq499zlVFk3gnQySBWPOl8rc
liTm7Txa0yNKR+sQObg2C7qK+8+P/8EnRSnVpUvusvxGgvT2+JkuWnI4qYEjqjR2VUkALUFaY6Dm
QBI+P9RvaPHb1S1TjYFGGdGDhyn15FrjGhJwmCCLsUGBJYcpnNWvcdZ333FLMbFhyHA6XwpZukf4
XcZT0WRNcVRpDmLzQFr/NCmWfu+2dn4D1UxvAjJFBSiHZfXiD7NFedroYueqkYVpredZqj+zTo4G
UZuRE5GWVBS/3FA2+qqKqljxE1JezjzO97dTp61CdwVR4oIVPbnELrXHWgsnAmOgXa3YWhAWIVL9
Kx5I98yh3m+almKuSecSlwlCyJOv1FJrA3MOBOXJMBL90Kj67Pp1WplXrkF7bEfxoUbMLS1xDtf+
wZGX+jvOFCqEdH9Pjmw3YgJLQ67OqMvuqUwJ+zC1sd0YjjCe9TgbN2Yo/rgFggaFJqeNY5469jtF
HvkfLW8Py3V3bmkkwb6wvqh6bV22YTIzoWfnrMK/K8lvXtfFA8Pwx2OkAeKdtnJpriYqTLY6yDJN
3BfuTDawNhckfInI7Y39FBlRQ0SZoSDa83D2uVmd3zte2TO4dHl8k8iQ3URVK3C4cjY2D04HmBwv
hI7VqQGAu9d6IX5UbdncxbOs1FVhxck3woo8cKWkcNy0mJNJXyxddSAJSunZMyhpvq6jKssuxjCz
FZ8URIGlqa+bxheuUmgr20QYs2KbY/5SnKktdykxyGRGixb0rWjI50zmbPraKI0Tr+o5DfvdGDFZ
+yVL0XPmrncfBB1APnXajChp2FYsP/9bjbOxwIwAYyGWa27bC+piPf4CcoNNrAWrz8eXZSR/+7xQ
ji4rHLw6fH2nvdQIg5SLpq6nfu3kl5mOxW2BajXkdUbdblFO4Xlw9KuwymD4fX7sd5MZNZIlg4LP
nuoo/3t7mbi0aEwMM5ATGiMH9AYi4BeMfw/W//2GUtT+63/484+qRtAXxd3JH/91Xb+W913z+tpd
vtT/s/zq//mrb3/xX5fJD2Izq1/d6d9680v8+/85/uqle3nzBzbkSTfd9q/NdPfa9nn3+wDRa7X8
zf/XH/7X6+9/5WGqX//5F2kNZbf8a1FSlX/950f7n//86zfv4b///u//54dXLwW/9zh/f80oyL+8
/6XXl7b751+O8Q+dqirQBfYwWGCWaV6+Lj+xrH9QwFrw08xvvBzLrFOy647/+Zdp/YNRjN2Axoe+
tIH5UVsRnPLPvwznH/hVlomRdSY1esho//vkbv79zv37uXAz/vPn/yr74qZKyq7lbN68mTbtBqSI
SwltES+8RzZ3bWy7sZHHO+wKpK4rndhidZPbyEHMXLa6/iAjo7/5/JVcXrn/+zksB2VhQceHA/JC
sp57+0oa3eARReoku6VQRM794BHWNHf2PGH/yPAO5J7GZ4JYhFTePG5tf4jJ9vijj/LfZ0FTC4PE
IptynNOzkJRSqlxNdyIu9kllEKRL6SGadRl0dvFc6PMDFeMfn186Ncq3H+Ry3MU3CfgCxQ897NNx
J2kmPKsWthkAT/KRhfbF5E7GdDdYJBDyHIzxlspWmB9Du7F+JhUxpyvcLdVSDZpARILO+NFAXzKf
h6bWv0SpU0uiVGbDfhzjMrXWSE/7esXirmx2sZXqwC4yu9cvSMPLt52YqePURXlFXFuf4O/1IoIl
e/sGQc2VaDODGUxbOkyVblXyCDy1C5SpN76Ui8bFqnG4ovT2CKYr0FbtsWEbi0hcukDmotms2S6m
JlUztaOcY+d69mh7cfkKK6zQ/Vkx8Sna+5ns2n0JauQVCEJI09zId0yUFskvkbfV5+ym9vobcpS/
ZFNH+SjvlFt82yFKmbC7b8ZR7Ce2qtfqjKfNtkv1F5ZQuFpDee820r6PzFzZhbVOfqOq9eT0cpDU
SfXNPJfZ1hFTvmnH+ZoePObaWOm/aaL5LsLwqwL9A7q9rW+9GoeO4kSNr0+ZE7id8iuXGRk7QH9b
Fuo6irDWdssDSEz7eze5h6hIiMyNuUR71srXmp3+DzBB9crsxkG9GyLzS4EHfw2k8jhaAFc3UsF3
sE7EmAE+Texk1+dGWVz24C2vl0TDgNgxsdWEMr3Oou7avUQVSi2yH7RsNXl1RAlkVADnqIRtX6f9
YP2qcqsCmpgLYlP4y/JaGkBdgzCeqPZVk21+HePJNXy4aalz8BxKkteQFhuCgTLyJf2aWpz5rRm1
LMO81BfiTsdl3NzTw1PHXZ4N0ffeU9rhUggHtLNVevrBzkwcyaZXDig4+dDcYCyJjwkAVtX9zip1
51IZSbANkKCNiz3H6x5CrwL4laVF5GvKbKESC/t4r+EkjtYxRf/Gx+xfIG9xU70kaR1WJ9Wu0rnT
s5j4VQfwQbkf6YUpm6wR2g8a7f1jPpeTuqFeirTHrRpXoyQ3WCqahj6X0bpKsU5chkKzr6FsTKw8
DDPxSBYm5BuPtZlNw/de5IVOBl9f5GSnwSP2S9Fbm1DPQKCk0qI8A160vstgqJK0ggjrGZs6rjZ4
rrmyDpU61baouaa73g47ZY9zVasfhk6d8mMNNnUIihxMt89gXya+QHrvLh0ag3DSVplI5HNju9xQ
7qtA0vd2Wx10rvhBeiCs/a5XAPcUBSPLKjftSCcwIIHUA+k9E/dJBLZgY9SNsSHuSVQBEcam9EEc
u/2hi6JC3auk85JLlkcAu6poMDmBFhLEXCDhJveQOMD1gBg+Cxo6AdO3tMe2fCGHynscya/N7xGz
4M9MwL0+EPsqn7rKNu5R74/iKi37MV8Ztsi40XFCoCDRpUn2ja+aINcowx/4ZSCeutkkkxJTM29i
F8ZYZpSX2CVduPGpTnrnEKetfW/IcEh+Ur/lV9UCK9mBKdJowNrqPbVnlXzQQXdGE9MoReWVqVes
HR23DvUH0A/Tj0SSgnpsGlPJg0LkdE/plukhVoWukb4WgzNIcymPBpWhO4s2mbVRbASzhCN6E2ld
dVP+mPH9TKtygeNwJ5M+8Vk/9I9TaiEuKlK9v/e6hWZLqXYmHcbTM7g3c5GWR75cI7yQSRNmaysd
5zsyqyXwlCLKbHiwsROuvAY9ZkAdBcjObIV6EQye0r96KjlPK9HE2nUoLGvYKmZuzStMIc0PFdBr
tq1i6T1rZTq9QFxL3Ad2rvaVOjrD4Kt1mG1r2xO3Iu+adgkSl85aUkn8yspEatsw9BotGNUOOMYE
ZORoO6E97jLK8jNGpkzY2EKc4odj5N5tpTlAmQGvsOWuS6H6se2ML3ne1B0xY3m8VrKkE/7AuhWS
iKs80OjTb5RSpZQem3F8zNyiILjaSGcV/sHkCJ/Cgb2qRkk4/EBh3DcXLDoSLUJqt01EbuNt3jBQ
XGp1JnFKhyGMarOO4mTXigTcvY4B5dqZZJlvFQEdJygn4P9BaxspTZkuNc2rrKn7zoe0ON1kVg4S
vqswclQ11cU9qFl2L8hQMgm2mBdpFRP2muIC1o1qS0AvwYCdNQq5ZjoOr+NUbS4aBPfRTUfc3bwE
cSXbhhN5ZjCNrj2hmKWfiDneWdRuTb/p2q9mNe8FBruZxhSTmp81XfkVaM5Y+xavy9EeGtsOrCGp
HkiOrCdfD5V078neuoKhpFwngz40uy6nerCenXZutlGvuXddX7MLGhnvc6K4qbU0V4Xa1MMX9EY4
HHXwPPGmc6v+MSsj5aYe1d7wIVHbN70M6c1oceyqW2kWcbkSdquaW0VOqb7SlWmCpzT1ee4n1gS5
cTRYDYE80PsLNe5SdSPERESkjNTS25oZqIrVUIdz7IdT/tPKmT5WeT7jAbMYcRR47m6U7Bt8kc2R
qKY2Poz08/hhNwSAjSAmq7niXgltGu88oBbN0XWbLN5IoDMd4msznw+V2VVbSPpkoqe51jSXFYqI
OWjKxg2PlGDzdt+OeshiwTSrn6BPhws3VUDx9Y30htWsCeuSaVx6a9H2zkuddXFN1t/cQtbItVm9
GrokfO3dgdDvPqlGd0XKudVuFmKD2GQpVT+GC02+phMyhAu45nm0GwYX0gV5kJoDX1qzEBmKKCc1
usHxm9nytRwEqkv4yj86x7qGL60cq95t1vB13Gev1QN90r50prH2LKU7qDW8z0Tv81XrNd0mI8Q4
cLXuIMMi3mldS1qrEEswMzA+NWgNm3lSVUpr8PO4Ti/mvHVfXD5hX3pG/0uPvfCQkZOyr2Vl7oje
hXLWEcVVCVkjMe60K6PMulfbKZrVNIjwUfHy7Fuk2QPFJ6EZx1qEOggGdcguTMITf3ZxgebVsMdD
TXjIpZIYZO4hgX12akt9RGB/JxuMD35BgChWZxYOUhvuZq+9YpUK/rfOL0LDeMZ9n5ICvXxxSt3s
h6xrVz0Jtrt0ivBbmUvmbtKhhNCng2gHdbfUw9COquwBhm7axWqXHJ1OS9fK0u93ANGuE1fJr3K3
uGZtVK064sY36Hru6GayLGgZ5uwIPIruXQrPGVehmx3geGyzOKo30ySsFQKjXV84u8G0jiaZhyuc
819hs4VXVSI7vyRvLDA7hnuzaNO1MTbeZYGxZqMNDglPo/jVexXcW6d5bokk7KI03NEte1Kx+vr2
BKFLG6rrLGzhmY/xgb8THohlrH9Eeva1ioQasFXTt9kUH4EE7eAeblqvuGXVTICHot4SUMpSCldn
VECA922TaSvW0sM8eT3FG5UGYA1FxpqKdcdJkJeX2IewwqZE5/amhhXqk6qqXPIEQ/ihWkoBx8hK
X+hUcHxFhpdERmYrM2muEHaaK8IDlrIniQeppe1mfK63nnT4wNUoro9mHKk/aBV7u7ms9V869s+X
Gm78JRzwl1SU3q1Ra9px5OPY4JbKDrqV32apUq2G1o2/jKmDBVnGpKYPwwtWi+ix7cL7yJ7UO7OT
wVh58bY3PWwpy0CsVWQiKz7TkW9ZcmWMhp9WFjh9L3qlk7+yG30rhEG5pK/netul8soeM/3KYKsx
pj3sefNAIeXaMKKHznU3Rpiv8roiFTnbNrkrd6jmom+FEu9qrX+oG6CLNTqaA3y1LHDM4sq2YQS3
roY/hW2an0veN5rL9lc8GU+pJJ14xNVk1WG9tctoXPcQC5h4Ir/oebGn7mhUdgzpIjd8hFTGnVkU
1RFD0u00O3dGbPVb8s7tK5tC8ndLEowk7cnZuK448lb2D3aTXYA5vqjLsLyIE7DZMr0sDROCQFY3
Qabi444ya9q3ZI7srXjRPw/RXY6pu++GadXMcoMPqmAGJoaWxmkkD6YH0Mo070jE2WbJUO4QQ0dH
1RDOj2kq4q+uHEiONxqblaOXf6VhpV/FzpjXa0kv/QqQaxgQYh1nfmFrt6RcZ2v4DjSjQ4NE4zTB
hKe15VYh3eJnaCTJU5GwmlKjxL3oy2ExK6jZJpzlUz4UM5L+uj5Yc36oVLoWLJP627rpnYOM5wfV
U9ydWgnn26gRHmA3VAJqp3LW5UBmfVhMB3QG7CGNnL9vS+0o0BlsLLO7acbe+1VNcfEy1+r9JKT5
0BtMb6QyE2nMaL9KY/uhcbTobkgl3QqS0f1Zd/JVqHZjUBpJtZqy8CnVm6NQk2QzFaljwRiTFmkT
BKOgK+jsb5Fuh5czA/bRcAt2YDWKPZCfySU4BxIhemMreTCBKiFmVjExaQ4iv0qbxCqLlYZJmDrq
bJTaNVU6hvYKVateKeE28YiMh2ebtEGoGb2vTXN50KbwfzF3Hkty5Mi6fqETY6HFNnVGCZYii+Qm
jDK0Voh4+vtlz7kzLDSLZY3VWfSG1gSRCDjgcP+FZRAK2vTFC2K0g+LGeocbKmVbWH8b29LiK3vJ
2sMgsitenekOZTPtiYIqPBdrrJyvnifug3QIvthOs0IvqcbYz27npAHVkZL4TruRNh243BDRDUFC
XgxnEOn6Vu9a59njI99MnoaFFII2N4mG5t228nxwHVZcHoxFA72DJcm2deLhiVL79VwZ1paWVrXt
jNzerRO3PwzS/KEb3Sp0SxcsU+s/d2BY7M1E+YA4xcWh1BeMohyeBKUWVVdJkj4PrRh+9iPpgpmP
+j5ZoxUTv2G+tuoLcbBN+xv0tL6NQA82U62fvcE+Vbp1XJvsIApehptm6oJ9FKxNCLHXDIuKzQrI
Y1l3dDJLQUWBfsxmnso8eEycSfQNAHTfEneQ2XyrP2sROk+8QXWrdx/SYYJRtIfBk9jLkfdZt/SY
OXeutte73ozLTW96WLWSDDr9yLMZ6RdkQEqEMEGwRinp8n4uzMTAlmFp2q9+EGH0DoyocOx4JwR+
yXsbcFfjH3SwkDqXN2DXBOu5Idbr5ZuB03RwZ/ft+wHe3ITIQOoIONgr/5d/M+v6iCaa7kzdeB80
BrlnUQR9svBOSuvJ+xiLzCy7L/mYQfs7icbr3eEcFGOHsYmRdlVaHhoX2Lw4rqtjTNERyfYSZ+B2
tJZpPdCXTFfr7AmtyddpV66Tvja4bQ/wmg4JTwr/JjPn1j3UCAB8jnvgLFFrmwcr0RFG8YvOP6x1
ZuzamUZEb8f9FnrGEeGnb1yywzYosu6xa7Mp3dTwPfZ2qi0HzxYzZFvwdk5Q/6wbRPwREaDX5rXv
jarBitapN7Nbv0M5N8xaVKsyLVoRRrZ5wNJS2AU18LGWM2AT8Q0/Aerp9q1ga7ZpAfTLQZais4qi
BGE9oVY2WjN+VYH+sXT6MiQUu0Oc5N59apXazbz2vBnHIjvh+ugiZOn6SA7oOkoijtbugsG96lYQ
s6e11YmnBb66uJgBDe5wn4JJ4ef0onnGLrRet9GAevemBy6wp0vOW0kYWvYuqJb8k6EBPBsiNz+0
tle3+67VXKvdiDRFZ8c02K9xD2Fup1G2XDeUk6hILG3C+3d1PNrTVB3JHaA1mec54V51UjPGXGrx
rOckxaVlFzt5Epp82l02FPHGRpqJB/RcvNdRadykSYePZT+7uN0st6K3kZEfux9t6W6yxQSF3E0H
u8RTRS/gsqAfcLaqft77UQboba3Xe3udo1MNJP1dFXXDey3RadMX9qFCBOg2N3hlbEhPfxrgyvNN
P5v9dQcj5hoG3APaYNZRAyq+6zmGDnOR3Mx+qR0uIrKdoVdhkRQF5GJS2U3dFd4uHR3qWVo9ew88
bZ2N3mrWNtb75bG1hPtFgwUKsbGwzv3kgiacUbsCMTqGfWo+N5CO6W/BeKEW+94t15vF6d11M67g
E/WsvbfmnkseWsK1vk4/0dSrtsMQ1+fBw4k57/3+bNvLKasMcV/PsU+rvlzeJWnrntMcUFzjNsuw
1+qatzXsLg3T+DEadzOFjDvAXUNCG6i3ninRoH5v6O1JKytA1zY6ZVrm+VvIEtETuWF2dt2UTW9q
9V07mQ9gM6d9YeTlfQ0v+4zgoQiLSDO0g1XjA+e4JbZjwAwPqZXGW09zio2fFQP7WZvimDJn4t24
SYMlTDGtUWg2tn8s7GBeUE1zveMcjek1OEJtX8aZ89iYBU0jlJr5fVOHpmxVz8Mu6aZPiPM2H9ac
v+IgLReDPaB+t3dm1FA1z7krR/LfLpjaRxvbis28aME2QAznQFXDuJgU+cau1JvsaIMFpaRmGIfS
bPeN2x6QNRi+jrq9bGYqtqdsRLgOsOW6c0QEM4kn4Xe6yN1VNsYACXGMPg7YK97SidY34xAVB41e
fLXJl/GZF7qT+7DjYmyqtgu13WRnVFWvn+iZut3HVCSooVFR3uMc198uPKmvA+b/RC0D3Vpe9J8H
l8rk1onFB6fKcZAFD8CbqC1iRNMQ3qmSpN1rQyJOBuXoCZXpMHIqEW0DN9Y+LHq1srpejXa6hrHk
utrHXrRtaETgpgfbHt8PPY9dK0+N7+ba/Yx7vzxRMq6cXR2V02MTOw+LHncgKvMFiyxvvIlqzuF5
0Dj6XVIJ9Ggp62GGjjEyoLHM/kjXAVDI2oJ3XBCcMygDkMVxA/tp5B3bejKvy35YT5Hw/Z1ZDUBQ
16o+d4UuDqXnjO9EbLnAiQvjSKEOVEOcprde5/wYRVTdWaldIDJskIYkIv0G/nQ6FEjw307ode0y
vV/3XtUgxzro8Qm14OV+joaPYGmOZoFwRUBO5/hxaCc+SmDjhFpY1Z3ZWxWixUV1HkdHM/aGQwKz
6ealQw81jXjoNIR3BcL5YdAEqEm8GvYibZNTn5eQa9fhU2l24owbdHJNjdQn4U/ogDt5c6ePEZil
NnDWTdJ6+UFD4jtY0ObbOglZ4Ix3Zb7xx876CptZO6LDESeburZqUMgQML9Telq/QW1ww86bjE0B
kZK8h7Y72KhxH7mu9g7c7nRGuja/1SlXlVzwQ/LEs786mLQbtmvSOOeuG69xLyuvqDPWGxrtp3So
fOo98w004WDrz8nJS7TlPLS9uMOuLjlVSxQ/++Qb2b4DkZKAcTUaNKwgHt4vUVuRkBYcp/UyAfVt
+zNa3detMB/n2bs4OHTvx7j1DujmDZ9mU9xiczqeUCI4og5MI8J27oU+s6MTZ23BoBR6f5MYUfO1
NSvwwrlrJM4WYmWfH2hR4oIx6vpnKgb99HnhaVgcSUJQR/d079zqUI+3WoCgyUKublzpVIRDF0/p
+Ox4iA18zIN5t3oAxrS2ib+TWCxfRifgztIvrSbQ3+U+Gtx9MYrnCfwjvZJrih79lt4jYIoqa64x
0Cv2gDT7Tdk7JMKLhS/FIopCf4fRlxYfPMxUWpASPHBMUDe9FhVk9/pXE0beIQoG78dilT13cQ3s
1xPVLdLhFIrHwA69MeLtlFkp7mWt5txHPRhL/C2MDdgYsRHThFQYrPx8W5RTh7I0gek0oL8xdV8e
eRI3bJvVuAdvO+x770LDTuvIOpaTVTBJe8gebE34xS5O5+BmHLLhlE/rjG/BTF9LGFRFC92u74RW
1M/IyWkbE90MsUGtkCR9xD+y7Kd4PxgwWKvBSp6ot4yHghxuO+OecpUuPMD6MqmfI53jna5SEC6F
aT6AbXAeLhWie+o5ToiIcxsuTuGiN4fo/clLreBY4JByP3GrPdX8bvztQL2dSFebXdB4Da/fTDwA
Bv6M20T+CSBFg0ZfP+GVaPiXZSm7xfi8QnSnNpxWXCvMiMfK4CyfYUavz0buuxtjaoyepLErvy1u
SgNu8n32B49Tfx3p3cCmO/HC9lvYG6kdjlasXRtN0YaZYU/XeWZFz5huANKwKn2HsTdSr26WT0/D
6NVHxJ6zbUTJ8sReDLZxOScc01oeUQ721mXp96VrLfEXJ61v6tpH/WPpxB7fuoB3BhAVQCoJ1xM/
HYJCM1DfrMf1mGpjPj/rgy7gYVD9w86Qh/LPUQw8brZk09TaQLUOVwJo63QorSZfNu1qasZVGaGg
kY2tfrUEwFlwOMhzt7piI5Zokxtd80jdfT0VwRhR+XHsQ9yhl3Vwa6+4Xea2+mw1pkuLkQJbzjur
Nd+1uf6V/hsmLC4sikMA0PmW4izpv+6RHHKsddanti2SD7PWYX9E78Xc9FpmdLtC96YwJqcZolrT
90Mjhh9+FST6Q06FcUe9cn3qcpM0NrvU0lGY3c22fgzq9nHSUzaKq+/7JbnN4E00U/DQjPQuUeze
JWv1lHbe56D7sgZWczPM7Qmls9EB7DNku0HYV5yN20Iv0FpJoo0j0AOuViq+NHuPPvVPKnlZONN9
2MRFdL1ktKDd2OHNO17xgzdOYTqAhZL7zmyXQ6YviC2uUJnGukfy59LNqe1NkFV3jlbRs4h0ijAI
ZzT1YRT4HolRWCc87R8EavqbtsMrTxvXbdJ37sbts08llapd7nJV4GeIUiYtSCoVJ58af1wmV9rU
jIc5QKe14D/kmjVUZIuziVkUZPcjSg28PbSWx3kazXsrT7xHj1fgHkOcd7qG+YwfwPIiRnYX0Vl7
bm5TPJGmyFu5bPqfQVXdrbwkIIkn2b1Gu7ibxrPpZDfF5Pi7JW2plCfbthH5qVt07y6e/SukuNGv
NZtPhl58RXL2nbOYVCTd26gooeXG3k8rA70w2r79kCMGeF8u+k1Tim9F3M3bhpO0nlntxvKOZTOu
+xbs685PqyQsuJr22EXnm6jixTsYbnoFQMvY8nKPyd0Tb0dfOLnBsaoVPKmWC9ul2VlRi1rrKHbx
OsIa4XjbDrH1bXUotefaTV5l91CBLsQLMtiIpjTMzpKFjHW0MOoO/FPZP7M+p2VKrozOeraCpEm2
tt16Vx1HyJGML+JOoduExnZ648/d/EwgBJvAqFLsWid26GoL+hmDO+P82Dr2ViQGKqNt4ceE8mK9
4/1qdJSZF4qLlGUDc9OYnhXjWmDotzaJDTVeAxmUss6AVFQVG2GMvmgNcqaX+sSGPvfn0R6tn5fz
azvqZf4touPShXmDHgQ/nTzsLsmSbriJaIQJyooUps6dPfOwm1vTtd95xVKTvnVp8mjneoDxaDRC
3aDBwOEVQrxJ42t6QmmJlN2k/xw5Tzf/M5S6SP1xTE8gU+vik2lW0yFy2qH5+Gc4igR8BYyC4BkV
RfC9kOlo5kn8tixvg67Wk/hkDUFyX9jF8DAbLY8nneeE2Am/0r2NYUysOKouFZggzq9+Ww5B9Kka
axO3lMpGn0wrCg/SEVXbB7hUcFZBYego88UAFfedhab0fkJAC92XoEphLSHTeG25FYMsFyes0ZqA
iMRRZ+wbvv7/umr/I3Taq5izFzi1P2LY/i+i0xwgrq+j0z6kP4bqS/kCz3b5G/+Gphl68C+U7cHo
I4x1AQhCbvk3NM3QzX/BlnDBrIEOg4DDvvhfaJpp/Qu/aIS8dTC+6Mv+Ak3z/4XUMaJg6HOAM+bV
Zf4TaNpLnJR2Ac2ByjJlfBSotwW5v1qEUeXS+f6iLdbplzX4DejttZEvf/4L4lOkrtEVTTGHlBK/
WXn+TWvjf8TO+O+kJbpEkwmNS7YS4ZBxzKet8ZBb5VuSPK/NW4JuE7hBIYpsDj0nKXeiLt8hSGX9
I9LDf2cuQaaDRsv92Uzm0PHGa5qrvJiK4J/xNv47uISx892+qLuRmfu1Gx0sZHr39eXyVfmefxPP
wgbR0luzn8J6KbxN5gfFRl9oSqqNfgH1/rJb4jTJBsSfp5DjcNq7TUfzOV9mxblLB+8SLakbYR1O
KtmEvl/sk+AtGstlgv+FWf7/RYcD/XLiM10eANjLFBZmrZunqUr7/rianPVfBiyUxBbVBQihWjRp
V3Zlm2of2/Clf9cEW2MOXTSEouMEn0yLZvW4qK2XrBPjQgUslsgeQndK07uyLNubzrHfYHH9PsDQ
Rnu5Yk2O3FpqVmNYesFN1Ol1mOexeMME4bXBpaPBdwodRymK+lopggdkDcYnDRM2tU0qgdgFRWWw
dmIMq3T+kTjVzqBuoTa0tCimWTZFX1pjKAyMeO6dtSrOKUoz8z+SSfzPNvWlCPDHqcvKIBlDq9WH
YzDUIB3HpFaMXmnVAzailw0NCzNoN70BWUxMT2oLIx3HxgjCARjIGLaeB8GWukB1Z6/4TqgNLx3I
veboHuSLMRwxw3ig2G6fFnz9FNdFOpHjAmNtXauZPHwLUnk33hXReq80dZmb2DRIxa4xU+/QmG13
S2Q0X+np5F/+PPzlIPnNwSYT5hIP+Gujc8CYsaZZQMMpgI5WWT600IL7XeSk+r9pDS9YDb/C41+L
WekTCx0Z697pOW2yJLsyyIIP5QLI7M+/47XRpS+c+sPqxuByw6qJ0vTYZmn6TqQewGy18aVvPC9Q
yXpoi7QRkfEC53vx2xrfQLK/MnlZeB6XLo+ebDmEDaqBn1AvXD5SnDSVspG/2b4PuD2ldOIZPRlR
mQh4vCIwe/fndbmcLL/ZP7IEi1m0SzPHXh9mnTP/bAvHvKqa1bvTlvYiuTFGC561yP6prZSsCacn
JnWjbujCVgturAKh8rEr3qDavfIVZBUwO46pTXtLFxYgANxI7JZWqO0eWfZ4yHoTPwXRhWvVo0IX
0OPo/5EWzn+OfFnWEBhmPeNc2FEVMm7QQTpmna12EbrSee8kFOEijHJDKmjf53y5NrVZbdaelNfM
btP2vs1VoiMemojkp1iztwQAXvmOnnR/Q/uPq2EmrQGddIXS8hOsvsc/7/bXhr78+S/56zzCxG5g
84fBlFxn+nReyvioNrS02GhTUyrCJjTMAY6BfdI+Od0yq52Ol/flr/NOvKCeGp3TcRj1/AYVNHGs
Z7N5Vpu6dPaORlQIAFt9CCyKJgsAnDfZma+cLtKpS79W5ECru1CDWJD3tLdSTzEkJQ5fhQKTCTq4
C6vCe0ft9339D21L/huS0itHUBzQ0Bpi1mhqbkrdfaI0o/giuBDcfv2Uqzfk2likXWjkzhZK4UWh
SXFJpO+YBnq0GiBxoJ/XX9DZfWgp5qrtQNmGtcG2An3RpgtFYgOgr/P2OOJnvlfagbKESkNfi0oq
i2I5qFQbqAJlptoh6Egfc4KF2pVV3oWInXu0urTvgbf+VJu2lK47NOXgY7C90Y0AAF/f0zRQu/Qd
6YClMl27uR93IWuzieCEebral3Sk47XBoa33L2udaCDyrW8UCxS/onS6+r0XV3HD5e5V8fdkTJwN
qJGvakstHa/LLLpstOouNIUoaBiPPyLD3qqNLYWkb8de2haUnr3FPA6esQcKqXYrXOqMv0a72zcG
FcWiC2lu3FHT/hiVlHr/PO3LVvhN6uZIhysyhAbANa53MdZwUWBp5eiS0vv4UaKJCQMo8zu19/pf
CvO/3Js+7mJeFjsd5Lh4yEE7BcGBLpZw3/gplx3ym58iE7KXyi4FxNAunBZx4/TmZ8QMHv68Sq8N
LcV/EOdLI/pLX6Fxl4vRKIrWmm2oBZNsXRL3cDrFAMwFwb2z6/fvlqlXKp+yTV5unXkN7CwoueDW
hWasX4LN6svxn/lF/eeOs6VToIaCVYpIowFuLPs4QasgKtSOAVs6BkrkNuIVaZSwwb0QxOJFDac2
P6h9TukcIBEae3fkXERFCfTqI0nWTm1k6RRAsgRHjI6Ru8ai0wjU2XtDR+q1LSgdArE+ab4wItba
dYHCut4TYMX4jR14+WC/Cx3pFNAnS49d+GNhZLT5sPEaqw0eKrdy6g90n733Sotz6Yr8eo7NNSLR
YgAv4Zd4JJQp57sLVVJpcEtK5YKuHTw3Y+UzEZ9yF/6LH6l9VNkbxkwKMnwvADoxtbtJVKeJJFRt
1tLln/ccugP6j6Hef+91iLCZ2haXNab1FTIa3JM2tPvyurXzU3rBJ6pNWgp7e8wmBxsllrpKPLDe
wATyTDH/lA27Knue6x5eROiBNz61i9fvljoz1a5SS4r8MUhRXgtYb7/ytgVcvnzNFT+lFPoapq9z
UrPiws8OWArsUhGpVc0sKfZZXJx/PGJ/qJzjUFjXBu8stW8pRX4OA24WQERDX7joXD6iaKG2HrLM
lDHHo5e0LDWI5F0DaajKNLWbXpaeu0ANLD1lPaxy2dYiALLzVj5k//4kNKWA1AFLcvrhSzEW+U6Y
nIVQoJSW+i/IwC/5T2tXRT4sbBCLu2E0i2sQGmobxJQiMs2AOGVg2kNtzcwH2xqXTQdGX3H0y1r9
MnGD5pwH14qz5CIDaXTeE57Qb+y/y7r+5uYxpYD0RJ+s8UjVEw1vgMr2SKNoEYYFiVl4wfcJsJmA
WQ1lUO3wktXXujVCf6yChAkKGVhW/zUy0J5Q+8JynEbt0tbLDIylW7P9Cl5ps3bIFqiNLoVqOxqa
2/lpG85iCUu/PV/s0pSG/suV7JcvvGQGoDeboetR3OuV+Rik7huCz68ElOwbVXZpYIyoaYXD2oZu
UW0i6Adqs5Z3fYemsoZAQwjH0QYKn/c7r7QctfPrLyPPX9akA0IaIeqA1ckaeVvhOYCrM8VCnyFt
e3tchfAuVOC690MHrN8G+ee33KJeW3LpJuKxn5vTyhUKFwko+orLnnEMihr2nNrCS/t8LBeEW0sS
OZ4uEH+Qy4XJpza0tMm1qPfcNWMnehNOHEt+N7ST2jGmBy+PsWhskPEIspZlaa8y0e1oCO6VZi37
JvaILM7ZwE7sNX0HTeEQV+W92tDShSQ0ozPB9nXhDJgfijK0201TmNU3teGlnDwDjOFExQJUokyN
B5E44tRDAvuhNroUob4ZBWWSQc6AKfcj65KPmo/rktrY0q20rAPa5gaA5ryPvriwJfp0VB1bCs80
KWBAOezCogt+GHm7bcyxUZy3+XIbYjPq1rbLBwU7HJn7ACfJZYeYgz8p7hgpOtvBnysz4ODKURIH
J14epz5T3C5SeKaaVSwGcj+h28+3axmhLugqYUUwjXi5LrUFASgxYrIMzXzuHD8cp7dS88sQf08y
8P17OXRiAUmPUEsMx66P6ttyqER38i2N/VKOxjRsWnSKsNMcvAw+RAOBILH6flL8YVIEgzawCh8L
5zCd25+5V61by0O/USUKaBC9/GlalsH16y/NkSFIt9gGn5PVVnuL6YEcvoE2B2YHOatslw+V5X8g
PfuoNm8pejPLFOXUUDoK6lX/OaXInaxdrb1V0Pj9Ffg3A5xp7Rerb0fSeA/qp072WA6TGswAIeeX
ax7BxG3zimVZ+uRuippPiW6p3d1ARF+OrQNjSnCY4z3mu6cxqt6vg6lUQUI76+XQLrA+IN0Jh7EF
0yuJrwa/f1D6mjI+ZdDWFA5zxXJbGQo28YTe1KhWI0HZ/OW8KzDSkOEu2SO2jg1JTNl3atEjQ6V6
hN6y3OO1l+rOR3PyDnkxqkW9DNoLRti5mjGTrccIxzgzor1VMijOWwrMgko3ICyP9NGM77BZvOlz
X6lKD9Hm5WoXdt/XU0rkrOUE4XyE85ga+le1fSLdq+QxdoXeClEf1J+LoC3HrQFoatmqDW++nLst
0IVGAYS3hojuU2gZ0fyWePYrB4ovxWXawmM1LnkplgYoUvVIUCHvrfg5pci0jci1J4sbu0efbYNC
+w/kO9UqGtC1Xi4KKrXDaHV6GyKl8IAI5k3V5Gp7BcXUF4WBcR2MKvYYWnRpiEja3dDHD0qfUoYU
FX43uVRwmxBXkw+myB7MyVIcWr4y58WaB0gfIUqN19HYf6j8Wa0CoMuwE9Ej5GiNRL0zdd85A67b
slLKpbFXfbnYvQm/OuiI+UGkRxeRktJvlB7SPPVfDl2nuGqKgSKgu+Z7ryhvx7l+VPuOUkheDDaz
zMibUM+G76LzbpEyVbwrPSkmB184abAybTuYwjXWUEFXHVqKSG1A2sz3iUgIbPdekzwEgXZSWhHZ
ispvFstcLQ5Ya9TfI05wvbqK8ehK8VgHk27hdNWEXqu/R7xj2MQmfEe1eUtp7IDye5ZfLjTYK4el
Y3D8TNRaCn8z33Scui0z9EbDvPY1jOqN4KPmzf1HtalL16URXVxMOu4Fx46OYg7eoRr0Rv3ylXtB
Rt6VVgtAOW6bUGjxp8nXHyutUMIr6zLyboLdaQUrV47p9CgTVCiRxBMimmprIgWm3QikAxOT/AQC
+nasRuh6vau4x6XIJH8wYH47TeiO1aM/BE+oOXxSm7cUmQlHU5L2PPvnye1Rda1Qteveskh65WvK
ECJvNDM/ntmGDdLxG7ib48Yth73SzGUQkacVU11d6reaSPY9Gkylb6h9TNlNL4PHtGgdBTmnny9W
VRNsbbR41NIqGUaE2MQ8II7Whvi09pCOg7sWTUG1Y0VGElU9Qt0RFuzhOFowT/Jsk6a6GigHlfiX
Fxu8+GbVR76n6MUhtrP3XdyrXWyOdGdOeV5NQUoWAZ0a1SbPfTTiSQm1gSnxy2mj7uC6yOTQcJ4D
dIZn9N1sfXjLDP21TS4FZ1poSTTVPQpexM2sJ9+QsH3r3rzkUL+ptMhwolmPMkSJwIWNYk4/cIKN
D8Ko4zAiu0VXEdv7t2o6r/wKGe0TCNOOksZuwihqj94yPWVGptSy0GUXkLlM0Km/lLc1FOw3QzLG
O02g56F0DMhoH0QjvDXi3giT1rl2dATAXNWhL1/l15ZFO1jwheG9idpC57RJvqdTmagdXzLYJxI2
8maeILnoin2vTXdL/JZr7GvfUgrTys7QF7MB+0wdLt+JXlyU8R21sofsHr5606D5NYuiF9m1v3a3
RZKd1T6lFKdUtjWnaoNLsSZbNkXdX9WmIk0SL4uXHxMpzxGYOafuOIz4ChXt3YpWvOImlG7RTl9R
h9YzaA6eRXWvfjB17YvSoshAHNTINKt1OdARERYbT0sRjqF/rDZxGYtTBNU65UiCoaFrH7p8eD95
znu1iUsJLm9vyzJdrQnbNHicGjR45vaD2tByYJoIDYBnRcgKrabKqLf55KuFpeW83CaZT59ytWk9
Fci5o+agG4dqThQLZDIaJ9CaYNaLuQlHUzuCwv8xaN6z2ppIF6jo8LItNc6TbDDgy6VbLROKayLF
ZXHx4iiGmALt4GGdh0jfJh5axW0ixaWh17kYTPb3pBefrHK8xvlQ7d6X/VsQJfGjRaP4G1gl+ijl
w0VOTmm1ZTSO2WatCWyNTMhLEDpJSmdv1mmuOLr08DSifg7g+fKm9VdU57z2dkFt4qA2dSku4aKb
djmR8cfmfWAmR7svFEeWwtKzx8DIJs7vvMXqpemHGfFYDBbU5i1FZhAby0U1n6/pjsdqWq+E0R7V
hpYuzKiY26xDyjLEAe+A6/V9kAdqb2UZkIPRhwvWGbxGkNU/hcgPVaBY05OhN2Xt+I41ccB6WdMc
hrVfj7j9TWpvTlOKy9gxG8yFaW90wkHpSgubIn5SW27ptkyDBKhgC1rDcU1ki9Mjdi9qs5aRN5E+
ZV7cEzkdRgdFQPkNR1WlWcvIG+7gylwFmyR23RNl9qtIVzsCZSQ/xIC4ajQ+5JKiEhgYDYJPdqw4
bSko0XeqBwSg2dvonNZWcW3rb+EoLyfGb14nhhSRlAsLyF70gdEudO3PJRDTzxiq9N0BfX5nPQV+
r98tuo0xyZ8/weX8+9s/eBECenk59/NaedQqcqwX9CjZpmkcX4u4C67W2WzBt0xF/QDZAjVGLNIL
lcOYf1T6lWZbmgbqdeQxCGF/tHH/qjZr3maKO1Y+eywR+REGtiEid3dtbN7URq0yc0+XUVFJ4AIz
jIImrGq/3AJl/Fw4Ta92HBtSUhAhwWSuiDGGnhvtkZy8xdVbrQ8iu2Ny/Y1RjfFKiMjuTu/RHkST
Uw0vgsHHyz3k4ZBTOB3rjarzz2qy3g9tmmz+vD8vW+Jv+9PTZUhUnCTBPCd2HTZ6skW/sHuYrMx9
jpZZ7aKSgVGwWkoTB6mGdB1tTfxHvmRT9lbp6JVw1i9//stzlyJJuiwG9f/SM9niCEP+aNLarLZx
5CMGHOetdhfVteKpp0vBnEZdl9UTUCkr65+RK73xxkGt1CtLMw1jhT3bSL10xXtso5VdgW3ZpMYv
0mUP7Trt0qhnV4bV7Fo/E2TNwTXNGHH8eRNdAv93m0hK5A2ro69D8R4ZzHF5r0ci+2R15VtWn6+N
LoWtVbQu/gIVS4Ms+dlE1HtTl9l8pzZ3KWlAel0U6K5f+nV4LbjorW4nE9NUtdGl0F1zKGkDOoVh
MgnIXc4dOp4qRw6HvNTVDShmzFgwUpOdDXR9Bxtd4Y2brG/c8H8hx//2URn/cqP9EluVY+F+nQZ1
OI+DkTNyvtwOAC9SZPWnqd/43lg/UWhuH1Cf1t9X2SA0UqPS++7bZX6VDBf5TaxxgqvOjrX3vmUh
cuiQN9x3s8HztMlr0Bxtqovvg+ZozYGbvo+uDfLxq0lrGWxqpugCNBdKIGd+knRcVG3foEqIA8Rq
tVdd29xkdaBSY2Jo6U5MxTzZczEFZxLDHwkmeXWtfVPYQwwtRVcR1FUX5Axtmzcg1rtV5a5lXCmu
EK8aprRj3FjgkJSwhYr0jazntyHL0FJQTZGRuj0vwrOeJf795bp65H1VflZbECmoqnpcgthldLwN
dmKJd036XWlkGcVkxHlXTHHDUuvlRkRXfqlEfL+IQ76Mpiibm8CN6uBc9XtNL7beqETEvnigvhwZ
nzfdFD0jO1azX3r/egaXprYc0n03WxVuDjVDG0hVW/26o7Ksct8xaylFTZrUhmjD5qucMUa7lD6y
v5bzXm3iUjQ6S5/GptkG5zxejZ0+VXdT5SvV2Jm6FI9YZ6+V6zG4jfOM5xxcdPHVpi1FZJwUVi9g
kJ29yto5CDfP2ZPayFJAOmuHe5RR8SXzbIvoBSLZKt1YVkMKxuziTzv1tXvGkrjYrgOy0UaFSrTS
vGXoEnY8WuHhGATKWO93/og8+JqIQuV2dgMZvQRaPIq1oHPPmeNghuY4yb5a2/SNG/SVQ1AGMAmc
Q9zCa9xzMFj5DWKz0VPbCsUtLkvnYJFo2r1wnbM/Y47nGAdU1dWiR4YwZV0xo/U8OWdDn3Zm/Tnt
VpWXIwsuxWXKuTj3xuCeB2SK6+h7i/mQ2kaRgtKORt1CgIaRh6DZxbbxkBmY/qgNLsUlel8Yy0a2
c87m6V20ipt+VmoisyJSYC7Wiklg7DhnvUVgfWijcjPXrlLez+hScMaVm9rOOjvn0rEecVO763ol
QQS8lKX00/DhiOg5Q5ObnLF3CDtbLbGVMUzzlDWI4FcOh/eSnox+HE8RJjVqG0WWDuswjzCAujhn
zpXk4Gn6sMPINFHB/LIq0o3ZL5nVTyWhMwXwJD0nxEtHcVmkG3OeQS061ehgRBnsIpxfUlvtoJIR
TLHdZv+Ps3PrldSGtvUvQrLBYPMKVBW1br363smL1Z10YzBgbjaGX7/H2uc8nCaRosNDpChSWJSx
Paenx/wG3esthvG36C6igS9YStkppTKG5LAyBx6kUls8XazxcGlNHeUEWdbJz3lYmgGqp3O4Yhqi
cenJ2Oar2dm56JAclubC4LU7d1j1sxXNd5yv+AqThiaYz+0qR5HBBgMTdIzvMFgxpFSwMV3a7lzi
dlQY7DLQbJLe3+Ecu8MnKP2E5sJze/gRKNLvExUVtf4Oo3V1GXQFnzwJx4hTW+0REKVheACcKMX3
HAZ1i+oFpP6FnpvoR3HXrkRSExXE9xpUq0b2S856eEKcevOjuEu0DuKLEA+HEynL4CkGSw8GL7pz
Tz9k+ekI4xdKRXxfK/iYZ2yUAYQpb77kJ//AYedCOyrHxeDE7t0+FG6f8jBMz50GjwKv1lAxEtOS
+yxlTqm8R2t4bqIf5V0bpOcrOk8IzI7QhwpXERWm57Kgo7xrAB2v7eeK3Mdg/AjLrk9jF5yRFyUw
4vn9yNb1qtWDcvs97MIv4H8APgcb33MT5bBrJZEbFr6L7Q5eN5w46/TrCrPKc88+pBO6m9w+dmq/
S3SMhqgA1e4TvKJOUQaS9Cjo6nXjw6jh2LVs8pz03WVOyblTylG6hIbIFJyyxt8tTBfs0l56JU9u
44ecNklXOiNwrvd+QFUMV4/6zSLs26kRP0qXTIL7IlKn6x0d0ZABxc8Gzj7nHn2YhHA8WdQ+B/aO
qnbBZ3XXnJ3bxI/CJTu0dq6dcvd63jLGwiyIX8+99GEGGlDnPKfS3pvEXxohr07+PPXko2gJTiaD
MnAkwQxZ1w9JzONSwM7w3Kr8h2jJRB28lOBh6ejICwVcwSVaT6EEkjQ6xAa0+Edh3cDppl3joovp
c3Wu6QmPPkSFpGFwSzGVuw+RfZmtKSBFO7cJHmVLLhorFsM47z52M8x+tYbZm/h17mMe1uS4+hEm
bom9q5jf1yko4Ch7bg888oNE6gTQ0piB/s28uO23/qrIEpzLOaPDoox9Q5eJUAvlWeQuAa524Ze3
0OLcsBxiQzc2YAQTb+91H3zYm/Va6+THuUcfFiYH9sDHpLF3Gui7DPv3Ym+/nHr0Ubi0MTQ+1fFi
72BNvcow/QJ7xXMx/ogRAsvTWRwh7H3Q7a1dN5i3naKeJHAN/T3Gz43a/BrgrdsQdraw/n6sWv7X
uRE5rEraNhKtYAOsrZJvFVkvsG06OSDx72/dL+0SiyTFk9ETv3fwoY7/i/Pz9nL/cp8UHtZk2LcM
phyrvXMzbOmFdxOvL05O4R+w2zVJxmfWnKwzHSVMflkJManFZh7VjyG4mcsQnNvJjxKmxrJUAXsA
m2c95BJNBWT6v55K/39ofEyZw/KUezRsISzI7xuc1D/PZKifZAdXvnOT5rBCk2TkCELBco86ReDa
1vLHCLbd50L+UcXElWtsE9fYcfs3gkJa6Ko+t+MeVUwR5PlrBJA3/FmTW5TOT0A3Xk+NyVHGZHBR
CRx7MN9hPZ/xSZaD5ucOPUfU4a5xCRatarknfwp3iczJxx4WKE98kw5tvdzhaJnHvLl7Kz+fG4zD
Ak15g90P5Y27DThwLU0JyM9/yUzenvEvi/+o64mYd0S1GI2aL/JxxSoqg6SZz0XNo7Cn88mwwqdo
vk9N/DnaRJf16WzPrZujtAeuViOBVH65VwEEWnaqPw9wpTt3fj1KeyA0iFKwt+a7SLtrw3nZ+Phc
KfKo7FGKN7WruuW+0/YjnPWKuPUniwVHUU/gI3g9wMQJ7rjhL9rQP42lJ+uFR01PsojpzVt7vofm
Z+x1odP6XPpzlO/ErR1DuWCw4facQ89wBdzkXNw8ynfWDd7F09uErrp5LROrp0sslvk/Nte3nOFf
Vs9RvpMGPbUcWAaEziZ6WCFZ/j4OHSy+d12P7LIEc0WzaAT/+NScF0fV4jr7tRmAsb13QTAVk5lI
kbSn+N4wwYt+zzFgObpCiD7Md1WRPRuEHXNYUJ3TYcAn7zfVSreMLBCune99sA/XIWmGgvddf+7M
Qg4RWgeL75IJcxN2SuSppRwpwHQOHYyBOURohXZzBSnqdIcPZ1KorvsWL+0pQFkCD9LfByaG57Tw
4TjdTcpfYCFaV8nHM3FDHIVClR8Xhm6f6R5pl61p9LdW5lT5QxwFO4uq/dQ3ePRk0ACFnThLVvtf
nYr/HpPg1vn7iKwtNfU+sOlOKUg4LXlaZnMqIEEG+/ujIxGJ1Vkz3cUmCsJl1nfnbsTFUQ20pgTQ
JNbB3t3I6z78DIk8tYeJox6IeAEgNgFVkoZRAXRALpZz5yxx1AMlex2qADCm+6T7zKY+E0N/KiGC
febvQ711RqM/aR/vnamqb2L19esOD/Ifp+b2URCUGiUknLHGewUaS9zKrPPnUiJwxn9/cbFsqrca
j4Yl8VLozTY5HwZ/bgYeVUHGmgBEWDx9pM0N3tsldNSnLoBAofr9xQHxq6q0ajvEunApYJfUl8pC
c3tuxA+rcnhrOIt2eNxTqIGQyr0Xw7kLPXEEG9VrF9cS1uOQqlBIa2Xfrl+6eYd38rlXj34fGGwn
Us4Kz3fLSotx13/aoD1XQRTiENiYEhFg+EFcujl9WLYo40AHnnvvQ1RTNTyYHat5aQJbrCF8ntMW
dKNzDz+uT9BIbDCwpGRzlO1QHiX03No8aoPIUrNxrGtXjrVjV6Gq/bZssAY/9d5HbRDEkROv4sqV
OkieAqUuqRtezz36UBoyYqbxgiJ2Cc/HNSNT+hzK+txFoTjqgtp1nUNIO11ZT9unCX4kGQy1z+X9
4qgMSoMOVYn5bVBsBQ85Lu7Ae59982PQhO8V3L1TW6YV0KwiXJMc73+qiCCOgKNOKhe0nuPhUn4E
xOarXE/lhOJoqjV1Qz9vfeTKoB1y2qiCO35uYR7FQVSNW6DW0OJUqAoXCuiDvp+bgodVaSfaOZZs
riRx80cbdNdVT+fG4ygMQpDcJmVWV8ajfxxcfU33UxzARByVQQOu8UKlRle6ppPXtApo5pgJTx2Y
xVEZBIMR2uCKw5WT58VIms9yP9UxjBc/hEzXadRVRuvKZaHPYVUB4xvSc9fr4ugqiPTYtb11mIDx
+ALRu0G1eTq3VR2lQbwntRmVduU67zn+0C3i7uQ8OUTLeSI6rjU+5t6RIOOhuQTxfq6UKpJDtAxc
I4eRtK40M645Nr0nFyDl/z61eI7CIPg8uNiiIbk0frztXZJhkM5FnaP8hYjFoE6OR/NY5+1c50N1
ysMkQQn29+xETnQbucajvd+vqXujbKTnPuVR+jLZkQAxjpUDS9clM33zWZCpOZdAHMlGI/qi4sn3
ruwbkseRvfTJyZzqiDVqYlI5in/KdJW/cHmVqzH5eWqOHDUvNUubvV+wcKKdXQ0xLhOotp8ckkOk
7LttnppGubIzzcdQ/zABPyXLRzP275Nk7E0azgaDHRGPmBDfqnE5lx0fRS8EYFjTrBjsegbxplU3
9PWcO+wc7dEMAw6M4ioZhux9lsBbIwFg49x3PATKiWKl6K5xZVXvheb3ZTDngvtR7dKGzoQuCGzp
FbzFrcpgWXzqWkMclYVknLaR9Nj9qjfv2lqg3Xk/Z2KSiKO2MK2aRNMK752m0492jz+6dmvOjfZR
W8hbEkAnj2er6MlSkZN9P/nk+PeJ3VK1JwQHhdIOW7bJn4P4emqCHG3Klkol8eIxQaCnKaDkztZ2
PBcMjuIfMiRqmnthy9HHCWggEOQteg5OPv0QIpXQSWXf0u2ZUltAnPKVudafHO7DkfLtgM3XCa8+
R9tt8NttNadYdJh/hxVJeRh6Dge0Eje8Y2be2DFpdXJRHlVAc80lihuRLSem09x2+/jep+v8H9nU
/zqH/LOQjyrg77MwXXYclwyZS4KiKSnJpqbgRQ2plXlMXSs/tg1tBG4hp1XdAG2Y4HwTr266Tak3
za0lXc0ysqVev6jdj2sNa8yWnSwtHuEzcYt45dZ2LgcqAZ2j9BeMyX6cWiZHEYfTQSw72BCW+9D9
weKqQaX4lM9UAifW30fVmYgpHuq5FHNd1q2oMzqek4WJo4xj37tRC+jAS++GMBtHt2XAWopzy+Ro
CGVIVfud1m8jrnXGefTWIbufwn9gXA57nnWjmZcRY26xFrOKSpMvIv517oMechDbSAdUNV5dxuob
WdZ7NAX/cd319oh/WSVH9YYL6105JvHeYVUwH5UpP9fxJY7qjaVbujWZMVVCalgOdx+a77A7PDUk
Rx2edHGCBMTPJW2jx7jxBdBw55KFow5POCKmJp3x6HQNszUO7hqshnOR4KjEq7sqdnWwzqUm9uIb
/AEgm09x5hJx5IclVWRVJ6e5rPq+K2K3dZc1naJz+epRjSclJx00c2+HSD7i6NGxtUJP+SLPnWyO
erym6ZSmpMfb48ve62ZUT+myJifPNkdbP5uuFVx3sYhG9xkgtGdtm3PFjKOWiKxDG9eYIqVczB/G
V6/4Bv+xlb9tH/+2PA8B2K1JWAnRoiqVsv4ReKH+wabRRtBXOvM/Ty2lo5yIohGOLCTGlt5zka39
/Jd0w8mS9D8ERTWcX9shxHyPm1s4/+F7cW4lHfVEiO4BGkjxZJJuVd5EJCfwODkXLI6KomoZ6NDv
eLji47McW1y9jKduzcURi5R4bUyMrukyYUNQdIl+F1TyZOHhf5Oh/wck0SUsnMgazWX7piFA3/ef
Xa1PZrFHYdESrftUD2wut6Z+ZlOXT0t7bgkdVUVyBFyGRxRzsKprFEqVzMFyO+VCmIijrEhNkdkN
xaiIYSl7FRU405+7oDuKihITNF0AUVGZ1u1NJn0uuuSUXkkcRUXE+DrZwG2DRViAPgqXqfrk3cJR
UxT7WbSAc2CaeJpBsSGSc7Xuo6AoTKZRTwEe7OAB9RxUaZ3NTXKKb5SIo6ioSa0gUWjnksturYpl
GPsqG9SAvrtTW+FRWhQC7ykAJnz7mkM+xPZzFJ3r4RX/0BXFw7jVIxKW1ndhESpfrjZV57aro8xn
nPgAE2akLF3LbuuSZiol5yb4UeQT0BYtTi0eHbX8ASWUQg3nZNviqPCRgIvsLnKY4EGqnrXsMOYt
rkbPfctD6HyTbYPvSfqSRRV9UIFV104s4tTi5EeJz96xdKLjiKfXqiaZaWfT5b6rxnN8Cn5U+sTB
1jdxO/Sl7Ls2G3GeGLbqVMTnR6lPt4TTKPU4l3baM2i3HnWtPp8ZdX5Us6lmTueRdmMJG0x7XVW8
5wGBdcC5px9OWRvqg8vUpr6sUxTAY/OaNMupsMyPMqI9CuJJD7svnQ/qAmiq6eINOZf286OSCFrf
WSXT5kvTii8Vyr5ZH/tTsZMftURSw9mAhuNWwtJvBgXKhbc51ecILPwoJ5pCNuHGVfqy49vSZdB0
RF2ejtv689wnPSxT1RtwGT0+aYBXtmtzScb/0oj8u5STHwVFRlNbe4dPiotX9yvF52WXql+nv8zI
WqC1QBRvvgQ77+bLqd9ylBntngwbT4kvk+VDMAcAPZ38CkeJ0d53FYOU05exttli22yJTxkUJPwo
MQo2Bjy5wCipdX7XcHqj5xxy8OjDcuXbHnRLTX2JIwaIh2Zvs3o6VxThR4VRxSTw7/PkS8lq/Rm1
o8Bm2xRG/1VhoP/H8+6fpy/+D/pQN6KxX6dD2aPPl32CSbF6cIkL4ie1oC//A9BmdPg0V7qGK++2
69l898kabWCPyqF1XVbj1qsfM1QSzf4A3xogdfxeqekj7ZJ4fKRTa+uHyY3b8jJvVZ1eNEG7730B
ymsq+jaM7X1bklU8Mzg60Esvo6orXFyB8pDJOK2+sSAORd7u2AKKVo5mKuY4sS6L0qBdy6VGMeqV
hTaIr3ohrLolHrqp13UQLN/jzfsLbiofXBeyL0ii7A9GzPIcfxne9xf1AeUmNVfiOkPt/JfFX9vy
GLYhSQkIHuhGkSDiV4D7SCBxGEsq9PfXvLpGm2HmI21C92v3wKmBtdqNEQxS4B9xNz6Ku79pv+PW
Kw7azpSq4c3+pRlU66+LSILtimnkpztamFrxGMypG5/jLu6jP8FF32wZwWuhzkWyNJ/naourXMaQ
JOaWmqG9d9VaTS8dEJvbp2Sb47oA947aXFdpn+SwJogh4+wj1T7QgfkhJ73e2DvcMNdrlsowSH9s
GPTpDkithTlmm0bN17rxktyDNRa88IlauqtIurDK0wj3A5eE++DdGu+KXYAi2ETOmJXJu62u+w9r
2DTmUinbs/cGdAW8zdL3bzgyI0g+VnMrMr80vb4SEG+id1qFU5uPAMvjfmp3QJqqvkP7DdcrBP8r
s1WQpz03S7F7qNBzsi4UqPVRJkA2UWbMTaQQ2GUjS/cv6wy5VtZEYgjyleiKZftmucbP30h66WZb
Nbnwk/1q25YCgqnIam9RnAT85w6CVVRGcqDVLaIwQc/sEMH5JwC+yeZyDNYHTiQHvRuSmSrfxyH8
jj8zg7DLW/eAg/6QZIAlDvM324hZZyjr8rSs45k4gIhCVNI9wyrKlj5K7KtN2SZVNoeV27OmM9FW
xF4G/dVqsdX5XAEkDBucfZe56Q36pteIi/kyDSFks6wlss5DoXR1beXMfEEhpv++NpV3WUCMgTFH
31hZCKJT92m0jH9F4UCqYljjdMo6ucr1NuM/t6UV0bJndTsy8Q5XB8mcgYu8mpvsBP59VJ7HKguS
sYWDvQbgxxeTtWr7RrdUQccH+H1jfvI6ndKC1J2NnlpwI3+Ge+3JLRCB/2uCh8qfW6XDT1T0OkHN
og6mD7LSOwFgJln3x1itgBTnDZsGellkmLDXtdticrVV1/b3zcrQ3NTK9ZjNsXXvRmfb/oq1Fdnc
xNPw91ozVP4kGNq2hJNQ0NyCzVVfAc/xl8ESNgL3OHX88xqb4EE7/JesBtWFf10G0bXDBWDJ1ujL
OjvWvq8T2fa/cJtHkwuwMqGw0BLLKHnwSwSscta7KlZ9rnEtNERZQqJ6y/Fjt+llSAhztzFgoXga
1uFtDgS8wrZUDRU+F86F8iPa2Gr6Udug7mFfOks6ZsNYoYqWNN3wuaeE1H+LMeqqv2fYUIwFmSRS
7Lpuk+6xBr/b3/uE7u27fWqSL63XQZRr4tb4Ohll5xfspoHPWW1NcsXNKQ8z4Bd19xntI1H6uTJU
PogB9/poiZZz9TAkPvnV2rCDepfxfn3u+x7pQti5+WsSpxb+a8o2v5bWLa9GecmzbsCKCvJ5D3X3
sbF7IAu6I8fIQGhbo6JGvjTeyIA5QYJEiRefyorcdGDH6tIgVQvyUfAqunB0mVXFLOrAZIrPcXBp
gmD9nvSiH+9G70W0Y+/IVtx3vg3vhzB1iDUCCaSSLFNyA4t3erdX82Wo5/c6mNL9gi2B4w0rLbE7
90Iycl1aSeg9YIIbWkTocPkybjHqZTSZ0+8TjfijiMz6nExBYx5SXnfRLYbJRXhlWATLMwLgQ7cN
+QgUpPX1c7omNbpKGrY/i6Qfn1DWQnSPoBsJ8433srkazVeVbQwV4wwLNP0TxM7tJVWs5Tk4yH+E
zZj+Hadj9SMcyNC/H3i9YybUVNE8IbUo/Eg1AiJgmUCvbRLMwhB+WLqtfzAnro5p+9D3ZLyggK4K
cGz6i1nkrfa+ZKQxRaxwdTTz6DZFlGQp3d7Jzk9ZJPcuSwGHyxQQT5iXzXukETZr0YmbWx+s2Q4m
gU75Xkie2Ewabp6aMHz2VBcxn77JNXDXkDR1YeGIVMCv/Gnn04ZSnhZBscDfrZCdS3NlApdmFBy9
m6/Av8Lu3PLnVLSf7DZZ7Of+B5dyuQJYzorE6fUTd5UpxgZ8a5AFpjFP4QJoMW1Fhe0n9v4BRLsw
gwvTJ81wggiwwyO09Z83EWA/rMY0Y/i4OTQUNGN0e6abvNHGP6duIhdw7z2cVDuVL1zX+TaTlzax
f2AYk8sIcmOJQtYPxeR+iaK1gKxVFt3W/IIhSX0JLG6UBSzPkAD49qq8um2dHPMqJUtOBouwYukr
6cQ7u/GHaIBWsI4h8Ym56DNe2VvHxvRpYO1zpfxaJMn2vu2nQV9rH/zB4F2V6Uo/Lm5/ppU0maTz
Z7Nq8TAnYrpUa/JL1+5FalwX5z3GMG7NgpVgfD4S8YQj5/4WAcAw985gC+qDhdZZKCdkW1EczVcV
JToTXrk8bFWQs2H8UHHJy3CRAIgb8p6hiQR0pTaPVDhk2k5ZMxD8P7xHF4KLI3ppY6bvKFYkVUZX
9JhoFJ2zqW/jVzjXc0SaqsAPkn2xw91TZQPf59dQ0uTXmlRLVaSuDj/VJrJbMboWl440bHTzRGMa
o3bgLN1eYDfEi5X0Ut2kaJXO8ftomMdBV9ErR2XKPxAT0eeEBMpkTKIXNfOTEX+ZLe6LoYkCcRdt
lXwdui72WbQt/hscIxNyTaex+rq27Toj50Nf6EMaMuExMydAjOVQ759ThpvQiwAYNO+2PvwKfxgz
ZVNTT1/5MMpfk8TNz2PXWYyO1VhTWE4jh/V03ewIICiUvSSBb7cPU5/K/oFLIsLrFEoCxXUXLOwy
0KljhWh7CbVTv1Yvc1zN9tZGTP/Z7Yt+U6wr1kOIrDCtwmHeVtwvbakt5NLiXRnaZdr3UVrTv2YO
m7nPypDWZuGAYitqpOv4jbTdaJFUibot62rov5hlY8MfZuHrryWBaimbkghK/gkZMe6u1p6yAgTt
ULw61RlzCW0LTp3ut1aXHBZNHwlllb4MRmFCjlagnVPWC8xUleXTu2Vd5Y7UZFo0jKi87V+HcZBN
3tk+othYGrJkqLDG8zWd+51mk5bbmKPpmb4bwcXXH0fgJuZ300zIeB2IndW1oRVyQwBHErCsfIhu
YPyKfrm6IWoKZggpkTSH6VbgKPgEzNsM/TOlD8B6zPwROPMQ+Vi879OlxT7zlYTR7v+OtwpyT+PG
YLlNAyDWBfqCG/lew6c0uo+RYBWGokmizDmqVE542GFfSaTPVnzPtowBpQar2Gs038WyaYb3Qe/7
5h2lSV8XMVJemi0GBKRXnFtAmGbzzsRFKv0K1mKNriYiEEp3t217YblKHhvPYvUgqFygr0m4VZAB
zqLKXLOPH70V03c2Aop3a6GjD/KkgYF6zrRaf5lAqDBT6A3+3G8BMJz9mLSyBPAeWUni0URRuAW5
exYYMT0ujQkuGoH8O7NR/GkeA/2QoMb2GDS9f8BWSNVLHC3MZVo7zx5SJRuGI4ADP5vt+y/t4vkL
TnWCZ+0wVVE+haQMK6kugV67pXCBGNktYoH3uXGM+vcLbZYtj0zrCux14ttudQWqNvyJe6yxof8W
EC78pWuRCzyN2Hn3dxrpamZhv3itkt6QH2SZoz3HYafpb0uwaXPZUyo/MMHS+rIHgaMP3DOWPsrB
bp/gQal+QefhZD6Ppq9vI9KtBvdJ60iLnbVPi+vW8F2r3xKj3law3AEr0fydhg1LXrlk+2XY+pnn
uP0rPZCePpvhvmmyKmDP8bSnOCHCOaaHl0m1zSi0sYgVNmGS5KrWGvkYj+L3Yz0EH/TkFCLRovl7
sXJl3+3xPEyvK926H/3a+xB9xUYF2aZChKd5jiYQd4c9fIl75V7rWQ9wgl/rb6rZ/PitoolxeVSh
zSxKRRAUWAAgBch2ftvht3FKsduLZcr9vk71bdV7+ODEUjcAte3M57PBWZiA3dR+Q1LXJlnPwga2
6niRj3uaNj9jpdb3KJdHn2ser+ai9kXdZ1jhIklakq3FgkwC8lBD+VM0nrpLxRdVKtzUZcrvYXMl
vfXVo3azly/1ROTn0cXv4JrNMhOieTdUi7pwuNFH+VpDwndJIl/rx3mIVkDC2mgBUk5u6HKRQ6ou
i2eyebFNtAc3+KKQp1BM69dqjYLnPuBsKaKkNSghoCWJl/uEc8WFjlE0PVdzqH74plc6I8hk18sU
UyseE9rxckt1CzVV6EZoLmiihssQj8GXTVOWoYjA817E7c1G3fgms/lrcOSF2QGmF4FIduQULQ+K
ntNI3mQ1zk3m5J6+T9d2/25iIx/oKt2LVjgJZqnvaPMsEMO3H/Ch3dxl3xADb0vvhtLTvfpz6O1m
LuPKe0Qb5Qd37StKhneoyeFQ7kKkh/AhlX/jDN1+1PMCpW29J+UonPs4YbO8h1tUJY/EL7V+RRm/
+ylFl475oLalCEffPURxhfxGT9PLkkpwHQEDxjY2pCz6NkK3xbIQgMD9MvrdvCxDs8hLFa/8HYW/
6lJWcsGxtNtI/BdW9luxhvAt+DCNvrU40KbDU9/6oYxDy77N0GN2yK9St146aibMKgTFJtNznd4T
YFRZtjXcBLlPRxc+Sh3LtBh5/xYS2vojrc2LdiwqtN4fmn0bsyYeyAf4Me5PA4F753MYCf9pR6wY
L61c0WI+AYRwGanhyX2w3ocPvbT8k5rhW4ZBV53OYa1D/8SoseihjnS/E0j7x7CfsevMmy+qdXSv
CePYR2sazO+VEhW8h1WXPpp2/QnRZ7J/n9Hf/rMPHWi+jBGdabVtuQ8Agr2tcttIthF0H/Z8eSS7
v8SspfWl65R/rsKm9FX3unUzW1GcCPkdwR+SM8DwSB/nAfqh/t6koKXb9vljTUOrc3QcwXGDtnQe
76wT4MqLme0fgr23NLMtC79DO6//cKGNWEk6xKTcRbEfr82GRijdwiBBbuH6PFs3If3SJrjZGPWO
fJ3WXT0QsKXt4zbjUjZnUxgOT4EmAoO/KvJJV8TNL2nMUn4NWSrGj5BJmznv1q2zn5ba1L9wybCY
AiHYoQxjqgFP2dG9A9qhjZunwGP8w8gnr7HpTHs14w7nX2anLS5jKEjDTKaglmdrTdm7RoQmzh02
9mdi5Ppd1W3Hb1wPEKBhF2pA2QabkBZNVZvhCm7R/AdTHre8cL3DbrOAs6FzwygiHwzesJYHq8Kk
HHjv9L3esMbv6EUZPnKd0vhxmOoWk5qZunA965usQ0BTGVL5IX3YIhuaDPc8Fgku6az6Kt58aQvE
DHigxBv8x65Md2wupqlL2yuP+rl+MZWROPWELhkudlHuxwIcF8mpC3HP6JSwIqdjLT4ChtbIfAyS
uH4iESoan3AISLd7ZKONfgorOBj/zRVU+i+r0It9iCHGCW+jq9rpVXTdEP38H/LObDduNNnWr1Ko
e3pzHoBdfcEhR2UqNViWdUNIlsV5nvn056Ps6rZzW9bpBg6wgQM0Ci1LmSR//kPEWitWzEGehGsM
/vyXvu2kaC+Rrc+s3KTWLqUIgMAN6ygSToE8YxFiSyFEBCu9MWsOUYnyXrebMtLpMaS9wh3djAyc
YFpZOyqgm3JmC+w66knWcnEn5rHRu4NRZYrdiQzGPqY4RlnHslUlKzVjBO+GLGlkbwzGSXV7g+Yc
TjK0WX7ftRO7GxRXNV6WIyCl3WlKntq+mYiBg3t667s4nvY3mUKvK7fwcx3JzkA+bXOKhJ/0LqYB
VucLQAdd25VEu3ojlceExm+y6w+GEd2MuSiUDvWV4uCU9Ty2J6OLKy/LO/JGcpAsWflmJFkvwEja
4OVGqlXQVkTadgMgVV4jb+1LLCP5wDY1RV1O7KDown7lGwCZ95UUhKpkg19Q3cEqU4TLqhDYabMm
NDHREXIrmmxDzZr+IiHKCkdb72XZfwwUywptS1ST2m7pHPUYJvx/QqRYG+wsm3kOfPXrR1Bvna71
kKGtE8Q1byjLjbneDFwgdYtRpGovJpjWH8WCTjCbtNQa7doassH39IBJbsuTUZzEVGyTL2Yt4PpU
pnEQu/EkhgaSApmaj8bN1HxUHxptFqwvSl+UIA991cUe0l+B/ClLWtUxika07JFYfPqPZHDGeXFw
q4RJHPlFuWnoqLnJrdq8BCxT/1M65kzNXUulVIhZXW7MVhzdNE8Ke87D760x/usn36vmH//Nz1+w
+KqjIGzPfvzHbZHxv/9ePvPPv/n5E/9Yfy2Oj9nX5vyPfvoM3/v9uu5j+/jTD17eRu101X2tp+uv
TZe2r98ffC2Wv/y//eUfX1+/5XYqv/7155eiy9vl29gS8z+//2r7/Nef8qI1+a8fv//7L5cH+OvP
m8cob//YR23b/PH1j+PXPmr+x6e/PjbtX38KuvxBU0BEcUuhfFCTFxnl8PXvX5mcp5Ku6yYd09C/
//lHXtRt+NefkvFBlb7/q/RardsUbImvvxAtTTJFTZJUQ9XR8fx9l6dvJNO3F8OofP/5j7zLTgX3
2/BYS/niv7goDUc44EbLVGVJ1SxZPuep4zKapMgMRDcW2vhAZptc0+xLnNzMCORTPGKuF5pFuNOK
SAo8RWOB2WYfItUU4YVkXSksEI4o+himkW93VIC4ItDWHc298sI2C206yq1U5/Yg4z8LTGXVO1pC
gXnrkqiXLj0fE8cQ1fornEP3jpbvVUJ29nSGxgAbiiHJonLex8HSC6gaOiK4ZV7591VhaJddHOEb
XYr1c4oHPtuPoEgAEDlgpq4qNxbBoERht58/qaX5WAwtQv7XmfJvLZZD9KUumuKlPV8KP62ey/Jr
ftPWX7+2h8fy/C//Fy4aSXtn2WybIn38Y9tyspQ/rpfvH/y2YiTV/ICFiSFpKu9OlJbavm8LRlL1
D1Q/qsxZTTYUcLR/rhdV+6BpmgGbJyqqhFCEGsnvK0ZVP6hQG6gkFIu5/m+uGPR9Py0ZvkYDNeFa
ogi1q7Jm+P0PoshyyvK6EFL9IxnSc96ntM4SwTLrOEwOxWzJnqzHL2GV+9vENI6zlM0rP8wuWvA2
O5L6A2eq+jyoVZDb0WylDg2JrwZfrq4auk0es8kct8ZYt9d+LOdrVUm1SzHOtEu6G4HIztlFQw9t
20jHxp27KfACy5r23ex/SUXlyoCDcLO8us9CKVnJRqu6hhg8s8YDInDftC2zvMmmYNvE5mepV67K
Uo02xAylN+R95mT4T9taplwFafzEan7wM9CbyYxi+EHzti6MxpYkIbepOKlsP53BG0WQepzQHgiw
7uQq+CiH2QPrjvbhpYlNtvAYSjCKXfpCn0VyFFE9RnOwkgUF26GiBUKXm09TXXJKQ1Pdw+49RZJ5
20zqhqBPsEUMcp2x0Y++KuzEzhA82jMqNpnqHmJmCTll0/UrfK6ov9FIS+Z8LbZ9uepC7i6WcGEc
R/HOD7hNunXedjpJvCTg2pArDFaVpy8YKotua4l3nJTTeuob0LBJagG5+c+gxs8GJeA2FW65TSFa
eenLge5AWZpureWnBqGGPbViCjpZhM+BIor2GOXdRu0b/2EoNf8+iI1w1eFWekr7NDz1KUh/UIBF
SGVmF2M6uFZHZtDUAeBRO2MjValwlVVSehIm5E4ccX1jFssnXSuk+65kBsCOz+QSabmq5rpx4Tie
hVS9sgyBhJqHNjAHcYQifMmF8CVSgpeoHGRSn/yimEbTTUqGKIC4QUPR+VtxnIRN1AujxzSJnNYK
xE0wlNdGQl1mU0raZoLGtTtKGZi1Kt25aR7kshZCm8qjA/3HJvjlXHWpjKzsQJ7uejMkqAdos3up
r7fgWcnOzEV6EjeR8imdYF+I7h78wG/Wszjc0S5ocoymD11NMq4a1cc/19eUdSDqR6HptSNa4epL
LpBTl1RUgGeqV5DhpSca0lVSxM9DPN7FFfedID44lECOH7Ouim3aygh2AEviYE5zqxN7el0qRBtD
51voOXnKa+UKN7axsUfIf1tV2sa1qKiz88C/9av4CU3bTd7x9ouYMUjKxnJexzwvm95mA7sSpLy3
K7ONbcoM9kNSnsShP/R6eiFFUuHOc47bWMxKMjiCnCRnsjcts1MbtbUqF6EdF0xdbbGggKwLLqzM
3Fq5yOQu8lOlGNHVHOtHmbdp11N5L4xyagu9Di5faJuiBV4GxdwASDxUzXwXGFO65Nh3fss8mYa8
oyul2bpRm1+kda6uoqCL1mWUM+1UsCwIVVZEZDa3jZgYHqGKf1u27C/xktKopualQo36m2evxe4Q
mOnFXHK/Bs0pGrk8FT3zScSbrJp5JhE/RzsMUV82gzhvpKAdXENuexjl+EUou0OVFo2ryEGG67/c
O7How93XAmSBXvkPr/tf0VCar0LOeMhY8BIRmUWpP98J+iQ7YusXHnBr4+hVCOMo8Y4rNF+OSuDk
6BB6jaxeiQK0hWzqxSUecqpjzsYIjw5FF5mK4ImC2GC7h+0HTLLmFLU0MqN6kGzb9BmSQuL3QdGm
27mFdMosNg+jqu9zqb5fnFRso2PLn6wKXnHKb4y6rGxlVJtrcD/NyTR9pYmj7AlRZhJJzXcJWZCd
N+YtSbJii9wMbFB934WcFKX/qOrhS6YNOLylwGNG2bfe63fnipy46Km2PTCBn8yBV3civopz8jT1
qeiiEm3cJqBEndLVchUOeWi3g7LOw+kONuVFbiLDmWFqd2BMh0oSCmcIWLJprkVOEaYX1ZRcVBmf
59g7Ws1wUHx/9OaaY8lU44dcre/rLpN3rRkSFQnzXdnoOBv0TERZM0Goh64KnZzot6bXuBCDqhhC
PjlNPNcHq0uYayKAz0BhGHSaeVRK5aofWHdiUN5YWf5QCfHHuALhCELmQlLBXdOZFZDER+UDMBg5
2gyhmaT6UcJ8Y5NSmn+jJKXhyW1cwv3zLmWOg7Fr7mGWkx0dNZ9LqrhgWVrZGTphcqh6UXYphVKb
QFZHj05W0i2xOFDKoGhOO6tXg5JY8NMC7dtMy6NgqKFdTMm79fVbul/QUDAtGePFJqZpwxfUNDez
WpxoGPAwclvOFPDHeOg+BWDgGITkF3E13QmtfuyLqgIJ6I1NRJsRW1F5oW1Q32dzShugmJFoTeEr
yXripoGxza30gXlwn49MakM1bq3M+uIL4bNoGqMnyzO7dzSI8HGzf+2P+SlNpjsqYu79BkypHOP6
oOQVEGiDC5SlC185aRo7AYcSsIVbVRmNfNMse5AEfzeVeuoMYfAsBMvQFzo7EEb6dpTLgj2Mzf04
lLEdBdyjxDD3k29tBWO6G4vB3yX0efKKMYuvhCTgKMWHT6c/yy16iMSr1Zpb0JJnbEtfpjEACA+e
k45dBgKs2whlWmym0tcgSLk7c+CsG6IQBQhE4hr9oOxVgK6sT14sB1bIbBlUNwOcc1MBEjlitdUC
704aOAPpV8kddtFTrwi7DPd/x8qE205jK+86y7RB1LgbJF52R02YLZURoGE22MHAbpBPpmmL1BnY
Q72MYAiI1beBzvxG7lM7quZPh7qX1DspZDSClk1XGwCLIdGiJ03h5G2F9FTm0BmiKDm1wqNbMTSX
IoxwPl0FHM31y1xmO0r821AVr1rES7Y11yV2yyyMGXvndZ3OwB1YnNp1GoaXqQWztOyUTteMdxGi
i8e613mYtLlf4rsmyhonSoZ8Hc/oGkRiK8fMCWpKmS1HjiprZUSF6BYN+6wv+rktEAh6cppeNJn0
WEyJ5sZ98ZAVUbcibl63Qyt7fR48R0nD9GO7ShJ2fxGhDYQ+kaOCwH6jTXoN+GgoK5gT2QvBTdYC
ai477vmPXDI1DXVM7RhZhif0dX8cqrKF9BavxNhYKYEsXUQGqwbg3NZzf0KjW576gfubxDRE3Vck
gL09h0HDHhmFDDdCoKc6Y9tJMw7esdXgICc+abZsZ9A7jZ0a4U0vyN1qqpmoCY7FtMDhuXUleC7K
5CEYrMnplxA7TDP90CqUY7BlJW4INOX4Yza4oW/eoq8lnIY8Q1UpbYO6rB2tX89PGJ33aN8m4Smg
WtZVS3iORmChpz6yodfNMMLkzQt8eZeF2gtkxeDFhTo5BD13fem3G/DfZm35SuJFSDNcS0utVd8y
g2WUFfsg53xbNha6P6DNGANs3Cbjdm6Il8c5hFWJdNWN5BE9R81JROdGhjHRlZ0Yhu230t3/B+np
m0ns/8bUFKhE+R2i8y01fY7+2Hf5YxNG9U/56bdP/52f6h80S8RaVxd1VdWW0s+/81PtA5ilqMhg
KZR8L44S3/EcklDCVgUIgt/jc7D4SP2dnyofdL5EMiXKfyBcqWz+NxAdsuCz/FS2gJtES1E5EwyZ
BPrn/LQq8FQSpLj+qPXxddLCv1aSLni6Fj8VQMQs2ogcsavKpzZurVWCBtTlpKZvj1yWj4nYTF5b
5fOKA0s7IsmckcAQdOewFAeVfBSh5nynKoQ3WIJ2q65u2dLDmkAnC6Z1PyrRZgYE9jTRV/eTNRQX
0jRGa7BHaz1jku8GjXo1NbO+GqTkUTHyCaQ44iowNqus51TP9DJ0C9q2uYYQp5QKkDXMzdC4Q80x
nJA+QQXh4V+WbANzEe4JgU1XshC3TksyGhBXNAQ11hxFRzPRao719EmalCszzy6iOn7O5ugpMgho
l3+wfPFODdmkhQY5bjF/blL25yapbjorvRBEk1AxniPUzoS3vVA8hCZ5d19QQzdrZbkayLm8WdUT
fG6JOcDuX2TT3wEn+zujFWa0qslTOHWW04TFTWD0h7Fc8rmIFDrqSZTBE5Z9Pn4yloMzpHfi2gy5
/7IW49uKaGYbZVF4abZzi3yimKe9r7XTGhqJaJg45DWRhTwjThoNc51ZvCTUodLFWOrHLqnIafUR
TcmD2HK1Js0Rz5GRqMNy9g2MwvJPhZ4+DFN9k0/B3p/b0pNz/ljTclC7Kuas7oUvr9mMSW9RCobb
QzixldEs3vAoJ0htM9Rvu5wsVOfkber0AX1ZuTLSadw1KdT6LI+iRqKM8K3oxtbra2Kzxq/Y4yKR
U4XXI1uERqMYcowhr3TqJH5Zsv5kWu6xSx8sKwldK5BSaNXi9JpuRHHYrej2VT6UsUUyJBGaVrMi
XSg5evDB1NTjtEydUWkO9GQRbAuB1AUKhe7C0OmfSMESwYvdGJl8nRJJPUmSWF1Fc3ePpHctR53p
zpayKaroqQSwJWUrbkK9HY/QNQ+NX9/4apw5SpzfNNxtXHF4itlJalpIy2EMV00tJF4sZ09GlzxP
MX14VDUN3UhVcE6jZ/AuL1J1pS6QhhVyZmWhsAtrguOJqSCHPG+bJ88Qf4Ss0hXRSL7WMM5dUXoO
U5xwsDVTArUmkgkUdAp24HO0uy6KiUF9oxttP+GYjKf0JNfahkbvgasE+U09sc5QGr9ok3TVL6Ko
oUuZdlH+opW6YKNsSx2ILiahLubrSFCnlZ+RpDVgwq6VDYc4Ch9mHeBECAgM0pihHUujzx3IIHwf
2qGg1eUUXOizhuzI13SvDebDoDFnRo33KUZEESmmLYxFK12UYzReRnKTr+emIf9O/JSSySbwCquW
nTjgrBxooueICV+gKdXgouyZV/NMtgmIfI+qqHS6SaeluAiiUBVB+NwWMDlYje58IXrxTXX9Gt9K
BoJIlVAp6CvtZLAtKmDHW7qWqW7agB7RoZwKWTNtXKrlNaeygDWW3IeR1D3VEg8pINamgKJze3UC
99Dk2Rab8LmPhgM80Ys5pv1dGhPiyLBeDh3/TDuKuLXGCjNniNt83QUyMF8aoymU6/vEDJ7QBD2a
Yp+6glJFa3g+4j8fLaQESmWrCUgDXKzsmBMhi4kZw7pHwOUVkSnYsUmkV05ateuwQtskAGSXpqnM
G3P0q/uORM/DoDy/yPq8fioLZKh9RHrlIxF4nTdaSx7NYoOhNtnirHqWkSXU00aUmGSEI9FGMEnj
1CgiTVK7bzVy/59HHNQyLJXhb3NIS8QBd/SYN+Hjj8HG9w9+DzYk/YNqUPwiwtN8x7W/BxuS9AEe
XkYIL6kW7AgX+5s8kj6ouizyIVEykSMvFnbfgw39gyIbaNN0wgNLRQCi/DvBhrSU0/2LYBFgjUhC
KcU6K7OrQ3pcTWpnYB2za7T8C7UFbib76OyltVAXiGJRfQ+XXWC9Q+n8zFf984LnjsEZxnap3LBm
ZlFB9Gqt5U6s0HBHME3lO+4YZ7TRvy4CvfAjsi8G0hCm6NO2SXc9zKqr5q074N+FUbbXj08+UlyU
t/tamclRaqflNFb996yQJEi/X43pOVmV6pk0RWoibMV4WBcZua4vgEzNttRkRBYnUQWUoes2oJ4j
jNlF/l5b2Ffjgl+8zXPjYaq70GVWtI8R2CPNYt3W0VbrKQYKYBbE/jRUxt5IdLcWKrKl9xxU3ppE
55bECRRIpZlVsZ0AZS67Y3rZfkI2itiWmgj7h6V1+vYQPxKdy6v71aMRkf/4SgXELm0zF/427xW3
VC2ixGE91ZfwE25XWG4IuPT7K705e5a4/AdeKJoG0aJ93bgddHM9T+DkJoCPL9taEJ1SjVjTn9fs
wSQgt+jICZfrdwpF33yBy5T64dL6LIyU1QztFi3VuhdP7WCstTrArxGMOUHu0DCi6r4y6U2hv9eh
fOG7fjW0Z3mGaY1CIRpzu01k0V46W2M8uRZ6dW2xZNQRsR+esNHwXmfKNx/ybM8BQ5jMqjXNbXlf
3kRfqagbRgcux/9UH+i9Pr87L5cH+MWDndsgJ34dm0qiVFtLMOxCuc0k0JzJep0+MzsaAt5K6FZS
rHwU393gpFdDqF9d9mz30QbCpcGvi2270g0nupPu80MRHsKbqDJX4SnfyruhM+xkdnq3/+LrO3Dc
Y37A8GDcw71/8eO9hAoU+epFctQ6p7mLT5rw2F8INlV8thkoh+qxOBbXaechGvSqtaYdBI+shBqn
Y3EVx9v2YJbSp7SClPwE4md/Me1KRrWKpG7TKrtGdSwZBP1ze91fN+ZB8iSnuDBbx1g329ibNtpW
2PvTdlyNruoo/mpa17vCa8UV6vhtvqnzld98CQ/1sdlE2a7d1EfrWucbMSawx9vsWlh1l9WpMuw8
ulL9p/iTchGsTUq/NsG+2MRIxbyZaqdniskABWu3f1JVNoyjsBsowF7X63xtxHusCzfvrOm3psJS
C/7DwpKGjHYJwiRvCftQXFkuWOUGURbdTPr4ZCxZp6+4tFJC6mC6YN3vbFuv9j2/mgzLOfjDhQVl
qKpkFOVttyxfUbYNyYJtRA8oP4R+hAofoXb9EEk0Q2Bb6dvylEXyeoI1a99d4cZbj39WcZ3oI5un
3PtbU92LSgHBibMifVEGK941sz9TlWBTePopHcS9T12uV2jBbg5RahLCayiRF+pQ9BYd49gP1Gmi
uSeqjhaGdBoQWga9ta2i6prypzqwEpuwuN8NphStiNC9KqpdzsTOreT0UhCQkg4CYDyCkots6Kje
QrivNX1s16YTp8EnY4qYbNPHOJC2ND8NV8AuitN30+coDy+bMQSQSynEDdTTKGmHKddc+lVVKyUz
bLOa3Qkc0zCyY9hTnhpnLkn3TRHiICY1GqrAbCNSKrmaYrUje9GOeSFfIi9x2vIpMB+k9h1F2FsH
yblzN9J4CwFY6W/9aBNX95YVPJmC6I5RdzJKRnD2Wr28nsyDOVM1xBtnH37nEHtjT18gsx+nXUdf
p15LkC5IfvUUKpKbm9QeKoQAvuFGgbEvmIptrXzDHH+Sj/14Or/5qGcHl1qbuBKJmb+t8jWPpvlk
/kzy5dS0i+I67Ce7ia4x02d7DzaGYbzznG/FHudG4DPwVTYGgr/VF/wEF4S8hGKk7COEybHicq/O
+167yovrd3aSn9G5f8aW+tnppSqUfipaHe/ybWlZu7SpPwrUASwvNS4CLxEOfZ2eNImTWpf3c7Cz
tr+/8hsR0Ll5+CTQqqYp9ZiqBmtfqTIsaL9vLIFIYNqX/LyEQb+/1Fujeu4mXohDaiIFkLfFJJ5C
X9yZ2u3CMHdB85G6TiKjyC6pipbJSN+55DJTfrFRnnuMj3NT5wh/pG3vt3shmm1/uDapa8L9z2sl
aR+xG/qTcfma/nMryWS8t0nLryLNX138bJdWm0lHiU/IN/b7ZLA2PmoMk8MhLtrMlijRhaAHW0zZ
opKkvaC4Yp+l1mVWY3NaH/N53M/psE0r/3OpFBeKDECYrKlLsysldoQWYc7KbFaJsquaVVHsp5mt
aJ3UK8pYQmkltL4TosKb5M1ESiITGZjUUIzU3rBphbxZHxX12MHPhsvB7YQzNNe1Mu+H8kmFtCJI
DNd9j0XtNjc3KCfGpSZkY9AZdfQKcFdbAPUkoBOQEfj7KblX5OOQ7X31XlOvO/nWGj+V6kur3mX5
jdSvE2XdGy99u6GfY99sRW0lSussQXW/lsblpilMq8c1no9CvwmDbaBttRA6cAU+Rq2+Xfoge0Ip
X/TmRCLSx6Nj5MImVnAzqLtbOiFeKHQT6/wZMjjZW/RIwr5wo0+VB5ziKFG/Sjpr2wdu2FfHcaLG
MlZu6Pq27qatKM5H1fyk6B/7AkBrmjZpwBnKcm9LdR+n2iq0IsSO47OExa1hTjdWCvXSKNhS5NL1
1Jgf1fZImcZWSfVbS8kPuZJ9aa1wb1BGLakUJ9KJfWp0D82yG2QUU1N2KVmCJ03Nl0EwVxZRTtbU
bhnnj7NoUdMXhVeRCTo7T+w56scsjddzlcMLMxhCgw48NsULMUxu48rYTjGqq69hVFEXV9hNBfr4
EgUbfJFSy01x57RrZTiEnenFWr0WC2ow05zCx4Hql4CkDoXEOOeuRiXsoMjbQCi9TJ5P+I07JuhS
Xw6w8NNa03dVlO7N0rySwnqTt6NXdYprVZFXhs6MTbYQyhuq0m/SMb+M+96NKQMyJHHrW8VgG2t/
rJahuSSnvG2TT0oyAYWi8oPYhyNYOIls+FLmcHc51aRzSU8nWi2XzUGnY94UxxF1x+Nxisyvqjze
dOWhohhkETHbRVIPjgGD108bWYx2Q6BeJ6N6APa7GQLjCdsZ+irSkUuUN2GariZNu2jtRJ9OVUId
fKVd9eJwIZsJhhj6dhC7NSLbtZJRrewXW00FuzfMjR6eqN/xkBvuzbbax13ihfJnofRZv+NVGFDl
SLjtxwiE1CR6hAJdBSGIAFXfinjPzmonBiVR0UnSo/fOybd2ubNADE+IGvCvo7n4RMPbcWNWPVQ4
opzQdLUl3XzJqJhofUIqHWuY97LnV0f7X21w6s/xgIHCTzUapd+a2DQh1ToELQs861dFLB6VTmM+
AxM3LZ4eFOEWVNneYIHhBgR8on5T4SxqGqZjBJVbpjq13bhqth1tHUH/s8op/E2M+VAgoehXZjc1
YycxEoQ/t03+WRSJdp6jQfYsX4MqUjkjqaE2hfVi3NAToqH58Dp5wo76Kuih4K8To0PgSGXsbTa8
5z5/ppT+58F93ldhDnsaAvdBslVCGO5876e7VL7Nxc+cMLZG1mmOHTw+1ZkBlt/TqUGEZBGzUvVn
i4jZx62YOzTltHO95PCLXEtWLojcjlmle1c4jbxz+L56ov3qXZ3HUpIazqqW0PlzUrYhh7AhtC7K
iTVCo1a9Fq1jPaO1hvtO5KsaIh7uixLl9oLOqqtsMJwa64yuPEXyoUfExiST96lY7XBe8bqwdtLE
6TpqyNJ7pWW6PcEgOlXqrxuapCcVdjYYDzdU0gVJ7up+vsKLy1nkfPNSlF5Ray94eOhQVoxKjh2j
Km6zwIus2cmUBpL/S5q9LCmApmNfQsljMyaUDhq2NFG6pGa2WYs07YaPaB+F4UEKBmeQL0oNCl2Y
rlpsXuREREJ6lbTbNNzK8aWKSE6fE+AzZiHmHbRavyg+jWW7KmRzZaI0whTYwYHCmWKMzvj6Wtbs
0U+9INNxS/ict6KdGbcqp/firsCm28218/u45TU++dXbOkNPBCMPlKSho218YcbSuqDUbp3K+mlq
i3WQLPTjVmtvuvguGKgYHz9X4ZWW9c4ihJn0zpuplaLT7i02Pisz3cdwC9gw1PFrkrUbjOlGo3/E
iDgrqNEE+YnXJQvh1EH6+Os4qS+tBIaI7jdsfXamy9tM89HL9S7kpqtMwAegnUObOHmCAKSfNypC
/VjXUKBkO/wsNolcuXHGuarl3lwVXhwFdLMPXJTYNuXi9u/H6bXL16/G6Txu9ilhMeHZtlr62W9k
JGL6gcN7L2LvowbtBurqWEXWFQWVz6UQ3XbiOjTEg8yLo/D0qNTVtterK6neqkzzeBIuZ72AHk0+
NqH6Sc6aLZYKVKPJCIkLB1GIo+VLEt0H5CSf9aa+wOh5bwrFRpEx8E8fOyt3LM7SOUjQ/glrMxa9
kNk45cKlkFaX5aBvKY92w6p2qq7bSNODiuCRRn12PxYe1OGhNDDiisoNZtdrnPU9FI3rStRhRPW1
GHZufFctznVLxlzc+DEeMPUiVrN1g8ptMVknGtI0jJR8yLPfD/OrE/Evhvm8pUkRyJAGME27qNJd
06qJ05urDgDTpIp9ai9HgX9OzXUZaG7VWB8zX0HlO9JqoD1Vk7V+H1ZUljPtV7dyhoPNU+/DTEvC
1sQ2nc1L2YvTZTMVEnAmZF+CsZiCjCk1hlvC760y39DgOzH3KKPZfyF4q/aqtg2cY2ZZFZ1p+jSl
H2fkX6EOrDBkT1k3b4H1d7JlUwdODGq21zPeTjsF0Z1sbQZt2ybHdwb2jbzvvOeKUaqa0Q6pvq1Q
Q1Cnfa+AaJW620qYe7l9rO/zNriDgNwX415XBHdu0Yz9hxc/y0+SuULWW/fQNADCkySjdjf3RWk9
Zmq3DysZ+Vu/VxAzLK/RitM9xmG2oH4vD3s7vV8W6a9e5VnYkuYIT+QaXWOcGZcYmuyVSnMhNU9+
DMZfgFYu2NWgneYivvv9M7+BYKhnEUudCJYojZO2lUhrc8gi0zwtef2CnKSEJpTt2uhafn+xt/CL
Vy3ODzCdGIm4zKHF2cZ69VFnb9Z8Cv61Zzm09pp5m0WlW2iGq4b1SdCmvRFiykUe9Purv5HZq2cH
fl/lEkoPWdti6ecOmb6eu+Oko+vjMZvEX8uYSvz+Sm90P6EHzM9xoNzPE74G5InVdIkTgRub2UeR
Z1xGltrTdf3SVKYzSjFHZaO4CBE5BwhNY+W9qfwGFKmenQN4l9StoszmNuG0pAaX4k3FkRKwcsYT
uajbttJaTk0HLSH+D8o7Y/wW63DeViZNe6ke1MncNhalzsb9snYr/66RDQKceS8x9HouuGOZnKri
3fF+49X+j24zlHtTHCVa27HrCgccsMnvFuaf8hnZFrAI0iUkF4Sclht3wS431asxuMei7YFeXacA
PFqpEVr575Fbb6yq8/4YaaVEHW6N/4e889yNW9vS7av0C/CAOfxlZiVl2dIfQrYs5pzr6XvQPmdv
2927N84FLnADDAOyXMViLa4w11zzG58VtaX8Fs+JN6jaMRO1ABINQb94pJbnKMXa3/W3v5g4fjfN
6BT8Zpq5taJFzr9gdwSIpD90y/f5ylRST840t2k+ZWyG/6aH/0X/+r4a/TSSIQglmmDSwzVGTqaK
rqy1rrJ8jhPTTeXhdtlIFrefOyMQheR/ba763WCjSidtXdA4EbHPx+SqHXNOyyZG8D4tYp9wFDms
lFh1/+Y7/lWr/p7d1Sj/7QtViBJSf/uE0TBO16vC6r0dIf3bsYreY5BcTYt/fOa/VePx+PcK4f+b
Skp1DDmNfT74n0s83v6DotIHIDbN+PaLxPiP9/9ZVmrJFGxIsqFSziGyWP+rrJSCU1NjvBsG4shf
ZI/KP0w86kWQzBLQwd/KSolxRNQMKsJV3m38O5Uev+c4d9mjqqpcT6bilT3Y71OALsdlk9TgvYRO
+qRu8qFP67u8l9i3lRXiB+UomYnPdY6UuRveUDbfKI56iM3mGWjSWdqLx/KB3J5wxiToPr7OfjK2
zlIvKC+y56K56k6HgsHX4zykdHWlwnIvmWwSknzbw9YXIGPqZ86wI6PbXpEWH6mKf9yodGP/IlAy
fVVc1dor65vm2wzJjjrptrS10XpUcumhEjov04VwTqjnbLp+R03pH8zfN9OonFZYI6ZkPDaG8Ejp
L3A/jgTMLOymneQphP1avVRsenFZZDevNLGd4vzsVEXzrUeXZbcTVVXjwsmQWiOY0DKjs0XOYgFw
js7cbK8wlXjPWrwIBK/A0KrWpa7qC7mPB9Xgxb2kzQ6yDXeZ2W8mSvNsLiLot8m82VfUQZNQ2snf
QdBhLg3+UhnPg7QmTopW0CMl56tqHFotlxr6QUFpvTxAEt6B7PLB2uIPeeHkFyoYwjEwdJZF2667
pU8lT9D4GpEdMRBosSdQLgrwJ90ozAFuvXeoSDW4Pt9pSc+8l8y2CRNIN7hsQwmfSY2YNvJrDAcv
lK1WXpyxPzLzrnPgsXzLcfBDZs2hMmw0ZFQqUqI1gUhW9jyJ69A958n106LE3iYKNyQBj2XOnhRI
572wiF+1hjo6c1U7W5IlDRFVfy9N+qNoTReB04Vl+0YO9zZLspdaKnYeVP0t6TqqgE2fgtANlEb1
7Vr1iSuaarNvoUbOefId3tdSYTjkVrjm2ycrV05bvr5qU4KW3riALLJsTRE+pnQIQE0/JCrprWEb
WmoEhcwDcRKqQh3bbVcS58SUO+fdPQqrUJrFT3PZPRcSOwujeYY6cRdfp/Mm1/dSYyJ1aarn+Lo9
yFaZIPe7PsAghZPVKND+xtLBkjHeGZyWo6ckV2dZ+zybEG7kOA5F0phaqp4smYRjPNQtfMf+WyHx
hHv5KKTF3WzFHslzx1DSkPqLw9T132azCAtT8sy8OkvZ/ghi825V5xolf+8ZQ+wJ5qzZOXny2egC
vZMAUi8z2Z74RmEP5jDGXoR8DLg9e9W2D1kaglkWQpHibBFOBqWoL3Ervi5Ul5tkZaalvKPmG3XR
ghBLmKzHblG/Wq1EulyL2rH6fmswkEmjCR9Fqh6M0ohagcZRF+mkWumXTdQeJUU6bnOVuNdFPaDW
Dy2lvR+K9UHshFDLq3Az6RWCmn5JhfZelNfXZjE/ZvbhS4c0QpaP+XZ9zRs9KrTtdamrb2srHxeN
Xd5Pk/rtj43ML8eXe6T95/7mn3MjmnTk4KwIhmT8Gh5Ta5dpCZyBp3ovCo279nMuUaRu1hDU2uTr
spJqMXT/GtenZBw+59Xskpb3/+Yuft1i/rgLBO4aeAiDxPVOk/j58BaKFUUDfS9yF1XrKQm6yrbQ
wm4WOB4pT1bZPORt9Vqh1Wq3+ND0FFwnGXKV6sdh3L+12P/lSv4L4eAvX7V/1h8Ykf8zkCCGaFI1
yar81+v9+a18y9+E4wQbaSj48T+CPn97f/u5vPOPy/y57LN+wwXReHAGxZx/LvvaP3Y8iLXTdZF5
7PVx/1KT7JIREQYCaCkEHprOo/5TTaLoIlcEJWNpJmiPf2fZ/zXex/zB0ok4CHR0WbfQkvy26wL8
1pdyLfZPeky5UCceK1V30YC6jTi5vNkvqjbIm7+D4Ui/bah/fLBlSTpDSrWU/2IMqVuS3I2jMj4h
tfN64KCjqj5lVuEJu0JWlCpPWNBQbNf5TBXhjI4CzUMzYJZYUSlOGBAsdeEO6nBQV93fkQQQ0ryU
pBtgsvscgm2ZT24ithECtdul+SJVGhTa2tET7a4qi8em/ZJy9qp31QnavjdU+mO+zWdLZ/awOFor
1oaScfI41zVQcv3FGNEWAgJ7xPzMQLoogqdbchC4bSAO5cW67vDi7E1JtCmae/MRAreHxOyFzM+T
qpKh6Ua3zLL3lDWlSJM7vV/vZ33iqIptkJP35mUpjccMls1+yWHsoxlZBjq0JSpgBi3WHNu1HKc+
LAxyuqq7jjRWMfj7fmKdhEPOnnmEk+GREz/VYvx1a5HlA1QMayF/T8FR+5TWq4GxtJ+tOPZa5fq6
biz9QyqkHAgLvnydPYgvT7vkZFWRBBkYRzqjisakIztZ9wXVUIhgOI239zSiUQ6Hlu1yrVYnyUSB
xLmNmm0euMq/2Z1bv+YKv3cX0CPUSGsEGToKqF+nvm7oqmmVhP4JsQ4AGu2Y7rDUbqOESLvbYqB6
ir7cyHn2OOvJMbVKT+1BjZfGJWONpfz9ASK1320rS282fE7K9bmEnTE2bZAKWsgJiZtfYy+VZlfL
VJCu8h0SmSBDEruxWbVht11qvbtt4vW5Ggj0Uh57rp+o+PgsxXj0LsBxyCN3de0IC4X2+9MBDeKR
dnSRulBwJ033orZ3cODBGeBZJBizU5ZssVPKKSElGCTki1I7dQNr8yxUr8sO7Jg04jEUDdPWvpQa
dtFzcUHbHE5Kcmfp1W0lG6e8XG8SBcJY1z1YuNKXpXAEE/2UZmS1Lflp7hMfJI+zxdWtwTBZU/VS
yL2PlPM8J1+pAXf1qrpNWu4VQnuJcrKT6CHS6CtlFZn1dKCDntJr/Dd2SJL4+5rGHCJLCpxajfS6
gk7u1wc7g2Gsanw/n3rRemx16zEXETOUpr9NSNNFVEyLhG5k1bwWftG4cMTWN/fxHDRqjZnDepOD
Te+7/JQh7BabxIegjk5VPrdQ35a6vdVj4VHdJjcrjVMLJBRHClcsOTYSpPXYd12k7YwGNFvVCjGf
GB0EsDe046eYmXCIKydV1KBmvOXGdswKJMQ6jP+yP1Ao7Sp9/iVGZr/MOmcHaU7+dXnuzdxt4fln
AFybrPJ0AN3FOPpE0wFoSl8mqIfe4M/TTBAOw2Pdmx6V7FyHMIbPrTU7K65ZsDQ8g1moGWtK0IZz
osw3lcLpAYdklbGyob+yLxhAAS/nypIDqBNXZ5TALgBAY0iQQLEuafeMecJNvLRhU7xbEGqvqKKF
1YAC+rWX+Qoy+qu+P0wDiDIskvJdmMbOKWoVZv5YuP1pvfxvQqnfql9/jGSJujyJ5YZISv4tZUyY
hJdJ1g5PtPV5GplSEqzsN80Z1DrsSD9aixaacXKHdIgKFssT8ha+7eSCUuTgv/SoLHhBkuVZaobl
BUrzFqUh8bQPizeMdRUsRXExq8ldm+nTYFJWqyhPXZx93UeJzLhlf+j3+uzE207hNC+9Zf1NvEjM
8Eu4uHdqhc08sg4kGBhh/9qp1VLuDL24jk/YlXSI4NtgkSd365eC48f8b+bG30pIf7SoAnIb8SlE
JTSov37aLPSK0C4spWozHtCO+YZtuApbbyM5jp32BMiGMFs79eg2VhzwxAnVlzTHKfuE+kdk+Jcn
Ad8LCH+LlPcvbEpIV0QyGXvA8VOaTdE40lWWeXla2PNc8y4SLPLy+6La1Tp1PzqiTqIMeJC9oYZz
24bLqCEE03zMYl2xmFy90S/5qFxG5OLM1wcI2qcGAdha17d5nRw7ZlQglVFjAUCdm1tNtm4zrf+k
XpMjgi8KM+SnSpjv9ZGvWW/TJ5CrFwWxfl8qp77T/SRP3quqC2aOusxtOoul5ipF9m1g1Zb19WbI
+RBCoMqsH1AmAn5Jtt7ejG5wcIh7lngNBmvtSwJGSeUFNs40XiMLj4Oon1YlPbYlgvP/edjsPebX
ZtVl1VRQHoOR04zvx3o/NSuu34h6U5pVF5SQfHWglPGPR/f/e1AvWxbN9lNr7yzBX1h/j1nV9P9x
02eAA9/Kb7/E8v969z9jedn4B/Qxtl6mZpqmvu/A/pnCk9V/iCqB+nelFohMprV/xvKCiSSLqc7S
ZNkQNbjd7AD+GcwL1i7k0hQRlYAkmgCq/61oHmXWL/0EI3FODRSuyJqqcJO/l72qssrgVtr2OJH7
+WTWKnDMDKnhR1lOYPF2ITIYCxWCCwgnC+YmWK1VQOOct+SLshbYQpubhRejVI6uTZ9+EuOrwqIx
DZZfw7wGGhKn0M0oTbAKGfoq5HGqw/Q097DALWtYweXMMlSl6e2Y9/EhgzDekXaSgd9gzHKuJ9Ci
AHeG9LYxDMoOakP/qudxdZmESXYqVS08duGlL0+9s4wpVhuq2t9pSrk64gp2b5kQvWoTLJLaUpo3
beEu4iYF5rC0FlLYTmkqdCmAQXsAn3Hce9TLXG+W7aq/w1g1v32/lyE2ipiCOg2uA1WtrVOm4vVu
w0LRWdc5u2uMTnjshlWMCN4KrmqCF/biBMsXu68w3tDIvZ0NXHyw8zBWMFFQzd/FSeLLNTM6zopS
+c9Ki2hcZJHhvA57ITw4hu66Z77OOTY6eEvkxebna+dgKycnGAhl8v216PVTMozV41jJ7UsGQftF
WqUV/gewm9WBwFxruEW0WKmokFqsHN+Hq5qoEHy1evIQsyEWTXiI5pZZtt426yHPJsrr8MnuPkly
E1O+L8eP42pU6N844ww3znDJv83sEWKxK+61eSkUG3Ww+hzPVXq7FHKJAqdXwAETNA64Rpjaa96K
RjjgUnabrvPwKEmx8GmOC+q4r4MVFXNSe7FlKpFoVQjlh1V2ZBJ77ahfXzXOUt+zLdeAsGbKcINl
iy9CWH4RERld1iW9EgCqy41RI2HXcMuhZNasblURAJtZ7Ke/4iK/qKJU3K5YW7wsU6EA9t+Q5yds
S1x21WA34u8FgLOPYiG9rFlunjFFaD6vySh+7tJ0e8qoBLoV5xTslslL1EItnucr+cgpFgVAWXuS
jIyp1yySQKxVyRQ5mWagllsfdfl1djZBLzxr7ecnlqebLG8HdyOO8zKsy97SnZlSpjEEd2rDr+Ew
MB5qS4fB0xVYoUhYmL5AVmK/iwblrLUSXuDFlLxeKfMNvvNq5JGxSbUNtc6YBZ0J+ouzgtj+rpQI
xrcM2JR0HbNATSl3GjWFwF2ftGMCCiwYKiQ8pZVSppbXoruU8G9muOoPOjhaf5MnSrgno79NZUyE
qgzc1I6Dsnb9MdzC7azIW/Wxc2ou+ril55iA5z3GeDnQCwAsQ56LYVZkxbncCqKKTVGfyy0Dt3sV
9NJfyhHLMIDNM0Fa0k+dW4k9/m3JQDnPzqmS4hm9RrFQcSYbyQofJRuNW5JseYtgvFDfrU6mC8st
XYfqFbdeJZFSyAbXjmo769dR9OIFV9+efOdQUxN8D9TWy4farwwSqciyc1QFCfL6sgqslcq3snTn
lstC5jqa+rsh3RRJoKV4w8xTmOmUjmfH/PomkAyX2E5CZcnvcwWl5uNAuW4TP8HU0hVCa5BaQ1gT
QgONcKyYvRqIubd6feqU2lurSG5u8vXLVqYhmP08O87t1Z4syZ2Xu1k+WtkFG5CVaalFF3Wq88yj
eg0nQL9PCk45ep+aQbz4bqaWCnA/2YDltNN8adoGNaOXxQ4gqqiofNjItXw0jOE++dIaoTSFY3OP
GU/dLE7BvpWjCvG2qDXsZbCX8mPrqymHOZPzhJMc9X4qCpSMb5ZM4NDe4i7ze2PjuMHAi+Vopp9w
pVfKV0lZgxh4QTtHicTuOUZgo+MJhcNXMKnT+5oPjyNVJSx/wD1WO1+0w9wpR4hemFJJVK3fZ9rH
usKdIoiXpWxwunuzOKhpM732GKui0BBGmVJbGTukZRHD1kxHyrjj1utxQYHr5baWclBM6STMFXZg
UJtqtVUcpRAeU5HC5kRR7ZXzFoT8do3eExsIj7yHHdf9I1htb+j0O03GJ1Qah68y4Kntql6u2fZp
Gcdz2evPuIJwNlqvny1tPk3l1R1Y8uR86VwzU89G2UK0Vgj0Mln5wO7ps1jLX5WUOmTtvtbNl0Kz
GkdQHluKFJXMfO6yN1zN7KE7M4M4bA07t56mmy0eQCKd91Y0lpEjFerHqMKUl+7YXWG2jwMbswrn
MGgD8AYPRXkzC5jEUIZqxhW23pKDOZ2rCczBrFrpYnDqEknUaK9h2X1rewFkwBe83fw1RVcnaId2
QVFsXW1su1nRD5oU0UmuU1DM1SWTvrRZ5pZjDH+sOLU1JWFj855qm7eVunddvgAMhNxxNuQ6XKsH
kJ7X+qiqX/Bu8nTtHoYJlCanNV82LQskpJoTUjnESxaJsbXfTtp1qZHtyXwzQ95671plGqOIxIfW
oUEwq4w2zxWwz2p36azqrsc1LTa3y8ihUybn5/xqfZGxSO+ml0rMOoRpQrhI2Cyg4ZJxZjUeyglF
BDLC6oClTtG42VA7m/lFMR7RDspkLk3l1Cz+nH/t+/aUVTez8lhjP5ECR/9cQdmPEw9TSHuokptu
OpjxiV4YWkZUfcHMyOlNKrmwpvhIDcluhNbtl4Pe3097oazll0oesRPiLM9810bNR4aDeVUk5c+V
9jmBiachuqD00qqORvyQKadRAKKu+JIB0Y/9Qs9JvCNojfhq5eL2UunxzYQET6tPAKXscvS066es
t+XGHaXOSbfbHryO6Rk6Guc1CYxE81TSPiKL1V5By363yOC0fRZib/0mxB9TE13jj278pLeRLH7p
puPUPWbqM6wUqj3TuXfSlAJeck6ARUZOaj4rT5t0C6rCnoaIDREz5qPZujhmiEPIyRyiqUq838rH
UVxeC+CmPDY1Ulnc9DFYrt+s4ijsFDf3OmCA9S3OD/1Uo5KRQjm/x/TIZn2iPPwoC90pV1BYUp+W
pS9ysYNABbwVvTX3Zs1ldVOp+tbECfwgZcJ7zd6LsqAO8wg2I324jOthZqq6kkO5HnQUhwuIIC32
RlyN2vLSVOcrUy4ZK3H6WKbnmREkDEHVHPr5Ba9pqQyXhZNJzgwbQNf4QDhwFByhhKdRuXW/E4mM
QBAuBa6FWY6NYXcQ9W/pWrsi9SEmN9tsA8vao9bfFonpIFvmnHtzsA63q7y+wP73yv6ULas7zqSe
OmQv7eIZ8+MVh1MR6GuZ3l05yjIQokxeNoVVC1SVL0H5cx5NUg5skdSNTzerKfYfCox5OPJFb70s
9SeRLB/H12PGiSthYZqA3qTsfPaQgjktDYMrlYMT4DrdlBXuF8KdXrzW1zu27N6Q+TvMX10+yvap
U0P5qqOXDEX9LKdvXf56LTJv0v8mKyB9r3T5c//6fV/CPsySRJDn+GT8nvXhcLtNFKkpj2sT02Pz
fild1TTl0s2sjr4FvX1ryW+P9U2vbhV6c0OcX9GHWg6gTf0EtK31Z10BAFRL8+dWtswAg+nps5Zn
C/SacWaRKuVPMAcuQOqgncBtf+DKScZsL5gcO0vNzThlfTjWg3pIF3FxlYn2H/ocFfOc80ytcj62
YFFcCv5ezfGhb+RDWzEGr3uwhmdRv4z+aOkXQ6res2F9MPHttQmi7a3u3DQPSgxyFczoaPvGqA08
rDDJoQJgF4aJTjLHYUxgYq8DtmbV5ltYQAjgI0v5wxiuY1DpNaaX8nRdLmkrNL54jQx845J9lJ+F
ajrrlBdvr5v4JLfvcqHspmznsbpPtuq49ZAWS5knWZAA1drJYz7ULMZO+ljGxP7tTVnWZ4o1wSvP
zHhBMixYSpDYsOo8slhDdIvThbl+GnkSBiwfb9yYEsmDD+/X7KKowu2mvlXpGDHU7sqMmDac6khI
t0/SsvhDVQR7Z5pmPZiLOmwxApy68Xg1jQeJeoXyCusxZQXMH5uusOdr/Jo27VFBWtV96Ffwi6Zr
NE+x6YsGAajFivzTpv6/yTxKbM5/yqGYukV9B9tvBcoK1Tf/5awLH5C+7LVuPubG8smacVHV2pKs
2PRKvHk9F1gzBtd6zbAzTVpiJ7LixBqin7Rq8SOd878h1/L/WE2VZVDFtNf+//UZ6x+gvodvdfFW
TD/nY/54+7/yMVD3OD8gLfZH4dS/8jHKP77nQnVV1si4/JSPkbV/cOwpYqwO493USZT8kY7hv5DZ
07VkMjGA4VFm/xukPg4yf+lxPyRFJsUBe374p2wdkY9q4JOrnPMoO3aH4YJyICSERhlom2f5sP9T
vZgX3TOo/fcHh3Kbg/QANEu6ie+yC84rXn2mrj1kTfQrL79hjjvIDnbdh/xUvJURDEsFM5bNbiMq
Co+5l7irrzuSHzuFK7u6px/mqPDmUHUmfl5dOWjd4j4+gF4N1mPqbE4XdsfBUx04EEdk0ZEQsqK6
FOGHfQQh0BcD9dAFRZC7myf4Tagf2ofkoLiSW1wGfFPt6Sy5bdT6rU/y9pKAwrUlX3HHUHWF8y5q
yWzzVJyNsLvIB+NGD7rLdk5dPVLd66G8ZNEctj5xbVD6FDiFxF+H5i6+FS74eh2sS3Ouwm5nSHiZ
Q+AUoXTxhLMW4O0WmegQMaw9w1FFJYFwgpqmp/iWjIG9fgE8ESEm83Iuq/iD/S3yBjf2HzPbcqRA
dzNP9uIP3aFd/TbUv9+G6kkhV3C7gCqdEGe2aPA98TY+rQfi3IBTOwcQbDgFtZv6i99F+J4G/XFy
pQAH4pf+iADEVxzdVQ7FyfAW3wiKSAqW2zqceddyX92l/jWw7ibsaCJwH3dAs50iIHJV7SKgMsyp
g82dHXCldn5ID/nB9JUP6VDcAof7ar2OYcN9YLdkT49O4izuaBvO7GmH4bT4+k0TqT7eo14RtKHo
V24agr+7i2+2ExairuiLLq5+dufqN/m9eKrer88EX0QbyU5StbvZ6S+i23vYH12s8xAVD+1T7XXR
+oHJnaNFhltxkew2Pc4Be8hAgwYyepJX+PkZ+z+3DGIkaZPbYu/5YNwaEVs0WjsLMFn2r8VtfcD+
0c2DzBU/gf0/UKXziapYF1EXN2t649eMn1l4Q/W+OirRFLJybZJjXtR76ZaeGMRe5pdexzjBe+7+
fTqWT9Jt9oXxwyvzO9SzQcbiclADwc9uige2Dyf5UJ70c3M07/OzwQjoT3mUHuqDehyOP81Q/83a
8sNp5M8A58+hTt7356G+NPhk6U0nncFQe4jhsKV3WxfdcTjZht1yD7378UFplW8wKsuoja6u6qGD
dUZXeETdYg9e9UaGzSkd0WYH7C8e0EensJ8zN/NxBnNIm8G0trNQcvuIEeYXoQSjxM6/Zp7h0Ysc
XA4cXJp9wydjwvNW6OXjUU0OVYCxEX9GG6acWwVr2NxpR+SwHtCrIAmyIPsG7LZkb4g7wbfrl+pp
DscjCqQnEzBcmAXbTRtyBgc+2pmP94JjOMKz6vb8bgzjl9TXo/KoRoUTu82T+ZKc5UjCS/tk0pfO
+g0dMkoi+fF6r91TMurPB+OM32ASzYfkVB6vl9gffPVGC5TmFl8kL7YTB9bzeQ1gP9O91308+LNj
2hK//yAX7Ly9lPZXUDMeaEqbXYI7eOIB20P7/SPn/YvLmOS1sQMyxNnsyuVK3hBph+WUh3OQM7Ga
ly4cQdho/owu2ZbcxWNT6WQ+DnpbaNEfhWPyiR7nts6bbotR5lwdOETc3Dtz+EkNeChn4Vifrv7s
Th7qZW86Wrelo/Gv4nL1R9/0zHsVO9AArBBdTw40lyyMC/TLK73aoc4xEm62w/655Xn7ktzoiU3t
JnRDJ/caP/UYAlEXNp4aENN5q1vY0NBdPAsdNu2O7vXu4qiOdIQN7eA74hf+Yi92D5JnYqkZPDZU
9mR/JKwIs8usb69uHWkudCOKNaOcV3WheN+FOWpa44U8Gt0v+9xzdU7DIoEVSKAb53w19L1ufG9E
yJ9tORDCloukh/YpcSfnfx5GhGG/HnT9OY723/+0ZOJ4VnBOa4rnztPPV5YytqYBvgFuF1akRXgm
vXv1e9d0+AY05eQYp5QnwZk9jYOZoCu4D2hB/cnT+DGjNZ5Bc/ubV9nvtVM7JLns1ImDmZY03DYo
D1vIlphhCL3S34csOyp3dV/NgADWZ2mGqpT7iYcNMn2s98vF3rvNvkjyHy5beAeoqzfzbj2Q/D4y
DzETVe+bTOWxVzKExdfpUEb7BYdQp4+JTnVZ/Y6fUibNzhv4M3k98sMAZJNtOvuv6EFve38eQiQQ
/BvZalTcUyAZdTAbLLqEzMfk0eKsfNn94p0nRTmdZXR/fJGcQIE6FiaD1DXd0sVM18sj3nVGPeMY
dvc88e1kuo/Ol6FrXWg0FnHFZ/bimzM2/OYtf+T6tCtmgk7s6Z4YjD5ZeU9yKy/jj+4QVRy4Hs1N
nxJuyydKU72OW9o+eCxO6zIAv4ACSh7ixE6fhmNH31GDq4uO2IGD6ehRxXOGB8Dcufo1jxPvNdfy
AQxJAKaAYQYcUBCr0NFd0ZvdjYGzOTvvav+/vc0QhPMwE5/y35CCKxZGEKIMBFBCjEYGXUQZkL93
5cazeJ/kNnxIzXeoYAudJBv7dZc8KF9nD5VGHy/IkJmAp7fRW2ggXiHYe9eDNkvj1dH1s3leDhvN
MXDXJs+eeCKIg/aEL+yh2zuqqwfCzf6kDXcLAY7SYcGH+31Qer3zAOGI7wAa3a6dD1ITNhZbdsqs
UDBm97Yg18JNU177vZFHbr7gr8g6IBLRIHS70mG5nVA+joEe6uHIqpy5sWeFwpE56CjcLuEQghD1
989SifL2MZK4uZd+75hYhLPO9DygNuh1R4jIE/Jpsmcw8vYuUZ+Ym8Jy78nMLiJdLGXyiL0+INPh
Enc4nJg5g3f9fP2cRvu21E2heDXhkDAHGSz1Bv1bDUbKnOh5Iqty9wXtTdT7FKrwmzRYQoFRvPdU
GM4BVDOfKnw/jJ3laEXgTYJ9OIy8BK6JrTADzx7UFzcl1GWKdoQwjcavKtOwddrnKvxpaVKZLr1/
1cnO3JoWJWnCRxj0Kpm23DxaNGBI3ZlPy516YU7jWVeudK7cvb1bbkZ1ipDw1+VqduHiU8isFzvE
SD4JM7sOcH23EbDzGsi8DEim+mDhuSwXEvzMJSadEtJJNDESYuYihbuaWSgYF4TRYmCeta86w1e8
2wKTJYZDSrd9E4KGaQ3vVoZ/80wPIOqX+SYDi0vOsxEZhPsnW7bh43pBIEH86hC2hbGLnbtv8T0R
ijMRmJ7lNi7BnIOzG32UhnXFg/J9bhO/9/DVl5ix9pVnH62bI+3TkMijZqQ6CvFny1fnlPM0gGVg
HUlp086Z7dglm+9JPtr9hbd9X/W4lfmUElvMNtkIu7hP35vL3tTdQeNGS5qB2ZP/bz2LkNwM8seY
ELu9qYKOQCV1FeYntt3Hq36ub6q77dsa7oEC3kxeRrjSh8wcDPU4kHiZdbEqez6yK/HwhQyKc3Lg
xDn30cq5zYGTn0NxSA5NUG4n6IHpDfV45+E8fOMQyCbdEnDE4xAEofp/4oQqyELuxSfx41C85dPB
7NRdgs5Z7Qxu3mzjL0GU1AStD/GcCIrgljgnZ0uR2ZXTExXtYZfA/oT87P7HH23xXXAS9gyW03p7
3NJ6PCB/O0+X9aQ7uW+6I4g7KxgJ1FaOOuyBy8vw+jIvjpTYsS5tqAS4DxOyF44YtUftEj+Sox75
QXwwnjr9iWS6fiIQ81KKZuwqIHHiaIGuOOwC7IxmgXDl6Y8zk0k0HuOoeaJ96SjkM24mdiH1Ub5d
BNts7exJjWQiOOVVfTcf1dssoHl4bf6QcDv6S/YNqMRRvyVb5JU+ucQMa1BOmJ3kjvNQrw+rgCWS
MHOPQ6WrrXlJIHgd37MiUiRJzbfnJp3S5iDVhWE4hgWRlBbwC7tzBvuW2PQNXn+De61XnLJT0rCv
wbEiWPzWI8wLhxKP9xAz6CyyXjXNxpl4+Cw/xBwG0k/4oXnkxcR8++MFAuNDUdXgL9GTSSW5TbTv
w6zvz83igpTLvanrUXglPKUDCsMpDvHVtZNHcrdylFH1EKR+49Ru/oIPs/t15SHGXxd38VfvjYok
JoXeNm2Tkcg9Go7hqbZu6/SuwW3puyP/2tw9DKWU0Fa/R43U+/ERVOdVoGnYc7G9FF0Qtz50Gn67
4cQ6fpCWh8v/n+ydV3PcSLTfv4rL71ABjdDAg/0wwCTmqPSCoigJOWd8ev8gaXc5I4o0t8ou3+tb
u1urEkMPGt2nT5/zD+5UYAbMxxGP2T7a1+vwYjY34/dpU699hluyW+QBR65fFSPgJLsSbFubkfgU
Kwd02065Fhtrg5AdHwN/MwCDq+BrepNeTMHW2BQcbktaRxJEWPNZ0+WOi+i5XLPaCevBJl5nHpA6
xlI3Gt9TEhs4c3hxrF33oXV1Dlo+vLtsmpLRS9LuJemONkuyvSzu+WR277/H2yWfXaZruYJgN8vH
AQfHEV266geFGGWt+hNUPFY1R/byoTqX/xOABBMdE5DIzrkICP5O49zhN3MuSuI/pFQy6SWrU05j
l0ONy2hOsPOQYeEYtZfnYNK5hm7zdcuH7byZD4JLF0F+SQdRVCLVjdf2prorCP7OPt0iMPlDgBK6
M9/J8euOlyYPYOycE9bRXbVnvjiUaEq8nzeIGRKUbc5euhZbe4fc+oqDdLvUX9ptuITh9TLLXAEI
yqQFZz2yjt8bMkZlg63VOl4PnC0kLit+gA9MIrUJ9zjJX8T7Jce2JRMqVtxADG/kYVAGXJffuGpz
wizXRYWs4uX8G3DiHypWy98/Sb9pQEfZVJTaOUkqmWaGWwOFJc719VfylDX6YhNnSK67XAB4AZLM
is4mtSAqR8S0hAiIdihHHTqKJCqzF+zSqyXfGvfaci5sUcTnVNCoJZGZruZL/94/98/rM+ey3uNL
s4cHS4XDIWNtXGpMJNXDiUnNqHmf3k1r+uF7n3xvcC0iNtj+pVCzy06a83TTnyJixX/g0ZdD47w9
tfZLROw29m2/XNv4hP2H8cO4upIcQtm2uQeCc9mcx7fNt+UY0O6W8w03GTRTzZ22KjgCmmt5Oq4e
ezY3vLgfoQq6GP+oS5zntDNYzqFn7oD9z3wZggIhGNsCN/ZC0Lrkmcu5goHgqUI01Dz7BC4iiS/1
I69sCdq0eJg8CksU6ZYjBQ/Ts4EUlfFdKifutEkZIvaaJWndLIcS+KfN4BEm+J4lR/Ovx82S3ZgU
GsiaV+L97C25wVK+E+ty0xDIlongLN0qW2tDY+7H46AuTVJYEaZ4I7Qg1wanM83Ck1y/biy2+6qg
lNUT0VvaTRyZkgpCjKQ9BSIIE7c8OmEAKMC6f69cz2w0fT2u8ZPnqm9yavc7DubtRLzU12wO7lnR
JiZXsrcj+U+9WfJIpBvIEJccm9sCz0B/wDXbS+eqPFc/xNcZ2ikqqV58PrC9lyACKz5w3YwkrHSR
MYpYgrW3rMmBP9dctU7B+2zu4QG43b5e0dUkRqTXo+WGJ/USQHbL1ZbLNXt24D2SmK/YgJdLitiR
/ywpnr6uULKFk3mSrhGRcJfEcGTiuj1HK7GkJGosKV1JWkYlh6Su1M+WS4lkP8Y/Ihdx7Aynzovg
avBGYtJScoA8S6RKyWdf3q2gpv+wW5dOx5PdmiWlmaShLc/9b9oljpLFijLEku/dqzfzLVbwKDxt
Zm9JZG1C45Jaapv8Ct4cVeb2k7mPbs2r4pSq2vX8iAPK5fAdUsFG33HGr+0TVGA24SX2pusle/Cv
0B+4pTN2qm31k/l7QX0TXSd3XguqnNMm2lskhu0ZF2jSGK7G+56UmEvcpt5Nlym5hnVVn8r7+YT6
ntfsOTTXyUnBEonOMDvlinn+icOR0O+pF3iasq7WNEn34kp8ak+yM04hElrBWeZvOoqcFaUJa9fs
nWs78IZHFESrfbVB/PrUuUz3xHeiOOVzKm/6pbhoTuWeq/d6ueDHW2f34xW8qY/zn65DY4Elf5H1
flM8Pn5bWO9n0UP+WGAAdNij+fULfvVodO2dTdPNwdZX2A7Q2L8xs8tX4L8JFWTzAn2l5vMLM6vL
d7BBJI4IkC4Xbhy6Gb8gs8uX8Oc1bDp4IGf5hW/p0Rw1BSXdGdNYULO2KmHoYalwuJXgw8+FYqbF
dZB9R6FxVGukoxoPxp47pvm6qGmuY54hU2IKVY6cVuoru/hwE//+CRbBiiebGXhgojs1nwBFYLqk
+PcgslXAIRnOp70J58qurqPuc2a17qL87Chf/++u4adEzv/5AcRf+e1r9PAfwc2aFYToFavuz83I
0wcgAVHydH3Dx/z1Yz8XuLTfSVvSWRY/VR0ELYCfTUi+YqCkYID6xjPJNBah+b8WuGCBW7p0IIZi
yr54gv29wJf9gukvug74oi8Mzzct8CPCzc+KqrW4WR+uK1/S5i6ayd8G6XDeAJjE66/p3bBPv+Cw
tUUQbNsbS++nc6NI7iNE8DsrOymS20rhLhRo10OA2lbcW9w8VP8hECh0yVRQWLGTBEkADSuftFmJ
IROnYwrkmT+s9Sb/mFhi4zjXbY/XYWifSa3eJqCpZ6O715IZZcD0am6rBb0Qh65MLgclh7o5cM83
cBy1b4QZfh1RGFyZsuPvmvskzh+xqt0HjhZ7YxijSW+KC0trzoCYA3u260WqLqb0BGYm0CWangpK
oY7A9j6woJWwqzRnsl1EQ9dOu9Aqg+abUpc3Tjps/ZbrXJkgV1lGp8PQfugD8tMJVdXwqwQMq+Qq
hTdV3i6C6G380Q+/d+An5tz+OGAN5Mox+hBpl5Vulmuj6x9Mv+VqVNzXhvhqxgDjoL5da+q8nvAT
cYomvksyW5zXZqKewLa/BISPcmKQkvflNNDsqf2sRT1dh7bQ1pMY3meleTHDqjnBN738KCdA4Bhz
9ts2q+vPfRy5vRgnKGZ1TQYcFU2JBiO4OT+wQKeNtljHfh1uhawA/mhzY1/Ng1ZddFbFN2rNXZYM
sGhjrFzhl+M0jrrG5EflfaaI6N4q5ninFepZCj3VK/qpR8XO/8lsf9Mx+kem+EF8ef6wXQb6f4xM
/itKvMgmv3pQ0kh5DKMH5PIPcA7//PSvGOO8g6C98LShzS1s6b9J5NJ5RzyyBV5EP/kjTw5R/d1i
OCgdqQNL/omB+OsQFe84VwHCSI1zFEzG22IMuIin0Jp/ujZHQAdHTGVcQi/eFYURbX0L5mKuRFTs
xVx/dgA8rUbhQJtWBrT1iwgBLyQI1/4Uka6LVJR72qfzKrHt6EH2Nfg8dQzem0ZhnuDm/jEems9j
VzUguiR17Ty7s+qe7WTXGPaSAK/MMJvQzShLF8Q8V+owTrdp4pyEYSpvQn1UqPY70DuLxr5U/G44
S502eW8mifER1qmBE+wU4ZXFhz/HJh6rckQ37Rm10sYv/Y0hgDOilXOrmQ/QH2q31yZqwFFDw6Ay
3FwMjac1DXhSXS3Ocz+cdkXpo0MKbBnNrJxPOfHdOxMO96MZ5f5tiJwOOrI4Cp8Nk2V9DsiWToJk
luuykhWce/BTUzNlZ21akATkaI/DTPOLb3psYI+B3emuUGSNukOeP84Ihmzq2QrufAhL72WrWauh
UiMQ10l9ojiatsuDSL+uiklfc6+bN2madCehBjBNkxMh3lH5Y+IHGC2wvlxL5g5i2vY8rPwWmooA
KLeC8BRcDEGOTqhm9Hvf9Lm2DmX32ECps7FTMCVu4LZarYQKPLZiMk/QC7PWptPoWwOHpdhrxzQ+
78u8PIcuAVDXr/OdHy3+vWnSqpvQAkqu10V+brSW2JWxGl9Ydt1/6KK+dAvFlzdWHDqXCI4oZ3lQ
9PdTkaYndWHSR0OFE6OdLL2cyyK5cMaKAjaS/2eGL1CpLbXeWmWt76/agIb2UITheVcS09u4p0xv
Ka0H2Rw/WJSzVoY9a8T5asZiNownnM5rtcEQqnXtUScawiRqHHt6P/R6/CXAw+/cjPprpDhotQIV
BLMW2ZeyhlfZxAh++i2vSxcoBPpT883MfNpsBuxqGYrhX1xD/nPGT/L+PydnZw9lGz6kzyRn/NjP
wGmr7yDDCbzV4Ngtce5p4MRCFQ7fLyqf9iQ5UxHdQqPLQS2Bla8vLLu/Aqf6zpTS0hzuJZYGydd8
U3JmLcn9MWyEw9jiAz9N+hvAsklfVcpWYG/v6k0JIwRSRJ5E+7yk6FKO4ae86bbGpH0aub6sumw4
q8Zyb/Yc736CuDZg8U8aUi9NNn6yiuDjRLGxS05s/GOmhgZxdy1qSF29ln33s/lOEdPHcB7uWi3O
3d6ZvVmFb2C0peUGDaSMRg8vCj/Yjwo6G3UcbpzWueiAQq4cmWwx8KE7IpHcKCe0qZTpwQgRXM0L
Agh0tbmsgZ53xOH0uxOD5y6iM7+fPqettiuRrUYf/k40luPqCEi4lq3urBZn9ri/yev+JtDqj2Fj
PY6t8WlSo28dmvvQkzBPFeIDhJVdB0uxa+0vaUVapy/6Sf6ITl8nL2M79RrgS0UZ3o4Vn6KxrVXT
44YEfcMrOHqLVLsL8F32JrP+1ujDTVr4oHWKdR621NacazHmnWfPAHSLrDifHNomUdgilZ9T1hGh
tZmq/kIFwLyyM1ocURR8LXHmAyA6e0Cpt1UZoYGkcIzNM33miuJa2q50fgeaXzfmWPqumQ4/UPLX
9lzQ67UuHCXR9hZ2Cooqw/sEjWwncj5h9TLg70RPWmIeEan2GtVJx5tBva+naQICZrW7YEpI/9T2
DmeuAWdv0VM7RlxqW8G620ZdNJ6FZhvtqibZqj00+Mnp+ss5qM2vo10Fq1h/DMfK3jXhhGzQqCs7
xEBoP/WUlEv1ymmQ/ChFG2XAwilvT1W+jmVKwQZ77Z2R2By7bWJ9D5Ni3ceT81No9f/rTJDo8ecY
tnoI62/RgW6gxg/8jF4mgUgITUq4xkgK2M7f0YuvwO9Fs2eJRMQPg6/8uloKLCD5GiBnW8XFGn2Z
v6MX+FZCIDUTlNQMlKQIR2/Atx7XTnQKM1i9LhdY8kiNUs5hEDMVU2dpTKAKQxtvdqnAc4pTHQkP
W57NlZJ6eoz2XBKPVBpDZ/4sQoRI1MnHNk8fjP2TeXsGg3eEtpU/Po74UVAiQV7o8kcfp8wHhT4G
Tb1y7rjUxp2DbFrXjuu06IA6jpH/oBhVz/nc9pk7lykUvxK5fMRygAtCKf5swmK8snHOJsPIoVLq
OFyVpt5jAzbPtLhJIqlDG8qnDoX0adUNMG/HCUUFGV1qczl+RH0zxfsKmb73IjA611fM7D5IUT1b
TZECnSS2LEWSjfgOLEdd3k6zCcjHjwe3sZLIWKU5ZSpA9AifdWGetG4tZf8ttcvWWGmqwW1XWMP0
XdPh/0B2y0ZQ9c5kfZ7q1lllihq/BpsXy7T9c0T9nFbw1ZZhmAyA2vHhtGJKncYK9GqvgqqiccUX
PPU0OsirLG7Vin/eZ1+1Utv2ac/1/3OeQc0Ib6oeaSM12BTy1gcRIjdRCbkxHvdV2q26DlYifx01
jesnkWdrzaoy7J1RKD+9Z/8oSHF4M/n16amzmFRnONCPhXbnKmmLIG5qz0iCwLOtFuZpEuXbl9fe
c3OEW7xDGRNlNgQ5D+dIk3MUZrALPDnlYJlN3mnuX3cZIubZ51kOgIiqqHil/r/UiA7fDGIDi3Os
yeOppqUvlcUnlcNAr5u4tFq6J3mVrUsjU8+asc0iailxtjGSGryOroefjQzhHSQp1fCxLLLszIym
4kw1knQTaE59rs6SzqkacmrB2lfO1FjEH+JKS+7DCZ3lCtmS7WhNJs1VOzBeKX8K0qzfHoL4hgaY
LYDp20cPQWiZzSlIag/dgNGr9QG8cdJjRIP+EhxMq9jUSPa4c++DTVK7dBNNuuoqaindQrPHvdmE
IL0UDKdGcLiQJ8sGe3ol8TL0B7cTQj2m1aD41fZutkiHZMKU51qhDJcDintbDK5v2nnKL5M4yL0O
OvArD0jwPnw+E5NeojdiMFzFCZWHL8nsFeTcOqikcW/UO1FDHMc3FPkF4ztKIjR559esFJbFdrBh
GVEYGvJwsKCw7j2Kgyl+4JD2GbGs67upguE7Eai8ROFi1ujrl1e+dpjBssEYDT0GnUoCEracK4fP
VySJWjcGBThTtXCsMNsNzB/scYxIoSan01+fMnxjrkj5bLi50fj95Q/we9g3VQ4zjadVWUbYJR9+
gM5XaqQCgsoLLCdAyjMDKtnhOJfK2cdQxKT/OwlwVXktV11VOW6hV0QbU5Zu09W9C5ld7tXeoV/P
PnD09g6JrWltcOXEJLtFKDo0uEomOSg0LF1RjQ3BC+cWlkkNkjBFUIttm0Sjp2Xnhh0jnoRYwFWW
JxWGBKa5HnonuGlixb7rww78mF8i6xRTHJgdgqk5hlO2alu7uGdhAtDiE9UjhboIfunpSCHgfRTC
TdWKkh4zVj3rMcFW7Mcc/h/Iui7Lb/ltW3/71p4/lP8havwEzT9nXzxK1DxGPySctw/zw+FVkh/9
mYfpC82IS9qvfOoHm+hniZ+vCI28TBLz6SVYNpvtrxK/9s6ksm8jIm1RnaMC93ceRuNLIOQDC0nT
VQuP7zeZdOt8rqcbfskCYTwb+JHzCVGwPAoxedNa0i8DLF3MFDBzh/fMRb/Udwh3vi7HE8XX89QN
kFtvMGMNBv5KWma9q8mLWLdhpQduA/76vOlFcmpWjjJtsEbtqSPrc7PqxjG+bPSJUBzmQb1Op1Ap
vA6xca+tpIqg7mDHe7NCjcN1GnvC5CwpaaM7vQpwQ3QBXJW84FozzU2x+a+l2077r//jv1v0kf68
cm++ld2XL2n0+PDfvCKLcv6QHyzf5cd/rl7FWhSITA2lURpXB9VjRYp3KuLipsk9Awm+pZv61/rV
nHcUTRBK0W0TJV57aSz9qoJoEs96lQ3BgcbCI/F5yz3iB//vyQLm/qIJQjf8YPYSq/lHC+tJIlMq
qcDtIQX22pr20r2p1WlTtNYIyipJ4zuRSJQ06AQNwXb2mxjKnGxrMuSmSk8bTS2Ex4kfFFjVpxPf
6Kj9ttNGcr2oowQwdyKA1pUW+tcy80uwvkY3g9EtaUjlJOS0cAY/BtzaBkqMdHhUA34ap8LyuIjb
91EOcdlVp7wGyYtk6bSK8GNIVo2MEc3O5aQ03OkbOznP04x6Sd0PDrD0TvpwSmID0F1TxBLqDJzm
i1wbxjuZNAKoWYcGwkrLRiV067mRQEULcn2nMyEOmUo+3tWcpBnSzrY+Qq2yjP6iCrMu8HyKQGgG
OaH6JXQc/2uchyTVRtgiAdqLob2lm5QCqNWa0nETtejOkQ91EHFsZzGtprKxSfVQPM82XT5jdNEM
i2RlFlB6drWgRRmy1ewITl9UtOiJoCgFGlpFanqtIXXkrPS8q696cw6ARbZz/KCNeZIjAsVPurWR
j82awhpuPYh4KLQF1SinFjO2XLDCNlcpxVsq2NPZLhr0nuysvxgWsZ9tEw31hyajxDWunLzVILRH
duXsqrJM7oQzJobbR052Rm0FoRFEyLNzX/bqwyDt+FImpvyCEI3RrHxzopqD/N9A2y+IOUynboov
U8Np35eVk9iuTgUHsYRRJwMLfUX/MssxwIp2jOf7wDEpwA3SByesWXUXbaoqJHrFCipEwDMbwQld
inKm00gWcR1Lp1CoOc29uZ2VAmVqwwgx5xySwacwZSF4SLahNTdKnMpq4wjTR5yyb4VnlLX8Zqfl
nF7AZRU3ba+r9lls9MLaISApEm82ZuzunJGCn2dnYxpsUh8D49OCbTTsc6WugZ4JeoSewr5ovaYd
y4AsDOX5VaxVLczJvnKMjVoRsr0uM1MKeAnacVulso1zw8ri1kWxGtuzWrFNfYvIjsg2CReE2Q2L
prtptFB29EPk8KhlAzpXFuHGWAUqanRneetUn2LRUgIIu5HWh4PSKuRxgZoSuVM/7zujaYTbWYMK
XsvSew0xixxd/W7MKxCOdYL/1TBTMq9yJXBchLU00OepFPanzlR8AO3WhP6/OSbKh7apQ7R+zFF5
X1OuGhC1kSYq+oMKm3vIfOwjBTU7LchM7soZ5XotgiWq22P16BQVGkVGrKqQLuKIBk1W91+oZ/ZX
yjiOiAT0kx6utCbLvtdZ0eMZl6AmuyKn1G6HNqMjClGca9C8KHBFia9x7bbjrYaRi0cArcE4p6OJ
7AIKR49tr2KaPqSzfVYGCCqtirhi28gwGu/CLjEvDN2fBlQD0D7wDGlmG5lleozlGCqD66Yog32G
gXDoaS33mRUljC7zijKhwJLFCjpAwqwdkOtam5RuBrImQCW9doyVY6Q15343N9O6GFN5Xqu9VrqK
NBsc70bHoj/X42e7mq1swMghMFWvylT1MRN+95DXhjWvzQH53JVtILu2mizUXrZjJON7I47zxhW5
qd2aLMLywhrCKF+r6B1/UK2laRa0XEjw2JtG1U2pG6Hj1LN0VwOlYvzTjSEAxM0rwH4EjbIvgR8a
52qbmBirdkJXiJuJk7nBaNFMsgsFLVejd0SxQXktiV+5sGvLreCfS9Jy5GANjpYilTKASUgLH94a
MEMJu2as4R1RQwOZ7Pi5TQcnxkevm+PzMFYBJ4vY/zwkoXmaRbaOVCpnwmtFq+c+BnUJpAOFzSF9
dPvVo1GP5rQb1nNXJMRLrrZpioTrk9Tg6udjPdWv5+g/eliKdNzx6WdwzrMcDx82bHQ6+5YOta7I
tBO7i/tPZhk391WUG48vD3V4nV/m1Ubjw0L40zZJRpcs5GlNIs99R2vSqFxqbhEMFWM0m3WiDbxl
py3RcKqrlKsWUmpVuOpU/kFJrIjU9X+lhT/TQk0jD/tzXrhHaOzgFrN8+8880FrwAOJHtYh0C0l6
3t3PW4yBeCWUZhV9bWRrrR/OAn/dYhzQTTSYOJYcdflxVuivLJBqMoLV9EcNA1W+5cfekgUe10lM
CVRqQSlwg8fWzDxeODP6ynElxBoFPDTf+kZEp2HcaP5utHsd6kdRIHImcrT7lFdKNMuv/icWSH0Z
GsV49qBKyZVu/dGareYoSgxfBb0TxZ6Sx9PdYPSQO3sVS9gnb+OZrXj8mFSCSKnRrDCxB+JGv5RT
nqS6fdZoJoLf0OWGDNGURscBtx43cxpYHziwy4swiIezfzGmxvbXLUGxfkFgPh3TVBLk1zI5eeCr
9JXUx+ob1vTBB4UT5SKpyhua/sYrY7LKDub0x3MCWdE106CFelzWM7tWqo2BT7tRBsgv+W2Mx/ek
C3Dc+Zje4tdSXL/8lM+NaAgaIstVGJ+F5etPZnaYyGLSsIBdMlTJqa5W8aklkYhSK314D/Ste+UI
eWa8pfy6oPS4uQAIPRyvSeMGwEAFyURHcb5PXBsdyYvaCqK9rorhlRD+zLrB9gPRGoFNE1PKNnz6
dHXjNFE0CiDUCVa7xYhNn5KeR1mnoCln7nQ7vH15Oo8L57xAhzVqwNFGEYWr2eGAgMwCG2XHyYuE
dd/0sXNizlP2yhw+NwiHLyhbDK6cH7fPp08llJHDuUFxafYXa9lmKKZuNRe2/cox+/vsYWlIgDOX
WiFi80e7rkrKSrV0bfKCoUZoyaqzPrrUrUIEm05BuneNanyIHkFMM930Xp7I47EJqwvMQEOYm/Od
AHs4kSKLs7wK69nr+0lx+6Bs77WwVzd+o6H5FeVQpXIm+pU4czyzy6g4xRCbOZHt3/bfnMy+BLA8
U3DN/cwzLN8Cu2Rrwbx5+fF+G4hIRgCVwCFYK/IYydAqVl2E0py9VgLAHEJMw0SmVpdvH8UxURbn
RgZMWz16gRJB1FQxQxVRbm36nGBaZJNFhpr1xm0mNZ7kB7SD0rkOfO7wZfWVVQZx4c+e2VnJV4OY
ulZNLbtUraw7zTlJXHogbfDKyzrKRpcu1dJHJQvlgrccQkfD2h2qmk2c9KCRtkgGrxDvRS93i8r8
rsGeYoidtV92W1V/bZn8tjgNC5Voyj8cgNSGjltIRjc1CiYiiMRIHVBaoqMiaxfICtl5b6wDo4jg
NE9ae/Xy6zw+cdGAQxIbmTiyClq15vHrzLmwgXxRPd+uJwuvDn2msxr7UzW6aV4o0Vu7gIyHNr6g
A4N1DvJOh68V/e9BrXxF9YKaGxd2XMXOd5L4la3w21MBtqSmCzoI3DZ6/EdPNeShPXZBZgM1QQR1
BG33PsPU82qoTf/mjRPIUKxO+tzU4VTC5+EDKbVRYEeFZJoeOrDwa2cMuF4OaNVFLSfFK+vztz3O
aKR3nKlLjvYbSaIzxqyNOAO9RqrJvm5tyF/hWL8iovPc9FmQQdiACx3EFofPVEZxaCrIxXkUs+Vj
rhbFo4Ge7yJr96ql7vNjUe9ku1E715drzJNkAenrsTRTS3q9ih98NTTROUJj0cncj9Mra/3ZyVtI
LAauCPBMjvKSQCZzbM1MnghQ0KQHhqCIzJpXAuRxNoL1g8S9SqBZhjsOvbDDB7IymlqLmLmH1Tvq
NTGPMeld6M0hpc+E9uj9ywvw2ad6Mt7RWheN6QxdnDCe7Iu7Pi/jkyyI81eWhLZszKep+c/Hohkh
ljuGcdw9rRXDRz+Xyautdrgvyzi6HQA7nVKhSjZabP0AqIqNnTTqSa0jMJz0HaVe0cF6TpAUD/rk
Fcua3yLmMtGkYPCTWDok1IcTHSallFPGypFNn1GC0eqzrNCWGmpOGVftvqpDLd6/PNnLbv5tFijC
L5ctUrHj1dpl+VyMmSY9CpaoTwwmSmKpkm1T2SnvsZK8Qel8OG/TUe5eHvjZbQJBirwc81HS1qOH
rX1QPZkpPb3q9Z1WpjNipShIp5EqX7kwHBYOOAKXeX0y1FGItvM5jYaZZ+zCAQhbqN2IDrWBMDch
0+rZzm7U+baKFLEpdDDGLz/ns6uZHsgiVGrRJDl6zgKsMka9vNQ6HqLtgNPodmqc3Ht5lOdn859R
jh4RGxErHHopvVnvx1OjA0GZO3bpmqVRuy8P9ewDLSGbiEAoNY/Oh3QelIqkiRcnnH6bS1l8lvgu
3L48yrPr0qKztNzYyQCXT/EkiipdFJhBzLSN8E1OHH2WJ70/BB9GRxoPhWbmJ1zlza1dGeKVqXx+
ZNvkWLLoW9nLLn0ycmjnKmwjRk6HRJsQhYCbZKmRsjG7IjwZK6P2LCuaNwNFxceXH/q5t8izkh+y
JUD8HE3tJJtB1ZsZtn6JTq+vFIZbaQ1YptHpfqIh//fBS+yJp0MdnVJzpJbKoPQ8pR5BP4KxcBLh
HvUvQvmTUYyjo6NFoRrrMXZeLvtmH1cxomxt9xrQ59lpI4RThHDopcujZ1H1WgWWKpAFstL0MQdw
D/UAX+Bm6PRXFv9zZ6H8Z6hjTqfMVUrogjcEeBWxbGHgVrBU2jXZR/FqaTu9shqf221UrgCNL/rG
lB8OV2MFLKobHQ7fvq71R1n3074exvaVI/65GcRXCVYsgCJcXo5msGqMsMLDHMS14cCCUTX/VJRO
BsIOQfO3r3FbQNrlxCXhO87P61ANwrKI0RLMF5WYTCm+Sozodp0fttcvD/Xs3FG1wfB+yWWdo9WX
GvFcQzyRXovzjquWVbnOFPOX4O6bdhL+xhzZC2SVvOXwDdlOAkWqxuodWwFzo+l2eTYVQ7f/N8/y
zyj64ShT0nCFUXhDUx0T5QOMWSPcaP7VKCC7qCQaJMxHz1L59C7HnthXVLNcNdMoVlqCi8TbnwWJ
XAtEHtdMVtzhsyS9T/Mx41kgTdNYEkFGbNdfK8wsLIvj1GbZNaR3eJvrcNgOhylBKk8l5uje3E/J
8MXPK6uStJkVddonzkRrEddPIygfmhDl7bXa6wNErEyAn4qFD/GWjG+Sxg1VTRFtCpwDabFqiUrP
zbcdBOgoDOX016Qy+NQ/sT/fdp1NP+rl2XpmbyJuTvZA5r0Uk4/Oo0aYXRcPpeY5ceyUqxq3xxGe
m4nahe/T2HzraMs6NnCKVwWW8cfX2dk0ki7xTc3DiiCpNgPgypJseFCVvVqYTf5Kavb7FsXXlL4D
8CeQIlSxDt+RJiJ7UlVa2kqdoTA8SURoA1t/8xSapsZC0IEZI0BwXCdr7G45bVWBGUGVIuogS71e
mXWAW3oF4Th58/qGma3DmAVES1FugdY/zSD6rCI1SgQMwUg1v1Kjw1R7ysfhtYrS7ytjwdyocrn5
UZD7Aa9+kqkEdZwUba1zX0AZXbIQzT6Au2NgtzImeXHz8so4PvpsSnBsWCq2oNIorB6tQ5505t4D
5jFnsrPVkCnJpw74QuoFmIkBcbQxIHzjamRMHgumKcrq9E+WDtHTmewaYCJpbjjgIWfHPi0HXafN
b+tK7CVdjnrny494vBpRcV8wbksvVNOWptThcKYTjWA42M1BHUoKEaplfKqtXrwSZX+fyUVhwhDC
NijpUJE4HEax8zou2tD3FFAbsWelpfw2ZQSOwPTLz2bSaW/0+MPAhqbp8i9nPAIAxtGIFIEHysQC
Jd12qHdlgyx/OTT2K9NHQ+23GQTOr1PZZ7yl1HncDm7qoclpABXrQaRIsKeqpVQYspC83ERiboZN
UKmjX6zw1f0IpXYA3CFwoKgz+zLo9REKRDjr0UriHID0ZxG2t1Wc+A9zlgGQqZUWYU04vB/nJDh1
Au0Oyqax0wSm9AAwfB3JnszxL7SMzNwChnBFOp1CiaDy8j6cq3ZdRnN8iyMPiBnhVDncMWgjp7E6
Y2s3mCDFR3KrcDdhcde4iaZNF7msTUC0VpTdmW03bHU/MvZqSthYA10wIfQ7SG/61XShCIxyhBJB
5upmRBX9UPuaxRhFDVoTf9YmpzktG5kij6dxrCoY4N3p9LE3EsiT5/NJcBXxETE1py/JCL121RlT
ewsZokBVt59y4Y1xjsFPXylyXBWDESNsHdgBEqXJYAVrdc5sLPbACikrSB2IF7XGvLOGzD6tWgVJ
0lSXqRsqizCD2c4XGdCxtTSxwlPAfKGKVlcqQrG5ij1X3xWbCbs8xHcSGH4rHQJAvDYaJNEjxW/O
JwwqY9dJcvWTxGzrfWxQEUmEMN3EbNBILWOn2yhhqH8zRA+oaVRwOFuFXYSM8GI21Qei3cWh1MX7
tpTILymaucxUHgTyIowHBBvMQZnxKA6oRG58wETI20ehKT/ogPkw+3Eq9f1QGBKdhAHX2ULRnMwD
BFA8pHEOdjpB6uQ7HMH8tOEVd3eKlhbQWGq0MQqaXIVmYIpn2Q2yJ2Cny+FbNstQu2oCftDTa2Fd
yklz/BN+bUNxcsa+bRWOlig3tK7ojMVDm2rnld4JtEPTutz5UHHqdZW2wFP1AsSXyHzNOg1U5BSA
WIe4ZFQEHXMrMzNSv/ZdFpVYsVTyQ6KHykkt2hlXCzvIPogxvtHCqfhf7J3JctzImqVfpa32kGEe
Fr0BYiCD8ySK3MA0UJjhjtHhePr+EMrbV5lVfauzd9VWm1xkpsRgBMKH/5zznZ0W0/AFC1bQbF3d
eKUaUUoAeeMKiHCZRfR9xaZzr+UELHqqc2h2FiVuyrDTJcYH7iauWY/6oac9lJ5FU/pqx9CTpF7X
Flm2JK1qBPi8QuuMIh1feVgMS7/zxHwoAuvcJedqagDkmjeHtoiATwnSjHElFho+VDfI25G6vyWh
kZUGpk6ERb0rfXusEkEFi74pZVE5zaPgGsOsZcnSanlxaNvme6QkFr2yJp6W0Jiq88fZ6ukItG21
evsgKmX56HtrwzdbMYPIil3m1rO4i7rSwD04DkYxJbwd9pgsXjbA4BtD6cVRFdAZiSF/+NypsIMv
PURG9k7fcetcBGTNSXqUmUFeIRyHO8PXkUH+alBDFLuZNnPUTnycSWEWyCUz1SnzLhKBCGMjGGf+
YjvVoBLDoQz2fgjDBIOWG/FVq7oIDz3tDweX7+q0U2ZbQkPUobwPZ75Jh3yp1/ssWsN2l/pzi8S0
aK5aTpf5P/CTDXQEsXDnpNxSxzpQhbKg+nbY/GKJ467dOwQ95C40DZt6rqFaPxu0cNH66ERE8IOi
zKxY1Ut+V8iyXeOwb+VXtzLtO29JVbGbzM7QO2ENLjxEDOfXubUWzg6DW3U5VYO/XEm8ZF+ynt1v
1w/2Gu5WXeJdI7ZbkyxrSwVouE/Xb6qsTCeRbTi/zSvm2aNbUlLOcjZkX33yMltLU4YTbs2xOFBz
RzMi1edV/ur3RmdSbq+UsYcfYRQHAnHLUXkBHlWKIh3Yb4vA0NivZjfGGCD1lR7XuU36DIGKqDCx
5r00BxI7MnMae4HKGFLsW/hLGVwGylL+DXs7M1qeAbxIpVUNIeVS81DvIlqeSVZEwaJ2rrvYr3nW
RcVxxCS1Eu5JSz+mvlH/NLFI5JczyJblMOeZfx1VBbvV7Ek4Lbj9rHu7kxrrI6Za2k/HPPg5WVV0
i/7muBd5MXlvvj+uQHHHfkXqWsqovHDlMItkEi1LiMAy+iFVMcPLazz5ZgfcSqj8ouWHljhZhIcl
sMbXNRopMwsLzO4XI7vGQyULm71BrBM2uLV24MylAf2AI1e26xTJ5odRiQAggaWUG5fdOIB/pJla
Hi0YDSCxp4Aq1CgfCaqxBVt7a7X4DaSj555kdQmOQYxuDbs9MPxHL5O+c6jXQgCqzqZUUxpap+NJ
a7939yPpcpioQxHpxLQHmqepKuPkOfC5vzu0f9mYCNKa5qtgccZ93g/Gm9m7zruqC+a9M37EL6Xb
VFQzjUNVHXFtUtXhBT0dJd2yPTsN+anYpInp2vLKjCIn2acfneEu8NU9JQKaDF2vgzNIzvpQccG0
AS4U011oUQcdB8JgasGMbgBxr906JKrjLKDTczLJu4HI88uIMw6OceNUMD8d1U0Hz1XLtzVlWb71
7Xx6SWmrmg5Rlat3N1ir62qsTZoEC8njMLZZ82FMrIKJHMc8ehC+WkEeFwZGUEsP1EZOzagE4fsl
D2Nh5uxks9HxeUVNpBx6PKsALLNOG2KNbdnRzyF4sw/TVAcATCvNr6isTJpxudQmdWMI5d89UBHO
VRcImqVku+F8WidcIZKYOocsrepQJHyZiiKpF2MK47ViRU3q2clhJQUZJkO7ssRtTo2qHVfMEiIO
C0UWcW+IPH3Ra2EeRI+LLwki1U9f7JQ1/XKWFWAkPSjP/ppidbb2q2sP1a1oV1T5GOqF1PuinRX0
yax2uoe189YKXN8g8vJbYBeF+DEuhp8yzgyKqT6y5YUUWeUtwv76LrSVYhSdtRCo+4Naqdw9zPQX
ptQK4qHE8tsbVs9whZpYjww+ZbPthZdZeEaPVu04/k+BbZiv+LjSrfujqHO7+hJYrb1lZaeGZTHg
CEKhS7ooiEUBLJCDbHwNA7Mt+nTnjdUA0TtrRnmX2nV5cjDB+NuCXq5xOrj1B6vzmO2Drpc0oOX5
6lEIydAJk24nANgXKv+g1jsFbWAv3ZNJy7BzcL3VO7boCvUhR86k/nDi3+z4zto3DSIOW+jMhxo7
LHNZ0kqOPTcwncrooJusf8Oc2hn7kKauo9ONszrS3TgKPM0cQeNm8qpwnzaLeqjL0fWvFlUZXyC/
8F1ws8CCXru2q9qrpuqt6NCV3oIF28zGJ+E05USCsyl10hjhNPMVL7OTmXVWezkJuawvfU+R1o4d
QoavtTB6yuVEUHy1BydbE9PwyYhxAKgulOO2NxUfhpOoiQFsolYdPi312HYJ76InE1zbVXrIlnzK
E8dOQyoeSDtAxbXn6DHrNM090i+9K6MwqM0Sub/EqH75m64c5w1DsMif4f9UHf2za3mXU2zGb9EV
46nXSlGAgppFHDaqSw6JyFtvQb3YTWJzsweGb1mi5D0P3fZgun143+qh/mlVjQ6SZhgmM56JhnJY
dggc79wyWB7rQLbfWAjt56a1NEFRO+1JhDhlSeW9Y/lIrKuvkrYdQXRhqXCPTWVPPwhoCLpV8pCB
Ziq1vNDlKMnG4nH+GQl2esrde1rp+mqc75eNcRCTXkg/Stsfua1In8N6p9fqYwnZwPaU0ffX5kxo
NJkMm71YjDVMILAS/altcw6CtP0G8lCzERyMisnKzrFKh4qiyJEUE3HJwfK86pTDYyBLaDsOtcGc
BkA/p0P73aLLOSkz/TNwRHUa6dAAbqPWh8me7pvepELEnORNiFrGaWbow6xinxHDfc53/VmqpfgJ
XMeeLnN/asmXTt3Bb/IepHEbWm3CzjccNZP+A/KJcSirzOYs3K3Nt6meu9fScJ8Wrjw56W7OQbHE
rxngVK/c4zx3ULHNYd2ZfdGB7PSp9WQS5Js7Tt7cWuYCEmhepo+NCk29md6ta8oSL9cyBKyuF+vZ
NbPlmoJroNCjDiniJBBBD3n0Ocr79CoyyYwMQUuifjKV8SyL1nhr3Kp9UnKi1sfu3efeVvPDHDY2
FS9R8d4Su+a6uRqKgpOSe+r2cfU7uYYrpCPLOxZpk8cZT89rFg7qqYk80LX2OpO4aKg36Gg9FQZZ
EN9rntelvbAm8kEpofdre8Ytr/qtkTVfNXR4cjQJh5wpmcPSfS26mkYe0ZRf8L4ve2OsosRVHdUu
6RLe+AZDEZ5JO/ViI+XXEpV+GgL2Q8Kc7knpYrzMmfHFy2hek7C/ClrKEkC7xRhRRzCTLgjynGFY
5JPsqag9jfEo2K8ml+mLQCzVUYjFfltJJTIjq8vPbUuONfYzM7hb83U+9Et4tei0fdmQS7x2QvYV
B4Or1I1OBmLITz0P3aWaiy9R4+a3jmk0iXTNIZEFRSdL7Rmvuel017r32ufQc8dHKOXaP8xuWnM3
VTZVTbUe96Yub5x1dg5OFbzNXCzjVZuXCEritZ8YfK51W+7t0QhJWHTDFdfNQiOwmtFb0ZVBfnAX
0iD5EAG5bvrwYs3KbKeVAPZO2vKqHpr1ZxgazkXV1RyeK+iDERfmVZnvvvSNxzqq0gs7G6GAF3lx
UUgGD3FuFGVCR+q9GL3h3q2t4rko/IGozFTd5MtiXDKBWC748rGGzfpjwpNxYO+xYq/0py9MnkjT
T9XWRjtU3yk0X08CgfG69sTXtqPZjDRAQB2q6+4GCGJXqmlBvGWNeMbba5+I5Qz7Lt1AUNr3eY9D
k7JL2c2Hkh20TlLXqB16XvvyUHJ9jwe+Mpf4rR6ozo2u3JmBb+L6EO9Xit6PRVspe5/7s7+TqOgn
s22Nk/St01yr9NL1RXVFouSzmzrG/RpaSwy1i9IAMzd5HtdFvPq5DG4xMjxmrR98NKUbHSo/c+6D
Kv05usPrxO/wlYsGtcrkg8T7QmX4BsMqYXhV5fBkr8144pjZXzimuq/byeF7w2Ia6y4tGan7zj3G
C45d7qjeirkATr9y16WVvYDm6HDngLjgWHnSSOzOMVd6kfKUN+kXy9EVDTXEuq1ET4PcushGn3YW
11ovatmxXRdLNXIgL/qlP/bmAP2N89v0CHjI33HttB7nTJjLnpfv9eATmR/spnSiRtvtaoOOFaYM
j4vyOLWGfW1f+QImSiyV63yRXiNWYB6+/Q3bNW3abjSkh8oVJPXWyS9vlyxqqd9iJpFSAJtRNd7x
adGYwhIBNbruxoYvvAy/WyyxFV893zvC2rFB0M0LhTdBVXHeSgea3hmqkBcn/NIyfFU5c508Mpqt
W1bC+agMZboHt8kZCXs9N6K4qfsSzLV0JuuyakM1JavHmxcbegGApOiVz+LKzGcB4awO7o208ClL
WYn5wNJz9JtR2jpPytJP7bg2MudVGJklYqb3fsF1zx7HODQ9dSPcjrbY0mqiH70whm/+OI73NewA
MnSGCy9jZtX+DtEvrHbsaY1zGPuo48HEUEfnQBnYw77whfvSSoOlDeNkQWWKAbstLjhbypuJgYlO
qlFVtLdyA4p2g667kpp2f3hqZ1HQWIDzAn65W405jI7AfmeMBR2kaPqA0hI1EiCizd5j9KXaiomT
lYXew6jd9GYcLFKLLbIMmMGiVLeRJy2DNT2bGC1Bt3wJRs2EuF2H9NX1qoXSgV4X2c7lGPZz6iuP
xoFmll8FKK7mciGxjZlbpXZwAwCVK44OxhAQvkgFlmFwGnTpsEfb9C2LAK5S2nVvcg75HRrNfDSa
mRHFrLS8e3YG9YoQk91QSbNISdeJVYU3c1uHj2s30/HelGnlM8fp9bILFm7duwBignnZzWu2ovf3
6lCS9K8TwC4lAPlpZoksWrz7O2wd0K+iNvT7k133ZnMU5kB7Y+q9OV5j53uvzsgxkWAMaYSaAfQk
WvcbRqvJRoqJWbc/+52TfmTkQfkBftc+hkUx5Nc2hzki46CFaAKK6vCHRISc91kwEtNZszx9hCwR
0jxi21ArBAbPhoimk66Jy3XrpZ5TZtY8gCXXvjDz8z2eLiGBY42UzKmsIrXpjm7Pt9PWTnUI02i+
WUXPhSyaB0ZFMmwglhVmayzsGaEMk0GaIbfHJpjsZxEaU/azLKuKFom6sYdLi/HaTaszOT2Zq3Dl
0RB8pbiNdBt4oXV5Mw5hYSrJLETMzQ6MChuI6cyetytW6YtkaYH2JU6qjCskQvGjRKqh5WnV5OSt
vmxN8FlhcNtV7ZZyjUCndUWu7+CtsgBOgD3yOF3blqof1xtvJwhpxS53aoMnMm+s53kKsuA4Tnom
Jeja4Fhr6QeM/Ai/6XjuuZKdutbig991uZKjH1upO7H7jHJxX2xP2N1DWDuRup790RyDJCd0v3J8
q9F7Q0fR761Je+5BSYgiThtp+nHWyKneRteTfgnH2qAmg7WOyawf0OnNTaq8F1NtciDuauhBXUQB
/W7MCODuI1/V6U2nvcCKGYB6GGtgeg7HVlYDDnX88jYeLDmoCXKSWil30uUUiftgZB2NXRLBYdKs
4OnvdWX11g2Zaaqco3kUijWjn0ym4A6wRx+HNVdR1fE+pU7WBJekilvalxiwGq+aQSA8e8Xp8OAJ
/GYtPfGdbX5e4BB5lKEsjP6vIh2Uy4mR5TzeD4MsIHZ0tT0/eUPInWq/JQr5JJumKP2jKNK+ey5r
z214cgylHlLtmNnPXpiNccqxf8lTuHi4+FhYuv6JtLSNB02CAPkmckdSfwHH0plIRxeu4R09NKD2
cuCUS1KytXzZxnzziu62YLonmjiS+WyJxGzQi6x4kZMSZjKuQlJp2Tie/3Mc3OWbn47oJxFTDk/v
IoYKZn+YIt+k6dsRnp3TW56ZiqWsIXkMpSpK/W6OuQgaTMXrwRr8FzLRznK3DkYQPRa1nZc7qyhm
jkSQJsEKx2h2XAQ4SVnRyVWl4d8xKidnb+TuYBBLtsqQwzbJZq+6NTTnqH7vcEEwHpWuoSsLm3FR
khmdwd3RU3NUAC3Ri89Br8WnD6l8GJYhDlqv7I4yF4Hem0FvBCeVpoYhY0c7EtAVZ8Cs+dx0i5qO
QbfMHLcN9nJ+il3kRhWT2jGWFzzGZU5XadmMjZH0OhIkwlNPRPeElLW+SkVUZFc+N3xiuQCyqp2D
KFDsOjn3Zc3mFqnqwqj7UT4iRKX2wWsrb76tfVugVUdTJ8NTlUZg++AGtGF7J0cRdF9bC13rSddm
13jsd4sh5fEsWP43XeXf4Mr+pt3uvo5f/8dHOxajvv3afPzPf7sc+q8f9cef44j8iT+gKt4nkuIA
kYgg8A/SI/+II25QFVZBepgtwh6Mfuz/DaVwnE847F1MFlhSbezo/Kd/xBGjT0R7UCwcXhamwL/J
NI7+IgBvVBX0euL5OFMJs/p/MSa5eTMQHx975qRLWe5Wr16/9GnTP4SLvX5JxZRy6YHE8KEDR35u
bUPD01K2Ch6CPCeX7wjfyvd6Q7TtViafhy43BuCXaePdWmPEPkTc+Rl8t0mF0uCtcg8mt/1sVv0x
QCpsd+AAsLd4BBNpy3LGgZZBYXTiwFSI8hY3gOqEaUos5nVWOorKHW6W4NGrwrAORRjSy2qJAQxS
ad+sbT8xkUMfNHbKbcCuz2QtGIHAK/hwB2cYY69ZZHs1uq4BCYKbdnQ0GGfZHFwaVzzZTmpnl/Bz
Zb3HGTvesPOl4jLFJGuh7Y5Tf3CcadRJVpA+h51pEYAfW1TD7U7KMi8q35ouHENM1eUylSHGcVV2
3xZ/qqlbW1oPmjOoToa1Germbsacf6r8eeQiqAfY7IVrpiaYdubFSdqE7JFW420rpaznh67vUuqh
l0IdS78mArgSQ56SZZqGgmOwWdPvplqUQMYrnwfZBs1R6ki/c5cKAO8haQOWWFkY7LDxrp1xUe0h
MpUjblJn+ooEOqoLGIE5u3rj9ehMbhjkO78sIhhSZovNqOzJqMcqgNj8MDLX/BEZwfrYOMzuYtSe
9CLLOptaR6cIr0Ec1Oi0grMUHIRRUuWt0/Bq7seWhq0mY7Qh0yICuEf+lStK4Wu6moWHgrNUc0PJ
j+K5S+yg5/eyONJyhO/5VRnwTILLS19EH2ToBIVUfWZTOlZm4sc8C4+eZV0Z79wvMTTUgdDHoB8x
IdcB7JImYjlNnNYyvkNxGCgeYwRHzy/jAfc4rF74Rc6uPKlyBnGVa5U5wJ/Ltr2fMlneDqWpeDKn
YqQv0kDcjc3UMn5qDYoZfIGlj26X64XrSZvKo8uZlslaMXQISiWOXZOGsNYav7c+85obXPDqqnDH
LGu2wg1No4DZTeGOHHCXnjB/rDQ9e21kHuUapP6RG/K0IGnmTMJsMIzTpkgvpxkJt3wsHUAgZYx4
Y/DNGXN6Lc22zi9sm+0KaIF0WwD3RoVU3qswW/gCMWpPSq+IHvEItc2Fam29og2ttmyvnSrMhh94
0alBGAvvoujs9iuJU0GPFyMtqtdlZ60wLy16xXgS4LguxTUkjjGP80DRhAB/+rBiPkpAsjR/zyLK
mkXMic2cxdO0iNL8Zc1qRORYBhaNhCPNsF8gNEA20CvND6n138wwNq4NvITb8V/tas+i+qi/Tr/v
auc/8QdsyQqsTxZWno2AsAW8/0mcNsjVg93HH7iFhre9C6/YHzF7I/zEjoZxCy6F7waEEDBK/rGx
GdEnFnqEZQhfnChxGf6dnP05ef3PMAn0anz6JtBIXjTsWNfZ3EG/GdIIevBE+NJ8sq0Hp7sjdpse
yvZB21eCWvbs0jEfZXatW2pPl6Txb2WzH8rDenIxZrxGVbLmYPRPkOyEPGU+zVlLnP0Uu2ZIvOf+
oAQ7RjKX98FymxGhx3jm3jV5slhXo38/TzeROmZUNjvXcGli2730VysOqbulPG9LAL7k/ZtZMCtK
uuNme5jDZ8OXcMbQc8uT194Xxbthvfnt3WLeROvF0N3V9l2LfGZWmHr8G6v6jAmBy+kaa/dCUzOe
PRU00O26u4FSUvSc3z78+19v3O9sjb9QcP94P21IIhvDkm/g5nD97f1Upj2KMG/Mp6HwvngzJogl
c4MrwhDvAV6pasR11xkH9Woso3cTIObuSjXJ/+xl/NnUtb0MiOXgNzBS4zS0g82H+NvLaNshlM7g
rk9Vbn+2JitEIDaLK7JSXlF+UaH46kv3pTEXI7HD/mij3FJMUusnwZlgna2Xf/22/DmgwctxSLQS
jyewtL2evxJRBYSiTDuheupBrRwmWUSHYXW/jI4+NqV/wntuXOKIs/bnH/u3ztr/1RiFm/X0/wz0
OPYf7dcfX39fbrY/8A+0m7VxoAkecOQlIHZOLv1iehg+PUJwQCG+8GiYZNX4iP5Ybaxz/Qdn782U
ui1GHMr/WGws6xMDDXj5QAboxtrcnH8DEb09dL+tNdhdoedH9BzxHOA2PMNDf3soNf+ylZt90imN
koMIfPMsR5lE1HF3v70r/8H38C+cYhzD/Cxers0Mh6AcmbU/fwGQYnJrqYdy13mRcVNPsxGnqevj
StXvdpXDLqIyZJ8v9oHDi7zvFzUeVclYtF1QV1yCTAwqu6Oa1vzKrsD4+s06HHRmTEccWIdmhqYo
KxDO2jboECVyyIDedZkEY+NjyA4BKhIrDLjRefjXv9pfvkvbb4aOs914mKhxWf/Lrh60mY/MwY9f
GUYfRlKtqBv4JmwPBp5joCLVzA3iFb7X4V//5L8sKn/85BDzMo+Yz1/85/cUAN88QkZirACeYe/N
TUttgKv/k7XL/vNV6/zR8an50C0s38cBzaXu97VLqMgqpogrEW9j+b3wMmw5vkG4EZl0rW/GYqN0
03WQfh/TMnvTcn3tVIlObFWG/xQY6ykA13WUTTMy84Dz9zNXYfGwRCuEasvFKAGKSmR4pHDpXy2h
Vb6X/UIiF5mqx7DnO1cOoOjLSXnL6/kd/FsL0v9dNcd/tWWLZMZvD9O/v/z3X7vfF63z//5r1XJD
2oyw+W9s1O2ks0Xofi1aDl1q29POquSb/B8eT8o/QETBJ2z0Pv+BtCEL3ZYk+efNn6AHxyoYPoSI
2Hv+zprl0+Hx+6oVAKEmbwwPhLw2ayGRkD8/jgE+kDqdTQDwKInUBveDf5G1nqCEvkW2TYv6IhVc
ffHUd3j1JBaY/AIaYpm/4MphyG0uuZc/BFbXVM9be9OI777tsXnxttjUbQhMkOYwQPtpRjMqDwEz
7OzIrG/JDhEDZv9E7LUJTv5KKwel5UPvdO9T17j6MRWS+41nlFF9KtvKcD+7uh4GxpBwKXDn+Y0V
HnNspm/mQuUMuvNkrsg2BpPh9Dzenc6j3v489s36bQTMvJhxMBbD8j7sgXfhl+larkzn4XEmt0Fy
fh4qp8tKQ5F5Hjb358FztM2gQWhubDHHnwT378ZjTj2o0VDXuK/M7gF5bRtmnwfbuutGptw4UVHd
d0TplDp552F4cx6MlwDmSvDw28BcnYfnkdbWc3Eeqc/n8Tr1RtOt8WvoPlUM4MGyMYzvt7n8UOuX
uvIEBsptYh/KZb6zNo13106V03IY28b74Tbpd7eZfz24ZZiU6yYFWGdZAKMTEkF3lguYmFNA1HuF
lR+Gs6SQASlAX7DOYkOWu1QFIW11L25n1UwPNjliPisT1VmlkGfFoj6rF+NZyXDOqoae6nTZd2e1
gwkSysfcscrHwSaIcLN2q4N31kmWs2aSZRP6CdMifrTbZg5110NvUgmcDRLu7ia99Nli0MV9VmQy
Z1Nn5C+lxhjSR+YX6DfkgdFywk3WSatgs0qe1Z5BOGN+3SF4POZnPSjYpKEl1PpzA/SQmvHJGGmE
jyJ0pL5ZLGAyEMaHPQYKtCbu5W+ZaRoXzlmJgqKHKsXwA4UKRRRlwZ425UrPC7iNtgoRnJpN3MIQ
CpymBbtpXYZn/ctJ5brsJmutecTOGpna5DKt/ODGOWto0VlPc87aGi43AcpRDRgk7Sav7+pcbwbR
TZSbmOjSk37W6ohKbVExr+nG43LW8zJ30/aGs86nz5ofSbG+uZSbFIhHFFXQ2QTCsJjwInhn3ZCT
QPrqn9VEDH7yZc09NMb0rDfW86huy7KP0lhadUW7xCZOojGiU2JeQ7M08k2/lGGpU0TzLTnlnjVO
d5bOe2RlYBrSswoqzoooVt/hyWSSTT/xWTOtf+mnZy21POuqimKeGYf3prc2v7TXTYaNzoqsE+KK
SoazUjudVVvMnSi40ybmpoD+s13ee6iU3eKO920xjd+qTQJGi0YNNs1Z3TB5QiNuVYVeLM/asYeR
+LU6K8pZtanLQyD1m190aM4ZI6ow0bnv39dnVVr5aYBJfY24G5pn5RqKLyo2xngU7fasbvtnpds7
q95IMijg5VkNj1yJMr5sInkxKUZrxVk7Z3SKju5E2dLu0EaYK2oXjNMFRuYFWyxr+Xe33iT57izP
F+lck304y/ZCDsBB9VnOh29d3dZnkb92bIoMC4N0R4aV6Vt3NgR0mzcgONsEQrjBV/psHlg3H4Gb
BlgK5rO9wCuh2u8cotMiwXYMtq7d3Ai0Y/q7og7Hx+FsVsgc6G5HhFxMDBTybf7DzdswpUBjIerW
NBdx38f+4K1EA3b15orwzgaJFr3focptM064ZxNFPbo8cw4+wks7XB2EyHXe22V+17JTFXYT+1bK
vAc47gvuZ+cyqCXGJbu8JTs+X/NxZRRQmg+Vl6m7PCh3WSUxDtZZ9bj47lVddt0907nH2h2KO92Q
Bg+NK9HnTym5GlZX+2rU8j5VFMMVg+EmfjjfOxqV1exOfkVOD4FXmk1i6lFcNIhmqO2+tVOy6x5Q
cU5ub17mGWOzaGiKLHaGz+xxFS8gfQzasHyptPosGeHuTV6Eb+ZJxUzzR2YuRzpHPpMYvEyLnLgr
MDmVpQhZaXqsIu+bWtUz+qOfkLrmE0lteTH7K1hUq7pZtyx7NRhHEkXfhF+9DEEzJcY0njp7cD+k
tRw0Qv3NCCrhtDAFX3cTUZAvblYsHOlnzfxhyC4hnT53/A0WmcsMf1OYZ0laklrCX8LzHqfT1F3k
vXOLU8eKe7zvjUkf9ShZ5Zigz4x072w9hwenaPwU83GV7RFLGbzYS/gQtZTerWvls6/kBkEJ82uA
mZnkqmCkPAgaTYv6KlXiNOLKTpy5iN2BYu2ieajH6tqY9WjEijbRH1Pv3VRGU16tWbM8BC07it8t
1Y6/iEDTcltOxfTMPQaXXqONC1eXL6ovsIhiPorDQPjXKWDqJGctOoakfFCIkckq033IkcmPs0cJ
yDFCn7BbI7gw3Oqla2DAAxrTd3h6cZiV05Xtppj0GqjNbnWTRqn7NGAcxC3YWA/WZIcIic7D0ne0
1YSqffdszCJh04X3qcF2svqmRmtlq0aDuB1DipGTKsJMsvNwdT7NSrY/vYD6EjcU1pGeEH3Qk+nf
jMYi7iii+GGXmXPZGe1OaMTJWBsVRm/PHqKE1quPQVh3g02/CeYAl0pKnYknX6o6rhZElmZo2xgL
T3FfZsuc8aWq51vR5cFO5k3F7jrKDL+/uq9khPqY58/9kr+acjQeLI6qCfiWfl8U8jWd5jmuVfa9
rsd3XHQcabjfuU9GZopnn9qkQ9pVzo/ASl9Ks1lfamKaMUA3zi8rjh2tZqC5xYzEQQYHm3HS5XV1
kbFbQHyxsUy7PyYDKSkgvMFBdl9EmfEUkNOZdnPt7zyNkdcq02tpg2taRs3rDzizFuK66pR3i/UY
E66z3AxEJCg786LyGODovRzd6NIAZR6jhz2Itl0v9UYbriGdx2QFD6EV1PeTn9Fr69SPgJu/aDv/
WUzG/GAYSj/bGMbes7EjbHKZeyU+tsIDrskv30r72Al3aC9LYcLo2LOg2vDvhrxNv6WmluY97TBz
dWPjdAnxFo3V4v3sSDItuG4oRnJ2Ku1GPqMJovRjP0IRPelQ0J2dwB6x8bx6RdVzAFCzv5lXhL1K
8NnLiCjORxHM5C6qCiPw9zlEIi72XpnPpMiizjeX6hYH6eRgS+uKhgpkicEAid1uCLzFYYhJ+6HM
nbF7IopiLG9e02TB5t3mBOWcfL2ClTjmDZBw/KmNYdnkiXwmbdU1PXhoTPf0VdXhcA/f2K7Kr2nX
Z12zG9I5/WlGeUDVGuklXtJA9uvdhd0UdwgwK84h38LuM7v+cpwc6T+WkdJxY/Y09/iSXBAyyMyI
57Y3SsN5KWE1fHEcW5r71s4t81UWuWu0/w8Ttv8/L7Q8YP/qQvtUi/kDI+fvl9rzH/l1qbX8T17o
AhAImNHQR7NJ478utRbcXTRk1ACHoDQp6X9eal1/6/qmg5L5ztYesk1t/7jUut4n2D0umgF+01/t
vX9jEMel8s9TJA70DnhdeAFQPbjeBv+LvfPqrRvN1vRfafQ9G8wBGBxgmHbeW9vKuiEk2WbOmb9+
Hto1p225xjV1rhtwV8u2LIZNft9a73rDR3nxwhkMeq9hYc82/aAEvfmmmI0w2DVwGsHUoaAS3BsO
s4lUxEoqFw9vqhttUREy4VM5vrcDnGdbs5pyG829LCGLMeQzeFDeup2mhu9tWESUu8YinCs8Luet
mAWh7PZVW8sbTKZyFmQppjhVyWWxcyWM9jhmEDAiExVbWa28KaI0vg/NTiq9SkV+7Y95HUBSUqvg
VUawCsGuUbISUYxqVDae+1PJsHdixB4zyU+cgEUGN2/4c7zME0RGN1WC9NKHLbGWraa00jYiWXwk
wkDh1Aso/i4vOR77mLlme3g3zSFFuAZdrR6tlyY1dRQmWhLDoS4za9lN6RQWTmmK8+dGasH3G3w8
X5OyjE9J0JHRmU0DieclTO5u6JvJaeFAhXa3RBICA0kSDI/VJRQOioAr6sboh7xBRaUx3Z+aontK
wpCIYGTbQ7itiZEbXCqP6Ule1PqTQrJCZte9KE72PKfDU4CPANMZdsmnPNTUZ0MKtQcjnMYXpI71
JdDjoXOlCXmxozUIWP1qVfA49URRSDJEPDA0lksKGAYpFUOTrrLQJzHOeLDC9oA2CHRRYQYrxb4l
sNdUwsUInvLpplGpSBggBDO9hKVuOYtVIler8a5NmtizVHeOZR861KsZFVdROpYDUaTm8rhEqb6V
y6U7L0ijrZDcYE1wOjk3IAvmb4sg35tBzGiCQq2S6otGJEU99ydJg4OZLxdm+ndigKBKkB6y9ktS
jTd1+JDp8Re17lBNiE/0C0fsXaF9mpe+65xMQJEWB5AFBdGhuieKsH2q02wgCOBcj/OmUesrkT+2
PiLNVqxiU8PalGTk8cYepj0mrT2saiHeqCPlnxlExD1Vx8XMKYSU1E0M8poZYM9YNImduUvQJeSY
4ct3+Osqt3q2lO+oJnbEUWOrP06Ty2a85owo0l0wGJkL3dkbCEi4TbUYDjSZt+zKpDGoHoHTwhPj
Qiq+uv8qp81JN5MbwNrqUGht4gxjO9615No3RurDe95H4dCcDYoPNEZ2ONS7zjo24Bmm2t/orejH
CrmvqvVoSa/ifJ5Vk+LKldTKGcVH4FlPCubHLFW9vOEzpbOTgxtyum10eMQoWJi/yd2tzqRP6CG5
wVtJRIR2ywvJJNdg6W4VY/SFZJV+NjwsiivkkzsmULA036SKEY3wgtLXYbF0sTDygdshqugHMxJ9
0HjqzeQQEsi9MKpHEXVEwUu3EDmZCHcF3qCnrinNVbMtu/K2F+6j7F3ug4NiJE44P8k6YjCrfjdg
tzD4wlvD55VlXLmLpfA90g1OK/IMquWCDmZ4jlRapjAgjxm+n3RXT0W5gQT+hubulafuMKzZ4kjC
ba2Wc1dIr6NFoGMMkdCos8ERRwwC2lxxDLO65pOB/p2EsFofV2r/E0zqIxQ125wJvU2nxEe6Ju86
JplDsWxUoZsIcalxnyy2ukhQWCE5fSJDDhq/aP2MqFvtZRn4QBtdWQF4KcP0JlZRlI3Zccrr7fpM
mwgANoGWZmSrpLkvxVp6mLJ+op+r3LEenoG51tnqcAIZOStL+gihalMS5uIYsrBp034HYfM2h6E9
YPpAwBoDjYsYx3srW/wyE9CH8yQjzT2LWfyGv5XdSktvV2ms0WfWGdUyizzqNQOuztDoPp7Dntg+
EfPxUufT1ijy5LYYUYfNlksI4bUiJlNc8wehLKXmphqyu6lEnEDwBMx1REkQdeuGSnb4JAvjTjU7
T2pvBJy9nTj8NOoD6QGEJHevw1B0ttX2zS0pb6dB+Ipr4v2sNJ/kcY8u0h8a476ryDrJJ0SFRLUD
/oywhWLkUYdwORooz1D2IARN4suS1MclEZF3zFsVim45Mvapr1GFgYMuHLV88RDVZ/IW4Oo4RvCf
UxKZnLbIobyGGLtgCiImneGVhrik8NQtiwoaLqufwDl0lWpmqcnyzlkSxUec/rWdtF1iptsYivah
KKzmNdf01BUHc2tU9YVtOrUXgRYwHYZ7Fa0K/nb4r9iLFqYeRKoceHUzJc1m6Sqi4tUNE16bfXbp
LjDlj23w3mTiUcIoyeQloGv00pQdIJm8BgprHMnkc/VvdawdxVm/kRiByMrio631NSABWXtb5J21
FBdjupgALUt7I+bk2YgH1URiRC8mVdHWKoGXmdKo0auydBgTC2MDSSZtLymoT581jjGL42tctcdm
Ft7UpPqax9Khn6G9K+rizjrxIh2suA7WmDQREZrv6rHw0JPdjWomP6K1CyE5HQWiy+K0uuR9g1IN
eeQ9fe6zuTTIkPT32iBmUOzelqb3x1Yo39I5iPfMCUiAlsitMU0PPM5XMiu0g6Z8ioQGf4VYvJmX
UHfn5caSdnlv2S3WGfTYrlBGTsUONivTVskXVsH4NdabV+BrPuX2spjySe6mLem2NgJGbK91tXaM
8BhiUtCHo7UNDdETCJDRxPgJLiwfEn3AWEtXAXGKMD+IIr4IzgTJ6Lw0CZs/7SHyMaQf9KiWOm0L
U+PtBBsZlmw7K09tEJqHZpnAIbQT4tivGjtcKi2pO9Wy3amxo80j2dBsqymDVPMiNY8qViIsTPfL
JB9CGMkLPsTXLrgxQ+NxStJdbVkonjJ7mt5MKW5ttZwOtVh5iQY+EkabWon3iRXeJX1F4uxEduaS
+L1KoFAfRTW4x+iRJ/pIptd73mAVIqJNbtpz3xFcKPD6lN0unU0eY0Ujoxoch8GOo2nxCZunfdmF
N0mlQfVX0xZhoHSnhyjpAVyU3RjXsLZBB8xWO4ZKsFOMQxtrG5YPR1oa4ZRwfSgOkdttemkQb8KG
bV9BHYzoOflcBpnO3q0TBlk6KimoeTe95ojksoGLnG+zJPTrVHPq9EVJTNS6xXMVyjYRup9MHc7m
/KLAao8X4J9luFodr06IEi991oBIJppz/BbOoCLOAAumYztAXCeaW2bzn+mLtzKLfDqgFMOEss1B
EJKE3U5zaAAxuVB8LS58LUfYX6H9EKYbAcUJpoSeAmzcmTp7c/mgl4WdxM9L9Qj9D/uzJs4vUDrZ
pxA36qofwvdL09LOMuhrBE6dx7w3TJJWOlpsRd+DTkWI6dpwG8v1LpGRMCAUMudDbBpPTa3dot0L
HjVs8Mwo2VKZbBtNsokddzJd8JA6esxZ6bJnNy8Gvwo/D6SKLfjyNxSTYtY66wY7KbM/ciLTsibd
wkrXdR5RZEWzuNzTG3mLEqq+2VxHSvFrnMy6O8S0GguTr7GijOpq5VSl8sNAFoUaIq2/DOIhrzqP
cTNk+NYeE9XPqjdzmjw9OhrD61R6aDEQVCEOEqRNrtN+fAm0YZfml7aK9lpXHtByh08wtMLrPCrL
l76rXMxevFJLFD69bA2mDz0lpI3AmUq3yUICUcyelFqi0oVbhBi3qOXuIR7reofxnWPJidvwk2E8
iqpLxD2izk65LXKQBiq3tN6ORufkkGqiuog2ZaK9Gu1GQ7aPBBEhq2ONxucWReosiHeEYtjWUkGO
rKOOTTmrWN+6ysEki0/SaN9iyXImWfnc9cN4LfKUTZb9JFBhIQR71fiimvNL3eyVmcobh5ccTbYZ
nWYJGuLca9cCHqu4HPDI/ZIbFCel4E5NRP9ClVNYNAqMtpyeFyMIlq2sLo4h1l69jhkoZWSdyYW+
+H0k+2Od3MUT91/Ld9H0hmfJNkuUUxJBTa6sTZtpm6H5EoqFp2FQogfvQTReOgXjKKZrSYZ6uSdu
siwOoQFSsaZeR4UvDZ9aY5vnnzhXC1kafJBIe9DZRDBUuMo4A8k9Olm5OCU5GivT2Kph6i/DVyWm
dZDnO8awpyEUjybr4JkBygbGBEON5kZKSifBxckmpMnLIgX/CEm4Yrb7KkEhqCHyulojYagAdkqg
tkIenCWgYguEW2UhiNrQjsakvUzzkG/DxNhOdRXs0Eh2rrIIF8voqWRE25CSp8z4lJmDm0UwMFLN
ZR5QM+DImlelqHCsQ8Mewl1L91LS3ASBaHjDglGpneVhsWfsga1HcVKqBkeGHlWkTspm0nxd8D8Q
CIGVFTfX5sSOUvEchA/gl+4Ye4w+K7utk1O4CI4y5V5dq+1miNCrx1i0QGkYXyKTpVoumi28Pjen
AQ7F1zRNku2Q1fm9zDtLJJo34zTgjiAHdhQP+1UtAt/OOsp4N2y6GPEsM62tpTFYarTsNp+TgKGu
wKto0n066iRBY28yv2qY1ZBgiCyTCO+9NC7dQTYwcc3CUvgiWCYYqCQcMSZ8r9tgo8iCxqc9bfDU
wPDDjMgaqLHzUgKVMZhgzlhpsFyY9XSE1+5Bai42Q+9LOiBoP8FeW8Sd2ltu2pqnXm0ei3ne5qQN
Av6hRqmB4jHZcWSrfc3DAXmJLLgVlpgeRGVnZpSHmTNl+rIDFx4+1QozQhmTLjyuDAONae4Wjb6Z
zWMXqAMJhr0jU2mqhajv4upatZs+qnRvwE/EKnf63H9d4t36cfX+Ahd9tBM1pg6RmwSSLZXL9LDm
MbZOB9z33IR5fBVRd4aQoUk18AKwcXmLMwI+WRB4mT5ZGMYznUwX2M1ysKq3hKkXVq4xAQlUkuVM
XSzN6qUvc/qjTMas100LZrCWGi/BuYDp2bBKSNOpQ2scYTUktnso9KHs5NShT0GADnobYjAkorrS
pRgzmrq6DJD9BbdcMumI4yYbS8cbG2NnIlWCB1vbuMFhkFJfTXqR+WrfyS+JZIT6roV91Kz+Bmq0
CcqSZkdREulKEURfCxBKK5laS/SU5DE/zwS/9RhsWM13R8r/sGr+ibPv70DIS/4h3mv99u8ApGb9
C+dHjNqhCRMtRerL/wUgVz7VHywaWYdFoyO6kcj6EOEEwuH5A3AEwNQ1LAdEmfppdbj/eyyaD3Aj
iCcW2XhQQvszCN35GGkSd/hd5QnGrpJgrlnE8NtSH1cEkdzsaZZuEFwI3W4YzKE+EQllQc7oJ+YW
SOSx3xKqRkE4yqz9ayUEuBeJQhWcE8CqwK6pd/gvEPlqHyJZDKpxGX832w50nM4aXgH2IFFx0NIc
9AY8VLsVimF4EOc60pBVl8lsG41crChEhU0JHbh47ToheiqWRettMzLXyRs5GBM1eFihVy0rOd3i
9a9lh2QpeWGmtpmeczxmGleeGmQMqWVgjhfXdSP5mibomdeBYva+TE2wJ5ghCTZ5ranEofbVsuwb
pVll/nMrpZ5VLblKd5fFqd+mcazcWUiSCf9OGXiqmALx9ZTQd8YhqhW7C2sKNrPt8UEgeoBlFC2P
sDfKgMTQdIyU20HiIp1yJgTIlozmL8zyPzCeMRlY6VHItiwcOCHvrcTSH+l6WSDhQEL2AiMZqyq2
Q4/42w7GPB+3OvX3NclKyw00IXeZvhhnsRU73dGzmDJcIqt1yw8ubn54C/6E/fkzgxCDVajxDKVU
ajtyXqC7/nxKUlaFeTRSHubwfM6SoE+Qrkdzm0RTt5fx3/L/9vHQrBmA+pTuAPuA/T/egjEQh0xe
ao43tdRMwNnPAdMoN+/K9l2S6c1/f7wPlDSuj5dI5Ggk7nG4bxHgPxBpQdBTkyA+0yUnbnJTIRz3
ajmCd8dB9heX9jPnc72VHGrNe1DVlQSssUL8eGkt0hGgQMWkV8UWDil2+R6P4O3276/ol8Ow/MDX
47+wLGGWrp/oD1cUj12ZLGFsuKGAWx5JVbUPPcD4i6PIH81OSRhaRRg0oivdmev5cDnpOKljvIyq
0wVBO1iePmkCmefhqMx7VHVxfd9jQ6U9Z6ogCSQlMEoMGQsQxpxglUjhDFdGnexM1QZWoSidpss0
wq9DSj2qwXMCVwD9Hq33RNumVzJMEzkfAxs35rDYwkUTvliJXucnK1SEYdtPi/6ojkI3e0vX8wCl
LJKQJwqVIbWNJSLWXkunUU6N5rjkz5Gk1sIIMED4mq+D4RidXQ64dPlA89ntqAisEd0A3c1NMuzg
N3HbBuq1EGrUXFi06SLwPnSMHAHjEDYHnZnBGDia0BO6bTOaH4jqRZLIyAK9cqTNaGSFSXPCVGdk
LBTaHPrUGyX8uEIf8rO0sLYCevQJ8FffpiBYPdkkPIl5nopeKEpd4g9GXGUFw8lxDsDiRZ1xK8YG
2TkYxUq/1/NgGMCmukR7a7DyJIBHbqt6E5ltWxzEsmDGQFXautaC/Ptpwn34HYAuu2ppihcg1bAU
dzcL7MfkIbeipLkCkfbDHbO5KtmaccowZkmLaqC3K/Jsde0ZYSq5CZoYyVfbYO633VINwH5As+hF
4llNPtH31YQnK00Un5e+EGTi4KZ+foMLSiWO119tXYZeD6hfc7OJfI5olgyZ8AN0l1jV3uY0y/D1
DOcRWLTSKKOFpK0+Y86YIplLutDst5owWwrpu4i3NWgPjSDcyw3z3V2Wi7DspI49yp+q2hgQySl5
d99GfaneDjjPTg+I/sPCa0N6YijpGTkskinMwyWrlyJcmUl1FjypgwEIIBlo7EDnQql44bPA9W0b
dSONsQtha5Bf5RAPwW4DAyav3xdMnkZsszqISk5hWjGugGZiCdiWlGnsiBNsTXhFIoLClh2Sj33A
4RD/GqE7aCEFoKdUtTm6eZSP+R7embEJozkwAP2jcLazkoqXJw6jSIioKDPtThAUw+s4e0R3xUJz
WDeQrbbQKspn6PUZWGafUjf3nVVMLtJCJv9ZGwaBF6c9TrLJOFedg5wOv0OzA4X1skpbLE8VBYpy
PTCxPpiD8CgWOAt6k6LFCypHobO8zmwlLJNGtcGWyqhUqHATTF4hKMhg6ZndR24ONSLdTMUsgARZ
NBM2U03meXqFZ8AR525YuqIpMd6M5Eo7JF0sF2gQa+slLo2w8vHaMkIXj4yk8us6NvSdntPw2wa2
MuKeZFAFmSet48q5MYuTnA5WeBmQ0Gp3UTTJwrZUenGgwRSLcztoRsWqVJUpTohBeKcOXK+DBwBb
jMluAy9F6hOQytOsNlUm4IJrKaDexaLzEXPmmcFxVv5oFOdLcZ6EBKvgfILQZW0ndg/WIXUJG3WD
pl6Xw3qPNJGBR+/2RbbmjZtx3bqMdKtc3cRjEQDK/n4jkD7sBAzEEaAQ+KqZbDiIDD6UEywkXYFn
ATbTE24SBSKuNFDPTQP44fWVYVUPUy6My06GRRJvRCGUXzrFLK1jUdZDdwTOE6VNXUzANVKHWSze
xBi93v/+LD9swGSYQjtH1CcRF6ISlvtBCUGucRjFTRLhWlGoF2sSc1fvA+bIiyT8xQb8TRXzb9UM
eneOpSDa+bbdU4p/2LKoKSuWBxTGYjMUQNdLjuMUeeeqXGoPMwbonyp8FfgzOTwHpiAS9Y1rZZNG
1d/zQF9PhLz3tZWAji+Tl/3zHo19c6t0q6WJrM6GvmXDCd9UVkUU24Ab1tFsENj8xePw69NAMSBp
q0oSQsS3vOEf64IkKCQVScvoSsxm3a5gjc2m8m+6/6/PHDby3yj+4K/IZn++soHY7ahivOqW45pz
SOjjZrAQgP/+ofn1WlQZAYFMh7FWph8jaeuS6ifLY9jnUSfi8KzKu1FojfffH2WtNX98XJQ175aG
TTI1Hk6O9/O1KK08TnWWJW5fZ4anWbXqMMeRfKu02CdWSTN+4vH3j+k/Hfg/UU//cP9/0bVccblo
fuQAffv+P1pw+V803/S9KosZKRYqP+k7B0gT/4V/C9nbMqpsjRebR+XfLTl6YVpyeipkd7z3/92S
y+q/VENcu4zvkhda+r/BAfrwNMJKQu+HoGVNdDE5zodn3lBZRaUqaN22qdSTZOTJPhbl6w83408a
sV8OwpurWaAYvMCsGN96xx/K+p6mE+qC0rhrXuse2FXb1vUc/L2FCXCBHw/FiZvJIbSP8V+JyaSP
latBFxyIh0mP7yIYyH48CJlfioK0/f1F/YplrMsR5SPUChX99foG/nBRrRoHPTTKhrCDDn53bY0O
AzVgwEgD75ZmBo4pZr6U1sXmf3Jk3m1ebo1w3Q97Y9mt3EhFbFyiyfNPnS6CaEYA01YpwONZhtFl
1DnvEq2d/2Id/rDhfbvFBoe10FLqdFHKz9c8zLCd84wjWzVmh+OIfdZQ4Q8ZmV34F4DCr4eSSH5h
t1llXevz8/OhYtILGc9BXsVxFthCpIaqrbZxNGx/3N/fT2ABftgPqyXXxWRVJ6yL6QCBux/zinO6
i7aNgZgyVEmjU5d9TqiasYrEI73wKASbF1MM4VbGtQJeOmO/t8u0Pn/JYKJBgo6wKE5wz8Unawge
iBSMSreZ0/grHE+mTFiKPE11WuL4OBHyzOAvkU02zEYBsa9KejFngdv/NBP5/qgOwYCcPYrvAt1Q
oLKCBEuMZ7pOdIHt1cBpg0jWvEidsNcwQ0ihOWl8x8jU4sDRl6A70mvC3lP7Wm1gMwjLg8aG/h4w
D4c/ZMXA91Iis2MPkWx9pZKHf6PX7YxMtm5DnAkLPTgYgLuOXorz82ok/jIOWfeI30zw1SjDIUPE
XxWfga1qaTcmLbFDXZfl93GUMQLDUnaVB/TLfYxHyN2szSoS/hJufBHoE123IS94krGnPyemNL/D
g5di5hwob6lz8+Qc66MAqTUx8D2cuygrvJC2pXc14tQ1fog2IfuYOnIQFhRzrtZBY7RVlHG9LeIk
9dpSVpMjrEfQaLRRFw69RV/lFlU3v1d6EX4RDaE+DWlSk5/c1NGTCJvvThzj1rCVRtPvIC+MVLuJ
kX2G242FH8CXeMIsC/NjYH2vM0R8SPC1KZxliaJL01niPq9kFXhcEKABNI1J70+BSwb8qC8CIL7S
jT4JAwHueqWE4+xAxHmvKcIWwrx+lhRss+zcSqzPuHG111gU8YAXGcigD8ka8FD8qDG5gqfdO1G1
JA9Bjw0zPm5dYDHYKBpGdQlU1apK0R9irKUdUszsA1/CKV4kxqiaLnJLMgIMMqh5YowNDLxHtXTD
oCa4kJT1dNsRIPyZRJt1sD0vHV4NUjZjWTrq01c40uVDhsT2tc2b4VEQmwWddLFocCBMEyfViQn2
kwkzanWxKwekPcYgP9J+Z46CCir3Y1bK3VA1Jq1gPLz1Zqd8akR8juOSkV7XQe0KR6lV0VgW4pXJ
31+mVsnrCvXzm468nCUbjFKTTMCzn5cVAjeQtoGwunO9OAnhEfVsbkbrvmDgbxHPlSDKafG6F3qd
MIrbqn4flUObwTe0zpoFzeqCQ5E7KyczuAOuIYXYh3/5fYH/Tx31T0ZXP6zNv9RRNyhL3uPqtSv/
8Tn+x6ksXt/Ln8qq9Z9/L6uMf6mES1sAzSzcq/qX/fd7WcXfYIhiWSB8ZIHCl+Yz/qOsUhUqrnX7
Qiks40Pxw6Rj/StZJQKJ0orySiSo+2+UVdiw/PygyVQEGvAi6NE3b7KP2ctGJGpzMMDyquUr70bo
9oer5s7O4mPC6g7b00yqrVjY4a3piPvRK9x8E28wap79JWkdphaHh3BgYlc6G2XTeUNjz09TY+97
P8rdxB+f5q22H7xuP4ZbTd+LvTvBxTs/tF5rI4HbGp7pLw1ezbVN9EwOEyhn2LFFLFR1NgbX6Jbt
/DRon6rYHjgxeBv+wNLtTT4tbPiiub1z7TmLK1iZZ7nZJtrpXrRB0WOXh+jKVF+fj/0BV/Defujt
6Cie5Wu2E7kczR58eV8d9Q0CfFd7PgguFsee4IqP6rbZZ578FvuB128fRod5u42tDEcIbNW4pKzA
xwBVFClNtvhpeJZPvdPbV3Y9T7pAgtPsh/314cGyT4f1N7PTHLNd672oDjQMuzk2R0Kq9ilJDvYh
t3P7yb+7C+23yYUW5/YemTb8YfpQw2EyCocF/yBuoJDycSDrtiy7f4hIzHENfrZhv8T2HffKTnad
2/Fn+LK+W7Zg6zA87bfmmciSTwi5bdjFdnieV2XivYRqNtadeJMgl4T95RpwQJUrkNpG3JEKcsCQ
jaibUvElDsK/O2rX+CZ0qk27RaJzIToF7zcvyj35ggq4b/f80s3LaNw0T4vP9urGx3DHc/AwebOt
ufpLhmEorme+lLlkABjEA93Ubpbhi2MLeEVeqzeqmpIUnC/VRUod9Yvm19d+029IX3iHHtCk9qGg
YGXD2r2wb8G+RmQy81kjXF++DCcMy9MN5l7tJrWtx6KCfGGL9wpXw407Dbine81LuJvIb412UCSj
3U0R7Z6baYfp/gQfwYbZl/ih1x3EneIqx+Z5fqGcmoCb2SyZpCOWg2aJwIqgE1KGVu/bYyt6w/C4
hI6Wna1rYjPF35iP1QlT2pNyC+9y09/rxo3whiPnIrqiGTsD8SMAlQCU+/QcucKl5PeJcBpHTwQN
OZbg9ZoPiwZgiK+Z04OL6dVmPBo7UMVFc/Dnw5J4LjxZOintjn0AM9/+axEz0bdJjxg1v7rrXyFK
aMfuAuOhKXfjvO97tySEyA320U2yS46MDPuvwZUf6b4t3K2bm+Oe84fwfFu7AktAOdmr/deTgHDh
jv2WSi+unfar/qKf8kO0sXYMqLLaETxlz5CUBwx5RCx42jvpSzwD0saFuQye7wSlH17xre4gYo7s
XPb0xFNXQ4l6lG5SLJieGdvYwa34nvg2g1F72PRb9TQozuCuDLx3LgyDbT/ye/9m3sqWDdJ/QPvG
3aGAHNzwrFyCe8FP3fUNFpX7+TFKXeLC2jfOK8BI16meNNYNw0F/cE1uwsP0WTc9aFxvfWoHpSOj
6lL8etoSrhE+kpwBdQdqi7SdT4WvOv7szR70/G63uJfK1w5vgt2eeG3iQ/I5Pet7UFf9tXCxbPoS
FNwSEcH+c/aWC3azlZ9vwpP1qhAzB3v/Rv6k3MTWvZLsBrzw513nSFflJD+bxwr0Oyxthrvv4k5a
TubFg+60MZ8CWzjlx8FR7epNvtkpnza4iJyjr8rZvBkcxZtvlf0Z2ty29KUas9VPRrqr7EB9UBsu
qDlXrR1tEV27iff6Gm0TXMd3on0bbcubPTi48+ihurXPs+tpV/SM77Iru4ixP8tHvrJFV30qXp8V
FnN8pCGx+FgZu6MfvfYuwCd/IjmTN3nZVnMWbzyeZV9yzoXdPLS4Y1/wOdmYdgwbc4etntt55qXc
iXwLzlc2chhHd9FdW3yPtcngPJ61/ehyQvx6PMLvA4rHsA7L7Z1aOOlJf053arDvvmqazZfZ12dj
8+0szt0DTrXtIdtUdvZgeDiuohLJmacc6+MIh5mHHI/44Wsi71u3gAkLm8qZfR1xCv/XefmOL4/W
ZshYZtiquj0koOCS5S4iE2nTzz76/MYGiN9kmi9kLsbBhP9o4kl9D2G0QE4kQu1G2zwLJ4lrQE9C
ZRra0Yan0jU2kle6r8rrPZ3Y/tbZfhV2xPNh734w/fsz0VqonALT1l6Juts17JvGSUKc68w3Mbeo
97HjdpXN+r/OE65G5Qgv7LGcvrGBehbeFa/wpVuIbkdOynwquJPjUbRhDC7Mdk5W/TIHjvAZjwqj
c/UQY/dL4F0tFzSgt7PNHF9Q76gV+xxzRU55tcKFUGD6FT4JwxbJRSc6hHnrzFi+1VB/q5y8K3N+
/a/137wjVWziMOq+1Tf//t3mS7latLYfv+mnf9P+17e/Dr9wL7vXn35Dahdmedf+SzN/+tL22fef
/8d3/v/+5R9esXdzhVfse9kX3frTyMUofqwDv010/9/2WF4eN69d/I//3by+xf+4L+Iu/uVf/wHO
rdQXcHUCukF/obdQxv0BzkmY72lUhN/kcSoQwX9XkfBlRGJbQQsMCsnVXO3f4Jz8Lx0tn8TUAmAI
/xnr71SRv+JmhiJLMG80VLvfzbp+hJh0K8+xr05kzA3MgRgCq9jFAQ/cDyX2n6Bza8vzc0tExBkq
xLWeXmcZHyYLpjLG0A97liKRvAQB/taL0PfI+ToxPko4oNv1AFl16SJlbf/Kv2Bp/Ar0IDvkqIga
Sf6BnfhzR0aIRE7czgxxBGDcE3IR8wQpokZoqr+KOf0TmGcF+TVQHj5vIPifD6VkZEzJwqS6WW2R
rbDcjXqm4UBW1ivTljKYGAm7k+Pn39/gP/kYub8Av3yIfPExNbYZGkFDzc0VEuqB9MRCcxcEw1+g
gis34sPHuILIK/Yp6kwvPlxcimR0MQNM7EUhio/zlBUvAse1pThXjyL+OO+/v6qPE6kVNON9EWHY
rMgxHss/302rIv6kHw2oW8S0Omjx8p2QEMXgLIFcgsJieN87Ojb97A2y/hXiwkvMHN+vCqm6/4tz
+bWtX89FpdnTmRhCTPj5XNp4Noi9DMkwHIYK2jJp61N8CXI4/yiqHWVBz4Q700njnAkjkOw+LvWX
MCHAQxD72vn96fzJI/3T2XwA1c28FWNLFWAYC6jEyKt6FYNQ3ItlC3Hy94f6k2eLNlOi34WZQ0v7
4cI7IjLGcGrWt6e1dmCMt1nVyt9tXdkLWJ3/ZIX40+vhroA4sySiCf757mYEqvZFQb22BmPtFZFS
dYLwv4VK9ocv+v/4UB8eKnKOzElPUPaLGGY7oRFZttFXpy5s/+a07/vjCwMIUi1vi66uy+IP+D1j
+//D3Zk0t410a/qvdNx14wYSMxa9IUFJlGRbHmTZ3iA8lDFPCSQSwK/vB6qIviLFS4bdu1vL0vdV
MhM5nvOe512cnh0papHtrWVa3Z22VfDHU4GEBKuDfQ1yueutQ/uiFUQeg9NClMNBzjb3NXV1+7Eo
qz14kP4vmsL+3YWdRlZHHDNcSepj7UQFNBDtavgM4Nm4oR7V+pz0sXzzp7OO0AozjpPJJpp2vNcM
ChsvSa0nrkwoEdJG8vIo5bQ738o6rQ53ND6NHRKaXo8GzobDsaNKcjJtwNj4lVniH6+38/t+8UIQ
Mr15rS1P/MitMb453+jruX7Y6LrTvPhgavK7yo91SwWDCD4HSKa2Xm4isBJl6F3Ysl8v3vVTIU5k
GhKBf5apvWir6YAtudLr+WJEhYcpRGjhDPG/uuj/dkm9PhhCmyTfOvtCjgVxnAoWQYm2yuVOLkiC
2X3r3xAXdTa2rhhGYbhvz4/gic9GznnN06/URlTFhyPolpOfImTF2JcKf0IjS6O3sT+1d+h559sO
Ny3qeXiHnW/1xHcj3b0OIvplqJhHG4ffpIkdVqmKMNRztzhlVbdlI4coyIW80META0o+l9ws8cNw
5SccdpBat3GCBUMHTTW+gw6gcJpB8NW0U3flpCGZnfN9O3HUcsrCRsQQnVzxcxD15aRcva0nq8tk
VJgULVn9UDccch0K21KTiIsBjkOTaaT7vfUdnilyUMP7UOjufRZ2wXhho1mH8mhdrkCLdUtDLuH4
RztnNmDGXJWDjNzS5kU14add78QwgGtO66T70MPBwh4QUAkh9lzkl1SiJyYY+zKTGU0wA7Iq2V+O
xlhDicEwS0YqHIgU1pBXS00aCPuT7wocxL5TerjQ51fTC60LVwhr3fegknKvP2gT3aVYSFDwoBR4
1/VjhjS9CQxSOfU/f/qxaYqU8upWYbE1rOHrl91rBzsJvB6xFe4Esoyo2oqvA/AGe4nzpEkRt3Yo
jYvz3TL3jr+14tTfB9pRt36puyw6/2tO9Ns2+cwh9HJ6/6zTerFFQdtDkWohuxwqSUDU8LsPbilA
X7lNfuFQebWsoHuiv7F4OK3T/Dl186KppUadZ7jVELVmk+5kllOcbyTTY5zGEwWOKvhyvmuvdl/a
szhVnIDcHdKpo2XsGWPu48enIkl9zs9iWlDHwMTcn2/lWMmGMJ770LNGQPD0eM5GvPyc+RjHZEE1
3WqL+E70GFNjfNEQeTUyS9yi0JO7YlI9VaR2So15ku/8YspucZEbHmBAJZhYqsSBLTFku/O/7dQI
uCRLmGsWT9ljOrIHygojSHQZrmmbCJ/t6WppyvTC7fHVduFRQEIFynMTqMTXKfbiu2YqNpLSXXqK
PbNMbh1q1T/gj53EREOVdR0aYf2J7GCyx12BeunzXRTreX2wWa2t26uWkLQPsOSjzQKHXLyT4WlG
SVpYOzRTcdTFdbPVjeXeKeiAGOulfbJBQOs/Mj3Dh15jJALJuYisRYqbltzwhRN5XcGvfpOLwpEE
FvfP480EYbjlF7ViUeHU3O6c1uSZMGsTRirnWHED2m+6QZkur6waeercCiO+sJ+92kMZFgQPlOG4
YLGd46uHLKknn/x1VmJK8a5lNDZeMeMpj+Ll92IEE9NzERdW+Io7Ouo4GW+T7CuVRkhajzUznoI0
nzSlBg9nPznybd0MJFKNqDYcGAIkHRxvb3vJdkpnSmquxrqg1PvXiBa313jBJFTVJssFe4wTvwlV
IeEVhLU+kKZ1Ar2YnmkoptSU3hy50lb3GPVZb/tWdA8LYunIyBf5zp/99sf5afl6r2NKrt4Na9GV
6R/fVuau1ipAXBHVvZ/fzb8L0KkTpgqcatWFy8OJ/nFaulgR2B6qHXf9+4v+VdqpVbAUS4TEQb5H
XYHFd13XH4tSujdxiffMQh7zgnrn9Y1l1ezaa/7VXs+OY5WjcFJqCANGNYOsFqVWnd8maDVuhlKT
XzKLmFzJEMurFaJHCaOMv5Whmt8OVrtc2IBfn2D8AMyhKE/h9fpKLZW0FEgMRbYaFKt4i+A9uYv9
pv+qZWldaOr1fmpzLfQopaPDyGSPbr5t3q6XsmWOsMqNf1V1nH3GGfXr+anzuj/UbxLiYSG6NoCd
o+9JbVqSJAGNaBPUSSfcdgefwv5ZSBQg55t6PUtpiqcAlEFib1z1DqeOntHB4908R0LJcu/1Tou8
TWRs3MC0tpj2hsEfn0ik8sWKfF8PjMA/bpF+NcoETgg41byxZWe8sfToXtj8Xn+ntZXnNxe5fm7W
R/0yE6nwiGLJGwVlPzk2pUteFVfnR+9kK1ySsW8hLoVg+rCVRY0ZvtsgE0rBBabqc+8OePB0Yc6d
+EaCcwRlNVo5OOfr318s74KqAEJs6OS0NVn7pum8PUZ33QfHSdNIoJu4MHYnpp+AkrKqOKnftI7d
hKZCUcbr0l4VZMYtFg5gDSB/1T6J1OnSQXmqcwFC5vUrcec+lnT25UDouTcUpRg4weapeZ3j0Gia
OMk4mHH+8fficcVzYt2y1lPqcCRhM0uvm+Gy4xwW8nCipGJIO3VzvpUT47euJYEdi0PCwTy6dTZq
JE5puCqiSOyfKs6cG3AJXwe2pOu/aWgVyPBuXF19DrtjKIolRGtD/1Rd/QGKTgLQC8xRvKg/35GY
Dba9ulEgR11zKC+noBFAVgtiBChmKNoHcHn2zvCN9uPUwpE/36ln2czh1WkNcP9XW9ZhW4uTWkng
8/buWvg6I9Utcmv7S4YHdC3i9zjijR6WXkL0SAHkUnOhaqeBShCfK6A9U8i49WMbtMbgNtRKzRrf
420tqDhGpSmn+pM26vYfSTkU5sJFhSqkWprCj8534znmctwNCilYPhYXImorD7thyBTSqNGMYFkT
c5emdv8GMfHwZSYfhlq/Cnc+bpn5poImf2/1WYwxudP+xVRcB9OxVycPIJCHP0LNvGpnULsR/Onu
OrG48UIbUNfEkNwLTZ1YyOuNjzsPheZcso5m/YyhHdJwDbiw7Io3tW2jYsVFpQVEV+lNm9qAAs8P
8ckWySsg90L0/ao41q2pjhiLYQRM30/7zPbUjQxXEyjErAg7ijZ9ON/gie3ewVyNJA/XJZJ2x9vH
0gd88JmKpbABrRPODRWgXn5h5pzoFmJz0kjB8yXg2aDyxXYP2CueR00lTJe3Jp5RpbrtihzIh5nJ
d0a/qAvtnZqpFJFQRUKMdbUTOpqpmNXmmKWCpqOEEV0SNZVXS2LVV2OeN59mDNW/Vza62Ij4rYZN
F4Y/AsUl6MK6F6f6Tf7R46TD1wgXqcO5ao7ARaRceRKOitEpOam6n5wyfWfXwXgHcdjaNrAsYFZM
AB2NBXNHw5IgoFENJ8Lv9oGTVG+SekIuxVlyxYNdXXhInNjZ1/yTyVOCSj+q4Q9/4syjxSwaQ0dt
MGerMMCYbsJKi4e61vrnn082Jjerd623R2t42FaoE8PESZgyyFTGu7RBkIXgN7n6i1ZYt7h14bJC
dvGwFQ23ZcHfcCJy3MY32Cg1t204phem2PpfOdoL2Qgpt+L5RT3DsZ9QtohSt9hZR/0815gFUFqA
CZkLDyX39XTtybH60E1TrDFQHMMLwYnXryNiE2tF27o4baosD7s4Za4zlQ0DSZQCsnWbVXjDSdiR
Cyh5XVJ+rUTr/Dg/ridnCh4ya+E+vPtVWvDywMRd2x2bsJkgAxRPUgXW1jQ7NJfhUu3Ot7Qui1dj
+6Klo+71hCjBcdJSPdbo38FLvUmXUl+IZ5zuDwUp5J0hiRyfZpXl1AR7Jf0BVrqRCbz8TbbKGH2/
NL/8RY9wPyB+sdaGHq+yvIgVte/sR4UuBEw5gKOyN9sLPTo1bmvcE3+rNdx+fPHs/Im93u2nyNFa
7cSc4tnXQu4635dTm9rLVo7WVyHMvhN2y7jxBPuoGneMpphC4HYO/X2biEpd2kbX3fp4PthrnJWJ
B8jhOHWhhTObeTJopgJGwQnsRlSVda9vx6QKnrQMBZYHgfwytWb5aBWucR8PKrtzqhkQ3fnOnwgR
rIE5asJYB6QSvaO5OXpcww2n19FsiZI9G5uHykyfJuAk11Td/B5t7FRVltxmA4633pQlVzPCzvO/
4uSHJuyDWpyLMjZRh0sxV3FqTsukIyrU2xt3FJAUur668Eg7QUfhsk8ik+JSZOdoTw6boaY8AOfO
kPcy8e+WKine421hveWs7FfKkzfcZn3i7/K5qH8YAZYlsfCDLxbBue/zSHDnwkQ4tWJf/p6jU90B
r6UpH9JREAfU7uN7F5GUaBEgorD+8xF2QrZ24uwUpR7HK4qCawX5DGp3Z3vY6NiBIdhidnG+lVOH
CIfCGl3kteiG9uEAS6WD0dWpjnLu3IAflwqJtV4TSO8ds8CibgzLFrRpb6I2j/Om+It5RLIG3Apv
VV53R0uZxGviLwlk3iYNq9tuRAPaFpX8cL6Xpz4bW6y5xvIoeziuXoE83tZuTPFuqGqxJ3QjxSbB
fRhw6VSNF4b0ZGOo33ju2xhcHccoxzFPek3mIlqI3oE2a8xtk/rWPg0sfWH0TkTp2QHQgBGn4x98
3w8/n9WlhRoCgjHSntPvpeXimEoNl/FpHkP3TjRTX22nfOzfIhRMf9ZLEn+YkUIZt8sgjCdt9Q4C
Y5WE2YVz4NT1gEmy6hx84vWrKd3BSV10ODaMpia6Yto3VWLOmIYP/sMSBNWN17gwmZ3K/XT+K586
FtaLrrOGqKjxtA4bxdkrs4qKTXpuSsog0v4B/FsOpNH9Kgbj8/nGTm2APkNOhoRrPiZ7h41ZjfIm
c2b9k8a2bu0uGOAWu+rCOJ7qEgPIDoh9Afeto+U516k2CShx7jTp8FThCfIphvi69ZK0u52EOf5N
r/B3gsnAxs78PezVCIjRrzK+mz15u2Soq4dlGOXH80N3as/xPQp8SKDAZXCOJkeGyR6vDVIl3WBS
CpeLytglGvR2bcjhW2w44S6PbbDPphZ/M56IOcLVIYJ89NF6IU855g1SqchOjIRIrExvAfFTulB5
hUixA6mKx/OdPTlPyGXiR4GGkdrcwxHtGkthlxLCbgchGMFtcyIDi5Or862c2nPoEYLC1W+RQPBh
K1kqrUBnAhB6XIm3dj+F+EjNw97E+uXCnnPq6wXIv9jhCJKhsz1sqoSwY7iimOFv2votLizOY+wP
9c0kE2NX8d33WJjpL7UV238xlASdzTUwzMXj2Aa5Nf2eRDHAqcqess9Z09rbqgIgcn4oT30wojpE
5HggUgp3tOSWMsfpobTZUnuKkasQZxr8ehrMuv+mHUTQlFDz2cKjqdhyjak9gDjREk5iF+pwvvbm
tov+/1o5WtBJ0nilndCK6Q1iF5hVuRNLKP/iNbhWB/KKAU9ISfjhnOgS5r1cqZUuTpBvFCScdKeh
CW6kGUqPiu7KiGKz1BcERSeDLCHXBppea1OP52JbD8lgCh4CWjmmxiug8x/iYe4f2fO9m3icxn2P
3vZ6afLxnQ5TnslL9+38CJ+8j4dcJYlfETEjkHXYeWfBr0pMrL166TJuotW0Hz2z/Z73cXY9L7Xz
y7QW+2sNVnWLpzJI7CQf3IekxGLh/E85NXVf/pKjjTWvPa8tUowfHa9Vd6KGPpyHsrvwsU+0gkCf
I4+ADSmU4yub2w5g2tyGZ9AygtoeE3uBfV624sLXPdEObwteOVykuOUcp9rbSlht1Q8ictO+up/y
ZryGrptdGLOQr3P0siOtjsv1qiUkBbn+iheBwVQ3rgOeQUQwAbnRD6n7ThV+egUUdNoWVm1tVTzL
286Hdomtl3Hpm53YuQ/aP1qg+A120rVTETmBIaPJb9xbp1/sWwtFy/X56XGyKZI0lGwgiIMOcdhV
mcq0SLHEiUKhzIeKV+oOt4j5o6+N3+dbOnH941FING/NgpJCPloSmJcvSRlQWqh7WOmD0aY7FVq4
hluUQpnanyJvCPWFS/6J+YIqCbrSmjwPUIgedi/T+NfEWSAIdRbVZvI9vcVyJI7Od23dyo7nCw9s
FC0eYS+Cb4etBNKNJRBDAV/DRzUWen36hMNZq65Rp8zxXVLXRX3hqDihheJK9qLRdRK/mKRe0acM
WAahuywUIZUU24nRsYbdkoXxuG0qp762la52juH3FGUEk7gOY8/5bGXGXRADbc8CaqmdpP95fjRO
jjml36tydN3/jn6Yrsclb4iAR5NNu2VRJlgZ6PrCmAOXfDXqvCGeiT6rHoF36uEAmD7upUZPTLo2
Fl/f+PPSfVlsyizF8tWeqb8rA1lcu888t3rq0k/NM+WtF2mIzlrF9dvEIFuFHVMMOEIuYnA/qUwa
yTu2oPrNpJZE85wfIUCMmMqatx0sRGp0gynw9om90ueyZxKdl4CovGpWQF0MrRDDcxk3LhC+GWxE
nE4z7pMKzOMM8iO5r55Zd/wGuHf6mYEHpXAurqsYzVrkzwmFQ9kzM8985ucJK6Fy9pmqN8mgD3dC
l9D2xDN5L1whfLPbLo+6WXLCnvVC+xMoxXyDr51OdsEzw6945vllFLHUZIgKI+a/sjL/LO0T0DSf
WYDgNHAh6VZEoHymBdaujZ1C/0wRxDfe9Xf9M13QeSYNTok7Yr7wTCCkS9AIR5371+Uzo9BqV14h
aF3YhTK1E3WnbCyHtyS04BvmqB+2pvKgHpb4LFJsSnTB2DTPZER81KAkWobhdJ/Xah9xnecdQyUK
z2JD7pf3lqtnyofLabExFDQNwKYqW9HEJF4AwWRW9mQRGqL+yoZ93HQGBbVuDyPZAtXbPkN79TPA
t1xZvjWBpoKSghXxi60IuF98b1a7rtgF/v4MBEZ0ABwYEiOg4NJSWD9lY99/6N3Mwf4rKMgYJAPp
++tSeQXY/Tj273PPlyHk4MWarvtsMp+spAKLPLjgc8EMU/Icplba7QnT5XgcDRbGoFg2l909ho6V
dQX3VlbYFqvuLsRLrmeBl0tKsMIndiDwtepuxsBs1TvLr43PcTuOX4DkqAJooyjVXYD9wo+ZKfzd
C2r9Toq6vQuqpSLZb2oqYw1pelfFmOtPplOFPLgcqSEcBxTVoG0SFPqCYhrw0J2qKWPOJ8FbbFVC
40bjhTl9VUEwuJt8xtdmo4dhxCAVZE0elaNp/55qx4CUbtow3wxp/G4yAmQbqplyfaW7mils1iVO
61KW4W6pl+rJrerS2NQJoS2QClP6DaviYG9nWfVP08vsQYtpzN/Fie88FVmXD5sSPRhuHWmamlHg
2DHE/6BCHF2Fg91tddKX/b7y515uMB3KnuoRT0d0KTpuHiZrMYooUOTbtkuYyV+AABs4o7gtUYfs
t+O3IUt1e9MNQVXs/Dxxn1Kj1OM1riextSVpZ78r0il0SStP6VWKesnYDVjXUbjMrYHNoq4qrLSK
EJ9IX/olBdrGEr4rktIINkbMD8moBgM2z0crN0Y4i1+SZ9XbOrTHH4k0DWj72gU34AaF85RRQIEp
mt9SGVukOX7UE4ofuUOjJoJ9aBSQjLIw4FpXh4Znb/t+yR4sFney7RIEQNsxprpjG8RTbUAqKus9
ZHvce7K2tsVOSoXlqvQsyufLCarjxkpyiDnKsEjXT2mmAMiYoF4jHbDc33jYRkH4XiSW44GRSsXv
H6Hrdr2dyohnUv3F0iYoGGz3mvx6DiWrE0dsIPzwcuLihpWu8C6zMlXi1CUp3MnqGFtgopD1+2kK
IImnurOuunKRFZICT4sNlnYZ8FPVA2aIkT3Pm34VfUMXwoVCuE2BWZMnqV6uu9hbbitsR0UeVZ0O
kVkrt/eRxRmTEYv+B/LEejLem+Au8R0cTDszykfcvQIYS+UUW5ih/e+6o7QxQJMW4RxfvyVSGX50
myH/hJUuvrcj6Kydl3nlbd6V2EIJDc0ABNJWdr71OGNDyJ+haz36cd0yo0pIYhcuba9CfPBQgC4j
wQXnCWT+OEKLU0UwgnR3otxLPjJcFVKyeN4U0sSrbIxxFKgl1ddx8YtjqsD5zPC3DRroTeiw2bSq
f3w+8v+oKvp/pmfpKj3474uj97L8Xv/6/rIgev0//FsPbbj/uSLMoed4lHWii3W4wfxbEG0I8z8J
OVMPjbiRCzGqyv9XEe26lFHDu8GzlJfUgWWpK7As5aoTrpnBtWLE/ZOK6MNbK6ESVBtkigk2BD5q
t2MsrEj8vu9n2W47y/rqQdG6CtvG2uVLZVwj+aguXNiOBMv/tscvXxGJkP6QyR/e1wpM1Sdg3y3G
bkWCF2G8VNvWSqyrMUQDMXjjwP1UAJ6xXaB4qPq/yGA24Do7zb7tKXcCqPVhctviNiuVgM1hFTv2
qjq/8Po7vFc+/04esXwyrvKoc44DF2HYLEu9egdlvvzWNTq9RVKDmefcdReUva+/ALdWjBnWJ/Ma
Nlv//uIKL1QvzKVvJfKqtLvGuRLGDzYEuxHnrG8+R8yFnh0+wdaeoTrhkYeGmAQdSaTD9rDbzipJ
PfHWwkgd8xZcZ9KiziAeFvMbpWu5yWwjuPDdT3TSIx3B8wchDwino2t6mZdVX+Lisq1t39gaZdVu
gO1DW+YERp1/6ZlprdPovx5j/3aSKUKJNlrHkGj8YSebcE081nm3VYg4g6vGrPsvOdlEDjglACT5
LS494Pu8jx3C/V++ie3sRtstCPFk5p60A6fd+LvZMrmY8sMJneQiMx57sME/gROb3zD2w+AWV1/3
YzbQa8T0E25vOHHPFz7YqbFjghB5F2vC77jcQ2adKN20BQc3msF9LXnPVP203JPzxBZMWd7uxe71
8O8o/a9aVQ9NVg/9//mP9VscjR1zA0okZUM4nRxX2Hqd7ONFNx3TwnCu9YgPHiRxFbExOPdZ7xLM
6y04SLEMr+McH/PzzR+FzZ6/XWAT+EQfza3bPBbgjl6W8KAD3VOO2m427izyrc5LeS2dLt+ZRonL
LLV7V6XvZVFWTxbwZjcGROM6F2bt602AMC8sNOSlxGF51x/OIsMN+sZO3Ha7TKRysk4J6Pk21u7u
VP9RcPnfTmPkQuXvqnezjounLSU9Qzp2u3UWO7hzCsxJu1RdQk2v0/740wJ85sLgr7vNcSSkJ2Am
Ol+0WzsRy64cGuNj3RSXrEtetxJYayJYkApY95p1WF/saIE9xn7RYbDUOeZ0lQ1Vk239oi0vSele
fx50e+uIIXrwgIesm8CLdqpJFMmSDs12Tl28IteONAmGa4vG9Pj8pDzRFCIPiqbZNNd09FFTbt60
vpkCp8RvsrszmtjfW2Vu7mQHiu58UydGjxybTWEJuSFy0+vfX/Qq5Ekb9FWDW/BMaSrhScwWcDS7
0MrrVca1A7AF0kpAJVwojnZkUCuGVUqagcwCpbElViDyOPgxjbwI8HaQGxeLUZja7rJzy2a4Vu1K
xEJZcSGa++o8Il/EzosmkvlC5OxoaBPfk4ZyK/BAIx7kwVh04K9q966cZBvxaAZckmAfen6Q10Pu
YCHQKJGpEH8mGPCI0w8HGU+Dkepfpmhd2sB+ORE3cWdgFTQk4CotL7kezQEfmKy9pI85NfDrxd1b
lXlkRY6VhmKubNfI6G+KmGdjijikphevo9iorHsCT2KrufO/zT1p3amRwEyQg5sKYmu6MKdPDTxz
DDkWg45S4ChfJxDoDUWT4yVWZZhNZ819lcMeTHvePwlGq7eLGcib8+MePisqDkYeSZCJUSV3DzIi
3AkOR35xqbntyrbY9kQkb+Mkx4gz6CwFWs9s06gQfXZNxYqqkR9Myd6zS/vL6DXhXdMlCrEAFqX5
W2dGnLLJF/CsGyfAg4TXtZfdGnnizWAOPbiuHbXx/2Ax737plGNUe2Kc6RvyBQmMvMLC3K9NZXFb
9Elu7+Qs6s9KWgPcKTdIJ3b5IMBbEfDNm7qQTU84fAC/aMvkPWZ+I3aWnD311sHDCpisJWI+0Nzk
HwgXtu/afjS/d8HsoMMWpTQ2PIAzQlJzH34YFre2dvZQg7xFBIxz9mhyQdlMztB9DjmvAWeg5dEb
0WTjVcfMTTeebHHfWjAKdG8c1Ro/HVVbnxtRWWJjF0n+pOIYAmWhepct18/8G78znfd4ueh8N+rE
vOnZ0tz7bKrKr00ztNYmyMzuR1zK4NGRoY+TV5pgWmhjnr6B1TA40aTciQoYHJh+aruzvjqVNsqH
zkptP0rnfqo2uilmY6vrqYf4Fy8ETzDiW6ePJ013O1KOnW7gkgu9azpEV5ixph3sglanb3z8fx5l
1fKGN7KRmF0TljCg3douwNbNGmnKXLrBG8PKp3mz5pJ8iL2Y196osTXASrpFJndOHhNKC3tfPWoi
jdj6TikIMDVkztdem0GyGVvkSbiptKO7m/tRfqtMkRJrSJqe18MU5rt0xM/raiEcBhnPEkz8Je3a
t20N+nxTodJxtn6ntbmGVB3nqrcHkMM5VevZhtqaBOxma7tAEYWXAbTl3vhZZxrkYpDnOdYVbajA
E2kIzJHnmPVT2BLAQRgnja9lHSo4n1Oig41dq0VvQ7+w74dKEcYPzHx6kq12wi3h0E5t7NnUX/VI
VcZGhvn03W9dvyVwPHQPKVByr92EQ7vqzoIlSa8cp1vezinp8p05pNzlczUBG0VFPmxTVVGl4aTZ
1EZqSNK92cyD99C6HQ6rTtaLBwsT52xXjEMebuI4nZOdSjP9JtNl8XtcWlCDthjLJ+zm9YMHsAEd
0cidZYvSLnlrlTXRx5kpra/mEj7UauerIW0K8bgQpFW7ObDafVrZhGOSHmFZNepwvAq9SecRQiDv
B6mD+m0ggwzgKGQjd5PyOoIXR5io38xunf2iWkVAn+u6Gk9f2VkPhLGJBJlB6RHqLtO5i1LKZUpY
cN20V8myGh3Pk1vvsjwwJrKsqfmbgWdvHwYcbaJl1uL3XKQZREt7NIbdoErM1Bd/kc2OWC2GlWRX
jbt0AMQdYUiVVNFUmwuc8DRzw4011iz2lEjwvecWI6lPtRYjG1gOQSGpSryrVWIaGJfNg5lsaxe3
Sjy/SlcD7WvnH7ntantDlCx7GNAqwrFUvYYp21fkrr2g8b5YxlhILCxLWaP4sfTOLzscKDLiUL+U
UPzYOM2MTzXIiPeV5q5yPbZIgba6rW5a04w/rKvaQUdQUxfCBjV+NZw2fOoXltJGQIsD4AQQfNzW
bQVzcG6r8J8wGDD5k8rUd90kiFWmwWw5G2gdaJK1tni598gIeP6ocdxkqmkMJqrV3xfl4M48zU3o
iLMnvfd9rdkTvKmGnbmKJx6tYSETl5NI/uUOy/Bt4EHa8NTo3WEfs7BxDjNJqw72yLVk8OfJ3uZF
oz54dVa3W+RHEz7kY15bm5LaJeqw9GSO+7Tv4ncFgc2epZ+HYktQ1+w2Hr6AULsgyl+nlCoNFJMm
9pOlZfCpnWNzuHZnS30LF78r9yDF8cMR2nC+zCnaTWxiK1fu2GqB+yap6nAAlX4Gg6Uv/kmBKb1h
Pbbf0nFufnq5hSjT7RH2sPH7uoxKC/PgaQS9fsezPH1nBl1Z7ExYKrAddeL+WlwDaXxmtNY3VUhc
VlNUCe9ybJsVEeSE/BWEGfONUEG5siCrvrgaPbIYuL47U/Cbz6nrD3oooMXjEUMeoqgcPJT6IbF+
5VhiLRvJvIkmt/Ifeyjq35bUNxecSgTZlanUyrxtCEEN23JIw2IzVLn+wmWziDlHFvfdAgPdZs/2
qwbNRBaYm8ycQdXzb2GVdqGc7tsi0NWWagb35xiEebmjmqbGp7EjTB5lrTUGWKxNvJSrsUrAalQw
VTjLoDBsUMkZ+25s1hRYh2HbphON3YBiN3Cgj/OlJn2iIdYSo8pKflDqsKX7S7pak9WGcW05TfGu
K6bVK0xmpA7Ig8WPMw8S5BR115D8cu3yiaNrYP/VlPW2xCGARbfx8sMr6j7dMUPnj5UyO0aDfF2y
mcXYJleL19jTpmtMB8o0UX3JX71m2Iw4XdrbYqg8WL61n+2rGDPnDaFl/0fgx4XNSaBb+KyOZnMX
qSTNxbe17hsvteS2L9cuJHYpP3dO16RRVvpFscnAcTTbEI+xr6zAIdgMfbN8AT7Xsp6cEuk/vkD2
72qMKxLlaVuQJDMXrOcxl6u/UhaJv1dRNsFPESZper9AkPo2CtUBSktm54Oz0IXNkAF74oolJ/gm
o/jpd775j2fUduSb3KM2JoH53wlea/6mYKiKKw8Y/YPk6g6q37ZbN9JVEd9ngbJ/2YsediUYom+V
mt13JDdDUsuFLR/KwrDeGM2USw688qtPxc4DVa0p76YsHroNKTC8x6EQXFW55JAxAXQUftLssyYH
F+83OV4Rdj2uWFlD/dO02fLVdVPnk9E4Gv/jLiOhYfUy3dW+ouK8nytc5lPQLlVMqfobx66d/iZH
Y/ukF8HVloEz3zSTb81bkQfqaSzb5fukwl7s025ZNZO1xb5qcdxQzIlNV+xQInvfuX7+xXFjnkch
uaorqyvI0oDpwW43GbnugqHOWFhmQbmYbH0c7RrVWksUrP+bLUfv/DtWFZjTinIEsc3HDj+wIR/F
x6WZYxtzu3l56hrPaKJ+cue3EBNJpshi6pOtYgph5j1MofyAeQZkIpyR/U+dbsd6Y02952YbRCdN
uu1F0odXObkTlD04FX9Xli1/9bovPiF1pJCjFMpqkZ82/WMFkyW/AYHhfmHS+p/SVre3nHPkMcPK
n4xITAGqbi6FXRg5Zub5m65s8PPzdTCIjWl1FHnFedvGu1yUiUvmsszSW7MMmn3Xm1N2beSGTRak
tKwvBsWVnFyVgRKvMxYQ5HNrAZlOTVtufLewfvAiaWFzmzILd1lY5T+6YOrdKJCzzU0KJSOR16qj
UGI2p3InyzL8YKrOC2+c3mpI4ppu/xGfBiwRwzDVj2Jx8xtljjMAWCevvs6Na32gCCv81Vbm/En4
w7xEY56ZeLaZWcElrPUhGPaGGX+Ny3F0NhwEJTa2pWElN1mo6/d91phZVPpVmHFSpfY7vHAdbEOC
ODfRLCfs78GY6Mes9vCrp1aN29qQq44fx0Wg2zZuaDzIPOGi5nVWvR+bhC3JNozil1OYXPuWYW7f
zyK2fL6TNd62sp0xQFdjUGy4EWThNUzAZtyOwMy6XWFjYBTVuNg+5ITeSm4HfvuLYiiO60ZYMSze
rCf22CYjQMbE81BTl/01WS1r53CSFNtRzN5NMyjBl1FqfJjmlDs6JJe23qAHdwoqFvr5nfF/2TuP
5biVNG3fS68bJ+DNYjZAGRar6EmR0gYhC28SJmGufh5QHf+oivxZoVnPquO0zlEWgDRffq+zB3Ij
J50b4B1sarDdcI4HzLKJR/xp9ingRqw0jl/TBOoIzhW0rsciLEoMeoesxZ63iocL8Lhx3ZpdMq7t
PKff7/Sih1LgTEZAogjvNGQz/SncyFlJs8cFuiagu8SZrsCSuyq0xN7Yso9JLiUULqIZUU5N0OkZ
uvgJZsVXSTEU+k2YQXPRmtpNAy2pWHt5EztXqWgzY+PIcWQfsBPLbxwVsZGCpCqj7bvc+ZVJVe+I
HCL720nIECNrqAdFyKducU4VortyjGnug8hrOEYz8tozYzFPdGkAVX7YWKSPhnALftqRie1wVFha
SWVc8AnHZm4u0gwAfcPqRfVONqS4lLYcH1O3GAh0qzIybCj4d5kGFcGX0K53Anw6Yf3V5n0vx+ES
oxPtWWqq4JrAyjQo8cX4JdTB+fTSVcVmFpSDNPBrfdNaAveuIuakXteKOd6FjkJ6c2dnzuMENI0W
u3LJHnWrfob1AZyBiXnBlhMolAVkkqZyvDcnAHmfkE3tlkRx62endVT4IoSlQEhm8ctDC/4dnpg7
XqftXH+2yrSnHAQcj7dGmHRNUImqLu76tjBe+mZKnMA1Y1PxYX11JXQWD1w8VlsWTlTBNsGQH7eo
VWmkqliFbT0/tx1c0b3ejOBBbToSMZyXVh7AIWAjJllSXMzNxJUObVxs43PvmOG6peTVON6KYjO4
jZ4F3kh2HlDv1HxSJt2TK769dpM32pQFlkScnfdtOiPMbq1LQrttM9BTGfPgpRcfvDaqtFVc2QNF
JcyhhXJSlY+ZFdsu4sIx+y5yzbsa07I7IMFGwCtEY88BbZT88+A0490QhcpPjoUw9aHoq8rOkNng
BEMhse6rKFyv5mjZUoYwHbQ1ZZKHY3/moqPm5uludeG0nz2nzNsLdSqTXQdl+4fnTca0daemt1et
qyTRaq41GgsY8xEV2BsqH6wqS6KK4hknUeHmXSBzbYC5EM68UKEpDvdlQa6VmXWlCPhNkbHhQPRI
QFINJd10cJEJDBBhRb1sZl+J3x5I11B65JtKxNuOY5lc66Y0fyllbmKxj9PND2Sznr2ieOM2Nw5e
8kmfHetJLyP2CzuEAhPUcZneTBQLXsCXy9ugFOQYNB1usb5NuvUv0xireWW0NUtiBtEguYKLr7Kd
SoSkK4wz9AWCb9RLuhWYnDdVNDdISBfztDFLp10lRoRJUYviBAm1qMegStoUe/CQ2+eqGzJZcYN0
E3edOY2yH82k4xGjhW+jJpKbs+JydFLO1d/J0SaKxqoi2OtGNn/BP6A74ISrfBFkY37J0Xy4gTlW
Oif85JXGZSQEHXuPU7QLlKFuxGWWLhwvbo/116bEg2LZCyY9qLsqIuGpLmDQmFqpPpSYsWHQ7w41
jYeiUX90o2sWPle1MQ7grjUPllI5xdbqBvOlZRmPu6IT5s8pGeZ7YZJJGXi5GRPs2kZ2zfTDLdiv
LNKxfXLLWyhVdGf2Gbsw/ze+ek+GahXEFiM5rVZG1bOpxKyDzKdBlzM7zUlmu8GQ7sErs4TXLON4
ZzQLaQTfE0FNiu/ON8dOaZTqldmWu8XMWK6cukkvW6y3apJq8QP2yyrH6V2Eo+qssNrSvI0z0Hoj
SSmlhYzjZwERwe4LclZVcU27PVbA14rJ2opubj+FTtvciMQQbaDiKICnQW6X5qYQNGqCkrziH8lE
penPVHuYOYxqf1fMkRLjD59lL/SYuZoSeo33fsNy5pCpMP5Zq32dics4baklCWDggulbrYZJzcRp
M6z4U7cjhqiyviUajWG/7ibYQWrZp8963JWoTmazcVYkKuew66KJhImmUqpsq9Hw+0WfHssnanti
Yryk+MYZNx5arbDj1dKajKk4Bitm4qehhTdOaJHfbNnlyiRX1vPZmEh5SGwzvBVNTmkTpborLmmm
pHtuFFPrKz03ykC0xHEdFEK2jWCSNBX8TNZtF3i1l1Dfj5DWsgd8i9NyM/SKGWjSaf2mM3CMEobb
k2ZryHhY25Muv3EA993Gc/T4aszCyNpB03HKXVrlGGDiv1eRhRYtjZzUzqObvErHl3/DztLUEsZu
IGgm3tZSzPfEXnbX/y7DbJrtYhABrjV6DpEwdi6anCbJ5uPm8dumPYpHZMpgSiByuGEdt45tTj2j
JE8tcKy83k5Sx2WoU63LMo08DFGrlvPNmINYRuUZuOCdpr2Fygp6BApfXVNP6axdqNAHjG1y82yH
krNo6j2FFOdeGSWfxq7JVuRSl7A9s3id2BgQRr1ZrGgp/x1VG5wQyAvPPfgfUEdgk5zANmPqIoIs
XOz2PBhXTTmMHGqslnSAXfXx634DRDEU1vsLU9tgMZ/S+fG+lHpnse6y0s0uyD4N15ahTuu/HQUI
YpF8IWSFz+KdPNCkxbHZjwM5i6rabPWkSO5HRdhnsI43+N0iotcAulAdwbU5pbl02jC62KURq4J3
dCDxSNvGJvaqqqQd//EDvYVVAOlBixeParDWU+d0Au1l3BsMhSeN2q+H2lQ2XeLa6yK1ZeDNPQVr
jvv2GSvAN8MuuAo+HiwNi+92qniZspBOiFjAM9WOLucZEiUukemeBFL6rTOuhz08xDMo4psVyaC4
mLEeFi4SjP7jFWkUQ1zjTCfofXOxw5/L3pDmZm8bq/wmQoJ/W5ZqEGZOfuYlvwKupzASUCzCIp0a
ALD0eGRVCZdWIwQPQ+qwA6N8yFHpNXW36zAeW25pzoUy6vTO7BRDg7rp91WLsos4T7dezUpUn3kV
7zCbYIR7ixEAqwVJ+vKu/sBtrZaccC4f5BGBdd/jkZOvoJM7q3TUX3o5yEOhGG3Qzmnmz0ond9Js
8gvPbBGTxNzsMJV09mrRiG+qmMN7O4QyWhml/dd7KNj/wpfXdPwy0UQc/8pENEpb6rIip0vJNpOl
GPsxD8uD1Ibp0Ha66hdVT6Z9dw5xfbubLANDOUBBB974xs0nH9TQxec8cPRxfMy9MV5NhpqdwRff
G+U1OwFLH0/lIY8fzwrHtrZrIt7MQnevysp5GVOlvvt4hb87CCoZngLq1hubJ9nDSVD7nOsUos2L
QRP5rZyrc859J9qOZauH4Qd7if9F7g9Gf/wsvTE2EsvDJVKtN6+NQdL81W3vYNeiXhdGRHpAksdb
XATju17V02Bu+0xwYVHLT4WlJ3u3HZUnPDBcuIv/j954+3uV/UkQeveXEQeIFJKgE5UI9eNfpssx
QcSZkitSWL/IvRSf+1rc28Nc7Q2PgjBvSZidrZ5ujDM4/RU8XfyskWpc25De/coc6d5q6fD88e96
sxvxwjz8sJhoKuyGU61rg9+lufC4g6LWik1UJTTXpBatPDS8l7OQP6O8LDba5P34eNx3Dhf0u8tG
xPm3EFGOX0dC9xCjZ+ZDZlMBy9ClhA1p/Q4qcRkfD3UibHydFIy18D4tPD6A8I7HosksFdSEAL1Z
Abpb5+qqyCfiCHNw7G7K1EASonpdtaVDvCaZ9nDSlTN7yFt23eLtgxM99GN4RCD5xz8i9yYK/g50
AqlRCMUOH+AcXoPvqC38bz77TpsQGltzWHz1UrN7yvQ88h0bS2Ivqutfedu0a9eJ9duiyYG79ELY
D/FEGy1GXo7iLZ7RN3RpGF6Qpau6NNDUc0zUdyYL5lc6KkIX4xaMVY+foYDuMYR1j0LIRsqAPYJ7
H1K9r63OKu9nJ1SeNTCeK5jt1vrjb7h8oqOjaxGioYtaTi1mzGktGZtqV6t0dAJChvtvA0Z/WxUG
7D1FpnovJu/csnhnu7Lhm1D04H3AeXmyj5TAvpDv9SLIYRLeQ+Dpb6bS/Dsby9eJiVodXziYQxRz
p3sCB0uSah5ocBkL8aCWhjiYNMlvEMZof8uVo9bAgoBvB0sKQvXJ9LNQ6Ef2iDJgNppyF48zOXla
8ldi1uV5wKRV6Dk4p0ItOzVYoGMXZegXisBUtHRrtlwsatgjZ5bS27lAlQgPlxmxWACcar09PQIl
Vxq4JvmIQqXhhigbb7go4eBeE6L9d6EOr0/FyqWoh0/KE56aPZlKpnK/YDzcPpNNa4Jt0N0PNzFJ
OmcKore7Io+GCpijS3eYfsu0/KMeSmiz5mKs88Dp+2ZnLRXxnLkjpuT0aj9eUW9nOGOguDQXtSFn
78mE8DJQMicvINPkSbWxCtvcxlJTzozy7rfyEKdBGLNhHJ48kKvFajYOPFAIaMlnspp9SV8p6EYT
yM/O5Jla5t0X+Md4JzuUMwoVr2cESpLg7wdh46gJVTzdxGNxjnP43lAGZxcHJ8bWWDEcf6vGa8NB
0Xi0qG5cH0cecgm7vNkr+OSfuUq/NxQHFxZgXPjo+C5v+Y9pEelDPWok9gDDduZOdlnoGyPWFJXa
nbWqfzsWBHduJbhm06nCSvJ4rMIqQaM7eAolDgHfhF1B6zNT97bGgyTdVFVjB31h9hxPM2EXut5/
smMRBqlVi2LREbmrLlmAv6TDfgGVhOb/7bxdfh/zSYMSt5hPH/8+7OlNr+7ZMxE71qtRC0NiGXTv
zB7zzlvQKYdt5GOUxhikH48CCADJVDo5EaF1sY3DIt8JYc/4eFrizFBvLqG4YiyhWZTFVK6Qx4+H
qpLezpEV5MC9c5mtQGicT6MLmkmrEYyNXRR2k3SncwXpO49oAvlxzGFMzvX+ZNzQm+bJbC0wLsRi
IRrCqAUv0LoLqYV7Xnx1X45Tda2HIRG1WcOMmDL8gWs7DFe0wlU6XVVZ/VAt6TxqYvg7Kf+y68LY
tKmZiAjg3D99LZHXjbXaQWLAjKV/UNSouupVYBd8i8/xet+WNR53KybUEvsBqeTkY49zAsxYZdyA
nUZC/DOKjejaO07R5lrXM9eXQOLYYqjmudX2dhMmFQmCtLVYCKiQ5o+/fVqD/eAhnIICme2TOxjT
vdvMdnNmF14e4Lh6oloz8HlRiY7QtVMlSW2FVoWvFaRdWriX84iln9HTSYW8RkwQNDigSYkP706h
8+t7Obj73y5aXtZS+uKKpnKZPTkGsnbWPL1Ak0Bd7K29qk/XKEGjh49HeTujCRGhj0AxRSLYIvI6
2ibZJCG2tV1KK92Q990k72ByFy9Wzlnz8UjvfDcUMrCvUeVwSp9m0eEmgSsP0S1BpnrhJqwL+c1R
vfrx41FePSROvxtubigVKULxRj6ZHnMF/x9NchqMStOvU1yikdsuhkuErKWrJPOitd3iII95ARBW
PvXr0R6+axmBRFCx9TUdHfiI6YQoGV78/2JSMa2WGxUWmNwIjt82DBnELEMLKow5GBHUDe36DKSE
KwB5QZ0OAI3ul6RFm/zoHmr3mfHffIPFdJaFi8wHO4M3GwRbZBP2lhH6aSqzp1jxsiunDYszo7y9
t1MwUyDRUViY51Scx4+ZKQOJTrYdByr0iIkmTxxvFzm05pc5aIGdZe6Fl6IQjTR4b+sinr+aWiy3
GRS/tZL03bpRcucpBtdZvU6P/9OO/gs78j9WypLx+59E3iUa+L/+FeBCmVTNj69lwqH38zXxd/fj
v37/Z78lpIb1j4XEBX0mxwjdeJfZ81tBapj/MFeppZYULUrg5SpZksEW/9e/DP0fi2ykZYfC1Bhd
BX8Emv36R9o/TANOSRIvsMpdru+vwcX/E11JJvH/Pwzv9Uj5n5VNpNarOmrx3rLZ99/cpCl8jTpO
CEXTvOxSEuIN6NTf1gmxsCBr0YUtUK1LKMC+VeXzHgEoHOOm2pSF6gDlm06D6iNaWM/2oVcbc6sq
kLe9zJhvK9scL8YkBa40R93cLpCw0anTHgBL3SQFBJQ2F6Hfdnid6q3QVnWGKK4vSf/zbMXx6ZTv
mynvVoYuKuKu4065Hmbnk9KTtIHdGq15aae/wqnSbvROK58zZdJuq95Q7nTOrtt+SNRLxx6Kg0Wp
WgDgT6S8o3aPn4GfnH3DzcfPFFkgU0tvZKr5w+Su7FG/J5lyMzVDB2FzgMtkNC82FEi/9LrJd7r4
RkvTtR07h9hqkBKB9E7tzox32ddQ06+IErq1qvJraIsvmEd9a5ryEhBwnTvenq7FoXLQVQ31rRPZ
t1pU3hal0vmWMV8MofY4TmSw2vXWDteDc1u66UPc1A+lQxCOTlcIC4p1lGi+mDSsPKJ9lo+3g/uS
Js7KSMKgafKtO9JlbMeDHASZaT0EpgoMvLN7pDHFXddGD97ULESu9Es3inuCap9tdz7EmbOfZPg5
q+bnoc13odaRq9Y+WVIHD3M2Rl3eTVGzITKK/TWCeeZUn9tiPYzkx1pKeCMhg/oFLv2D+tnID5H4
OULbQj9wyER1r1cptIMi2juVtxmLLgncSN9bmsUvSdyrWCt+CTR8Pnp8W/Gu66a5EK17owtGJC90
dqb0InLT3ZxaYGbZqktv4GHgVXTTR9ZaNOHXIit/lMghlO4O7cFNGmfrad7jixxE2oWl3/YlpO5m
M8+fZblDJ/Iphnfmd+R9yUl5KFT9K9rpi8y4MbUpCcCMt56XbyGZlb7idC9KrmwaZd7AMXmywsfK
2Jpmfg/+Sx7ZuO31dIvrQxont4kS7RTP3DZ6iv+bfm101nUn3Wt4PxtRfZrb57Dsd+ScfaFRtaIJ
Swx6tq4i+2qSpNcX5pekiW7jMNuOan4zKRp+OBUjCVKnqQaBgvOdkn2hOXqJ/cSFhRrHUadgnOjh
LRpZ6W6Frl9h0Bhd4xh0WdTxF0v/ygzaz0270aT6OdM/p+69FvOdxEUZhmIh8v/CSOFOzYaHUhp4
RcTbiH60Oho7p3wpFYHjiG3tsbNau3V3MAbvMnXqp6S3VrDgg9G5agmadLN+02j3Xi+ftdTZmMOV
a1z11p7DE9a5M2090PU+zvaNTZhoeqlG+cZY0p6wfnBKAwSxW7dt9MXLoW1xAbyb8uHBWZYeKMuj
Ji9Ef2+KnwUsL+6ATaGtSivdjJ0MLFKrB3dnN2Ljqu3BqNINCo6rCn2cj2dFVaJCHf0qiQNB4lKD
PLjLIVAYxQ0s7pfcsS4mPXzCiGXd1vVByYoZ9rZ3J2trr9h3MhK8Bn1bedFOh/4/zNuyaNZTSZVu
tWsr/kLz+rbtWoLV2hwduPqJPsO14anPuD1/19w0CupkwCqlgRDarUdxZdkVTNAy2nZtPfhOfWFG
l3G2MaXyqe1Mv9f1hU0wwuYwvSfVU29pzge50uM3gqdF0GAD7dtavhm1b5M7YZ8xryLP2czNVjB9
G4gTTiY/6WoUsSuEv+JwDjx1DvFKyvZeSrSZkUIDjMI9er0fNYl37OMULW5vXai6ednMcmPHw4Od
4wKUu5pcq5qZBAhBvWeIES0bfv3FC+PmAJGlvmrgXwJ1qNzXvBvs1A5iivDOGRTivBTp3vS0Z30A
iXhrJumPmKDQUMsPtjfkvtv2kCWK+M5auH6VpjE5nAskS6lf207nd5r+OSvnh87Kv/aVvG7JLd+L
uMGypSvVCyvTJGwuHYnCZBbXJgfOvVW0+u0wGdq1rr4QDWm1Yb5CSrgaUjWIkqc4Qnxct1HO3BXa
1k2cTetdQYH6CtvRw9u8mC8J1VxELhehM911RVtv06l6Uop5nUFfyDGk3ZdbJXOtm5RYNrhloCWY
SPnt0gXUw2Hv5ap3QWTvxoNYtxZR8syenwfF9KCHqxnnpG2uVnvMAl5ELJ8qM1T8uHGeEIyHq4GP
lTmYcUK7PBTlbVKQXK4nocm9CburthgvIaT9GKT8PvfGY9zIfZlC4Qij7MIt1RtTaWGwa+oLcFr4
lUtVH8RKAs+O1TFelhLqM+KVCGZ3letwLnCQWeUe5uddyQIZ+gYbfkx4ADQXCh0UHDV9Vu2x2ylG
Gu1cbbxK568QUF6GiX9LhyeVbovC9bHbmVdlqvxQARUK6fmJMm+9UgwrGGsT7llz5GtWfl3WMLo9
yLZL4LyU84vaG7+USTQ+1zPCaKBfciBGoU+juPf70TxoqoEyJXzU5vBLNoR3Xh1fy9J7GczhK4rL
W/SaG8PsfsTjTuj3UTWoBI8oh45D6XEQ+KghV1FWhiXVywFRFTQoNdkOlV36cW0XB9jPOEVlfbVS
xsFg+84fjDwafYMIUfqS7TX8WUEfmZ5LuLwxOpZeoHt5uKlgaV91scuanrpPpSCrW5p5iBoT8QW3
0OiQxNkVrJKCjTnCxgpoGG0ReJapdM7GxVAVvR5umnkNQS6DDnRJgfGjtGGoetl8AMQMoQYmsIq1
Qu7K0MoOMZyy68KeVChh0FTdps+QAKA9gE5KoEtzoYOlL0kNU+A6FEkzpkC2OwZoidvtYJdbutYQ
6PqXevwskD1FVq0EhRfeGg5yEINsdsoLi33KfVQ676bNm93INmKow0XTQkmDMoO2Qb2Osm9eBfO9
jaN+rUOEdwfxQGZU5g9KlRNrp9xl8H/XRl084kB0iRfAyo1DzDJgWWxqo3wQI5KHMtXY2DrkZmlT
X9pW7+7LLm3moFMM57oGCL3iqpnfus2yewoaYkHaeeam0qbyrsBIjYzjy1q17txocneQGl46RYk2
RnLRqqlyP9P1eoIuNc3oseuF/j0OpKCYUbgec774ILpiKwro1rEwntHL4N7RKr/+XVTwBRRpkKVk
OA+K7HaTWox4JmGbJZR+JxSbaQ31c6ynK73Rv6H4WulS/9FTX5p1GOjJf1yD/u+i9S86vB9dtD7/
LH6WRzes5d//fcOyzH+W5D/seXBm13/fo37fsEztHzpaC5a8QMrqK9T5nxvWctn6z41K0//Bv4cF
C/YAGo6E/eQC9dGFSreXbsMfFyoyv4AxMO5aTDJpBpyCQnUnRwuNq40uVomVrZFSv9/OGaLNVR11
XiT9PIeQCulctEpy0C3I51vLKeYbZ8ZpbGc7E7IiOqWK2Oow5nDvT+eOTGcdHdvKKUr0EbokFEbE
0fSMXZzz2a2yOQmUMKueXejAOGYNhCXXfioqxRlQL+KN/aWTBq44cN9dk3YRZpelAFzPpom/JA6l
fNLsqMo2US5iaLFJ26TKL5jQZkFGrYxxVmDdxElG30fBi+VyIq63pQCPNAWRmFFX2QFtRW9sRFvG
h07tleEqH5IyXs25qg8bJ59S7lnG7La32DDY5g4yQWyU/jQ31oSnn8iqr26nIuVxY9uIGh+JlhtD
PFCyHAVAZmF3g6MQFpnpgKbiEPddF5Z+ToQl9ml5a37BsdFVHyk0LEKPssaYDYSNVqKU8T5t0qr4
VBqukF+msR2bpwaJgxbUzVhMJVrcsFjc/DI9XWEeFKNicSbbmK7nHNX0nTeH3peRfKF6h9hLwruE
AG3n/oABBGIpHAGm0KL5T/SUDpevDLUoIJOyLswtsYCiXYURN59NwzVWR+1UDfiuKex2dRMVXMaI
BGdvCh2nmtXU1+eZsh5iBt6T8dqbpx4ONd5/cfwE5o14bTun9HDkKjIKYtx8aXWj0R1yHDT4pwrg
I/uuy1yO3AzQWCZ+0XVmcZHabpP8WtT0+gN7X7md8UaKA4tu1VOo1t1XEsLSwIpztVx5kJ8VXw3T
fC/yvk53+Ew2xZUDJZ5jqHSsF9qfjXFBQo9dX5ZDoUUXbYxNalDNJiZ9vZffDeFEoK/piTswkjT3
7Zja228HW7vj8IHopcthLdyif9LrwXvp1KL+ltrpjY6251mNUoUOF6qZu8poiu865oUQVI0e6rpO
zueLIRICvsbUzF9qdVQfRCSXUJ/a+0waV3QVRVgqrqya22UgLK/CW7CHWZvgHVTL2ZeiyvdTktOA
MCer+zJYY32Xx4P5RTebFI1dbHbgEIStrLR8Njbu4CJSUDgbiwFmTlaqyoZ7YWCUdblDQEe6VSsS
3x0polnNv7g7VutO6lyNZvVR5h18CZx+DjbstqAAwb2P3PJevvpZ5ub4q6rTZj9NOHcBGiM4sc0M
wj8ii4e2aCvUhaOVykXEVY9+mKWFjX4vU22u0rkRo2gM0+xSWAnthSSB7IcOa+hcPLnCNrvOVW1M
14ZNsuwL8yAdfuhES3pB0WIPcC1lkQtyiiLF/hylLWqWdBqdJOghE1OZxXOIYnnOC+V6HsN2RnfT
JM6NR+VirzFcoLNTzVn8C5G1LfEUsut7hDLe7TgmzTeX9q+DBBftbOCOnd7xNyXVk6cQLLlN0UTz
I5pOMpm8oizXjSo1da1n3VyvqslM9VtU1HG3sOO59KqRqr8MmmygImkGhSJIpDmxytPM2cQmZklf
izbGQyYzhyq9UOo50ta57YTFppjjCCei0Rti+WzYSNW42cpKD4weLfkB3QZ0lXBs2rlDkSTs/Kcz
lHp6a8LUqjedUTWNejGLZpofKAg6BVGh0PM9CoGCt9PSvYt8Q0ocOP844d4hah23lR0QXRgF9JUd
PF7wyj7lZMT6SOKQgwdBk3YKLReH6KpVXTfd9//FOBCyQf9QoZmnToQWzpyzg+uPPxea+FbHw/RN
a2J5pn19DC7+fhp8Fqm1oMPZcO+Ou9dzNMrcxsh24bobF+QuJ1yM8vKeUhaxbp21V1PIovj40U4I
V79HBbmzcSvxaMyfsnXyofRcvlAISQnL704ZjZo0iKhbm86crnszTbaLgibzUXCKtUr2QI6Mw3Q+
ffw7jvGg3z8DnBhGICE1ZDsZxw/v5ZWTGu1ic1VGNATS6MBRS5cUUdDu45HeThp8uWEbghfDUgKy
OR7JZd9MKm1W/C4qvUc4XNpmbqdzeRtvn0dnjAUXxVqLsmvBMf+gAeAsmMq5rbifeayHFg/wFZKD
8DABlf71KqAHvzApeXNQX07B4XmysG+1SzQf6Ab3Lk6r8aCfI/K88zykvy9MA9gRS/re8fPghoHV
hotlhoCZjEWBifapg/B6q+OGcM4R7p1PZAMjLyt7YQK+4jx/vLwU028ZwbxZ0iNfFFXSDYiy5Mw8
eO+JqEM1c5kDdPdPnqi2hKEk5uChtUmr2Ff7vsv2mSyRX5VVK+Tqr6cd2DhApPUaEmecYFP2BNOL
RUjrxG77jd5AWCdA8BxvfPnRR6X1AlADcy47InFop2HLDmkaxLebHmYd9M5aSR/R7lncjSL7y6pU
f3z8UO8Mx7UAAMbToPoh0D2eFU7nGkmN2pqetJI8j1zt90ru6fum96prY5rMM6S1t1skNBIabTDJ
2I2x8z8eL8L5TBXtRGPdQ7KXd9FX3Nlp30vterIb1OOyODPi21nCiLgFcuCzzcEfOhkxiYxElowo
cPDASQeT7kWoTPcQKcLHL/Pdh1s2DZhrCIFOE0styGqSfCA0de04brJsGDYQLPtHBz3tJtLS5Mlp
B+Mc3P/eAzL5WQVLSCoMs+MHbFBAsYP0jk9Yg9wqddKuddRkm7bmuv/xA75d1hqhGcuJjbyJsJST
d0nzrwwpekNfAw7bJ4qz1JntOVrZ6ZxcigIDVQ8cQGoqrrTHD1R2bpuNTsGcz2X8LWsyZetpRQl5
OJc3BTDM5uOnenc8qCiqSZD1sgEfj7fYkExuCkjnOQTfxyb2lT1JTy+SbaX3aW8VZ17j23lCbQBe
CpbOwY3O4XjApJ8VCQ3K9TWshIC8bEpvPXayR1NHVt14HnjOZAtcnT5+0HfHZVfByZeyyzj1rexG
qTVTD9lJDIX5mNeThrucV92VjdV9n4jkelAWW72PB307Z/RFEuZor4SrN3WBmXiTo7Set3RmwTja
XDW+6firn9md364C8BWCbLAM9Eh10E8+Io1MqS3CNJC12NiRsQ1XSqu2qTeGZx7o3ZH4JDRcGIxA
1+OvJ1O1oYtLQlClai0wEw0935xbUt3xNDnHfXk7N6mNF8rYIisEKD95rNHGVUqzcSqvwnyr5/Oi
h3e+D5FBJ8+ozxj9vv1UMOIwZEAdRn7aG9lI6lRNOCslZLhBqoE6hrSKrco78/7e2ILDYmEYopZU
yuRFuHf8AuO4HvO4dGjl4uIarnp7ADjrsTiaVtiNlB4cOZd3mkonfgFXaeaVUNsSFpUSO/VmYnlY
WMTEqJH7qETF+7fzlV+3lBRo/mBlWie/zuKmGbYGT+3UtgjsEBh/ssPxzEt4uxQteJXQtKiNmJev
HbY/CiSXvJfY7YET4jZTDtU8VbeRSsCD5rb1w+R04iWBqXdGgff2+y4cSwdbRwh4y/Mdv/gBx4Ve
QnH2W17rNramYtV6CHQ+foHHBD8uAuRJMQg8XVYYkpOTQ8Lk6tulQ49ZjDa7dpDkGU2oBAWFWDWh
binXsUgL82BZCbm3iVFnPz8e/82S0fgFrzoCkzMKj+Djp3TmNik6u2b8umgOi7kaFoyNBk2jnEB7
Z5wY1h+PuPyNf9Zsy3gsUej4i+4XNdTxiL0X1knMNu8vFlDlkxlWIekh1UJNxuNn8C4+Hu7NZ4RE
bnPxgeX3GrCoHw+n10a30GgtH/sLfeWFxHKR9/zXh9QyCjsqRbxNce2enMJ5M0i3jg0LoX7Wboyy
0rZWZraBhptkYGRF/UOEljyzLN5eZjX2A4AskgvwdqZGPH62cobnJs1oQYmgtJXa+JLY2qfSc67d
uH20oP6ZUDNMRz5igXE2K/m0r20gpaDspjlEiaqSNnU8eofT26Dh7OiXMhw38CeiXdE64JSzNd7a
gjaaI7r0TrT9sG3UMrlQwqT48Vdfl+qRDNDlR1DP4Q5+KmpOcfMgYgMCMIJ316+7AacMwzkXhXgy
h15HgQXINgDTCk7yyZPmWTTNNbZGgTWKKUhEXK/cOTtHHz/Z5eArcqfgO8Lt1hAknGYgJ6VOiCo+
doiKpRdtytD2vnZtgnNplvRNr/pNnMIYsSU+iGey7U7W5DI0FNil1qEO55K4/LQ/NlhLj2o3nusu
AM1V7jkypO5XBrynDexOerMff7S3o3GoYeLuIjGG2Xxa+dv/zd557caRbdn2VwrnPYTwBrho4IRL
piGZ9OYlQFJkeO+jcf/9jpBUKoo6R9XV6Ie+QKEKcjSRzIzce+215hyT3lhIIHrndCHzh5RnHSoq
qA0gI8ZoJu6vr/alQHy34Kw6UKY9vE1WnSSr3Ppw3v1wExPiJpaAyhIbLJDhJA0WADu9aY1xM4Dm
7HZ9Yliy20qNPl/XFg/I0wta8hvdyoT6TG0sUmZcjN6D/tSIBE+76oBMAAidZfpLQsXhLT097nuz
miz9Aq6i3u9QkIuPcyY3opeABbJ8PZAWElk6KuYSCYKoJk9fftC/Z4H/IF353Wv+k+jy+rVpnn77
HP9WvLZtX5Tvx4JfvvS78FISNZpUq96b1s56dPkuvLToKVFise/QjFzjIX4XXkqfOHgg/UabjtD5
y8r+h/CS7oOpQ3Pi1sKlb/yVOSFOS+7Dd/epTAXAY+LEyL7IDfuRBQEen4QejRzXWeq3SXzAhH8W
VuVzCYnOjuSMFQEtmaLf9IEJvDjbEQB9WsG4UtO9pLCFL6L4QBKC4QhQ/LFevoaMKuY8PIC9FVED
lWbgS/ETtvBHgnNmJPbwSfqZVAwIjOjg2vZQaBpzSIKxZLV+QqEpyyfJlZWgod6A7ybxaa78wPRW
csbOqohO3WjmrjaP5x2jE8M4BWQDs3CCcbWpVVzNxDZ5QefICCmJFep8LMR2SxBDwsBiKwpMyj1R
dav+aKUXce/G5WWQ7Aleq0tHC9x17AlsjrFnetZYvqVus6vsKnHJpCI46q2+UcRLdFOY3EOHX5WU
/Xc5ZH7ma3dC4M6o2B5RQlVX9EpAGl0LhBJitQ2dNn6NpMviCnfUdZ2dlcItYwaymRZwMA4xJnAr
FzuTq9M62YiNyYANtty0CcJ4FW3ZUb6422w6NFZ9ovcXpQCN1697Yw+6ICsyp0XZKG1aiDmyAwCo
v59fhEfhcX4Rv/wufvl9/TV66t6+/ho9yS/dm/zy+3/DW/LEFHijvgxv6ovGUoSEQmbZms+G1g9m
39rU6UE2EluF9Im7F9sEePldVuWPGUAvX6TVJ5cPqPQWw805ON9nT7hEB+Ri6fXoRpeTuE07j+mp
LTklSAlvyt0x3FgNLKvzFAio5o+Ri11KL88b0iqWc2QWinzB9zKkDb9CTc7Lc5jiBsMUUHU6iGV+
KTQ/EjwCsx8mx0TxA9tOmZ1lB2pz/T29mpwJuIRlW4+Do57bjcfnmU+l6hVIaR83ObC1igHfOTpG
O5o9RdyEvWMYuKpIhnDnIz8nJKEaq2/nqtflaKvX8zF6DhBWtcc83hvFbpJPij1cxuokApVjQnvT
s8tQeAnb81w/yNus98MNX15GtxP5M8qjVuyOuugnwj23aqiCSVQN4tI6Vx7ZN5gAwgP3JyF0Q+DV
uSG4/bAl7wRffKzuGySrynSM+hNl2IgLEhu3FryCHxiNsmF39SkRVY6ACsapwo0WnCrBaXUAATv5
6q7sDubFo0YbFhW+GjnWedPtosgLS97Uzixft8KxHXonX1v4jZuIRyZ/41t0HZ+dur5rZjvzza8n
t0QJ/XQq2NAkabpaTqE6y+LH0UXVoj9y2jPRi1rGj56lHBokB9fC+RB5fEd59rTQa2dvgg3aBbtM
PqT5WxDfkT9mQ/BWhcMISP+JsC2vZQ6uiqgyNU7xgmZrcu5WUmTXX/SHIpH0wokV7TOMLlL8HJq9
O7W7Br1vdyiQhFfpweKsijF6fWxW51VH8YnKNcaPAS7dri/z+g14Go1wJ88mz6AKuVwoFKKqd8XF
rkwWmHO0iEkrnhSfY9RylLcOYs8ihqLaWWCS1r+bn8+RLfDQeEUTe9pKbqYw5XEk4zENZicyXq1R
uOsSP9NOsmo7K/vcAsFc2WZ4HUl3qqnxk24K0U+L20K8FTOvGvaImZ7khC5z1NqE3sjLbsz2iozQ
yvQ4ldsFnLAjcEom/mrlD+GhPzXu4M5Fkl1e5BeWSM65Patk6K1/KM770/b0yz/zb18/IrK8qkCA
7GVd0GBrfP1fAzPyWp7Gk9OOWxbGZb/czYjQQztl0MyMzjWBINvmsVbPkIZJ8zO3vRIjXHtuMyTq
7Zk2Z9xJd4Lohaob97ynat3uRISjiDgy8VkqkIoKlwDVSArYhpXAEbBAirptE+LFNAM8NDrQeRfI
flRtG+0m94LRG003pVOcLD2w90C/x3LcMtFn5MuzWtAtA5pbE9Yc8tw8m3bAlWE32IsloyktB9Dn
m7IlwMdmhm1V99mo+0TD++kAYhPMlvWkH5LnHoIsmGm1Po1KcBO3JXtiwKCsOKFQNAxy5PzlrEJm
rjra4kzyfdGo7uoRDQeBGe7kgbh1clQKprx4cyofO4BBOaoKoX6iLeUVO403bdzdqdrkVSTSW53m
E2jpJZDks7F6CyHewLK0ZTooCUgDq0O7KN8EUvrMbv6QZEwfJijkKjoVVD4rYPuYw/0Pet0RVTiE
y4VYMoEHxh1aBGL0ktOr0rYtdE/Iqn2mi66Gx0ARcCaVjTeOb2N4MFucC+OGDCZ4wmJEuvORyJ7c
i1DcgtVjoZjjCxKLVE8wLW+KwfE1lqDaUjvsZes8n64ktIqEjXlkI5DMCAZPNJgXVCGk/2HxBZq2
wvSIdPQsTaTDpGXnRjbd5pn+WS6Q/6nnUfHfqE7Pq9fiqmteX7vTp+r/rIXtS1khEAij7j9+/CsK
q29171rt/fAX74up5qJ/bebL1xYW3+/irPUz/6sf/GbNuZ4rTDsvaD269bth3flRU7a6Hr+jVH6q
Oy/L/Cefz/oVX8tN2fqEs5zx9hr/o0mSQQ37tdyUxU+MYyXkafQqV+YK581v5aZq8iEGYwynmcDw
AnFY+VZuqsoaL4cFlIbgelLDAvT7T/5NO/ArWRrnyg/l5joSpvNLkwv3nkrh+eOxKMtMIYOcLztx
msbVAwqhHHZHWS4CnHehrrPgnH6ulEPkiyNucEOuDJZhJuZifm0WgqqfNVoiG8/inBMqSgpxQMgN
AorAzRpRUL3SbDXraZqzeHYYu0g1ejYCsA8ggNkmUL5MWDv6sAmja4S8vXBa5r1qIZ3Is7I8FCip
xMsSEIB2HMpSgqg6yt2V2Y/GPsWie1R6ALnbuCdPEw+VgOE6rzQCecMxPzeCtjZdQl05r9t1IZX5
M2B6iRSSTimQihFo1KyCYEWaxBtxVrLgrDbFudqoVmYWvhJagPoqbbY6DBzMOF1LjIoHNcoD3Zfh
C08nBdQMuvQJil9v1juOzuiuu9RdprqhnSWAn6UhU+ipYwom2tMcBKngY5IpK7do2zE8zTrLOs0x
y19VaYy2nuyh8SBmY8muG8Mcs/kR4se1y3I562Mm23Pc0hsUhoKivkG95aGIb1RfRRsduQqKfPhn
SjhQlgFPG7JTVS7H+ypZm3tKDOXey0LOwbbWA65CFNyrrzF03FtwVW6I5RqGY9yqXDbULwjrKQ9A
AA22o04PqbZiKfxc5GqKqSUQLvNMJBIgU9v2KchWc1YZ5g4jTPUQdSq7kwn4uK4B+xlhtZPzAFp6
gEZtnwhtDVVdbrKbSEmHbVWZ2elUCx1Kdfo7O6no+mdy5mdYSGQtDLmSvYhaIYV2jcwRtFaaWOco
/yS2jHmkgJMkvCTUZ8kjEJqwcYxkCiY4Rkjt3AZI3FsY9zICXyGcalvG7hhtNAHWuKsscnuVD2VE
6JM1VBu4A2OClFgpeG64Q08XgRmJTSCViBHFSqhXtQRlqd8DMckofNIxdgg2m72lriiURLUjLrRA
4XTSaL3SO6gzu8uJSC6w2LFZ3jV9Q15Ha/Lo7VCu8nOlVVVEBepAI2ky9OKsjPE4o6k0+4Vu2tBc
F2jaPptyrHUk0ifD3RjFUe12lTJf90yhQcw2gc7Jqq474WSOO42BUdCE8GWRBtJPNiJ8B5Ncbsi0
7RN3Ii/6Dd5iBvo2aJKLQgABbIdVK1zUmGYML5lUEKdmq2ciT+8AAXcY0ta2kpIXQBZKaZ93iBXw
4wvxZ1Cc3XzoonSE9M6p9EJK0vBm7eCj5taTYBPFCQOesAuUe3mOGYOS4SJgGhHq5DzLBD21MZpp
b3kkIO2ETCHAw8iMSbUrYxgPxAIr13GWlJdNb0AwU41W3qaFFYyYvdT2TmBS0B2Mup9PhlJVicEt
Aus0zjNCc7K2TgjAznt6Lyqo9xR8mC6em0IVgFfv0pTTEAUUPZpanVLb6IX2czUK4yvSwiXbkrph
hccVGgHaTRLngJqA1esZeGfbIpMzgoeS6F6eo2EJCxY4oZEcFKLpixnm6uQ3UlVBomDge8MQMecs
jU+vZ0JTNrlXD1J6I+noQ13CYfK7yVIGyWmWxHxpirk4mmMmcaTX6jD0YLsopZ/3EdAwQaqFx1AL
VEJTrKy6NjqQrrY4mmLmC4EcvckGIQkenebynuzyrt115tDBXlemgNq7nEy/0iQiToAkkJTQkpRh
ks+ZUsy2rVKbjpmMvEbkdJs3I9Jcy67A1bU+JUJ+tr5XLT+iK3gSTAmhISESwiN0AGVmacmCiyAT
VlUw4uRj3dXhvS538OyZaFnhCRcd6GmISGi2baSA7td4wTp3UKw59mpZITkBUHH2RDoKIuZmZFVz
a97CKrRhM8l8g9wiZktiRVShgkb6QmdOQHZEUOJ/myLEEw7aSNWwIZ4Iu0otgQbz0JcXIwjNG3yW
3euSm8tpZsiUsa0VYpVLBgopqdTLwOEJ57Hro7CEUGxDJJaI73q3kdWqcRcL8CqNhWq+GvtUSzaj
tqqPk9ko1rMYng5HaAZcSrKFYthX1sRqNyVZ7pZXbWjIFy+Dz+aQaBOv6UK0SYNQVXIMHuVNSdNl
38cmW00+LXj1Opqf0aZqU/EyXApz8sxcaWBcJmq/nUdDLl1dnofLxWpH8uADqN2w04fwLhP78NzA
nUqVn+eUznlctiYjyXI5V9sRKLSphPSVC2lcPmdhOO5iA4werZ9WmhwJm0rvzEuOS1LQ5cphRzXu
62JSHiS9CxVH66x2hn5tNuDSF0u9g4csXeKCnFgV2pjb1RgqA3DeWvATKa/UrgjUX6cNsPrrRwrT
2IEgJT7hYW8kiP6YUG2zyPUjShO2mKWv1fYwh1lFB6NQ56MAgTZ3GjSQaKNDub3t1Ui+WPgHwWfP
EgkvV2Lpho2pTHfa0HNm1/DjeHEEZ8mzmjSo7CJvaZm37LeVX4bNHLmoeno+kZnf/WIOVNOVrgpn
Vr5i1cac3q0D8GKcUdTr5tsQEhkKw5tyyFZWoACO1rZ/4XsEmcc8RH4IEfAfq16MFY9zAqmkVbTg
rZxSmJHMgnByBqYWX1k0fQNu+bYxPdje64F7Kdp9ECAnx01mVQb06YyJfy+J6TOjk+Ssnlarnwp4
gxY5gGro5gDKL6RCLeddjrttQ0Qu8ud50muVkPRZZ7sNZJpOJtEXExySIL2XlGDiDAgW+QDCje0r
MBjmOTmqZUoJuqB3GvR4MPhxq9yUqSUtG/xw+F+BAi+9344TjZtmbiPVU5d4nGnVcSXglgnJKb06
F8tJuUbJOBiZQgTt8MWv9XgB+F1HPP/OlEQWrQoaj7xTDeLHJ2L4Jo8uPcZnrRHM2R51Sl/iCAb5
mdMIJ0bLDMynliBhfMi9BH5bM1qD3Tzrcjslw+syk0rYvBF+gNBOujnufSlNVMxb9dBfROQYgEqt
c8HYggHSh0OzmOtbaZYqWoyNmBykWVUnGleDJhLF1ZBE3M6DdDnOs3LJeC99HI0cg6FctslGg+ST
+FVuQjmPq5K7NYcTPzthrylx7mPWx8onguQWzthIo3pPCEhc+1VratFDtvSC3ti4WHXrQuqzoCa+
ikGktudd2he3wzA2o5ckGZRcW9NzebkVm3wSnieRLKVTmOR1fT0xa9DY72Wz+DwNqR55mpKXykNf
wrB4eHdy+XY+eA+B/DDiQr1J65vnHu4hob7aRxpWgPxaR3QeujkfPmVGEbsWxPKXX1/l48RyvQyN
d4M2PPMfLvdhYkn3p2ip9lK3UidsFhAvOaoaHcsjNSP5mCRnVBAxyyRxZoVaT2zwrAdG3Fx/eSB/
z0r+sYKT0CX++1PrP7Oub15/+/ya/bYpiTp/Py359sXf5yUobJGXATVch2rfZiUax1BkC9CBdDxy
P8xKlE8oB1e+HnoVlKYr2eL3WYn8acUYMXyBqPmXEs4ZeX44uGpMDonxhpPByEZVzQ+qyLiqBQ0t
A+zfwFo4GBD5kFkJeUxjvx3MzE9k+O2GdEd5eWxUGB14EefSOEUvxKG0a/darp/kZeqMS37Olrcr
B/WMSfveHNPbGBupGC03w6RPdG6NXcb0emjaE4mq0Srk51kMd43KyZRQX1tILWIjc+1zjj4zHyBK
KNKbbq48hjYfN1mGM5h7+ZlcKP21GoZ2dfPI0s1EXOBG0+rijFwAbTeYpPWNiaRsJ46YNjFW/W2X
1pqtyNn0SAUqu5NCxKiAteoiKvTntH0K06o8DxveM/hVXyoxntwoIThsbtp8F1rj4BfAU88VyYhO
1KRFxV6hZFpFpHjilQR4Vdfol9OcXoGvL1/grILiCTsy2MFenZF8o+FkJcrQbWqjjhxAauwVhYkX
vDDu6pzOHZuK6eihMDoVZhdn1hocFGJ1bAgGU5Jp3VQpLDJdoH8LCt9txF560DgvNyWfxPR1l+Zt
eGEBtO5qzPo5rUBUbw6b+sYacoZM/T6B/Yu9ZRuN1YmR7tsx3ZsJsAalcZocW3y3LU0iJsSCQTXb
n7acxTHA/5ktNwmi2zkc+ITyLFJpkVpNR2Vdtc9aaPgFEaW89g9TtcD0Dh3JvMex5i8WqVZqsV3g
PNC/FwxYA5aDysvRC5YrfigV70li6Qcp4sASTv2xqOfigWM2T7EyGF1rEx9avQCY1NxEY6wiqVW7
leQivVVWy0tWBGd5lW45aTQ+qYOPE9T2m2CurjhMiieUdQkpaKeKUO60IHlVh30bJew2qk/NltqC
vBDsFmpXBOYQ9LC8NGmbHenHaydtH++SQXPSgIdIxILgjj3aSGWY/VQiVEORis/cCIKzGJPk8rBS
XxaDap9n2TlkN+xcMqO6ttYOUyPnW0WdcR6JBDAbdcuxsAvP1WWNzUujgqHTeI8m6xuA/O9l+R8S
SsG1q/erlXnbltnrb9d98fx+Tf7jK78uy5r2Ca2RorD4IhNBnMYe+nVp5iMInb4oK5BwrI3F731F
Wf+0isvwDdE/hPKr8kXflub1Q9DtSS9G6gZsk+H3X+grrhv4uyG2Ymg6+vF100AbiWL9Q1dRknPe
QlqvkkNH16LnuEp+1H2ipM+cYwGolNLkZ/Xh3dP0L4qXDzQy1MFclWpClVYpoox398deJv8Q63MS
kcdBNIvd0VZl/p3tkjnOd5z0zuamZBCiK5skz46hFhkQE5gUAga7SViKae8xPBDJh/X/LjO6eQVa
fbsrf6nL+Odz/9tp3zIoYJONP37d97tZ1HQqCWpfnEPvaFjczVA0kfKilFjh1BZ6iW9dcln7ZCKG
pSL/It1bK4rvdzMf4tuQYcBuxjtO+ktd8o+aDG6sFaGK9hSOG8IvYy2b32mHhH4pIRdEJPx14U6Z
GRjNxJlGgbIwj5QlOC9J6hEHc0XOuy0s+ngyYCbDAAy3RQPeoi3SfDKF+rZYeD+0Gkkff99h3+4U
i1f135exxyfgLj/cWevnf72p0AQye0FCI3JTfV3Svi2RaE8/SZSU3HDGWkOuaNxvN5X5CXA4Cxcx
LCj+aa39cU99sr5A9kwJKxi3Ab6f//4KyVQHeT9OL+7ptY6VPhyB4IwFeVka8wE8OQ3sBFIf5Qnn
awLv7KGaO7tSmLrHyl8U3nJhjUsjoF7J4TRiP1zYslI9mfOxOVD7JGuPVncUQS5OWtlM7Hcvxb9Y
kNe3xbtd4OulLDYVmOwMvz4apQaQAXM/Fs2hDCzki0DZ/AmYj/cnV+HF+ngZGXcUElR2G2CPH96d
UigzusnS/lCVZfVo6kJro9aJ/FbUshv8+sOui8XR11KOlV7XTKbXyUlNtpmuRgwtKGKe4imSvFFt
dd1dQItthGUtgnSprDCWL4Z8Xis9OWujKtYPZZyectPBvC26eb6Rhpkx7VCPnwcGZA+GgFVUW2pL
s+MpGc6GRkBeRTDGfJnksnyj9mP9QCPZ2IfR9Ky1iXjRFMUIIGTq6fYIUK+gUlZerUr1Qcqr5upP
nq2fnyxF+cKjVDnoUB/8uJQRhw4uYhS7Q0qGg2+NZe4G/fRnUMoPU8X1lceGxxuFtZdX5CNOVacR
G7aj2R60JbodalfpUbCP1Uah7ez++gf6svh+uMvQc64kXjYCeOG8/98vzm0fTrFWBe0hmGO/nkUH
Fp4LYNVPZifrX0K6N8jMLeQDTNjW84nfD92mnQFbdT2e+KPcP6VisiUB8jVkYEmLc5MDq2phHMln
WmuRw4taZFRcLb81NQKg4EiPywDd4iA1xyHesaZX7WWAnCASH9X4LhnIIHQy2vULwg8DvQXYo4TD
ipn0PlBWxBIbKaq4Ae/a4Dwp54s0JfMrOCQIYafkYtZfg+52XpL9GF+Cf/QzkG5D7lTSWW7MDgoJ
xQw9eRj545OhZOdmhdKpv2yATvz6yf1infzpyV1TMFZKCpLJD6fsPi6KoWyl9lBGsYTFq/B1QFJ+
khavMD9m0BtSfNDD5SmHKbIxFqtxpTxY9lGDaoxYb9HXgkggxDLQ9ww+SIwORDT4/T22W39QXwdJ
gl6WqAvitKK5QNETH4M1GFJJlv0kxJnXRYriSO0E/2OUPkND6rYpIXV7qxw4zKttbQOhkzifZsWV
kurVNp1IfyPYbN7I0DH+RLT85c796QmBcU5bgzYJWJgf7zZIHmKV9Hp30PCPu0YQxz4L07xbqgUA
odSPlzHzOs6HakRMCqKoyEDilTDDvA/J6NkWCmqdcCSkc4ADadM3l1yt6QOEYapi4ydDs6UlPcff
quQY2HKNHmqrqhJM/OvX9mMX7subVKNOJqlr1a9+TB0R+kiLOnjah3weVdBJIaS20NI3XTWrXmuO
8KDMOd2T9D3ZldTfGYk8b379GNb35sdnk7sLHYOEiIBwhh+fzbFQB5BgLN0CceLof8DCCRgHNiZK
oq8lEuqRPxCn71ub//JSawXJcqSsfccfL1UQaFW3S9+TP46sCkAG0ao15RrMuejPntn1e338sTAj
w5EmUIiD1odriRJ2TK2v2kNWid1ZbuYoe5JcuRiHbtyvVkM7Jb3SMcYGaJckkmHeNyrxz7V2Tl6K
7odt0p4tc5T/2Qnp53XZoOpZ48SoPOjRfTghoTtYxtZkZwmxFXk4zhFm6SJhw0lbmaRdKr1rhKZJ
+qVyH5DY6CpjEpxoBa7cQlr0jZ6NywmR8yMK2wHQl0YM5q/viA8nR25KSm22cfzVyDfo8f34MqkB
saTs59BQmZpf5pC9vCidsp2+NMXGmKN0y8CLvotC+Oyvr/zTi7Y6y7gR1woCM7O2lhnvivw6FKXe
iIpiP6et6UFbqtywN//MCfnzVSj5KDH5D+7Dlybt+6tUg1UNNYCafS42ky/mMc89dMmvJ85/e7P/
9DpzUuEwBeGKWo+F+8P7Sg8RemdgQ/f5LG2UCmhqv4gSbmejdoVR+3q1v/s1/1g5yCr95dWTh7lY
xWT07qb6SQr2n5felXd567n/97e717Z7bYrfrhC2/XD0/Zff8nurHVKMSKKaiB8e5z0v2/d2O6df
wi54NJyFxdW08O3Aoiif2Igsk8MJCxsOZRa+P9rtVF806QEVfOn2qH/lxPIVNPBuWftXz8X7e7fp
eqXJcmQOYR6Qvq1pJyFgWS8uq+Uk7mKVkNYh2pBNdqplwkWiDrfIH9FfoXPUVKCuSpTaTc+20mhn
/YDkAvNmb7Vnad1mj6Y5Bc4gqATA4h21mX3KG9rvd0qD1mSVgIAJpKHOuE49F+Ehekm8vGVa+KAK
UeHPizkehCxAZDrNjpjllyM6NeT+UXDRk6DlGOhDtpWEy8HqkFPOY+GOKGQwzFsxA2tUGfVlI9O/
jwgyseM+njYzPDGbwAmG4wXBIpPhNQVy3dxUfWsAKp1E1ZEDGkoGEzvhwnSqVJWnqInPGGpfihHY
LU1sHGQVwJiS6KyEWriU8W1nxRdwJQ/Y6U6jWN402rx4edr24KhNZDOaMrpmUi2OJic03g1ro4q9
7BWteAox8Q3+FkDnEDgi9OxD3i+HeRHRRKiY0vIBwRkB1aS5Z09toJ9xyEDJZAowLokJgrfUaP7U
jTSvW3NLMdV7kjGHhwJVhcdJxsFau1eqkKSJwrpKg2xbWkBa5XDZEIQ4vTZt/cbRuXUiLVxdjvO2
k4ClpqEzFuZTFUzbIGUfl10wSgmWVZsJjTcGxnkRZ2/9vGriqp6DVZFzrjKa6lxfoDz0hDADyc9g
VUfiKs5AuLKVZ3EmR1dQz4oGHwIWrWaj8hSSOqKiqxWnE+pS42qUno1iTpw+auPdHEdXUSgvzACK
vEJZRDD4xGvcl0tyF8fLTR4ZmzYOeZZ7QNqoG8rjDCXq0KE3OS4rnW8QRmHHaP6hbSNrQ+acbRrZ
C2q72ofrZHeRHHgqiSI7pgwJVedU7FtpPhgIITbCMN20VE8O+i+TBPIKv4Tc2yVsyUomFtLIz9Ok
vcYB5tEoQziCHKh5gyfmA+11EqXb1EQt2m2vOH0RkQMX21FYbUv8Js38WM+SnfY1En/daSFcdoW0
aXCBD3m1r0PZKcQHSnV0WozXkRgJQehMcPQCZL91ovHmsI6TmW2M5ihG02bsdokFa+ks7U0708GJ
KLdqrJ0WMNcDE7WbIEjnhmrK6FHQIBnoRoZh09x8WR7/Z3aO9bt8Vwb/75ACs+z++17UP7Pnj0Jg
Pv/r0i5Ln0TNYHGXgOmvEATO3V+Xdslatb4QjGAYkaQJlOT70q4yLtVZ2kUZ9BBgj/dLu/WJoSer
Pumwqx+ND/2FZtSH2hiFMd9+NcTBOEIPLH8sffo6rmH7has8c4DNCrQZNU8ieGVWUZe/e1KOX/eL
94U4htwfy2Pc0SJppZRZ6Jh5/B+7A7WWJ2o4p5HTNaV6v1hd/CwyXaztrO3LU1NQOfKOZgFWo8zl
8Rm7CdEBWSgPZ3OCXuYkLzLM4iDGk/MpQDDkhVHbW64FkvBC7dFVu1Gnx8DbFCvft2rH9DAvqnE7
9GJROLEFGpqzt2jeE5MNrEqF0jjZgy43yDoCqUTJJCf5rRY1rCESs9WLVG/KozXipEYkh/kDLpOB
xaTL1AFmrxnfN0EVbhHMVXCDF8p9p1WTEXZjXFUazahCthwyseRHSyFy2plnI7ptgT1gRJMyC1Is
qlbT1jRBwBIjdEruMvMRDLDp1XAWMjW9a6cg35djlVyGMP+Tk0SZVRKH4T/2vEFrzo/ioMoCCsq6
Pg6DIYee1M3S8JoYaa17HabTx7C0tPMoiFY7IPvAvdn20BSHJpPXSB15hJOxFPWtOEpTfDLJVanS
z6ArYaRdkbvFzL8gaRLqBzTPwV1sTUxzGc9nBDIUYkuGuriwBUEDHh9VMW5XPotk3qFVmxR7nrr8
OUcaM/qlOrNd9nVL5ncrmkRMTKElXYxCmCsnaqe1GgYiqb9IRkUX7Hrs8w4kX2xifDI4LgJR1/ve
KcbG3HPXVrRxmtm6BpxER6XMWZahqVUwYkiK0B8jmnyyjVBGfRLyVpCdbEkUQmnSOWr8AijJcR67
4Tlpxh62Oiotluu4nzRwjC2Z8STL0LITNaDD6YJ4cqjrJdp04UibqRzH+aarRibCWDASVlBVH86H
IAJR3w45ZrkgKjUXkiZzZp2J10bB9fsaV2JZeCqURAwk3DIHs4lGoNGNqX8Gb0nYxJzN4nWB4C12
xahpMKxUA04nSSRfM5Kyob9Xx3WrkudITmyFrYSkztQYH9ns0TcHk46yuykb2lJhbeCqUgGFaHag
jla+zedWzba6ms2Rkw259JbK+hw6eicXCgzPWL7V8OffZOKCq6UuUdAWJeo0W4yCpHNTZIoKPeqM
vqilz/UVCZtmg3Mr70u/5woppEaIPETuxJRfzWDqbygdZQNuSZiKdkbyp2UPi1Lz9bEUKWR5pEuF
J7Rrc2SFmvLWBX0eoUe2iEoWONzguam6CdEjIT6Gh7iENkkpzBU8cnG2BAcedxJvu1KsEJPill88
oMAk7WhA+7BFgX7k+hK5N1W8UKUpQ784StAokx1JKRlhVSWYV+jiu6eKbMWY7xoSAhChwH0c5zXP
SO6roHFp9BghGrhQeR0VLe9Ok2o2Wn+qmrbcLJEUazuLdt91hApw9OSpaApfi+vuJYtW6xqhk6Jy
2s0tAK1yGkwKyyai4au0y4JATM/0x0UXGp7hNEZdVmVDcRkCnoVw2WTDUbMyTfKW2pTx8KSK8S03
9X9mH36/Df/H/2/mHfoHv9ixi89QOn84nvH536ZHnwwTFACnKoAozC6k74cxiQMXJy42THgA9JxX
5MXvxh12bFB3bPLGOpmkb/r9MMZmrioavm5JYsuDAP2Xdmzrw9BjHaszP6KWWEEjNNg/tJgQGgsr
QyCxSb8Tn+MhMY5oRBHQUVE7iwhFoWXf2AadYd4QE9idBH0t3AR1dagVEX9vhkK2Ix2Ez0nyeaDU
G8mIJAP6dmrYWWK4dx4YGBO7NeKmZBpeaFg8LmE2uIMwXwTcoRsDj4439VbkLHKZbjN96R2oQ8yv
QrV5bKT4sZ7Mh2qkUC5KZT9PwY2oR4rP3CTaBHWzl8xccCih/x91Z7IcOZIm6VeZF0AJ9uUyBzh8
pzv3YJAXCBmMAAyAwbAY1qfvz7OqW7pKZHqkbjMiecrMiGC4A7bor/rpa+NbwxXO3W8GRTFuWzp5
yCgSg5Fv7TKO275dAlgKSu8d8gZbS1rkFIw+jLU1618uFbv8KPIyltR5qKmjX4VrT03nA0Cbxb7P
1lDsJBVjxCAxv3N7ZBOe/DFJDQWsfdJn3VkGoaGh3sLfWXd66rIt1vdv5a4kFnFkx6Un9wOBjJei
ap6crPlOS+PNHVObT1p4fwwaVcJZ5C9p2bkHVuNDhH3zgDWsxbrarKd1DOu/Y/r+rbf2RUn++efY
3F8nwf86Of/vi/jVqV790f/j/7X/rW7lVf2//k//D57Cb4P+//NLHVODLejj+v5f2279nakRxu9/
nxDffvU/XnEO0WhjUEQt5NDbQfq/DuUek+PwpqHhLQATeCNa/ecr7v3NBreDOoPAayJWsi78Q2/h
Ffd452+CG7kvTtXhv3MoR7v513MyVJRbtzNrEDwWFpZ/ViTngWu5pNt042I95MBLMMeIafoML5a5
VuSF6Vt5xyOdkVDBzeZxElrJm8o2m7G/cM0vdgVSJKWgwHc+Mz1Zrz2qRJGky1p7GyW7rtjO68TG
pkfPyrZzqDnue9iOwyOteNQhMJaMZuLbEjz2zPCuu3rmXKcJWQDzD4fXiQHNCOprO4zUr8BvMaof
htffuKw+qsFtloG1P2V0dwpsbXpbwZL645YFeCPxV8JOGCIrtqrQe56mnPMePRbdjR49y2NaNcO0
Tb1g4l9ktnWwxAiIva0j8xQu4dRddESiYy/tvjuH4+QYMcZPf5sFQ3cWbhU9mzKyLoSOqoQMLb+t
U4fjdRrS4ioYGVP6V4wNUWSHRujYH2jy0KWJLF5jnE+zrDtXUhkcQX22bfKRE6Bec4WjCxWYgzex
6QLNyJj0nz6vZXquXD73pC0NohaRFJFAPa/w+7djD9p4dXszvYPMKEaGkGa6tVqzijap3+VEy5pI
fDBdRjKadMDwMS89Gon05AE1HavsYhS9/2F0koPDENTjL1WawS/DbdZlM9Zle9Yex/EEwk1wyNIi
jGInlCQQxirNXxlJe+AcgnoOEsYtVISEUl97u4e8YYcjCbsgT3nKKCuZGFUB8Lvzyyb9sBlLLbG4
nQnJzMGJKG63GVhP3UH6AQh1PnzEnLWsBz+2pCteIXlyc+S9aF6LQGZfNQOGKh5SFYQ4dOX6JsOO
EJkEe2+gsLt//dGmycWvrDHWImd7D+soyLKrBqNXUvtEwXZsJnZ69v3BruKVft9gGxJ4OxdUFGRx
0wlyN01RELAXfq6fx5VW1E0bDLAwlqg4Vt2iiiM9AsNXVcjpGvhr+SUw2F9n36eNRI6ZdbeSrLTj
wfPTZx11GTIQ6UwrHt1guJ3ULEeebGOYIAJpv8p5wwp50bVhIvcElDKptZk++oyb8Gadey4Lbo3w
vqHTIH82qNZdCRss4S9RjMZbyA2agMtQzI+2Sq2HYSY0SHTJZgxFmWQF/5RfvK9hWzaJDIrRSpwo
9Z0tup+znnARWT+8NgC0Uo69fgntlO26c5dlTrqlpuPZlXlOlG4JVEHeu246bgFGdru/zjMoCaa8
3yZyarmJOLA+lHiX30hZ2r+iVHa/68lprW3RSD64pXzsmfz8lJ41/aSsoXxyptxZ9lxGaigEc95M
ezWWoRnbVho+pSO2RPIlVk8C3ZvJmM/W4pOGqogMbYra1PAmrLR+nPyFM/yUreYm0CDnnKF5M3q9
/uKAD+eFLE0Hy5OxWBCrpmZ47KE8kaPCR6EZ3Zw0lFY7Cdva/Z6a0n3XUdbkW2oGrIHneQq8jet0
UTJXEmh+lOvltSusJd8WIVO3BP/34u7CZWiAtBtW/VUt0vrKSgfIfU5nwLid8XagTaR12G+bDmHz
7KWR9aMbWioP695nvJuC4v0hQWORsk3LzEvQoP27QA0wTSa7NVpG/CVFp1Fo0DegWjRBEEXNuaZ/
EH4YkvhNYCOfiB6+wpvJ7Wl565UNkSryBEYCzRwQ0sVEo8QdoObFA/bvcC015gJdoMBGJq8y6+pf
2JgKkjzTNDzOUStp4lp7/8kOWjTguXTMDW5d6nXAF7EnrBp3y+2aiytZ9CSkTtyv8pkgWloYm1xg
cYtrc6VZLmywJWyiJvJY2TPfOIyp04+c1UhlxJKV6gdThyrY52QD3EPtZOGzUZVEw6TfVN7OoHbl
yuOFa9rHb908tiL1ITX0vejwl2fWHyrS7AoIj/SKZ2bnVXUCpG8Yrz4z4OYR3cGNNoHRagv8B8Tl
cxZ5GeihxoqM7cDW/RFNAddcaxKEKssgoDPJAJx0Nf1yfVKKbzahZ2Ugdhn489dQ19WbT03EcFAq
Dc6pa1U6rgVZLp2L6X40tN+evTrI6niM7nNzqEdqUXP4NgJ1u8Qjk+f/F9rabff+79MUnDGhC/YY
8iPKIJCAf97d3XpCpg0FNQ7EaR+kkeVHdu8goVQQc0dRe0kFouy8kJ76uwL3b50b/3+7x90+nv/h
zCd+V6obeHz++ajHL/r7Uc+x/8aGwfULZ7CDa/oWSvm7/mo7f7Nu7T6AyP8ySzt8T/846nk+/wkr
0+0o+J9AsH8c9TzrBm9AEODFASfm+v+WGRBS47/c55jrcY3jT+FcefO//utZD40MURHUZ2KlKChb
0VXRzprbYF8NK3s64/l49QM4WwNel8EIj16V3Y/UkN0wSOutkEUE+9qtP1qUm9iKVi5lish4sRjH
aGWjtRub0CF/EQYo5iMcnuUg2YueA4O7VDW5LEJjd2pLyTGyIK7em2y0M+eOmyprJNCB+1NYd/tl
1NmfRo1DUg+umbj4rY++1bKbOLuoKuhH1QJRMtQN/JqAJTkPPPk4rxmmWNm8N27/yAkFpBTt8RTg
9Pd1tf7wysmFdJqbd7cE4yFzMtBVgd6h8r0LhtYPVOj0R3ZmVMagzlnvehoFw4/K0xBhQhxWKvgz
sMNtaXJT315hdYfQaZ9pAaJJCMICuAZ+/Hx5pxvluXGtT+oO4SBFIbCu9GfhVRNCLhlnm/g9k5R8
OM/lgJOvDPJ8F7r1sFcT+Wo2q5Wij9zGvtO1xQ8rTFuaiqT6XlzD303F1B1yzw324bjeWY2RJ9KQ
xGoDS21tTEWnzmTgb1f+8sLQeTllFPkepTSYwfhTdDT8gZMa7T3Eb8kv0zxUz69t6X5HpejOOujV
Luo6H7NR2hzSNfr0jPW+7oHKOG6Jn6omzmusZQu3hdC7MXuKLiJ0aDQBBw24e5idsbwYgfrgbhsx
XnOq6Li0Sid5X1Dby7Z2EOtwhIRBItMYaBFSmKmo34VWwCyAE6k4i876iHLQVo0hEuWy41nAfPhK
ZLLSX/SyZIV+4AjafVhmtW5E1laHfGrTc9bSPBRzIp2I+YHI0v5nYbmJC6pisYy7rAJoQ+sMXb9Z
PNMY5WGgmfJs01r+HUrqKavlmw/ehqeIVqOO09l6KDpiVH0N/8wDMwRFIL61BcrMPYyMT+5lDXXE
AoJwSB1JkYdX1fdMuGCHqYH5dYwpKuKNc/sfeq68MI4CZZ4qMbVnQaP568jxtlpv/YnDAijMrTd8
8ueOa9NNot60a4uXb2BO3YFS6xtrE7ZueOB6Gt5T4uP8KgweP8Ox4cZlA22m5tDsXJOIF5FiOs+V
bWgaDGfnRIGg28YRIastjJNsKxnoSj3hzIV+Jop5At3ljOJSpCAW6A2auPzl/vdULiSX9XYo+r0S
jkrqin2vCW2aHL3ChPvAdQhZRr66ymLfJgH9UzdZ8SCbpoWFhG9tKhuxSce8w85IX225DsDkhmEE
KeXp+cH1xB3MheF5pTvp1his+m3UFz/tFAgCXCgALsOpgriZWGpJ925rkKVvQ3hxIOa808A4hRPJ
FDvVNO3zDCRghTN+k4+FPjnBZ+BTtzyOrXkIBOZMe+nmS9cNmscJFPwucDmkDVZXIjavxiPNYkw7
xoLVJbdrLJkzKTLhv/q812sPCAHdbR+VMj1mI8yjmlk4trcntPeRHBi0Lhl5dTJ7MtiRM2W5LGZq
GHuj2Jb00J/aNOU26GeWd1UNeBM7Zy0gTZc+KOKApKINDnGMQIRvXIk1/2lGgFMNw9lRlB9eB3p6
HRHgWBwuZjCRxApoyynSkdlrmApiZJCdAHvUHjrbMNyP0uds59X6kM+A08ZWXgtNXCuK+vaah3iX
rWDElGUhgc/oePClmhvpPsAc3Dl4aZ2eiwtx3r3J7tHEdMmV25GwHUdoN8jivCKzXTjAa0aUakG/
B5FttxsBI6b9J8mX2J7ktsytexnJ92owt8ycqKLpgtPcgCut/Y0VjaTVA3aj5ZZ2wyOIxWDOQ2zj
fTz4/RcAW5T9gJ9Z3KUAPAbXvlZz+JBF4gSsOiaQzduoHjlegiyxDVLOQBuSxmIhH0aSjXp4l8K4
12BN3PzZ40JcFQtDPNqM1MJ9DzwRkwv+dnNEZCcAqDjRV2kg87EobZaBu0zRHAvrayzCy2JT1YSn
cUXbb0X+GOSOeR8p5dxxwERJrxSkPgcSRLLMcuJErarjwrr70mTht5KQD1EoXtNmnvZeG438sIz8
4nqy8YJ47XgeqXDAysk8XJv5Hx6v8BB5RWknXtuIK8M7ifAPPybV7jLjPpgRCIsmTYqyS+8Z3EDM
6PnJ+9mLJdes81Lri40zFt8nKKBDpUtxsduF/mFcznKfL3hog6kNn8jcZ5+wUqwffijYhdoi0Hu3
kwL6iAzEZXas8gR6or2shLJ+6sI5zHpxvnK8HeBpCv+rK6Hr9kPOYxNNbP/ObARbEKDegT2HVbk0
2X6azlgObV21Lwy1ousSmM193xcsFXlJcgr+cr2nA7flgbv9OwSe36qbZCwi/9gNkeR+Rib/oSy8
n7bRL0fpe2XMYnDK8cS9K4wbcByYLVLwx5tZdcNj1xG8xPOblOAGfq3rDM4mtDsJL3OQWCN7VBGW
/J1ywmeVMrKifOcrrTMdr3UOMAMHSmyPq3XMwqbdBSrqtobvy69xzKEqCeNDobRQ4GpnyBKknI+t
qCpEYS98yuUQXKltsTYLhkICO+Kahvk7lCJ9JA76XnvyUNFous06CBJdxxVsWkrzhbpo8wgbpjoM
S10Tr53Vm5TK2zCThg6k8/ZiTKMj4kqsKSf6KQSEakZbo2Era4Drwa6YaC82cxTmWq9UPsluP63E
KQe/uS+iGgRImZkwOofJJ2IJBbFA4ii8pjswyuYeQ7agRBiSuDuyYPkUMFDe60h0O7cJ51MKyL1K
QkrbNlhYsoSGqewwRF61tZ3wsdRBviMcDPrNgwDTRNFKU30t9oM1yR/SsqnMpj85HmFhbMXYpUkP
hQUeaJUI88SZrbv0GffbljMiJFjvYmhkdegWr0ilCea351bJD6qLnyvmfcIMdlqPD1WPuJj76UNm
peLIl4iO5LrAOCwJkNJcXta19N7+mrsCCWI6oYpfYZv53P2H+kRz5PgAy+TeX5TBt+mF5UYK/VWs
6XRde4vs8YQWufWasN5UefaA76d8CwzXe4WUYN37jaSFz6Kx1caPG0OiUy8Vn+JdlBHFFR4CFGZy
vGgjRC1WRbvceBHJacK9iYZq/l3iiDm3YEec1aXxjxlfXKTyV8YQUaPbxF7U7IJygk4LW57yDN+f
aHn1DwoAe+w1zVMwr0e3XH4qwIr+4OScArBY++FG1O7JputZzPPb5DV4wcwrCgYHujnbm/6IU9jk
vBsu2MmzIdovuRoPkkxz4XvU2LcAcNrhcYI7zUrQnzwRnawF0guVM8k0inG/rsNT2Pjb0qt2/WTg
efplDkHS5yZ9hQviHEboD2mEH4NKj/nNwDCG6nUM5Z9wsXdpQXF8zdsKCPvqNMW0WXvjUo/MskN9
wtGyzVVGe7l6pgqJ7cLyN81qUbxhP2VTJn+PU+UnOOfmUzsM3l1TssusuV+cewOQYw+KihXeTQoB
qmUsKg5LWcDhKMj7i0EXN4KMfx9k5rvRs/nO5Gc2uPL5tljr+JFEdWBM9IZRpI17i1VsjRY2UqFO
JTUmcm0BbHrLQ8VQHIXrGDRiW5tUdYA7ypKyWKoLyoJzwGdlPTS1KA510JQPMzDJIZuu+GTvQMBZ
79Y0qg/tudeM/sK4mGZ7Ty05VkZRE+63nOxJysn8nJau2q2gybYYu347udFuUVzT+NaCnFjdwKw+
Dab7pYyWbVQAro0Yd99L6V6dEPHmRjeh8NH6DEQFOHSo8t8FM+eY5ab4qtf+Otcj6xeUjHgc30ip
1q+R1ewmF3GnzvdWzTxf8UNJBv4YXKYN+uFMXqT99ul8ZSje6Wu9spM6JqXRyK1y23k+AGRIc8uo
oo3ZgPptneCyqCoE7Nq03tmzU+ckavU7HfogWZfFvkRO9trbCOypC/Z26L+KYtEnOVTO1oLyuBdW
ebF1kX1GBfwbzCl9sW6U26Ww3SCqVkiCn6hD/dkbO7EbQ4rTHTFtOXfam7Gs8vu5D3YAWJgFsO3J
w8I4rffUxQ/W6XlZukc/bKo4qNtHReAyz/KfTDcvqEzA4DLxRdyyBd8stpMRHQxco2xvEBpMUvEM
0t0LFKbmyHIkzrmD2BP22k9MCZ5mLqq7tOfYFrX1undHi+WvCJ23tJtNcCjK/6xbR793LnrsjfDn
GEkxRgGXcb1V+F7yxvshMZpsuP4c3Mk5VCj49dBFB7oo7T29mSSGIhdgcqjO7pS94iUxTnO4PNqV
+AKbWG9NGZZ7f2w+R2XF6eD9Dr3yU0+4NZvZCV5EaROn8ThD9w1LURo5ODsgJlhCznfoXj7guuqB
qeh9mppBbGvnYBmfozRiaYw7b3L9g7Cb0yyNBw9l/RMsGeqrXVTH0IXsIw3evyzzfOJrY3kQk+e8
YCumuMrr6Btw9LnrNQ9XAMCubSxzw+Tq1yC6oxO08kziori6K7jeKCgH5N6Bq7XdPUcl1xkvvbXx
BITzpjQ6hLhCDsjOoE71bdxbWKyt0frgGPLVs2pqtt2GqU0wMkupTo5ofyDcYYE0xu6AUIFyTSqy
Pa8ZxH2XA36doPm3yIrkVCKnK+ibNyUnZem+EoEkAkh+ieOXbRx1X/VvbhXUd0bgUa3SI63pAOSV
Hpa2SZBKMXdSanwzHHMzrSygu7W08wfRwCduiWYmU86RQ3v1eKfY5n8DTCwOsKgKaItiuZOe/9oG
dXMA2SG/UmV1LyU0rW27ivp3h2BMDn2pd/DtoEbbKa2vjkT2x/KSOLaTsuY45Y72+fJnWxXRe+PI
4ZN5Iyqk8H4X9sAQJqwYuaig3aGT3qjDdETkEnPUmJvq0Lty2Aczu46i7/xk3njVaeWU22hVMzD1
hQ6dGExb88Q3MiZ9FQEQTgWQtsWfx82ARyA26zF4docCDZuA5ONUKOdJO8B3ks6Y5YEea65Pw1zz
hSygzVxveHDGtnng8h3eqdqcYjPSAeGtnPzdUhL8DPFrLcVsxe0MQX4ALope3mRbWgeXXRX44hgK
w3wZQ0tc0orie9hN5aWwRYI0rzchjLMTjWPYqDtDjj/bkU9fz9FydE1l0r7uPYuq3Tfwujytwl2Y
+Q1vzMSCWs/udKZZ1k382b1vIuMydBkgZx0UwHzNBdBJg6r/5QZts+fwUkPrNPND0FnF05CvPx1T
XrJpaK9m1YRbR5U8k1mAe1Zpiy6XDr85wMPpSp+G7ACjpDW3+rmvnudq/mpKY91ETGOfqx5kebYA
XkiiLH23DBuToZGiGthcqW9XeX783MCkVKsFoa9HdJnTKbguOJ4Tu8zebRGmHLSD0U642lwiROI4
8wwHi6Qq7Pd0qPpD5uuRtanho3PFuysbHYvU/Eq9BRMTn9CZkybSGRyvT91Uz3m6vBvkgKM0hR7p
jYQmRxuzuL+cjPqWbO+DGyh+tLABttl6WmQYHEbaZt/C0mDS485WCBvMcGeYrFUGmT7EQpIWmUis
3sqSeUGw0KMZHkC4VG/OYOWHmtken5i1njse63OK+H5fZu78JIrceQsrE8Z842YscClLcrsyjQ57
009oLRVb45byjJvUvpvMdeRBXJerB0iT21ydPyrVypO5UvvoZoazyyMsKRzMCqZzk/6NLkOfJo22
J+IC8AsH6IKFMZ39wjH2Zmtb94ukL4cJS0u5iuNQPqvmOX1pavVHcUBjAMAJYVNM5UpiIPf23WpT
FLtklBeUzAhLszeOncWVN2DOj5qHUXRjG1m9mfu02S6RxRUST4o5KbEva09MG6GJLNBYtEs7H0M/
dJ2CcqcW1G0iysrd4AUXvAnN/MzULLvDAWrvBlzdx9VmSNhwA3n3i35baWc9dHXeneUES4tDLwh7
61rmQfXSeD03pUagmjQTwB+v4sg5B86F6KFztt2UjXPuzZPWy3wREHrv1cIRkuunvcd1J5PCztK4
dIkPGasG1aYC8pwBX7AcP007+AZY817lgrNtTf0C4WircoxDE/m8TbM0gcCRqQJH2tPsPA7tpiqh
Cjtu/jHbtz6yF8MSSbqeskklGBDAhMzFaj1iZDrOhPV2qsQWW7dRtCdArzjjtY+RoD5C6/vWry/m
2txPEWdgaEwgPjENuygsUWvYLF3NsPXl8INHmltj7j1KZjwkDM2fXMlO9IVu+8BLJvLCO9OiPp7D
Q4cebDzXMsg4srbZd+rzTWAo2NU5kF98enY8sXq/0Wd60qP7ZHo4DGu3/JPnHPpQzusfMmdo6d5I
29Apx7h1ZqjqRbpLp/KpTjNmSkRU3vyOJgttM//fgPALcPBniW/l7w1KytS4T0ZYgz8+KdKQpsEn
GVXRH5o4d8giG+KR9sYcfAod8v5Miq7jRo9L2NeWf8N7y5PTdUyevbswh4UEshaH1bA8L6ult0u2
/HQ7L0+4VPyxuh62k5nuRYMLtVrsODemcD+hPh9EUbfnmeHrdmzy0xIsw2UBZXVwhpxFhQq5cxkF
74E/pd82wuaUruTgu/Yl8yvY76JyrPMke9D/5CeqAomgLwP2k0VYu9ZbNoqjL8SsUbgPXYqvmqO0
oE3JMbx6uQPYWHbotdQ/cAM2VOwEWtybYmXN6RbL6bFRmmrXj/QyxhUTYwS4crDam002l1/kk3FN
Knmrtx3U4Ngg5LLQ5w9fg5sGPWbzRoxi3aeOZ3AhmFJo+WtbNd++jtyrovqoPKVhUQzkIET4bo1O
T1kBQuavOeqiMGntTnzpop5Pdp9NRJasHGwDGZltg3P+x0JFHEPX+UMDwcbSEL2ZzIUtho1FfgoN
58ljsMsRKb9jzUBmY6J9Z3Irea4DKknc2TH3pVGavKw6umZZL5+nuszPK4YSHRuRl2+NPDWTMaUN
wjHclTsO8PbdoJbgIbK44RHeyM+4YQt2xMI/EjlI4JPgoKf495EazTNtxx9NDtA+DbGlYXQENRHs
l+Bbu7xLs6WQwZbfgyjkW0NDzZ120xO/VXdyhjrYNZpSAH+p23202ExwViParB3rWZQTIV2aLN9j
Bv+YIu9RW2NxhMGsttkyZU8RKSSPMRUMTZYho17L15QsU5w2DG9TRl02Zy9W16nYr16/LWnw6Eq3
Oo0ldzwrs/CMF2OCnwsDYFoVe5jGQDclwnZBKXPi4caxWh+1LX8E6B39ArQ2f/aLgdtnZf9jJO+N
DGsKRa8Tb5w96TXE6JEOj3JYHhhEs2w4t/NK6V8XEkFbV028xJOqJk5x9t4Ra37ss+KVm80rz6gN
m7SiIMt8v4WCAlojhnA9dnX0WEML+IPc1fKNeZaZmC0vUF6X1XYwgMVicupewmUGkGaa35jJEYtI
fpXx5BQHRaRsW6WmDQ66uRaz99td2Y1bY3DuOwY6ri981E8T3TldTQ4FCw/0gO39A7G93lo09vFo
lyBTOY3EvY0BwR9yhjSl5R2GTiXK74GDuusNTgxX2dDHtE+ZDEVcl1nunViMctw2M8hPuQaQvqdV
SEyZof+g5USNQiqHnT9m2Tvi91+RMig3oKt/RpgpWWLM9M9QVgabuDR+FlUkn1YXvGZiBaJ+Ktuh
+skkrU7oVASGmdcXov1/VlwqbWX8shqF4SBrpljQdDRy3MrKxjriV/lAnR/2jaq/Qx50tvjYLox4
bf1jZQtmJ2Wt2kOquE3rtY32CAAvN4AvgjfHICXCb7bCaiuadCOJX1VhWl8Kx1vOCPDztjP77tn1
S/ty+zZ1kOUbr3NcyH/Vk2kCmsX64dK8gzg5VakdZ0alsLgrTifpei+LpobX2/dJMEI3WaHN9T4p
EQULGgfRqz/XpymnScgomWx6aC4dTJRWdj9CxkLbks+cw3PR7vD5MGdtjYfAJfjCe+HKe3uWI3dt
cfAk+N3MhbW8duH0wfn8UYuxuopWrj8CkwkcS2aaEA1QT7WksHYuob2hnxeEDWhjmgKdP7ULhESL
+dQjWdLhrtcqSNQYHVqloh0kX2tTCdNA8lmb6qXnzEhGPsVKIyPjGOqoeNYhpUI8goOOnWKhEMd2
l50MJNz9wXYSc/LLc+a3EG0M+xf7pr1vi4mtvmOKiakEDSRS6V634pkWNv/sSLwiPin4JidtMTU5
R9uq/5GtNwnObpLeb3/blj5a1cq2L0Xz2uXhRZtgEULFUcajmqcxEpVSvePZn4OPTwrASyKLzLra
mal+1d7gYZlzKoitFcUiARdCTQTjuKRRfQ194Z2JEHWUxGDDl9lTyg9+yoB+LOVtitX3WI3MEmrJ
uNbuOcK1z3ZdbFBq3nRb8+LSqIHfSF/UbLin1m+nQ6MW+hF0/cLdkM6SyX4xtCHixlMPtdWrbSiY
EWRR78GpB5Q7LMyr8rXiUcWi4zgpAq+EVVlwqmWzSf8q6fiF+03gWCGl9QiuGiCDUZv7DuG39I1v
uOkEdPjdGGvS1VIULRPvumtXxHTbZTjczhe3ZYjrL9MPPQy/9aTLWNVc1PuK24FSP8Nshu5sIMfa
ldM/5Outnyk/QVrf6j7djr3FLBvdeKNa+6XN5abWxbltffp6LKJOj9lakDb1K7Vd7c7ZFGaTAIW/
a3tL3CAXPJ0d2Ests6MdDmkS+DxlpWYogbOQPdTpj3qszkM9PEajX55Er+7E2F6z1hcXQXMqI1FJ
tLRpkT4mqpjxFrivIxOTQzYZxX3aYhQjGIV+a5Qd0mjthCc9IyxH3JRmsbxL5hYZL+iRT+g+nFzw
22GNvGs6t6JVeqhuwz8oG+lh6lMXPksxfC+F5k49Z/qpjFbSnNXoLVTCzLzC8IG2Xq2CNZ4sbFxi
DT48VMGz1Y+o1trf9bVLrss9o247WKs4h4Sqc59DlReMrueGqJPyccEBHAjh8l+JyWjOSjhNVwPU
kFxqKzZbBGCyW9mhkdYDxtfuPNDkluQeZk+ouUAgFRGqJKhd/eVBdzxEhf8+3VY6srsZRYoDUwuf
iaOsYTm6quq2pAqycxp0J2utDWyGqJRl+N43ml5yKEgxntgtWbVh2woW2XIxnMu0VmwF+SHLu+/e
DvhElo2e232hq6eARtFyPKOybXIbV0PLKy4Y+Fp+k6TNT4sv6Ja7iYrqQlTMhmHzs2oQlcP22fCQ
UgR4ScfouaohAWt/RX4vdpONxNrae40/06fmXs8hubFxVBs7mt54XU+TqZ8p18B80VAI0PuoapQK
LOMNI0ODgeLWUG4bW+9nGsF5/RkHV/kWpj8UTOmgK7Cl9Q2L9EqZTyvtY0PKQRiEiclV27wpRciE
MDN5PnteSsvbtqTG65WfPNftfp0EN0wKp0LnyMUAtcE45cCWmEBLBH6mhFRPWxw5j6tyrXtbDppn
RirxqoK5jAdD08NRKXODWvpAGijcl2U1X3Odbm0qCQ6Fx4gIbYnP0DRf14lqOTXXDzQugGcdQpYr
N8zv7aFVSRORyMJRsyS2HsyDnyJIgaNqL9ZkfwSBwBGirPLIu+GWdwS12gcHJ8NGiyIFuDpwB1Bs
Zmbff82+Z+xZGu9XLL+JwWSULdx91SHTE8p6q5/sFtgEaoWtu0ijfd6V7+QO5H9wd2bNcSLruv5F
dEAmZMJtFTWpJJUGS7J9Q3iQmeeZX38e3PucZcu97dOXe8eKWBct25QoyPzyHXkpo2yXmdWCwM98
dcluv8S6olJmanvOkfHs21aPX5wC95cl73mBM8g9AHVOXwdV4hNLNKdx+UFyWCnL4uCJBvMgyx1t
U4YcKyKXNMw6YSMpy+LOKa1jQJKFrXBWWW78lRPMrqlLDCmzdwzj9sqqdL1z04lCq5j6Zk6giQCv
DNKNBBx7783WScYCenr06RwWG2eVqFpiOmGpuSPgi3UxeZ1r2g5sAoIHFbHUxgu+GnmjxwJEitkI
g/gjEhTnIGpRLEzXww0ZVXvHBN4vxYO2DOu+5XzHOcd9SDP3vWGn4zabgGZRE5IVBGeT0LfO4ce7
45swLhVHhg/SajlzU+nrHnq7QG5jt7G4RebIpwDPqkwiWlBwVd8kBzx4RJyjx2Ew260xzzYabXPb
OxHw/+TFBAghfoUOP5PrM+CdY1vDONrvoswNrz0je/RGbKV94NRbR+HqB6fhlBbEBkMM8UUyO4cc
9kvyBsxE3aF2vei4fliM+LkyhsPUhgeKq+9iWz+IOF/ddpGBDxXfYmh5j6Go4axwB+ysxMuh2aLl
XNh1nm1Mvq/N5ETmN5zNCbpvQzcvVhnlOxNLoLd1pJs8UdfTJwfqLQjwgo3uPWTrQN9LLW9N2D6Q
an1fYiEN5nafV5SPJRa7nmcO4W5MnKXcMY16JHI5Jki0rssIVbLwIpRZvJE+OthFvfNQTNP+10Yn
ChTMp4nEtoQuPbqOfS7O6+yUCJudLOVNN1W1pz2ovE/dPLxikMTV6ckVzjJZl8ixCl9J+0d+F7j0
MVCz2WU0DOo084faznd6hTkthAbbcmYgQmxGtJimJNLEZo+0cYMOh7oCw/RLL3hMK7UusZKwSFuE
Jx2FzU2ktdzp2MO01SYveUyXQaa6FwTYnA5kv5zI1wrv54yt2YV6IFVmh7Lr1WxrfxkFkVSE7e8k
TqpNvki5UfTd7FyV0GHXVuYht5x3cxndmSxDOEfuEx64bRQ0V1VW3pqToG+nfFqh0H2LmO1EHre3
lSO1I8SZBBtvrUZo8XY+zdPU+HoybptUsCgowAZSdVpY9OYBjRmcJhWTYO6bMgv3drhcXMIjFrXy
w9hC/dKSD5Yx70BINWqb7F1aoFkgmvqxNIIFqlhT0WdgxBCSwGU6Kp2GPRzsLK9b47Zqu+hgRF5v
kHkxRX5Uzp9zJNN+pWdvW6O73soIkC3p6utBM68W9ZLuQvpIsEfM5QPzpDrr3uzZfQqD+D3e7kx8
f6WGcF/ZtdiXRUIpnzc9EjoBu2XWh9ilX04HJnaSaGg3A5YKprMQInxAw1z2uFcyq0frLuPKzxYp
9nM8XTGX1OeqIjSNIuDumjuiKXbP8g9hH4mtXir3uoiZ+OqK9iYlx2Nim0R/By2e65Dav35plgOU
nXsbt/XrsDbmFFU47nDwxXfG0LKmsT7jCzZ3rRd8yYuemS4K/QLh1tEYvHGfD+vkajOVAdUE1545
foR9bY8oNdk+MY34hhw8vyjM8DguCqR+GcO7HmjWTwic8dMe0iUobZMCMBwXdIZM78iloPyi6J9i
GTv+Es3GJZ1d2pbBk4K7xSC5w0lYHxoKkfdKD+k7Jn1qYUCRyVmU3l0Txc19XWYZGzujEKcP+3PY
mOMZ+fxy41UTniLVZ/GOkgjnZKuK0cjrs0Ni9fRJYFu4l5kjzhyHxptq7WXbTIhcFAS67nxX1c0W
DGy+z9u0+zrmDg09BFy575xB3DFGLi5lrUNaMjB2MKVmCFPyHqf41O1SpG2Zn82Z6Rsww5AXEKGk
pKeTP1CAtpnpaPlGR29Uf6wCdza2GSLfb2KoHRY1xFybyJulxSHARpkbETJzbmVbMh9V7U3TRUO8
7+ZV+pHxkLqbuJThXSrK5b4SBQANJjWGsRKjfISbI6owN2K/ZjcTMYNMvOQmRS+JQpra1LtKVhq3
I28GSv8vlTN3B2IYaVrMEdRv7JipzY6S9uio0Md9cCeKbB9pzitxv3j3vbJaH12rebYbSDIiSItB
nlJ7tDxOk4hCDJA+30snmlXFu6r0sks0Mg7NQ3o92l51bw2i3ydZ/4nmkottcMJJbKjiHO8ytSW5
QaodXHVeUmcsaKEBiuBfJqn1Q1cu1o3VxafQKMtN4Fp35MevxU7lThZEyLig8Hp4HzHTBl6/k960
b7vhbPLtxEn9qfTCl4Rt3IxoOAUIuA6Ud5p6eloECB+z4a5KqBun+NtI9z27Y0tbnQyv6rAftnpy
Yg45s3Fe2rD2ky6yD0xBdBxnozyHicM1J5hyZxiHj6Kd91VpkkGxjHpvUXmPapARyIMIvBqm0Hmo
I1jQTRkF1qdWJz3ihioYnhe8GzdjESSfOrxUfjR3nvIbSZVMI81+2zHcRuhGmuAag333ngHsXro1
dXWIQdyjEbbDIeXksiEOn0JTDg2vKo/THVj3QylpNAHPuETCfC0dAR1tnMxkuDaTcs9DelvTfE5h
EFI++9oom8egcD6TdMwWTXYBM4gn7X3kBsZ+ohPoSQkI4g3KbIoh43YratIH7T5PSM52dtVAsCkZ
GYjc/d6dMvdT1mg4AtmtefxLIT81ONU+kN9WkV8T4/VpBN2zg5Gd5Fg4O4qwpruysC792PSj74FF
XqsREJpqezf8EC3rU5qV6hnHHcXwU5GdopTAoCqWzMPsiXrsLjmdhU95mjHYRzGKn7qPzjrybHgG
K9hLwxAfAFwfTGihK53xenBAML7mPf09mywuvae84jEhwhJnV+Umx8kh3T/I5fKeSCZgD4jjV2QU
5Y2dz8m7GMEsDIVhnApRcz8q69PgiC+Vx/TrxkVyEUHxoc96+4bjyvxiChEc0U839zMKoANdejD8
nBFOfVXXF9Os7LsxVuIsVJJct9zcC6syNEaT0XaX8k2mTTGeiFZoP8/R7FEJ6qFWxMZj9wB+cm56
0nuX6DY35nwX5o0/qzDZNY3lHam/NV+SSX8myaU7DyPIs6KG5jRxw28Tugx9Z7Lv8y5Mx2NaZ/Jj
WLSTr7H+PPK+biFNC06WyjwhjaYBePxWOONp6cLuPJsDlavOkMzHrK+aYefY0+tYIAOLs3lNtJj3
ZdA3vtPPXw09dLuWvpx7QllCeBw6h/rFyu71MAMzmq61D8psLcCtZ/VIyWrISdhR28wsW1/o9AW9
pvOxs9N09qs28dvO7b9qFji0HQ4uc7SsyQa4H5CqXazqEGshbquRwdWSyecyNKAURtu9UlH72mZx
0B0BoPJ9afT6kROY2FkqHPZlwt2J4+pjMsA2jkbMa+O6pl/l81Np4NrzgIe2dMafhEF9BHiQfQZj
Yzle3/05WT7oaG2wI4eiBWkpHrVFORj9dWo+tiPhI73nXecr4UG6ZfFEryotVyGdVsvgsYGk6E+0
Dlm/4+G1VASJDSLHG1uCBy+FKfayM9Fj9fTVHmTQxX4hjWU/tuaEpjbK9LErHeCXSbbFDslYTu/0
4ECvY98a9aIppQUmE506WbI/d7VAbFUFdn9UphOcrbS2D7oz0lPMQRb0wwpOc44LtLf6YV97ydnB
NoMfAu+VG1X5lrzgQ1vQ9UA15U7AxQ8NtSEblUTuXbB0pL102jjwVtAg5S3BO5ExdhSu12G7QF/J
yJAdl8UlRBlX9cFk6PqEGBBJpAD71YDszH4EadUIp3ZOE7EThtYLGakhln8PWe8I0sjabYYfwU0Y
jlRjPubjZG9DI/S2rVLtQ9Z6V56ktb2Ip5tSR1/ipeq3cJPJNdwoB7x0lLQtVSlZLQVnHqkbdXRj
KsOqJV+2w5R+wQjyXMWchTFVo5er+xPtpdOxI5MIp7Rj7ct2fkdB6/w8RcYFHTaYtPae+lgUm6Qk
gQuhxSZgPqAzY1UR196JypDbIrMfSelrETa1hc8u2GLN7bF0Dw6ONxkeiiIwd0NdPgi26vuxTdtD
btiYhCMzOUpDlcTcoIny0zwbn0RR3SM+cLYJKCLy2ZWQnUFkzWT2NqFMb2EUdmOd2e/q7w9IUThY
N1nl45akuTJiWhMCFMpLQBs3netSBjK3o2829JObHGHjRpGmRBSZZZndCTFnfGTeZulRi/uMu8pm
P6uB9EqjPtZjTF6oSgtEh4SaRYbhHJ2GwLGo47l0Q0wGSG87MvZ0I4svCGn0Mca1GeZkJA8lWdpG
bN72vUF7Yk0V5pCRMpuz/+w9nIh0pzPVIBSB4O161hy0uJOkOSrEwsiTyjlXteYmSqzqbhS1vLQu
ensZzqtXspv6Z/Tj47EZquma8Ytywsn4sgzRig/Rq86DfanamnlnTnKwpXXeCvPp4C1yvFZtMt9+
N6X9rzbeyd+HLfRZ+OlNwuX6N/523Qn3L2Wid+Cl+26S+09JiRB/SUdbhKCudR0E0v7HdWfbfwnL
4YxvCuqbhFyjTf7LdWfjupO0klFQ4rqu0v+u1gGs+40Fk2AHnlaLz8iFbNNef/5D5Ks9xgFpAGuO
dhgml0GuUn6DCX3rNqV5YDhCEzWz9/B+9KUgfi9zsbekssehHpucwpVbKwuO3ElvGzsO2u2McKrw
GcgtqodEt7y3bAPrh9OUODAojxItlEm36G06OaJk5JsadPcUwz0skkGfrTekFDP4zpREkeXe94aj
qTWdBF13QVNCeRciQxIuvRAFksW3w0g2PSfRHFx3wcJlIbhTYi0ruNuTdjI9b9IAEiWFxUrDCv1e
WqMAH4uXIc8x2TkXIfNL5HTvjSXYTKN7Yzhw02DaXt6iIU73K9Ps4PcSFPcFgvrxajoGBSaF1jry
5xDvJ3LYZdMqr3c5n6Gtk93d5JnysyOeG49AUOKjxE0CbolMfUuc0g5j5REQ61Pd6dvAGP3CTc5V
7UGrTsxMqtwYSbdbLP5mr0dUwRWpDBm3Ye2zHGOgBmAM/m+HGqtpNpFrklwgZ/4KaRcEjm8rrMi6
J3Nbl/u5yE+d61XW3qjBmN3lOMXsJQYQi6gt43VecElYU/4cAzV1aXMfq/JziBBnoyow4DErTpVL
9WiWnypr3LjpO3up9zFtlCgYo/t2Mfddlp2cari3MTFxe9836jnBnFEaH0KXIPq2RJkk/EyOtCCo
G5Rf3KQJuXIZYw8bw/cuy/neaQkzd0PzMdIPcTQ/DWJVkUeHsJjXRFLAA7gDHzEd4p/UQ/Xbr4MV
a3K6IwD/ygyI4NjU4lzOCTFf9p0deLvVf+Xa8a5EgkfEG0yoelBmdtajhatghT28njsXF8g/qYkt
XT/WqJJaHGkW5yVnvyTPZpbtLYUvHt8UPcpP8LPntrMPoZehDDQ+KlrVyiqNDmn9BWry4lgKQJrN
jW8t1u1dGzY78uYeILS+9fQCE5HwbDPt25Brvgtmr41sZ9nVBQDDb5F3JmTqTEgX7NzTu1nIE5gU
fPBq73pw4SkMToBD8BCMxjZtixBqM7vzSLZ4ikaU4BM2EdqojyodIE1Ro2sCtoVpXKkgrj809U0P
I7NBTuVgmWqeDf6YMDTCuKC/5PTVTtl8TU/NuywfYO7d5BIio8e3v5kNqmEL2rkGoBiyDOoWFHhc
QrgOogSyfG/F8dmp6ZIl3G4XAGVgn4R9z/TJiYoj6SU3Iqg4WyNqMmP3dgQ/GcL4Jg2so1llV+Rv
UDnQqTtdTacGjXFJpzr5AlgWmDAhg9qtN6a32GBOYuAYrZxvU9L6EBX7gSdEGPnJHBEgZs2tUGN9
SY3Ou5MLSjaiZYf8aoL5IVdX+MMcPaZq0YBk1T1ulLPsA3I6ktE8GtByBA6+KuLrkjnYru6GLpt9
D8kNtHf6YTYb2sB7fI/2nPmJMtEY9OkWEvMYSe5oBr8MkVai7cZaeChCJFIc8jLPvowoJshP9QWa
5SlDkRDnPWZkhN66Th8TSz3mHc9fIJ4ccpzIUTpkAb+6G15pK4cSaTexQfUCtrf4DNpyN+Xh7Twt
N1QHX5v9hFkZtKoWQNneKbIqoFP7KGhyi1JFYYMcbvKQhYGRnxf324RHxoCVVW53tJheMT5urfye
0afYQJwCl1JYNWfj2Q7mi2jrK1U0SFwQ6lnm2Z2RiDnIS+3kBOfJ15OqI+po4hfmGvlxN+PENBG2
Dz1ye1QgQGCfoe1BgVx+JQppsIg0NyZ17lMSX2nDujEpOiW1Ike2/9pQY/BSyUaxcod7gbAAjuea
fomP9uoLjaNTDh5R28sjXsqbyCa+T2NFaRCCyPEKMT+PU1Fvbcr7MlttJ0TzZia/LW65d2YKLNjW
piNBmpeW0Wki7Nx1phdSHvdeXoISROO17tVJmh1q5wVWYNRbvoF4i136EBj6qtP9fWnXdEJQJx5E
JNLV4jTZr0bgbQcH/FvqrxOws1nEnCzvSAwaCGguMLKSS6gp5ltZ2sX4NgU30BdXNgb33k2uoSa+
BzGfeoevXU63oxntORKla8onoEuOgodzASEAdyNJJiFVKrtyeYir9zT2TnQXTke7fHRJOB69+Byk
5k3dGbnfBjmyUc/KZ/dKT6sM2p1KzFG4fFn2dDdSuRCUQfm1Ax16H41d9SIa3RfHsQnCBcOh9AAV
kxHjT9mytXjKar6ClzTP0+JlLyitMvRhg+PcTSD9LXFCpFNAZrQvzZw7n+eCS29wRswc4JK2uHZk
Aq1Ypx1vI5JJB7U+srFqbCxjk40zcYBtJADSvXywtnmuiZMMsqj97DXaeJR962TwvZZ5LcsZM38S
NIKI/BrH5T7jMEZ0W+WN13baJeOOxm7jixJzJ4EspuYa33BgbvHzcxMGc2Z1ySre8Osys/NXiOHx
i5aNGd1SN6fwzs01ULQHInqoMS1j1NBG1R8iF5f2XjdQI0cka+jkixlGEQufHTTnqZ3l+07RyrtO
SKgUa9gl4j9t4qliTglgDeOQl9dZ3hPbiA5Rtaey06l7YxW5Q17Uklr3Wd9g0gwoJYbxVci3sQRR
RbyZ4W8NjkMEiFzTlR4rwkC7fO1abBCbR0AfAX4wzodIFUyqXCYkeIFvYK5gNcCJggmBkGu16ZoU
Zb/r6vVlTyuj30ZLYOY4dFG/7JJ+mnPEG6sS1sX/ftQD+XZXKbWTZAp5QeZeD0kyxtvJyrXaQf2U
4+04RUCsnlWpYtu5xFkeND2fwaXK7Ua9T2Ony7aSoXaBa+w5yLRDiM65GqyuvEudhYNw3pL8coPT
I2IV6RS8NOhF8b5Gb0B+ZFy3g88TYLMPg9KDmQ9rFfASl3gHMCICErdmyYyT9YZJ6qgHx7m1aUej
ryFYpmQ3eOReba1yTZVu8gV3OO8PtUjj4i3faNRT+WV0TaQGfPnks67BaAA/Vtf2W8z4xhWQjtMj
oe/lE5XrADFpRY3vvqpACo9q5J9CiEid9S60A94Y5RpxeOqCeEVKCtjaQ/13JXLu0JgawAaSrD1P
5MMbLojRRpdBccczu1RXSHBQ5VJyX1518LIGZ7USgAmCsqvOcpmTF9KOCNlc2Fyao4Pe5AV74nAd
1CNUr/Cy/ioPMyVZZyXybx1yl4GnW+wtywRgDOsCzhEwubOYmF08kUMMSnMit6vPVoGtRl2iJsKl
gEfsjw2FgOEuCQcz801zJlkoK7AKy2RQ536qEKiORqquR17MxDeDiOgEDhUYfQyrTzEKDROAXiho
+tzAb2OecWiXZStn7OW/YOKs/HrS3bSX7iiAV6LGXa0ockDw7Mn249xrbMdeFVDCYcU4f7duEqTa
Z/Ox7F1go+wlvBgUx+fRAY9UgUKgosta413NlvJr3tbD516CcKME7hVwchs41zHI3Gtbh5hIB8XT
ghVxCHrfBv1uLfFYe/zjFoW2oW8mkfmYOpJvKcqy/NhnniPBrZmT4IrGFxvdFOXb3YTAvk1Kv01G
8dkBIM8ZA8c1P2K0YlScYXsmhaPNkF8GRXbIyzyODxQCGvczfZF4wcIy/ODo55AnZBvldv+1g7x3
bp0o7u/ToZGgWSFq842rQu+LjQ7dZvjt5ss8G12+jcjnwhZpNQEyGs3ubGQ9TDo3WD3qypZfZNlh
IxKjQ+0TNpXqi0vCE1HydVPKA40G+K5HMyBFDlbaPEWYVRbc7jlAPCpsvWVQYr2lPUARvejKb04w
yq8Y7SGWjHqSH8UonWTXEVmL9nJWuL3pBh5Z9ejoyKFqXesbxB3wvawGsFJgxZRxfSlpGK4wzDAk
0ARMGl1a6oeyxV2x8Za0/TK1a7yaHnu+vq5WA/Ku0uRLkkqwJZke5yQpCL7fukgJOp1lD7Kp63wL
lowqrqy9st5Gegl4mrTHxosEEHmDyFfErS2mmi15seyrgbo5IqiLMlTkN6Tjfq60G2/VEBiTP8qy
vo/QBWA66ZPoY60a76tlQP743OqKsL/ZbUbgKCJkNlKNw9q5FU0P5PoX95yf+0/GPCIArHiR412P
qxomjDWbnN0oKE/IkpphswQCRm1K6a5njXQINdQ5htwNPNli7xYTeHpj4cnFmghTdqlK5SDTUIBj
W0opkJ17RGfZf5fC/CvE5v8vP/N/WqCSpvvnvw9U2rFLkqL5Y27m+hf+H6wjyOLD0qccSZPQf8Ls
hfUXbUeEpvBjGnSstb7n/4YpEbbprtgNaZuu4O8AtvwXrOPovxzi7fmREB5x97b+N7mZ1hp9+0Ow
Ft1GGNnX6ztCUWnrvSk5WgS6ryamV6voTXHWS/u+wip4MKzFue6W2SMQOi/ONJt7B9ciw0wyp/Gw
6Qx0IFo0DAk8xlVRoPT+4Rb+Q/L9m9z79YO5+JP5YGBONNW9+WCaFIxkzAhNqqeqPhddT2KCaEc+
KLLDrWNwPvj9BX+9EwjINfiWdkDUtA0w9xO+ZY5N3JLt5/OOEs3buM1VI43u+fdXeRNkZtJiJLRJ
0jvJx4IQozco2lK3+KLdxvUXd5KHKVgkQsY6RjZN9M1TIkX9EmRk5zhm1T/+/tLWm4hUrq2EVgCI
pLGuv+mb3zAg5GmA0Al3clHpx5B4hKuW5MNNSHUMKxvV5RSXqHHvqYQNoXUL/FARiT25barbTLfq
0snC/fCHT7Ve9ccncP1U7IFrradJocMaEP3jfWe3CT0ZhIEfTNLAsuvoY22VeLEKo5hZ7ZcIMGS8
xMjvzsSIEzw4Y45TajBfCMLkAbS8e6PH5s8uqzEW/uHjrV/ILx9PSbLQeFMIP3/zhbmLdheyAwMf
PYEL4kV6j5nYzaeJ/MKjnlPrxc4NoCkVg4JaVkI3IaahA8Hy5bminOXvGGNiw/+5mW2tnHzzcRwa
KBgoaIVwxffv+AcUVi3MWlHbRIB5nvN5sF3q3NOkuY3zHJ0ABPMeK5nz98L+3170bVn0+uQAQLMQ
uaR406Xx5skRGodtjJcSLgsvWpIN6F3Yb19pVPAuSBjdNfMDdULB1hoSg/mt5vuAaGi72xm8dwce
XF0ZYI1P5jgtf/iK3q4UfDiea6G4NMuEXCOLf3yAFgbuos8wEwQudEnTEbDbmKQ62WEwHfOpqK5+
/0i8XSiA5zmVCofVifeIhfPn64m+kr0XxMmu1AGiPqIeseBk5eVfX8Ve1z+L8lzT01SM//RbFcqg
bCkN0t2UttxL1SVs3b3MH35/mV+eJ7LVWWmRw+m1sddZf/7D81TELBdpkkCWKSIeShHZp0IFGRI7
VGqHpefYmBi5uvv9VdUvyyCX/U5MmLZFxKD95rcjHcxzajMm4yZfjOBoRI7xzbYmyqnWg/Q+HxF2
4kXLHNMfjWZm8CxKeMBmGcF54eCw5hjskcghvaZ7TI06oktLgr1g4k4cWqMFSrLGnquHRuMV22hM
Zg9J4oTXPEXykhArdl87skWg0WHbYtCjEzVcJP1VSe8Q9VHlZnADAFVOh55l4dCaiShvuY0EoRGY
M+26QlZ73JOkWDWYq76bFHoOFJHVPQP6q1vTyMdiP0SchnlOEsxi2iOdILUj3K4phaDjRvQ6e2zd
OIOwtKgl8ouxrwZMOoMq7qehQK9F6q6LoROnKdFgQ0a0BuffnSfn7HnyRBxQe2IYg790bBhbh1RE
kkVsnCCHprYhnPv61FZoJCFv6ufMJrcuzpvij7WyPCQ/LUrfv01bUtLHwML69PNDlJFaIQISJYm0
yTGYxFlwgMRSO1WvXv0lG24R0Ra73z9Dv+wb60XJYCTXn3/LlW/2jTEgaI5oecfPAf8wUuTYSguU
J5i41B9WmH94SRgLuJi0+J9YC+V+fEmQm6RMTx6X4oU4WzN6vCCKqMOQlX3FiDbvlTKyPyy6/3RR
y5LKRBsEjLCSfj9eNAtD0nSWVBEW53U36TxdAmzKqMMp2DA1I4rqyC381/dUkSXELMgwaHkrOfnj
Nalki4xwtvlF45jiNr7wbRW7xV5CHR1/f6lfVm2LNVsyhSjJFZmFfr4UA1w/TAOdL2mk0B1EluGT
UV0fABKjq2xq2j9c7/uX9OYhpbIRnRXXY7R23jwvGfq8ssfp7eeqY8bJXe8bSlxPbhWxjHvbBXk/
mCXxh+Bh9fJgBnpCTMtRXhNk6JYHNaZD6SMFMO8A8qrItwtiu9rCcDv/97fmH55slyURzSOB9my7
6wb0w5pM2kQ1GqvbrMDFct33MWQTHv+tqlAf/ftLMY6uRRuKfeZ7+9QPlxqwfRLhEmrfinIUwuBQ
p8Qw3G3GYvyHL+AfnmeSYde3Ffk2S/6bgZ6ovxb9OuaFdnGC634BZ14YPCpCC2IERV2WnGHHhz9c
9R/upefQSmJSTYIU3XxzL0vC9hCfLBphdVogf7PJRkGSuKEIWxx+fy9/faI5QEhtuzbqFODJNxnF
0bTobF4dTdipiGkiMIAok54ivgQdLC132c3vr7d+9J8faAkaokEbLYdd1HzzQAcA1rmn0LmUqnb2
rTF31x4b6x+ekH/6rShBR3iwruxqLWn58WGs486oPJueqVihCiKDoD8Qw9LfSuWVW5XW7h+uxz/5
6+/FqqBY+vi+BMPuz1fMUs/jGFaYfqfwupF3NcHTFZY9EPJLkgmxI6UEqW5nQlvaqYZT7CECAf5b
C2aPPP3kQQdEqu5amtwyfyLj7l1J6Uvh488KsKhkyJnKdmJ6GGpyfzySvnE3AChtiGjIvsRBOR8w
oY3f2jwuLyF2JLGvdc+GTRPyCJE8sq9uQGjDcIdAIL6dlrz5OCUm04qh7fyurBovJE6rzT4QWz4R
TGeGq8/JbPrXqCzpahuqkGi9UYqR4BumLhDOElQrWpL6zBnN/IIVd4KhAnZ9akmaeUr5tr+RxRXc
BgK3CjPIgkHHbRDVb+LaKNCc1ZrEEre1aAWFRSo/O6XdBVeezgAgCQ2b77Dwryp2Bdi1b9MYQdqc
R82tbTRgoETUaVibdMk4+3WxhudMCQXxpnB6FV1NQVUUkkalqq7O6bGpxDvOCcMLoYIIAtJstMJr
Yq1Q9xqWEX3KyxQEmSBmG8cYpDsiKNjWlwgZfbXvFskxro7LPKcUPIw6lFvzkh7iSTtMTBPaWAwY
DQvSRIXqF+RWxgMRHthNyjrgg1DoxS3smxkHEc49/guToPMlZ+f4psQw8nulcdjvMdqHD6jQITRE
PVaXRhnVMxNbh9McUH1VlC2Fi2+rRl5d5waq0pG0lhBFuUgmODMLU2sCR0JgEP4SnPyyMPV1tkxB
f+pB/p+yMlfAr+DE6ALwWFytzWAERC4kqXqSMI4DIfDjmbw9is9yy4Z4IUQQA58Xw8zB8RXBmW9w
srYMnTgJZjq4yGAODXQcfLf8QV1ZeKmIsu1vycLq+q1nNPpdYpJe7Mdl6ro3o5uXJ8Igoq+iFF56
wCZLlGI3qnmXkpx2imUBvzlQZHQ/qEW840JkaUxtUz6PU7E88FzT0hFE1fBKULDXH1Lcc8VG5Gxy
YItBfVE0ZWR/mDTWZePN4gWsg5rfBTxw7beLZTyhGbZoz2A3YG0pMeId2ILFTa+MccfIAXVtjiPh
Lq3+w1z1KwzCEEffs2sBymFr13TS/LiiFcKqa4Gk3ieygyBJjCukW2ViQV4BEZ53TrXv7VVdoYgD
qNrGu3h2qS+CL9uHfhmvKziXP0yY/7CWK2oKxTqdMIE5689/2IehXt3RyEklcVWw3FUDBBiy+Oz+
9zvGr+d4SzJprb+3h8FSv50sZjbdOSVw0x/RdfgBi9M2VSVmYFvZZ1Kt2k+Ro4kISwDkrQaFMMeN
cju7uJZqFURbTfTXeSDim94NYs9+/+nW/fHnR8J2wEHXEy86OJo1f74HcabG1koKjbQSk4/Zjx5R
yAoLc+kSSxARBLQZ4sDaxnVmoVccxj88kt+hnDcfgF2Hy7NyCRfM8ecPYHp9s6TDqPwsVeFVFbPs
h2hvUb0iI1okm4syUn1H/Z0+IROHYw+obvxoIIh933ZB/YdnAgjs7R0BNaZYDce2tACC3x7OrWaa
sBVRwVgvQ3+FEmNx9sgdUHzVMiCK2pzmmEpk3feEnyQcSETFg7Qh6kJehTzNXwdSc1kylkKfppSS
kG2e4Q7YyMWxTYKRmTK3a4dQdeK8zLNQeMF0FVauR5OyRcrLtgql80wOpXkUKh2pzbXqgSzVlsR4
kVC3S2YWhlhs0BabaSBYKrfj7KgXGo9JRIY0t1oED4S18Vr18S29MaStDcIitJz4PnyYYGcwRNQs
sr1YbTed0GpXMDhOMz6hmpBi0xpEp28rQgBPVt/F72UlCXVDB4b4valzFzbUidv8Sx2WNs7ruTfd
q2xGl0QWuOFakL+aCsbS3kt07xdHVu2TWkYSEiyKFS89q6/ckgJrYbBLZnPx40k171oNjkB1xpRb
x9EVxuJzvr4hkloVdwOry/9h70yWKzeuLfovnkMBJPrBm9yeLLbFnhMEyWKhbxJIZAL4+rcg2xES
5acKz5/DoVDYUuHeCyDz5Dl7r41LHjIUgtvMrh7lmGJanwhwPZIIRaMLyxHCZckoHnR6riDVTMgH
/K07SqR+rfJ/FG2En5zdsao/mdvY6h5PvO0+LNCyxEniLWQcOPeFjZmnC8dztu/hbDGJvJqGLtAX
MixiD21lsoDGIyfSOyuMkuQNZJj8D+jbe+dWgJI7WJnnyt3YI8LHpxX1+dbHVtFt22rIrmEGxMEG
+I25t9MJonuQMXXgbqaB3M1jzwSrzTtH7oQNYuXQu/bwkSWJuWW7Tj9CHiK090zr3yl91wlyTOzp
pvWwgSGHZ7tsMnt44URJzFZV9AzUszaXyVk0mxwl3mA0Pbq6pFdAqC1G+HJAhWBkpu6HAegMRp65
Oqq5JVnGAJq6b6UJoVz01XTo8ryFKxG647ixh6Qs98qaRvuwNDymawoJsKnM0+E1FKUII7RPbN+m
h6DG3F2o4ZHaATWPVcTMYlFf1TPteBqgh7ZL21eJk2XeeBPU9Z5WEyRSY3zqPUt3nyjj2+zUed1o
iMl1xLhFp4GSEBFG1R9lhTunWHpAjXaeRuICPQiXDGdrOEHXAw2rXU+jT5zBv3e4FNCLLYZ0CJ7H
qbuAfmY/ZIzt0DHFvvUemNVW2yAthZzJNlnCuymz59SfzMmq4yjd50kMcBNMh/u8NHPwMsJmJPp1
TAIStUuGC7t56KkTFUZH0nK7yFoDde0ZZ8jcTK8GTg4NGvh7z4uFy3ebxjx00Bm99ij7aS11UqzY
rQXKFZox8EiiZiTfohvsh3FQ6bDFsSTPp8UrPv1wsG7TwQb03lW5fiftHok8ckP7pZSxdY/ZMoQI
S/DMba1cAzqHns2dwrWIdCrQ1UtZRMGzFvF4D/e8/ImTXF/2aQcOwxo6GOGkzC4PIu7S90qF6Hyx
no71tkBKM6EZzlAI8cqNNTgLxrX7SjoRu0Y3gRvlpK16JuETUp4kmVHXmHCqYrSIQHmFl6I8gP7v
5LyhlXONfihh+81hM4N8yN1XDcA2BMcm53OS07o1+yotxBmZRPATRoU3BQhcHn0Mk4+p1JQKv19Y
hZ4+LBw1b5JJmuepbjC0iKCJHkrs/eeDRFO/ExX2sI3MlvTS0URWoXoOnRm6j4kqlAADPBKnBEsL
1Xl2/RMbTU+Ua2tEc5Zijs/PujFEbAyfNr+qYZiYbY9NrkY8U0XOvg/wz+waJ0huu65tH50MRDAA
ci9f8JXp4QfOL5a2KC2sa82Cme7pBeDvU/yw41b2BcgHayrtR6OsGKEaL2iP3B8fBRQQL3u0GUJX
7C49brB26mZiFRg874xdMs5Ko7Ysr0NPNRQ1MXSR4xLH6U93lsj/TDtaT9xpDJgtiuqOn8BQd/so
UTBSaycvNxrT9PPIoYFBeFpg3IvApGyqukDIE5dj8KATUj0B1bTVj9xZ7AYyBl4oxbj/VtrMGnA8
NM2FnGGhoaIm6AztpTclWwVLO99N0q+8HU6WHkZh1E7vaSDaVRfqN8+JI5f3PrMSfcrahg1VoXYH
wiSQhk6eZJDvoxW3kbgRHIbKW+8Mdg2kFiqS8cpRc57rXkEgzxp3lYSIWmMDTnKCKawKKOEGODMI
kN+rp/8fvv8D08MfCsndmyKvsiGoeV4jOP/nHw8f/dvX1Mr13/jn+N2zfxPQMSl47eD3sStV57+y
jMRvVMMgb9euEA0Um3rz3+N3DBdM6pnLh5xRGMLQy/q3q8L7zaXbHNDJYp93Xf+/yjL6Wvb7QnDG
Ie2HiZITBuGXlhF9FAmoFrQp1OP4PA0L7xzlz69mmP/xKrRv+IpIBxz/S+cNrAlUkm4htSfJ2R5s
lkxgF/X8/oef/eafhfIfs+q/Hun4Reh70WFlRIhJ5OuRTvl1RyMp07sgbEfeaOI/ElTEJ7SYyHbH
ZniwSJT91pZOMf6iVP7LwWa9duSwJAgbNUMUfind60QOFZEVmswExhPvRN5EyJKVBPuxsXRTL3tE
lt10LIRfoaoEBPyonN55gfQjkx36U1R8bIYVp35rzYNHEtk2V47vZqQy/P3P9Ne7gXmGniQXYYCB
HuDPpwwv0ogRR5uPWvpOftWa5UDp406/6A5+bbf63Gs6+fTQyOTiKl8erWIQkTHBMu1UVaphk7li
wr3CdmsuIxpYQDQ6YC/FM6kHOcGC/+V3jLAkCTxH638Fz8Ofv+OoFIARFxIsNUGwog1oJ0nVH/7+
Kl97u4goAkdwkOcUz3scf7mKdGdAx450dkVYDC8af9FGU+A/+vny/PdXWv+kP54MuRJNa8/1ROgy
//k6YsYJ3NWhsDEySYaUGyakPjwcCKTgLKxvVelTMP79Ff/ylEQsS+s0G6GGCMOvRz9OnN6I49nd
+TMpSVnwu3mvtS7+/ip/eUh+v4rLdJl0No/x/p/vk9/4Xu8VXIU+fPK9CPBxVmFu7zAquWfClo/o
pqtfzH5/dc0vD2ZNigNYZa4pMPLQZkoWmuPyo6uD4ElFpYurJwx/MbL/6zVZkfiuMbMHmyX9S6s8
TCeaaQU8aBFZybkuFnXjYPY4Ly0OjRsfUrHaaKKskl+0FP763FArBz5tLsYrpJ9/+a5IIayokEog
YoKOqKlS36olgZ+v6pAyOkCu//c39C+vBAsg/6F3vob3IYj48w2lIZgMlfSxe6qou3Ziznq70aZo
2smosM7+/mIOj+SfXwyi1Aln50Kxx+gDYdGXH9ZZ0zoxpEBHRzSgj+OwFM15V1hqeSpUX+HH4ksm
h7ReRHMUqsL/IQhU5sCELu7kO7103jh+0DnfUIWTqUdcKR6WuefMdOj6RYbb1p3xyEwAdpnoV4XX
7p3eT4J9g19I43eesJnN4TC5p3EMWwerdW5CCvKR9MwatRp936FeaG/p0IEtuWSu+xQRnkPGUgpS
aHHP4iqLnb2LDZFtq0kXcSKxalLvXi5pjM+cV9sLw5BlDb4ZY+e8CBLomz05Frs857TbNiIk16/Q
C3YVH/QQxv9R48pR8LngorW+s0OBztOu+1gfc1J2mVaAHIdJQmwzCHJaT8MGDVIqjqnlFzdGxnj0
FoQb+sYqCZI9SBF2z93MsP9QLAUtyklJL7rwQgtaUdXbUbd1cCNcM4123FOQ2sNjYiMvROmariHR
9N3XM7uuFBhIP6cYAT3PvgevpzOiNKuyFUigsicPcGAL/xeRclMsm1YlQuyxmArQQ+PK7OUok5I6
U+LxJBSKiNNUhFX/bWGQfRIT5uS9VzKAwdvhJbdxp4x9tEnSfU2iUEH3aGctg280d/sQiiQBWM6d
YbuAZC3B3RxrWiXiuEhPATa1iDBO91ZcKnPCQLKIA3YcbZF0NwXYYgDci/uQMKqGVOGUhFO2CU5g
rVKBtXcduCo0pVRQ3kDzapYzpj1evSVoj79P+oAwkNEAqN9HReM8FYUVQeg1pf8Na+EE5NpdLEL1
kiKP79NZtVC0ioQwvKrT8jHCSYKTmjI13k5u4pVXxPV18yGi13UGN4ARQ5whAIds1QV3PZOJCeRo
KdtvrOvUGnUXp/ie+kHU26Bv/DdEGdRLMopQV9K96KJnqZT3Cf2FUL56XlDl21aFr0hgg4GjXkzy
USvXuhdCTiUQdos43LZK6NnPpcYdo9MCd30NuqIAz2lZP3nyUXRDkNPWKmpP6OtpSVZYQH4YB9MJ
4NLSofTCVJbm5+3iw1eZtOpum9FJm701YrzdWbxELq8VzoZjiP75qa2anj+ktDIUMINwQavRI353
U+3EV3nR6mJTi2AmLzEqcSwVo67hOixZiI/YJM6PGPAHCOgOewOPF1KhLddRH34tFnsbhRBWd4Nn
eBlGi2zqXW1cWkXcu3I+5RnxzIfBZRRymN2og4XmiQXbReYqswtpJHp7e+a9ua8tPMvf2QSL/DAG
OsOlkbvyCqopjj0nV/ULGTb2s6VlcR05TFuPIwOKihvOmOystyvsNARAi+hBuK59zqsL+NboOd33
nSXuCJVc4tdSzFF6kBka/YwYB6ePX900q7MblyxzSBfaaRb+nNouCYhH0e3L7Aj1qkboiPT0Cd17
P9y44dgP3wjUGO/o+/rZGYoECPYbxFgZNiy7ZFM+RHMF54zUDJv2fTNmxUVXUeUdejEPAnFCHg7f
TdgKLJOR6i19YsLB8dRv8rL/UZSlM91bktnTiXezqfbGG7zoMw2WPDnQ+R6LrRhJF4WlYU3Z1jKG
OKEqIgHoRpV0mjnNZuCGpYHtV2eLPqZAmF/Dnm1my4xjSc866Im3tsWmC0xtWW7pnLvPUwTAlCwf
DVg4SXS+I0BNvcDRL7+prjafIJeXnxkjUv/IxLm4HnW59DcGqtQbdMvoNQ7C8D6MaGNvk3w1tsIs
Gz4hW5kb2xtBJieB338WjPWxNPD3iOZdBScYeHrcn1Ut88WCjQawlY7BrJZVGxLeoiIb3pOX1ieH
GLerrB2J28CGTBOkqBkhapGLcZehikWi4LVttEltFUuYiYzZgKLK9j53WD43dHGZlk4MMVCLl2Q7
jE3RvoT+Qg+lLkDBn6CKenKnBZyLNV/L+hgI2oE4WoX1Uzy3/f3CsGOmaUqGEV1OV3xOhMM1ByFb
V50Xs9CnKM0YI49py1ueqIhEJwRf/dkwkg5qygg7KkaC8Xkgv6WkXYYtfNcBHr5inLXcVkNu9WDX
0pAv4Qekf9LdtxdYsUkOmK+psNgDbGs/68ov3lwinxhQEl857GBohcOu8r0KgjsOIvtY2UivDjD3
o1vXqWR/b/hV8IWPrn6LyO79wMFBIKzPFNLeuBYWQ3ptucnJdSjHS6AmeNNVNXlHCKQukUDFkHIX
IWjDPpuxkvp8/10U4QDcs/vagJ6mXpLmUfa4wlP89ODRFgnNblAzRMfaYjFOaE2yc4fdXOzUklvv
iHZhvwHFJ0lEZyYj12t2m1clwoS8vqkC+y099o57cFceuT+xri4R4DnOPmuijvSrwk1OIEjyz6wK
umLbWCGiRLfxu48AC9lwKMfCio9EVoU/6U711i6Zma6xojbeYyrdlfoTqDQ5ThUTrH0n5uskMv50
lGGMQzqe58yHex1UTwJj63BoktjXO5wyPEhR2axjX7IRIVhh7c8Ojm8Ay1iOSYpNiBf+Zuo7N9u6
eQs2i5gWLMJ2buMGgciOsnCxIE1VTfLc2oqefmla0W0Tb2LGYNbxZY7CeCSKbmzfLARz1c4H+sAD
DH2KyJ58opsa9MP0GokKWy1S1P57WoRLtuPMAicmKuPWHAk6G6gfoCdMO3Sy5BmVjHsP1iCYOnWM
js+J9qjnfe9kTIlompfvOYvhd6gOuMBrLJBwdCMTDIcebP+wUVRdag9pnuXSQSjRbxhZhO5hgNyv
zsikCOvtGMFDqSI9uED1FuDOQyqIHxgSkouZfOmBjbsb7TU2QAynqVT9PVypwj7DRjVCwaZPMEGO
WDqy49IVhJx3QBXBvEL8DqlHrZ1Jyq7cTqLHbQ8rkziw3vGDw1L5+r2IdEmp2ubkslokBgBjU8Ra
siQxLEbFtmBKnutRU071ZXpVIBMyJ+WMBf4h34MkuXidc5Y3naB2BAOQg41sJmJBPIZ6GRpufTJB
qL4nqdeocw/5MTsPaZ+PnXYpxqLJw0Bkicy9lt3YeEfbBGlwCt16dTYVDEjgRw/5k1kS/dYz04v2
jZNH4Y74iPAnQ3Zma4OLdnGrLSN+atbGu6Aa43PbEFqwY7jUP6IUKB/x27odq0nC85wB6DgqENz2
to1DwDZpGxAa5I1z/2hoGLO3h2P3PrVZe9fkWj8MBFUSe9p33SlsFV+673J4VUQRgu0PTRoXuxl/
C91XD3fVVCJ2bSYN/lu6HSBbWTvyaSg1jXZ/shuiPVC977LRgTrODCZ8tLISpIA7p1G/r8hTNnv2
JD4RGw41qU9bA63cIGS393oaUrxpMTkNYROYESh8FH5DK9qtmZwOKbSl5bc72lp9iOHRAT+lad3j
+qR8A/ejiGfYRr7u4vM5mbUmTCEISJ8gk+rYOX4DpzlZnnsqu2LvTjXloT3EFHIiB0G5dRdpzkDJ
N0/JnDBIwsVXX3E7wQHpglzHrQgzcRuoYX7NlqZvdo2uGInowr4TYm4eMAfW66xTJZ86n7DGp/k8
3jCkXcgYiMre4lmboyts8ow5435KH+OFuQXUwwoIGqX19EHKR3PludN61uDGavLKkJ7sNYlTFL5M
/UZqxCxi1VL2iu5gtr0RPvqXTRdYLmZkAGBPAJ0YgI2AWVKq4oIfXxdtc+YXAa9OQqF6u7BCAgwa
dVsckNwldyvb5Y1+GmBtULtC7nNn7H46/M/5llxT+Y4AgElYkLn9NVRJjgLIo2m1k2QD8F2puLtz
RE1SZJt4NuO1xQr2IJLdfpelys7BJQfmhQA2gtPjRvqXlmFt3+nBkK44phaLc5d7nC9Sy/QbwJhp
fQ6C0dB7Zyl60F2RvROGBpylqhPvutFLlX1jiaxfsGTX7VGZKboDjBFETEDa8VX1AfNRKzXu0TDm
qXfUAsljxINQnnmiZQe3NSMtlRSAyePRDy9oJ9CB7LEHPzi8O5BjcxcxlMPQkcQ3pnUQzy1sOpuQ
UC1mjJpnksLL837Wg26YqTt9eq4yYr4YYiGI2Db8FesOcm5eEaNZUBHPgR7XaB/bvb1UcbglqBi0
cAXh0qy6eQtMlsUhFpg0sXeMXEFFUe/6NsELK1jMq1h1kcJFU77FMxlCbk4tTVqkcNx7h3wgDNgm
8l9qEXpi5/hFd90mqFc2PRoqQNphAdRfUAt8k7qz2a9AR0MuQLyf3I5dRUGIUs68aDdu7kuOSRVr
a9Fcjb0TyCsagjFLDCHvZJ2Bu6PIdUiM33WtXPmsYwnOTeSzBI5TFOqQWjEsmwwdwbzXTLt7IooH
8RHR2Xox+dI+kuyy2PuZrV9A4bA6CMNlABwxrpa3msH6tIlWzcHGqSykX71lbEaIiSh+BtCVv3O0
GjPoPWn5Kn0Qc50gte0wZTmbEKNdy4fgnBczDUYPoG6L6xYDrLKDn0Fhz+014zlvpiWIY44J+FiF
O+I1JkDdArvuQbBFfWZWodGKFRmwc79ts3OieeHN0iNyoQykC5AFby4+c8vQTKwbvMUoxsQyb8PU
K4MtqdRlvxFmri5c5bXPI2q7C8ata1I3WAV+GqTPb8KprQtgc+pFp3aOO7dn4SB2pVDfpYr8NVbC
zgrKWgdPe+n7FbHuc9qi51Fd8k4hMEJ2D22mrQkctRn7bIqQwu558jfYFCMcEGUIjL6xHvAuyLck
qRb2cDdP7zHocV4pEiC+W6tPgruJcglhY83M/7Juqtg9xqD8DH3nkr7EzLHjhxi87LnDuvCQhNBZ
uW8rfhC1fcR07XdYISekwT0gkV8ItkghIsHHJOiGAon64tiBYLxH010yBwbzcSoRgchz7cUZlPaV
w9gv5Ilm5Ih/Y+rgg7aZbRgFrJ2L2UqE0dY2FZ37nSQO6eyBvaJ7mqHdfS9Lg/yw8lwIE9KviUlM
F2iEu5B0Rfi1MqXUtErwRw1BxvGWYxnJEAno/WkP/TDvIARpPz2O/tCBdYWvGSu1Eoo6XsodKzCA
qojAJvCJdEkuxnqGbZyEIacPSEnA8xeP2LNN3a+o0ASzUfQGHdAHIbrUMxgS03pPum9hhgaxicat
IYiPXDo81dfTGAGipU1FDoFk7kosRl3HZ/k/+anQkUCiV5N+JNWPZoyntPM2Uola2wjeHSlQJG+0
5w2nsfSkf+e+gs8BATvx4JHiMhNsLsoatgCQwJ5/AqUpx3TXfjZTl/rY9VcArt8jtt9DYMzeYEZz
mTVBNf7WD3Frnfp2Qt3SxiuS19MjZFmSbUEkZg3J1yckLfy0I6ZlBCA9whCArN1wiS88q88MaBf4
9GPNbqYK1cVEtYFN3jJMZ4rS56qN916KbW5Xr8DhlNunD8XvMOJg4FnZ28TNdc+ACZziUDcZatiJ
8JGIgexKN3aZJI7bUDoDcQRAEjeBLIhc6knRi3aYwKcH3mAkWC5shVuOin5x6jkskXlWJyC0er+z
GcD7wfSJgsR95lgxzywVavnwVOCfCyfApy4BnD773hw+9YXoP9Lai8ut9hD7baB1+Z/0hysKDy8l
Q5JeSzgfQiPGHwgW/N9LcvkSN4FzHakOgo1AZfLA/tQSpFbynB4R9Le3TDHs8DLqve5BuTUMncGW
8Q1JnuUznYukhCGVKUpmOQzjjrzPjITqcN3hrQmWG0JWp7c2fpejAo04R3wsaM1gGGXMKdcYiGCl
+84+tEw7JXw3Sr13KC0JRqYRdUIN3du/XKKhrQ5F4syvoTujN3VURT/J6jV07rIvq/xmyOkGomvJ
8HK54RCKE1IpiyeaZXanjNs1QLGTpmCCxft7IxbBGzEif/vZwGjSJzdwqRem1K1y0IgZzsPCXnT9
YJVF+zBLpjUoTNR03/XKy7YAGqkPyCJ1FbmMCksYP7Yf7qap6C5IoWQ594DbsCpoZgh09jrob4Ev
BbUO/c2L0atw+AhC4cmK9nP+ESvOmttoDCd0JD3peRvlJOVbRuQRbQNewvlg5T6IoKkLoie7Rki9
tcS6eY9tqrlwW8xU60MdXM8LKtlT5ZFOwUOUpU+xRftmO86taHHgtjTVhjz0fjBN6J1dxWqALLnv
PAhxbVW85DKDvCqGIkLzAPi22ICLLqMTS7N+jtCdpAd79hsqbZvm0iat/YSguakZQREksntqCTT6
hHXj3BVNRKgGCViGm7kGHYzAnB5YMfWV0KGvOLNXDcFfLNA/3Woo38XskuuUV5OVHlG4ee5+Ta96
Tvx0Ao6K7Ax0p8nHS18StLbNy1gG6GOQCxE44BPPoRhLgui3vSQ582ny0s+qWys9oU3vsi1y/fTZ
RUZ9E1dWDS7ZNcntXDYubA1nKm7iqRDeKjsTREWV2AMQbNdXbes2xC5lEVvx7CXRQ1iYmbeYkMlo
OwTrOdNG0R8RHZsQ6k5zfqFyQdkaHTg/JReZ3SArQtuvCFKtu/Y5oZEq90kisp82IejVoRFWlm2m
uOruPaaq3LTCt14T5SfNFlGc2x46mnt4A0zlFBuXAO4bSrzow8QulCKwzfWTHVhzsuu0Uz7kmiyC
vSMaJkLDpOuQuBErfACwKtn1WR+mAxGB5QfT5IG4FXwyzRsJ0WTZEYeYvIT0/gbWXduV77rzMAci
1qeJzBoZpzetJhfgrDWW+XT9Uf1wpLdGqnhZP57niokLsjbCnw9thvDJc4HMb4nDJmrPH1to7SBZ
0f8KOhOXqEx9ixVxnE+hN7rqwmNnfrIdQaC8R6Fy5poR3obf9d5HRYig3EqZ0JMlvq55KkC4YfC2
5+gaALf/faab82GP3N+tM4XWezagitx6fphHR7LmQbuhIOx+yibAT9gts3U5sVW4G39wxYmBddWd
CxlE39J5hMkBb5o6VNGW/YzjxWJlIjnuwoJDgu50qMiBC9RSvqemR+M6kERG535sGda0MveJocFn
G24MCWecVfyZKAejVBVtOJtFFH+gQtSpdYPw3Aoq+aPwbeRDocVcgPXS5GDtIu7PwZtLYhob2uGS
ojYBuzbTI4Mft4T5ixNJHhNOZQa2ezDw/obJoK4x4s2vExgIjnMuVe6GIjRfAB1ZgzxaDGKBWQLR
uc864X2Sm5LrXYEH7KqSrgMmMnENcFrw9zGELMv57mJEAHzpLUNJIk2maWukPBZblyVD7zWjyhku
X7AUZ0zQ/GvjKj1wHHU1HQ2sX9k+6Mm42Lm0ZUhhrusOwTV+roiPkpl0a49LfG/qOoV0l9CUB8s2
NsG3DnuAv9LzU+dMYYq5Mm1n3zjrU01xxVa7k6pzABdinuFCDHwNY5/OvzDEuDMOgmJlXbtWLbI9
8hFi+Ew58y5XfSvsvWPBBKcQsJLoiHrN9Q+QmRIWpmYqzb4bKtrecUvfZdOSGFUcSdR1u4uAl5UC
UrAxXpb0PvGk0mHD2Bfo5qUG1wXaLi7XOFUOlLdUIla7p9Ck7gpnXT1UkhPBvph9lJN8pDDfO7wp
7XFYcHjdGCGJYKcDEtC8hUWwUtfTWCBTQ6MC2RP0L3l9NABWTv7SEjVmgk+HMxlHaihdSNdrhlib
0dDV2iZVjQ0xnoPoqEL+j03f9uEZ3HYO45rj56XT5kAIE9RDLFuA0YZtLbRbHRumG/1Ox4n+xkkp
GM+ABVrXtEcgIORZRO5Gb7tJu41lnhGK2IMnzQfZVQc0wBOBW9lArKSdTb0D5qoAd6xw8N/z2tZg
wT3FbjwuLAqHLrSTazJKvSu7ddt3nUfkNE+0ZcKtV5Sdg6p2As1TLdRAW6cqgnaH7YkjUiUZNx0I
CiOgxBFzQjJMEiMflGsmeOasYW5h6nI2tTnAomx0ScrmJEyjRpOTZ51T/4bOsdG5naFODiP1kaM3
jA6gdzIe7zpBy8o2XSfldQtWqz9S5TMxJFbFqb+ZzGZmjBkxIocK4wY0nZnz2AFsLO8lqclPbJZK
nNxOstE2INyHA4P6Cnx0W43XoDMYdDiIx/vv6OXJe29ZtgB1pkQqMO2nUbww4Ro5/KKznDduUeYE
zLA9e4fcr8NovxCmeqDOx9mDB63m6UCs+B09Uv5K8ktO57WiI7uRcjAXNPEpU0c/rmE6xvElapY5
vfRSDzMzdWxmHQYa/5jiHdTNWwtP6AgjTnI4d8G7lxjcVEf2TRFXCWuRIH7XqTTQQjerk+AwuUtN
iLZB6DlCNSA/btHBS9/pEYUp3FW11aKl9WAXterPuHL1EmvL/qblQLuhK+3iJ9OJ8lmJ0fZ2QDJm
faurNCmLU2bnvvfSsk7VkoqVgc5rRL+1/lkCb+3B0ntAQINqwlUTF20/n9P4akdkqSNTwSRsqoHj
CzKBDU5blga3YkS4QUgZ6Z+yzjJWtaGnq4r2Mk3umTNkimOU6d+MF7JwWBlAPYIt0TofTbamj3G8
hD4s42TxtxVKgVNK1p9DmzjOo72NowGgOVvkHfxcSl5aSuPZFIfNsPHtonpcWDDlvmD03n2rVMCS
Hi+OBAPGzrDckcbrTkeqCvbdQtolYyISuGca8gGhv23PgHGnqHsyGrMBrNve4h86lBAbrLPO+PFN
RH1HspE1OAA2g6xI/BMtF405AE5X1bzFYL+Xxy518v6sDbKOuDrO8fxQMhQdJ/YkqmGgFCAGCFHU
6Gux2adkxZEJXLDJ1LS5+qEhMAe/QIvw2SUuYUVUQcF3ckOGFl2MwJwbA/yz0WReHpKOXYwhkKdQ
TpcB54RJEe+0rawYSyKDP5IQ+EvDkDiqphX/59MH4YebYeTDXfTadX3Wy3Ie+VlXENyTEtyG2oFZ
CSMaQIRdFww/FPvTnYV5YU1sYhS4JQOk87YVNvMzLzEq3FtKEtbsNQmkOIdGbk+X1hY+U2pHAWQu
6dITgTIxGPUbmLnfLF+zsplYdcvRIXo3Jp6vE5fLrMQmLMLKOTQSmTDu1BoHnihqW2yRraeClbGa
iQGjn3Tujb3Ij6G9ItPpQ7fLAwGtOQ814QLEMDky7uko81xOZ5Ig7o82bOMPRypDiCFCBBPTVCM1
65LjAvRBhSBBwp2zw/rBp4Gf3aTlVHU/yXfrj+VgivrKVPT3zzTN0GqDJ9kLVvxZdk1XaVB7WieE
wDpAd3BQopIZm8eZE2tLB3wZcBtZaW7fkgxe+meVo+EJs43bwSHv0QTsyZano69Gn3Gtl+OpvXDw
7cjtQkvLPrqMC7Prqc+9eJ95oeyeBbthc+NasbS2/oSeY0u3ggafmwfyn2Kv/1cl/yNEY/Z/I8EO
eVO9NT++QMH4V/6pSnad33CZETQbIzOOMVUjDPuXKtn+zccphHgrDj1UlKuC61+q5ND+jSgmx15h
EA6KwAiR87+hYPFvuLNXgAuKwRCSmPdfQcH4g/4kd0Sp43tYJAWi4ZgG6hfZ2kj2XgYg1NrhxvMf
84YgcAYqHkymwjjMtpepXx7mOa/gZC2jk7HrOmAXbbhzTynzK/sXYkjnP3ygwAtdXOj8VK5wv8ja
TAp3SAWhtXMkyTjbJQus72nqck5Ao2XeZpq1mmkpPtNt0kV0z2GxtU8JvY632lac4f9wL/+D0vk/
fR405ei1YzowUNi+KE+pwWf64rO1sy1fvTuWSqddrg1jyy4mkPQwVnJ5DTsUjrB5LWbgjTU5t7Uk
g2uXMlz5F3nv/wQ0rTfkj/pUtO0e0iJstDSRfMf9ouOkP9sk6J/8HQWRM+9kuwAuFYGhWxYgeOG4
3+B9OQT4hftNVbZ4Q+IkVce//1nWq/z5Uwg/chCYhd6KkwhXTesfTKwDYAXaa5G7U0rLJ47GGEWg
tdGfnMNZxPTLTXoXQMyHvtuY8Ff+0b9ennGJv6o7A94PEJF/vrxCcTHHHp4nQnrojc3Sx3DhUe+K
nT0G4jLTC/FpjPsGDZuz1uXu77/+X/yjImD2gXnUXeEPEcymP38AtgW3JbES9i8/0ltUhKgKZDQy
QQBSZJ4JT4lIA81nJvFh4MNVT0bESXrBurdBzomEOUfK8t8+q3wq4IIRTzy/DgK4VRv7h7viT2mY
GGxie5OV4rlcBUVb01Hg7MLapieWylm+U4ChEJJmfT5GUVWXA0OrgZnc2Pu/+EDC/p3t8scHxeVp
XR9YHMj8SsFXEN3SB2yRwAEgxFt0PXJqM5voINvYF6NtIqIBoK87O4Mg8naC635Xz5NNx44Zu7uN
uip9d00N96HitUBl0mnig2WNnH47UXO/ZjPnAUz80nLuWJ08tdejSJfzdC4s8N+jch5pdkOcKwqC
ohnoRZlZyfMWp7JRYGCoBTshP1IAW79v8/bRQqdEGI+M6uEsY/UNNosPE2Y3zB4JFDTIYxIj8qAD
lYt1v3oK6hSzXBFLEiNp5Sl9OaPRSfdI1BEmLRPNxE1mFhspHFLg7kTAAc+KcGdSbgd6w0QyStfQ
xs7H8A6oHOuaJhY82NglImUMib24CeqKR41BXFLvIz/5UcRJfIuGU3Hsr7KGg1U7/i9l55Ukt5Jm
6a3MAgZl0MKsrR4CCJ0RqZniBZZkklAODXeIlfQKZiO9sfnAW91T5NTcO/1II5kZAnD84pzvNNoL
Ed0eg2J/zH/oAmNgRESqkbCD9Xnlg41AZVeoZL4TTVw/ygl4KTwRXa6v3uwH0rSgEHHR1oqIWsyP
KEfQWAAKlHmZ7uRgrlmWAgMWU6uF0dLoiK4Ie2YtQwT8xMsOAFj0j0mTChhCh8AoXFk0Bch6JQvi
xG0ig9Hm4OZVWZLSS1m9fze1xArvU8pFc4c/Bs0BE99ViAWAqg9j02a2McZBQRkJj/UpU1mWRbOV
gtWdShYwrC3jVfVTFrIlTdPM7uIKZHbYupDXHV0PNqsFOOyQBxBtMcGYmEz7xEbSyz91rTtVsZtp
d4uKke2Q7YVP1aPy2xg2dkLCxURF7l5ZBRTJsZq6u4X0kRSHF1RWVC4DS9Y5J0YeeSzWRNvsHWtD
miPXS62G8ShlY8w3SbZ8w5AZvAEEwAYHRaPXNoyN8FHXsg0za36A9AGp3nUTfJaTOZnDIzxMscNR
BwuiB+eu5W+Y0iCQeUUCUwT5EFQM6eoPKQMklBQ1M7uPhJCA14LlH3eKnnyH81ZFXWIhrJzb6RZZ
3kzVjXoMhZfBlJZMJIvxdJ4gIXNrdhMB4ji1wFdBo/wELh1BRS68eJtRsId63DyRmLcGG7dtO+0A
mExuyEBsNw6TZR3TuVYV0WAeYWsMxXgO5QhHl4ZnD+2Qd2t7RXOibdAuHJcs2JEk7ynvn6mVYXT7
ojk2zIn5+gNl+CxoquQ6GpT5yVg8QKUxXhirLM7J0Rhr7iejqsawEeaB2wBpDBomVSHkDcgvF1L/
khjpZfbK5YNTrrwfW63/0DMPVapZleUDRTqhzIKm9UFNtjXvncR3d/qgvbLJng+WE0tm3ONy0taw
Cv7FpcYUOLDLKr21JtIdh927jrAQVDAOS9K4wF0zj+cnCQCR7dhT4jcssNl4gfv22vk1Dgat3hVo
XWNC0NILvK83AusJozXHXZ+zBw9gSLfmvCdyajjggD0A6jgrVuYqPrYxSamiSseDrRDhHePe1Djg
p/7OjFP/nE1FUa4smLkKdeVtBt1EFQAoUrsQy1v0JMnm2XMjDY2P2uumLVmC5ePPsS+ajo3GyIIJ
UamuwHR0Y+sWPZEtZJ4mmRnf1Lan3okqtj68xHSflSyno2jdu0Da6Om9YxYsd5wONzoRxkNiPxUF
+KW5L+eXVqCkSNazgpnzB0+mPeosXGkO/IJRz3ZJTFJCkroHp5zApXR4zEvv2mvlNxS4e12lNDBp
vlxR2i8jbb1t83bRiKjpGaEBsW1T7IP91nt5R14LQy6wkHstAJcyo1G2new0NnF8mGPDP9Wx2PRj
huzQmAnxG8IUqDUJL8QObGeDLvimrwMnfmFw6LCEQFdDPcVK/7z45SzuCTN+IQzBfnQb0S1PBkK4
64SO9Js1ah+0s8lt23IYOLlpZhe8LaP8xP9pEGJvWEF6RQYpzFdhWaMXJWbNM9BXTYGdSTMB3jRp
w8ZVJjZtXtpjtLXcybRC5sx5tu91t/jO5yxvkIAQ2VKogthKQ5lq103YraKa5NGXALB5uQcAxMBZ
H1l2ICMniXkqFh6AKn1O3CAFN9SUMmoyrcd+7I7DHrgSsfIOApoeitW4HKwh1Q+pwYrhMrpl+aOM
pVtGuW7hKGzcgfCMfm4+9GrMt7zn0d8lWeJs89Jvdg3r1fjkJo0eRI2b+Q+tr6oHR7MmwmbnNMMh
lpYOcjBZ/3AlEi0k/6T5aINUgotPEfbucvndpUgS3R1uCdbcZaeaq9FBwwihlFPXtILlr+qbFXZN
ajT+Hn1ByrTIV7kYuEOWVh9QvHljfs5kzJIt6QdSP6VPHEm4JH0PeCxzkg8o9gOOfCcdH5DkLyRF
Yyq6yKBIj7Wf4g7o2UcHO3/QzOEwghglnSOuW2ZyhERoFPmMG3wE3kNTX2vLiF+X2CcUYmpV4m4Q
6wfAMAaHYLV0qMS1z5m5RDP1IXsIG2F2Z8MCLjr5QowCC4KhsO47e4bVvrATgF/fdueBdYveclMI
Y89DkOxwrOvxTMNjCeb6OB8yCOQiLkq4yWhetbu+AHWws3tdT/aNNhZQP9z8e56bS8jeV0a6tQQF
1sel2s2DwyNwPCyjS43FPiWwyx05jA7LQhO2iIavxbKPHN4zVz4bYb0n3LoT5R0ZCzyUXdNE4QET
emc0VXFojHS4EWAZCE/SskZ5JF6qZronoqshQnd9PmlQnSKVZwSpJrl7ZXJ0Y7bvQuIVyvu0fB6q
0jwz18ZQYqMiyLR4W7vqnNs9I1HEzJrwniqVfAQSatIEnmwsjZ3pugfLqG+FUTZbMaobOTnbMaiK
3bQsD+6a65ylSidIbLKiJJHmQ4F3JOr8guCi/MMlq6AjBgOg45kbzLyaLLdf3IQNXuRShpZHJu+s
OvSetGjl9Hp6ageGTmhuARigCm0Xb1kpokFPhTr6KSiqS8a0t35I0Q6hVq9YBn8GDuzihMipdAp+
GBRs+q0Qhq5ejFhLWD4gA2iRH41ASmHtlIu/63p3FNtVCNdtwc9roFGGRNe9HW96bl/1hJJmrSoB
haHA1ZScriTIt+OecRchjsyTRf59qSqG4aWM5+EBYm8OVF9g3tl4WWaCAhHMkbByiIfY9l55vPUY
aAL7SwDr5aWepgI/gStu3DzRd7I1+1tnLPKnpveoquMh5oRCbORncQEQnxTjVrjtbT9OzScEjTws
g/ZrO5jl59RAzIBjQvcO8+noKi+4hxAZXJjoEUGh0BeKeFyTfNuEHK+Z6z4F6psjVDsNgS2/z7JO
eVtTttVsW07cstPwYqPnpFDw68dgRacti4n/BDOTxoRiFfU43J/AfEZzVQEao5c86uNkfmmYmB3Y
eBMV4njTnp5RnFU5jGAg4mrLWDVlijplj2TNGfuxIgl10cmTQZGM0aRx7h2qikjHJvxKknp7K2GB
QSApY3ZOjTndu45mbPKg+zJUPe6bqVTbvnebA8LeITLw/Bw9JAnnHCtQJE3HvO1G1W71yjogSybx
IXG1t84brxwHqMJ0HFKhnk0jMSZ5QdfDzjN94XQ9YwdbE2GBKvp2k5WUvsNXORlB1DMkId6+2hqo
bHbpmvFUAZwI8ZJ9NFXz3OS5fV69Dy2+PCo1HV8YEpqH3K+SnbZ+IW5Te/vcXuw1QSB7iQknZ5+Q
b9HloSas0wfLHdfoMeeJ51G680wzuW/AQUQCsVhYWXb/IfSKOLwxbfeB3hafSLirU5qatL0SL8ya
J8MxsPBIGBuWBH51FmLQIn4QCrTe777XECg2TSrL5y5TEHkDeQc/17j6fep+TBXLSZSnxm2fWuIr
ddcPmZvb2s443vzlbE1ojSfSNM5pL4+OyLx9Rsj2W1Knz46BlCiT+UUkCBuMobcfS9+IaR4x98zB
iJRXl+x/Cun7Z+bW6Y29qOKnLO6i5xJKlinPy6JGiC30nIi7kc8Rc6Os5UbkxVcjB3EMm2JkR/LU
VfKpwzJyF0Bye0ohyoWjE2eorawP0x4jiX3kQqLNrWqaaYeAvL3hLBQH6pwYIa5c2EBqx9nSvxQM
k8O04wuS3EolA3e+GWx99uuSMOaeA+s5xT9AauLFjYPshUjVA/QNFom2U9+0hv3WkitBNkqXXCrS
uCNvnqi8mv6F+2fYurZubcqY8kvvZtIzgEhtFDkofCzeZ2XbqCms5qWdVCSQ3QTYc0J/tMkvSvg0
84xOCQ8UnPBBAISxMgbUEHasxj67WvBUV2x0g9kWO8bl8Z1rUAa7I+SnKm4fcRt8MYO+PDjQj1H/
A+kkJhkwXkvwty/RoCFHM3dqoFgJEOpuVVcMt5VeX5xy0EMTK8/O0+32vHQ/LN49cVzvrmZ8FkH5
BEiVpxpBx6LWtChROatY6i1MbogmsD2od1xp2dYx7M9maVYY1nVKqu4Y+MuIDAAofzGtBh6dgrU6
LbOM/Ha5j0kQs6oiksIhhLo9O45EAJR0Fo2nJZtzkQsjIoruYAOYhXrYs22XGmDBUuuqO9R7BGpl
lfvc1UzsMeF0exW3Zz9gF9XzLHV2dYnqOmkJmrsAgN53NtojJ+kRIMUYfjxI6z9mfyoPwuowq6Zs
jxDjkkffDyCv2uDsZ8s9c7vqiAEIjRI6C1BcyZ3pBqEcZowWxcxNgXnOwkk6ZIWDHkdcVlHrIqdb
LxnuW4YHcDWz7jSVYtlnsChPcFyIdEu5Hs1Wf+iDabl36+WdhJYvY+wdEq96QoFw6+oDh1SFOLIz
hgNhK8HGcRf/FjXfFjnLD3OZ74pm3vbacMwJXzFZOu0nYFLG1B9pKm4w5FNo6Fl6Dww/7FV7KtDr
IhUx70X3pUvEdUDD3YrnuZ4uadtt8ZLuGvu79IgHSkzt0tKAYO28F6O976Zyk2ps4UaNc8XYBhL7
JS7iLQjEfVxBrVHT8Lmk/ltZ6KHu+/SOdLbKIT/JOmv5clENwyNOKO2h1Sl4NoG3qOSaZEGSfgaL
suLbri0c7YmpCbF8jWYJohyEP/ehkePu4Kgp/Hwn6smZbxrf6e0jClg0Lcxns+nAJzI0OIBjlDmb
kSFntYvjPBc5vhxQr0+Yrd0WcWgpe4K1e4vRAHr+uQkurV2L4YKqHX39pm5G9Aimt4AOQALlae0r
UXYovVj+1PEtwTqd+RrHE7sqPSliHocatizaytHEMipNTDgHfA7llcQDM4nwd6fDcSihovAvPQKV
6R4SLfuexfR6gyff0Sqb5PqQVOmgVIy9cC2ep2V8VmsKTmyhiEDsbH1MwSpxcMqxPDKNMSgaKSXY
X+fTBzbyk66PzZ7piCSoTclt6QzxD0atfUQoXbWx8SqnrB3xJ5Zldz+4s7ubY2I6vSFmqE2cctyK
4GKDaL3lljYPxeSKWxbYNUZ7bauj6/pgRVk9BVOWVGGbF13EJCyJgkR7toG1vZvUPLn+dcnSiTM9
fexGy94m7ZRuYT9xv2GOeCc7/iFvUAOGPOzejaY/oWq1dvj/7+3KdZ79EUew6eVHxXxR86rDkKGO
2hT5RzOC8SL8ydzNCBk26E+IArdaciGH5kfQFJeRmvDBYheNuNXuzaeOaEZZBcuuqtH3zX6BL2Jc
2gPYs4ExV7bNchwxuS2TUyKKMQL+WxwyX9KjulgEWtSGzP1KrPU5pKJwGryTGKR2MryZ2ir5hn6Z
kaO9RmS5dxmGOrwcYMY2cHTAPWoyOOeu/6rL4jg7suPRMR5yw3gDEVuQnJ2RPIQXpDhnblfCYK/u
eqdpjvxA1j+4FXFz9fI8aBXSVMO/A+CSPbqVJnA9lC+JpMix5oyUypUqJoW2U9Vw12giviL0am8K
vG4Qew+c58Fd4kz2VgyM3Taq6fSbIGcgFtAdMoXUWkIlO7UhezfeISFmXx+b2Wu7dDAL/eHJ7thu
d7gij4s2zBdjxBzPaGpvNExsDU/vIoY73h2uJCZv3WCR/BoE3XXWUu0j9dEkdRak1WSmJsXMbG0F
i2Rq5NwxWOuu6cMBT/egILcb0tRLrkoVqcrB3bx40tqag/lee2TX2Q5tcjsD8fOcB2Ehk0G8oUUB
zooni7Kk4gOndwff/Cz8ID1wa3EYL+pBS5EM9pmLUSxFJIqZD8B9zXBXyPncUGvhZUPOBGC22RRp
PV7quHdIUVkA26VvVlL6NxOOwgOTTmiLtBs/PXK3DqqdE8QCRE3QBzd+axNj4CztNWYYuS9w3d5w
HWILJYKH9EzSjJ+72XscAiNhFueuzppFfGS9eT8E3a5kNxhhVrJVqI+lf5BeKkEB2O8OveaoEzK/
0s7PIhD5Sz8MNKEqu8ZVM540aONIQVC/4rm70fRSezNiiwhd3XgTbMetxNqqSt6mzOFCtOnExEMq
7SUtCwV5vW9AyDmjaV2bEqWI9PjUDJvYmKGioJ/zGvW7ZqxcZ40Al1m8eWPpnJScsbAEtQB+yewG
YrdfMjQEwZiEucudnqs4OThBfwUr9r01iZvzeMQy4EcKYXF1ZEX51c/t9BhnnD/04Deu7dj8iSsU
QRDq9rjG1sxkPpwb9wOEC7NgxztXWXYln+LQBgorQo8RbkOeTMFkJNBvyNfdLWxAmEsmmDmqS+kv
3U6hSkZfXqH7rell5yV4aWcsU13wxWpGF8FsF5PfWRUZKZVLsm9TiZWKzcueJL4PHjntMy73l3li
P+vrWkU45HiHjB7kL59HcrA11MVYPNW21Dyc/br7TVUzWjMZi696l+qhhKwVuZAoth3q/7UbWHcw
sbGVWNGBUAPuJY/m4DJJvZRIBLe9y9N4Fu7ZIs9xLyp1HNzcQ9dNOKca5/SgxoGw5WZ8xhf2lvre
k0nwAIsT0sqyfLmfVbdVdmXtuWGpfHpj3Ovu2J5K1zvYtuu8NoWW38HWwN08in0rl/e6Jv2hbIpP
F0isXc/zfrKNcqdh073YuBqZjdfx1mnSPUM0/dqSg7WZGF9EnVt7r4CgtB37cA//ukeSM8R/xBfe
3l204EtAUxWZCMlBcdr6XQGxmWHC7aQtqxhXuWGp9G4HjJEPTwQncgze8sTAVV/KFTMdf5FljzOs
i/XkGTXubc9MadvKbNwbVtw++12Xn8hOZ0mI5Ljbob4VO9h0475QHM2Ov1o4iXgMZdxZ2xq0wf2A
iyuEeP29A8YQVnmWoW5fTWENhVFeifYpr+RAMWH+QEKcR+aAisaDduF1RI+PQ6WfiYB7rn2cMpq6
Q09509QjqEjL166oAb63id2dG9t7NtPlqJfdie8AX3IzHMsR908vhh+WkR0ICtPoUqQd9Y3DMg3K
IsUCWiMEkcs7IFoEP9hvNj/dhLHj4EMa5vRiJqrfTX5cnkbXqY6+kt51jAn7brOHGU//dpDB1DAG
yA6x21JVsjICDRslDM1YPk37puqDE+VdcYChgV9j4FMYcdhDEcRJGXm14jCzcgjO0JaftWSw7qh/
7S+2xBs8MbE4URyPkUVVc+5yrWsjkA3B1lG06+x22rM5dRwE/GtKENLddY4FY5biOUdPsxEJlavP
Sdn444MxrYZTzeo2C1iTaIIptkXfZw5biVfpwIzoREtS7JZJMb3kC926mDD3menHGzkt64LCd684
kLLtaMXbftJ1AK1zGg1al+9MQbUUdHpxFhLksNPxYNQpSiIcx6cpr8XBsFdjRqI/xp6RfFedwvuJ
8Si0J0HFaSbVJymq3tmb+2cfwTNST7CFSjQV6AKGhjq0HURH9bVgiBxRkTE5A6N2y22TPFi5tUMI
6B1mfuWJ2E7CMLDpuzaehrGhlbG5VkJPoeqNdG1CqapDAmWGSi3m3MsFfaHQ7Puq0SllKDxDCoXT
UFZhPeQfgzHfGt7EygI13OR0lO700JPKPtl7OmGGG9PWZ8ZyY2XRfLGY2DtW8M0bTIWvQOx0VGs0
rWA5zTxYDkkSDEev8/Nt7mqwP2poq5uiX7oPkTjxXlnuBQv+JXFr90BnUz8TYYoU3BXfhKmp7YIX
ixZ9LC74jh78mEd6NYr7KinTc0YjDXVGM49dl0CqMpKIof6rqjrwMVkyH+uqaO+ZTHfXOpj7/Qw2
fyM0tCF2O3gXDjLuHQ15qMxttomrZlEWGq0n2TXIACZ59WmPrl6eHDxeNapfwtwbm7oQ5fWP2Gy8
UFWggwAEplTbeGY1MYz71Mna4xI7aWRBOf6WI6hIoySfkYku8aEm4P22tsucGZzVP5mSii1V+TOV
iRWOygcNledMsgaWlCgzRci4rgq11aMSS043CWwASbeOjaAImhvN9pZjxym0QRM7YELzqn3lpNYh
U1pbb6reMm76vDQwFNfyRqE/N3eeW/asoyH+Rp2ygU6j+87qKHAFM4K6d8bvNRMcTgczm24KvEgK
fI0lH9HLSArIGH4KBCJZGadSn21t22Ngu1tyN6l2mN1ZZzE7U4+DV2aPucobQd24jjYdrDhMQjTh
PuVxSveVW7LHIUacjh4adsKgKy7NhHxuxdJsfZrXr5Aksm9zKtP3TjQ4DHuSoL9mle5yCnnM31II
vAjVFVkBNfMGMAOVbn2hdJ9e+xndDcZViYFNywvMCB25yuoyqIpu2nOk50eM5zrxCQihHm8LJsWf
Lc1FQy3fVuluhHGjn/sOVws8YosaPCOT3GBEFLNNtPS4uieJdMC3XZrOwZlR7O7aygkYSfVZ5ocp
Gqc3ZjmKqY/mAJMl33U8E+LdpuhgRnISvAqfvmY1A+1OWlCwi9wApQXeO623Zjoat8rypveg7Ehm
M4hLU6vKas5hvGqGtdNGJuxnUueKN4vasj6Ubet/rYSLP5IE5PpFEkWBHJTR8WdTSP1bUisj3VYD
tgbuFDcPSMX2yFKcO9r8uV8+bdZeXDSIM78DJ7DuWZuJdzySPhRty0G9WfSqzI9Wt0hQuAWy+oii
r/mWDJLTq0w6nyFN1q3ajNEvgEwmxSoE02soxTrH+w/YBp44ue2g9F2yDP5Bp0uwe+PaOOWjX8/2
HstoeZySfj1fm2K4C3KqVziFlvjAcksyR2wAg9zwtTjEkSeMgglQZpJ6Fl4xORvPnZfXDCtvhV+y
1/xj0XdYRM3GsZ7HdAxgE/Hkp2pMY/Q8xgD2I8RshqvBb4CFb/hM20entQc7rOyKZW4/+608BpVQ
xpZ1UfzEgNvl2a67gFKEViFY6BlLkDrmVlh2J3uglxTTkrwAKyC+rEKAjv5YWXa7i3XOU4y/dk2o
hVHGMZFfUxGHuIXCzguMdwQKfh7FaaB8wE0tmhX4tB6DmTb3fpDo3NBd2JL5RNL6wQYTW0aYvDui
9ZfY15pIh+xYhqZwuyFcpqnNH1CUFZBWdLe7qmCx/aNmMuW1zBx5/ySbKUGvD9phY5XpLIixLdyH
wLRR60NW6q/+jK6YhHkjfyvGTr2k6Gp3unIAAqdJtlp2UjgQjEAMNlWNnabgR3iUnmw9MYqtbqUo
DGLAzUm0eDC3wrFzgi9N20L3zOhkyNqo22S3tEX9o2kyC8iJOy5v2GlxJ7tLYN1rGUcR63FYJuMC
iKcrWQSGRF5hAsqVgUw9H+L1kmUeZ25KsrFepqUyBjwqQ1vsci6JJ2Pq1NlLtQ6x1+hY/dZOSdMA
hdoCpjAhGgY3rLwxBgO+cJdL3nQlcfFGhq7C6TvjsaJvuhaBDb0oB+0NhkKvA+LVq9r/NAarZdeZ
SDLtoLWD7nRG+XN1qWU9Opi0t8OlmPWjamC3Rw1jc5brsHtqniGO8bWT+ThuSc0hT4RZran2kIWk
ZAYwpjlNIVHwCBR7xaWq130Z+jEX/IaQk/EbWvze3DYd8TjRAg3fWyn/bJM1txgZDBtI7aKgNxBY
UFfiy2Fo5bO9EYzMYM7kWKNzqzKfGJ1oHrWpa93iNuRkn+0CsvPoGRoAl0mxe1r9bnG4tD0+R3qJ
EywBESm5ZA6+6sByw6ERxqmgx8Kd6YwsmvhpPZapmDgbDjlsBuHAcuE9ULNhAvcYiI+fWm9m0Um+
7lvWxRLsc69Xy972GvlgA7782rfe9NIyuMAEkPlgYhN4LlRHC6Uq60Uh5XbBy/tRE1agb8Z4yLeu
Xgs0XEOjORxD0Ln5HAUD0sJ2XPgVRu6+pQmF2a5Pcp2boAv4P75kXZlWhfHK/BY4TUBP7m7zFCoS
hkyf1Qo7Yi3bYAKcefJKjnLUQy0oby3u8vcC0BZzPQzDnLRVxrVocVrfpv3s8jUaPoybPhNFhNWE
3+CSpY6du2GeSe6Rca8lmgf+oop9QSDAUOdwvmtbbTCtSJOhtdR/eElGCcwUTJdcSgH+3xJpXMoG
Ack4PW3sLCzQgf5EXinLd9TxRF/bU6vB2Q8SWk4L+jCIMYJLunAp+yDesPlkJoFb0e2jxh84CGMR
FF996ceseHMwQwiE5nkTI8ZxTuS1Mf8m9om9fzA4FvDsHprSNpncZLXAS+/JzR1MLKjWJYasmLd0
mPg6H3MsAXHk50B2QvJuhLX5n0Qpzk0/BziP5iL+YpOCkewGz57SHYUSyBDS1NSbTnBOunMN1CN8
cIb1bQSvA48DNhffvWnTbriqJ+XxL2SivzEzdT4Kw/NWr41ustFb4dL/LMgcITHGNQvw7VyZM3IG
LahqJHu2S1VqBYBcGFlQRwwFFGV0OWvPoXseiQmNlz7/+Wv5XTfMS+FVoPW2CRRAHfqbYtUBxCDY
JxOviUIiCHVrwMsVl1hOQr1qV2M1eefBpnK6wVlhjPgkFWSgf+ip/1sugT+NBEcITU783KEAHP7+
/4wYX3/ff/2z/u//9o/fvxLDf/kDxQf08Hv5vZsfvjMrGv7+b38ordd/+f/7l/9gkD/NDQzyb7Ws
hvWnJbhH/zkHfBUh/4lL4D/+V/c//uPfv3e//5c/XAKa+zcTwjGTB7L5TDK/VwrwHzYBzfub69rY
BAL+lsYawf9/2gRc828WGnnyw33HBJy6srD/YRNwDf7K1omTBMts6QBx/1s2gV+vHsQKyJ2xXBKU
41lsX8zfrh4QQKlhQ6Fi5Zn19xjQjKPdJU/IrzI2oHN8DLoMmSJCwHfLkOq8BFUXorkdThnL650B
T8DHLPXoA+iCptR/+qNH8I82FPeT4f0FdvhXoPIfL9YicRshtIFC2/xNHd4RgNb2a9wje1T5YCDD
vmI27f9C3PxTaf9/pM1//Bo+fc9ghISxw/3NOjEyGcvrVaY8xQYI1koYXtjUnf/UWDVcttpuWKLk
wdE0V3fPaMv2IVUdcB6kp/hnsxXOhOmg3OWp5SM65DgTqRhqbO4yZ3eSLTJgvK59L8gnueptOVzz
lnimhicqQkab+VnqmlqEv9l5BJGSoJKZ0kFHy+kM3wxb1McCucgpyLLqEV9x32GHupv8RvtGViLp
1WbbqPcAG372Fx/NT5j0rx8NH4/psjazPYdB3W/fwDAKQhjIWgtbtFJOPsw7xKTlmzAD4lE8+DZh
TusNGiulUm9WEJVHR/wkFLEKIXdDcWR0fEV8Venbym3M+wwrJGF16C4RkMGq+qdb8V+YPMxf05fW
r9Lh7jFt3ScTCmL7b+e0baB94zdQ2rAc6Gn6RihWcQOPdjH6p0kORMWDAIzmcXIfhOPNoRGMxnas
DRB9WaM3ZzyP86epKwoeInLGM3bG2zwebxcX/FCo4yx+AgujGFzpjd9vxLjAbjBmb/kjG+KPQ+tf
vBXnV2vEH2/FdvnUVxOAwdX56yMHy0bv99wYIBQS7ZFKTQAWdcxv2NwrfIOZk550s4mfUcE5yIYl
eEJAnt0ORkzCZ5+0KNJHS5+/UPsPXxCdED4lYcOx5IGh8EAezEResZRT2C080qZZzQ0P83mG9jN1
8asDiAWQDnX1LlUBW8mq97D5lcKvPwe1TpRyZTs0lGPlh3IeZnB5mhhZJ2fGDZFwyx6j5LyNtUa2
oafNoAlGL33yqjF+lYB+Q+Wm5QOphc2H1HkHOdxNM1qCRpK7k6RTOJU+fTxS8sNs+P1nLxpicoD8
8jZqINEYKN3gYiFNuxsDD8oV6k68lYOR3f/5RfXThPLbTeBgYXJx7LjrKbF+U//kxmCQ1TEKZv4D
aLr7jsqhOHg5yhHMr0Q3T0nnFtsR+e4GFtMK70uCnSel/ZCPhGGHmsYXQ5ui7E7dZXgd7a1v6cYT
CkOad+GTaMWCEduNi2YTtNOY5JdgblhStEtMaPxoNPNFxvWhSauOuVqT8W3pdgylpJdI6g02DHFf
UPcJafOfCIJka5X+7Nnwu1Wa/CIUg8RdUYBCreE7XapOgA1K3CJ/HFzk+fQNcxdaeo55vldJjb4i
mdl/26M237BK3hiNjVnUjwnYslKLhCumpGEBCPmsJWV/wU0JUccUZnNdNMKNyHnDXzuOjDayCcpt
hK24vUlZ2DShdDPrDuHa7eqbjCoJC/fQFvembPVyEyzpDsd8squa2HtxwZP0Ow5B1ro+sZIMqrWz
ZsYDxJeEJLHS8L+4THRu7NISD+YS+NNf3IT/6h4MeAABiiOhglSEX795AgYLfEsDulPBtZXNLDIL
K3CvLcuf/TJabKEc0X+tl1T/iygI4/9+9jkOhiRUxZYZQIj/7SQrk4Vp0pibYW829dbRmukt9y3v
3DnmufeVONqDbPeOozAXQ+kRAStPk2H3hWLb3gYNl8pI43T+83vBNHnHv90LuB+dgNuAd279Hnpo
THY9+WI2Qshu1upNVfu84YEUZ5iClhykE2FvLqnmCFscTDbc+Yl4Tup4IHgNAZBrKX2PO8SKjKH0
sTkPe3ewDTCxcXIz6gK1h6isbxRR7F57Oqo/f/3Or4X8z1PV5dUHOAFJFsD19es3OkuQzUXKAyLW
7PzGxX6GyA3WQXWIC+NRLBYswEr3s91SDu2hgfkNfxcZHriwZQY+nEwkH3GWwZ1o45wLPKEBuXaY
kXFX4JeJGrcxbrjVUbd2RJnwrDNS75LHUxZVrCyPFiHDcBXERPhTxuWkE1vGCbKpu8Q4awypNEZN
LF4Dm2Y3pOSgKfXz5dAVHB+21c+v5uCncA5z47XMDJMVJ/YnBbNlsR7soq9Dr3PQ9fNqb3RAhvSj
w4c3iyAy5t6N4v9N3Xksx41mW/eJ0AFvJv8AJn3SO3GCoJHgvcfT3wVVdV8yySJDPbp/REVFdVMi
MgF87py910bBjO1kCpETfn1rpWXrePJqGLz3uizir2Q7tdz6N9NkPLeyNHGOctgWzDecPv3NXGWj
C6ulW2ezRA0u59uNE638zpyy9bCofBHEmNuBT2mLgul7wALrgy7AB/j60ymfPHiDyq9GjKisiZqx
vNhvPl0T9BP9JpGdAQ6j+6pSzD0seuoAKtbzWNdXqQjtTtTxWXahDoqjqn5UfTLsLJRUqIwjiyMd
Lc9WiEMHmpe8Re+OZk1aFsYgXuHnVm+radZIR8UfH+jldFGGseBZdAl/gCKJz5DjhOvM6LINzRHh
j28/tQqWJ8ykGG6XqKP3X1CIInAD1cAXlBL5IuCV3ImA6x2RCjC0KwORmdpGB+IfllqhS6m0R1UD
FIWSYt4tYQ6d/iqyxHw35qRlp/LuxeCTYbhlUVNE2YQC8P6TlSZSIFHPoJbkanyhgkLwhKnuHMno
t0DX001EGpndmg9gNzyOJ7uRHNFvTvAfXk4OYiJ1OpUwJYa9fjLuoyhux4rIcacshxdEl+RCYE9a
0VaYv5kiP75pXAqJG6cJeUlrOJ1ixgbLIh05JCDBmF4Ah7Lu+GIVzXIjXhejoTyymGKcaaFSXzRy
3iA3UYI7CWUYip0RFU6vacIeVU7U2oaVSs9UFZbEa9ARVar2GBkX/ce86PpAsugEKZB1Fq/1HmK4
CV3sRqzi0neSon7KUwO+A2WeamcE1mh6qhJ/F1/yYaXCQKsQIPXbA89oPXnxOGz2YpRXFGLZe7j5
iP1BJTSPwAdzvu1wW3pKsEgZ5jiI4doN6jndXiOD0zwo1MqG8LqJDcrfcdbHoJDEsHzxa2u6juZ6
LyIkvcnqHF8rGQ6FRvq1WT9V6mzesWhrNDsDwBlSmrDl1SiG6kEP3anSEcHTVFcdXJszitGovh77
on2COj3/LKrJQEiMTirFQrdXMFs+D6xBCNJKPTkGfU42hdQi68CKVxAiGSZbaW5T2J4VsUF2Zd7o
bTc+lHjXUk/v7+Rer/VVTeXoAibHZY9/bEe10wy933PYH5Vc/rGQ8raO8v++LMz8Hyy5LBk1/1xy
WUfPUdr+rOuntzWX5e/8XXPR/qWQh4R7ezGTM/CWIfd3zYUfsYOFiKDpxCiLxhIj9DebQdH/xWmR
aYmQFgXTxRs2w/Ijzryo5iSNbDRq4X9UdBFPd3O6oagKv5FPqGu8/OLJ6uPPQRhrZfFLkuxwi9Hp
JruSHpYKAUq+0S5d3XtNdtkudOaDtOkqu1gjJtkYe2s//dQO/Wu7Zao4y2/SrXCevsav9Kc36c0c
esbLcIedt3pqPNHJtzTfPGsjO+UWmZBn7QlQeQ2RW4ItcoJd6laX8N2fwgv1V7RBf32Qnyy63IgS
iFG8q2/aQ7MDXeRZ560LM89lX7lN7uTL8jB4/iX9vVVxJTuyl15MXnWJzaJAUH2TedFGDRxrlZ8X
l8MtREB+QiP5YK7HQ3fXbqsraGEv8k51aJ6u24O+JntlVa19t93QDdoZK7o6v+KLYsenPFP2xsa/
y66wOFov5i8MmYHphr0TbDodCpmNpTptXHNX7Xwu2tr1ubXSNuJtMJ5Xu9K6eO6O0S7j1wZn4cW0
s86nO27hge/wS/ZQ525nO9qRdOxp+/ycgoVdrtJr/0beFms+oNM4N5ljeJlXHsSdcghdBHKr8My8
8Xf5KvHQxbmtzeblZ+6v6s4LH7RNsQM8tCJ5e9Md/csaMpew9x+NTbJWr+fUHS9DROz0RFbg5xoH
8FOkuziRcv58eMSfSDqqtF+cBXtt2zm6A8R4r/C5xsNEZK1j/mivMQArqkOihfYwH7JNdFnu0fzR
5NtWG83VnZjv1doptyXehltjlW2KdbCXd/lN8yicZUfzgivcY/PybdEjomSyTW47spa17hpXyqai
YfYagP67T/b9+bA2f03HmoCte+sK/va9sm+v63NTB/G/nnsatxuI2LjMhI14Fq0kDyjumgV91T2Z
u2nX5g6iAS/bS+fCNe9n70Rhfh5lG2Ml2cWRv+8SimMHK32fsu9bGTyRNWirH2xU7OqSYzKYsNZW
zrhpiE90d9yQw1uLrnQzLorRlZCt4ImXh341OB0yhWfNHd1qjQYndoLjRebYqlNcxSvO1ytjk76u
2psANOidDDohPg4mt+mRQ1Vom57vYJHxZE+gV8KnqB6z47zPV+35ouDP7IRf8RrzGonOuB0XXey5
jhwkyQ/LIdmuu5WkP3Sg0K32FwsJNo5fqb+nA62jyVc2o3Js7YuXZgVwH4bTBt0SADvoqI5y219O
19otbl+T9KZsz/9HbmE6kfPsNC/45u3xFv+E5EDf9XCnTbJD0KqYHrIK5nxnjxxUNI7roI129Njb
aSO+jCoxr7y6ouev0XtOT9VuvgedCG6JQHIXV1+881+Km+5isfLmLF58i121zb3EeEp30bl2U/3i
cL5BN+qfGUxL7Wra5Qd1jTFB/KndVkgg3ea8uy5h5DlIDZpzOAk29pr5qN2pK6w0TuriEkOLn68K
ttY0QWJWVhWdoOoKKl4Tmm8hUbh0H/nCR32+UUvD7dfKDV6F88rWb0E/ITIBikvYtIGMAruMicDz
WFyor6Zs6964ahpH3lURIp+tkR5RtV4LW31tySu8Y9V6/CW4+GAq776ApmdT2ksuBY8xvUU7o6FW
U54WwvRDU7uyeq+7FszJn2V9Tyqv6hISQCuW5uC8gfckm0cl9fLnQUBKujEg9Ec4afYcU5sflKjs
zBuuiOxxQV/o4V6R2Kd5NNV4IVpuH/066Z4qBnuxx5AyCnaUAavnCx3RlbJSrrt5Q9gQhOG238le
cqfzZ36oe0M+5rdVts3uu/to1lAz2OampPpY2+gqjxAfnUdDXxN50NwltMP0uxakonjfBHaxoeEM
IA5cfJO6Igm4Dx3Zt/O6IMxhO1lP3Ovpmoa6uRmuh2vjjncKzYIznrVXYu+gmaFchebrMnGvja2k
OZzqkX+Zq2l4Dc1DYF0GpG3cN/fipQhqciXKXke8md2uO8HZKJ2b3woX5lWzeUVJkuN+cxfb4FFQ
n4yjKHRO94DfDrVVsyI05SgFV/lKOaeMhUIjfzS62y7DiVcZa3IUnaJHAf9CFNYa3VtmY1B3U6d1
o6vBmzzdh7J+jF2qU+ENv+chdcLL0CCdZVgxOCRXCHe115VHPIr6c2bza93Y60E2h1umDRu1QK7f
KwDMlXWlExJBrPGEDM42j0MGNK9zAOQZvSvcpbqd/bDw1BG5lR2jBzF/kM7r9lEKyIlwuuDQ/FIQ
s1Tli1bfWudasu92mXVQxbVbeZBSzrXO7Ufntve84SVrPD1Gk+XgDwF0fx/Mr/1RSklMLmUXIVHo
lcfedJjbweHBcmFeTfjBZbdqY+RCxJDaxIJfsGDltv7SwDAw8zs1UuEEZfeCGw7HvHOTa4LbwTJb
vZevhcGOd912cEunejavTGRr3Ir2iAe6gdb/zL/aY7qbDv655mRu9YwTbMuleKilo3vpwaQoSIrH
ptzqLC7qY7jtnsvKHvbds3IBx2CvqUj5UWjYyUVxMCu3ehi0C2mju50rr/iugwOYD58m/xGqtkgp
w4aIYKMYyUPU8Q6FaeiKxrDRTM9I1lW5jaMdEZNdsWm1+0F2gteO8DfcKVSTvJy2uOwm4wqH4w4j
L74IsHtHFXZkbHebyH0yN+GIyXGlm6tB3/nthVjsiEHCvPkqEkHwd2nhj7blN0XGP7+7l//pZv7u
UP7v/1r/LJbw4+b0D/1f3I6zPf1iO04TNm9+Tu824/yNvzfjRDRrFmUWztmmJCuoZP6zGZdpgCpU
UtlWS5SvIKP9ZzOuQkNTJIBhKrvtpYfDFv7f8c3Wv+jniDS9KTwqS8vy373fv9sotI3/sa3yoRhh
4LVTYaTJKl0tXTJPCgEhFn6xwcFtJyYjLqXHsi9TPb8Tqi4+Mwoh3HdKBg4LyjAqtbI9WmLT7JBp
5+6bm/b3J3sbvSy9DxrV+KooCiT+xS2hH3sKSBNGuewrLHBY3dSh9AxTmVZlNmvPIJXjC3wsj6is
wnN6hAEAcg5A61obgh9tIywxdzj/L6EGqxvkpRm+kzYWLpCFBH+dOf/xfi1l5re1Gz4kRDu62Sqh
vRR9l8P/m7JZrxM9NHB+t6u+i1dYP5R1TS2BnfeAT8HJTL/8pn7yoY64XFLn6EUun0HBSDoputNu
MXtwQQsXls3dHG4MsQivBUkUbFGfilWgTwqx2N1DlJDUXqBtsJl/FWzkEQJncyptTJsgohKt/uuR
/dFI///taM0ofPNeLmqJd0nsTl08ze+Rh7//xl+DWWLo4eLXLZWuBoVTnXf4r4O1pPwLct0S4Kww
JhGjUPT7+1yt6v/SVJ2fGhyvYSUupdZ/D2WZobxUxiSYZkwC/Ohk7H41lt8XngxeEOBG/KLlZE+K
uHnSIuk0fF1djuIpl0EJFpDGXFqj4jeVQ+V96fCvyyy9Dm4BjDO0CO+HQIpVqSfRKHAM8pCudLkR
7ypdpB8eqVV9hSk7ugpLvQAvjBXYztu8J7xHtAQqWuZI0oUhlrBTp7w3WQsn3Cu2LqcCXFQ9uwmT
Kc32CfkT+KsVUQPt3UO80fIUYVnRYRjwFJm4NZvygvAj8yXpegBrdtcnyQjaaDCqmCT01rqOigXh
SJCG6PoAm/ZVIiWCozaJeW52CruZNy/JJ5PX+7nr9z1BlQG5UKXWAdntZFqYcMoCSKKJO/uzQ/X2
zJjNa4xwgUYN5z9LyycXWgb7/84/Hy90cvPnkOjLoeFCVdDdT0BaKgSepEig2FRgVFvEq427FjX8
15d9P+3xOqEdkPC3WRprmAZV8/0zDyJ6OUqOp7KZOID2BXllQZwWXucb/krt6QHJGmKHry96sjb9
dVUZ1xk6MwW8lnoy81WirvrWMPrE8HaWU1h95CVEgDjDlC2lxYytWmPoyWqgGeWGVVusx0ktXVD2
5jeTsPq+XcJHIRcaTjxPmHFMqvnJR2mynLUmG+m4038tEXWG2hG3+dJuAvGhQBUQkfBOjWqdmUEw
jK7apNmRhFIt2mD45BBiZZ0xcRTpxIMEsgFEk19P91Ex+FdqlXSXQof3YlfW0H6cnhAg31ZxYExr
NUZOuQJ501ZOawrY87oh7SEnFNrdKCg9uZ14MSn6Vob2vEw14krMJApYSq3q5BaS0XFVBiS34gzT
ssYxtIm9YqE1Ftt5ggQ9S2vix2pKxOqv5eEf18qTieL3PaPOKCu0Xygr/tYRvFkrNd0IsBR16DBL
E/SNqVd3RMhNz+VIYMY3r8qHF5TnY1C9NNlo0Y4Vl57Lm2tlbdlgayYtqtMlrCBWy5nQbLr2gPU1
uohbttUjPginoSh6JiRC6WXgxi61uKCVSAo3mKpB6A6aEha7SazBECkxYYKJ2sbfvNUnU8Xvu7Kw
Nc1F9SbLxvLzN5/URH2fTMgOmAGFYZ3FVsIxcxYiWCtieUVhYCi8P785Ku0Iui+yqEvSaUeiC+uy
aid4gxWjjGarYf705SzvH6eyDjiUxgJnr0oM0002KQipiZLyTS/Smu5JqZXktk3JlSBu0Z+21Yxc
2B7yhML/oGX9bdOgnb78+gOfLGTLLaI1pQFq0RXE3foyGN/cIto13TSrPMyhjK9Lc8LmXPTLdb++
zCdPQpMQGRL6DmRT+z39vLkMHpVET5EVEAInz+s269nmwuG/nFDjEggVm990hj7OZwiAcZkyn1GZ
N9FFvv9eWmDQXOky9m1ESuhoidKCxEzgVpQxrYqUkhjc5Q+1nMgjQ5MykFVUNCP8G/pbLCtgnW6+
vgOf3OilDSguGxCkYuLJByLohn6tWAhMsOwa9VaZ4Z51/nfv36eX4YAB/lRWkISdTJ6ZhgHb1JAr
JTPQqlRPCo9wMjzooeIbsGsCVX3sidLYYhVTKU6BAmEKzMKXsiijswKmPidZ0x95UKF89l/cAvZt
bOuRd6Mnff9MpqJLkPCA5qlg87taJwpbNjjBn19Fl6BpQLFld8h69v4qZVALBTR2mKiEK14YxZDZ
cikr919/l+Ws9mZzsIwbhjeUHvTQnB1PxzkBE7o0j9xnidyElaA3FA9aKdv4lTKfjQRdbhS1k9G2
G/726ysvT/D0yoohLrogVCRM9u+/H/63HjUkL5IaN6bJaggyDGqjLlzG6mS5QjsWRxEe2YMxDUQg
DmUQfzNnnByTfq/QYIsXLQOnWNi8Jy9ZE1S09/Eo2BlKHCcScgIM8LdTEKq186xNcSTCUVg3ndKT
bq+pO7/2S4Sk+ogcy2h3UjpMRy2YfFbZhpr+1zfok7mGEbbsIkQJ5bJ68prBU52yODaBPJVxdpHo
egdWiJ0EQqW5P9RaH7Wrr6/42cvAQrhMbezePqwzIzQWJVfA5DLTQjbNmnmPfq14zgOLKDNJIUyF
8+Zxaszp4esrf7IWLz1GVjcQBzLTy/uXoVcqUkhicpFStaY3Bn0CwdxA6TBSIWFmnY6sxYy7qz++
Ki8gkBKMBMytBo3Nt4sGac91n46UThOh+mUOSfs4DYS0e20h0v3WJGKJHJgq2frry6rL7z159c2F
Fc7g5ozH8e/9dWuwNjiZyMCIWLNMwJcMhI2u59UuyAtfQ/kilrTC2IHtsDYp/U6B+PELfSjUCCqr
c7CpelGky0DuzyZLAjocQZIB9em0IIb4aU3zc5QpwGAsgqLIOwsIyHEMFISpxzlsHlZSapo3RNiB
IWtGNj0bFO3atEWOuAS0ZnOTO3B26mLfJBNgjamg80SigjW5Fd3eW9kcQYbIdGvO4qFTp7VcN7hz
QJHrBMIZHSgKcsIoUBIUi3hnGjtt9KhLN99J/D4ZI5yC0aIwjBeJzMlqpFhCiu4GSVRmye3eDzB8
xcTAUM6oYeXhRid0FqgRlPp0OAiaWuwtYIZnSL7VzZRUxdacOmqloWKdVa0o4wkdOGJ+87g/edqo
WQwmWoYV8qL3TxtCXNDkfUjiiZjrrzGzGRFvVf/49VU+mU5Bz7NQiNyOjxh41arHiafPniskQKfP
0M25MjHZwOYIDnZNv5gOksmhyTVbRJ5kf4nfbKg/WbLNJRXAonhJpXHxZrwdTe2QdNE06aSlxYL0
gCCwcYBpB4evv6f0yVTBYYrypqHi82CGfH8ZjnCZyMmZWkKJYlYFMYk4p9PwlsHtBNnThyhcSgup
liivNbmOVmY1RhdyM1vbMkrgO2dTnd+FBRM2xFQI7LDSiUADWPbNDfk4nTLIwQEs9RtmF/HkhkwY
yQmbY23NciLZ2lzBH1yK8T3YieBsJp17OwXx/diK+jdLq/RxglkcjsvGnSvLCGDf36NBCAi06tk7
9KKeYpOtkDrIgXaOF4O+dEnUYDET6FpPYwruumqeMmDbu7YVi4M+WBawomF8/fq5fXw7+EgqBxju
CHv03ykCb3bOmiFNeC8qNk2CCWq+GBqMgfR8vr7K78rm+6lV5fXXNAUaPbkZ+slg03t1zH2JVuOo
d3RiMDu7FV8ztEOUvGtiiKStMA1XMBnbH7MEx9upYxqVQQmqr4nEQkXEqOSeKolE2gOWgAQTFekl
VDHQMlUE+RCX4/PXH3qZ7j985t9H0KWEzQA+eVpJlBVtS6FgGIpnFd4n/kHsQE6kjUn7zQ36OHqI
MySbgHdDxgu1tA/eDtIgU0EkT9yf2eew0s01brc4VZBdivptVGTsLrRJ/+YLnkZEsMuE2rBMCqrJ
HGN82GgR3mbWI9VnmRu6E32NGVpO4E0YuVw8BMISTU3mtIr3dDaRxZMDbAPEJzg6GVGNRppe7r6+
5x8XjqUyI1PypM7AMDlZgnMiK7qBsxV200bE7V+yfDWGmjgqoeMppHJUEl9fUV4e48ljVqkFqTJV
eZkp+mRQKqFOlcDi1ssEQl11wzjB+O5mCHCgcop2DSV46amgWZydQhYAJGFqswbA4z4Ri1mWx/Rn
U3OJAJe1EZ2KrJLkBNl3fIDRXcIz0sM2Prcw70Srdsaw7UyaHkqbr7/HJ7Ma8itqM1RNZByUJ/Nv
JgQS/h++htFLw2Ufx/GmWEJHi7Sv10WtpkfZx5MaaLL6nc1M+uwWLgWQ35V0buLJtas8mZtANAU0
Hka/i5pMQgNKglvsiCgUhcvWSpsDFMGq8OBc+ckRWPd8k0BI8b8ZRydytOXswGSmKks0D8cn1qL3
A2nSEn8se4nqESiDm6GKNaoxgWHXIzS8pm42/QxHEXg4UJxZ6KHpV7ipMKHFt9XQQErW4LltfJK2
vtkTfdwIUJfguTDglvK+dvKaRVMppmQnBGhnpflHBxiS3MNClo5QSxqSwwQFwC+Reuo+BWCVrkvO
HuXt1+/IJ5M9j3epbRPqJHGiOLk5gk+Jx4gCattqZfOe5GDIMFZ9fZVP5k1d5vBKU01j43E6l+Xm
NLVmwawyGFZQ2oAcQgZObGAYKECE/RcX46lTkAA/ign1/VfKMx3QoKmhYSn6wo4AXzzB6X4Y5FG6
+/pKn9w8CqDcNRSVrOHWyQNMjCTSpGAZYKAFtmHe9V4iptE35enPVkodH7ZG/5b2A+e291/ISKN+
ItGWGdDCjV+X83A3t8DKtgHtpyedYFJ5a4DfcadUSl1iTuPSDoTgVR46jO843p/MTqLgZmrGryxa
MgJEPeocfhkEi76QI6eYDDG9/vObQzlkUaTS7MbX8/5TU3XUzEnpmQFGc4muhwgziaX6zRy3PMyT
qZoyIgVFGS8ABYLlEb3ZrKRZRVUk4CpC3ulQdDAdRHIj3SoY2A/sc5tv3uTfk+bpBamp8Rjojy19
/fcXJB1UwEgsL28X3exE7OcfshyCmpibbh3UyORga48H7HUJFbC23ZK8grIM4hhKlEGRXbiO87Yb
MBPibs82OtmZq8qsAW5agbotBOWgWrC4D3Hb1N/syD97X9EbyLxEomj9lge/vVnAU0eJzGHBLjhR
cXatow3MpMn78wdPH5X1hqYSTe1lY/PmkYRtLXRaygG4mBttV88oDw2pbr+5ymdTCkFiFN1MKrwf
FreZLER18NmKNYVvufWol4pdWkpMSEwmRf/FlGKySeUloxGon3YAx1mDMpdOC+I7Cw8R1KJtAdx+
rRaB9c2J4LNntBiQ0UlQTWLden/3QDtVwHd4v2bNRPQo1c02bTP1m4LaJ5tLLPuE8qocQpcOzvur
JCRw1P3IlNJHyLo4C9QrXJM0l5ursSFaqY+qb57Xx+9FA4cxY0pUyTkOnrwVWhPVpdJxGAw49cIi
GctzrRXGb97wj28FRkIFrgDm9uVkezLpSFIOLbphOes7gohEwcCoihvL8CQjDNZ/+p5zLWqJTP1M
BpyV3t/DLibiQ4AI4bClJs1iifsNqmb+ZoI7Uc4s2xeqfEBpFX152WVt+cpvhlMyhVNUQCd2/L4R
XuoUvakKm+hYzVplT4OaP4pJEJ8tCpW9Fk/dJjYE/K9wQl2p7l6SIbeuR6gQR5X0iDvOVpCZv74R
n9x03KJ07HUF4QwHh/efEMOtEpEDzFBsw+XUWNB1MdrBolfryz++vtbHF5dCgizr2PPZnuNwen8t
VSOxJJMonjSiAesUjuSBxPAMin89LqteHVxH5tB+lwn3ySby/XVPvqPV+t1YFLy+QkCFU6uVpxgq
GJHH8ewaMIxvSMnRlxACYWtMrX5u9SQ7Jha46klIilXfkng/JUPx9PXt4B3gC79fj/hgS+uJ4wq6
CPPkhmT6RKfZmoluEMOqvGzwVAq3Yjmn6a4OMi2+nvNehkofBNIvs2EUOpAmgG4adRuXlxrRdBYx
Y4J4BrEg1aA6dCDQCyUwryMkMuqGB59yoB5U8W6ZZEFC+ErTO/2CA2JTbGnYb+MCIbc4S+TX0hxQ
7IUxITimmWBsjxurTnZQtzAL0ugiUgHt10gA2jxLsduOiQIVf9DFn+ncQCmwgJs5MyHAl9SvEIFi
Qs9f4M1Fzb7ttBLFqlaiq/YJHtMgTiEac6qB1/uQGhRDWWGXnm5byGRcpIk/3TfdDGYJcGlMUBlh
y4iG5Zn3BddKuae4WE2OTChz7gKNHl5GuWIUm2hRAJRVlnYw/CTQ3CymLgVZ3ArvDKNERdt01Uy8
PBFud1UNEmAPjtBqPHZp9L0icRTBmOYFCcllJ0nPLYTfZ4vyZc4OLRTVVcKdmV1xDAU0D4Kg3tAm
BlfU9HXgSTBGkKZaowxch81y6BW5rPwwqlx9bcBhyu6o9eouAOsPyFLr+3VODpY7SmK5JGhFhNvB
3oeD4zft/FIpXXmvt1hJZu7z4OckvYVRhdpcZrcKn05pLEfKFCNbaXkc0riKa4D4GfICUrol36T+
QluIs1JYDmtcXhCUYUWGyjqso/QKzzaIQWQcDxjhLhVUhds60ms4i35W/6waWXpJ+qq49y1hvpjT
GLP9FLcaHJVxBKhLeQuZu5iXtWOoShm78NdCMAxTDjG1UqdphLKgaLTQg6C9kfoOfX1qNNIdJRFl
3sVaaAK8NkCguVlIUJur5dm0NmU9HVZDOAGclPtWa8HHlfKFwQi+FGv0dHYkmcJ9G03mC5gzlXYs
8eXXCn9XcqaxqWciuQZVd8q5HB6h+3YqTCtBvE2rODtqBMyETiaPIxr2GhDKrlONDteRGbRw8qx6
iVLSdP96GlJZttM+kA6DrhdA/kexPesJpX1O4mw4S1WjfSb8qIi3Bmi5bZWyB5zzUa/RckjNNaH3
ZElBfgQwRrUWbGmijNIeOGhteJpO7oZdKkW5AKJGUQczNwdws9CmkQzh+2DLJquD/4cNVgzdoSr9
J3WcBZbDTEWEMk8+AdRiD58kJKJlPQojamvSArRrnOzoxWNLR4nfmV0TuOpo1ul6NIPxNVcE9CRV
I8E5KDEsOgWgfNLmkra8SzNocG4KKbMiKE/UnjsjIc+yzCP8r8R4Ey7aZIqqQ3dbqKolmOLaG/Vo
yvaRCIDVrixpzjbwYZNlEE7KfVIDq7UzaVL2fF4ZMZSc9r8ScgdupI7TJlkAkOYco22GHS56w3Bn
gJEgQ4cs+llYoIptQxT8Bz0PikM+mfGAlMq3HkUyFR7UwiQUyZgph9vUvAb8LoWAUDzisKc5otVl
54RXL6WuUG5v8NniLliKFF2tS40dqnlhOSR6p6EbtnMLeWRQ4L+HWnM+S9pETOKsyT+MPvQvIibu
zgmbqLuiHDBfWoTY57x1KmeiqJqVaY2CAaONr0xqv6tMFQwf/AUJY5CUW+d5U6QvLTre3h1iIuXI
L1d1N4iE4XIGjfJc9WlzLg4FRrRS7cXnoepSAw7ZkGCGESuR8BUWK4eg2eQXcani/RSLcsgerAku
UXsRHApDsdEdxjHJd3ppwn8rillXXcg36RUppxQbpbEf4ZdFjbEbyxlWp1qp3RHuL4mdmtpXw94X
yNhzxThKbwJlqMw1pS71RpJbAPekQsRXolmFzxzYKLH7vmo+YfdP7iOCR69VuR/njWgockmJgNFt
o7hq78Uw939PQBkTe1yd1YZOekQQijPvhyL4v5aYivvWCJTkWlfm9IGZ2zIPospBGX9rWby0up+g
qYXCj0xxmFLA63p6a5J+nK0qkSXLNvuov65F+nYex1WaLtXUBZA3qsk3qAeFEpYl0CZQ5fuuHhma
wLvJoRr7QwSb46C0PhSKyhefGqkZO3If0+kVZAIBDnFJLXoLCjnKHUXNASmqVmg9JiJgURsBSL0P
WbrTHVSLykmsWNJdOVfkMwh1rF4g5hppI086CYCx4ifn9LaxBSA7Qjy24PFaEIIGxpGJ5GTFjeVp
IL5zhhxoJ8Ik47bMZHDSU2RYT1zAV/jmSROuQrOVCg/Sdng7wG8nvqaR13WMbT5VgnAXDAy4CeY0
rVY/zhpmgKiUaawLguQWvILTJjBn4azRLaK4Gk0NXmYy4Bp3Vgf5TPJRuHl0uIoNaTyoBIQwH15I
ZlKgLTJXFnQSrKXvKdbYs/0ALbgTmTWubqME8mKrfmc+A9TO8KEAozhYQUFYcUa4rQ1JKnwgyEhd
qCrqOEJEUcVLOSPThFifQSFvq1XoYDI5BPp2ca0/RgqIFSw+LBz2BLXoYpQkurWj6PP7BEKmZDj4
hnioy7EQ3FIUivNgUi0MGqPWimsZrjQ2TKm3HqrADJBWwL7adZO+BIxW9XhkahaBgVAF9s/SXCJk
Qm4zy4X8gjep0XL1fBwKSP6ZVSLkAwUuFI5cirCLkmTuTNfHj5vZkKErf1WpAqRsIxwBrAbkinYH
ICPWq1Ybww9KmjhBp9g3ron6ifGI1XGq2nTisyd2huhws8FqeMF7VextSRuUJ9pFGTJCdn6Cg7IR
k5ZujCT7EjTDzAtCWcaGa8XyGeZx61yI2/aq9MPwTJ+r4JywWAMjXMPolSd0vmwHpJHEwdrCHdnH
lN7NPgCDGE/N9MgW0CTTUktkkK3iUJOyLkVJb5fVCBSevUpzGUyp/COpxIRJa54W11mnG2dpExJM
oXYDrW8I3V1ZWb/iRheeOpkGqDhP8IFUoVIiR2INxcmZQ1aWo0HsV4oySRstrofWI3wPIQwBugCd
aWRXV4nk92SslrI2XzI+whIrTOAXTsE4TO0kEMwfw5SE6Y5csTzdp6oKsdqMuineG1lYo2kBZ1C7
TUg61jbRRPXY5VkhOYCxO/hGEvUzW0aJUB+1rvIrlrssyTyA+JbiVl2Vt2tZmDpzTQxNVO5GM07Y
J4jxEoXlk45GAGGtIpCCIWVbQofrsRbia4js1ujVtBtS7L6CCj2EYKdbsVCwFqqz1kvsWZas1Kq1
gsQbtTiZXAAsyT3qKVUmA68Q77TMCG60YszknWyMMIlGQ5pdYjKzVZtYE5ttXpWL2kjYYim+GW/A
uA3xzuw7fFTUzOhljegOwOErpCsPM6oVux+NtPMavTEUCP3EQmx528dNDpcxc2FB8l5PmmAcklGU
iC1Km8w4pIVCyiT7KmLtqlCwcE8MjXUlLSm0Kyj0/mvft4EBcz7FGFmnmpxv5E5D9gxLNvzVG7HP
Z2OzckzzSTzTALouF0f1gOPLlF9YPcc7BhOAdAVF+WUBkJ0aSZldkOgY+ttS9usfYgklHCl34nuZ
OFRrsikSRA5ytmyrSwmLWiC0uheUdRxxdk/DM1Xt8O5qpThlh3ruhMCbRSDf3v9wd2ZLjirZtv2h
yzFw+lcJ1CsaRURG84JlV/Q4Tg9ffwZVdsx2NpZp9Xqfd+6QQOC+fK0556i7qT64jszawBopCjb6
bItlV7Sz2+4I88axJtGv2bxhfU5abR4bfZCVc9aHdVRhD6cbh3k474sKD9yYLJ9Q1as7g0PPFFKh
0NjXfUvqYY5ojLkDFPQ69PQiGvBZDkoR9axKvM+Jac0H25z5K/8vXpqcuN0Vk21TYm0oFTGTd4Sd
bxnFtOIvTc/fTAVpcJAIujoQUMK4PzVvgETFhdlBsaPxqU5W1n3rE4sz35wgrQJHx93wbHrQo/6l
bfrmlOhDeyoA3X7PRkglfz7z/q7dwIzeXfnsq4z0p97VjBasakoICDw5xDJqefvdhXqxTSsrTv7S
2vjt6dozVtkZSiq6mj+2G2wzosY2IZYzqELNOUBIHdus/VelCXsj9FL85Tz/G6GbjR0IFRnSqlXV
+/OdVsgeID7GW8thoqwT0074ibb4IHCK6VuUlOMzUAoWQqNUL7lGUL6afSvsbTGQ0bSQe51EPoZF
uKbTPl9c5uB/vvu/a8A4iN9p7qJgIWvixzuCqFOXTlujcAaii+YKyu3Gn7J6uwye9tDVyDT6Ss5/
eQLXvt1PXQ66DSi/yKxkUOX/1NfTrdGY+gj9V9Yof0dsc3fW3cb6nneZH4ApqQ75MJYOvQ2PBsMI
Ou7PV70+Uz9+Pi/Aqm51dQxiTDV+vGoR+1HuVXx+s2TzSeajd2iHsn0n0eYz9XH0MJW0DFpN+6+9
GTY5TshCGJwxAmdc+OMHT6QemxIII3977E8chMoTmfsqXGiDJptqLt4YnWd/udu/PvUIZhHuMLdF
zmr4PzW7tMbwi2VB8GnGmXnC/cKRYaEiknaaXPgPxf7Pd/c3Tz2LyxpTtmYmkT3402um6Wk/qRoB
ZatJuYO/UYSxFcE+nqg72d2cyAjcyWLPFH5E/zLXejYXBKDJzddVtVuQ9p54QpA0QUtNtqOwqI//
/CV/c1PYEFkF0aswB/hZCjhmUCkSAYDCGGpnM+a0zBHhJEBIdGV8+/Nn/fq4I9omuxbFIfJD/ed5
w6iRkz1VYF3cQcqLL91GO2SWRsyEietbbDvfil/7ZdLivZnopM6T71J54Z+/xG8U7fwitOt92opr
jNza0v9H5xlJnu3EqwJFQOMtT2vjzCPtJLWeSqMZb5pSxscUDYR+VGw9FnweQYmFJcP7pmm6L//y
A/ymB+sRd8rwgOg/JNBi/YX+8X1S8D/1v50OQ4b0FKi2hbSdUqNecu+xTCQN7zIBTygVsfhqge/a
m2qn+mg4NNBE3gd6g5jk2yj484369clYvxdDKHRTGGF+VmY3YvJNct5YnIqSAJSF/Es3nTFRxZ52
KIB7/+VG/LoYIYRl8oDRBFEsM9Yf70OnDbriQWSEXo3e68zAapN2Hdn5nb8eDuKZOjvLQbaZtifG
v3z4+sd/XAm5QhYiZh8sicwmfvxwVhzZwvzDbqJkEXRD4YYj572/PHu/uaU8ebwEeGksx/tFkOc4
2WKsCsWEw+NzjvD6oRGLsWurpT16hTP/zbjza1HBrsJIjBcFXTMb74+XldOwQNvEttarJr63S90L
qozUD6sb2788Lr/5KJepG67Q1fymmz8t6UMpGqOzMOwkRb8ES9eupGJahYuKpr8trL8uJHwCDwuV
LqNqLuzHy4pdTGpDorNRT0l5dvqqfk2ssqiZLlbeNSGVddxE2theSl/TD+Mi/iUGIDhoMQmP6+gl
966UJ5TeJED22hLSu4l2Tr8GpOa5O56ApyV/+c6/vT1Y6REKo09l4PrjVyanD8lozNtEFyv7zjRp
OBuAeHapvizHP7+4v64ojKf5rf3VXIZMlbjxH1aUAVtdTsIwyU8sWOV90+eth01ITd+yhFgAXG1D
8U7+YdacssmKmTDBHBg+K5HkXdgsjSKvqEQuFpiMM0iOAjXgH/78HcUvBRfqCY9FeJ3xoGX8eaRp
gv2ICn1BYOdl/vwKXVhb0+fMhXgWethTAFBrLvaWqrKOkPJRc06ctzt8cnrRoi/OXciCrq1PqxwB
1iznWPedDn5z72SKId00zrHcllUD2UNgYKo3VFrVeCphHFz7Mm3zsCviKUTORQCN1pOAHUxaPs13
LTMK8ZeX499b2w/rC02+VU6DyXotuH9eX6Ko5LAqsdw3JjzpkezICQKml3/QeTBlAAmrzEK6h24e
5DCa6x37KJ0vdIPzFQvQNF9UKjVYTaPjPrW9m5kfBeOGJzPN5q+EEtI6zHxrkVun4+feUHH1H1kp
uXh9sIC/AG1PWqaLafL05x/yl4WTC8NgS5QppgnyEH4qIVUcFTk1JhgmnQMevBJy15t5/Ita8tdS
CuUA5yKTIHOPyvHnfHfulJcaEbHIWR/Vl6yEVbdvASYmQVFazT5dPG15mRuAjFtUvqRzelnbE0lS
y2ComXDSobN96NNEGWtn+hyRCAdvyv4WHPnr3cAkh4aWuSVkB/tn3c4ofUo9VEn4lWqdWU8+HIiI
dcL/9p7zcrP0efi/1rfnp82Kjoid8YLSQkpcGD+oJImmXrK0/stT+8syi55fkOaBeZrDMXf+x3VE
W03VbQkDdazrBMy5Y5ARvEzhXHaV3Gfx5JyHdVa0bQmtOjVQWezdn6/0l5qAb8D9xL+NDuo/yX//
rI1GvcKZs/ANLCEJtbOACrt40i6dO8UDDTzwkJZm+HvBmPDhzx/9y17NR/soojgbIZdlJv/jxU+M
3ns91dJtPEIBGjGpXJkwRrdaSeNxivLyL2ex3zw66+nTXY1WRCH8HGoS8ZYjsKXV0sFOPk6F9Y1A
eu8vv+i/RXU/rkOrw5vTz+rlXKvwH68q4gTcFfMAZcwp7decJnW+S3yLXn5DpZCEWZvHOePJBGNO
qvfEvC7zfTfXWG5HOktoMaQ53Mu07b9q1pp5BOTFO7u9RbzpUFXFK5qS6UukJf3KX2jprrewxW9I
2cRd4bqduxPjGjM9LWCRgJp47sdUGxCX+hzwZrDwTjlb19DGaKv0tuQ4ZLuyv5dzTRZDgTaSmX+l
aU8pcsDou1eYajhgsHHiXTlOph8ylo3KzYhuuAhyDZFA0Fllt4S0nddEqDyOrR2bO8FrCLCcVwEI
MQ4a+qqPnENG+Sxp+8znSYDj2qIy9g5dO4EdqmoIihvG2e0b5KqMrOu4tqcgSxIy9FOnl2IPn9mn
fFhMeV8OKUlv0NGEYH+ZnMcYnZW5KaciegZ8OXxua6dGN6BnY/teM3c+2m7dpRsOfkvzn7Xiv8o7
+f8zcJSq4R9v9C+pKC9VnHxvfo5F4X/5TyyKEP/DOQNIG7YAj9PXP2JRCA414Juj8UZ/Z3oOpcv/
xaJ4/7PSXcC+ePwDdMn8uf+LRbEJPyKSCM0xHitWxv8ubtT/dyTJP97U1XVsE9BOZbR+EsE9P76p
ks4sFHIi1FtP+6CENlTxlERLd2Bsah9MAWOR46u+80CB6SK6G+xEP7jlooLMTcydK5n25rSegywv
XyImbjt3XGipuRny5HHUAWtIc8cWOIZ0XM1rbYrugKPps+kRXQTjoD45Sx2hOgE5YBfO+zza3wZ3
X/bR56YVRShrrz+T+bA80PxQNNwjcyuaKjkLyNhhnbYGQ01v8k9UxfHDFEsa250t9ktGzCVWgw0a
sQcIsB/ZDBexrhcUiNNFM4g11ESn7ROHxIOohxE8aJp5nRzNDCEKNoyPq0UGkRe5Oxhk5T6BZHCD
V0Ut2PuZ9xxzZg51To6h4sDzaRq8CKJLRkK92aa09hsUwiJAK6w/15ooMQxK7bn2UHttp0bB+AWV
+5q3lMUEBXaEzlHEHry+8bgcF7DdpHqd/FfX1557/sV6O+tuZHyRmGGvdzapoNNCtluJkvOcaokR
KDo9ydbQeccZ48XBPKdjGcTMGad1lijffKDqFclVYcJK97EwaN3hkonhtNMfAQ0/uPmTFQ9WhLJ8
6duw9xiHzHoW+6HGhRJ0GKXaBUExvJShKInVW9I0jDp+Oit1GJi7DYXatjdWyGLtGQCye1e8Dhgj
MR/O5bFqUsIno+qrOZvfZbFcu3QhOE5a878Kll0Y5xoIEMQb6jouy9moH40YLH1XkjdhE/On1niP
vFuJgLDwmPj189tsJO15oqb9DFr0TJDHBsZhtwXqYu4XhRzHm60nqvTq2A72V6XqvaZp7xPTZeFG
X2Qe3+fNsq8m/VAa5a3xXS4AimkIksR56IVvfG8Tx9o0cgFzafPrOXFiAQPWJ7rKRiBiClJHDWeR
ecW+N0r/ga0g8FAkQGoM5+jgsxNd4tos956hkchpN1/wdh2WytQ/T75mUW0mTUwjWGBoSQe9OlIv
+UwTmU1vil7Mn2aYF/EGtrC280VVXJAxNqGeq8cWzufWG2vveVZt+TjNyLirAR2CMYzaoaMwvPMb
jALUAiZNQXfNo0/mc14hcZriPcpVcWTMGoeZSPWwyApA8ComedMm/72vaU80So+ODoDVo4gK723Q
pHkdB8LPNllfEzLa1S9Z1by7PU32aU0awagSgz8eHDcgyl0D8Ykcxsre6rFcuXbK2PuZ6QWl5abb
0pYvAwfBO8aT8bEXTATzdawlOwHm3LRTkCLD17no2Ujnhu8VgcDd9jNMTLvVCT+UFhLVlXfapY21
AeaNgEwaeiAK6VyjtI1vpa2NF7vlfI6DlijWxHfecRQ9IUtxt63MnsibPWm1Sag97ZSt6YOoMbsh
uY0FAUlYRqojtcK9rPy9TLjqHNp2lBOb3JHilKSBObnO2etHdS1X9br/JBtg5UhM2m0TId2w8n+t
tJqNgAoa5IPQdzYY3ftI6ZdeH5097cvpaC6ue0vxb23WZfpUs/bzDFpxaAMgvKquBY1NSizzVwQL
EGTGGqKOd3CkuAKZ3Cuv2heY2pjWD0evMq9Rx/vWjl/xrpjokzE2IwDBXh4vMBgZjVVucrHrx0Sz
+o3fNuHS+7D40tLdTl7uXCJwkAyJvyuP9iWXcxrmpoTzOsYBE4v6pakY4+oIDsu6TB/9arF3hZEz
FI68ZTc5pvxmT1iEijofH+wyzQ4EANXPtt6EaTUFZLGlZPSgYOvLT7NVLZuGCW1u2yfogIBYjffZ
0MujgmzNKcqCSgDmFpOVf2QGr9OWc9LnZC1yNlWlkxhtlwyK8QNUsNTFqNdbnXlWBwLbmlGwuS9T
VfHnQVSGzEb4DXKYo7JvE+5/dRVAdLd5XkQHy16crTl/I0GK5NS+Lve8dNMhNZfXYegFuwP883FW
/avtl8FgQntHFNOSukyq/UPWoCaI+xgLeVeH2QAjrVtsnJXjdEoipo4u8cWzX5cbVJx3MxP4DlbT
A6CN+SFSab6tjeq+JBnLi5Jzbki+mJ4H4DEetKh+H03wC3WXkGUqVPpmxwjirLTkIll9ti4CI+GW
8Ub0PDxm2w33jtaicJnJEF4IFOFm39EQNkkBM5crWpnp0xCr7lDgggFZke/tJEOn0OtE3Yq6P9EV
Dw2CgvP+MgOW2mSVyppN4tXGPpphpCaqlZuaLTjO5GFtqRPIX78N7Sw2Wlc/lW3jnSqOFQiw2Dex
dUTHEVbcXvZlxBoOGA5u5GPVVrDQ7O4Um9W+lG1BGlSrnzqyAp47424QMHv7ZUAgVSxIFaxMDyVu
bFDU7ySZEturRy5Zv7K7mZ1mHyKkPEHTaa8JhKOAh9A4uEr3H/oc/yHEwPrIHmEdoKEweo2Fv0M5
SSAcl+DssQtDN9UaBCm2Fmf836gaTK/koNBfiYwCmd24L2aW7k2nC5VFmGrJXHkjk3s/Lr81wg1U
W7BvJNHXgnuB7qd7R8DFv80mwnjZaHbOkkZvShvGW+yx8UWZbm8dRJP7xU+mS6fXDCwHR30kshki
ZPdNFAIYXtIQ1BKwKy89lEsMQxk4+wbTX8n63e9Y1l9HRfJyZ+xnkEdLnV2m/C0u2TCzN78r7hy7
YMgJsHaSezvLeNkS8+YQedWar5Ocn6rMfozzL36JJMYvdrHvf5SNBgn96kdp4JpHiBJvomdzHdpg
6OQ9XqqDKgecOGTNJQolkj6DrsvN7oajRCdllQY6vNxNCkfEyeJXC88imiXnpoakO8BPlggGzQdJ
k7IaZKgNUKK6YWjDtN6b0DykU5ys9G1W9q7X/WY/ltXnfCru9ZYQzlo8cYB6q/XkZFv9XdtZ941U
Dx0PzALifdM1QExb7EQhvjzAlyPoXwbUR42ydVvhzQ6igREYeSTxXZHEh6VGy8N0cKt7A57gsvrw
chTSSep9aPnIuarlcfE6todBkt6ieNdW3xKKX3YySZp1G4WRGdvHTDniMObVPq/090XVqHNsY9lG
U/SgXI3UewdSfK9FUJsn6wkrh7kF6NOHrpmqW93wtxxVx19TrflIYLmHQhTs2BCqz3Yvq73fdx5G
uXnrJA3h8E1yLaEEJr57JemThwsNtqmab3PiX2dU4v6UBH6X7PKOEkyZcDXSpt2a69dyVQNOwONv
6Nu4VkG6ZqAAEZzfCqPjd8yG8o0HDbiSVr8W+XjXe87XqtefSo4xd8zWvlOd1SeJU+qNCKzHUoel
6yCjGpNk42hPVmk8ekPLoySG6N5ox5tKjBtN0X3DYtCSnMxNNHe9PVX7mQ866HosPxPBlT1h752O
afa9RzYqQD4xOKuuS0HVg3Fj21sIpnQrIaF+yAVOvtq/L4ucnIOlVDfeqQegSd8QA4fSwq8qtRJk
MmLC0AH8BsJGmFbQMD+9mFE7Yme17FDp8Vm27ZrcbrlPneYloAvzeX5Btud+wSMDgV2O+SXCchms
bXXU1aQyOcrrwAxULOZS9YFBS4D+AZgc6qlq4+cpnkDHudfnBahdjqciiUmSlqK+SJmLO05KPdkr
+XsfRTeakOk78LaLy07f1YMfJjVVuJMU6lwabb1jR27QxfAdIRUztUJQ/RnlsjiUIxMeNxLaUXpo
FjcGuTObbHXzudmozjHnBjC37PvkdZRn4RfDOZV5hplHwvdu7B7uWg3tJFlIZo9SZ0PftXzWZsTJ
jgt5kkx7bgdzVP/IbqnOmLrjXUpjiWhKaMKoOtM+9HP/w6tT+LuxkKREtxWwM0tuhzIDCtdCi0YT
KQOa0v2pLhhwKkt8JvLG/zbzfhB6Hmc38Ct6mKksI4euI2JNT94TL4dN78TGkVF7dSphFhpEXPXN
kdraeLGSGM0bGmIeUr/5KqJB7fJ2PlekSZEDkRv+S9OzDw++BsdY79wTITFJIL1yDj1vmTduOczb
nm/1CbkY6WKjst17bOmEl4wGNAaXtNzeGcvNUMMiPoBHjbZjN7+OM3HhMXJL4MFG0d9nfo2kM5/e
Exg7VaBwXWA7U7O6ki4Q3Tc5+rWmcOf9zEoZdrW2XPO+BbC11Go/t4v5QTdI7HqnG0/GqgjcehYr
caEEeR0NFB/sL1ugMWPQ0WTa9VWrTq3vayfo7v2ZrI8X18j113EQxtZue6ytlNuf8CDDdlqwr7K6
l3vDo1ONJK6Hq4btQEdWuGxWIdA5Un0bGFWFes6N2mtBWGcwYc26V77Ar+dmzb8GlEtbZ4RfiTeB
M20bIofNgsbs9qlR3Sb/tagSTWy6EneHlJ+NpIxABCiNbT0SB7GmMi6V+upXrbVnWOLXm2iOAEfi
ZNu7+mRestmOtk5rWA+I9d+Vr9kvcjCaLRB2WBi8dK+zWAXYNqCgCDnmnkTwBiShZl/zRD1nJERh
xbDsIzPXkke3fO9KHraomYK5ydqTU/TFRrTU9UD5vLNYX0/iej7lRp0/9qY+IUHIjQDd0IMZI05C
8RiMZlldpGtPV47q04MaDD/s+uptsNtoP6CUutRDDsGIpiNrUzyeXcY7F+Ra2RCWuR2RyrdkKBDn
5a5AL86mS+HfarhA2E6WBAy0NwjrbjSgZ3q9VIcBZ0SYDpG98yX7jz667sHllLh13cTYIMmBEuF1
J83gWqLB6U4D4/RjRMj7oxn780G5Q7mXM6VvUOFtexPKnx9JXRU3qjb7i+k13d2k92lPRWiO94oF
nmUpsb5pQHsJSR2OsVmrUDFBeiydr4kijqF+ICLta8yUq1RHAclWgqBxDmZXfZnZ4NFJerD5JsMM
fbdVO5+WOTXomGkXX9naYyGAMMX0Wz+hvUsDTcXVVx5PApI8BBklKtiLBrPd0rLllpVm/MaNz86T
6ebfrciCYqE19t7L/eKZqA5W2QxZttKXZ0HCDAEa0fQpKQ3/rRo7DjGjUO/TkIK1iczso7HQkC4+
jN6tNRBDBVCrlIe5N4Jcuri2e1V8k37Gg9Ax4GxZo4wl3zb93OuhliAYAVtuLsn7Gh+6sZy4O3eJ
GYvQ8TTd2HdNuwZoTJZ2m6hwOeRhPXqzrBiGIYF+/Xs8Kdq4iT7JW+VU8iHnGveFpIbckqKWX2bT
GnGhVMq4x+ulH1MTXNRm9lSZcFJPjKuYavPVSbPybirERClh0DYGbmElzRYo6vjUT9W4gHmJ6aXD
kb/TU6P4pNWGdSwNbbmVbcsx1XCL+tiYnmRMmajoORlRAmxGJd0Ha8nt71GfMB2kPmZH82S2Hdvc
WYlimXt2LTvdS0G8KkqFxAs4lYovpGOKjT5F2i5XMedpJerQVpoZzMbicnKAG2FmiMhHV3anBCo9
unN3bvOzg3UPPgP4ry+xvzyUkRIvMuegUVaqPYsmon/DOWvDnueDwkht5Wxhq6J0h06aBgbmtr2I
vM92Io9D78ut3kudpb8CH0ZX4JT08CjMQtbXuM6mI9lIpynj9JRp5yoBFtIYW0uJeUMQ3q7jbNLH
bfRIPm99sFZPrapku+3bhmP8MhET0DTB7C37xrrWJT70tGC7jMQjV3EkyvfNclz8JVaY9R5AJEcd
vQa7An4yZ3hTI6xb19iXPrSZiJzV1Nt0411MHXubPbcNwLUBH1jWrBfyX9jjpTKzrZ0W7DdjWokA
10YZNkxO9OlTXjiPJF4Gohx3+K2eLR1+kgLnOk6Hsfiet+xuA+nnTurc7KWVzxwTh31ix2vANPQh
3SEv17OxpPVmSp9kUMvZSRzn5Pe5s02zbOfp8deRBrdpzPPFSvODPdsrg8GRQGRw4aRW8YlWBlY8
uoybLCI00PfmvT2l1R7K1hn+JQfHxD57pv3Va9cCb0iToCIOjnJeRxnAOdRiT3jEs2dus0r/Pgsq
cZegtRvbcejW87Q1MBIe3NED9lzT/BC0LxMLSbpZ3JfrgmejJsdfk82EdhvQNRyKPt32Ppt1HqSZ
IJiTXcnHwONhGoT+WmBTVNupjoKeZNQ5tm82E5qMfkoJ/5S20DcxufeLZ1x9zvRphYXJys2zkWb3
ginLE1gmZ8dD+pmYF3OzPpMSTxkfOd9JOMXd4MVwjWaejIoJl/m9JaJYzDui+bGZMejndZrCwiSc
xdGfLFuGHkHdorXPkx9/uN5BkR+xKMRGrv+8aGuzzDsbI8YUBAHk220atz4v3pAFWPReotq+Kc0A
INQwIe3AYwlz38vps55AoMu46k5MnA2c0JqnDyctNxQSu6lw2e3Luyy6NAlxO20ancaiuVG63uUW
XWNZOFlYRd67Su0xWOZ1XY9vQ9VjDkp90gAicZxnCbfLi4J0xAcorAW9vravMkZqOSrHjc+ZBhqp
so7s/J8yQqYiWpHBMJG/QGDvtARxIY4GjQAOjYHUbbnhxOczyaKItEFm83yZPJFlGA/uid6NtbEa
lyWokQ9Q1vNDF3cnx5fsaWQpUT7JLQY61uxhO3vga9zq4ujlYTYfaEVyDhinXS3ZUSJMbPNYYRLj
1tAU605FzoEX4e2ma11nW4zVdGhm6Ky1TksLfceWbuDD6BW7Nu9431AXdEAfNzQlwPuo4xCTnKaN
N2yge0cx33c+jyMIUnIy2dD9by6iTjNDclzk3+smooNvLd1Vr4T+2LQzaKKkZnmFEbqdCLr8hLnI
CqQl0kMdITQj4KvecDD6XAigOBbgE0dqV6dk0SvAxnqwjbC2RmgvmJSeEqUCRMvvTfPJ8LDq+/49
U/ytSkFJK/w9Q5/vEBWu/jfTeorSi596gRyIlxytKCBgCoo5jsbX2viO1uEz1fq4aQ3VhFCWH/LK
jI6xPZ1lAS2nVv1ynpiXupH+AOT2mtn0YFnov1T6dM+R5FiO42sxlpfJfTPW3U6hpqPlhKqtrcsD
cQyvWZrtE84tTs2PUiMOKaLmlPYdm+6kvWjimmo1Qw6U/np/1kuo1iWyLiKghE7mbHmZ8+qopd6h
apb43PDvJgexQzzv5LDXmotFy4oSyDp5frWPihdaEJs8elHj3eCwnrjLkyF6mv7dLvX3Ay3SusPc
O1PJ0m+ZdMAdpXddQU1Jf87UKwvRhooDMxATDpwebnNLqUcnawxmB7PzYj449gu2zq0h3u35S96+
MHnh3MfJkN2gxcMol+ncQAxya2i8b62uMWmHZ0rrQ19Lha6CcU/7DfVMDlI44Gj5OpHXtgXHeV70
HpZb6k/PrQW5ooevHQoGN8DWveeBAfqumsTNcvv5qtqGI4nAm7N0362JcC2igy3R3xec9nY+TuaT
VTN2oHqBb+QZZxmNz3Xd3qlMOzYqXZ/nih8r8UvOjx0pda5cLhYmuTXwOMh695DonEgZXePZ8B6z
BcSVQ6ZczTVw1Jud+CyM/gNPNEp2rendq1li9Byt+OB19nyhs2UVjya0RjYgGiEudYyV9BeEhBgr
83Ud72bvPoK2usfhggQe1pPDwstw4y2K46HmYN8+jvqLq1V3MAo2BRbRbbWAwxP68L3vu33rUXXX
xBxiinqychrGDicdpdhApsUIlih+6zprvrgj/E+7Y4RHQFU9b3zbcQmLkhchHpaG/Vbs8zSfD+04
+Tt0ImNoTO5zgggW2PtZz/T7uv40NgNN7/I511zsjF2ASgwcrm6cxszajSVDt2r5dx9VzPEpHWMg
RVDfd3THs0O1xMAckta5s/TJOeL3vaa6TX+3Bi6W3Gp6u3Re0Jr4lf9Y4vXmRGNP/L8UZBpNeN3E
RROVtJl8fCRydTXrOaMPIsaJHfWz4hpH50zY/aEY5pjTSKQwhsnm0fDdtyyN02Pbwn8wmhRDLCrE
U+oSsMNd2CIJcK/+ShBLJd61nTJLBqiG90Xyv21sUeh7fSlUYIvxVjVuFTbI9G9TlOj72k3Olpej
qvb0IAaWNsQVp7u6ygIpreNgFcdB4eOxkmhbW+0n2tvPXYf4VK4+Ho3ScMOUodhO/jDtlEfVhCVN
p+Lw+u4uppp+np3KZQ/PKFDd8jZl/udytPaGGDCFe+me+LzXudDuaDi85HZ+wNR0MGrvEXws5EW9
p6/lD8wA7NOSeI8m9V7fMtFF2Awz0IR+p7qXUpUPEn3I1lw6ixZxiuGdEJmr0XYitK1xCHHX/iuh
toZK6zWHReZfkjmidLTZxIacggv9zmdistxFPbqIk2hM8Kbp85Xw7hePI6RGk36fmpRTMQlVO078
2NWVfSwn4eNztZJtU6uniATilKnFUpzaLi/3fpt8LTwGfskaZMP2GOtPRK0dq4VhvSxJPNBnHsBM
VoAteOAjGehxftFc1NQcEpg0lFqVnJwhO9GIi3ajHOb9oDAcEx5XbGPL3Mtl2SZOw7+ZUfQ5/XhM
JbTppVhAZJaesZlG544EXkoeDKXb9eiCIRuffkUExcBEFvvpOphTj2y/6SapCcMiidfZq2r8Xvc0
Mnonk9soB+pFoF22bXLYafFsN3d5Yd6n2dgd+WrJpum88tg1dXmKlclSVE99EPVNvzFb0z04RvcR
JUu9o60hgrGJkkBry92kGU+8jw9NSkOHbldCySWMUC0dE+CFflmk59MbaQbY6cZ55AjXqPNY6Nk3
p7FIxFVJc1okvKJp6KF5ylnsUoK+8PzpdpgufYo/LRmParLbo+Z4Ge9mmW9l3qw1X2YQ9pD129Vc
FJjT1GK/QxMB3Zi+EvmfYRPr3wh1fNVKCj0E9HtjQJkgzLHYOg1Ig86r32IGSw+Cc0jg0bK6gYev
QppLsNxVATqPxO6ruVhMNeSgE6OxxjX52dPcN8+zG70Xva7trGbxL9SLpLl0DMhTvHdbv13libpz
lZyMMQg3Z41olyNGuuyFNFjv0va1fWx6ut4IxehDz/qDWCfOS10QnSqqfep38luHa/AwiUa/CBX7
X+ax1V5lXk1vqV4thDf1M93RmBlBqT4MrQIsKpe72knu50TcNCIyaN3yBTwiWJ/ggMCKc5lrIEPd
VJPCi2343/LaDBJ/qEJXNLi4u5KKKM3BAbJJbEqKdKz0GcuIVZCi4YrRucWpJYLSrV8csk7wbXto
EPA+h+3kLYe48ufnbiKYyyM+9wVz67UEaP3BqKU5YCpvNgbG49LhHsKw+F/2zqPHbuXs1n/F8JwC
c5HA9R1w5707Z2lCdLe6mXMx/vr71NbxCTJsfBr6wwU8kXXUkax6w1rP2g1JUh8E1MlV2qYYVdG7
hCIhHQTPJ9Mp0CyFtUGDSBaknA1GXmNyqOJ0i/QrU7OxyyrM22toK6+h0+UbBBKcaN1idqsxpqLA
K9Gt/bo9+vrFHOmvkrFCrBlbDTWptEo1tOLtQaI/mUHfWxYGd+e+0wGhVXle7fH3Wz9YeL8k0vqv
C6VS6fS/xwD9i/zq+NH+lC9nqH/we8AcwQKKLwj5B6EGfuN/hlJp5pezMFGFzSMAQnr5h/rK/4LN
8xyWAjDV8BQztat6Gf/j70TPwcmzGSQKZlsmNoRfCaX6Sa2NPhvyHp/CB+qNUBKe9V+1V2nYZ4Aq
bJ4EpQ3FqVh1ME+0qoaFM2JGz6uSJcFgx7tBkowpWb89senjqWmAODEkhF7cZSOTrxYFCQ9X9hCO
fdEG0NTL51ZHj5xWuf/Vznxxk+CluGdK6QKJaLRXOxbh+/kn/0uP1/9SDSBJgv/pIXwt/3b5On+U
f845REz8+3MovigAr+kLy7dw6nkmAuQf4Wia/wXrhIEGEOcTwilXqQ1/kwEKg6cNSx+cNKxK6INR
0f72IAr9Czp1nuofz+cvJKP9JNVlvAkeDY8kz6Gjw2L72TOb2CB10eQu6wLBERilao4OMIHsbeeK
bB/noaCdxdYyUPm1/VUTOX1ygie+ZjkChz3fa1qScAGHyBYD2ThQMWM5QpPSmFaCMhN+8jw4mouq
JxHjt9yIE0K8ZTgtwZTqbISALwEISc2oV+KOgQDDatED9rL0WnoyfRqnhnXFZOSUi2Bu/J7N7m5B
yN0EpV2Xr+kiFwF0KO3v6TvWUsyoqbOk0x9ZCkQFx7xfnDAFLu3airV52y0NG1LGC8SCFW0XH0fX
Sd+Z5LNrcrtileIOI8XRJihuduv+Cew5dIo4appdh3SQnbtu5LvSlw9+mRT5NofIEoP1uBSdyW6+
sYWL9Gtc9N3Ccf9qMimZEVeQjYpGy3yd6lR+K9k276vRbgJHFsUP08svvYf/dce8jWfs3x/zFx9S
VuVPKlv1T35T2XpfTJW5h80SHyyP8+/vl6l/IYyQl8718HAh7PrjnHe8L/gNsaabaF/QVirf/m+v
l+N8AU+KfRc9Pu4vJQH+hVcMgwoH+Z9FtjbLGDDKfAm8/3ymn+Tw2SSAcnmpwOnklJ+FL/2vZQEL
Yl1F/S63tOgjKwfiafto8r6GbLwVTqefLvWma0jK9nP7yW0XEAyaobXML1ICvTazVS+7dKlRxLWe
YGFC7yEQ7sBA7oLKztlHhqBuvoYEHPWblIebwe/UAwdr+8FsNgWcM14UJ5z7AEldtcVSGJonS2aM
jRVI4YGfmsyA7SzT+2RXrbYrHFviqK+9DrkcOrtxhcR3zlceg2cWHk7SsHxvEmObxbZOwTeFZK+H
RZ6+WLnHCM121VStm5u23lhWbDkBiFvrNU8mCEPAu+wqWCq71ffmmGnH0LBmdH7jcjP4YfnZ8Tod
M2RuSDia6U7kS3sLJgdrik7NNW0LxMpQAyuP9D+jL7PAQj7CAKOYrxxzPgd120gpZwS0m6mv44PP
pr5AB+GhOCudgT0YACh/25Th8tKivI9ZW5f1K7yt1g1kRhuHykVn9c+5jPosHrB6b1j4iu/tqDEE
AQFKkjqqIudS9O7CSKhBw8d8ue0/GconT5HNp6FL8dwMVqjQxCpl+A60RB+1SwMxB1Q2ZI6Pc22j
4/eLEelZwlojKMnUI05vGBj3IBrw23Uuu+hJ6ikb67ao/GbXkhmJyix1W65/txol2HALGZy9cAVs
yjxWk/DMQB4XLqU4jHMp+1U0pMb3vveto1VrhRewj0RPNgwZypocv/auMfl2+PVajG4VMNbZ1svQ
HwkZBJTWhj0TrSxMRptxWDGEa6arDNTLVtbtfsCghALJA4g4AUxilW0O5DRrMzhRekM9mO2GzZRu
dv1FP1gsLsFs8jUMomF00rtifrM0p3yxmcbzzHjV9Kb5oboKwMXYNNk2qyHZ2xORE33Io9TOCSsG
sy/LixZsGWCxpGtubU0whDQWIPwI2rPvUPw0ueIOch+LInXjDcZAveZXhel3M4wAI0ZsaC+Shpat
QJQTej4L9auvgALRZfl922ymqtee7bnJ3P2Q99EnvrGR6HFqL5fVcZdk15OegQ2qUOsi+J3qeRc3
YwEsMDQtGkCzjZ/CJfJJDrHTsEUiBwcoSAkZewKpkibsl9D5reTcGTWztZatRVyYIt5qGRurVQEU
hWuS9hkxXD6mCEPHljySxpffpr6xnkOavnBtGQuzhZqBdHdpedmQBoafju02Y4xXn6pClPYhilhL
HjDFFek2WaLiDZoKayBP67qrPJVsRLCw95hboeEYq65b+L0baGdZrLZhg6Ed5qSzgpMVjWsWAZ67
0zxKhlXt+8z7GhQK03Ey4vBB0HKR8bgw+1kndTLceq1XGcdEs2m7ppYJ6/1U65nxrfPM1NjECYaa
FZ6YqSbYYuleWh4GO0CNQ2QqLpeBndyc0jRS2sypt6rdlMY8qImWrK+TLHbC22g02UDGodYxA0IX
Nl70MxrbXTEwY7/KLD/5lO4UD0Gc+YPP8YNgL7CSzOp2g7voT5AWfFLGo8n/MKMlKUkIx463zpFG
97uhJXptP5HH3AcgysTRzVD5HjRyAeKtN6Npul8gMYXrjK2qjvorZSyfI+f6rDQxvHdLNlSnnuZU
kJXiyOeyCHOgRHZrA1kb+iXfTF3FNM3BgseuuTIRpKOncKNbcy42nmvV5abomuXNCYtpRojKJcJo
HGb5uvacxQTumlgPUOgiVpu60UMW1AV0ziod2oy9gh4eJfBBK+DTds+NnXdv1pjJkFDMpgOFGVYa
ozzDrtibSA3RFnohD+jWhFMCXaJbJdt+AY3Y9jn0RQ1W8Cdl5KS2iqEFXGLg7D4ASfStjQN9hAio
kL06D1A26IFnN2Lj+QPWQq+uC+he8eQTiha7o9y3LA9fEo59Y6fRN721OlIOjozU1detiQrxGC+h
XPZxkrU+qqpavndtg4Nrks3yoBlh+NDhc+lQGHhfNaHCQgs7XXao/dzjErbjG4K66NQTWWsFmF8A
p4F/WbFRqx5a25OXY9cVnz1gGG/HMnbeSy2WnJp8ivc6depPYI9IBnJDF1wh5I2aTFEW7q8R5Sfh
12jYvnFoCzcQPJQvDL+N8UFLDe9u8Vz57DVGhzwqmfobYdvtuMmWcHzOEo0FfGj37Jv5BTk7UfB7
QYY45wdgkwzlZj0m0LptXEh4pUiB5YXZbJprOggAcIYcdjYwqPuqz6doXQxZRZKYk2NkbEpqb2g7
uv91qAF9ApgL49dMoV2Dqk71PFjQQXVbL/RQnQ/1ZNkBh9DyyfcztHAJCcjYzcjN7Yuw1FOWT2U8
4m8o2+k6buM52rhFOfk4Q4HGEQI8cJCXyiLsAPyZDvHItuWHh/GXCtz/pY2mckr+hzI4kf3rv5TB
/JPfymD3C3t2W9BnQvP3zh3ojzZTlcEAIcg/JEcCer7iYP/WZTouwd20n8IwbBab/Ks/ymAL8xqm
MN9xdPUXzq9UwaYqcv9cBBs+NTBzGANEE1/Cz2gCO3RyTlgSgoUAe7euWeVXcOnQA2rQX7N1hSbv
mapjeGin6VuOcX+lL+wptkuy5MYGmw/6iYx+6TR0aKw3C7g0DuxK8zRm9JEsN33SDP5NGSGkO02T
oc3rtnOnpz/9xG9+fMF/K3um/kkpu3/83fqpYxY6Q3paDZNDVqhkiZ8ttF4HYWXBX7l2R6Rc+yVq
4n7nLUzyjs3Y0v+CRUi+J2brA8XTm4+Ey91dRcShcAyilcxZ8CfqLXOWJl4PZh09yqJNblySvazV
wiuMM9QAxg8VRd7pkWTbQ46hm2CAmL1MrWhMjPCel0d7DR9ss+9MOTfBqOuKZjZGgLxm+CIvYT/q
x7FQu1+vGxFpW4RAmTd+NBZPSLImgfkDXN8qXpTdLSIQ6L0GEA5+ORIE78ToAdkxQqxiQp9IuLTp
ZHoKGOmmzgZ6CjyEZB4ygL6axbp5gLYC8wOAJmbVNqpvYrSD+cqvMyavnYAAtO2icGyCjF8yK2Pp
3bpezpapJOqs32SdqfQq6HGR/RWu0e1dP9LGbe+N7QW6hNk70j2F9c7oTC44F3XTdy8RzbFZfOeU
tl6xyqAStge4zu3XlAGtja8tsvghAdtpAw8crFj5YC33TdtHX51llDdI0q1+m09mQliX5w1X3iK4
S1i0K/6xtmguTgihRwhg1MRCm/F4gK420usiGSyqVdwv30PZthIZzGh9NlxKHd9EPj6gDx20VW7F
5kdkqsyWOGtxhcxaesU2ODWvq6k0L5rRHfGo5RVvwMhXjBAOYXYtUr0IHB1gLqg6a7xjpiABdHek
EG/JBoFYWzCkD4xxEUg0LMTN6L8T58LrkLZDMau8au0VfRFtjdZ2nkpWXO/J+Sh2z8cywnyOaPN8
XPMxzG/ifIgjLOdA99XZvpyPee185IPN5PjXzlfBdL4WmvMNcb4s/PPFoZ8vER5BLpT8fLnYwxi/
sofiymFC63+dIWnzdzYILGQg6oKKEAKjtUwd+97kAmOUy1Wmna81MTFXD6ww57qjzuDq08/XIKOm
/MCDx+U4qnuS+osrMz9fn7m6SenBuVTbwutv/PNVqw1SPofq/jUsJCcPltmlLwS0c0En3jR+swEA
T8xONYT9Na2auYIQ58aH+XzN+1Vdf2rq7u/PZcCiKoKixguwixYv/yydWV7SSVcPLkUEtyrlxHAu
LXLe3pOu6o1CVR7OuQiJPOqRksJEnkuUhU3iw6zqFmV8ROepqpm8Br948HvkwbzYquAxz8VPdy6E
hCiNt7mnwCLlrfFe/L4fcFWcCyj/XEz558IKQ7hQKwnKrfRcehlOyOoYB4KwNtm5PJvbmlKNEQNl
W2RQwXXnYm5QdZ33o8TThDQ23bn009uWMlA7l4QxTmAlWVGl4uKjpttQ93ZvppN1zw6kUXIpVYUZ
DWWT7Ypz4dlbtgSSAZyGnHUuqQepZbzF87lkxcZE+crkbpwRkNL5ZaFZlZtwgigCoSKCUmngszX4
fBkyRVUYUzTDGxnOBXOq8dBgkWnlc8aZ6q8yM4FgFsMsL1c4P9BGSRy5bPJFUWy6BLNwxJ9p4QEc
w1AemQq6k4rTnFBuOozP8+gu9mU6YLfQRsDbbd1H7HFm2ICxIyEs2w32mGBKQrZHlWX1iLbcCWIw
IYmJcRNROUfbuEiY6eiGUVRbN6vJOoAabwt4okaRbJmtRFfs6/Bh0TWETdCLUXighDJmoj6E41eT
NvHBszoaoRL6yXezh+u50Yd8GC5cTvLiu5vEbHB5uV2kb6FEnQmDDbB9a/rLkblsjkIgdSES1GY5
n2iIsDQR/Dm9wtAnKGuSNTMAaO3vDnERtKueWucitMNmkLjMeDB1mvd+4srT2OTzYzxbmJyyritv
q67yrkWcmbdmOHWf9HLm2ziUE91lZoHJ5+3F9xl2nchZWmamzxvG1ITGQrrtJufEpm8a4+g6BWzK
aJhEHwQhPF1B1oRA371adq809Bn9UQ+XPfAsmjcW5TVuk0QK+ZjYImW00C1OAvsfgM0+ZIqt86GS
vqEFG+Q3QvhS4MUMEJDfEbs84QdysvcY+sO0LlHQg4StOtTsHoOahySEOhrkhRy8o+xnQnpt3o8b
xNETrpBIc6E4jTMLR2zjKAgoZYjgjHjE1gJEq1zlfdItyGdtJ7sw28q/GVspH6ZCJzy7lGN4w6Ic
HjaZ2jktQ1O2vyHn/n9Z/PczMvLfl8X3eTW8vr/HP8+Hf18EQmFwcPkY1J3Eqaq8uH/uXwxVMrPJ
AxFvc+wgpP69MGbZ5xoWwx7DJKYMOxD/6J97QAGFgY0J82ELPBhC2l+pjNXK76fa2OTDeHwJjtrF
AK1UA+Q/wfm6bs6QreKnDltqu6/qwGaS6OsDevRBadNr1ghI5igCE9hOTv6dqL8oWFC0i6FHCol6
qV3NZ8W7hlhstygZ/KwE8aGSxjMPRAqg5PIRdcwT5hzeJbT0Ts1gr1DyejgEBWJUJPcjbdtqVjJ8
sMDpabCz+GUUAyL9Nl2zuIguChjme0wTEyT0ocRljLwfSeXwVA8dAj4l/g9rqV3UKYF1AbLnhqUJ
1w5GVziHDYoTGw9Bqz8Nan4YfctjsYVA8D6m5Y2f3cT2U618CGgVmo2jvAkLlwbyFPt7rXwLNif4
9Xg2M7QMRq6EcjhE82DewVtbbkUauy+wj5koMq/Bxqv8EUU6usCpgZv7yj2R6viEwJrJY215K9Bm
I/Mf5rF6n3r7UDkwmjp3t4g43A06qmY/QhF98ZVng6Q/gzZ53RXTiBXE07fQivWAPd5yVWL66EWt
MexsonzYkCozXeC6G0+FcopUyjPSK/dIr3wkITsxt3Pejczp15IpyU0pkAsNynuC59NgHoBvrcKX
4lm1gWZAWVUwDNyOuFdMBiqrSRla+qLjW1AmFzcCsV4p40tt4Hspinqtt1g8PL7tRNlk8D8/aA7G
GV9ZaPoK6R0MsfJiMjHYOBZmzVGZbliItavG7dzHVDly9Mi50SStgNYI66JSxp0wSRh4EIdZB54y
9sBVfg/TGnrPXFh7LmHtaCojEAbB6hWbN9LbmaintL0tGpT5VmFcTgtu21G5iwZfftZnw1Fe98Z1
oVxIpVvJy4kvcEPx1a3dctFPy6SMS7D78ztPuZmmYUDtl0XlblBeJ0I++MXIST4ZoxjhcfATHNC2
PFvYpCD6DOr6j06D8lDV3MRbEzQACuWKESkj16IxdVAKjerLWi4ZczLHI/5Rc+tasf2ttuBgd/Hs
r+O21i8X5eeyoFcgKm1MpNe4vdLKay7p9bCAScJOyrWWTl9LcwI8rbxiVSmwjcHCMNYDVjKdf7Ja
pgTwAYCpIugs3cbELMU+T0BTD8qR1voTSnyFdHtipDKvMoRMlI+42OiAcCROpjj2yuOmkbaygagf
PhZnC1yKGc5kybPNlD9OKqfcyJSKH7zEPRdZ7SEME90IhHLXtXltHAy9tbbMwL+OAg9eKVG2F8qX
l2PQm3xl1dOVa4/H6NVPtQydy9QfY+Xts5TLD7hKt0L8iQewXspdjN141elVtJ0W9xuyNXjeunIN
UmvRXZlpvC2gc5+ArvsH7mQu2LPlcFlcolGUD3HJNAdLKd5EtGztfZEkw1FXzsVYeRhp14aTo3yN
4dniOBr+g5vieqR7UmpJnJDl2RTpKn9kP5pgWJVnkhG9/QrXhQLHAjzgT1G7ypXL0sF7cvJgiN9r
CTilKLcvCPy7dJQ703S9uw67ppZ0qBmVg1PYWn0RK1enhr1zmfF51hg+sW4w0VQe0Jx3m0oWX+g0
Dv0679i+OMo12ir/qKaNGKWqit/g2V2qfKY6dI43W3lPp25KdKgu4r48W1NbTKohdSaGk5H1snKw
wmSweSdkBINKOVyretAPs6vfREb6lph7G5rLZhbmVuvtb5G2d90CS7wqE61MbKe6ebNJRai2tKwX
c9yz5ofDnwallmh3TJqXa8tDHT/WuL81ElOEjxhqQI6nI8hfI3msN3ELt3yox/bQEtjAHGF81iC0
bHS9IM8ZGD2CfScg5XjVRik1lI3lWmhry8yGEyq+8tC7JBv2sjT3/tLd215yPRtwISpnwHRtZcVV
n2nDzdgn0bMeYuXsTe0b825E25Hj3YAxtJDnlcoy91I64tCYanQ8m/5xtP09m92j7pjyXizp1oiz
fqeN4iAk9p9I00+C0AjMxdFcb/TITdYR05JtNGrHyfI/rTS9ccws20AqC9EdRK86QVIbzRiNqzTB
+Wy7SYPojQK2bb3lnbkIBWTHe5q6aMrNmEmKSwmoZTqiXjN0ibDAMOE0c/0JCfRrXA/RxtYK8wHr
XbTVcwR4cho/EGJMCMmNeA9/J98vpuZ8TdwEtV5NB62xD6PpsE9DHXmbig1oHvScVRh+nGPFnX5I
PdFsoyVrqJ37y2lu56Ng49Raxi0v2dZAy5itTFYjhPZcGSQfXPeEovsuHr9NZQ7WYV5GlqYU38yC
B1A200BvvXVr/IfMs+NPfwiHR8dAiZzbxKsLzBBX1Zh/Q7Rk7SI9Ege3G60DBvVPKCH51ov9Fhym
X3n3WR3aqxJm9qpDeX7SvE7bdRKTLQYxOHChFjp3uBbtq8jv6xtPOayY5+GaZRp1xw5aBwLgu8d+
keElUxp32zR9zWA8r04Y8GYMArS209gxhGlT7VEfYrr4ahy385xy7ckFw0GgJ/by6EdJSjPh1d2H
7c1LEvhzY65bCvuV4J6g8XREIDRpH32VUJSzLHxKl76/SVELAgqex+8lUPsMsZYdnZieR5dFmnko
4yEOjcOFwLa/tQt37/S6DjdKbw46XLutwNphp/G9U1f292y0+cFydx8IYS8usNgOm76jtwt1DDVs
cnPgKbmrYqm08HrCILtvqLbW+Gw9Fo5e9K3TFmo+72DiwZrM+eQKbA+2tnUbfatbiJlrBz0lLXiW
9IcmLfetn556AGWrZuHwHjWLLBtU405NhEw0W8dqqG2cMlO3tnILREufX2DPsrcNhu6sn46YKevb
GagPvjkX7W0x0tNG8zubn0PI5GTp6HSn+WaWp4TEIqMClUEkmUijr+zPWQJN1SXi2CtSsGintfkk
HZw8FQ/yrnfaZyNbLgdB3lZF++3qbYd/p10t+Cggmr76jIRWWjZoO7PD3lQ1KwJ394VmH/J5KddA
fNeN77/HiN3XccpDzDuyTQoKQBRL/i72Irh/41ujfZNQSxLeUWO69LjK1hbq/6D157t5du68sGUM
wE9y6gxrm6f2BUu7x8w3ctiFA1s3QekVVSdvzutdUl77M3bManF2XYSofa6KdpV22ADkrBfrMhq+
t4Y5rq2R7ZGuMbKwciInQR9FgkI8QLpw8CLvvRr8JwfqrNlfFtTfQWlBMNB0SFRItZkyn6wmJYaY
n3GYS4sXhkMmFtyNOZ6wmuliUPvhspoJSbcjQ7kT9gZrqvVCU3EdxvJ7PE6nKZYDxNfC3YwifpI2
IyC9/4ZJ8J6h73fsq58hmbajnu7jkviwmojzFu8figFsKHCYbkOEhaulLooLTXfrrTVQAfcDfJhZ
4mbXi6Mdmdu4h5PFMDzZdOPZdNVZgZs53r3P75q2YGBNa2VbsGcxeoOgNozmaZmj7RAnV5ETcVki
IBcVw/LKyh/LCsIKE5enSJgAhNfDxHk6O4W8nUC0hEZ0YPtfHQ0QK9caIUZQFjk2tYGB85smrYdh
KTXy2YzkQuNNBvF+rDt+TVO/b9vmoXYSc2NIwEFF4mDLytOr0ilbHNals5/jyGarznXyUtOoB12h
mZ/5kjrf8ikMyDtaATM7Uvar/QOQl4gBBZuPVT7VVxmPIU0GAA5kCnhCGP7FnP6i/RgYPW8jvMer
quEpN217azVi2QBYQ1yXlBgZWuCq0jXe+O6OUJUvi0G6a+F2w7U+ZN6j9FykEMwjrkTrhBRFi7dp
NDLvMj4scIsWglrRd88G8KeV8AdlnzS28ZJXKEgbcrkcZsti8YtLrNruo5cxZKZwqXdmJSr8dXez
NfFl406V3trBg9+lpFKaKPRT+UoUNmhMD4EDKxndnS/gjqHlkSvXNq+qMDkSBrfXoqFC8jZXQZQT
0FIT9xWVybHDrQEO9OvcQpBJpUN2VDaQjaCOKjYI22yMNnL0rhJYqafOBueAWN+4pEhxA2ccIWNa
09bNq8tZ9GSADe5WJdx0fsgNqNvWYUhziIXLmB76xrvhToBEtIQnOcoKulwzPdshsX3krH2UPVmW
HhS/wJbhEcEHlX+rjcGIGJ8eoJ3AfFmXSEfuZJOj9Taly/td27w4yUs+sBpfCgKqCrcNrwddui/d
zFon5HxdC83uNrEm3/IkwfprRXxfuSW2PtjQju2ynRdPpQ55Lffdz8Hw780qu+N6XJcJQSO8uAfP
ZTbemq7+mKtRY19gnCJ2bcZXWXALs7kNlpGvs/bRB41yucV/hxS9zF+xmIDXjmdtTXYtFYUHgEpP
FvOd/dWupL9HypGvxtLZEWF7LDPo85rBmRZ5dbSJnLp4RqMKjMY2jp3j4IHoa65lj5M2FU+mESUr
8HxHxFWrJvcvYhMzH7Kh6VAbSDIF/DAldrwbZgQ1wFUvc09sONFChXh1gzl3WHyEAimaGnKzj75s
K3feDIn5Ls3+iUrpGkVQeCOW5dZ0khPDwK9m2thr2BL7oXDMteeFIWVKauxiQ3/G6uWxSSgp1D0z
3DSkiNIbVU+Vv8B8jWP90nLZK1EB5ztq0BqnYzEfO6tRjtOeBDoHTzdY8/47sAsczLy3sF06P/cO
c6mlL2oQeukIpPiCfT7AgIXlWVrP4rUsFgLfXHsoaY9AnplpEb5oy2A9L9A7AscFwoSxeiSoGVtt
GvWVioNd4H8U/qFtl/rR7HnpwqKzsEa4U4aMW1BxzoOBYCmdQVP4hfNcaPlob3s/eYlTybhg4dgm
jNEkfkzo83zlNtZM+V2Wj25jf+unrjgAsiqOTWWCiauRqQxkjlDQo2ojfA2sCfa+Cy2x7UPZS7EW
shK3ph6ygM0q/cAxmDyUjptuafm0K3+ZuYaFFMhTQ7u7kpZZ4kPVtdcxzORtL/1yJW3pfGoFTWC2
zBipU0yLTReVez3KCfdxnKVECsvKDJ5A85wM4BWlvmQHXsbhmhfKBOzmhtR5sLwwoNpFeM+GQsN4
zGh549Zlcze2Vfqt71wMKEvr7J3YTHnKOu0Ovdty8ugNVmZHk9/WpbOxCiCXbhZ620gP9R1cbg0W
fZJvhUEkVgD3M7710b3sxhb1nT8Z1Qlz+rTqrM59YxEiTkbfsRdIKxIdY7YsKxtc5B5bPS/iYFn5
pm8W7vWptAtYbB6ciYAAIeC8kTltR99qt00/eqcsmzx9VQwjGHQICEANJtFjWc6May+GsDEIT9OC
MuyGU5447ld3LvTLNpJyNQ9OvhZN1hwz3Ewk9BndwSxZ0hZJFm4920wfkfO8Nkz1bhGUvjoac8HK
Ftqu8eP24ITYNslRIzAs5rjKiLxVv0J744DtzvRq7Ub9mtXxZUHJAo+L4V24HCoEPoNcwC3R77vL
NiP4TjrxAwZ+QpMAqWHFMr47vfCOVP3+WhPOsk+0xts7dV3vYsBQ6Cgd62vZ9Nj7gX/qJbmHWmRR
ZjJl027KLpY+tIwiPmp6l+xbzfbfK72qMSi22luNKGsrK7PfuW1MXi/hLOYjEa/uvdGxSk/R/B1L
geirLCPrbtGZMQ3Ma0AgtBFsPAYO3P/wygq8eY2YBmIKR1R/Zi3QTpr5sz84CajWUFzpRAbDtOis
O6KQOARyRcpIQTgfFkXPKMFosGrCRiYnBdcoFGcjOyM3EMaA3yCRlnWSo6gcqNKsZ0uROiZPQTtw
+tGPVYrlYSuqBxoaAB+2Msxl6OvQeSoCiEADdwM+trqzmeEwJFCskLGywYZg6IxexjNMxOZMuI/Z
sGcr54wb6c7oEYsF8Cm34JGc5Qy/tDT47xOL/0c7xkXy8R7Lj7KTH8lfLRn275YMZvuIx0AzO6wE
mPK7cI9/SGX8L7ZA7ELSgPljVfCnjYD4wpgavSxiC3KQDfGHVMYWXxDVAKNyjbO+xha/shE4x9L/
RSvjotsCZqi8Iu6P1cOf9wG9PuIUQeyFDaJogYwgaFlA3TH6QiUQyn4bObl1FTvMZKStJpETBBar
nDNo3737IKDxrTkA+sulYjqbLcPKlNEbqNkXr2DkZbKN5nV3rn2gJuuMXW4q8XaqvE9Udc+ZO/rI
vj3zkNVIbDxuPtAGbBw3NQwXM2iSsGEZUVTImvN6bVegAaciJ0RO65dHrUDJH2SmONRE+qDTcFyC
yL1yi2DFvsYDoZAGZJ6menyjEVDCxTKyFjNGnHcKsSjLMt76QF13eOPFnd309vrXn/mHquB//0e9
J+8VFvEkiuVZ4//Hn/5nErPdR3X1Wnx0P3+ov3zk7v+e/zr6qJSD7S9/2JTAJ+fb/qOd7yCF5D++
it/+y//pX/7t4/xRHub64x9/f6/6UqqPFqGY/oslyWWF9e/XaJevuXz9l//+h7TMsL84wvUsXgvK
DANS5j/fF/4G65LN752XBlmS9wfH3HJxWJgWCTEm2RD4y5CE/bZBs5wvxGOZDqY8tfqxLe9X3hc+
1V8XaKaJFpd8YVt4pJ7oGPT+ukDTx6jQokyTATgCdB1iY45oxAGLlW5/W7JYS+ZXaVk3Rv66xDde
/9hXO2mmgTvHtyx9oHcQdZpeEJ+y6bp7yhzYH3s2VJZt7i3G0+zONlFTrciOXYfL3jNuF5POx3lZ
6ktATSv1qcf6wZx20kDCedLqd8a7BA4Y8OEeXbLT851oeSLRZopVPJUHGTX4mQJuviCsQhzz+6XJ
d/RiLvEtOd7kiv9L5Do8JAQvBdpXSkVGAUn7QVT4unVg4HQ3NUAOaX/Y1Q0j3iBp2vsB+31Wfy6j
Q/Tby1wzMCmaN6Zk11JnUgalENYN7c6+daxLGsAtyMlgKl687A2SK/hkctMSN9CQNMAVWgO+q0Z/
084WXN139kQXlXOvh+aOJJ/Jqp4chitTOG6decGfNVb7InzC0bs1arISKhCxTUxbgQxpMg687PwQ
5XY0hm0VWRuJDzrDlT9WMxyxz2nErAUkRNzOCbKcA/kJDIS+9tEphujgCAb7oBDn9gpdBaBmkCj4
G8bwHWJOMU+oePe5/mEs7x4yYP/VcCm7WmtjFISHz29KEy2j5Abx6wPgJhB1eweqCoS+nQ52D4AJ
7RKin2bV1+NGs7Wgd+RlOAAsgXpbxZuYIHBWN36Jd37JdhA8rifA04lNaijuEzzu/4+9M1mOHUmz
8xPBDPOwjTkYnGdyA7u8vMToABwOOBx4en2okqmzqktKaa9eVltmBiMAH85/znfAv4LY1RKVY9z3
nd5HyAGe3WwAlzpuu7fraZ/nigsQ8/9Y7nP5qwE/RX/wZio4Dl8mnV/Rn0Ooh8PjWHKGLy6dTXVy
++RJ0nLfWKM57sBNjaadP5xNDJa8/7RNsXPJeuJF2tQlsDO4HlPmHQ0rLfjX/VqFxwwLVoW7hXCH
THu0WntnIKZwTLkOhb5EiC8NGi1t88clvuuGYOtFEKEZi7r1VRa+av3BiAmf2k2NL3PM+Qy8Cet/
MQs+nRG04Dowaj6qmZQAdynbO5fFb1xc+66foSWbneRtizsPH+Sy04z+lpxAXIpOi2ypJKJpsZya
HAWXWSwWxu3igIoe8Gl4v0VVnBrBzMQ01NI1OIXy+SCNswkns6N2dFtH9+RetpZ9rZ2nrjJ34u9a
6tat/a/u1X8uMIFNhYOHA9SOOEn8dUemccuFxFCMG7f+KaZdpMQL1v7NlIoDdMbFvc88IjsUkSx9
fO3L8jxHYu/ofN8thvLiiVB3Chu7O2hgCDoLYUEAQssP2Av4xwhMOF+NeVxwY9Oh9Yerzrbgn3Hk
1kmQRed6R0BrgtLcV8nG1Zc2f1zkoY2s7eoFnWE1+KsS4H0CO3Y9FA77NbHavcvbHOocChjvOGSn
5Tr0v3OmnWVjXUJ1kYJggDqX+S8vQcvJAVowKnnmzsykX63MRRxNdyp/FExEg78tWGP7+T9+qf8W
gB6jmbyWz5e61C/2UN37bbnLO8R1yhlA8c6Acxr7nWnAEh+dGZi+FP88CrCrs4P+Jzfvf9o4yF+v
rgvUJHapf/1dG42rkYjGyAEEn2KIQEhXmKE04b7Od2X4RXuyUCAboz0wf+Z0Afyd8NxY7zI6G0iX
AJFZl9xXu7jmrbdmPLqXLD7WyQ7M+cYOT509spje/WVj/g8f+99bg9jucLHgY4nWT44N5V8/NU02
EVJZzQgq+RqHejfa4XaJgCUtf/P9rP+ivxxE18d+tcuAgSA66TvJv/9C2QhmYqK8grfMrXcr7S3b
xuYIkSmTf/ffiv7bn0UAObFDzhF26AfOPwLzf7HBrNY0C7Vx3EjrOm7Cxyh1zoWaThw1TzqEWw+C
rEkg2ZXe+9Thngi8oxOAqN4HBMqq6Ybun83QID1Uc/myphTB0jPVbpCgxJudQe5in89XKxfcsBr5
u8xwxHmvOS/vVAzfVo+LnJkIXehnmhi29rqaj7gNs9tJ/XbQ2IdgvgctpOKJqpD+ytz59oOMx71H
Y0E2P/RMyyIn2KHwzQEeGw9sCi8mITSO0T3T/44MVLJlmvKphXdubXNt1nojh6VkWv009cnNXmuq
Qsdcnrt+hTdZpwwf5PIjrPusogArP8YKcE8Mdj01lEjeMpx32/VA7u4KOgQKNsRY9tshfbbrcxGT
IhpOEZ49b2ZV7w5ToTZOBNCVryH60Fl/mLo3K3hdt+GIdFAwU3PIqFiiO4rlhLgAZfCpizDe4fqY
7ZuJ9ImZvx37uorlLoTjllvPc1mgDX7PsbgCU8j99Woe4fsmP7HzHfEVQPm2yLRNzS+oBygsd5Hz
WIo7zKtICNWAduiwVIHHtt6ySu9s+Y8dQLRvwwgQJA62tlPsRqvbKvcaghm4ta2FC1hQtFvHI1aB
+bh4827trA95W30ObUOMlGJ2qqW6ZvWuYi/31bX04bECVB2APcrFOyPoPsc1cKgsZv8sgp2vAdRH
/gkY0E4NJQyF08wf76GwYhjAdMX1i8C45L2vncvC+NTxtklxygnyYe0rU+cYzb8pFd+RXNx7vCfr
5J0CkO3YAwC9rrME+lu+9zmb8Z9rcjxGvU/oHgJg/1qRAp3CK1cdGw/DSbBpmDam4Sug0T3g0lMU
3jP3YCmPTuuW6nF3EqYEx87K3fQnJk1bZofbJLwNim8Smg+m2qdIck45QHICe18dhPseOwsiHf/Y
mJ084x8Zqm91cNExh8cZtnqZnAMRYfEJN4z1NzmTUlrvcOo/Lm7wVHsvOtA3HuE30u5XDoag7CXO
UfyIByjQ5oqKr5hqLEylIn1E5z9Sbw06aOuMD3L8jTGC0xeCvI2T1qZegiMBdtopOkyxukLW5wxT
gr38GWnIIDa1x1762PgYR7vp7FAi4HY/rX0Kh8cOKFfp4SEH2YqZefKpeqjiTZK9Y/DlWS2RxGCB
t+45T+45/k3xnyWkdzLnXJcwCmGLdF5lfDcGzg5lC5PpRXhs4iJho7aeg+JtNM9QE85WzK8z5ShC
gDqoH3WaYdu7d6lt7SPSrqP6TTPKUfnvOEy2eZLv5mmi+SF7Wo+UU0mXTrIm9jTENX3Iu9+Neuuq
jqAze0Z154f2YRg/6E18Qf9hdmdvQ5ntOd956mSlTDpQul81jWZLT8VJ9uN2HDWDeUuAcGsBj4sB
MjWHteFoxr7TBtwtRIhIFvGo3tfgjT1Igt6MgAYuanyL3JuMZVbpN9LhVEnwXBL+gtO29xljNTHo
ZPe9ta8UDUskj2c8LLBXG6A1qTUcPPfeOVU5E20fPN2rtPKrjPnv3FavCcCsCRUwLmAocfgYnfou
isiIyfmA4+YoBUaYZth7MzoeF3uRM4igLMjUhENTdSedeJuF5lQmAOjDs0ea2SB6hyGvcf+Z9fMh
AUbMr4Wx5nUsX5zmp+GsZIFDCcJ6l9j+GRsvKcRXRRZ+aZ1d+UT1e8C1R9IdZ8gN8S1YVnikZ+Iq
F4yXwFbaef9gqUcJ0TCl85d6lE3Y+9uwOBXLRMTOxeeLtaOZN4tn9nHzxNagnHxTD/WzPV3ynqcU
2Fl8AaziTHSR8FGGdtg51n01IepyX8kAh2La3lotinyg4Pz+xlO4jR1eWxsyBU/rYG9n0+3BFWyw
UB54kJiC9Vjzm+3IPlRxs417ur0x1rjRWzA/CZ/hNywvyHlXZfztkBBhyRtT58KF/JiBfM0DsWGG
8xUvVzo5wcMg789Uzb2kwwux1HHCkNYfqY/U9scEirIaKAAlQB7ReuPfWcHRUDA3PVAIUehTBvIt
xbp57Zkn4vQyPQEE5i+4jvqOhC0NMXZyUtJm6PNHwfDj7sXZJ0HVVjRYVO6lq4JNGR4n+bk0r936
3xH1LY6NTwv7uw7kZxgnW4iY2/IVXzZQLMChmJiUee6j7LqYuUjw0Ca22djMJZvM3o5gKGF+4Dbf
RtQPz110a3H/HiZ5WPK1WKb9pDiD2p2dZSTjwBLr+cHnDkvdjW2enfbcQjirPnT06bj1i9ODi3d+
wD5v5uXQle1uzj2mQzynyyHPmb5RBrzk1HFQqMrUdTmkDSZ3+B/FmcLVjZWCl1ebsd8R5aKgJGAE
xQJesRKhWycPAOt25VJskRZ3Bu4PEeatGdVm4era0bOid8Zhk3F5R/vhIEn7Rzrb5c5Vz2IadEcx
eCftvCyJ/wBce29i+kvC6lj1mpqAhLGg9SZZ6kG9HWauV3n3BIp1HOWGWTCetO7aqWl1xRDDwDOe
crjd71zub70YnUS+pOaPZVFM64mz5U9b1/U30Jt/bOJncqD0GPZcskeV4If5sBhfDUmyb1ZIYG22
g93cJCLdpIaFuBp3Qcp1/hl751YwSjIUHjB9O7Q81l0I78gwcufvj2fuRzl2ER8Kqj0wF8+OY1M+
g6FjNVk3uepq6Xmth2kDX4B6WQtPLewWBoIwT5HjBd+PvZA/4WEvBesI367HXxiQw5EL/T4wqsMc
NBxbTK2DjQVZuezQ6unwaexTLsqrAexs1c27Ki/2c81JrsUjyuYLdbOCygzkYsYhIGxza/Eu5+gq
Q/ojjdjRToddIt0F0T2Jki4kYuZVm6Lib/G2jG6PmW/tIiSfyg2OoqfcCSD6IpZrjxu/lZZ/NBUw
WsfM7Ltjj6/KpzVD2PFtvp5SPHVXFubF6+xd4Z+cWRxmgux0KGxDu7vxs3bXMv1uwP5V46tJBQTr
ch+mPKnYRYByh6W5Xdsx4krcdMOdqDh+iH5v1luraX4xXr0d++zs9hVUNiIKKx9AjN+KJVOH9dWo
nTMdcsydJq6r0Pjl/TJj7IATUIbLOeEgmidc6LN9FIpvDzaBZtmXjYPo8qmMObgGSjC/I9SFXYq1
ZxYOuRxOn3xHVI5stXVgMR7si2cvOzLVm8wqDn74IeKncSCInLH9Ne88zX66dWb76DNWYha6q6xw
V2UU8qafijhFbomTP3NVbpfd1L7Sc35oPH7v9mVpXrgUuJ062BRU+fXCGnbou19ZHR0bvZpt3ulX
uRp9AEPlexa/i4oj5aSP03zjmRZrmKrvrKm/nTx1XgZ5LNzpiAgX+PUVQ80djbuP/1+X/r/SpSPk
2v+9Ln1L4xFa9r9K0+s/8k9p2gOTlcD9SaCSov6GAbfKf45y0KyRniObiFVC3phYz/8Kd8DWQslB
R47hw631xv81yglWWpdHXBpa0P/Ebv0/wH/W+PRfbtAgiRClPbQFMEOJh0S+Rj/+cqfVI646x3OL
Q2MZfVY4RWGJOMvEOulX8icLyvpTZzELrG95oKMjMUMKjU2vvn1Lhz9hVsbN9i/f33+QD/7bh0o8
wGJ25Aa2x+wriP5Nzap85apaWWi7vDdvUro0clCdmf4eahxavKsEt9iVcmz1oxXDbiwl5G5u2Ll5
IlLIsR1OXv/9N5/qX6//YbJ+qoRJAr+i4zEW+LdPFS+NqwY3znZpN3KlITrrg3BFlBvAm7dC4qb1
m6cBmZpkd9uL377Ocr7HOfNslPy+HamQ9im7CsIs49Ktx+hZC7/j64wVF4q/+bj/Kh3xcdfiVB4R
xECHY/E/JMO//LKx0/ZOH2O0zJdl0QenafXrOGj8RZmci69RCI3c7+H1YG3GPr3N4sL/FRYJY/Uh
df/u63P/GRP6L7WGTxRFCCd+SI9DGFDb/W/PGuCnxS+9ZC2/Yxi9153Hubmb7eIhxqkRbSeQs/1R
dV2iWdCtkWNjssIsCJPgvAt8bwnBHy/NT9AXI0zZKcfWlI78mTRzqkBfZTTYBJBnOrSNwF+o/sCX
IDEX9/IxD6r+Ivuqvs2GYIo2lrKxHI0uZuBTnJYZl+9RqZDLTRO8a5Xo7kZ1CosnD3gLPjZSs0k/
IKeUJ9/KxG/t8TcedWXm6rbnHGbOFGqF3qGlGOeXSRvHYOMAMYLqr3GdV3O9SCifAepHveapOGJ3
Q/oUDH2A14AA35/EBAVjUgvL1lVn++IlkGGf7OIuMQ9RVLv8S4LCq64qWY3UJ/iR/o6VcH+LkQQB
YCI4XmQUw/QlLTrnxFy/sZixMEvdcCNPmWGkko0uqXouOEBYWwsqzDid7IVQNyZJwuk7oAITTUs9
UfldpwsQxX7ZSXGM1sdi6zGK8G6kpRL2unwYnyP8hg3WdDNfuXGfG+ofpuSP7bnMbCbtx9nRFImN
88Fx6dtNSFIvRMUwtaO3hE11MK2U3bah0/N6cZPxgfo5fd+kWbdlWPZLDRjAaj88uVZyb/JY7xY6
7A+pZ5866V0k0fYWjutmrEY0v16BWkdLJqNUYazuj1aOtGBNaBJuT58rxzJS2mVSXstG6XPEmSgK
fyejdxf73EsBs/CZQAnRttHS2JjAsU6MOvZJfBUEyXp0+OxjUkWs9QeX8Zk77yue2Xw0875cOxqI
iBVXNjv0Za7G8jCA18ZrT1qCmpmaEwFqi3ms+L+jaw+M0sJZf82k135NstmZKfmMpCs+RQyIYuOb
hl/Dtek5M20Vf0GB5ZxTiv4jUOqu8DsLA3+HK4ReK3rIl+ixtjgU0AbgBV9ullfZOYaNfhO1Sn8P
wnLggTcdV3Zf43lZcWD3np6js4cPnMxSSGnxmHIFb+0aA6zAue/ojtjWaK4j6EvPpKaLvVOKj6aj
GnnyrupidO9rvJy0V16nC7e0sa2LA1vl6nMyYMkpCfEulSEHxYX7S1NEeBeOiQ3Qqp9eBwdkhizH
Xxa70n3vNDirYqs7YPvEUZqnOKR3wq/bz6LI2yvqlEt50HY7lrd5Dljq2POH/qlLR3z6o4UQGKo5
ajdFWpr04hfTIJkqBlCJC9vN4NRE0kLoHIzWwOStOjkqoueK62w2JyeLWy3jK5tZ5QEe9Bicuikg
ktCacEQpnWP/2+E2gs+uy/v2RvrYb3d9P9AROUg7+skM0fNzt6aiUF2QCHlM5HvsgU49hm1txLUj
vYjJ6yKy+DLmteOewpnwv7VN8HAOd3NsvOKS4g3GK4iLu/22E3hn7y6xgQ5WHmE4VBRM8WJniVJW
Bx3GVTQcicEl0RdOQhV/Zc48oGYNqe7neJ9mrM5v2TC5/cnVfRdcT8EyWtQtRHFwiufCtU+z4+Dm
jdqA8tTNoBJvJiGVp3BJNsGcBgxc3Jxc+z3OvwQdxgi4BFYXcxWByxPO4Ytnxf742toVV7wlilT+
K5t5fjaDt8TLN/ZNMmIbM4adPLVzlTnhAdNdjBbeBIE6p3HSrpedhXX7KCXq8m7Ay2VojWhppkmc
1pkwPEV9f0o1N4NTNbq5+2b5paovVrIAhrZzsszbNpJ6eiTIN+XjoWMlL6ny8/u5fMC+6E43/ETO
wNsijEdFUDLE6KKGve8RwFQc3Tb0hUCNT3ur/VMki0sth49RzJyGgodk21SA5y+qAd7LUb9FJTuW
gxzEWSVO/i4bPs01SPkYX2pvj9ktIa/OP3mwNSipJsvBNF1PS0GaZkq4JM/EeIIr1qnAf2MAFgFA
j6GbQy4xGdJXBA2p+Wzdyispdulw4381QVwud8QGBEY63835EQ1jih3MClfdxYsgMrTpRimXYziP
RbKXedYQH1r8zF8Fcg1DANfNJCme1FkLf2BTe37t7ku7IUW1NeDg4LPPWTylpyGshvx2EGx+f3yv
CeebcZp1fcVFWVi3PjGU4ODEvMVyA7mmJ4nGS+uVPxwMVdYzR52LASUzdrMdySJBSaoZyD0Z/HRQ
Z3zdXeLWyhCpk9RE4sXSXe++UyzZpnczATgIXLSxzD69Bd2Ekactc599vvPbesDCqfrkpmIPwzmL
i5yazNCbE3pAJvJm4XMaQjtlBetCvDxZbU1cLgdDYOdIm1ppTjjPMUu0iFs+ExlQNZSzULLFhd+B
QwDCm+e/xX9Ah4NO6WMh0hJYzzHe2fTOypMs/44jlNVbJt4oYMABsycwis5rFNs3tndZIvIxFHjE
AYUbIrW3mtNC307fQiCM+fC8u0bvjYO6C45hrxkTx8zgdQLGr6jOXdhhAOC2QH33F/4WjAg912WY
ckLSFSJuC/92YDZ7lGN1Gy2M+ZAp6YbS44qWPU+ht8JWxmPJwimn/Kj6ZZ8CTqc49Yeo67720/gu
cQf6OEx+WjSCJNNrH9VE37XU1Jk0OiVCvSP6vg+JWR7SwX3E1mudeXsQ6dLOA6tYL0eb1e7K42JK
7cR5WtJ3LKEoBooWPEIUA3UJQUtzLDeKTU2xglmWc+irqzSf1nJu2LtDdh+oOWBAxCg4qdpzVREB
G5bkAv9lOPjK7y7ulBwLxmR9/AhH4hXrqThpbgE/fRt919MArIaGNQwg8zHjslDThNUy1IezEhzI
dMt92XcXUXOYlGjNDD+a8CVXfJyaCdr9YGnk1gyKry95TDbpVFGtIamdCbzuMjWJ3NfChrsza3VJ
7fBcVqjAuj1VynmgFJV6xPZqcu2jQkmzStzGRnEHqSEZnamguZMLEELbuxsKdD48m9PnrNGAsqmj
1AKk5ZahEBx/mV7RUr+GFsQzvKXvboo+o1ESNPoBIktWlFf4EApk117RbVPq4S71RLtfIAMzV6Kk
VNkuQ0b6OvfW2LOIxMY9OqAiwUAqgXafsTun8onBkjnPpfNuaHO6T2e/PkyknkCvZS9+519mR8xM
HpNir4fmIbRyZB/4NmRD+HJUwyAvr6OYPg5IrkbvyJm+tb5P+NBKvnuBGccH1olg58GSTA1JNd8m
CBSOw963x7d4NsWhzAUWgcTObiQntW3v+B9pW3bXATyBXWQIkLV9+UY5w01RLNsl8V6QzVeHj/8+
kIAcwX4uE63SyZijt3bMGArvVZX5lazchUcFWIoY0btUT8CQCnFzAL95p01R37gMZpmAraes8qow
dLQEvTNgwXFaYuPTc0styDNnvq1b+jvjCjgh3nItUybqzPfdJiXz1LrTwXXHSxzxylitnG+CRXPi
45Nc14AHLyqz502Rdw7NM3ic98QqUyKlvv+Uu5K/o64hvfJt5m3+Urii+3DQgo8Eds9zzUO2VGWy
c+LlQsvjuNOlS6Ay+6HUj4OTbp27mW5ztrsp/LX6Pqm8ne6tDjMXh2Px4muaF6wUEH3aVPQD1QNB
VjrX10YJjrguCnHGhIVQod44BO9I4mWccBNoo6PdShILxNj7thl+iQh+zRCPM0O/In8wwlkNINFz
X+C2CWT56ORsj66FTm3J9N6u6zcdqWCEGKqjYylocvNocT/YVpU8omwQBzYuInne3dZK+ZcRk96W
wdvCmFWdAXodq5h6QUMlWRvTad04KyWt4YBduO296kXJBZWxC59Y9bsupfVMuzl6wEpjwUOKyJl2
Mwc5ds21t3e6jbLQ+sgYp5z7YPT2/lQkmxYz4sadGnhNw6R2jcrGS27i9rwEBl0xL+QpMFDFVKMK
+nu6V1nhV2n4fh9gBFg0W4wtsOBa9ncLl8h3Ymx0teZd8EDlmH032/Z1Gwl9KKRFp1BjiieYsWSq
OMjte4s2S8fkgh+jnI8id/U+cSVzCCr7XvHZ5U/8hGyIiCjqtHAy2mQ2IZSyRHK2F/eW8CLqddw+
+XbvksLnI78tjsJw3oVusQd7lh9z0+o/Rau4qMDZwPMx95doRHmuUoY9VsJUL19/m5YRwY2kff7B
j1l3nc7dR0X+Ufe8WLNbN9/pNHwlE8BWRCD5DWFC3hk2Xwx3aXVwQ6brQTogyigcWwPN7M9pnnN8
DQWpzrgU140xVIipMXsjsPXqq1CN+GTS94ouosdB1NRsFQWz5q6O6n4j59UwVI+s+o9z06Cne5lf
l39AGpVYuXwOhcdUoZKY22zK11RXtkyLxQ2smThfN/VgR4eFFB3+ujrF/iJVONUcLynyWU0EhE4c
3dsfLC+S3g4JGraTytTfMmj1yWec3LMKMvaLsCtWUr0vhjVviep9MVFXw/TRYSytITGkZnybSEjv
AEFDO03GhVE3TUwc5nC0hVSSpi3PtJrqBzCdnH2S6FLOTnrmcezBShNa3CjZmttGBDSm+5zc9haM
OtHSkNPX3mbUCpUjGvyDVhrHQEwxw6G3keJySke3nMfjzdgV755FUF4QWyDDzfc4lZF/oHtYbQc5
9V8J1uZrAyh267QkoZwZfQgmSzPezKq+VW5xnWtSp+Reer1d4naiIgljYpKH1cHyub54NtewdJ28
5kAzuRREC+MLvy52cBsDxvRmuSc+e23mBeHN8+eb3AzXbpO/4ME+lqYZeC9Aco+eHrZW0vgR4zsC
ppuITnkiheUUHefaJTuxUEUoEywHDk3jh9lt+htSJfh4lqb0MRcg9pelXX6UgfvLJ359hU1efhlY
Hhv4Tt9QvgD8wiKoMszhoaMnCSYmXs6d3SXPeYpHe0MvX+DsPQ7u47OXuDBM4iho+0uTjtG+rDkw
QwvLeVQ4C9GrOtGEemDJeVaCXnQhSXn63FCoE2SG4OGW2HLDe+MbwQaSSEb4ya9WxHvIXtZ6yua3
qei1zCA31Q0CVSkYIyWsNL2hAtEwPtU4g7ZdVWBJDb8cQNMwGWMYBJyU9lAmc/6NI8udg0WgsNSu
jxI60/SPN443gecX18ZP7pNofvdaPjmXhacuR9jJxnvQzSdENdxcDi1QTgSaJ8aiINLgmirgC3jH
j96vnopG/QZj9hyYaTguC2tir7KT4Prvx4bKjjjkUN+23PDL8eAHAydgimybGsZLQoKlFUzVJm/H
fBuQhn0Xjex4VTrQce1mzGeTiHEYcap4vF+AS1SZWAmtBHCrQ8RCAylur+EMgBV5dhzxJ8uS4zD0
JL+4+m1jl3J2L6NQGkg6kcvpnGdgIgzeDc/BJTWIU5uaLw9+QlqJ+wB5JTckzmBb13bCD5I9DKF1
uxpdTYGjObC2haMfxmmEItD+LrLI2dZ0fuEC3dGBWFvjM3SFX8H4NOrksZfxTZAyL1dDHm+44l4Z
4PZVL5/6OfOpvO78nQrKgZY8nhs2MCmgiwv6xdlRRutH0zmx7Ikwy+YhL5deHsnOpvw/w7U40I0L
rcgKyJCxWNk0l8KZ9Z1UHk8SJ95g2cwxl49ty/B8TWJJy95SCcP8VsVZ8gf8BPnWtlEEGaksS+8K
1AZKltmZFgb5VldfRcotL6G9qP7N1rF8jWUB71dMqn+wFzlTCZEE7ZoEpbNnEyytRwpzHAp+H3AM
PJtoTUfPli6ZeF+EzzZnX6xgUY+w1VJ1TZiJ0lObA2uEIt+lZOq3sAwx39ZxZ5iOd2tAQjRx+DEk
Q0U8P50bRE6dV1/cyNR6kx1NtK8ZVGM1z5lry5RFj1pBRrhLV2VYwdsqeI+LmcODln6FLuFxT7kL
tT1dIWRD708L0QO3iLSNYWJ0NM1wWt3U+SAeFDSp8cA9xAg8JMB1dlNh4lvj8dARxw9seR0Osn6s
VAM0P9SN697GqgTNGbd9H5ylI+rPpJ1L5NOlSdZLqs7FfZURvz1NWRGxA/ZCQTHM06fEdKy0BR6w
Y7fYw3LwCiDs1zaFG7eIa817l6X+etGT5YdXkam7ValTVTdlVhTiBZNQ+abnwOpu0sEPfjKupsNe
DRm3lKL2I+DEiZenQIz5CdloMxgfPaz3h6GuluWyBEHO1865gUyfEcsDnVxoVEpZRXMVloPzgdqY
ip+4yJPrQOB3x0814QDlzt5UPJyNmg9NriCzynjCuOI2EM63qUN5366lg+SXxw+r15YDeJ/aZERu
3AmgAK/UVP3RGFTnbTZyZSbxbIc0iEfWuGnhz48HJ+2zOySD7NvxZk6lYWtxsJpAqm9GTH64WFJH
Dpek4UQM07nS/nlKKiz2rMKw7Jeg5QqXcpFaw0Oi2Tr4vuCSGOrguLZF0Uvi9+sItu4xQy79ZMVY
uUx721Q+CIZxsO0jTAQHAFHeyG4zgvJg4YxrceYwAtsxisdcbFoxcl4VVQ6O1SqwuA+SerLNMnjp
b+R2C7qinRmelyp6dxvtP6LbEBxi3jCTzW8Ml9fBol57tlKggZZiNJi7XfsQl83ykqFA6I0FfCJn
EbMwphXKiC8J4EPSeeeI5jBME/yJAHH4pYgMa6l2B5+uPIUIb6jBzXKow5RrLCk3sqi8mGVs31I/
wnYfE+74kraJ4eKGMy7QkhDvp+ypcsdL6QU9hUxJWzwwxuicgwsIvr+qdYqn27EtsvAmkfpjavgb
98zDp08T+NFvf5jIwKfe6qGF/sgKLauEgfdSLs8NYgsmNG1naGUpfdeVJ9Aj/akLvisWJ5w7s4eL
Al+jcwEJQYyl84ahZHeSUfpnzJYZ62XU+5CMZqBwPDltfzUMeUTvA/MQ6Ac1bcsbquMwTBX8zzSI
jJmnMCVGJVkP7kdvrHMZ5sa6je8R8WEXtRmOjQJ2QrkbixrP3tL4yaGBTZaRbBDD40gb8oO0h4QK
5aiLfpa2xgDlLWP+NRRpRhGV8Ox3p1hNtb2q8MGXVCvXu6lblu/CkFTfUZdJwTheUamvgzJkpY0S
r0z3Fv297R6ccDZuPeUsAjUs5yyE9CIGTnI8/E1i9b+E7ZP0zsvSMDZlCUT1nlxxnxmK3Le6VDxx
djw5Nxmy2UMeSDicMW4Ba1e6U33j5W37JijEKlgN8IFtxQw/4oZQRP4C1r95TETDRb9Rwb3XOOVH
Rl7+K8IScF8784S3ptOII+tVl2g4JSrjlut8Qp0wbYJvodZA8ApulZD6+K75JfBybEt4beXGzgp8
IFXOkCwsWnYIWiUeYm+wyEXYnuwJL9NHvyubXL/VMD/TU1hmzme1TBArUo+hbBEEEY2D0CPMxvWb
mqsMj+2rrke3v1bD7L/YdTi/a6dbP0Xitn/Eou3vzl0orVOL270oq0k+Wn6Hm6oKe9w0loIf4lhJ
NrA3AynmZwdpulFVUbw7doJ7CXRV9qQ7q/uzNNQmMqOOMc/WlRfdK9JdDzmsIAA/mYPYFpblgqtn
YjyJbdqt31ieuaMGTodzx3cC98tpJCp2EGstiAnC7NsQ9kNfg/jkPk2ibV9cxw6/kyGasci03A2L
coAPq2Scrk4jJ6KhMOResxMiVuYY+7ndMw5Kl4jpReYtWDdd2ZHBmvy73FK+PHZO18dbYy/mCwq0
f1ObFjDgSFfmRqc5MSzSzOlDN8G/mZTXwnrxIoprqyVcYJHkEsN0NeONLcn5kpkfibttTFyodzad
ODhyCanu6nSofhZiCg2Ub4MLNDY5LmzLK1KGTLqpUfqSEQuS/z+4O48mu3FtS/+XHosvSNBi0JPj
8qT3dsLIVGbSe5AA+ev7Y73ojpLqdil62negiFtVkpg0APbea33LtceTOcmDK1aoVelEr4l0SZaB
W11qsuj91AoBIsRdTcbKyvEulP+Ys71ztokyCyViRZtrO4Vies8sh2eVY1i9Jew0+ppyWgi7vO3J
sWZWVFn70tEc/uQYTneBT0NmlxrPfzCDtt9cCToa85SOGOhPBrBSkymWUoKl/WiXg8h9JIo5Qdtd
ICIrxpF0CsaSQ30QA/2nXUr3mp/NgX/mQpKo95MndIVNS3fpIQxTh0FbrSTiL/Ccr23UptU2hqTU
01kOinsSeyzUUUmXMSYkQzaY9fJSwb7kcl3CtTZ+EZQ3Om5gbpOJmBBQAwIwuLSgKYTsGZSu25hZ
IGpxw9jiLgqD1LkYeqGHfRQMtmK9181VW6T5yuPI0R6Ws2mu+64o9N7QmPgZLz5q7wX0U3CqhEV/
e9EFhA3Twd46tm6fohvzKnSS3tAW7xbPgxDxSTaPainmS7COCM3IqYS66zKH63ZdjF7+xIkyzqc6
ajsy0fq2sfcDPpdXqyUbFJtSUT+UbpWLJx2Ew7dk4HWvIAbf1wSxxbtWJ9G3zKvi2g6D6RxaupfB
1sEMskntyHqfysZ+yWRQIcAN+/gm9ygQoFqPxS6sZwCYLXM37Gt5/UH/PrzrHDssyCwHG4mOtXDw
MM3dqC4mevuHPHfyfN+PorVuKggACTp4d5mP1BriJ6HbQXmSOyVdAb8aJT0cLHhEVjWpIVjdC73p
kKPqdPZ2CHWMIetcvY8lHEq61H4IGF5QtW2Ym2cPJEpHFYGwACVWuBPbkuVF/lWeuhNJIzpHeNiD
JVmVHvYjCEyaec6crqI6z7aBSGHl3kE8AFPX+jNCvLbU7akb58trBMuHzQFMZc8+qNf2rK2GdqvV
QuOtSnvDFKY0IRuhi5V6O7VT9a6HsKYfO441OdtVCMMuL/2RDpLx4ENkQQzDY3Fi907NxmZnzUf3
BTjCuIC7UdN76IHwZxomFu+G2SkYc8qB6jtRLgJI8kWCM86/PtbSZF6OBiVng2Oi50A4ithCteZj
SWaqJLvT2deOsxdlE0CjM3V1qZSq7yuVJ5TYVctPLdvRcfnzp+kLeHvO2b2LlnvLoT0LBGWZqV68
YngtQ3ix/OgoqXre7TeL+wuBHBEI3hbfry8UzoXwfJC2TUzpRKAeBaiiZySXRAHnmtvoMFLNi70a
nA5uiYiTT7kYuv2LM2ar97N51KnmXMD8yW33jmdad8PgOSIAJo3GI/OfXh+scgZ0BTmBc1hIyu68
B8O8UvESeml8x2Zatmwf+tEp15XA9eNI7DHEsG66wJ/ulc1wmL10RRC2up0B3Q0QjLaFgxI5Yp1A
mD5l75yzREuKrCjvgVhi3aAq8COAeDhBNlrMtCP17NCVyz3XeianGxtPXLX60EfxuqWR74klku+U
FOc+qzDpKd957GXtnzetYV90u9h/I1/K907yYOiuR1wsD1mPVhLPgpH069ORyWKQ2dNjblsTcI1c
tzsLBAvnUlrsl3OhMOeFmsRs+Lg5s6eUFeEsauk8QcQwikCcZek+jTDmIk2qEVWya8YnsCnQPY2J
h0/6uP5N3+G/QH+ss2vWC3mFFbLhqCCr8n2A+22duZ070TfjqHU7JdXwMYJSxM8HG+fVKgcO6yEq
abUJvHq+iiefrJ3KzlfUo+mbi5Z2KzsIrLmzzhgaQxPE2peCPItL9GcxbHzCcufNwOSh2s7pG6K6
zsYH16fnk/KTN/7slPwcqNhUzfxl2DUHIuBGUALXQQbEmATvnq6DQlleHzAsAAOKOeg7l4WRJDQl
+aD8o13GCXbVvpvfYnqVD17j5/EpPSfX33VyYhNUdYnHK1AImzMKkRM51xR5jTea87H4axFJA3A7
IKua9zmcumEr6y6Pd1keTveKGCUwTTMKg9PCaW3ylcDMjgdIN+QlwBz5pHbKrW0/+cGNR6VL+pYb
8HjRHYFLQa6G6cuPsxKoT5ZC6eO8Zz49JgC4AluV5weQPctL0M/VpQ4Cko04NIYhiuZBm20e4sG9
TirXui/L1HmO/GZwkVED/sHwhrYo0mLiBRrT9FUIUic3sszsWznEbXvW+RX7d+lMqsf5US7PGTSy
+CSLQ4RlxJ2RUs/fYoFxkhNuxYFC+bGrkpbYTuxlHN/x8JGmPHvmclCoU1j9x/4zLRD24auMkoEP
mQNBXaj2gaFvCvizwgWxQwNAmLVYVN1tWKI0cuwRLQP0ozi/t/Bfv2SpYIAbzSSaWBPL5gas/Aqh
d63yibWyoDeD+utbMfm9mNn3pw2FIkLtOFkPo3hsgMDRhTRXTpPQgxFmQQam8nhZGKgXg3WJx9Gl
ualDNz6wADPKgmnfIqyfi2e/cTuzY8Voz+bC9MVugFA1kEgeRe6hA56hN3Y6BIQgog0vLhmNWN8c
4VixhO5mnJNWUBHRbpl4R38i969sNwZSZPdRR7Za6oKRtATbQieQ4xzTghBRdvn+HZBxq3eDVmtZ
Z+dtsAfkiMIhGD2OKZkdrHSwocaxGKLTm28Qna2kw4WspU3oU2FTs6bhp+bM9S3NxKg1obmOIbFm
kuFOboKuwVvl69XA7r5fCN3LTntluG9ZYJKHFB/EG4IH9yXz2+Q50XQHNlEV00920bxc26rzwdK5
jfuukhrR5IR6zKJ7C6tjgwGhwJZWG/vGmxdIgE3g42CIZxdtRG0jwSizuLTP7CGszClKl5oHKRRO
E5pVID+pDQ+M8Zgizcjt6EFJL3+JZqEm0me8Jd81bkOWfOYQT0jVtyzrfCPqMdoY6930LnTrvPaG
Y5dO2SN3KnsXNmGDMVAuFuplmglOV6DQYST2yzsEPDFvS4Le97wJ+XMUc2il2WU1fF7FVNiXgad1
c0rJT4KsoEWEW6VYsiNiOHh4rh3XLzEn2e+iRB21SZwlaznvt+rVKriAbRKGeGuihWPxiT8WA0F2
aTOtuweclQ0CMYgrsqcCjn0ChqBkTxnYsCjLP/vRci97lCifTr24EGh9hH/KbsybqtHJbBrQkC+q
tvRdNYcpogo7e7QGPVmIdxRdyNz1vNcml/Zt6ysvhRNXS2ZEVJT3MaFw1EUOHWJQZjVIP8RS3VOd
xukNrbb6FTkzXMOBcio4CFvq7zhOsQVVWKbQvGoAq5zyWCA5lk4YcZCJXREnUdEbBwcbeCOwBqCL
NrzA0uHoPAO6/6nhHtG0qbKHOZhlipQigT4Z83Z+cJZEJGBF3KmglcE7HtDutZQzvQS/56cch5Jr
zIukxLIr11hqH8om4q6KY1fB5IBXu2FStQMOFl2NocQmWM6KwBxE/8GLp3vwEuw2+SOZHzq+KOyF
83/HYOksm4PmYIUlXgdyqphlLSK3WTjEWLJIuSEIrgZFLKeZ0U+fJ7d3XxJjy+zQYu1FOQw24yAK
WXyWSK2ZU3q+exHWBrM33EUK1oWrDlBwWsvrNPbxg4ia+S2Qg+m2hOaABWNAUZ1mmi0BPHIIiRFh
q94itYBM2Q3ES+zn1vAMHRV2p5XSqXUpraR8akm/IIUwsJAld8EY74fZE99134gn+kh0O2hFlvY2
MwaUF5EsdKQq6MiaowuuEcKamRxpLLQb06Le3tV5zAlizhfEAaOJzWMibVjJMv+rCqe8dLea7i13
rdaUCjmgxKfFr1N3byq3fG1NPQEZASQQbvLKJ/dzdLPk52QJ5zpdgiBh/ysMe8lMIvG2KQoCjavZ
p0HE0BvqgiD0HkdPl+fXReT3Iemu40ycppFWtFs4Wd9aDlT7jWu1rK4kVfnM+hVn1r2ol6DnEVT6
RtktDyagvk2PZnHKywFJG/CuqpDDOSnozAiNme0LXRhXUFim4Z0MV3VwzXm5OI7J5P/MIQ0/u5FC
G84xMv8EtFc/KmI/eJe8WRLIZbeYQ9taML7Wi0xRLGZDeV92Il1lFSZhH/Xb4ppBCSrt0XJmkP/A
jkBfM0aatn0P1JD3K8u5X8icNH6/HMc4PXT1ze5kfpLK22e0pFX7wgsJjiWXvQkIINLmgeKUvn4m
TXrRlpVh7UAOiGfdySDC2KCjN+00MzUGZShwI1sVS7ZHL2od6VoxG5UXhTW8gKhWR0bqeOaQkoTL
ZYf5gVWgQMK2ncbWltiVYiDger3MjlP+tacjw+h+dsWGwpxM6o658XQ+hgqYLy7ddEAmU/pXtVPO
n1Uw5SepMgVOmD55Csa0lmwPPvsWg9euPrQ0VyTME+38DOgfo1ggB2vcdllRfmB/xz3Vg0e9JRoK
YYyyM6ZPzRrExYw7Wfvh0aJPx7DrkPrqTr9GuT/hrGrh6R0prnV7Qou6RuGph+CdtJnIbJlZl5uI
btV2Jly0BQrI8oYn0g2aK0SIyyXVYM+DWTzyc9F1FiloUfplO9TaHgiMdDIv/DAKFx4K9+ZsIVMZ
kgRyYzIS0E9A26VEm7e6gR94IDyJQRrw/5AoVaRKb/NCSBAHR6ZF21yiCtk6beFd21aJRxh59SiP
I9y7F1wAtr1JqQnukjYvvvLF6176ZULborwCPEpt+4U8gC1kBfOCsb53w4kgIrMYxXRWT84VvQ20
Th2CvSduS5Juo7ELn00aSxpFMDmUjWx5E5LRpTceGIx8t+QrcBDfFbqdLqePem4PBXrq2PWsAK9g
OL/mKP4+iaNw3hm9IKdxdNPFIMCl+xTOFHro3pJE72oxKve8rEaYf3bPR0gdXjk4ARlwIhQtZvez
lJmTniAE4vvuc4sfwy8X9iv0nj4RPnCLcSm6Qlz3aQBUjDCD6pXzcfuWoWKu0THkjr5V3OxoI7Bz
+LAIZcZ0B05gQXBQ633FSeB7F5nXB28uH+C0oV8qv7ucYySsD8uOT2S2EKOMNl49Z/5Auo8g4YTC
00IYmzaMqZlmJuF30bXCgT5Tu+8eIR7pthyQ2iJPrAOJN8Hi9U+t7rnoVPmRx/Tqd2PXgD3LpkKv
rnRaXBu3aR0+r8gDPVOMCPBzGYeoPScrCDYl02xnG9qN+KDoQpI4p4K9NRK1/FlKp/hoxmpcsEGS
OLzqCBa6nJTW4VOvRvurDbyJMGD6Bte+nvSDVQG6vUjpAZDf2VdzggCGEBCKh6YsjnOs7PuqiX0o
6274URJa2+3tMfLB1zeQIM5rV8X0TJ2h5BhuIpyhhSctSKZF3ry3bKKSilYvIHcbI9xDTbgAFVeS
lYQ05Ipha+GXNFdLRyXn2mjiAZg9tM0hJ8htAmcVuN9pxixz08ZRSefNigxAaOYi8bgb+ynAp8rI
r9yH6VLB/Onb+Q5mr0sKU87tnl2LPiKq7kiy5WT9gd0nOS1Qb6UMzTPGOSwhdBA8K1LAVBtcdGnZ
5Ljzlp5ti7QXJ70jeQt6wFS7YLZ4wynXG9vqZ+qXQtnYE9sOE/NoR88ztxqOKYLdGGh76N51LFPN
1sH8EO5G4MCMSequa+AjCEIL7azXj4zJup/+6NNwyFu1Klc7Yiw2RvXO09qveGckmY0H1IwpQDsv
47gYpKAkr/pQw1/oVFq/l6gswh1S/Irpd18aRE/pZL23IuBrYRbNAp8nQXiWw4cXVx2ZuPVxSO3x
rdYzPQky6XBZMUyCbmFh87wJGmHZ7/Qp/eealZhZgphmZgluCOUxp1OgsQOzQVz4IXIOJBMCA4EU
ec0ZGGNIyuaEUx+seFimN17sRiBslYgG5nt9+EE7xyYkYiFyHVXQ2CiUswkKp7AQpjpmrkNiAe4O
94P+BQVN45AjThTyPADnHNG18MnWnLsoSRNkDiMbaLT2XUhbtJHwTuuQhYYtWoetLBaSOa05p2cc
U1XFgMkyfkgnl/CJiPOW7kVf9K08sKyA7JAMQrm9Jk079FFkPexslXhn7uAnLTIIP/E2k+HX28qt
CQHzRl4CdN7cmsRrFzK/Wnd6znRANrZWrkUiraxw5hQqJ9m97kyNW9XtEiRITi9SclA05gSTjZhS
48GPr3L8TDfhoFHq5Jkt00PJ2IuirVkyQLFBR4pvsJBLsM3zwuXPmh0XmPc0J9/zUsFxJ68Hqgj5
RxNDAEpiFFPkuwTXdQSS/ZzSgOIBl0NSnc7ebP2cjQLKYjkCQWM8sMHtQCJisnOrOGTnlAToEbeW
AjywKKQg7ZiANbxjzS7uu7Ib7tUoaZmwsTmvTW/Mt9P5+ddiJfYbExkJgkP0FTBbNCk4jI17TdOA
xB1VEEcX23iX9nOS4NhrKfagR/L7oDw4KCA2lkFug4fe8r4c6t75wKmFj2JUacIeFXckT8f882pP
Yy/j69EZrSbGvkA7gJzMQKRC4dzNVe+7BAAmCBmS1g7xFiUSJB7SJ2wiUZaA+mU4PsOUQ2YerLu4
fqIHQ68mcuNOfECIRysWZxK3Hw9UOs85etPqmDgxc7xB2MS1JDDm8jvVdXH1VaFJAtFTjch9rcWF
bOZNKvzO4wKer+yl9530NATPZpTBaCvK0nsIHA8yUFi360QCVRmQXEMnc6dNF2g8zr5rIXLBtbP9
QTSzF6V97q8DZap1XKVBshvmhhrrx4Bka6YjpDgSZgxNBEJ+yGlRy670A09fvsBCwJEzTu1L1AcR
3AfCYS4h2Xf3ulGMrX9w9gg0LQEGnMW8fKSs4h+jq73nPCGW+geZ16Vw2nVzLft6wOYsmLYkNMmw
D87FzY8wj6SFZMwl+M+mLZp2dRDB5c2R7WdAkV4oTLLloNqIBu+PUg/2tISt3PL+gOQdfY5JG5W5
4qdhyIdFJ3daiveOlDEWiMkha9ARIt+3oxkvA1Exn2LODA5gTHt6Vj8gWC6YfUROV07RCraLElKG
6FC/stgk8rZiwg4jsfD6ZWclI6ie2Cc2ddf4bcX8lez6D87ncjjMiI/fY4+o0vMyHnCu/5hXU+pY
YvKuEr3kR6cQSGEq3SNXLP0ZonOvQ3n+I40HMhQVompR8WkgQG2o/xkK0P5qyQd5/NHH+BL8fiQP
wpIFPfb5E3gbHGyFtKPd/5h07iXxOBX7Ok4DhRGC4eWOrxM0GpKc6qB1j4r2R2MDenKGON7hUpBv
Q5SHIY6SNv9oomQ+0i1YqXYzU7TtD5ozGfWSV+yzkCCljW9qNN6NVaIBssrRbKlbFwrgQu6dOTYX
tuyS92jqxmAn+nF4K4cgfAmY1cC1q13LIcLdhdRUa8PryrylPKAjpjQdUjSQ26hpB8YxaZac6dKV
H5akp4k8urru3bzBHViL6h35OpNvevzUD/Rw6/OUvxhOByOl4RjQGl65BnA8YL2l30PUlq+VsFLv
IJCMnhIDB73qB+FQThthZ0SAZc2cuDqrA/9QyjO78KnJusgfDxk5PfStEHVU23Lq3IcfqEYHy1/m
laeQQF+xSay5WYZsfKm7OL1vmf1n1KSJ9aLSxXspvb68YXxcPEadN33/IMojzeU4zHtCQRG91lXM
cSFkG5h2PxJUEkU3u3I/idlcznGGGcLmEMFbarvqNLE6taoNvGLnRYQCcqVqOPctuoyQ8UP01v46
0UuCZhUBW6ui4keHXGGM3Bb5e63R+oVMjyF8uGPz9YNmmr04aJIOVaTQQyL5UPy0cwiXCydYRq9+
qPx7VmBmMYQ3qcckFk7xB7+x+IffGEU3rePQcaADC+zrvzrJwwIP0ZyYFYHo9mZbAEBmm64sLbbj
aEPG8ioH8GG3NAtjeJazGykFwc7ZWAhGg8Dan3KNn2pH+J17MRU96hF47xTFBEkxKMkKu3vhsOQ/
WJEt7x1NTUzySOnd/8E4vTL1frEpk8iypoqLgLgg8Zf3/u+W+LZRSlSaFjMEEYiHSO2IXrO9IfrK
MJfQvOTxzjiV4JJsaMb0N2kWAeyaYk/+gaPn/POehk7AzQywwWMkkqt7/28ebo1pqWXxgncUIAYk
CGhhVLxWxBazY4844hmvmtyn04JqKze5kYeWM2ML5UKh+Ahz2TR/Muf/p2sKAenarsdBIPB+QxJO
opGR1hRsiU8G2aHqLAIQrGKYr5bKMTYAHHzgIK9i4e+Xrmn/0nWjc58XxrRKjGO3//cHJn6Np8RX
HoVC+uD/bNu1Pf73611Ku3hxrWlNy0uayXzmUot7ayzdT6RA45fmqIIpnCqSmIlBYVFKULSU256q
ZCXgzP1H3ZJMEabRaiDwhE0w2IAYrW9s0RIXJh38Np5P312CV2GrUll5M9NiBUBWLgHiGY762S0b
W343x1V54TZmYAq0FP0FHxr+hSxy+qd//6Gd9XP67S2N7BA6hG+HLsH1K63gb69GlalKeE3i7Rzg
1cuFnAoSs+fKTM226qtqdTkWXQWnq8EkmeD4xKU3hKiSOjonuIpd7NuiTT9TINfPf7i236ESPBCc
4m6EggxDSuj+thTYi4VQwHJp7vSk9B2yfkQgG7R2c5sWdsj0dC4IPbDDMqeFVXtaHKh07HnnO03+
bbVW+EB3EBTXHy7rn2+uXBcnVDyc0kAj/PaeuPQMq6hbCLwzhlmCYNYFDCEFfLFNHWehlUj3E+++
y8mN+XgP04YWzQeCuIFTFAe4+b+v6P9vur3kaf7faSg3Ta+a5L0sm19Q3etv+m8eihUA5BagsoIg
CMkf9QI+Z/01qP/5PyxYKYKlxWPxdf+im/wfIIon/ouRAruLz/Fufe15tv+b1W3/F5+9ZAWgNSNQ
Ev0/sbp/XUv4GxyuziZqTKLh4Tjz2+qmm7pcPDsPtwnSwCvk3NntNMQkNk9JdgZTBwlIu5rfurrI
Lu0xSO//drf+A/tE/Lr7cAEenBjblgHfNZfx13f/t+9at0nGy+8EW67UYiqjWDRHhNIt1qJTinvi
r5qZxpSnhuzKryxqEGP1cr9EE47KhpDpc+MH7VM1B6+AIIYWExYqTZHQVjxBLu5DGaqJrTbBcPLv
l+7889IjCn5iCwCEsRw7vy1JHQNp4CcNdnwq7+oI2APT95DR/+GLF+ELWXZjecBNgMdcxfSxTxvX
OMX5bASQsn+/mF/JsNzGAGUfa0/kQHEPw9+XRxxoA311zFMofZhHEcjqBEfs+KBLychEZFvUCY5V
ooMkEQMpfa4/XIAD8edvC/T6IGEu20BjPNwlrBzrv//bg+zmeaDYcDUjC6OXvZzGCPHsPBb2weAk
+MgjhVvV8XLaEkXFTgqWYoqPvayUfWLaKkvPGpxK84GoRTq/pQWvZF/qpJMnXjZkw7mwtf4T5HYN
lP71qrHmSj5LJnz+evf4bv9+1UQJFYGjUBd1foowkJMFTuXKSAL83HKysO1gmk7PbOQsKLIYaxDD
RgPUoM4c4UjcFYKabq+80gow3yBX3Vh5l6k/7X7/4TK5wYHg6XKNYfDbUh5J9G92vOB+RgFK+soQ
jfd23xSHdgTRsrVFp0jeEWMjjvliifSqxU+Qn5gEISWj2IVQimHp0S0FNbmnzLxdLc7//Q10//E5
BOCPgRehACP0MWRd+uVW8poLoD+i2crGT/rrsnNbIvhS1cjNOGviblFZcX6apJdRRrAzbYOonA50
IUV4pMHIVIwOQXS2NPH4MTDVAw0IH+2882kZdzluaggH/V3jqy7Cce1P1m5V6Hm73tIxsz/8R95+
DLAiXXNqjv2TnoNm/AjRTz+GUEZ8lKLhMOyCsQJq9O8//G8IJ95+gotCuQKuXC5X2L89oHAp4VGO
jDAmmMb5lm8lwQxo20QXaLtCS9PEHTRarb18r2dhP8N3oQ+HJYhitgnqeAs+VoR/uCz6q7+93yEr
q+vavDwkO0i+0V8fCl0BPUYefEgPG0146jS6O0UswcxOMpaoPzgi9PEmjLN6ZBahTmt6k/k+1y5+
ZxXdSJJjs1WMqk/DFrDgBCduyPv+abRH/UDN94JCyz0tscfQm6lGJ90qVHL7oe/NhVSM7LIa/Hko
6uvMQalPfJ0i4jiqFBacPockG9kPzVR/4txeBWflY5kswdXcoxLZEK2F8xbJ7dYHer1ljkE4HyIe
x1P3bYhzoi/n76nDyDW29ZuxGdLRgmjwtFs9vfyq9WxYOCBNBWeb8z7quRKLHNAah0Kx5XVJP4ve
Wl1cHdfLqxpGKCpphG6srCOVey5pizCc34pwHM9mAxDelv5JwqH8uLSmvXeC5H5YcKElvBFHZqDL
pWew2m0irMmHKunak9YE0bvVlQ72BTe9jKvMob8QB28spWeD23u7UAbyCEkkOfp0Ys5M1wybKSFI
m3a4sxq5/ARwVZkI/7kLEgrN0Lpf8g5BWa7qUyTwyYmjCI6osrDfdTPjoVBpfdc24lHGXXEt6IZt
nFXoDvt2xsgFKiirL+bECl96hCBv6JIpOpGg0Zywc7XYZ76mJ3ZGGs34ZUBtfFbQRH2DitcdipOh
NOUNkwMDvCWusOWpt0xIstDH+ss1ohv2skOksMNs6lJv2MHCQLrPP2zqtGVLs27yt62O8++1e/fZ
ea5/I70xeO5NHH21/QLJlyEwkyiVwuDIg+ykHS45dwivGk+DcKnp86wGZbs+t/1BknmHcWUb8hz2
hAi5u4X6Qe5ykxLVFSTZrVZKnyZLH5+iJK+aE00/5oqGeYR3MOhxZMnpJJjQrbhDRMQnaNATMQXp
kzvHJwlykvM8ifVeSu2dJUWKSktXpXcyTml9qqaEjEv8B6z6/tQ8tt30cyoS2GIl4ZXvkeP3H0Kj
ft+M2lsOUSbqe18B8VLYVfCzcrLB6M9w6F3WyXzChAxVEdGAuCNa9YwJiDwGC2cEK7jDvhMxoGi2
TH/0TSRHAJ0OZeumQ35B/77wxpwviTbEoTBB2J+moJhOxtzzNmOVvSSW795HqsfUgazng4W1AEAr
ujdCw8ubblpdifY6rJzBnnLTifgAdbAtWGAfyLgQ6GXDoNinqPshfIq831iiEI/+ynVOe7wxQbBq
omSBDbgC2gH8vlsukx6b4ejbRB2n2WXp456SqSePhNtBmpyIdcMN751Qqn609jI+OoI3FoiUMGc6
Q6sw4VvbVpCRzspY36C5fQXtBV3VjvpTSEWQG0JOyftFOPqVNkt2SypyvJUaxEakvfQuGSbrlIlD
TUNhhpNThVjRddo/mM7H2FEBaTlyqLnh/2VPEGLyYxGC0t6QQxCeJpmbPICwNx8MIPMXNdP83daM
fjdV2DZXMz1aeqKKXwyKH4Dcc//pNKgt6UPk9asq5uk4W4I5YTbNx5j2DXMuoshpENR9+Vgs5tYt
Ya4bK5g/VtXvtpvVB5X3l+w6dDqta6Xnbm+X9xUS+atR5NO3yTqbsy89xQsSj5EF5FZ6RHUKNGxx
eXxuoSO9iw0JjDH73GM1LJ8E0Y8vnqWaOxpSzLFLNzojZcYAyltvguE+/qxyvZyGFbKkwqZcQbnu
VHuTEyea+DHFvdd7sEecNEGdKN2jI5BvbJYJ4sd+6FT9JIrIhf0L5NdHqkZHYAiOjp0WZyJu3x0w
Tbc1OpEzf2gNwDtSzxF5wZEzgY03hYHSWPfDU1y38UWpe3GKMnCGojqpm46w9mtifCGR8V/DXIcu
g5gxxSaIXzOMy/IkGWitcwLTz8Be1VXRVxMeEDS5/iGmi7sc5iLrriNDKUM7TfWoK5LkC6EEMrnW
Zt1HaHUVkOF8rgMl9yiGQZkDZTBL+SXBaZBxXRNtTsboDVoFIu+nKAIZkGP86uantlb1zm/oQDbD
KqBy+Z1ezPe8KTpaISNRvQxQ7dy1SEHwHQqr6TYhefzSn9L0zgFZdZo3cYHrpiqZAXpyyk6x8NtP
HYXZRdxYwUXTseshOKOtyl8tTsoMgG/vZ0QLN8b62YfgECRMdRqv5AIGEEgY4/NLGLOi0dXVPTk5
WX5E9kSeKXPmfTGo/mD6SDy0ALAYgY/epzW48iJKK1gOnhqna4hnhxmFXm614+NQ1c4JhLHgoW18
cVCmHU/hXIu3UFaHAd8Zt0UtzpePrGgTYnC/iVFnnnAINa9mbJerNnbGK2L1YPonGaE3SMkJF2gL
G8t1a87dbCERqZ+746QIGq0DR5AAEbjnGUjhx8m0z9Mi5RlONAutGcl9F2SYg7NOywIjdlacI+Gi
t8J7ckIwWn3m1e50pDlEmF9c0n/PhFg1APoe5F5JuA1rSzQRshh1JnqgLYrqqp/K4EQz1qOt7DX3
fNnl+dL1QLH6HrFyxAkc+C0Wpc5avP0MPPkJ+Y19lTVF+GrcKjwmXexkezdGPUJjH2M72oZl3zlT
9EC2Z//UYSp7sRggYOVGnP7lUJjeBPXC5GqAI7L3DK2GLV/zu5i8+wpD07ZlEzKhkvcxotq3cSox
fkGC/tZLU3wlsk1vsxVWESgrOEZDDF8hHnCEkTk6kWq0ZOY0CJAGZjS+VAAyGuFBzxUyf8wyyXi3
R4ur1mcmyFrEfVWzVxVZmx3zgAldkfOJuLPd3eMDHKgsPE4XzOPckxy9ytZFzEJ7eMqSWyF6RtqV
X2TkUEhxjlQXnXJbW/7PliSn+9idlLdXSHqe9NRat2nLAR8DSUVvrpUzwV2aEV81V8X95Prdc9dk
s89diT5T4dvRjsgzVgAvHYi6qO35xmfeQqldrZgmt4yu0UXxs6s6RZTFhwWjWvLVH0YzpxdIn5u7
0Sps4qLsmSapj6LCVHMvDn7Wha8i0VmIMKLhV45/0aPHpJOMMVciV+dlRZ/o97k6wJsw5izVeR49
+U1NqFY5SnbMEDdHwsVJD79d21cgminHZceBdeZfgAPr5O2UtTNQxkUFbXpkGs52zrC1DY5xUM43
vB1FciEzeGloQBgW7LQNBeogsv9F3ZksyY1c2/ZXrmmOMjgaBzDQJALRZt+xm8CSRRJ974AD+Pq3
wKonMZO8TNMdXHuvJJNkqiYQCMD9+Dl7ry1ZcGKUkMehV8GTSIbyi2Wr5jhy2PsWt8C0qS1KdTUN
S3xbLgKaMy6adtNlDHtYd4IBHDomnmyDLuYq8Va1USKCL5WpfFroNqoYI/baj+y86OQ8geQ6zRiB
Z1PqEAZvriBNs1fsG5j85SEyUgKBFIOZyywQLQr9DGtdrqhvQnae+mPZxpDB8ARGT7Lz+wFSygIf
ityqWofjItAweYZsLfwSY/FFadt/YqhuXE+64x881C1ykS6rjWd04imWGLQ1JJf6XvyYT070bC4w
iYhtN8pDB58DKLjf+k86zXV1QPrqfazyDkDOZNhKHUQwBx0QExgFJDMk3jPm8y4si0cqQvlJpgZW
p9JTZrJFEptfG8jMmVsaAPs21WQl/l6SeXuPN3itSXwbu5BpJGYVaqiF5qZJLWhI9Whcj8hUCrzA
Bv8565SkiTyq/CcwiJN7WPLAxS48DI2xzQf8758qe0gueZUr42yaxqAOlAfDcshmt7Z2NHpISFuN
DMWFThbyTgBGIKdCEGu+S1UONq0uzRGtN4BuD0O7h0qHqSEiT2G6cEgdkJXAJahbUljepffO9ehv
ANznF93hCgOsiWGJ4rjSeLG2Ua0CqnKz8O6cRqTXs4YpI4OMX6sowIciaULG5VptdWUMk/8R+5Yx
AaH17V0lyQSql4lAskTetqTQnRsrM56tRAAHJ72CG0aQO9xH3UhSPxI4bWOcTw9u1LE1lFKAmkfU
+74Z0Nb6NVKPXY0t62LAFP08sXhf10UzfgvoRZKsNhn10UrweNylSYdrLStLzpxDZyFhxIcyENmb
LOglFn8A28el23IP1b7B4YfH1ggb0hf6N0Yxaxv2RfuIiZDHocKj6+HSu3ReIX5bhOv9GIl+47Xg
/gkj4PSTxsz0IVyhrMTq7TNdMZCxknQun8dssc2t0gU4EjlaKxq4ULG6qaPFcHYCSRBIB7G4aqdd
C/TBkqrh42BNJMgYuS4vTNwOHk/HCDUezS0MIWxXytqOZgu1EGmFcWBpCWZOagMzeDNZyA1ulWpB
8gNLcrc49omhe6P3sfY2/j2aoW0mafeg2JCWv44P5XqTfuz8VSAjGCj3cBSy+E/HxK+9HaO+/gqc
IsZPPeitaTfiDtIOBT8bOtYUuQi1XXOYr/BHZzeiSB2e2tSZrt+4uNddKS5uxQfRTYf27TqvL85s
fa2alqqvL9uMSbDg4NeZS0B4ddmW4yXuzgyw2GSSib5kbn3wipaYQcNpOZv9/lrWfvCL++SblsWk
1WFmTNd7nRH8eJ/ixrISbDdEQM5zE6KpvyiDYdrF0lZ7kGjuGw/nyud+/XHrTArkGfMD23z1szio
OnSaou1Ct/ysjKl5p2SPgVrJ4Pn3X+yXn8T02pRipYV763zshwegjGsjq2O8x0YK9CedA/NMDrPe
qgDqxfeP+o9GSI/1/zws9v/BHFhrbUr/9xOmh+fqv66eu7R6MWH6/jf9HQZr/eEK0PkBTnXLlqhD
/++ASVh/OKbjmvzBy8mAhx+uYmCV/PMfjv1HQEHC7MVi9GTx3/8aMPGneDbN9WVGr8yw1flPwmC/
dxj//RgiOeO8yKyKASTjUdt7nQWLDLCypHZIsPdmThq0CQ7BekRxaWKH9dwHBwtrBO/leGNwcBNt
enIy1exNK38sQAMOlX5wU7KOXAz8l13tvrNLGNN2iZjFIG9nl6DcCTv8JidJlwAPbkTETTvW+yTP
YDob0dfCwi5njXa2bZApwj72vnmwgdIxKI9+UL1HOdKAf0G9KQfxMErzaHgIH1rDQnFR8te4/ccm
Hk5V+wkzsQbQJGETO9FjOVp/SSD+157vFwHK/x+FITPl/O1LMD4Xn59XBv/X7xEWpy///Mf3v+Xv
0AmbV0A4FmZCm2edIdi/XgHzD8cNmKBapstOwOL0r1fAN//wiJlEauIynF3brP96BTznD8b5lqBk
InmC1dP6T16BlzNWSY/AcXnyBcNaBsFc4cvl0TAozvPeFLsZmeuNwEoNYAW7D36pqQx8eNltjNkb
+hGC+dQswDePpfDe/3DDbv964/6rGspb8FCq/+c/Xg3o/roMPxAMoR3OIvTcX15GJdGrBxhsmZRg
wdxGE4i1U+0HS4S8X0efUhgD7Sajz/9haKWFI6fjRLLLJBXgcWja6Abrv0eiV4zKe+skcQ9Qv+M8
bs7tCrDznCq+feOaX5YWwNAtxJ5CCMvnut3g+3jjh50FeAnR47Im2IDJ3Ma0q3l12qrrGm/RxUhP
fKfyKLnvEY3tDCqsE0puzgstKTLxKAlVzKIWpWkS+d1bVc/L0u+vS+PamMWzwLLIrZf+w6XBEuVm
g/vYuZCOLrxZTuAO4mw3Jfa479VyxyzdPlW91YeLIQTZZW4X4vFrizeu5OXo9+8LkWg8WP39NTzl
5YVA92hn0SbOzlkCNKVOGVVf584obl1wv3t0wylnTTIxCNGa3xo7vxwv/f3Z9FipsDDbWP6rkqaL
0kX4kcfvI+0F/TUMLZRrQ2bu89FHHw8MIifeqR2G8I0n4xe3X7p8W6TCqwjitXABFnFkQvTgGBKT
XV0a4J6wSVg+3VBAUhuly+4E8ltvOj0493pAK4lbrLzz8ih4c/b9sshcb4NLhptnUm05Ji/5ept+
eBbk4nckWsNqgNuhzH3qGVkXZgLZ+wYWuGeFMUbU7NxlmL23i5yK50YsxFTiUojfqMV+es1RAaDZ
Yu1iY+fC1iidH69FI5Nb0F4HO6SbCCCdsW/3nhNEV8BGOF5oNsmPaOkCklCbAs52ND+NzLseR9fc
F7KCdY7voYGhOBmXU0Yi5hzQY24XFb2xIP383H5fF9GOknsjg9fCOuYcbpya2E0ByAzw8UzP3bZy
ai4Zil5ZRVRcOwNEYWrl+PifPjyUN0jJJPfJkY6Qrx5bkJIEB7R9uvcX5oHCaogZBnYPCkSD9/uY
lr31XiCt/pYHyXScaj+5mBy4zshV1Ruax+860X/XRzw7XIFvU3Gto33+vT7oPzw7QxbjuUdIum9p
eBDR2k54kghvpB+j7GK5r8qgIm+EFfpmmZkrnwKOWvicMAAFoSI59A7lB4EKzMLF+J5c0rCuIELu
QaKvXskav9DeNmdxyQSI1MPaKid1IA7FQ3vvrZa6fJ6Y/L1xh396I5CbscfwdoJKtZmkvfxWWUFc
TCpyxvsuSPwRNOVRVIS1QyxJw7Gt7b2d2wAd4F7/OTFVxvQ0jW+t0S8PXOut5VjqMiSlb8XT8/1V
+eHWsiTHqaynYW/JZlo2vWqZAZByKq6gWT1V6xzv91/7Fz8mmyvtAMQ4jqTeeLUQ2AN0GzEHA52H
WX807bre00d2Hi1cOpDqUxQcSJSmS1TBzWXQuOYZImZydi3l3WGS/sLkC3rYwkgbBVH2rqkZeTCR
ukjEzBg8KeGcu2YRQzh2yxr3nMHcQdqG9+fvv4d4XbIgFKCdR2XE3rsq0F5tbhjInNnPo3Gvek4Y
YeeYaifroWeOFLcXtRjdI5p+ppVG3BybJZ7Dvqy9B903d7PTEWySIH9gXibvHba9nZu6wLFz27+J
YIOEeLTeUjpY6519+RrRhGDNW9c+KWnGvHzgBlCcBj527CNtl37DtgGOpwaI6s7FfLcOT44WL8xp
cK3y3jP0n0FVB5dW3Wc44VuZ7pZsJuU6Wjh6+lLdWAhGQ0BwCEunaJnfLzUodGeppptsUk9ebOSI
06IrA0MysliPLRbmzHgNfCt/owb6+SFeXyPBEsE+a/GDvPxilqLDmVUCLPNgzpd9bgwMwcb6hkpu
PmE7zd54hn/+PHTF1HH0aWzEo/ar/QOOOMLRyF0jA6fqA9LhLxQdaR+2nf4MzUj9Z12R9SWlGF2P
iOwDHEadV5/XgX+iDzTofdq7zhMz3fyrsUzehesyg/Z1676x4L6SfH3/QPQ6+ISk6aN8fN0X8fKs
8mMznvcNh0nM916Mg68uH+giQ9KZR0JLE/addjBGiOoemlmwVCBBgtoUt5i440dbOXTx1CTf2Jd+
futWUafkME/kHTKqV28djarA6NNo2geFnR+iORDvILEAnirkcD0p7JyllOKrUvSQbKt6q5v5q4/H
XEUlx9vPu/9q8cIW5SRWX8/7xcynJywM4hNi8IPh4LPYqV7ZBEMqMrjcBher4b3x5cXLLtJfvwtP
A0CCVSVL9fLyQfd9Vdm0WfW+r6lZVoar+9g5Tbst2hkRM9E5j8HIxEzF3gmDnnPqTG+8sWcXY1zm
2wXDVmi9EA9JD08Hwh5+vyb+dHeIvJFMAhGsUujyx8vLg3CYahrt9l5SChw7JyOJKq4ZAVht+0G7
9p++Ltv7hLdqXxW9+fD7T//JGmGjj+Vf7KmrWJZX9OXHpwDVF3Iu7H2WdpZxb9SrC9u0A329chic
EKy9FBjzZKN2hD2hQUsZgR+FSKD4TFkPyP73V/TTgssFeeQ80vWW6JFfn2pj1IgmeHXsSROiNpwp
yE4js2YURav6I0OHy8Go/m7/0bWIv9a/OMT+4kdAZScp+GlO8TCsz9APO3q5ONEU2MLZ53GPaTML
RvFNue5ymEvpHZxRl396QSWOys/4/2DxNG8VNutT+GKfcfmu9AaA2uPA4Aa8vAJ8ihKfsZR7GLTY
xtF/wKPNkb9VJ2R97RkXRYbVNB1awlH5Sy4TolT0ra3ESBgDGqv14Y3INfn9r/FKR83bw3XRhQ84
E60/i/v6+ZC4VQUMzX2E7iDdLHSx3W3g0T3bKjyHyQ4CaD1tUVYsVVjVsrSZO/VYzsZUyRND1ZGs
2NHy5yNJIQTTYxHl9GCPhumFDUEQD2mqseMZKazeQw/eFSQPVgL91v39aRVw6SHT+yAuUfim+1qw
2NVlIRqh6IfkfRahcADHvPGzlpZDMiaMUKMqhiCc2D2zsRVXEdZ15ZlbpDxuDgdJzeqgyQi7EZhO
mcqhBmtCe56Bg/z+jv/8KNLatBF8snPRf319/vdqqVYhhrc3aP6EeTG7JzWY71urCK6sFIa034r5
s9vUh5noiv3vP/ynTZoChwJNmtjoLc7W68X98B44HWxugLDePtC2cY+2e7yVSWBe5oLDg9lF7Rtj
lJ/cbjYfyLrM1uCiLwi8V48XDYZeAqbz9olXIdYybNJYOPOSB+SYl5FtODV4Alcf2VP9Ld4tEMAT
oRtWwULkGaq8rheol26c9Bd2uWZnz2lr7KqCbkgZL/6HxMM4peee+opQrTeWqp/MQ1w9Wz24bmwO
bPyvN9YE5KFhDinST57wa7sLgkdR2f1FHYv4XTlx5gVrtdJQ01ldIkcg4zieVYjGc/Up29m4B2oQ
V2/1MNa14uVaYlP98Mc6O0M4v/7KP/yKHS2Tulkg5MISL2Ddsu8hL0Ey9ZRKnLjvJ1C68LRmQQKQ
gygRFvPQSciRtncGsItQDeNRnAJcyjrkqlYc7XVpzPqC+DPc8HaXju5lY+nkf3LhsBxZaDHrcfGv
LpwnwarkaMzwoCcm+m1Q6op4SBncVp6MPlaqVYSxiaKifYiPUwAfE/oTpFos3WzV9gDvZUQrnPbo
zDY0270jeYw1tba5Vty9GNy7xHMM860L/3n1Zrci+jfwWFwQar/aP3SjvIQkwIX0GhO3aWwL9ezm
PvNHO74jw1Sh2vWNT07XG3exlfSPfl1gWocEep0pXuzfv8WvVOProk1b2DQZUGJpA9TyquJS9sip
g5p/Lz0972NUMhBJp/QMB66/woXdEGueeHD7dXCuDUWEOBDuK/7HybPm+A0B/88FGHx4ahwzgFfF
e/J6R59hgFhlP1HhpPWhsGH5bqGc63vDSaK1DWFd2HEO2lm15mUsu4E8kqkIB0hCu2UgTg5h+HJb
O3axDfqxeKNs/8UKxAkIfzBmKXa5783/H18Wkgqh0Jntsu+i0XCuatrXgOGx/NwaZI6gBLGReLw3
ZkMdXMvQ5t43YAN8SoOYAqjAIchAaPJqQUKWQy85wjQkgT/5IP4NgGflmTBEuw5RSyuGs26U1Pti
gYJwSjm1vHWrf/EcMlhYq0maIywAr5ZTv9FkHuajAOQO7gpyY8cxVPr7KfsegeD2y5UNNu+kx/jR
4J7c2l0mj3YQ9Ye8YGP//XP48+GZ7rFngm80eSD5Oq+eQ5AEcuU1ir227PJQ29HTbAh543Ew3VqR
6w8bI1b6qgz0A55XtW+CPPgULW26HQi3Pbf8vdeo/cmIX7IyJlUq5ZAUB86uThCwbvIOGv6SAkrd
FGCGHj0XAUtfJtmnlrjiOs7U57Seso9OXbUff//VfrH0c5Jl6s72xVuGwfnVGgtIycg7SYgt79lN
InL7Cj54tw+qIn8ePdQQcd42OwviLvONKPiaxvozv0dDMvKc3Cszt94oHH55SZyzXBa6tUH2ulVB
4mcwaJR9+7K0hs+d7JvLlMcW4IOzhNYo5gMBasOHgM3pmuVhDidquY3RCUkYXidvrNTx3rimn4t5
unU+s2MOOavn8PUD0NvtBMk92tezK9/PWZmiwXTrK0r7cZcYtfHk9F75xonvF48dnV8eOcZjDBCo
LF7+NswkZpS2rbNvtYhpuI4F6TPdeJxguYCrn2Z1USVowgA5Gd9K4Ar8WIhxz0XdRDsnKVGMNZjS
ridj8E81Rkcms2b6JTfz5lDngU82hTt9aJbB+UACwHBqjCS7l3ne3gagGMCKecZlPHvBU9r241sH
tu99hB93d4efeH23PfobjN5fN+IhcVjrLglsPG27YAunBA+UYpLwmAWAEohYxO0AppJuRMi63OQh
SZnBaSpVb2Oc4xQK01+RfkRWhm7eVVYdk7VVZfOym/rRtK5n0zbAqpoj0lD40dNuZEJxABPb9aQu
oOgM80o+unkyf4hwWDKNqfJ39UQ4aTzACG4bFza90QrV7IagoKDP7BagTsQrg8aPknmgnHP0bT6I
nJZ04ul0KxNn+uRCqCBEJE8Fjc48KsDQ9LHejaTnYAQAXLklXclYQkdMRhACzaypEaRTFKfIMTGd
W+RSbmfXju64daBTsqzLv3ZDamcoJ6eBw+wYx+PFSOETHa2xR8BcWqrv+YLGkJ8oGvI7ejvdN2S9
Gns1Xw4g97wUIRMD7W9bEOk7FKvttQOhG39709c2hEQDIs2gA9gBree2WHImQI51TXbJxRCp9kMU
OQ3hJAHZb5vF0Igm68gMKngONfs/ilHIdZUcumPvtuOpLxZU1LYPXGSJYs/ZmWNn3wT9bJhnUTN2
g6NZJMQ7x35rhklLtN8BM0ojDnbeF/fcPJZGkti4UVEeg1xwvVyFAqbal7KtSvTlbyyF66by6oFk
hbfwGjNVxan0qpPYEK9eJfR/dqVIxTmDew/Ok4gRC83Flb2UZCnMU0F+Cvv62ant/MSRUpzeuIq1
ifXiKlhe1v7bOgvnJO28KsFMSDS4FwkInUF/nYo8is9V5pq7wk+vAdRUJzuWDz4RPzRYYyRSU+ce
eUdRtmVYH2IFucgf0v7r7y/r9YGKr81VUfb4MD0ErrmXS1HTshO0S4xObi711wJYGtggr7sdh7j4
4MZFvf/95/1UzrDacXhjz7XQTfGp6236ofZvcgxEshu9nR9MwSWww/zcmUnxEX8AUTCkpd5hZ6yu
l6GMT6TlEAllJuN68hJ4IWQuwAcTLrG8k3NX3iPkyR5cOCx623jyCswUa0QLCIwcizUsweyF+dbT
9Nfy/PKX5PyJJ5VCmm2D/fPlVwiAsTc4nCNAN8Mid7Xjdf4JRpZkGYe6hzhxTpJzhK2wP5iFvTy0
PH9Q6AdsdHvtCn2FT6zXh1xPSx0ik5dMRIu0/pgCf/QQVpcnQG85/MeqN5/jPKcUH6s0R5njd9DQ
UrNR77rKuSAxLy4PkaddElL7fo38yMlEuEtKv8Yjbg2y3iyNV30Ak6hZ+FSPyYt+HrmXMfJ0nBE6
Vv2uJk69IIRgrJcTCX6Vug1gMWMQKX33vB65g9DCxebuqg7wxilfxvJz02Rps88KKyeAmMPFZ29o
q+I49ZmdhzLoqCWB6WB8lKlYnHO2RGiKhN/NlwsY4pq4DX4v+nggwNuyUI/0ZbrPSVdJfskhTjhh
gXksz9VSEfk5jUz6Qr+03esCOA4vgpmi08Dprp8dcy6tvTNlhIjWtAL1YZDrzAnxC/A/JmVYB4HQ
IBMoVIqpIW+DYtg0lmmm5HgAjdyMRerro2jSojp7oKTnq6wrBzus9NIctKmjKwt27HY2m2W919Z9
VAcURzMuxhwaTOH8yY7o37ousKetytIytKcK1huqUGtfmqV9pFXWPjg2JOYjCZIcL+zMzd0N+aX9
jTbKZtra7spJI3HbARiam9ZHAlaC2z4jIAnZep2bO7YiRPdR1RPYZOhO75bCxY9YKxLkDLJCruA8
rWh2m+9Yk3LYr75MIgAisru6XTQYEiu0YVbWnj8bwGlM6BVv8MktxQM20fSa0p+c8smPx4Mnurh6
SA0LZTJk3b59BOcw9LegcitS3B02JowgifElzzjOnmKXPXM3L70jybKu2ieK5mDcB21VGdu6tLp+
TwO9AOE/OjTOVJp2hBtgit4VsyM9jvh5gmai7gMsf6kMdHuLuQLrqJ3O1VOQ0XC6JMg1N0MvyjEu
uWY2HErO/hi6O8dXhybL9Hg5jrngT+Y5cc0VLWpg7QZ0tH29NMV9xTY7hnaVQh/BGFHd9kLJVWE/
gIgxJ7yUWA94dC09ePFVhaMy20XLlN6jPEqBgg+E/lxapPk1D8bSSOR2vJv6lHaeLeBH6tk4TGS4
w2vwB4+J2ZSX2eUye5Ha8YJjI8A7MBWHxcqL5CAkmH1Nj7/8mrtNATVKw5c9lw0SvC0NU7894hII
pq1IjcHeWmm7pqXQ/HRQ/jX5sNX0aJcbHj1o7qV2Zhw6SUEWA0ZXLGZ+h7aqF35zBFjTsqg7ivah
q4NP2nJ6uS1FNIUJttlLfsie0Xs+TCdij0hFi8DfPmDPEd4tC8pIQrASU4yBYZ3OaAajj8Xq3Cpy
H0N5HIMR246CffOqEW5eArWjTN0Lp4uWkEQQmwC12EGDGLV9U2wLqxBIsZ05eCj7wRHnCr7zA3wL
/QVIGok2LcwzULc2fts9CVllciwjEuq2Bg1JEPjd0n10LNAWW5KvqnY3EoBG8K0oakjlUYwJQJmB
0CfTysANat2l73Jc4F81Srd3Tt5VLbZSV2FnwLjiXrRFVa4mUe27u5hkWtTZw9hXWwcHDN4Xr8w+
R7WpFbbDun8nmQB3B/QcWJvyCfd0OMZAjwmh8Uo4wEWs8tuEJ0ZtB6wI6s5L+KJ79C9UjJOVp/0u
86bpog3y4s9M+AbM4oBwCdQP7uLcmapRZ+1EVHxkqQjNAK7r5VXiZMkno8wR9lgDcU7b1XFBhksj
OrVrXVkcCff0+k1ckLOzobmtgzAeFRZZt/DVnUm+ztPSd5Ha9iNgyqugzfpmB7/NwSRt98437q5b
XZQctsjupEh6Z8yO0W6Rpy2XWvf9V9uGt4djcoS6antKmSfII3DPF8wI8j52A5KCYBNq60BQSNUe
JirikdzVKX4auoYIN59Bnn2ScTSdjCwrhhMZTvVDT2sAtJyEnnc1kYNKVh8Cr3xfGEKPhNmSzBC2
nqJI880eKymi9GUHAEEp/GoJcTy0lRRG5450q9B2azfMc6ONj6kyyVOJ4oEcJ6fyeYCTfoV6dlZZ
nQ2q060blB33ngBodZgtTEsbgEXWY+7VffqAzYetfCh00J3rZFjUsaI2pWJTw2MTFERGQui7I1BF
jLtZZuI2T0r5AexjPR1y05yHqxk35INn90my60vLXm4UqWkSS5oHoi/vSfg7Q5KWxpbvMmWM+FLt
hWQNJNR+GLRRSbUmYo0M7+g5kV6p2aNT630yDKvLdQlSrIHNhMu/dgt1r0eP0DQsa5COEeYVHYv+
JLydmOzGv2OcMNVASJrga5KRvYqRuqVrScu46TcGzuwU77/gn+KqujlNoztdLOMIPgvqLm7fjsgO
O1RUBIRpzB2AS12m9OOCgXb4rFHZhblu53if5biV9or/yz4WozMGm6DLxLmzqrbeVTop3s0Njt8L
TSt8PnW+V8zbHPQa4EtK03NK6KW99Qunck+RXBCEAPXqtsFQAa32uK3XuTAEimaCuih+KLEuZg8H
OXWgNyThUmDnxd4vxUVNhB/T0LgnyKZpfMa1S9ENkMR9ch2CiZ4zubITG2HFcISqIKUHtmZu3aNE
UuNWuqTMPpJfrc3rkklacjHEAyG+NhHGTMEtlWD57siWndq4g1AJfOQ5AbkNnnqw+TRO/MtHAHde
sxvHAJC7Xy+9GzqL7tXWtpcCo+HUzvfZLBe1wx4zfSEw1Xz2RHEX87ZwXe0gZlxcC0jMAQ7LQQKx
GTZmbdp30Qy5cbs2vlH5MZQSV0Zmgp2UcW5cWZVBC90jycPgMwKzPBJMQVj55BDPCZes8EJCDucI
T4Tvn5U3GMYxqwrujSnK+CmlIbuh5ZkPR+30SXxFSgIqBMsv4TSKpsYomSmELif6M9OJBE9L3S8g
LI2Nt7TOVw//IUHWqjHMu8XoAOrzvkv6PHai7rDlqHk35mu8HyUF1VG1QPPd9H2UBZzUl3ilhypM
rkvjqBDlalmFE+LY8ViZlUe0V1bIftcVI6FZXhCk1tYbK+UfIz37hOkQUH3XtrYmyErnxlG5uoUS
z0K+maTWdNyLxmmgfza+c8KeR/41JnCDGaGvjOPQ+Yt6phdqXtVYoY0NJBdSAWMfMtxtXBKacDDx
lTHpFHZubnpXEPhsNymRydQ/BNjXxrQc/CJVNCD6PnEPUePIEtiAlNmJLwgqpx4y64QmLYKhr2ed
3DiAZjuUfsIwD/lsiW80oGx9npoCzqhjNkQoE/ZGaruamFlCyXZPHstydKa4j8xty/Pi7ZqGhQwv
2lR9VVOxdNfaALe2rRsnbo9On3fghlrh1SEve+3taryN5RpnOZc4yROZFM+xKL2nIvArHVpykNAW
HFBKoE+IAeB3iSHxS2PyPuZASv3bpqmybt9EOesQ5NFkPKbtIOMPJtMzEB66Sm7UUFrtBSs4fRgv
saZr7ZdBfoYqS6gxGV+g470JyPs+X2LhboJ4GfRl5vCiXtoLbY4b3ThpcUqJXI52FsMHMq9bKoyk
wbG9IfKgZtSd+om+TILBSS6AZWpQKgmSp0PdD+QfWH1qhG2N/womv13e88gjciGpiLKzdSBnb7y0
dWpo5nNxISwOmuHoztLbOV6jL2H4cYhgDxZEdmpzJNkRucqzgrtBKvps1l+yiBQQisayOUWVwH6B
UUM6RxMG6X1rt1Z9TBw0ZDsOLJE4JlVCtgITl3hZXWt2vHUU1HMSUWSuYfhly2czJdoAx3cSn5Gg
4oubmoxbaLRs2bocfJggiJ4I0oXKbxA/U/s7LeY1mUXF7dfYWaENU0Fg93VmSPsYWUv52QZDJXeT
xgu9J7g7S7akqLZfp4767VSnxVAf3KQCkDy104iBt67TZgfIj1CdwBhh+lfQq+q9j/lv4/Rt72zH
POqN+7Iiuu2cL6tU1i2d7nF9GwBIlS4exEzHzTtGmO2D4IlOQ3dpSEppsknbrM3+ZG6LmKPYxiS3
pl9zZVJ3m/W2Oqh6SrGgJYgFtRDxN5132Nrboc0xF9q2fVaFV8qd6TRNejZgPuo92HHXgamKKESy
cllh4XG0uuR9Hm5jXfn+XpVm9SwyskMPTQrm7YK1V92RsCHlThE+8oWIEmEQeo8t8QGzVnlB3n11
pOddYVZtRc1M0jYxzroLRndS1txNWXTTPq4z7T8Sws7f6y8NI4weUKW1o7vf19/kNMOn7Xsikg+p
0YBlBUG0PI4xjKcTQ6bosmxkJ7eZhf0zTFDG9nshWs6zHYh8fycJJxxJ7li8bJ/GPA9h5FfJ8+A1
rbsFLdkF4YTBHAWpxZcuPT9BeeJbzpeUlLN3g1OOBGzFzfRA3y6579ra/JOnIodeQoVUbWBDNcuJ
Ul4l13HTVmnYuXiRewGF15k9orpnuWYteMQPzaHj6X66i6gtzNCycMtu4zIp660rWmEdcEEAzs4p
4LzLZKksn0SblsvB1wToHS4OPYMOIgZpPZbG94i12utv7FIGzZbtIBupPGbhhhNtu3sHmdcULuPi
s06kEL+NTdBbUXlLFZRfVo5vDJcJ7uljQB1nXdnwpgaq5zJIb6HOKivEjDySQ5ta+r41UxoGthP3
86Fma/GeGPxU3S5AoIhXIzYCtbPjqbVvmnx2D1M2QM42jShIj7wxwUcbaeguQmHOJkDRspwCK3f7
A4z8QG5BBnfxUwLfCAB+ASbeqUrvnARzh1m8BdK57ebejHaU16I+O0lH8Aq5zSQZ1cz2jli4F5+2
MF0guzBH57onj6smkxex0rbO7EXvnT5IcLsm5jM4U9/YDlQ6Z8RI5KMTGVo4W5oO6eXalsJDrFMx
AyOyCnkfQGUhYpUQmX3VWKz6rtf06sI1o7HG8NlFmC+X2KlDJxH6IvLk0u2cehDFPqmKte2LslJ6
+GFG7RF1ADhugwQw7dgPc5+gqILec0+C89zmp2bOg+LCbQKTPnlQDXSc0yi6Az1l+HtSidxTp71O
hVkUjZ+gKi8EwSACmMOBUUB7k9RBUT8G7WAE19i1gxR9S+bRbEeTzTbp64+kH7JbUWRRNlTMgUOG
IVBx47gYoc81XlTd+gYV86mDimuteyPZ4cZcsacQPZa0JPusa6ZRtHVF+cGB+eTnAzFRG1n25ruJ
s+y8U5rSZzeKpln2pKgQQAKfJXoGcsA6OBEfnjFzQIwfGn6UPbDJSHlkHG0NRx4rE7YoDNPpwnBT
27zhLnufE6OS0VZGUQZsqm0mzL0TJpCwXBbxZynoym8Lc17Gu6iJUhIC3GqqjlmRugcvJ9rwtEz/
h7szSZIb2bLsVlJqji/oFRDJzIEBBmu8d6d3nEDYOAFF3ym61dReamN1wF+VEu78SVZMaxAiZJBO
M4MBqk/fu/fcaTsk9kNxzshHM3YGgxMgHKsxv8jJBwM9w5tlHwQkQlZSyt0aNEbqB1NF9yBUHpKY
UAq7e15d0tm2iSNJpHPfsjbUZLR1B4XYNo06dHPsTc6shutBrQjh0doAqjZrTV4R1gWZgj3Wa0+i
4zh8Q9xh/jTXefbFGnOHxC/L1pMzC+7qgxIrLebEuC6oHvPMvSM/k/wUpkPGrs4L7cbUVRuDfjW6
4r4xh+mh0das35tdnp9IG4bk3gHoykPS3ohZB21CxkWliiuVlzH3ljcXl3rZcWKP27Gxzw4/8Tow
NpW7Jp3srz6tvoTIMQA6V7ZFOyQyG0nATootnL7xmpMNt9CXnC98f7bXuwY8hYpEhWcl6GnFv0yl
yLoL7siJlVhzR/Fq9V35QuIrY8mKh9O+kVq2OkE8LGo6GUldX8HCKr2nbjAzVB9uSvh6lTcG5WAL
Lcwfe5qArpsA9SPypykO/djgg5n7ungbhSvwSdlE7nGir6tD0+RrfO3MC4NYAtusryOReASXO4Z3
nRJW0JA045veAYoZ74fQ+ByoITSpO+SAdnegZwTaQBDkFCJImPQrY9W9JQQwTwVuCc26q+jyABqZ
Ev8NYZwy98lUZvoRUp/fH8ZRFLdpA9GeBgVXkiPhpKh0V+VzcKrGi65cTRpdIk3ZyRY/BgViLAQa
anwi0EV1Dvgqbpmw7wBL9DWhfaJ8Q3WznrxCGV/pCqJpKWIPPxrg8lDjpEVaQ91XLwsJuibnpUXG
t2vamK8ZkKM0JLEX0RrgQvA1Ki4HghUxjhB9nGl9f0713pZh4/Y/qIMncedbcu4i8ma07t5iWyIC
Ea1IFXWrwNFqTLGFH7ZnGn/W1WpCw3MVIU+khZXplQXPvgvhESQaiVycbeDt29PJidm5QlHDi9iP
w0rdNnNMf+gXOhlnb2jn8tykrX41WLV8mKyGo1jvLaRuWrW/BAMEykNndh6Yc+lRWy5OodE1bEbS
HW3yYyitxJjeJo0ozV0D8Kbb0cAQVziJJYGsdED6KLX0arpu/E5017pYHLIQ1TJymDHafPgCzgXW
1OJN3aFOkY0Xja59Ll2eG9SXE0S8BZMkvZCmuUKouvinGI1qRq2gwYbwx6yoCagsOmbAzjDaW7dC
eAFtvdU5tGivxY1e5VhyhpXoQH5qXtxnupdNuW8tIlHCXJZte+QTE4WwIGfsiVDFUoQQQnO0hyy2
9PU8mIaSR0lsvH8S2QhWLYGwRvNB9p52KfuxyyNnmiZyK1nK1ouRdMg3q3FGamxsqy01RKnMg7aQ
/EubgnhZ86Yh5O5ERTnQR13N7maiXjKOU2kK1Ozw+p17JsOG9SmFw8oZR0KoPdr0zpoz+QPNM8Po
9BsCYWJw02pI9YNbtMan2OqSuzHGohHonU6OjOzybLnA9zlUhz6xHABI7Om7Vm/Qcy1tneqBUVZq
uXSo9p5X3WVrmhIrM8PeqT2my+7K5xz6FOI/pX/xDIDHfUxo1HcBqRwca0lH5BHQDAIFcqrhr3Ve
pl91gsU/xyTZLEcPoieyHLeU32nxqZM9KUNEnR7DGKj9FqB+6mfqAQdRYuwo+Ijfm/h+aPmmpoeO
IilhIMWJ3gd263QnMzPEc0uU4fdcgtw89Y0DQTDJYR5GCTB0PZiZlQ1HYxys+bjFkYuL2t+6nzSG
p/QKkDarlJgzg5OxaLPa/czEdomJWJzscudnhjKivMor775BnGRxvBMz8dDmloJHSpVvhQS2omDN
uAut27WlEglyS9L9poTrbTICBRF8+cjUj6Fw/qX2U/YTZ0kr2N22gPg1keeVrlZn7TaPyIFLwMu0
RszB3oRORJXZ+DgVsnjpO4LPONdeg/2Z6mhlEv15nLFY3GIZkmmgiTEXFxSQKnRbFtzOrqSGAoOq
EVd9G8fu0UnH8ntj9k6Kyx3A2felJlYrSqdyIZG9S0Y9QDfFaX6pyo38XsM7ukppV93BvXQbJmMo
PgKf4cez3bZyuYSBpvzjTIEVsj2xG5Cezb5V0qF/6iGDkbVtZcXRz2ALn4kaY6hPJqJp0dC1lRnm
GRS8H7MDrDeY0Gk2Ecgld73IwE2ka0BX3I5Pmd5NR1kzIgsn9O/fOUNnS7iAqoMgs3CKajQIQaFE
tqg/VOBn5PWK2y/jAfabo0RT415WnYVoaW5p00NmyWs/sItcIwCxWtr7viI5arcxsdtApo3n7esh
M0FNSpJmSCmYG5CdXc6NG3tWqaBscgF2RjxO1h4LX5GxnHQ1OElNMwLd6wnoYbHuQmfJLIhapY4A
VUc+KcKsZugdxBhbs5epW1OTc2aCKIupW32DRmRwiL0jmfWCYBt4MiXCbnkohty/wT/mUmgkrgl1
Z0g6ted/wMrBPvzNw9NEatw628ccdNPz1LJokdCy5rB+CN6NOWyZLGh0lIlYn9Bx3Ccpk2bCQmLr
pBUTjCEcpBaJDL2VXAPk77JoXPphOnCV2GqW2CC7sPcw3UWkC9CTg6vW9Kd4nEeQmFBoraB3c9Qt
k5IKDbC9uOQKeo2WMRxCG0+OpKxVSEolHbnRmOH5g62RnC+6sr7D9miUkaWto/gyG27/qWXZe6Fs
UkDXlroFeCYH6yo1iXOGCzWvT0vaesYZYXCaM0iA/4Ak1tK1vdWItD95qknLcGhyzzg6cq2/0Vzg
WgE03R6nId+oq6ZspkNZFt6hT5nHBXrREcY4IGjmEFXLRACrjOenvhT1t7h3JqaojCpFYMUiPk4I
jTti9EwOKSCjuiy0Js++GNtmZf6q0SXb4luAGDWiT90DT7uyLyhRMdz1o+O+cf5p52Ag0MbhmFFM
3hknFsKRuM6Ysomxq+lEZwkCmNlQ2Z5Zkrc1Q03jpqBmBEsu0TczSATD2NFa7q50RNwbcNFISN70
myVKixiU4sxfuStLA/mVIP4uPYEETS91IUfCzqTfvc25vSUXj4VWnKnaCpoV+PKjnPVXRVWZetmx
HOna0E9jeBqm6zRVN6nQUSfVfE73AInQtSMPcuyByYHsLhka0h2sltj8kSW5xfshQs15KDorllHs
Qkji7FqC1pQg1oadZtG1DjptifXQ5aRq7eTi0X4x3MLiIAW+YN8SxcpOODvxuZ8bPdn3rat/hhvS
ENZJaM34J/Happb5oH6AaLLZQDwf9pn1wQiS5DoHNUP5e3DV9aGnkxIOo6POuiZHjIR18j3RAXHu
V0P0Ee0OI5prlzO2WmHWuWSppNNqnhX5U8ecNKugIt73seGZpXhPkldDL5y93dd+STpi0T/+Xn7y
UXnOZoPbjjfumGjjdfeDdKMol8IdmZFENT7QXWHCpk+F8BnmjNCce/qqRgXHrfYZ2f1BOCKsjxcO
YhZ7FMR8ZsL8+sNrM5paPTuv12h0zP5GOQjT4sE2zF1VkJoUuexYUPwyZt7ZoY+9KQ47113cQykm
y4pwOcBykGbp9seuIeITybtHQ5+jNcK4qc9tlh0KbHnBRpfc9VM5fcqEOa3XhswgLVKrTjkFfIOS
eTZiFTPFcMuEIo/G3N4GONZF6Rh7RGYy8mGswmjG2XcENTXXSbGkpGDam1m7XeVp1kZ04ks7TI8S
l7aF8HX4biFiCmjjVs8o59Ut4w0y6b1sThCzjA6Kk34QJNkgLh0aTmhcar4kV95RmKztlzQj6TbU
B2ZvO+wM2Zd1XokY2FFoa9ULrWYs4r3taABBnTr/Xq4VQnVjsfRbNcaIXRjaZuN9mnSkHxg2YitW
6Lj+7Mwe1uO+nrTP6FWQmZMzZCsa2DZ0Up0Hmza2lcewL8e2fc1c4BZ/kt7/ovvavnYX7MhGitj8
je/VQjYd3qW0BD7PQhsi1lhvl+NLOplc/j0x3EY4iXX82vn56+i28s2OSxFVyUqquGDIXNrjzSR5
z79/EH4R42IRNwETQQOwYYwgxn//tlIaJSYNwzlCetJcs5npTz4ZnQcbSssD0Pb+0HI37GgrdERC
qth6ctwpDixkuwE8L9DP5lRafxDJfZTj8qZ4NLhGG0pehzHy/k0NZtMqHbd+pBVNcu78Wm2nhDY7
pSyKZA/L9OSgs/mTHWF78t4taZAYcHOgScMW65Fo8f5lXTFQONmMsPqGVrbseipPkuOuEdUjIsH4
zNyMk/MDPHOSJ+3xmX+muinI4zkmrtCjTjP8WyfX+/3a5dRKv/+q/tW7g/OxcSZx2OsfbyADOXTO
7NOIWGFviIvsocnnZXvVmIUa/6CI/8VuSbUHKw5olgOAHIjBB0F0ymg5tVTCoq0N9lfVtyRq+8VC
1APZ0d/NhVqtlfAapd0sVxX09tArGsFMOl73f/djC/hF+D7RSuoCXsX7L2WAhTXZekpappyG+5xj
+y7tpe/Drl2z779/rV+3BaJqGCnqiDNxIX9cmulIKjQV6RpZouFQLhCFwsK2mARC/fVYePL0RXmc
9hXFwB9e+xcFJhp9Yop+yiF1AAAf1oeeGF1mTdzzChTg/VTS9vfMsbR2ML76veEIsLm//7S/0Bo2
7gZ9bBPvFfYH0rTeX9qGg4sGlD3e49RDsOJBOkpZlPR6P1glNb0l1XjC4aCPSP5ygnCHyqgPNK84
3nMk0k+LYiQE2RJVVICQe3BudS2HPwpTmd5kTjnAXUP/H74ZtWIIrZojn7SHrj87MjGGvVxnurW/
/1jGxyvp+CBNhIBIid6bW+eDlnXIZ+6lNuXwjsz5K6eetdpVmBg/sQlUF23iTK+t16KwLBdWtpI4
aNRiPv2MbvPLsgkTH2aNNIIBFl8ppVmfZyIUL3//Lv/Vm9zKD+yL/IfO+/21Z8Ofy5IR90HVtTCi
pZBqedRrTchAH2ajP+OFU8OX37/oL481l4YbFdwdGm7Tw+b+/lWRLukddO760NSqPdH7aajPbOee
Si3erwzLryw3Ho/dwuCE0Mbt2DgJKzkyiP6T+++nV/mvq627ccU8VpnNRYob6EMdlGimrHVGT4fY
0JHW1SgDL+q+N6+cPFnFZUPcp7xYOfnl1zwXsXHAkJeJU8cJCmuxYICx8zHJWyHGRp8w69JjfoF+
rDMuxsagbbNAP0dT1/Us5gTWOdfMVoo1ci2vJwTEZFHb1Umqp0ezB7zuS8QbRO32NI6b2ZTdVYnA
QZxzm9XunJH+GV86Ky22sJ/o7exIIQWXIOnNmYwYLKJyOIauhBZPnLQuEd73Lw5kmeU1WTM9u6m7
ipbu3C/rRTNK372w7M62rs0BEZN0Mt29TLjVioBsY+x5taYqFBxqdB8Flu84nPzSmW6RtaVzQAMT
V0SHL/bwh9vD5Ot/95Ww6eqbWUPnJmHd/7DWLsVQ0XGcdRIgmF+BHPDBBNL5xHWW6ALAldViBSQr
SPfGfQzpS0MMWHjE38ZSEQU/exN6n1bvxj8UBB/3PlZjE9Ks629kCKTzH6oUXJ86LDYyItYtj3UY
kgafas7TmmzG1T+40/jCP1yHLcfGYa7tcsChChEfdr96ybSyd4fkgGpNtJv4y6hv4rrNf5SW1ix7
cjgrZFwZyrA7BWb0yVee9M6K5mBys2XcF4dcJY7+OfEUp+7ZQWh0R+8tvfZJ8VuDxAdTe5GjRzJe
a60q5k9tKtti31Isz0g6+k7fO942F3EmnaK/X0AjXQHDb6C9Vz8veA0T7HrV42QMFFc/24t5SopD
nE+amfBjoGWfiEGdl2Pf28X6KAyk3yTrAtHc8pId44iHrTrYmqOv4TYaffENAkiGOqaXkhgCrl1C
b47yrhoWbQ+2rfxslolx0A03ds/krqDAxay1CVHytE3w3QM44QRg9TfItzuH0TkV1oFhWJni4lwU
GfacDfq9srQxfuwZ2B9cOu+k2yxl/W229LGK0B91Hprkpv3kd+DBg7bV1I+mLsWuWf2p+MbeQd+n
9C1VvjCoMVtowNL4tMwyiwOKIqt7hticnBIOUeXJVs54b9UNkclMR2oiUEQ8f7dYWVniiQVzSD1W
6pNnVf50mhgcWiET6v5l27L8XYu6NA2cbDK6XW2nXrFzvcL6YRQmUNlaDstbhYLywSryTnzPcw8p
upa2JExtqQd5htF7IkZd0uhiDMHNcrnQliQ8tp9mdyc8rKZ7pDYEJjZ6rCJblBWj1W6mu8j4h7MM
sh+lBaYndWBqeZkTq2bVLTFQ0A8sNlOuON4VL0sOLsfWNdANVb16Mz3gnYDMSVfLbeLPbJAr6ZZ+
kWrZoZ6FszczZDfHhHgL8wkvLQZkk1SaM/nkRC+M2urt0fQRLocgl+F+qrLGOxbAj8rQSb3+bc7G
LcCZHMoMROiIaxnxG5MHRGsDaVVsQGk0J0C4dhqn4PpId0KQ9aua5GICpdie6a8LzFhSpPOutlL5
dciqrMF5PIGEMwxZlkHeGTXzC4yZa8CazdeQVo6NjHhcKjNkcpncmhLhO90dp8hDzSJJdo/bbWkC
y+3LBx2Zs7MzqlleeGNuYx1oXedtzUya/LhSPLLa63i5IeKF+W7Nsurd0B9HBJOs2u1ci+4LPQBC
XulPLdwBZf/VzleCHyimOPEIDOgBsYAzvHObuCdmw+m4hQobfmBWJUXUlMZmss86S55dIzcIdh5G
pHZaWX3y3Ww5banD39GTtCc39yQTYTPP7aixwKecKotvEJ5Jgd4SjwxJ1hqn2TXI7HrxdswKrUtp
Oj679FghAh6cvkGlg12WEhzUwnnU2vSJpqzqrpKhme91ZGIgLsvGuETOqXXhMoi2uqR9CT5SrELE
95O5pv5FNvaZE6Jq4Sb1utV8rQydvlovK3wCtNW43BWSRfxkRqLPYUcxO+/dfJ4ZXwGu6xh3x/mt
VhTpclxmGlwBkhuTGNWEfgf2HTwKu8KJB66Gs0pERn7CKkSyEEj22O4vq0YuJA1ZQlr0o7XqDsV+
+2LTKhO7enWceznObhdYXlJfrJuZfqdTIlihyNGN7No5n54nlAD12fNGMjSwAbyUql6rYFm0ag2r
JkuIVMy84gUwn06SVL3aCTnYZVUGmKPIEO/8dM9TQWNgakxQM0YlX4scs8vRL1v5ioER+0zsJ1N7
MIu1eUoyNIEw3MTMysc8seKuKLi3+ee9R+DTMmEYFGfPZLFg0UPiPRf7FdVPtGZz2e5Fmbe460jg
iaMqzeSK0tLMlrvBLkl4jAvXvq2ahEFHZaf1fR+7jhl2erVJQ1Z00sE2xyF1AkaNpItv2t+anOp9
P5araE6GPawvk5tShlg9d6oE7uU+F4jxkZogV8pCGvk4Es2BZDmI6iasxqVZEvILLZJPYhqigTH7
DoEwuVUHohGIcVPdab+5KTkmqBAk3A8E8+JuymeWnyod4s9lKToRKIhFLD+ej8hxmBz8JUu2Pq6A
vsrdbHfmA3VblQXuSD/iBDhs07L7eJWC1enqEM5xodHEMjVil3Rbq3apSXjsBRMnMqNn5qWs4/Oc
3juEdn7vptW4k3kmhjNJE+N3JKFo12pyku9KThfLQzW1gAC9DnDQGSSDhq/STdiSmK49G3mFcX9E
z0coDPCgUF8Y+iSFMTfPXZOaY9h5Fap0lipmzjaYQpAfhCCut22lJ5HmI1wK1lWX8rgMlEskWEtD
j7Rmi7NNmQeQVjNi85us2XOjjd7vRhlO3TZIe7N+w/HWo4chwMpA+1qrGLUNATZIEsUeC9N56XCb
465UOMPIz5y3bnbdfvMYxeo0f03SJonedMRxdK3Y/tT0njWjt1ajcTubq+c+xi63X+DDTQoz6E50
uUiIaneC9HGIUlmc3JsZZh7c4CPJMVQQPYs5Vq2dj6iNKzLQBBXNlq1RjJ1+7ffof0JNleqzteRa
XOzyRBtFJFkp+JnJ8MHiJVqx78SMN1SfTQKWMr8lfGyUWiEv0tI2Ho1p8csTDXz8XzTuh285Oq0K
70Ub63eeXtp7oWD9hGiR0g4JmJFVO6NpnwcQ/vY+rRCzRYZI65IBOGws9K355vDwS8ZoRZLc56zM
39B+Z5KLCA/jMBFa9RX5biVJ9JnVk0j1+JtjrP58jPlK92leNl9yDotr1MqyfhOJh8iv4+ksgyZB
f4VloS4VWebVUrFA5XTFJkJTdDQf7F/4MJxhDUaMnWo3Te18ITj2MA021nE6aloHqWfgGMy5GMbX
tVlA8HmE4Bszu9XmVkQDUZoPQw46IHLtjLWscK2en9f94lGsy9SzBfnr5VgTrhXBB6pOhcmxgIdP
8a3BHUDVWjsumUDgJRmtYXiI4tXGMzlLD6ufN5tIn7VsyKD1NsOy3mHma+AQ9p1dhKOc7TLs8nJh
2k70BWM52Irf5y5pvR0JSKZN3E0uOu7znvb+qgu0nYPHfUA6+oNRZiahPQgfH8dmKVaqRscOSnPr
FaU8ZzJIloZxeJkNs7a3aaJVRM61cxtxp/AEJRbHvjJfl/GSwU77BeYVzgOCxUfnRmO8TC6bXIzr
FUEdy89qNHNYVYZML8mdUt3OLdb4szMmzlvLkuLsRnJ06otqGc1bzHCMejA/D7l7oVVWNYdZ05LC
5cGaF2FesmBfgspoSFRiDtrs2ROkvTcnw46veehXD93cOO/9gYXrSmMGfzVvMT4wjaXjPhDGrWH4
SeF7nr2KLyncjtOISUi2LANLR1gWkRPnXFIpr0vo57qNGiervRctmVN9l8wIIXYVrBjvmJKshwN4
katGyQEfaL9oqHurnWBw41+nMWeJ0DCN1QvmiWA5osbcud55FkEkeyprQtgo0uNehWmt3GuozKYR
Znj8jT16yUYLx7mgWEx0zCovDUISJyrGujXYujTNCnvTHq6gTGvluaS1+WXVlUlDWLXyW+zyXQe4
a9RwWRvIZC/a0ircGyhI7vijd+Jx3OfI+MdTla32nZZJ2zlQVfWs/AjcZrVbUICUe8ob/9VI7eo4
p1IntQ/FGB6nHg7OrexTj2HEaFb6XtC4KPeZpuFus51sSC4lOW/ZfeFOqR65rF7jafKKJP0kMGNu
dsjGSvYs/3p5I1dUJVdlO7tFhDskmV6MMWk4kvdEvFVooKEBiSKNxwPjvDq5LyBmYw9oR8tQjH/c
folct4wzFIYzaUoTJ3Fsl0gxDSr/Fq0KQn5tugXZ2tHcKrL6Lhl6ZOwCBN4UWBNTrMtkonP6bKd2
fYf4Ea/7miISoMSU5Yu+kD7c/6Hb9WsfiWofKIzhCdfyIWq87+hUCaFiJueqA4K1+tobus8NBj4Y
/TOm+0bOf+L1bs2zv7YIoIgwMYAp4lngRg37Q4/c5wBeTMuiyOvJx6fekjJgJ8jup3RQEXOLWAV+
Nb2AnlFX1Lx/8o3/q5enCQBvjPYRPcsPH1d5Lr3mjvmELidETKrWppy+rN09bulYT77RJz+KoUY/
Vcv+UrO0H79vkXx8/W12Q48EMTcXAuP61kH5i22dRirZrJilDrRsam+Hg4tODDXZCRHUsM+drN2v
Xj1umjw09dSXf0ps3j7gX6//1glhUkPBY9CfJjX9/RtoqCZ0uO8LBDHU5EiukzOZVPqzz0e/9Fw1
vjrsxX/owRsf0Qnbq9IOgiDmMrik1H//qgnWPFJbU+jzWv7E7EaeCZUcAhOpqgz1DJNDknneRWYA
1yiQfd+Dlij/0AP65dIDxnN+YgqgGpvkCL5/Dx7xWg3aAPuQUorWZ8eF83ahT2qcApiI7XrRApOq
7tPW7r6XfqLfONk49NHvv/8PcR6QF80NWAS6gImsS6Psw5WQZJjWhoFMfJlsS9A9HbuvetdM5Ew6
7TTeo18xRdDRUXE2i9zww6QYl1EBvmm4GjKyGq+I6jO127zy6/7HNDQFHmDpiuQisUW+HqkAlnGH
QTg/UgYPWjRUcfPDsVOXlVbrSP3IW5QxgTYYhX6xzp5CaN6m9RSR9+vGxwywVfmI78KuX7bsOPPa
yxSOC/K9VXKkAdxAvHBBVR0LoSbCy4i5VZGqSfbGO47VcDdrdqVPOIWd+pnZ+2LslTLL73hG9YEY
StSDQQNE7BO9d4OzDriU4iIv59j5Q4v8FzyYMJgtQ45xLAA5jrA+XGsdDe0i8glLGYjnEOGjf4Jz
6SD5ygcAuUU9n1Vd1ruakvoGqrxzyJttdK4WGdR6Ux9//90bPycHf334mIMxf/MgYBKrRFfgw9M/
rE2VaPDoIr/3Wljy2Mu081Chi3sayO4zcbmO2CGRULZBYvlrtVeCcui6o1HGg1HBDH2aSaroTqja
Fv2AeMdod/ZIt+M7hur+ycMrnxyXmE7Rfqq09lUQ94DQc56dF7LLPPLyFtE+a31XZOc5Q/xbAMxt
o6TU1/hIUleh71RrQoSdzQptBnAMBC9lvFAQJvT79oWMG8SCKh/FBR4NoiJpezj23WRlcxMVNpTZ
B29wk/ZErTnoTG/q1I5wt0/abtAy7zKHg0hoMw/Gs9muXYHGt507uuQqrl4bQxCTsQy24ogLtaOL
6oy+yc7H/8bZeKTnFBjD4CC5MMwhu12oTsWZMw/zbgDUa7YnmbtTN67ZkbdZVW13b2fo87EuGONy
cqH/uE+EbGefEy2z0E4hz0BZyRdFrGJtfek1RzUX/UzfZZ+mcNtQvxLsF1UrcxXE0T2S3NSs1zUq
UJfJ62noJk7G/ep9skd7cYK8Sdb7noeqCmrIIW6YURCkURlrtNOEQ+IahzjlYxzO8CagZWAWxpjQ
H6+dMfPrEDYDrXI4kd2eb2GNQ4yFSx71IMS+NEVik9cBZ+U8Gwl6WJVmfUREY+YGlG58hFSlLgKm
CW4n+gAy3vy4NLR9D15e3owZXJtzrZfc5mTSkhNIRk89fYN7imKfDLwVRjPU1QEeDxMwzbpMOqLm
gRD1Gq+VuMUB0aq33DZ5rxOJqYn+hXMY1S/KF4RwfW6m803S+617b6i6OKNlMhCNe26R4tWR6oDm
qTai2MiT9FBpDO4usP/xoSWwOHkNxSB+wd8OC93PwVjBYejd67Iz4jc7HTBBFcuEXmyC3ngmQ1v0
50XrUDJpbjU9lXmvxI4WsK7+sHVZH7euLZhi42uji2HnYu9+v20k8M/AoCTtYVp0OnBxQhKGp8qh
YzUuuTftbpIXgmNReTCTzjV3GQu8FaaWYam9Psh8CexaR+4OJcCnx+x25VPVF/bATFQiYaYuxA8p
UpJRsV8uWOdLNT8mZiuTE+IGGoeyToOC6lw/4ioqqZ3JdzrlTJW/NVSp+2mbZHFD9E+/X64+VoYg
HinznS3+Z4uPsT5Md2G+N3oq1+SAP7KGjOx3d2tHzg3V23qqeMT+5gB7ez3Koo1nxp1oiA/7M7W3
UqPJ61mlZj1AcP4GtgjBLVKbr6nTTV9///HMbbF9vxgzvIahRHQGgg0otO+/WKH5TQETB/OfcLAJ
iW6+SRM/6rB9vmYlIB0YXmNxofyx3vlyso3d4JvzAZGB92q6yZdc6BX9AJfkzlUA2YWeTV5WFU8y
Dn0kggHlX32ZN2N1meICDwdOh8+//wwf50xcMpdPYJqeI/i1/mE/4TgapyqHO5jMUG6wWBiRwAYW
EvNOmzkxC3HQ6XxeKrwYh9+/tLmNet9dPiJScBJAnqOOAUP3YQBd1wpBqIrdqJIYjNBt5iCC+6nC
MBfrjvKvOWKaD9LtzTXqXZLgj9qUrS/z0DoqNAcw6AElMhyrno4CtkRLmUeO1Pg5gI2t39zCjT9T
0bjDAzJezOZ4mfw08hyFhjtpDe2qkcKHEUSzbdz9/rP9cucz9eDKIpZh6SX570PdoFVjnFT12GDF
XrLQpbn1IyHLOzQMXLXI7rUs/PmCfyu17KZ5qx6G7u1tuPrS/Pu7nL3/fP/b/p+/h/gdfhm+vPsN
cwDmRnfqrVvu33pVDP/57/9kg29/8//1D/9PRtinpXn7j//xrVbVsP1riayrd/FhDgvCfx+7F8hh
+F//89++vxX/9vRlkN++fMjf2376v/L34BptHF80U1TmGw13eusHIrjI30PpjqTF4UZzN/7h/43f
M/7xU9SzkX9dg3YEd19fq5/JfNsfsWLx97dVi8iiv5M9Zr9f/lHbIXmAc+vBwKNoQz/+fpWARUC+
8Qycx9cJTVd30r6Lhy/x1gQdwr46UoWJ+UF3saYeb6KyufflDefpPYkZoQNiHSxTBJENAwpI/u5T
1T5ZzZOzPKbTo75ep+2tGtowOwA52mXzAeff4t259TdPXCfzJaMVx3j4+/fa/28JkBtO+7+/Fa/q
anir3pKufnf/bj/0zzvQ1P+Bitcn+u7ndsAB67/uQO8ftmWxyG3s7vfxdzaZedwWW2ynjgKFnLW/
3oI0VYiKI9WLLjqJ3X/nFmRbeLfUcg+yEZPOQr/EZoTsuh9KEDxRJmQQpmqFhXpu19cdZB5FK5Fu
ezrP7W5mTvfZZmkg7nEk+GZHeVi4RH2TjnukVM7cfbPM8B9LgGX7KvHcy74f+nWPSniQoE8W/ZNt
rngVSnebRVve5Ad9WfoFDc5hCqfCKcsQNHsb2IPdvQl73nZCzRdRuQxO6IkYL5iKU/q3bTKNN3ZF
3b2bmQJVO9vIlkfU6foulgRHUWO2a3rwlO1F9UiVH9hTYz0CGMZrW0nFKEwHdIavBCwn3m4XSyZC
YrBeon+07BajL7LuTguY+dEBhwmhwb8pV+ancAQg7RoONSljL/yJMBTuasu239y2qDWMLh12aoys
WaDR3ynDFdXF60BsPBkh1sAsLM6EaMJqIrMDn7tDxpCv52dPbxp1jfUfD6XAv3W0uqIkro6Jro7l
3Uw+FauVnCXa9HmHLw7WhMit8pqUXuaN8CvdV60YnOe+txhnLmqpL8Q6j8uuQbyFQ8FnI983fr03
JhPj6/9m7zx2JEfSLf0q9wHGClRGsZkFnXTtoWVuiFBJrbU9/f28uho93UDPoJcXmF0hsyIjwt1p
9otzvsMcohkg75d2zWtjTHfsm1uJhKCdnlthX9e68brSPchocajxwbv5o+PySzR4RH5jUbYui1zy
W0Qi5qesRhPMGQw+CLnYiOygHkuvu6xxqROLNbH3nbFZsqHUC4Qc3nJfW5M7hpVCAGGAQksYiie2
oOLv+ruqRrvtjRhzW2ykZ1dY6WsLGejFNgZNhmOkmUdnHG06tNRj990WA6mMpfQenFwUL3zAC/h0
kx0toQturghFdG2EergqpHF1edfd5EvV3YEGVSejUeQTeJiSxsDiw+cehNPoLywHdD7+Uo/DYp5J
eIpl22ZhHPVxs4lF/MEYY8zwic76s2WL6QN9F2TgfhkYthZtzOQ7n6zBBqHKssFvCGjLfIZC3bum
qcLy1TAul/hqMNnECEKUn9c5ytF4iC5zBr4P+Q27ERa2CdgKAxLGoaxslpupk7HyB/eE6lO4Y37X
e1c8BnZ9hBl8hgicclXCencwOmvZzHENaiyhF1e+FBwlfsndeONWAnev3lrDrZWhjgibZZ66AL5w
+pOwZ68PSmumC0k38VFyAu0dQ4DIsOvhOifO6diPMMSbA7SWst3Kku0XE9XYrDa6NmXSV6N5WZGK
BjFblHuITz399dxiDF5Tq5SbMum1+zLVmEmqtsoT/PddrjZG6+nW00DeO7pWwwER8Z9fS5f0q6sB
XAz/XO/8WcN81Q25mnEy/O//cYWSw4z7399Ojz/dZ4oO8+cfwazXL/jrZjL/4FKiAWX8Ck3RuAaN
/VUbuX+AfL4iG/g7m+Snf9RG9h86LRsSb/7iOmqifP17bWT8wfiRiCAWwISvXEutvxeId3+r7akt
/22YjE6g2b/eTLzVpLlgIfCuw91/VbynjG89J+bst7tsOhKLemUO1fJIJEH9Ydb6+GowIfEZUWBo
XZdfpscxnBhDd+v2UXQm9sX6jPBzbbwsdQ8IP5LXJGO8IkdlnYcMCKafWI7zpmP33jVFVCUnRn3V
nWfAcpxBrf2eY0u7ZzUsD54axI2M8u6BJ7+90YE5+gTLjHcaUobLgu/ppVcCuvqcZOEsRxkYjDnC
fACX0HmGeM6G1gqu4/HDoK8lWz0U/L7Slvbelav1aHWAO02RZ5+1446EoqbzARoXG6mmBAqzzuq0
DLbcL0NinBUqzLBmhLWV+MfOdT9faH3vYkMP48V5KPQIsYKhP3JekvfhYWxah4XVR2ZGH57LTlir
9XDBXoMjhXBF1Rjf0QwrDMdyCHpn0xTOsSuddifzAZ0Jt59pJ0fmd7d2/Dyv9YOQUNwStMp3I7fw
FvQ8RjctnufXqpvWcwU1m59+HH6Qqli7tCjKva5wjBaUCGDa5vVTzxLt0RrL9gDM7wkdzPxO9qcJ
/skSOzxwbCrBBRns65TeVfdk8hgXheX9ea60NXRAQe2dWkxPcdqXfmcTAO0T4zcfkxaQHU6J8QW3
sGSYmIDejrnYb0nE+xphheoZQ9mS6h7Xf8mk2kUDWTlD9AV2O9mVrTncm2bjYXiKxa6JRjbRjXUr
RWQFEGbunH54ExPmuaQ1N/NqUFAsbF0xKS0W5laZjDe43V7ihtMandEmzsdPx0wfJJbicMnzixYZ
zRF3OhDNUiVbMuJqOHnqNEyAFwUWYI7JooEzy5gRFniMIKmcnifDRW7QwwY/i7ZH/zi0DT9EjwEb
BIhdozNyD27rjC+jk+UnPXEhqGD2BLs4Mz6zS2yxOHy22kRsRXwNQE2rcG6/jRbLwuip2TcNBEhO
e4xYr21gHPRhS+jHrrPnwIWp5BtJFB3rMQkXxEuXzsPDnnpMHuzexTdoWteqyP3SqW62dWtFZAgk
jhsA3hzv2Eb4lo0S0K28zeqwqNFW4RP+B2FHmr7eiVCzpm0BNcAc4MRXCuRlW+P2NkAOGJP303X6
QbBN2DjZcNIlmsXFZFR2lYBckmnBKC3j7cTgJGTHfpqMMQ8UlUqAaG0KZys/gUPTj9iPMVQKbSs7
vd8MJsxH/FYmiBvMRZNr3YMcH/zcab960T07E4Ze3ZX3FfkDmwIvqr9OwCJ73VKh44iPpenyMyru
7KED9upnGL0Chz26QRrpZikYMviOvbobduudz4PQfajBsk9d4log1TRINlJs8iGKb0lIXuBQJe9G
UWq7qdDnF1Q1FouPdnwcDXkZXHGlEQl0YvB/IUmj7fhNEMChs5L0YseL9QKkzgia4nZgSBq4awob
EW8trtb5CytnylhDwx6Fsus69k1PXiu2oGsXf7DEm9de43e4iQOtS54i1QX2kNa7ai33ZIXlfYD8
yTkjGWterJXLHgjkV5Fk97KSIxtyyyfx7SJM/UDF/0KkbgkHJOMzOTSPTF+/q9X5cMaWMXTR3Dhp
AuOmKMgWqqN9UqTZkfmmxUfd7jAys7dtRVleiDNGu+mgrzIUKpQIjcCXCbDwnLJOAIpM/muX1TAM
zGIO68KOUSw7/W7MQYgDvNKAeFSobhvdYgnSwBDqswULPhpXAIbNDM+3UrsOoyqa+Exul8TjNPSi
hHWXg1W96OMNfsUktFlcq9myfWSs1TZGNRzE2CZOK7XbyZtE8rCSOPorrUm4Cpxk0G8mu+xu+yg9
QtO4j4y2YbFReClfqy4FA1tysSrTr3Q7+bZFbgM28LK3WKbrjdP13Y+Xl/Jn4W2DYubd61NGYefO
y6fMhPuxNnnrdzJiuF0oJyhi0ovbGHIQJtuplTrgyrh4LJ30exh0J7BqkNTs4qqXelATdJuyeOlX
XGqGrQ4JMAM/jo3qXpANwKac5APc6Mp+EwvEtuq6SKDzW53qOSqhMjFgQ+3HMXAztfkXigcmcvjM
N61wigA6OkNJ1j/GR5OkOPRHwcYIRo8d86tGSEpSMzYJJCgckI1V2z5UyoYw2s+FwL+9CuvgikW8
m1NTnSk/cjfIWb88WZpwpZ9WzQi0Uhh72qLqDobadPC8vCYjtBZBb2UYHIy0NCrfjKfuTKwu4rN0
XqtnT5jOPuln0YZpOU6fo+aCIY0Ywu31vG1ecBzIJws9b8N6JVE0C0Vle3uU5uKjxQj/MBlG9yhM
t3owmqR/pBTBfDpXcPxswOF9GWO7A77pYzvCJuLJ5ZbsRnWZWuRISV40rENU/lxb+kuN/sDnyqtP
XrOYx1R1ywevR8IFbLf1z6oAi7WkLf+O+Z/WoEh789lZl3iCCGZwQk4xEW96Z7Kc3dWsozdLX00P
xijD1gXeQQR5GsSR95hluFAz7QZh24OA4HEw62iD+jnbEiTxbK9F9DvtZnu7mgL5/bor5LfrkjWh
ObvBmsCnQPwztlNEJFgCHxgrgYcaOS1qkBo5bpUpmw+WPn24k0CeXXJQAH8Wzee1XDyZNIF3ZdwP
zA1U1G/cxBlxR9YfGDVFsEKZu358L7Idd57DMzqn3F/eMO2EiuWzpY9zQBlhXrSC45iky3hbQXvD
f6FCXXP6+ynT7Wds/tRuMdaPx8wxjdAFTXGXxFX/kXYj8OaRawZYUxuOKqfxAZd1SCSY+dSk+ouH
hpgkb7Z/bKf/XAtHPUMdmnlxym7XaKP1LZFZhtRePTcoCNWxo0jrW/0kazDkoLuRFEZtF0AD2s21
Gne4fT5Ztb3Q5Y9B18vqpvY6C9FBy6mOZeG9iNK9tiLL5bmUojrHbr0zIpbZqVctbNMt7SXlPYYN
Qrt/4hKqfqaM/OVSAQxVRhPvNPyFpp8VWfzd9vmHI9zu1iiJ7moWeTbNvHqQjUO8vGUkd8ycjfe2
m6ZThQD+md2aeTuPQ7+3i7VCWbrom2ZeLFg6Q/Y1VV4UTj2TA5Wb5jMuDeArZtW6v82S0CbfkK29
MxrKWfxGgbRKSO8IK+3pdo2PWj7WQVXu5OzQq1o2JGzCejORFHdx3SVHVRsdtP3BRSeZxbf4csYS
Vx1SSMcYRaDH0RiCkZKHykjvR0Dkr9JMvJsZBovfSug+fspq+tlx7b7e1CAUNIQCK5zbLElN9Hpk
gGTo4iXTUJGxOsr3phhCR48emS2lrmoZ5i9gTeJBtbsxc+HHYreBRlKQTJlbfb9vyuSEons4Ajc0
T2PCv92t9rInlqU8dF0zHtToGK+QKsrNRCFMxqKBEXMjUxvSatkiknMVaEjSKOAF0xv1kPplhF2q
h+SnNAAQoZFG+I6shRADS0EA853JyXlKLUFxRlIY4Knr5zxF4PyrgzMdItjcxcgA3+ahsPh8rGSb
BnzwQUGy8sNhUYHi41XWA6OvIkI4VISIOe8sjc4jMcOOkcCMVBDRqd8SzoFbRbBVE44TM8daK5dx
MhTkpm9BFRUAGZhzqfF17tB7t66ZIo23u1WCIR21pyrODYNvBHTPVySH6wEQL7hnpea+6EMPtzGp
2zBqTOcJ5TLC9YFMr4clI6oKKJ0Dwof4CG0FNXMlN5q886WxmRrXRKaRwijsmSrAa0d/aptZecv5
D6s5ppDrB3xGqijT20i0KWNu2X0YaD2Zdmd5/duA1PWR19A7htiewTe0TxOTO1wSXofFv6LQsAaq
OfBCBjFZrUlw8F6q1T6XkjvJzLvyhuyH7phVTfFk0AZwMNHUcYGgEDX5AWZW4r94dcZDm+QkxTD0
3NS9QMrSOPLMUvwdvotESD5AAvPGVO6lPqnDWEYceVB+qtt1TA0kheMAjTf2NkOXUapgMDrqXM7H
drDVrhAlVlqYYKdZAAoWs622Y+9qJ8J4RFhGnYl2EVpgJi0RJiSUCkJEsBdB+5KHrHEVTL2eGAeU
kEHjlOueP+JC1TqaFpJAc/3VnieVBzSsD1rrfUJRr31jZSQ54QEfhjIOxdAWG5txGM0XMF4/uYYQ
lYO13iYuUh7EO+T25gJpuo0o91El5sPcWUcXP0Y42PodDcOv0fs2gSgYGcS2cfYOKXkEuxzlf6rN
DzUdnz+Zs3f0EB8Q2W0RHyOts1Mbd7Y2G2/8rO/RVAFbHepXmCuez7pv+LBz62cGcE2siL1RMBf0
Um3JEbss7SKgKTWA/pzktyl5KAQEZOyJBj2DB6TLycrXxW2c82KNL14vDAIQIQB5ZXRRST5t8nks
bzoT36geF+5erRicA1pjeXEGjqs1kkHmCO25wWrp9/QVvk3BGGiLEwUrBeZSkcUkKHx7leGnHKsd
KnPsu0YBfCDfgkSWj50qxVaQpbFrdfk+RYn7xlmY74my/gU02k42nswS64rWFC9aBSCjMWq5492v
gwi+036I8qcZvwSgpyylwvAG2gV6et+gSHqoo0gshBlUQ+7PAEl2dRNHWdhqk7OJtToK9MjOdnwh
oj9veUwz9QWKegigBlow3jIk9lMT3SEsp+VpnRcTJ02N+D7KDpaXjZ8Z/gdAqgPGGp6e0GwgyzJL
9idjETeOM3kPBjmW6aaL3EtLb+SOwyXNy+IWKBA5oi2coRb179YerFBKjHOz08LNM69C4369IBUq
fE9SY7bDjdd6X6RX2NQ/1QTFtg8XYZzMtAUvZbdesLrt8yjFYydqfH2txKGg9+/DYM97+ko+spK3
o/XgobaTPe3hASBezriT5vgGnYh1nOSqQF0Wv5SloU0xJ2c/TPSg9C/aZixZXrTpjSG6+IDw2Xca
/g2sbTuMMYmvr12DBUczwowgm9TWg0au1Dya7lKD8N2nXv9Ihw4E+mr8ymTrwpOHWg8QLGiAUmw8
Rksh755JUcwEGAX2QOBvm8NbVvfY4h5bvT20+ADxpK1eQO4K57Clk/UUW2euXD8S0WNufCLzQR2s
yXWLiCj9JJ8HL1AfHYvJ+eX00wnaLGZ57J1zx31c5/oj1wUQl2JsjjCQmFRUBm3WbJ0iGMwHEKV7
w47ijbSi7dQNuEbQZDGBJaBh3SPCYqcyg/3Vdc6cuKoOCSO/TTtgir7yb+472wJsRQgPObfNGthZ
/zp7crzt80pj1+K+eRYHS1VnuzwacYjl0QUut7FvIsbZq4oN3yz7ZyBJW/ITz3XZfYPtckKthk1F
9FC0wzepjlXfvpl61d2XvfM0RMA9kdZRys7esIO6O90UjAyw5oBJt9r+QJdO4A3k/SCyEEIXVmwj
87IH0IMA3mF/33sAbzlOhf5JB/cJ6uBPSIhxaAriO4xeBUQ0R0TZyQ1Qwiks84bnKcY9xXpsgfwr
5SZZvHYjuKERJmgH3eY/4O6lJyyot2A2fdOL2aB0JfM/XFZBZtnapSlKQijM7HmJzButjzUc/aQw
5cQucRZ3dPWYZeALl8lXSvjX6KMjlh+xmXqbPKkeG2P5GEy79dmbgc+rSl6jGNRe2rCh0zMGGR3s
vKvRzW9wFzGkEA+G3R7jFuZjhDF8U+OUjwuGegCkU8wGFLA4wPd2DcAGBf+7zt1zS5r8BTU4P9Ea
ZAOBccT1neaqeh07PdsLW0u3tgTuq7slH5sxnDlRbgy8X4Sl6Xq1Nxc+5UkZeTtMGPfUHlpojx6R
AuY1PMNh39J6x2U1OUZqesyRB9SnCvydUJf9uGvyZaY1co98ZUOGz8XniAJLDjD0Fnr+ntg2GtTY
S3ctDnTg1MODJFnIxm+34cgeHqBxoqYp3vAbtge8cyULB7Z7nX7WRHNvV/YOsab9240oldMIQaZ6
BzhuU2bSY6jSwsjEzIK9Z9rhNrHeBmnEvzxvijeOAitjFOdmSr7Ap7ETM3ndHKqyN73khZ+YF9iE
viC5ne6JyzwRibe1mgL3YS7HzbCYu9hKN01CKGvsVNWTBVVxt1jLqY97l4tjnbdqNT/a3D6W0XDW
o18ECNS+uaQ/BWhAdop8Aq2JeSWJgHqHuM6Hszec5IgZqXPN/KQS+36ZeLvA8IZRj2dDlQRvkYEe
Jk6TMxXNWCMi+zSAydnlEyFGBz1n4VcXtH5FkbHZXIaVtt7wVvPZTszfuLL0c7Lq8CUTaW5FYndn
uN1gzPtfWju9CZi8XpzhBO/ab3yb0xagc7EZaQdDg7TRIAEAnOAbqz65Z3HkShiBptnt82p5X9Ae
B8mwVEHX/nQAynV7uWEOTZxG8TX2y5uRSdsfbDZ4dpmYe4wN2SWF3HrWW0M+qZjDXQDIwkL7ilni
ozYmk0iiy1iqcd828VdelypcW205X7OrgzFbii0jcCoXxIvOdNZT7TSPXCZLv+IT6CDYN4gCSyJt
xjX0kpworYF0Zw8H6hYPpvaOrN/Hr8Qqson6PTEFxGD89HXY8/lvlzu0HiF+7J2R/17Vy6i9T7UR
pNyNKi/gapr5zyqrrQstbtsgzL2D50BEL0ge3x7KiSlW8tpnhTjEgqBwV50dTvMnTVjKr0xRfCej
QZRiZWpHx+jUPRNNjHNiwCCpYVRXjaiOVKTReebJwqH66GTRzSDseYcTPb0QLNBsmn55niOKdJmc
kjjm7CdkgygVdoVsDd4Mq9yPV/hxrQAXWHlWXHj5l60Y5T4aSarjnKueOm/hpGrs8W0Ub3h9t8a6
EH3h2L5mliSUXF0qK4btRwt5ajC7xjHW1SHnSdxRknzZIg0hdJ60ztggyvvGFHuDnj3a0iF9Izvf
GTgl/QL9uKjjXeHFvGKIb0sD+7RnhwI7sp9Bv4e7o462ki7J4AjtlKPtwMzpp2SRY1jrjfW6UigB
9wMtYEEa2/RJj1deaQrhbe3ul6hvtnRUBbV2098bUyYOKUsDNM9FxQDXHri6XeunJx93ZcCiL8uX
6fDjOI21vOc87PQg2UbNj2ss93bKhxDDc7Eb0/ygY+8buHHJVPdT573JB6ScfOVoj8d4TtaLYlm0
beChT0R7Dqmz0VaGKkzGSUemxSvHu9Ext6uXPXZjpoKuistf/ZCeskgw/pofxkG24DpJZEy6/rmi
akpX6uaua6dNiZ7vCNVxCiqsS9qUOl9LYdkbm1Ji1Xqxy5xWnjqbm4o5WHey8A3GMxQru2aG0Do8
COS+nlpmsya3XlrXPnwNW+NmrFgzd7LCvm4rYx1ZthPafJ0ANpdFdd0p1ybF6GTmUJkY0EGk6i/M
SH/XTUUCXIQFG+bmijOh1/tbaE12iPOfQBOLaxKpDOpyTEJAN9WTA9pmP5AJgUdRT2O/0al7LN2d
ceDOg293tXfp22lk4Z95PNcVoVMsNqJi0+qZ84zpWW7mERJTTTl1mNielxvV2smVGDxWl0gH4wo4
aYpDrR1cDEN0z4j414Bv591ljN8/Bbh8qju3FxutRmnlEAsy+qrWPqDSn0VpX6MP0gP+1eTVkCD+
J49jnvQc+JgWPDBjQZIbEV8Rrvr0OHAv//DmEglWuXMGY2GKr0By7VUUvfaNP5mYvygqkp8a3gYN
JUMxdwTUrXghv2RvaeekIIinS5W9s6thfqvxGb/kjJ83RW2SbZQ3BXFMzPeJfpZMRFPzHa+UfmEq
JHco16vHkYPwlhiB51IN0XlBc3+P1df+nLS+xcxKnxBITzTBOprJy5DViLZzAgxvqrbML8Uw5Fsd
Vvsm02V6WeexeRsd5R1nUUZXAFZPVVsMgdlHxqVaOnJhVfURt90deLk+SDTGSWSzikPSZ84NH4hx
i1UlbXjDtPqRsq85jWkp3yHqkV+TyHh+WTB8HkdsuYyaIut2RdISM46ctaOHPf4ERkQ9oslPzzam
aOoOaCBctUZ86xTUw0Ud27uhcIkadjr3dbaW7nuS+BDLyK23dWSv4dxpoA5VZvlIRLkWZxWUSFce
rNytD4bR9G8VdqYzVpv6VKcq+u4gbcHD96tYtxkldhaf6rL6nh1m2dbVc96o/nkgFZzjRsTqe0xx
AotUj3ZMS81TjUe8z8UHDuSIzsge9kapjffEfwEBUdC+AXAWuyXH52r3XnfqIzgca0txkfekkPo6
GWPokRai0qiLqPFaI7pLodjuNexwJz0enQ2e64oKwUHBzQtw1BapH5Usi3AQgIp8UuHY56BFeejo
9MP/ZfE0d6XLFFdlE9ipyatO0TUSqltUHJpx7AKgjRPOGau7+89lGf/TBBc6Ji+ECv9ecoH2pfj4
r+/0vy4f/yRp/esL/ya9ENYfSCUcy8O0c1XeaQYCv79pL/grl7nRNfOdEw/di8a3+0uZKq0/AHNi
cmTgbbn2/6lM5a9QCiLVlg4MPiTn+n+ivvhnUaAEuYiVEPU3DReDDan9C4qrq+ca7EosAJBlEYOI
j6Vrru065tihTuU9yDGM2wApcL39vxBp/+Ji+/ObYx/EwskUkl/lXxXSGjEmpTEzKI0xU27qmWUt
y19YFg0orEPfEldLCmIrrxcWIZdoNNjJico9QxjICSnBr/Fnd4LK0M6L0zDzh5rU3qaVLX2SwMY/
8cqyLMVEykY55wnSy+VrnkW9BOS+Wj4JHFEYd3J47TSDmAo3K4d9uabGd6pPMwmHvTklWxDhsW+J
1KhD4CYNswqSY6Moge2wlumvQQHG8GPBXonF/by8XDe6tijkBwmnKfF5rAsYE6xkT/uzEqyEsXtv
XDl71v+XPyFEP3wj4vYwf/7fnsbLx9fPd12lPJGIxW/qq2/kH2Kov778H3IoKI5oxWFqeQbWjb8/
kkh4UeDaCJ80E+ik6/Et/64VN/4wHdOFHoXdFWGUyZPydz2U9geUP8txkUuZ2C3lf/JAutrVu/wP
S4Rz5fAB4tN1Hm8IjGiz/lkrjju+NeiWChjx9eSyT0r0MziYn7S5QbH5lsXIDDMaGQriX3rfvGEx
O9j2bH8oIdZdlXTfkPfpu93xTm+HHPs+y+S9CbyK4hbhLLFCsSALONcBi+n3+toHpmzveFzfGnlV
wMRD0l8LTCr5KxWO2nnpb+rit2kuftkUxD2STJg+DoNT36qEG/vQr3n5mCewW1nCSVbL5YaS3vcQ
kj7UbRdSewS5W+5qO7uNF1rJK1BEX2oIL65Ql4SK9gJogLEeLkTwLigdh+q5qLuXtlSXATGNPifx
jqE+G2IBqL/alClbRQBoZrg6fR4spC3fShZEFwc+G7kRh9KjQB6iw9gVzwM2yF1vEemdWl/mwIsX
dR2qkjLObvu6/fE8pnslImKqZPJdh+Y8tOOZUdo3WK/v1hX7RiJKzrTy1QFtwyWqP6E/Nrdj7KLw
qsBv6QgYQOf5a9mJbbHMrx2yoTVWT23e/JiJmM5s+57y2nlXpDTJkkUQWQ3fFZGGmW4mwbKK+yrF
Suw1/d0kR+tA/mCIEqNm/CytR+FmHlCVa+KO2gm9++xtbANu9IM3Twtw8LA/6tuLildfJ6v2ybSR
Mphgi8CYSMMfujaQuDG/nZKxmT1nzkNiFE9J91CQf+OD8aKlSVvGx4tLmen1kA3MjwHOMW5Mli5I
kOBIUVPrA6N5FHUbEy6SL92V8Xja3fSdMWApU1YwrdSzaUnHE+l2E/RNbG8MPL9JV9gsNvLQrAcH
bKpoffYYxHNphb5bZvS9i24ZPozQNjQQA/iiQoustSND+Dn5taZMBFmpEOM2O3dUvSELc/ckXOEy
WUZAxS8c6oYyfMPEIEwOhRWUdQZIqCk/sZ4dZl31+7zp9lHq3jhMiUdkxz4krd1K2DTjUsDlWUxL
tjhM6uEKdyWn+khTrxk1Yj1SvC3QGgSRVu5mIsSKX2uK7HfD7d+dREBKo2VEcI59b9xFxJ7Xzn3W
MyotTAa7TFbMfjytkbnjIx50GqB8y8meXE8pvNSLiR62VnbAvB1jx1KFAlAaf3TNQRCPzP0mCFZi
XAzfyweUaoggSN8s72R9C0vivS56P/KQm1XbTL2OuRF4ZL5i3KRBJbqhF05yIxN1j2Nw3UeuHt1m
3Z6CBFHvqA5rlYaa16GvAzsjoLEAaxeI71B3mKb3K3Y0tG8Yl6Rgk52+S+KwNyJmLMabwlROg4fD
DR/kAyC8zFrWvc2Rs5fSme9MelR4bw1o774tduakP6K7CMkW95ck2VcLKHytc35byrx4Rh3f5Jn6
kGvk3CSNZLkPTCKPuadZ8m/suAusOd4uPAkRoJbYMPdapjFyhxL1MCqS2pYMxRy9K3KtfI5Y9PF4
eQvBnrF5QJDODGkev1okSaMl8m3TyZ3tQZStqKn9uiTWtTIavKyJGbhjP/iF9jN16XFMkruEH2Of
rySkMaD1hqRCZlJsYmPSbvFd4G8VpwjszXCdqRJZIvEWULFUbASFvoPQ9Etv2ae7hloS33QH5lYY
3QzDRk5G1M3G6udXN1PnbMbRPSqt8ldFbx8xE1+SnXZVnGJNfmBgyttKsKiN3dvnT9NTVRs71ybI
EdAogsKcmR3bUPqvGTSOo35pOboo0/m1luVp0bAbd2UFpxEXccjd+66TCieH5RxDH4cjt3zBLPBz
UinxM/sEBl5EQj4DsaXgBGp4fUN/l45MLkiqLTfNOD0RN4YFXW0a+1fckICd4DK4OKQNKPG2JMSt
JIvat2ywEq3/cFt3N7TT06KzR1qXV1F7E3358g7D98IKCz0blOMUXoUi0PQSOzOOCasSR6ahgUqv
csCpqoKBoJRQVlX1haBJsL1gcNuV8wc+0wQdrLp30LsEoLWCTt7SUX/rkzmcohZqH6K1K5WJBJf4
ZY7X7GKylP+VjhNpEzVjY666NJm49/poY4A627jz2m6ICW4tHwLKPQj5D6wLp0kb9qnNRgI38sFB
+Y7htJ/fsoK7sxaoASqL29C221uWz369fBYS0QiLpXdycVvfcd7ZLLLlSdmcuSoky3oC20fuj9DS
m1Rv7nTRn5iR/46bdt1oQMoQalnHNONjzWwdH3nG/poF1he8OoRTDXGdQkueY2cgmMa2v4gE6bbe
VXKsXcXHpIsSRvynIlkfUO3mV5myGTXiubhKl8cKi/e1xofQ5aRhd/3AeVbSvLBUGy59lI93EkQa
Sdtle2Nf5dHU6eImLpFM12Ba7+PZTX6DcSvOg71Wd+2fKutExP3O8wbnLdGXpPTtqyBb73u1La8i
7Qb86cG7CrdbpcxP7yrmLrhNqCpyFGMovVGyspe7ir9xh4+vMdC9j64V1pGgryswmilbf21uvWub
G2s0vOPfet+YlDAS7/Rjb2TFA8Fmxq0rRMoKzQVJVIFTLDq5H9Oh2RK83JG3ksDBgP7mbaANErvO
6uADCMaCX6mXR6ssGWPBKjwpc/0QpI99515O0kxWwggdGTVwaHAEwyDI7HUOWpaS9yStwk/QShTH
yxwhzgX2fmjXgWiZob3KWVB1XLQ5aU6IFNCMyJbwPlUkx7gUODuSxXC+ZZm2F623l01VFAjaPySp
YWKZUIhpOB1CfES3pZGMt0vmyjyEgNgSd9p13f28eOKIK5bUMISlO10ljEcz25pvrkYhX5CiuvEA
ZB8FMwnIikSMcOqnLkAnI6nDsUjtt9Q0qnDK/5u6M1mOG8nW9Ktc6z2yMQ9m3XcRgYhgcBBFSVSm
tIFJKRVmwDEP+36yfrH+nMquywBRAcva3TKrUimlpAMOH8/5z/fjaOtlBZSHqR2+D8CquOzo5akN
JwLQiQ6MpQRmdtQy1MVJ5ULk7LAKIlLZccLjVmZ9SSsdMTYLZQMsU5lPIYVTd/w7NmnDdwjQEGDh
JBr4Ntua13zrIW+dujb/k5IyvBRtvITsO2fChrvQszMUy/Y5zkZqqQbfcoevSZ7dKRNRJzsbzpQK
JI9dhz+Y04Yoa0PBOmW99C+VWahuAz3TKRJS7zFU9nzSHaeWeCdIEQqRmsQnYlM+ORQm34lsxoqi
+dAZLdFRnDjdhjGcsXHMUTechiT7gcaK2PboZM9TAIcIsgYsVwOpyhzlJCGp8YKkcSxL7w4TmOJY
kfh/VLzyoczdG+ohnqmEgdNi9tXTOAyHtLefwCoOOhNyDhSA4DAqMDxS32GDjb7NA0/qju+rCiPe
+kErU46lGHNAi5MkhawEgKaUz5aCrJtgLcToM8LGnVCdo8hEfMJP/gNsPXNHtRM5foJreRx8nue2
9PvK8VUuxVqlfg5s8Q52IztCzSpZtAfdGm5GO80hQZfe0xii7bL14GSm6sG1os+GXVf3DtWtmPZo
5H66YvqDfP8fbOfYl0FKI4R9o7v/gH3qPcLLIvVeNkwM/u43LvOywJD9hKgigajJr+32T9Qp823n
fRrT8B5RCoZ2WG57YzMQJ1ZZU9FQVfOAdgXd04yqP21+Hz3orDGnxqzxfG5+73WkGb7KpScvq0f8
S26d1iGTVgXxT28wPU5LyUPVym2o/axFlXJvuOlDgQPRoRsChGfhg9U8G0g0yDP2DyrWr5M53xpz
V+xnDJJwPkw/ehYyfq+9nSruIgAM/ULzJJOYnVRtCQX/zDq0LMM4fiXnFJPRn+80mJKc2yC/uoyu
rgWGAskpPaa5tACyiluz55TOLqeEiCQKBAQCN6S4qcHGhfwIZcx2Y21r+6Kw3zUwMahJe4QcQjKt
4DG99ghHJf49jVGr1BPIyX8jwvDfLZLnmAa1r9z2NcJm8uYur9TX43o//+P//p/sW3ERQ1j9MX9F
FLTfNE11JQ8M9wS4x/+MKGge8T9KggHGSTMPohj/jCjYqiz9dS1oTojJL6rPLe8319E1iXiCM071
uvF3QgqL8ioV03NuTtBeiV8Q75DVX69pYSamCVrcxzPSztHbtV033DStfVsldb8LTExXXvXWXwVe
/1F0+fsS98bmf/+PteboAkJ66DV1cPiXzbV2ZbqWF80gN7XoIEpX3/VSoFezEx6aRHd+Dcl/WUAm
H/9VvOTl9QBvQGR3VcMm/H3ZXtoYlldZGSUZCv8zDFr7QMVJ917NWE6mpsm4fpVTe/ZQrh89fdZu
rr+vDJEu2+d6Q/UaT+Cwhy3az7tYc5FJ+nYk7HOlVsq+SKxsg5QhaRGLVnTGFfgzR4VXsfyIac3h
Gn4TH1EMBUeYpjx2hS32uRpPG7CalQ4lFmtT2GdBrrCcxQvVoklcQ0wIZEwuKq2nzIfcqjwO7GWG
F1ikgdyAyNsOyiwzk+XGm75g3JavKmEkgOWoUgcUdtmhQEajLidf4ye58A52hE0jUO/w4CWuxGLX
LaIiLm8CB/KBuoSdTUHqmShfcdOUCrI0L4rZbzrMklHOna9/bI0i/jffgTJ/nY+hg/V4AZq8Qu8N
bu4hFZjxQoowkPYb+NF7Rx1QHKuVSB5yM6I4nfHWUYYOAvvjaA9IYgBPps9sWVGyD3vEdH5muegc
B6RA79rJir9i4RhYREAM9dv1ByZi+fZ5iWfi90Rgk6DnZWeCXsVNIQgABuOszkXNEaeQqy2Rrh7k
lENJcIzUsa708fZ6wyvLAB1kAFrHOklSjy4bLiluJgFszH6AjvXowHs9t53e+UNX/0Ptm188in+5
CLz5LAwUXtDSPEgbEidz2Zo6kGApcOn0J6Aex36wfieP/HNKM4DiA+XT5ALa/fUXfDPvX5pkpFvw
f1iiF+uc3rgRMUYZ8VKD6kDxc3MkPuc8Xm9l7cVeljaoIQ7YN/nnr8bbHAg02hE1iWOL8VMd6Eh+
dPI1Xk7k0RH1vJ9nDOivN7pwaCEpxLsR5sYH3iPORzz6stU87ShytOGwx3kKUUoUKffrMPY10439
dkq/NFDU7jq7aj/mzM8bTAOMg2IV6cba+mbVWzyH/PNXb69oXZP0Nc/Rl8HwnmeirpWl0EcZ33za
eGe5rFwsO7Itl8WVOD8OaUusnmVjrDoSE/StWZlvgLJWD4EytI+xoSIC7LBLCxsQ4bM1VmeMtaDq
oYDeeN+3X1szbXkcADhj4dG2WHptIXB0zlPLFxVnejtWg1NJGNg1kZNyTxU7Ymzh6fqLr7TpcTCi
YZmGNJbjuKvMwkZepfpdl32wQRk/4XKaf8iE/aVs4xrrlcyNNjr7zRbDBmZ4ANE4jhGPXe7Zph2H
eNdqKqiBqrojfqDs2JFiv2St+oTN1p9YEOHX6lYB1XRlvjFzXzbLy0+tgVpRybRwLnQhqF4OK1sv
4eEivker0CAQFpX+CRY8pV6EMs+9VhMxxbBeeuRph9hNPWTaJSaliVmeJpXSDz6hdbDGRj92AnVI
jVUn9pHYdNuUlEMtp4zj+jda6y+yyKSFgI05fK7LB56mUuC9Mqt+Qt4K3a5Sv5tLhCiIEIWflvG5
Ct193mQ/OXqlG0Y08me/6SwSZfD9SFdbS3YRdcQxcgm+lZW72T3K3mifIoC9c3P9i3SDO4ZsMZ+K
Lh03VqG3k5+vBLEA2KvOf63FZGjE1OlthRyp425+cA1OO13RJwelmDY2ybUpYKkkCT3QUZxcF90L
tjzXqrlTfSoi2kNVC82PRsc9hJoWnTgMxLfoqM2NUbj2TV83utiZKUzz2sKh0Rij4pNmCuemCIo/
Z9V8bwsH+Xg6VT5JDgfBp/i7mzPzjyMrg4WqKw+Y8OV46jqnQabNnC8pi/arqqrv4TsX57SgPLtQ
Y2tjDK19Sql0YIMGpcpgumxvagZMzjFK8828cGQmPsUjyP7u8O/srs+Ula2LV+Ow43LqAI+8HDUK
KsqydiyVerW89eM0RB1X9BU3ATM/eRMRmgr522l0+8IfFQoAE69zDoUa6Rt9vDC1lJsoT+I4PAyX
ORVO9OVLW6aal0Wkq6h20SNS8GTtkeiRYyjS7OCUwn1Uuh4hQG5OxwxzJl8mom5xxlCPpt6OtyV3
zvNG78g5s5zMHKo5SOiISFinLp8JAyQMuT2Ku3psK9A/6xQSiyd9Im9WB/OMuDAf0P/HRM+sAIxY
TfYW+mpOaMMYNub3mxMi/WOz29pczEnDu4tZZ2R1DZyoQ9OhZxSuwhzELyCEpm+R7NKEnTxff/m1
Wf66vcUgTJjCeIr3mh/XVbLXMzIo+M7DDrBFfAO12Xmq5+nvkcp/DQLIhmT0OQQbb26HdtcDNgWO
4OeJzT0GKNKNnU8PSksNjqVmMS40RLe7ulNQJbbp6forL1wIfzXvgLFDlgCsG6nN5fd245mLkMvE
wwrJPqPFEfeainOFyUVmh3VGdLCynuCyCwOVbEtNqigY3/HXZtRn3oB0RohjLzL7bDem2FNRn2ws
g2ujQIqPMDSUR2lTLh2vjng6aL4GX2zmq5ZaP3svU/eZk7X7qgcmPdWuvTHq3o4CLiSG6rCncFVg
6F22Vyo2SlfEDz6Oxf1NSQUxCm2EqRWlFblBOYawvl7/CG83UJ2VyGRrQQRmc3W8bHHg8DWltqMh
aI0C+BKwn9S6GM8B6dadXmkPHnnYrNHCz9fblT13Oddpl7AE9xNuqlykL9ud686J7DKgejTr8SLL
QgrKMKXfpW6xdYaUU+dNUxBETUOeqcAdXjalV4qguMjSKFK0nPeusJ29Z3TpPoJQew5SdBskKnLC
1cEPdwTRfv1FVzuYRd/xTO6AxtK01ElCqxQJXiAZEqzD3OrczpMCGxXX/ZFRE/i5SBMYPGhi311v
+O3YZV3nlM4uw7Gd89nlawfNFITYgpP+bUz3gcRHAYaYSsu2gHCDOHrYmCtrYxe0LTIjqObcUBYr
ZquMAwAW2sMiUd2VNbLtcZAEuEotbyIzV6lwmI2Ns+faS6L3AwQFBwzZ4SK+VsHsieISFYHhdrPP
7QRSR0/GCLSwfSYZ8BfG9F9e5deGLccEgpaS2Ymt1mWnqqBQlK7mJVu01n6DzclpnNXWryn7OP79
7ydv7/jvcMakauOyqSZEVm5mE4JuYIHHIUu/Yzoe+uR1CW9NJJWvN7f6ZoQnJLOdwbIMicx2MLe9
RRIaiH2ybyqumbqHREWnYGejqZVjEF2HOhRpJ1wva3mTRGFYeXlLWUozqJ3fu8Ldg7bMj0o7kG5N
R+9gOQmZSLMIqMTV0TPnY7nX6traeJK1pQF2vsrjYKRNoPuyj4G6pLVh9bo/ckU4DkHZH9hUBl9T
62/TkFNgguju/YRe4dhGCp6Gf7/P0dZCoJaHe4w7L5svktyLq8DT/MDrqRkT1P1NfVz4brU5cNdm
pycpay7KQRaFxewEsT5qccB6C/k/PhsqZrZ5hhNJ3hVPVgr+HPjelnvy2tLnyaiXilrHhT56+Xox
vn4F0SGNUoqJCm+8OW+lH/oJXmX9ROC/3xGEV082S+FGx64tCyDj6FWDAlgAx5ctV5HRmZZI8EEU
OsUXXT0d8kEr4MmX0aEPi60RvTZ5PKTQ+IZwD3aXYuGhxWhgUOhdA1Tlwcg76xhbRXTUqC7fWPFe
TkWL7YzbA5kFVKLyFL8Ys0ag6vjFxUyeRhkfRFudWxW6vVHHnp9XqCIVinaBbJy9TPMeJqF699QL
PKuuUKDsU1XPhQcAbzgATCrhP0UaVQMzSkpjHpObgePuSc1K2++N+BnzVGRMVqQ968oc4V1O8YXV
UjRbQLA5BUjYQNV4xOEbBFfKNA3nOImcc67P9Z01uDMsHgrZQ9yDNhbHlQ7H855VH2ErZL6lNLzv
Cz2dR4ZWNOQQsoXePBHxKA/YrG65q7+Nqku+7au25LO8OgSmca6KMMIuqieFfZ97U0eBJZSqOLer
85hQL+HNTXsUBtCxIDCsI2WY1AIlaXYmTkfJfAWdFHJXve/xo7yTdB2es7c3umRlzPOYLCMGneIg
l798TFAzdSoEt6eB4NUtGdxPsEbTzy2JqUPkznP89+cYsBvgjLhTEw9c3pBUJ+wDTEQ1X2rTnnJ1
aG+awLOOtQj10zzr9cbAX/3kBAQIZpO641hz+X5KWLheayua39Ra+JBMmdgrRIjhxlCyfH1ddtf6
ErU0EQGuoo7qmIu2zGRQEhlzyeu8/TxHAdKBaDaUDzCpBun/GMXvcZBw3nut+gFvx96HyBPfGIHi
vYuzSvwhNDRllf4z6RrtoR49pCUiSqL7uS/bZlcZtUW6PnExfEfPbNwKMXrU8JS4dpeiRUSn1r4y
eu2wHxxtpNwrH0mLBIEYLEoCgx7NLH6dFOhXwvmsUmzEthkF1i2QEhSiGnYO0LXmhqi0h6Uj+hho
Wzblzx9bC1eoXZYOxhfBI6c72I35H7XWeo+YqWKNAszL/mZlxsi1wzI0jHesMqtOGtXC1jGCmINy
2tM6HIih6/KvO2n7xQuy9B9JptVSaGBV8A/M2Pvd1Im9+U5hT3/ket5T/qjq2EBY6G72rtLqv+dU
s2aU7Vt1x7opGgONRNJ+HZKq+oi5ujjOypj+KAiVfGgpDqKZMPpodzzrjkIngEFTnXbgibJekd4G
5OAK2Hr7CILXN6eJoM1NHMoL30a2gUtHiOx+YwqsbKqk7V3sjrg+k1tfDEk8bj2Ico0qo6+ynNj+
o8q6+GB0lea7NmfRngTwRpty6C2Xf5OQI4U71O1Y5mL5t5JCQatFm2qBOha5jXev1WG6MQMW1hHy
bo6slElGYt5hU3MWO2iut7Adsa720znucC/sRwgfgk2eTXTQtD9SblDSxNAgo4zuI3kXGQZfHlh9
/EcRiZqq7SK/T4fZ/uHy4Z4oKwNx4DjNl8i0vCcxRzGFhuxC3yulcZ5HEZs/OmOq7Y0T3tqqYRJK
dOUNiDScnOmvFm+wyYGr9y3BxI5VsRBqc5oHQ33KVEW5ub5qrMQzuFziO8aJjnMH+tjLtnRqA7pO
9CqJ1xRvTq+17tQ8gjURevewijtEejkeP6pbHeOmpAwnCnGzJ6B5a4sSaLkeeWCF2ECGGfhSoG86
WqyNVzLXsP6J+OEYtRyvbjPqKjxQPwjz0qfYPMOVApxG2QLcSDBGv+8TZ+MDrEQayUdTKsblmpXB
WZqQDJ0JhBY6CZBEKgoR/BXdsU6lKDjPEnhowkjSZ8sFKrozqTx4xn54/DxNefBxqNCl7hDQKY9q
r4ly48lWFnmCAo6hEf+QaR798nNZLmtOkY9Ev4BSHZ14+tqIztyPLnwJr7H00/XhsdL5CAfINZv8
QhxiMaOY4xQd5zP90KjmIXPGCnsiFWBDENnv4blJImG0JZdYGf7gkIk4MyqJZy5zpfXs9hVcWWgx
3IiJ3JYNlCbPI9ttVofr7/fSX4uViYQZVswUwBM5XYZ0HLjx/RzzgshMqIKeQnEIcDvZOQPLr6Ho
ge+U1Od4w8y9KnfvxgF3GaWaErgxMOKvP83KzU5/OQiRJ6bTl72dNBC4AivjgFhAIkUJAeM9p1Rf
xAXAP3Uo7no3QbYfDbEvcNHcaP6tToQjCuuNQU+wrxHmuhxcg5NYehsRWjVq2/mRa138cTZni1ra
IT15uWU8pRjE7PDVrZ9diIYfxSzqW9FKcEtEPSFoBgzpYpvbS6NOx+udszbyyW+yZ8FE4cKyCDbP
IzAg6qoB1uWVBm4weTDr8QR+LLrNsIHZ2LG0t8lrRgVHMXlWZIAsk3QgDfHWmYhkjE0gfJJm+g7o
SQWAN6eSJTYG4MElZFmz/VwrwUlvzH4j3bGyaTLDDZeNkwsh2q/Lr6FbAqQzeQQ/lJMbgIaOprPX
NzaAlTFncFFwNBxdHMdetmI7EP0aTOqoSLC1p3LSoaFhQLzL+nY8wjcvfMgE9bmAM3DuqiHb2LPX
mtewN4WHLgsHNdkJr7Y6MkVR1k/4WM+9WRyCGQVQoWLjmwR5ejQhAvrwRqgfyqpPAqbt++tjam3E
G/LrosmQV1PpcfO6eZi2jhp3hMZiXNR3WZXZdx11A2CztPzY9u50I0P1fpOOLpWqUFCI8UBpCbhN
JgNmfiVeVb4RWx9cMYiNrllZe7k1oFyAP8o5TVZrvn42LL1nzIgN3Z8cTJ2jWdfe13zGM4UijEUD
Ofg0z1tBgbVGuUNIex0uqGgbLxtF2Y7IyAYLGcJ8quv0ndER96U8P77Jutm5m9qNUb621XIBZAzK
K5n0NbtsEQCpxFDTojcYHkK4Ijnq6gg0N0cFHWHAJtOLQLSNKKdekYoJHPnGT6lXf8s8qIOKBY/p
+qhYWWkM4qXSaooqbnNpoZVhG9GVFVXJIIQg2IJMPym9eG5EDdAzB0x0vbmV7Y4Ox64LNRm3xGV+
NQ2JcRlQqf1YA+qWCIvLUMeZy/Y6d2uFX1nVDA7J6J44IpOtXIx3i/mWhV5m+KSP2ztKUct9j7Xg
fhg1yDM9GHH8wSmFAQANBnxIbgK87P/+mQJtJ3lyzrdSk7MYYklR4a7c8QyzGKpjO1uzP+aps1O1
3G8iWUg7e1+ud/HaqLaJIGgvGXouyIsxpsXlCDGKRW6O2neFhjukHdQIS+DJ+ghbJmwQBq/ZGEer
qwuqYyR73LZIaCy2rLI24zrVAgZSagTnimQKhYmdfVcF03yCMB3u84EyUnoL95WgTdzjjDINNF5B
QWNURDxuU55TdUgPCp6sG4+3Nsw5SBJKlps+UZHLTmmzmSsZeCjfnLT0YNfGn9SqhL5nxcoddTre
1kSXnbw4askDvIoxHgFHBsBlexztG3OWSFQ+ggs/i/u/nWjpEaSIOAWG+AkZdrxNqSF+FGnZnPEY
8PaidwuQKNaAoU6441w4nK8PjbXZR0ZU1XSyMXh2LCJQlhi6gvuv6c/4C1PVVJwQpU1+6xjFRn+v
DUL2OWQfDjHeF+H66/U89BqKjzNAJ5USOveOCU+9D2eJjh4xcSLIcQezbivXtNYo/o0O31hmLZcB
r7aemio1O9NX6ujZxuPcJzFl+BC1PzE8P5WZNm+sMWsd+rrFxbAyoeVFQdWavp15UP80MKBtzgPk
GjUnf//bIRQlpMypmTj2YocctT5LijpBcBA62X6oTPyHmgrOTRPPG4v0y267HL3cEkxSA3K+LBVN
sRGFllYPANtS1fhqh318Y6neXZeE2IOIjiWUvMgh4iJ4AiCj70ci09h5TOoRb8SWCUW5O0p2cRac
nnFxwtWp6Al8T7iIXu8V2cFvn5S9i7MrG/kbtXfYhGnatFTcKpNDOjz8VnRafRsBINgHfZredtbc
77QyoqBcJ651vXXZ529aBzqGpJ6EHOfWy1lOqXDRhWVocmrFnRjPdrQYjdp/GLtGnJDIqw9qnnyy
3XH6NyYyCSkb2RpHJuflQP/qJBlhHYNjbUbDEZVlteqGd86oDD63k3ajqYXJ5kugCZkjc5m0I2Pd
WCxlkZtROzAyqEsjad5poutQfePb5sHGjNyiesAUIblVC+cbNeoWBxiL+kgYUads1lEVYkBbKtTN
uVbot66RHQWhTi2rKcXiIo9GKBvuQnaLU2hDOCmjYKA0vTI3Zs/a0oB30UvcnV14acM91Uo2Y0hn
EpQzx2NEdf7BKMzqtnKqet+FTc+pAKbD9eGxdq8yCdSxI3KlMXGWvBwfhjJ1KZBtug6TgLvUNo1d
HiDgGJ2S4uJWnXwjMz93OaYnZQlhri+pvLv+DCsrFBMYtg1fUGaqF0t+RH4rSB1WKKFA3tIQBj8K
1/kSj3m8ZXUuB8JiNlw0tRgogD77jnpuFsM+geqhQYV2IOjhXzJQM9R483tzLAyI620K7lAFzJp7
AVWEGD5cf+eVRYH7DRc8FEmcAJdHkcY0vDEJdPaBNJlOk2ZMePvEytFOy/bkdHgcqfnExd9WiEsz
ajZmzFqYkUMGBVgkGtFOqXIwvpqddmHA3yLU4+sKRgipG2DzQvoNru4E/TNh6A1mcXLcuNgFThbc
GdEM1zxIipt+qJAVO8Y7A1HlHazReR8bjfJwvX/WAkEy4YvWxSZ4/GZclvkUKXGKB3phdOqNrVHi
MOh4KBacTHZW389HgyPkYSBYes4Ace4FhwmopDogo3wyNz7XytmMewc/Qe43lraUbHgR9hV1yNNo
AtbwrLGYzVOpPNBVCnT5LN9ob21KaJK2Q8U0oafl8KjiUa17EMt+RgKEemUlPScRtP6hNtKNplaO
gSbWm/KyY+vkxRYjoRiyiaQRsy+RHEGKS9SD3gzVxmFr/YX+q5XF0SBJdYfcSc3i1mEWUFoRu4EF
bCSm1mPrYGusTHJpDSErEuG6uotJ7gDrb1ws0/ypmGCvE5qC/q2mICM89dz0Kas3hN+zitnfyTUw
DvIUosVxhxIU5qv03MTxYGM4ry08XKhBoZF352Qrn/nVfIvGuqlGuRvyDWz0yKgMI0MQydDr6qjj
s/NnHEwmZdXF/DCUopQwzOiUDFiVXn+StZFMASdRLBWpPOf/ywdJjKGD5UIdkVbAB8a6A+auEWAD
FarxGYuZbGNxX4snmJpMNRG845ssNxhhWIFVjVQRCfW9icXRzirGr6EywIefMAJPwM08CMlZBs9o
H1lrlPNQR94xHpv0c1QP0Ua90WoHUL5AFpjvweH/sgOsiaLAumQqR4nACCKvkgciHThDFonN3p5a
G8NxtT2ZA+P1Xc78iw1WxCVkpbJhfs1A0rwAq4Qmqyq/apzyaEVOl22MtZVzBB+XQKUspSBosthO
BbTtrAUy7XN5BV8+2MAqxZwCrCq/iALHzzbCQvb6qHoR5i03VpnlNpFWU8j1Zs6ZQIyBNhk+3lDW
QaXUaB+B6D1EmVXvuOpVvufBPoXt4/nlxCk363JqvMFk3qG+Kx6sVohzAZ3z3jWpLHTB+ByBFij+
QAB+12NZcDNEcPJwmYY6ZWblqbLyaF+MhnuMFKd6zCoonFFc6IhmnK3Q39rqxdrIRZnYL1Gaxeql
TH0pmrI3fBWK5G2eFQP4b8hATlxtHchWzusmGR5MudGwo+NdLF5pbHY2roh8PbsI/cJJ4alrVMUG
aYod42Df6XOPZ0fNQfT6J1wbpwQBAMPJuUEA4nJegGZwYt2EmRI1zoQP0mjvwBV5O0uA2ixjw765
3t7ai75ub/GihlBnK0JzTUlUh3dbX2P3okT36IHac2MO6buuBo1S4lmwoWldO3qhjOY7IlYmtir/
/PVSbCVk7FQ0IFDl03+4VuHegi6sMZ2dhmfSrOlDzjjax5UTHofE25KVrR69KENDXUMUmRT5YkFQ
6lrJU85m/px0eE0GZfwl4OBxW3I/P0cQdfdtowNpHDEzGMxWv4FGXn2LJ5RvTlHfe12oSZiEsx+G
OnvXx2mx8WVWn5DINZpRxyIII4v9X/dQgsVKZ05YVsymntzgFvfDGKvp4DpWc6qkSl447rALpiRH
FjfqR7clF0LttHoPghfIyuQkD0MlcAcIiTH0lqN9vD521uRUpgSO8h/QB1TZXT4hBAjofz15gilP
QfmS/5YoOIDDOWBLCDbHARdSH9GJ+3sWpvbRUAhN246dPapBxHU/1sIP1PfflsUsbjI1ItjKQXjj
DLs20Ag3EnB0VN5xKQDCclRrR0lTNjUu/hjMpPtcof7OnYPwFt9P+9T15pe5VdUj9oUkOa930tqi
9br5xU6fR1Y94TBAxmxszOeAOMcBM5eZDLmrPl9vak1PSICBzZ1FUpbRLcZ03CeqZ0UlurEUI79B
n4DDYK7k16ZVnjvKbT6Ert7cY81TcPjhxhOqRXTG4Sfdj0VgfeDW8yPXk48ed99bpKQW5RyjeWcO
UX1PpgoiUWYjsU/sYI+3Ae4WQ9reYyGtfekm0/VntW+xcpT8EystT6PXi1OlhwXrZGAdQSS4R1Aj
xr3FKefW6vTq2GV6d6A+ddg47qxpXug/lmRKCRHzLBXXdINZaB0qTnav7imKiN57MQaGzRAGe8s1
jftedM6tnk/VAycecXQjMdzNMT7bsQHqpHSw6iALhmFC5Th+J7r5M06w+iOGc8XJsJOC2Z9MP/GD
0w9W72zlf9ZGDcJ0ThCewyssRZGkXwdNx1TWx80zZnpFmACodnoivFVvnMRWm/LIpVKADVpkqVwe
VTfXzI68juVk3dHorfzzMDjfNERkG/f+9Za467KmWUgnFgualjtqgG+G7tf10J5V27xFLK2/Tx2j
/TfuOUiFudYTlJT3+8uFiXq0iupelk4cz8RZz4vyMPdacNCdQdkYamsvxYVKLoBSay/BK69X6bki
7Ia8jjXQLFHm2VV2dBqIcHHkVhtn2JUjpYxWcyFFzYX6ZjG9c2wE6xqrHb9uwvYMbDTEUAgDI3Ss
Bn69pGAnZTM5tvJ+FONSrk1OCu3DUmDgmU3oFsLTfXtwvYMITalzsjCKyrytEO3arOWtVEwQJJWa
IO1lXzZQPrCGJPeCL2txmmyUlzFCk4MKwetBiY0aSqWJ0ESpgXFFBQ5w+LmyKJWEcL0QaSNUDF++
xRFIo3vfxZn7VCN+RjVtlD+F3hIvABh3SnuMIDAV/Xp9/V3bD1E8qGTUSNly0VpcajRwmb/EGENJ
oUxMDcJOKE14X2d1eNsHwvN1oG87p8mSI9YA08ke1fQebA6Q9YHyOHVIqD/JB+PB4Gh54FBQH8Is
24oCyHGyuCXYxMCpogJThImmPBO+OnoRe9NkVS6yc8CxB9ORNLkIn4/rvbEycC5aWcx2t4chqJZM
jK6MlNsoypK9SaAGK0TwntebWtnipXqew7rUOFKkcPlC2QAesEVIjT4C/77QSftTU3VAYRGyHGIg
YhBSi+SDVxjijEo335iXa2/KVY+vjsxSfxO7UbsJb/spNPyxrmNeFwfi2Wz/VIa6OV1/0fWWZD6O
clYC7Ysvp7UGghOp9onKsPxYGs5wqruIMLthDL/69H9e1Ec1//m/+P2fpYDhF0bt4rf/+d+NwCWP
yP8auLX/Vnz78e01rlv+/b/4+Zb+G1wKV8qaLFn+Ia/Wf/Hz0YD+E6blGr9xjJU7GHcB/p+sd/r/
eG7tN46uBrs12wt/8Lfw3C/R9v+ao9SLUtrDCYYoFQkrDjCLtR6HGlXhJBV+BJ00z9P3JiLzDQMG
i96qfc7JnmHv5lTjkCq7jOJmUbxPwsirWh9PV9EMxx7GAraMLTY0SbPPZ6ih5tkMSbKqJ4wijeRb
1pJPjk9zPLSifPR6DGX0G0MVmtcQ+4mtJH8wwoAqTu5kMK/0J1uf3fijin0TzXA8nMT8MSg6szkG
dafX2rtkQKgW7UB7avwu7KMxBUj/67GaCR/x5GgmhCcyHCAUr64/upOi6xw+K9zZM2Jh2AxPu7rw
GhPCa6AFbuIcktmdNRP6c6HWwcbd4GV3ftXNDoFdkmIagSgEdGzifM7XS2HOvBC4voW/a3ZYDN5O
zE0vUcEyP1Ts06IKw2KngOqrvmNiTZnKPoZnXYxH6jO6+HMf20Op7wYrdumSNteCIodDqAccOEI+
TjKde6UNQV7WxmzlwBbazvVqGek36GwbZwG+AJ4FFeaFOLoNhsAbzikxhsvCrqrCQxINGc8VUq3J
cxGwQ1l8arDIQm7rVXmg97f5yK0CywBZmf1kDHkIWTsFC+j8qPHsK59N+pGnK7Cf4QdidKPS9BiF
fZ5hoYqfiQMAMg+54ipNGjiYU6dwbX2nClpVA0Q6F52D5Z6CI/nRJS4v8gfq2RPxo0a9hNHx3A7l
KEv8ugDrGETaPT+/qmKl7+/dMSvohBSoEL8zk5JCiX3F4ZzXRpSu8gh1VY2mcspGbCtRcXaqfP64
62JeO0rwC/7+atK///VxX3PjLjcLBINcWbkjvRwyUAu/wY6lLbUKyVB/no16DJ0zErhgHm7VZOht
y6+i0m6jg44XHiVQZQd9fP6otOnQJjdaHlj2FnpILtkXI5CTHHAMyV6yqKBcHr9jK2p1/K+C54bs
AENjxIF4jHzuRJOSQ2XEezc+9UOUi+hJ0aHl9PcjhtRhvHGOXRxe6Bek5C5SQ4DtBr2zLPqdidUn
nWicZ6fEBjd/19esNckJtVtsm08eHySwwZczHsnZU7JVldSnVT00AT+eXHOYoCp08pd+mLwBhHsn
rFZ75CKFMfhjPoLE/V4abRemD2MZGOkDgmLNfrr+cS/DZ7yELHol/kl+n7WYirLL+UzaiLXJEtPz
qFdJhKtUT6lPfjC7ofSmU2Q0ldHfekqBSrn8tWFe7JevxxWZmuWndEjkcelgaFE6gB7isvG85h5F
aVH4bIN8nYJPXY+ACy1XY1d8Q9RssnGHWzoD3CzrPNH3qtL0XvVQzFZTGO8E2G5mRASYmpna91oE
6bZrMGdnXIRKVHM6jDQn8R7LLteh7dodlVT1fuijkp8JIHVy9J2uzY6M2fVz731BMJqM4oMosGB1
TiZ0/AJyOC5tpnc02AGYZI1IArs6Tjrmx0xcSIY85jRScQMI1xAd687U1x1PlDeunJUKgh1+wS7W
5uNzwDT5m3U/pm2zBzwS1c5eVJ2c24buTPyZ++un9BXW4f2t2iYx7zWajVxYEDnm/EMXgK18vbGQ
7wwlmHkPvxWFMbbcpDWiPzFlw27qrjHGYBC70i7U6juLaEEPF83MSn2Y1SbShU/5HJ6qmohV6Eu7
2ssTA0s0rm8iPk/hQFrxKRE4SMWnQsjKtyeRgjhUviE+kN2Or13FxxurNhvFl15rM/6hMRX09+9q
6raJdp8lepmmN2SOS2oG4aMzG1hg577lrw4ik0/tmnhYM9aSsFc+mn0rVzWsH+RzVko8KB8L0ch9
tCQaAq5Pn/Q6144TZtgNoYUO70eP0swAlciB7dyovtsJ3nsV6t+XHxW2UNXtR+vXijq2BGo+5LmK
T3cVplDTThbk4lb/hGRTftyYi2vy/zg7s+a4rSUJ/yJEYF9eu8nmJkqiaFEevyAshy/2HTg4wK+f
rxrwXLE5Qc4dvyhIk2zgrFVZWZnlj1HNMNQPRTBbeXyPD6i88DyiSTU92OYycMbUlAIZ0v9kW6Jc
RBWVMhdoJrVk6i8X1yxtRjRSVnP5yGQYrM3QSn2CAdMysq54wMkq5MCo8QZi7t//5IsGdfloLkZ0
aGDTAgRAUnm9KTuVJTpXsfEprQZZWmUQw7m6pmOgheo4djFDmxSZNUBOWnpZ81PYmfIV4sk8qhsH
Sfyb1eZ59RHF9fVNJI+21aLElYn8+vIm8mEsg/zG4LVQQvgozyhSziymwxjv2kDZ3c8Zu3T9RGVf
dkzl+4CtRy81Ja76YJxkCv59D8nDiHoMtRUSKW4a5wIy6X25oFy7/1Tgf7k6x31MUDNV5rclGTt3
uqJhD8O4svDlarKcvrb+7PBGKdBw70y5vJokiPz81lNl6nxUMr24oIhvkHKjcnk2zhFPnYsnBDui
PbBD2R1FlXBNfzhejzvvHR6ArvEcdohCQQIgvq1+p31Ls7CRL4+Ij8YE24/osw7cCvFrjA8VfupE
HUSrh7mky5GYmVQ7/APnJGe4o6nGIriC5BSjxff+KL++7HkFkm66A3wQHAaT5Pv1YsS+S1leGQX0
kW7nHP1+TGxr9LGc2CF0uJcw8+zikbiDuNpaK8wwrt9/iDOM8utU+/QRgSAGor5o+dCNXz/F6Jlq
Jn5cHvO+KXu8mruhCfvHCFGc+CXR2sCkejQWTuandTvc93g18wkvSzyG59j9PAYehj83dH+Yzb/a
eEyKP1MDh+kcNe/BUrjNhxPadYS3i1FzIDZJyEkIrJkw7ihzjxyLAaccRjy5dpmnrtIzs8bNLmnJ
fvM0iVZjgNnG2LJRaYIBdTn23EnyexnOpwiE0BDAPxMldcbSCGERFccwbAhLr7oQk6MZ12Fi7JU1
HYYLJZPWkO3kl8tkPCdo/mbpkbM66BW1L8MZwlp8FOW2xQej4I4yFRTFhDdIEXy/KZzGY4FgKS27
sbTTFGvcAKudor2ijWgYx/sex8XZxSd9Sc2X92fvgnLJGgKm5dwgfUODlMbOi9lDFyJ18cfOHvEm
y7lU2u31S78MZlySAt+MQ672uaS/0+uxvBY4PhiZgaKoHYat26KMIp/kK3MtUkYPwEJuatsZvOJx
f+1qzXTz3cT/0MRqoAv9mOz6f/Lv/yUUv6C98S601pAxEHBi0MbmvtgPDlmEFU9m/6lRduvVf5Fu
pU59cisA3J/7tbrv1LWmeBRxfCfc+9uxnWIWymu9/0znJsZ/7w5CSMqRhIlkS2SFxHEXUVzqx+aw
rsi1N2iYURlBrizq6uMenhtdL14yvipWdsKMPQr/NHUnK3f/EQe/epgFDh5vxlNkh5JXOo3ds6jH
OejnZ9XHtEtdTSVNz8FNlNrnaex9y7/xqjwZuoMunN5zn3NLe1mCBUM0tI33PIL8jOs3U+dD8m3W
uaf9T12wLqa1YvLQdsH04Gy53jaNSEIkfMD2BZUSmWD4hRKYWWqRFD1HSojH8lxlsC887JQIWXpE
Ugbja2tRSmz9Qz3Q6J7+2BMzS1NVKg9G0lI2xag1MmdUS9ul5rDYZ6oPUN0cj5wECTW1OsdmGJX/
KeyHv0zPmIkxLXywSQcda51a48qAJzH41JvcJI6u8dhZa31TeVbt+Cf6BCT+9FpjtT9kA8nq+mWm
Q64k8j9OYdBtkbu+mOmWGhbhs1c8Bz57yDxVsVq4WG3q0mzsHcWIXbfKM1xAoxInndDKU8t7cBZn
JoFYm87MPtJrvLjnAH2AloCgAPnYEm8xiTXDrwTz3f47RcuZl0doQP4phy4eosexVV77jTwhbEgt
RnPQ818RV0q73GibMMr4azFHE+wmQm3AoTVnblSHGGDM5VldV7oecbfp+jh3g0fMvnz3DhtsDtwP
tLJe1yrAryBQRaIEByGYI+dyF9GaYFBT6uxnmANdYhwzhftnhocCMAyRXx3nHkpomBOPc3vTo6bs
2r+9v5Ff37XyBCJwi+4DsviymS/OSdyDLW9eu/kZSboi8H7MptZY/hqRVbHkKToVKFqlfk+Z/wiy
K7MbBBVEtA8OlLfPEdmUbXgAil6QfC9WGZYkHGdQzZ7bcxhve4PkDux8MtTTGJuaaaGLMZINwa4n
EAahFojm/eGQ6OjXxc4w4EhAuw1d48Rxl4s9L6axT31nYEIGoyGWJas0nOmgm6nGNcMf82ooHrDV
CoLkA5TtzQjwwYS69IyxFBiFi+gfimZfNMXaPsMl9QEqOSwCgi4VRwb/7IePUyPt09w5qVLLC+pG
Xtl8MAKbrPGrMThzPeA5kRQAulyOwVyGzVBgb/LcpBMk7s/OtsHSvGb2bvEj5ji/CYumZ7vt+XZV
LfWsPqVNnM8YVlG5d/KTtd28hWECY2RTRmSSjp5cCG7rnd9p+8N0I4YpYGq5xDjuzhiJ9yFaIq0x
6t8yw2im/MsYo55lXJtBgabvXeimLhY0dq0kJybK8rufnhFKjtsHMF17mKhukvXfkiiUVdyauHkv
94B5pcoII2PwkRO1HPrxDtmGHI4YrnEBYdsuodt+/OeK1fdz6FfJxwc0xfPhk/K0k8U3hWXKpWHZ
sK39Q8Qh6kUnWw1r873Gkps7xqoRuPy534CN2eM0BBe4K0b+X1GXFQ/rNh6o4MO6CqJJmhcjqPTD
8Lyy+Iw7+2jpx7j0bK6jMU94x5PnjMBvn3oY/whBj0sc09sbh3GsCNExuEJX1Q1r8jgoaZO/jJiU
+Ub7nXFpuGnXTCb7RGxa8AirB52vO0EVk/R67tEmMQ7ZOgbpcuTAz/h/qz1KiDk3iMOA+SJ4zKNk
mEbxYGXo4YB254c9pMAHTy8SHdkbqmqwu/jJ/RcstjULpebOJSYFXpABjp0l4U8DVGXEj1VqEfOq
0RXM26SrQCNO2PsCAtQz4QKwCXIx/GNvK2qoCXwAkrVfcp+WLTc8LuJezBF6TUAgd7WlDTQOjq5O
7b4/rRljlZ6cqsYzvjjUlVuU6neN/c2SPEyUosZJFEgDlONxSSIeMcfIw9VgUBh+/6uLgzPQZOEN
gF9M3jT5jDdtEZvkf7Uawf3Q6mGN+06WhwOCuuetsVI/4Hwa18JpR/MQp5UKUVNCU5VetUMyLJ2p
rhCAwamrArqyFdRDotrhyS3HVQf3vfhgdlisu2uQ3FZhXTYDXYcq4+x4MbCvUd29kXMtWYeyNgUT
wC7NMadTPFTJ+uA35KZ4B8WLjpZndszarB0e3G4cYWFX+pkgLXDo1gxnBpJazAm3/WQGo4TBFVZN
nrrKldPwnoRpju1fLZlT8EFB0gumtQNx+3xbfirhUb2FU+4WTO+3MoLtcnJHwWIwJBva8/7B/eb0
RDdcKIjcpiI0fIkqdmVn0QTQpN+2+wNwmwjd4Y30kzdrSUFcf5bMB6tBgQ+aM3Dw/jO8uTwglXFt
0PmPwsDbfjm8G5pc9YZ6Mu2pxHPSbPzicanBvV4MOgMAfWuAAq619z/2/G6vDmw+jGaiM0cY0YvL
/CD3K0or0dh/S7M4CpMbi26yKAedt1ttXGPAPqfDo9WlQ2Qe0dDuguaavVgs3kNUxOO6fo9So8cU
dG5XZvu66kj025OV4KMX3Q5wTZnrdKXdMjtyqtFrCie97NS3ZPF66mtdDidtvrFbvG2sU5IG0tGG
8AYWizcZR1frXJUOmbv5AUxw7u7+9b3hEER0X0pbCCg2yNXrDN3yu3lO/HKiZL36Vv8nCXJPnJf1
w8R8O40lcIEVzhMHQp0ttpTZGne1+quM/Rb+NurE5XsUHARUtcyBiWqBB/mBptUoWlyZC92IBXDt
JPh4vv1h10jzHG3eydLuTNtWTy3w4Bcm++sBvgZGh9fpmBC/3PlxhOvTqVJDx2CPtSG3keUYEGf/
7gLD196DtWY8SdK2Ou2vhoxqwHyv2xmvjGvTKHo3xLKKWyiWbhFLt9Whi81oyp50i1lMewsYHSnj
FHD7WvahG6KJdg/8LrnxUGPSyyKz3I7xen73MbPME3u38usPAMTLQJYEEMFDlDVopERv57JCmA86
g5MyRU+U3pVqfwd8BpFbU/o5vYPELJzeaa48RkPb7sfA3OXWo2hHsZ+qDIr4ohV4sRSajrMW2+Pw
iVoo6BD2EbLXF4eW2fRgg87x/gTwnAnv773/5XOF8iMsFtptMJZ6vQTpAPaBMFb3yXTpiHtxEfUC
9JjtRs7HQcPzpEsAeOnDMspFFQVVXyqykbwxzBQqUnIe/sJOKWH96n5e1ydFP0PPO47ActlxD1c5
oFK7uW8qsF7jGsKwbj1cIMnZskOfpwsyJE3n5kF/10AAs6CqD8RBv4OGh/P8oX+JDP6rfSrANtMi
GDMPe3k+RdrElcl10icdhxNZYog5NQvB7f0h/IMYIE+g/ORV3H/P1UB54Vgni87/Iv+biHX3VAQp
uGjFOiYb6du9cpzWwFO1bwMZ6Pfn9DXgTPQPwoJMDP0vLrp7b2B4nO4RZKor7ysqnpqDxM/oIMMP
znUWvtoQ52zuovzKsye4kTcmtBFWW2HDzEo/eJg3C4zOIHqqyBLlP7RGXs+zhAljQ1n4CV2JjL1k
ovPJXnK8ARzraqClTT8NWPatL+8PwoUrh4wCLZZkQ0jms7XepP1RohOSQ5eTJugA2uteSaWwrjVI
8pHmNql0rRgzqlBiz7QpnvaYKxkQRiM6w0CUcGAO0bCHmG9lK4+9F4+qtvORiQktLTU7Wy3JlH22
knQd16tAVwJXAVYWXvav91/qrOn7aiWK5jt2AxB/JV643K6Ru6Srp3L1tBcPo7aJ/C+T1S1hep0F
q9+2t7h5rjB/6wLGfXJLk8YwtkffLIU1ktBsxtuMPbpoxkGRt5QN6xi46htIdBAbRwqIvmMczXEg
dYXnrSO7OHUw2LAaDKA5F9Md3aN+gfP0iLnq+F3Rmw4KvAULCJ1KbSVzU6kT7ABuP5EMIyO3hj79
KStmEYm+DhazLZ0b38hQoDjEQMeqvi6LFCWu+6lTwMZYkqD3/XOfjnVRgkitE15YYHBDDS0KJqDV
JLxcUtJAjIrnuYQKwlaxmveyZ6mlIf9qgs9A62lrtNwpn0qnkefrAJqX+YY8L6zW8dAWIebAdwnq
obTdBoUmGj4C5Wd0qr8/j29uG5hDVKqoQVKRebs2fTryVhchxidVO7JDpWWp+4n1dsQ+pWopYxhY
ZUxzRlYICv2ffrxsCooDkKa5z8OLy4ZYK8upSLdPO5RJw4/J/VJMoc/nZ2c2husVghujLsWkf/D5
Z172q2WMFRQtIfQ7oImIjdjFA6Sjm+fW2qmviZ9IVpWXxG9gpE4y5dMRF9JVXLYnCEnTQwfkwARi
tyDlBQODbZKKPTcz7Flww4kDmW/ugD9WPFK+3sP5pYlYS/Hg9SZtATUa3TmyOedP3VdW5ZZSju+T
aay82yVQdYXOsTlOuX810kyABzg5KqdGdiizOq2MD07IN8c14iwYJQGYCKMMva3XJ6Qu/cIe4Bl9
3Y8o0hFXCg8br8ohXe1+YtTNGeb7tcNqQaKo1k9IBJHcv78wXhMPaUhHAov1ALuBypWo3r1+lNjS
pZcspf6tqkcj8Q6cZVKdLKaSozoKWY/vf57M87/XgQfuDjkVXRTKA2gWBG+SHr9bLC/HYM+BJdz9
JOSWi2psIl75/U+6qEHwaoHEGgHC3VBH4MFf1CBmw/OTJp6S31I3zhznyOOQGh6sBZyM4LRJI/Xn
7AZVfBiHMe5gZnGqlpqaEmhIjw85LIaPjoE39D/KEAy2RJ5UId5ejoMuRzzgq/S3JErkzFrQyiGw
KCCWEGhvoeAMc0I/tcbE6FcaZz4A6fONxgXqFo9eusxyx4OGMGH+6pHHDxnlLfu4HclV4lTrS5Bj
Xd3erPQi2N8o7MHJOuJlKRykLdTtiNLZ74OP7vjTTvbYC9J+VbH40KYmxjmkg1rgpFV4bnWHFqp/
8KmLaqQLjokRYPg9iFFQeugCREjtW+k5JF+kjf2MqPSRRM6WW0kdPpwMSWv1BhO+P92XUQfHC4Vs
6R6Xfm46cF8v5Gm0MjOiIvG857BVH4zq1GSmik8kwQuylsg/ybny/udeLGgpKElzADYDECBYchd7
2aZgR0N0o78uhhnp9u86ps5TvlCGqYqPqmpnLZNfdg9rRqT5aElg/ViCPL9+SVevdthweX9NmwZu
4aEAY3XMQ+q1bU9RMMX8t7lFF1aQscIzWT9J0lq5d4y9Sf5py7jhB2NOS2bMMXttPG/QhkIiQX7u
zGrxYhiOnnR1Q+ZklhGS+8O3J4fv5Zxn5JUAn5KpTqMbxekD6kdT7tyPs6NNaOEqkj/FJbzyGCFA
vPFsDZSA+qOVT5N6ma0sX/W1yleaaenZAkSLD9n2oEY6yYsFyCXzy3FiBuXntAQksO8Qj4L2ftWu
K9WmQ0G2pM2D1s5AD8POhqkpoVD39vokisrv9TYQM/mXXn5UmvKre7StcTKdL9CZVLbcV/ng+9Np
jLTndg++HmDyPCUAq7wA4iB048GrLFLGLBsqIUekEalZfbA6ZDT17WLmcmUqMgW/uqUo3roY4uA8
BCqMKoDY8zieVjx1asfdVHxKqCcyYavAiOZdSsCxxl9L7Oys/NQot4zX40iADHibljPw41NMbcH/
Iy5DeZTMqT0qRQWADJffPgfFWoChHQjmujr+tu/jyCx84Ne6mIe0vYZFvjrO58kcw1Yfo8pGnOnO
KSzK2DdGn8jzreCBkFOtCM59TOg8ypQbWl4ZgBC95wOqNqvp0L5abEQfX0KWxsNfe19CBjEZE2Nj
Yo0ZUTwu7lJdNZThenHxdTsG0bVoWm5uB+TQKuO2iJeEb+6lEt2blhnfZ3TQBvqWOj21o6tkMoIh
eTSVDY0Mh6kEdPmmWDI1BZ9bs9M6/S2N7WroX2y/8Pj0FkCY0WiDyZuXO+qVrMy7DC8LVmsZuvL/
lLNE7nFEKN/6tIdD0OAIzh71mHferYHgXnKd2O7gZ1/yLi14RrR2Wn71/aODCX99GwIBcGSxqymT
c1dRCHi9n/l0uJsog3xVxBxuf7VCJzWcQ195CY7yXd1oglRn9MHxjxt1bufYhRubFpl6RPRARRtb
WIC23yZd8IL2FZDK73PM0mkOdFMZGDHt2GwxDlSjO3Mpq/jY43k6NHRdm0YdHEo3hYl3p9vBZHQV
pS+ppAydEA12tnJkpuCD2ou5hjIOZM77deNXe/wJfi5VQ+i7ByvOtNVdpy60i+rQUhNObmhgL6gX
UsuISLLIUBzQ+DBeSn6tMpQAx+U4CIK+17C7vC6pN2NTA4IIqpzh7RhcU6ed2/GhpEOwwslw+8XF
LukLOsYY3CzVsetUgPVdOK502V55jjviVbVawVz/2APGxGlV1Z6041WYejQGqx7a48YeSXGY55G2
YshOVrHDWKiQ3trH/Ze1LaAWH8K4aKET1nmErDuztAH98F+ypnro5SROidsWCVP3aHVYk9jIxqNR
TYLecXZWTfLF90fEV9NDG6mRMsUeqe4UvtxDRK77mtP1b3W3xTJIncbuFqlFkU45fXzlKbCz7AYw
YuHXdyZivIXJHQ38TOJew9r5oHZLuMS9b1IlaI9OGkOlPowmdq3/NVhgn/W1PXhr2dzVBQEMbnsb
dB6x5BYHIr1B6f6DRpvX2RFoFJV6lHoCqGCQuO03HDWJQYskWj8nZSNF1A2xMEs8IYHH3JVlvCNy
AQwwAor3N+LreJyPRwkG6xPgKRBIUUd9vQ0VPMWmckP92a5dyZmnDoW59LCH5RznmX5KsJjgMaIa
hh1Ps1Ea/y8wxkWzHE9DnoTfDEpNKEKTK15c8oC+QQEGiVz76E5L9ViOLFIUYxB1pHfkOFWDk8/X
qm1QVESpeSRe3wlTpFTSrbGvVopNcZB/BQmioHXAEntgu0ZxIVWw/FzhTIJz7XAyWJZ/Tk0Ig+7b
ziXai4wZF7BfoZ1ktcuHqYArb/IqnAEI5FCkw5g6vgle9Hrc3XSkqxKK65c6aaieXhOOhHVzIhRh
2V8PG3mSYqrcNGtJ7ezzfoRHTdpWIS4p3GAVrnRd4eWH1pym6dMYe0Z9in0vZwbZLpo+E0el9cFJ
+3R9GWChEG+D9wOsTmUmrQHzRg+Vqql+Clw4uvCAoko+NXJjQWWtOJdqVYufbeUeB4PUYblWE4A2
HOiplz/iT8jjp2jxpVb307VHIvDKrQr+FMJfUvyvw0AS/xxYhVI5vH8h2ENedljO3ZwLNmbMJjgj
IM2ZH04ezzPmJkf8F45H+AWHGhhm+WQHET0rDyHtklzgJYYKpA6xThxcT4ZEx9l0wO6CDO402a3A
yKY3wLo25xQs6cmhCF08tzP9K3db7K+rQigLmRBzZGnDUVpPU4/+fHW9dw8VIyzw7AivbqBarpmG
9mFLVlrXlNf3tCH0j7Dq/ay5VzP3XXPVq4q0tTGKMJ31wVyBy6aHZIWm2xyGHBZcf/SRRCseXbNd
+J5fIka8UKg/g607FN53iPgVt4NVJn5wl/udZDCjtk1CEwTakQ2lQlJGt3UUW9Fyn2/My/2BA7p4
eayxD6VTZqCdgc80zWKQgbOHGJvUqi7LnrwlbZbYhYNbTIZ9aHKUSKYvHm30iboJZzMv7ZPdpS61
iblwpbSSBRrhwVsUEmTwpjpShGtFVmgUEgPaBFAbs7NykUJOE2DAi547/8++RUFxjpKnTM1t0t/Z
eeOndynNQwR27TpNfACLUjOkpuHm/DY3vrQXLJEBZ0C17GWzOWZmgtDFS++3AvDuUUzoqBrW9RLE
NQ9mNdyN9u0+mBBy3LWHuWm163jiSA854HuMqhmI/ddtcxp6+uL5n252xLc7ab7EQQ+lISptqaTR
utjyXDqspNo6ailhHPXoB+23Jau0719tmWtQx8J94ZJkie1fNOU68LugKTLro6s5Unfq0l6nKywj
TMxbTOvWUR+mxcLK+qSwxDSfW7Daghjas5GdeI59W5gbjdF0tfPgJVadIrG2NaPtm9HMamS0D22X
WEaLII4p+yXZJkz7riyyDeiIWsqOxW0/lQKLH4ZtrU1IUd/NSz6ggG9z+6hkwWgaA0Tu+T1KKNUs
BSprpMHjpEqTA+lEHSHzuuOQ5k78TH3Mms37jgLG4l8bLTSNBnW1M1nLQz6jHrFZ0DQofG5QyWAF
gQBgzn1s/Gmqf5bnY2RmZXEecPe3Wn8lEAtEzog7eo3Dh7IlatE3QZrQbHdApz0t7lvbcLv2qqQT
TEWfR5JQ1uSoPJmvPPQ7uAfzhj8aSye0schjLYL6hPS0QaHCh3p9MUesk/wUObpzKVAp+mCbu501
Z6/0xFO7oXoixxcHClVM5PuF5r5QtmSO9zahop/k7DEKuh1pe+IdeYh99NbRGHjlpO3M6W5th/Ar
DBQvOaq5lsexclcKB/M5zqxioHdgwGCeLALMoO5sOMdWSRsGLTSxchKiwD6rESCDU5u3zwEaSfxC
QZyx1NfFNCXBdP9PYQTwmeeO0QrlnfCibmVDb7WvLk7lYHLq0lpOGEfp6E+36KFsu3aBKd9h9Jcu
UYd8GAJG1dKpQuXwuG+z2Zhjw/EO2dyvoJkHnfeZVX7FYygFhzhY215WYebD4MuaQlawQzHJC+4y
HcoL0uFi0pfS26Ru5j+U02CFO2Dj4VOmPd9tVZTJ0s9NbiLsMMA4EjjX2MJNd503QaANCy3skwLK
O0dBwttyhGxwTp+pqC0efOLwrv4aR6scWB2KezyRJmHm/+3h+F4TNHyzUGjQKDsvw5cFhe3xLiV+
Z4b256m2O80+16F1bLit822fLxRABOuxptwlLwYGMOTA3hnhFWJd7niaqxTY8XEnyeEv2skxuTHn
VJvKAp3rnjD3WxN1nYFhWwdp9+9kNol5YpS/isdUOcSI+oyMpn0iPIl5g54GGO6saY7n8yBz9PNV
mCeNmj9V1bT2+W2ryXPNaxX4IIBHj+79eb7BbEk2Xasym9WQSFPszxI8oPu5RGsTxnBkz9tkf8Ex
pJzJqkFPktVOC6kcC0jh8YT7EUN9hA3gRLngq/t1GZezfDJUKZfR30/sapp9XnmjYhRbTaBrQ9lF
dmaYPL7yIdbWX/EOyLkE1dbIYm21vLJ05HNaXUvSPm0XZI9pg1wQayPxy06MyGhKYBMkK+71dKpt
nQBd0Qqw49VKamAJHX581fgEDmzzHA58Rv/MINfAXqkuthNwPUPT/RlEROFBiueri+ESqy4QVcdD
NyFuGZ5wrhg5HLxpFl7mHs3ndpLyk4XGVebJ3kgvldbyKXk3yhYtyxQz2DukhRQ7tXI9+W0f8sj6
kul4iL27gVPT1Pc27Cb4Ovt774toH4x9Z3tuI4SKYavAhjqoWVn76++HcBSwDR3U0dmE+VUyUyYi
jLEgawfH1IZAd2erkvE7zVvwVyMuzMW9eAClzYMeWyMoP3l9VcwTzXhdPP8N2M9heVXG8UhMa4N3
+3+4fJNYdsPQOhU7znCND9wYB7RDoB1mHBIif37L4/IAiQrBPeXQxYmZX4snmRqEKwGGBqkedsjs
9R7/qDCY+RBWdQ9Y4TZxPUaPc9blgl/VDgIkVz2+YfwTuRnkPYBvN9Z/Ogry7h9CqeXFnFDLRu29
kEekEMrjjs5Egn0FTQgP9oOf20X7HQ1xwemcPhScbli1rNwNNiKAGPhiB4qSDQZs+1Yu/inLBJsc
3Vgg4/ezuMtsgoo9RSbKGSRNZHPnbOMXfkGKHXhdj43zec64ZppDiX8PshtOwdD8pFFUVs5gz2uT
wTJUuZM/bOvu/ad4k0tCKKHhgcoOdS5KXoIX//IUgZkavmsM9mPoVCyXfesUKauBtONM4cq1kgik
3jZstdXg0y0yev9hXoPipJLQAag10A9k0TL7prqTQ8nsBi9Wj6mnhWquFVEWJ8w5H1jn7LwV61la
Jt//4DdzgfKaj7peQL0DAZ2z/Owvo2CP4hUVudOjt124QQ+cVjzsxeLJ7WBO7LGAyiYaX/5Otrj9
/cd4Xd0ilafQ6EMX9yGfo3p/WXVUC+XnAPzyU7AaY0+1ZUBlP8G2j7gyPfy/hly0yKhwAdEH0rF8
Fn/79c3RnuTO8/BV21DafYd02/qnlT5jM3Y+PLWPRIcvQRTavpDdQ+oJUSJ0fS7Xf6E6qYbN7acs
zQNmueJy8//45/PLAJ7P1yAaBM6MLUWf9O37g/3m82H0hY53Ri5wOPFkMf7y5nW5pONCA+jDTrmc
oRHJnfWKDV5ZHtWkuw69Wm6K//ABmGbq1TBOYYibtOS9fgCf9Mynq3+4hwghWbvhni+xveExMUaJ
XGkLrDo6Y/psCH68//mXuw3zGih9lIPoA0Tt6JI0VOjZpcUlWR5yGsrW38JwQhgtHfCCrI48dG8M
JyRrzI9sAc4mNb/CKGwveuciCslsN9bcxXsXnqOctWr6BxjLaTd9Dty2WV6wdMrXu71CUaMX4fwY
rV5KBewbuU722isSwbnkl10+cTEMATyL9QgFl5D61NuVRJN7CQTQ6JyyJ3XFGoLgbXKKKYd2Qpzp
XCGSA1VLmen9Yb08UeH1sLDhCEGd4Ei9xMNiL251Y1v5wxgph7I9jRdZgScurY1Fdz3VhfLyfzjl
3gIM8XOCnK9MucPgo3wwyZdHCqZwHKaIRvNU4IWX5/tcjlHijEv+EJxrpBm6WVTmz928W5j9/su/
/ThOLtAxGizgNNHG+3pN55nnAQyv3j3KHAGBaI7SWXrllopGj9HtPsZCvYs2JcaYQJ5yJjs59EQ0
/uIjhyHWXZSM3f3O38rPfRA6qdr1ZRpmwbKklVyVD+kywtA/9rWPauVnexrXtjzRfBWb/YPbUnxS
n/ZsYCdqewmkQ2KXqCdh0WVMFLeXaxsUwqDxNzDGv3rrNJbxweevEll7CKkTgwJvC0TUzoOUn+js
FIS29CsBn9IYbARy97kPB1dykthyq5t7kxK4KMgqqU6MKVC2dxVuZeimngXiyyF8kPo0cUkMmm23
UF3gWv8yqEro4ZWy+YOB2Balh53glPYqW81jGXdAaEfo2ZRasw3YUjWWt+CVQS0PCjFZwv4ezj0f
sjeCN0ntEfajVCivJEIJ/1Cvh9yXBHiPVGNvlQ3XxOFK7NLHpYTm47mLvJR79Sf+rv5wCnvDTcbD
3Bv94t8MFYTq6C7vVhrZtuDHNFG29a5yMIjVOXkJrXtft8HaMdb9OM633qU9MN2T8UY79fqyA/Pk
DdLRb59jqi33IniVPOxMITJrz1zym5iug8U6bjyEHSrHllQGM+iUtEDtWGPjoj0HeeycxP1KXtjb
qF182NynMmQlQVElg3Dh3pEmtP8CEA/zQ78igvHn6M45fHUvKbPxkDDc8MKrlLck9zhDr3Ft2Qyg
gdsXkQ5Fl74+tWyryL+v7HaOHrIpGKbfcmQSaDEgf/fW6GprRYXNXdO4asbVUIE30naIp0Heuy6B
eEcH4Z9Uk7PgOAJo+N21MlvJQJOMfpeXaRlTEGFQBSOBCwmvRh0wMCFxuG7KAkb1gW+RIYxFbno3
PY7nLNGaOC0qDxTptPf7uqEGpW+Mzhd0Vuk3utqT3L0qYm/A9J7mxRNcj59V6SpibAjWhfu5N7u5
SI/dOhXr97nH3PIFO1hr/ruCGoNiRJqvqfei+TvrC9j1NP1FhGi5L4DOavqCQkzV2ujytcbyErir
NsYvdAU0nPve6gosW9CKN8ARyVds9a6GDWfdM3C6FoXUAiP8jOaEaOwyhOSDLFbYar5Ft36bN6Al
AbjeetrBdk5DzoKbtYr8Xj0FYTEaYDtbBsvJKwFsv50CewAXLb6b/ahC18qftmU9+ZotW5w3rjLJ
YZOrVaGQ2lxjMyvLcCsGYMUcr7etYRuqOKqtXLqF6AXNJizMjSiT23bumRBc6Jddr9ou9sjB0awS
fGAn5Pt5MSf9tdlV3kSKVKZJSgNKH6vPQeEkM9XznSRT65TLdn/TbYmFiw+L3yzBimn5wEgH+ZMt
W9m2eoGzmPFDeb1yrqmsSz6/Y2uO59Vy/J27NsYzOcg893Hsw7T3IvZ5KSzfgquKz95QCVIpwNk9
MS5xXBQZ1DMfCG3oiSwZRZfEfMFR2HPApvZuyiTpxue2sgOsAB1PVaTIG4iwIUDY3AjMMM1ryQSi
0CEjtGposqD/jEyUXG0o1WqbDen83t9SdZMUgSMAAn5euBfdz13rZpxBTr2rnuIxB/xyXqYBqSzV
jNQSEKOzUi999LLGX5Fc2Q7KrI5DDtFK44PgHYomNYv8WEcGLb14ESAl+dJtm23e/t4ZTeidZQm/
I5PF7B7ifIkb70ArlmWyCrbC8DY1/6zt86k3MAoc8gHURoZsOynh2fJ4VthLjZdLVm6BfMRYHGTq
fNLvoP1WgnLrXuCjRAvyqib/fLlt/T47lu2ce+b342HL3Kbcki3oEgkxr/5WeukpE7IusZuLyzI5
tm3GnEadEeT0u9SIHkzH2uiF0mxRUGG8t0OcHiuXKJ0OSuEwp+FZ++Cf1pkzuv0/i+3M356XdWDf
q7qQn8fQQG6oHfaqNzZfgnEzMrDbBJmmFhanvZbpmn3LhwV9T4o/52vODUZimhnBZrbkrpWBVPEZ
qtpKsMvqyNJQbgLA8ugQZgAGFZtKz7idK61VQo84TYLwGtcQPTwkOi2aC0gziNMBzH5v40nKuqUN
LYAwYfvK2mq9evv0LXajXieJw17rLQiVWEcFByqzG081ZyQtRVKwCzZyNRlnZT3mRriYnzr/DGW1
Yxv+0UOOT3/gdmbWhwlZCeNvbJTDvYOrLJWM2Q76tZS3uRB3nGB2E8JJaROlPJLjSoREmI1P4cvO
no9AwAxY/PRRIM4SJ1FdOCfDh1jRHN2NFzi4qGAhztHOcp+QiLtleIRJHSfYrNNWMg3Xk2nS5H89
bmzAbdlGW3/jHgns1z2aQZwAd1lnT9ArkEpb6+iYdA1da0CSlWOsp7JvZH6ZIR58P5D3wHFf6Gi0
CBBSLFIn2/HPuufiftozxNKrFsFmt7Jf9N+UnWeT3Mi1pv+KYr5DC282rvQBharqakvbM8MviG6y
Bx4J7379PlkJaoe8GzN7IxSSSHaXARKZ57znNRpiSdj0DTR2k0nRtcYdVVG1z1BhWMtxXjAncstE
MiJXDIgUz51TEyRb3GFjJ/dZKx9GFgyjp3T5OIDvDgL/3ivnulOubLFJNyfC3ABYRHZrJVUa7bMd
hqyyqrT3V6Q+5BU50SWPvEoHyaHYZ69NO9F1+GpKpnMU8Kl6MGCefHUekQXLIFSDaMWsXu1Oqnjq
VHnI9EXuFjuymigcG0sIZksKWd2X55ZdiSPtLKWbqiBVJhC9qmwhc7kYyE2pUZlMrZn4cSXZ5B3G
DGR0M5k5ZZov3QbUasbrXnbjuXrmcskaa0PwIgvCTNczm/Uu/lC3gjxePXbt10rdbOFC4HsectSW
KCRTZvjvLVeXgLY1JUk/fYqTqXYERE8pJMSHUI5baQEkoK8mZlqeSUKooyBfEJqqZFDPNTURL9tU
03Dqrhj32jvlxGw6hr6fHsbeljDazlXO1VDaoLzg/rd96bTinT5nRK+GVYa0h4lyAU0J5PS6W+/P
GFzErRsj38+20r3sYIWWzENhHBIEr6l0Qp+uBkOckkV9GCY2o/mw6gCloOCKNGCVjpzV8z4ITENv
xc53YJ+6fui9ei0W0lqLO4MjmZWzX+RdQcIJjZzpIMe56fLYqxEdeqJ68I80IYtoIjsrkz7//a/7
yZ8xCvz/MEJBg4ArIDr5nzGKzXEXkSV1ScpGA+MNdpuq5zeJx64KHty5u/+jN4Z+TQsPPINNkgMi
+DMUVxbW0PpiS2/zMm3915VOwYM52aDsRuHaaktVH2uOCrb5v35jrCHokf+EjwAGG2SmwB4kbhcF
xM8tu864husxmafBSTfN57hOahv/lwDSOZYsAyrIFteEjHrzsM3BEidHrGRT8WQqTxTXosqjZ/E6
Q3s1RhYyJgtX06Pd4mUnVoGpQasIKw9CVxrpOLtqwyFNN9E9dFBtVv1QeWlq50htdEngJBtq9HB5
RblNNzGPQ4ozHNXyysPXXl2sGIlJZpo9NROahAAqosmBIvel113jLsqmbrUDc9PNmM4N8vA+Q7bY
O82DoPQoqjNAY2++4OsIteq4OpXlPRdb7KDL8Wxt7ItjPG2wPO5aM6aWO28jsshHJmxrRdHM9KUp
w9opMpGfyzWo4wdDdnpwKZxAm7uIoUsTrI9r1/tWg4Iqk50qzgZbAjViwmdyveg9JPYlsuY404rj
fr47fe8v2q/rihReHHqrwxCTeKBSaJ/sWdcJpaHL6NbyVKDlNr1z5hPYrR/nFVYf2qxtWMvkmE19
j0PYlQJVKdcjfOgD7yvS8TQ/J5S9LUBRUcOyj7p2mBefcvTqf5gpx6sZ3kqOOExbYSdF09J7pNQO
1kr3eOBpZJJ/qZDgj90nZkEbHGe9DdC/vqcbybMW5b/w9B6X1bEpXsZ0mfVXKi7Tv4xNZxjJoSCT
asSDCkYWRLrdNFEV6pmfjtyQrojHtbif/EZaASjS4e4kuZ8/GreUo0n1CtMmpCZqKBpZwU0wesee
yml2xio0qSqmb2qrS/Iaf4LUc2f4gu6Kg0cXzZYgt6HLfS1//ptHDOXoj88YuCPAI9sJJsuIStEg
/ohTwb2vGQg0zmUSaWZNIeyEROSfDEbl2BFWdRrfkDWCYxSgjajLoGuQ+pqxdzOXOFBGi7FkYDAD
MoWoQep/P89DAx40GsmnshwxOg7sKpkfTK/q+0O62O6tzjUYeZjZo5PiFgID2FFxKIOh16Ox49/S
c2UWmnjKC4ySb7UGB4cz+aVNhsl2Nr3EfbHmJ8vJZujsptF9QDmZiWPbDHp56DbfWeF7ueZ8IeGM
JHRhxUETtXHiDYdsWCAZRMZQLMZdENTNo+ahIgp1aLteOFbpHM10IFtYp34TgQiI4DZxoMbiklx7
9+gM6+A4wxDx+bKF97EksfRh7OxphmJqmV8MN8huy8Xp3RBkIn/sqmAkLDIznpdqIe916F7cNG2f
NcMsHktbW4xwG2ymOeQ3gVRMWFek+EHeA5Gg+ongtm9ZcMitrur1e8i02rdgSqwzXj1VtEJwO8JV
SQ7Ez/g3fFfjqGspe5Cg5/7kosMOeyY5mE4E2/2wxTYxU6W3ftZLezsNYCBkahtl/zRlbfOO9MDu
IYFAeyrWwfkw+Jp1jgNdHEXeSFceGlbioIv6rFOtRgZ4oVSjew94SSc3DeZcn/TGcX5fTT/9HPdD
937FQe8+wUrjUvbdUIRMlok0yoTBGT1vR3fJbUiZW75cdGsY7wRUzSdh9sZxm7v8WOS2iQXH1JBa
6Bnrt8afi4/taM/vKlsfbjHcSB9nTycbRuvy9lhW3XYHNTr4iINEeWsksfPOh/FihzkmmiEMIP9O
h9DwuXTG7nOARcuZ0Zl2oDePb5xubDhNAHoOQBQaYXOjb9/Yk1t/bIa5FgfJqzpZ66S9JGYm7gPR
0GXTqHyEbUOgRdNZ55mszgfTSsjl2qbtrehi8Zq4GXL+NdYiMRUdQEhsvBq4gdx4Yi1urMxZnzZT
Gx7chMRZI52mS0raQEjo3ApHKPPzQ9YJ+x0Gsf5yxF625l1IzNDol+6axl7DnDQC7+SXRfwH7JHn
gPj5V4Pj7czsOQgLtKGwtR32w6zQP9lswEdtKfwnJ/G8G2vLBFYbPV8AKNL55FNAorabEcxEwhf1
y1jlDuFBbS7uWZqUpkEz85yYNSxtDDZC3S+M+wRN+suS2Rp0qQ4aNyX2xWE7eS9EhhYEh/RnZOlb
KLYpf0nrIiOp0axhRDlzTXdOgFZQYWsC82OyEJTMZf3KhlpZocn/5CEHTwGeAbc+JIao/W3VvPHk
ID65FGMzsmekW/Eeu53hPfEOFvSFvj6PGJeHPtDnR5cBuhnGlTAKQt6yKaUrA7NdSPtNqv53wxvq
x5Te46jNGFBG8eSRlpQABx0RcjzPOd42yyh+TfGmuWAk/nXqrWcXrBnL5WI5aaNXHLaAyByK7Ua7
GENbBPfgQ9UNX6y0Dji3NI9UFET2MU6Lp6htTY7kVANTgIPesL3W8BpCBiT6C3T75TAHDgb4dqP9
riWDSQvSZTbZFHpWfnNJKLrJU82+E9vafoF/rt0WlNE8XPbykNjWfDtmfY4ro+tUEWLY9veZs+PO
WB33M5Yr7fsqbnVCQ9NiOLnr7D6bRl91URxr3a03OB4m6ai03rS0Slco282AJNjEGv6YOn320C7W
iA4+7puoKRyvDgMP+ZD/G/6d/sHsuxWjG67w7ThVZqQLsmTSze0/CAxJjqOJavBE56x/SECfp7D2
q5gvJNhLIGh8QFenvTfwM3kT1sr2E2TWPWy7PAu58PrtjMP90bfG6hM6C5CdZfNfYksknwtsB0nM
ZIy8hVyF5qMR5M4pXwzMsLO4K8+J8LMvNvK8G09b01e7x0rUjgcPEfVMR+JuZhkucR3zaKKdOWFW
095mZlZH+HKAvNhFHOVZk33zm7Q9lIvvv+9AbzD8t5Ob0t8Wmsh+gCxpJnfVNjV3bbY+8sG/okyq
vrabUSN2xvFGFBZ7d2sNRygXGb/FXOi2sIfgESKqfVwzpztZ7ZxUoTNnTZQ7mnNvN6TMeY3+BTm+
fbcUC2T+0hrOc2BIGhPPbpR1TfkbOWQplsuO6PHHHIKbxp66Ty62BZivFEX2qCWaeeAQFh/qbplu
3EDbiPfs7PO8rvGNzXvnkTfZ2ofUnyaMasDaytOSFxmJLImf5m+KMQUyJVkiW+YjLi02Q8qMs62V
4I+iATcbhVp2yDB2poo0gySDg7u3KEqMqjrtXam8ixX7WXqIftjZSQUbCj2EgtrIGU4Bq+BaY/Z1
HHCyKQOSeJN5y549FDDUsTnW+/yIo2wwKK5kI6RmSISWd2Md6s0IGTakcWUmtGRD0v4aO0G1kAFz
HTgFWw2dgLIfpvElqJ3a/rrjfcDl2Fod+gqHtmgdp2l7wDIu6W66GEgdQ4ukWZuQp86tH/NqHKYx
TAJnyI8j8QzpUes7q4s0raaJ1uJ69d907MPiW5zCjQpiakGJp2ErP59aRr71e3tu4/y3wUnE0KB4
7kX2AWOq2DAAA4vS1O8YNC6Oe0bHmLRZOGKPhnHfjG/5ehxwUvbvZ3ntwm2NsaE/xXPOwRWiopUU
135hyrNP1fKghHY9GlQ6kUIpgqt5SrttzRrAssiq4Q3zvGLEiBmSmfPtu2+N2fjFw8xMM7lddZdH
zPdEc46LmMEuWE+xuS8UZF52HPN51M5wKYr63W6GXm2MYwW3I2EepZD5AJNanx4k5TJ66WT0f+D7
Jakd+jrLdmFxKtn+w6VDRPSoSuOMbEKgmx3ShqkFxT+Eedz273fXmZ2lG8Q2qWjH2OLw6x6ppUBo
552gqsB6azS3Kj9svkbgzhlTkIb3VMMsbcN16KIwKQm8Y3lxxed30g/0TA7KE+tcqqswm5FyAQWD
p+rv9hHATqYVsyn9NVN9lkNIJYxRfcROcVPihUmRe9uslrAOXZCES/X56tDgKV7jPrdQn6awfO5t
rRhIO2K1TxMmQ05rEAHEdSk3H38xLqk3OZN2Yb5kZQjmPS6NONN9r535FE+iE38Mget1+R19MfTi
cGLqqDe3W0LywXQwIfc3MBPxVOUhV1EBNbajPS5zqeLA+oJRLNR13ZZweezBegAojQ0Na8vOnGAB
4N5ZQPM/70xA0fqSYd+mMxDjPnZTGJGr+1z0nRY+mFXKGDgx6Q6Go5/h+vSGGWkiGJPFfu14rB5X
QlrX2aqcfqf+hWYd26xQENSAvnCbNxTUZ2K5xhXTWIXutba5LBANPG0ycdK5IpaTUm9MprlBa9JE
AWQY1hY1ERxsRWrcgUtLYf+1aOTcYx/FOuo2fYcCGZAC2lWx2BiDTGkgb2hMwVI693lhN2BOO9Ll
XelmuzyCzkJCVe6SGkt+rmY0NNQ+cdGtVIM4SfFRbBMOL1TrmvETs9VeY+iCXkAuRxldzmxZmR6N
GyC9gCU6p0klleOt/Rn3IGk1NcDZ0NNDltM5wCB2Fn/E6+lKot5nnzuR222niR5lsYNUb8ISK5bl
ecFKpH/dqfkiyFCB7NP8HoVWxqeY+3btUS5fZ+BBtgZrhFnUunzJ2Rb0TzpudA27c5Dm1Qm5wDR9
oWvLXmrpmDczow2M4oOeliP2eYvVgQ33XZvbz+mW5OV9Rti6c+rox9z3ai8ZXKbJDHGuWO6QVEii
NAchQBoyM/wPeqseun20tevEJkV1rqZMXlGzHNgodvHKLkOZrm705A+xJOtmlDNi9JjwlBnQVy7q
ev/qDd7x1DpfZm8xgq9EJYPyFM4gG/1O0aX2h/aq3VIoUB/rkkmAjEoOH4YG4dGHahVx9dKYuJqM
IVbYy6qHq405YEYqsMTId08BxevAjk9+HERJ03ZeKx8WRuzVdkM/eLWCaIIZooG6RF1RNJUEiP01
Zi3QPi6/qWmc0YuEK2Urn9Pt6iylMGt1YheQe9i4akJXOe1N/6p6sgBU+Ms51uWkQnFo1B69H/ME
neKDEBSr9dY7cAUqpDu43L7f9SiwPSW3Qo0ezNWT5rglZm7mEiUYoDuf1FaGyZ5kS+8TWDXr7BWA
ouOoxEh7VgKwaujlD45XeD0mKwUmkRJQgXvJj2gsq3xSmwlDmvFpV9F3FXo+EcaKUwjwI3ngapkA
m8njR7SN/PLKVg/3Xnn87ORLUZuLAICfzGohaEJtxC4jap52ZB+SfIWvvxTuZROa2pSY51XeLrVe
BjXqybNZDswtMo+2Z3da8WW9LCsjFgzECpzGK+p5UeSud9wnLe2SS0785JZyJwAalDWPmtqtTSBl
jjUDaNGGRikydvo9n0BZN323ZltjOUucUEZwkM1quK/u267R3G+2ImsLjFt53bZL5HbjzrE8nrPq
mtzgCe8KQl+nXijiRna8Gl8gDWtVRAoBxe9VrtddBXr2VkxjdxNndW+NR9TfoixvgT/9tjsbPSFD
zEADd1kwuXIrFv8ZG45CR4nggeZMt0WVSib5hBsZapiRKTi+AGFhlSgzbvY5zKaSAiy7kzMEvMtl
VYrsykqbQ1mXzfC1Lw2B14TV2ZWdRY4+rd58MoxVennouElxZdTcVkyBJNl/521RwMuJbUn5+N69
Hjla2cuDVinxEhpQSXO/eqHvPHVKYvmqGBjJC4jgTVYAzXUCE0N941rpymBLHV5MZlwkMZbUSDC8
Uj4/k9hqD0ErYkzR3MAhwH/mVmAGyEcjOJFlYw/6JvUrFcPOMpo0WsqIUTfRN4/4O9OaRomVLl4R
7R6/u9Q08NEimp9zTAvKAKrn9Unel7F6oOt0Gqz4Icm0ZYOHgouXaL/0Bvydo8DYfFojRrY232Kv
dCx1/7NK86zhFffu6/K6Ds6TRJBtfikC6C3V0fX6jGul253cdXddyi7uUpLdTE3d0TlLztp+AYsu
l/QsZy4lKUWMnXxC8ziVw5xs8eQx23RX47CeYGQuYaflaN4xr+pzOGmYGbBc0qsv32gHMxKafTS/
zz53agrDNjnkNdWQeVf07c4tWo9VGYJQZY+2c0Ea3P25zZat07q8Lwq8J6xHQdFHJlmdk16ALyRH
ML+XiGrDN4NY0BGIfsFfV5YGepwwZBog6XGJalILO8y4B6ojbFcW5CPaYSsgEoE4w4SrSPe5ltE7
nQ3iPs74l0mzMq+PvlvTkEHEfTFUqk9L0cIHU1EW6kScAoTTzp3mgP840S6EcfpKDkhXfO2ZfeWr
XZjdS1E4Vw2ZKm0BYcjo3lmAolt7Ftm+ZrrGlMNfCCRStz7EHU6wZz+ImTGcM9xXroKfmnKMqkw+
Noq45Je6fMj264pbqHxSGGjLx3CJB/n06jPbiRMGPdJMnTzHZq6qgzrbgNLlfH8FjJyPnqVvtYAq
Z+VYqe1rZu88MK69NiA9xlGXfdvPlIPWTuzDI1mKJ/Y2acX5rzeiGsEI8w/VkSail5yoIU+lGkYd
8vszTQyX+u70xMSIKuec1fCwUueMi1HynpTSa9+wNaUh4stLTdge2lSpwffOEPHUSN1fLbnr7nM9
e8WivkMKwSsi6ry6TaGbkEfOvmXDfpF7+6hjxgJtUAl9yhypqhMpKyqG6HZzhuhjzcaluVbfOyNN
ayxSAO7SzGDnO45Yj/Bl1IVWSy6AFcc1Un9lKiqK0vGaSkP1/W4qtl7S9fLm6/YC3hRCOqaE2nrU
gEiqRqmTJ1aQo3oFxRs1N1y3ALZgqGPIUjdhwmQLGB/IScc9BF0330rdB2vw5U1XfJrOT6TFgGL0
Jqrk3g/ygN6JtwqUrG7/E/CBvEU7LwjCpjygjd5JfUz9fTtxkCuqh6LtSTfJT99dRRVrAHG2XK61
EjqlinLaYcBKBQVXUOP9vjO31EcemgUIYCf5KepaitiZL7PzixRtBMdeudTVOeAqQAOM8ppPsW2S
JNNbrbz2+rpICaC8mJIkoRQ/cNfkVhtAred6J6aQndieHTYZnsRRMO6QesmtQyiHIxvwBq6D07jI
m7GyRfNiAgSbV9n9S3d94N70bg4Tej6EsucdlYJqxDSb15Ttmvws1xpmrxanYMYUNZI+gJCxhnhO
emgeithL/wWXAnN0ufkP14pNgTaJ5YNgHhzQQY8gTY4b7g3NqNSU7ZK1SmPZopS7GmzNiynZI6rY
3Y9uIhGpMm2VsdKmZCFQhikyI/xlqvsWVIMF416hEcV924Wxqorqr4zUSlX6id1I+l2udooiH6cG
bJTyJtZuDRVJgYMN/c/OxtjPBUZtV7RMrfX92mmptci97Qq37E+cqjUXaAh8j12CtzMQYBlIuqQq
n2KsH9pXqM20/B4bmby9Cu7Ss+YKkylt524drDfFVFPgFb229TiHpWPxiPxY3+ZDqy+BQdUj2xmR
d5IkpUptZgqS6rGn01ib36zSakFHVg7dVJ6mOE7IMtaAUi1PJoXPOVYua+IiNljmihfHQb5KK8iE
fIHnXTu5S/XgIsr9XbUCvtrl90sNd18e52lbyLvuuVcCubfEqbk8+MCJrn1wVXCgYVLLO9EufN5Z
eDstcd+AcEeWdYnCv1QDpC0QBx5kBD1R1AycZ+Hvh0jVmzLx7LvS8M/+zBClrg+dIsLBbZGXqLcK
28NIKhuhStZHnEelFut7Hpgir9CLyVp/b/Bl+ho/8p1bojhwPKZ0iWo57BAmKXor1gA4C+PkW115
Vjvk0iT54JmnxVz0U+pq8jzcOWNqISv/SUJJBi4eonp5T8Araf+oEx1o2pbW97twviPZrX+o2L7F
e0j41fpUtpjB+qFiSW5dJwmbu8RkPx2Vt/nuqbwbcWQtbYpxhDu3ddOt0VTUKicUVlhHXNgLJdVw
3/e8WUhe2+4+0Crbie9cymuNluCmxVO+4ymCpk6Wld0kH9W9VbLcWZYNQpma75vVblGw8+trVbkJ
x5cuD2kF3iMupj5ITSMZE5bfc5CiaWrOUBbkJ8L/QVLaDcdPhwV1bFyAMe2ftg8yMt+edoomk2X5
hRJ3XfTujB2wb6wRGJ204iwNz+K5VExSVzb/XD5lmkCEBKsObIxbbWG/w7fiIUawc1KEbgUL7AxB
9RB5OdA/TWlryzKj010p2kY4KV/Vq2rGO9FOrW1btjIO6v4q7Ni1UuClG1/X2Tq5FPbCZFLy301V
UrtHtJR8ytfU/ZFf6FVZs1P+NQIbPSZiQ4754EFJEeINNwXzZnYGj9Jx7yV3HrOqD4xriz+OUNiS
Y9oa9lB8ZLuThTnmifKC+zpmqxhbrQxGAEPJbvRjWB5e20IHuIIWaYkghB8ckIuBSigNouqZhW3L
IropSFQRIRQrubnv1Of9ofASvFleAzBdnr6dZBsr359e0RG7Ol09nszC6gvqKkXaVM4IO6c5WPpk
PFb+gM6MudO1FN0h553pjboo4BamqurzlRp5VuBhrYh+uBJJMHuGMW/rBzHX/To9aykgLx2lXxvG
crsZOMHjT+1W5bg9NFDNF+cRiRJ2IhIr3eKmTN8WNPTBevKK2sw/DAXsGvecmu7k+MhqjGTUz4OH
N2LogCKP4yF3h7V9w4pfTEuEam4rHmm1jTJyG5Jdx1973JRsPzIRWeAL52yb5R2bGHDovE1e40YS
jTIe+hyrhruphRSVnoOSTvzdmk6jdanXWpTPNcvoD0djrPtcumMwnTDN25hr5tXqAsdDnboVczv+
pjdtJx5RYsXVOZ74fLCoLFjEgucOFwfnSNiifQbzS8d3S8faOlVmvOrnRujzdmei9I0KkZuwuIXp
URckbL/QTexArOFAEtsY6fMC/8vq0/m2cyZXgNTQ3xn39VbXM6KiJndPCJYDFN3mNos7Pys3vTvZ
fTAMIhx9sjyyk13OGoEwmdDGBw0j4XI9wAeFRR5mjAAXLXTqeC4smNJ6bXlMazV8Xw7j1s0rVCc/
7ycCNiCW2ctBZIQD5GFGUjic4ZT9wY10HgOL0Dtbd+5jqK2mCLW0mLzgFvV/NrihNRn6skUTM6v5
qRRu1b0Ip4bVEkypM9+hXBzFCUc+syZVpdRvMmIvsWhEYfHUJL7XXFoQT/shKHuh3TkCb6OvPpty
87XRXTcHA0VMuX6pNvhOxTEdl8mewh5qcwMyTCLhq1vOzJxwEv0V6QPjq3DHsRWjliUiadwOB3c6
gDW6W8aq9izxxdkor6SsagFt2332FXDoGUmi3cOMMd13kGS4MmFnB6uwsLQumEXhDswQKlsrx75J
pG3ZGlYoGElYVNuyBomFfXUnHO+FsirxFfM9Qy4w/eqDtNMcqBJJJFKGdlbuWKZKY1AGq4rBuxBk
WTwoCqt6kVzNL9n9pC5DvYphbB7fiRgGpjr7LCOvrNnnCeM5iNdIEWP3A0dBnmpEGqPmv+7NeCaw
WD3Y2/phxB2Xb+IRsYq3vLltzud4ajvdf1rsrdb8YzEYDC+yzJMt0mbA9HvrCZYQUFevheh/ejZZ
HC1Gy+7Ww/cXn4bGj+vXbCjc+NtMMDeiPH3Sq/dDOdhkP17Hm+rbrjvudP0rxejO1jkDYXZKfTAZ
BvXls8dJth4F6OLoY92jJYsV4S8n8YlCid2za1WS8CVNOBxEZWb1vTPmjX9elwFqZqybpMc8tcaY
lGhLmUZjoD86tBM9UXvG3FNSoPh8cq063n4bKTxImXchUk4H1EjgBUdrKFAjvJilmRvaWfRlhuPH
B6/n5b32BqqPEUx3aTey/Wno99ZUBLhaZllCANOhbSZsJpdKd5rj2LVdG0KaMjXkU0RrPTZL0EJ+
WuckpwRw/OKEmUF3coY5Lc/BsEJPQoPuBZClU/NjoWut/tij6okmp10YGZXl7wWCyWdcOIsbYfrj
Vw6foYm8TV+PceDE6EXWlDctvXS4A0TEurabmvltysDgbujrxIcUFPOxyifr1s+n6TjOAQ/iAL5s
f2tI4qujnpCl7pxO5fK1s6GUhf5mztlh7sfmtU0acmBXOEARSmLvY4dA9g5vK/se73qrDrc5T9eT
6VTto+ss+SsU5faJ3a3kLud2iilOZX1Om0678WL2eVSK63RjlsaM/pcmW/9C/AO7WtmI4Vdq+eS2
5+aXXRiL0fKiBK7nxQT9/gbbf7nFYCuF9dEFaCQYQXDxiqY3XxlBFM6DSZtX4+I558YhZaDdhl2X
gZAb7uSeE49KL8wYa7kXx9myAmGFn+SQwcz+dasrGEiJ6Vo4YDC/g0dREhS6moh/zFxvH/BAZlpc
e6VZRDkNEnO7Vly8KrOi3LDm+zxOjN98XXhfRoxqv2ZpMd7CfLSe5sVglQVufAoaU4e/VNq35twX
/mEAt19CU4+7W+Iwxe+cbZwME0KZ3zXDrk9pwnNHq/d5hO39W0w/RLLinL+r9aA6DeYQnB1HX04W
9rlfzMpMn+PMcQ9OUGSnWdviD2kOd8ebzZJJ7GguB2JX28fatthSMy2dIhh2VXu2Ki/7tgjN+Nj7
fboci0nvvsJ9XbwIZiMAoJ1qUxM2RcLOEuNMdGg7tHfENWDtV2pF8+gPS9cf9dGsqmgKaguiqZ5N
Z6TJ80se0ItFddLrB9OOJ4ghi32XY7b34HDG323JCG8wXZ2PRt2WpzGPyevGcveChUkCJ3KY5/gC
d3NMjuxL4qM/rsk9Bl69f2yo4N7PSTZ/M5shoXubfCbyVt70XcQXsT5aMsHrnb6QZMAkOvf1Q4PL
3QNvi1AyibcT4QHV11LDNvBT7k+kV/IbJ1/OB/7IODNfak2v4xtdm9zxc7BCZnIe/HnxULHRfm+B
+8nxuUNLQWr7hMv1GSdUCL2EvjFARVijjak5gteI2LCO2woUjLZvqJYnNDjF8GDOyBYu0HMa4wKO
Vhiv64qhcH7wg9l3nhO4/fkYegZPG3uLCWQ8RAtRkNWTrptVwcHPA6kvVVSsmhtsFrIzUnfypwxn
X5hEAx0N9eAtIWSc72W3zlFVx6P3sOi5ziRa6Lp+P68Jo916Qjt5Ntdseyewu/BCvXD6d1keoKvG
j9hMgw6CIpS0MNcZsN+sSLgEptDMiiJMywdEGmPS6heWQWm9y8fS2f4uAelqwvBnMj5bABboNtYg
EMGg4//k+ahpvtXB9U9v6nltfPtCLOzgJrcBSXK41GLoM3r+mZKuM3CN2sa0L+uDna0WmXUuCrfO
vC+uQ8xBJ1+seML/bpybd3/NZ/7ZgtMydbB9AzEvKJL+34MN11E2Ls1knXulElLme8seCtvlsExC
3V+aUjuxNJvUy5n/+Z7/cRmmpmnOolyw7gtNmkftYycyTSQHLOKwUw0rm72kOtoq7b1Nq7JkoWWl
Vpfh6HQQxMIU3aiVHiuof3DCVXngXDONr1/zf31d/nfyJt6pq97/+7/481fRgJwl6fDTH/99fhOP
L9Vb/1/yt/7zUz/+zr8/iYr//OWPPGRfO9FD8Pj5p354Xd59/3TRy/Dywx+OtQy2fz++deuHNwyg
h+tn4HvIn/z//cd/vF1f5dPavP3rl68EXA7y1ZJM1L/s/3T59q9fDBeFyH/ijOXr7/8or8S/fnl4
6/vsq/hvv/H20g//+kXz3X8SM8lMFwsI+hxTxtDAp5T/ZBj+P1kzJL260jzBsbFIqUU3pP/6xTL/
iReMdPz3HBYCQ9Rf/tELJB18HPuf+MXgUYMHqmHZrKxfvn/3H+7h/72n/6jH6p3I6qH/1y8/Oe/o
9F48CzpVuYHYm8X7IxG/oxHIKIzbB+INMy9qhbkaT4XdFuZXqNSmS/WNjcgdQJCjneISj5C/EwMY
P0oB8LTGHZfyQUp9MED62cw3m8Fki6HBpq6HqxqZE2rIj3ZiGeNldYK0uV1Wy3TexR3hf1qY50B9
t2jrBlEddhMgt6/kkPNPN3G/UH++MMaP+VPIiaTBMH7aDkY5/4/PJbULgzGXxr05D2Uf+ajYkkOX
+TOnOsOeid4TvdyjisAqOLtSNsVqJQOkn7L8HayYYj7YHKLeLUxJjru/+Xw/WX2QDuw4CLMMPHSg
fbNYfrxzjKBtvMcc/HvcbKMthYu83hEa5b/TFr3C8qDAuvMO/amk45kdFJnF9mqkVEU6dgztHJo9
euLpLpHus7CFMQt8N9dT5vzN9vhTsga0A5N4UGRcGO0YLv/NWv6z048hMMXTFtO421BGLBciJ5v4
0koya5i0y2CiF6/qN0EYK4PMrlgjNrLeuWntZfi7OGL5Vn86TjCOxu8IKRuaNhYe/+fHj1IziMJM
zZjv0JJMw6ElA7hETSDwD5nHRDi/ZcBTafI39+onSxr5rohVXKkqc9C6/KyiqzehuTWE8TuB5myK
aONbREkE6gFOoNpsP21Ol+uhhn3FchaY6OiHldjM6cNfL5mfRDd8DO6DY7BcAtM2CGT+8ctbK+AO
vslwQTvQ/PUwSpv9NiSdI13Of/1WPy1O+VaI54DL2FwIrvl5cVa1XU+4Xbd3hJSb8PQtaqkLAdrL
FrYNeoz7v347Nsofbiv9inwGMJ/hxsqt8cdvhszGpfU1F9jp2jpGjbqERupakCNAYj93JKLibkRy
uv0/s7FCI4iHk08wIHeWj3GNcPyTjZXmMhQL1r69dTUjX84gazN+J43pPols47pqTEe7IwQgrfub
VfXzNeadAf345jIeHNuyn0sjnYTZzqqb2z6B4HZoh4onXW1HKSqEv7ulBgKHny4zZ5gBf4h/cSnF
AIF+vMx91iyxgPl1BvVZxTGBx/rHYDFwu7ESdF5HnmtAhDyoNrICcveYlwgFqxKPBJxc2/XJ8oYu
nAo7uKzNWkZei01qlQn/Lu4y84hGYz50Axz0phum29KurF/bwJ1vWl1zP8yBCwu0q42jNQ6PZAqk
HzEknRs7LIO4DbRTm6EJs291baN3f5vKkilU145/BLT5r83YT6eEUE8KyM15ZDm8VmOjnR2dipzU
SeYyDm1WYMbGTbn5Fby81vTvIH4OZ58Z8SeYC/5TJgJ0LYmwEXQI76SnTXWP9havdU0HWiaAoOCi
IFbhUP1sucBpsMsKdLIVs/jRyW/dWiToqKrPEqF+P83mckSS0EWTMcZndF7uDama6UszDn94w+bq
MniuPQRzsYUxrV1UuUNxDoIF6AF/j+DMZbCYDeKmBEhAjoKWG5B9GuNmsIBaZ9i0z7GBYM10keDg
nlJ3L10xmtJxxzvV/4e5M1uOG0mv8Kv4BdCBBBLbLYDai8VVJMUbBCWS2Pc18fT+qrvt6JHtaU/4
xjetiVGIrAVI/Ms537Gi+iluaalWPSJsg+yJH+5sKAaabac2qo7VDdL5u960nXvLHUaQtoO4d3Fz
PEy1Pn1NmbUEbmZ51dFzTFRRCoPNPaw76Tu8EjC2MTKYAOiITvYLOUdvFuPjGmmU154NiB7kgA4r
DO1o2FmoDHaj3TxmZWUe68TGfCRbFq01yaC0+ysM0H5oN4RTmNrJiPv1zEhyfIrAAHzPpqqIgKN7
2W0+KPtRuJF5q8XJBFNd4ANKJm9DnIp2amEt+kvqKi8g1ENAGy1dsZtYamy0ggBuv8t1aYeoALKf
OQsHA0pNb4euo8eZt3W0FlLfIzH2XFyXRS7WeKwj9dPCyBgsdk9Mcab6g1bFywmhm/M6zVq6UJ+X
2T7RtDH2h9QZ9kSXPmO8Kz5oQFFDuP28y8wWtg7Q0kvraAR4z8jCHGZ4IwMIJKxDzJdqVd8UxrwQ
BDfzVSKTt4WRGkGJbobdopP7htFPAQNiXANRXYY8AqaNMIyIRA0recSNfMaKWwCSqD/stuaB18QH
0ajyUVjJixJ57+duBuy7M9kLi0X/LlJ3N+EADoZ4bM5EGOq0VggZQeLujJpIHrPIs/2CWHuTGrid
hBYprjrpzttJaH0wE9lzmQfH20HEafZG2dR3FRGTj/YalZe0TeO7NIrVOYPku+naZTxBb9EwQKAb
N5E84vT0B9LhSNo2pgmXNeFb2JBV0UyYvpLl02yYqDFFzT0/JZnsRiRDBpWYoM/iNcmjQvueXkkW
/BB3xiKsPCdLbhqvqbIPEP3iq+WbM57Xyuwe2DJYAMmrdhgubmbY9ovndGn03DU8zkt8J2mWHieb
gfGXW0/TGGiG6u1H8vv0D+Do4NWSbOxWWLtuvOyM1MVWasZQ6Ld/FGaVhi2h8G13mORhSSSviq2E
ucEDnOtgr4EBspbppy7dKm3CBJxn0O/Dfhwxk3pZbSSHuS8iN8DQy0+YTA2KnqZSFE4ilk4wLczz
zoTyrAQOLFWag7DmI6iCOl/q7ow/SQIX4iSWctPW7nW8LjrOlecxyZfcLyPgmCRbY9oMTDgf/UZy
jtoBK89Znq0GesFN69Xteif1liesoc1r9Lkq7o+bssnluwHhzDrSXq/fKo9LLAaU1lEe/7kqbtPI
eiWHlc+GUbI+EYpQDMcV1Qh8TTOywf0QFWIS0Fhi9F2LFbKsGJzpoSxb7LpjYjfr3VAtrv1U2m5d
bAT0Yo8kQEQkFtpvt3F9vtjIcLmlmXJ/VnjRy7A1pFWfjD7tkoPu4evMyI8i/M/erjrfULJxKuTt
3ZZReHVjD7NhboHSmA8mzVCWnlu9UtIONCCdaIVxrRZ5fMI7jQyYHeAycXZxyusBgqlZ58tlcV5t
cT171S7VISlz72P1IRre1bMlnFr00La/JkgZqlCQlvLhlYSjY52FKQd2Z5kwpW0IYpucHdZgTMRp
EiOcl5PMx52FBd31Efa59dkqruNSb4Ev+eyxWu8+S+YjY6i5ejP1IWVextNy5j/LjvYTY94Gl0+a
nclFysc3pmtVyuGHaxWml5qiWn7KUscW5Zt4/VkdgW/X4y+qj665B32trwcOSdk/xBEHJgMmyvY9
DPs4/dYMRm9fpl6tfFIJgtXoe9WpiiMrGss0emhhIuGIBXdWSMefaapwF8L+bDOGbdzblU9A1gST
gOD2tr5qAAC/tKiflzF70loveXFiDIFaysi0QGE57ZY+bw9xV0R9MLaRvAxkZr1ZVR99E2ryjk2V
2MGciiZ0C2E/U5a/tH2cHnh71Xau6IHQ+s22D1TtZMtoLrbtSAq2T/zncOeNyzvjQVznhBrsIjdz
b7SB6KNZKq4zo+kPNtzyRx1WMlOnhmcLi5OAKX7Nr1z0+4ZzJWSZ6pAYNpkB63w7FGMCdKtthd+R
44VPxXPGTUtu/DbXLO+IvHHcYH9fTQwYHCxuveTgx/SheGACWISutsIIY41fLGhfs+KYuGifGP60
9Y0DxC4/eKvUDwbS5z1ZemJviinZZOUcbUlleRaqTB0ffhKeeObAvo4V5jQtnTpKwFkno5yvizZZ
nKaKq5rZI+ZLjOyuX1WN9cOIm2JnMrdFSDWufl+O1WGoMHbWq1h816wVqRCsrKs++5RgpR/a2ILX
xPowrNdoDASxRg91xo/rRex8Y58lXJLS3Obc6VWFySRpnNts7jyqBBOi/6ivIvC6gdG5pY3TtxWf
M9kZQ73wzGPKpUiVSCcsNMMsvhgCumcko+azEdEM+wWL4qBHJ6GTzpmlW7ypsPTprTqypZLIes6F
oayt48Wl+112XpxdUBFn0OY5fOk6rT6jBITDEVaWWxl+U7nkTitj7HCFUh6w3inG5hFPRH6M49TA
A1lHp9ycDfYURT2hbif9w2xc0tJR36h9PsRKC7uayFw/m7rxuMTD/MKstb4bLAhbPu/efRhaYCI+
Tp38qSqzeglVPBkvKdCibymOhmPS4aQcwEkekmtjH0rIAwe9XRg1dIj1NgjcmUWnqSW3ut009kZN
8xAFI1bSj2FU3jPRxK0bkDgz6NBAFP+OAY9X+Z2GlNRvQZdAQ8oGnJkLI+d2wvrLXkiOwbI4g9iO
3RgfUbJ4V2Ukzy38f7B1jLRLR4gLzXhWade9kVWQP4piiSLfa8f1hbQvmwdKU2Rbp148k22BpveI
Ssp2DqBAZTdWzm1/dNEcfxto+O850Av2HnqR3XaAMFhgzU24kCustv08zekmzloTtzgUpUBiBxy3
XqmwIZtY2feZl8zkyvN5lz4ZkgANI5UVJ0PF2oZ4nOUds7UD6jwVjyCtvAAEbhUkuRVv+24BpxjF
9Rbac/qUV8W7qHO55w1aU1DTYr3w0bZIWdemD406FU543QJsNSNB+Jj0IArom3amPcKrMx0TVz8a
8+lCSOBICoc+f7NTB+f5nEXzNyziA7u4NmcunZc3TVXeaCxUfs7tEN3YRevewu8atvqirD1EdrtE
mu90O5XGR7h+GTOmHEaBl2fdedUzLrEeI7TPaaHtG7b4txZKnHeXRgXLL6bCn9ysRklkm119L1LV
vCNGm3dydD+MigKTtzO64waBo8RpHc80VwSc7CXYdXjQrtaGIo0/8TLaR2SmSdhVqdixIcP6Mwk0
wV3V3xhD0W2E1fwYh3x2t4tr5SFOKPFo0wWHU1kme3ryZlMp6xN8CmK+viRcZYy3pIx693pk6E+Q
dqIjkDHnuuCbL8McS2yS2NQjOH1YJDPn1eqj/qJl5K+52pDsaoTiEGka52DpYEpK2VsbUaZ6WLhD
GxBrcr5ixql++jbAptEHQ23wT3O7QCcScY+0lfjOtlvfNjLWD0XF4nxIC4gDbr+PwM1TjYGqMSF+
UFGtvKCtm5ZRuOr5z850kmsisbe5IqoodAa1r+yoQOw80o6SW7cpr0Tc3cKC8Kea5TdM5Pkx71lc
WMCefaqsB4CJzhc9Vv040UdeMjqPfkMAXF5tZlebHyJJgcxCa2xujV6vnBtVcnf5GiD/EwBYPU3B
YLrWiHMXULWvIci+SytLe7Jor9ydi/8n24MPgSfQuEP0Ru0jyLjz1thXdvlAiJ/xqrq239VpYw9I
aHKaMiHyZ3cpzHCwCmA9VWQ9sBNCJJB7xSGtje/jPDUPc8K2qmyj6a5q2vmIhjrmzHbEKbLVECAi
6x8j3Z2CrGZzTLIfJZ1lui+tDayhNwvtlgDpZ+hdxt5OFENAvUjssPKKm1HnDHO7wTnB5uZFTE35
k6OsZ+GrLS/1iAI9wEpYHNaK81oNVEEBHBltU7jTclk6R525twvfnKR3XtrEPmZR/oPWOLvPaUOC
RWuN+0oOXOs8ofZLZdhbzKYUZVwnCQOINj+U6BE25Bekj5nXTBcMKDqJ6boi+cJ1yjfQUwAC27a9
YM8jJBiD275IW+2dwSmH+Fpc4a+Gk+9dA9odI+uV3FszEl/dLAcov06xaZCUbQrmWJve61LbF3lH
zHCdO6B5Gk7GjayriYsxIYA3hwQxdPmdkRfdg22beQCnjlZRU+y7waXdeCm1mV7N/b5ppo+UBBpY
aG1v17u+Sonfc/LmbXUyCUQjpUEF1i24/pYR+GwTv1v82BJaSCr8TBd32PLqY3R91uqt0Z9M2bo3
y2TIC7M+874n2IWlf+kY+ymJTmUVyzao18IJ6GoS9pDsw3dDqs3LxqIAfEwyt7odTZG+eyQ18oZW
/SthoEFlH9GuzksThwzqokfYKvqltrHABgs14bnClrjt0maCJyAq+9hEuoNuy5t3sdQOQHMF7jNN
Jw+ot0pgI2IlXtHRh8+RWfm1m5xwJkz1rqjlCp4js9/6XDfeV2Yxve9gpwyp9/nA3N7Zkn3ZbvgA
PgvpvTRxrgV5Kb0HuYpmI3CWY4Mti72YWxGINu93c9tlh1h2bRDHmMb8rhfqrAEEEtTRlvVytVHd
L5MDtJX5My/BOdHSWt9gLS/vNqn0WybAJaEbhKbRRTnNdzhF6s5F1D75pF9aC6YTJDsh48bRRyNS
vBVrMfffleIupzpC+iaqnDdWgWn5Cchk+eRhOQUpX+y5n6A9mkhUXB+nl3wc5RWuBL+7Phd4IDgx
DeTkgenGM/mA+DlOjIyi+BzZbhRicmwEsW9xA6iFw24MabusF8PiCQaPDXwF3KDE0yoP/qE9tOeR
C3scXhZbYBWBPSQnw2wxFAh3gKYSLimygoXScJlvlEjEC7ZF9qCNfOl40t7oXV5+Miuh5GhibZJ3
yJJabN4hmcV53YDA57Udp997mC5hMnD5Q4uOQayQOyYwyNhsYuB5NDiUSQDJUuafBvvU6qbNXXQx
gAn4fxSqkkqjbrRWyB2N7nQTWe617l3W0UnXsGoRp5GvPcibYkAqcdPMCGDfxspEu7XOs4o2kQ2U
MHRSfaiI4XDxw/mABPhXqi0YIiZIuYGw4COyHpRhIsMMKh3RTZDywugR0sZM5K75vX3m4I6WnyQC
5gPhYBGZL9+63O5NfFNXfKM7x275mXr9sD6g8ykY6oE5osXMiW7rdusIKu4ELW3NTsRWTc6dqQ2I
FUszSRno18pI+EOKVtFC4W1sOQyRJznxwVXpmO1ZtTuXAuDserdmVpS+rXVpXtFlK83jqMwe11+N
w949DplmLLd/LJNzUPPGqUUCgsjBLJAbGEAbasYTTRsjbcFwZZZ386o1+rZ2kGjeTQgJsgOAAlWS
O0j23Eb3IMPsibnjvdBwxsuLBXTMlYGYyJQFo0X7t3MF6pYdpSnDghgLjTiQlk3DwFYIjaovLVUe
dcYLY4hsCo3zXC119oUzvKEJmqjQDw1yErFF9WlrJDwqKC9fK2zdFbdOvLr2F7birM6CZey5noRI
riuzuuaDN7WO/0beZE8Pll4Y9KWDvSKJtyPZp+ci0dvsVBI1OYaVQ2n7ymGcGXfUQllHhSzae4yl
4j1PTNtq/ZJuraOHR7uwSWNaY+6choVMdK1ldFtt2hRKJIPdzhoj3ySr76vtNTE9zbln8tUVk6vz
B8a068ViKWmRJ2aJmuKpdCK6kSaC3AKZdLGeeoHZGD2BcoFaIMk6Gn3iyG0XZRxSAqeeeT/Ga11v
2wi33JYyWWUbuRiV5WsxhJ+7LMt4n0lf5wwWV7g51REVnEB45AxqQTIzW4RH0Seugc2lsecROHvn
lVJX21wXX/KmWhE6X9Xjq3GfSPIuoYR0LEij0qYZVK63zfOxHLatvvKuGXZ4J4GEE/V/MV0nZxAv
AJS6hqiuOdDrsk1Ney5ZjmVVFM69gEg+tw21FQffQtDAJPlX0pkcl5qPnduxBwrsHi0opcmBigdy
yuaPraj8/WvtzKUTj0YxeqT9Et/VHqLO0ttA5dq0nrW+sCe/LhsC4BG7ucaGrLO5ugAUgFGeLaN2
4uLSvMvYyfoAh8bpHiRg3+bd64Wmhcqx8x2D7Kw50moa6sRibHS2Wefa1b4wxlJ/SHKgRCEHobWG
gKWn7NKutuUxVhB9dbPIygsxQjbRdqXYp4bFkeydaYzArrh6vmB/Y36cHa3BSBnuEkr5MnmoenzS
VrlqGdMMHvDAte5/SjAPRSjkBJFhtKa7uOQrwpdFlMeHh3M2pyit+bqJFC5VaMIRermSbazXumlo
pow1bj5Mvup3ZkS5uUeYVKst2XZuHUIhi8xQcTBEm+sdxhHt0tTvi+p6aQxZoX78cXMOHYHOvPDO
Q0E5rHjBIBL087qvIL+BpLcNBoPlWBO9YgCFnbcFhSKi6Y5JIkshuBiQ2PrsJKa4Gv3UNIcqTGCC
qKOtjC6+NfWobk8ZEhiy7JdsHJilJnVGXwnzzp2wUM4r80e7BgyTceE6W2fw8jGIay07TQpV5sHR
RfPl9PqcfGGUFiuTZyMiwktIyWQHJqPpHFmKlOWrxNAxhino/Y7QrfJqmmJdzGouWE3e3J1hTHwF
jSOLfAfeJd7NRmfEYV9MmJz9Ms7bYod7oVZHOnbWw6h8zCr7ypjt5EceA5iFrcnNaoVBist0y/qX
ybpmNTahA5mnnltVkeGqcpbiLCI6zk/PFJxeS074IdwKRD/IDB27PForgkW05+kVWT80tRE9pw7Z
qDtPs1xNMCin0uacLiM035KZ2K23pElNyp3HFWEMQ2rulmJin5VYyzj2AfYTjffQlFpe+jA9cc6T
cak54ay72X41vNTai6QYsgPthvcNth+WRO7gRoWxqw/cr1kNyqhcewDsU0rbDTVZWDjfx+S1a91o
DiW+ZIxdvz8j/liVLmVSZJs6zcSjldp1fMOHZNX3tQQz5HcsU4fnhugg+/LHiem0Ri6+TZ1eZ9tF
6KkVKDoLc/U1aU7JTutHvjhiwFj8ykRCsmN8hJzMWJc1Oxh8lYdmukJW1WgO/YfdGchqJ554nD5X
3sFOUYd9y2XnylCviv57Ixx92kzKXSuCW+tmNoC2LqNNpcyXjMBZxW2m7SvwZv1WAKMxd5oY6+Zu
lqwvmHwOi7bTq3TxbjUmn5Gf1vHovhUWxNIbueT2T8YMrTr32iBlSEw3ZQYVkTU9xFS+611kTOb0
5MRjy+271NNBZpo9nYsq1teHznT5SxtpEYBPjyspPYBaS1C1YvHWBUpjHpInc10xbPA8KXIeKHpa
pngK9GLVLj3ygWY3Zxik95bsrwNhUjCkhQViJudlDpIpbu2fUdnFuY9zNanPbmeVeCA4psQaavqV
2RvWC25FPRQeC4X5BBBaNZNvufWsmM6bACftiSf9W1fCI4ARgy8HcUorPFYEqYcOxReMzamHOyep
pse+K6bmnmZCYZ7CLOyenWKcZZBlCE/3TVRm3yHVXElUAD676wx7YcuxR9jrigvzp7Ld0OkN5jFm
acqwvctYe/xZI1n6iI3KVbEt932aVzy6UGU4MM/42eSLk2j5IVLFCaDZApNJ4FJUNm+dZQySWcA8
FTdxpjXLowtAPw4BkHGdVW7Fl6aTWFwfGF00zV7DPQf+21ry8XHVqWn24DD1YT+tjvbMoqnfz7Ou
mkAOWZWdI7BJqg5i2BwL0h0t/nQcdp/v9Kxa9Roj2vzhaEbW/tQV+UcVnVRiOwS6tGCRGrwiPQkG
/oAf6oc39XPyCqO4jd4tFXFtRIw3vS8WLEu7J3Akmg5AftIQn1i+MsNOWEWcTCjx+U0fU8hD+7V7
/VExz8Ieff1g95jyteFM0mBbXSK0GM12LQcjf7HY83PQ5/jhMFslid0XW9OVyOSHmKLrI0lSewJq
H9WuHVSqZaVYZBgEeb4nMZ9reWe2SJ7YT+LCRt9P1gnQMTPP1nsMsTxWa4wr/Y+yGtG0BjKeU6Ij
2UKNp67Be7Tv0NiJ65IlXc8Y0QzjQjyLW/lELE5K+fVMexb5q1YP6rW2ijZlOlJZ803ZDpV8mAQP
xz38Cs7mlg49v8mwE6/HaYJdFiM6HsguJZ0WfNQh7aPau8siRPEX0ocjg1ULFYvNUKQR17t+MDV1
omcYx40umIm8OOTaeRvGwCU4/SKrdcwf42xBGfJxXEdtOA6MXjomp7UdF5sSTYXW3JraNAjvRqtN
ItrwnlHojpuVX5tWfyN2+0UFeG3fLYPaX1rSsD0ULf8o7LCoqTt76pYdGaG2+ThI5fUvVSbBFC/o
6ZedJ9i4360F39CrV4CVuvwu4PmXtKX/oyb0H6Sm/wcF6v9DbalxFXb+z9rSx3dUm9pd+tl1n//2
+W83aTt+wjv+q9b095/wp9bUsn9DwSk55A1WkJJB339qTfkrif/LRrUoGB2gJfpTaSqd31Aue44u
XY/8Ls9C9POn0lQiXUUmJx0bhSpiVNv4V5SmrDm5iv4ivjMNg/sXdyiHEtqh/5IUBj6cNrXioZys
JnjMOX3hd27bvjw7KcsVDAq6n62K4ZgYksBJ8B4up5X8g607Zbuk4G+495M9CKvEHwRykpnxGRqJ
jaxgiWGcPslyPUZdfF26P4518TZ3xZdsZIDe5TTa2jFeKrjdDEiBt2QfY2YcZk8+swFBrBItw8YY
61cvWZ890XjB9X9kMeNsfKqczUv8o+zdFLD7OrHycxd/Mp0fBBl9lrmnMSTQlk2LjWmT66zthBT3
vOGLKau3VDf2pA/rYRZFlIZM4vzEhCmIJxBA0FqHyArWm1Wt6z4r8ptuoYxiR8krSLMvd5kybKXM
CGOrfS2a8s2ryU4V0XHg2eWzVTiqydnydFo25ZD/0K3O2yGIjTeTqJo/XlbaQx3tWuZRU9XAiI2/
edrt0ph3YFzyzeTWb7OyL0m86IzT0o8kcp+APTD+0BdMHDa7onTQn0EhNXeyjdhCgzUIlhlvs8Gm
b3Syj2hht17nP7oyLpkNSwBdzXiRtXgpey108vltstVz3/PNpTnsdlUmP+aVrA0iuIPI6JqNKtIm
APl56ddykyXdsCmr4k7z1pd15nMycBn6rkvY2Tjej0Nzl+ttH2Twhah+V1opBKgU4EghXIEoaxyO
5JioFvAEpM3XgfF+XYxAeCdb40oZ/UgjkG2R36nmfGfmuS846DGNpT+iflFMLYpmE4+GtvGUpFDH
2oRpzYgZKsl7G2RvZrOrTYVmHrt+YTgeJQNdoTlsq8U0gGObyxG72M3ACDd0+k6G+VXTpNiRgjXj
JWjlBH2E5wBlvAo0bxw2FCP9U6T4dKqWiN9u6MgLt1jkFzorukpGx6zTdcJ/5I4sY54IktqymEzf
LoeLchgoEVgwBVhLASysXOw26wGnEZvZFFhQvMN1LStF9bY208yO094mrTgCh35giHHn6Hz7STvc
leKiYpgcbf72l7Prv5FU/yK+NQ3XQ2kuCbu0ECxav2ad2pVey3h04p1bgL52amunMntvpTlVpiz+
RhL6q+r4j99mslDnkYZS/lfV8TQKmvMkineOWw++HXu7zhl3Wl29GhlP0fwyg/0bhgnLbd6//vN3
Kn4Rtf/xyzlUbURzFgXyL4LUikkRYyUj3iG0/XGNGAptTQUG45RsnTlrfv8iSlbyUXF2q/KsIef6
5y/hF0ns768APhdH+tU+wJbiHx/p0rRkib4p3uXTRCR9eY4T+9C2ZaBksamj/G8+bucXbej19zmG
wfNCGFdltfFLCVGZet8hyIzht0tg5h1iEPXc5beMgvHrkgXEXNt7Qs7o4dCbnzNp3wzND6Pt9gV7
/3xgOReBchiqE8X7s1drYTmeCFZ5dmt3Oxqgy5v2Unrtbv3QBkw+bQFGQDGkXzmPqtG8B3hLXMPs
HNAXv2czOry4P0Uo+ziNNrqbfNrt4iKoKt6WAutoY4qzamuYOHov0ekM0DZFGLnIqpJkfm9N76mM
OTVz3ewQTK9g22f54bTda9ZTVUoeYbtmFMy7ZI8EtUt3RQw8vFbrs9FyfLrGc67cp2TVn1WbcpF1
7gW7AUNaNzlWGM7q5rqy1f+MP/2XKqn/iwHnf1Vs/T+spMQ/r6T2dfUxdu/9X0un3//Jf9h0zN+Q
UiMmtHCucUxdEyv+tOm43m/coVhkULX/UjwJ5zcpEFnpksEQ2vPrOfBn8SSM30AHexi+rvYRk5yL
f6V4+jWUhhtKYJFB2X59fWBwf72dYZFjk7Ht7YIbdoOUn2l4ZZ0GPbsHs8LW2V7CER0dbXbK4+OF
KBMbkm5pHKaF8Tsz4hCrq7ktRfo3roLfszr+UtZZlonu3cGnxNDLdigl//GkSZ2eGYic4t06i+h7
AdtcD7QyJxIFvQiT0bmPl43DfPPg1Kw0zviiK6zPZLIe9EhTjyu6hE1r8uzDnNpbfl/3MpSaqPeN
mBmwDYM4o1VN0rusXofG7ztmIgGbC+MHEEZ9CMc6ij4xXnndtW5gyAIgWpw1KbvDPz9Tf826vb5V
2zbolvgGBNCKqyT/L2L/PulMkkKXaJsgSX9aKnyq2yhaEpbewtnb6Zg+UhKsB1fLtV2njen30mo0
0AcqoUAtKydFTmbg1YwssXMjz/1AJySCMW7+xhsgfjEHXF+pYwmKTL4Y/jCvD6i/vNLEbQ3K3DTZ
ZfO63GWlU35zLW/TJVwWVyXh7dSRX7gkTBzXbpK3q9e4h2x1avAXyH2JrzOWwxDV6cle1fw3z6Zf
n81Y3RCB6zyXGM5ffWy/fI52vdAdLxB1m6YfHkmdX0J6ECLjRFHuCY6YnnWV38qijY49Xf3Z6mfx
Nw8s1/ilHLm+CPgLEqsKrwN9+i+3FGsnYKRdbG6d3taKG/jOMTOi0m02mcxfY7rfECyvgmWVdUxE
exmwRyW7K/62oggLCUYXp7xdjQ1AHf2sWeNOb+c5MAndYWky1Q9zj4TOxyqxtxEbbu3KMu4I4Jh3
ixSQJrK3K8owYBWZPUOkw5xMBvJzr+CzlM60K2ZGJ502PyV20ty0M6kjUqHyIxR2TJ8SkGQaVY0x
VTTtzntmxQJoJTCDbaRRKwf2NBHgF43Jt1JnBK13+hmR9ur6M9rxrVdRB/pk+E2HuvNyzY/VoAdZ
b7kvRM5rvsrgIPIyLImfDR3M1kN054nsCabiEpKpbAg/1+TPGZDMmyvydp+2zPx7MdgheiwdA/66
gLzpWyCJcwFc3gf7x75XKwSuq9wK0oLPdx460lybDM375LXps54NysfMM+/XpSRwwu7kRSsLdYob
V+0GY4yu5Jj0wHy63iPy6d8jlyagBAvhMonZtlgtjmMO7iQzKZAZ83S4yOvLUuUl65fWOlcDrWRt
F/aDoI0Mr0FZqG6uPakS1RnjfvLpDdg4DLedIEo1jwhWi7DspleQk93WdaJ5p49qfXWKusFza3uQ
rLwuhKmYsj3rPQ91bfTddee7Velsu6bRMp/qmfhF152eUlQPRZhgQHjKCCj+igsAjKdF8+yLaZYL
6kOEBI5R0bxpa1n5KuezZ+a0XGIDb3OgEbH+aDNOBawq7J2FWXi3LMOjQlu/BWkU+cTVAdnBlUS2
sTc+oQT2wrgQagwUIhm/IMNj46V8iYtRJ9sWvPAhmvv0U/TKCpgmUhzO7ndFYhXJS/P3goU/+Rz9
HJRLn9xZMFighBMyUfMhr7k+b+zMjnZSej81NWzaCA//UszdbaSGH6K9Sjo83BGsCbWgnhBkZfG0
sbTE2hRICDZrVvW4Z+TPsl+M07Rq9wiD7wv29nd574aywzZW5EhjuRujrRyj4SMvrDtLRCtSjORS
gjDaJkVKhsjq/GRehoBrjiuaeRfiGnLYYPRSvjHEfIGBApp45QiLDGS00zJFLH/AiV44a3SPQXdi
fJ9XhMtEt9hbgc1hT+RfOqBx6USYyBit69xZG63xPnlU934PHSjgmpyxledkiGTp8KSKzmNB1Mq7
1rTQvK2CsV8xAYllTI5LQZlnC4YZsRtVStaicJa3slq8HyZVKlznxH7VMNS9NZUp8SvI9EyStG6S
IpiX0Btij+lHvz7UBJVeFuGWO5b59q3bVj9ZurzEfa/8qzXv3JPQtKdaj7YaJr/nzlz7RySwxzUq
1mNdltF9Drz2PJQzkTGevRfrlAYZvSdjAmFk+9zLSFG2MjdF9Ykx8wtjXfrGLOoKXSmM8raIl3jv
YWDeFqj1AlNlB1XPjD2QJuyGzvTYyWVL80IKqkmW5MztBv8CQcD4pVvrfKll112BYdVKM1IoEBx2
nt15BLQFjm28Zo06dxHFfNJzjLlm1CJgctojTtFpA0crP6ley5m+xjbqTNehH5iXilR2FwHZv7N3
ZsttI+m2fiKcwJzALUESJCVqtCzLNwirbGMGEvPw9PuDzz5dEsUtRtW+PdHRfVHuchJAIpH5/2t9
y4xfGjch9ViJHhTpINUKw2w392SrrfKhOGgYz0D5De6XoZjBvXOzHhoQHJRhGhr+dsQWSh3J+1tp
YyTXFo0yIEXGln7iM8kvWrzWwPfIdd538z2983zVhr2ir+D81T6EH9svRVsfVCrla4r9BXJXGs/C
hS1Jyz2zyffN7qu4wZ8g8mgPPSz5BrkkflLTQv0t6YYc6d28prMbX4EckOTHKNaXMYHnUYSwI7Qh
+e3a1SMsQFwcbvcNFQw7qgio0TbCMHEMp6TYp4UtVqUhxbESRGcXnM5uEzu/z+eW01fprAzNfuQz
FR0AiVAjoCG/z1x3q2LKONg1ZBO7uRWojjbDZNzI2NVWSlNaXorady8k8qDRrLQd5XZxZYaU3Xr1
vuhgv2CRlqvSHjjS1XWr3PcW3rPUngLPGONxrdZxtA2S4LWYArGOGlKe8srOduEUov/u5XNdheUP
rarkU6wn2SY2u4XO26NHBFztx0JH052ZyVVhQ78yzMjY2SlR0RzE9M0Iv2pvRpW4N1snWkczLoo8
g/Wk53TEMqc2b4mYqjIPsCnNCjftd0rREyXHju+JvMLHJMrFT9pXx7qNn8DijsgVgruq7yXZe1ny
ezLz7liYdn6k/h/vnJGkK7GwRlf9GFu/4M1lv2nODTdVT4p4LTn30iqhVKgV6t2IpLDZpMi86KZD
AZzxyclE7Js+wIOThHRgPc1wEH5hIuqd6z4EOL1VOrAnV3XcE2tUOCGSiqqfVHNDlqKi+W0/lhiU
OopQxuMUizoKCSKisejP2NrWONBQsltdW4erzNLczIejmv9V8HHKjlWfDOjTcqOCd+6g4viZGyiW
1rEFnNFTmUDlrnAlyT1ypLT4KAuRX5MF1LE+ufBye9vCLtUC5sK4SDsWpBbVgXCvqmNlb/UBzdh9
R6sH1FeMl9uTojGuZlziR80cwt8Uc92YKms0POpocMwbpjnoIHp4fjNGkJ7cZrwRIB6p7ZLWjFOl
C/Cm4Qfpr3FSoGueMWE9m1qmPXVogHyTbs0Nqn0W3cmi6hjn7g8MnsauFqWxKRIHiWUEZ0fwwoIw
3RTUEnlwakjAPBHuntFF5qabp0xf9Q38IQ+l7+gHWj5KD9UGeKoa31u5iaYmrFdzKYgYaNs2eRKI
LpS73ESiMnd2eNchx9r2E85LVhn1CrWEccQorV1nQxm8iLjmqNKiEpVrlILlhDshZm1y66Q5hqM0
M5roMjgoiCMPqS4qdW0TMraXhT08om2tDnrX1dhR1J64SuCfu9rsplfuAPu0rggQ+CGbeygx+R2i
uGdvNucDu6dR2waED71K4KOHDjIkaVtBHCNhCIznUqrGd/baIGuKfn6F+jBvKOcg9iuVUvxCth4R
BxU35qPIh8c6cBvOXQUpNHUJUCh+BrpDFARFcVtPbjC2PDeg2ryZJvyKrWjkqRZmVwSYD33VG9dl
MbXXFGtmr4txebYFmesrcJPFQ8Aqi3BZBwbLIVYrCzq8fYD4kpp6QrWz9vCt0uVvS/y05CoHiJng
wufXMpspgAbUYXda2mnKcUGn6vfxTOLHaibD5Sel/m4F+Nz+WYcK1nSnR8yl6fmeBiKGQby9pQ1i
YpwFoVKWLb8A3VMW5mN1kL3L+i5UmvZkhO3Ztwpqz3KYl4ZFN66I4O1926gsOhjSBFpHi72AIKUX
P4ZhaF4d8JDfIgKC9qaomuuGhvVPCNkvY9ovZP1Zr1ZRKUsvburoux2XHIDnOg0xGrT6j4Qs6f2k
V+GxxQUPX7N/CqvaejLgL27BFhybYpTfAGhDyRnZLQBe7MofqOTtgHN0pj4VGAcQE9vRQBhlTXLN
qiBGOFkZepb8RN5xp2ZKcsP7iyEBvnECaJA2DIY6w1grWo7pYg4t9ja285tWh73Oh/bQSxL/0lQ9
UDaOko1bj8YxZYtMdFvV3gJWoIgvTStbmxQrMIMVGQ7psXHkz9h2BW4rchkbo1zlRqkQG+gUw3c3
y9W16rT3RhDyrxSp0xOZWgTPKcqSBIyVg0/Y5KURY5ffTkQTFKSwBZngkxpRmVuVCRwHB1G+F8Zu
fk3EA7tPR8GVESLfrV1lZUqy1ftuvE3RJ/LdZZULivY3IvWxRSzdO+6us81WrGulJZlxBNC0a5HK
JJuMZF3NE1Na+SFazWYvTdkcuee/CzUm4sfFsGGU4K7I7tnUBCKsHDKqhsaI9ri82nuYW/cDDoN1
mjrPYVXNntlUbCaN+keIxG6lJLxfVi+DLxAq7iGMaMcxF8UTgZJVTrEnnb4RigALMiMBgFxLUGB2
lo2vrCiz3zcp8s1BxdIzMF6mSS+RA/x6mzNq0zkRYUfg0AJ6aIvPw6FwhPCGyU+EQwjlf+W6ETUk
djtLPE/yNRsioF8VW04235BZSkwcbOnSK7MOVUiF4/CFuvs+G9trpI/Z4wRdhiSbHC4dDl6aI0C7
nuSMl4kQiL5fJVGD8ikzFXrLYxo/DznQMDoaKt2Qsdbrq8icWOQJ8HkGuGXdjAkmFxLijU1DvOXL
koq7dpEP+7UcW2yRvbo2S1v8ULv6q8xscWOnQfKap3lzlQ/usLGqNGLL2uzDLHk0FSd9CaKe9hfe
onDv1kbyV8te+Rm9xLCN7SH8ysZWuSrdTruWeT/86OamvkUk0+Ccifng8svSaC8RSCHaB3QG4a/U
/1KHsKdvNElnm9e26D2Vj8HezIR2DU5OXwtXK6/wOiS//pSh/n+J9wKIaekp/M+98tWvLJ65k7/+
MJ0WcNPy//9/5V0KtYAZHRsePWWnPw3wv8u7um4J2106U7YjqEX9d2scPJPpAvdw0YtRT6PV9nd1
1/o/yCWoH1kuhDLXdf5JcXepdr0toMIVBMzi6jj6+LtUcQKl6XTUtkyYxm+VaO9EzjouasRK84Wq
20lHCJEHwxBt7lKpBX3zB3j0piQ4zZULkXZq/G6Z6626RbAZGD+NMbrLzPTqzb0/0+tbsFYfL8pS
GYmKtUvJ9H0BMuWStECfG9+pxU2oofnhQ/8tVkhxh6rqerUpNyM9XIpa2rp2orukV75rQf64FEnl
HO1HVLaArbdB2LwCQ/rSNsrXC7/xo+yFO+KYtOjQJmD5OelZaYMR6CPoZXpWECJZeDxDwrGQiHbW
+Lse8YZ8qfjiWqHyAAEaR4FC45J0uTszca9VKqQppRHwCpmOwbfEizXmFx7anz7d6eRgjml01ugk
ONZJdT3CwD5D9258Q7B7CSqSJTkTkDiTrJAvHPjQfIOTtHKQ4ntzgh0yMknzrYQ/GvmujjoLSmH3
EtXV96EoHuew2JWgG8h3DfTN57fz3BPHBcoM5k2j9XlSclbAsItMcDdD3cx9mU/NJobvsDLYY6el
K3YcnWFM1CTvzoO6/nzw5VF9uE22imAE3YtAxPR+uqmdI/kGyMbP6MRhxuM9Ul4+H+L0NaXpAspq
mc9AypZm0fshgOPEHDaTxs9V56qbml1spb5W2hcK0x+L48s4oOKMpRdF1ftkVsJYIUm5iBqfU8Kv
sHDksUnjeFMaWbG2cpH5YDqQGk4ZLZ0YHWaV1BdaOjYL27u7uVwqyVkqy59qm/zn/aVadCqyLFVq
PzVdnKpxMmwQZ/fgYaZp2+ZljbigHaZngmqJbVQC7YWQXUz+GQwK1Upl5FEXjn/1Mksl4ltiDwA1
jPt5orKrIcKUW9tSmu9jHRxh99xI6iBHqwAUoqX9fk5mUtCxTKhxnazSXmq+1tm3nVQ6Hwqsuh5C
cdunJZGxc/BUlq22apPw2lV1Y8fPuFbUut8g7be2gTaGX8xWNb2RHTBq+w52YlDeOlIXGzMGuWUR
9u4NNXY0aBDkmSrZhlDtfYtYdjXo6oqGV+gBm1WelUFJt6obFpvQHF9NCo8rzcagGagKctadoQ/6
xuhbl1NrdOHF+tOseTu5l8dhmSzcpI4jnDideWXeORglmtqnIRJtcGhQ1kxIE2ZpeBCsWsUQP7SR
S7Dl6IwkCcuo80VRQ8usDPVXF1tfO8InbocOD3fJzPaw6gu/yWGaYxJSMORwhujZCrK7q1ZcsvI8
1vyhrKkl11A7vuPVmVZx0u34iFjrEAPRKlSd3//8BaNrRWvI5IoJ33g/66ZQHa25wTgT6o3ylIVx
ewzn5gs2ol+fD3S67v+5n3y62YTxX9M4WVMHzXFrYItkKqhZuiuqGegMtlfqF5AgEGh2Q7vpm+yF
boR6QWl5bhGxdcPUeLHxgp82nVSDZFnZytpv4jL9BXzpiCxIe+FcHl8Y6fRzz0WCGqHa67CuGh9G
CuaGzoUaSJ8stzurqwBDZeZjyDbDBI8bB/LnP76ptk6HXFDicSDMLVf+ZntBSTQohpSgCrWN2SVj
oNCgvXGO5twhtaOZal6b5Rcu8sztZFDU+EJD4sLTfD+oUjZJNsZD7eeE7q1dO7k2B6LEdXO8JJE9
tyzbOtAklkUL1pxxsixbtGvcKq1qXxfyVzilPwwxzD6JAGAf6nBtDeN+gNtVqQ2U3Tz96/O7e/ZC
wcuxkxK6wH7y/kLtyulFTSnOrw1Sty3raEMJaKrxwv08M2nob4OEYZcMWPZUCOx2dGWCoKj9ctb7
rT4XX+MaijTkwJWdaV+w17ne5xemnX65mac2nQi+2Yil8CudzhutolVI/Iuvt671jPzZ08GsRLHL
6jtlDxT+orVi2HLPOU3fOHqdvDiN3AytXRK2M8x70pz/W46MtuU8FfX8wwbSj4BLx0p4Oq/sjr5B
EUY87EDdtqJzVyQH/5DuX+TpZNjsRmVjqt0dzW0UmK3TXNj1nX0MLo0eHZ3BUsp8/7RJSk6sekDs
ZA3JQ4vxOcjxABH7PSHqx2gVrj9/CH+e68kXhk89AFYotXxoThvyVKHyxioi6fezm+5NpQEFwEWb
jfVqpCMVZXI4V86Yo7hodyzS6yJNr0hU6T0FuaaXCrfasDXJt5iZZy+sDctZURemvlFmpKsmf5mm
5IuqNPDxgDGQjmJ5WlM/itR6xQr7IoA/reWsPRlpZ606DXOuQELRKC7WkoWIZ1AvYO8V8sV2YN07
/Qq+CSlZLsHndbMkuYiaLA+EuOs+rh4/vz36cr8/3B4+SDwK19DpAr9/HrSubOnCPoQ9RIC3KhSq
HdhqtrKh5DKX1oHyhdjiUz9M3EQvUvTqO5jsbQoq41GNzHULmXojynxv0VjdkC1qcjMqPCyx+WI7
NKITKlZbMj4ufW/OzCQwnGj7QQYjDDdP3q42RGaT1rKk5z2G3sjvWXXFrK2HZgyvydtCPw295Pj5
/fpw+GPWclrhZAVdiWqeenIUoC5lIZmzSn+hHmw7ODKeTnVpTVvTZSHBJ0xJOvdcSwm2Mos1LMtm
6SdJAbknMJ7wQr2OQ/u16wN0xCpNNgn0d6yyaqOWoB4v/Nrl17x/upq63CBgbciXEKa8f7pIUMJK
dGbhwyVc1W3yhbSIFl8W4kCaNOPyj/mZQKE0yHMcZ6p8R766duEdPD0+cc8006EOwE3jwPdHPf/m
+zkmGKwDZyh8YlGuskm9UQnLTptp00Y4Gif3eognz4Jwf2HJ/7jWGarqIPNnq2C6OnPl/eVb5NZZ
QR/DS+hkDGjK9WU002xpHU8NX2tAm8xSEB4d/vgL1/zhq3Yy9MmRqsINGOVqRio8CJU0GOkhswuX
/YUnfGGY042l0+sZ9eGUl8Dtj0WGUKdtIBheWrU/fMmWqwGjjRSOR2icQm9DNbc7I+FGDiPSswDI
4lVGnPLmwnRdpuO76boMoztImmkZQxO23z8vOiMdxlsSjaoxxbVpPka2eWPH0WvvunddiNyWo+FV
VVc7vXP+1eCLwUTgKhbYht4PLrG1RukQMrhUDovstguSn1Pa4nuUP6oWMFsSZZ5TfymIQbtw4R/e
0+XC34x9cuGJosRRRKyEHyKftdxsU9tLvQN+/gQ/pu+/VGbybXSUL2Mjr13NuvCifFhKl+ER1HH6
Z5/C2eH9pYeFGGf8+eitnNdo0ldYHa6G6pYeyk6Y7oXBlmv58JDfDHaysZ0xxNrpIAo/X0IVHZ0m
WrceLJ29X/a/HGqZ1m8WnkDlCE5PoPDBDGGTA6vO6qf1Dzpb28+f4PmLosvMZ0FDLHqy0hjQwirk
E6XftcLcSJvKOgeucW2JebrRbRyf/2I8CjYI0h0dj+/JZyjnXI+ngiub3LojfScl1bXP5Daoc33d
jUZ2YYaevb43453MEDGkPX0NHlocyjuhDUcAxPvKaT1Vb3f/5tLYpBN2x9t+ehoBwaZrWYJXHXz/
Qngyb9ym9OqMlg08kQslqQ/n5WXm/7EyUNA1ndPn1oA0Rg2zXNeE2N22IfLh4O/cdtNU8z4hbClV
jKfPL/DUQoGCVUWiCax8OXFhJjt5A8xaVdQ2WB5eFy9kE4W0j+i1rfKNFsq9YubXVQQfgeCnTdGK
RzrD/9eT+D8eApal7OQVfPcDTt6LDt/YoKKs8auY4nVm70z2+ZkzPHx+oWe+GkwZxMSg6eGvnBo1
ssqewXRyc5H+RQf25tUqTLtLU5O2xcfLMSn9sy9jJ6j9aWa8fc0hyrBsp+xhbV35HsdqgF0pt7fs
CPD5F5tmUKP7SY7DZjIm1GQJJRCqUutUJ+moGtXHVKl+OyX179jRCflxknrfdiP9yEoSXgVJS8w1
oInmqiqNYzLq91iz0GHGNsR/Leq3+HUV1Bd0+7t+JKVMcxWMX/IpdOLmGhCa60OIGrdhXZhXQb4A
RI0ODq7dpjDFu4B5TsmJRBpppLHf9Lnzu0S5sVvi3K/LPt4hj7kjLzC/ShlpXdp4wtxBPWid4YDT
NK7I02u3feN2d4SgbYbeTXc9Wje/EFw90Ws/ZZuaNwBFv4V5PaxHKif4xckEztved0zlyUCAdc1D
+k4e4vjY2jCKS7CdK92QMxRkBBl4w1GBy5KGIQbj/dAr+MaVtvTIOL7q5nFXStJbXBC0Kyzs1X2U
mI7fFSK4Nc1c8+k14TchPs9b+uahrbVrIiWJrgrUF9l0XwYigFdGod+KQNunoJslJ2Td2taNBIVE
2eAlWgDPsaU317kwWs8IlemIuHFYR+kc3IPA7L0iTuoDJSeHOCdVAS6p2iso6BAAyPRFRWlAstcn
eaPWbD0XtMYEKgQNY2ttUBsn1w7xWp6am/taRcRp2q26H4rwGiNcs7PybNjHJtzpwtAeURf/CPKB
9KABVbwxHCAn5qte1qXXOulfhZnJm36uX8sRUEZqu2s6zJjszLn1DQMExKCWu4EKHSjiMecbmE6r
pVy+czUD2HWi7Xqw7S5OWM92JwM6ZGKtKb4YO8IWIFvMPLshQNlL51sgyymtb5PE+rHCqdhdUeIe
awCmwTZLiKX2yMcdQB5Gh4EEzieNUjHuvKrH85frvpaHNrFrZnkwu2bcYQHAsZ5U2A3C8lvpYHTH
4Z5iQRyGewDPAadDo9srTXCUYBeeB6JzD6Eepnd1IFEHEPsnVo0LzG8yg2vbUcx1YJoDDNs68Qtu
PKFa1NKMbQ85vdr1I2IWm0iWet2iP13ErRNwB1SsIoy2gCwbRFad7mNLXRLl7NTDgj96vQLc05ql
vELUpe4VFSxb0yR+UpY2/3r5VQAg0EhF+2F1drkPEuuBczT8PzLt0T/RR9xXvd3+iAyJlEMXRrAq
pmb4ZUWRjlbAHPrq4Oqgl9cKYRXwqrsv8aTtBCAV1HaR1wbjRirohgmt22YAOw6jbr2IaNSuKlWj
eyUzeMBCzLe01shZDwlHqnkms9FxQq4aQkq0jhMblqog84oFCpBpFVqFRBmGaz0Mf7TqYAMM4vua
G1ZirGHDzPjNaNL4oTPRpOPYg36sge1r1F26khq6Lc/IZ32r0r9fg2CpZ9jiDYX+MKx0XxHdkHiy
HoUKhrmUtwriwKPI3R4bAu/MVku6YpPbSvMYT4pGqx8M5WrIzfgvwGW3IkKMPveNvSl7aN69Gqj3
Sq/axmooWckmaEikcQ77fmhujCgccI0UP62OaAFPRjGQgcqdiXqLLczQQRbYew2FMYDGtB5uMPs8
pAYinpYTtEsV5ipNowE2S2CuK2X01NS8Tbvkjobf/aCZ5MTKZ1knP+tJKivhEtKZZTdOqO5EPBzM
mUhxAVxlTagZsaK19gwrlLKMSiGzc5J0g7TkMFGs9ueGBFM7uydzkEpMXBcbsg2BEmvJN6p6zdou
7HabqtqzsPhigHSX3hQad85i9IVmrPlj1N61WvkTrlKA/oc4MgTaey0yB49PzleCFwHGtuI3A3UI
ZYNjW/VXgYyfis5cD8Zz3yLr4vE9N3b+TGz4shtWOCSrkkiI9jF1jKOSo35NW1gksdgMiknroHro
W/MV1jPBofawgW923dnxLuTOaJN7r7QBr9hXt6ublUKcMZ77reMg7ITQKRzIWJo7aIAZO6ivVRKv
7Dq6DgrLC9r8V9JzA92vBEGS/+g+FUW8dTV7D/rmd5CEfpKj4cuiq8jqNqPT/VKz4gnn4DoatOEw
p/ohxfKzym1aL4nxKDTliq+/p3EonWLLJ2rsBsELaqSM1zx67qV9NFKx0CKSyhvS4g60zc61WQvG
MCseFI03PZ3zr0Y/rYbJ8TWrvIX5h/2jtRaj8V9RH/SsruGNqeVrM9ZeFLO5J2K23LPOrEhl+M47
9T3tJw9rx6YdteLVpeAXRvmVWteOH7oPdgDsVhudH3mZHtvcRhurZV7SMx0Hwh0nhN0thqYdDgZv
NILyLgmjbF2Z1rgWwPtTi3wANiQgPltg5pPdeqYz+7g3HtJi/DVMTX+oChUubtYMoT36kQ0r6NsU
jX18b+WErZf3qALHCE8EvyQk6O5ABfP359uwc2WQRR6CG4jALTZ+J4eFYAwEcGQqZaT/XgsUiwWp
baXzog+3k67e0tP+GprDrnPiS2fqMwdLlykCOMii4IzG8v0BrAJWqTCNQHY28KcjZweH0EuVxzIb
btzAviPUaR+oIfQ1UiJS+5cGaX+qxX2riau5+YF4b02S+Oe348OulKq8wXaUmjBdKqoZ73/TZCsh
uz/YUdnsHvSqfMaKe2GID5e9DEGfiI4GvkbttGUf2iQGBvOAnm4ppZptX3g6mMztoCF1U8OrTrkw
4Jmy5LsRxUmhD/cEH330yH5YymCTBEp/K2uZEJDY/2gsiUC1FkXiI4631gKkqkVzv7PTl77RbzJb
7lwCT/xAND/IkT2GFQnmtTDGXSLiX5/f/Q9HD26NqSHA5/izyIJOZsTUaLwPfVf5qZJ8Fdl4HIzq
xkqi+//dMCfn1ZT9tW13feUzs1Siu9NFc5euA7Bo//QkfnJBJ9OpxAHB5p4LimFSsz5t8l65zTr7
K7mYl57yh/rYMtbS+cSGznv150V/U88YOE2itG0qUlVI/CxMSNvs+ojyuWkc66g62V5Js50aU3GG
n/9PT3MMbtNxpeRgYotdaCpvT1nDGMeDKpliuV4Q/GA7/WuDfPzb5w/u3Nv5dpSToylGplGPQrXy
8XR5qMc2U3iJn/DhuMiRXzU0C10asXzcs/cXMrIXD4jCkD6+kGOPE4wd9YPWJHciCh7VKs/Wlhte
6ll/XIS5fcR8cucYleS4k4JwYWM7naWQfjCPmq/gydzM00OB0GE/CtphQK091W402E2ZsQ8088vn
N/Zj1WH5ATQsqMYbOlKEpcTzZvIk4xSMOt5DH5TT97LKnslNZ+Ulyk8L86exSl9MGf9uyYzetClk
65yknc9/gnvm5Uc9RWWHIhmiL/tklSpjplcqC8qaVo2Lo85+xbP20BectWtLEas+mmgECCxEQ20c
8jxF298TohebAO5RLq2R16X3zRREvlYVh7ABTFU2fbZFC702JEZxCsfpPjMnr166VXU530BdC7dt
rzyiP2+utHD4Oil1zwbCuhpHN/XbtinXlZakPueAxaSCArcdlH1WFeRqxzEqnzAOvEJpilXOE7OV
eVqTiAY4RscXKmQK8sVIH4m+ztZ2ad7JWuyTCPNR5MKAs4RJcPOQH4tQttfmchzV55jjZ/hl7IEb
y9Q4jPV4Ta3A8FOyNDjaOuC2ZsCdwAlRA6M2Azc4NzjA42zL2efRjiedLJ3Q3gezcRuNSJ0bQjI3
lK+LF21Gz0+Kx1XFWd9vZlIDGgfDDY7R7YS320NCzzFGA5ZtNq12SIHhL9K137klXuMmvTGKaR8r
Ccf0ZjFhlbV1tQBH9iWg+M/nw5nPpANfgOKQvrSp1JN3PUjomeXA4fx2KBJI9ADcOX/eq018F7rJ
A//WhbX63IBIcOhh0H5e1CPvXwEB6AwxeiX9ooNMIzMHW1akbkjoPjiLTXBoiwuX+EHkiAaAjoZu
ILOl247H/v2QZo0wPV2g5eVMBGhlTZxAHCt5LMEorvoi/tFV/KHdp+5GutZ9nue/ZNle89OKY6gD
SQ5klO01N+FQF4/TLRiR4tWE4rntNIyaiZMRf/n5Yzm3UtAGYZlglSIiVjtZICcnTyfXDfEqkQLn
CHnoRoVIozy6dQzZeLUjyKBIZuJgKv13rziPZj10F9aKM0uFY6nsEAR7R/qHy6N8s1qZQ2WIthMl
X5vcszLOjUNredEsnAtXu0yyd7VQHhAsEtZD7Ppo0E7WJKORshvKkUZdmn+3Me4jQblQbl2W9g9D
LGwykyYLcYYn9xP9WtUlNdj2dNC/NkPdeFFRfM3KiDgKjmDL7scOjXvRWM2Fizv3qaNax56BojN5
TKcfHRCkLlnq7PybeDme/cpwYcCruJui4s7Cmu8VSX+hRb7M6A9XS+XeWgQmqAhPnhx8cmdWORf7
aWrV3hTMj5WVb0SMhYtMoguDnbu1SMtRCC/69w96t27KgPo7rsQtbN8pSUeKQodow7CvpCivFFM8
GpWN9VG9AHw6d2NdGMT0KBcOxWlj3RrsqFRMiKK9BrWg2VAaWlzl8QIO1wgJWKBkafr8+Yv54Z3g
hdRt3kza2UtjZPlRb96JwSyVMHS6wg+JnR/wDuKj9xTUoJ8P8+HaGMZiiQQLiVqXtsj7YdJUD9wA
OCRHdjIvYhKaFOob80M/ZCu1h4FKCtHnI368MJWzEpZqnZeDk8Hy528uzFRhd7RL33ew7L1DQhJt
guOsWBfWlA8zc+m7qABwTL43hnGq3YiSWAWNwWm0b7oDMcF+HimoIeutWukXrujjdu/PWOhSVG15
6cXJm4eHZ0hawVgCc7xtB1t7+qEXX81GEkNXNCwBhrmeEMVI59JX7sM78X7oUyFmmddBEbfczWnB
S8TMUdKHKFrK/UAmGlw80sUicehNZ//5Yzx/f/9zzadnu0aBx5MDWvWNwP0ClntrFXLbAVPVx/bw
+VDnZgzNT0wfGo0fDkTvZ8yIuX2UBQ1zpaBJZmj3NFe80uluPx9m+WverWXLrdQ0HVSNwXNUTyZm
qJeaPbOZ87uhW9nus57BZ+2MXdSkmJ3FhWbkuUkD5w9bDsc8kpyNkxec4Cehy6zlPZiag632h7zs
lV3tpK9zLRE/cHsJfzLwSEYHm7S3zy/2zD1lUPYpjon7h+Tf9/c0jbIUSGrJ45tztEztRPqmwDtc
d5p54U38uMSAyFmcP7rOBhCPy/uhJkmQ+FhXpY9n2bqSFindea73yKaGeJfi0V7PDaxwwCf24+cX
+eFzb7wdGYzc+5GlUrA2CC5SNM5++VbAVfA/H+LMa7B0r3mMLus01qz3Q4QzgYCEapYkv7ZY+XcO
qEwaIbCJLgx0ZnYuZFN2aCha4VSdLNS57dYRKOHSd9L6m1491FP6s1ScTdWEV5B/Lrzd56bHgg+z
l/Br1JQnlZtZccYaMzh3jhSQurW3dan/ITZ+fvfOPKCls6WjISd+mm3E+7tXx9lM1gevHBvQ7/VS
iLLMC8Whs0MgZkJmhDuLN/z9ECNgUlUCnvTHeDraYCVWeut8+ReX8WaMZZK8+aSF+ogR2WWBIgbA
QzC5atNLcqkzDwTIEwugxdaVb9rJ+8oZZ5A0Ygu/dVVYgvHPXpq7SJ3+xdeZv3/xA9JiQzN8crv6
0SGUy2acQsxf+zx57Q14oqjGN5/fsvPX8/c4J7dMmCFGVokqgYOZAoGnXw+O86VCi/T5OOcf/9/j
LK/Vm0ejAP2g4sL1YPG7V4Vxr+TRJZHT2TFgEf3xU7nWqWWgm+zadkneo/EWbLpA31X1pS3G+SHQ
VCJ9ECw2J/U4sFHOyCYU6UqrHJK2uO77SwnwZ1YyRBJs4bERWlzLyWKp9i61KBehCllYv82gI6kt
eq2gGs/uJSHy2asRKAvZ1hraB4WhVgdElVRW4Y/sT/4wXhPonp8/+HOXw1nIsKE10wo5BXlqbpm6
fWoXPqfOG1cpq1Xv9FuTYCdyZC+c+c5dz7L5w1IHtV6I05dzaDPLLVXGatX7eYmXvbTCnHtdTOwh
oM2XWuaHbZ5WQ1S3gKSRm3y99MMW9Gku4gsnnXPDIJ5fSHI6tL3Tkw4IgtwJAz4y8FNWZjkirqBq
COP582ejn9m18rkU7M7RfWl0Tt6/lTMqHifImADIZ27LCR1EtIUcSXBctRbS2ioJ9QZXrNva2ls0
orVQ94fmBbgJyAdtFVeFl/6VAwl2rXllAhYgxMNPS7lmP3woBvORgLiNQnxdbXQrzbiBmX/hA3nm
c/zuCk6++w0kAKdxjcLPAMzp1Wtr6n6ilkfdrDemXvuf37Czo1kULjBU8nxOz0wQ0NRYSCZzDLFP
nW9JP10pEQmd5e/YvSRvPDcJ2Gn8Z7CTpTkfse854AJ8NUJl4hDQ1ImVsJ//zSUZSCjZGFIzO9lh
FFHaNg4xov5oTSteGA/+BsF415SM4ZeIf77dZen8e7STN7TvUcvIktGg3WyFMfmW8jXSL2w3z984
FOgAhPl6qic3LuhFleUSAb6jTBuluFddMJR1deFSzi1s7Nj/M8oyV9580bJ+VhvYYggKE5KT3Kv5
D3N43Gjm//JyTqa4pBTeTwYD9Ua5dvK/Mv3FgrD0L6YBHgtwUIgy2W++vxq+dU6fd9qyD2h8Zfht
2JVfEs1Do94jNvvCoevsvft7tNPOKarruIPBSVHFbDZj6AKTnVaTozPF/3GpkQKcu3xNEbhT9D6d
DHalSkO1JyaDqns0nra5Iy7cu7Pz7c0QJzOh6Ugn6pWRmSB0yI0Hp+zWEVkcnz+hs/cMwy6bTz5u
dHTePyGUaHGALqvgnHq0IpU+XbmRKqfiSybI8wOZaJw1/udDeS80JwGqi69oi1hwFITbaq3X6kCq
8y//9JKorWmcfhdHkf6hBPVf7J1Zc9vIlq3/Ske/w4F5iLh9HzhTIilKogb7BSHLNhJTYh4Sv74/
qLpO23Id+1Q/ddy458FxqlwSSBDMzL33WuuTZjmDtTnqzOHxllXtmwZtV9XdJBTev77Uzzsdl0Ic
wGCA8GSWuh/vXm+WwuiwvG1DzduAx3xEuL0Vhjhpqdjm1gGhqUza31z05weDi9JjIzCetiwq/x8v
SuJe5uZy4rSQTmvdewqK7JSTffnrt/bzpsRV4K1QJ3JupCj58SoB9KvJy/m8hmQiQjRHupgDjXiK
CbixJvc3n9lfvifKZjqiOIJ/mlNUSAicCIgY6SLpCiLENtNQOgJp/fWb+ovLGFip+cLSO2RO9e5N
oZ+EJpWonIOWueTEfeCdL6pO/mYhmn/Nj70mlEKo/mBOzbOi9yWDPuFNjFOCL6NGT92VD5jnAp46
+d1M4K/eDuoBL/AYrcxpzz9+RpHsSf4MyLHIC/vedsqVMThnRpl/+wA8D1MsJl/U8Sjr360RxpRm
VuZZOd63tF76Du6uWHN+sx/9xfMG+4gAGwx5dP/fG7xaP+mJTZryrRmotWMWh1wPDr2q1iYZLNKW
n3/9JPzucu/eE6X1ECIoyLfVoDaIqW58E5A3+iUSfld10Xz8H1yOxBHye2hWI2//8ZOSotDN3u25
XEmYvx9sQ2faCmktSIUlna35zZf3L9YlxPqsgO7s10Oj8OPlACMJ+LB5voWjtxgNGMpTtcaYBPLj
BCgMxKm3m2Ffv36TPy/xbxiJf1z13WrYuWU6qULmW3TUyzKe8OcAE2kAouXuH1/kv5Uu9S9Blv41
XtNfswj+FwIEHJaaf54uhUKiffm3u/j15fuEqfln/kyYMj/QyUDGRtgCejZGpf8NEPA+oKIBeILD
FDMLS82fAVPGB34APTWTW1YahJ//CJhyiJ7ibIfZf54ue0yx/u//+cG50rz753+TXX5Gv9A2//Hv
b7Po71dNqmt6Ew7z9TlxnQX0x4dWy0mgzFSQboaCDQJYH7iLAVHWlYb+qlgGuULdITLzVGM4XGua
S5R4YWM2yJPic4q/4Dff2Z+G5/RKiFsCisByRHP7ff9yipispb3vrdXoGxfR+Na+dptgJYxyOMuu
j7e9GweHYvYzVEoPn6TpES8b19Plu0/x/Mc9+P7W4Dvjvf9wbxB8ztsj/SGTW/5++usi8mnA3pjr
liyHxeTn2sKBHr6XKjKuTSP4IupsXI51jX/adxWK5rForn3Re2v8yfphcqRxdpByL9VkWc8mIabb
qiYIaoKqrjqZbTrRkiEeI8s5tl40bhpMAdjG9bvKaV9Ds4nWBZmEBxL5/CPWNHEqGqVfUcq0ywZN
Lcy8Oq7PDfqCO08UDIrIZb8OuhKANCYQJqoMfb9Zo+0SyNiF15mTyiMiCw/gZ3ZdDHhd8VCTLanl
3XawyNpuEdT3RfqJF4JbwhHqCypriTtcQw7f2NYy8qI7O8uuxyCyH7PWrSDy5uNLathiM4pTlqG5
r3Tr1dPSjyAYToMoH4a+9TYVE9mlKeNjWojsGbYT1MPSELdYCsXCw0MMBcZwDrUeATM3KrUemro5
ThVcXGsIx00qnOZBDjIFKi2bPfAkVDuZYe0DsMAwu2xlLTiFpmizrZtggICO3yJeO+XoYthIXmE+
jiWFiabfhJ02IIVPMNsUVijw6ejqq5wiXCG5LrIF+HMTYKzTgPEUBM2/ZEMVZ1fkmxw0Q8Thribv
MR0mDjLFDrA6UIv+sXT0Z9fj4yujKljkonHRj+efNVVfWY34xtwW0Zho12zr5Lkmrb6LCGHB9FLU
14neuDuFHXEF/eA18ENaNQaw6KAY9rB3FcmVTku2sNVuOycmXVfZycJxhmtIkuLBjP10mdqttkom
fNj9hGCqsD4nQbhpRkPfY/3JVzQ5kYAQ63nx8AgsUEodRCbgT5bqS4KJZU0rHCv3QLKTqQ36snbF
VyMpd9CJn9NmMrDVhO2uLNNh0aRJuwtT5z4aCTYDxbDzNB2Lk+fnEKa8GwsHRbbQfL/a662ur5k0
3oVdbQ4LpuVLYm70c5kR3rHp4Fzgj3HtcxRGaqemLnhgs+MjrTT/MJU6eZEVKdBXYawbN4WbjucY
4m++9JVXwolu3LPMZE9yP5oQnmQiBdYlxk5n2ZklVoROc6eU4PxBXBesJqvY9IFbyTJCQ9apl1jX
01uNTG7NmZ/BKbU1D7ZlYRF5TehveO0GfSluip5R9DLG20GrDBCDSbDooPDojPjm/YUoq9G41Qtn
nHZ1Uati4zkjL8ceAIyiok9vhnAzOlH6DM5tD1ngosels2r7KGam3IVAaYkmTSeyLyZn0vlPRXll
2YNzp5KpXcLnlhuzAgq20Koa1lxhvmTER76w4OEackRWLMIcF0+Pj18w+FfOp5xU8K+68LpbcNP6
RQOWfLTCHCd2GHrVF60Ip2VhptVGI7NtkdUKnqpeimNrDPWiGkcTAl+DChqoxT4MY7HysnbaWkOW
d0tnFGRbB8n0hGmlWwyj3jyo2A22ftDvTKMZduYQe9/Slu1jpRt0GAvZV/dCQo9b1n3uXg91GRMb
WxpI2Im1Z7ruBURc25ALYofeASwwOlgVTgVH8aDVZk16qe+O6Z3kCWNN43E956PTPooUw8li6kEH
bjpHS/YEwYfp4wSe078klpH7IK19OOcLXzh1+XXyq3G2KiVGeIptO9kEZO9y6TZx17QJdfJlwHIc
S6kHyxyfofvoFbpxCT0JZTnERUPVfvadoa4XdZTAKE9t4xnwxjquCkwrtay71yEzOjIrPKLtLTms
hkQnWMzAJ1iUQWmxYyUD4HBnWCddYyx9tMZ7q/Q4rckuyXnaR2jsQThekWc9wW8tOuOCRAdyTdU3
CkuKF9Hb0+txPEdO9Mkii14ua5DDrBMyPFSplz3Q/kGI2cWdaS1lkSSvynPuCZamAzgN/niW5Dqc
eWTGs4e06iCLUpSLSgpgQA2B95d5dnmBKDqeAz9z9kOI96DqWTD0iLLaRltyL/x62NFUz+8jlWf3
pqud+b4Pe8H9P3ZETsvFFOr1MXK8aB3DrweYh+ELfHC2i9/y1hPJ+bjoYFTUPQ94P+V3LmnQK6sC
i7hIMs8/BPABysGCqGcR9Xapp8r6qBAadMt8DIz2Pp5jUlpDRZuo6JOUuJIWh5so/FrHFmSXR0/Y
7lPJOkT0dFckx55bvCRmPyJ5HerQpWrzqF9VXRze8f+q7VCThRzLlECNokxvCbbGICV1s8MuWru3
DCRJy8eBURswiaW/jqpyupFuRdR2D3DPcDUrW7upld1pYDpMv0wfnCJ3op2jCpaBfmwvufIOo91b
Gx5Cfa9iv+Cr3+frIAMyudL7oSA3Z+i6i4JFfI6SerqVfWEtApDiW7DT0yE3Su0RYSHED1PfaiGZ
jnijnCuASAMBdGn1MZsqf6XCwvoIuWBY6l0S7IpQq1gchLw0dVJ9jCrdPZKvUZ4V+XGnRKuDjRvZ
OI3UCIrb4HsX+b67UWwbMW5CCz4HQlqPJMzuKMPEYtWKk2dmdOkdTgE0TfpQr6OpDq+n1G/vdZNE
/KXb6fqcLaZZe1F0FqbRpBuwsXhNtaAiLT+S4u4f4FFddJmUL8T58xyOHpnPsvNfUmWy1WlJIc59
yiEVJ2RTbUY9znZqENGDa5BGzn9qurdWXXUD0f8qf0pQh2MNznLnyhEakT+hFeK88wr2frf165VL
KtEcBS3qK6fh0LyyGqv50oL4WaWtu668Ot3YWhKe68n2N0PpNEvDsCQpzVl51Ang+iKIEiKNev4O
mlPGwyKkS0og1C2SUQSgTrar6yTskpUfKX1nZkAFLHAqyJX67AqOdfnxbYGI4rg7JEEQfpwyvJJZ
G4Sn0gCDzQkO3A2sKhnvlaEJe8mTVaxD8rQhRPS2Hl1Ng9XZR73IzEvd5sDr+ti8ZF1jxzH07XIM
CEX2rfY+BIb3Je57lgLXHVhm/HY8Y7do4gdBxE/DSUR49q7XXL5rFgkhq9yveeBHPJrEAIac6lxp
jue3bbkyG2La+qYKvkE+Dg4BBtcvstEDMAxWZBuXNNG5t8ZQ6Nhj69ooVpZn9Lj4qjaUSwL8knGT
R5E6103rr1BuDc/0cQiT6aPwLHIX2QxePIISrbb8aBVTcwwDo8cUVtnj+e1fctKYQ6Qdiz9dLLMW
35ah/IhUvO5XRef48ZKmFm8AKDzrW1BxWhBj6b4KJ0+/uVZqw6CR/JjtYlT2c1gl62E0xjPK7vIj
RuLyuSGLaiZ6JmQhGa3LX7l9Cfam1889J3+ABxUXjzO/WraEbRvQTNiH7vM+H67rokdobussTJHq
+Le+3UXnIEGy+nb7o6APbmyn+qNU+VuF+f9jNfcsafrnNfe2e2m/5i/ZDyX3/CN/ltw+5TNlMn4N
PCOIbijt/ivUOTA/0DxmYDF3qWl9zX/1Z9HtfZhTkBFqoFhDQDa3w/5k9lkfMLuhEiDjFcGVS1rW
uyr7V1U3EXY/lpaIpZknmcgaXfShdMznJuN3E6cUZhf2bAmYohrjteRrvyicNsVv1p4Bw+Tr1nDQ
4SbRNz8x5EX3am02YdxiRdwliapXpiibDVmGhOF3ptqHThrtzdQbvIXfeOuQTvgAKjZaqIjYFpI9
P5sT+Z/KLssFcfCfiiROF9F86oV0gTsWmBcGEmdJI+2WcP1nmXPSCsLhhaobC3TaR9+80e/XlVJi
aQ7VN8eYMrrTLrhly11O2Di2ZLoS0YyclqxCapymU7jmfPhenWDWsWisNqQ7NRcdkjnLph30S2Qk
xsKKPWuVQWR/aoMKaF8W2RJmZo20m+UjfVUtzg8FH2nDX7tHsx/VbZkAw1lA8sp2YWw1Kz/NbXc5
hAUhZnF88krjNHIvjz6ktY0dl1d9xSHLgn0HablmPa2AoVhD2VxzcIy9hSSkeQt52flUhR0wDwqX
Y2LUpzIxHvQQTzpAA5e8TC36Fjiz/6UMglMRYfbviA6IWG1NVo+sWRnkTi7SPC1h8EptN6QgTtJo
IDkiPtozlcHObedB5erBISlzVw16dJSiy/eN9M2XopZk91aqtVcxhcCnbCAiQr5BIEiQaa6cMfuI
tV19cWZWRDxTI7CfQ62vtOazWVQv+htcIn0DTXhWBXTCnPkTtAhBUdA1B0sx5AOEihFW2uBowQ3a
VmtROUV15XFIABgsq0traiBZZuJFzPGymRkYkx3mez81ulWfULH6zeB+iWrQhbJ20y9x3XGmx5/d
mbfChXNwbIeKQ0Q7mi3Gg3TM2eZbLVk7jkivpt5JnGU/hiA7xhrbD6PzcNmNUSV3faHhTw/9LE1o
mJryTkQZdRQKWMrHmQpS0Pw4AJ2wDkQb3LEvEV4wU0Sk9ChjZrKIXvtP7pCdApAjSrPUMi+zJ7Md
ilWuysdm5pNYtbrn9GjfU42n114hQNYYVQpkosMd1S0pnpR6KslLqZ57LSuOTmX5u7amOebIrnka
tSHexEbsvcIqBIvDiWC6d5s0vMpjPsAoctWTDjxtMw55e5/giznkuRNe9CIPtonmSVwgo+Nfm7XD
1yNBReMxB75Lizq7GZs4f7YUX9msK/SDp0+JtY47lRQ3pho0nofcijdy8LWnImd76qSpcbgxK7Is
6Odj0HRzLdnSlgCT6TS3tKe+6WGvL9VQgKloA2/h+l22mgzDICba6q5iyhDQtqC7wvA51ceV1nv6
ThtuqgIa8QhYY48cK0aDlX/txmEkVcOSm6rXN3lCvBUwbtAREmoSQuJgaUt7vBgZhVyYLBuyF9cy
jzZdQlJ6GEcnM2m+hLrVfm1FjboZeBQdF9tOsdxe24YQ2gN2H1/EB0gsWdacSjuNHbWOhmZK1Lqh
dUgcouuEJkqAZii7Rwbh11PoWq8WjoEvNLDcZ6eQ7jlshH1VVURA1y00c42uQNT6JApA0db8KdtV
lZ3vyqmmWTEnAN4msfPathRZyRi4S5OUFyn6YJ3ZBhV/JPrHRoTWSWp3ZK4rdxm6XrnCwjAcu2os
FplMkkPgp+JjErThDTnI/TGM8+jY0ehjoEJy4EbUmnvKuwa8HaDEDd7FwzjEhzb0rv2uLhbjKD+b
iv6HTrhl30hCsMpuacZjTB1e3+PrN1ZNoN8600gQgvRWQ9kih4dpsQSpNm60tEqviupjBXc0tgjN
ilBDX2Nr9s91FuKaE2V/EyR5utBAtzxSA3YczxH1w76ZU4CNRNcWLQqhjZ4a6aLQR29chJ7HcMEo
inhNZstqqqfXDEnpWDacenVr6PdlXporGQvrW++R64l5F2Rer27nNZPhh3uEvd6TDWpc83nRBHTp
K8QyHhdOVdGTQIV3celGEDth3PiZJmHV6OMX00mzzdDQ5AkiZVxBibpvbGxnHj2Wi+XSqCxIY16W
2J9WeN4HPCR1tMM9HK15fsulEaNUXshWv89qrbjrm9GlTVg965qfXbdV4q29KPrCOrUZq0Kjack3
rhjJFfe6IAe+LqrpvjWCR1JtvI2UYsPpICUvKHuKSjxjhe1EKwuVNyobVZ8RrPI8AlxcZjSI6jo8
OCSjfmK2RhI4rpOFFWb6xp2GLWGoclWMLfSoIVuLPBhuyHVf1mb6YGewcivZx0RrV+PGt1N/07BX
Xrw2eghtoDVNAvuwSL37fpiep35I7/smqSiNhv5Atku+s/tGLIuxE5uOpJgVZxAcoTbZJgTIEJRU
nKKxOzVA5AhSMf3rICnJcsUYt0cVoK4FQoIdIdf1kmIr4anweaPoPReS8/A6VjTAmPIueYk6ijHt
1gezwpIC5MZKwhvYuqfU4/hRdE2/SW3ENL7Xw8h2w5GanYWpnlip2jS8dOO0STr7eSIi1ooxZVZ3
Yq5K2IAa00nsK6sXNggVSziwu01llGJNc0H3HrUsSrcaMa/mykyF377Qs5A3KihuADZtTI4YaSYf
Wbqdhe2a9Nj61liPsYYrtxYJFipz18refjJa00EAJ3ZjEBwhad0WMsHK26ujBYEQF6lgB3SPSB43
+EVXkvwTqpuF0OI9XgmIQjO+zzfkJhmIn5rBNcNL30fk4YwUP0HqLhSPhT/SF1IAiCJqS6W3p2YK
S1ZGQXNR7aWI1yOZO01fv3ZwjI9RH4z3gHrOHEXvYsKxNsIz3J2WFvrKbFJy9C12O3eVEaCy4Jln
5fLD9LUqhHFPSNXGy+Zzmkgg5gyh8+AMpVgxgFCrqOiC+8FkYmAOwVcHFtixMxgp96P9OlIRb4rR
q2+1uuvZRMK2JHknOaBk12kadnY/mFB2lIqTdZdx8F6XHTkZ7aIoRDwd6zoyu1Xrj0V6shlLOMe0
o3QEIuWMibfXgnYYgJGFStvbSiT9UxoMcfCqVKNIeHkrA/5WJfTXc8Uf6OX/WrH0z2ad/wtHlGSc
/6peOjGdhBbV/VAvvf3MnwWTSX1DLAL+dqbl0G6opf6k4Hgf8L2b4B6QvkCCnv0YfxZMzgfC+Il0
x3GAlNafXVp/Fkz6B4+kA4ww/6OC6cdyiRQ8dzb1kMDC9Smb3k0pvYyAdwYNzQYqaLVoKse592yo
vlYo09/ISH7SKOAGwE2HNsvGnfiTvKNwrdJJ4qDezLSHKm9JGE63rIsXm+ZW62m77z6Hv5gy/nw5
brlh2qZLuDaW6veFYKn7ilS6euN21sUO/bVFYQUNNiGfQmXHKcmiza+vOP/G76eazvwh8wnP2eoM
kN+Xnn3dOLXquKIgS245NNV67Ks1XMjfafh/9m5zJROplIsjCOf2e6yQw2grkb6qN1UUNrv5eEba
T0tR2peRgm0n0mvHa9oLff6SHbYnr3245zd96u3yOVfuVkLdMxfeEEw07+ob3Q7LtWuGe8mJ587p
8uo3zoafDWSzQ0MPiPHmGeMO8Tx/X5YnJhq3LIiyTaK1R+a/B5U3Zy8KFMJwSJ1C71c9duFFDrRz
zchmWP/6s3kLkfjhw5lfANm9fNlm5eZ7bdsITRa5lI9zzKABvJSsqdcFe9YmANIWe5pcYIrZB4a2
9AnBgdVxwGx6NUbOi64P10U0astWn17x3f3O1T6/9XevzAt8ZumM58nCfi8UiH2RCAc+0yY0UwKs
OHHDrI0spyHrUepQn0sUa1ZZh9BRHFKtUO1a51/fHdd/L3ZhIUIVwJoC/wYOznvLzkyhp8MZxJsc
uOE3LWHYNSnlCHQKc5Ad7dhiIebBmIyz/KMW1pdwmKZVSD9eMh0e+nVfTtw302e8Ng/aIA7rGwIP
7I3l9Zdunsd182TO5xuyCsriAtRzr+bp3RgypbD8i03WqLaO3MFm78ZzN6CaSzxznaiErAsyyKfu
QCXOJhnavf7ZLVuvv4uszPjsyyw5yRBVAWQ4LfhYV3H71PC/JyZy+mfA2kPJ+aCevJWEsUk5oKrx
nMg4N2k3hGrTlEmw7bsamF7kNnOvQZfEFeby5A0KXp4gy4NEEFilRJt1YbX0mjp9aYg0e6xTUilY
hlJrzYBv2so2U5tUVtoWFXwxPtGsMZKtCnXlXjluH2xHO0n3nltbUFVRyZ+IbSvWfaqVX3MudrFI
unQX0vezg6hgN5Wp3n4zFVHli9Tww1PWtMWTipr6QISfbi9sgm+cRQY3z1zE/YSXn+I2O1i1134T
5qB2oAaDJxkwbkQMoOXP0nPDE9F+w9HwCC7ojczcZ22cAtkq7X4lSzgIy5Z2drqsEQReCdGinu3t
Qu1kFnISbOh6o9fIO2LQMmLagRO64BIEx7Nu2ww+SGA/KvslHgn3EEwNwSJJZjafy1hoN1HnlGov
iFpRJDl6fJh01QDr1qM7TUsYDCA2uJdzS8GmVX+VV3q9R9xd8iYdP+WERmlSqT0sTiPdQ0iuV2Hc
CmfJgcnbCMdJl31VUnKR25X7N2YcK6DchImFq95KqWfJXZyWtFaMesHU/8GOnERfhVYzvph2xfGO
0Twhi2ltBO66n1oVHacm0pKVniRM8dM0uQ1TuwzoTuXaJSp8ELk1cMaVrCA7rru01+LPzuQzk0Vx
4OIeJZyxIP3Yc25HjXyYvR9BKi5mZnHtKfur/wYybir47ulMN54AUh8rx28hUME+rnsoyI7yz6Gi
PWBl0QOOmGM6E5Mn0MnlzFD2ZJ5ea1nQ7WILHzXjwTJbMm2wb0IYwgsm+XCEZirz0FsMlLrQvVUz
s9nAz7h2Zo6zTX7jDlnAuFQz5Vl4Zr/IOsjP/syAFjMNGqQiNdUUFA/NzIomIuVJY7SzNC2V7bIS
N24+s6U55n6GbxRtzJk7nc0E6skAfN3MVGqcE81IMshQLhh2c6+VfVv04xXhHd71YEO21oToVlkM
7TopXJuWFOY0ZAMn8gWstWZ2N4zJDsZMy87BZqPhHfeJXhvrSbTTbjL8e3w0nMQbeqO9xtlbZtqN
XlhAao1IrMemNQDGePm+LUB8QbGRG4s+JpYeiN6mS2SCrMyzCeubISLQ7xgArjODwDXdKPfJDAcf
k/RzFYEL16U1fRtnhHjOuvlce2DFyTHNV30rbwnjc+kK5qzk+QwiN+aapuGerMoZU47Gy0WJ3IEk
imaKeTwDzQkfm2hDq7pclWiK49WQZ0+2o1sMEOMbc8aiN2UBId35g5YOeXNTzwj1ujTuhhgy2oJJ
cXCh5LJX6HmuZGrQh3beQOxQP09U6+IuBabhQWu3U9PmaFTIa9dJYbnryeQ8VTQnTiFhFdfxDH1H
1FZd9aLtVkUMC0QbCm9vqeFQDiiqZJHFJ5nHt0NswLV137jy5YyYBxUznPoZOy80nxChNm62ujlA
J3mj09czqN6cmfVuaWSrOsr2eQvPHmKrt4nK5guKBW8JdKa6McBoSLCjuralEuu+tTR7A7RXCS2x
SdUZcgqOFYuSnitzqceR4dla98fpYI9ucCvzQF0ZbluRgmgnV17iWY+CxWJLnj3BoxCID0YLJsOr
5GuK+vRmMBA5g+qbqLamu4BMi52vUQ52BYIM0xonazkFdnyoJCeVyLPsTzmpns8Z0pmrTI7BZ7du
x08otSYAbA6qg1grrEOLsIbNM2Zf8ZHnQOmznHNVcCpMkri94CibNkYXDnRoMiRenpWse7prjJwj
tR8YwC1jU8feZoZFv4twwW7asSnWRjJZi9ASH2sREdDUdBP9hlo1J7ZkSs84KOC21GgL8qxZ+7HJ
WG8M+f1CTNs4zskjsarPvZyu+mJ6SUuP6MowyZYlbwGObvi5YXla+7m8CxprguJqna3OXGZC1C85
yZhbwlt1iLcFVN46Wht9XJ8n4d6UkMVlM5rXVWm+RhZz4d5ErSvknBQcpoRNG8YS7DF9ob70iJjJ
0mWuVZ9VNtQ3dTgGxC7SQiX+1aYJHEOC38q0G9ZuzL6duYNccjs/5UqIMx15hLllq301veQuIkI0
ChD2lL7I1qXB3gb2Jv7qVqWxb+tYbOJABLcdykL6Mv5I8mlHOFdUtDYqAAJfF3rJQpXZbrdJIOO6
TEg/0/ztXoQpmmypHMjoU1oGG0HOMZ0Js7afOW24p2nSyd7tTb4yu7FLsodYayt6735/KQeSzBjV
WJc+87sKhV13Dlu3K4nEsmsEn25wU0doizte9D0xLf2noNZiOi51CuSK1mB8jejLOAxKBB+ndHJt
Mkpt5G0tIoVHvgnxnjEDuhm6e9XX1PF5hALhtM+TQgJoaMO4jcsw8jAbkjCyKLvUIDLMspkax71F
OrgxtUyMEXFVnCViizNdXKKjwuToewaZswEaeUL8q3xZqtq8cYRTnDXm3DQA87p4DF1t1FelM5rV
biK4vVqoKo4vRZxM/QLRUlIw5XCTRyuXNu5Zv26+NV2HXnDQRnSGVurHBRFrTXnJqomzHsJP1Hyy
WzlTxipUasYhtyr7FEP/ta9SK/LCqyJPIF66ee0c4UMmX9zMz6I1SZPWvnFb60CktL8rI7u9C1SO
JTBmf35KWAOWjd3K+7Er1lZuj9elsO164eqtZMnSw48qHe1tnofDNdOvYTeUUXmMmRh9phvGCXPh
NDL4pMrB/5bl1bjlKZ9uBy8Kd5IoamNVNpW1NUcsn3TbCmNDCKwKCNvJPLQtcoKf3mVTtPZVqs6J
Gbn9XRz4Sqy6WM/ZAl0Yf15r8WsbYj/HzgtKxgE5YXyccsplZ7LIFG0CGpIceAA5pRyfjQF9q151
jghWYdvq1qKGOo5DDB98/oBDdnz1KK2+0lVS93AeUfu2WVmTZDMjBZ0xAuxt1rpOvNrIGs4xqbiv
IpkhDKnnxQA6s3KWrBvswqoI+CxDVdxVGQ/EVtHbPbXVSIuyyseM9twg16YhmmdNmMFzw+8Wa0N3
85XbZv2tQY1wFReivZPxpG0zlbUHb6iapwYdWcyBeqpoi+r9+FgqVFccqjpCdLVoIqm5wpxY7G2L
oDfOnZM1LfNw7N3HLHY4iAE9OppvIjOyZdz1jH1PF3y0yQamJ4K0vhAqXHhvQjVW+Fm1Fr9J2KyS
UfVFbzKRPbazyk29Cd6CMUD8Bk6pfUzfFHFv4jhv1slVb5I5e1bPDbOOLp8VdTQhMbhGSKympA3T
xRibaO/Qep76ehbkWVngXEdvMj1K8ep+mrV7yZuMz5gVfWaQDrtUdbtKV1Qhs+5vnBWA3qwFbMF9
IvybBYLurBU0fSlWfRQUoNlQEpazplBoU73g8CCO6aw4DGftYSTrahPOesRgViaaf4gUZ72i76Nc
nGYN41sN+f8bhL8hZDNM/q7YXr1gWfj6hsM+veRf/+Pfzy/yJf+xOzj/wH91Bz3vA4pF0yddgB4A
ugjjv7uD1gc6FXQFZnczzszv5BTBB9f2HPqCpF/QSsPr+I/uIL8P/wKmeNvCEEGupv135BQml/+h
NwEVa+5J8AdJHixBvPLv2zbS8QJGQ6O9rlohNsBSjXvTU8NuIkpmZfqjedLyvt33VBLWMpRmcBfM
vX0H6PvB0vR0ZXYNxLVW77H2UU+0YL9gKY5IqgPWva0r+D0RGJSl541y/92N/osO4FuezfedFV69
b4COI+0EOQqv/8dXb2QadrMwsNaZ5vrnXITxdcAEihDLSMWrVjofiwSanFIJuiMvleJKJXRBrZJk
E8ZQZIMnvpCbXo83YJ7t9WiTaF+1eXrVyBJKmtt9akRx55hu9UwRy6Ycs0OEmaevjMRCj2qOCYnl
oxq3lSX6axHoahWy4a7ygKCAFh/VSe/zGDy01hBppDHb6Xxzw9Qzua7zfPxNS5R+8rtPE+s6OTm6
DT6dHJt398PBQ4U9gU6FX+fjJSvjBvNFV0XXYSDqhYqt9LnSJ3NcdHX/+defxU/uE1LwUAABgadf
iTpHn1/bd7ocitCchLjGWHcDf0yo8x5aAnVWhR+Pm7KECeFBvfS6udvS948apfYVw6nXX7+M901h
1EEeaiPkSZDZUbRaP76KQjDLITYGJ05vGf/J3JksR8plWfdVyv45acClHdQEB2/lHpJCUkiaYIoO
uPR98/S1XJlWFnKFSfXNfstBDjIV4HC5zTl7r+0pZ5GAOma/Fdt5MPR82fEcPuPrXlaFuaQDQ47a
P/y4c43v7SURuod9V9td4IwqzW/Leczr5rZ1Pg2fff92uRClZ4c8Tw34yUWJtaiY3c3F6gKDtErU
28QebkK0T2vOtIZPFwopZePoezlI85+Wd88/ksol35jJ73xn6Al5sxG4SkwYIZCwvKqrwLGK1Hfa
yA4ytbmrihBUHzKeVlsezgcN7+MX+7cff37Qgi4KHunLp9zCnE1RvXRBaYaPali+TLX1KAUb5ZpW
9thplME/c/m+dzHxGVGHBxcG48q8HNIJAkm16JMOh0dr7pIkQouYOtX9x7/s/fhhk81krlE6JWbl
EqfRT0bbEtPdBHaKYWB2EXHPc9d6RUrexceXelelp+9IXctgZQGyCO3mwtdpWyOyKroYvEbj0Nf2
fa2ZvxTObissHZW3yCZgk5JRacl8vWu/fXL5918ntlT8nSyHQN4c82KOaI2Fdpng8p3QfzZpeaVO
zbOtds8i6rdaSD2nikKkBpaPtvarqrjPo0S3YC46orAJC1jkIs930oRw1KeP7+0vb+HNrV18XJRA
CXWIuDXbhM1fuNeu0X3n1Ww/vsxfpkkeAc0dun9MT8yXb2cLS8nRPekLMTfG9NXGRuaU4iE7H/Cc
vkfbItexGiO+QwbIJpz8iYku/sf38H5YcwtM0KydbEuAkb29hYStqSz7iUHg1GVgU+xEDSPqT37p
u4YDLQ/y4ejE0KTDv36xFqmlJDdNHbiKtO+j2b7rsu6hYLVtpjb4+Af9bVjxAdECZHokbvRi0pdG
5qq12TeBWKpmu0T2Y1IiRtL72Nhg/zLP6VrzJw/xbz+PrHEmBwpH6Fov3qPb4EGfZAtfp+rvIlQL
nhU3gHegW8bi58e/72+frY4B1tZs8O3w9i4+2xo3lk7dsAmyGTo21ZSJ0FJYeNFM2Siu5LipumRA
Lug8lkTgqJRmPnmbfx23r1QpKFnwI8TF99GPoaISRdmQD2kcXZb4Q1IPco0w1Z/m/tfMayHeWCb+
BLCJfSsajEb55Jn/9SaAfDL/Y01nEbp40VSyy1qPiyYwp/IRzOrtrOlHwBx3lVY9sLW7Zu1akGT+
NsCqialk2/6/Sum/7De18/z0dr+J158zI6ZWZNCM6rdfzpDLvI9aoruGdqC9MShXbgriOA1lHHRm
sW4BuQxpkq6t2lW8CTUb6WzCjH1FV4Kuo6hYzPgfDXhWYa2kW5hUKu79QvU/vtH3gxN9CToddiTc
JND9t/epOoUdLzToWbiM+6QXzl66zsamX47nCzfRx1d7P3WylND15dhpMEYvOV3tqFt9JzMtcM12
+JmmyVdTlCjalM+2t69QhbfPn4/87Ce2bMB22mVKq5Tw0qfUUM8KrJ2SVY8LtoTVXLTXE/lyZLoh
64kaMqLrvKC1q7vkKajjFsuP36spFXhb0OiIMTQWqf3cESSx7UYj8qoiR9tksplARnnTDGfeGPAx
D4ls41fdTGupN1a2Ov2IKNJ8/PQu3xWqL6CT/BY+bUbV5Ww89kVsVSjmgp4DFCrf3LmZIipnDrph
ODrFZ/Py5ez/7+thGebkyUHyEn0f550c1KpZgobd+aGUqnnTRqH1yQi8nJLPVzFImSR6mVHInvXt
CMwIRcopey0BsjKqvVX8fZmS586ortpcDVzEfZ9c8PLT5IKCcyDGf02F6HCpc5mqMXboGM6Bjs/6
sapTwhv6+kVvtB9aRu03H/D3yNIoPrnuO93B+cLsiaG4c32X2fHtLzWl08nOcaaA2AaCFFmF9FLc
hZ1NrNDYir1Of0+a8t5ZfseW87VQky+WQ2YZO6ClzB91TZfe4MblJ3Pl5UfJbXFQYI6CzQVA0bpY
5LE3dG3BtxC4NbrHcIqMHWVi4htJONx9PILfuf25FsT81wMQSd/ikjiYzkrfZUoyMQdG2apZimgV
CRS+NnrOiFNCsEBk8K1FezFx9CJea1ec/BQcucaa4UFNfky+f3xPfxkOkB9Q6bBcsM96ncn/OI32
tRFzrXQKJBXjNeVexJJ1S6fVXl7oaD7KHqlClGTx+uPrvluqUQipAPf5D1Pw+dDwdjhQs2E+nySJ
n236m/4w8bjEHaa5705FgrNRLldj0ZcHK0MIjveysb06r7ufH9+GZXCZP2fK820AlSLvyFSZMC9f
SZ9RvYx6ZQiMbBQ/zSp8Sofky4gjk6yl7lc69tbdwN4m8lrNjW4bWc3bLFv8XHfjG8VpdlS1nat+
SMvt1NgEdqD4RQeiYGDAUdbg81vKG1tp4i+oQsxdaizazi3wUZZksz2ZeW1uS7Goz1216JvQKN0N
VhYEkU1Rr2viA1ftpHqYCnI/I3b0VI4kwtJ1W+kzjQiaQPoOGcX3QrHtPQhi8UJjd8JqWnKTRNjh
GSnXha4/1KOYbucMv6+Dy2OrW615qktTopTIyi85ZMdNjMAlQGlBh39Ayu1H4zgds5SWAwwfqiIW
pofDNGrpfWqX0tzQvxXLJx/j+zmehRFVEhocpigS4d8OCirfCJKzZghGRBU/nawO73UtLLb5oj6Y
jfsZNuovg5AXz26NIxYVxndzkjJjljZ7F1drIe7MyLjnHX4v7eq5b9PUS8692KXd0okMoln58fHQ
e6VFvR16/FiHzDUN8doZq//2x+bJUjixlQ0ABaLwodcqkvkS2/TRGYU/wHFZCSLcWlnpmTLdWmM4
fsPmKu/irLEPkV1avwc5MBDlpBy6HIWyp2RYLVYwu2mjhefZLCXf+pZaur6iH4VO2eYfUs1W3VSi
1Gjt4o3++De9n00IeTARcmKoR0x5iUPKzJmw6xENlNFExcqumuSa7C3ni1NNjB0rDncOTMeg0+3s
M9YuG4Hz6Lh4oBQ9WL24A1f82xH3x1wWa2EXoe7pgjBG0rROJXoG6K/5Ti8d+v9Vhf+yTPB+eEM0
2Tt6Embu4WTJv4RmXvycnCT5FhEpyVkySXZFa+JjDc2QClLaGwc6vPOjY9Fb06vhd9ZP2kmSuXnQ
U41wy1Hj5FQT02ig4XPcbdfn07BWkrm8nmrzqdC0k2pn2lbXS+NQOSVikjG/X9z8RRQ4uWHAlDvR
tvo35BP2My2malWVZXYsJjHtMlQzGG30+rrLdHvFjsW9BdBRnUZDbx2SPPs8D6rcECihs2YbO1K/
K88IdX9QRLCw3m7x4OFh7VRtI0OrWGW01UjzrQiZTVhmHuO8HO+p27hBih6iCehuYc+qZSRXIHIV
km+EyoPI6XReJW3WfjlLeDKPRnx5IFWUFqfdDsuLkvbKyzm15q4dhfliTjWtXsVNWbW1FkOA7LTq
aaJZ6y/1ON0Q25qticFdoHjQ681CZ77BzFuuhoo8C6XVberkko5irNs23eceyaEiBtWNPMdczKAq
ulL4bV3UJ9JXO7JA6yJcxbOcjmallD7gw6hegwfMklWoKLqF/KzjWdAxussxoUhvjNTqCcNFtW7r
vEw8TSjuSUu06gjxBmZGkxTPjqjjA8GzwAZL+sduBFvuzD/wBsvuZNCUaKHwuBT5E3sZ4jWpnCJG
R/awzeguBQU6J2Ktcb/NqZRbPanTn2o09Nd096zVnLpwcLURrk0+yf1s6MnGlgnxrMUigTfgg2/V
nKE2o4aIK+0YhypKDKVMYwAfroUtunWUPZ5H89fUQe1nI6FGmC458dJi7ShzbTA3ORi80ZFsyAeu
xW5uOBSvS+vs2UZrT55nhaBK0pV26q1K2y+QaaysIgkKCUqJwMVcJxvDSfoT6r1kH8uInMgGaYiq
6HFDA93FUBKN2bxf7Dm6sS02LYtZuVepoDe3yOQr6V3aFexwSIBVoz402LuQ1lRmgPcDiEyjanmg
JkVP0lZa+3VhufQc3WE9NY79nPQWTXVMX/XKWNJ4NaXY8JO+wOpIuMQRXxeiEF3BeqXmrr4f8SOs
ksUOtNnp/WWyFD4yLbnFN1HtjdJ2H+YB1xVIg+m2UdhfeEvp1MeGpJp1OaD8GGabJ9Jpp66IaqSc
unEMrTmY6nbcl6lmn8qyAX0bOZpvuR2B4AAnOq9BNWGhpTOVfTePRCZasvnKZ/LU243wLSQvpBzK
YdM1ur1zu9Tdq06ibBezS/wFa+xdknaEqEWh+zhpcrqdYn35UWW8zCEanXXFpHmbUl8+9mrV+UWW
OifIGNbRtsPh2PSL/V1nFfjhFgqvLszlY2WmOrpy3unYplaQTa1xCpMJKRZHtfKgVW48be0uTf02
bzj6zcnQHfH50K1KCJ65o0/OpqFwSGpGUbwitr0+OOiqvyiA8l2Ugtd9rk+35SSSQzjJcj1Q2F/r
dghHV3eUIBsxuU0o/g81p+E9gquX0Zrc3utCqaxUpRPbzDJvrLxlMaoaN9ATS14nHFGviygNW49a
IzZ/fVFIVi4XcRw7W+JG1ko2izIF3u1ZWprkntmLo5WYQ+tZ2XhfKHWAtnH5moxSO9mS8cslGuqm
A5nlMlUx3zYNBv3XVRBREu2uAZoWB5LkHMQdstY+ZTZ/W7RO9aT3jTy0IrZ+jlOB6KYey4Owq2ST
ozEL8iLXsOo3KYjBkQfxWKoG96hNQ3ECPrJtupCA2QxtUOxEXwbXadYAYOq9QTnxlKSZc6NIRB7F
3Ne3veMsz0vTJt+s2ZhvCjf+Woyl8stabIO5B90ENTTtJGYVCpIksVTCM7q2cSFqOyXS+hmuDG32
vmqxPE/wLuwvlZSNtl2GwrmlmFKREJbq5Nw4/DF9Ovt+sAfM4ZPqjtjr+miYtgU2pJskMyZ3jZGz
93nCo8kRUSs0nyqtnHxEioo31rM1bHorQmuaIp/watq7pAHXA5yYRavWmAeLmyqFGL9yyE9bNbK5
zyZ1XMVNY30p8VH/kpoyfctiV+HS7TCuB20Kv5HDASI7VsoYZ95QPkqq4/bKAh9RBjHU6XXrNinq
47hz8UqoP8lWP7PQunWXQhUXCMYgVYXmEbei/OaqRbZJQltaXoZFfsUqM15THB+e7VRJX1I1R6FT
TdE6LwSCWXca9Q7Bpt5iVm2Uhbjioah9I+2ciiThJd+a0cJ8o2a70RXZDf3R8vdSiHSFQLDABur2
4701ifm6UgaqIhFK1cIA0ALaqhJ7LZY1IJmiPwwWPZm02qCuHwMAQsbL6OodwHMx3YehWy1rYtfj
U1ga4peqJt8re7C/RJ3Z/FSqjH1ijxHvfoJBVNGdhUJRaRO7mrRy7Ptl0ekelqZ6qir01a7sdQqP
HX5ZyCLApVKciVJmT/0CgmgYGtz1RUt0coQ/sIy+qulw4LzTrsSkaICtogMu+RsLiL3nDpCdlYmP
dYhUsaPq6IjACjngbDSM11eiwqammFNxO6uZvoHM1PkxHcjnSWJRfEDY8jQnRqyuWaSBCvQAjlau
MfCC2pKvM47d/Tzpe6BDxjYneoYjB2eeDaqW62xUCpQrJqA4L9ZrVjnRCqZgQzQs7XZBH4FnAnho
HENIQ6+7ILePUJ/ElbkrhzZdUKPk9Vabkr3DPR7ZrrTXTKSZZ3f2Q26e9zFN5h5IiyBCSw43oxYl
a5ZueYBeelD7PPJB0QF9Yjdt5mq7sXu21Eo2oG+Ksy1i7JwJlIR4jnlEW+v2tyLMgzGmN9UrtsaC
rP8OGVNb0ywWr1JzM3AqO8iV3lpXcQ5TJSywDpfjoyV7ZZuhqYKVVnFBM40feELp97yOC2g0qr1O
HTs61W7N7tpxd2RcE8ST6+2XDsrrrj8XjZo6nr5ZVp7s2yxiBmrC+UFVseqWNp8KGULBmCFu00a1
xJA+oeKbSgSgk5PuVCE2pOENK9GOQKPLbVJNs29E8o6POVul0XIC9+6sXLVKg3YW150FzS3Fj3Dj
hBpcGHPCfTvNSb/ukrj4ko7VDMamavN101TxaYbecjBpGN6g0SLkHW/PaZnlF9Y2CAI8GXawaOc2
ecN2dLTcNkhsK1+5THQ35tTTSwW9c0VcXn07Chgxjpb/COGmHLKMApZv9ZZzNZ3/B7XpZLQywPmQ
kUlObawYxll+6gTtlDZbzkBoi4Z62sfjZFIPi/p7/p3DwNe1x57enav2WvcS5S+znWBY7tLRLxm1
+z6d2ZHB9dvURmawTw7lld5DpR7bincYhXWQhPlpMgvtpBiMTUBd+JX1Yhu2cAbj1i083OUGfz7+
EOS2BJAY5hPe7wW5nzbu1DEV9wo+jqusiObbAQ7ATnSpeh3hudgMusohp+xTxfI1dZxyn4bpxPSp
zVf2ogOjbYz53sK57Um3lLeGtJB11LnRruxBL1GXlYV5FFGRCg/9vAGOUGHULxzc0FrZ9YEeSdJ4
uDEFqa+JwcfTL5qcVwRDp2s3HuIgEsjaViNmOl8qYvllSasafeKO8DgsZN+xT6876xqZv2DoOE35
LDGOfh2UtNohfgZBFoWjA9TCEMNNW3HOXUl1GU9QfFCLlfq0hkcHaTHCL+KuymbJ7/pMKleZMLA/
9IvFBqDUFGpG1DDR1/i9ge83xOOHzNeYbvGxmC/TkGPgqU1jTSVL8NJVoCaJaiNqc+ByoEqZq2wz
gjW/ohSl7KNFyLWWFvI2yZCdabXmPoEMKr7h+O7IUgBuVJ7XfC0u2L5kCQ91QWdseZ1dOqh72Qm+
UpeUtoq+qFbRscVekm1b6gWVXLMKpkypgYa4q2IwXVzKKtSw1nTANQAVGugFzd0yB/lcV2vNVZxw
1WJkDsZE2NshjrrAmrPqx8zw8tXINtehA53cZNdIb7+bsWzUGGCvzTxCZa701dWrmKYzcAWkS44e
TgtL9YUcTcu3Gkfbh7Kr6IyBs6ioc0Nn6LCCL0XlyQSlUp3ZfjuabOrEFGP6ANSiplGzznReTjla
+9qdT7T2tIelUn6SXB49DKNIvg+dqq6XPsp/9EqOvENNSxTWXXE7Zn20b80yvpqVgbkdQb8PIEp4
pjHqcDELV/vqGlEyrarFhKpxvqXWovIyZFdO12iVZwoS5Hp3CFeNMtRXg0O8iGBP13WVsq2rtA4A
tfZ7ler1ZjLdcK8tIttESgdAuwhVP3IqPtaGjpMeFeOhZ7Lypqrh/KK0qEdJJQEevjToRCi6bs3O
xWbNjsGmH1KiVfbSOuru9HmBSGPhfhuBsMR1kI7ZpqEkcgTf5XiNgJNmjd1mEQ3b20j0PEXs3rtx
6rFoi9nC1i2Gb4aeAt6sFKIZwjZj/BaNGVBhKw5K7rLeNbo/xHeLacR7LBel6k0xG8Ywc2jfVKyn
5OI07O4KwUFA3kVjEhJIrUZ+QUmCCsT8NWoTaz8PUeMnDnSDcw2534VCG9aFyPGoKAUaK5Upyc3K
HDqDulQrHhqJW0S6rlz27oGUY4qpybHDaqZgzxolW82+atLu1JPM4bHsrAZXDD8iOvWY2sInV0ca
PpNWX3gI9q6js7qayojhlVZmrYYwvHJtBGdW147rJZRuIJRyt5Cc5ymG8ggZAd1y/KvQQM+NxvkQ
N5a638nFCqblTBIzsI01XUUqXB+D4qmXu6Hgj0Usl1V3BpFGWhJIleYVZ5VVOxBQVY5RTRlkXvhi
XRlUsa2sS3VZU98ny5hWhUfoZLUhlXq8ciQVP90oTSLnAKRm4QwkTxS+auMrBd9lHzWRmiv4qFei
SJMgTRgKZqxhD5hVWifJdCQWIGIGzG5DjGOemcAbm6qO/e60AUpxz0t46SL5wIN6mM10OxrNZp4g
VuI0PdasyEYwNBF5OgkOoRDFnHDZoiyza3q9jcDYMZTpWmSy3Ws6m6BlgSXBTDl6tWHCmk1ENl87
SzPdGEmNtrwaYIkYJpa2OpL6yeFE/ytxLXOlasW3hR5l6RkpEQNtRPHEJR0ymI0uIlE07DcgSowf
fE+4M87T/sxgwSFD4KhXUSyC9KdvisLt0O0BQsms2mu0QXwbNHHnLLqxGvO8OpmI+jxUXt8wGCa+
7c4pei9tOaDJxZnA29wmaPpXiSs4mblDy04IxHimRZznE+E+6+1yn+E6CzJO7ayikkLLLH9SnEhX
tZvc65PSI8aMhxX80J99CHyhwT82GhyuKW/q16ZOOHkiXfUIg865EU7vnJIYapxW9XKLNi4/RYq2
Q9fuIFLOwtgrxj5jfciSh3CeS5bv1Dx1cacfM6CuJ7Umyqero7U6ikcn0qBeEFNOPLVuHq2pyfm4
RmtrgZd4tLVp2mp9uxpolJ8Gtgao+7rpuzsq1W0pwRLiwIOjtWjLnho3/QNLUC0zJ7vCjlS3W7yp
+UmpZXjs4sz9bpeNpiOsLF0Vtq5CNS1DUNCsorpQWCli1UruO4o8FmUcdOo/zMVmgco0q4rOB2Ti
lFSDDXEEhbBS+/jFpiZyqPkmbmzewSEa6+JQqGJ2fGex21+uNcdcLpa0Jeau2xZyjr7YNoYmkzX5
J0wi5WvViPR3WOXz1ZRF1VObi/QW8T3uMVulomXXNOzn0dQ24Gd6Gv6t7p8hPAHkCwZPGZlQkmqH
T1FvHiO9ne80INubyU2H+3YxSnyCfaeCwEvibRiy8YmkKq9sfFIBrfrqAHk0zALOO5PH1sc64BqM
OJ93xgpHJoAREZeLr3PpY1dMCR20pt/JesqoOwL1Wlrgi3NjSWSBQ3cCpyG8aJjj6z5U8q95MzTb
JjHZ1TgpyNugxqlAT4Dz0XSbaAVeXcB8FNpTrTFfoiWhUIGi0g2GfOI19WwZ5EHvmF50x86+uw3r
1GKPlfQm03TvagunZi3yarVkufFQzCL6prC1scvZDZy0LnWP4pziO3V9xkpOLBP5orirqsO6lbRE
InX2FH1ljr+lordSDY7EtPzZmnxNqT6yUTPXtVVvJqAsCI6dXZSwgDlO49kaaTCaxjDp3ey5yyk+
tJA5aEIov0WKqkyNKyrcuSCGtjcCytrbmGbDCotg4SsOYGM0jmDS0u4hAb/Mp9v/aHqKNU02tn4Z
W2e0VXlblTUVwRB7Wh0n5h5sXOXZswl9W1PAoNluGSwTKOlsSLtdTBXbN1lkf6khS3Rn5vraWEzz
1zxBezL7Sfg9Gz0LYMtKju5wgDJTXZ0FoDvq9QrAVd30Gyy/rWcMOThGQvFWMX+3h08mSh4dlT5K
sO3XHle8R/lqOFYREwVuWO0u7Xs3UHsBPWUwi5hdbsTBqHVgJlsttCJEqxaDaXJuaspaV68HbsK5
x/soLrQrIQC8QrLpPHUmLtyRmcmyOzqHpLX2xI1nEGb09YyLOPJqtO0bvdT7r5qh5ZvBmIc1xepM
AQ5Xyo0YMndrjP0EyqmrnmRT2i8FFL3HRuvaB+pq0JBGbLzSl3pcHvJhgnNFl+BQ0OXaYWnWTlDg
s6t6sSqIRqncAJMEv1pI2Flz/PBxr+cde+Gsizhb5B3LhtuBzuht/2qkGZXGql4HmiGNFUTLs7nU
vS9SatJZ9aWAD//V5K7u6bn8Ynli06Lnqo1UT2Tmyyuscowca2PXHPUzNbvXMEnt23KJvDQpyNnh
VPPJPf+lA28yzyMkERYNXxreb+/ZoMIUjiJFvVlKA6o0KNp4EpAMjSpdZQZCrfY84+h9+TMWfEgt
TYODzFvjWDkwrBYd0Sebo+YTZcD7vplpo8TWBBgA7kq76HsKtcBJa0cwvCh5tyhN6EfdgJVlOapj
wzfCFDozJOrPBEnnFuPbjpmJwAWPxLkLCQvhQpNhmwsjukvqYCm1bO+WIa41axqkH8b2XSXFC/L0
+xk98cpp5MARgY26ScPA62qnuM6WKkO1aL5QekiPNCKd05gY5c6uZ+EvCt22fNFL5LPquUnVaDQT
4KD6NDt+N4hvPSraNjs1AGKcZ/QfYVOfyKzKPa3SgiIe3U2+INszac/jni/yH8qMa8DOUn2PHSxl
XVhKjt2WdUc5Jt6pwzI8Nam2+E1I1oAiW+GjJ8rYzeRPDtYDoCBSs34sfDu4+CmAG0s0//r4o3in
vLPh15yzXl20DeRUXSp33blEMToiF60Uc/bHZt5AWnNPVOLTDSZHqkG1Zcd3vaMkTDdgDTULYL00
x/STVvo7YQPCCh3OByIfWjgEsr0d6QP/S5X0ahl0s7BurDBy6FWI8fr19/4jr9P/jXT0f/t//R2s
9P8hDeljGNI1lu/iV5u8/Nfv5qX48atlGP3bC7X7+d//7/y3/7E9acL4FzpRmuYGlQtbFciP/gNF
0kwDvhEKUutVf0xt/X+hSIr9L/IkUVER0XJm37zaN/5DRVJ0+18uWkZsCFRg+W+G4D/gyOoXAjWk
LYBqz7ja8xwvgCC9HUcUazQ43ON8HJOePU+VtocOw/4XZ3AoRjbjcOynbgw0je4b0sdl3xcl9kc1
zRj9Tg1IuZp8kbVsLM61X4VPgGpSlu9rSyUKE/rB3Tn4wJfF8tBM/X09Jy+jnPq7kKb7RjXr0lMU
VuVPvtOzvOiPmQ9Ft405xDWwwPD0cMK8/VkjTYCysgsULtXi7Gp3UJ/BXXhjgyXz9UZVmzNOm8TX
Bmy2fVUzE318C6/i0je3wB3Q5kH/hFUd2cvFWmQlFvj5SlOPSzysH0mZK66LmjbaFgZKUDjNtGa1
UmM/MvToUUM6W60GwGnfVDgSNyDh2BiWNIpGryvdZZunRH15xMoVjz3Cnh8OTMUvUqT9fhQt9Wd2
hHI3iVH3lHiRO8tsjasGrQhe8tJt2en3eIlZZLD3ajpGTe9c07dXKQ7Uj3/35RpMrCK+BsQ2OIHE
q6fu7aOnMg0JhpCaYw6J6zaLunphV+rS1S6Ntv6tJbGOQiPLxrWl60ZMFTw09pOpfaHy71KxXloW
4jmXTzbd8eGzuzs/9bdvhe+JzxEZiyB5VL3QA8qU02JGzeIIAdx9wQHMadAGu7ox69l4EjTD5iBt
RPRFRtW0zwYX6r2hK+dKXkWaERkFAIJqCiefJCNfzOc8tVf7niHOnjUDYffbp9YmrWsRhjQem0Q+
0zymeQNy5ZMx+SpBfvvr2cvRzMVTiUEAZeDbqwyhGTWmUi9HtYCB0jS0cCIDLYZqcrCo625P8Pzy
S4uRaceLag1eninNOq+6/C5HHZEAaeoAfljtQP6GOoeDjyQUEksulI3oluGuE2x1PBTS8mS1qOCF
NneBHRfOTa4plPc0032ZzRKFxxTPqkR1lxhfDfJsn+28eabHi3E8BtoAu76NfeqKjU8jA+JHEnZS
91t75MKpVf9EhZ36SDGz4pNn9Jfxy7TB1IuFwsWHdLaj/mnga5aRGno8qUfRl92jns4Grb6ZyAtu
VnAYKZN2HVqkVreyAk669PZXK67ZsLQ20A5/vANl2cjs5yef1Xlgvn11+M4YHWcfLOTvyyTwtqVY
PFbufMT/1q6UcNGP6YzpPNRFv8NhsqwUfFq7pRzGh2Upa04epr2dszR//Od3wrJB3BA+OCwf58yx
Px8QnbUlITBEPU60WU4zT8tdUd7Vf6iaAnYsggy+oqQ5P2MHbjDU47Py0sksqyCn45V/8r4uNIUo
e5FVE5yErtA1MBCfP/g/VGGdyLooowt/g6/1pdJ5Ng6E6JVqWmKVTvonO3ntQk98vhxHIa7HF8S/
cWnnUXqniegoDDe5Xj8y9aubpjnGsjl3T4bUl5St/Djtf6q9UW2F+li7ULsERyex4Jin5eXlnLI/
eQaXkwc3hRlaI4Ee8ymmjIs3okzm1Bijpd60k6ifjAk5by6bYvvJi79cVBFR48QmidPBenCer94+
ahRWZoqLVruZ1VZ4Q5spQVvnMexkFbLGQE6mmovnigQXr3Xd5FnmyFk/uYf3z58X7bADPyfFsqu6
2PcSogoTrOjnm35yp42NP3k9GmoboLHWKQJSiXPto9NacmuHuu6ZtBOOtpOeOJlSpg5pf3mqGCBw
QQL8bG25/ER1+JXGWa/g8DpAMV7em2zNXs/C7MYttHGVduRnw18ZvNRAcDDGiSCuyU6pUXfmLRx0
atFszq6Q24XBJ0/p/ZviThgLDrtH1+RfefumjKiYplxFwqDlWrYxIyKEBJ193/ERIUhK2WYl4b4Z
HL9EqH72jv76HP64+vmT/eOTNPSiF7pUs5tppJ0hqlZFgiIkLcqivg9J7vQS8gq8pJRaECojfQA0
4I50o88G7Lu5AbQoAxXpPxtl3bq0lE5kyk10/uIbpKqxF7JD96upIHqsF+VNIYvSj+IWRqJCH6Po
n/AQP7WFiSjN6u7HdrGvZZ8gPVpADY/ocv1/+pbO5NPzaMaYwGL8etj84zn1ikugAWrAG2yfsU8w
Q3MzChQEkxUdNEmSFrq5/iQlUhhr6M21FlXRJ/dwHpJ/rio6t4Bh42xb4kTBKeDtq3KSQsaiHJMb
yJinejbVW2BMZaAKO9y1naZ5UNTik1Pb1fXHP/5vr8YS6KNBxtIKf5Vu//HbsfmZUb6EXLg227Xo
GR5xjqHVVWwCY7Io+2QsvIId3/1SQ9PZeyAtxgrw9pfOhH7RK5XyxnQzivaoWne1FYJSqnNrl4Da
86oW0nzIpgZNipNs8DyT65db/8PZefW2jYVp+BcRYCfPrbpk2ZSdxEl8Q6Sy985fvw+9FxtRhohZ
YDATIMAc8dSvvEXb5bhfrIswbKgnFynyyYgz6Qp9p6kVuelyd0AeITEBRtSvZpkrO8/UvAUz3w/n
i7CVfFFVOdPzyC0IlLEMmuA5EWE/daaiRykCbYi3B9pGia4vPCnTdNxMF0B93lZUfiGaXU+X3ct4
HI5x+FxQKnKrqEXOy/Z38uj/5L0/Z0Lrl67Pm6udLioCwRMfmEXS51UyIwrG2JdF8BwaZb+KXfWb
XFbusQv8VQFgfzUGYFtgS79INHKVFOgsDQNzm9UNDVrV3KqU85j8/7pPKZ6RnsDjQl8XcYfreUg9
qwWsxhWi4DRFl9V6VdX2eax9nA/crFyag9tlhlQ6UdMtIk8gW7M0YGzzqG5wxnpOpRFt3bILccyU
DE/F1LMfy986fqAUg3ajFGA7F6voc6E2aVdrSmTjvg0kuV6pxqH1BuOL7Roxoq6GMSzsjXlp2CYv
Q24EKwYAF1M5bBZzkQMAGO7G8Bm5Hc1pe2X8UmMbcfRFTIsLZU1qwXqcxdqqsWOifN8FK9X0iKlv
gthN3kCt9WdFxPEv28PGe9WhqrYCuA+lRa1S7TGtjeLsmRIgydhQv91fUX06Ktdbm/vOhJmBQ6yw
oChdL6lluxlpR+o9oxc5MSnsYhur8XhIBfsqaBRtQ1ZBQ6YJ1A09IfpjnfYAW2v4ZrqKOAwdDe8m
iw5l0RcrtQmBT6A/CMqi35i+ZdERiroTTdti3Uu4rCIEsQ64TgW16Y1emmKVtYa+Jgv/A0xBOhnl
yyQh8ck1BFwxPeo3RSx98lK8Z4YSUTIN90tUmBIbYJ2JPFst1KMah/XeRp1uYf/dBJKqztGjXEJB
CLa6MY/w6AJ7Vj9KlyH3UAKEdrJBaiNYoHq+vyrzFSC3wlcBGglx+ywJF16lZEqfeM8VteSNbuTW
UUVmcRPxFG3KRgHBHBU1KgDK+Il2Pxj5ImicLO8+++DmH1XVzk6xiPEC0vMfqpV8aSIBct/QP5tD
/93tEn87egDOq6LbF2rt7l2VOpPesiRFmRQLb+gHk8bFNaXtkFMQ4Jl9DQ4GA87jinTRqkgCMqTG
FzH64a/723ZOZuLQcQ+ZmkoFmgQDlfXrbetKOQUvZMYuQcDBcluLoBa15i0aaI5e1U5IUX/XuWm+
sRP50SiNZOEJetcWuV42fgEfaCJszsMwuWX9G9fJNazwfjCSS9GCZs/3uJJL7rCyfoa6v8U8Bm+V
6EFBExJv9nLoz1oh9uBiHnP/r4ePQh+KhaLJnIj+v3MCd1eD4UdJZ56NofXqSp7cJ5fRA22uuRTC
lCFQUTHSgZhEafJgZ4H8GdRw8qlD1g7VYhOkiNtmG9mucQjuympTS0YOzrjBHBqXBBQVPWBiXmT/
520yvSPkLZM2EZXW2aVpWZPwa6QnFzq/xnbowGUEiA4unODbR5SlkbnYGGAShZoCvn/iqlj25Xow
tOSCiXS1R1DSA2+BvZWLOfDCULdvlcnxnfJNOgv8cbYd/DbAhqUT4WXEpAawHR1oeAnIEFooT0Wa
vLTYH3za/41H6Xz2Nqo6YHecu6NLGNvHwMa6UdHqhyoSB1+H4q/5j6mdn2ItX0sJRi1gxtp032mT
93FxQsj1/nmcvu76MFDOnx4QivooEc2FL7yJYNQjzXrJI/p4uUFtSw/pNGatf1DNiAgxACFEgG+s
Q6lfzPA+Gl6fKhAUPjQu6tluMvA8jQvcMS7Y0I570yrLT+5QWI+W1p18KcSOSVJhVOjAUle60ogD
erZPCe5j5/QdLi0F6QBjCfaAJ1OUSF21n5ycvUdRh/gJKe7n+9N1m2hg5oDwG+R+KDJ0Lq73ZZbD
M8L/N7hUI5hAVhB6K/pMm1SnQeYhG7mrLMnJbNCE9wf+4N6kakHNRqA8R9yiTdf3PycCrxxQ2orr
XygjDrsuCV5aWx+/tK36W7a98WutCCBmpaytQxG4KzfGNu/+T7jduPyCaacoU1SHaeD1L1CLHimp
dvQvoqpe0rxUL2WFkk+XpunCLL83uOe7kjoYx5FKGF2Q2ZkcwPQVeYPhqeizQwich4p1pD02Erby
0I2f8hQdV79tNjngoSaHBlwKvEU79akZAIjf/+4P1lyR6caTRkxifXOtfbWzzLHRhuCijYAy3Tqq
nmwzMp5Ve/wWlNWhNNPkE7K94dv9cacVnU0C7W6TjrdMdAfp/3q+TU0pCkutwoviGsYeY1JjLdRW
bO6Pcnv9sZpTYYGCGNo375XCf/ZVVunuGKE/egnxx4OIgeAMhcd8i3Ttpwqo9v3RPthDvP86FUeq
rtSWpr//ZzS9MCM84LLwIhXic5xiMTuM1USF0Lrj/ZFuMz8SZBvYB1oGCpqMs5NaqlA3J0n2S9sp
vzPay1vFVctXz45/xWCafxs0u7b3h/zo4xhUYTbtqWs2i6DAEiVokUvBBTVB6Wxq1asnTEgSpvzn
/kAfrBl1fdqqMNrIXd5FLP6ZRT/rcVflbXaKQG13IBMA8wX9n0bt8odBBnV4f7gPEqWpRM7eIDqZ
gDSz46jkMfrxwO+c0U+tR0NVyp2N4dETPS5KHUawKfDbO/iRNZ7p1dmngo7VN9HkmzIoYDD7WE2V
ngFiRkN84FdT1/2+yfu/mt9HLyE8GaBPUeDc/9EfrD9X1bTJCCEEq3K901S/sF1TzzSnLC19k7d5
+Cxl+hlkWuqkpVRtepFV/5+JQiOLVjnVSiqnsyM7uAFk36ZAdzlCaBZ74roCuPVXk9Q/BFSH2ken
H3FbHfSX3AqIDx5CltlJd/dVmqxgyKArIgnuGHOtu8oh7JqFO+V2VrhMKIfAPucYvuuX/nv+EtfW
tJDn86Jm8gVE2UvVydpTAWBMl8vkBX0afyG8ur3FphSV4zDlFVRTZ3snz6sRUzPXu1BCC1eZwC48
xhp+f3+154gWQuirYeYVh5Rgv8tMy7uYxU4ta4wo4xP0hXANtOgbduHf8HjYJ550LvX+p8UpXrhG
F3/AbL8ZQ+BpMIw9vOL1ndRpJrBqMLDkg7smV3etoNIVi2+Je3JNb5uIsVnYfLeXAmEJux2pKO4u
yi/XGx6ceaS3WsbtU2iInYaMhaS/4ul4cyxJ/72XGa/fJmac6g51PNo1N228uNbCIFBl76IV4Qsw
7eEU56iPDCgv4SSiZTs96Ia3jDjmaSpDf1fkwn6odTM96HCxthE8utWETzpXgyf/heIBswfzBxPk
tF38ySuX6nozFq+UFrpqJeE2jVOEa610vU8eJOH70Qbd1nxjUXjeBp5qYqsXD4/ov4qdagzRU9lK
2Q5ujPlTk6CD1fngfqsHxcXiF+fp/775OFH2dBkzK9Rlr6fe1YpGRHkQXBpViJOZjH9s2tMnV5V2
Wqs2J8NqKb2PAUUty8O/3PCUL7mWH+7/jNs4hZ4qGTXZtZh6ibO3tZbRYwxKxb8YbMN1F0Z/xQhB
rS276EyWU2Di3fxO4lr++5/HJYDQJjUNDXTgHKSiGv2IXHbrXbzcHFYhgf5z1tjeizuoF5kg7og8
dgUyu7aWZExvH1w6eFQaydsIKejkXs97JjVNUdBNuMgqXTvDtv/WMMo3iabG+brwgoC3sXNPIpde
5b4Wz4M6qHuFy8gJ0UfeGlUAGijXndC2nu/PyQcRLCVF7leqoLo+eTVd/zRsFsupPCQcmJg/csog
6/yrChjgm0mNno5u9MmsI7D1ZJudmpwaK/pTRUrxOESe+d9v4KnYQpUTCx9hznuNWYnEHVh/4QRl
1P8QGR1c2RqjhV3wwVoAmKFTzAbUNNRirj8YqBn13tG1HTSLnTb2+3MVinLftRjmLnzQB4+YgXgs
EmsqOBAaqNdDqemoBSa+jk5CpW0bCfCwHjL4q8Iy202hZe0a9rGyMOgHZSMOOLM3iXvr4EFmK4oq
b2BCBRWOnESAmvRSN9ZVBtgZ5envEcariJKZ/j5uBq7fMFXdTTe6z9po+wehw/de1aUl4Mrl6GDI
VrO2c1vGXEF/Xdh500TPrmaAetRmOIkK1cnZZTR2Eux2GTMlrzOTQ6YW5joaUOmoS7X5ygXyA+Oj
/NzXg4wpcGQf7UIu12Hj/1r4HdM4179DgC5AroxuPuXYeZAqIklS6sLNLw1sva+mEcdHEsiQUKzs
NgOtXTiwQ3bAE/WLpA/dtiWO37QDxDoJg/YEwynkuI1zJw0Yao9xsOtzILHpgJBQHKP7cf/n3rye
VB+IFsGignAGsj3bvopBwTzjMrnIBVYjCNlS9K/DL2IcxbrHSGhhN91sYYYD3c09TTBGYD39nH8i
+IhUwe1czSOFbkJAixiP9pJdbGx8z3emn+LMrWrxwn15E4pNg5rTPc2jDdh29o2IdSFlazNoRyVm
TVk6XpV1Miw8Q+9d+auFR9CRUzkVCpCLteay5eStZibLuXCiKtxTJqGina4y1Gea5igCCxdgbZN4
+675E7cPmXTsI9lp2y9qBue3zx+QEt9AQsASp9tnRbgz8i8ueqx60PJffeHH3sCkCF0400S9XF7o
DM61oEpI+SOaOpIDb9nbWkn7Yo04BE950GdQc9EhDhoJW2XxYg2VcWoTqMP4qtG2kns5pcovWwd8
Qczj/e14e9torMSEzCF1sUxKZLMNAnOv6weIEZCEzJ1XusHBI0k6QviB+2JGBz2nD0zK4D0hvxPu
hcKp0ju/2degprxVjW/ESpRMWj0Ef1BC7p8Bf40LYffNqdF537jyJ5gkTZA5lAaBhDZXJVl96WrM
yI32MiYnJaIQlUTKkiTk7ZNKTkWgwQGl76VTi7qeEgjeEdEieVwu2aZTZrpjBT2cwrAlbPRy6+Rj
kvkwxbt6ZocPpq/ACk3kn1qD+IpEq3F3f41u02KD5GFqMfEQAZCdN//tsRGEIKq4NHqFUWBTjQh+
yx5FSmBDL83YBY9lK75jrgoFGFbT1kLvVtoobfzX5//8tY1ccKxJo4eHQLeTn0YwKWPLiD8VW62B
5DQI+y8YZaVeuH1ulo0fTuhN+4UoHlXP2e2jR/k4KrKr4wDVbVHytNaSmj3Tm+O5oPdzf5o+Ggyg
Jr04gpBpwOtlA4nl6XFp6Bdc0IezaaBO46Y0GmvUUw+VgL53f7ybW46Po/iCejTYIZ29cj0eOiH0
bbuGj0t9WKCqQGiklZduuQ9HYReitMFOBLB3PUqSmHlhI558QbAFfnFeAL0RWrHwKr1Xqa7uUm4A
KoA8ozIi+VSWrocBHR3GCOtZl0RR27Ms1c0XZIU6xDA648XWUpmqZ0KGEVqjtKqqqFvXICytbQdX
P902SqOIlaeb7SUjOIHyi7XOX6serG/2ULmfuqZs4L+lMmpyU8CKXRjlG7I4GY2UFlGrrWpl3pMV
JdEX4XaAuE2rsR/SVMcsLXTzaodGihav4ZRF7YqoJDmGpd2vPIS/2jXAzfwHOgyHHLEuyNpuqZbr
0VORPinMFufWsI3VDQ0SlwdQbzZRbnJCFAmBfhg4O2yzgLrnUO2hxFhIPUo8W0sewDebk5cKWXOw
gKTlkJumnOqfd5isZfSbXMgXPUDPE8ZisarzSudXxdEGE6ylw/AurH21oMDoVWD9hEYEy/b8Da4T
I2rruB8dpZVPtvUdNvJb3djnwI9BJcO9D0+F/Zb5A0oE6AIC6y5ggWp9sHLFmoLpRLo7qF2zlqw/
VfM31v/QD6ZNrNISDlY5rpHYdAAzljax+oyexCoK/YecRhIWZbtE+mK3Q72mHfPclGKXYd4rx9Km
7hZa4zfJwPSV9P9skOkUDud0jIbgvZO7fHQaPJqQvi+rc+8V8e8AbPX90/7hSDAj/rcxQlf3egE7
D6MW29dHpw2t4Sv97Qd2dnpEZi/e3h/pFjPLR1FQJsmFawIhY3aRgQVUXFMUo5PB0wwq/VcVx882
poggIapD0GbaSh/qv0Hp7n3EdeIwvnQ8ypHfbXKbAr5cLNx0c7FiPBf4RTyKxJGQuEiJrj8+UtEJ
GWR/dPzKqtdRo+rHTG39lVXrLuKDQsm3JQ5n+yRW7HMIyb1LzVOVQFJANyndQLIVu9bM7SdLy1U0
COJyodd+c0uiGA2yGhIjVdGp5X/9AzOZ5M/KLMWRRhEeDbsgAoyqy8LCTJ95fabA33GQWRn6JPpE
XPr3ELedqOFcqLITkfftFBVXDJ7O2Dh2xKKQw137e5OJi5YJ9WDGSHe4o4yUB3yUvRng5syRb6zH
1nd/d/4EhgoCn6XEW3PVSnqysI3ewSezX0vnEHYJTyJI5LnvS4RdpqL7UuNYJq9giyXgHoNPY5co
owpHuq+gOBrS8IiZKXbCOjqoZPD+pU9L/9X1tPISQ5TcJ1ppckuBpFP6FNJuWYpypZTNgIFAJY6j
0iRrqPSAhQPL27eNJaGkiZbOqs10ymYy4uiNniV7oSEykSbVr0itkE4HBeIeC8NFoqMe6n0q4pS+
awf7B3GhHWUE9cg+77Z+HZYIdqkB6oDenwQVpX2LFuGnYEADUAr8Z3tQBBsxV4K3DuE2p4YBvKOh
32/d1nji1T5XGibOqK8s+XOrH2w6pMMnV4Ep+SRCu94OOXKYcqTVvWPCYQ5Wwqi9Z6+GlOzhblC7
hbzpq+G1UkL3ie675QS6PjyAHUQFdixsR0OU59wkVrBHnKpCIUVkD3Xjw+CovP4pB1ryMLiR9Qdu
tIaZcY6sjZRXB0H1dWFj32TQNo0Egn/+AfRDueP6Q1os7AyMMzunNDp0oToSEbYvuM5Ukf+wu34V
NQJOq3pAVy7qS2UJqTCdm9lORdRbUXQdAy3QtbOAG9VnVSDr2TpqGFqvilSBeEZ764S8cr0iABn2
OEQUXxrDq94qiSylQV+/Utxu5TV2sLl/yt9b67NfAw8LtBWeMhPkdnbZDZ6mtg3KAg6kvfAom0XM
dh0N62z2w8toNzIisRYilcBJNUrtYYXvadb8Upp4eKHhUH3WWtdcJQSHj2Epi+cC/YKHQUutJ6lK
EsfXBUYPlpasbMS9NvSmEdYaw3Zr4jyww5oWYZm88umqJ3ppHFWUCt4Gq0D8MM9zsXCz34QlE1AT
HD7RObW0m9Zvhi6YhvpR42hKXu5gdod46+rhHuyvsi6LrlyoDNymwWLqMVOGBEcN7mbuuYLAbJwr
amo7iou1mZWn4xsJhPeIlWXlNFEpb1BobHbs/nav92OxLqGh/27QXPgBAA8l3lFWJ7XvJRrezVmm
gEADnL40OKDbTGVotVBPPWqXOUJdUA4z85irnbcw3dMzdLW16JpMyTa9YtIU1P+vD5oGCldWg1E4
yBs+ouslvdZqd4K6qPy8v4k/HohMkQIiSIp5IzVMfCNufUxkk7ZJH02ryNaW61f7vFLDhdT8Njvl
o8DxTd329yL5NLX/hLY4VKGSosa2I7VD8jsFaPxMDip/N8ukcvCq9M/xEHzTpLjY9EU2BYiJ+OTJ
g7ESY1K9SZKE7rqfm4chGWC7l1L4zcykFpXWwWtXGiVFOECG+HN/hm7e8nc+MK1tVbDxuQCvf/WA
PmKYtbXtyCnyTL2soJYaaOrEr2y7c2QP4lEy0uHLWET+wst8U5Nj6AmvzUagnsFRuB66zbBlNbRI
OHYzIkfSvVg9zoCd7VIlQ0EpGtyl6tNHH4u33mQMiawBX3s9Yml4ePhFku1wOqMNXi7mps1T74ll
bSiBJZF/RtYZ0V7T75cqTLepJZ9LDR3CNCgbnGlmqSUyVsKPssp26mBQPslp2aFQ1dSbEdnlx6ht
lF1QuWI34MCarzxEXzdGrGTrFE29XdAXhA1e0Z47o6RVVwzy2xhOBJnAxJERwVfsVobCZ+pGCJAN
4m9nxINL/KP9dqMAngZMPUgl2teGuR3hbR7q2sfWHD6Ct2UToG7uD/GurUp0fOt+7VHMwWUglOp2
leVlioCNhDRDIMS4AiAZHEo5QPF5RB4MHz1coW2UxtICE3gPteBQRO46KzpdW1HgQFYMoYW12cja
5/ub9xbIydEG7g65EVchuDCzqkBY+koQN5HmZJJmoILSQl0skuoxSEYLCblaRQ+CqX0gpv9S1LGC
1Sb6+bkB8oZY8VNQq8hnw8CDttqAE3CTrnq0XD3YyghpLdUW2FzXlx6/FYwC2EcKa4gvXG8+pTUb
qUJC1wnjSvnh2il+W1C4EQl6uT8rt48ZTQiFKuHUHuKPs13ej+iFFRg9O8p4IVh1T0NnWYdazT8P
prIQMt2+FwwwAUd5MwGrzS9YC91AH90WzQEt1z4pFa7iCNBIm//8RTzOLBKldCA4c6CP2SM3o+mS
5hSDSvzVNvI2Tvyfvo58kuWCPLg/3AcfBYyd1j5XOQicyY/235u8UJKmsHX6lKPU0ee0GpeWmts1
C+t0CzGEOcV3Ta43PE66Oos3h6zsGpP8wJE9781ofLDzg4tudIXI6Eo284dg6MMdgkjY3VWJ/qz6
0af7X/oeZ8w2JS0RYCJE8OCa5NmmjFGx7ZRi1Jx6RMxOS/D1HtPAvtSG+wycYvgOF48nAVeW+FXJ
zWKNjPy2FxC9m3DQHkvV/xoYQ/cIeaF5KIau30m1bO81O8oQ8HKri4fG6sof9fboxuget231MMT6
qvaQMsTYIF/bbfKAanf2FIPVxk8PHM2qhLC8wffdP4XIei/FXtNFO/tmTceEE1m6CYc3T5JLZGRL
IRrdQZ/dRH7L6s9xRoilRbHqeJZdfC0lcaEixY1HpwDRasVqv9+f+JtUg2gA5h6hFkk0vNTZvBu+
Z2hlommODTPp2BhGs8ZtQn/IErTpk7T+URt1ugOt7JjFoO3vD34bFTE4/rY8gMAI6Jlf7+8Mz6Sg
s3LNwR7grLa1itRrqjw2egkk+f5QHxwlMm9hgtGi/wWY83ooxQqGQQozG6nDIfjpifStaH15YRd/
dJBYRuJIHlgKE9asBI2mkCxJGqMgpAm3Bl1oEI68fnREpxZShTyc1GbtCqPQvZG4f4oIys79D70N
LTC6BpTCYVYJNY1Z7hahd2s3WiKczrPOqj48qUOSPJtUrdc4wSdnEfIkJnm7EEN9ML/wF6Z6D/E0
dMjZFTLWVaBTbRRORgdolwv0jL0cAdz7H/fhKIYC0pJ8RYARvl7FRElaHzU34UhQTi9xIJ81BcG8
+4N8kBPBDON8T8T8qV8ym0Kj8UQF28t28li70CVELx/uzknz8/ycm3rxgmDq8Khb7Wvo9fKz4SeI
3VZWtYv1tDtGllefGqNeeOBuD6pKSRUOMMoXhmXN4bqFMhgoxSu2gzbUm9RW9UNYwBx0RdaGiBPX
0VozO4jh+MDEJ8nV7YW36HZf8boKhtcgzjP/s61d2rKnYCVjO7pbD6cO5f9NVSOip0XPRbUpJeT3
KFouQZumBb2+IuEIEFhN/RbkEeYvU+wHsj2g3e9YY/YtjlrgZshXZF34Quv2hya17cKV9F7MnY2I
ztnUeBWQmtll11ssaiPFqxBCd4jNmv1QGsE+FyNKlYNbPiqmt7PsUnnQwyDbwFVItnZjKJsOHMOa
xn2zVIn54Psnj0p+C/VeIqjpQPyTy8lSjtdXwPXc5CkCvCGP1MoOwuQtorPyUKVD7tSprfzGc0ZC
uaBZD2OERVkP1AjquPaqyyjq4N2XbAtd9i+5hmgj+GRYlvfPzO3BRAwNdi/dN6yP5Tm9NwySUi5U
YkpFD8yLKdLHGA3chSNwC7XEDJ0tPjG9NQP882xtAB03oUK3zPGyZIzRe6v8dRjU/S4Z6gc/StIN
EvzDNm1kdYfw46dqzBsqqa74e/9rb5v0gixVQ1SQjTmFg9r1srjS0BDGSorTDUp09MIxO+a6QQJE
CQkhOiHl+pvrD+3GTBuE1SpruARacUQlsvqOAbf9KHJ0a8j5StKaIS2So6cmyUk0S1n17a1BaCFD
L6NCTk10HuubNHzxIlZMZ1Sl8Y9XIZeUtcomdfXVgGy334dfYqUa3zKUrha2xHvx5PokMTb1Q/ps
U8N5jqyRGvTKO9GbjhAh5nnWuS60fBUJBLSk0zj+KpPfRdv/ykKEgcvomJrNyaYgsUpH4jzoLMI+
9uGjhYV2az+EJnICuGRVRvtHEsbx/oLeBiLsXWQWgNAiuUXd5Ho9fT8DG+j5+pNv63/TNsifEhRj
Nwg6+wsj3eZEU/YA/30Kd6BczuIQ2QsrKck77SlXBn2HxKq262Ir21YALrZT4r4QDtw2rxgLISuw
N0SZAubA9acZck1DpI61p7Jzbcr8ib7HiA06bxCbvzDINk5mkWJYMsX7RmTzL9ffUhLRP8emL715
dmjtyhYviSw0l4KGG40xThEccWoRbJAJMjStyz/Xm8Ttng1abTqei//YIS/zbTb4v3z9G2qhmwCZ
pTYyH9o0PWdG3CMAnq0i9WdtjM+mVz1U0sG0UTj6LME3lvJ+JeSnUn0M7GezBXHrxyTimOkIeuOI
PvWgcPvqgO19K1lLm/2DyI8vIYq28GgkZHjvTfzzJST3Y2ryDwU2/9UvjWgjjWW5qsMmf/ZcGw8j
VDq+NSbWJehQ5fsqlxYYNrdPBZkEqlg0DN5zxdnOQvNLFV5oqg5GAMo5j6XnRBPbptMflbYA7Rd0
X+4fmvfcYH7A2VUAn+m3IC0wCwk8pTZLv/fIho3kpOO53tKo8I1sE1XVNmpebND+OuLfnRzsRtTB
Gx9opJkdkyJ79WRzXYwvPc41snHyXXRr3VUo5c6A/SgeWnatHmINK60aqYT65f4v/+AhYa7gTXGN
4JtOgn297wo5s1I/0lSHtLp/wl0uesFcKHSsvELuO5keeKv1toYuyfuq0lHQDuD+VyNA9Pu/5N0y
cjaHFHg4BhxQct/5k9arQWq3fqKjHjeCO8DHz5bWeaJe0EneiuhFCZ+TJtzYkn8ohvrIIQIpMGwl
o9hSM7oIf6f60qXNXzGIADlplK+htC8NFOrsX4H8ZKCil1+0KPtsesWhEOmhs9TXID2aKAe3WD5Z
YbXt3Ce3RUmtDryVh7tRXUe/XNXYF+r4DJ3+U5yigGvU9EFGyXpNG/E4iQaQuizR9yc5yVm4p5EH
v6u5UGGBbHy9LtgWkKzmreyUyDLpEtf+iMpx9FXqOwT8J2ruZQg/U/CraDam8koLnFY5+/3fUfva
a8raax2qaX3n73IPwjwkaky5j42tvaHIZ66sNH7ugsgZ011df8HidCUbh/sL+kHygK4EzAhSTK42
vA6vPwHFGDTkymZ0cK4dzwiho3ZAtnhJcjfZgfOK92GVdY9N5obYYJQuYPQoGVbwqZuNZMjxg9XG
zdH3WnuJrHAbowFgIJLkpkX8y3wX1/vniuraSBtyEMFOXwensKrxBTM746DY+EKMGr4DQZ/UbwSi
AyQOs/1Vp2OwM8ZQXgmRfc7cpP/WltXCJfLRxUnTF24tKAYaF3NP1a5XXT2MobQRCymnSle/E976
x5Au/XOb+MHeNEtpq5UqGDUqzSfL15ZEFW9ff0ofCBhOTGSmxpy9/q0kQiPTwHd4WnRQUAgAIwBj
62H0/aVA4z13nJ33yckYHjF1DyQRZiGs4RqZaGt3cCp7aE8IbZ1HvYhPBrS1Ry9CD6/ooMmUqex/
9wDT1qCAEjZs648PvMLJJg1jXsVcC5pH0arKDyF51kEtPfNZHkbrUQtceeFduW2rU0pgS4Nd4prH
B3Y2PQ0edui8i95p5OQEraJ3gprG98qXceIMA2MVc0OvzN7Snyt58B/kgMa5K4L+VLeRd0IOMVip
NgZCVZn0jpKE6DAbmKLlVo1ZBxYlZFB7z6sSAGlFdGlq6adnosmycNV+FHnpwBFREyPIAzByfTCT
ZtSDvmq0p7BMNogkuBtgPE474kkrcn1hsNuzRtRFnkwfC8gT/tHXgwHds32jKCBBSY2yLiTN2hRV
+ef+XXO7b2H90C7mTiHr4UG7HiQKhzAHiho7ro6PVWFXL0MgjMcxyv9z7j8NRIuUupbBozmr08F8
d1tdrWLH8iQcWYr2N15kp7ALwjWGy+eU2H9VRsl/1nACrm7QDIS8AlSW3Xf9fW3mRiKUk8wJLOG9
aqPxXR38z0ihA2YRdnPAt9Xd3Z/S23WbhoQHoMGaIR+YPUAurGwrGevMkTzbPCN5rp6xtVsAR91G
ahMCkPyVbAO+qKVefxfeHG2CwAexDtAPTGcH5MeNLNxaZqKuelXtsUpuo4VjfJsJmlRZEceBrkYy
OAc8WnbqucFoIXw/GN2eJ1h6qXK9eSpD+4co9TPtcVzgLG04Zy4ljoXzcMsNYC3/HX527wVWKI1h
VOXOKJerNnl240cJVFaHJYXWNRuKip/dpD3owN2z5mdmtxTTkA0q009FWNMo+1IQu0f4FmGsZEkr
yupvdl5iIxBk60Z5wVJhoRD00U4g30LHjaY9BKrp7/95LbFmTHN7CAoKxghG165Qt7bIlmTQP9oK
dFzIf3gCuVxnJ0uWoUhjA5yjgBN5xzjAyLyN0tfBTtIVllnlxRr1pTjggzFRLYI9znVu83GzpVCL
waxG00icqb1vgn7VjerFkBJcVYdtWGBfhZRz0/5EXOIpzD8lwn7JWgk/PfukdslFx48g7ZbOxO3t
DC5hQhuxNQHyzSu7/ZgNTR4pqRNm3dfatDIqIrJ5HPUEVY0iX0yLbycBBB63M+EQPRgutuvlzdWy
CPjmxolbPf0axbG3w+tlfA0GFciVGsBNj/Wwe4oq1T3WunhJOdBf0qAgGrJQGCxdMGYrYXraS1Kn
wTHMrfFHgtfP5/sX0gepygSg5+IlPkI3aW7Djq0qQLAyR9Gc4OVQWap7rjvNrNa6GX3rRX1x02pX
ZpT4Vopkpl+K0SjWGfnGwhtwu0AktrycRLRg0qhFXk9YaCsYKFegF+USXVJN6qRdU4lin+UG3UIl
WxJpu603Mx5Bx3RV0qOeN6ZAHBZhBiXLCVrsW9WkyLdGbYePSanvartXzlmHrkAT9OFmYcaneOY6
RAODQkMUDN7UQdFnZ1K1Rk2yW6txokA2tkFaqft2wDXZrWB4JHUnPfse5tVWXqOOBqX3e8DfgpEI
DGcEGr/pErEkl/PBbiU/BAgFKIpN8J43/XMZRVrZyxhWtU5Sq+aBSNY9GUaRbujSZd8B2+LrE/ff
78/D7QXIWwEmZio8G6hlzV7fesByKQv6lkI4KamtRNZ6VJA7uz/KbQwDUumdJILQKf3HWaCE/aEU
lnFZOIhlVOAHk2pvK7n8PPoiWOi3fvRBE38Idi4AAdb4egfndVwMtu3mTh8QN7hgWqgJlePCO/ve
SbzePhP1F3gFlyvzNlewgg9KOpPK7lNY0YXGEzHF1047p4lhrnHuLbAsNX5KVZQ+R56oX9JePpZN
+T/cnVdz3Uiapv9KRd2jBt5MTHfEAsfRHlKk7A2Ckljw3uPX75Psql4eHC6xmr3avaioUFBiAok0
n3kNpAOLLDutE9gbdBK2Upo1nmnMTyPR0W5QMXSHRq+hJ4ClLB3wbItPof7jV78Ga4vUBNIw+E/q
hqdTVJutNQGi8G/7sKNWI5zjCzNv9kNNCff9od5I/AhERFAp8/059hefo8kQ9AUSUx2hezy1ZHof
orrHTjIJ8DuObMdNOb0Pmgyd37FnIcXYNiuLTwzx+lNp+J4RfplU7tDEVpav246dVedG295S85R2
gx0F28iZ7E89/mqHISmiQ280zbEPtWuM14M1AbKzNoKGmpM4ZZA4Zn/pSyRWNEVWVNqDdduh+Hw1
2CqGVZi3jb5QepPjbR6zs0NNn8nPk6/YzPsXUg8FsCXn+FBKveolaRXuplD9Mvr5cCgipdu+/5mW
Jw9qpiDiaL2JigYXs9hUr04eJwjgjUx6dNc71c9wGAzqLnZ9IRtJcdRqQLNalHdf3h/zrAcnBqWY
SpxK0Mn/FoMGuHUW8Mrju0zTg4chcOAYGdiW49PRXtkj/Gv0VMODpKmtNzZSfo2AeuYl5lwabmiU
a0nB8up7eRxVwOVEhELGdToHHXACYHl2dDdIzvdYbb9kmrFPbXZkXhX9ypoU73ayJsW7vxpssQXJ
myNK9lZ0p3eRfeWjwg1aAOPd96f4/JUgL4p2LgEugfnZ7ar0gTqNfXSntk72iJcYeQhf2avH0Two
ZJUru315zFPqwGMcBj3mFUQQy3xYpaYT+TlvNQTGd2xDkwsjwd41nKS1q/LNkUQPhzSV22t5yhe6
RA7XjdEdfiG24ebod7np2GuYr89G7L0/jS/959OvxXsR+QL/E9eKvLi+hqQaM455GARK65X482q2
6GBFyAgO4zh7s999KBOQR5TEYeNYWyOYDnI278osuZnmCY4FhfGUJIbgBmfbaBdowTWKMpdRkKwE
/suISnwDQTrXBSiPO33xrEjpWX5sOtEdtrZYAOq5/WFu8f4te7QoCjnCPXoy/K1ejmu551vfhGaX
gZwjGS29wNMNlCd2XecDI0eZobtKF2tX6Oj6biDr+Upufb59xIGFAiynOvr6ljjPXp1X0mxORo31
8V0YWZk3YF7qSc4wrHz3N0fBTkCQTYkUl61NP0ykNu6D+K6E20jDICEUg024e391vbVJuRpI0Vha
iJiIn796FxOhQ2iKQ3TnO/5tim31saYue1lJw3iLxWB88d8ZTnB1UbvQifhOhwO8g89JyR6F6oEO
qfknYWa1xej5u5qq4/b9wc7vFb4TNXJ6ZRgOEI2dDobaqlrGo8wxN/aGO8bhcyVXyHV18bBPM/su
Vpsf7494vgg15BaYyJcqM8jX0xH7WS3DTh9ohesm2OJ0rHfIf3Zur1XDyul6Vu0gQFMg71Dw4IAV
UOvTsZLegFSVqwawDW2nNv5upBK6Ge0GSvLQXkpDi3dmaH83igc1UA9jdJPqd8X4MczumhrYoX6p
gGNWQ0qi6byLpFH1aiv/iOeCj8NQu7NTDTWpYuWxz3JNHpsaH/VKIdUHyEcs+1cLbigjc3RIMY8J
3jhunGnDxjEK4tcwtjdJZZSfY1QDXbNtzVtF7rGhV1B6iS2nXVn5b3wrEh2ouaQf+MQtGZdG3WJ8
mqDN3UatciXa84dRiuC1AuBeeWnxTqcnuCX8A4AqcDiRiiwqfoj4G5WTSeMxDwNUm1AO3I1ynX9+
f/Gdb+XTURaLrwjK0qz9YKKUaYNP11TsG2xln2g0tvyg3L8/2kvXcPlSwnkNerqFYMJL7P3qQyo4
mJt23UzHIFd2UuM/lrbqe0kDsTDEFuCyGr5KcXDdKdd5fGcOl3H1IYo/TfHR8K/V8UdgH434Tk1y
N5u8ruq90rwDKndMy6cm+d7Ul9nwM8CIeZYR4dmp6k97/j5310X7rcI0m7KL2/lfB9TFJ+fSsdF0
adH+/tKWd8F4HTnfB0dzB7OGdX2IpdhzlAfNuJfmR1nekt1Kw33roBkW743qT6e/GJRP6ObjJ47U
+eBa4Z/4zBYGDuPxwRRaQ9/z4POAkWse/6CnnoTQWJonK3rO8z8zWPK2rxNmXE7Ckvpz6dzaHSgo
dZMjJ4xJsWulF7ierEQ7Z7kNwTLIMaFkTG2eEsJi/yOIEI0huRQIwo42Zecon1DhN37g2R5cVWoY
oA6fKRdQJvTrAmifi/autebn8hImL1YBaYVADBK5I/AtdtmrVZAlow2hyx+ObY27byRfxuVhMton
DCQoFoXpM43AdDOnxg/FjvHcfoonqn252wHGqXDP0y77aL5Omy/2+HNWnh3lkNpwOqTbTn+SQFcU
c3mTFFdju4sL67NeqPiCPlkjHWTUMTxKdyunwnkAA0yY3JSGB1fuGd3XkMPQGsxUO6oRHGwtfJSo
nmLCbvs7PTfyKyT7Xc2pjJVhz1q62kurDkyo8IMD6LAIyZUqR+bMGKdjp/ORYqvBuHhGADM1/Hav
Y/psoz/cK18izd/jWJw+JJ1m3ERFWt4lRa/ftF3neybw2F++sCnN4BCI5ii45jNwZJEkRpjGgXxs
EKUtELDe6X1u4/SBw5sAo71/qJwflFi8cJZQ+tMcgQI9XU2ynQXyFBWMhuztbiq7HBLsuAaIOGuQ
Mtnc0hz9QkYT0ePF1rGg6KpKqUJtz6QLnxO5vQDO7KbpA9bJrME+pJ1meIEiBV4cgNCcle+xn/8w
i1Jz87p5QG90Xyep14/w7rXZqlcil/OjXLDruNWpW5A4LbPBKObH7YTEQVkaAzJfmvRoOFLk+dgZ
PdBm0f58f97P70J+IVOPnCloZKDdp/OOtU5lUh6Xj6oEO7t1wmbXB8W41cy12PmN/QVTn4vKoJko
KC6nI82ZPodSAHTBQvJsE0RAG6H+dq4fztdBuKew5v8YjO7j++93XgXhixNzgCQCcA0ITEz4q2NK
ywrwRWE6HwcY4p8ygIpXtL8K9PaV6ZhT1D6GeTVgeUOOr0vSj6KV0K+KptJrtQA4BXnevoeVemHC
gnfltO5xjBqSb+8/5nnAanOfchJQCxHY/kWcEGHuEU+NiX6H5heQuxrlPq8a87bU58gbIiPean23
1gF949tTBAGFDPaabGaJFsiRc6v9QeGLkDHPo2JT8cYOAjhAv7LKznCC7DvY5qAgod+QPi3FHCdp
AqplO+BW1NhEqkg279J6/piWyQzq0mn156lBp8sp03u6AK6JQ+bX0jHGvY624td6TB5xGq93fatp
vxyhwU0xyeV4PKoVSxqZmmZ12IxlfaS9EaCPZEhuOZbZyvH21jIU3b6Xu0V858UyTKsS8IxR1ceo
mUEWpeF0ZSPi5yrQB29aTdJ38VhtZbWNdgQi5iayBuTA8/qIXoS2BZiV74pO/gr1bPZSYcAyJeO4
9pDiqjm90lHBInenY8hMUJc73St224HDNrvi2HZfIkS/LlW/ri/11Bi+5DmwmTxwIEL6k3E948Vz
12K+spWzMvzSycPlkP2y2aQmZPPAN1BVoItGdn/6PFarIhdu1OUxhJr2UTeG8na24y/ZGDlfpCa2
HvoJ7L4U2ddSHaZH2wzNJxXNUOwHh89xVNM3qeT0168qIeoDLJGeCfn58qrqWrxvuoauahqE5WPU
FOGuz5N5+/6JcH4h0hrh+gWTjvYDmM/Td+/AcbcVUPujZWfhdTdHKP+ak72y+sWyW35xLF8BC1AB
QD5kce6kKUgHuSoqyPjkQxAqq21lG/PGlEKA9mP8i00S8UEZi1o0gaMGmPX0pQbDLuexVIsj3mLt
ldzJBICDtdJLPD/WOGdo9BK3CCeW5VZTWzkg8zZLhDqCAHJ5c1+MSvrDQYXx/U90Jh3H61B2Em0s
rmwhfXb6Oqoyh1YqOc2Riwwhj07xD6oV7824mfYFuhA/y1o9RG07fevHKfKAunZep2oJatHaY2zl
axplZ5hZ8UCiOCXCG8Sg7EV4U7bgMGKsZI9NOBw63XDtuESqC3thH0JzlshekQ3aQ8hG3hSOvJXb
wdnMctd9xnZRsD91p6BhXwyuE6Jd46DAe82/td0ka/ttPCCKy91o9N/sLO5c5CWnx7515IumiGpP
Ttt6dkMtAkKXZtr39ydbhAcnK5VuDuGJgHTTN+Xjns512Y0zip+TfJQbICx6OEe5MG++7BS0QrLM
ji56EJmPhVJGF5Eszd77w59/a1qkSKbRLNcF+W1ZlLPTsHbmOFWO6Zglj77tHMp4Hg9+qu1AW4J4
7xt/j+TXt7yME88oenNjYemgzmMLbWbIVxqBZ4ucxxGsJVrt2BGcOdkEitnSXMqUIw389DJVg/B6
ggL4VGX+Wr55dhKJoeg5QrxjfSGBczrzfhe2k+EUCtWFYr6TDKvxRpU++fsTfBYeMoqNSSs1GdgS
sElOR4FekIZI3MtHQRD2UrXNDlqhDGiOTeORrVU/VIbRbytE11euvTOeAI0girpksNTVoAosS9cA
xqvedtrmiIkzrnJZ0nyRcArZjNmgXlWtMh2s0Picy4AR4yIAP4nX33HqQvthsnCUpaHcYx8S+A8p
guOHstfMXVFX38Ct35Glyy7Sle3l5IzZUQob7nHKMn/qqeCcIJKoHkqks3baiCnrUEq7EpTEJs0N
6SttE3U34di6spTPYk1elyoshFX+o1myCMTTInJ6fK7pPFY10qjUrzbWjNtnPCmYBWhOh7aVlawV
jcTRfrp/GVW0aIAT4gx05qVpzXaS9XpzbJp6D7LDaj4ZVAClsgcmve2IrSs98dRin9WPaOO4w3DZ
QsiQ8i9BDD48uw+aZiOO2VLXqXXe+wOiEWopNNAOUoyVlfNUDuouaeNNWty2oYQLwg4J57Cj+6Fk
h9LXMLJEbCdqPVtPtoHK9IdoH97AOw8Sw5PaYhP2wy624h1svIOVDlu4uBsU8TIgCmGN7GceHkY9
3zZxuhGBYoowYso/841tMh5aPQD0CWQFjLG91Yx6l9tYYPP/YJA3DqByPY02vnQBgnufWoqXBN9l
nmbU952q7ht/2mfUSBCRqvsw5mKEHv/+HjtPfylw0B+zyCtF3XjZks7NRqZXVctHv5vdUppx38Vj
EP0251rSpuA4MVv7kVhso5ppDf+lmRGhTKrLybT+lLSquEiN3Nr4tCi8bgKmIsE62DS1rd2Qvq0J
C5/pXoAoR/qLUhdrhqN/abbhJLavSKlKicloi0NeRtU1Sq0KRcNButLnQLkN5TRyQ2DdymDrW7lu
/W2TasoVxtdfgTgcc4sWuRCUqbw5iYedrzn5nZbNazfv+RkJxoAWP2Veug70IU9PL3PWW62ZwEuV
VAs2UzYGu0m1qvv3v99bowjiAs0aAk9a16ejOKVs9JADO+h+NnZixZBtTBmVtvdHeeOqI5oBtYY8
kiiJLYPCustDX9aa7g4rJOuSTthXFT8Et87U51GG06fpGbaPuKviiZTUDSI2Vjxj3R0k0RXzq6zE
qOeNA5JTEAK0lEmf4Gcvopoiq406kJLyrnZyzdOKZDjaOcrdeRQYu6gKn3Ao7rcDID8vLwi9JOSX
vShpH96fl/PZFzAO5gOhayjoy2kxomCM8X7J72bHenJ07JnLQC5WrsGzQXTg8DhgIOVEj/msSZI7
TYDhRywdZ4Q3r+EkUv1rxmLlND4LpsQoSBuy+CEpkQCcLqQ4YplqyiQdJb2Yt23al9vOLPqDU4KD
sO0w3nXRYF5Ik23twQhKKxH6GYoJUCToZw4hUfOAb75YyJo651psDMatMUQIsuPO6iojjjVVEQYb
Mk8dlhZ1QteJqODbEwpqUfZzcnrNjZL0TmuQK2vUZPIQxfkc9z1AokDqcVesLfVudGLrYNN2vkqa
fnAn/N637y+EswuU7A9eF+Je+M4ILeDT2SvGLGvb1kiOSVYpG6pPOZyqmILR0O5rJbowo05e25Nn
1yeiM9zVQk+WT8aXOx2z1seaaaTFk+Gk5LVYmtwNMfIh1ljoP6xIiy7Ggtq0Ms/GDZ4Y2Fz6ZnnR
zJG9n5B49N6fgbPok9okm4CHISqkf7yoZjjo7PtlNJfwLWwcV4xI+1whKvynNEn6yu4/3xA0zlRc
dGnUgZdc7rpwNHQ/kYArVFKe7KxewJWQUlwZ5Sz6ZNZYlDBRxFelrXI6vR0ch4laQXz0rS7fxSE2
qAkSZjukzoNPVTZEn5PCD3c1ba+Vkc9PN0TB8A3FeQuuo8giT4dOxsHXO7Mtj93QGpsxlLsbXBhi
V4riXaGPyS6A2+nWaVhcWPgc9Ag2enGu99/f/6TnR4IQOOLCBUBDEX6JFvOtQadX02RHwwAngqxI
u28Ny1Piabgv42lCCp0GT6EPyCz7jboyC+dbiqQKmXwAlC9CH4uYdFBxipjlITtCrwndHNLUXu+M
fsMO/BD3ib3NlXjNV+28Jgf4gfPHlslqqLEsK9JIos4IfdnqLReXviVALbdEemW2aRM9+BpIcnYI
5RmSf4HsqUvZJ3SLsUOSPTCTm7xMVK9o55LmoyZ/M8qOTZ+UiXalpbLzq/tNsKuRxYBhTcMVaPnp
GonnvLfLcZRvdUn9SJe8p+Kko9/j9yvXz9l3AJ9BEgS8hTItvG6xG19Vy6UMvERZMNAsHa0s+2ph
PZkXyE/UdfLJz/y1XrL4fSdZgRiPzoMoQAkF/sXin2s9r2n1y7fQT1s3tMbIM4M0XXmrs+NKjIJs
NLkO5Weqr6dvlSepj2DcIN9KUoYWNv5wFyontkuZfV6pcJ0HT4ylQ2d54bNxkCyOxnKMlCybG/k2
NNUHTQBrMXhJPB1E1LPejf2+b+Qbv1QfIrNxVbD2lZvUgbMPMrql+Wj/fH9bvyhVL2dYB+dASEFz
gdDx9N21zq6j0ankWzsop01uhv4WOZD4Uim0zk1l39nHcpgcZl+O/yxN3DFdeMnhN0edNdTb28zZ
YqrV7OvAal2cx/OdT6tib9ppdUBt8udopuEB+KS0lxPj2U+SclPV6sQxJWlXxpBkt9FchE+V6U9f
avTbD2mhGlddpJvHKm8Vj/McC1a9r665yJxHJe9WHXbE2X06AzQxAecQb8Biwz7+dAYsq4jjTi1h
GCqduTEH6ONDr9wnseo5xWBsGNPcNEONdp9mB15VS9VKwHDeK6esgF8TURfIIFFuPX0E37RiNcjh
g6i5dKkZ0nWnBc22qq3xKkOv77IJ06dh7uOrXEZHEJPJEu5BrOG3kWTRdZoyoVowK3vcafs/zTbV
N35Tb7UxhYIfl8GhJsjZx1zZ24roZzsoo3zd2Fl5WUVa68kS8vvePMGqnCfNvMn9SHftIpOuFU2p
8FzMOestdJui/O791ffGEYs4CHVyoemDcPvyPKlGqYy7KoFlM2nSTkeN3je1BrGNSKk4LqO2u84k
p97UyXxIh/mhrdJNqmF/K/eNcZHF9GAJAlv/gf6ns6GocezsQVs5Xc8PPR4SHghpFTEGF8Hp17ED
cFS13UhgxfXqsplCZBNT2EuxDUYlquPRbXpNXrnxzk8+KrU0nSh5OVx8S/W9GDuiUnAyjlUQzA/o
htU3chivtfjE2j5Z+4KApIHJFJogiKAt7lU0nCteAhEFmfWvTvqwLcYh2bZDXAEoXfUhOD/9KCog
0kUYRX0fSIN461f3h21y0hrppBzjpETju2xMaiLd2HwpBl3aVn6NO4EW3U6Nol7EWmh4SYF2vCqN
zUaN0/EB2NtaaHf2dcUjIehFbMHBRkPl9JHyBh0Qa0JNBwm6L/yXeWlWZj+yAphKoMvRx8lfE2M/
+7YvQ4JoR8CHPOdFQ/fVLGASPZpT4SvHKTICr0X6dBOPxfCrJWCUkOhZCqFXmkQUxU9fTJaRrk5o
iB71Wgl29pzaXzrk2w+ZVGgP7+/js+CQyIxh6EQxgbDFFjskLocY6WGk9OQ66W6j5KpzaswAHUdK
PQSGNNmjxb5VUXy/hCi8Mvg5QgajrxcBSapBtFuWmIg5wdMsMtvsOCCBt0d+0T8khlVTkFAUyJtY
XMnboZIfZTsst32TKjgVFP02oyjuloPhe0FgTitH+nnYLh4K2DHzImiFS966nfQSF3uYHSNNby4o
asuboiicfRLUhpvQNLroZfVDaIxeIscoN0XJwVfTtbLqORaMx6A6IiRuSCNIJE4XgQak0m7yIT3m
lXIzyVFwg96mtiXKBsikVMUmhdOxcTo52Yw5Bt9pkq8EV+f7i6iC1IHkgWrCmVVGNgcJV0sPT7zT
H3RdCi7aGOUsKSzbDXpe21Sr1rb0G28NTguANBwdGaMcXQR8rzZYimRn22RFepzKvEaKtXS+1aGE
I12bULocbBl4B5WDmIoZi7Spts3oUCR4f1Oc7/LTh1jEFRk1oqSuu/QoJZG0q0wp3qZFHHz85VEg
+NPjoUELEX8JD8taR5GSLA6P6hCCsZMVaTPkkJjeH+WFkXp6UVCGoWUIdRshQGqupzMaTbJetVMe
HgNn2HCZY7X1KdWiDVyl3Wh8cdS72LhstU/6kHtWrLuAaF0n7TaThN1wd2v5E5rMEV6FsttGT+qc
3Gr5paE/d4GOafyDGn70R5wlEqCX3eDZDVCTKj0Qme/sfPgIEeraDvpPZf2twCdtW5ffUTz+9e8F
CZA7EGwDF8GSmQzppwu6SA2O+Kpc2Zmk4hfRrEY8ImNZTqQNiBA5QUESWMbb6MyORChVeEwQrz+U
xmR5Piy9w+QUu1Cygi02HbU32LHjWWDpDnmqKi64i2bli76xOgXrC3wz2FmSucXt0CDs4XRojByH
PtZobmA4KIsK6fvr5nzzwy1j3YgTAMna5SlYdk4fRFYeHPO5fhzk2XmoGqt9lDiocEKJLFIcFvCH
Xx6UcBqUCnE94K1lQB82gKhCG3mhWW7SixmziCuA5Xiw+OMuTaR+QyS65nZ6/qKkxEwkqSqW2hDc
T/dHo48hXeE2R1kFfKBhxsYn2Z7bjZ2PyoZlFFxFVZbu33/RFyuO08XEqICTAJqAmEOp4nRUJ6OP
Vk11fmyd41z4nhLicWikqI5lbgHDYB52HTzt/HEEgysPj6lENqdv/eGi9A8ltSozuW27C8RbXMu+
76NveuV45jQdkumgaDjUQP+Cm5UVO20I3Vh7ULIbLby1HMrAgdHcm7Oym2Qw602KzmPjRlyrTpTt
/DbbN8hl9kq7aZHMtJrkKQP4vJ1SMLN2DWAxbHEMGurh8P6UiEzp9YxQkqBCh+OsJZA3ACRPZ8Sa
2dvyEA0fci6HQyXjjVZhCHmQClmjN4eOQmv11hb3u7Uj8iVqOxkavVvASATtwtOBUsLp0LaThTOX
UvoBsUzVbRGhfehS465W2+ACDxdaaAFz7duZv9VitrfZDfohbkGSZ+aEZFafqTjzmtFlAWjAy5PM
2VUcmRYGrg9zhvXW6H96f7LO+n3IS5D520J6kFV0Zvc4jkES6rUp3ZN6HxBSKS8L4FLHMkybrVQa
9UHqmk1qyOVGGghgplG2t74uKXexHTmHscXluKOkbk4qluO9oj1Mdl9v2iJI7jI1VleW+1mgJxA7
kPIxKOEEpfmx2GSF5FSd1dfavdWV8uWcTM0OIkHxBYT5N8nvUCJDyMCTVb+4CWbbcCvT6TwUiP1d
hVWVh61S7+EgHv/iFQxsj86eSGMFg4NK8emHT4pZKpxiVO/9Igi3sSk1my4I/ZXK0fLAfhkFigwW
Z/Dw6dKejjKWaZgPs7DTmKJyhwUf266q2ov3l8QLOeD1KqbIBvAKaLf2kjks74U+U1KlTSXjPrQU
MjLb/JRikJCHTeaNlkU/25afUAm4HBIt2SZ2+mgKvY6p6bZ5H5fbaUQA2LHbeltkY3Jwcke5RHjl
c42jj9uFD2EYhcgm2x9jQx43vZYXl9TbTU4JMiFUVipPDZRwm+sWvVzBTqJqQds/N6g5g9DwdDmz
UPFsUYDDs9rLK11/tBMz9fTEqraxbKcrN9jZtmZCmA06CxyyxKMvi/JVLBmVw+y0WAbeE/NsjR3a
797k9RfRlnL/1egVN+EGqt+x/NY+Rw/+ylUmls7iawiUPQAeUZYkWzz96Igut2pYt+o9wM8DbE69
tjamvldIG97/7meksZfXBH2BOBWEdBDfpyNhw2hnnALqfXlt7819cjvuygtlB+PaDbaKK+8yT9uX
n/qtdW/srUt5k++DTehKu/efY3mPLh9DPX2M0ey6qJcr9R7FYNdAFi41vmnlvlZN0KVra53fdTK5
gqZriRiMCAVZkcUr65qoqoQor41KbtxYdvCpyR1nJQtfblsCcwYBQ015jwt6qYFLYFXVfpoBoo5w
ViyiONqCZo1WXkVc9KevAqpPRJRQDLGIMBeHgzGEyLrOZX40uwAnZzjXSEMXgWDo+xuEM77RIsju
KrBznpTMa4vn/B0FpvBfVR3K20vmHkXiCT4qo1dyYsKinAqRaa2ZWC5GAfQl0AZ48Yo2O6U87XRp
ZCkVoAwBiiOV3KxzZ+C+h5TE+v79FfgikfFqLv81DrVw9ECoibHnT8examQywPhlCDWCQ0pbu9sP
RXnPGfRTng0FhUozmtxwQjgKTp2/mQazvzHKqNxirGQe0C1sNpUSDq7cKxFHZLtBThBg56CFO11O
9ySBuyyONjJey54TWI+KldzEcuJsnKrdTRol98KRjJXsZhEY/eut6BHRzxIg7aWUwgSD3G9z3qpy
gvtJp/Rb860MSKEuqj6RqwdoVpaKbP/ahn4ZV6dbxClOdEWr9nQ2HTsYu8qps2NAKe+jUw75pd9l
z2aa+e4gjfTNom5lM7yxUECngFamuMbrLtELic5lMlRRemwtPTz402x7qQZN6mWd/MeP8T+D5+Lu
Xyui+ed/8ecfRTnRyA3bxR//eSyf84e2fn5ub57K/xL/9N9/9Z+nf+Rf/vWbN0/t08kftjk80um+
e66nD88NJkMvY/IM4m/+n/7wt+eX3/I4lc//+P1H0eWt+G3oj+W///Wji5//+J0T7j9e//a/fnT7
lPGv/kfdfX9a/O3np6b9x++S6fwBpIiTDI4M1FxUKn//bXh++ZEl/wFdByIYSQhxA/WW33/Li7oN
GU39g6Y1H0LgswS3geGbovvrR8gTomkhGC3UL6g3/P1cJzP/v77Eb3mX3RVR3jb/+H2JFyHcJuB/
gcIT/wv3hNNFJtnI2FlSYm3yQcnuDXlIcDSZg8NgaEYIrM/KLmu5jBQ3y3J5E9aDZm+HHJUtMG4J
EP2yv5SjLN0EtYxUfYo9NlZTyrGM4rLbOHbVHrKkBsFBhc646+3GLnYqjNr/xoq6iX7URVP82Z4u
n9Nl+P/cumPTv7PuWLlB9/Tb82/uU/29+3myBvmXf69B5Q98ENFrQjNHoBNFBPPXGjSVP8AFaxQX
yQ0oP4tS999r0PpDKHnRuuH+pY0ilAf/XoPmH6DhwY5Qz+Kw4Ff+0hpctBEpvxH28hiMAmqAavjp
GqSDiH5BXE+btM/w1Bq75rKdbK5CUNG4wZeO2rkG3uu7QVa6m3y20d1th6nS3aQPrYs+CsoPUTIM
h9C2qp8IRQaOF1Y2/qpRK8/fE/CTe3+Wuty1xtxeEa54IT28uvR4evqOgsjJkwvuyiKAkGQavFNh
DJuwM6anYdTUh8Q0ACePDsZmoePUnyA/qm6R+hE2t5m6AcVE7g8yw2VW9It6zJzIlTgECm/gCDHc
Tkq0jziobfPCsbHGtI2PtTJGj1mnJWQUcWd4c1gJY8ls8EwrrTtI/+B5Z1xg5WOA63Toyrk93Ztx
HF77ap5cOFON/tSQ6RhTt1NS7ZtI7tewmuKwOJsK6irQAdHSOqvQKZ3eZ6lZjBvEI3yvBOzsdqOM
BGGJavirhf7XQfb64FpEuy+zTrGJtgk1A/hfi5AmKjJdaWFKb0xrqrdpTlbbSL7kqU5vu1bjW/ug
y+9//d76//OUEaK6//tjxlvcbuJv/3W0WPofdLKJncE1UbxDmOvfR4ut/yGUY1RwQHBDAXUSef91
tKjaHyqXDkQ4loqQE+Hr/n20cF9CSsNggO4DF6f2KyfLIpyBQA/Vl1YpxX1US7Ql97OoUERv2rbf
N6g272pNAQIp9NpfTcYbS3G56sUoCIfrUEYorcANOj2+SqmwSujt/R7EvebihEHWrYTxJpLQ8f+/
G0okM68yampfAxWOrN/zRD+Mlsa9L3QSgjqRV4Cki7RITB3XAhk0hxqZwFKJwraHVE9VtdsXhRRs
lAJkRdYPDZCaNiz3veOU+6yRG+xalObr4NQad9O/V9gbk/rGp4NnBiFJVGdVLofTN1XUGls+aej2
ZqearozUN0Z92ppyyhufjk4TknnI9aCdsqRBNmWI+3FSdXullKQrOOHBhT5V1kZTinRllbz1Qq+H
Yg+9/nTKAABulvNunzSavQM3E279EEGNX542wOssRqjOnIxLg/lc68rAtpA3UEktj6neWg9gV9bo
o2+8C5NFYxxoIfT2MwalNURRWurtHialfjUVo38/Oc1abrzIu8QSFEVhofQHcJJdfDpjRavaQzGo
7T5Q8/qiUvTWLSvZvkjb1LoMaKV7nRU6myySg5XL5a33Aw8vHCnRcKJwejqyHEsW4rBtu4c8Q/UY
A/btEK02us8XH20ksn/QYzwsunmno1izXNDZUMt97nPzF2MFagg7Vg87xXpFQuytoaA1AJQSJjbI
iJ0O5TvEIw3k6z3WlNblrHbWRVaY9W1lGfmvpZB8NdpWIN+5D8BTUw49Harvpa4sKYftM053FzkQ
BUWNIDm8v87feqHXoyzmrs37UJ8z/FiwtSN3QaHeKyQ13kmzKv3yYjh9ocXcadU46W2WMlSL8E2h
J8bVGGRr0/bmCwGaJU0UNoAvYMNXJ3sEPykDr8QoM0pzRqhCFJWMaBPLWbRyEq0NtZg7s9Oqspid
Yl/Gmb0P/c5yw0FSNk2D+877n+l8IzF3r95qMXe9H7ao77IY/An9JEtIfJiR+vz+IOJ5X0edLyvu
RR8McBSbdZE+YNHpTz6GRBh0GPU+aDPjgBQjph129oPTMF1Zem++E8EEFAsQIhy1pwsctak5bm2r
gGgGOEFqw9xLJCtZ+UjnowiVeernLAbqBsu8vMLrKM8yK98nYfsJcGuyLR192L0/c2crAUCy0OkU
KE6KCkv346KNVcrkFNZau+89Uwnbn1rYVju/rM01nYazF3oZi7wAFSBw4Uuw2GyVSRxBRd1XYap+
8VHFcxt9GteE2V+OspPVIEDW4IQtAk9QpUulhQIdwwzYZbqX7SS8pT4TXedTM6BPa2TXc513RwVz
7htJG6rrKk3QTEMt4HPX5XPsKZJduAgUzTdWJ8G98qHpcwM0D6hRlitNqbNVK54TVgSNdr4y+v6n
y8hX/ydn57UjuZGF6SciQG9umZlkmbZSm1HfEOpuid4EPfn0+0UtFqhkcpMoSdBAMwN0ZDDcMb8Z
UgvWZBECnQBj00fWB82uRajEpnPGjO4oYdr5/mAz6P5RcgKutxVqN/V0rLrYKUJdU76RfRrnQnXe
KMpG6wvmCsVDRsJF48ZEJ1+ryMpVUYR5VLSBU4rxElnYZ9/fttvG0sswjIMdCMLatFxIOl7HUoUY
kBcmSQ47lulv2nvGgq6CAeuf3nUDNjJr0D6bWvVUrbjfGEbihQLW5heeJt1P9K75E1l0/R01BOdd
CavA8YUyTjkgm269UPSog6mp0ZlW57H5v0nkVe3zdeJ6uw46PEYSV6odL9j569+uG8ta8yrmYV4s
rl8O0C9b2GAHJ/smdpLlfhIsKVIsI3j5K149J0rsqYMr8DCM2ib6a2ky7UTLBurkaKfP7di276Jp
+cdZk/7P+2uz1aNhbRgZmgsnnSIlhc3rkY3GqRTXRgXOSRLwvfMM9sFaF+vvumlRapgGxxl9KEPz
54XKfX0WzSLyU4ONwvqucT2OXdR33g800MSPOLEXUH5Wp4I3vP87b48fuQXxnays80Rtf+YAwX+a
4zQPV4TJzlOR/bCSCiGqHuW8BW+Zg+Fu0im+ioSZEewBO3G2sR7eP7XXqmsW5kNknKQhxTvuqM7P
awo3vt2nUYjno/kjU1Lts6s46lsfLcZnN8BWIGDHsGxzYhK9RQQpGbJwRn7y0iNJcQL2eoiZlH/M
9eUrqVZgwQjZ6UduUTVVWmNi1xZZKDKUYyFBIJFnj+X8R9fN5pOTtsbTsmjJV9BT0aleY/NxEmNk
nseqnx9BkHtvnzYcGCnnCZ1QcjKvN2NarxoWwHYadqWacwIU6DYpZKP7e2nnSNP5R+aLggX5wnYv
teuCgkaB4eyQKDP097K5aNnwRlCkPFhXo8gj/+pIa8g1DA1vRjgtTnnJedR9CntHXeS988vxpYOn
UfylCrOJpqLaFO6wmEmI6AVkYBVNkzRuS9/CFwnrVkcM1P7FYtqw3O30S1GrwwkJQaR63MxWH1PP
riv+1dN/Q3Q3/m1mJz2S1tn73vg7S4UgiOF4Q11/ib5OFWygXHgZw7Q8lKu7fjJpU13ur+ptcITA
DcwF0lxLDiRvkFffOxerFmfpmoZpXk5PlicEnuBk7YTvR0Zm8k7cHhsscgFgYxSKafL2dGLQodPt
TEJKLP/OmfMRU+7ML3rna4MoeubqP+9PbQuxZi9RvAeSSsUK4A3E+uu5Ja42ru1cJaHSizxEdWmJ
kQOJ+7Mgj/+oaesE1dvun+dMrWkXx1XQ1EbyiaW0vt//Kbf3MCeHgwOBCJAGRb/rX1LDhUqyMU1C
nYA3cLwyf7C0YQkRoorf2YMwD26E21W9Hm97ivRaXbyc8cBVr19sN9POiTv3yOHb5cFQR1PbFOs0
swOOETGUusCvlTqHv9M8nwHi2LNPO8EI7n/K2zeGVZUBHh0OpO62JTOoBG3vqXUSGkmkPYhcNQuM
F2nOApMdtfdK1eanCWFRRCZ6968ii7R/7/+AvW3F14UJx1tD13NrzpMYuQLxj30cC118bqeh/ubQ
wjoNUWQ8T3z1i3CAchaLmT95sYgug5t4ud+MBzWIvUWmsSots2SRavslkrnGeKxok3CeNMVvOXb4
Ig3wE+3iiGy0OxSNU44U1VJj6+UWzSMUEcBrYYt3LEwwWjz5gjFYoTfLwTOzt5+A15oSyCHpVJv9
1NfZ7A6FE4cCQVVc7efpgn5DhAFAqvgLiqIH++n2mqUDTSaFfQJXE3T066OZjy2owdSIQ5QE6+eq
HbV/VaeqDkpTt3ef5HigP0HlSJq3yw/86poVc9b0nVDjUK2j8Tv2t0jcx4YW6A6KoTPJ2blps6O6
7+7UXDJfCLIyTN7cAjEFR+LNKg4LQ23+XOth+pxoxhGi9qUOen2vA97AxhtuFdhGqhPXc1MUd54L
cJbhWpjl5xzY5a+Ya+FpybBq0SfhQIlzkguK4w3lq6w6jZUzfwIShb5xXR2pMW0pZPLWR6pTqgpQ
3Kepu7lrwWtxgWQln9rw6o85Edy3KlkVXlDAg16WG3+obmUhCbQY4p860wwkCBfzIY+y7H2jxzHy
Only9PbtLQV5Ovn6Czx1W5osVW1SUkXEYdt4xj+qWo2n0h6nI4rCltjyfydPpxpiF1hzxrpei2Uy
UAHtkxhFIMf+WeuNdynatnn2EBJ/btDoeFy8NnnE6V25NGXTfF7nZT6KFPd/BdAaWu1gUdUtqp+9
4A2RoyCPu2Tr/7BjM09ZXQ3nHtzwSQy9Sx3Yy8/9mmUfVuD/fokp5//uX9M7X5y6g4Z2+ov02FaU
awQHrDWmqwSl6uSfFfjjOOTl7dtfP6nlRvIJD1M6Kl1/b46dk9gVbmPx2n9T+rl7nyZlUAmUR4Xq
HWSdO1cjZFgSc8DEfNytlIWRNsaaj70SzFk+BOSlzoX33fpkFZX7zK2f//H2T0jrg5qZg2YIl9f1
5BIvc62hGJic4a1nvDSnk5KCRfsPo0gZFzQUEF/fCnsN1UTgNLRK4Ax14Td2RiwYzUc1G/lbN5cU
RDeasDZ/cR1uDkZcLO3QryQSWb8imNpMPcpsiwebvjZ/OgaUwM51xzBqIufggdm5+q9G3rRZ6LEk
awspPEA0LfsUY5548Tp566hxdxpqMT0D+Enf/lFfvKMoq4KH5J/rpYP73XcZNelAS8o5VEdu/UyZ
uvD+0u2EBWzGF90POouU9Dej5LY2We3sBVoJwnpu1xjhQg8QSKodednsDcU7hggBIt+kuZuwYIxa
rZiQUAySZHS/OsmMw6uRwfpSk+V8f1Zb1oO8RF+MZMHlyvxwe1nrPZ51Kx6ygd0aczDbdVJetAjd
8iqd1V+GNlUBvtPpbztzi/U0W2P8qzYHDa1GNQ8dOx/PCw/vJ9x8ldjX0PjW/Ibb8NSNSNInleWe
0eA6YvO+FFc2O5xoFJ0zYCkumdwmxFDJbCInSr3Ayovmg1lM6EmuGsT01HfLoSzZAEOy+NQ1lz/S
YjVH31OT9FeOqMIfem5Fn5LF0YHNaOqK0xvr3vi2WRvVaZni4Uj6dGc5wUOReJINSRbspi481Hmc
ISrhBoMKBfLs6MqSEBzU3gf4L/bl/oLuDibhCzIgAJSzOQwCIputaAOm7GOlXbwGHNIyKcXFQZTk
IHo9Gmpz2NXJi+22n93A7dL5I7CN7hHH3Om9mNfoADh+NNTm8C3jFEVO3btBkrvdlypv1QeHls07
kQzTwax23lLUfYGu0VqlHGHL//9V9KpQ9kGAtnWD3kI+Wknc9eJNzlHktj8KKHhIMjS6tgWmguGX
rGWZqOGj2gDx3m+Sqjzd3ww7+SNgPzDw8uICYSof2VdzyVEnVudCuIExCvFNzIL+d6SY72zKsBJf
hvypgkTtSR1sQOS23eUH78HuNF/9gE18OjmFFpkqao5KS1EUSMDiR8tkHUxzdxTUMqGQUj2ClHs9
zXX1ci3NGzailmoh/w2ZraqMD8Kf/VEouIKtBQu3DX/cJVuisazcgFL5v8mMO6BWifGgEbK70cm0
ZR8EaddtNDlQxSHh5K5IxWB+SBKl+DYprhV2TXRUczsaSs731eaoUWbFrJ4zJfK+fIZZ6YW9Oa2n
bEbV6f4+3BsKYJh8PcmdbiRddHtMJPTHDUbkph8WOO9P81KlZ2/qj4Sq9lYJnQeuWYdQFYj+9ayy
YRHQbNlxq63nvhjc+LxkypFoxU6cQx/ShjJI6ib55tejYPTb51C8WKZptJ7EkqZPBZi1B+lv7Ke6
2z6PVdJ8v/8VdwclxOcDAgOivnY96DhoSjXmthNk49RcZB/s4kXm9Fz3/fqRunH/Y8iN9ODm3YnD
pX0OZTxMVIH3bW7epvWc0V3Y9Sg12x/KacJFC92vi1Wgee0kxpH81M76EcLJ+j5SLwTim1055tba
qD1nua/b6jykKMYisX0kS78zK9qZEPiBKsKO2BIxVL2kXSSYVUUqcdYaUSETCKa9xOlSx4f6YP/v
lQ0YD26pgYWnRGdfL11Wl02L1LEDUt7MSlqTevfZGGpluRgDuYY/FFyPaIZUn+KusYMmlS21ia7P
c5XH+qNCuHLwzO0cSSlzY1Ewlj3F7W1mqIO5LDQ+Aq+O0nPfU68wIrqkOD/8lyWFDQ6ZDuYLtODN
K2SC0mxzAqOgydv08zhZCQSb0T2oEO5tHFxZDOp2bFRoPdef2FbqSe0oSAe9w/Yc1AwX9QFtjftn
cHcUAGySWcE4Wz1oLFm6LMoYpQGXhfzx8Pfajm80vJcxOcRs1HsIbWUBcnOH5c6oNkWpOUHaZevF
WArXbxEa+w9T4RLhbzhiVAQ3JxuDET0tcBQIDK9tT55eu/7kJkf8o719BjThhfNHrL4t3BpoErc2
hOOg6xb3YVJi7SlSkvIzhNv24JTtDSUJwRCs6NzRHr3eAejvF8a0JE4wkSiGJDv4ipF8BFWimuH9
bbA3FG0d0k16zlLu53qoPNFGZ51jJzDdGb23xU1PlVmijd1ZRzHcXgmeFhK0ajqetGG30AhNywBa
g/MItNZ6THP81fRauVCg/p+j9LGvxM7XCmeKk6hU7oxO/zH14ud/mC4wEzYK9HjQhtfTjaYUsTr6
gFxfKH7WlktFL0fbuxUIoNwfaidkleEP9AuIUDJkuB4Kh3Nk3NTFDrpGV57j2tLPTayTL0Wa9t5K
9cqfp0pc4FyNn13RHQkX7J1vWgxSCYSKsfZScH0VFGEDjpRpqdlB4Ram75hVfxq5Kw8u39s1laLy
PD0mbFuClG3JAvJ+taSjsAOyQBNJcRx5fdhwzm9FE/qztWr4b3aRfWnrrP6KNMIY4O3cfTKzFT+H
+x/8Zsb8FC5NsDISvvTCCXodBq5C0+d8Huygd9Xy2bTT4ske1YPQZfveguEjYAEEA/oXfYBt2Txe
vKlxxTiGDqa87zvi6FPfV+J7rOnxHxUlsaPi8PaAvgxIWRw+kwQubO/pxorzUtfgCdit6C5ZXsRn
u0dvB1uy7nL/A27DMip29B3g8gBMfemvX+9YL1ESS69WJL55Uv+lZvh7VZvmXLaxeMhtN37AoW7+
+/6Y2+m9jImgE1uIgWH8XY+ZOOgU6yPf0yxa/bwitu2rCbqF4L+OVGu2S0dhCNQ5xEQOP9QcyVt8
vT8sN1Nio7JFiBihExQaUxtqbBdIV9G8tCvvjTQFOR5lZpAtEop5k2bpab2U4zhg7FcZXYiSxPqI
va+YEXnEQQkqMTYMXEWPM+/KM53m5EgGcHsgXn6AzP0pnEq3xk24gigkhuJ2IUJks5zcRwUh80t1
LtODg3e7byDh8UxJ6Vgw41skizugHMWBbEIPt3tUsSt9/DXbo8TE11X66GoD+jUAHd/4dMnpsV2B
2JLHEo/K6b+64cwIgV+bdkGYj8WPwsVusm3El1Vzjkg0O9+RKgYpA6YrnIutY5rRuJOCoSYeCYR8
j6Wwa3+JleUgK789CUDhEOKiD0SkxB1zPZ0Vuwi7Gds6pA4yfZ8MaRmhOxWEciiwByv24qvyuuxI
yAfyjmIzC0bWtx2sElgiIPhfhk0FeQBPa1wWPpsDpcYL6JWoO1VTjatCnswuphxj0wlfY10/yj4d
9e9oWn9ycIvxtKjRUp6TSTfDpjGa+tQXDToSXd7Nfp7UDXbETvw7T4AsUikso/55tbthOXurPdin
kk7e77k30i9T2c6PS10uFwT08D/LptbwFQ3R9yAp2qoMJ2dZY6AQxVg/KM1qfFP7bqrDzlrak0JU
eF4izfghYIQHIJ6N8tLYQv07jabiH2zo1OUc90W0UHaDD+RXczs+JkJZNGTwh+jBVKxVXPSmLld/
zB0qw7oJcR6ZYic9uGRvNxNfHuwhkg5QLNCF3Swz6nFetGRVmChl55tOp/kAJY8YPbd3HXg+UgeS
EWkjtg211BpRQEoLZSjiITt7Wm+e6LmFk6nFJ7iI7RsjcLmdSIqoAcrw+yYLnbO2QW80rUKlHr0T
WKIYSS5s0u+/FTuTMgDso5VDF42W7O2ny9YysepwsPPvdrkapyw3H7oeTedJ0cfz/dF2ForzBadV
ilDCwtKvFwp2v2MRtNVhO6vrZ6Ov0VH01LdCbvlyBhL0hFBS64uc+noUM1KsURNaHYqmMN9NhTZ/
M2pVHHy527uFUcjbiQORauQTXo9SLBUU296EhrCqUQA7ilq6NprhXBrdwdWy99nYcODSPBxdbx70
TLVEnitqHY4N1F8VWCDt+2EN3r447G5wLTysXGObtEWhtG0VcwFPZJq0k96sPWQE5agJuLfh6HUA
xIUJCi59s+G8ueYCbrwqnHLh/i9Bv/YyLMgt596Yn1pHRI9vnxW0K08+2BRztiWjYtDKXOCSEQ4Z
fSzXUZJTmSj/4bCyEZgNBEaUTLfeqPPQTDraoVVYAzm6VF0Bpt/G1OX+XHa2HMYN9J8hERAHbQEd
CLrFuGIYdZhMY/lA/lFeVj4bONT+SCf/BrnAISKnZC7SL5IDa1xv76bo01LJeKCp2/a437kXqzO+
0zf+iUHkv2UxPidD9We9eM9N2r6xZ/syNp1HtAmlpeI2z5qQAZqoO9ShN8TLKdPGBiBqdTTFva9J
kUwyeGlyUum7nqHOtdhFZs0odQdOGLPDIOuKz6nbHl178sLZRAYEc+j9SAI709mcLG9F0hSiRB0C
UU9wJR2wE+yMIYyKLvtgrDH2B8A+UIGf4j9EYXYHUdDO9UFQx9BgyOQO3QyP/p7TiCGtQ6f2llOr
6FZAe7Q/2Jw7B5v4nycYiC6pwLbAQiJbYqoEgynpre5Ttipgv9PVFKTkhA5+lavjwYi3MTIQbwrP
qIPScr9BteZaWSkj93BYdIt4tuth9pu4Nt+3WoYXLsGQ7gN2EO3Bbbx7NHhV4PDIWxJAyPXGsea4
w0gk4QqbV1pWQ6p8jdsqf3Jb3fyF+H7qE/QZn/q0ap90gvRvA+Cfgx+xM3fiHERkSBE4qdtGZGqW
kzaoXhlqvac8ZXNWvDdVKuEd/l6nOtPH9wAFjqAHOxsJ6J58HVQpGbT1a1U11OqmhgioBVD2sOSJ
5ztINb59u1oy3gHSKnn8W3BPym3tWqVehqpY4s+rVD9WKDocxIyyTLo5kxaLiGAcG1aezetFTByn
Gqpiwn9L9OnHem30j7BMq/OMU9QZV4nJzwTWd7UY4vObb3EY9mQJbCDJNpb30qscC/cTPTOQ8gjL
Rhe+So6KV+BSB0hiTgfp8ssddjNLkjpOvwwntyvG/wqmaGrKULHtX2Qb7yylf9+n3jkr2k96Pz7Y
U+kRUbiPYpFGPdlFGJggNPX3+3Pe2TlUrOG/QQaEab0FUOmViKueRwuGdcsNWFaoWeU4Fbx5FEjC
1F1lEotQ3WZNjQxaURGvcA5NLSVaNqwgtrsjCPDORcfHJOOQ0Gfa5ptR1LkVWleCazaHevWrqlAe
FaBoSVTEaMMqb+2S8xhKhh07lbsbjuMmYDKiWRv6BhvJtG3UcyGq9i9znNYDWZud+0RmUJI2BKjo
VhzbiafU0PI8tLx8/pHMendZ1rHFpifzngoxak/o1uFqeX/Btjqlsh3DzQ1YVicbgK0u982rs5Cs
XlYlcDlCYKp45SpDXoQlLB48I+0+xLRiukTlon9etVI7w1OgC620RTB1pn1SLCQsY9LW0IqEcxCC
3DTl+GU8Zbgry4qHLG5d/7JFKXixE4Kr2qhHP1MixDRx+wUJ5L1zzexDFGHupKvxRycp32XV9KEU
ru5n1vz7/ifaOTlSjh44MRW0W2GOrMWgyhIQ1xS7156GzhPBsgzjwW24OwoKCLT8ZF1t2xhvxn4e
rErJQlOAjSsMu32KeuvX/ansBFwUeeVSg5CWWef1J+2qwm3Mxc4QZxob/LmS9eR18KYGbzgYaeeI
0uphI9tInEmF8uuRjBlI7potuOvMa36KU+63zolZPSL/9Ts6+0fJ4E3Nnu3CWwWiiqI9Q2+bIBgH
5MWYwoRz1zR+soy5qrFxVNI/pz62wsabi7Mypy22pq7nz8uSPLdLnZ1W7PgOdu7eUlKpl0RjMHCk
9ddzl5HSrEVlFmrq2F5WzGnQLG+mAxj/3lqi+4jVC+0QWnfyeX11cF0nifFRUzMouXUcDOUozh4g
m/NiVurB1XQ7ISiM9AZeokoS4M0FqC6JOTlRWYbwspRHM5p/dkgsH6SJO0Edo5AHsDVpR6N2dj2h
RRVZ1usGVOasWb+PrWf/JTJLObmYgH9uykR7r2EYyHvS6k9OpUZnzc3f2jgkrOI3UMQCti8jO7mt
X31U8iH8iTKLK9Be42DWx9WfG6vze9M5ip33PipW6/TS6HRyKjfTHaZ8UDsPer4u7ORSL1F+Jsx8
e+aB1SKhDiK5FETpUl5PyGsMq0LSsgiTPDIerHIaPxTQsd68F7mwpCsStD1ury1zL9GXNMmXiaVL
MzplmA2FDYYiJxjjb+XIyBV6PdTmcJlxzuqtDFU09Rd1hF4QReWRqeft2WIQsho6R7LHv1Xlr+J1
qJ12LMIxVjtITCIKIiCOaKst/UGAeHtRMhSwEiILrgtKp9cLtIIqWVS7YIHapnrqml6H81mXKn6g
bZP4RTUf9d5uAw1GZJWoLhDf02O4HjGL2tRrM0a0RGe8d6j+n6xlcs6tW+snKVWC1bTx9sIJg1IM
lNwcRLu2iuB5nnGveEkR2mM6PY21gVg8JAIeheWocbNzsCBBsOEJomCIbQmO7jyNa1V5ebik5fS+
KHX771w4yttLgjA6ZDOMw+vJ3P76Mzp4tqhqazCMpU8f9K7u/uqruDy4FXcWixPFq0awC6La3Nzy
RLmGqgJBwqC4iE9JI7RHkarafIL6q72fxtQ+j63jHqDKdkeVBq1AUx0qxZtDBnNvsBex5GEMgyoQ
Js4EWj9nH+woV4M6NrNv9upZ4f3gZG/dmCONIJhSvGebu5eiqy6rJHnYN9r4kHoYOggnPVLSuq0E
sWxSYZP4h/xkO8rSJ7Y5I98WWr2bPdoERI4/9+UvlEnywEs7OywyD4D8Uibuk9FH5kHAvTvLV+Nv
Pi1LaWpd3efhtIr43dygt+3X1lgf3Mg7KwhuzgHPRSBCh3hzyLtKX6JERFm4Vmb/YbQWbITMWJzm
cdDPY2e2j0pZxt/ur+BOyE43kXiPrIIi1w3IK+0WvIOFQHTBGlNx4aHxPqRN65Cadca/k+u2v8ZW
dZ5p0o2+rmbzQ6IoeojdUPVeLfPoYEftXON0pPAfoBlIMiFVFF+/5iV3py5d+0Lo17gBKFlxqRZN
PYvESA7O6c6yIp4nJThetFu3aVTpRotezCQJRBW4CCUiv6AaetRm25sQ+AyKJaACQbht7hwzVVs1
gh0YRnkC63jFsbVSM/e9YU1HbandCcnGrS5xIdT3rr+dU6uRJiyGSoT3I7bdCtXh5IgatLdLAUjQ
vOENlOo814MMcwJNwtWz0HCjFGSzmC9NtcTvcDBWTkls249AE48yhb2Z8bgjyk7V7hYcnEVlPXh8
Ngjp0eTTZZz+mMdafL1/FnbedXpTPLIS3i+NCq6nhtBXZOolCZBjpdPHPI7bT1UWocExVF5/6iPD
Ojjxe9MCvYlMA/EebcvtgIto+jFuSeS12g0txcRwZFEPveLkH3Ndz5KZDeaf6O9yzLfInQIn4dHM
xyz0inF6UpNpfpxKLX1nNEP+KY6hFRPIFI+AntO/u26l/pOUa326/3F3zgGfFjEwEPik5VtxF+hk
Q+WuMfeMu5rfPCVLfaEirtBG4xHif+ezcthQSgbAQKtxW9EapmGakT9Ow6pWq7+91GR3dl51vj+h
vVGIxujkSD8TDIE2u0WfUqyJcwRNFO2HKAEQGgI2/f1B9r4a7Td4qOx976YLQZmTvLtK0nDOY+VE
mWk8VZq9+KVu9Afz2R1KsvPxqqDHuC2Ol+tU2W3jJKGWKH+JeI7O6aR/UpQs+g87AY0dCX+nR4aw
+vWH4/VrxgXp/LB27PhUL516MeY08bXozdQFMg/YJS+lIJJUypvXQ5mogkD+19FpMQX1qBaoJQ6B
7uX+Iu3EJ/K2hYFKE5h20Sbgy1oLb6XKTUOaUkgbAPCP0gApN7u7QD2YL9OC/vIpAo2x+lMBDwE8
h2Id0FxuLi9yH4det3zHuZq3WngS6tjHHecLHcb6Yzpm3WkEZOpr/OwzuvTRW8vGcjy0AWSpj3Rr
u/29XmuRha2ycHScMvDUafBds48P9v/NISOABEUJmIs0hMxObtpXyb1pI/9Kwp2Gmjf9EsownlXt
/wnj/3/Vxl66bFcXpBwFLgFlKAd19a04McVpSpqpSEOFWkLjL2kHQEFBl61IOuMPN/XyD/aURWfd
bJXQybQBp8FWL987Onp4cdfl5cnTxiFYu7jzC4E8aWtM82UGVIjBjKKc2xSv2UQMq3JyDLF8UpbU
/nZ/E94cXzkHkhpeLqmlsL3kSyQQsQLjS5n4TOAQIkBP+zWOuKk/EzcfXBZbFxOqPbigSVA4SEZ8
g7bbzUzNPIuVCfUQXUeHIF5EdnEjSnZP0iIkeuqcqTb9op2BwEez+N2uS/wBv2vU252lVnw30twn
iMXV78Q2lLBedLw6utiq36eVM35IcjO+NM4gnok16INycv0RJeRTZazmY99nLmbUavtQTqbxKCLl
b9C/R5zv270njd7I34iOIehvKwqpplYabXoEh+rC+rBg8+bnZpMenKMXnNX15qP6QtyB4CwHl3LM
9Ra38dnWCpSOw0hPPX9Y9UBtcG4VPQBt71s36M+mE31CMq7wzdIMyIofPbMY/Qjr0aRaPs3V+CUa
qbRP6qT67dQGohgMf0FSpjbmg9LH7TdBOoeKEW5GssC/JUxBTvYUk85XYFbjMvpVbZbChxGgHOyv
29uMcYjDgOkz0k27L86RdYDq7gZltBp/pk5W/awpQ5c0jovyjxVM4MGAexOT9AOSWKBJ1E2vVyHv
nLkdeBqCyBuVRy8j7zLmpHhrwAcmRBapJP1Ldgw275Hlpe5IxQ/qRtNOj+bQp2epBvdf5gJwgQCd
DAos3PVcbKPu16ZkLtiWJO9jVUx+U+ZHnlC3Fw5ZDXQnqhxEWzdXs9XhA5+CqA9ivud4bvRCzf2k
m4zc76v2CCixNxoCMVBrgAyxUJs3NnH1eswn+BK9aMTZFok/uvU/WD8c0fd3dp6MHS0oBEjJITV2
/fF6I+7rpHNteGzx8jyJgrqC4ZDpjNb0VSz20S2zPx5NKgm9I3jYhJGpafXQ5qBHlGvR/5gG9Cft
ElmkHj3Ky1Rr1rf778TORicRparMZUOfY8sGWfOq11C6sgNX7/XnKLGyCxWqObg/yu5ySQ1tGicv
cqfXXxFyOR7JL7MyAM4kwDEeOmOZfWuxj+j5ex+Ql49rGpDXTttqcRHjM1aIHxS0n9ZVGB/HGZju
+s7CU+etNQNUcWR5jTyG1is9q+t54fxU10aUGkGr46mZtK00WVGMy1u/Hs8rW0/KIsEQ3RZB6sxa
Z4bRA1d4P1c7107UFbygVYfioGp4uxsYiZY8sTjPOIzkzXzEWHD/6HrQ4qUOPN8azmVcRG++9uQo
EDVpaMhukVzCV1HcYsTqFMeGThM2w/soH7SvSqcNX9781ajG0+oC7UdQosow/dUoHqKMSR1NetAs
CAKikZIGWWOpf3a6FR0MtfPZQBVgbUzfEn3ULQpuNdEIrt1ZJ8oXj91oWs9D6Ryp8O0OwuIAykDa
mpfwej6ziFSUexnELqqF3oLjPqWTctTTui0AyriDsFej8Ehra1ugqsYC1dOy1ILVrdovbdKDyOBp
6ZPPikka8UmLpg4NVrXJYW9FeMj4DWTj+LGNiyKlLjklNR1Zazy6GG+nD6z2BRmHwQE3/2ZrqnHZ
TymMjsCM7fyfArwh3W9VHPRJb28PivQqdXMGcKUU7/VH9sql7AqrUvnIdPNcd0HiPS7ejYloTlZZ
tAcne3c4SI70ZeFQOVtBazXT4deUsRpwYNbHqjH1ILVRK4rHMvFntTxSKr35iPLLSU9iiTCUmNTr
6Y1RarZmZVqBOdqeD5q9uqgrVrv3T97NrBgFnQj4L1DeeDk3hcdGXZFkG1wr6Jb0tzn2zqntFhM+
ff9LUazyINPdmxMlERKPF8vUbadjxjatE61qBXNjFifE2ZtL7BnFwU2/Nye4vMgCgBrmZd5sDAF/
L20U0wy8xI7D2aPmb47r9Ng1DohJMzkSpnxJMq/yAElHJQiQqoUSurL5iOlAk2hAQTTIRETfslnH
PsJWoyva0ypMWCym2TQJhXAd2fNuLXQMiNt4+oZHhZWdE8U1v45l43wtQPxovptMvXYpak0xeDxE
3fvD1INJLqZmOWqrvdR8b386OgrEzpQftlx8rbPbcqkiM7CMDBT8KgZN+FNb4m1RTBP6TijH/0MD
RUmeuC2E6aP8oT0Jt8tXvyzmmLKImWrzuZ9w9Q3HXvXGcLS66t96cnLL92YHhn8bNeMzL6DI/WnR
8vHPudXVr06Heuhl1GS2WVnaWB30fm7K3awKaSAwdYIlbEg2qzJkLFqmCTPgupu/V0AqLkul2Gej
gSCISJL7bsbN7GDQ2ztZjoren7Q2pKG9xfsPs7uqTky2F69J8aFeRu/ZQ93j2S3c8SERWFP4uV1P
ZytulIr1td2Asmr9wayz6CeqCMNBkrpz5CgTgTaDLg1Wa1uGidWxGc0Mer5XJeaHBc0lXy2W7q1h
ArOGqQ9FmfICDF55JF894BQfe1xleuQwenN5Z06NTU3Q0d9+fRCCoO+tAbkGjrgJE1pDT1H7yM1g
weDjZI1oXg8mJ+jNVyLAMHkjSqsSmtrXc8koH6np7Bp413exe0JHTQE0q6h/9vNivJty1/zj/oA7
S8TawJ3CCRPu04tk9auPN+fOohUGkalCQ9YHacGp6L324OPtHAcg42BFJfqfrsLmUZ4qc1DFoOqB
KVW8PY1xLgiraedoIlLxU657HxhJ/+3+5OTX2lwwOByzN1TJPWb0669pL4WJtuZCKKTNsT8sc/El
m2bnojWLS2kwGi61G6mfI3f59/7Acj63A8umE5QOPKM2AwvNQaPcGImP9aG79GM5fMjRoX9cBlt7
uD/UbRWSFjqVDgl/gEd6U1HN2yFt8FLSgipVuczapClOCK11zHpulPwcUbr8lZiZdQaG7V5o9g8X
O3My82SudX9BOa59AgOznntuY9Dmon0q4gSfF6dH1Veh8egNdfosOBrYC+vlaUg1PErvz2JnG9K7
BtzGbQEIYosQ99DgUlkaLfCs1n5Q5jw7RfSeDk7X7igohuioF0tBj82t3JWmSiGq1wLFbj+2GBl+
6qNMO9h08rrZrD1kOAobMN6BEm+BZXVHTXhWBy1IlZWrNh1/ek2pIyo2Pi4dBYj/8OEIdFHoQRGC
sON6i1epkQxR12hBj+mJr/aG85ivmFHdH+WFYLedFF0KkiQuQI7w5var8AFqi7lRA7WyKusE2bz9
CxMxKqsUlNyfSl4m3+pEz9LTbKDWRkl2nrqgGKn1+nE2qFAdXa37Vxhz1Pgt6p7/GE63/j1F7Zj7
s5un5gWKQ5uelNa0ilMLdDoNUdDjxSrMYW3Q1fbsv62y8byzaSyol/Ef8JhrQxtTMovIqPw0M6sf
5RS5vz2ao/9oJPZfRtOdvs69kpognwzz/zB3ZstxK1e6fhXHvm7sxjxEtH0BoKo4DyI1UDcISqIS
85gYn/58kHf7qKrYrKav2hF2hFwks5C5kLlyrX94wqEhm3wI89ZnU3RQAqC1SM1Xx1EDsKq7oABz
U6hTUKBo+8HNBtUNsC+hwwRfs3rIkzF7Em0zicAwC30IBrVa2kCr3alcSTC59Pnis7X5D7dynNjt
Sm07RHlq+7YA9+urlVt+O7E0R+HGnZWCMxrv8Me4++wHgI2ryuDq+bydqdhxvsseBcXK7agJWadY
XMfvz68EY93VyNmsQ+5vz8Vy1NJ63ibV0AaiN73beIzzH28/0SujgGexwPuD5FhJTvtPpCXDXBlz
OW3bwbyGtG9nvtcxlyfenOM9GhwxhxIFT06IIykVz83rBeCdutW4c230Ka/9SUnqsOumUyJXx9B7
Xk+ENyARAUXiZnBwn1Ktvs26pVm2ZLFDGYyKSUNdRczB14oiac+nNh2UIDPiFPd2ozd33MmAI+Zp
neeIzIzFZZ+UUR/M5MXt1szK6vvbc/7KZHCPJfOgREWp+fD9nqamTiuoXHDPGz3wIImG9LA1X6+b
Uz2g4+VFHGr1SwHmBVPusMw8VGXTFmaybPMJYdAl99KLGrnQd2ccjLIWdDj/KZsf3ph7VSrSrawZ
XdKIOoTWRPW9tpgzpHhTKHeom+FWJGYDta+3Z/KVx1vrb6sdDHcy7zChsqSVx5E58T6O3nKRVdFP
zxrVE0+HU/nRa0+eiGgFHSb4W7Tv9l+SesFqfdK8bhtVY+adNZ6clQ2+vUu2MaJ5+mpaDVoIaiWM
yrelZ38aEjdVmYfRxiOn6aIojKsp18LBKlLdR49YMbF0NprE17RRizeTV1v6hpRpMjexNTWPq+Vy
HIxRMqXoLaAOcobDIjXMpvCmZivyDmq+hVLzpkSnwDhbxrjOgqmj/O5zVuatTz8gFUESUQi9qYsC
q5h5yZ00KCxdfGnmwVWC2h1iN/TK2r0CBCnMM1s0YJmdtvL8Ohv1R7XvG+EPY6GQu0WpGDYDl8hs
E4kiubeRQSjo9wlXBr+k78OoV4XqGzoZtY8MTftSt1qUh4Y227WfRXrxpbHb/BHiQn4/uML+0US9
8gAkkp5Eo9Tag9No2ufe6F3YaXVpFAF2Z03pN11l2aDS9fHazDUduLo1ebdl31aR72VOagXzXDnT
toubHM1lR1mqqwI5JZr6SwWzZ0iUXtDydbmfN7XrJTdcxwsVXTZneCBqdc3HGED92AwuztJZbQwZ
2itLUfhLYhWRnxjovewau44L+Gx6lIY0o7UP5tgmxmbM9a4+K+K2/4TPvPFMJ16iErNqVyStPdzY
ihLnvitQUf8YJXV3mcSLvmwa0xuxtk7jythJHrYMXDWzw9SdCtc3LWH+9NrItnwViCH4STMWBl5q
s3Y7jOyxfpaM6ifMasx2S/YmvA2R0t7nlTJUmA5omExpiy4pk9mxJ30HKcizrqH97SN6qUScj8v8
lHVZw6S5Cq9p3CsznmN1x/V18Gpe4SShl5lXVlwHOA1XVLjF8m0QzRxT0XDJb8cl664oky3Gtu4G
43EYvLwnZ1VjyasuRi+w9Um3N5rdxz9LozKvdGtM7mhXo2SBE3hyl5O5f3BFk5NCe045hLJxad2o
qVZ/b5cRe6feyUceSOmiKuCcHFFc743hoooz61sGEoV+KhVgnqfwFnMjUjH/rNvMetDHwXZQnNcp
cczSnsdwdLgUBRjKUnrGGShmZ6rcfjkD2tUVQSSFejfYCjx9G5RIoBcxVatpjKPJL1x3Am2VJvVP
vbKir5btNU+lC8XS70bXuO9Wbe5Ax5a8RY1Ea687+9YZxFWT1NHjWDfKTzefuixohr4rA8RonZfR
nNonjHN1bdd6uTlv9cEoisvcNqX0xyRtv8PQskpc/GI33up9nCV+6w7pTQmqOw0cc3af66YZXhLq
bPfMToTWCaEzBSqSsC+VF/dOQMNWKf0R089nNPn7x3ke1XpXoSHN/+t4gwyNQjOqoEfcOvIXTA0f
KSIneaDSU9X8EmWBb51HxWszY+Jphf0cERdZbkVf+LUELGE/2n4mxjQOEqtxNoBNbe4wluJ8kEg9
9+dWmrm+oXXyLjdqxMvwUXUIxi5eRe0TjzXoSieufQMI9KU36lFzHiGWPmx5kbxbW5guFmrTDB7D
1KpW+J2t08hOEAZ0fAqk4yO549L6LOGYknBqxqVb2fMHo0jVYEQ5nIqVOpsXzeJpBK0Wu+NFp481
1F6uizJAb1YUPg844qTn2N2lYtnJfWTLqQyzMrcwmhlU8yGKo+LejpvOZgkrLSMQpXZm0fq5qzwb
9pNDu4x8FNmkZtOZeDAoniwBXfbJ1YLQ22Nj6tqytZ3aai5KvPiaoEsG1Ifnzlu8IBkyjO1p9hEb
5mhP26ounGG7TLIqd0Of1iUlzdItzzKkNIEqJQU446nqvuT0crogppO9cyNhss/WJWrzRTdaV27f
wknP9Ua7UUHW2cFYpP211nTonRW4Qu7w+WTzLGNjTi4wjBYSA5Z41HaWPbBVNgjcPLZZmn+PdWUU
OytxJ7GVQ1omu3xcVC6OXASMXWKNHkl9HbMjpSKpvzLARPE6Jh+Bf+tpDziDZIPPAg0/Gqtpv5qj
0Q7+ZCpzFsS5k38xbGkru7YfMIrDm1aPfYuVzFicpNaDySsmyzf6yK182gLyS+EmKnoNqYq6T+mY
yxc8vHGAWwqp37t6lp8bPUATPxmbavINAxmCTeqIpDuL2IfVUBe9o6A4VzkPAmF0MF6TrTwhAVHU
545TK6rP5W9NAtMyf8mTvjW5LiXiCaRFe1khbRuB8dNaCtq1w+VlXur5LvIWZcAqpyzYvtvImnwn
TeGPp4pZstRonZ/nU2T5FVeoXd84arAIeQWPvrsbRsVStwsJXOrrmKF1W6uuB6YA2Qs80cRq4gkY
ob8zk0mkPihD8dRZStEHVjtAvKA5mV6ovVX/qChG6hwnMs7YlcacTbPNlDrM0zJtcE2aG80XtV0l
4Tw7ylVfIH9KEcqKnwxT2tfL3IzJjt3SmMJa0TnKYi1logazsAPZNlp2HjXpdGf1afdUVFFeBUbl
JDMbqpUh+TRqdRQu4IMyvxpHawh5aXJvI4pBPi80onaobc8udeUkO2tazo8wdepOPGdWZi+bJBuF
dh6XSvzVUQezDo3Y0tNQagJrtqnQdnJKqm2X1ChImUbWaEE518UVc5lyeU2qrgqSRRF1oKPld7Pk
0G6/Ycha1UGfSfuxbi3jJfZsmL52l4/qJpcuUvklD9v7qcZJ7atuyxYhK7u7zdq2eZENp90OsUWQ
gkYXzdyI2Xq7FzH2LkeTSnW+jNT5s2ZMxcuwaKCfsqadzcdsUMbvsv0R51stLZYfOFW7T1O+lORy
NX2AKZKggnTgK4h0Do7dhKybRSO8VeZ7VJvld9nnw+cKP+rcbwpHfEomZ/jBpYTErra1evRnvSOx
M1FRzB/WzOQ+7mcl3g15jESmhwnZ4MMkgQfUWrIfA5RApjhYpgUCmeolw2Pb6s7n2rXkl8xNuv4G
nYPyOwzozA7cTnNav4iU9saZuuSnJUv9i26YNddPM4p+srlxPne6Sa0Km9lC+Pyd8kNvltrHTC2c
h6GZVQBYhRL3ARiQvAkntjol5G3MvXMSKHvaZJU2ndsL4QR6e42eDHoKkisxzFlXSOceZ7Es96e4
jmGRItJ2r1a5IcJRkeVTHWXWS4aqGOlzOngfFUuPDaQMrOKlizzltmzn8pr2xrRJBi2bN6XWFqun
Q9I/F0XVfJ8bCRWwiKJ6eRxhQmoXzjTWn1PS6rPK6NKnyTPMK0dkmoOrI7pn/hDR7uBhshmGdFll
H5m5bLgY0In5FFdKksOoqZT6ZmlaTQkHlcpu6LD51z4FP06nNEssZ1drGgVfVCaEFeZC6gl3la5I
b9XRnquPXcLuEXStYS5hNqlgbdkS5D1i620dlJ4zS78gZm/KtlXv51yxsd9QR/Y58rBy9mtKyIWv
xbjJ+m6ferOfeehA+vRlLXGme3jf4Yk3tYlPj7/uN5l0xScQlt6PirYjsE1nihdfAr58yBobqyBp
q8rXApuWhWw6jz+MOkeqnyTU8abWjBZfj2nC+FMlqspXItaV97IU5YUltSnGR2MwbgqqqPqus/vk
5yTL/pte6VkUeulUOBAZp/X6kRqaDHDRqPugRXxUuRgx6UqQqHDjx9RBjpqNcFamT3gdz8OZ5y5y
3hRcBPGMVO0GjAJurJw5nq5YlH7tvt7a0ZKUZw2Ekiu9lXIOMyOlzs61N9tGiV51KBoa1s/Vj5rE
dCxd67zqq+kHSF+nvihMQ7R+pzgRhS1dFEEGz+WLYVS8Upl0OFGqtp+6Wx134+JMtH3uBe1oJVmo
Tcv0qTRk/xyBgRVB1g9xF+ijrJ8TL2lFAETW+V6mCwaxfVkutu/mrF+QYPht+aYi289SpV8KVq9w
n/OqR/cRVTyqdUVhiSuk6Rtlo0pbSzdGV8e433FMG/4EL0GEuZ2qIlQWMTA9S7IKRYpsKXaDXkCZ
wX0sTTBvQdhkZzs54hyj3VOuFmlljDeoaJTj3dA59kfFQUgn0OdiacPaHPVnQEij8ejUXOCZ7kk5
a/RZPlL/FGagJkb+4CojZy8VOJtOU+RSGkSLF4FFgK8zuGaKjYElhkY9a7rc0J9yPFf6G6XrajdA
26m8jmfRVOdeNsc3BbmF7fdZaZY+N1b5hFaRvGs1jNb9aamsNPAUEtiAnQBa5WLpfRSUtkQRJteB
IPhuM6ek+mmePSBTlRt+P5QeBqNd342+jXB1GRSu1407SVS4u8TDwyNwRTzEl3ppePMl2RSGFE6t
ued5U6MoXJZo1AZ56rQPuZb1P8uMHTQcs7n5MKKcc1/0GReFVHCTvEyjLmevgf2C3VldyfhKqZV2
ooPa1gNem0XWMmMTL+YUj1XrI1lkPkOh7+Iws636bpqwajlTSBt2WUYLf1MNavR1zliQsCUdzAJX
Nup93TckmsaoVulm6AelXafG6e8p8ldeKLNedr67eI3hp6XBxElDFzU5qFr15DwT8WbFCwAKQJqW
dpkl7E8X8dDKioxF1J8dRZXJeQbB7MlVUWcIl0W0S1h4JQ7n+Tijy0nGJXeyp8SMEHOEUamcneml
oFF+0Q0W99xhwX/Mh8OIYpFaN0XEruYWg48kgLjuIDDfuXFt3+uKyxavNaJQN7PbRLo/2GTc1KrT
zKGkksQeY/VZHXix69W+vozqd3do0aTT60n+aFLgPmcwGaNtNS1eFNplV37vO6NVw/8w4qGqsWIb
t9l6d64ynWSzUSb1vf4bYEAdMIGmunJ2VrXd/apQOvfKUGvquFUh4QKZhitWqvMpu5njDgcuxLgl
AgOkJXokGsSu18UClfethzjjdZHGxV1bePmFFlnGtqlc44TKwit97ZUiAYJ4VUCAHHoAaVqSxlgs
S4zb0cS+z+IVKdqB88WYPikomPhu2ZhBg0Kzby3k0UV6n9oktO17rQ3R0gG8CpbUoFe1mjHsT28r
B85UoUvkg9LxbKzxYSoRGn13BZFR0LwB3A2SBGbu/iiZDhNJGKPcwmyFiN46HQc0rjBv1ymPKr6U
omlRQV5QYWmDZdofhepUnlRiQEQ8GofrNMeog5KotWa2+Xube+7acgMlBE9bh9F4MJScZC2WIS+2
jXS6oI3L5K6bkvFE22Cdlv0WFT1zkJygOSmLAlLdfyC+vFl0rAuLk9PFGci67PT7FA1UvZQnKHoA
4k+h8I8mEf6W6q70QhCxq2bk/ph5rxazVC2WqkyzQCtSJXSA9AWO572by0gNm7ggGeAVgK5z8Hj6
0llLZMl5a+JA4yfcGnYLgJcTUXFcvV5HgRsDo8XEOnL9/Dc4QJ4W5dibDWXzWlk2pLKLv2jVu1W5
1mfhv6tj+io+dhAQonBGR5PlvFXUyfYtikrbRGLcuHTKX6LZ/7nH0un+8V/8+3tVzy2Wu/Lgn/+4
rV/KB9m+vMjr5/q/1l/914/u/+I/rpPv2N5VP+XhT+39En//r/HDZ/m8948Nlrtyvu9f2vnDC+Qp
+WsA8VKtP/m//fBvL7/+yuNcv/z9j+/QROX610RSlX/89dH5j7//sSLB/vP3P//XZzfPBb/mP7ff
nn9U3eFvvDx38u9/KJb3J0hudlLKPatE2Lrlji///ZG9dsaQL4TSxOvKLldW3CwZ0vgTQ1kwTYBT
wJbyI3/8rav6vz5a83MctAhNGHrA6/77u9398y3956owFX/9+29lX9xVSSm7v/9xBGrgS6G1AHNr
VZKwwWnvx2GZevDaa5w2Uku7Qp0b++zUFMlmwTKu38z9lFN5YrcefNmpWR50naLDIzatlouJrbcX
sZy7n9YCBz6gbpX/pKa7ZmMU2zZN3RYaqYg2/tAilyMeo5ePlVWm162do3D1a9rfFYD/Y1jtheKb
Yfp/MADXRfufA/Dq5W/+c/xcPO+F4Po7f4Wgo/+JvDOEafpkHAyYd/wrBF31T8KS6AR7inoJh8a/
QlB3/gTeC8ANXfr1d9aP/gpBXf2THAuzLuKTPAHVxPeE4OFOSE+dkxE6NyKMNKEPmT1WO3Yzbwii
8CRvgUWSD7bGrre/zckrgb5mDL8fWv8cBVUYXGtp4h2yuPSi8obZ02tkNXXFjxCZDDKaw743qF4g
yrYIm1qcaB6++mRg2NRVWgDSysFJQhdvWWbTrneFqVebue1WAfK6C99+sl8s9P1H04Hbol+AFRB9
3kMcuu1VceI6TbVbFJJxgM3TU4IAvb8g7v2ps+LpRkxqfLGk5o/JLY2Qs8A88aRHiaOq0/4Fov1L
3ge+/EHiOFaL1/fegMz6oph3oGIT1VfSqg/yaLA+uYl07+dRNz8sWuKcp03TbJxenTazhl6lrzTO
eylWfB8Ltg7J0JqpcJLvb2uAj+hFlOi2jiJDlyOn56p47yY9rewPG8Ef0KerIcYv/bTfDnElUUtV
jCLfJTCmA3es8gvVpryXJ8opp5+j+OX1hJSGOCrUb1QnD/IFWEi61q18fLMom8tiktNn7nha6btV
+VGdJuWHJtrhlDbqOk17ocWoKxKF8VZv60N1eAq/thwqT6D7Yzq3eZsa947sna/JchLPfTQUTCRm
EEwaW816C9lfMUGxotGk1nBBh0gRJzLb5MCQLyXN2+DtN+bovfw1FEk9e9fKyD0IDliwmTnRXt4p
uOg+AiK4pPDTngDLHt7dYIuvawU0bU0iIeLuP09a6sg9p3W9SyIv91s5ZWe6nIbbovXa67y3TkmQ
HwUIqS73JYZaCZJoDO2Pl7DFe/Y8NbvKHe90TPEWM+1CrqmbYlK+W1NZvzOD5QGZPIYkTUH76te2
9FvwU1Mbl9J22d1cZAKQ5YjCkur9+9eKUTzScQCe65u2/1hOX+oF9+N6p5W65y8rylNDCPDfGYXn
gTMGloU+/cEoq4S/A4aVYnwTbeZ0/DZp3KDeDrsjOcVfM8ZbzBnMRs3s7Y8SyWZoiEqexTSWYKQI
GdAelH67aJ8KkBJXbpTSJNGXONDzPtk2eik2eLzZJ06MV+Ifp2zghWuggNg9mFMdSpGlR6zcWHd1
0OWesV1KKzpx4v4C4OxtHkwo1481NFZ60CFIPmmwAuo0HteLPOr7K7shjYeNXowP+N08wuBJ6Oga
voEHgEhoANfa12n19REtyMRKo8gNvvDEt3r12dnMSHVJO44YvsArsggKYb2bjf5RiXRlyyXsVLLx
2iCAz9ioV8IWaOz9hTasLrHVlkHqWmJ1gS8xjXtTnIinV3ZMrsJgkjFrhu14KJ7RdW5W4RJU76K2
VM+omCWPGbvaxdQ56dnboXt45V8jF8bLL9885FQO6zEzizEgYFbvhkqSPZWYnOPfVoa1joNkP2WK
j7fkvGnVuT7xkMcvDehESCsgLteCA/Dy/bmMbIH5YF3VO3vshqcUQdeLEufzXd13dAvLBGofUgYv
HRF8PRZZjiupEVF0t5ITkbO+nXvhDDbMwEoCLxabwt9hmoV1DLztyqMMKZqfqoqqdD0P+SZCd8in
6J+deEmP9nPaKJitQjAB24y+/UEM0TwGnZIr5S41C0oeLWLTlEoJ35s0kuNZRiuWmv9gzh/fXuqj
2GVcANUcWxRB2AkPzi1p2WObjj2ZE3eKa9YDTpIn3qusxPTBFQCqSVMdbtqhU5Li0Y3VsfTaxfNs
hYVKAtikw9Pbj3Lsmf5rFGqo3FTY7w651KOuKPmcTSUiRvl3USe3E3CNIEkSZdUDScJsKO9iQ3ko
1WWTQr5FCsPexb3Y6kZW+lpZX1VTS6m9pg799lc7enfXb+awATlcvEAvGvtRbWG55fajWu6KsRiD
frBGvARmhGCSvtq8PdTRu3sw1Lrgv53TfZQMldvgFZLqU3++aG0bLrXh+bqeasGgCWIJuMEOgtd7
Aai/FpkiFwkQtWQKUPsji2HRR7Ufy53bTtYGQ7U4QJfVOjGVrwSssWJ+uQLBojzSecoMQOmpsgZs
12s7o2BdjSX69PYkvjYI2nvU6dBwAZe/bg6/TaKqoFatTgomAZrbhEuvOyvaQQvfHuW1pVovpyuv
kVNTO3jnbaMVTlRj+VRwdm4j18y+xNFohWAhq+s0He2LUUgaki34kn9jFm3SgZXhtcJq16/22wMO
GX1yhFGLXUxb+JOZq2Wo0OA8e/sBf90DDzbRVcID+gmSKvSgD0Ki6iBmVDkdSjtVlo8NfN5zb877
swiz9Mu5bgbaXfN4Hhdo8UnFyW+czjU2BTLkgd0XyxP75XxOb8Kqg9wa7RrU5OKGcWl7H53e/FKY
+XyfKWS/XO5xQtQ79uasaRAMGWU4taK+MJRe+qU69SFcqP6eBsSwyRCv9Mt8UC/LfokvI7WVoWsq
ycaQRgzOCuyTlKQimeijHYTIDMpfWZ+QbnnlfKECxyFDKYR+z6Hg7wLWBB50UuxAutmXZY76OjMT
h5WAU9EKM35+ey1eCTaCmerEWksk7TwIaR1eZKPbKS4KQ6fsLANWSzsIA1VUt/dlX/ahPjgcMThC
vT/WVtlrtuWVEgBEfT/WeiK8Vvou3ymNCQGkojM+2e10InNY/8pBqP0+yqHzk4ed6TBWCA4vc9GG
VmcYwdLT4DayNn2wea02winbUHRJA+S41k4oN7yynGvhl6oAj7hy1/cfMpsivY46ZK+VFREHCkw7
S4VWgdXQe3i4rXz3Ns9BsvLIVz0uknp9f7yFPlpMFxl95anUz0d2yyecDu3A623egSo2b+c28vzY
IMrfDqTjTIXqNXuWgQYC1cRDYvQIsmSobLr/aZPdIpYXhXltVvdAsadLYku9cbAifXvIo7I1l1wq
5quO9ErKg/+7/7S9qGS30rF2gLwbEZpJadoh4MMqrFRPFiEzrQLDkYm4mnMgqSgja8a5AnTE2bZa
Y503agMfErGib9xjQTKOZdUbD5Q7cDAC4YfdDS5eytUMNE2/6zVLII6RdKL5MAvYTm8/zS/1+v1Q
pU0OJ8QgUaHteRgrmtGMIhERXkZOm8YfqImNLybOGOPllDfGi84bwgWqVZrufgI8eM0txurgBkRq
tSnE5H0GZuYGvTNxLNhzaz+1HW7NyKGZyvOYAv33tXmegMumbguuvJdmHDigVj+ogEGToO57bl26
iCAWoPQMbU930+5Tacn+3MhE9RUV+fSqyDz8Y3BFdid/MvQ+5K4W6o1iu0+GcMHr0qiOv2Zu0b68
PT3HuRJeViT/yLloKifUwXZRWGjiLGpS72CCRJcdaRkoF9v4ZFDbPBFXr4QyWFKKNYi0cpQc7sHl
sMBTaWS1U6jURGK60kbP9eG8Pa54Dl/v8Dl4++GOq7eQlda7FePBxaLJvx/JsJC72G2TcqdaZn9u
Q6u7mNVqCnnbxYUH44ApH8vNVCBr7APgS2+RbjvllHH83OuXWOv5awnOPUxHi6kDKtFFAIe89ZqR
e0Nz0TeLew6dd0HN0hHaJTCf5cf7H55Uh6I/bzEuHebBpmWDjRKLZRY7iYkwajCVesProYQm70E4
jVLeJHHqfgXu3/lO1ZVoL6TL7t/5Etwuue3gTMn/7q9A1ZEzgkPBxseYqvtGLun9ZFoZMMJRCVPL
qi8F+nNbJTPyYDArIMZsgifCwGSM/R0Agtz//w6H0raRnFUHMg82nMAVhSzdD5a5dCdO/OMTcX+Q
g7qPp8RtocYkX0pp1I85qlnnIpEwk8cmDXoRZ6lPkyK9TGM5wn3LnBMz/dpD0qewf5UpecUONm3Z
UasfdHWNMiO+A2EMTQqg2qkc85Wp1OiCIHXCggIb2F/OWGRjX7dksk6EkIrUCv2ujeZTmqKvPQtS
ZxbVkJWre5TD2HEFEKljwdxq2ekoAN3jptOHJ2LzeO/T6az8a5jDJMYYvK41XZB7qNLUfmGO8cPU
zTLkSqlcSwsp96afhrsyovqBadPCVWHKXlwTMtQyKfZNWVvZmZj7LDQzmZ5IcV79ciChVqgE1Y9D
49M4Ho1VSaTYlWadfzSMprwC5ZhsUjN+bzEd/qhO1wMn4pXZeciajOpWZL2ZF7t5SbTAbUsD2oYX
QyVpv0qnPHXbO87dfh+OHWo/hBSdoy1pK4ZT8wi4u2GHdiuic3Ac6bkXIRj69jK/Oh7tKnO1x+Zu
tE70b5evTgrgrwNmMOoQiY+FUWk7pYvtMG4cSXm9OqXw+/p460SuysVUs/bHG6MCk/aZ8aKyV67y
UTibbDZB3LndvNOBKZ1IxV8ZzwC0wGDkiasz3f54Zdkhaj3TJ4uTcglsWGEb16qeF23pLp2lqLZv
T+eRZCegitWYHkwXqAsNBZj98RSxAo4rJdtRMhjAgGY/JcBTISVGC+WtoiYwGxdS8SS7QgfkIonc
0CnAW2rZVqnEVUUjNcz6FOmnMsyremvgH1u0EDlz9VTGcXwL09d0nTMXfBOpx/r5b0uvdY00YIpm
OyCl5dlU2EMQRSjyjV8XYYLpnCW2dop7ytf71WHtlflNjZpyxsEMOUJo2Kva2c5Q23FnOMiWuTLJ
ArVLr4Vd2hfCWVQqZUgkv702r+ybNDFpJwJ9gfN1COQaRLWArp2w+Bh7K8RIoAm7Ctrg26McWQQS
AaCqgLSsbxTytwdZleKoaJBGMcYXWekGOT26rVPG3e0kPedsbJfkQo+c5Rk/WAPT6169UYfJO7fy
NgMAPbg3Sd5aJ558DfKDI/6XEC9oHlqc4Dr3V7rz2jIqljTDsNRSz41SkuaoiRYaOYb0bz/+q0Ox
nYD5YFu2Dm9kTY72JiqZBJUE448uP3d5IYtzmXmf3x7pleVk06JBTAaLduDhPBd6A3Wgc9Nd00RF
WKFpspWZm75/6kj7VtEhClPA2A724w4q31zUVborBiLHHTTvwTXc5GPZDKfuYq880LpBgTCEUU69
72CoyijLRDYWD0RsfOyVyDuD+3jKguaVBaL+AWhg7WnSWjwIz16BWJLoEieIYlg4YOIWEqGhn9vo
WZ04On/JoBzEHVo1q4MkhygE/YNXvei0qu8HEPGpqY2PXhObKwS/2ln10IZtVnRnrdqqZ0s5x1u7
sc3rBcrzuUET9NJw4+g+Tkw0Qyh7/jCA5De+MlmA8sQQltBKQnUooEVihOUbmIFc2lluB0iNDbfZ
okehFU1e0GEpfqLk8NoqOcDOuDaDGAAgvf8u9aqdNd3CM000bEJ7QIlqtvrsxGu0rsL+zFFYRhgD
uTcTxNDh7QR6GJzYoU52VbMM28qq7c1guf1uMtNqZ+N+vG2opp44vI5DY638EoMI25AQHLaijTlG
xSjHUYCyUbZNMAPYNBVVCscZHt9+d1+5enLfASjzT4wC0bE/i5OSxmrsGPEOALeyg99mbjVD6ogU
NZDbYz0B6t3IW2ukHIpMnB7YOAKHb3+J45Vc9cTYrBFUAW+mrp//dv4N3OoaqjDJrqXQsrWqXG6s
yTplbnGkC8LZSg+NCr6FGhFYx4NHRQAbzIfnxbscFBynv1C0TZtieKcs0UTDGSM39NLkVV1U5Xkc
teJ29sqvIqqtq2UcUOsmiC+NeWl2bz/+MXCKL0YPl6qDRW8BuOf+82t1sdAfwgGhb5XoHObCBE9c
dNjKQeqcy3K6KfUBim46FGGuL87ZUleWv7TJsoGNM584N18LPmIORfV1Rz9qXEPxG82msuOd6Gzr
Ce6oukXzRg/jKbNOCHseZyCsOg9P04FUjQH3H9zqOJQNaWU7xHQKirJd7acQV/1ZVA1sO9PwpUDr
h9rHqeLha3EPxEhHNRKdamQ9DobWkfUeZqPJdjq2VJtp0lMfiT+TksswnsmlvjJn5TqyosKf6xmK
dWy0D28v+yvzzHUG72Kg7GtgHmR9zthDAtZFRgLeVJBeUMo3qhkuHGJAJ16wVzYxnYMGECLSlRqH
zv48G0ka27OBGS0yeN2FEtvuRTGUK+/VzTadNTR+L6t342nWUxqICYJJ4Fw4i/cHdeyynlMIeLtZ
NxTM2bUW3Qz6Lm/P4itZHnL8pJEq/1l5MgdHm1E2bon2ZrqjfX6zTKl768pUmcO0lmOI2RKZu6ok
53ZnzCG8q5W5Kxp+kOOWFlJxrtVa/ent7/TayjqoNv0/0s5rSU4kWtcvtInAm1ugqKrulumWHd0Q
Gs0I70nc058PnRsVxWmOZitCupqJLJJk5TK/AV0D+AP94dsnj7UoN20Yt+cln9+iItg8pfZQu3Sm
9YN50U7kVLkiCJ02hQPB63YlPVP62syxRNUa2JquWRS2C3GqOxI+Ww/I5hZE7Y4JEcJ39FO20E4y
L2nBZJu8S5sVxOLMyEVX/t9Uld8Rrv7USZH3yGpUQ0AOwS/qm1fat6ocY5GVnakZQ3gKOglyghDM
jJFBEFtR7g8i1w8u+r2XBsZiNXrC1RNQ/e1WpjksknFyyC/LKgnq2kTj3SGV1QbtaBp/JyO7PiAF
AMogIHHhsmwCPjxsJR5lTMAWSfmwcv2Ttn+L+NZTiArQEFuX1ECyGuO8NFRcbbBe5KaBbtu9hbHt
lxHN9rF9i1/sJ6seLq+f3b3LCMTH2s9CEnNFYd7ug2Vl0kyOl+LXF/ceWnGWh7Sh4lpKMvpmkRnB
mLbwnQ21uvKI0Ulgeny2JGGCBIqOugb/j5+zArXAa9FT3XxLTUcqlLV8S+kw16cEXcTHqWi/56LO
3o+lFV2ofWoYy5LtZUh3PMxwPYMIcSCcWZkpvr45981T3htOyJSuWCrczddKw5pkdSTWpEyHroyr
HTRzZAQWSlm91oUGKiB2zC+VGg8XxCH+Q560IiiYg3BdkCZtjs1gWVWMIBBhfKyp2hV4eBX4s4N0
ZPchKRYI2nzqnNTbAxBWJQmvhMMagEwVlofdfJZXyW163wYiaarszfYgu+moF29RstIO9ngvpFGx
G1igobHJROJ2efCrajGIEb/paGlPXdkx5IKRd5B57H7tK3tzbX8RPTeB09JE1IwjxyqGVO8l2iQH
BXIPvugd5+Prh2b3gTDjYzVU/Ojs3T7QlDiLcGAPrx+7fY4djFkjkf8x2H0NKVTfTG4InNoWKtZk
TgocDPe9MnKah9EUjmtKavUf7hs4kqRN1PoAOzdno5m0XM2xWTrrQln8KJRTXyqmI1nvnZfD0aLE
RxOd0m6brtSTkeUl48gzAUEHqITThp2VYYAEzr+vv5ude42VAPwykuCr2vIyDSjFcYoc6nk27eVp
kDKo7VllX7UqS/00q6uDY7dzFuDMaNRbK+INpsTtWUC4TK4ymSebIOr4UAesAE3gxH/9qfZX4cvn
6rQVYL63q1AJi0ImFToXAmGIvDDMUzRwg/yHVYhCAHjo6ZLl3a5ikWqNiFdx4vC0fTQTZ2Aa3BUH
rYvds0DzjpkcU3E6QLercP8gohSL9CxSJQrwTZv9MSrrk4Ewwen1B1o/xE2Ss3bDgXWuQ0Dyqdul
JNTqmko2knNh0GaqHftfoXWRa7fpe7mtxUPV2Ue+6HtvinsdINQKjoPtd7tkG2vlXNj056y+kPyp
gwaKLFF80Cn5FTO3T7aW+RQwYOg577fLDIOMKUUPcQTOegTOoUmKBu2epBsvrVLH78RK7D4lqpVh
TGXGPRILZNzjQ6sXduq2cbg8og6gNy4BAA0hLsHsSxurzcdscf4xwmU5SVNvfMb1bZZd2eoT3U3T
1kHxZAaE4DaoJekPYmU8u4nZ9IgvjUJyY2UcxvM0mylJuaXMqNpQeP2wALwGWeLAAZMj3SkfiGWN
8hyqraOfhqEYvpptksIqaouxPzfGICw3AQEy4ro4YDNcAWH2wrZS/5Ipq1NX4H91LZRBZdCoGT+K
aUCjCb21yi+tqnjXwr9VSxiYXodk14Kyima8H20gE4A/1fxb3Tvq+vvmCX3EhZ/aOwbKFp1dmF/z
WpZferMCKWL3iHjEjdL9jWwC+l9hgaeFh9pB993MJgyfU/QljNzQT5qcG8JF8DHtPUcdzL+0LNVe
sMHpDdBWY5Z55WAiDthkFuq5s2VWz22xmBdRKHXqd4tQntgzsTy0dRp9ajK7uc70YN8XZtyexIys
mlUt6ptmVEQgG3NxcRIrkb0oUSfHbWuFZiPCQ8sXrZtsOv6hFBcH8Wf9JrfHjb4cUiz8A/d4c6pl
PM7GzuBU1005o4QFPBotBqYwUt0ugYYMMep7VP1jYX/680+Yzg5sftiENG43n3A5FAsdkSk5J2ba
B1Kk2S8SpnOBVczjuaGu+Ds3l/AgbuxdIrBGyONpNJK5bIJ6LlQsPGrwgeU4qQ/s8nDViqk6V+n0
g9GNfJCf7UREOpG4eoGGAfW0Jfm0ocAhxOyo+RCk9JzMqPy6Tv7B3kU9eLCdgMhKq2A99wjQjM2D
oWdqSCGqE2f2jI4UekzDLFV+3IOAaTIJYbNU/vn6C9zL92/W3GRLtrq0XVZR0Zp2W3wMc+6XVZ3L
b0CHeIneWK4izBgZnDT2xzAyH1u17k7RAmQzGuQjpsjuXqPYQGMSdDHaA7eBE7UYulYttwHsc+ek
o4bpi3o2gsWqtIOPZucU6TRKYGFDlSHz2Tw4sSuyidFkpOijXsCzy2j0pCXSU3p3kjv6wAc7vXP3
3Cy4uVlHOxWTCtL4bC0AwqJ0Au8R6dUpwU7RM+2sQWwW/JxFM9CrJ21wGaZJ1yoty0CtR83rc8s5
wTY7SJF2yg96tEwq6IRaa4lxu+UjDmKYaeW8djgRPvI0NX3Q8puaT/Ipdazi1Hd6c5aRt7uotTj6
uH6pm2xiF6hkUrOVg0jU3+wKIJ+pTC2VCCKXGXOO6lQ5tjdmzVNvin8XdKP0OQmQ8f8cjukV9MMT
6ZbH6fClvv5rUqqvlhpec7N4h5adNyG8qQpnPggBe68O1h3865UbAlj4do8GGEVRsw4lRhTtvDYt
nVMmqvHPEzzHUNgHqFIQXrT1V/zWls+A0sulFNGWn+3RFUKt8IXOlINn2SH3rBRdjjwgYN7tdg6G
WhOEaJSwglYCfjw26HuZWZ9dimUKrwwerSeMqOuXCqXjk9zGxkk1W/lcoE/3+gdx/wHSRwNNSr1h
IIiw7cKPoehmK2xoOKF3+5QZXXVpJE09U8BV35tGsy7/u/U2sUUWatTKIAoC5HlnX09B9CCNHJ2Q
kja8Wm2bI2Gf+2BG+3cFmJlrqQgu4vZ9qlKeglOynCBt1WumCU1yJb11UoQPtdTT57lFnG+ecanR
sSTuMsuNdZx2hUiSd4g0DQ+Jg8qYX3aiAWF7hH/5BXK8/fKYgdCjxrpvNVLbmuOmWAX1SWM7QWd1
s9tEsgfSqXK10kCxylI8EuUXKlKdPv0ogf/JXKMWPIHO2PTFnMFIht1jbZUfZoRS//hV0c0FQ7JW
IHQ/t92CupkVnD3AD6DtNS6aNbutJD9noTOhBxjlByfjLgSSvdCWUJDacHAH3Y7uo75J47hZsAmO
ytELJWwRljgd3th6qaG1HTGyDTtkM5W/pno5Mlld75mb17AuDsKWPi9TCRoWt6dkmQptVa9LztCh
Y7fQovfmWH5WMgQFa1H/NPTh/eubu7vgas7Oe1/5kpswg3GH3Yz1QDAb0FfNkZ37YM6A8p0ZqVe9
MdCFs/sjHu5dBAVLDO6FSM8m09XePOUIfKAMJZ6yKhfhRy0cC20oj9iZdyFlXYV7zKDGo2W45dE5
2WQ5UsSjNZFSXyMDG6NFyuNT3GELMwKjPojYa9zfvDvKcUDStCbXPuXmXignzBDyGI/s0bDeNhWE
SdoA9pvQRCWSeZPlDWptvI+68ahrvLudvy282c4GIcJJWKTAaYHoQ4EWYRAO3REScmc7ic4rZ8jE
NfeuWp5MvRvUZGZOWpXiLC2ZFfTLlJxMeZ7eZMYhq+z+auLaWzlKfIzrOHR7A0pRJKlp2GD7XKvq
BccR7aWOJu2hjjipnZ3U134WWHIOYNKVyKp8XEdjN3VS6ePr38idlTcsZZDt+Bys9NvV0Pv2q4zA
g7WSDSEqxLcFcX8n9VSp+5fCENA+kd2lTXt10HNPI81DfDv152pGKpxhh+uEqUfO3p6AJulIGMqn
0JT9Mp3j05zY1yzBeG6S5eexS9/3hfNOA/jkJg1SsPQTHmmImKeu748cQXaOzM0TbYrEekobKS6j
mDxv/lEaWvQ2AftzfX3f9k7MOvEklWPAzNbdblsjaky31Sw+I1mku6NRdqfMlD+Bhhl8xEyOSE33
1cv6mlb7NUoGJBi29edkFVK69FZ0jofmHyvJVT+dde09WvWjX4TGi6HN2QmoSvxEAO5pLYV5MJuW
9Digee6//uw7cZV7FMAUrTlC3B3gUrP7CpJ0dHZqlBolbUQkVO4WL1RHCmLE5gM7X45Kxp0ItPZs
oWuvmBk82W83nCIiKpSet5p0/XMZpepHZAuLDwozyo9KrDdeKWjnYX1mhQev+lfduwl+LE0RTgJH
T3/LX6CvtyhzksTn0aoeI2WJ8ZwIG8ADOXM0i9ZIj4x+mU9fJ0sQp8Ln3LKumtn8oNz8pzFCLxsb
hC6L4acZZ4yUcsjd0vCdPvUlIl/xu1a8AU6dIlXTfLeMqjuJouxPuPt5r7+4nS9j5QFxM/EoPM+a
x/2WdwuBWeTssIeQuPrAsXoLvXU47v9hFQoI3hNDXWr821XoglLoRWGEOk4z+Jxo1ZOG2T64kXYO
IRh8i+oBY7YVpXW7isiyTMISPDozjV88KJ2yH2e5ckU2rCd4lymK66p1cBR2N3DVxwGyRcPzrmcs
J4UzWFp07nTnR9MrysmIkuIgJ7yvFEmk+cqZv9M1poW7SaerNtRTm5EnJPm0fqc3puJ2yiKfojIW
GJNruU+BnZ1AHUmfUIXuvabN5ROQseQDmJgRDd9Jp5OnG++GBcsQ5jcKOWxrLY+I/iOAna0WE1J+
qIK1uztMU2kdOUzXlc1dnaZJEvaSzCsRDuK4Kuow5hD//A+ni04cK3CSILbdvvcaK57WblhENrv+
rKWFcTLbsj4IcXuPQpYMxpuJOn834V2z+mxkCsGLXiD5lrPVemLNCl5/lnsRE970Oqon94fZyKDo
9mGQ+nX00OqJpJGcfm7GRb/mMm1zc0lQL6FO9+kj1Gg/AaZc6ukZCQzr1GgguDJgt5dxmtFkz1Ce
ysqyOagV7sumtaSDDbGmfDQtfmENfosWhSUAQUoot9A0wyfMSaPxTRwaA74tDq3BcuIE+JndRS9K
s47Qi5TWq1uHco+XxtDVq6CrDsBcysFBISWSxxiIOozOZaeTYY3auf7pYD/X17KJ1DSFUXaleYlc
2TaZQZXYLCIIxwHXn/gOAEdzI3grnlwszYNsdKnbFVyHgLB1dzZzWEr4VqRp3R292PUTvfsha16A
IA/TsrtaZ0ExEY8AKZiRhnsXJdNTg+nCZZFxdTVSrXhX1mPhxU74k05R8TPU0QdPlmF6ro1KeX59
V3bOMkblFCMr+wM1vk3uHqFO3XZ2JQV1PmMLYEYYQIbwD/50FWZ1zDrNVfSWtGDTdOgqBQT6wmkx
cxWJ5j5tr3Ge2Qff5X3UZxVc09agTwl7J1Qmz2ZWKksYUFWrflvP8yUJh8FT1WS6qIUyenKpTgeL
/t/Xdfs6WRYlZtIAmuNgeG6/U2T0tdaYGDbkAumgRHmqtaL+sYw0t0+yno3nGgQn3lZO1WqewFP8
xQitCXVq5rKKO8oLeUNtyS9gk+ZnoDUSeYP8zkTd+UM06Nm3qQI8dHKAIyZnbVGLj3GsqT9sRh2K
p9dJpXvqpM3fRK4Uk9/o9iy5Q9YXOo5zmN1hkaxVOcwONIf9XFvSj2k75yGkrARl8KSIcfGxNGBW
fqekzuQnBhrbPtJ5kuPZktqml9TMozfD3CdPbSHCv6ZRin0T67DvSSTm3M1SuGiuCqrweRC1/kkZ
p+Jn2avl32kdYTW2RLIxMiEyBo6zk1DKSMnfGd/+2wQ5G9PvSpml0O7FPDtZzImk0RprcBEm/OAF
n5ofqd3wBVRZl3yXRgdrrUWaki+RWonP5jJDFMYW6bNSLQSVVuMMnNNYxcVG7TGiqEEA/ph0Rbwz
k9IBq2aY7WUGrPhckEcbbqGo0pPS6kl40uJRv8RCY1yoSnL+Dd/s8Qs+7N1zjuea24Ry92wzAvFi
o3jKRCEhn2ULGaewpaZHVI7hR3NojEeii/Uxp6X3DHk5PBV0uDq/LZF7r5hAOpdeSplUZohfSX5r
d7X8d21hjuDqo5Mk9JucyfAK0P9jAAE2+qaUy9D4QlHE23SIM+xbDczHvf/J+xR9mUZlyJVYMSTV
Wneepcws3w4YeH5CdxBdeOQNw/cTznEvEWQ13GvsDGypUqCE7tIXiD7ZuSk9j0lRfH79i1+zxe1H
sTJ6GeSgj8KFfPtRRK1jTWGWhkHU1ZUXxjhNiArTIKszD+L63krIFJHmMRymhbpGuN9uIhKgRm2j
gkYumhKPdRf/7EXWvOUeSQ4y5P2VsEwzqDVI+Tf3fpVGSPdPMStRwQTIyLePSx0aXiekr6/v3j1O
mL4f2lOIvhAvV2Dg7UNldm3bEocyqKMOpSJtKT5KFoNW4oF24fKY/VjvGLSCw/TjaIBAlhVH4fRX
SrZ5h/wIfgAEGHTZnc3zjrU2EXVCJygic7VyNNFlnxy8ovTykzqLR7idrWuGNnYvYfe9TG16MMKp
Hlup/zdyvqXS+Nj3IaYK5qMZa+ZPUS/RpUu1+iAZ2Xkv9LtAb1Fw0/XSN2dtaqxFx50gDHqpG85t
bP+Td4U4Ad8N/7iu4LXAuEW+AIVFFM9vX4sdhSCCtDwMQsOs/KEwmEwJy/LrcpKhyOfahP/KctTP
230+ZxVsWk2uaZDerhqFuGuwDB10K5K/Dr0yu5GKOD3/rfkfthIOCIQqPlyIk5u7DMVu3YlLlnKy
WHZFksUugI0GxcB+Ofiads840LT1fMNA4La6fSzHyMSIyIETDO0ISqECu3AipexO3aI6p1w1huvI
hXvCNmLwG7surw3Zw8H1vZYd2zOOUgrG2shwANHYRA8T8YtZwQkgMLVkepebw3tCmoadpo5irtXR
NnHk6T3+eT2qP4ed2nU771a3gJCvtepKMLvdAkMu4lTK6fD3MF9PZdk2rh439oM0IKCJ22L0aa7S
9qRmhnrwotfnul8ZcL7B2Gn1b75d2Y7QmmgjuIkCQPBpRoSGUYxzJLq0d3JXG25eMJUqNJvbVcYm
E3JSTk5QSmHid6kZfocP8wR0yzqY3+4+DwUT8I9Vz+EOkk7y0+SZ6gR6YjZvGXLhRZYkR8Apc2/X
gCkbXDTo4W458QboA4dEg1VKRIOGVusCTZnyN3Kdtm9KmsQH8WbvdKqrhrMGbo8B0KYEHJBkmWpi
biCVcfMOy17bjeq+PlUV1hj6MmDK12uFi/LxCI1UPary9o4nEZX6gFksFejm4xhrJQT3w/LdlMs/
OjNMHzWrSAJIQ8Xz7OgttMtW9yXL/Pj6/Xe08Ob6Q/eXvKphYXTe5EDVo/yLmuKhJ1QkJOK0iv1G
i/O/syI8QJrulBCAW6CEQU6nSth+kL05LS3AGl4w4z70DrAXsbU8v1C2tt7cx9UHFJd+vP6w6t6p
YujPxbWOvrhWbr8SYRppiOqNE0xG/je2jsVpsvghbpFr+EEPpa4GWOWUDy2irG4kdUUQ9gYhei46
EGXSzIjH+mJIbfO+M3rzrboojldwOgKwtOZl9Xz1hqEpAgbN6jWnBQgoDvFMUHMl/6smfrRlEb28
/lC7J3elW4Nu0+/15Lper+a2ZyMZP+EBVyBAddXwX7wKGaO+JZxbDzel7FFq1NwrKG2ur6//6/bY
BDh60LwNJrtMFX/R8n5LC+N2sSiwuF16fA/eyHKSv0kmW7xpLb3wFq2s3vBDiie7txy3653QbeJm
fC9Ruvmlksm+mVn5tRCTfSGlLB8HGQBbv9jjoyotsjsiQIR9a3tBcwg9w6Uw3yS5Ep0g+sufDHuY
3K7uLN9B1+4kRzguyZjpuROLe+aiKo+o6lUeRqhMvKdkwbnrJDRmOzqiR4zm9bhvIBapreFhxx77
B1tzH8QQ+kO7aqUSgDnZhH5Z5I0ktxwgoy+GN9gxOyc5ibWD0LXzCYPdYHaC1DU4pq2eUVwYSaja
Dckjcuh4Mk5o2NVKytCzo3s1Z7mPhVYRVPRqDpoNe3nrCqegBUuURrdj84BVogzjYHCrAn8srnWs
NcMj3SpVeLY5yRiQZvX8LTdS5VpHnH41xs3ZzSfrBDlmmr1kFPpfZdKKD32NpLyH7o78ZMtxVaIZ
3OGmayVKco0Xa/xjogdQfXrvaLrgmcJEZw0Uv53ZbM5s9OLZszZMtXMXj5ZrqVMNFLap/EXVhY/S
P+46SHABmO2ig43bua2pOABrQPOABbyNQ5GS42mODXeAHojkz2qou33d5RdDCQ/i+xrRth8nOCI8
EYg2K9z+9kGTzrZQBeNBlWSIgsRGUixaXbxfP+i/EuO7ZTA+olRj3kCFeLvMlBRJ0S2tHSTtOGJH
1+Hv5gISnRBWJSXDUqQXJtalGCe37hyG6tcsTLHknOluflz0Wfk6T+VM1TxPmS+0pndcisD2b9ih
6lcoMyO+fcL5LrV0M9xmSOZ3M4zOHyFortbXp+nNEkL+XalU2FaVDn0XOjOR+iOXk6RD8TVffRyl
PGH+QxuV6qqa+8ztJyf58PpO7EypVqoBQglsNj5QW55G5VhSGlq5E4y96TeS821KQd/JojiVkXGp
q+xxqPK3TkjHJdJfilH+OxuWN/VcPERt/Sya8TTWiWfI5YeByUDda15mTRdJqU4qepiSA5054ngK
jdgunNZVEfI4eJs7VzMtxBU3AVuOCmx7ZnJTZKDysbAyK5CYAoBOUQvd63TjSXH6HlcmwJKv79vO
LcaaqyUAbnYrPGhzgASK4XE520HvfM/zYnlEibW4lngiu/aAcHCLe7obN2120iJA4K8vvjPWXeVe
oZgyYyAMbrWA8lAJrRpVoiBlhIxbXvOohN1ZStuPcmQzklfKQBL5h9JRXmJT+qnDh1CT7kgZdnff
LaZN1CkgubYXqYIucJQ1vR0skfNWGeO1f75wl5VJdHLCBmvt8N/XH3wvOgDhXssSMjH0t293fRR5
DjOPN10rIxophY0rakyIeH2VeyFHoi0RCMX71SudacbtMlWCv6QpuH76aP4Gz9AOygL7RA3Ir69m
ReLWGfPzmhnMdcrK9gJuVXiYehuf7HCCc5dY+tlUoua8LOusNynHS4lsxdOMrNwjim1akNe0Tycz
zt+iof3nM8715/M5UPVAhN9q3HeLJpVdrdlBM6jZI1NBNYAl2LlxpLZnZ0mlN5EkTQcf4e6r4WqA
pInGDTzy2z2jH72gIbHYAV2SlG5iY7oaPrgHF9HeZ4c+iWUgTgDwZlt3mEtbt1o42kGu2FUAgcOk
RTk6QbNU6SfDSLqnZEmcx6Ic7A9t3uQHy6/X7PbaAM0P/gYuNcoQm4eEKNA4ucTybbaO5HMTnYYB
Dxma9078AAXj5+sncXdTV1AYhoAQgbejUQOc4UT72A4kre2eRFfCNHak/uCpDlbZGixKdQL8a5js
wI51hdvO0i89agP+f3gWZBV+yWVSzKx7+1sKQ6NkpqeB0WCjCDTchWL5kY2yxH9YBaQLIixkl3fg
3dzItEIXA8cwiSNir/mhRJ3tIP7unUKUCeB/QZOy7/jgqo1nW6cQ+Ka4VN/l9pK8xfQTN5/ZTi9a
biFkMHXQ0ptKPTlg0Q6ecS+BRkCJiSVjJdLY9ef9tpNAGOJ6aHJ2slDLi5EKheSDeAgDbbyklHan
XhOGN8nWfJAt7J3/NSmD7AvqlCz6dmU9t8FmyMRDhEd9Wus/cktdLtBYvGVcpINjuXe9/L7Y5sBk
qtqYjLoJ9ksUv8c+OfIbM/uqtO0HW9gvsbUcwRXvtRtWEvwKmIJv9wsjeft8TSsSkQnul3yUyq9F
W02NWyMkfGo6iOUxd+7T0iEOWc7S59jsndVBvvQnzcZG2Rb/NIoVH7zrnW+TOTAxh1ksys3bq6h1
JFtItOKDCGWmS1nqw8P/Rz68s9U3q6i3z70McRtFawSYJ7SsUP3VA/S6TOZZXfc+i+YEfbr/kOmj
k2STftNSMe6gcEYljZKzxjatWkaSxmX2zLXGfj0e7AAVwX2tJmS0reFgWZuPJbS0rNJ1YXFjxBZC
UWm7ZF6dCaTWG9v+1ptO+lXXsqlycXaSFzeRDQmf6CSdjAcjHRbbxT+ojrD6KcOfYqAt7DpSNdg+
kD0EYG157N93jan+pdekB67WOpCcxTI3NGRoma+OZ04ReZrgX1fKmnXAZznFC1lF9KI5efft9Qe+
VxXiDANhWBU4uCPv+rcmEtFKBVqSpo46PBvCiUlNCpzvYyU+dZFif27Tfg6ssK894BvZI/Ji+nfG
fsM7xQjzhziTJG8RIBxe/2E7QROG4QoZBZsEBHA9g79FLdQrdWy70M+IF7N1CZKdN/QhZQR9H6/I
CmZWmqQEg6F9seV2+PT66jsxE1IrzcqVjSffdfOtSTWkdFw7KI46vpmFKB4aqRGfnTxGSWBAGsGi
kRPIXWge0Bx2vmBa6WudSU5Gu3bz3JmM17kjYIvTDxH/KOkkvPVYHdCSd1b5hTT81dQCibCpR5w0
Twdzsa1AmfFcdB271jrX0OviIM27jxTw/MAzrpSoX02U27co51arVd1gBWHn5L4sZfFLnLapZ+iT
dZ4oFdzCCbOX11/ezqLroABEDPANmR9wuyjHqq4zBfcJPVS7xl1sZ35fOcqX0FTbp6peyh+tNZkH
kfcXrPE22Vsnm0BfVoVEWu2byFGW2lQDfwCWKkhr/FDOcLYL7V6z3MWiFfS2q4f6o9yOSeTVnVF9
TMJO68l6Q6EFRWF2f/Wx2huwX0vtsY87e6a7GUedX0fmaJ/iITVrb5k7q/A6zShkOgCh8hLW8Ljc
vEsmPObzKlWf7HZuGlRnRBq5sWjlzu/EpH0XoKl6gEklrAi5Dat/nDIbv1u0c78mVtXDLkZRsnJb
PW0Hv1+65dpCn2mCtFsoXkp5tHNPz1BPcBVJWoj8ufyCd5Ysu+i79/aDXYZZcQmNqnG8BGjx05D0
OdQEUyogu0vG4tIVMuoV8LEMntFEVe4DTaxBqRaTmfmUgfnzlFkiOc1z8iUzpK4+yWE45Z4FheTr
HA7682QnTe0yJJ3yR+TDJtsvK3+0hk4Jcs2UC990FgzclaGY3vDr06ehLVrdy+YyAx8rZA2soEjL
g/O2kwfQBYX5yNSI40YZeHvgcN5IaKfFVoBUcfRAs7h7mQ2aF3akaEhlIifYKHX4tnWAyEyT6bxF
UqMOKpP5a2czeNet+s/rK9WgBlhbswD/tC2YIRZ2GNmdZga5E+YXLWvEuR275qCtcZ/gscralOXh
6Wxs4bGd5nQ9X7gZQHwyvU6u25MzAFqWLRH6ajIcFQVH622CY53rcYKRlxlg/5ZfWpJeHzUPH0uS
iRqyOtIgvY+SCAtSGzMIhK0B2PT2vSa51EqLNJvBpNXteeoZH+e1NB5Ejvu7hlVAG6gU4GsLQbtd
pe1MDZn+zgzMUM18Leym50GLNBCDEuvhavtkAZbwlmQ6ovCt+fcmZAHHYEliJEzVbVszj2qnyOfa
DMCYS96cd+ic6XlzTTJrONDZ3tlKHg8kChvKWdlCXpLUWCwjG43AWJz2SngJr4OlysnBfbPzRKso
DtYHAA/of28OCC2WIiqTygjyWIoesyRVLwMIqKBqrOrgot5ZarU3g18OsoX11NvXposYmYIyhkyd
SBXiaEvjRWPn+HW1HHXOdpdapctWpzH5ztIh7uKka0dHD0ojqQJpRNs0GtXxrBAUDw7jzt0JtRL3
JK5PAyuWTcuCISDm3ouuBxgZw2bNQlT94sh4Ky9J9kVpFRkNPjBsr1/YO4MWtpGvAPEBxqV3Yr+y
QjKNwbCGQCntimZEvGyquUNzS38Y8qxF4HDQX0Y63qmjJR8yDdQjTh9JMC2Og1KWoTwsqFD4Zq73
QWRnebAg8sG4I4vQvgw/vf5zd/boV0+RIgvvNwCvt2+eyjKkOFj0QCp0m+BDbAg8HRDdpS3C+PL6
Yjshz6FZytR8fR3wQm4XY77o2Egi6QHG1tojWadxlmZpONsaphazVIx/zKtYvxvszuhY0DLefqhj
Xo98wgCIwwWUaavAJS7sIjl4qp0T/YsOBrJ+ja7bnoSVDmlT5wmrmLP+Yjr5fIrypUfCndvj9Q3c
iTx0P6CBMwsDZL9Fa2Owk5daatFEnVvlXeh0EdT/5Khc2aFTqKQ7YEbIOfGT3YaDprAmAy1ONWAg
Jz1Ijh2+dFlUo/6FlkjmJrpUneymnq74Y03/FlU7B+WkT9cWUYZ3CHwaj47JZNdImmpBriXPvYYc
Fj+PJHaFFS+dtyiS+d7I4/mg0rrfIPhOdH+Jlgh6gs64PWG91lS9WdsqGifMJPI6/GHb7dFIcHcR
OpIwutCPYlp3u4jSLIVAHVcNMJweQPdV3TczasqPr7/re2VCQA/ovuJLSCXLMd6EL2kkg0wn00Li
Qeof5rytgmyOi3/HKkse4qcYdqMiBo8mvoXciaC6TKY4QOBn/KvAV4hU03JeUhOpEBvkbMC1bF+6
ulCvr//O+4/69mdutlwvoixFmoCJwaKE9IVF7C19D1sBaAwyxcmRv+D958Z6zO3WbjvialuVZC1Z
GvCGloX/U9Z4jSARrLE1dMExaAenaYd0ylomkgsQTcA2bokAOLQ4QM/whk4iJfOo7FtfqSrFk5p0
CsKyZrCALvNVrqvOR+Nn9odMlzyzbMqDGLNz5HTEkplE2+RVeETcHjndoTiHU2MF+E0NlzFENFyb
maK+/ip30Ic8L8QHpidQku5k+qNyybuQaTxDmojaBTrYJQpj4TZ2Q2Ft1EiuzOro5dhLPdaAt68j
7eiD87T3qOSokGvhpNK22hQgVRpT8QJhCOLI0nEGjCtPk4V+8Ki7q6z4aNAY5n1NIde2Uq0mP0HS
j5YfzuN8SfGnP72+oesnepuUUk4wrUG3hz8I796+Nlm0EzwldSUNWmAXbWW6KIv17xhb9FtUBU7Z
mBUPKjnAQeqz95GgX72OwNaaZquvjWhoH+aNziYutfXYd0Z46sIcH2ulPFpq7/sH0UTqTZuR1vjm
fSGWr0k1cNFgFFPpDykDQEVJUix/ey51Qz+qm3bfnIlSNSNgGsPb719BwriTptEKTHWurqpIcjcf
Yvsgddh9KuL76hnPtGFL/ByUGRdwaaKpVFq2x0yopgOTlJekGD9pU5O/f/2g/IJj352UdW5Jl27N
wjdRNGOcJ4exbQZzX5XoewvHs4xk8mO0/L0o0mq3g2xyQfjTvIykB0EvRgTJxzZ+l+ijfWkEqugS
3AiKEuw7agP6qD60kjd0heKi4T28EViMPMWCynL+P+ydWXPbWJat/0pGPTfcBzNwo6siGiBBTZZk
py1n+gUhOZWY5xm//n6Hyqw0KZbY7qe+HTfCD7Yl8gBn2GcPa6/Vo6CghlZ941jjtBlWCaGcouXS
JqDxAVuJynOhNL2o2xDxXRQF9G6aPatyPEZxrGpG6Sc1d9qip9fVDLnAv9Vq20dJ20KiWNBBWStr
dwUl1UBbyuR8eXuyTq2NbL6XOvcw6JlHoazeDHq9rCTilDbXgjzPwoCUBWgZWiGo9OrqGRjtqVOM
RZTCkdSdSAwfnuJabeLcTMijd67WeG1f6A9mb6p3DYAkv8FDQD0Vnj4XSNSZY3xir0tMLWBTIkDk
p492xRxVrtHZCVZqNJubYYZMWs277szl8joGwECQN3WQOaWB8ZjmtSh0GJfziL0eRaava+UEIT8A
aGUFeGMrKI+2QmnPvNoJC3Uw6NGrcffMmUUPdzDmPXJ6uVlfJHp1M5tzd+Yon5xEuiBwCfHZkMc6
XD6Fzoy+6RCadM1y3pVurVB3Sc+hkveJsaMTDBJHEorCBCWHOxwmodwTA0zm7gRSua1A6vqhOxC4
5UsYaJEeXa76KC4c0sig5pP5SgP+SZdZnV8UM7zJhHr9RhW9cSlSHWadYsw3vZL8Rre29h7ogkq/
gVldqL1aX/XZ+Oua08/lqsCXxrAY7maYIm6UPrT8XgUOF6VhSXPRGu/ePnsnGnCJCYAPWnByyUYY
ua7f1TL6sXSTvijsQI/iRQtUvVZqP1J05ymvqeZ5SSUsSkNZBNlFMi13dbEarReaTXftTEbdbRqY
9i+spQJqBbFR80vWi/lcLu/U5qLaQr1XVjTN42RQ3MRRbdQkMbN2gJ9IKKU/VZN21SvmOXjiiaIT
E4I5IvlEKEDq8HBCqiIfMju2rECxTPu9a8d10IVVdmPQcBbMblh/Var899SZe49OuPgqcfAOh7K1
vSYX7fVQWt9yOhvOeFEnZ+C7pzryPGKlTSJTzW3igazZNK72M5WT9KKrwMG8vSNORIu0scqiOLAQ
EmLHeSoS9cztyFBGbHmTGQc1QrOra39V3fUuVoAOCpWYwKBfL07v9WG+GLX4/SSB2kOW3C+1cmmp
5UNl9v6ii9vOVvxpReb9zGOeMgP4zzTBc6Vjx+XPv9u4ZDnstcvJtzqKElLyHKbl2jWjcdsnPXl4
lHKCQuvqiwhNBq9eq+kCua1mg1+Xb5dZn7YKzObbrFjSCyXPjVt3SNcba7IAnnMBb1NrVb/8G20Q
KhB0E7XwGl1hSIWnLYAew6Nb6Rz27wQUTvYP41vKnIrkPzh8o2VtlsjODCuQVGzflrqrPCh4xk0q
jPKSakPvK/qo7RStWO9jtwSW6CZE70VhIjGPU/r2BJ88CCDzqBrBuoIOzpEBRBR0XtLUtYJYAly6
toDoSIuMnRkahZfmK1ynjpLQxQmNncit53YsRxq9c7CmYQ6lYSuGoKVt9MxFIy+SY7ss4ZFAu2kY
4RI4nCVXAUCUc70HXRze4DSVP1tZ1Pzcj/C41kI8W4ldXxS02Ab6CpHh25NyatPBA05pEiovWZg+
HFybxiy10tAKiHWWjZrQwICb5J7Z2yccIjL7wJOZdsgXjjHKgxpOHdlbioQVkqVmOEw35ZJ/NmiS
2Ka9++OgKfDxOp1Z6PcQYOz35XcnSfZJDElrW8EQh/Y2nPVk02iQCL89dScqUQwDcY1BMnWPTDmc
u6KLdVWZKMiUWTZ40BLlPjnjL6vWuJuFv3+dFlg52ta80qMKyl3nvaOYm3iYH95+kNezS5MPbITU
QolvCOYOn6PVOtWK8kkL5iX/lWhL802F5uMIRXMQY2V/Zr++ttwMBycA6ynz1sdikJAoS7byUguM
VVEGDxjW4I15EV9rVmX8cCXjcKyjy5wAqqUGm5HJCsV8U+bZ72FdnUsnnpw/NFFs/FgcTFe6n99t
l7wKM7O1QGIuC/2hzuCKrb7U1dZue4IqezkX2p+aQK58ThuZEtqEj8ZDJ3SRAGE1mO269yoo7e5w
/MptZ6rz9u2tcWoo0EOCTSG5OY+jxFIUMDjAlQW0ohTbIQEbI3oHUSg7zM4MdWoWSVSAPKDABsDv
yIzBBkvzNlT/xDuGcadXdX3Vhk29jcACXod12ZzZhnJXH5pNhAWI6ukYAeUH/uBo1dZ1yeKk4tVW
QU5rIi+1TZCiJCbsi20ommKjqK7YzLl77gS8NpoMrTEmXbASPnK0gPOgJVoX5WqA+na7q5Afo09A
qGcm9PQomBYIwoghjwuiKyr0jeokKhKjquH3AykSuAbOKS+d2iEU8QjeaI6ndiuX9bvNXw9tDZiA
ZZOE6LRYLSuigvXiN0bTnnmhUzsE+QQCOEIdak9H01YYsH1VbaMGIu1yL41ma9PGg7aJyA14/RjP
Z+KqE/4HeGCuVLrMGY8k1+G7NW5K2b8MRZBMieMXrZLdKA7EQoaITC+DlH5bsItiT4cWGjRDqF2I
RqyXIDEavy3tc9j111PN4+CKg32VTv8xlrcUlTrysEikdU7v26JJgokLLAAr8entY/96pg9HOjob
YUewTPuBCAjZrO1SOQMoyQyJq1gUWxqtHt8e7vVOBfnDwZcMLbCNH9foOlgMiqLkxSS/xs5twmmb
q2VzpsvzxPSpJjcPCUMCGtylw9V0uhLAS+Wu8NF15WVi5lFQgkO9JPI8VyM98UKATeFwwitDsOI4
huyAjvZaZa7BakLQDKXx4IPJSXdvT9uJVWIUCmUO1V92xFHc74TCHGxLWwOzixuS8vn7MAtv1bGz
2BzLOczU63ci6wYagNYJOuMB3B1OXz2ETJk+a8Gg6U0AHUkO9U2nfH77nfbOxqFZJh1JczoeJUtE
3fFwGLdsioiwUQTD0IW6P4k5/LqWmqlvmgmOIm9UujDbTHm44s8ikn2dghWug6it4uGKX5mi7WhG
mXE35239kZJJ9KXolAw+IGzFBrBo9CFNl3K6DMu1fkDXwVJQ3XOT5YNw299BhdafUYBKVS+sh/VL
7ehljaCzYb43GyXvN9EoVsXT0ynP72JnIn4q1LRRQTEpbKesBbs829VnkU/qgCycTOLNssayeXua
TiwGsS9ZVLAgJp32RwdUoG1d6tYogrkr+l07J4LgNI5/fXuUEx4q15TMQ8pKo7Twh4sR48/TTQdZ
ezgr1HqTKb4ty7VNEZdw7PFTGNZOvEWeqhEeDRr24qepZu6iKjQ+JpaoP/VrFl4oEYCqM1tfmvrD
XUIWmeIsusYk0piGwwez4E/VZz1fAndaUrSGUVCO284gmZekXgyg6gbfuf3hSWdM6vrkvmhwBfpw
OCjyiZQrXUq6rSnGCw22so3ulOOZV3u9tLwOfSEaICPZ5XDkjePbGcqUcqr7IZ0geV0hpjdm6wym
9LXtYBScEAobewLLo6stQ/1bW0hdBWaillc66tADwES6/OYlK39v49g+M3knGq+k5LikAsQgyh6O
w9lr8lYfm0Wjkm4MRMNRaWZfKurP7VWuaGvjdUre3HSziMprJWtpu431CTWNSCyV4qW64ljbfjX6
x7qOxxvUqeJwZ4RL89kliRv7ba3QnFXTteZZZuMqnqu1VGb7kA7Izdio6bm02Kll4i2kkBP1a/Aw
h6+jmo3tNKJfg6jqk2sLcJafWIXz39gM349yNGlZQ7u53iJk0qzNsCmapQpcnb6zt8/565uRpWFx
aO2CGpvL8fBdJiebFBiy2HJZ2XhVm+iekZWrH2FmzgS9p6ZNgvVJ6FDuBbx/OFReTilyJSlDRYbY
5Clt4WQOxZnNdnIUCS0DVAijzXFGPAIAaieLswQEHGTlzGLaKHp4zo2Xk39khGSnGj3GEsEgjss0
rWgLmgONhbhPjx9Wc+x3ANryXQXJjV+4EKq9vUwnj5BUYSEFCd/2KyDOtFp5O1C0CwrQ0dd5r42V
rybrl0gP4cBmM3pzXZf+rJjlLyGn6g4d6XpnA6rzusHSLsJ0ij4W/VqjNgRiWRkFtGZJBfhlgkXE
aBtBXTz9zehF/JmTXP6wzZGnBfOJB0H0c5ygtLraHkRjzEFrqFOQ0odwPWi5/ik0Zw2Nz8E641ae
QDfImg9OC1QqePDHFQtuxDGEQGSG18gF6psm0VUSd+HVrInP1qynAQQctKfA5XeBW1/4amUM75Na
P+PTnHoOkufSuZUlXehDDzd9s4SpJeZ+AtlY1r+A78lpPaIudl/VUfu7opD8oJo8FeVWb6blQ6na
rY3klP1YGlNxjqLh9WEnhsLy018MKT3p1cOHmfPEHMGoSfZuqm16aw83ptpom2LJtR+2XuBKSB3I
FmIAzseZSTuNkdfJGWocp+grej7DpgPnccavPzW9vAY8Q5RtyBQfI7oRKXKt0con2Jy0TzDVhH4+
UsdcVlhR5vxm7c2r2Z4MX9HGS7NPnwjrzyGmToSKOOAEL6SVccgAAB7OqraY9pgv8RRMGRxBJjsJ
gTotussNvfHIoVUk2109mMuh8Ptp6a7CFFmFKol6v0hG44yleG3/eBpkHfChiQ9eBVRZTYphVMwx
KBJL/1hDvLqZhio60450YifB6Y59JQVFVH4sHaE2Djj6jlGgc2ngxI+6n/sVyL4nFL0780Z7Mu9D
Y8srOTbbiBqUvHAPJ3hd8gGHXu2pNM5o81h17INscdDrmJx13syVoayeqXD37JoxR2FbzVEu981R
oWO9Cyej37h0TV1Tugofza5NCtR98z6/rK1QLy5styd5lvaNDmo16bZmZ0Oxrzd18ggEcHR3UWIy
QIwAw+p1eq1mXowYc+pVoNxLjyx/qXqAS+vGN7oqvNB7Ctrw8WjaLf3u601id/ZHYczoF4umL7tN
aC8i8mD6jUsfpvZhq2ow6PlqaLqzl1ZijL121LqbJa1zP4VYpfA1NNLjTVnyQBtLyQoE7iok2C6W
YqHEhjyPtnUQzqlAAtOY5ocpQh5eF7fGvMkdcxhvdLfoqEPoMQx+MSizyZcsxm9fUq/gwfh4AFGx
uGTXaOY/jhNFXSoGTF80o4Cz2mpchr/G4QizDVHlLS28iAn0sfMhD838q6Nk0aVRTfZ7gyqrB1E0
tacEIu0aaMd1W9ja4qWZcB9abOIF8NP0hkpk+oM+iXxiFxicBPVLzpqjSn1b1wrN3kMTTEZp+/G6
2viQ03rGydqbgO93MMNIagOKtryqJMQ93MHTBFkAG6wJ1Elo6D6mfR7QohInHjyJJWxJqp2jpzcl
fbwhgq0WP4Pu0S9pRvW0ohhQ89MAx/rLBEjei2JjzmFq0RHQ6huU6C5qymW1R06ijjyT7ujKg/Oq
ph1vrBCNKq3iMh0Flg95MetcoHhscHg3UAHMH5ftCfKdHJBYPOLfB1Vsxbf20iQ3eh67H7Teai9V
hZS72aPFh1xFW32kD3X5mNqVzPsv4EpSI601f+0q/cPqGue40089GncDCRIcdVm/PZz2cklNYdaI
ec9oSdPKq8dBVkXnFCaOs8lMAFULRgEbL+ND+RTfpUHtRqAbQ20hiJc2v4XDvXtP39foD0lpvq/D
0noP82u2jaGyPXfgZKx7tK9oNADXQp4SQPOxYFBYaPDeIYgS5GbxUFgVe0MXU+m1mRh+ntGSug07
Gn+NLvy1ziz4kLN5OnMFH98EJlc8JXKHXLoEbb/K3ZOJ0iZbH4Nx1Ss/aa3uqmljZQd5xjl2upND
yVoV9wDg2GOnGwZSJekdaM7WzHnuskW/XKrki1XU57D8r7Ci8qWgEOM+p7VRNuQfLins3FVR28UY
NCE6rSK23K2dZfrP1tJG2yaDnGWGJW8TTnn7KRPlujX0H8bD8wzElziNsr2UztajW8+KhKGqozsE
qwN6QE+K3l+b/pwBPDGnMop1DBKwvPIxPop2H5e2z3AI0qrMwAJ2oU/0NlwXJCLO3OOnhqKvyGRe
6ZHhRj+c1LgTVmdX1gCGIhcbFY6/q6pamquZyOTti+j4RMqpo7OUc0EWhTDtyOleTX2e4oiSe2yL
EgAPlZbBMbOLVkdmVl/17iPSpX0AbOWcuuIrmnw5NKRLJJvpN3l9Immg1NupbocgSpYBZTFd9ZAP
g0zAjVpPjdey8rj2m5/RmyedIdadNYBLG9S2vl5it74INdIvHDcz0PUiQwjPWD81YZmeicdOrQV9
ECQSKdvQOHe0wUcKGGEMb3UgJkAJFqTwuzaqxy14V/PMsh8bYUATEieMU4CJoFv6yDwSZSwDmuFN
4PY1mu7GClHnFM4Xby/5KyeRYUxydIJCJd7iq2afJouycEyqOlDbpjE32dItT7pgF3jRYjtXMyo8
NHb0rnmbz10H+5dhgYBNdXNyPZSF68rL9M5Mgrq0tE0ek5yCltywtwkYWeRkVKRWd2ElcPtSddGf
66RsKq8zzY7bG92GK8pEyvspNMQzLcEKHTl5HH3VqdZwx+fNQJJeIJzrLe7UgSRK26Tzc6t0fhuL
TDybxtB/rg09ijbp2I3ldkDwAkrB0XRuHQSNYSQz4/nXRIlN4vnaSB9o3ES9TrPGER2F0JSUBaU6
fDBHFbHWSM8kWQ90+CIu1k9FFgJcIg4jzacXPsLF6+dJ05MgNRrN9hRokyLfVRKnp8Wh7u6NkN6X
H3S0WB6a5KWPsO9iPE4B5k6fm21n1oFZxJjVBR3oLjXKM6Mc54blKCSGuQxxttgNR3sN+pSF/rWi
DkCutpvC1UJ8ZhT8ppY6dm0r4QZ847n7f9/q//0tDD6FsE/mnAwCL87UoWHrqpwmOPhTZCeFMXo1
rJ3LpjQSxdjo4+remU2ORnXWTimQYTap4TtWK76ZdqxunXWh+yKxlvArpEDrtF2sZLlthqwyd0bV
d3FgaNDPhm1oZVSvCGy2M0T2y6XltsnHhXZU5I5jepW3SdOHmlciuLAN3TgqPJ3kwuwrqT6jR0Tk
qm2o5To0rhd9RC9uZPVDYE9RkkEpoQro4fUGKVJExuZ120xDXWxKpSg/T7UeWl7X2CSWFs6tIfvR
F4F6F4MZwyeFw2/CZQ+lsI85Vvsza7p3jg+m1wUtIjW89tUnyj2H01s2vSiUustI2bCoqZJSXS2G
Yb1P1jorfB2pe08TrV7yEM7o3DdFRu647NC+WXMYqy7FOlbP+rAmQOHIrXlDwYn1jUSkjZ82CF9z
0NacGHHt+m1aoxqyhSqq/wLszb0duIQTj1DYnTZTuVTF/duG61X6AHNlAyaQ2CZZWDgm0KBioffZ
0CZBj94yjTijMawbQ1ea+3BxFZCUToygVO24NOjndIi1m3GuXThUmRQgQVb6MLlx/uLV/fu3+f9E
z9X9y/R2//gP/v2tqhcAk3F/9M9/vE++tVVX/d7/h/zYP3/t8EP/uKufy5/79vm5f/9YH//mwQf5
/j/G3zz2jwf/2JYAEZcPw3O7fHwmCOn3g/Ck8jf/qz/86Xn/LZ+W+vnvf/tWDbA18W1RUpV/++NH
l7/9/W/wPny3QPL7//jh7WPB53bJY/GYfCPd+PJt//zI82PX//1vMBu/4wqj5dKFDRq+JGlipueX
HznvACYAHHbp0qOxSobHJVyzMYM679DR5V7CG2Ez72Fl9IHuf2S/kyqcEHNLOViHgtbf/nz5g2X6
a9l+IlF0j2JM3/HFe9/m4LSAxcYhp32J2rAMDA5Pi9Zn/eDCuxqsqkBnzJo0mcYwoA2Z0PlmI1Vl
nXNxuerHilM/AFQuEeYCHjguXi4WeM8NMc46+6uD7UAoqjF7Q7yG78s8tm96JLgKLKuVrlsIknp/
sHLlAgm6ofSmYVw+l667hlRQm0Hzl27MvtTo1JVbgD9XcRgXH5c81Wu/6W1r8azIyVN/MvPZQMzR
MHI/h4+19LTGJnOzcs2HHlBf/QGqFaFvSuzvTR5q1S9NXkPiW4cWD6jp4Z2TV+UIzeto0HVrDW66
a8xOve8mUbgXk73OD3DUDBUSOz3lpoboqPCLZjIUD440G5l4xbmtaIObN6Omzs+R6kLCmjTF/FlF
5OBiVrO88MWqZpf8E0obrVzUL5Akak+Ip5s3slnC8AYEgyev0bJI9c3I1JJtP2iom6jrIB6IXYwv
pJvp0J3WzH2CY7+5NqbJxMOwS2DmoqanyQuHmUQiXnL4pPQuzkZSwY0FcawxXaKkSBPiOsQsTocn
+0ttd+SlcBsN01s10Wleo4YhyNRerSKcOlX56s7pSD07CU0DctzR2bb4Y48VuTLcFqKpX7RCj7+F
IfvTq6w6vNMmFG28cNFafROvbv9Vbai3eitMo+wd2t7Xm3HK0l+oybk+l48zbhI1Swc/rnoTMRly
bl9bQ6nRtC7MzvATeIOex2aYEx8YCHRMY9KmQYen9cuohcCPLbQvfcVYdMubQ20qA6PPCjoLFHcK
/REZyjgIh9H4YHX6DBV4H09XxmJMPaxLKDefA9S+9otxHUiRA86ke+4VrVRadZbge5PA1OJym7CI
HgdbC/Abz5FWyNTSwUGVFRFMP56KbHo8LrDnNHdFrWqnQW0294q9ppvcngD0m62y7WJ32fRNMt7A
Re3eq6mYXlgRfsjA/79muuUU/fufxvGV5b7Ez3r86fZxfOy6A/MtP/an9TbfwW1B5U72s5P5kxCU
P603P+ISR3ADGNW+pvuX7cazs6BawH1Fn0UKh/9pu7H49KpTCiZ4lr1t9g/Z7uNsDk0d8kKhQib9
SNgdDk03ZOE4yL0abtUYCqGwSUx/wR5L0VTHm8rwszp/iMt8+MgB27h9ar+kk/5X7wnpjL+9J55/
8h+X4vHACZCf+nNLuO+ANRPikELDw2Tp/7klHPUd+EmIgmSNHxsr84d/bgo+RQ4DG+oAf5eIvL82
hfuO9nzcOfAOpMKRQ/qRTfHa+5WIWGq+MOkR2NCGcrgpynmcyrKOYVBLsn5XRlpxl9UP2Uj1vI20
eBdb0Fr3upr8SgPXb86kRfe2mBGNWruNaNQVUrwxxNuvXDQNlsqL2iXVvTpxtO1YrCE0gGLxoZe6
iEfjG0JW3XMSQo6VrbSwfDf1f/gq3/sme9TpgcXjVch900wDhIzo7CjZHqPXkXD/iGDV8Taj7LNd
k7XWmgnRGWuOh9tlWXZxs/Sar8U1mZK05qqromq8oGyR3FUaJe1cna2bRpn1KyGooNVOOdNslY/D
z62T1R/ntf4icCrefnT91b2g6eBoyV4IuPfoIz/2qpwsaSLujKCDfTzeqkb7CanD+dfKaFBAdFtV
+NZcV4/VYpQf62b6jDq2eF9GaHglRVnovqGX6f0oivohbdacyL1zQ5qmrIH8hFtMzzEaFJf2oj2I
Zu0TmluA5iMSa3Z3c4nEotZCPq1OBdxUEOh7bkzyxqt6en2MvKyDJU6+CCsPow2In5CIcDFj19MT
Kp77ifghE/G/My6wOFj/2pBsqiIpj8IC+Yk/jIilvsPvh0YBU0FfPyCufxoRfoQb4XA9UIKAXE+a
nj+NiPkOKLNJLKmza/Bmuaj+vFnMd1TpbQHpIwUj4P4/FBXsOe2+P3lUxqUtApWqU6iBauHQiKhi
SuM+UZuN1hccP5xYf84NTfFCJcczKwhBV8+u4ZhkPy2lS6dx3m2QAYA7Pivs2pt64TxnZXplUMpv
/Nyt7+m2R91trhzEM4vKudSImDYafcKD51KFrr2MnFnIAR3VHcUvcZfiTtHDnEbGTetMw03qjMuX
utJg042NsXiAO1j7DAZ0QHc9W6/cJpmvQw4V2sool6R+YdkI4ZTFPaXgZgj+/8buFxm9SgTyv97Y
n57b9vmn/xy6vn3Mk5/4a9k/tn3yLX7+KWgfy2/PXfJ9LCy/7WXT2/Y7fCKk/vBepXjdXxen5fAT
iicQXABXojEAL+uPLa/o9juKDWCXwQDRb74Hhvyx5xWDSxU5JxLFUEhJSgnjR27Oo8SKQ0OcRCgA
cqToAKf8sfJ024R6lohuuagmGty9iJthVYR46ofBvDbcRH1SrVo8VaM239tDPd/Xxrz6xSy4UJpi
ES+m8yCj8v31d+jvQ7dASQkAkCm5pckWHnNJ9Jy0FcIP6yJ3hoXY164/VRy1nd0gvlDODcqdel+7
aAyb5jXpbHf33bqeuH6xM9/FGy/jg6qmaEQpGmkDWTT5rkxpNlrbJgaNgQCUnU1f0K/oZXluXndi
yR8m1Q4TbxjL/OHtYY8gOnJcslssKuEOTKn79Mv34zqwKwAI1sOLoi2AQKQpkU5NL+XnFjTEg5H1
7s7tMy7QyZpZCKvVb5KZ7smWhP+PdXXsn4VnwBITdUqK4qNrvAYf34vJdC9y1DgfurQpQq8S2gRt
moZr1BgR8fQSqUHYdOK6CY3uARI3pfJhhMofHIRNzzzRoV/xx+QA3yfzum/fPwIzz2M26XpohBeQ
kZrXTjozVif3pzYX/42VAIUGHwxHDFA3E3C4Azo3Mt0osqJLyDbzB1Xp8weoC+f7Sonyh6pczA9Q
5AwXuplb81UyLkwOou7u77MZnzkLJzYF9xCQHjrLUQJE3OPwUUrIxl4WAukTtnzjmtcKqQfhidXI
HqbKnO9LteU/nTh/AFxbtKRuF7aHEUfnSqAvrWx/XY9yFWQ3vQRW0ndAV+LR0yzRopcrYuUXsZGZ
wldheL6utbifPAnb8fPe5KxUrjvfr/DbkU1v3Vl4kEvP91mSN1/0cVrvjHZYho3TGMkHI8xvIAfO
H4y41T06r9wdCd2V7JYDRWtvfFjYiYHdJfrnHngC7KeNu1MrEOyM0uney+GEXIEtAY3Z9Sy63yv4
SX9Pm8HZqLXTWtCjJANPaqFGO5oGaSfnVzUUauQVrVrf9ENUXAttWTY6KZlgdOv6dn+g6LVmi6FP
oz5BtSueCrC4V5q2GNvanX5lDTwoDZKPWbzQ7icNxRAvD2PX1ncv849fGSCJooHscH6L4mzVvXRZ
WaP9RpJTpOcpnPkaGKjAMjLjU2d294PWTR/2XyfcNL1o8FA2+/kstAzbA+ZbeE7IkJPiMMlgCq7X
AVY1I0r1i1h+dalIaeOlc6YaVrLFK4u42ihKrD6tecJPkrlhj4jOwbRLK1qRW0KrVEfhw3Ohyrs2
4LvalQkfaMdBPOkskS3XKoUYG8tbW/FjrJu7ZJ7JLCngA/y9IS6rTDy5jcXvxCCrSlKh5prviv3j
qFWTP5hQIrYePQfqUzibYbu1jSl/qOUF8vLQTZKzMdDGUmKYwot7nYIAWm+L01xAI6Y+OVSM7011
zC4stKG9nuaXEPEXZVm9Fd3enQDJ+KCsef4gejV/iIpcPFHCZFCKHO5uP/OdIXjCUl5lIs/j2rdj
Tvf+cO2XfcyAyPj7JdSB4d7vv+5lx63VLJ5EvLAt6niW0yXmCNoLW9zkllF8A6cvnvLQYole9mWs
zSuA9P0MvBzNVW6UEimr0BOjrcDYhugQgu75I8jBBMYeeXSXJLSczRp1brvdvxIQvPk+iriH9zs9
q0LzOpst83qRT7TfGfv9ngFX21RtxQPkKiVYz45DXvZl3lulcJzNsk7SktPpfj/KK8xdNX5j6Kf0
Xm/D+67s12t7vxfoIPjDtKwl+Tm/k4dsNFJuA3kNoiS8BDJZn2wLJe3u06GOvaTvsp9xaqp7cx2j
b3vXYUmbGQjtWu1WSE9+3a+5YsX2U1esboNoYyie7Cp0dq70LPYDoHcl/LRtlIAC8vQ+g7rg2Vyq
2ynO0m3brc3nCs3Qp/3r7o0fl8EY6IpivN+bkE5eiG4Id6XngE4UBPEds0GRooTcWV6e++0fTZWL
Qo2ckGgqUaJzh+72ZSfmTcn/as3AWg9rPBgbTrHxm76K+T4e7LlA/CadboGwMntTVCue1dAcQvOT
dq8UDbuimmfa4vdPUtmpu9sf2v1CumlZfh7VRP8miMiv9/+H7oJlXOxPSZk77I5wmop4048G308t
C84lmF8pyCpLxwlFFOU20lzlt1ZX4dm3E1HRmTK6y7MAY+MT6JbbcSgNpMJXCKJmxXWpp2IrysGy
v8KjbVy6hUEyQS118sPlOnsYSXe3n5aqbnE05CnCMaVUwdcI+dkusaSdxuyURU3zw342AcuMIRqm
3It72+ygoYf0l9wrdp0y9S/nr21avEbpqk3pkj1kGUV0T2AfKNKTcWEYLVruEfHlzqqykFl/OUEV
x+2+7Xpns58mY0yXe1Ve+GaqZA+RKlELlahHjhPiMH7VzsbXbu+wvbhpaa3nD61uXxnaqD0tmegv
CCKzB9uAocYDciadupRBe+6KTWcO/DUHTHBtD1z9XOorz7l3PvfzA58wbzcT8z2g7yN/1PT8Gslw
Llx5SFU04oW89cTTRFkVyp825+w4nc1dLS12PWSsa4E+keP1OXJdm7qIm7u4Q4ny5fWjxRJPe2/D
RB3mfkgMJO32iwff3zxsoEHgdITg5cdNGRmtvXHa3FI3htM+A2KZPKda0Rwj7zFod0m3Lh/CKaPH
nn4HZ4M8k9EFLzMcLa3VbFdaAi+7BHSn/zIT68vtKu3/mg7Ynf3z7H2cvnecHbQnHFj5sm2rserS
IiAV327bOlEKP3Yq5lTOZiY9R2bcgALU7u8pOHNuM9u5z/TI9gxpXGHZlzIRa1L+kudz7KeU+4MW
GJ0PtIPrTt72e087TVPmuUlXJNqrOU1uM7lIezcztWOmPEpd9tJ+bZ3ILPldKm+boUNyZ0NNhTV4
CRz2jzvUmvyInqtPWgJQ2I/chEpbZbibZmnIDe2vy8mZXKDBiHXmlJaj5MpqluxercrQn6HJfS/C
PtvOhrbsov2V+mLnXyxTX+UPL1eq6gzp7yLMn5RhTj+0MmRZ5TXlyKs2hCu/8FHCq2+EmX0ru17c
9mDLxvmJNIu8BPb3hQx+KnkzGKPNhTy69ICFk7KJVMheIjWabijnd095tRqXNc8Iqn2+3NvUen8Z
KKnL7OXydhB5NN//V1xmmRg59Ayp9UpeSvCdsjvqyD+vWHGtaqPsch80jlNVP0RTM7D3VZ29T3lx
R1mKm1navAjs9dPLfIXOwjkCV8Pecefe/fZ2UHXESyQ9VoO2FoAnFDNwWo9BVeRrZiMyh/yyol73
xHVLttbOYUOUsYPogf4AJxgapAAKBT9EutL7jQtTDjeAOrnSnMnNaBVkGyOYZT2CUraPnmj86MVO
J2CJONXTyv/vn/+H0oifqoI/x4iBA6TBmwWqg9/8lzlJ+Uj/hC78z0AgyLrOv07I7IbH3x7zoT4o
YcmP/JVqpIQFJlSKNtgQWGj/l7rzWm4jydb1q5wXqIny5rYMPEAYkiJ5U0FKYnnv6+nPB/XM2SKo
LcZcnpiO6W61xCokMlcu85vfW41YG1DKXOUq/41N+E+rUf8XoEEyNWIFoEj+2O+tRoSjwB1ALwO9
Tzr333RdeLHfDswV3ElleZVoQKve0szbA6OXtDInpe9cUErf/FqeYUm0kTuMzWiHNBx/W5o/9DR+
4RT/53z+8zgu4yscmJQcb9uPdWSt5n6Bxkvr1oywbVqfZusBxBhegmzqNvPQVIMdmbE02lpghD+K
biqvKh+KtBaTuWW7G9W008OivGgmSbZpZo9pJuqI/sSiN6NJZ9dkkT+qOOYatrCoiPU81ZdCoqZr
bVLqJWqk4kKIKwbxIpCt2Ryrfdn61jnUMgBRHH0nsnqZIV4mrqdpHhtH1/y2c2ENVYtAn0IqthkW
OnI7fXIawtDEP9Tq49MXK3U7XLx+MYQw4OIMOdk1Ny1gAc0sKZ+vK2Wl1UteZ+WDPtCc9nRBVBy5
ggXHEKY3CnvKhRf+SUUdU00ZUgh5azV2EodgxGbE23NjFHGnBGKYg5kqgoe4zEzHSrA4vSp215M9
5zOMGK1K4I3HfZfZ/dxLnoSixo+m7+MYgr+lb4YqntZpFWuV3eb6ahRbDdAaffafATQeu230YQXV
NwUIMl9/ktIUP8W5vpfmMKydoYF/25Vz6f59oT5JU7NQjPoAAFwhPMRWTsrv/ap5rhH7AxHriiMu
UbFa6nZCUrgum17aogVt9vYkxeVOqxphKQ06SVan2UCJvcJMExGK1y/pd1xk+6ZDHy4RH6n6gmWG
p7r393e9Nmxudj/wcEYLGPfAb7gVk0GpY0BOGGkCTKxim9f1VwPzMFcZRXgkQmsuTaOuFwjz91+Y
Ktw0V38dvOtEFI02HBNFvEs+rlIcVxWfNm7dJIAo3Gj16JpjLblpAG9lkLp6ZWR9vOAHmVRJgb9J
mhhxqUIPHCn1iy8W4tqg+bQQoDBpGjNiBMDx8W3AlmJ7oAWte1Xn9jQB9Yhcwo7778v9CdxNoGF+
Q78bxazr5XvzGC3zcwOSVeOmWK/u5CIt14FSIBodasNg++GQnWh0arIn0kF47eR4sOtWFS/U/r5X
NkL5c06S/gxeutvGNKNCe+hzfz90dfWVP8TnOMxJQSKBkEh3Hpe0jyuC7xbY51hqXCMokcgI9mll
NOuhnleI6v1bleq/us7/1xv49wv4/z+04HVI/b9f1lfMyc//s3+tmxA74N/nJPRz/3NlE0b+BelW
Axx19WP+bVDCGORfQP+uoI9/X+b/b1Aiqf8iAF0BuexnqEVXpMq/5yTqv0D3QbrEwPY/sIT/gGL+
fWX+g+T8M2Lw40a5dp6Rh2IugH8az9J+dWp/GwsMUpbi/hxl53oUa0eqJJztzEs/6IodjtVXogYf
I9Y/T2MKCqNF1xCfvjWJ1+NgGFOhzM5GBKA3O8lzcDcoVMdKuy8U+HBA7r/ysPjDM69s2Ctz3mDY
eit0n8V+KHfZmJz7yUBK1ipWYzsuyybysIA0lhFmupElOb/tgz9kJn9YVpw04Q8BB78OoW7iY6/D
3CmkND3Lszav+tZct6P1rRXMLZ4WX8l9Mcf9EABZV6i4kNx54HVd4bx9PO5c/LkZ40F0Bm3eL6DG
oltoJj/E0ZboZzbxj0jX7Dx/6oKLFN/F3cFs7xRMRhO79h0xYC6MbcWrNdtIZnThDzP4YRYPY/Ut
7I5iv277d0Vdm7HXtW4bLtL4Xm3u9HCbmk6leVFPt9Gps6XZPM/XvktQ2mPtyPddvab9pO7iE/7d
k/JjKu7V/hLmhzS8m41nXViC56D29rWzYrilfBLVs6lRnNLFrmTZHspTKwrLJHQ7YxUtRxk9mdAV
cIdWzqa/xrJro0CNCCmejTvrcX7VqVbgSo3pBjTMt+RNLp1EOM7a91TI9hGYqjKyq+I4NBF10U9T
fJ5M8r7XKvaBvSPDWJ7k6q2KE7cpYmD8P3v/pYVwwTw86BaNsu6RJonBvSvVkz+f/NwFns9o3YZg
yyfWHGF6MuLUlpRvQrStx42uz9SnpW1JW7HcgIlsjjk4SN/WBWAtAQX6gr0Q4LmabFXfNYZnFH11
dRkIblSsjfyLPXlDa/tnl1ggzK+sNqBEtypiFVb2QTZY+nmIMggpOn16tZl8dxJVKMegQBcmM4ld
PlS02oXqvqBm/+IdPp0LDgNIOoayjI4wn7ge1t/CzWS0bZJMunpuzdd2aiGwksg5egkLB4aF/MWN
/aengci4YixgqqM+8/FpcMJbdKJr/Zx21oMf0ss1UKhz8j7ejXXYfvG0T4EGTR2G21cOCucejtvH
p/kY3AmdMqb3I1BXGyV9V20NQE7+uh2yrW5FD1OdfzW9uklK+FJ5KnRrMpNfErDWTQk0+UEuqomR
3NeT9twaqzDrzQer9UUKn6TyJIwBMVjSRw8VtxWCSuzlMryPsv6kD7mJOoiprLM2KbyrvC5Ssee/
B0Ljusb/k5vxfkAZSSkgPnMRokhw841HOHRSoQXWJS/3Rsd42zEUpzVXmuxaChomtiqupmSFpOVa
HLwSyR7DDktP+AnrYbLogNo99JJLu4oFJ15k+3orbaq1tjGWGCt1tYv+mYXvNJ/R4TeircyfkwYX
7LvkQO1QMKLYICNMJm+jVSX8EHbNplghSq4fmrfgEm7kbf2SboJFuPS9ypMNJxdsMFZS7Ppn7fnv
q/ErEH9ejV+c0ity4vYCDEoQAlOVWBfzYZgc5XsABUVGyNPR4eWrjv9ubIuHFNb3Md2yEGNm+6Jb
1ovKsjuK0cfKt8HfVJdyP2zjn8UbnwN4Tv/VrvqlovW397yiCX47p3UgDsPch9YlXpc7dbIH0wnX
9aLYFithlRNG3yXW9ik5zAv/1D9Jd/lu2nSeYfv+IZGXfuj4+3BtYbHiyGdlDTV4gh9VrKzOw1AS
waaUHnEI7WAXQ4caHyC+54xKKwopW2tAQbu9aUOaHmxjhQboejhKp/E8CXZr2LifDhjfooFw7YIu
sbpUGL+iy62hTr63iuPkv4rFc9ueUQ5Valt9Sg9MhxZ4PizjU7kv7uTEKS71Pl5+ZW79y7j5dt1o
oSgoAEI7x2Dq47oldG7wFsOmPnoUN9KdtJ7v4l1zyA6Wra2Eb+pjY2enDqeF0E4SO6Av0dp4RvXW
QpCcuHWGl2z00twxwQFgOjXQjl6mAtWMUzcOfy69Ulk9I0JeEKikhyIlUg4R7YR4aWqOX9pd7lQq
CGKn2cVbLXHzF+4dw/SEcFOVHLpF+lJdhE23Nr/FL/o3ad8fsoVw5OJRKjs+xaOTATYmeFw6lN3U
i9WvQ83lPFTFSlFdAV+7eDnMrtV7aeKJrZ3h1fRFdflL1PnzKpK1oBMFM+1W421C5ENGQMO8+Ht/
Hz12G2UdPoAlc9NdFTri6AkMSCDc00zJHSuzs72+7hbpNt9Gy8q1TsV69BAZXtCnkL9N0Br3xerv
B1lSbvA0AClQcyDYk7qjHQF07eM3Xaq4iM8MLE6puYyyZSFtYss26wXAHjtIZeL/NimvgyAvC9ZB
sCmjdWqc9P4U52vR2ujDtimfVevBbDdN4xnBXpscSC6Tv4ojp/pe4g2OtGmxad+nu9B3hdpWTnlr
1yLaDrb6g46I9Rocy3dZ97riIZiezPoOHRP+u4IJA+IZIXIRDvKdmoG3mY3abV24kXyZC7ep3GnY
FPFBybw6RWhumYaQF1etkZPbhI7EsbOUu7TY9OKDkUnOFB/mZF9WSwy3rtG4uYti7HLzQ6tGTmeA
+8sfdOVgWS4Hs+9+8vJVuzRELz6bKOG/NZKt6JeEqldmTHPqhaU+vU3kimju5gCVuyuMwVC8hIZJ
rVl2qvIReRm1wJy1JhOMHUYkAjFSQTNiRBgjscV4XrUmeheu3gT2EEp2beyy8WyEx77bN2a06M3H
yLiX89HOYlbrKz/Q2+QCzVKdBJ+jrsA7Zf77cQMgvtDo8xyK51xtAQCM8RqVEsWrMDOGqW98cXN8
etrVUQQ5K+RLATBhMvjxaWIWq3oRJfWZDtSPhnanrSQJejuVEXJdyl+IZ98I3iMwpl1Z7MigX8tD
pHeuHZff4n8biXqjKWJwifWssjt84dwoz7/TGrnm+ZswVkUnMtZ53yu7oKrcZAhcdQ7qlVUam7pQ
/C/yxj+8EM0dWthXfKAKIYPy+vcXQo4AwmY4imfJ9L/VA36eJI52aOi7QOlSAKv+slW4VIXsZCXC
Aaf0k6YXGdWIeEKHO/0CTXeb65HhkdYAIyPrArl7awZLbBqDTJTns18PS3WG/wQniXE5NHe8ldw5
K3yYQ7Bt/x52rkHl98BIww0lJNIHRP+BNFo3dd4YKa1hFp147qKy8cSkEZ1eChpnLNl5f3/U5094
dZIAKmhcAXy/wMkfFjzAxDcosu7cVq1gF77XjrDMcWAKqSxfFCXW3QSiwN8fSqr86RNCxND5H5+T
x97q/Y+1XCrI8sjnJNkUKC/H61D9YaWKkxSHmXlWvOqsgxG85llvMzO045mgIB5Mca/hGVcWz1p1
r7b4bT/m4nEct/l4mcrHqXmrWnbJeAnT3dC+RTowoR3ZcpJvk3llTqu82k/zCsiDpHqxAoYAxmSk
Zs5TZgCW7J14bVRYSwC4R4BaMu/m2ovmFXqoY3kCLVL5x7zba/oqE59RZ+YOFg7VvFKnfSK8F9Qc
s8z4FzqZLywMrl71SQ/OnYUQxWNlUAmtDF7EvENJVla+p8WjNnnFeGgCd9BX3HG9cUrFtaUhjORK
+TvMQPKBnW7dmQYfGrnydClGPVr6GyL/LHiW8M2MH+T5IIdnKmxDd30+U8QqChtZ/el3S61/lYpD
rpyi6j6lvNXbTSwtw6F0+2mNPhGscgeusSHsIqYVdPi92vRdRdujQ9l9DwuYavmrhM1bqL3ge+tY
gV3qsDOcsLGL5pRPFDurOnIKbV2azGTW1M+6cd939yG/NUp0p1YuzeSM5mNnYbXjycqKHkXkUzhf
YzWu4hhwDdoXcjWfbm3SMhn+BlwNRBQJcx/DSBXlQ2Dg2nEOoyClYNczpywRPsgLpbQnDSuoSCqN
L07tp2waPi5SvVe3h6tEDtnCx6eGc3A1kBOV86z/gKia1bODAIIISsAstkn13ggHhisqUPwuOCnt
JlA2fr6U/L1aPbbZgoDSjM+CuUiNPY7pcnaIZPCH2glliko7TdKLHziqapf0E0ga682QegGtHX0z
xcdGjV0lZmWnTVUsesvtN7Kxg/6pPJDVzUffhyp6svrOE+lHK+hPLXplgXKCKDiNuZn73C7FTS5u
xuZnAD1T89rUK374+lJk7cSNdeqT/QEcYD3chfFTMWlIBINUiDJb6nazeiqZKRn1o6Fsgh6BoLtU
WRjYgEdfQGmRL/kUOmjKgymH6yBCy7oViTebqgymXJHPkbJJomtF1e8Y0x19L3WG9763i/3c2/WT
arhS50CUDQLAi7rd+ydx3owQDRYZJelo7Mtwl6pv138JYrCF2SPWUxkm37nNvElWAGs4Fhn7ZToU
8yY29mG+vyvotSWOCA8ahOla5W5Wpp9jj1eu8tSZLEHB33bFuM6kcqH0tpW+WNHrFO8tej5IthXL
KbqEkSePK+ENekWzNwRXCrYBgBj90Z8eegxRzaCy5ek1UE9K2VMo7dUZwvMdwCWFPECUoDUPBIT6
bppezW5nMblvjbMQddTRu94tKsdvz6JAz65whG6Tm7JdjS6S9v3s1voyVOwsuG+0wvO7NykaUFtA
F6K+F6GjsmRQjS9dshK5Buo9lh12TA2PvkmABy4WeoY7PUq7Tt5XyhIgqS4e1Ohcvw4gOo5D6pRz
Z6ORAqgQpPWd5h/QJIUwvNTqHwqxLdzL2CdFbe/4g7bL62OjPUqBv0oCyvHyrmq9Vw21X617wzVh
17XROlT4gSN6muNbLLmZ8RNqFggZ7ATncCEVy7xu7LlaGO13KXKMzCeuLxSjuJZCfr2cZtnTa2Jm
MtmCep+VG39aj4l7VesBgn0MlMnO9Lcy/aEp9xCSe1cYlxpOvxE58yqe3AAXwoY0fwGM7YEvc5m/
PMpvQokv5TLzF6LoxmfhoUPq6EcQL0yKl2qB1ZJVMCv16nGfhEvug/7UHqAdmChlcspdLpp0Ga4n
BEqNZYHvepEhOIVDrls+tMmWtiomGTbce5WLx8Z4TXR3ZbocYJw7Oae+2UedhzmYvrLcBiNjJ3xO
Art4CbaYqx+SV+FYhcjN2f159Lr1sEI0ubnr6KXqa4O+yzl8CRC3EmxxVV3Q0+5Pk8pd5kTrcht/
U23Rd6ZTrbrqt/yLmk/6nOBCc5QRTYIVDYbg1oqmIJdHliOXz3Edm14fXVF2jMUoEGEHKmrkdpLl
xWIuc0DpawVp51qFtU11GjtRpR9CVXpoBGPXiMkXd8Y11/2QdNE/hLKBfM3VRADuxsfobVV1Fgkw
889xmHYOzP7CTfI++m8zSj469GL0xhgvwhG5uSOUNvIrM57EcwxDHo3Y7hHLhSNaDBT582srzsch
tr6Imf/YXd98tqvoxNVfiZVnhvDxswHlEGRE8aVzltrR7IiGm4nA4J0IhHKwqHKX/veoeLq0yuVD
LCxD9un8mBJj6cKXa/OnFLlvhJ+yvbYsunRrSOcgLhAifjawwhj7Q6QRMxC3+tnpx3n4KWVPRrMV
07e+O1bxsYgf8/59NhemQhfLkWoHbHQlgN11k9jtcHpubIkuvA1agj0Qh4t8cuoJUJVXkEnFm6he
54Y7Dq7cOWnkcGIG4NwT4pcuqigmbeWF5qgreUtDY0Uicmo8ikmHfqFL62opLfAr8fpF4wUH8+S/
FO/+Q/JePhUe8qJb5ij8PqZGi8rTvf45+Za9Sc/VVlrLL9NJ4O/aEZmCCPS6yBjFHgqXv/JgNUsw
aM+9sJrytWLsxuGU4wS/KrO3Pvk+ZftR3oqIp/Z7Mb5rh7WAipTE9CsqV712iaudWDwhv1Ptrs6K
8iKqNlKytWjiBOs0WuUKqsbLEe2LkPIGyLXD//dn8b56TkDHP2NLYhSOQb9TIrIRAu10tI3n6O3v
uTqF7ueDgdbslVNIB+RzNTK1sJ3MtJvPoeQq1WrUV3G8U9WFhIG05ZFU8uuq7srRmhGcLZYOG1t9
sSq3Vr2+vM+Nt6440Is3531LYj3ZqrREbKcMvfCqTm8jYkS/HNhxc06fhSdkmotD45Bc0yFIbf3S
YmsjuXHmyXf+ZXrSUwf0NiKo2kl96h+l9/CcP2bshlOwK1e80KbaowDJD7Be0sEda7vY+XeIIHm8
4zp/LF+1x36JE3luC5qTXAj371pt421AV1nSEbpwO2RBeMFVeGes0tIWX5FzNVb6Gq3NWrrX7/RF
uQlf8sJJVTv1mnX7TieQi1Oym2dtn/Bqe2WveZYjeNkyWepuswh2kDncwBEXtUcFI7zGNGg4ULGj
vNBrAT2w8+9FqCis3Q/xh7wOljE9HpzPY7vaF5vhoKz6lf6jIVp7xUJ+k7/F2wl8/Am8qHoPAIoT
h1V96cUz6FVvmDYaPVTJm/MVkFSh/1Eap6lfT8olLOelNu6scBE3Dv8twlWBSwGwz1l8zr8le/25
G2xUfoN99lAhpFLRfPb4q/ZRpV3pxWKUHASgcCEJE5CnzsDjhpXVbHtha/b7YhDp1j010wZTQYP4
/tavjKWJLPJM194bwmWkuP0pQQv3Yfih/ez3AKci0675SaZ9FUBMPDpIQr+qdScNHKTPy2TZYNbb
HpJ0L5oLQ3X5zUXi5Kod/gzx2K6w8HDG2EX0HEFAX9v4llvHW0VaIAnmK2tJWpjFJhxOCS3WYKV3
72pEPnVRGBH3q6haNuq+8B2luRsoTWKvbV1+sTNss1wWhdsOhDp7Zrv4Do1thogDUwvGd0wiv6gi
PrdAUAm5TnpAnkCQ/GQ2hoJdhiJONp+zzuhQi+WE+xFKsEnPvCNMjE2bnKV6p8vdEUNEU8tkIL+C
4GSiRotXSb64sT9d2LwO1wZ8RlhcyGDcDHZg8o/F0IXSWXqy8Ev3kFplwlow1hjNL+4pRn2fQg3y
SGQGVwN3mGtXqvTv3Qgx9ZU+kcr5PLrZqtp0h3E3POIAuLC84cjRiCp7lpws3HTjfZk4texJtIgf
5KN6P8W2eaRLHvdHrCBiOuYC9QiV8AKzQuD1crQ0Q9v8Pj9Mou1orxmaYpqtt05q2Gnh0sts2NtH
2fCy9i4F3dR7Rna9oLrYGwu3pixrbfEYv18P+t303PUrJb4P1MPUewrh+Tgdy638XK+CdbZrvXkT
LKOldU6Wgtdup6PqIvO4R7XgON0R3h/z12FXHuQFMkCeclAV8OEHgy3pu03sabPt15spWrbJfm6P
Y7LPVN7DVY9jjFS0gxEp4dDHMadHvvAkceVIDiqGHObhKDxcY+NePPL6wUtBGv4gHpmviU/Ku0CM
TLf0iQ2UqZ/n2WUOQ0FEjNGPyll3dRe/AVtbzDvy24Vqc9+68mJ+B0UuWrbwkL9ZsVM26BzYycPA
uTPt6icLfQ01q3mjP4VnUN3RfXFPKSRsyhM6+OHPPr/emtYP64jyjSo5wmDz681bT9BilJRQYNjd
e+Hl++oueqJtsjEP3cZa6ef4Z8D9PGzqXXqPP+hG3idvlkLj2DaONIX5uzBu4geki2TLVTtKaHB6
Ww0lI82Z9V3anxp/azaHwXIFRIE3ab+axt3Yn7r2GKn7QF1E9aLT8Y5wS2kRmQQdwoOb4lHVLC3F
FbrVHC2jEBsuhy6GiojmCw1rvSFwu1njaDG7xU6+wRi7Igtg0nhTC09iL8urCQGp6Syr+wQPBggK
fO58J3T7tL3D5NhJtL0VPZbBxgfT/UVf9w9n9qoyhloWavXQt2/w7GanGBbmqfN5nrPyTlCifNtn
oGP9flS9qtWm/zpGoIosSYxIYJyi+HGT1MYFut3DICRnn4ay00YmEbOuNoWY/JhMyBl/z0huBMjp
Wl9FmBnMoJvwS93nJkpYEGP6DgTtOUaQ2Z2n7E2T8+6oGEmNMfx38SqFNVElhW3hWQAfjHDM4RXl
XKk611WbIbrJbQWEWVi2fRQ6pdW1Cytovv/9RW+/Blb+lwYKEU3H60e+6a5XYyfGbZxF53K2oDHW
HdtU11uXYseB2tSt//64G0wroHCeB1OUmeQVBoFbwcfomWBRM5dNGp3NaB62KZjnMfbNRYKGvxtF
8/dKp6JCFybyJnNm0BKaGKZLKphnNa23UKDohxpYXQsxVGXdEjraeqWxK6Pkizvul8bR7/UImDfw
E6AouFVYG+1mZZpMqPykVuaL/NLxPAn+l53eC3dY7V78pbnJvOLEvDS8BBs0Hb8R6hmKRi9p4ggZ
/VobHUU9PqrFIiMBy4kmHhIsCIKidipEiwT7sMTTfGyjAluKuP8vnXpQ+5V1zuJtIG1hwWjVliwP
6kRcI6HKwGlhmU4/exrA3zBdY0PQ1SQRC0af1kB+7VbZPpdp3p4E/zyQ7sdIcYIFvmYt05Z/VFCZ
eyu86VRlDLnsHuQBcGrQCgotEpwMgGc5JvfRN/jGKRgrw4liJ4zdmiRQc8rhiyX+BXq5XWLEARnr
XH14ULu62Qzgnmm/puJlLusdWoOJqxij5qQhF2UpjDLEL/21z7k/y4TsKhPv0JR5j62kWDMUOf59
a9727BBnUPCpREEJ2sBVI+Xjy1AKhzpHNr/IciRdZUfuVHXol370XZI7staHqS9W8TB+JZ1+2wf+
9VwVnTe2MW5Yv0qb3+ZbuVLCpGqi/NJbwqKVAHWVYzzbke7bGRadNLP0xvv7R/106PmoVyjuVRfD
0n8BRH9PYQRVahtJqbJLXMS9VxtbNO/Qp4VpYMfZV75Of3jY9SBhiwL+xuTTflzXMRi1qNQ01jWu
nqIwJ8FWzJ/o7j9MuMB8saVukzN+PE0EoA2kg9dr5SYTVCoFCqoSDBd/Tmi55Q25Nu4+X0T3X5fF
x40LXJw+OqMh9OaRufz4mWJVGRup0vuLuafpRuvVHu+xuQCCL84cf5I+BzGaKlqZ6VFr3ED04G9o
AFrzhy5aF/k2Ds+CdVeO21LzYv9q1uRoWBlqngzztfW60R2qg1LfY+mZBq7ULEd01tRVk7gtioD+
tpU8g0LR2gaqB2MeMLXle5bGiNqV3iknmVpjTErmqAdudJ/dS4/G6Ii6p0ROeSD34r/DHextsbAr
RKQqJyD7xCigdQpGhumhUDBsX43ZITYWw68ifg4cU3B6oDfVolIwxF3G2zZbif4yGZb9Pl92Xyzy
7dSPr/KKl0PvjvAApeYm/kIjz8IoFbsL/BjH0vs7Znz2bMmj07f1U6cVdyHt/L8fjE+4RKTNUNdi
1Mz3y2a9lW3OjXDIU00XL7j+xZSBoztlRugpGj4qVt+oLv7jtIT6cZULLQL8RfnVePnzx4bdh1Ax
ap1o2aBZ83FricEchIM25pdUUB9TVDqdGuoJ6sB55bWxLLtx8d6hwPDFJ/98SgnB4DGRg4HGhzrT
x8c23YSuWV/Wl0mvmw18DQEsnhZqTiYFwhf9xT+sMkbVSB8SgmACgTP7+DChFTt/qAseNpiXSpRW
TZ7GjATewwEJEOg/gtSlzmwxQkrL4otE8A9PB3mqGLg24KeAYt5NExXuD4qa0VRfhFy0mFnMbp8H
e6XTKleLov20gw4UMwQMHpnMPf19g31eZshymHTgLyuL1Ks3z5bVqMQmMq8vTdZsq0amrhEx7as7
NEfR2/jiCH2+0ngabTH16geO6NdNNLQGsQbipzUXoBXtikbW0K5HYQ5sBGIfFTkMHTkvJwbMifnF
dvqEBQUCzqfkK6aRCypFkT9+xSGfxhBKJmBZNgFyq8X7EDx03l26VtjmtcIplhlJj62BSyIXggNC
1PTUaK1bARDMMhUX7SyiCq7ql4Y5+9+/hk/pOa8HJVDhtmewj634zWWPnZEAGDcQz6hamk4wTu9h
XzULvSgbW06Y7pMMGEDXGWVayUhkbimiq/BbG8kMu9RMXbRmV3iZTrpXKmdZSzuvzkC8lfEXr/pp
xwBXRf5Eh/CD5RRc248L2eczakS5Xl4sGGYA9JiYWGUlOb6cfL8qFH7xxX26QK+YbJ25hwYumtTs
Jg5YTddIeWAUl8kYFSDl4FZSv0u/OIPa9YL8cIHKEDJJrVGCg7zEV/HxUw1arRSNnEaXCrBaZKOP
/6xI47kJ5zV6hcVOV0GrBdPMEFityq2u8R6WkCr7sdPvfDGwjoVvocM+A+8ZDW3T68lwKLVI2SYS
PQV9flLNjNFuHet3ViiAG5o7aTHL302AvELov1lBKKx5DbqlNIXldDxYlUa3O7dUTO8m0AYIoCSt
KmyExC/OVpa7MaJY9jzP6rI0xObU0R31W7M/zYaHFLR1BlYwaW1xNKp2OrTRF+npH7asCeOLzXBF
QnE53XwzTYSdU9ek8WVus9gJ4FY6vVgVCDdIBYrQtPySuFcdscFiUs1MULtKkTF0Fa2fYisi8uF7
yqj231TZcuaaVkAtW/VCxVLoi6hz4xB5Jf7yprwlRwzeIvX9xy+3wnWgs8w8umiDEC2VoVfu8EwX
vKBvZXtq2VGdXwAoKKmKkIf2FQaMYs3xD7tKcEtFSlyh6QEE+hkGO3O0nq1olxl9u07UbhmlTbNT
hWDb+pK8+ntc+HT5shehBOBgBC4Dqbabql3p8hpjiwFinOnDp2d37Biy2QH6HDay+4WdmihE/PfP
JFJeEw9UXImWH1drkDWgumZfn+W4/Y7s1c8sTL+lfrLOTJ/bkAGYIIaLvz8TobVPB5DEn4ddQXXW
NbR8fGqiKLWsIzJxziNXyfe6ejFwhpDGRzzAgrpD9eBJy/YQktpqk2FhGALSjGxWhWI1cIaq8qII
ZQmIPRN65JAzIrOB7SnbDcquhj8jOgEmQ34zoPPnbzpy24Wyren8QQKS+7teTuiMreIcxcazPB56
YD5lsvKnY5u6xuTlCUUnFdFjk1ZOXz5kSAtUXsMcr9PWqrWwwnfwvxib2KA/fFrrmfqgFyvzW67j
jfCkKNsBxo1kA5dqjprpdZBgB5A/zEt1T+8ctJ/sbnwXynNCmzyr3HxcJxjA6XdG/eDTyNO/qanq
mcldwAvXZ6Tg+2JRBg6+iop2mEp3Mm3hmfDL5CvS1r6xMK54U36Ul+SwLLjXQUQupfKL+Pz5OkCT
kMMF11YChnmbFafiNEy4qBIqFQUIxUiX048OAfjaYuiTL7YmwfgP2+R6EnCL0yyefLNNIi3LxKhS
h3OnLgb5VOg41Nw1DV+eWDkaDoUI3Jrak2G+WuXe50ss/EvYPuGC3ijPivpT+r/sndlu3Ei2rl+l
0fcskMEpCJx9k8xBs5SSbMm+ISzbIoMMzjOffn9Uubosubp0GgfnroFGoatsiZkkI2Ktf/2D830a
1xjzm7j6ro3LJNrUZFRlD0t/gPzWl+eRyTDmgyU/zHO/cdKHeBAhuQGbIPL2inmZkYZdxGgDdsUA
eWTMTqP+dkwuS3GI5SMBA5u5+ibaJlxsgAyeUNur0CJ0pqtJmJ0eguhsTprNGq6DyDycCwB2IJWp
7U6HxNjZYxHOSLj1xhnxF3JII8Qxqsy67TzAk2CoFpQIG1LCkmbASdOBKMyrk2PNZX+33G/KqDaF
dRM8TnRVDQIwA0Y/cdxR/FiX+WHgo88A29iEbARapjEyAVo/Qo/ZmGrGJYxjJWPSPXxyP6MhGAHl
sbv5OMBa0qGQx6a6TbNvDlPkTAQAA6e40G2C+D6Ij6r5VHq3JtSZ5LGExOOd14jjF5RFMN7y9JaI
g40TnAbloa8+waOCz0wEow2Ngje2P5CuJCGoA0nXp1Jslo8lh18YJZsgCAFcGKj1H8SzdTclW0bh
Fk5FWXYhkCw4xHJt82TXV0fjyHhweLLPpzwEqFeHsgidZjeyI3QbBz4HwA00NrEtofRxWprbTD6N
4qMR7Mp4x1AIU49h3PbZLrbDOtl6/cFPT3RxCGiSozMFn3H8HLRgk6fCP63nfdrsx1WWN2MSZFyk
L/95mq+7BjY6Qrl2esDPiMHcp778NDHQhY47Jlv/4/ht8bfM9Xp5QGXIpLYR90F2FumwEGdx9xjL
U7189ocvC2+mRMUiqTvWoXWf7Ah2qXhPGI9iEtPvbEx+pnOI8WyF/K8YLhrjLoMilZ3SnE3iLNMw
CC7ynvyWKw/GSNE+Zetgedpk7WlhHR0+vFF9G6zjoO+i6S5l6ti6O1Qjsjn1ONrL7EORXBbRlW0d
RHxI8jMnPkTpRdafpfqs7tc+315OoEkWy7VVnONNtDpRubfz+ICizx4+9Hqfn/bl9SwPk7Ov1H2T
oRG8tfqbHgZA9CBYHst06ga7QF7AaM/dE1GcBMxK4UOdeUwm35XFr2f+64IPPTzH3EqHI2jgLSNu
KMquJHhluF2YBBJ17Ou02/hFR261Zd6lqR5Pl9obr52udjZtHl/g6au2URDhK24CpxDiAUCcTQEL
AeocXsDWxh/sLvS9HEID9r6Lt+mD4V6mxX2H6U+Hj+ZO+yY0iJURRnbPrsuT6VBPMVDMUJn7oeWY
0oGZhW7yEGBcTqpEXkObHRCgyJ1H/ojSHsRPrNWyAY7WO2fwLzUwlRHSw7UhxIMVd9jXR7BRuW1q
JYa+E5E53njJsK3tYiscXLMxqeAwHlC1yPhp6tt2g8V4/14b/ssz4QOsQsFVBLm24W9QLLe3Bh+/
JH1HF+dcxNUNsMC8rzrnWbVwCDssfFD5gBI3M96TRbZ8Qz3O8KniRf/7e7E2Ma/ejvWTOAHjEqxT
fNg/r2/FuBDTqdMhv1u0+Sl2CYLLZlqvkpr34IkrN2Bf//srvpRVv1zSI2QBLr9LH/imE8cJXbeL
cMBA27HbyrIYwy7zv9pVIG9yJ0ZB0YtTrylyiLFttIuc5rqZxL3NYXhWS9ziWy//EIuGH5NzQwlU
DGFHwFcgvvsThxYy6Omdu/RC73r9mZEbkAliU/1DTntbWKslUtms6gw+3BpbahXJYZhMEY7kkuDJ
rrpdpYdlI2L6Jg/aLrZU8U0H1yJm7tgXetg7cWAdZtPsD2TGbzAOKcOsx2U2jlrSUQv8+qS/imHy
FFZG27UHnMa8k5nIcAzP1Ne58NuL2coP4yzMd76d88s7QOgBmC1saAc9h/+m1GjnaopKZ8nuBOqK
zSjbe6y2T9556r/UM/bri7x56lHsZkJkEYyaFpM3tfj5XllNBaGGfzgS6Z8fi72Hgf2h1J7aeW3w
WPfXxaSrfeqbOJjQelujuJ4kQqFxgPvF+Ck04TRsF5z3KGI5GSZETDlOKZD45UnlxOgTKsPfB1ue
rv1eKf/rKl5RdQGcJQk5d19a7Z/mB+QneImbLMat18FwKv2EzDRzACWQ8XiaVDQtWMhs+vjCnVac
N44b9LXSg6mFVebf394XLP/NC8oIw4M1uc4yaFdfr+MucEgKG0vjFsOvg9vZw6HuuIsGvmmlK1Ar
iGreL9DzcLcNBeaT14HC+6hCMLGLXYowN2fkkvrvMRr/8oNZq9cDjg+mjVvF6w9WVGOR6qYxbutg
XsIuHm/tpT6lPtBb9jZUwEX3aeij7RTxDPPEODcBFEJ/hi41GDgl2UZyV+bT49/fr7/YhGjn2fV4
ei4KlxcN50/PrukHlc5xFd/hx1tcLfSznt0fIi3H86WITr0oaLZVJuNwciYzxANJhl5beecubkmp
cT6VFzbjUscsjJO47Qglyr3nIkjmfT0XGOsjkHj5wP+1V/mntSLe/95e5eSL6tQrV5X17/8R3GL9
hq3NKsFEXo6V9L9s0HyHxIVVO0rtY8I7WDGdHzZowvwNtyTOS2Bg8D0a8X+5qhDRRlQY/RYU3DXR
x3H/Exu0dUf7c0mi0oIP5QD+QuMlGZmh2Os3f5GNbYwy8XcI5CDVqFKVB5XJ4LSclYMxqwjKS+Ku
YiRjozkfMJEM3msj18X160dwMHTj06zzhdcfgblfVjZ14+9iPIz3DTFeoZMU1o6N+J0w2ddnyO9f
FtEWZ+S6on5hF7h1Y0S5OXq73CJiwqwWYgkLnb+zzf16S7mpq77DZY4KPeBN4ZZIbZYcn87OGDLz
uilns4ViuMZ5pyBtzl7kujup68K48qbefRimUqh3dv3XBdP6RYkBAqnDzUDYkFregEaBX9R+mgqG
f03d7iqv9S71DJ9w0m1+mDy3CG0zMt47PV+0hK+fJPwNgS0ZI09odvLNyxSIPKq12bg7s6hSyPyJ
SsxTw9HU4UsiKvqJyWri066xxiVMgrqAOmW6UECDKiuv485wPlSLOc5IHTTKisrT0EoHr/6SqS6A
K4UVidqkTWCfkxfUQG9NFzQR01IQ1zF1CiVLKwPEzfNcxBgysKq6QyMT596U7M4H5U4IiRo/Vc63
NGmxJ5CVUYz7yBqjD4mt0kceVnrra9t5Yt6QDfvZtILuhGqHxD+vxo8kngP1eYGF4B07N9H5Bwf4
394EzFFSrPENj/J0jpwrWwdJ/yFzZk04akoSuCyA8QAeFptivcuHB39MVLGzJieorkDQxV3s+UWL
+YCfflg84OhDAMQEnjBS+27KxvGWXSGi/otXp9ZXGze/renlo31eDliBb6KJGWi4OGbnhev5XsFS
G/xL2S/tvGNU3WBTnCaIcfu0c1ETSa2rMOelsPdFalSwB6sMs4Ohm/ock51OwM8uR5rujgCk06JZ
JMTyPIfNi4KMqgi/NijTPX7W6wDAvZKJmu45qsBRrHxZgs2kF3nhj7lqwsZS8muuJ5fQUAk3FCKj
5WyXwErRAmaRtZm9ZZ5Cj4UC7KOr7wazz7slE0CKw5SSRi/aPH+uAwU2Ec8TMbHczuGmaIYnYMcZ
2nhaOqAo0gXxc+RUf43WHm8xWuukMcbBpz7v1FF3fnIRtF7w2MRD8n1sFGaktmEGtJpysR+1PdTY
LWkE4Q7+R3lG4uJ5agTOp7oy9I2obbAe1QrnrOgDmMqMQMTlNAWSsMPFQl5GG9VsPTUhOMLNSOzj
rFT5lhykdhd1c+2FIw4oSzhIZ7yaLOBskPipsMCQesjarjCSj4RgJcdKZxrpkwOpC18K6alQtzre
yVRO6cecAF+I37HC2PCs75MGXdFSOwXJ0Wm0XDCPSiEJiDxA+RDU6H2NYEUN2mw5tFMDO1DMkllm
HxW23i69ATLTJiXoKG7w8ROxOcieCtotAq+iikKwGzqwjqBMv6KPW2NsGbzlu8odujIUuWfY16k9
wgacC4JOd9nUllfkJXdTqPJouZ37ufwk6ba/xnT4LNPaiI5zmcprzMR9D+fZKv5Qo8wncGO02u9+
KYubQJmotkn2SY+zshikp5GpG+j5edriGWW4Hx3DzD83YkJhWnSG3AS1Hj63+Ao+WbE5ISYKLHT2
7lh4sDSdDKkIfp9udD0wvMGXIDCVjYQk7ntUTOWE6N+18IgyTSLegYoy1gmBh8GNN7iY7wg4Rg9R
TkpLaBV9zDuYM3AKIeWIK7NL7Wzjyc7CGrqfO/5/bZjTNhF45W0gulmoIsyycrZiZJQXDipYPtWG
h8X+oLviixuXE94P8PzSfZH3k4efgSHsfTkIoMM+xVRgq6SNljnqG8pNOCuBsWmwxY+v7aqF/m5n
+OhsPVmNOWbNNgCfMZr4iVRJbQQoTdSY7HnfkXnPVo3mtRMxtv1z1BCX6g1y+jL1jQH8VfqVuTOJ
MQIc8QmBwNzTieEwpI2NBGEYzeTMocFciV4pQMSYIauVsZPfLLy9ySaqE/SGdlMu195sYAOi5RB9
xVQ+ddbL9590bCD8MFwdsSJAHTaT6yMFaEg1ScM2rSzMvRyzkQydZ1y2gqbJcGloC/c+L1ME0Ahf
0waFoRyQEvQdb+aUNd4HxFZAfpVZgJNFXptZ75xq62n985lGQNDKF8KQjY4MWtRaU/xUg8uSHYje
2N0Zde8edXssLbj56aKrW8fnXv1UNt78/nt/zt75q6sxbkHFhbBKYJH7+mp5ZMSGlWburhjnz3lb
4KiP+/4WZqrc9zp6b3r8Mq99/e1IB4ZoANkLDTtsr9fXa5piadhCULkscX9MpAL/Ttx+ZQM1ATJI
Ny0w6Uisvp6Z6OhIfRCdJJ28G3jxd11Qt3pbO161hoCiP0BU2rqbMrZx02FLLr43g23NBxuPeQYv
lTvNIZtPhwFuFBsVs8lhGPYFR+F7QuY3LA7oN4QYrfXsOqUmyvitmRPAWq86TFB3uh8NNMctJoVP
TjK0nEzE2nrnFE+TOK3T3Gy3+JO3JN4vwnD3hHl5P2Z4/+2L/glB56cX/Jeo0w9NH/df5p87o5ef
+NEZufZvOB0y11wnVlAu/kzmMlz5G4U6ndGvFtGGvTZHUBSZhmKiCnGQOvOPaC7b+Y2fWfmZP36p
9590R69bE0iJPjFUJl6FGE5T2b4dp5UeCRDOaIjdkhfmp1YTBdAvcX3fmRPOvj/dmb9Y+mub8+dS
/HEtC3M0vjGT3rdUa1A3ZQPe2TsfFG2bRZ66Gai09/Y61e5jo7/L0rIP3SZZ3hkavm6LflyZazJH
xriFzvL1JiAnuJ6DULja4K++KV2Mkqrcfucif3krQSWhIaztpvtmp8mdvrMph2yyiuVdKyFfRMNl
trzTe70ZXP/4Lj9d5k0LYg0lSGHAZcZmUFd9gfZ5pO27rxxjDaePqDDLyUfBh0IWoF9nD4qIhmTq
43d6TfGXzxOnO3z2IOv94sg/amtM5MjzHEMztLdtWF4aoTogFD4gHlwFpOPeCtFrh8SibuURC6Qw
f+IoPLM3/ql85+36y2f806d50xEWhak8B4bMbhjjclu77oUxTT/sdTHG/WuL1rfPGFk0pj+8QBCE
Albvm4uk3dwWirpyNxlxdmYIra+IfsEtLRXF7u9Xy9vvAxC8AmKQwl3mz9hVvH5nHbuNc9GR7W4q
iLN1JniiXfeekTKigzerkuv4IDQW7ywFItqG19cxqY8rgyi4XdagRNg4xpwsJwJ7dgIoyfgoDg6k
8ORQKXpGW4wYkwovsqvPXYy7Bn5mpuyGU+Y7EQZqIzXUZpJJVB3MCJ/XYzbUdUwEFezWa1cbWRwq
u8ICoAkSzDdMp7WYSKOPac8brSaKJVx+PdKTKq889jaNXOjMs0l3mNIwh76hhbzMZ+7MaZrByM9U
OdOY+cc8cC9SHGwJV6lNOg0jqxEDBfFk7cfCH5ztSNLfB3/sSsxOhtqR28khdO1Erf88gFm3wUnS
TFV6Z8MIDItmrOkJZF2XiJKqIvgY1X2EQNXuGYL2iNPFJpndATsEQxnp17ygL930Y2V9WvIuMlh7
lQmiG7lIMI28Mj7iWuWV2yRop20TF2166ByHxrHIZUz4yuImIjTzxjksNb3MJgUKpgGi2gvTccbH
tE4i+3FKGHFsbakgMWIVTOe0GJg4LDQtWPJ08hs+aJV1HeAhA1m3iyEbTUMEUzbRFlYEbm8al8qx
ZH1guDDMu9HT8ltgppONLU2AUjA2Zr5v4M9thEhR1ibNTqe/2Kntruy+YZn3hZpWK1fd1guj7brY
5RSwRlhFGEsImGQYqnqzvKmLtrjpRts/NlbmPbmsEYS4utO3wZBYA0PpoMMHJbMrpgU0x8PWJnjo
OZnspt+6roKK00x5nm8qJxnvM4C1iR56XFywaV/KTWLVDch0JfRXzk+PKbc11J8UXRldSyKS+zw2
ZLFZ40S+GlEMQYT0Dfwahca1A/PR2d9VZAFhbd/FGuu3QjPqtlnUIXVo9Zx5zXxZRyr6GsdVe5PQ
79eI2acY0we/H65HsgseZrjZpKNUcXytbPBxprkoT1poR3QWRUsYsU8g2B2+I/W3sa1UdTpHIzyg
tjYaFDE0SA9LPUVo1MwW/oJUI06EjtXoq65StFlYPncXvT0oHQ5eOxxFv+aolfaMzDi2Mahx4IPc
NSIj1CEWZvsBF/jgFCZtk2+E9j0IP0xdORdMWh01E8cUGmowj3OS9y7xAQ3UbRUX+Lwti2FbqDCr
4loYDX4DtfaNE5Moonrj9MruN3Qd9jd4vYN5Xga5eWk4cvmMPVRtHXjN5PVYD7BCuq4bO0zotPnZ
CwrskMxeYcFXFpVzG0QD6zLCq++5nAzvS7fMpFwGsBaIM9I4IRdRNX/gldLfkjix9HaE0zNtqnHG
Gdk36vQ2jS1uE7In67ZlD8GWjrAGLBaDmUW9lCCAkZsDY+FK0z3Og8xJf5g7d6t4Y27zYqpAj7Im
/17YCQyHhq6W93aWwCpqNivOraIW3olDwXzuWs7SoGBItYvRFIt745ZVnW0tUeDTh8XrsgKPY5uH
vejhWKhOAyRZy5z1a152+dkeXXi9ieUON8AgDrwTKevvpmkwUYYloGJMfa3pwl37rguV1R0J08mo
5r2vSFjYt3UcOLvRBSbY1V4EFaMY8LqANsFCOBJ7VWRQWMq5xWK2qtFQla0rESlWEPYWQOABVthk
Orih1c1yYdH9ksOW9yJcYoXtc+uYyaFobRNrUDVAo6qBevUuKdNmuazidLhZjESIjTVbQH+iaK/d
uE+rnYuR/3SSR4SJ7BCxIQkArgMWNOe5HkO70ZN94tBl415J8E2/jT0HHerC3sfbHOBY4+I1Hm9r
3fHXC4Qq3sFrxpRtsPEMjM2QPw4HEcQL6U2dDXMonoGXNiPh6t1ukn0GZFcvnEAtnby5IV6KuLWu
rxCVycz3xx0hsz3WYJ0c7xmw+YQUJnq89QiOgnUUQYonGon7vPX0zEyrGRItTwqnp0izl8m9mcTY
oJsG9XJ3RGzkY7gUCkc9q+TDQzApBT4TvXAbXAxLbHpqnx01ZXL6gQITIYpMhuGKKDvDw/Mp1XJH
C+dU25KEenOnIf0jQ7VUkIRx1zGK9MzUExduVsoGOpCL1ShpZLbeVWUqunuPINZxy8FpP7hTPfkn
5F9Owa3hRdwwoyjqaZ8IEzrekFQRJpHR4JYhK6cnZ55zezgFcbMNDCnpNjZQHQrcO4IuvWRbfXHH
rLxTZxbliVnFy53lVyAcwRC5dzrNHNhEkSgoGue62bp9FRCtMSWuy68gkwgyjxzG56rNfL1tMHQE
Z+U8tzYS7AZoUTVOe6atIHG267aDNwPfrSbMxBcPCd/zes6E99h1UO8vjMRgBO8MRgVJDlnRRW23
CdsggV5MSqLM+fxSVf23Uf3nixP9vx/gkYzQ/ZKb/vIzf6QZmb8x1KAKhOuIcvelfxm/t93//NMg
OH2lWpoIZMhHWP0O/zXGIxxBrp41UGgFg77VI/BHo8qfgJ/xR5yxK4+edu8/yEZ4XQ0z7iGggck6
tE+G2EwN1yr2J5AK7g0a2DjABAdGwlbhlHhqzsZ78/uX3N0/W9SXy9AjQn5mxoM64qX5+ukyZO6a
ZVomkD1YXywI38cDdi4mdm0Sg+7zIXFO7T7z98zMl20S9+ODt7TO99xLoi9QHE56Zx7gMFUwTzCR
E/WDZRPC2VTlzZBNxp3TtfKCoze4Vyn7rj9iMdVTVG+nrCo+131r3q8R2d/byj3GsV/jR2Kbw5YQ
5vo8HURy3eZudJYYboKhduOzOc+tcyUbsE8/Dzr8ogZpffM44B+hAjQ382ADiC5TexdXAnrB1KFp
2ix4V96lRoHE2q3081y15GTWs7WWZIVjfrQYBHxbUhjnmxHs8UgpBiHarqC3islxQMW1bePh5kqo
7B37zt4eWhiEpTVjeBAvj/jZk74odXlZMqr5LBi6hn0fRw/B1Hq3/ezH8Dm7Njktg0x80+UQHzDi
3qe9ecNeZn3wirb6Zqul+2gbIPKYa5nmiS+KIJyWCrxYVwj8gS1rCEqerUmbmvNHyXauw3nCFyVJ
MvX1vxvH76n0woRR8+83jpuy6cp/3Kqv5SuQa/2hP3YOl+1hHQaDsa4S4hX5+GPn8ElVoa2kxySa
aCWe/LlzyN/4q64DWOLBeHqJpv9j6/B/I0ePpADXX33IeFP/k63jBVf6eVEDNGMzSSLHShBCQvSm
aS/UEA86bdGrR56xq5Z+3Dpt7ius5TXRtEUCwgvcdjYL/4540TtlZ8WustPkTOsF2q/jqRMONRoH
4imxxjLkhaeTp7ls+rMkqYOwLfCh6mFZUu8H1zFWA2e1nrt3AIG3I2/6mFVTQjYM0BmExBWO+Wlv
GivHUpGl8p0uIyqAuW+3eaRuXNqH0KgHfFBS6z2F+mtwACmxCzsHdiSEoTW07O2kP3YNgwTDIt5F
9LNbO9DPwi8+B2Y+bn96p/4CG3y7v7+90BtUqw+mRcmIEaDj6M9NGuehzIP7//wafBsA2fXtct5m
i3c9HhtJp+KdAS1tQ/k+bo2uqd55TG8Aupd7Bj0CDQ14KvNQ981X8ZLKLJcqN7Cj6YNtrPV5mQcP
kXIJIG4eh6b/0LSol7PO2qeLdcwJbf3777kiNj+/79zLlR6BspRYD9t/6yzilYMVVKlCMJ2VF7oc
V38aUeNN1FmwzRk2//3lfplEvFxPsvA5mqFj+G++sHIZ+cPWIhKWIUpY1uopyeEYt7HEIkf710VA
4di4ztElqRSyw93fX/93be6bLwxUvhJSgMx+pbLaxWQ4C6O7nQrIdnHrK8SNYud46XNMLN0x89yj
ysbikA/Y4zW+fnLs9NlW+qICYCO0BpE5tNKAoF/cKu1kcW56R17Vyj3mfn6BOcrVkmbPJidtQZDH
tpzpiubRmDYl3Q9WoxzJedAmN5mF3AWq07dBG2Bc5ICH0A+Oi53ZRCCrO9eqPwN737fSOZaNe5Qm
V3Z8YvtsTDk9N33yK79FINIQecfVGDpjxs7HANVuiRj378eyxIpigkTfx08Ro6FN0JufJC79yHP4
I9id7h1QXLfz1vBQncjmxGsngYnFqqRvwbYo+pGXzeZydJpSblXLr66G/IL452PaApq8fDOROpfz
UM/nTr3uecrIdoUxTmemX2eXKmsfM6hMwLjptFwWKJ3GCTKlUXYCcr53VdtIIBbX+2T4bfHQBSPB
Nl0bhMQw2eBhWNe7GZ4bAGHBQUQIF4o6f/K0f0X5cuWmXXmSteVyqTP8iGdX3nu0s0yT0+VSVkit
/IRYddeOFXBUMWw5ea4sl8wKMePxMxlY2i6+fayy/Cmb7Y94SOCN6rePEcKyXe7zESyFRGR9rpFf
XDB6lRsNZfW6x0NAp74V9pXENwj14HYAVt85CQYgTrtQfqw3+eU2EnMMTidJvE26GGgxtsmaK7kJ
s10G+8IiUXdOzCCUyr8KEh0c3GaeD/XsSUz11JNT4CxiZ8Qmm2TKbOJgFLvWwGtvbJE2lKV7BAh1
z2kNGd7Rm8LCl/eJly/7JuNK6RLMl1EM5lqvzFs3qwW2/PxrVHDE1bV+lmP1KBL/9OWzE09YHMwC
k/h8GcJyWr6Mg3j2IuMe/xtcpFKWK3mOaFnq5Nmb42WfxaMI43YOQtwJhu+9wj0XS0ya60Efcw8O
nSwnsVM2nzsL1LIPovZxSQtz66ZeBp04mDAGHFusG7hPAULyvZ0WM6gDSxDZw+Pi8gIYrno2Yqc4
kIH8iKk5cccvtGID6g71bIF+FbuRdg1P1oF1DKxKhGrgkxHzyU9HxcW6aMyBXzxiw07oBv95Xe59
kjHupPiFveqsQHbEr0aTidoue3YHFple8ifV4FU6WpciGq9rM7jPewz14Hdk2Obywi/s2wdFhgDI
rnNcoiEI63ZC/iK9q6Kwxl2hlU9gZnAFkfeoUxaS8OInO+DGzKXFNaLmEdgGsWb1aBjcqdlXD35r
9Ftz5IFZjNhDgTr3PlXefJn4CbaLWaRCF3Xg1vCXr8yWIQFIeW8uS7aNcuOeydoEwi7v7bh87lr9
xPwHU0DHv28Ty9itmy9Dgmxbt81jmotjoyoWLbDVplhffDNKYO400Q5OyRR2YnS3NYYDG9thy1h8
grKAHqezKSdee2W+bJYYJROGQ8mV3fVLFDoxj9NveTRuy4ckXTG9NKGLbUaUoQCy+onhN98gT5BN
qCXeGzUMnWYo86/5kqBflVg+AnDgtNM8Nn7yNNj9I0noj7pc771TCgQteFMmPu+JTPjcpUyetaqX
/cs6NSr/PtfmcoA4givl3AchPgrlSSUHVgXs9q0BKhzKwbif5oyXywjOggzyuixnYufWLPHBh+Mc
mlE6H3QQfTdHbq2YgEoMYIj7yBRHnTEc5MiMvrQpwLO7ln0Rgt7NXE/WBb7FBEpnuWsd7BZRpnD9
EX0vzxKGwXQjbTZBmD4YC5P+erp2rZux4dWOQPnIAskFXGXVyK1ujC/zFCc3tsxFmLJ/n/SCDT9z
y0ePPoxlA+/9wgHW21vxIm6tRSFPG4wZHyh/ZqcFwcw3XWJgYpIlLj9p9cZJvmLllteTGm7OfIh5
YKfP7WOT0O4tE87VXVZl6BhV2j40OkmuMwO7YrdxvwQBymPHytvtGLRyKxLbfKTfI259qqt9VJvV
J4uM+YMsovnS0FDdtmaaPLUxrmLKNL5YdYb2UOEavElSUxOYVGGAL0ZLMJSrnW8w8MoTZdlDmMUs
lkHTxRWg8LtpRtwESRHXyHowH+mKn6aJ43ndnKqSN5iMg2dCTaHBDM3jy7FI3XqcR4BIhim4kprr
uZhFzTmTIHJ9pHtlL7yHhc8yqNgw7AUKkcjd5hzvHyNs25F0vk59Lgt28Jc9IlPeldlWBa4Y6VOs
q+isAk0j9gXuKlv8eqboez0wTkk9nzAA9uNpAVJl5PvcV+KmsvvLpvS/Oon+BPZ9ns2MBEDWJ1R5
CbVFkdPgDohVGsWCE2xx+17RB5cmqUmuYnYLz2k+n2ozu5gnn0YlwsymNH1mcnF7KrIBpc6Q7wVj
h203uaSsj5wh7dhOZ9gScypm3aMs1q/JMICLsh51Vi+fexXcz1XypGLuHyYnzwB+TGfrddGuBcZL
uUAu+ePsZUTucTcl45odJlvlO5Xi64HxWhkHLyARtBW6QqaOrzsYO6fVK6Yl2WnJXoXf8f24Dk9R
4z2PCo3bonwy+Uw8ev6+QnyRrb8qED20GAxSTUgOlOZvtU7TXKy2DmT5+f5wnShiJLrkzHaGY5Th
LFlZhaYWUQiWieChHrn0OuOj5dePqZMc/AxFeO5wni+OTcmWpTCHiHvqa9SYy108QsqNadzCpG1P
o8786kpCOuzIeKDbvXOrBiqvrPb15ILbxB+stv+WCn1ixdg7rnXooKPnqiFvKsnVmRfXlGl6mK7I
DM7O8pm1XERs3DCATse1dh8Vi2Z959wUEm7BrpPaMxa2mh2y7TIkj5CK8V7j3MTni6pRByzJNdlv
lDPxTFU2hUa12LveEO+Yc//SoHorNRrwkB7b9QALXz/esvLhYStpbDEfMXaDzinSLO908ePntGL3
5GB9/vsH+6KJevNgV+cADK/QFsBee9N6MBIrujrSxrZY7xQPxzklA2852iRb7Np2+dRLdLMpp0qu
HcTI8motJ8XChp6TBR4ysaKAR1YWrjWTOVICrU+5oRiY7expSjhKc/aQoZCnM6F8beo3p6XQz3XV
PNoVlU6/0Nek9nGS7PNBm1Whwi99ux77Avum3dA5R+FQOq7lprFQOeQU4a3J6lSCQwLaK4N9yGZU
bTQtLzXd0FRYVAh5L1uWiMH5lGWNcWKNPG3oglfVwt+kkXqciBW+LwNhq007rhngMWfyEnGM/34y
0nPFIwfDOBM0ME0J2p6gbWAbjyQREyQC7VasPouYLK6FXbulVXnqvTHbruUWZJ3HzFu6HcVzdBan
7vL/DYy/L3P+939WmP9rWc2NwhfyBU3+89/+berxqx8ij/fHrGClcr36F2oeBLjH/nsz335ve/37
BeCFrH/z//YP//H95bewoX7/n39+LfuiW39brMriFXq26q/+PeR234DUf/vy7R/f/3FfPn2JXyNv
68/+gbyZcMjQe6zAPR45r5A3ko5tdj2GssK20SqAuPyQ3ljWb/Bk8NsAzwG5f1Hl/IG8QTzDLMkx
cdvxYDGA5/+/gPZQrtDV8osc/EaRAL3eEJgnxFMNTSRMxrE//C9755HcRtau6a380fNUpDeTjmgg
YQmITqRETTIol9773FAvpDfWz6FKt4gki7iMO+m/4w5UqigUeZAnj/nMa7qOW6UfhrNen+LaeHYI
mDJpPz0IMDICWYYi8+kwVR8qkjmg+ix5kfeJdnWAb1/d0aazaak/xIFOc3EMpdJ05TEaIHZ2YSwv
lGYYLkcDJaz15Bmc/mYhd/XKnHKzXo9hGwU4pTUheAJZHQ6FpreXKRlxsuL0GL7pqdfse4k8YeMP
aXNPFwCvBwJtGb/EUh3ZqYmCCy8XwFU1gjO+wKLMgw5iiFwhbCnItElbodWPxCnyDIqE2HEts8t2
XoK20i4iFLqKtBp59aorUAiBmGSuHOrkEgQXGnPL0tOzQ5r5Mf3WLKMNnU9eALwaXADxLUidX73V
l/5SJb0jyAvC+xCxmwiugdnel2qC1kNFHopYnpSNhzaxIm031pW+U6N42o/cNBNEWBXBTXhEQrwc
CHoMTgHoIhz9oBvI4nNMKYAhqJBx9exTOtmT5OZUez/iCIJobtkbgP11CScURKW8tUbfEsmSQYfI
pzcJBSIAgWm3BLumfoRNpH6LfRsUemoO9o9nW+h8hVFEAOjtcldgwk4MITpVz8uncTo0qjVWmCtO
gH3qYVIBogft+u1RFLGmTxajGIZiNhcgAiWgKk+HGTPPbpy2lpYgxfpdHFo3dacIAQi9vrDBsy9D
z/MuFAF0ZNtifutF57hRs/rf05PiRwYHksYy4l6iqPusUOxHBVwZQEdLywjqYzJU2jasEdKcdMxc
29A8R14Xv2/+yBwyPDhbEUjN7N5vdG2IdTkCTZEO1Jcmo3GTpkYFJLOUzdvTO6/li2cDxukIiSWm
GOHU02cri8ALazuCjNFkobQp1bD+Io2dia5SIDXNQiuq/kKSy15fm0Z9ldM4+omGVxivtSTSDiCj
A3s5ZHl3WXZ87Y03OY1DHNaFS7ArKLTRvypDF/roRBPcDsrPoACLmwqawyHIHOsY0Xf7rXD23z1p
wNMs/3++524fw6z5132YfefW5LLbVD+zxx9h9vPkrhS/4899p3wQypSUtE3qzcw8S/FPp0n5oHMF
qAhGwqAn03h232kfaEAL7D8CC0I84O8etfqBBsdT+xo1Nk4F5T3X3ROJ+tlGILvR6XApXHrcdgqW
2qeL03OkypYmNEqVLiO/7dMMLKOJbGa+LJy6JHOsY/VO3FWfnUBFHybIA/sK6af6Tm7KhQwTgpwg
V7017AkwgpEiOcexNbZDMKQrW9EHQHROaFDLn+6LwK63SWVYlwPgU3ll24Wy9ZLonN7/7EB7eiiV
f2KWpsgGh9vpQ4WOhKJ4hB4VuRpKrqOdXumCVB9hzbc0xrpeeHVN+clpEAcd8+SoVbV+3drYQVDf
qha1ho8UgepVxIWzh8emLnEquItN31h5cPe2DeZQ22fL6JWzfp6J8CLoOvICaL9oUPFnZ71d8STS
iMT0qKXpuumnYeX36X0/oVGB3zpaRl59zoN0fvKLiSLtsQVqV1dJcWfRDu1yR8ttNcKPN1Lv4mi8
L3q03gAMUfi29EuVXvU6Iu5a0rkJ15hbOWfe1VM7brYAdeCPCMyQZxP2zzqdVglczur4CkUG29jU
8LEZdSX7MigaljxGYB3lmqJCMJjTRpEiaRWPyMk6Y0M2bo7BRUBxhiM0/l6kvbSIYA6eycRnmHEA
FnQRkZw0TK5IwcuelQAmK5NQibSYJO0+7I4tNYaKEgmtqUWXtYsSpe4kuiSNXE7ysId9d0i0HzSI
FxGqwrFnuKO6kfwUI2YaDK2NXnZGW/JhxB1B0j8XA+bItXCTuK2Q93h7Uc2u1d9fXYWQroKAgdAu
Pn92rZYBQVZKrcKtpRya2oD/Y45eLhZiUEQ7UNS7t8ebmYyIuTLpp+uk0/htQJSfDWgbne6ANcZS
QpXGdW8nF/JYRJu86+kBp7GHS5v2rW2w/5Xp8qHVhj6m1UvUVqkDLuzaNDeN1yVnvtbLaeBbWQ4U
bIWGG52n02mgiF5RgeJbOdXQLaWAuk2KV+WWYzZ3R4mu9NM0/Pft+D+eMP3/fDsixpf8/Nf9z8on
G/zXtypsHrMs/B6c3o6CF/DndtQ/oC/FRcYFCKAfqNbftyMwLbgvNoUSBc8acdH9RzZof0BT07AJ
3Uif6J7y0Z9s0P6ADg1LTzBaxP35rutxvnBoE5swDAF7PGHCXjiJT1VVAP/BDE8HZan3IDCzGstH
avnJ+OvtvTMLSQVuAZ4PsuvEAQYH8uwslutkSro6gsaXGS1NDD9CzkouVk5Q37890pPm0PMz92ko
glGDFBv5i7m+BNx8x/FCHmvqg2WmORedfZ+luKApox6v0woW/9B1OzP2JNejKTdaAyUa+YqWWP41
1X51/o1EVrYyJNqNOGHWKMgsNC1Wl50O2Bj3gbe/8PxuFN+XmgEBKwrFxBGzIAW+bWr0veK47UjZ
aKpLuDu9kPjrgd0Wije6Ein26u1BdRElnMwS2CBWmE4RFqcDlunpqZGgdJ+0Y+q4RUT2aJf5tV92
vxLVSa7NoTr2XkCRVerzYxDSmBo0ZaWPpnPs9HwBo5wuFV4uYWhfB3oTL1nLuEB1gO/LY9HdD1Lc
o2KkjLTQTQOWI9AeI4UgTEnu62iYlMGL/LavzOuhq4cVmra07+nyL1vTDlZgkjexIUM/Tim1K4U3
4jHmgK3xi1WdF8nnWuSMQxee8X8R0Kf5lIis6beRoYkY9+mUVP3g92HcOG5gI3dfWamx1Mb4B3Id
uM+hjO62tf8lbZA7UGrvIHvOPqkaiGuFb27efjsvdiYy5KTGVInAb4AJnS0JR29zK+4E9UMqYoB+
pe92GmVCrb2v+ik6EwPMXC9oA5wO9xRIPbtIxzy2dKAYjis7Yb7gNqtdtK9EawyG81Sii5cksrNC
NjEOFHjqddMsRx02mVF+7juzOhM1iWBwtjSJFjkSMbnmep+Xj2B1pOR/ju2WVJIxEmm6lV+Y3Zkd
8BT+vRiGQ5STgjYHacjp6wYHPULDwfQ3kRK8UWtHx4Co3hv2tBkHW9sXAe4knmLsRwuyMZUXKzC2
NeYgyyC36o05pDcF5CTo/N2WzPqHlrW00Jxjm2BOPPWyv5Q0XNUytQNAHm4kXTLhKNWoi3f0wsIO
fUnnrjKUS+oy+gVNgtIlVcFexce4gQ57voL2DskmbWhnuzaMoV3pp6lLx7hyU8naqHIcLOrWBp09
1JhDJt6jJEc/0I998H25PNg0/CTA+8hDyhS0HI6TOLzrQswhbBMpSTOnCcFgKEpmwCscJBHPzPGr
K4uuhoYeDLUPFvPpHAdDUvZmnDjwrpNxheJGHvmCjGPk28aQPgVdkF8ocmCuCXZxHvPdsRtzjG/j
vdok397eVKLQM3/fnHUURYh2NRojp9/Fcgoo/J5nuxZlhAWdYnORyjk9pu941RS07cCBNOfi61cH
xUgF7yVKoS9kvuSpTzkfGDTzySsbZ+2bHUqkVXmcwgqjvDgCyBs9vP2kr55kJl5WVGdAiWvzkDDr
oRZ2ZcTNbrS7mgbcyh6prUDZW+QdEg1S3X618kkCo2R9HeU4vEg7Y0tzIzh3tLy49zla0N0nCKI8
wD9mJ5nXoFVZwNFz/arXl6OQsvRkUCABOi1LuQQ2NFFVWJb+gHFQFQ3gJBqcSC3pY0FAsrdxGcsh
dQ20ms+kpE+wv/l6EEUB4gRk6sAkna6HOEx8H/cJ23XSB80qk8tk/DjGDaRJcy3bDv6gjoyPoa7t
kIeaTDrsEFMwkjSg7kUpNbXY53pS5G4xqtB88sJ5qFMNs6A6SOkB3oRqhRlTHTmbwZn4baSoSysz
l5rd4ikWHUsbp0dgiQ9DiMelU+F9FD+acocc/MjqoN0e99EWqBYKqhJuKG2O6XAjISLcm8EjhVV5
EUAArHNlOlj+ZWllNBLTVKWDX4uKW+v2KbKPCRPt+7g8UqK2XBAgSIqUCfg7/Qz9+LVLy6LISaiL
XiYk2dP5NALk01vPst0+cqAPthKS8M1KbcI78F7V75PlXUnIZfEzu22qnz+b42Mxb0WJ3/Qfvaj/
R5pMolTzn00v/lf6swq/P85Kb+I3/J1cYFBlACcV2pvEus+SC0OoFWDVgs6GhsecqIv9aTUhcqCg
KUJvlhCZBg0b8k9yYX0w4VnIAqlKQk0x9z21txeXuDh9ECUTQHJR/pvtLkJWtfdRjwLz2q3VcNyM
tnfmdnlxtsyGmC04DkCE5HuGGAKu7gK1LWSRzc65ffYWrn6fCG8JpIj4HJILOnHMCYSXWQ2noQvi
N9CpXS/p17meHvJ8dGPDuedk2r091It6kRiLPiB6xDQQcaeaHZeOgSydDBHTtbvuIlAa8IYCRSS7
pQdWMcOfV+su8tHf6EG8D1NcHUZ9O/raVsyu048bqG5nHv/FDSa+Eq1CRUh58t1mYZIS6UqSTwMS
OoFEwJNsg95fAWy68MWLrew7H6uKt6fh3JBibT2LR3XVHxFbAaOayv7nbGRYun5D1i6zNgJp6C+M
wTkT/L+2XJ8/pVhrz4ZsbECKFeRft0A/PkJ4KNDj7dtP9RoOnUI0aT/Si7ZwoTkdI7Lwa7P9hpfr
5VeTnH3NbH2LlcKetu/RTPVjZ7YXdRNBFc+vZMRaz4wvApyTC483aSHrTGmBu4aa0en4lW60KrgF
/Ii7rwXqwdh2uGOdbOPMOdheuB/9cB8Zzk3vJNsyte+CujlzRbwQ/xHrWzA/kACi5/cCkeJ4o+1r
XQr6GAd1c4oe1Co9QPxe0Le7AzTl5jBx5bbHHFbb6wpIT1sN90jMu60CRhLkom/wfth4LIVD4rQX
McjHTo63XdFDqsyv3p4zsd9eTBkpAuYzdDCUOVOlrIrM1IOcVzaaxwYzwkSCEaHSKuydW6muL6h2
HDO5/vb2sK+dbDYtf+QfyADNeeU69Sw2XJ+xGrP+m1OlV0WOK54Z3Lw9zFOLdf54FH/R9oRTwrUw
WxGabyte1VCViaG5xcVVpttg9cAiFU2+liNEpzp9X/r+Wo6lgzhioOJhDiodAHYf8CW7LrJpMyEC
IIW44lr+NRq1eLsahCmw2DXw1fIIOjECdZonW1yCLoG6uUjv4SuQuvKg7WWlWzH4aASbt59Nfapc
v3g4OlNwjSAtEXyfLvcpsO1YaizHzRTnU2ClV+rQXQB+OJq15yae6QKUiBeq1q0nIeBgFv6iiR/J
8VcoPuwjDZvcPHwYBuQGdQ/1uWbZD5clyw9yAzx1pKs9Ywn4EyGyqF9ZVbpF2GKd0NwNenM7TdHN
WLEuq3wxxRL0knZZI0wFxWk7kBIO0BX92t9keGGD7FuJmZSBD3oqJ2vNhqj7b1bdr4bS2FbMqM9/
D5z+o1GWl176tbQGOvr1LhrSw6hK63YIUNvXa5HmuV4OPTDuIlCd6cGxupVXG0unjB7ARK3EgHqa
X7HLD5iQLC14Df6QuI2ZPODedJFa9o9ek9Z1jTR9aC7HINpPuAgA7sZqY3JlTd1m2PQacvWIe9g+
jLKrLvRTUXm+pMZ1tH1EW81gY/TpRV4nG8v3bienfMR8S1sW1fBR7dm2un2fKuENGMnLsEwMt5ji
T91YYFmRJVcRzoJIwa0kH1cHv7m0bWnXxuEPG1wgl9Em98NVUnSrEAJzGPFGTfs+EveCgTvW6Kwa
a2niQG1sDO0YVzZYCG8lDpLc/BUwt+LcFXNdjJifZiu9/EqhFJxYxn/SjB+Dr2+z0kuBbwxbyyxu
lCg9VF7ippN1K/X9RRJK6yqTDuJ3QTvf+FN96cTB3gq8Vd0kWCX7+xRpk4VljJtW0j+Bnlp1frCv
AW0IPHkqTXeeZhxN48n+bKfReWn8dolw6aFwhk2mOocoM7fI6V2LU0cK5Y2vaEc7CTYg2lHIM7Z+
TGuyDbBVpe6mFU62pID1bUyldWR34g+GpRnXZg1yJYHpb5h3dRKshqaiuyOzQHolPUSlvCkQn0jh
6qdKvatRjJQ9DKfg2klNv87iCPcFf9UjS6nlgFSxryy8Zpd0BnwtZBwbJhYkZOi3Nx5IFrusLm1e
XK6PrjYmrl+mLrpyLh5zKw+1lyWoqe91lsagbJH+VatdW+t78arRBVgAusePQ7qXMFbq9R4XyHgr
+90yKf1NnUtoxQ/rDvGIBUIyqAe3uNr4NwTH+3icXGfyntYAaPc98J5fI+qTJRZTSTC5lurfmkGw
0hNuFy5WU/1kKxj1KtHegDbgM62VeDUiN6rChxpEp56Cr2GddGm6NRTvLlWHMyfUa4c8emIUI5D8
p38zO3ynqkTupcGCW7OrS8tucLwcNq1xzkFKFZXc+TkomuzC1MHE4XAW2kSenhQlpg9gyONf6Act
sJkDhZpfJcbo1oq+RxNg24rO+IibSCllV3HmfxF3qmx4n4OOlVRT60Jw8rNFUop87jIaRvft4/pl
pYjIAPg8Ok4AVkyAY6endQO7M0s9G3UfZTQoe6MxNDrT997Ak0nV9gN/S46yB0f/bUIDFUw9ziyo
bvj52XLoa3ES8ouiMcOtgaDx6VfBOq9PtIQGwtgHN2Fjf9Kz6Vsbj5uG6ptpkdNqzUXWl49oIixL
i8MCStLb0/Hq2nj2FWazMXSplNa0ClxDGz5aJTJKQV48RrT13x7ntcVhgTHTIIFZUFjnVMEuKUNJ
bTTRLEkeClk/AgKHx2Bsm8l52iNZ560sa6T2HS1LLfgyVpc6tsAap5DjVTtJ7taV4xzyKtynLds2
aM9Ug18Lm7m/aY484YzgNZ++DtMfqwTpX/ojOR5HY7cKKg4eSVpFcb8wsZAQ9JlWcu4kn8JSyvX2
9hy9qGtgGkcxGqQFimoGVenT8aXI0oJykB03Vb4OdbCyPfV7SByUZOfSv1fyHtp64BWQsyEsm4On
EZNBOSopHVeNdmmrrcwIc1Vqh4WKoGWhcyL/xvv+o3qa+lR/mx0ODOnQiCTvhxo7m9zEREqgCRkS
Gt8q5uJoDbpBlb8WgW6FL+nCKmE+8KHIOgV/qNUQ6/H6eCtWBAq8S72kRK71uP5263RSt8aYbPGr
OEyOsa+nalc3/hfKWfBG5E2bdquy71aRmboDP5MO3coiCqp8/2ib6SENpXtKYrdDHKyisr5Uxgjt
YgdFHi6/wNg3FXgR39jHdbivU4iAVXSdRj3GO8a2NCNqmdlXuBr3clIeKr60+PlmQFWbIndTaNuG
28bOcSuy21Wvc8cNwRcRjbWMByXhwsB7uEgw4sJ/dYiipdI2l/rorTqiwHHS9wpEJ5s0W+yS1uHz
urqUOTEdrONEsNT37bKN/S++LlG4FKyuaO8H8a/OjrcaubLeDhg+TFdtNsBjj7q1icdcF9Y7hThY
RFoWl23TddxuydbDDSyQpRs79jeG4m+47fb6OHzX1eZi8oeP4vweK33vqV/D0ruZigTIgXRRI5df
eAU0F0IRr7MPWuTvkuFoBtlXpcW4CRZsmXv3ck0IbtoHyhDLsTMgF/LZ1CzrglXghNc+0WdJ1Gvh
jFU3zmG0EMmqgn2PtrqYQ2S0LuXUv3Eo6yuqsxE/F04Ehtyo8mBsu0E7Sg5/eum2L8NfA/OXR+1F
an+qupFMDy05p103MnQILnw1psnioVCHbyTVmJvJclZVQ/yEI0aPD4AIZPTIubd1SpwI3h1raQBf
b9155COe01xa2fixC7sLHfUgCxdxsdZ8B1G7OD0YJgSO9HKyUK2qCLrrr2Ckl2WfXomakY2nk2r0
eONp+z7tdsUIGYVbqNGRFAnj62kMl37eX2Qkp7kRX2PJsogcGGNSxbQJQ6guIkgugltRCxFrxBxg
e3FMdT3HE2tQXLEwknejBZeonja6nLJe+5WjNzuT07XxWJ82unzVtKnwOBbvppJa9M9NyLXSrZUz
QRJpZ5hsjQE72opIrv/Elr57+7B7pXUAHIB6ImbIDoK0874wkLOo5dlpPfrSrcgHVL29mIgqxTLI
In0bxv6tZU2bUB83tUcYqDln0tIXBy6IBIqWeKXj0issLE4P3Fwu5UrWBroXyA90WQMnQgemnWzH
tFm+/bhkuvyykwNQFGNMC8sTWKICVnE6GLRgpJtQ7XV1I9pLsHjp0TUVmuvBjSULGSrCeOS8r1F4
WYEi30Slcl8Gw9eyDG6KsXxSD9t7hXTogn5NIrOQhv6bqYdLe/ABluWknJwNCtg86K9E6uhwH6I4
3HdT0i4aW4Q5YnJJ0ugTbdrQ2CojSQF9WFvtNz3OkKLYNaFBjYrwsDELmLU9Nhl5ijml116AN97n
lnaE/L03NOpHVnhD/nFTs3XSqv/ogCyrxt5DK6NfIKlP8D/qxzzxM3TYTIzNrAn4n/85sqcAqcDp
Y6aM8NxFBppwRmlqA7014xSc0oNemce+Cb5kWngtxflVU6VI+g3eqjJIKgrOyza1OGNZq/Q5RtW7
qRQPt3RzkfXSinP46embkYw6k24lLlvk3IObVvVBC8vJVtebb1IV/BwHE9awrW3NrLiyzXbXsX0l
ShEQG2/iKKYp1Hm3OeaJisYb8EvpkMb+50YjIyRzzLqsgNzZoQs37f0Qb6gw2nuIvDcGSZ3BdRWQ
rKkZOXDerYE9DMva92/KRoYPiPgtd11jHyTVuY0Zk5LZteI1a3lKDqWs7dFlOtrk0wmegWJf1BBV
tUzfDjRpWWb7kWRfM9mi5Bmt0a2bItgXUb+OK/9GHLMoCtwpPRThpl12FY0jvZDcp1/uRFu6PjhZ
wtkUnldGmWwblUtxEpoBfNCC4UaD8FYtDHEFQ9rXnB+W2fhuaxs7JaC33AQlkm+0BhfIAdCA+QWL
AGewgpere+inSDFM/uGjZo+ugZhnLWePcWzfhlWLgYSAfsRbq8kPIvGOOJQnEqlCbr4FVYK7aCpV
i1iaxj2d82tYzfeGGtzUqn1TcjivnBaLQRM0ql97dyLFDiK8qAcYhFLVrhVONHWgJ27GECn9lZlw
U+bGsu0ByhXk1tjxZoW1k8mT0VD4aoak8cTbyJYB2eXMhA/vXeSKtqfkv0dN8VNdE52U0/AxtgYU
wC2LVnyJ9pBmRw9O1iEcgStBS4vkQtz0VeafiZ1fOTkQoSFmpn9K9DSv1TeUt1A+lS3XdnqiIyaT
i9cUWxAWSEx14u2j6uVwQu+FmJ82OpJYc5gQYrqIccJtd6WkvRDxSUDWbGfZo1jpxdCfGe6Vi0AX
3U8b3RSTCugThfNZRXwEvAZ6rLfcnEM/IcGuQuSn4kmGgIkPoRJ/lcfgtrfjQxik8Bna5eBE10/P
/K4u33+Fafa8B/g/Nz/zj4/pz/rfoVMoqJr/3CmEm/wYVj9PQPniJ/50Bu0PKDXZVD2xEHDIWPjo
Dyif9p/o8CHApKmspmf+T4r64Qkrj0gOFyGVZ1KBP51BFf8nckMhooM6MT/8ns7g/HqHDgAFRgMW
IpI6Sh+nN26V+JNieKri1l3poXEZJ4emMhuKen65q6xSvn02N1e/7/Ln/bsXOQ5j6NS3RaGbpibC
d6cD5qMayaDkFTA0pXNJkSm8QSRNIF4iRzo4qZZfelOcIpQyLZ0qKe/xHpZvK133dnVo2heGQ88d
EusXr9eRTihju13KQMC+57WsBDiyAvJYIb6NMKahBeu6k3ooWFO7mjK5IVqPzTu01go0cRHPeIiT
zD6CcDJ/SqGPkrBX2uVuGFQMfYfY5oIdTXM92t24GNs0WPMyYKb1ee89WLUy/Z6bd22wf+Rpnuye
f7tmu0hl/3kLLdvq8f/878dTIqf4kb/3kCn8pEh+bAwB0Bj/ew85HxBWM1lVxIx/4XP/dNfZQ2Jx
0HiHngGmntD1zx6C/kmpT/QjRF3HtN+zhV6gN03Qm7x5mv4635Bb6HRJj7jVoE0DcUxRVenHVHbB
x7jqm+KiKyoZ5rCK7yLmTuui0PFVnOSHCR7EBWBLCxDhVAo3dLN0RztXgPXVnXYdQoJZTgpkrYWE
bWSwrCLMT8sxrNZ65jkBKmu5tVXQy062OK2AksUTaAd9wzNWOfaJFmT5VRehSHVsgvAiRl8DJZxw
erD1sirpSvS1tZJrnD8nrdg6NWW3ra9ViC1H1HcCElBqDkPjtWco8K8dNiQzTIPwm1PM2USpfoGX
VZbD9/M6oh/vCpTzHXrBeAVp8V9cw3ftpn+/fcIa/ed9cvv47fH0nuF//7NHtA/QICxalCiB/oVh
/3PP8JGAtQOXeFIufY5AAWaCfD6wFRPYuwnI9e89wkcKbGc0dAHqvVdmcGYVL2CtWNJBDkHZgjCG
3XK6SZSoMK3Js1V3aqDoymWx01LMXwDGQM7/RL8PMXet/177ys7ovdTVvBTTdSc/sLuyVVBC1cw6
9QiMmmqYph+N5uFpKv+/Xi8gh95aL1ePRfv4r49t3j3+i2w1+3myep5++PfqAWUNVR4/BXiAghcm
lF9/Lx6c2z/YoIYIdGGF8S988tf5KvEJZViwOIIlb4mqJRv+rxNWgkZvEqXAYsLzQ8Ae38WO4LGe
FQZsgh1h6iKIG/TFiYJnhYFeG2RpoE1wqFliAO+0RvqVwfPaPpueV6KTU4TB0zCGBkAU0r8AGM01
OjAsy6WkLsg3myK50+RocnX0Pz+CPMg+48ykf84bSd1pSip/LgPTPHM+vnxKdPrAN4AUBSnGvXW6
R6TcqWojM3xADFOzUWI7daFK3Lz9jK8Nwm0KYwoUsPDCPB0kkK0GKVo/OKqOgSiAoMonanWub2O8
eGGUq8QhT3gr/hbf4lnCQl7qe84YBkcs1YYFVZ0UYYAphT0Bj+P9DwSMhcsfOg79qtnaiNuSZY2L
1TEao/a7k9vSGrMIcs/3D4O4KDQfDkXsXGcvpwlsY3RwOjvSD2pWQZ/Ki8SImzPQp1mDRSxBhwaL
CMcVamAU304nLoQOKymdHBx9Jy+OGENMmBrIyTr31J99DTSgqk17pbWtve7HIHe7YcpXVWo671+L
ogcFm0+jAUIB8vR7dOBvPOEMewxqCyFXOzUQc7GSMz2P04jg99NqOuQ3qKiI3Wri82fLxBlpMw6a
GhzLWP7R0xJZOGZxbRSol8G9NN+/UizNYJ381UOarZSWOa9CxwyOYSs8lZCPWKSId23eXiivLH24
EoC94VZxsc79bL0qhHCfVtFRAzcE3BgqQZmOP3sZyf63R3qxlWGz2TQLhb6JKM3OlmQaV0piFlF6
bLLY65A16uqtRzh35sR48ZKEnq4gjT1pRIFKPX1JXmOnsW0VnBhTGrqmn8Y/TL/AEbhN7et8irr3
vibGA6NKkw/NFipzs/FGBTpAVQfh0ZvC2A2iHJcYVOBW75080gbRU1YQNCd3mC29EmO40o709DgA
Xd1NEbpreYFd09ujvNzPkI0h29FAZEsLDYjTycuBceqV5WG3Yep0+wdddiO1HOD5I4SJcpp6OU7d
NXYy9S/U20h+cZtc5lM+rt/+Ii/XiqDMWqib4b/O6TVbKxDMxlwJsuCoB/q4ClrpB62n4d1vjgek
ZAGckNtLe2IDPtvOSY0zEp234Oh4Tbvysip0R4vc5t2PcjLK7FHy2vfqRBuDY6PGqOeoGFliVl+d
GeXlqqfnweYi7tAFdno2yightgEjJj1aMKu2ktfVa1OSwp2TSwBjUq07vv1UL44NrjCuF5DGSBUA
xhSfP5s7OYeBkFtyehxTxbzVtKDzFmrZN/cxvfhzbO2Xq4GrjGMQoCF6IZCuTgeT4mqiXF6g5VYH
w0XT0DqSuyQ5gzB9dRSEKIQkBYnEHFSjxSP2Pv6QH23U5RZaiv9RLXQH3jtxPIslMCJkFeQys+MC
GcyokBQjP5aw04slxqltelFOtecjg4Kg9e7t4cTF93ePiisLtSZwOyB3dQ3muTabOmSAprqb4uJo
1VQFaG1MyX0SmK23Tu3J/uhbk/0Dord5HAoprBdvD/5yURKACEl4zRAm5vPB/crSc22wymPeNErm
Yj5N9zPJqughCBLta5DIkbJ8e8gX65JoRyfw5yrDkZE88nSpqDH+CFDd6qM/GIi2yol/NTl0lwzY
eGfWy2tDoX1I/GuA7ieYOx1Ks/zQyNq8IfZR+p+GocrHEmDCZuik+L27DWYM+EckUah/olYww6P2
+BJPCBt2x2mw9J1eW/0mBW268yXP+/L2BL54Z0QcZCU8FNvasufrExOHSpeMCv1LGy4nkqLJvh9K
Cecfqdmit2mfidxemUUQ7WRdBKrUxp5wxs8OEj9vCoPSUHuUVB6oLpzGzaqsXw7oP2zffrQXe0E8
GmppaJyoJIfz5jDLrxrkuG2PREHKYy8D15d81LKx9u0/Yi2bh4vc6cyVlfrGmRf44mwRQxMQyo4C
ROeJsv/8uETjLw4apByOfZzJ6xLpma9YV01nyA+nfR42+2yU2eI3y7D0W0dtj1oqP7R6NqxA2Trb
FDjJpyhKsEACbvze+PFpTOJrQ/Tc0R2Y7YJMKyYV5PGRdo7l6qH0pYyCaiV5o38mJnh1pVCHRyAP
PD3cu9ORTCwBO62x2qNTpNMy10JtURuptoxN5Vz48epQnNGQdyBfQmA5HSrr86Eb6R7Dxe3ynZLL
8hfZk6d9SH/uzDubNcueXhocd9opomHGThBL59kGqFUTk8tQ7Y62hEvdojDt6ONEq3MPxt/Ho3hQ
s+1QWAYyxaGD1XeBleRPq6yyy7KKFaSAjUQ9c4i+slph7JBGCSNpotrZVyrwJAd833XHsc8rFk2v
79Gh885cTa+NQnUVKgd5MNza2fucwklqJgBLxwnZ1AWG1cM6Jvxcvb3pXznPyOcpjlDW4TKyZxFt
GAxNO4LQOao9123INbiRK8xmLCUpv7QImr/7PKPRBRgOQ2eqSOQhp6+zH5GlkBp5OvaRgRI0LwqY
vFRSIFcL972PxqLRRUsA0W5MTGerdARrnE+JLh8jueLYSulqK4tCo47hSmVveUCxhzQ+szZeHqIg
PmkBsg3h5xpzhr1vpV6pKr4Do3VAtz5SjBqCepMl1W7SbA+dha7JuqsEQev8SAfesM58gZeHHNmd
KqpOxDUKoumnE9wGqlwqbSgdTbuy972FSyYwmHqT1gq+KRHQLt2Nai/Uz4z7crkSSpG60hvlHMew
+XRcIzA8qlQ5/HxW2SqLK3wwci84c0e9HEXcDlQyaHdQW5ufBrLqgWDJbe/oxc20HnU1WFlhfq4I
RZmQb3sSF1qE0ch4oCyDuhStzdnTFPAFeNEq0nlM2PVgwUxZ1TZK2Nc4c1XDWhRJ8RwtJyjCMIxV
fZ9WWQ7nPYJlkK6jskDqMUVfvF9N3iSbDQC0xM7lZeoVbfSxbjUKIprey9KOgKbSXKOK0KtPNcEn
NtrOu5fMTKJMM2o6PDJQh6pbdVLOi1T8Cr5IWSCf3A6hMri63AupeSePjK9VNKUjHqXp9DnJ1DC+
QqacPaaGRW1eZF4d0hf1ceDKb1E9cLCtLDrNWFdd2kaPYdz1zVrrVN27CtomcC7jyKh/GXWFjSnN
Hik4ZDmuFGCQnLa5bhO/QFjB8FNo9yDu5a3WpFjnRHpbf/FhdFhuSufYx0LPS3BqHzTsXs1aC1Jc
WkFdHUIlKQ6yPCT3IF4qDSV5Owg/maMRcqf8X9LOa0luXFnXT8QIenNbtrvVzZYZ2RuGNJLoQQfa
p98fdCLOVrEqmtGz17qYWDNrhAKYABKZvyFr/j5BdDDDJMdR9DnpignberH43/AdrT9rJgWs8xLk
kr6wO1bxecnHqP+MDjiMqimbMu9+8nGmr47zHEXGO3TqnQZwl+/5zwvy9+NJ56j6btmzgbFFKfz8
vhJd1RyiqfeXu8arR+UOmlbxIcWPzIPRrzCF6Orj04hrbuafIlObPmjDhIVnrTfZl1aWtYLYeGV1
7GyuKmRFLLuEgh6l3+tE78tdozsi2UsqufeaxDnxYHQdEub1BKF8h9BV9yMaTfe9HCcKg6STaLHo
0gYTTb8x+IV+nr/sfQR/QHYi6GycoySay8PignB+0nDOBA21eCO986AjTzwmFCq859LSXPD0wFu8
H9yHyO1rudcDfceSs4Ep7y3okFdaUP1wF7/74bYVvgKIchf9ye7GGORom5pTjn2Mbn6bgHQnv8CQ
juadljp+dS4iveiOE+aM3i6JXYRGlwlPypPnZIV+Dx7BD06dk4/G3g9yhDpxb7Ly5ejrgL8fTAeN
1vtcWg5SNU7h9/YuDQY5HlC7tvSDzPFmPXTLiN1Ol8tcvsE7JZAI6rdt/22ejaY7BeNopSeAzG16
tEyrHh+6QGu6bjdbziTe+MgOsPCaQ7hnQ1emb9pOFPmT42rS+DlGGPrUx8zPkvqpnwpn3FedP8Tc
F01k3ktHd9Ozk4FD/O4OZSV2tRcUw6Ey9ao4D10aAOONC/cdXYTET/YpBV/kdSO0gO9dlA/jk1fU
VXte+kjW92nOv7yb8XNAWreVfbyv5ZjoD9yUtntw4QyAZdT0NDqOvV6/dWOBlIY30tx47toWo1x3
8kX9LZuQd0AAlEq5+LQYgxv9XAwJtWTmlTS2u6mIp/ogdL1M+nvoX65F1R5n+O57XYA7fp+z2/Gj
rHnlnHOvpO4Ngpu6wS5LpqhuD2Jpup+9OXWEhcgqnTPrpAsUrJKHxbHmOysff8eRhma48jcwCtyX
ZV8DBDONXxjBfpWt9xzjBHNwa+cD1rbEW+TE+6519KPndOXvrp/ESQqzPwTU4XF8tcJSi415l1pt
f+5kFy6m+Vl0NqGUxum+zsxnmWq2t3OWPPs4k6LsUmrqD31fnzEk7GBMUGXW+wUDvSiuw6gxxlOw
2PYua+bqlFV2vzMNROGNKWneZZEmocUteOGkzXNa2zj5jtgA+30lwgij7ZM2O7+xQIb4mrpP4JpB
1EWO9h49RfseJadnS0QCo4cpvlsM68ecDOMh97RHy5GdQo7VJ1yu7bPsjRiyFi2n2ZrEjib58MW1
5J3nZ7h0yNT6px+rRzQUF2whmug+XbIMCiPKjcIw36Jhmx16KYzzPORvYAx56m9jIwH0/+x3c/dc
CB2bCBdEoQ2e8wk7i28WXh37OJvfNZ6SyRmc7jSlEY6K1hKDssnyg5jmL52BFHpsQhRbeFU/uEkh
oGllp8Uvf6GMcCqQxrizJcocSbCvcQLp6EoAbb4zeqtx9q1b4larGndj9aGWoEQPfSahCI/4rS53
ssjt4p3ttshhaw2K1Q+ck0H/4BbxkN61sZLycNvEr54rbKLFv+iKLdPbuRUeJhsaTk0TPPFUjL/m
dq6G33k6m8N7DL5iGWYZTsi/Riol1rluce79VZp6OUvuMWdZ/kHKNhrAM2pxNzw0MJ/bf4sKiZ63
elWK9KCzo7NjV/dFgN9AD3AYLdDivUace+diXKz5bGQ9tDQjM3iyDZSNnBPOM/jPlE0Z9RgfcNdm
+MXMSD3Azxgn6zGKPftfAyGu4HvEIQ3+skMh5OiKLIaLJ3wDqaE2T6V1l+FsQLWRHeVgvZs4ZrGf
Im9wd6Y/uV8w0urHR24vpLn8JEuwdzHjPKy6KWiPFKp8++B1Q/CpTEqfCxcv2Z9BIGpz50ttmd4E
Zbe4u6lyYddV0+g78Fu1EqioMQQ4BzsLOvtBoqwApakjlslD2/4tZNQuiLc6jfIEhx8A2CpLv3Gl
Wy1S+U4j9jV844ekxfFwlzdWmh7MGfWjUzMW+tuph98EM7G3mSnuu/Y/tkySf5tyzJe9PnCrPDZG
ILgGfS7qgz/KXg+lI/Cu9LGz6g6sC8nb7E82JkhdXP+UYxcZB0i2S72bEPb3T5OW2O5bMSmobpDO
qSFgCTe5PEVFEsznFlXj5LGdEn2EQdAa1qRMrmKK4pVXuofSbA3tXgHGx73eWhY6fKhq5btF4sxs
78piQv6MApiB6QkGZ1xgbuk475p2yuJ9bPTifR1Q8uFm1vP5OYE6NB2qxuns973w4/YtHt5Ze1hS
KFYHEA8zKnOt7KowqC10wGU7Bjz6ncZt8IIZjeg8ehUYW69NBu1dadVTgdK4Xn8jK3DfJgV91p0w
xy7YZfHUQ8Qlyf9Glq+XmCyOEQ9608rkzz5Bgsqe4sFrdmlSmKgKEv7Qcfo8Hya8VdIecWeE3sV5
akxE1aohiewz2KUWf/Wh0k30TnNE1LmZRb2zpo48XfOzNjlBdRzdQ+ENhUAAq5Gu/obW2DjvAo1K
36nl5Po9o7qa3vN/Tz/Edic/dW09YcM9TCqXSNqpRrWuzjUMlCZ8sw556hA1jt2W2nthNU1w9OaZ
e6GJEewEL2J0HBNcLXX3ZsLj46ejEs37YRBQRbM0yWi0THHtjAeTbTqeG4DK85OhT3F1qhdhLeeI
7m1/NssBNTVbZLLcl1mZw/IYoQDdB1JLPqVe2do7q6q8D0C2Un/XVE2Dr1cfBT/T1DDREW2xmCEs
IlrNbb3E3ymbNOJuJqcXJ3yi0UuwYpm1GyXgq9caBTeDFg6HKuhJSl+X7wzq9SnyY2DMROLGYVbV
FWeLIZ65yKJjacoZm6x+tDZGvarf/BkV5irJH03HNTODpD5vq7lPQo9r7L7FF+CYpZOn/LG2JnhV
X1BDYVBEgYHKInXFywlSQDeMWi5JGLBpdq2m508zjpUpWggR/kBmlW6QGq9eiAxI0QR6CyhcXuGr
sokXG9TiKjMJp9LyvsSAGr7mgb0lv3ZzFDq1yHADtzX81WtXV15yk+UlobGYTXenObUbPQfzoicb
Vb1bA6nyrw4antbjWkdicO2hzRFpCRvHau7NoluO1py155dLJbcCgme1D5LE0R0MsC+/Ui27RJur
Lg3BrMR3ATAEMs1MPHmFu1UguRUQhANa5KoNTR/icqgCxgzbeExDVA7eS1zJ9rbIc4hA/Vfau1/+
w7yIOwCl7C3qr5eDoamBIp0zp6HoCvtZj8fm36Wb2r01m1uF+psfinoWIrLqc62hHqIQRWXJguKk
gVsjR/8QdZ+0wEuGf16e082BKL7S6eDYoFR/OafCTlNhSTsNo0hInhqa536ysMDY8uC9NY7CCoBg
opzsK3Da34XXglvBFlqWhWWV95+92cXNBLPXQry2pKPAhFRz2Eb8BQja5ThLIyJz6QkIRCD7Az5k
5mn2/OTDa1eNxqpyiFFMY77SapROJjO3aZNjID5NjwXWa48l8okbgJ/rfWTiRWty1lH94eusSo6Y
WdXQmQfvqa8Qs4wAyuxJghqMEwvz+NoJXQ61qlAh+zv49Tx7dLR746nRhf9Mc0ps3BQ3gkC17wAT
UkqlbLvaQH5cl40txuCpzjTcpfoBRxOevBul7utlA15AD5QYINrMdWt5gOOLFFYbhzVUv/1clSZP
frtBLB3KdvbptQtnWci7UankUU35fhUJ3uCZeV8GcagVsd4+CzCC5RMtXvv08jg3rvaLcVZXxOIu
JX6XZRJKc0AnRWhHo/uleVW/8yIHAzP0ql5/iiMFCS6YlIz5KYj83zs2n6SfqgQ89GcbDpiZj+UD
Mthmejc6c/Lvy9O7ERmKLEWUo8Ft/bGn+Huw2RwzLY/1JExLzwg9Q+YeWfJU/355mOvQoFwMpAw4
MyIFmDxfzonipx60ZKthFxfZV7RdmxNaVLz18T0e9v+3sVRR+K9WU+YXvua7Sw7X2VzegSm1D/BQ
xmNRQBN/eajr1VNlZYcjCaYD4leroXqqfVE8TWkoSyv6RGHAONFf9V7bbIF+q7p0tKn4TlfNiNKt
LbtNyywc8hSSgOGOQf8eB9JsUEr+vrWxjW9Oik8FtBchcqLicv30CKM/B+fxkIIcFYEJ1XNp9O7G
kaRykYvSPBwq6vI2N5NCfK3FRU1V73d6LtpoSCceg8BIGg4lZ7hrdb967P0xe8y0RAttu5qofhil
H238hBtBCT8RUBtCErSsg9XXc7qMOtDcZKHXUTLnyaZc9foqqz4bMZqSh5djRf1pVxPGb1x1PUjQ
1p5DdmzXY6K1WWj3VnfiFUST063l3raVhFDWyzex6My7NqDj+/LINz6or5NqAN2jA8l/Lj9oOqRp
UGBhHWYzUgFBY6THfjTnjSi9NYqBthXmaeq/axiM40+5XjYyC1Mwj59dbFbLA38zjTe2tzrY1+to
0HdUy0jLcx04EaWOyEHtNtSscfngSrv+kKGgtXcjXl019d8tt/hbYUICxd7D0ALo4+qmKb15XOJR
S8O6A3A7+xoaZh0mvRKppg8vfyn1Ja7mxiHsqlsUj7xVAi/EkjUZtvBhHnf9iT0Rgx1FMN7UP1WZ
NxyyZdhq+N2cnfpgZFWuQpNeBsdINR61rjQLncGwTyUvyQdPmzRUC5Dwfnl2t3YA3UwSeFSMyOPM
y6GwiwC3MXGO9akskJtqijeN1MqHUWLCPRhOhlZCVAcPXQ7Z/+Whb87SY2AmSjnEW2V08IKl7QRR
Fk6G232zApnBGOgWWdNciJAgeXm0myGKADIMN84XTrjLiSZJ2cAOZiv4vW9g8W3Vh2TJ8aMfDPHG
1Rf768vj3Qybv8ZbhU1ZtxS2qHuF5Yi5XeYVv+Jey3clAi14xpblo5EX5Qai49aKwtIDSQgHmqfm
akXxcU3GQFOVzSia30RZ4mMpk/Tia5Sg871xdv4R2F9vjL9HW4UOZSe6W5mZhUbb1fZhQuhyR/Mv
epv1GWpwmUjoKSoFCXwIvV3nWeIztJGtzGKlwcVLjbuKdjJ5EsK5qAGt6jxBlCwBJoPcxONIxVNg
B/2zyRPqSdKzqNgOVTwUexQxa5cWVjW+ax0zeovPe3xX1lZ2P7X6ckxc4dQbR/ytCFAilVxjHFT4
nlxGnO93oxtlehbORo9afZWN3UkYOQVicAx9fh6F94PLvt6o0twMApsMin9XIaNWgQc0AYWNnkZ4
79DrqYT1acki/dgUrrZxdty6XXiPkWUpeD0IwcsJNr7WYlPI2WFNNIeGSCi57kE/vbyRbp1QFLdo
2/5JTdZ4AVl1OSJHcxZWAGdCZPe7D0UydI+mPZbo7cjgjRXZ8s5oovi1MEsVWQ6YRJQEKHkFq5W0
21yvO2FkYR7kzjHoluYYm4OFopVoNmJF/VHrvQSgxEQ8VVGOrkDUvtanpOF5iCHUrzIgVGXXLL+6
xjK/Uvubz0niz1/hrJa/6Hl2GxjBm3vIIv2BOgaQG2OVyy9Z6HHDP4nyEFOm4KxppYTKsmRBsjen
uv2Q16n8jLNIQdd+NH5OpfN1FoN9qv3e+tDqGt3fxBmXr6//8LBQHDAi4LSgw1/+qHyeW0rHpEi4
slM8bQ1jOWEFL7+bI3pq4BfEN7oKHb43pruxILdiDioPKqw6ErrQOi+HHpFTCSodOJxXRaO3TzIP
nc4qo092aEt9FAfNcmj8GnruVYeiDIJ+Y2upAa7iIcACVGkagT5fhZ5mYcFq+V0WmktuPDdAKxA2
9rInY9LiQ6cnzjlIBmv+D2kcGH5FD8fEiT19OW3EVieqb3UWFsJGWNapbCzK6OVpzwOV8ntLGNrG
5r51WOFdwynOapN9rG7leE6mnI5WFraWgcfsWPb4xxST5kQ7Ly2KrWzn1rLasKohHPGUJ/O4nOCA
Y1LpFwFXVoIQVjGNzY8uV3oGQZImpxFn9N8JL61PLweyOujXHxOyAs82BemEQHw5KmyZ3k0hSYb9
MNFPXeKipGVOz/WsCJL9yeqN7uPLQ95aVwXbVlVgUtb1uk4yq+YMBmjYT5Z49pIY7cu6jQe8FiN0
of7DYKgEgNuGH8Sz7XJ+aewvchaSx73TFp+cHnTgqZrS4gd8ehroLw92jVrlVFaSBKgZwLyErn05
2hSIrgl8VrNDdhth9XykF4+6Ox3ZZe8a8X4obONdqncCQTUzOWDkRPsn7jxkrKZkqwmj5rb+toDy
lNYMfQSqKJe/RpWpei8tc3qvff41wmgpzKuE4iT5jh9a+dQ8930euTuLvuuj49ME2Lg6rplTakE4
qyDiclNxhl/+hAb6UIPtF4d33tn7wOj06XEZkNnLmnR5rv0A6bwlGd9KQ9qPWuoZOz0x0KR3xnHr
HXjr3AQhTR+IJxmFWrUT/irzDHGWNFbc5mFmJ/6JwlWV4OQbN2/62p9PfZ8E/9pTWTzVVeVuxYX6
7usvoVjBYCWQmbjKA7sWXWiUoopQlKBTd5xa9hfpZ/0XTTpZu0eNqTtbQ5/4u2WsZb0vRIMCk9bA
pN441G6dMkoTlhoUb3ve3perkI1lkedLn4dGPwPvS1v6S3s77WhBL9hWoR6ICctvTSv0ZSP3uzWy
R4PO5JnDibpuLEjmhSxcViiMj+Ht4lroaFFr0n5f9EATdm0yVvvekfNWyfzWeaNkRbg08H3/Y+vx
94e3pwALb0wjkXesikdjasa9rYvm/WCm3sa749Yc4XASYiRmTHX17NDcBXXDJqfdALj9FE1S4ORm
uPfgfpGRLJNPmRj0jXW9Pb3/HXOV6XaODyywFnmoUxl7M87xe7AE4k1U1eX9y8fbrbuCqiU9a48e
HgKul7FTAfFrdNAGYVQ13rQbEZhEEVr0fbD3TBEjgN1r7Ua2c3NMyIh4HsNzAxJ/OWYUWFCU5joP
EcfP8p0tF4w/2eGwp3IrOFaDt3Xt3zonSChVcuUTMesa7aSlfZNbZh5OKbi1qKyRHjRF1NyZ6A69
Gb00kbuOW/KgBe1W8+1m/JBRUVZR2fZaySkZQG8N6OOFWtw+VHoUutkEqcPt32lphIccApwvf9Kb
D2X0Iv7/iKv1xe+7MPwpy0Nhgp/FeEw/dDUqUgDK2wevk8MBQ9uvaHUHZ1OizJ4mvblxJN16qmGY
RwtQiXZzNl9+Ymq2gGFrwsoshXNO8YjCTQ1xmZdnevOzKmLaH1QCVcfLUYolQaan7PIwEV5+cqjt
77rc9Q+xNiSPA5D10yBnhHjRQ97yQby5Q/8aWn31v24eN/F5QEUGzQy6w7jVuUXysfHBPO50T4GI
X57ozeVUqgNq0wAgWH3RGPWh1u6KIpy1JcIQbRjIrOpmxMr25YFuTQugnELKK53rdY/GlBTkjVQ9
zPDlxi3bdSYJ+NcoKSi0ygfuPwxHNk5PCPEomDGXq1ib9ZJmsU+kunQcdqkoms+AYLvfmhv1xX+I
Sd52qjWtOjVrl7ViyhJNLBpHXV/Uhw68/n6ppmQjJm+uIPY1CuZL+2RNkocZ0FVxkBahpKeh7+0E
bOzZEon8gLgTcmovL+Cto5RUECY8HCaEPVbJqYYyPejFtkBrxso/SFvOX5GaRa5Z12x/31FC+A9V
JuWWB28P4g9v1VWyEQlDoGyxFKHjaR45flmfh0CCRSyApu+rZLbfNhH+6C/P88aqBvBcecxQgMe9
ebXT0SQtfEuQbNmLFY071MgKmofg03a+1pkb74tbGW4AtEA9xrElh157GZac2JHbmlR/2kLA2xjc
7iG1i+K+mcV8duPWPEkzwhcC5Fm9c1q9OWgwVb8URic2ounG9w1o2xBJDlRO3iGXvwQTFq3gBC1C
PGam+r5vIxCFUamDFW3TxfpHudB/e3mpb9xX6A2p8jysLsJqtSdbAWFhQOge9Evb/TCqGM5Km+pH
XAmtZyhf0QkAPCKXL49644SjbKn4quxNtK1WS94ldVD1k84HFsusHdrEk2AkR9PPjy8PdKv2xAmH
0hlFHiWzs8qtICF6WiXaMpxarI6PRhvQgHPNqviIijHPZSD92V02NPtscLIjaUN5SJoYhjWqK09R
0TUI7k7a25d/1a3vrLpmDruYHHNNuVraIGp4QZch4CfjKJshLXaaUTVniDT6PWTU+uvLA95KEnC1
V8U/m4f0FRnTjHCMLRfOKTKgaC+FDPYLEvowHfRRsSr0fU4DuIcCAypWZ8X+0bVcbEz7VqxxVJJ6
0o/hEljda/SXgAcFbGvKqss/abN897VivtPswftQg9c/EW5bEgsqklbvNkSzVLcemVil2Hm5paa8
sLWRrnPol9b8vo91d3lTU75v9wE1hQMCRZ9zWlIzSJ8+nndTEFjLp5cX/9bXJh2klA2vkKb+6gyt
R4glzsSuzucs9g7uJBz76PA8/OW1YpBvgqV3qo2b4kauxJdWvs1ojUClXIV921qJm9tuEXZaMXw0
s0W7jwrLv6/S9BHPtfogC127S6AEnl6e7K1vTE0Irh9FFIR3Vu+naXJmq5VxGXrmUB0hcaEyN6dw
jQu9gX6iYW+2YN718qB/2IPrrwz6kYImJRFoo+sEtJBRITWnDK0srT5T8E0BjXvjp3apxrNuxdhs
pzNOXc6y0+woPrioOu1p69T3xiKxr2gr+1zVEPg2fpda5uvfpcTZSLsp46w+Q1RpKee2XobCh0Yw
aBhpA80bUUIHF7DXDLhfkQVTaEjn+GDjtEw3Yt7BAo32VTO3lICTLY/XW9HI04TXNGkEYjSrnzRn
cz2aSVOGtJq9Edt36KisTq+IiKnectMMszA2FuLWLlStB/Wi5q/rmoUhqyTCR7IMtbk2Tk7bmPcB
sJl7aPzNaXLADQS+5u6HcoriHfy9eStAboWlw5VKg56U4upZVqRjIgSd59C1EZw4jD29ut1gWVAJ
wLQv52BOnCeCa9/A8kTHhuK3CwFzx8HS7lstbx6yrp1/JxPAqd3U+tXPSMY1xCVzLH6+HDQqVi9j
hl2nXjmq44iQ5OpGRhyotTEoSsO+1rHOgDFhfLSK1l42dup1kgXbV/U0OR0pdK67EHk2oaui+muy
oXI38z8dLsK6rx6MAh/OX6+eFWxBgIIq7BhsFXbN0gdQFlwAvYXtxocmqRosH+IUi6nXDxQgJqVz
CpBArrEbVi1KW6R0xv0c/KaF79sBgYUtGbrr85UbBZ1OIhraKd3Jy2tFM62O2VJioAlepUDA/No/
ACVJ+51IreRTqYkSFl0HYGXX6Pi9fn95ltcbivFxkVXPG1LkNYYDaXIHeFiah6CtvLcB7KXliKu6
Hn+ptbamHgn9+N9O81KuFym77jhq1fxqxjoqKtQhFcYUE1RnnTg3CV2JVBvz0Evn4ljkLnYKeC0g
st/iWAXqqcFUfGoKcyObuT7CuNQAICggNXtknT6hTxNXpCs87drJjHAPSJb4OHV+OZ+dkuEPyWDX
r0eFMihoV/uPKRQynZdfXCAJWZsTX7y1i+UnJcFl7w3OcLYLq3nkcZ5+aYIh2PjMN2YKAJ4mHc0W
JUy1GlTTYrfuewqf/Sj0cpeOvhXtUcuGemlNQQodqtD9/cuhdeNcUDkp2aLBlUqL+nKiCEYuSwXV
KoSyOgklH1b45yDg7bczcnPceH/cmiGNDYWo5MDDFf1ytIaKQBX5JQ9Md7SgCws4Tos/aR/9To4h
FXepbRwQN+ZHFxKdQ4yi/wC8LkesgFO4dRAVoWFK3b1fpN6MR0kLpv6E5kO78ZS9MT8eVeDFEeug
5Lru8i921juzaQmsJJbqoKOzEA5lC0WNctbZplPx8eWvd2M8CvOY2aJGRrNmjZWbJz8Xvl/Ahs3c
4m6RlrUrA3P+Jdyum/YSPuvWUXh9taKzqARBFMILp4/1UVgkRoayuwghV5jaoZ6i5wjxjl3pYnrl
DH3wJigMYwuid+OWpETAAUxVApDOGpdDvSIBQLuIkAPI/KhBmvuB/cx8//Jq3hwF5S1EQEHTXykr
GW1s9xkQ/bCaquqIueiw97VxK0288c1YO+g7rJ+C5Kl//ld1EeVW0djNVAHP4E18slMwR7sxdTLz
tJh+Yp46czbyjW1wPSgYWGWASEeFudlq6n8NaiVxm/ZdIMJEps57L1nsDxbCA7+WJHI+FFXvOofX
riUsJV59AEUV1H1NVcqE0qLVrSrsXRensBqKeDRIbaOXcmtaSLdSeadTh27gKhpFbNtZ4vqMUqLr
3plYaDolZsVe11IuXkzr9B9mpaAcwEBUwrH6dtkcedJHKSB0tdF6SjCturOqeeMauN5i/Pm2un14
VwE/Xx2SUtPotLV5E46FyB5EtBTHKB4G7tnSBHLbpdOXKPYjYyNErk9KNSzlE8RwYces+611BF5z
soI6RERleHbizHigPY4oAJbeufb68ABqhFaUBSIGcMhqIdOeN5wZJ03YusO/fV32Z7y3t6Cv1/sZ
cUL6+uw05AOvoqOBHj4Hw9iGWd8IC8NVp/kyd1T/ji9HxY0oJLVGAR4dKKJizZWbI2FjoOrJ0DSh
lA24eT8YvvnbLGoRTpj+bnyo6+E4gZWyPFBbAGXrA2SubIQ38mUMkyr+OjW+t9f07p3rDP5eFvMW
EfA69/1z3v/JwagNW6ukpJSN0NG3wNWt0lwwa5Fe7yM9k/mR6zt4FEOZBKh5NWVzHEUwbrXirzcD
hyUUKvp7XKxUdS4PLl8A7xd5M7PDEX8WfvtZGsunGEzVvnHGZ1HrzemVX5NLDbijwrpQYOBhdjli
71hQLppAe0paD+r7ZB81E2mLRPjcb4vx2ozhz2ge2w6kA+u7OsEMvYOHVhvaU1qY+h0PNAkNLZXL
HRe+i8cV58PGiFf7nKIzCd+fh6BJw2m1ounU61XR8OJEzm1xD1OlaXIXR6b3s9WTydnYG1d7kNG4
t9WjickBs79cTRqxFkgKxaAZ5mpnT732zu7nLdDhrTkpnXzl66MUSVUQ/3W9TWMb4/bjpeE4LUh8
+DNWN6WvPWiFGF+bJDAhRX9jvytR/PWVUyROJtBJzsKmmuoH0DzFcTZGc6ONrj7CRVmAUZDaVO85
Ep8rmiqnfTQ46DGFPeUVnOk5gXdWmrXuTpZxJH6MIs1xzutQY4nf9FY0YbWdt2awpW53a2HJY2l4
sXxI9a0WNtH0KM4ncPWUHaPq2JtN1R2QenCGpyxw+/8QLEA0yWc5Rykrql/z12cMusHpPWfgNS8A
W5u6XqUHWQkpN26fW7PiRlAgOjIx2hKX44wtvmVgbQDVFF627Gj3+j9T31z2RoR6zX8aDPwIBTie
dmsMdSQjA1YHgwEEHagaBFl8RDGgfb+UuKe99m74MysuVcB66rRe5Q4jajvSHTU6lGUTwLdyWpki
EGFl/0IcT59Nt8xevR9YRy4iuljUJox1SlTWCJpQuSpDegmKpTN6QjvJskKh67XnMngSildQPDj0
oLJcfrQhE1HitFQVW7yrGpRkjFLbIapU4To41Gm8axpVgXh50Kvrh/Uk+gGw8oRkmqv4dxfej2lT
xmFc2VqY6pp+0lDAQpelLe+Wuvtqdom1kf9d3e+06HiMqwOGGvJVEyujgZGl4HJDO5vSo2xr+2sV
NON7zvTsoEXoMm5M8no72Hw+6IC0Q8Enrw0Bar8KpmmkfZBPVCUOQeV1/2p6PP/TajPaLS+v6PXs
6FTQH4FnQbbJa+7yMzaVbicuqLawnDSt2ptmq9eHsZ61BoUcL0EwyimbLWeM68+IuAB4FQXC5gW0
lrfIArtw3VIWYbA40QPqygh4FbMt35skdjuZTTFSZX1qbJziN+YKkhL8IGkT3a61qqwrgLHhuFti
0Lj8klaS/i6E6D/5tmgAcdJ6/vDy2q4+JL1V5VtLIwb0LEzt9V5cQBF2mllNT5xD0d5QfS8fRaJD
Ir0thWq12/66oNRQxAomRhDC2fxrgWUd0JFe++78JHAh+tCmlUsVckk3cpVbo9C8wHuGX0yJarX9
5IK+kpDz9KTbHTUGzuxjZlvFRkja6lRcTUZtNSqrYDogUa7uHScap7ZKnPlJ8WDyvWVkjXkUQYsE
YtoQxYdg6DDM8hpv/h1Ls8aalufGY8yDygpH9Ay/GnHlva902UzHTpSWiUJaESGllHYFy4+Ik7aL
QVIN2M0CI70fdaS5Huwq0+RTNxC7+2osm+JE19Yez+ZsVclJL6LSfe7bsRkOpp0Ev0bBi5TmkUhQ
BZttL44fM9frkqe89jtxDOq5Hfex3uqslM2D504HrjLfi6ApP+Z54i27qK2t6XXpsgoEBYEnU6Yq
hLj96hMtplEjbuTrT00vOtqOdXA0ygKNsiBrUCNrzNcRadR4FJqBxdDG4H28rmQYZa7ZWjkaT9bY
2HvDqp2jAgXu+sXKtuLiOixwVSBF4D6lubpOE6jmD+4cLcaTnku562PQAksXb91raoFWwecDtqZD
RwgiyrpaQNtD1S1vJ+sJyw8NZcJ2ik4jTofH2Mi1vTn3v2VmuNUJ8+Rio/h7Y3uxkCop8QD9XLXL
LW0cSgx3p6fGEeVBaCJ+p5uFtxEhq8OXL0YpEKwSxS4aCJTvWIC/sjo2gu5OCIY8oVD1j5siPjX5
+q4Rya8YOZbdHG29Bq6nZeN2icYCzoWYdV4ZLYh+dFuhGU8Zcnt3XSY+zna9RSW7OcgfIQwKCyrh
upxVUHW9zNzGfIpxpd/3sZGcOC+Ww2tPdOrJJlVPqjIB3adVPieLWloa/eYnwANRdRrqpXN2gJKp
KaPiusnCu/GpKDxBJke1F0DrelKeJ5tojgb7aUoC42uP4t+9BZ38gS5//NRAaT9NwBo2bsnrW4tH
DvmOD+UDcNJa5kpzjG5G4M5+4iGp/bT9Nvq4jCnEKPxGmtdhrohFwNDsNlu53NDdWVUznHE20jbz
7SfEtdAE15z8YNcJrCyk8w4RjayNHbbKAP7feKpppTQIqCWoKPor9vPSHWOMt52nLMrHwxQ55d6b
OrQXq6HfIck4vXs5Xq4/oMpV/3hl0K6jWXc5XlqlEO7QmHgiS/WGfTRbtbz3NF+090bQec2bDn4L
IPeizJ2NLPL6HMNo1+AaIL0D+r2GK0p8P+0RY9unFCnPfTTp0Q8AxICMwBedpzae39uwAPeTgTH1
y5O+scgKjQmklVcz7ErrctIZXeB49tHYoQc5HuoskggxztEOlCYu4GJyX/1RqTRwUjsU79XtsAoi
9K6bGgIpFSIvFjuo1/k5X9Jkb6VFPuyaYR5+vzzB67OG8dAK5/EI8JQk/XKCc7AkdpFK7YnVt3dS
CvQ0/GarZL+GRhKsDAP1SE2MXsGVvs+04Auau9qTozmhwDv+0A3199HRfzvSind+Kj/8D2fntSO3
0XXtKyLAHE7ZaWakaSpYkq0TwkFmziymq/+e0gv8v5psNDGGD2xAsKqrWGHvtddeK4nd7uioczBq
1pObTtPOJlrhHv/7CbR8cEiZLffe7UzhW0OUJLK5CtMWMeyp0B4/ZxVhOpKLntujo0o/fnFBEzsO
fwhNQ23RUREh3Ll3t+eIvIviBdkQCSeV59vfsWA5HGdJFl29JvT8uRW1Rm27q/+0axpX65SOPzOe
mj1gYnuGpEMgaRHoHunKWpY+7AkRbTx7rsPghu8g1XfzyayLWvW7WLdnVCFV+09Dny3L1xqYizuz
3u4zoH+ASEMWbnioV6+N47Sqk4zQuWKEmV67TEtPVtmMO7t5e1zBXiRULn1OaSFYH9fJCbMcju21
VHTVH9PxhVqL63uD8kLdfS+DvzMnrkOQR2IBkzxidVi5qPomjfriiv1M+UdmlObJ9dLx6fEJXVmt
UjCEyQstgrZyqveUt1cbJkZ/21x0pbomqYstsd+wepnftgCJFyG05EdVmupy9MqxRrJTQUh8fIlQ
kRiPbonCo12rg3OwC5yGPqOJrcS+NY9AwZoHZ/eQdmpTHWfNi4xnrhsn3dFDu7dGwLM8veDsEmu/
3e1FKpyqFF5xTTVhH6iWKwenQhb38Rpt33kYQdJ2kC4dSLobdG/C1mX2wvLqKLqJCaZrH8cwtw81
3OHz46E2EwJKh+4E91V6tm/aGEW42HXphNW117zkMA6xcnBRV92pPm4uCUbhsLCpSIAomK0uqypM
RanlY31FzTc5N61BHNHOtuKHIQ41Pgzy4SxsPd7Za3cmJ0UgCJbocWaaqx1tGGNuI//RXHu7Xw6d
ImhVNbXp9OYlJLkiGcZMFjBxjSTmxZRkM84B1zHUhkPf9RE5Z50cH4+y2RMou8krltIZjylmI7c7
D0l0K2mSkbmgm/u0zHb6mhPXHAFk9qp026FQFfoZaNLcSq/YatmmBf+UwVvq6zJ29qUTpnMcIpte
PyV+8+tB9EO/Bj0NgGqSMnY7K2CYzEASt7kKbdK/8W0ypEPw6Tuhcj4lfjOKEK2YRX9rcCuHxfQK
88Of1LvVDNU+LfW4bptrqht0ofVzivZ5uPwRZnFx9opceWOLD62QDEiVnziaRIvo4XaeSd9IGKJs
rqqb108u1OZLnGX9SWTOG+tkP4diMSVZkhIrYN7tUJOlCTNvNYZKtPpJTdG37BJTnDKAoXcp+qcf
H2/M7SFDiIRICNiO9A7PlNvxTKdOPSU0mit8XvtUFVZ5LjTljazM/80KeJAjAE8e/OR2FAtJ7iQf
vOaKbqd6jFyt8PPRXs6WPtc7QevdCYFBUlfC85UOsNuhHC2zx35xm+tiaeGfUJPGD10/Lzt3/PZK
ZNl+GWX1magRYTiAXtGV3grrkNhOPx2MVG8xk4AI+o9ijX8Le0i//IePhZS7vKv4ZOusrnFKS6Mb
ur0ukRu9jFKm3MAF4u0ryHYHYyOJRJhg7XlsmX2oxK3dXgV6uBzlFA+SOJnffCMSkkgusNTroldv
9RaHKNg3rctG78I0O5horl7dJppeHDT9Pzxetjs3IrbbVJxksy5PxGqPDygq0O21NNdo8KLPebuo
z7MWv4vmZNh5su6OBKAAf1SSVdc4bgJmZ5W90yB5qYqj2yEMqcWpe5gTYP/Hk7qzz6WRFPcu9BLJ
d77d54QxvTEUaXvtp0g5FLVenvXI+PQfBgGGlFAC5cp1CFuotsDEs2yvmkzr+2IZ/X7W9g7TJlD+
uROIfWV7BQjk6j5vB8TpazGw4Tipz02NOH4z4/tBsNY8R0W5Z9V87yvpklkiw1jpBXm7dE4CpOWJ
mVkl4ZQSB85COZdK0gdisCqxsyfufSiodtC3pPIGaN3taAb9mWExLy0900Z9SSIVp14Lw5zHX+r+
nP7fKGsyVejRz4UwaXvtkqQ9gvGXhybF0KWKox+PR7o3H8oHBDEEZgZF89v50LjXL6CS7bVVkuE5
HRfzEHVTePoPo5AeynSDhpt1FBPpZYV6n9dea/Tgjq02/60VWDH8h0GkwgylECL2daSetM2oRGPW
XUM9No/R2I+XeLbeHqQTPPPy8XGg1G3Issj1uZ5wq+4Kw8D9rhmD5T2buFvql/8wG7pGZWMYb/k6
q8W/qbeXsOiQV8WB1/eySbX9tiybPb3RuzsAHurPRiwqIXIv/gL29Z7V0wGVsGzFPB9JDRwfV683
J7Tc2WSbsnWVJlbevNtRcmFNyWCix4ZBlHEK6w7HJQfuwpsXjRxNKtGg3wTxX1+NMkAmtlob1bd8
0A5pmihHoxZvv+EIRiBgSEs6+e/VKNGQ2vhuWtDs8W/4oCeJ+jetY8bHaOmz54lL6M/Hs5Lx1E2t
BUyJ+VDkA+sCUl89rm45VM7kwl5enFoVT1XcN8rnMZ7F8hqOc9W8llMY2ufEwdr6ifpwH705RAc2
BAZGEIwUBK7x7bKOBUs+mUN9zdoOfDaOIu1HnWPFeKCdSvkdVR6xdwNuXxGyHkaUIsPsmXVAYXop
BlOzyTEjghGHslTM4gy9YLkYFg4ivqMXxR4WvB1TikVJljPQDZHS6iSogu7KFF7ZNZrVMT56at7Y
3/LFGKIvitkqxp91lkY7IIb8O2+/7e2Y8jf9cvqibhwmAN/+2gtVf6/hY3+0ABO/zxkx6ONttD3o
8jrhqqfcrqF0t/qKrrt0poIw4pUWJ+U4tdCO8yaqdx7Ie4vIVkUAHbAMPfzVhJJB6we1a8R1NrKv
hdkJH9+p92LRn0Va7QW391ZPWsRS4KZnFw3M29WrKm3JwHPFFXe27gUVrr+gAs8Xd8HR+/HibUaS
txc7GtI+NS2emNuRFAPor+6n/upWtXJMkdikg8fo/GSZ252hNt+Je4sXGXqxSTizaVYo5qZKbMyR
r2GJVFaWeuKY9vXeAbszIaJAGNOwnyTdeHUhd800aAluYMiFJI3uR33yz5SFBU7hFr7db148oHEb
tgJnmSrnak+Y2Ew3o6sPcIPsitbumuZOfIM8rT402D3uTW1zX/6koOvcUzIPBhu+/VbETVbbFeZ4
1d2RZ0DAzSsPWEzY7RMWXhY147nDfIo63fC1IeUTO4HIdmkJRKWEJe8QYNeGbDljecEnVq92nien
Aajl0GmhuIyLtSdSsMlcgYjZmHS2cbYpuq6CbThHS9yMhQEtFmdODNwqshM3PeNnbF71vHX+yo0w
eWvpk2oZdzNvktRLJnW+XV83mhrKuK1zFS7NBBfKP5F1Qchcw/t2UOY9uaLteQB1RbOYvUOpjALo
7XDTKIYs6iuXbuBBPfSxZvuqvns7bj+adAqhAk9TGWdvnbYoBqJgnpEu1zymF/vYuj270+k7t8Qu
EbWtnUMuj9fNvY+aKkUrKnFw8GV36+2kai2VrgazccW/2zzGFXwne3bbs25NKlbMjX7oREIxGRD4
qWv0vbdgs29Q6vspOk0lkFtmrQljxxA4CuEsV5TR2ujsji1DdEbX5++ocbUWbpzYOB6XGJOW8+PL
YHM6GRrGCMQUsGfSKON25qYWY0oZVhrS3m5dn9PBiLWzV8exfuKkDtORZ9dyD1Y85cupVjrzjQo1
ki5l0g8LIMKXRnlglTA2NlFUpQ3mNV2wbLMyz/2gxcRS8dhpnzEw3auybD41nDMIOeQK/EMZdHXT
9qLwkmWxLZqKlPZJV8LMfrYqK6dGyRt5ysoEt7uxceBFmL2OXZhJpmycHq/65hDJHyGduGV7k0No
fLvqChSJYs4zC4ABtRqupPxlKS19p7awOURw5tFcJl8BY9VhS96OUnT14g4uimJjrFUv4+xkxxrc
/yisXe/2u0PJWis0DC5Zb3WAqJSQtGhueLW83pzPPcYrxSHCr285mAIRVf+t64cOLyg1/xAGAyHf
zswxGqeYht65Tl4d+XaEPnGTJPVO0rcJnqQiHMkehE9QlI2edK17FJsy17kO4HSB47b63w4slud6
xNDbK0p1p7N1u4hsCrJlSJcsJB/udlb5oBhLL1zvGs9uRt8G+gEHx5vyjzZaZW+98XidAN1lqR5y
Mnnt7VitbuV4Y3bhlebzEmlyZW6PSt3WJ7UzLTw28cWFJ6m4hX7SlNjOUYw3l531vTNfik+UPKVW
uize3P6GtLZc6ilsmgqh9KdKE+KYFJV7Ghwxf3y8YX42W9/c8PhAAMZD7gCnpCK/Gss2ctmeMGZB
G2pN78cUSOtLyoc3gkxtRHuyEy7cIx6EGI20RAr9WW3b1rzUwzwrT9yIuXm0raijdWGUppqpEafz
F0RRyvaspMkY+nrZ29m7djHaAdKmZ/3bdo1V+RWmCTPuq3kxDL7d1Cg3x5lniK/tnJiMgop4e0xF
LvrjnKcVqkYzp8n0s6ilD5G2qDL8LTPNcHxSs8qN/JYLRfFHze4uMwB1eECLxzQumdlPgVbA3P8Y
enYYPqcCrtx7bVSa9lWLmrY9dl6NAMVUJqbxXOpWlWLNafYF7LncLL7REDYv59Zsw+kwp8tU/CYc
ulkvbaRG0SnV+245qhZ5ke/m9vQngihlelANDsQpKQpU9eqUTteTW0ST64/uYjQfs04f8EZubUt5
Qoo3HA6cszE6s66qeVoyNG4+ipLSXedr8zx6ZzVxuvZbLDK0rv2cbMxAc6NBbSJolbH5Q/C9hi/p
0LrF90kXovigJC04cFRHWfjb1GArhhN7OMXhi2skpfgQTro6f/KMqpshpCRa9LyMrVb7NZpO9QV2
k0X8S+Rpf4Q161ZPjzfd9v4A2wXLg7RNYZJY5nZ/QzztsNcrsoBw0/g+Ns3yNTZwJjBqtzgral3u
RILbt5zslQIXRoXUZhDOvB2vnLQF9aKhDqoxt95pvNjDMUQT/Bvgc/wyUql9hXc1/OgmbdpJnO8N
LRFFnirJP10nZFkeFRiDmk1Q0o02PNVljqgkDfkLph2z4VSXmab9/mXUpsW7LADfO4zebQRF8YuU
EM9vfgLdFrdTDw2zmwdFvj92rh+xJ6p+a1UUdU+lUPDKMbvSs8C80+H3x594+5AD3bPcyGSxdY11
IxyaDkmLeVEaKE064mU8j6Yfu41d7iQx261E4QMJVmTnKSRSgb6dX1Nlpip4VIMx67kDhkrP/81p
8P3K4YTj1OaaVZ8eT217OzMkM2J6IKsw52+HNGIdV7bGyAIlWyr9rOORnp9KWnyH94uaL+7T4+G2
K0kWhsyjFDeTXOLV45dUYEiuithBgST1KR9m7RwWb+1hJ9qEhgCLR0a8/Ie3OpLlNEYL3YvhNTPM
/lLD2/xUiWV4UtGxO2VQNMSbIxUG5IPRtQgHAgnL21XUzdRMcXoJr7TB6RcvxZMCh6c3GivKadEe
CYmEx/SnlNbtKAUIWWnbSRp4nPLAWGL74CiR8+ZP5FIZ5cEm0aTaslZzHpyEgKky6iDGGeLU4SXp
13rU7ey77UZAaoN2XbBN9gKp5mouVlfUucjHAGBRfKwLczilsb5XNb8zipwEOAhcPzhX8s9/Qfry
SF9ADewxMPVyfkEgOvQLgJk3rxieeTJfJrH5Sey6HSXMAPFtK5+Cn9zOplCSH1NdL3uCGtujCubA
WSVkZI+h8X07TAlnjHagYQrStnwXh4pzyPooxW+GjprHp3StmyYBb+oFZOSkLlCD12hObVsTN2I6
B56lwJHtyWPcy6CPi/uh7qJWPRF0WM2HKbN7zR9pThn/hODkmeg3mdPfqSUU94S9/fjeGiPF+mfB
eKbY2UB3VkM2FRHn0VvLb1zdJIqTRxqRzhwQ9Ej0MVefJq0XgesQwTxejju7CDl27khJ4JLFh9uF
jwx1EAsdbgFdF07rh5HplCfFHtvu/Hige3MiuCGTQ16H+3iV8Bhh1o6ZlS7BkInhhYbB4jADJR7d
xdF2lu/OnDwSRtm3jgQNZJnbOYVtpkRmnxWBOqvaUx8t8SHK8mxn5bYPNo811xXK8ICeZFm3oziJ
aixKNBWBaAbxpKdm/ZWeReukAAH6HmqPx1yIeadycm9qUK2lpDhSPpssVSqmR5PXM2hNk3qdlMVB
Bw7dOyN3PhakC8ArREV4N9dBQdQOIlXSsgySGuTAo2ZxgXZUHkbVyD6Y81J/FzTJFz7NYeMlbMeX
STXH72Ya5S85PobvKJS3p6iC0WabxZ7yw2YNwCWl+LCkh9B091P+9JeLD+nhWZ8doQVDUYIHWG7n
q4qjPz/er9tRJFoOCxQiD/Dk+mBQgKORLMKoNp7h5y5Jpp1c+PU7W3V7G8GOkxGf7DuSpNPVLkpJ
b6tM78U114vZ9j2TIPAH8geiex8tVqO+loLs9Ynq80zr3eK49SVX3MV9aaIy0g+hSNP+hFP5MvmT
PQ4gJctc7ImebbYDP9IixGaXgy9C9Lzd6rZGPVC0rbjqit7gc29AqUPwxlf0TN/Zettll+0EoGlw
/IGF17gIhAFyLTqprxRN2sPgxNXFSDPv+NaPK48sI8hBpNDL7YSGYqhcZ2kGlBLm8likZDNoPutv
jZxkj6+k4EAqBhlcm/eqZtZpcObV66LY2ks1ZMVRFbOys4U2gfXPUej6ABLEvXFNW27oXYMP3zIK
+YIvUusvYSxPVYMxix1Ge4am260AXsVGoBQh63FrRM4aU/LM3NCAtb0w8Y2Mtg+rayJA7dz49vgr
3R1LlsUNGqOw/VidjSrsaNVECvKqlCnq221sHiqFd8OzwXYfD7XddkxLWs6g6AVjdR274yeXCwQK
tOvYR/ZBU6PwmCzNXkF482TwqaD50iiMOgeX+OqxXbJ87PWFxcNzrTqOopyBYoTyuTdo0WmNqj5r
drLX7HV3aoC0qky6tonlZLtxB0qoXZd57s5GCfwXZ2IPjbs7CpEEvSJQmXnnb0+UJvqoiytTu8aG
XRxEVzbvDBHtGT/cHwW2DOLdskFjBX3b/TRPDdRNfJ966xCmafOsKN1eJ9XdUejn5haiWWJDpMys
GPnK2WXftQ769in3ctMre6yPu5uBPi3Z4kJ2uuYdFnNW2gNAxBWXpeWgF0lgq+FveWX8llb161CG
b7OyJLZj8/3/8daIfaymFv4xfKG07r+XEVYgwovqo1WKPeL3pkAhRyLHorwNaLSxrumQFhbmrGhX
Y8SsctDdpyQqn5wYKQ6jWb40S/U9FOFH/BDeqOHwc46sJh2vpOIUMOWX/SU06PLW6tOE/YEieHjR
xTBDJ/bKpxw46a3xLJOUTCp4NGQSYN23Q2U922JZ2CSx8PQDRtKuX3kGwOPY76Us9/YjFy6cb54R
IpLVPaiCLXdUZnVsLz1c+7xCebHplr48vgLv3bY2qJtkvIH0rVlIyWQKa24b/dqGjnvCpuZHCBPi
6EbZXj19bTjGZ4L8A4ZNCRf2CPWJ27Wjb6OrQ1Et19LIYrQ9J2hGc60f8sopLyN2D4FY4ulVDNpw
rrU+PANt1k9lH40gns6eytB2eeGDE0ciiIHgKA1Zt7+mKI3ZMhdzuU5WNB/K3EOIeimNNwc25JzQ
rSQ9h1Lt2iSHMk8bIcGpX0uW9Rj1w3dravZkCLZT4VpkPyJ7Q61goxBJdTcDsDXma6TUylmLBnzC
3N7c2SmbiAPxEGgXVLZlYzmP8+2ChWEstNiLnWvS2O9n13odaNn0Y6StqDTvbZbNlCwKK0g20wkJ
/Qf2xe1g3oTU5pB21hW5KfM4Fia2MIWxJ0d5bxTaJyWbkEIO3+h2FDi+Q+pNg3W1WqvxbX3wzmYm
9vqg744CAEp/KswDyBy3o7huC++GloAr7ewJzcGKgQN8FH5+fJDvjCI1KOQjSfs/tbHbUWoYFuZC
M+g1MqrliFG6dhp6ZTo+HmVzXVB9o+0FCVtJzd6E0NPs9d2kpC7qUV3/uckpECVG1v+N/onYOTr3
hkJdiWZMPo9kY95OyE0QO275IddCDKVfLfpwcUzqiYmXtm8tODMruEvSIZSYiOz3diggyBwtp4Ki
opLFR/xJhT+raHd3xbLHALvzmTAEkh2glNLZdquhkqrqC6WjfhmpGKKKUBOvmtvPb3315YRoFAKP
JtGhKHs7oTYG2kuMhAl55h8JtsnPhvCQF3CntwKFUqABEhIWa8SaCBncDlT26LUkUREFhqKJk1vr
f1cItu1kVPTc8dfcVEHJBAC9yd2A7rbNVmpJLKXbwr2ObTtXx1p3ow8NPm7TQVAWM2E065UT8Jg2
+TGeszH6mszV5H508FDUXyJQ+/FbnqhZeZrLBuExm/CxPlBP1K91mw3hN20c68WPjZ5aZ6Upg+Xr
Kd3Iz7WluK2PiD5dKX5vdxOGwujxlheMQbPuWHjznPuVq0bKUcdDZjpkNhHxOezzzvY1PR3NU6VO
o3EuPFpaz57WjcUlwj1wehGDazcXzwmLc4KglzP7lCom/dNcVMv4O7w2aql2M7kvURabzRMCpV78
PHpZ9W/OGfxBAGto52VM3ei9V8Zmcpbi66L3J3NRk+NYQ135NE3E7R/DzIzjyzxqLRiNkszte310
LawAAGApKZddNtNaXiXfq0Kw4QlQPZXWftwR/KQqC9zs4XoeptrUM79CSLd8z1M+tefGTJdPat45
f2TamFf82ryOj9OimN9dE/Dg5M7lon+2B8PqnxIMY/UDXV6K7qMC0SD864S1rZ9syAr1P10hso+Q
QjQNuQ9Cr3PZW1jJFi0OU0GqoTT2Mrf1OF6mDjuic5aWWvMUkh0i9IA02fBxTLThD2UWPbQY3kIr
P3ixEpo/gB8j9WAvUz7/i5GZox9SbDr6QzkVdXfI7TR0Pi2EWN65Gcx6OJTFsAwXSyut9Km3nYm2
+6KaR+WVJ5HWRbM1ow8VS5T85TljmJ1UULP43LiZ8XtslaZxoI8vr0/emBXORzWbczq7hzD+FI2K
lx9qu6sV5JXUpjkOTjqqbAwx6MdximO8NunTNt9l2ZBpL8UYzgmJ4uylH3oakucnsy2zxedjKFTc
O6dxDwWN/POBun4a/7vMUe8evKgt/g6jrvxkR7hy+RaxVneoozH9JGZjUn/LF2G8zuqU4wzMTtM8
FMFsNT3MpaVUR+xGq+W579WiR9Lf0+OP1mLm6bGPTSUJNDNX0ktKbhldIITY8WlRKlc/zXEvIGDI
z/CtqbVOPwMQ6NZBTdOxPk9VWqsX6CBCP2iZEzc+tW1vulBvTWc/TvLlOzJ69iDtMDhPvtmEZn5M
0JP5Pmi4+Rw76A+1T4P+pB9do9GsY41lunVq+061f2haU6iH2Gj1DCqGp39oDDWxP2hq1VWZT/NV
93vGudUOtpVFOkSxXOvPVWeqfz9+GbcXO9cLpDCquDTKbfBJ0UQJ4KpG0XwsP+GGGn9RUKX89MZB
eMUB0TUAJocK05r9QilXJEO2lMGgUrVtO1TIHV0ZD49H2by8NoiSVIynKxla6Bqw0EZ1HHOlaoMI
COvce3XyZCWK/rXtkbt9PNRm1WSwgr0DfCXCZPLH2/cDVw4r1ruuDay6t5/iYSwOxqAZx8ejbEJX
OYosZ9HSzQuyLpqVPT1fGES3QUMe9AJ5vaW5kCwHlvkZUfB/Ho+2nRP8JDBMVo54nIjvdk6N4oVq
PqYi8KpxRnfMrnw1UpvTG0eh1kjtlJZM0lFJAb0dBdWCkBLH0AeZN7jWsRhH9Z01edMbrb5pgKKR
G+SdjQcrBBj4dhy9M6a5pk0N6Uk6MessHgoffmX6hdqIeZogE50jW5R7chwyGbx98SnXIRwE21Fa
96ybRfIknsJ+JNtonCF8dpy/Um3ENSzq6N/NSgr6cW/7eitQi3jrukqrDwpjJKqIFq0jmkhF7mmp
bfta1tp0MaVNGppJnx8Psp0dkSbJ9s+0w4LkeLuorbEYhVQbuxpuqJxtxTTepZQVj1btmuc809/l
CaIzXjcab47XiHFJd9GyJOghdrsd2BANr6XRe9exYf0iCGPvOkzQduLpzXlDyQ1QgSxE2r5t3P3I
q5pmtBXv2oow/ehlTnrWzFr51sdU3ZE4WL48Xs5tPUUinSi+0mQrhU7WZFx6Jx0RcW0F9Vh3P4qk
NzFLGQd4Q3Gadz7pRVWcuqwQxT+aN0sd1UwJ4c5lY9W9L/Osms55Q4f4a+bklvDxOw/3anjbS5Wf
CIjOuyg5VetmTK3mL45Dbwy4e1ViljY9pgTCfiymPVfVO0OR3lFbIvbnFloXXaOIbxtPqggKax6O
qM9lX9DGNN7VlSJ2KpN3hwJfhp5IvZCe/tv9pMTN7I2xKYI2iSbnwJUAoGNFkSBSVNvGPu98aHnb
3FwLQCiyNCctVEg9TPl7foH65jrvVX12xqDnKxYBPZoKxlFLbqH76GJ6dugE/9tzabWO7lfGoDZf
XBNHW2iMdeogjK0l0RN+4dRLRi1O9pCYTZ7Cz4OdzY3JJpRmrLc/zx2VvoeAPwSOoiUHY0yJWimi
vU90j/5lq6EPc1L26gt33hvgSNp96C0HVtPlj/plTWIDOY+ZsmvAVSoQz0Ed9UPImuys/fZTy1eN
HSX7Fbf5+JyjrpkVyxTogoLwwVCqJcCk1EuOYl7MaOcavjPa/9pbHMkr3oCFc5EsGsjZEtAJOT8l
iYCtGmLpR9PPX4/31PabyZZIQFaZKyM9tbqLvQrb12IOp4B3W/mIImNkPYOY68eycI3ijO5LMx/y
bGzjnTDrzsCU2sGQubh+qtbefrfciaCZQEkNAB/qI4C64seaMh6F6lWB1jT50yij+cez3VzN+J/I
kAuoXL5zjvzzXzaLsyCKXQ3RHJT57H1KhiV6VyqWhyhfMrzvigyt9ccD3vmQQJOk51wRuKCuNVI1
U3TkhSUDsvivkZMiXoIm95cw7JPL46G2B4GnDZSSDwnS762rlHYZasbiFHPQqW78Tk8ztAaLZM9D
4N4K8nbSGIxm6RZoq0wj0sjN5sAM4/mrYyXdMdKs/KKKNDwKFKp3KKJ3ZiUFImmEoIQIXWr1xTqv
xfoyKdUgg376mXut8CMnab6+ee0sLhDwNKTMJS3vdl8AD81lODdqkIsCmT0jqc9er+9JtN+ZiyTN
g1FSLOSaXIcfRZ7HJVrTgTX25nM2evMrIM6elsO9UbiEQfJ42MnEVis2ll1HXbrVgs6BJpHl/UT3
6FQcH6/YT3uw27eIGQDrovDKnU/V8HbJRieJFNcJ1WCgWGgcw9qAIFeBuKASWE3qX8rkQlvvYfZ+
nNu48c7Q+7soAi6qFe9pblU9O+ihN32dnWle/tTHMndOpeoI64Bn5ugGrV6q+UG1oRG+ZGHb/u2E
id2/VE0yuF9IQmsV/bCEEqVhxXF6nuNBeaNvOnkZZQvpXwxjjuVcUyZ6FNjyoWy0wCwS50pSg6R+
VieSeahp3x4vqFyv1XrKhkZOr/Sn3sSmU1twf6SqFuSVSm+2ZsE89emfMz6AELfdqc1T3d6JVLdb
heeQUwUMJo3Z1uVRt0eibJpKzFSUTL/obgKBaTG7na2yCfcljE2rNMsoW3L11bbPdG0oM4QYAs+u
hr9yqxvObFzjU7kAaM1Ta38zMbx+1mbV3OG3b29f0jfIomTYaE3w8t/uUREacIVi9ihCGfX7vJ21
ryKD9zLOoJePP9+dpWQoCsCAE7Q4remLvDW90lUMFRr5+GqwVV4SXTjPj0fZPpoEA0ASdI1ygaD1
dTshp0eUGn90IwDxbY+lNVrnYird10lvo89ZYuf/eJiqnx8Pup0aktsop8FTpbsTeu/toEgp521V
6kZA+cU74BiYfHW92HpzLC0pUHwlNN+pn69tw+Y6NecKP6UAp8PkPXa1HHV3tF/txtnj9263BXgL
JFMuSeJp/vt2QsXkeLVC9TPw1PivdvH6Z1XU83mMu71C3p1bEsU5SNEUppAk5MK8HSq2DayuG8MK
oIBnCka/NPGlpyxF3OlZMzFBPCbmWNNhhNOQ9mLHy9IdG7upAtVr3PakJ1M9f0uSyUOKdDBlaWsy
1fQpcobkQzNn0XycW6X5ByPkKPnoQBCJnnRkNIqTXapJTBuSiwuyJorE8yGrNCEtTnk370U5csFu
7y4OOL126MCxB0CZbmeJAHsZjm5lBG2X/Fv1jXFwTPFchzT56En35zzEz3PWYvSl7ESvd7am7NQh
0yYakUyw24HtvFtG4G49MLzKfr+YivJnbrXazgH4ScBbzY8SO48AuiuMs8bpBlRX2sVtrYC2J/cA
8G9dc9cWxyjt+4+a03WBikzvZbZEdZjmsf6Ar0ByrOx+zzxtu3Olly9vOvEkdUhN3g+/xK/kbyJB
asANHHwlfGBK5dBOTQVsv2Snt5562d0nDyMPoFTUuh2qt6uoCCmiBabiJicD9wrKIdREHo9yZ0Jw
iWGtgK9JbonMeH+Z0BypvRvbhUX6EfeHJS9VvyoSlTKT7e0kHNtnyJHle2JWCRtuCtEIuGWeqDsr
0CJHOc6R6L/YWjYcotYF9NDcmK6/SZvT42Tk9U6P13afMjboOBc3uxU89naaXtES8iFxG9RKlR7x
JY0u7jjPO5/s7mJiWEBzLVg4YtS3o7g0TWE7MVjBWEPoS3snDISdNuem8tKd23p74pmQIxng0osB
ytjtUE2rTPiMqlYww8VEH5Q34pOXFN23mG17zAyj+CdvU/F7CBAY+VFke3sqpfcmK11r8bak3rB5
L8zEjIe6VlhSzLo/T0o8vKKnGH1jM+0BenfOP08ugnxwTKBgb8xIqtZEjiLU7QDRnsF5ahuRRX4d
Yizja06aOofKi8evVZe0BcHrlA8X1euS5tVuNXc5NjCxyp1k7976EzDzipG8E6euNpSZzQ4qn60d
mFE3A7Dn/BJ9/q3umpNZ2ZbfhdpfnRedtSp/s5gvJHl6I+GLaCBQUPJvP/2Cp8koLWgCQmf3MCRq
CBU9ai9J24udWd77xlJbhTeU5Yf+fztUR8UEDDV2gqGcdB8ykx0ovY0OSRaanx5fRFt+FtNCnIYN
RQQC0LMaqx8xKm+i0WE/9YNyFMsw/kjzBiXGQimWj6PWzbPvLCIP5jFLpiOdtGF27qtefOrSwp4u
RqbHeyDJnXuDvU3gBYAAergmUA1l1HdNFbvBqLbmtYLD/TpBI/vt8dzvjEKOg0gjmqfSnWn1Re0k
qmkeEV7gjGKCbFJ21ffBsue33/WygYFmJ7JsPtaKb2RXsSMWpXB5UYoMvtE8fxotbTxrsW3uzEgG
HLcPNpASmSnMPinOvQYFndRcHDGobpC7/fBlsOLwHbw66rZOrvqqGYqvb15BxGrgAdM3QpnTXN28
pVI1OnCWG9hOmPt1n9O96/Z7LuF3jgNlT867lNLkXV4toBg6I/LczAuyohSn0BXioFVOgeiu2u6E
PHe2xM+uNNhAUj5sratKu6WApZV7gZ1rw3EwKTSF+A/tPMn3RgEqpjcRmUvu1dUtFqlKq9D1yMbL
7Ob/uDuT5cixJT2/SlmtpAVKmAdZd5sJiGBwCCaDmcmcNjBWFhPzPONptNVz9IvpQ9yqmxEgOiCW
Ni2Z3TK7ZSzScQA/fvy4///vjhYElqOIavPmWy73MbYRaQxHI5n4eRTpJT8l/4i8w5g32i7NusYW
FXeN1bKwFlBUeAH+Nk2Om6VmOprBSGkg+5R3Suw0gRHdRETIlXLYcQ7LmWezT49CvvSLSc7mU0PN
sJOMhDmzBzUxm3EzELTGJymq0thmkGfh3riGXvYb1U21720ijfqh0xIRjnMmp/kjQuVy/55BkoAu
yLDK2CE3ZyL1pCQhhLZGlPsaiOiq2AVzXa0N45ws/n/UpMJ17FKrujfNLgPIIRopHZVA05KnEq2S
Q01oCRhCq9eibTUdSlt+N8jh79R8wvo+M1BNsCXPi9+nTdQMH7sUHfzIlvVQVR1WoFR3eemCBVI8
IUBEgRmXlh3JWvi9i5i5+T4ItTq7LuVM1rYq4kXdXY9slWGLEjXir10pBiOyVNKg3wlqIBkPgRVn
xU0wKrUL/aRDPCqVB4vG4liNg820iza3BVRIo3LjgRNUf5dqZu28vDEoGECKj6V1Yt5rCa2WDABB
kMF8aDj/Nwx38DZ1glL8ZSuvQt1kBUIPzLgpP5lnYpUgSDJUKPPBzJrwoDOOyE5aT72Llb7ful1c
fbls75WfT7L61FwN6irwfOZR3FILK+On0kPYBNlVIaNK65eq9uZVTTxDckzKDhS19dlu0iBriGhL
yA+lZ5SbzAjzK5howp2W98KNJhdrxOLXb5Er5ERgBhUtUYOb3XaSUBQavayUB+YrqQfm21m+7YPR
/uS5iuDZYsOQ48vvcVrB+UamzMHKUAaYALjz2tRQWXUeKS0ZXJkkxkYz8uJF7QY/3+mp5hm7QhN6
7Yq5Cr2+krsfFf1mpqHjgGQFzwzLaN62BEU4zZyzrIek6pvhXd5b8ffISKMvSqr10jbtAjW0mSdE
Ey+Oeq9HxdFCQaWx3OYlr5NKuLFiZkPZih4L1ganNAEMKpKQPvm6Wck7LozluAkCaLVOV/R1/lUx
Eg+xuCYcNCePyibYZlR7yk0TaFn9wSKT/uHKrfEZVqnS2sGACqEtAkF8biu6titn2/GcnK0ftBLN
LogaE/F+5lySIA2NDlH+AZmP3C5otT2EVqepdjhY2u9KO3xKzXYzoJ3/vcza6qta6vlaHJ9//amA
R05HvQeEN5nd+ZlU+iC5UC+wHoQwCnZdXUolLWPZi5yhjqKVMuirmy/tE4W63SQBT4FmDo52O4W7
Z1lZD5YHhrHj0mRDW/2m9/Q6UqHYpan86JmcApc9/FWk4GYIvxoACxAPGGDTnju527dKCQOF8tSD
LCf1VV1xJ0082CJvtUI5BOAD9VAu9/qrN1kaiahFQXjogqz50glZbKNYLH+6bOVV6mViBbKEBM6C
lczLu1oxMrcrSsND1QrRzkgkcQ95MrqixLV2v3oViri4Y4hSASUDymnzUGR1VYKUGoWX2GJihN5/
7SPPcFwo+HXT+ith6PXCoLdOxS0OKhlhhZk1z0/7zMtz71B2be60mNznca68k5LmzTMHKX8AzKZA
zqKoKsnn/pD0PUp4zKk4hH1Gk6cok6s2Rnnl8pd67XWsAqFEihNUI7k1nlsRKNaR6hQchaUbOyQe
/k0WetbuspWF1zbdmDijaGFTrp4VHgvfyIyo8yNeW6R4mzyz8m/mCI/XDqvUFzeXrb06K2iacNSy
IgMdYDoa52vS3KDTk47jXdS80dYS1NOsQvhe5u2dELbZDijpmrbiwgI5CoGbo+0yHcEzkw0RSR+j
OjqAb89vXK2m9TXUQszuqt326+X1LXwzFDeoDKEKD7ziCIA/iRS+0Xuq6OUIQ2WVd28hQP0xVJNs
+3YrNF9ljvlJ2mn+Flt5oCQVm8kBOVjks6ra2rbWsPatltYytV/RpmRbUZM+/1a+F0opigXJQW5M
9wpiiv7sMTn+21vXgmCUCkJqEhunFDyzolcMvlA6Nznobh8xNIQhaVGNCOVlK68PDqxofBRYYkhW
znfsaIijnFVpeshiZdwl0Lm21hCNV6g21TeqwDDaAo3wu7pI9DUEzGuX56Z3nBrBlWRicpy/RreT
coDTfnLIJKPt3stloofvIMXI/aFkDlf6cZDz5nc9d7XwzWLux6kLKKagVkh5a+6NVR5XUthV2SH2
9c50stxi0hxTdN++xeie0xQiNeILItFyvsQ4GFxjNL3s4LZjirgAEyK1BIEzK9aNNwfFSWuB84uT
C23WebKphEkG9LzODmk+NldUR/RDFtbZSmL5uk46STrAjULOhuwFiM35ioIqVBpBiLNDG0bdtR6p
0ZVvCO6Oy1iwlbtc3yQJsFnq46bTM1xq25qd+i4l5q2E59dnKHR9tjp97amDMfce9nZMndLIDjnj
dHZdkep20vnpVhFKdyNF9NEub5TXmx57kPUpG1J6f1XIyIpBKzQvzA9uFoRwtIqBocHpWuK6tCpu
tRzYkxbIq0ZsKscq4avJD9B6PGdUrNBJLRcyqezm22QUq+vLq1rYg/ADwT1zTwHfOL8UcXcZy6E0
8gNbRXE4npRtQHv7yooBOJqjiABCUXvPl40uvEryg6nmORGeqOKd+xBx20VJcRIjcmXLcVG81ByZ
DNZc+WQLL5PSFiVs6FuMYZpjgSVgzb02iMUhq1PxR6Cn2fsk0tNPFWP8tnIevBmWCkcMnhZnKaMP
UZ+b5SWmXHZEbDM/pOmg3E662Vdyr9KmUdQvl9/gq94Alogr1CMJX2Sss2JkWRZgPj1WRh1G2VZe
XLQOtx0oVoUcoWASxIn4pA9Qtq3Wr2/KMM9WnmDBcagmw1QDhkYEtaafn5znVSMX7TiG1YEYlylb
4nUpbxWpa5JbK5Py4gZRA+F9molatnIbOBKXz+52E3aGDimHx5QCzmXSfT8IAQU12iEuGJZhcEBp
OUqpyB7k3i0in0VwY+Ugo/Y+Kublj9zoR2MndklYfUiNEe6cHWX6qP+Q9Cor7oResYZd3ctFNRGT
xPTm8qeaOyHUBVyBbzQBLKYr2vmLajqg1u0oxYfWSKtNO0a3nuAeUtX7TPP4rTelyRgIHIpF023w
lZiqLGWNZIxhevCzSmKma9wyZVV86/UFK+gzE6QmLBN3pdmSqjiX6yStywMjCnVH0wRrh6s9aVae
OUAl6pUzZ+7skzkge9zjuVnQpJve8Imr5SqoTdMcqkOQC8auVjljYquVttDCWqcz+3hXDZ25LUvd
c+Sh8FeiyDxaYR5SHkkS6RHn+FzuJq7zqibxqg+KwIAZJZa8K0GHX3fZTV5bYR8fNR6IioTkWezQ
KzR+ldFrDujTmPcFjLfkuk+Kbi1DPvZFTnePDMldoiKCGgIFc32eJ+hVLKRW03QH6kOMypGVsDd3
lTWKt4jKjulVbI7hV1UTCunRL5GaGDcQl9CIBRpQo5Jkik1VUMGQIffGuRd8DFtFHHeQ88LeMdsO
cZmhRWcGnqgVhnYT6ea489xE/z0yxORj4FKbsJPSD5mlbHrWlwHB14dBEIUnRa/08I1JEYulbMC9
d1IrmooU566jRPAV+yLtD5klfJNb1d/5Waiv7PBX5IzJikkURDwAU2zzmZXCk80kyAdKs60kbcte
q1W7APU2bEYhRe/J6nuqYkJfW0jyer2XHmKF3b8LNc+srphkHSLFUoKts3tUbYQNnSale+PVaBqw
gCezbensUkWZ3fbywuyMSB7zQ2uZJNuJZLwTkobO/dGP/9v3/r97Lxm3AID2afVv/8K/f8/yAdaD
X8/+9d8e8pf0Q12+vNT3z/m/TL/6z//0/Bf/7T6gvFZlP+r5f3X2S/z9P+1vnuvns3/ZpnVQD4/N
Szm8f6mauD4a4Emn//L/9Ie/vBz/yschf/nXX79nDaGLv+ZB/f31zx/d/PGvv1JzONnS09//84fv
nhN+70OQ1r9sGdb2XAdN9eoXX56r+l9/FXT5N9TQIBholkx1AeWaX3/pXv7xI+W3KW1gvB2XIeAd
kzpdmkE5/NdfJeM3sMtc8WgKcmOiovvrL1XW/PkjUiiEMaAMH5URlF//egVnH+vnx/slRX4542kr
1nR+WjGkEpwHPPQJNAcpjrrluStLPq1Jv5OlTQC91RXU+JpJ2LbehF9jV32KldYiH21ap9LCTXCL
xHTwOe4SzYkF/YOseRtZTcRNCBbZKTr1i9QxY8Mdjd89ZIh3ZVwdoF7adZMJEG5jmJB+WWxyxXr/
dh/8Dz3rzBsveup/Qh+ESXfJB50sjl8o07RB/e//85c/gl8+PPOdBfsZL/r3/xW/JMOpXx7/2E+/
JLwgUD755OTofzml/BunLtIEJBTgG0nZT53SoqYo82v0No4i8T99EgoT1U1AZRPJFqXKN/jkEc3+
88Q6+iRwDRpS/EmecN7+cmuv7M2okzfyqMkOhTAkAGoh2DBpVCnSnejJu6I2XqzQ/agHSWwndSCQ
DfS3GXMN7aDR3rubzhPFA6mYsUktNNaHULLB736qxdxDnsd70Go7CyX5FiQb0zT6H6GoxJtK7aNt
X+ifWj++K/RRQBiyfvEtNJG4VWi7UjRu9ZY7/dvd9/81xyTtnBp4/+2v77wcHu+f8cSXs6j65y/+
5YbEQCrjyIMBSiAKTaW1vzxR+Y2zdcJ6UGKmjDilgX+FR/O3KbWmekVWc/y1n+GRH3Hwc0KTBZBZ
vckTj6neuSfCBARbCAaEUTTAtM+jY+GCYI4yTdkwDSV1YlW3sza9irrQDoS6dUJX2kZZ+632hMh2
s/QjSngd6vueihhUQCOeuQ67EXF7p4qitaL4ESg0e7gJQgT6BnwPVcNZFtJxGxJTrVU2edQxsbRq
02utFO+aePjdL9BkEGP3G+w9iabneMjz8hCliGqrcfZpGMXhxoh3UEOFTZmbT5JUijSROruKqdV6
Y7w3PFA1SuNqNqSxwzi6UEA6I95qUVs4ZamEVxsvUpGkMEeUDCI1c6re38kA13QzSmwhH4ct1/S7
fPT/vHX/eeKfHWL/TCPelHH8J4zjCtQ/vs+F7XIM3PdslyD95b9clc/p9+D5v55G7z//xF8bh7xi
0l8ESneUdp0agCcbh93E5IHprg6dh5Tj58YBLjtVJkGzUAudHPqvGM7GIbEgraXGPdGOzbfE8Cm5
nPkmCQX1OsI45Zh5xybqo6ruyX42wyjJiHgmKoIWowjmOOhXUv4jo2Vua5LAni43k0zybB8o2mhJ
fWgpmxDk+LVRbdGtjzYyGjOOkvUO+L/BTlsvdErdSrnc0Evs4yuz5Eko/6m7+kcgetp1HY0WnEWm
cICy3yBNsjcicU1t71irmD0sbcepzn/UZppzM0GQGVXLx9tUmfHJi8bI7lsz3pumf59Znd3nrWgX
7Eh92ppGcS2KQ4pAievbSWWKtiYorZM3kWQXivl7FBQfjTIwnLxmOLJRiHavNcpGNhlmHY7CJsoi
5YqSSb3rC1+yFeaJSEZqbLUuNTfhO7muUif18q1nloXTjfwh5pwEV6j83JpieFfq4UYJmH+X+x8h
08m3VlDahi9SDNVF2yzcW83NtO3//4fhdGr9x1v7f3BHKJ/jgKLpP+4d0+Vi+pV/bGVJs34j958Q
5Jx26FT/8wgkB/qN/U1tAKeeNPDZrX9uZIHfAemB3haoQeoU7Nl/7mS0FX5DsJdtTu0F0PgUAP46
ps+i6/IVYSpE/PRYTE8KBFwOoPojkMZV8vwM9Ggz1ECh5b3xkKZ26ttB76DmlG/SNXrCdJpesjQF
lZO6z+i5amRorbyPTMmGMOAF6EPao8NMtJK6nbpGM58CwyV7s8DRS6MncsOR97XxQHHipo03DKld
CU9LRkCDUOEheeYWOKtI5CrMEqEYpD0XOuZjfpMBoEghZYk1OfHzkPuP7zSlzMBJ+ejw887fXkIg
6IfWk/dpZd4UQe4QU5wo35y47p/ecXphXLBCj5yITmZObj7H2cQtJYcsydS917fdR7hruRMzK2gT
xdUblT0mx8PUkRozde3mFWejL8PUi0t1X3Sy6RhGPG561XdXaBwL32dC29F9gRkDiWTm3gALckS6
FHWfdkWwUVrtI7ob6EDlZn4/tNVa1nYst82cjoY1PB+AzLQK5zDm1vSEAmiAumeGD/pRQmIkT0zd
kkK7D3oPdBbwG2pvWtkGNmM6xduI8VPPTZn0EWeGVWlbr4OKZEN2A+rZGrnx3CBKBS2AedW+Pfph
+DHr69EJFDH8ASID1lKQyu1XLzDk5tAy3Ok6zKNI20Y9P1zx9nm78PjRpsGzeKJBhWJePG2qTlS9
sVH3SiD621oq3qlR4G18wVSvxdGgRSg8JGrzLXfr8TauhIo6mKmsgKPmaLDpKciKJzwchAa0n2aR
hBZyodctL1lGxW8j96KtWvV9aIJYrYaQiU/FFnkmG9WyG78c17b80ktAo4QtwmWY4u6c0qlmhujW
yqjt1YgKueLlw2MqvQeuNW7Vuo73QahukFgtNpYe3kAhVB40YxUSuPAUJtJa01WIyIOzTeH2JJzW
phxyM260vSxFxRcUjdxrsr6vLY3c60CWuy0CGNE9UhfNTijqfCsBdr6u+li4uRwyph105vHT7AV0
c6gxcZXjGnX+HJR7KppkmXCnR4O+Gyyj/zBqnbsSmF5/c8yQthKakAKaCsDnZpA3rpRKboS70tsY
7njbG/kfVjRxyXXU1EI/tzuJWWZFGdx7H96+QoorUwUN3iJovHPTfSYhpoG02J0p3ZZSbHf6CjTk
VZCa1vbTgDo7RIbRQ6lE7oQ7WX5Mhtu2dBrrRtRWQuGsxUfWT8lnAvfRKdBJO2ZNxiw2pMaqLOuu
bhXJkQLtgyqUV0EpI+wTutG1Z8ZrULWFhZ2ZnPkGEttlUkWGdWc8xMVXSX4yo6dKebr8eV6dWbN1
zTyji3yvbTPduvPEb136rEk3Xfx42cTCOkje6OIzh3eqFcw+EHS6CmG+wN8LwuiEHrKFcuP03mOr
tFeXLS3spjNLs4/UVehEyqPv7xvJvco0c9cE/efLJhb8YMpEUaA6qpwca8YngaMwW5lOVOjvu7zx
d+1Y3JgRMlepp99Fbj7co2AsrpwbS6visJ+gu5TDAVyc76A2RuayyGtMwjorhu4rsxUPl1e1ZmLm
aoDAGSBeYAL8g28rNL/sXFtLKV+lsBTyJ7wIMYghBa/GSkgj80WQBPf3bFTXa29NYTdwnNe4QWrd
mcWH2lRWAt+S6zEMDMAirQSaPrPg04hDIccKJj35ntLo5HVC9xgwIv1vvL+fduYuLuVWyJTGzt/r
0L7VTmq5Rydrl/lXl43p/ZFXQoIEWIFAwbkfULIqA63FiPSgpwDK7WaIH6gA70xqSsVaMrb4tU6s
Ta/2xNHRBjJGCND+PqFbIYNkoAz2R+IPkwL+xqVkXFa5o3XG9vKbPJ68sxPxbJXTBjyxC6cFxLGL
3dJ/LxY13Vh458VtHtq+LH9pi2ETeZpNUY5iduMk0Z0fv3j+dVKhFS1868r7JPjetao9evW917VM
99qGeoTwarSrFG3XZ/UmZTahJFx75dr81kV3O3ln0xc8efZaRKY1iUV/n3f+lUROwSvcoAAOhPX5
8mtaCkOnvjBz7E6rdZT88QW/eSzF/F0x+n945Wcv8JnY06xNvz7iMl59FEQ4JpFQysrThfp0Ya3V
CJ0xKv6+1QKboYp0Ma3qmzSW9jg0X5XW/OhxIe2LL0K4STTbjR/DPLX9cthko7Fp0tuwfdTDwVEM
1zaNKw/C1eX3sXCM0a75+YCzN++GjS+WkFj2TRYzoJUE813Ti76jjsPasbwUK+niTBRdagvU8c7f
RSD2upQjjr+PM0biNpQm7EZVk5vLC1pypVMrszc+tLrv1lrPNgieq6a874Rv9aDeJuhBXTa0uBxA
FlMNnwvBPB9HMBE2Qc9+i8SPfp5tWnltCMrStwHq86cF7h/zFxYyzrZlKcCp7YjpFmb5+HfyGLps
U1cfdhHQlNlXaWCHj2Uw+ntXevQG5ToTC0dQ8uvLL2txKTRkZDC6iJwcmUYnGzxjNpuS1y4hGNcX
2k/5+K3LVxA+izag41ATQSf32N4+3WuynonMyNT9fZjeu6PiRBXQiGLlYHx9AeIwof79Tyuz96Uo
IyssfJRnkJ2iS4gCXqV7/s3oUvMMQvleV/IvedA5COR91ao62XoKPMvLr3Mpip0+xMzJmcWhuEgo
+fuxrwSga6q1GXoG4QZDr9mm4G3FrFsr0izahKIFbpVSA73Uc290A7qVsO38/U0ytIyo7UF2qo4q
PwzvLy9ucQefGJLPDWm93pStMYWktrEF5VmjLsQhNdIF+78zNEvhw+nW0oKV2WfWhxqiZ282jqbc
mvkbZ+1OdyDa2FC+j3dVrobnK+Jss5SOQso+FZ680NiWw5MQrCUAi68NAWL6MFMtaM4rBkqpdCWj
yveh/MOA/RGF7ywz3qj1mtbAHKn0j+VAXeBmTBUAlOD5cnpIvgYCPsG+VUAcDTV6obuiu09/j3zK
H+l1j6S5Td9DTK/QvbTfqG0zmQd5hj4LrSqVkszMfNTFYWD000Ktp1p58rl/rYWSpXv/mY2Za8il
WKe9hg1dFXZkwbToh2CbX9VDfD0U1U6I/xCQdL/sjwsnCnBtYjE4QZOqwyy0MAC6I1H1gr3pdo9h
oW1QgFvTbV4IkpMKEhMLgUFqlLLOv51rNMiPpUmwdxuNnsyToETb0i2cv7GSEyuzWNHoQlj3tOX2
PioHjVHYFlW6t5uYGvLo8/DPK8m9rGjR7rXqYI8ccZOWV167NllqYUPRCqe6flTmQrn3/FWBeY49
+JDBvhQ/BfJ912fvffleEeOVwuLSJyE0AASATwKocvayAsWt/LjQ8Gf9RU3eC91TDXvq8ttauJTQ
bPlpY7ZnsoruRxirwV71x4ZRGUrhNJma7yjp36IS8Dm0quhRNIvHLozWrl9r65u9R4bEF0LTYrsy
D1b7KdS+1taPy8s7CkDM8uyz9U1b6yS/GM1A6vtKD/bCXSXpO+0aUZKxZWJvaCsAmgrbkHZqAxQh
dwzAPZetLznK6cudXsCJ8VpWusbvlGAfNbE9pNtC+xwkyBtE3/+GHdJnMFaTqs68/63mjRmJvkYS
9UXvn7t2qxYfRfH93zBCo4fJUmQYnFrni8mgGoTqdCgqxrUa7QKau3fxmkssvrETI7M3pqeMbUWD
lgMRXeytVgXv9VIe7KqMFIdZa+ZKrFg2B/ibahDYljmhDySJkBQygdXwY7tirh/yoHGRAk9cc4WF
JGma98TYLxh9FJ1m4bVX1aIpDc6NUkIIRXpktI2jB81G7Us7WdMrWTqIz6zNIoeEaHbBjFtiYLkx
PifIBpbxozTaNJj86q4JFTvvn9Arsi1j66FENQzqyptdjCt00cQJMDWxBc69Je3zyEXXjmzYo14g
0zxxGmD0dim26qaULNeOC2XclAwb2mVuXq0462JoOTE/Cy1WIUs1wlpseyaiIKViu8LTahn2mM/M
g4s6ia1Omxxc7eyjjolvCozFmAJ0bQvCQ9EGeOl9mHwJON6s8rPxJGU3ZEUb+mkrl5qF2hUUaDBs
8Ifp/Lyi14o6RTG/CfafhqxiDExmM8fOyaI7o1euFONv3NPOzE076SSUZWHoJTGyC3tG39ia8RiX
L2P46XKEWfpop0uaXV48VegNxorAH29vs+w5aB6HNY3QpW14amJW1TAF3y+QiMDEBjXtVN4WwrU5
vFRrM+sW80SVScwIW7Dp0Z4+f18u3EQFUglnm984pMR25r33csDLjfBH4+d7MR1dJ21v0GpYmV22
bBpVZbxiyoLmpvOOQcPZdKTD8lZu9DEJbAtZrk0g5eaO4Uqt7blFuaO+J+2Vsup2epJ4K965eO5O
I9BBcdAUBJ11vn6E2YMCgifrlx8zfZpx2BSbsVX+SILyXuEDQHe5mcqGSi5uY2HXdjdodK+0mBYd
6uQhZjU9sS5LL1D7YF9I91ZZ2mL1uNosW9yH6KZzj5tuPvNCtalVURuj/r5XSylyUtdifpbupdsm
HrWbKG8YrjYMd6KWqyuH/qIrTwOR0WqHIjeHEugd/PY2xnCdx+Kt1Kq7UJJGx2S21sbwNHMTFP2w
UkNb/qzgtLmEENVhnp1/VkRu2zBuCsK6Jtw3xVPUXsvKNqvrK0nYWNQjG/MT49K2gRRvqSpt38jz
P17xICFTNAWkhCzbzK262nQbvZ1uKaF7b9TqhvbUysm16DQnJmZOY4aBrpcdVxQx+zTmhTOK94pe
2JdD3aLX/DQyL3uVvg+hz8eIkORfyE7D6EMPXDapgsc2+B7HK76ylOfgnJPs23RHnmcfo+uqJVQo
1pTcMtDajuNbqs1+snLqLrok/Fok7I6EkVnQa6URmJ6OS/bmYAPjcgztW6ylGylY33eLS5qIAdBT
prrhzBOlOCyHuMcWBDMnCGSnzn7A1QZtuBbKFh0CrSokaCaFvmOydXL0WV2cQ9IjlGeMwundP/zh
Sm6uTO1ujF3nxjJzOCt3QZ3acHFdMiw9bdEH/+Oyw6w9xPTzk4dIa4PDRGLjheGzXyKUFtyOwe+X
bSw65aQjQBEAAN6rkb5m7otAOIK9RXqmmdd9KCGycvD8KyOHZ7NibXlFP63NnMVzo1ErACjvNR+Y
RLlJoJTm/uPlJS1VTigF/XNJ85QiVeMIvWqCpFw4uvvNy//WTj6xMItIhgK8Kat4aWnj1Pp7JI+3
vj9exW3vWJ/K1fmnc3ryPyLgib1ZeGp6Iyx7lBT3beg6cv8QRQWKMQ9ZcDO1gprgNu+Z26eJ70Mt
2WlKs/Gz2vbwyGhNBWzl3c6DSqRLXRgkrNyPQydkTKa7xgRedBHGowKzAWBFXerc6ccRTWcjHoiS
QfOjaozxZtS1L2mvZCs502IwOTE0210FvNI+Ziblvo+epSRy4pSUOklQrFyb4LFmaeb1kluqYOSw
lI7aNUTMW1o3wBw2afb8Nzz/ZEkzzzeR286VuiNgjB5DhvWXKCjXfH/t+8x8f1CTLisbbIzGU+Ir
27T6XYqS7eWFrBmZOTwYYUPxRdzM5KNE7g8QB6tJ3PJXmRi8kwAiGgvnjiaGkMDVHkdLpHjXpaMt
JD8Y8rmvgxVHW17MT0Ozz694qW+pHm/MKPS7RHkxB3MrlKZ9+ZUtnsMMQoA6B5MeEbDz5eR1Z2SD
TPLde5oBiksxbJDfmR1KTP2MA+nO9KTw76RNJzZnezWLC+CjGjab9lmUhi0el/f5ipHFEwqU4zQJ
4ajLMluY6Pnc7EduFdmPKFZsvb1Wg5dWhGxx1afiSra79LEYnHyEvjMqY+4VaR02jDdHz0z3U3FX
ZIK6yd2w21VRFq+YOjZh5qUEmkHQbynfoc0/q9hUDZqGKphIIEnjdWWhrsChFcXbys92GYo+9dV0
ieyiahu1w8YYHzWj+VA36m0l1k4kIMIw1sPushst7QoNHRCAZtAjAUWfv23ZbEcri3gmxkdsSOWk
9MdEB+2b7WU7SweJBsb7yH4DzzjbFF045HVvxuE+9t4P3g+aYJf//pLXnP79WShkfguVJyEJ91kK
ske3FYnBtt7nfGickgMyjTaX7S3ewMF2T1M/UUIAWH7+4vxIU5H7mxZkdcVVWUTq1Rjpio1snXHt
5UgoVrHlOYWORm3u9QkyBWB0Lz/EkvNO+DagYZQdUbI7fwbFiOpM01m05H2SmeBMK0zQP122sfTh
GHgFJxAmyTSe4NxGlI5Njb5XyAjI5Knitm8DD8v/RjAjJMMso44AH3gWzArGxw2MjQj3RZWqTiMy
sVoEDbRp8/x7lbcc1pa+JnSy5DG0ZHVz4mJSRpx5JHXhchCzIdwP4r1XPbVMw46yr5KbOElyP1hr
OpfTt5hvfvROwCdwm0HMelZHDGIUHKgThXszND7lii03X0P5uk+vg949SPmB++eKdyxaRJgPKS8g
pHD7z79cxoznmNl54b6ttuQ8mZlybxlqJ1M9SqaG7RX9l0Izry77y1Hv6Xyhk3bjUR2EXiZNrXOz
lZYn07AFGhXfjSumVBfJnYTU9e/uCxUaZkxb/b4YdmrnwERoo9tRrxwfeIu3Wo5/7bk8CHc6qGNA
nMBSnz9IB5gQeZHC31vDvhE30pou+UJpGAPQYxgcBU0QiPO5gcEXC2TpwElGHVeOOtiM1yiHHfSh
AEn91PUvQ5o7HUQ4RXDfISa7smleOzDm6UyiI0778JVcW5Eb+uCPlb/nrLG9qLQ7OvKtVDr1tla/
0ldcsfc644ACRh6BOuxR9WW23NhAIglhCH9fGJUTtN+qvHfa7nusX/lJuHIsLdlCBAvQEN3wiZB6
/mrjXEj8zAMGorT5Vk4+jB8FYwQKbSfqm+uHk5YNyFBgaQCg5hAoq/ENP8pIAAT1RxSSRMW3UrQ2
4en1VmSkAdETwIRMqJnHtwTh8GBMKAXVEP/L5KnoQ8d6HvRnIX2RP1vdyo14wTMwB1d9YnNPfeXz
t1cmcq9VCK/ssw7Bd0HYKO5n1b2Soxszs0io/ljZ8jJ/b7blz+xNPz8pXAggUoK04pov6fFV7kpO
m2s3sW/sTKn9xDw/2+t/jPU34SYOanutorFQr5xe7s/Vzvyy9M2+MwfKJoIvXBtmb2eje+Ua+W0V
3IaRe2812rbKzWu3q69kMdvkreZwB1jZHQsJAY8xNYjgKokooMwSAgg6DNedKitMsbmRa9lRxW9D
+GmIg10VV46ifB0az26VtbPzdRLApkRRgMr01Bae07/cBHl7K4sJczp6e1Zr08Khz73mwgtFCWD0
gB0nQgL1xbkPU64NtCEG7T4Of4g71Gtzf3Ai1Xd8VbKHxH7SbvTd2F6ngp1VK8MZFsLBpA3NUQ2G
G4eehfIpQBSDF1C1Mr5LfWXH4ceyRK7jEIbfV3x5iiwzXz4zNcupTKNRTaHDVNE9h8NLpr0LkszW
vffGuFP1W9e8yrLPKzYX9s+pzXmVhTEkUk4zhf0aVXb1zteug+wudHf973X53kdynP+pFhW03Yrh
pcXSQqLqQtGTS/bsvXpuyevu2Tp+vFfbF7F4jl4qBhd7UeOY9UfV9K6Ya7O9bHVKrOZvGAVukq6J
IQm56TxauJlUNkPP/bgvt1Nh1zUtCLmjI6crYXChRQ4O8sTSLHc1o2qUvamOloyNA4tRqD6naAxy
5VIsOLNOJqCoId75uX9AfXznW+/doX8zwIdnmHBKMFHYp8ewcRIb+8odQ3FabcsMBqcUutx2ESO3
dSV8q6whdcPJFlKVyC4gVDIHLTGXefQTaQig0maOqtTXcf7gJbRyrwtVjWzV/CSpsGsNd2OoCWoe
rS3H0d4Px20pu0+Xv/LCkXf2LLN3r8stMq8ZfbmUkmGeWrZrPUdGaeu6YY9NYod+4KxWt5di4ekL
mH5+8rItaFnTdZ4YzDx3Kzc3XWpcmd3L31ga42zhZQGj49ZybqXKdQ0SicV2HaXr0twxGHjDTHOk
HsqX0NyMquKEjXh92ehCNsvViPYOzC9SzXnHN0vbRhd9idpLDE2izVX0GRSlWTnFlvbmqZXZISZn
gmcW6DbsZSHe1b583RSPSkfhYQ0HsGhIInDDTP7fpH1Zb9y60u0vEiBq1quG7na7246zYyfxi+AM
1kxR8/Drv0Wfe3a6aV4J8UGCYGMbcIlksapYw1qonosQG+VkDn0EKroTRSItRDsf21em/WrgAu5I
GzsbUZ509xAsA3IbM0DI91wfWbeYzlhXBqaoZnTILA9z1Qfr5yNdEJ88RHjMCVAF1cv7Fp2UCmw4
ODN83TwTtQqV+LiZXZTFGcCR+yOIf8iFjvezQpeJCyKJebLLJKwTzc+m4QZVgoC0g+Wly7RT3ewn
0g7f/7dFCuox6WbcdNwPW8shW3Z18YlVGSh7tkjApMfF+cwAR4GLZgpyHIZZwcjE5AziKR/DOnq5
hOsrkYTImK0A/jp/PIGoXHDzegHaCYyKYPJBowGKpODA8SzyrejSHUO52Z42XC0/ftHpYZaD4Nzw
jy0+xvWizvG/MTkAtu3ZQkss0GE27u6WCEExZgC5ZBjjTE9z9zkbpgCYvp42b42iS/X8YiHC0egm
6GiVCpMAIzhcc8+2HzDOsbCX9ePhv2Vtu4TAhCHYBeIA1jJpjZcXdVhPt/l0N2W9z7INVdhakaAK
pUtREEZb+Qm8n2cnm49V8nuqv2pZ83l9UVJBwFHhwNyckZGHgZc3N1cG0qm4PbU6B0b9RGb93KrB
FDf+uiCpJlwIEhwU2rgaM+bPzZYwxOaEvwBd8zmitbnhlaTnhPlUtEG5fFKUX+SLJTUlIy7NcU7A
BfCBWJ2jSvily1BWM6rkdX1V0it7IYuv+kIWQePotGToC7GNdrkfaaTuS/BmdTb53bR2uqfl/MNS
l2rj5kpPDag3oCNEwIqRA0Fsq5VG0qMJwVa7KrRjzIpUNPqHGiZG/5Ns2rjFUtPHAQ9tixOgiD1/
LYDUjNqEuMJGrtWscjh7jPBt6LxMQ5C5Br8QhwfCf1wvamkiZjNW/KfVD3e40x+2rfiWEOFipSBR
B3Q/1DAnx84EdZF7tqotfBDZfvHBCWT6kMJBYHS9kojV6M13ketobb3+hwx1DUirbJPcVabol2IE
5cvi3uhmOsHrum51oFmto9eueAZXSLkrCjdDVzGZg7hZ+nByeyuMtFwNhkhJAgqa4RCg3SWYmC39
QBKwbGfJEh8BHbM5usLjGNFuXn6moKxTrFn/aQJqNL+yRnQNdOEUA6hCNw+OceyjW93Nfbz2us0c
l/y00bSlA5wNI2LCDpE6Klw3RUWrBa146Mw7+rh+/+VH8EeAsDbdBJBNuiDLhIDnFi2GwOs2aGib
Q4n0TnJvLOnGzZeGWjw+BVkFkOUQjVzr1jijZBfPiIZNxtyQ9UoVlKNaeQod8zDXmtyrQeDgUweP
OtZV7HtjVltZZum2whIg4jPerML1NxTZaPVJpME7kWfMTrpZ4yX5j/WdlVlWB8BBGvCBTRs8Ltcy
aAwkEC3KUQS0A1U71nobKHj502d0LMTtRnn8Lfv4TkcvpAm7SkDCrlIdtifV1J0d+aDwQ6Q8P6AI
FA4d2ynNc6nPCMr60NHam/WlSs0FSAeADcqxDUSyYJeAHYYasEl02DfgF/mI+cZZ/fv7hcVFw4y7
oeD3T1EZEK3ylnQrOOZm893+XYgQ7oEyLcpsj/AQRj3uci3daeS2nftDpn6p9CcTGIRbwav05l1I
5D+/8LydOWaKvmBRmfGzmBTHc5McGKGAj5qT3xnZrR+RVOMvpAm+qVQVzRkXaCPAUE9L3dxzp9HH
zQcSM/DpwMADciVeheJJEWdQs7fphfylzn5k2fEjEyEGzAdPQqE9DRBcYhmjcPO+mWGyliRACe4L
QBLr9su0hTohvVJ4KaEhnKeBEThcH1APcM4iUZHoKrL+tqsqPyu/LBYadjvLK2zDc/QRcAoJUhRp
v59LZys5LDsyJPJQvQX6OKqbwpERqzbSasRr3tReC3Q6oYjSQ/S6XkisFCfdRiGPQ+RrojUGW3yq
0gpCGgDG6nrrsX5fZACnBBZ4lVTeuMW7IbloHEzdxXMeoOnIvVzvKtpGZjsiqEqjBQ7IvNm9ocKj
aoARnN0n00yPvXrs7K2yLb++wvVGpyum8jncKThKBGPcKFZT91adnRoXuTvLUr60aX7ulDoKqGpv
0e1JTg7GCi3taAgFBocpJEYqI58KYFS/9WUUKFEych6dh/WDk5iPKxnCu8fMKIYAoiw7dShQzkZ0
zIGfmkznsX9q0i3GHqmW8DoF0NJQDBF5nKMRoaIeD9nJWN7q+GXn1aaR7LRILXaVOr4odVzhfW/9
Xl+kdCMv5ArH1hlOsTgKy05K5xvxWXVe2i1AEZkILMuCKUHi4t1LpMIbS3WLMTu5o3OOo+4WGfNh
2miFljhIvAiAeYYJAKQaVWEdrTX0qhtDiK2hS+c3GME2Hqcy/cZwAQZeXU44INrdibQmBiTBrcOj
REA0pDsLHZg0+rx+HjKluxQjeMlWpxEebuh+SAvA1xQ7zbnRDmlTBkb2bV2STOMuJQneEWm3Wm9m
LMied8rQUK9Q1W+TWaPYRzzqhAV4zNYlbm2hYJiogSoCAIGzk+6+mPbZSsOhTjwM2qyL2VqY8H5z
7blrES1mp5jcGCOQk5TqxJM9+VNeN17Bmo3YTKrffzRDLJVkILfr7EiHfi+o0tpR67cc47EvX9fX
JXOXQL9DIRGDS0jHiY14S266OVUidMZQdGjZ5XdN127UsbnLqu4nKLcG9Xfz20yQElwqdQvYRbqr
nG+D80uiEUiwhk00NFGrK+hUc9Dk1zKQfhOKMfys8JiNYbUFGE4/1xe8JVLIBwFoK1rGEiJHQu6L
HrEIBThjBiSPtr0xChYmcfUBm8/7N/67SsGMAK+TskEDSXFuZT5LrHjXlHrlVSNRvCYpDuU45Bsi
peqDaA4hF7qP0DF87a7ZAsDYhjcRa0XYo8yeIT3ZWhuFBKkQzGDz4SjM+IrYaJPSMgyqoAxj9C/o
2Uz6x82ypfS08Ozk80+cuoL//CLaLliSARQXL7501Px8xnCZ+iNieHWirVE7aNGGMZHfhgt5wjXP
lSqhtIY8lmYPcT16Czs6y5mku0FrQzXSvFK/yYvvbOt9Ld3LP4LFsTpXqVUAOehIWJMbamBG0XJC
FP8/rSu/XApaC7nLxH0TttPpyqhNJwu9N8iH29WxKRpAT+3Xhci8JqAaVT6pBNcpDs4Dvs9OuxJC
MpOc8qa4HYzoZV2EbB28oQ7JVsCevOMwsbRkRNYFInL0yM/0xXAfgcr3ARkAUMJMAb74XbGaAqy9
N9MUEW93VDDpV86NlyH7vi5F5r7Qb/yvFHKt4E48AKvGimHnmweqL+HUAVmuPJqKueFQ3kYFxVj6
UpJga62piIA23sFRJnFzoxRm6U1oJDt0fTKFTcqaINY7+0FVgKhYG6X1KdOKh3Ycv4OZIvGUeJn2
FYlTjxlOFSRzWnvq0i/elKiAVW6cr44VY8y+wmR9q8fuTZ2lmO9Li2RvT11/6tC6D+hOPISGGIxn
65soVQfEt7xNHvV+sWckYiCHbJF/Pi1Z5ttFFyJyT+0tZ/XWPfRuBzFei/crRpzR+3d9Vnq04D0W
o83ZLHZodz66+uw7RsnnQKxw1rJHrfhHM3jXM7q8mofEyp5IVvuD9UmnP/osCZaxumnHO+Ail84D
mup3qvYYK5pv0rAr7pQUaEFQ6t365kha7dHSjiAWIMUolSOmuP7sMuPcEAmicYvdZmP5kA7o7l2q
GzPJAnVeTnOWnLsSPeK0TlxvSACjXPX7um29yk4D0CIe51QLo3pWP3JsFx8m+MVctzLWmmjZtvrJ
nzLmpcfWiA7ry5fqxoUQ/vMLD+Jy7grQw2Wntkh95ameflNnI3siNXiYTEa3NocrEgcm63quoS8N
YsPpcwaKWVXdMHdSI3EhQFhD0tbtrKQQMBYBoE+hXpr2Tx4/re+U7JXAyYj/uwz+FRc7VYEXnbYZ
HtuTc0OH4zgdgelQ3GXdhkLKfPqlHOGN0IALGcoEQ6SZd7YSTOi+BiBoo7ioG/yCBq6vSpa4Rj8w
gAHQdoQLIJ5OvzigPaihZQiFdG3xRxvzs2BUq5TPbRtkDbnFI39Qth4M3Bi8MxYXYoUzqyKFVMuI
hEmThA5gLA0EtB5bwBGS2F6ru741Ea8n9VZvvfQUL+QKp5iOqVOAIAZmPrpX0fmEhREMxJlu2CCi
Xt9bqSxMWPMhHg7OKDivucWkyWziJAf7WHR55OUEU/nFcGijFAnfLfhfvmXvtvRCnODBMttMB6OB
grrxC+pKABp4rMoNry+NADEIAWhD9HaC60Ew8m5TGmY1YTZBiybLJyw5Lo5PlpcIE9clUFzibs9K
5QmgubTJHj+yn//KFv0YXepymEbIHotP0dweOqP10QnkMee3C8KrdWHy3fwjTDi8ZFCaitmY+VDw
CsKzpKj2PdpmH2i+lB/oywVHB7CUON8XKq2CCzJIUjXViETULTNrX2NAHFanjVqKVBkvZAjeZOmB
LliOBIZe7b2uc/y5fLGaLABpoody3wc270IY39wLW4nrMFcA0s5Opc2+EiUNI9P+BVK3YF2M3Hhh
+hmYKkAZAGnvtRyrr+MuaTCSxvTGm83inkXmLSuPQ1XdKPlyx+iRuX75Y0MsP/t3Nw38VhbnesNT
QbhpU69Su1wgtgYzWZXZfskegbHVDV8mVnj6UHk6SoD7pd7quZO6UlQJkGDGuxLjZNfrVRDAZAtY
NsCqUNq+nU7TzRip7X59fVtShOVFBHPOjcalAK/WV2w2B1EO87UuRXrB0AnCYVLBXSBWEtH12RdT
A8djA7O2D8ES7JfLRjM4P/93B3UhQ9BDo8Z0QznhkaJnicZz86a/FCqc3Jz4EyiO/sclCerYIc9m
WS2WpEdHZ3whQZ5vjbzKVwQgLVSakd3lNIiXNyvvJzPRZ4hQQWeiv5oAKuu+ZLT8gArwRDz66VDT
th1B0WaQcKbjCF9SdAtaFW7mxAj//vgvJQhKpsWZnmtai9eC/bNq0fEQ3df1ZnQjU2V0jKKLCj0y
wF4W3JWSTkqhjHD3TXvEJPIUB06WByjtBgZeY7M/FWdSHhS12dH4c0nvaNRs6ITM7mLEDcUhwJAC
KId/4YUpnPNlAMsLDsyAggPBHvhjvRH2lhnQ1AoWM3/8wL5eyBNVvnA7tyshTymdG8yu+3rPzko1
b7wbZKM0GN0DtzOIVQjCRqFeWcfgmCwnPBz6gQWNfXbH2WP1EUk1IAEOAFJMHK/E+02ngTIBnvwL
uOE+stI/XyDoaJqpbKAzvsChT31j7pbS9Z1sC5NXqkEX6xT0tMrTfLI7SLHMHYDjHHXDL/PzEE3U
5T4Kvl9nS4M2A76PzR2m/+EjR4Vu6KB8DehJA2yGiSSHoIODNihm3uGJ60T6jyS2HD9hZPnQcfwR
IiheBlQGGvHBXCSE0lo7OubPLqIbaiffrT9CBAubmy3Vx4XHuCk7RLETsIkcNjvOpVLeusQAzwg8
BP5Eu7izzlBnlaMi9qusGqgfPSD02gHglouilLt1JZaaBwzVc+IOtK87wjViBLTncQZRCbFC+5sy
g5OxOphjHBof2js0XEGZOT2fCOlbJJWJtNbCa9QqmBefedt5W24kvWX+iXd1/VeIcCl1ozPhvBD5
uVpqeWQZwTY3zvZON0oKbDB9qyNXun8g+gSwLzijkSG+PqrUdhrQgalQbUsBy3LRZT4maJKdQvIG
7MsGSibp+P84k69Y5y956GSDyzompf+VKrgVIynZ0oGH9rS0zVFrF98i6n4mgLaqaLgM7o09D4H2
YgwuGDDdX5gOubPN+GRln5Y8O+rKA+9W4ogy68ok1VvMwKLegP5TIuav0QpQa4vrIOxG9i23940R
+w4qpv+bFGHxZtG2s1m78Ggq3nqolLqP1ryVJZfqEfoM3rgpMQYrCBljqpaIdPNTpTkB0B8jFdBr
7uwvw4bCyvfsv4JAWnatQFGFIaFZUbK3XHk+GEfVBjt3WX3EOv67HrSlXIvBI1LN2gHrYe4UaLF7
sIw8KDYhhrm6v/MmF2IEb2W0mcIbX4COEGk7FGQ/YWzezVK/7858YBAzHx9wX4CVBN4D0Aowyiq4
rzLKM1UBJ/UpUe+mz6TEmj6gbpcSBOfFxjGpFxVmKxn/SZbf83Du063ctUwJMD3CCfMwjoNy7/Xp
aBXLHYBdIxil2SGpjAPmrDMz2dAB2eGgNxPzxwjcObjDtRRFsdu4z7P8lIKpGjjUYY4OAFQziEJ9
pV68LNs4HJlxNDmLJZ/FtcF0fi1Qx7SvvkRdjvmfPvVoP0e/Yk6069SD4zMX1AJaRD5ikdHXBT4S
Po4DrPJrodFUuM4wlvnJML4xuoMz3StPZuKnDduvGyLpfl5IEjQDRMLNROMmP0XDuOMzqEm0a5wB
8BWweW49xgdV39JGuUw8vzCJhgF9EQRnqEet0pcxP/U1eqZRmK32rNOLm8XNwUmVT2qIx3uY5pm1
kUWX5joAW/OvZMEizlU0MQp40dPczBjxJTE6iudz3xNQC/roDks8DUxOTfYDnd3++kbLrgeCE57D
BDAUBtevj5QWGI3VKjMHy0H+daLzfGPM+bd0tuINYyxdJObuOOk9KInRC3ktaa4TpypSRKr6yMIq
Qsid+ENe7cwfrW7dDuypHN2gdX6tr092Ty6kihAS2hw5Q2kgdK3IOeluKVPQafzPFB/RqLmxlTK/
dilK8APlqAEMk1cRSrSMtGhpq5tzm8YoCj6ur+mN7FR0BZeSBFegYE1qzruzmsqjaRHWKRqMpvI3
GtzyCBkqe9jlauEZM+qQ0fitL8H0fazGl6Ua7satq8qv4ruPQR8NYA+Ar4K2h+tz7e24tJMKqVur
YQH4raaS7dbXK9NRMI38K0HY2BSlMYDJQAIwR4M+t0Ns7ObDQK6fmANEmRCx5rshJjWyEVOmE2Lo
xNwXmEivVAwTIeaMomBcBq/SJ83r+v5WKbZGtqVKeiFauIROQ9IqWvBSaIodgf2OJ88tG4DHd/5o
bULz8AN5f2B/Fir4KscuTYTyiKsT9xH9q74Vp7uuzcFdqKn71tiPEwAtXfW+y5QNfy9VFQxbonKq
g8LlXYNwlNlabPLWrvjFiV7jeONiSG/gxe8XTAxLwUqTN+iIA/8Na5p7m+7NpAqBDr2xELkgTmXJ
6csRIl3rfDbn7lTMyLgbWhVOxQLCOrJf6E5BP/667ktVAxEYEKM4WpyI/WwaGSJL3n3XlarPC7lg
3w7T1glr3QyarREQ6U27kCYoYqK3OQqU2EDFPUcOOj+ApW89/92KwD6PFx1n7eGtd+htut67uS7r
ul8YgggACM31K0p1rfFpKQM6NsG6KFHfRFGCpuNJX0/tRCFKUwMH8E9boT9XqMurJArgp3eRTaBt
niL4r+A9R/0rSUAGZmHyqzFu7IL5iWrcONEERjAAHqwvTNQ/Ua4Q1EaYdZtiioWBFetXZwMFNp1+
LZZyu6igdVmX9c7bvAnD6JGB2o6D6SDBwDcIP+3YgbChC43kQQW3k/WJlgj/7inuMRjG0Sdmo1OG
WedY/RaXsJXKiPzrFhyUqJ3ihwh+wGSuNhojPgQtaj6IizRA3bBlv75cqc5gHpxHRBqQp4QjdcGs
PcYD1JPE4HsuEy8ptmpb0tO7ECGc3rwMs6UM0Jq4Te4apItBpbVLbONX2W4RGEm37EKUYBEjoB2M
A19N2r6qDPNpyW+2xToml2GC7N7GOxEM2deXAHj3ZFRHPEUalfqO8rtxKi/92wG4t7NHi9N/hQhn
j9R3yXrct5OzPCjAElGH8zBvEUqJxlYUIsRVYwl2lBQ0SCcN+Wb0dTLlC8EYzTJUfhV/X9cz+a5h
9Aw0PnhRiVSYmjrMcddACRrQsdbNI8OATrOFTykVwvET8Bdv33fZ4RQNtgnr85PdRqNHzXE4OFMV
7TqWuxu2dksU//mFKRyrgpAIJFOniD4BHy4Y64c53+qDkF7ONxpVAPqhMCwIAZgZ7SMgkZzaxn4c
F+e3AlbA9XN5h3D1pgRgtucIV3iS6YJvRzBrGWU75yhwx72XJ8MdMcpbWhZB3PW7tOw+dbimALY5
Kyz36wFzrnEatmkS5Hp8Gq1o4+Ek3diL7+F7crGxGsmHKLEmvmYQCI8Prfmb5U/ri5ZYJCSNEd8B
U8ZBQlMweg0dsM4eekL7/jCpTra3NPCZJgVGdEa13CjdviswYYuvxAkGkGluNcQTjrFk447iEZOO
P8iiPjrqCGgmsBUXN7l9o7S6p5dlSNEcn27RtoiP/bdP4LCCGHlCZkhsE1emyLDoPCAJiVFaFUVK
UwFGrLqEiZZ/yqaHZGt6UqK6aJD7I1A4xtxK1Nltlhz49LrtTbU9h0ZEnQ3vJbFgV1KEC9LqZWFQ
A8uaq1cnC9iOmPvRAiN5Hq5rzDvYS3EDuUpdqCXijD7rKpzh3H9OrAfQnQa9fl4Oufkpx10xKi9q
zh0Npn7YCH7+P6KRpEfdV0W1XLihhlo4at7qcGrWPzm8c8x2NgBp831OUgwTzb5ZRWdn/jxZ2h0i
wA3xkvuILQYOLkoaANwUyzp0ytSZ5lp+WoYyyLsj6vaeUnxe315JYIm5K7TZ8Oo2tFPw2w4rOP4d
nrzpK/r9m4fIuC3AnlAsJw3RXrk1tqZJtfOPvHcl37aKG3VAm1JS7jBBCTDTQ/LQF0E/3qsYcC8S
jBM/t9qXmRYeqcLYANjGL2LeR4VPzQBddmwKyb2yJ2TDVmx+meD4MapOutzETliYw9E8/Xu0hytL
D0A6/Id9QVd2v3ceSBIqrqfWfsEw4Bqq6icKBN8D9eLv7s36yUh3CsRSnDVDxVSo8D0gZejcgTeP
MeN1sp4r5/f675feYIC5I5eooaFbTOwqwAwjsBV4Wk7kNhmfUsCzJUFsvoJ86X5d1Lta19sdRkWP
Q0djYljM8DMtJp2W4nFJiJcrX0fMqhtPWrd4c9PC9H7RdBIUhn1yqhi93Ds63Sfmrm76QEH4b1nP
06ePfBAyocA4QJIQDQjXRiXFhyaTiw/CTK077C0W5HcVA7On9tzTz0VxW9vo03YCyvap8agFrH9e
jENSZMiXbEF5Sg8aSSfMawPNA4gI199iq0m+zCmKE5NV+ab53U03nK70jl8IELzg0uiEuhM0KWqf
emfej/V0oztHs/7ZGM73SX8qAIi8vsFS23UhUjArJIMesAEiafFopMc4G7y02GreeJdJe1MrDNSh
TABgGaC7Xe8cbGZFshK1SsqyKkSbkRXmwEsD7GoCX+uCQipKwbwQq1MepIYS7QeSDhuOULq5mPsF
fyUmTC1LuKalNdZjkqBalrIX/Su0KMS7lQI8v9XBnGU/rO+rNJrAPQLim4W5L5GPeFB1TJhEWPFs
mPewVsEE6qV2PJgDPeafJrX7227B/2zxH4HCRYnUKmn0yUX/cXeOFzwgNpFspRvIOyRMDChyisnr
Q8xTRszcSXPQt+Uovr+UvU9an/6w8jACoLVibsX2coEYPwcQMzovRYbsjGV4KOm4+zYqSgUzQPeE
eYysCONS8TMzAMdYgqL3+sG9a3p+20g8j9CmgYWCmuB6mXWXIbEco3ibdBgxqEuSYiqcWUGvFdG+
7CfX6xawVyoFSu6mmx00e24+z278t1Nw/DsIgFDReYoxCrCTXH+HTsFjnPf4jhIwmV7sa1/XF/r2
nhRSVVcChEsZ68pIQKKFVNVeD8qXOBz35Ft5sHfJz0719l+AFrGE88ncJ59N4Cp4dZjfZaC189r7
YqOFWGogLhcrxI5gJmwLIH/mnBDK2pNKDYn+Opjjrmwemv6ZRECi3TC20qDxUqZw0NMyKDQi2ODz
jBHbb2fwpc5LSNNgxHsOZiHhf9f3XOZBCAroeHojl4Ty8/WZjpHbGZMKbFXMYXhJ/apZ39cFvIO2
/Y/W/JEgXNKqUXQLuGsoWfrJbrrpgy73QfWY7tJjenBDHeMIXjqnG+vaEIvu7OuFdbPaN06LsV42
eJlBX7QxnG7VfvhOq+Fm6u4B4h9PTzF9jMGjtqhq2FobBld+nCAwV3XMQSJLJ3yCUbdwMUhjnKyO
/c4Hyjx7JrsCaLpKN90XdrEHx68JdFklPrSxdtSodtjYfO5C3t0oxGmOjgoAav6CRs1ZMbG4tZEs
J8kTzYDSkcE2LkBktTCg26i+qk2eSRu/z5TdZHzEXoLQ4V/xgnZhOBgb4MAFALjENyLm12btab9I
YvjAblabQLezYH3JsvDhUqSgbiTLzHpi3Kn2LxQoURUScbH6t8hGb0oNg+wSDdzTRAwfUtpV6kwi
DJUt6IBWhxDRfTN+0+NntTqVZo2Gs2YjxyK1SChJYWQXpWmEtYL5zXM3N5NWhUWygb2tf+smN8iz
b2kZBQsabfGUjcbloRzGDf8jMxFvQBso5+oY3BXk2smg1bNtIxWcW54zIardeq5yWypqKVoLkG8B
Yg6oIoSLMoxkbnMFRoi5Z+ANYDD1qZ9qb4pf13WDa/uaHDHgSrQuUWIk56kxBUUXpT4fPvRNrYdb
gYfFeyLfQv2ThV2Xa9MEO7SwRnUYcqhLvnPqp+mXUz33gdaMYEjegl2RnRTCA0AOoTqMtJGwjzGA
C9D7iI6UvnpVotqzzI26mOxy4d2DP2ghc0Ezfb0YEMM0GEpGGn35J2vPCvrZ026rv+9tjurdKaHn
jsMKAENJ7KnMVBrHboHkRZd2aO9DjS+Y06pDO+Wg+K2ik8M8xko40RTwxUPRB/bYAa/crE1Pcxr2
XACvIXfRthdHkZ/YI4+W5iacKqCoRa1S+m4R6xt3RLYxCIoQE+KrCfIu1xuT93qCtlYFoVE3+Xl7
4zggr9iClZIK4SEYJzJH5lcwbYprGkOa18VpwZx3iafus9F9Wr8hMg2Cw8Id1FTEBLpwQ9I+QpNd
khanAhl/MrzSagv7V3Yf8IqHJQFeFVRU8EhT2zIDdDSQgBBawdujbNF+Yp1hrntQUbFxw2xKN+1C
nuCCDIr3q4OU0CnWHjA9uBuq0d/MTcsWhcgfowio/RhI/l8ff2IOJtXstkBRH7hROUwKWUJTnUIX
ox19lR2Mtjr8/UldihROyhyUFjPBTXFi8Qvy1IHqbHV8SOOXSxGCUrtqYXYN4KbRbDbYe9AQa36q
JuOtW9fxnuJl5zdVt+yZCqwKJWVIvuhQlzIpyEPdoSl6447JdPPyc/TrTS6WQultEytO8NrLndzb
hP/iF0i0PDaSZgbsDnfsXJcu8sVAXjdqu+qAOVo9wP1EAcnO1qk6KaYfbfRGytQSISEgFtH1CWg/
4XnRWU5UlAMrTuYASsQH0qN/TnlcVxGZW7XBV8qp1w3wVwiOO0/MpokIP7/K9QcKRDj9pidusHnH
pPsGp8MxRVCsEK1f3+hg4ga57QlXxF8m0I+oz5n5nFDzGCVVAMipMMm3cl9S9YSbABsg4gZQhwnL
A6+NojBiFyetLTx1NB8qOvppYRwr/cs4LKE+fy3t3Lcz1EmTMYhcIE+tb7AsnkDDLuZa8HzC9IRg
kOGGhogsEV93sgA6Yxo9a6GZ303OcbZpqLQ0WJcoMTTATFSBLYhxebAmCdZsMcaq0iZ0tzbK4tfF
rc2Cwbifl9y3iud0y91L1gdECngbzh1hAcrl+j5EtK8BLYVzxfSiln+l08/mhVV3gNVaX5VMjq2C
bhJsXQRQI8KqcprbQ1paxWmkt0YEICbzfm7bRxMAJpZGXtaFydIpCCyAuoHOHs7nINzy3E0de+DS
WrvUvGUgLGDtzNAOnbkob7tfCrcEwEJhg4DOBYu2mgDxJy8aZb/+IZLraeF6ghYNHVoIc4RV14w0
KunL8qSAeG1gP5c+cBCNgnFkXY7kdgLqmGPkoT0LBSlBSztS5XSaWHlqDCQ5x85rnZv6BhgHZPEM
4zfNt8J56XH+ESi+e8eqBVYJ4QKBmVeFqLAvX9XuSIpwfWGy2oAFrYGJw8wJSqSCD8Rd5xBl2ME2
O9DUQ0Pdp8gIusR3NK/4HCPV8HXZT68W0Mn9Q5EFW7UA6QleyBccJMNE75SakJ9ZeDuo/ygMwAru
4HXZ1oSA7N47qOMh048Vv6OV0mMy2hTEj6cqChU12+WZRj3TSnZj5XKM7xI5a23ronCHKrhDQC0g
Fc8x88E8IRhYjSpJ7ERdebLBrX03tSo4Jy00T7gRcEDGomK+w/JyFxWOedfHC9trzkQfp5wmgZuN
S8h0gsf3+plL/CbYQ9FryAFk3xPGGWNENSfKyxONhxIzl0XvpwkMkj1oW+08MjVGkPpm/NDKIXZZ
NTlrsiRzi5O9/Laa+QgWyDHAY24/AAxlfVWy/jX4EEDiEhMNbK4haDIjekqGlJYn0jTj3ZDYURhh
qBe9h0kcmhpJDxWtnDBFR4A/kxE9H/ASIdAoWFiMTRuSkQ5ohVDH22mh4FRp/xq5BJEt+ClhoYHe
i7YW0Rd0Oi0Bf92UqL5W1T6vmL43QR+9yyurCBfTSD8ZUbSFayu7YHxoFI19wOx9l/IAUZ8OIuG6
BKV3fxfb+qd5/tZYwDVX0UK+fgRcmUVlhy+30SjL2eNcwSsQkJrFI4Wys+ZoWg9FtXWFJWsBdg+m
bwhnvUKwdO1MqR473RLjiJn5eUg/KxEGJ4hfG4f1dUi0lnPFAq8R52VDC67FdGmMRAqZcU7Azh+d
u8JZPHNSvFnrburp57owyaaBIwZRHYrAOiAUBbUltHRjKyG4jfQ+684lVf/+VICMhQF2RB+otYod
aFNL8wLwj7DwFXPCXAcmY9d29t97YkhB557G37yoslzvGYAfqTlEkPKMTjq39OLMK7YYkGXncilD
OH6LshQ0tnwl6BZCiisPS+q36AMo/v7Be7UY/iEXj5gZajwXPQT1KBno0+KT6REJzI2D2VqOELyo
7TCXUQUpSr+f2LGJPcO5WSo/rTYKMVuChOgl0qxaGQ0IGuf9ovr6K3se58Daup0yTcbdBEAYIiSk
JfjPL3ZtAEgYCIOc8uQaqNQ3eCSGqKJpG7smswEmLMAbFgRoEoTFtOUEepYlq05qG7240acosXdj
7hziYmviReIn0ZaDbCqeCYA4EXHWO71J9XoxcD6stm8bo20BiWCUh9SI9XDdCEgWxWlpuWXjfAJi
Q0TdOFNCFbc8OUoRzPUjK1/1NvOGZiP5KHvwodgLSjRUMnRgxwtXyCwps3OmlSeed/ysGE+99aNZ
wMumeqNy6/iL7o/dJ6UL1tcnS7wDmwxQ5zomCrFGwcolU8SjC708qVV3mJM8NIbPLh1vRwzBWVN8
jhjxHfVsW8qGZNnOor8bzeswf2A01q6VMu7dCCUsKCV/4XaG7sXVd/BAAJdwfYVSOTasH+aKCFi4
hcvMlMaaaoITjOvMG0FLC7SS5ky3+vFkOglqAUykwJK/d01xi9Zs1qf0VGiv9Xh2p2eSbFgLuQiO
YwUqAxODANc7Bji5qFPtkp4m5Znazwn6wsbiYX23JKaCw93D4YFrBWVwQQ2TcnKSzKrelmGijNiW
HzmOCwGCBa+YOjVWVlPg6p/R4b0sYG9pzpvVENmp8woW7hSaUMAbdb1XLCaMZjqjJ7Cdo2dXtwO8
0KItQySTghwCeLd09A28o5Oj6jw0FsnoiQy3zEk9I/8xxN/S6tv6oUjFIM2LHDyyyugVu16MMmtq
U/f9/5F2nb2R5Lr2FxVQOXxVhc7O9nj8peAJVuWcf/078r57p1sutDB7sQvsAgaaJYqiKPLwsDgC
PbzBmB0Knamd69QCD/6FrxNxMKi3/ivo01mcXRSzlaaNVA6wsN4hmt35EBhkaXyPoLEdQOG5+PFY
k8x4SjIwxi/UPNqts1+mjmBsrfP018sGnOczPAaOCYHY5bKNRanmLkLlrCje9OF7aD5I5l1sbK5L
WTlVF1I4/0CrfiyVAoXszBn3jm+kM5iXZYGzW3Oz4HpC+wTw7LBKflgpaEPU2NJRvQLiopwtMm6g
y1qW3TDbG8ZmAaGHqhWC3rXVpaFowzwfUFEqZzcJxsLViQowcoxJ0VVNEulO6QQX14ptsuZ+ZCkU
9N4j5cNtktVaFrrfWUv67A0jdeeyDNiE2TAV9fizz+VeMReiOP/nNICn1zZEzfLJTIZDnHUIZnbI
ebkY4B61xZYq/nXjWAnQLkSy1Z8diFAr5HbqgP23p+faK8oDyChJayyeMouICkWr46wdRFaY6GhB
VGX44ctcl3eJeSj6t8a8q9PvoVOJTJK5QF6dSDCj0gnLwPQd7gLGoQibWQEgfmnvE1kljRSRuap9
DM715igiekzG0lUtPBjy2v77EgFaWP8I5+odeKPmilphL9XiYwRZnKLdm/2v65u3FlNdCOFs0+oi
I7JttkLkzzAb7h2jny2KZBaxI+LIZJZIkW1q0FxeF8x+95pmOUPFI5nOY4HFKUPpDVXvUbMW6I95
pWsiOMOcuyWkcgi8RBu54wYARNNtvXYnKvCLVsIZpaWYwIlRJT2O++BvR5zgssHuIF7CCxhjAvgC
Azoo2zJ0oCXkaNWj6PJYu8vOf97hcgVlaw5KyCrt2W5+1jf573zvuNkjECy3jb8vJXf2nV3nihJr
6xr776r4oRZJ3rfVqCOTKHVNe9PSsPVDRbJ21y1s9T45Ux5/eHOnzZosx+qAEyedN5GMgHGXZL6I
q3XNLTH8roFhDsjF6ZwFSIXcKTQFP0V4QsFHOkQSIAAeyv/IvrjXFyUSxd3EKNNoRdNDFHhAiOaM
Lo1sT2kYn+9r2+3S/gGUdIKjKpLJ/n7m4CV5bpq2hswStexmDABqI00SsEFuhXPo5d+OtLu+ylUD
+aNQPodF1UiCX9SxSmWTdhs06l7//bV0K2DQCDTwEAFTFf/gAa9oGxYhunMszXWOD9Uh3Uu+9aPc
tOSnVpPuQd7qQexdl7oWapwL5fRoF6PUDxaEgsvff+gEa1q7htGAj9Qlm7qAPujLXVJjvJwl3QHY
UP2ulCdMgNia+TMeP1kiwIishTPnkjgbDK1IUaIEWBcMFCvjifyo4Vt1ETPdqtWdrYfTFh5YA66G
kF1MkzuOlTsZh6U90BRjTBT0bTGchSip9dXukMtk8T3ed3iL8uw6hUpjWzKAfmkBeAgUZbwfG1lk
Biv1RyaFMQZjCh5wNty7y5yzetKyLEN5bMLQOylIBhdMCRsVQ5ha+nPu0QU7xYfhJRRNmfi6c5CM
NPpnMhUQdk6niK/N3i6AvRkUhwQqKiZa4kWC/KNACE+TbbZVjHgayAZdPY0ZplWAYUZ7DnWBmJUe
2IvF8MW/bIrlbFEB7MlqeVvS16Sv8LjEtFPASpvum1o/K8iaONNxfkryzVBYwD8o1XaWKkH716rV
IKOHmryMXqsvfXBSo5kYL50dzfxGQ/HRWJ6vOw6BAL7xTcudpqqzEjgOqyZh8ZaI+j5XrkroEsao
M4gnK4tfOo/U1vq8saBLNdK3aWsEVXtXyKehuEvAz9MU+2ySCRVOaP8aoUEsw50j7Y6bk3fDs+Gw
CGSC2MzHE6z5pUp3eZz7nWx7QuziqhZNJDwAGWHHjzt2U6IU6TAxYaD4t6Q7PKYFF+VXB4/lsOIL
GtXYSEQuYE9CQ42WCBLSyEQEDapd9EGWpSgFIRLDFnp2HyOBBpgnE5MDYsUIE9riNBv9v1oMQ64y
RkekIC+lYPKCavThghpSjlEj4z3aKSUqyNatNFmDgxkmZ7DsJqAfvMYylD11OcVSbvScoOnBafFs
vEn6ja6+Ga3mYnagG80p+EkooOqCc7XqQs7Fc5pMATyOwxwHCzQyeKPf5OajGoO+Rj5JmULywZMq
0KX0b3Zi+J1ab60yIrmEfhNTSOnx9fpmbNTI2CODxYgMuevbbks7BAcYvOambn7SuEE7+W9Mp8e8
YZHSWVR/+S66FMXd3xPNMHa8xqqTptiEdRDRmzlOg3IEl07slXZOlNEtfv69DztfH+dhqtDshnnO
M5aYtfTnchDd3ewHvq7KRpcDoh/c4dyq6kYuZXkBOlDGxCMb/FvxA7ibqL41N9OzJGKJWvNcIOCD
v3fQdob258vTkS1yVegzpMV0iAKlAvtGOEszBLfpzuytjAw9GvQtK/Ou61EgmMfWWI1WGDaF4JzV
O7Z09DLl52RsjPQxAgr0ujBm/190+meVvMu0G7VKTMwIO47xLzs/hbPg91eN/uz31UstYl5XTduc
xSOlTQz9mRqUhHhdRPdKEVxfyrqrwYhjhtBGBYLHL1jgr7HkaciOM/KIY/eR0+6mik7tz1Laq9pP
SduoWujLceUO2t4UoXVXtw1znsDkgFw48kaXK2W4vbzv4bM1dLPSHdIpykPrdW49/r6+zlWVngni
/MiQSHqVGsB8NtPvQXfNY1L4bY/BKKIGK5Eg7rwl+Tz1S4cVJd+jALTysxejDUXwqFm76gDHQOIU
pUzH4megq7WVVFqF1Uz5GxrZ4/ZURB/XFbYWrmooWzJQPa4gnqjBLqOpcnIVMb8vkdxV3ERwka4q
6kwAO2Rn1/UAuEw6qRBQ7RRvQNtk7MqCCPSzQebLQT2TwV3WEqYtT6UGGeXeJM86SfeAau/vHL/a
/sb8UzckPWn9xv1V4H3rurb7qgW1/6FvJcGXrG7Y2Ydwdg6eXMy5nvEhmrFLuht5DOT68fqGfb5S
ri2WM3GQXzVJW0JGc1TRwXyoD+l79FP7aCeCUXl+FQyu0ZDqQXq0t7XXCwgJPrl1ronnDL9P7ShX
FojvfSuA3bsLyfegJcgrdznoRCKWWwbAzFGSvFR+Q2IcjMZTbuNA2RTvy4v6I/+h+MpOxV+ua2bV
yQCEw4gAAGLg2QD6HBTCvaTBXb9rngHQ41HZmjsr3v5vYjgFmIlMVVpDTJrt8+ikjR8NyGKKrVb/
Aq7233iAszVxF+0yNfYSMmi5MVHShWQAI+uoCQo0q1ZroQ8fY2AMMCpxVquHTibZPYRY0TMa94gp
vbTNEFxX20qqHXHXmRTObpUcjduJCrw6JmWRuPf6cKvpx9H4PlhvKL7WGIoEYrwUwNVIVBZadXKO
bGPiPSDWIBu49EFaGRaxFGLLYqWfNnTRdDKD0dNT8qYuSG1rIgjwSvstFosiPN7Dn/ct5/V0m3Yj
GF/xOtcXr6/RS0QyL+09QzuNVU8Qf7oNwn3jPqUo36TAUegCy1k9DWdfwPlEBTRpVOrxBbI7Gt+a
FOex2GR7wDcsIWnoun7/rJYzIMeMRrwlQrikBSwl0e8pfZRCsIAkL9dtaC3IBdWHwmh9GCKEPw1g
8ZcwYyA/Gq9RvSstr7W+FfF8Z9Bbtet8tZaC6wJXWvLBHopbkSWqQDrLc1RMqgGmpCwCBMVp9H07
gtG607rEj4dhBKFYmoMhylwCPPLjXT+XkY/2PWnrdG1/O6aV5irlUO3HLpSeSid8x9yqHgVz5KyN
egZTAzpLSQFqB3/Ie3QYFb29T6NGB0ppck62EjsHAFnp7vqa1jYLw5VAWARYs/qFKzKjpdQCRJod
JbsNkI8lVRe7nZz6jf33XCbQHoYYfXb54J3LBbiDEY+pmaHVwMDlpDY+LWoiyYI9Ws3eMGwk6/PR
wAnJWQVrCwzbCI5l+tm/obsenOC1PyHCXF6sVuAqV5X3RxbPLIUJtXqcqjhVSM0X9d4o94aykw1R
cm/tjQqQLGIyvOjYOORLhyXri2lRhqxfKMZIL+NMvcoevuvFErsOWKKTtAcNcZO5up6DknKY/es2
spqkPfuAL+ushg6dIcCZV5jCStAB86S6zrfhBx2INHoYMHRd3toNBHIjm00Exy7y2RbVrvWSylhv
nm2BQZ0DTIS8LmHdSoCiBgUMGmtRGLtUaaybVVuPEnwUJpPYm+XQ5UGmnyLt3v6WFmT4fl3eWtjL
QNv/EcfddsmUxUB0wyWiTP+ryZ4x1W1D1co388TrOkFQxsyBj8nQ54auHnCymF9oDqauqxrHwm5p
kssojn9m7XST2DvDTm6BU/02lYbg0K0uD42yqLgB3YSI91Kbc2jVQxsN+THNO4/WB7NHgxmaQFD/
i1LBTbZqHIAcodkIBB3yZxrr7AXR9Kk6KylQ8GXdBLVU+XLp7MtKdGevL+mPGM5ArAV5qTzpmRj0
CJXRZgDTCbBFnhou+3ixO4HNr54xhllibYMWK1pd6lCOQrB9WugTUsuXqdsmoLBsimarUyDWZbcp
yg3KV1H92rW6QPRabHAumWn8TKNqFqGIapb5caBea2SenHsGnTZdK+1hdi7Gb1w/DGs7iNlrKurD
CIjUz+TEmTwlkxK11tE8obT3hRm7RXyKSxEJ8tr+nQvh1GlObF5fCDPJLAwRwTSipPTG3nXSTZ+L
UH2rC8L1qaNbD70GfL+KYjal3kcGML9mrruDMhfuIoEAE3OfRMtaFWVi3usnL+UXAjhraRWrx0SP
Y6kN5iFRltkrZXunArIvONPMwHkvgkYG1oOIlwBKtZdWUWqzucxVCJyvXRGpn7w+epFBQpaKhrqt
LQlGj7XAFuC1tEtBVZFFPXqb8uOc7ktQ6so70Vjx1aWcSeBsoeuLzp41QKWjFpN3/KFx83BXiFLJ
a8fofB1snWdmnaTyAHJIrCM2AmlJvXF4kHVSP9th4dv98HT9EInWxP5+Ji0CXXtvMUg7noKTv8Qa
WiV7jKGsrCjAvMjeuy5uZXGwAwX1WbT3gteeE2cmI6bx6LhT2mgi87IfzR+guVS7fVHf5KnAQays
DWl/IDgBpUPymqdhcsq+rMaeOaR6O7dHdIRHZugOtn99TSuGh1oObn8gLD+90aUKUzRA0AK4sqOM
fmjDdut+b0iiA7vihy6EcIpDeWEyNNYPkBZ+37iYmASy7aIG6YrAi68JQqXNBPUbCPzASnK5Gm02
ltlJcV5RO4yo7kvTmyllpDffgDcWWMPaBgFmC8g3ynuATHOmrqpzLiWhhDYUZROmflLuQfEonAYm
ksKpzqqMVGkXSMmVvVGAWIio9X0iCjZX4C/oIAV3JbD+yBPhgX6puF6qwZbSpMUxV1HW1Z5sGxmr
Xsetb5VHp9WPWvshAXImo5pNdfsjlfVNtAlR1IiUg1aIygBrmRGwyQBxAXohRrugXn5PV8xdoaOF
ERUpP5oizDUCkFRqTkpJSUTv9MzVHK8fXqlTkDBTfl8/FJ+EMpzfh3ggcwE/Rke2wTlLXermibaA
dBdpvKnC/TjuaunQRBKKfsM9bp2AtjPyM63bYPayaxTPo1xjfsAJI8iH4mBIv0Mr6NPN2N8UQPWO
yn7QfhdIakjqIVY3ebezRUw/KyQ5IHRgcAP0RspAFXMqa3JZ6qOlBXjf8rIY1ROTbjNHd9HiE7nW
r9wgFZ19SVlcSxoIvmqQSRnfpONJmRLSLtYGz9XbsRW9eJmuvuhS1VDRR2M2yKI405Inc8CbFzBt
SS2pPyFI3lR63QlqmCsn35aRr0czu8ZaPdjfz64COulN5FQxIGnZXga1sfaO95Jj3YmK4Csd5kD6
I3HG3jGMgZsT1CthqxsN+Bacx2jcD9FPq/hegBqn1BI3k71mXA5TS2+d96T53eW/o3h47NWG4O6z
5HSL5nTBU2DFQbBCCJqSAR9CYxf3PSNMwQKYnDHyp26X9R/9om6WxHoYK5EbXxMFjkd0xKJkpkEJ
lzoewngJazbNII9Tz452qpGQckpcpxDhJtYl4WGDlh1s6RfaKn2Jbb0C8P+1czZjfVOZr7MI+rRW
NQBn5x8hXHCHIq5UjH0NoD8mOmah40rZD8kuXIMaN9b0q90kBrIJ8xDYWvcYYbB6FG47bQgo8sHY
TmDBpGP391A6zHFifa0obbHGFW47E8nGQKoFkMCleVXCIB73ZvV9EjWwrZzJCyncmSzkyujQJYim
gE21FRgk+0LuvNtoCEcMa7IGdr5J3lCGdulCgGy7do9W0HxvOIfGPnxcd9ErcQvcHPq/8UhEfy6f
v55BsITqPijoUAe0l4oAzUXCh38hA9ehg2qgDaw1F5SbDbD+mFiDHLn6ZCzHnKIPWNRQsGbprL/0
PzK4m2aWszysG8hAcheQSd1N0gBnHfyXjnd9NWt7DrNC9ApMF5BVnGXBUQyVGQEOGpc3egwGciri
31mJjzHN+Y8EzqpCBwj+PIeEednKEyBVTgAeKDQOoDXCMATLWVUcGrNB2IK2VnTSXDojbWqguAFA
ofjBiP1ZRzJ1H/nXVbZmyuAZwO+zbDcofi9lANfTYBQfZCivlv2jfrD655qi51MQta7q7UwMl9q0
Cjw9rZ5h7d4k4D2JGYIPXn6SrYdWFCWspMUQI2D0EUPeAPXJmVupFtReCiC3i6y9tfT20aHyTWai
/mIn5pMiyRt076OFJZ8E53Vluy4Ec9Eyps9VGKMIj6PSyWt1Ffl9TH81DaLLjcABra0RYazKphAA
zM1niqm+WFQawHC6IGZclJ0z/qpuMVZCedbk1s1MNbhuJStNE2C/+COQf3U0SYoCooaWO7XTjk0/
Lds+VdAqEWLgU2qg5NE6NToOlijf08aeSVyVg7tQe97Gg2y4dmeNqSc5GNsX4E8/FxprW1CUTzvB
d7IjwXnmi+/kjwx4VzWbgnvVzjU2Ri+q47skBOFueIgd0qJok+TU66eZ2Mb9ddlr2898DiwZeKwv
kyFSNCWmaoSoycATsFNmMig/bBl1VVMSOG2VeeUvq0SgyTjU4Rf4Qc1hUdRWpSJK0VqwC9e+nXRk
MmwPPKlbrT1o+YFaCUEx0G3tYpNERLGCov5ZxNsudDy52jimW07IG4OffO5I4lSvWi868msPHDbe
6P+/8gsxZze3NAvLHq0ouT+035EqI/N8O2h9IIEfFxjwb9G4vBbNDgOStT69u74dKx4HcHZMtAPu
CPTdPGZMXSqpjlLEVxkjDbs3Q8z7rVxlmAkNNQ+I1v9RHmd5WTWm0jJiT7r4iPYioo36jjq7qsvJ
gKqf9K/EAYgHcnQU7z9fu2ePgViK7Cm1oFywkxLJfpa0lpjWSCTM+5DUp562gsvoE1r+xeg+OU9Y
Zz4u9MubooIXK4wZc2WMEeXeIUU3YhKTSOv2jWR6FZj2tGI7F89N0myzUQ7ikA09Xp7zOdyFykO+
HCtNAx9yctuVQekEVLNfrm/52gnUkE/C/YzqBMZqXX6hbdbUamJ00KjDAGCGhJ5+1eqCSp19c9Fm
Qafdmg+G6pn6EWMDfHIpLaqsXi0xKeGYlqWvZxqmeOGwo51Mo3d1a5C2VX8vhbm9vsaVoJDtObDJ
yJixIsKl1K4rQMQEcDA4k54kqyDLtLWW1+syVvWIjl3W2gVYPJ8pKeUarfg1Ak8ree86kzUzMJbS
WDScYU0OXgBgg2MAEaAEL9cS5rT5hz9WTfaVMxNZo27RByYV5bHYD/Gmey6IbeXZYZHUViuoiQi0
jfogr+nTZN9jeMmgd5upCX2tpZvrGlyJqkBnBQQf2tQZ9p6zDaBayqH7BP6GzxPVT4V+kge3sq19
roqY7lZlgYAVpXBwLIG37HJxpTwOtFPQiWHHOujdx94vwVRaOTddGm8xtEtEVbxWwWLZh/8K5Eyw
Cbtszk1AqeP81yIFWaQ/K/IPDGvwyt6d6P2S6F6IYw4i4n+hVRO1R8ZEgfkl3GOlyJyhnXp0R+mF
hyHKmjtHXi56Q6xhZh08u5DFQbsdqEq5vQMLs9EmOjCejeXQ7SAxRHxbL5619DrqSra0KcwwOxRp
TQ+mWU9+Yg/3Eca+P8a1apwU0CIIXO/amTcwYZZRb4Dmms8UttYQOXU2AiaPGfa982E39xMVhZSr
24o6Hcti4T/odbu0o7qzzKHXFECH9PFmxCzCcrI8Y8j3CjXx326jxhgDLul7o79PuyW4vrfrageR
Dmu9gDfl+0mLRSusabTwQqAZhr6F6uDVM0Zoy1WEV+NYDy5cX+fqaRF6ST/ZaHeaCrcz8WId+ko6
yos6COxtVe8AryG5ZCL5zT8n5XzCXHSDAcj6jKSJRZb5Le1FBNdr5xc7ayvgGmRz/rjzaztF25cj
4xtta28B6sOXk8ohYdwnm7rPb9r8/rqq1wQiuwU7YgyuuMkvN9oxwVM8DGjFaxPzlI/fFRldzyd9
afZmnAoCcvbxvOc9l8UZ1eKY4bSwHqs2YjNh1VDy6axbgktx1XYxEhJvEDz88VxmN82Zgy91Oxsp
Jj8fE6euAnDVJH4U2WEAOjgMcZ3HaWvI/exrk1L4ZrY4CimKsDnOdm5urit37aph3VCYEYZyE/bz
8ku0spnNAS3YR32pQME7AGlIwYkdDDSd3EyLOkwvcJ7GuBsETmLtMkUYCO4rtMFaeIVcCi5oHelJ
CE0P2keDTL2jn9o+8ex/AXZG4suBGCQlzC9DICo1bSc9xAKBFUKQY+vpFgWC2utmKnrJry4JKTYT
GEMZBJGcv58HXAJthZvN0IDrbbpTqmHqb/qBd7/A+6yddGRJgUFik6ng9S+Vp1d6OLasUyFvHtCf
T2IM+FLz+V/4E8xs0kD6C8tAkvlSCrrJwRE7oLhaIko/4bnw3GmRtV0cGgrSLWuaQ4yIJLb6icXj
jrhaRg41bFRWE+bOa2KVN1P204j+HviO9O0fMdzpnpdiiDMb7I4o3arxBx0N4ojK7atLYel/VH0w
Y4BvOgLCP+0+gYtOcx+FlQfGPQsj5aL8/frBXTWBP3L49yKqdEVjF7j+4rZhM6wjzP2oUoF3WHOH
eLKjfssY0A2eoA6OqUpxkcAdKhpYknIvhLFdX8e6vv6IYH8/c4XjLBVSVwB9WYWbIrQ9Xb1DD6H8
L9DjeBj8EcPZso34r1EbrCQDxEJ57p1dE/6+vhKRsjhXOjVNX1I0kx2VyCZSXbtUtgROc33T/6yC
O/chICmSXjNWbMUCjWMTeTb6zEAZ/28cjIPgBleuiW5HfrwHYOcOtUII6vU00NR3LUVjjP1xXWFr
W4/IHNRmIHNE2oMp9GzrSzMqaDoCC4Xj6FhvrSER9Pl4U9IJzJiphb/VGeEYHr8OINK8u4zNag4X
B9yAJiLD7D4e3tFaX2LISCR9aybqK9NfhywAgAMKBcQc/v0CRKhTwDusEYczndDbMd8tdktkChC/
mu7G5vvfqhEdayD0B5+exsDfnN2lUw2ukQJAgbbAjMuPuTxW4xsFTdZ1MV8jBbA5I1XBqIUV7Bbn
PKVMXRa1QYJK3cQ+jNuvfMXNBGfo605BCMJ59D9gfI3Ok4rIpZU7TgOoyAhqD1P2bDkPmqHCBTeD
8ch0cYNgwPK8vb60lXiMMVWDxBH0shbSxty5MrRxHvMIOXiw1ibxxtA+tDFMCFBtrgT2m1RPyRSX
brrMRzn86zMN2Ug84lRDtWjYvjwFcSYjC5ShRIPLdVdpYIgeJ3SNis7A18N2KYbzs3oZd7pdscco
Et9JHnRI9pvKg2kH13XJHOnlWbuUwzla06iVYkH/9dEecz+tgbsdT6PWudP8NMqiCaFf/SETxgYd
wmAQO3ARl1IvSSKNESKu4jbLbpW2AwGCgHxu1SSBXwBqE3Gdw2fp8hC0Chg7hQi5vFEXxjwsvSeS
X+bu/KSLquzrC/ojjDPEWW6WylYobsNEftBqh9hdfVJHUXJUsCZ+FE7e2KWtl1hTaBBwaC+gEBsB
2nFBkdaU7kgFrkOwKpML7+pBCnNZxqpMPEyz9lQp96b167rdrdk37itMdtIB0kP4fXmMetOSxwhU
80c52crv7ZvTUxAU/v7fhHDb07WjPmQahORoETbHByXHTA89dYWVYb41y2Zkh2hJwdMFiCeQ6HPe
FrDrpFrSanoKf2u3JWZT578d3/bCQLrP/Oq0HwVbxOczvgjkjlKZVy01cwgcAovclqduSzfa/mYm
zu6g7K6rkTO/L7K4i19O5VHpKWQ5W3SFuhhu6B/1VxEtuUgKs8qz8MKI0WJuheX0pJ6knjiEEvnR
Otmk/DsH/rkaGB3olUHMwhzRpZxR6VpNn9P5qZMHDcw2YeMNcVxuhmp0RLvEXcL/Lws8LOhpAICL
v6gKYxkyGeS2Txahh+GuugWdYuLpxNoofhmSkJhBRA42Rqq9iYY68L0pvGy+mwJjSzBsPIPsILuN
bsPobvD7b7Lj2X5Y+tcNZNX8kUD8zzr5EWeGOcetU0FWXx705S0LSRZ7c7/LfDv0UvnORNU43bWe
WnuAPf6Pwrmz14VIAIGXbnoqP8LTwTNBTEjRMJyhcxkJeN8RBIs80vOLYrmjN8tJNug55DUegtHX
2JdceWfcF4csdBv/O3U/ytAVkR3wvCr/SAWUC3guMOKgSHNptrXNMnYZjkf/cApiTJlxH0wSD67q
PT5+iEiy143nTBoXfsQY2ojbGdLAPn5TpW67oZuQ7JdZADpc9WMMofafZXHxR1PSJDXNYnryMG25
8VWiku32I/TNGyHukNnBWajzRYPcwa9k8O/ELdb0Whwtkt7o71ru2WTwRQbCDOCaIO7aSc04gpeB
oEMQucM36xDvuretF7rAiLjXjX/NaZ6pj6exwlRHMMLOEEVfaE3ao+R5Qr2JZHDhwNxGWZyNkPEy
uq+H9OZN84LIi58NP6+I+/jYk5fri/p0F1cUqHMnGsAOM+sHuJPDbeum/o8fNdmdgjct8p90L5n9
/gi6h0fqbd3p5G4L997Y/RJNxhMdOJ075iGwFlqosF08VUFKXboDrMPdbmnwazuISDn4Jw1vnHya
vqkbrekXLHl2Xy2S3ZqeSRhvhuWJKlCi7eQciRFmnVzXkJQSL77RPbqzyS9NcPPx+O9/1mOZ4Bhh
j0Od74y0xyrL6kbBudbfu9tM9fvvww+0ehxHYj9oxPS33mN7++iOh4ikoHwYCfQqyB+ub+HZR3DO
pZsapQSzIizXOzXH6E4Jgv69JsPu4Vueu1RUSFt3ZmfyOA+TlgMIcRLIq7yXVxSY3Prnjevei9a1
GlUAPoz4GU8PlO4ur4J8nlutyg3oFoGFP+4i4ooyV+uqO5PBqa5Kk3gu0XXyhJnxueUPmCpuekfl
ed+Tw6lMXNHYr08D/3LmzwRyunM6p5nkGALltzeLqPuUBpQ8PDwsBMmLfb653T1FXo2W5X39+LG9
L3/cbyPffXb96WPwqfu8dR/v4ftEhszWee2zOF+epTbyd7WOSwOcV4d5d93T8SCmf47Jn1V/3sNn
QW8WlYaVV/h5ANzpRn/c77f39/eCiHf1xJ8J4Rx4PlgKBopAiJfXru6BI8KFVV5fCXsD8HrCIFHU
A9DghboApye5UQDxMheYfvSgpYpXpargquNejJ+qwkw6AC2AJEXszlk9LdNKT6Z8firGJAB7vmvU
oOo1gUEQ3nhrm26pFqQBfg1oNGeLCToJ7WyQsOmHNxlYNmCPfPfe8T4qZNC87by5rrvV++5cHqe8
UNbKdtBCbNDr7KO2hpfBy3jKvN3D7sFy7/xv3y1cPYabbffdZiZ5Qbb0dmv7vwTfwdoPvmwiRkWy
1jyMnuKpMMo0rM3CHuen19eSvC6e5rXu07JNMbcVNE7kSPz3hGAKzeaxcqvNB/WoN5KDwJI+HyZX
voJPKoK/om9NA19x+qGZm5hYHcl/PyD7Gzi+frfZuP6j/O2jeUt/us0m8T8wNAYTJ/1fglPz2fBy
7Tu4Y9N30dDXAxJhr96pJDW5TffgmNEJPkWSXbJxG/II6nr885GdRjINvkgVK08NE9B8jBJB5w9C
ZD4GGTEDcdDDbnwCRz6gC/vhCG6QhFSH+Nj5Dh43gE1sATYVHLWvDuNSLDvsZ14pNJthGQ2INUiI
DbB3R+ApfVEg8jmj4VLBEAO/ZAJohjXyQDAFnVJa2M/jk7nBuKFwTwvfIcUj7C5zHeL8SDCBwNPd
6lg4ngmmonf6s6CkaYlen4aXREQMv+KML7+HO4ZSt3Sgv03wkEwdY/BKq3Z2Sm+MH5Vc6aAEVayp
JI1S1091ato3hZlbMYbk9mpMQr0EWm7U80J0AfHYaPg99lUmMENwrGzUxeVm5FaihujbGp80UhLJ
AQ9Zg36AG/W29W4+Cvd5OD0mp/LbdVfwNcS4FMoFv7KGDr0QIyqf1E393Abh7SMC0e11GWtW9jkW
EJThzLszb3RmZY5qjxJwgMzKZj/1I8/YYIwHEZnZSmht/jN+8P/lcOc4y7u4rSvI6d0uiF+WoPmm
3OS7inSuKC2ns+CZN+nzNXGbpaQzRiOXkDXui+MTks+3tVsiiAdDkrZ7hfvYHygxwB7XY7ZW55l7
Nfdmv3zYbWjkJe+LrweL68dHx09Cz7ofjzMBwsSDzz15wgzR1zv7UjHcJvdTqmcz7BuWle1q//Rk
e5av7kyyrzahK3CnaxZ1rhnOpzTyYmQAR7DdZjfL6b1whQti2r2mfe5pEyb94kg6tM/2GVRKqHp1
W8uVTtK+ckVwQZH5cvFIbWGO6Dh+aq8kt90hDHwQXwieMF+DnsstYpHK2RnBfVyiHgsh9UnZuNZO
1AO0vggLg8OQnbTwS5e/n9GxG9GFPT7BUulv//2jPbz8m1P+RwKnpr6dpDmdIMHCKU+8amuTHHGD
0E0yY/2693/kcJqaUVFoJDuEfQW3r5mLACawvw8veSB8GjF/cU0SFx3SEDPgp+xzRbfxJvFyF/FY
4Y5bYQpi/YD+WRN3IbWynGgORjU+tX7yVBM8hUaiP5rErdxkQ736IOqlW8n7MXv7r0Q+aYyxsJWR
ONDiS3tfu78X9ya/pZ4gvFi9aM+lcB45ifR0cEw6wRcswY/Ik7+HR8V9jrFXqeAiE66I88ixWURy
yHYrJ70foM/t143k9dt/pzlG9o5wjbHScM7UlCXaGmrM3v5v9B73c0UAK0Hym1iCCufK2xybdCaK
c6VjMVl1qnyKQq4oKN3oG0CrgXRDd26xyVu3FtzU61fomUTOTbQm2CmrIpqekt3k/UhP035xI2Rs
7kVPr1V/dCaI8xZW2BatniK3Xvuv6H8kqQeegt11j8Q8wZfzeyaD9xTS0MSJk05PSGdmOE3ZXqAu
0SI4B2GUQC6FFXLah2y3bAeS7lCXE9GOfLYvXFsG5xwUbTF6qYeqitcmmN236PHUugOiBMvD5PK9
7Co7zJTxSlLtFqL+0r9brkn0wA7872aP/2m9/yPtunobR5b1LxIgJpF8bUZFW2Fs2S/EjAPFnEmR
v/5+rbtnTbc5auCcHSww+7AqVnd15fqqf4yWK2XJrR9T/u58GZvUaITFJSsKSMtWXg1Ia1AYY97S
nltC4R4RRofo17qpExlEntqUbF89I4bPogAVdqvRhfVXY04u1m51ILoVOPOTmX7EDvfRc276puhG
5rlUAy+O9Jsi08l8u0XVEm3I7kuy3P0yMiAQLQ48z3yCJMVTxewAxdX4iWoTXyuAxTbd6TzYKC/U
bmVmR47XMaVhaMUS/2CFH53vxw2P+FIxsh14EswAcOttJHPsdg1bYMyc2LqQT894v/8iWSABGuMA
2QLE0E1EV/gyl1lEqTzrU8jyuloYCULOrZ2R1oRD6mOqzxaMxEwd7ZDUZH64T/qGqsXI0TfSDKsz
MQ2UVIYyLT4xiYFk43WDSVf6BefLFrq8MAIy2xUEf7mYqtHZ4qN8vBq/o+N1J68NI9us9CWVPN+O
HfWR4z2xYBk/ToYxK6LSloBsxMnMjcIQEDoAAWWnWF1IGvuo7aydt1OWvII/O4z3D1VMmqI3Gl3f
7NBPqlTAsA2gwSRQBCYzqmV2jA1LQOhQDZSvV0fs01nNTCCiIGLjScOE24Mr+aLOWBslQaBdeqhQ
zB3R2YqW4MKLt66rnKivqZM9Zzxxp3fMygDWm6J5A14wbVD6Lu6Rl7eNJ4NdhZQAFG8cxA1EWc1W
1Mbx4gaR2rAf1DAzSpEHYcgVRnGXcXNtIxWFJYRc6tq2JVtcqSR8KNeBEe5mTm5Z7j51LsQyXnoC
9GRyX+QnXzcdWv3nA1h24VRml5pWtmrEngI8h8TBti7sqyU7AHFhtJSg+vpf+Hx08QmGKDCzC7xF
5olfh0VyySUNOU5xhVEJ20Zib/eImrL/dp+9idLT4hsl5kVX6BsMA5pNjdwrOnFimMDBLpDAlHwS
GP4pJdHjYDwGljV7DQ3fFH2SkNBw1ZPwyO2MmBKtMdvM+1X6eZ/KbdmfFOGS2Fc5/V20ivokR4VM
lKq/OoKqbuK5APhmvfLsdp6Ujpznsut10cC5Axbg6Pasxx/DOI4Y1wlav8AdSMdQX8aYb2oJFhq0
dqOYsWJ7SDMbGmliI39KTB1DSTamvudQbu3y/h1NKvzxlzBPvBElNW4aFfWrwpxt5KuRSY6auejN
Wpjz62obXoy+36n+MqjXsSE6c6P/o0om5ysmPMFvksJ4m2UtYt5K0OGoQCLNhdlaZONhn0BrLNbw
JPa8IteU7R5zzXieaVLKoYY5NDy8DJ7R80uLbD6PqQnv6xtTjPeZIm+L6ABMSSLB2LAo5KRrrWBZ
qQaWASVJROThUdCfG/09bO1FcAjq03xuFvU+UXjA/hM59O9vkdF1ERr/lDilr37IyDYhQ2O8Brtw
uU2X4bJ89y3VylUzWKpOY6bkBQvbTEtLDJOX55gWfdRyMIEIiCvlRzs0Vph7SuD3p6fr+VXbvqKD
Qf8dOzuTwCumnnGAUsZ/I14jmszbz71QbdGL2p/mewUKRjhuA1e2gPb9eDFrt8P17EqkpXhpgynX
WFZHdJlnPuv6f8RaBbyUWrkz3VWPavoKJCgZAJylrcR22zozG+2QRbzWUlvSSCn+koTVLCRS8rzA
4H1l6x2ZD2s1r0hRb+tomZeGf7x/RJMPkM5kYlGZTsHAvhvear5AhaUI+pNky8bM0Fc7XraGR4F5
DUNeoY7XXfpT4oYmFrHuDP39Pg9T5hwgOv/ywIi4gMk/fV5SHoj0x7g6PDGaVBr//j56v76fkRfO
M7HuwYE54JDyh5q8GN6f+zzcHDrGJ8EMHC3gYsYRyDaMPo4L1GgQEPSnaiU6sqWA0gEAbcbHAk2K
7Z7rgkxcyzd6jOYd5FqRxRno6UealUeWvDKwKXnpO52tOwDSs+doSjnd53JCMwJzAPj06JiCLbxV
WkZRTSQA3bLsUdBrxH06q0is7+RSIE3tpj7y7DkH1n3i4r6RY0SvqPxMr0OQk/AMZ5pK5HSPwrIR
ChnRk2dPb4w8eLrP4lRq7RtRRhp9oVhc0HjTIw2VPTVOs00QIr5VG+lXgM7P+8SoHmGFZnSeN507
Os9+Vid6HKFQe/HLU5RdzLK/uP8bCcZrlJtexOYbkEgaIDyXf8J4+V8QEIC0hhlQ5D3ZsXRdzSq/
oTKhRXBI1Qwg3eZ9CvTp/DilEQXGCmizQA0Cr+9PaHB3LmbHebq8n6eXNLqEWNIa6SqBgQDYV2Jk
6jC0gcp7sFPvVRgxweiHatbkvkrvQYkx9NukRPSAlZjqho65z4qDPC9NCtaIGqMdYiFWgyER+tN6
vb2V3pH7PsVvp8wgS/K2aa1NtCEvnbkzUmt1LLepkW7fkTvmGHDe0TLWyZuJ1ywM8BnzoSWV9NZh
wV5d8OJBHrOMmqhiJV0U8RzTKYKGyqDf2deFyBGS21KMe0LIqIVQD7BIBLEImhm3dncIsDjGJ/ru
SsLj4SBViIs2KVmRY5CS5OH4qR0+1/rpfc3rdJnKxitfcvQDtEmd1dgXmkBa5/vL43WZHNoHwU3e
fSTLeQBRk+cKQFfagQj4nNuRjB6GHCTNXBRxe16ZEk16vzRcR2vSoIxIME9bCbVgkfQgAZcKxfnt
w7A8pfbpukYO0HGsTWfm6GeuEcof9eXnO0fXT4rniDrz8i+YxVRCFXeql2eleE5TK6mc+7prkkGc
HhKB6LvC0pjvyuXah8o1aIPhBKzmNzEMzEa/Gv61em+KeW0JEVBvPay4vE90ki9s9FsgR0FHg5hn
JxdotxuCaDiVxdaLdmX9KABJ7H+jwTDWZLUQZFU8nELtT9a0RBdXM0xT/W9EmEcn67EXz/UQqqts
DUlatrlgFXD/71OZ9N0A2ovJVQCbAMZA/H5Jg5oPjTBkw62attacGRHIzPDslMyczASkC4fgVAKL
LvS6gWEgkmJBopCY6FXtmg/weLct0jlYyrQpT+LTn4dsb5PC3KgleSkPyWNJ+uUxNdz9fY6nMjzf
PoCxD7JyrYskrobT+nwNiA9P7rG3tn9y206MQ2AUptWYeWGkv62VaJaoVAUPKM7ycju34vgPpTo6
B0ZQK3nwFxKwe05PT9t881qRP31m+MSZGQ4BLsfjTkSrXGRe0NwcIizgPP/JtzmizoiwNsxmQM4u
h1Ob72X/2AENfp7/8pTcEls4tZ5gcU6dnuo9dhlxvs51r5/XYHeNFo7een3Q7T/V9kqWH4HhWCFy
0aWRHY/7mbnnWWJpUid8McvCJyhN1CSiTmmvz5rzGr6/yr8G+FNL4lit1Zkvq9/HVed+rubEeGkt
61dIeEWRSXtyQ8PDahq6Wfv7M6vlzr8kfYrzFj+y2aGUT/fPl/f79AhG9soPOnmGnbdQSclrpP1a
8JBVpn5fxM5pqikwQMTWWMpQrIRrvRhO6iI7S5fyrGfX/0JzY2CfwmigqQ8QNd9Z6KJ2GIrLfDh5
RUD0ftkoT1lv3j+mqX44nP8XEcrn6JwGWa/CUBnw6hR7YcxjsjDK4+k5EU3/sbY6G12ZTULUE4cs
/XZW+in6H8r7so6hc+axz9UwEbMGtr4Lr7PQ6HR04Ru+r9cZ4KPkwiPqPAdsgJxpkUySLu5DZ9Hr
+jYIBWwurq/o4yRNkMc2ts5jod39rxOpjme+Dtg82AxIFxBgdQzzdcGiK1M0VAiwATPRuKChyy62
yfY0oK4w+4UCbEhW+qok5cp1G/fJvU9+KupEQzYWewA+DH9hERskLUgSPxwENDBvZWxJBWystfrc
czTeVBvCmAwLn15oUakpA7gsrISgwyd5xfq3F37fDdVkP07zix32qXhKfOmTDnRmLry67cOfK0Ef
9uBYUHHkuHd5lmTKhKNxBE0d1KwB3JV5OJLvF31bKMIJTaQZuTwsHajUzdy2VpwX+tNoqJAOzGmi
Rx97IebM49GA3VsEDYZfTbsi/cvGGHhOz4SL/50Eo8c8rU+vXRnDxV8Na2JtVrtjzxH3CUH4ToNx
APwiGGZAkMQML+rEhbEkm960OEc1IdTfiTBvSgzgZFwARnhaz4j8skNDgWGi4YVn27gHxhjy2Rwt
i/BFkZreSpgZSg9rjsrkXTpjuL2+zvKmpJde7fvzcXH4337/xuBII+vYTzEMGX6/QkCZEqN2jhz9
QuX/+4P8dhU3eRhRCKQW/QEtKCjkYgDj2bi4rvvOuwnOObFdD34+JCjO4SKi3/rvwP7kzeFMFF6/
s0HZHLFxCYFMPKBHGFG44mYOjmoFqerJ3uXcyERr/XdKzDtXwgxZaRmUhoftuTHO59eL4T5kxp+H
rZ1jsOqKydcH+Gocz5z3Ztg88jz3y0qhj184vz62hGwsKyS/OC/zp3qmzGEmAhhXdIEI82DScFEH
XplhQAStGVDMCDPI8HJf5FgQbOSHvxNhHs2gF+KsEtKbpvx1eDiF5tU9HPxtU5uHzT4aTD0ndAAG
uV0OZQ57MpPwv7QUk0AE5cumOaADZlMV5GIHTu1qOFLhsCHPVrbEqPQvdJ2qL58+lgFjBETivoeJ
otm3M2A30uUzUdXLOQ76Sfv1tIXFsJfkUTU2pfVs7Qye0P5FEf57r+zYb6VVun9JQa4oUONAQW69
NzkPY/qJf5FgXuBVXmDKkKbHzYJEmfFspEbIW6E1Udz+fmzM49NrLD7rsIDptDVt2/4QH53HjUVH
7kLjKeH0rnDviDG3V/Wiqn2OQ0Nmb7AfbAGX5JRu6m5QucnRD6pZvPGgn8HYd/4Y69vO47LLUUk5
DevGNvTTffn/i5b8uiPG7iptinVYSQWOztFuiwnwEwq05OLmO5PblfIzpv3OCqNKInTahWKG0zO3
VyBzhDZGIAxiHQP0m+kmzwBMlMO/k2OUShbKlTeXIRnrdULMLa5ruXxsDeejdg/wLlcY9tYx7sEz
bH/xl/49UnbUpp9XmEyagc3EN5TXFURRQ9tY5XKEkfO62B6fDPulFIzMIx+akfly8WC6Ha+9QaQV
n5+uwBcrNBIa2dA+6YNSv1B5N892ZaC3FRmXhUksyzjmDqZneUEHjylGZSj9pYv6ouhPi18KYk17
mRgfsulgJO4F48e8I+ReFaM8pIVQq5kCEUkzEpr+tjqvgHSw33OuaqKx8JsosoCuwkXKfZ/SgRhC
Z6AagD5ZxzIsV19iMRwvW8WzpwqjNEK1GPR5nMOWJGjXvdmS0wd5Q5YcMZXh+qb5ztEj1E7ekxRG
j+gXWQ4WPihGZGt228qGTXkwOUQ4xpqFGws9JGSbHNJxNtHRdiJLZP4xXo057rVm8d7xROb1+6Ux
+qOKKrETNLC0BrlX0LvYB/Lh2Y6VolsQ7/pz//4+52wimFT3oqhhJ8McMOG34HX04jBSVcG/h6So
DcnOHuF4c9MvevT7jAXLuz71sIuKNlA8YZ7h9fVhibSeTNASpOEoXZf3oumL/SEYI4KMKF6B4CAg
/Y8nhiKYajzTwN6wNYu3rps+1Xt0GAGMFSCRtw0OTnFls3vmSB79v+/9OmO68kWZqFgKRI/N1H5j
MHojrCRj5eqPHeG6gpNKcHRkjOA1al8tgFWPInaMtAFKhbzExLQ++qLANhP4jT/L1BDs5MghPUCt
f1B1hOQB4F14um9SM4xoMV0FrdSjFdLDxeh2+JC7qHleyP6d51xw3s0tZzd6N3X8n+uXjsCodO5f
/0QNBKpgxANjlvxq3jYxdZaf1v/f3/oaufapcJYO0vGbwehMa7dLzMR2EeXxWJvIN36nzlgpVevr
WtRxgmu0MA/LWMBMeolReLs2jOqPZ1Tuu3v8NV9zB4Q4Us8OLCZxiQ2NNDgKGyP2XmpSYuePaF8k
jtLjCPxNE48uT09naeRn0LTqA1beI2vKkcFpv310f5TREYFSGGZRndETNFHRgJf7gNiqRjmjM41V
7/KqFxNp8+83xqiLsk3nfhSBXg3AwK1t/7+SNS3FWJn/VRZgxBujLRQ9ldVUo1AdmBlQDcF5MVb7
ff1y/wlMx4tfZNhhxRLgsHlEjzDAWl2IAjAxDUzEiyonIp/A9fl2diy8XacX/wjd2pxbiuutHorz
r/YVQ01cCz/p3o54YtzbayBkQlJQsUjIU0Hqja1s4FWoSAcDbMuKzitu2E1/8o4hYZPPfVx7gJXG
bSErRcyKXNflUcdCGbpIj3Nj9OLvkWLURlWITaKEeFWIfmjw8wFkOTgvluF+rvc8fIHpJNjoLBnH
Yq6Fg6h4YMxErWBrJxYaiJaHynReVtaqJ0cX4cn6/T6L034uslIAUJE17O9kbIvYXhd1LiB6lYBh
+ZAfT0vEJ+KSWLg+F0PCn5/dLePHITttbL7IMnKTX6RZrok3sufzAzBrDBGwSEQ3lB116o1PdPPm
6DafuyjL8EqLE/UL+kC+qDPGKEArfyyWNYpjRr0JT6/bJbkaoH/a7XhIaX9xF79oMTIUArDfVwbQ
Wj+ta5P2hwXEPjg1Sg3QnRYc7/tHO53OGTHHiFHhy8W8pMEzjTihNh81jAo4yH/tFzsOLa70MK6p
lOgVMLOpVZ87Z0z4bakz7NnPjrX7bcEbtkyXwx39xZ9P8us4GTvUam0YXqn3DUtOEogMGjic36Xj
clXbtJ75osRYoCKZY9vGDKrtqX5TiYTXsXRSd4Cn/7xBdc2QbUB4cdj7i5n9IsqYIvVS/ZNMraza
XF/Qp6JtiIPJ18Yw3pXl3jffn3h9YZzngGr7d9te1xe51akvW5rmeW5sVfcB3dSVeXUaDn9/Mev/
4U9l10mJFzVJEhrLvOoPnrkkMnLuxi2i5rWbSdPK+4sUo2LqoAPwwYUGn6ZtPlAX/ZA4drB+RZIT
GRjwt9lYrmAYR9cE5p0bmPv4Fy+FNp0d/Pc1quycPVS6mpQqNZB4+/YpIMjHkGGF/AH3bKdt8RfD
jKZpZ+pMUksqsMApwNhl6iLA1nYci3GD0/77C8R80Hdp0SRf6soOZLSI6BfMop17Q3pLSI0l9Pgv
OgiL8bWKLFMNn7F8c5zNy2qFuOhoWWR5sT3z7e0ZYyxndMXq+2xjvHsImlcrC+Ez1m5ywvXpBNXo
AhgVNVt4VejR7LYJiMN8iZnnGdwGngs5HaJ9nT2jlgLMZF49mnTIMIBrzF7ntrF3eRBfVOPcO3lG
I6lCmmk+DaGHZWF6hOLO3teu0wmb0WEx6qf1xVqsrmAjIkge7s/oWKE4hgfMmpEaT3VnGcEjYD6P
+zUXMXg6zfHvEbJl2TBXsE+aRohbUK0M3Zq/GSu/5vh0fwkFv8gwDk+kVVGIxTN4JcgkwseCt+q0
FCvOKo0jICJ4JRyOSsc2rO/vJeuviHxDpNzWrwUdzIaDdXhcAM9JJJ8rkayOoXP/Fnkif4sPRrFa
k1/R1HSrBS5WXkeEPfSA0iHeMP9HQozGqS/zvK9pWJ053gvMvdu57pErGPd9RZUt0obYKqpJVwjG
0zoHIoq+m78Ex9jY33zD+xzd4vE7T+yGcDc6unYm+oEyo9LxtN0KMPkJ8OOdyEhd1IaPhiu9qDwB
4dgpthcqUrRO0FMc4vqCxl6jMv3Tnqee7ntNP/aa+3EY1lECtrZm4CL18ZCcP4vn2DoipOBCEUtU
2d07REaLXGqpS4UUEn+1zdc1pie3D6flIdh+nOKHA3qTeol8fBBiVGg0B66Yvlkfo2PvuryT5bjC
2FP//emFFaLTlD690lyfXx/s02Ob4B6RYlKXscFxhnnP7hYJjGSnl4IhLijbM9fOL8RzgcJJcYI5
l8mxAmyeTglCrNCjVW7AEremvNVyMsTmnPe2eWSYGClsvH8KLratuCik68aBGL9XqOHj7fFcUM4b
uIXGo6Mb/P8okvUWlW7vEfBx9x82z/FkE3FtjSxPtcAr6x0TCaWHZWjX6zdofTruwOv45mgsNht3
jXNl0K6QhGD1gYHxdw4vvKthnA0lx1LlgtbQTTRxU3OCJnLHojeDytsThxjnMd8Su6OruVzjDtYS
vACX4PWEvKm32dzKHOvkDy/m+kvm6l/jzMLy9rkeSDmV7SYx5wrBvuhQcePrJtaPUgFZL2QnrQ89
xt542xU5Z8om59I2EuatADbX3af4Uu4+Oa92Ysp5nHNQ2aRc0wRxmFK3Ofm9RQ96ZDhLeys7NkTx
4DsoP5OdhXGmjnyiwYoj/VzijA+Sz9ABXVbgLrPOKFecXm1zLW+FwuyMIbe8Zq89GP2zuXc/j/E2
xI4esv4ftSObtqubcDFo6JSg9R8AZMNLRrtHjD8cXv+SZv1Xhm7TeiOBLVNJuFYyvcngN9rIVEM8
o2uNQ4UnLkwQhKguzLCzC70/mZG7C5Kdel7nOEcnSkzg0l9ULZhHaFtBVB6sVMflaSle3H+z46OT
ElI9VPwKFM7bZDc3XkmOnBTA2Z3ZkqNEOAqRbYFrJLluFhRWpDOwhWTjk8g5OI+78oDKPYcU9d/v
OB+3tMCIKT9qoq6DOTmZZrcgA3rIyW9kMi8cJ5sjADLjWsSzoqmDARwhmMwAcotgRebUdDjZNUAq
f3dfpBla9OMeSdLOAMyN+XDBlA75QDxNMEu6C29tCNUzPDjOW50OWSQJPYsKRul+LFEXfcFTfaqG
dffJjqzTwvxAosZC1Z5mS/g9xZPu6Yge85q86+xShSnuTCHrq6v/iv7cF4rpoG9EgHlLNQYkYsyZ
Q9IxC2S//kHQh6pjTMjLDrWy/fq/k8IRQcZEp5IaaY1HT5Asl45no2uKeFZ/uM/X5LMaUaFCOpJ1
LU/SaxZQt34wgRrHEYNpTTr6edaP9+MYq9bpU1rsAycmt5IAR5HyZI310bHd459g4bwGZhdtjv9A
OL4xSsM9IjPE42kyy/DFE+ukd4OkXTqaHb9s/uBq1NIo1wsguuim8FLxKnGTKnxEjDG7ylxPRfH/
iZnb2J6/uSaPn0l1NyLBuOnxItL14JbllA3h8IwsPwJUnnt+C3t/KNURFfm7oDVxWyWBhFOLzVes
Vvq4AgyLAKQHLTx+bt0Xai4xRhsUftf3kgZi5vlcbhKy7gwZnaG2/DLXHoqlWzU2hyL9/Hvsseqh
SEWA6oFiBNz8zCHIDhMUTFxlyZN23nUxegE7yeBK04ZeFNExqIOWKEdByXmDYgnCUn3ZYfz16T53
PCFklMQMzSNpVtNXLJdkFmH2hFty4p0foyikQM9bnQphugy217VuXNE//EmduxD/ckR+OkfzJYys
q94M10Wh66D2tEVeH0cIRFnzABgs/EHlieIsYMlAQ+YoSd8/yukS7Yg0Y5EjMZqFvQ5BKQFaSmFL
sS+WdIZ+zB980j++dXa7GlbS1o/gQrvuferT0woj6qw6iYqsTWi/6vo1+ahsBRK616wnHnjGdCJj
RIfRKfLQ+2I24IAl4gHgfpd0WIS0co8BLxk7naAZUWL0SiDWehfKVDa3tD0QuPIR3sIKdTWsC+Gc
3qTHNqLFqBU5kRJlfoEPUJrnxkKZC4a5JlhMgTE5lIA41Div7of3nvkXXaaq30Tr4x8fjtvygEII
WgdyY83Vz5PlhxFvjFpRFoo3q3tQa4xtQXxLcLBsiPPupktZIyKMIlHBUFPQzHmzwkpc0n9KayUh
PpYn7rDP6JPrQ/GYYrTKtfHm80AFvdsMdWzqr7PH+7fE8wtZL36IJMoUSNgPiYUkV0ve0OKrkR1S
vXtXOt0nx5EJ1p8HqmyqSR5lCMtyhF1KFgduBoVK8R1Txg6lNEHXizU9NHTZkcMHHUWw0K1s7UuO
0eQRYpREttArVc1BaDsji2XAwdTh/TqjGPJQEiWNJqzXC6CbVsv7F8HTpLe9GCPHORb1PK1E/Hxj
dCvzasY1eRtWxdJY81z0aa2zQCQl69i4y95HoKBDqggRw2kfjWlkJjY78LZf0sf988q/SDA34c0W
YqalIGELa/ExJiJXvfCYYG6jGjDvm3jwWtDyvN02r6EpAbbhuSepg6146IZCvohzQ9OO0hdTjLbW
tKgrpR4kxdfYlJebR+tlZbj3iUzHHjIWdAFbFjC67JyJMGgXoc0b6vclpDe28MfQL1MTzD9hDhBm
iOM/TCqAET3GfRA6KanpqONpeIsxuCOtoDfvszRtUUckGB9BKtugaPWWXhVQBdBG9oBZiSWyjci3
wbBGvGrEtDeGbT+SLumAXmYRyQAKK2cDBQltjIQEFRlcCipCvbLXi6kFa+9tdcSMRmCnWylc73kN
bJOiOSLPCH+/8NK2uYD8g7+Hi4IlX/cPdDoJMyLAyP7sstBawaP4pOSy2V6MBzs0m19Lcpi/oxPw
6hwxfBX/4qVgpmPvEVlG/nHYqt8Pi+vpag4k+RU46LOtani1HP4mRXJEZ/E9skv162yeaNhj+PSk
4tY0s38onu8fIZcXxjuhLYa1WoCXtekBtwjtLyh7Ky/vHDL0Jn7owRErVFRGSh27csuLTHdAFocA
q1sOtx5GlKyOPY8h+ojuUaKHOqKEclUXqwkYClsgk9WVQezow3d8ZckLrW6lor+TEtneLFHRLsVi
gPit0RS6+IhEoF/LgVP6yJ5nF4I9LhTz+2LPd+/mXg0xm71WOCIy7fj9e7Ai27SVBnVV9QIO1jTj
nBA0+KUkPRyP3OU7HEkR54z2yoHIEukeVj+u83aNylkC3eGqyz1HUia9ixFDjNLowribRcAGO4Wx
7ac+qdqYhADzbZfynAjCKjClxdqrz79mw2Mt2Z3G8z/ui+pPXAupvgxpSG91OzfylyrYxcAf6VXk
CD1LzXlx63T1c8Qwo00GFAxLQce5ysFSm6dEiIzGEd/Kp0Yy5jIJsDHRWYnv1/VgKZfzghfnTXoo
I/KMktE71Vt0MmCVk88gIsHjyueZ8mm7NyLB6BgfO7vVKoSMYq4YYE/RGqacYKWNuvotWUeTO5TF
Y4lRNpGS+nM1pjdodr+x75mmxzvzapXENTiKTeTRYtRN62OFjhaA1pNJtz5kFjbBmNlu+9oMhnYk
2XKzya3GXjwoJcALIpOXeODQv73akboLygWgtitIT2rWf3YWzND998hj8JaQGBFokiLv9IgaofPZ
Wy0DC/rbFpco3NEUh5m5a3e1sF3D5KY6qOTdUa9sc9YVkNdBRh+Guc3fl1dyaj58YueuJxsA2HaV
031OpwOPLzFlW7O0KESH0fVGLyOddcGWjGizsFOkyTiU7ht28Vb8G51pHijYoUt1HPXLegPrgDe5
+xYT2nG7+51hGbnJ8W6n80Yj5hgtk2WLLJcDPPPMepI/61UekxV3luu+wyfesscjvmI9qBp5gMOH
CfjZm2xcV0mLHd33T49jIG76dETk2mpDHtLXbR8+7//ydIvD6JAYxZE3XVzkdKlBaTaq2QdGdFBl
p/SstiD5k75FU1TjZjw0PK7gMTpEK2ZZ2tY4tssFTh5xoK7Q+4XEHm9ohvOi2HpOI5XXa0TvJ/od
Hoff7v3j46gitnwjpYtAmve4mK3n2KqdcFQtR7jY3ipNjYpApqeEvr8Ihf0XQLPdZ4AjWbdwYyRZ
Sj8T/DwDA94S0x/V6v6vc6IxwKB+90yFtml7taOv47ztVrQbu96kgV3FBmAl0Wq6PxqG9bI7OLnC
UziTEfuXYLMdVlhKJOpKTRXO6qztESnlnfnOm4WdDtlHVKj4jc5PzluMfyVgEFjLgv1KAQ4cQCuj
fILtNwa3g5Ce1x37cLNcI3KADgm6IKLnGZtlTQyR4ByRLUZhkutm8w6Q0QzCzMcc1gyaoSkJNlon
x9wNnwbveOHFfDxFzbZZRbNFXTZUvZV2tfWQ7CgdPhDFZPr266bYMo0oZJ4v0Z0pPdYuPRfboiXG
nk+G82TZvqr0WolaIyIW61bbhaE9RkaL+h3muXoTJ7eWHrn9rbx4iEWwnUfSPE5kkFRdZIwtgmkG
1/Dtd17bFs9WsD1TujIPhYo+qU4xMyzV3R3flXcU1Gid8H+Midi2KaWT5kNRQ/oiFLSCpxY7+lqz
xWKxHhhvJdHqlTW372urmw9y53XdYFRHrysKosz3YtCUsE/IPMTkrQZUE6CHOFaDo3TZYkzWSKI8
C7FiSa9J4JGKp9T/El+hiwT7WjRdZqd8iqBtU1HH6hSghZipPTtE2xcDW+BWx8A2ufiL02ULQHv+
hxyj5Rs10xrse6eFBDpRuI/WJ20pvwVYXKib7iok7tHdc0zjXy7riyjj3TX5XNATuppkeFjbS3tm
DAestv/kangafP8Uii86jIav+qSV2hk9yzXAOR+WnomWcYpIVWJ3G3D0uARpUuEeQepzjKSwBpRl
fvFAsEQ7JJ1/w4AmBdCknjLsCswKxulNjuhPOzJfXDLKfo6ZpEbSIJJPa5C0t12HzZuP3lE05wDV
N/bFmrdH9C9a/4sk4wIW86K+dHNcIABmKqI9bijUHUC+OJxNm8x/ybDR4gWIekNJA4+neLPtjcFG
vijb9gFdOswdB+UIy43n0d3p1UxSxHBGV4TZ9mt6kn9HEfHs31ljcfjiPTo2VPSjeZ3KdFEV5ob8
tWLbGD13l2SFXoPjr12zlOAZ8Np7pp3pr7Ok7I/Ym+WCJ2sZpCRRTQ/LqC8Bhyue5mLDRNXDImq1
paoEm1dFcpYdVHafOs1Z2Einmxwrw5MNRodkeuR3KL5BEa8x6hc83xe9m62/85LZ2LD1JD+NlJuK
Ms/iCju1sXL0D4XcumLiJDBqjJdvkiV6e2LAb5mxg7nP+5/APU9GmeS1nAfRFRzmm2T3JzWhQ6rN
5nkDc+Dy2monQ3xV1bDzUsPaU9bZL7B0VczzEP2hFfDLsE/BBqQJMsD3WZp0sEZUmDuLr52cdCIw
Mme1EStWkVkKVoGFyzBfJzVHHCcb1ZWFpNKdR9i1xmL1A4mguCx6Oi1vQke1fzID8GXQ//ruY2E+
oj3Zt5u1by927z4ATzWLc31T721MnrE9qVJoqHOBPDaqZujMunzcP8vJatKYACMeghf0gBxHBXC9
tf/YH4tl7dKGXpQ2Uwjj+9PMvk9wMqM+JsjYGUFN0kWXoB4InKK1bOVu8Oiun+4TmZKQMQ3GsFyv
tazPA9A4n23zCnyqsOBEzZPpixEJFlA/qssulOjFrLf5MXwu3tCf4VfGO3dF8pRdHhOiQdpI47aN
0GoBhWvAmIK38sxHNAjFZEN9UndhcQ6OihOrr8bEqGcyIqZdm6sUXEGssjCubfGsx2SgokqKAvh/
AfVtNlsi+I0A2Ok5bXNQMZEt1EQD8FoJXvaznGD0gsPPlCCM6TH8tCLauLsA9KSAhM8xuexT4KLe
F7bJJzQmwthEXyi7ayuCSGmf1/DWGus1fQks8aXSSbCsFST9O/D26XpzI3QKLjDEzYqwtzb+AGrk
RrfW+XWwUGYDlESE/Mr2T+EQhIGCQwbLdQVOixL3Dhn1W3UzBYUNsAti1tYEtvviRJN3PbjkaL9J
F1+VRdSWhYUqiRoN6UecSaIwG4qO3h8YOwv/KMFwR/pnns64hf8/TnFEi3loPQYMEq8Crae1SuzX
/FF1w4cranFmCbg28+hZaAI8GgsbOIEwatw88vTBjj6AEdYowgRdJ+ADzPOrBxxERBguvGGV5/NM
PfLxoTLyuvCTTEpy0FkD+yV/9o/338PkmxuxwUhjFs2u3rXEz8eIk+bLxrTckovxPJXLGfPACGFz
yTKAaQg4K3R7vS5J4LSGbG6eU0zTGg0Rlh3HUZxMfYwp0lMdieLgZ1nhZaBI0xFn255ZlU2OR+4M
FI8zxiBfA7kTsSeGQjxh3lsHFWMlH+5f0aT1GjPDGGFZ7a9CjLw19Wowson19DIRnzmKcdL1HFNh
zHCXC4OPBgJQydGdPEAcEiNdO9avlevbPFVBX8eP5wsfDU1TmoYxIYbY/7H2Zc2NKsvWv4gI5uG1
GCVZljXYlv1CtNttECAmAQJ+/bdK955tupqjutH72y/7oSOcyiRrVVYOK/Uix5yVpkBYQ5douBIK
nwEAkWM56lh3xLBJRCu0ElWUVIih/UzH3jEeVYLuctTm/sp83xqxicRLn2mhORpUI2+dO6iF1/aT
TWKE1J/9/6Evfx5tJwIZAIpiOZW1SKbjXRghO34ojupk6Dz94qk227ZuTCQxEHTOxMRKU1gRRwnZ
hvjpAlaDES0kqycRlWvg62kvriD3U3d5B5njKGxesTDLixlWOij2nfBp9B/2y+BLW5g27/PR++Ke
pzAQBQZ6Kx07yFldl5aHkYDXcSvZWw0ti/d9cj4AmViTgabTSU4vlQVrvqTI06PBzusxz2jZvu8/
4qx9bQMegznXVRiUKvWm6KsUruLUjnZr7Os9xZEX+YvsLHmWnIXEiX4MWimxHJlxg4PgdJTHQHks
joIGlOc2ePMON4Mh6qhXeWIC40UkHbqF8JitLj8fv67IXVbcLTm8z6YywU0nSGVy7mHD6l15xdyX
qpDGJc+uXyLAb0CFEZiqv0WiHVBTcTPEs9f0t1HZ3u+yT9STVEP6y8XFYvHo0Vu3vnIm2Dw1bt/E
1+0Lr/N4/taZiGTwJQQlaC5iiTBtHQNo7t6Aml9YA/HC/ZCcM64y+JKdMStaXTSY1qX0rmVDBFd9
DT7vH7y5p9kExVT195AALZFCEV5x7irFPzW+gHnKhfhqNev7YmbjNfRrY+0Y9jlqInO8ERib5iib
6Dz2x8eAPxo6b6zvv8+c5bQRZb3T8fcr1wF/NF2W0XqDgznU+3rMB7gTRZhzfAIJRRdaEIQmd9tJ
d9EyWo+irbekXm9R+X/UDj2nbf+/ANW3csyRNro6SyQFMjWQbxPRxTpnFKF/mmQZV+Tzk8sqMOsT
ugI3FiXYzWSMqWKdcxdSz6sRmX7km/OzhrmKBqnY5rm0I9BY80cuqQ5/3DS6ZZro6Efu7UaQNglN
ZYwlNFaILaMgUwD/t0C0IJZsedHXWJAzkNQLtpktizbnc1L3vieWOc5xPXbWSU5GRKo4Y1Jivz7b
QbsKFC4wa/S83hPFnGelwS4eOYEoR38viOLlDpaPeDsMSbz+QoH1yX19GzzJDsnzcrlEx+mRPm0Q
wqD69fkJLjf78Q1vqS2AhnP3zvvXxPYMBkRI+KdmgV+2VgINiPaINYqgy5AW/9LYTDTRiqBZE+k3
hmrrYi0rJFrYpf2lPBUr3eUIm70HJ0oxiHNVO72SMyiFyPOIrUdIJjxKMGBm89LTs6SIWNn2j+8y
5yUc487UByoKLDimf1SwkyJK3fAhoMw+QWCD3LYh+hWD/hj1p3EhFkthvKNd4T3OzU/NQu3k17AI
ZcSRlolYnXt03seV0nqWfbv+42c1ItyJpVuoec+tGXBqBKORZAXiaJV2dGJvsVvEGzO3kRU7JU4A
UAxtUw5KsFLAjfdLunFq+8KLiGdDgW+t2VymeFViKT3Bt/AJru77BRvCwgfFx3Q96pt0j9fn3z2j
JiJp8DyBrPGSmEM2QPMwJV61FBMiIAbx3RO2dQTaW8vtJuB8WYMBqyiMMW4jQOBK9RF8SGfUXJbi
6oQNVOCr+ORlk+bTBRMFGcRSE+wLHTsqD23yyX7YBAHIPDnowwF+gwGftDz1hWZACAqoZ1CIokzL
zT9zoNdggAepejlpm4guK155lqeJtouLDLyvPE4MHpQaDOq0Au5O4QJtXhCPYqdKTyLw8NOhd47Z
bmnmO+eO3ZB9vhoduntD2jlwtZMHA3NJQB1kbKVHEdTdl8XXFqWc0NZdbmTKuTQNBmG0sL2IQg1z
pljW4Zy2yo7OXWL8xM4F8u9g3GDgJVH1CAebyqrJ6riWc1v8LFFixwpTojl/9yb8dnk2WVvmeWPk
Kb2k3y9++hytQcC4B33TlQgPvGzPfJj1z7VhMvhxyuNzeS0AWWtglveR48Wbr8BxetoHq7+MkCea
MeCBmdwhFcCuQ5sY482IJzUsyBsc4/m/yUBG31uyWUQUhp102xuoi6BB0kG+gLd9giuJwY32Kpty
W8P/MWJ1SzOC/+gBxYIVF+epZe6cNJNBDyONUiVR4xEFJfTOgJqKknAjbuH1zPDw1mTAQ87LTEgU
+PrqeFl3JA9KAj4imTvPPNt1MQlY2AA/VIs8P3ew3eDHBUEwdnIF17Ds8CFvSDk4ZU10cnlAtPS5
ik+PVmffP9W3Zr57JmUQRDCsIkwGuAmSPRgR1W1lhX3KmXNyQaO2CCs7BNmxd0VjqHxyI9sMcKNG
iCXoe4fPlMT1JQZkWkk+p3qFUz8sPa+yrQEL48GtLCxQIcFWxfvKz6eUv08iu8E4HaWxUET4ExKU
ayyMWoDheb17NQl2l1mLT4406jSsqU0VazB0xcQ27tuDdhKlVK2sdaORIRxUnGKtYFDQD06b3P5M
1p945nCkzZ2VqTTGhUck8YrOgjRM1ZDcOdmvA6IT7gt1Li85FcNE3GNWdOhKOd+CBoGk4IMMhg9e
jWnWLaZSGC/N4/yUX7Vb/IMG/xM43EBOj2oWt0A+24A9lcQ44FAlUtqF0KdGebAZsfINc+02bXTE
++ELbxYL60Z532ruhTQRevtRE8/ItDwcYo1+q6PTidDvIaY8iXggffKckCeKueo0c8xBsQJRNLl7
dCykL67kclTPkPbymR3/nReyEweGhOxFTT9c6Md7ZST6GXVdWm1IePwds91RUyMyF14NFvTIvECz
wa8wQrbyMFlsYvMFeh0jollOhS56W1xR8cbCQItxeEv6cvllZuPB6Q9h7sM0lru4oSfPWTtNQyAd
a8rx3xdyBkjAfr5wAtDZJhhTNS287jQd3XTM6YjPgnYSyguCakxQw1v/w7TE+Zb0d/+JX99imKMR
WU0rmF0O/MJsFwbuQZf3TMs5vGiMI4c9Dao0So1JjyDeIdE2wrqiE8gOCQx3X6HZy3dit9uHnBw7
I0ZDQKRAIdy7HmVa6oMePPDI5tE7B2mBFS/HOzvHORVJUXsistSwx8rMIBKNzaCyeV8r3nmprduF
iErcCfeqc1/H2a7YqUDmVChdJ5jXK9Ux21SgUQ62g88Rwfte9N8nOl0HdczatoROx/EhrYi1TRAt
0b5R55O3RUiav0T/cUJ2DCdT9VQUO/j6yxGQ5ejoCAC9UQDmBY5W1JvvePttcn2ilWaKkS6fKvp+
dER7E9tFRepAPRjLr73xRvfC/h82w/K0Y25TQZN18DhB6Lh5wT4HmmJOnHKVPqQH8KrwWh9nt/xN
nYMBjqgpTnkmUW88et0+CR2EeVjZhZrw6+fXF5e4fz4k+f52DICIlwgVaBXiKB/J0UGsGRj29cAF
kNmYxFRkMKJbiLdExiGHy7nXa9VEKhnsZdet5mpLO5G9zOe+v2c1mkhiHiStnKqRCaVgQO01wQAV
hqeEBXgKOFA1V+zS0AErqQba3Eysqvz9jMnxOW/CRsUxVv1D+WHtrm91hbahVfRx3+/n6oi/SWIC
hL7WBSE3NUhaHTfex6F53Vnur58EL32Q2Gf2lWjcyHjmrGGSShIl09JpcYX5YKEYF1URWeNBR67m
RSCFXV1tE2S6buU878t16f/vLOcnD7zm4j3UwEAOIBuKKqKR8HfDnobhLKVqIQKQvXB5oOutydvg
PP7AFhAut99tookBld+kMfAflXmdDX0r3lK0BVaS4YT/sLwL+YhI4u3AY5Pddg6+/agfTQ8jf6UN
/pVghafW/c889/TRZSgug4VCMvSbG0zg7dRpZZtfYxHVs9VadisVhXBE1SIkBl/Wgi5i4kikYMLo
/ptE5iM34nDqe6zuOGRPKAwbBvhWkQ5Gz9PwukVc/cJPtMzEur9JZE7n0AlJNIaJSEuRa8UJD5T5
DOkW7nLjuUjiN0kU1yfWzLPzCJLfFF7UIT+7GUdH/nwN7DawDp+4B2VKMGijW5R3S6kzF4YuS7KF
6jAonuDCvwuuC1nBMy+DQ2mk9zo48fgAOh0Xq+4NghsysWl1FFkZTApUvvlmoivgI3u1fDvp7esq
wLIbUGLb8Uu5s8+bvdPx0oZzLe+//ULmI3Tx+VpjJRZ+YbtEYQKrKtbwt7H2GxdcgTCNTWzz4awS
je7aND/AyNjx+t7n4PO3H8F8nypV03Mswkygs9YIhndRk/BMknDDLWrvP5x88j2YCzxJIquorRza
4tXd7eW388F9/qo+eM/7uUrXbxoxV/d1HBHaxdCoXTpOYDUgHke1NtyuVxpRSIzBxtJL1xamChDR
+ljhvMaeEjiE8GKkgc2tGs89en77PczdLqe4ifWOfmbH+VDfxg/dAQ8L2C4b0mHkkeaMVqHFSeDM
vfmmUtmmF+ESypdMolJX6+HxtJUr0ALGzpO68KOHHmkCbOaK3YFgcQTa9y6rz8gZVu0HD9pmgeb7
q7PdL4kRxb1l4mcMKCIiC+LXQej12LJqYfUaB0ZpwH7Hw1jGvWtUZJaeVSLuZxz3MHG6XYDEBHfQ
bR7TJkoxLwe5jdVaaG+CPKTFM4VIEdLivS1gnAMDHTaUi3LurrGbse4pyEBaCjImsehKKFiQwU2X
hT0GEfnYeHFJNLTePGYZKRwEqaW/X/a+/QjOJrs9gQ6LIix91KNkb9rp698Ur37zNgbKyksxWrGO
Mwc8PaJ6hRkv7Nbj31scELmB/uQ2MZI0AssELB9uB6kk5zAiZvh1dqLEi4sf15BEoyMkBOs0rOWg
vnMcbCam/U1LBsKK0lI7MYT9kYwSbeHkqZ/qCV2iY+Hxzg3n9lIZEMPAYZZLBv3UDl0c6kaY1n+g
z7k2iH0eZNLf/YdfKYouWqYkawbb+CS0Qnu5GrBqNngWya6PevhDXBmG+zf2m8hh7Gf0UgjrQc6L
54QJQZZERO8w9UuOoFkkmAhirHdV+qsVX2pqPXrBp8vWe4txG9wXM9ddi/Dw224MsiNj2GhhCDGt
3Tje8KisQpA7PpCfC9wsOQma9S1zka25yZJZT/yWzI7aJqoZdV0LyT3Wor3+Cr3oMyFjb2cAIO4a
ttlDNxHGPARaHVwYkkXhTnYv9gn3VgiYwfKkPbeaP/M+nVr0Fq1MzndWdjHWq0AvhaxXEhrZNfet
9nkJDJ71GPzWjFDT1BJShA2iqzdMQ6PfBe0X9n3/mEtp/aYNi9dWDQZY6u+6YTvyr9ABn7ZaYkq5
XQhO8ElbXU6b7ZYjdfbKnXwuBotNOa+y64nasLOzjfnQevKxeXTK5y/B+Yx97vrquRLEb2oyIeTZ
PEt1aUAgSAkk57JuW7L/aj+AVdy149IsLk6UYyDkcslF86xRWVhK9V4RbxGRDFxve25+cI6A8Te1
GBARxwRDCGeIKp3Go1tOT5WNwWKL6HbqCrvzaTXa9fZrfA72uf9l0NYhzi1AJdzB5Zt/TU4DtgzF
lkX9h75DC1v/+cLrQJt75E+VvP37RIQJFo5z1UBEa982AOO1LYwYbf8KwJ9pf/KobuZDJ+SdTLys
RUkymSNxTjXhcsWsykFf1iW5rotf6fr8/DMOlk3q7NsN3rwrWtDkWHKuJVaXJ3KZQ9EbbSKVDeTG
D6tjfUBCSlkikWHv0UTIOYAzKZvfRDHHQYz6+nQRICol2UF6RLl//8k54rOIPNGGOQVpGNWlaUJE
6aw33avhYlRuH2Q+L184/0SdCGLOgFmJmdaqAyKDOkBi8kzSL1SFMLdHewhltzaJtKvd1kkPrlti
Bt0Ttlc888kzr6d57igoki5ifRoKSEjN4KhM/PRkxGKo6SNNRpWprVTE4QVBs3kfRZbxGpPwP5Vd
inVJ0+giNiY9bd4u7NwQTb21b39tr2hCwQgw5xvOBV1TcYxpFa1IhqGAuJQ47+8j2fhgn87I43PA
7RiafYJOZTGBijAIuMQvVDW8gdfHzcED3bUfBioYTpA858Zfs1/r25Ts4zND4tfUsv8xpW73ZwRD
eGkfIr93QbH6uY15uZTb246FyomG7DszU8IRbwMD5/tElI90XAqSe8Ku9qW5Wro+xvt+kYeQPC4J
ZRnS9eXWQSrvU9+BFu1HBHYSh/N150Bg+ntoCDLxV9mshUqiFhfPbn1Z+f4uBn/vzzd7QCvkl93I
3l8N8epTmUxYIwxKomUX2GB1PMZIEpPXx6UchI+c8ImnGgPhpiKc6yqDGJz+VsJqq1O/beQfkWCL
tW8ZD/ctyfNdlrHfUPQoQocdTv4hInQRmmsl9sL3CVrA8dTL7eQXMLzi8vTMRRqKjIYUSaLJYJ2x
ZodaJPaGhHisCGBWJkeQzmHasehJX9kozfAcZi4mnYpjrHrucDtdLhCHIKp76BM7CextiDG2xX17
zh/Nb7WYizA0iqK7UMc0dns0KGJi9P7fn71pp4ow158cZicQbglQxOllO95Lvn5cqh/Yex9EG+5w
12yMPRXHXIVRI+uJSaEGS3EzxynVYPAi2x28t2qxbN4D7vj4HNMijtm3BRngPidXEyMSUBCF6tzB
+h/sIKKUkf4T3R1g0+r4lZhuS3SXZ9u559FUNIPjg5xGspnF0uFl8HEdY3ljeiU6z/U5LsK2qdeF
eVGKEiZt9lcH5BRoMOBAyOzLeaKIQRWdwGN1uZbDiDUvCGAoVSUIzm06TLkzH0Aegd18P/ZY1fzJ
/XZzNf/pt2O705XuNPSFGcGATusK+HLI2vm8sH2uePybFAY68lHW6i6Hh7w471lCsKc5ehLJs0jQ
OxE5dDsWL7ylf/HP6+8fn2TLhL3Zl0ptwZ5tTSQSLsYz7dVABQE11y/Ox5stGSjYm4G6iorOGpaq
Jxlrveq1s3RoB9sRnyVar3osnmzT49H3zXWb6lNRDJh0TSN3upVJ9EpzxGhxwtCk226Wg+RyW81m
EXiiFoMkppw12J+RwzeOTurWgWI74C3jPA5mo76JEAY89Gt/lS8thDhmRcSferA/v3IAmN4Uf/jC
RAQDEp1ajlla4/Nc4QtB5B4upLLNhfEu2ctG51K/zHv7tzwWLqpSlOuriW+EepqykoLyqTzbZVW6
guXE51U/ut2V1J6VOiDWl0tMbiqJW7RP99W+hed31GYhJc+xM0NB0vSwurgYdS87oAqdmG4j8hL6
mHEg+cduh2Kyk3ga6KX0w+mIGbLF0q0WekHaBaJ8bk/OLGBPbMOEgfo5L1ttSKRDaZL0GoyjjVTT
QL70M+da550Ug8Ecq9JwVAR8hVx2YgtjpUG8DZbPy6okXO496kH3TM3EKlrWGufTAFPTvMh6vUhA
dtYR/+HhbbnksjTO9fBNMYAdjDkJ4xmpXEhb9yeCXZeJrR7DVx6F3GxmQtEMBbkJcFvo7LpzvY0a
pU0KHBs7elScyg8Xyi4P+p1Kl+7WeNSiXob6ifKZEv35vvPO34cT4cyZPSWdHqp5JSGKAb3xeqPb
G0S7uwa5rdrtbVqdDxx191fXxrdYlmSjzKSqwTYs6aCVQR482n1kqyu0VdDlIn9VAJ4Y+FaxnNz5
fSg1SijBwGhkWXdeQbB+y+oc5P9XXPKzWQ/VVSSZwI+Hph3GnpoC8olwqOm94cmubuPBu/tJsE5s
uf8CUer9rzd/IX5LY814ksOyPQ8XCcklWpSLlv0HHVFNSwd9BBxZsxfIRBYTOVlnqxw1BZqt10nk
6FdXldFEW3nPzfs+xVoYn3djzedFJhIZDEvqMNfGGtoppPNy2X5Ygt7W7V3ZQvHG+Rz39zXkfDqF
AbKkLsNiVK7Swbv6eaB6e5GzXZv7uRj4Op3TUciukFALzvDUgF82xQadxYo3NTiPyRPLMW+tPE5U
pc1hOQdpupOLIjHGINEtzydHnw3ZJ5KYOKm5gLtAu/QSkklHh75UDxI5VM+FvTAf/B+2nW6Cfebu
EX3y+mzmcXMimg2bWu2aytcGSq7e1+/eYagINikSOwtiItJe/W3Agy3eGWCCqDE9l6HaQFvYVZNs
sSKn53xFp//3Q0P2ybL9KD7ue+Vs4QGsEP9BFHa7fCwZsVJakCn6eKGjPe3qntZWbQu+fSmXmc1P
os3Go98S2SRaq1xzI9bgpi8g74lt9MuPfrW4fJi8Z+XtSP1xn08kMZiS1P+xp1aAlQIVDo+i80v3
hq6kde5ZO233a3fAVsn2uQ+EGA1CxUK/onrFe99SN733QxiokYtGrXuJ+hJYHepN5uWg9DvePiql
OEUvB+ercs4Ny19iRHVdZAlOaIPOfe+9WVjkgrT96opIw1vqH6jScSTOvtQmtmbAJ6vbk6X0LT2p
0gYLrodbC5p6GGvuK1vhmZPBH/kSW6I5Qlbl1h5dCnHMHwbbBDdzQTBEJ/kgcXvrXffVV0EphNka
LMRF6cdynBXP0DxnZgBKk1VdjyMcn/yB+tjHxdY3NQ4s98VIdbrnQgwcSWiBP4cWdAaRveqDNhGs
a8lriTsyd+1/668MEDWhJOWKAWFJZq9X3kel2WXpm48OulIT+/Q3DNv6BIRUJqwpKHejLsJdV4gO
8a47EcvGDRmEyDbd99NbuHvHjuyGzPIyqFpxojfKi1Ms480lwdTXYrHJncoWNNL4NoLEVWbHazBu
ZutPblfsbcPGvV/AoFJ0DhNdbwdc0956ha0v683F/jiRdLmgpPBuFixLIntvz3vu1BknBNEYGIrO
vZl3EWBo7aAf9/LKu8DmaFam3/H275NQOOwkrG6VOnzHzlujV03xSq94vlqu5aJzCq+2/fUjt+3O
X6IF1P/Z2U+7p7PfoiP1OQaHDxg6/NEXN4+di43nmR289Fe/5zyoZzOrWMOq09cQGvnZrqDTpTGE
ahApUgkBBpizRe9cUkc7eUJGrgvrZVlj3fpqy8svzdakp4KZI9x3sdVI0U2wuNVIfiIY+DiuxQHk
C8v2TazWGK3npSRno8KpVOYsV1FmSRXIhg7IDB436/MujWzpjG46lXO0ZsPCqSTmFJ9PjQ6mJCrJ
Qp+7aueN3cGWS8WV1sbb/XM82wc6EcZ2CoFXu1WLFMJWGEGKKi99jzf64Rw77cIuDNw5lRtgJdjZ
eXQfFXuZuwEOtm4Q3r1HC7TsaZ7+DuY0izEe3kVNla5jR9hlA7HLJWUxuq/v7Et6Koc5u1KUV/3Z
GqEvxsg2m8reYeuVb9guWeJuo/PZic0rHc/hxVQm82Rpm6KLqxG69a394SUoBqBhe8nlSOe56K0R
ZwIblZr+r4uumr3iv4FycGvavJuaBiD3PhQTNJyTMdLxsWBAa7Nep5jFRsdubNG21k9+zZJ+jnvS
mLgg6YpKj0NIC2uC6frlsvN/lMstx/vmwrzpB2IQxTp1Td5EknSQ04WwQz16jO1Q4E18zw0I6VMx
DIRorSV3uUl97wWtSRu0Ji125OnVBbUSGIVWfEJq3rdikGTspeSSZPRbrRrH0UD88Iz+6k3lxRr6
b7lZlbnYdaIf24TRX7MME+AQBxYly8tXGJHAvhk0R9w/w7MlRF3H1JOuqbKksbGHNGqxpIDB8FCM
gUHTuIk9flxj53mJEn6C2IObwZmLlKcSGXRqpEKIC0lB1Liq0UQsoGEBj0lkwrZbgVPQnvXFiXIs
QJXx2LZX6iSwoprbGoz4ct+As3g0EcHgUa13ArYNyNJBaEm11l7BuNPaJyy8/aubbCKI+ucEkPJR
zJJTB12utpM9FXZdEzpHu+Kyss1F9dPvw4BSE8VGF57wfVZdSBBlLx+x3TndbPeUPYhbCZr184la
DCgJitAkvaDirjJ+lm8SFkKcJScVHSRPuLyJPM9joCmOu0Y1bu6w8t43I6ngDqggg96A+3rgqcXA
UyUWFggOYMTSAUvR6BS+8SwsARO8AiE9LX+A+sR+DCyJIIguzEajGcN1d5B2S9l5pjfvfS+fzTxN
nEJnesKK8lSbpxxikFBW/eP6/X2zwBgGVp0+uKhIPtur2L8vkodMLANklwp5J6bwDDBArms8ZWU3
rr3kcVUmBI+hf2lIncGKq1m3iiVC3MtRIOoC3QXo2LivEgeO2DaX2Kj6RkogIk7I9ZeIrgm7k3ke
MX8zomJs0JlqQ7MYRIoGLJJJwfiLF1Xo425ceItfTyfbx8UI8iUbC0n5+bPZiHMikwEnbHBUmzjS
cYox/vXePQyPAij+ebHfLej609m/VWOgqW96Oa4uVAxGN0HrN5LSw3Jt5KpCm9dcQ8HgniwGmM71
tTPPeD0cQMYv7UKy5D765t3hWxsGjk5yrUlxZVDow9vkuK7cdR+D1FdZq8fzpvS/An4UMw/u3zIZ
XMKOoxr89dAK6cZjLZMmJoab/YhKske+mnM3zuPttzAGm0a50eMmg4JU2Pq0uH+aZtPE+j9Op4sM
JvXtNUlSBboY3gdaqXe7RR7QbDj6/grsd7M54mbD54k4Jm4pTfUajhrECYgmjle33Ger+gVcLg5H
0BykGyiOUnJkFc2bjF+I1zjPBnRjYIzXCd+ezg4S+5hb5EiZu6GmUhhP6DFFkJ5bSEEpwUJSXyWu
4mIfHkeb2Z7CqRzGCZKsuipDBTm3PTIgGzks0A+Led8fP7BIndcMOtucOhHHXlSpPIKG/wxx4N5x
vAjxxMHbGKRFD8t62KJZwSAbOspAdpe34anUyJM7PNRYmoqR4CBfb6tX8B3dN/VskmX6mxjPOWMl
dBVf6AftnfUBE/YE62DRNAREBhnpp/XAOXfqHHZNBTJ3mdYbqYIau4zoQ/bTgajviA7OX6gwXN31
hpzWu8LOvMNitwOdfm8nL8jxaTYY2s8WGlldyXVz8mijdsZj6ZtDhOkPY+6mUusFuS7ww15qtIFY
fL7BOXybCmAuoiFvi7Yvqam99cXORKL4/8NsKL3xbqPZ9MdUFnMbdVafX0R6TtG0isFBZEByZ3EA
4a349jN51UmxKDFu/1KFvBY0nhXpv0+eAmpz7bWO+riCnfPWY+be99fZbORUMQaA5HMWX4bbV1od
32Msf94Z7gO8NcGmeW5aYu4WNAzLki1sowN7AGNFo5HEoUfIcqjbJficZK+hH81MH0yDE8TORpRT
UYzdOrFthhwjMYcVOAbf33MHrDau5Z8dTC5z4JWnFWNCUA/HvZZDlOi/rD/UQ+pxcHW2VWeqDIPf
o9Zg7DyDhHLfuZgsoIQSHD+YvyK+Pw0D3RYl6DciiHAobmBh6wINOvwe2NnHxUQVtqutH0tVSayO
+rPnDetDvPlFftIOJ8ysfg1BkPi8z/NfIPkf1dgOthEcQL04triVjmsPnIvAQv8JITId3ONlPGbr
O1P9GDgOZbPTewn6gRjjUGwjEi2zGM31BLVAH+sW7X1ZkS8QnwtPtJv5k+OLs7nMqXwGdemUTzLK
kD/46FgAKKJZFa8A3t1L3YGNmKdiGOw1tMYIxwbugrmXC4nWDa2XcHzyv4Du94dj4CIzwTaRVNAF
aRBszSZpC1LJhJw9p/Qbe/mFMbrt1wnbAThnYS76myrHYEeJWL1uC8iFuwDjzbcuED8uHzwxPBsy
uDH0/4HelWNujxZZtz+aQG3QlZbgq4F52KfdMxzd5l5vU90YKDlLfZzJJ+iGpQdrLPsrSPyDpxjP
fgyW6HqYliW9LAuSPamogNwG13jeMR/4/OMdLF2zVtdpaypwQfi55i0+0iWmBsYHhHuWjeMd7x6X
drtSV/IKMxIcK3I0ZOmb9VwTgPiAlJUnraKlZVfeyVuBapEjZ/72/9aRQROUiuVWGmHJFSqZfUOu
Am2icJDLAoXmx7lBNZy/j3F2EmPiIyyR82j1omi10I6ypqH36EZUiN1nGMf4+eQ/vLmxexvGuHAf
KpwjwY6xiqU2oDRN7dqPjrdAayFYN/bCE+3vB2M1txrP+44MwqTXcTAKBfZFawb2xyoB9rBfbHT5
v9FdDZGHzi7soL7/UXn3EUv1nMlGiewGlMRsMGggcdcefvmgzHlwMZLPM+msNFMSTU1RJbxodZUJ
IK3kLIQpVXE9ekgRoduAVM6r5i+hIdpuCUe7OZNO5f1h0sZUM/oAAhPeEsnDCzmgNdwZFKLZj6K3
tDGoaKERhpfDmYvCMP1syJpCg0tN+l1POSvjbsBOZzit174baFAvecd+zjunIpjTqCXVSVIuErzT
cTYfV2/PAefZ4GgqgL28RyuStQwCkPOijwy0ZeD9jPknFzMn2GfEkTeHoFNxjGsIRVc1wgkmM2vS
Reg1/8URMNvjOpXAOEOrxT3GPyABVWNU7j7ImUZAIBG873RcOcyNDTqyLmw7yMHL/gjmzNg++MYW
oQ/4Czii6E9mI5+pSsytHZ+GDGmum0oOgDHzJB+seThKvIza7NNsKom5qtu6irFXdqTghG5B6QKK
drWhyB+TJZh9HT7b/VxwMJXIXNym0RU1kir4XBVRDwjo+Dca55iyOZuiKeNUu0JESxv0EDsiGkfG
+hU9Etuvl/vfiuPfbFUhLyslMU49DDi48ckzJf5C6Hm0+wd12EpCIZwvxTnEN9IaV6xf0sQ3ehIL
dn2yKwlskkbmyE7ZH+4rxgEitrhQ1IOVX6kRwdaRgJZqGdi8bQ6zubyJL7D3RpZjGhnnimY8jkfd
VkFTCSh6cE+HR2xl5nr7bCljKo+BCrVNU7OjYOQcpaP4VZB6sUGn6tlXr/aI8aJgWUjkuYrJdv/J
PWq8z8jgh3YZ1fE6UOHOFbubKGMjDzfmQrmpfixu9NWQySI8BaMTl93FpmvVzk+PAVbJosuZ4/k8
QNQZ7OiGcJCzmHrIcd2DmtE7mM7OJ73//MkJZ2aTE1PFGNC4lDm21io4ZWB3V4LLT+3t8763z8aj
EwlszmDssDIBu6WhzBr3rhKcCIaD9zs6eYK2BXTu+fsrlq2ueJVdDtSziYNc68dRSmDEk7/lNkPy
4J2dmZWULq3EFn/9xdF+ruIF8tWoRnYHVbOzDHR3SPNwq2r/JRr8B6/YcbY4C01NiG53CvJiWGkC
ItiPyH0DZ8sP174seDczB4LZAVoF1OO9kdCIpn46Pe15fNI8lGKH2FLJqDM06lA/LxBfpO45uJA1
OUVEiYjagS++TREE8E4z144MYJRp2iughKAuiS3XYxA7dHH3DywbDrbo3PmXx5ld+CR2/VkfS5wA
xDdrT3IOFfYNa9gUvgBUffKginNHszueQu2qVYl8O2+at36PP6Nt+pQeigWw6v/DQWAApNTl6Fz1
VJyDIPG4fhH9o+Ulkh0VJNyhIHbC1sn7kMI7fGzywKjDERSxNzRG5sXb7Hz14LvL5W1Aj8v0xrle
2HRBZZ6UITeg4RVNNcf1OkSZuXADK3G3vP0XnNDAZN4o1blpRlW5fbvwqXhAeoBX15mtzE/gmE0P
dGaBlgP6DAJbPB7LYFR/Q21rj3IB726ZzaZORTEvlPRclYOa45ihpwvEZHibI30bYQnqk/lAyMMb
9qRgWw929dDFQDwqIR64sMuf0E0cR7IERUEI4WVOHfi+7aJDCi8Y2lnBecTcmJPvvCzYvECnJZ2W
DhDX2khUIzWODdE9wYjlk09eH/IfiLv2w+s+25aUmZ87cTZL4jA1NhOhZGdD7w0D8lOSowNHdcIT
+cIjgKMnL2AwmdgErDMnQVAodqK2fnZj9Nrz0tNcH2UwZdAFA1uWqI/iiTEGiv+MzhGHe4nzQhN2
n5OEVOdJqiCn9o5oHsG785ChEh06u0VDVIeguGq7dpAKNi8ZwXMXi0l4dOAcHVMFoo+0D8f7WGAJ
Gm6FPqCbZf1+G3q+TnrsTHmwHzH4QC4r4eEzuxJuxmeudDTxG4uBHHDSpXXW3fwG+axugTGkxYEm
mcBf8faoYRaJuisHwDlPVbbzSVCk0pILCI0XjeOclvXXEqT194VwQnaLQZ/e1NVEoQfCeX8N7v/p
2TrN1GjMc0dqjFMa0lSPt+4Xmwg9aGjXCl2OGB6EWUyc0glyeLE0iHlZa0gpbXo84n4+PYDkCR3G
DsdevPyVxSBIE451bdCPssIjzntfX3ebxQ5Tq4L/2Ni9D+Yljhtwzx+DJYOZ6ml1y5hhOrdejA5q
2Og5IWXgote4cxX7GQQDlJOM8/3o6boD1hYDMKMqDqlYU9/onO71/3H2pT2S4krXv8iSWQ1fgVzJ
rL2qu+sLmt4Am32HX/8c6r7v7UwXN1HPtGak0WgycDgc64mICULer4/KvE2EyainwPz/p/OTEyzg
9gWvG1Mhnh5+fBm3rku+rRrcRU8F3bjQ8xbSxXI+w6qHFmNoCJRKgwJm7dw/YQrTDoFW4czrqTHf
7W0N/r4soxc0paxnO/ZZEPBAfckOdNrdjadvmMuwyb36fnbHnp8x32cNyb0cH1/QlJ52nPSDZreg
6UWHc9G5k6P/VI45pv3OywbnSZkr8rKory4ISu896FswfbJnFzDUHRWF5wBr+NzbVBYD1gsi0mvn
oYYZWiqI6C59CJ7+VRRy8fPS82a5mXHLxM/P06U8gQE0L8P3kZ/mCZmvbvU679S4faDFITjWBUnp
fWt9SuJGA0n01iZOO3394brZmR0wg8Wtiu3jqjTOZ/j0ri8ISu9a2G0VqXGoYVP7z/3vt3+FuL84
kJzLYNNY6TSG4PlwF2psFM3d3TfVQwp5762Jw7L7/OcwcgKjEiHFAki8ZuH0LhbdALZ0j3yrCZDw
A/ySf/4B2eO852wN6r/2puXkRkSiWiMKKPtfgYObcUWHB+dkOd9CNFmuDQZbjsYvzilpEPTi1YNB
cWmYQouhn9iFjCV8D+bLrkE7HBaZht9XWbuomi9ISgqkqjQM/KMmDuijqf++e068ehd5KncURKyY
TyLmAqIHOMu/MnkXlCVNUlm5lqDOp2JK0Nv5HD2cxX4LlxN4HW93YruTq7gqdpju19ICKy+DScol
FMLMRYqn+P1lTsA159tPffUSJe2ix02VZLPpOQM6ud1iLMLuwZlLX1hjuOapLLtfF0yU9Aqz0jjM
ekiM/14/2m7+gE2lazMJ/scjgJeIaW62Tj8wahfYvSnmCtcUoeFE74gfJwjl4QG29Mix8+gRuxnX
XPHlsEf/Q1G6I6XG9I5xpugnh/fugDYoOF7dea5OraUBlp29C1rSfVVxi7kDDWihTcR7R05q+wTN
8gMDRJMNmscff664XIuTyNDn8F92SncW6EoWliaHava+t0/o6UlbL8QMtnLACpaDox6ckzNs/om/
HvfPKNv/jpzkcQ499tODcGCjVuLYmdxnS/HncyRLYfeFroga5/fEfuyd9JA+e2vZnP8hp/8l8vFo
LkSoKbMAkGKcORf74otRbZ092lPfgIW4/fpWDvMhyhd0sE6bNVOOwxjfsfhvXh1hrOitxfbsi+v7
kKcLEoVehWmYRhry3fcmnzt5j17v7DHEbkVQlhMZfwTlo9R0QSlNsmgqMjANmAP8AX4fMZbSe96a
d7LsLf+5HR0ickGow8Z4HhUg5JPn6DloMdt6Hz4/xtRZ2+DwP0z5H1KS1i+GRBUxn4X//AFsH10c
CykxunlPXxM/fEFWqEc/RHIH6Apf083zQW7Iuirplb610oDW8fz0vm7ftwcMrZkjSQfQ/uM8em8e
zbomL8vO7J8TS/qlY2E9sZlm676Zxxo4siPcFfLg/1xtlfkftucPLUm15GNbclFANv0ZLrwlwKYe
dhi9t0EAiR0IK0dbe2yS5ujLvhy5DWpeFDjKY/O2/73mgK0pDnl2mqFYrRpiOsCLP+NwgOnFnsHC
TzCuRV/THau0pEyUkdNpGJT5ZZ+3pltxrAMOt+RlLYZas6cfm+UvntvYBGZhftwSFsebu/P7d+cF
feDfvvUeZnGt3dLqsSSv0h6zNDLFLPQKXDwLsSGwSzMo4rbqXRzIcqEYPxJ9F8dq7SjJ6Ich+Xou
Du/fiYMYHw4durV26BxBaQ7TSQp3nvi1lnNe9OkMCxswqUExn1E6oqFBH2t6riFAqDcTICUrZmWW
5E964+L3JQVpaoOW1mMCx9xGBIKZI41Df45rfUfLGeULMpJy1KGDA2M+xhucYXZGohzB9e1bWmwo
sC5oSCqws+KgFjaOgpUl27l2CuBe51sxdjTwc7QrvNWewUUFeEFRUoCDCAPsuc/my1F3jYc6lS2Q
0P1oVl2zZPNF3LooSQHGbYMdYHaqIY9defNNDacqwSbUPcbQrHFy5tQtWpL6s6Yw7XUdnGxBx9tG
nonSKcK0NZu5InwfUnPxrlTs35h0bDd+4YVXvzwDsrq2unZN8D48kQsSRpGxvkhB4g2l9PK1c5LR
La3tqjZfuZ4PVXVBRxVlb/EQdMad/9XcvadHMjgZwCPlGtOky4Ee0IGfRCclksJY1fopr6naWd2h
ZH/S+XNDPU175/GRv95+TNLNSEQ0Oa9pUWZGBbH4yQ7/IdVZG0dHNTd8+KWE/Z5o3EmGYi0BJ7Hw
PzRNpIowEEdlitxpyYMsqnot4Kd2eOmNB6JVno25CsyyttoEwL1BAdyqWLExco25UeOmWbkprKw+
FunaxrZFJjPKMOd7bjOnkr4KCFcEWnr4KU5jp5nic55ydwgaV1hrRnPx2Bek5k+5kJxi7FvRCpuf
OI12Na2cWlF2t29TMiL/4ey8zkG1FcWmcv1ntIuoN4dInLT6rEaWZ6apU5qTi4UFDjHf/gUxWwHT
LFgm9SMCvjiPbbUdmTGEp6qO3gbziMmGWxK2OyIOVtH2K1IjqeD/HM3WLd2ETKqYXnzNPU1jXSNs
UCPpY8CEW2XHZNJWsraLV2RbqqWyGTgtF/KqvqiFgXLQKW3Iu8HZ+EBZGt3f5tuSyOE4iqEz1WKG
XFyOorg0hFaIE50yh6dnZlDsSQ0jTCxsV0gtMQ1VMaqaJjP1zwt/7CkoOK/EST8qgZu9519uH2VJ
3i5/X7JVvZEWhPelODHFo5O2y5LIs5LxWNB80yd8e5va8mksy7ZMbENXqeTc2mXSGVkLXTVQ00nz
yUH7mttl6YqkyabkQ9RQdPkvHUnUMjqGRCg6PyXJSeS1E9HGZfWXMowdJUi3aOZ3huJXLdYU46Jg
oCYwDwUyTINK1rhLkrRoIuiirDvWfe1G5Zco/ZlM3LvNxyUpZ3/oyNa46kjeGCEUUZbeV/F9HW1u
//7iPWmoZeq6CfWuzOe8UAwWthQFdczFqVSwyqra2MkxssnKIRZF74LI/N8viHRRLmK1xFMVmReI
n5GdPCvCrJ2WHPuGrkXda0eSBD1IAfJtx1nXjduMZE5k1M48Pe9bUe/MXD2Nk3Wf0Gczmdywf4wa
oPnq8lDYmylSvTh8T6vHtD0wy7UVt06eKNqwKWuwaMd4us37JXvODE01LM2EobQktsSZEpi1Dt5n
iWuTd9UkG6P5SXrmEHKotddQrMRMi5y5IChxxuprPTaBGD7RKvAau/B4A9DKeLx9rMXbvqAiPQ0W
WWyIKag07a8szDZE7Kn9YnAvKfoVwVp8HQYmXOhYwqhh+em1YGnRGJNhhHruWPDDFvuuHn7cPswy
y/5QmL/gQnSxO0hprLIWp77IN0WVck8LCpc3Rry5TWhRoZgaDqNaOlW1+UMuCEVpbcW12oiTzd8D
HruiP/ZB667lpOQS7n8U5gUd6cHTPO5Dg8DMpMlx6Ho36/wh9q2+3BVVtxkTN0i+R+pr22buOPhI
154ZDx+bot5nI2Ayeb3C4EVpufge6RFUpaEqjQkGDx6L+L432HNOsCOkbHdhE4cr9mLxOjFDlKrY
LGzBrb3msuiqwCRdjidnJ05RHqtucvpi5QHMz+giUvsPi234pzplcIEs6QFkmMzdT8MkTgbrv5aR
/qjF9TbnJzP32tLcormiWfGF5KTLB0mL6szGH0p1Q3rZk7DgjHUgGVqa25N9lx6D8ithiBVL38xz
T9db16rhtWCa5re/l1y4YZaOeUooY8uxT97bY0qSDLTJA5m6g503myFp3Yy2K3mRpTfyh9KnAMjU
SU0qittTpvIYZWRrVY+9bTwgclmRkzVKkvtijbxhJgp3JztpfM0e75OwOZO0dWkshpXLW5LJy1NJ
MmkLkcYRScQpnjDJlrxX1sOQ/fMv7gjb+DAqZ95aSWUamBefpyleWdPvdD3yw/os8tJNpnpFI8tp
uf9I4gUl7fqFGRUhIVU7vOfRcvV4wGx6trEDj1Spp9Tmz7Afz8mA1Xxp+jBy1U1Z9siS/CHi00aZ
6L7+p26TV8G7bRgqo6Ownei/Rf20H2mNbeD6cIhIMzmKhclME11z65YfkmYj0GUUgANDUo99FiZp
G+Pzs3565YbmtPGuGn8oFlYYGm5NhN8a+p2RWn4UIiunaCvey6LgMc1Q2OyQGTIWDLNZil7VGR5T
GoidAuDIoctT7U2blPKuIkWxYnYWhY+ZNvpcVWrY9vzfL8yOYpoDVw0dwpfUtafT1tw2GTqk+6JU
97dlcNFXtyzNmntNEbXJ6IbOHDWNE9DKg4eOFLuJWQByJMUzM9mRWuOrFVYbM+i2yH4+3Ka95Chc
kpaksomaoRhLRZwSxc5dZnTMHTq12N2msshMi2E42Bxja7JDp04Rh69nQPEX5fyS2+ZMMbL7NpEl
CUHGQMMfZDlhYK5vbAoo/JE8gHubNYeJZYdIVHvRtrUD4OTKdNAlttmAtFkGpp9iuKHk/aCyWZcs
IwjkVfHMBstV85qvnGeJaZc0JAlUG5KZUT+fJwROfTg3U+at+qSLTJtdK4vpVLNlTLpVpmpqJDa0
UjNsk/C9KIgbxe2W8zXLsciyC0rS9Yw2rsIILFDSfltZ5tDu9+37X+TXBQHJYSpKPRBRCH7FdId0
nCNi6q66MGv8kvyJNmI8YAynaMhZS5Akqs5jt1Vptv0Xh8EWZZPCT4L/ItEx+rxpaIHD2NVjnmK9
1Pg68bfbNBZv5IKG5I4FoSXGJIIQZ+S1q2MXymBFhBe5xeZZxKapWEzextLVTVJZqUhOpcixX7fZ
NdpjKZpNaK5FCXI9ZTaviHU0W0MWlNpUjtd1dP2Umd1CxdRx76gRHDpCRO8pRmcrDoqXwu/CgLpR
gnVCOlbcaWNwbhNe+UYnYi+nJN0wAxvwLGL+vs3nBcG8+jRJMBkZBj7WiPJpV7n9cGwS0+mtlRB2
mQGGoihz1o9C/12rPxJ2aTu0hJ+oEnphru95+Ir5HiUa1/LgrRodczgS1jl6WLixifyCz3vqROq0
cudLp8UiXhUlYVUx4Spcf0fMlI6yHFkGVpFtQza2UF0tf/17ll4SUa+JjFlo6bwDkRGpLXRDbWJL
OA2jK5Z5QX51VC902CYKs/wxLO/CCUiiIbaYmULNc+a1GRoyBo9AlLV0jWtLlGwV+Q6kouHfUOn2
gtSogZMGJXzHpiSRF7XFVmG+0a95crO0SUGYbmsK4iENAyKprFlC7JlrSIN4Ghnx2FMb/ciyLncm
Un9DMix3u7gIN39/W5ckJUVjF2aKMcPIRow5oGrB+JToqEhzxbtNZpGHpsrQQ2VoVJPdKFFhq8Ck
jLitXu2drovafdnto/beMBL972MThHUot6BMoSIpMX/LhWQEY2+VIYd+1sfXZp8YL2s1rQXlbFAF
DiiWxeiI0yQCStYlrdGEySmJzMzJDNVwB7tai48XHusVFUk10aQoqZLFCXym7YDuMAG12Qz5Sni6
SAW3oqmIHVRTLhYYZVUqysSTU6AgrTg9ldXZasoVT3a2iJJcY4PgHyLSUdCeHqdWmMLW5AzjfXvx
TPvK8CLeWE6s58mmIa3l8YmvRJDLh0Ou24LvrlB5NxWP2nbqbGTZqTLEHi3rTd70vcfavw+AcL4/
dCQNkRA7jM0OTMwKvrezt4j1jp0PLutWlN6CggAhC9kS0zBszFW8Fu2+KvUprqrkhNHh+yBtoCT0
OzVR9x1RFGcU0eH2s11koIY8O+DN8+RpiR76JqqIVVlyalJ1i8DYI+3vOmEr4rGU3zMoVDnSExQ5
UV3yqDDPZ1KTGsfqhxBKXAHkOEk2TNBzpAhnbIO73vrec/Y1bAK3mY6R2W0FTxzxYisbUhevVrZ2
8gWFdfVJ0skNOzIC5E+S01BtOoREItvPdqxr45VwZfFK/5z906aGvLPGsauTUxe8DoG+V+oe6a7c
zYZt2v5te/LsihnUMHRbRaiO0EJSXZFaN2BtkZzykTRvbZrwQ9krkdspuuqSNM0ercJqnzIt7DYT
F9xD6+E/eq/zx7LL7K//QrpMFeu4NFtHvUh6NmaqJDmfIF2qgdkjFHP7C0a9TIQrxufDwZT1j0KB
eUK6QIdNkC7TmtRmsgl4HEzoikQyrIXiMbLK0YvHSg22lNe7QG93na65Ad3p4neKIrB4FsnjEK0I
+9KTuvgWGa2nTZ1IBhWCxWtEdYAlREO+ydMVl3NJqi6pSJ6egQp0Pma4Zyq+kNzRdafTd5rxba1q
LsPQPwTqkpDk7eVDGiE3X6KQ6bSV21S7X0XtjqqjJc74zAqnDbzfwYpaX3qblzSlxIiu1WmtWVAX
tNA2KaoAKa/dMn1FgXPFYV5KrcFvh7rFODHEerLH3HDTDgnFbXXlI6s91EyhkCbjqPCDWnsReSZs
IxSXd8+3n8ZS3umKsMTXAtMOFSXuwdch2JLu2LebSXPyYWs2HwVBijRfVyYrL2VROC+OK3G2aKsk
jKwW6oGbDulqJwjQT7QWDy1SMZDWRaZOYZq8xjissem3myAzyZR7YW05dv9K+n/zAlDoBsaJIuxk
0pvv6opUpsCbb5X3SKt2ApEO+sML4gwJWROT+TnJCsZAAhYuBsbRoap3bZdVU09Jp2fpydLbTaMq
B6Bk9uG0bcxnmx6CvtuE5cYo33nzLy7MpHBvdFUDbVPyrGL47yGL6/QUFHd9iNJbbznJGpElZTJT
YAANzIASiYhRKalZMzs9Vcz82fb0pS667ZCiORD4rSFec0k/kYOiBnpLV4GPoRqVG5kzwSPT5CEK
ecU9ocq2r7FWXpxDTUeTV7vCwE+6BMRwLlgYqqLyJQd3FmkE4J597wcq636WFNO8lCgKvbqI4sgR
Vp+vyQqVZWWmaOFgmgXKtpwLjcMqw24XUBxNu4RFwmAxh8d9fWiI9WaOw8+iJ/ZxolV313ZB9g3r
Mb/cVi5LDIYy0wzcJ9wAQ3rlfVaPbUOiwU9bDQnY9ywznMQud3bhU1T2bxNbYLAOpJOB2NmCjZc7
6ysMuihCwQafDXdaxzdCN85AwOzjzFwJZT6beVgjBeAE4NIQZX5KzCVZGImRgVTzVT/2Z+IyN34N
X8VZf+B35Fi95t/r7+PTX58PRJGiRVIFKeFP9pxMQ1oxa/BHAPzGPndtS2xUgnmq0RokZYGV8Pp1
3YYxwmuXA9txqq02T5vRH0Tn2OUxwZqPQjln4u32kfTPEmqYKAPNWzGQtJInXbA0N5WRt6Ov8i9h
+ZWvgS0+GzdcFICKyHEgiUo/qUsbtbRUExYWelTxNgkiR89i1x7MeyvJvChTNub0hdh005vW7vbR
PpkeibIk+lGUG2w0QTl4VJ/jk/bz9s8vcc7GX/BmkS5ChuDaDjCV91qrQBiCOlAcOy4nryf6mley
IAcmsKQot5lzgkP2m9H4F1eiAdKB2JhJyYpv0VjtyiiPnQp5sNsn+hS6M2rSuQAEsVM0JIuvT6Sq
UzaVdTj6fUWox0pT92KDxNs2aro3orXcx78GJ7XS1roOF65qzrAjSgEWzwbg6JpyNLF4HFNj8Iuk
cyKlmUW9NFci90UiDCUpCoipDp1xTYRqJFcSNRp9KgKnnpcPK2dVXfFXF4nYwFnDxMAbkcPbbMqN
etDi0S8AalAQ5ti9WzSFe/umFrQ6Emyo4KEdDnpWzkrlaqhXbUlHPzF/MLI1UGFLkqNux67VrUFS
Zjm+8ncgFaiXz1Ekw2ZbuQIbFbCnDY8nX1PJNhqNL92UHkftNybouarqKtVra69hj5ekXjMAaUWZ
Eviaj/kBF2m9CvX5qVLtwY/qoxGcK+upC5BmEStPeIkMVDljULMIlOUnbAPAhJfEcFlA2yhmCoT6
WNy1BfP7JNvcvrIFdTFXKDGx2bKQWJYnBORUx2Tzapp8U0+yAwrszXNecvb3FspkgOfOEAoNdzY7
rxeMq4fEzLlujH4cobWuMG36WGmGdt8JmJFcadT326daEkQLth5/o9aAYsM1vZAPFZqN9MlHAcMb
yD0vup9d5VRMbNu4fLtNbMmWICU/J/co0IiavGO55q3NhB5RvxeNx6tNpEybTACMpb2Z9S6J9iN3
UedaeWwLUgKqDOh028AqerlLsml5TVIOqmqbbmo72cxNGuUvrfx7XjIFcRLKRgo8DHmNyjgxpMPM
lsKgKIUTjFx/z3MWbQszsnYk0ZN7OgXlipFc0PlzQQUAaF2z5u3V1xc4mkZcZ0yd/Hh4tOp2GyS+
UAzHDjBXCKvM0mx/+w6XmHlJTxKYAtG8bmTa5Buxk26mYNPs+JodWxDKqzOp0pnGxKqCHELZGQeW
PPZNv7HVnZmciyZZYd+CugeeYq4UAePNkGS7JpUZBsvyMR19ILJ2pAY+Oe02VR/c/TXXEIxBF84A
uhkIfU2mGcomG/Vi9EfssHXioHoc6Ia3nd8Ua1XShQuyLEWnyBxCVwFhdE0qFaKK0Z42+m3hika8
Ej2ljlGrnmWEK+HCEvMuSc2fcqGscoxOhAcFUonxpAjM2wQocFpRiAuyAOQfCnoGbglQR4mGgViQ
Yj3p6JtYFa/o9/qPtgOygjnFWuZxQcFDs6P0AEWhwlhKUpfiBJEhoHqDQnMIsKrq9Ou2FCzpP8Qd
yKEiBPlAUl4zjDSRqgy6gsOExWMePwTh3mpeCnqo+njTYYhyzI6CvtymunRLaK+C7oPcQedKfi5k
ckrTSIVJMcjokBhj9zSBUSFh+/gvCOkoeOC+MKVKfktc41rYM5wO4hAGJRR84hoYpnmbyjITDZCY
o2LQkZ6sZfYV5gjinooc+wvIbxH802/j+wxTVztyN67hbRYULIo3cG4hGbNVlsjNe7RjRpLJB1bC
Cylgr6lDBNtx9ViN4zHSyMoBFx4wCCJksCi6t4AouhaSgOZTlNTF5OuDAVhvnr/GEaAXAdAa22JS
f6ywc46iJPfQBlbOMhW4obg9iZytYtlwO9STX5Z6f9RYj2ZW1B9dJvp+D9/RdEadYz9FFVm+iAdt
r9E4uzdZYlZOPNqNL9IpW7HYC08RRXw4QQBQYz2G3N+lKhMZVUxM9bM2ovBQbe52ZVE5t4++8DBA
ZZ6nhpgCJWjJdCIRnYVh2U5+f6SP489g5ecX/G4bLtw8YAaAe01O9zXUCnWa95OvBGyHwbaO9mQl
PxImDn2ABVAibMRBG/KV176gL22gLFDyRg6QmnIVkLRQJSYbwTpzcII687rxKc1gCurJa6fvtzko
j/SY3eBLanJBrK9aVU+zDrJ6ZF/LtyF2sq3ljV+t1s0P6go1edDA/6MG/0KDeYMtkKxoMJSQ4Roc
rVjjFyrdoxdxXwbmy9j+SJJ7I3hFf9RZqz02eWXhl3Sj9vxUptvGDt3UeOridtqWxT6gfBNra93A
S+8WuVAGcCbMB5Tg9buNJnNCiy7ESdOedPXMe+7o0x1PV7iwwHMFzt7c1QmAlqEZ6jWd0Ko0IGqh
kMz+VbefGUAAZXLOq98ISd54rLuWfR+YRxL8fSAJwqj/6TifqaHzUiKcTq1gRonLrr+XdueE8HKt
zjWNX9V7ZDhRvYZE/fyCgAqBHwNjqahIms8P+MK/GKk5JKKs4GvS7A6qEhXdFhdZnFoV/Rv9gReY
HpMY44r2+awXZrIzJGX2B1Dmvibb21OfsQYa0Uy+EG3X2M9TvKJ1PxuVGe8ClUsZ4tZPvZhVm6Bh
LQKJPNuMY+yNvebo9ps9TsBz5tvgr4HD8+oT+B3olkSiS5f9z5YlNTF0aAWaqOo+11FKRiATvStF
vJKk+YwP+CBl2xqS1RTJT8lha8ZJH2BRJr/4kZXZLiWt1+r1qWoGpykjr+/Etg4zdGxF/lDf9U35
mE4nxNRu3oYd8AO9qyfKyo0uCRIE1sJ7AaoPf13fqEBCSYlSmFQl/YYmFmfctiiyqvs6PDUuz//a
LUaEiycKWPuMo5FTslNYWiY36eQH+V1PfqPjsV2ryn02kNckpAOhnlMF2MsOJvdI53zX/j4sQncR
2nxQTEXroKpJTkGTmmZWziEzIO1bQ9Pw9KL2jbD4bzuZICwonUJpIm2JnntJlzUterxFGFMfu1ki
c9cCuHIoqrthF5orzulnu3hNSbsWgcli0KUlKKmR6nCl3dp27KGZyR/DyAvsFYFbet+X55JsgS7a
WBmxNsXn5PhLbdxQc41xU5Ddbfu7pKmAWEP7M9IbKmqK14eqRiM1GmsWg4x7QVJ4BeqJwxisnOZz
ZX2+JvT2IH0yV2x0SSMOhYHpmDmSDAQqw4wdJM6x4GbMnCEqvT76mdnVszIU970IdxrmZ8a2c/ug
8pQymP7rL5AEHm83C+DVwBQ0fIsplqdZa9qhfRzFFsFMQpu3JC62ceCpyUZgqjFdw7Au8lpTsPRP
B5ZLkQPRoK31vmvAA1rcWQAv5MaJNH/boj+fUgdydE7YwsZKoZpBuqRoOiQ+zP6fbHpCE9VqEn1J
c+AeAY+AvKCqI72DnmZNAzsBL8Xr9tXr7Wv67ALh+y9+XBL7VFfrcLLw4w05ivypiM6TiQbQzW0q
i08ZGDdk2uADIS9wLfVqiHJoEQdwcat9kLsG8VH45ZXb9tvbhJbMBsJY3PncAAyM7zUhOrJAaQoQ
Qm3nTKLpPgnELwwLeNPUfRB0LyqCfIflK2nEJUFDtgPPGhpkrhldU+Uk6URPBfULUbu8OhP1PgPg
/l8c7YKIxEODcgBzDE79obPfirDd5EO3xawDt7BU1xLqpmJsm+ZiRWEt6UWEc3NlFCBWnO76bPFY
I2Hfl9D31YvJHsyydTT9HpzlHGFD9eX2IZc4iT4w1FhQ3kNZW1Ia2D04QlhBzW6GrzUJfTLUp5Tw
w20yS1J/SUY6VGZHTVlGBfXjbGN0bsp9niGt/XabypIwAoTw0ZYBWynr4NDGUgFLq6gf7hPlTi0d
c9x2m4B42Q5TNW/TWmTcHLWiOgogvQyRGUvdLHsV5stQkUKOwo3Cv9gwL7epLPINE3EpoA2owMpQ
FbvNyhq9FhTTuvYj2r467Z6h4NaJleTr0mkw/wZTfZA1stF3eS10VaCFvKo7ODNQEnqUOQoYpvDv
f3+aSyqSsFWZlpZt1KO28djWvxT2lYw79a8bgWAg4FkjvEdCFDPDpWcbAw/aJTml/qgex3HXUDdo
d3G7wrAlBQsBQ4UGTYAohM4MvYi7CG6/GEeNohX1LsMZ9LZ2h9C1u3GzXp6cP/k6/6RghA/wSvin
gjqN5Gpmg4o810A6f5rgMjeD4A7PquH59u3IGwlmBwIEIG0w3TMsQ+Icvp1WfAw6v0z9kn3ts22Q
+1lxstRvRHmrSi/gx/GX/tDzXZr5MWaHJOPJeo7JMdrn6HQSTuDq37XWq5MVK7OQ0Lz+NInddKxr
4Cnwafk/3SHxnqbduP1GT8a32yxY8qGuWDC/x4trxSC5LLAi0Gkw+mA69yF3tNxj9ibTDlHt2N96
8ahr++h1VZ98OC6fL/kP9yVLKnD1Wt+BdJUfYnrQgp2RIQPtqMrRqPcp/6IDyvWVRMwZg22QuvFL
Th6KLWbfVCRx7KfJRNI1PIn9pG9U+1ej7irzVE3nEP8zduJso1f+VISYY1jua3LMLHSDT06QrSis
j4TDrWNIsmqxvqu0zu78Go30WG7CXy1AR9T+tVFMrEEvXMYcjrRTG22n3o3GX/m5TvNtSJ5ivhOA
pPP8YA1fjSI66L4RflXKhyzzDD1zmkJHi52XTMI1WiezXjn5XfehE2NMxdqQ9I9C5K1jzKbmQhDM
aGB2OYS9r2cPqBEOhTdppmOG+3mazeR0bv4a/Uix6ZEF3gR92WaOuDdy18QtlH6CGWzRPmZ3xBXh
l9HyOvvQdJEn+FtO3dL0m/v4cTiER3WjoyBvtxswzcG1VEclfc63+QMZXHW81x8t+zHlr4LcDXRX
OP3z8FYqTizuuztTOLnqDOgjVE80uLdTD+Nz7GjFCVpKpaGZGrmKeW7V3L59zYhitEg9IOXgYwRX
6EVjWm/MqpwOaZmHrjVkqs/zJHVCzbxPxrR/SesWA+GwE21/+2l+zJG5vhFVQfyJVLQO19yUp+Ap
SVe2XR/3/gRxAajTVYzupUPaGwlWd6oa3/pVMt2pTO7kpbJJbHOj0YM9vgvDdoBj2gyGMyLH0jgk
id2kx8K9huznnG8SCaekTtkSt9m1ZrW35gQ/Gm+t1G9qc0/NFfd19SwSU9U2V8vCjvo5CBgjl301
9gTPIr/X/FBshtACqHczDHu79eIUs7siJI1RocwPQrnn9xpzdLKPN3G3y4UbqF6X/8y30REJRqY9
5i0WYGHF3l97cGA/0G1wdlBzgTG6loOoyLteM9Pef9cPD9rD7ctd0LvXvy4xJNYiBJUJfj1oJtxF
tU0xN9QCED5356IGUe7sbto0Y/qt1U51ESJoitZytx+d9J8kDO06DO2KEDXZ/lm84jRteQ9gyQik
LnnAgDEn76OHXBjHLJ6cQq2AhoYay1E3GFWPlm4QJLtctZ9aa3rGFu//I+1Le9zGmW5/kQDtIr9K
trz1Jnc6neSL0Ek61L7vv/4eZu4zY7MFE8k7GAwyCOASyWKxllOnfiB/dx81pHCzob0f6nCP4s05
ZDkO1cMI7g1DM6Ti00nbF8u47QzfICenP48F8NWO7TFFcn8/OpDYWKDB0IepU0BzhAetUo0hz0gx
npokB8Yy2ZT5gJrHNkTp4/YZiqz6cB+uRQkaUjWaWTesGeE72OeGFegCBnSltAPQjLwYFgiICwVA
cmejGvP9MGZfhrTaFOcuesfQdRf0NfuBqG5vvI3N0chNT7emnZ5LzMhv9+/DIXOgAZwc1EctwckJ
GYYAttEynlgWO/6sDH5RaO0mZ7a9KZQuuSuV8AEgdNj81Nz2ilVvOnNINko7U7fOCs1bWsXExet7
vwauxDfBa3EXsQJsFlNRbOOauLCSOfIsi42QsbP9Vje78+3NFqfL/LPZ8KUBz4d5BgnF9XVEJwUo
Pmg7nkqwSDo6WCR7EI8qpXUwl2HXWgdCdtP8Zioeje5rmviEuoU2YpL0fKjgyYzpmw405+2v4kKF
vQXIBrU8FEHQpCjO+gSIT+NbO55GEp4LuuvKQGOm37f5HsjXejhFSyfxDPlxfRSJxlJeoYTLql/v
w1SjgZmmKkSmjbckR/BR/s2iDG6eAGtDbGFcS6g6Z1S6bBpPBRyAKNp1+oOjZ1477DKUnvtjOUtw
3x9DCx24yv8EChqKnsvCKksIHKetEbsEPQnWbra2g+zGrrztXBL9zfuAqpyI9W6oMo3ZhM3TnH1S
Jnv4WPfWA1Mf2h/N5yELfaZJjAS34x+O60KiEAGGGQnzhUFinOwxQugH8OyHPv4bIXBZALJF7RWt
Ydcn1jMzJXapjSdShW4+f6Oh4sf52YiGQ59/G2SFgFWtvxAnKEhh5ktVRlhTdhjvVdsjj+1BSdzi
2EoUY8WWg+vyv3UJijHr5lynMwQNyYte5vBGfzrKHVi/JHdqJdqCXlwIEqKtvs3s3CGwkcaXfNe/
h19zz/hlomHUbSXFjXUVvBAlvE+ZvnRoSoeo5Kl5MlRX2fZ+vrH95ogHxJFcZdkGCi/Ugrxr5UwQ
Nnv5GbwA4yNoKW6bwDVP5mrvBE8mMVBbcBq+d4/R09C53ffhtd9ER9XvD8C19a8SefzGfLhRFxso
PARpZDVtCV/i1PloPqhf8p2xU+8wbeJgJS4QFbfFfcwTXWmGWLcr6omWpjOPqDHsh/6hnaCLMpDA
2tt2uYUihiEe+o7GKu5vn7l17OX7InKLZbOc9MKDXkRudFJ2xFfdjTNso2+SW7a6ROgcajlAg6Or
+Np6KFNcFEoI84uOhGPWwtJPmlvIOhPX9eRCjKCLNMlzzJLFZWanxdiU7125mZBpGPxh9GnEvLmG
5Y+2IMzyJC6QbIGChjqKriUJfzLNdEuSXWTtyDJL9GSldwmKgowyqmFgrkJX9fUuVnnPkm7QES4U
B3OX3BknDMGzveSx6Vy7d8tDtlUHVwnMRuLwrlsU3o+m8q5wMJxcS+5A15KCkAQqimzIoC/7/gu1
yq1TnEg6gkYWXU3VV5CweaMZSuzLCvpGBwQO6Ejb4B0mYoyaLV1bdRhCforrKDCzXWu/OtmwM4u7
RX20DLDYsu+N6ZoJ6LX0ey2ONyY79e1ubD7N/OPoV5X6zNz/Oeusw/E2ADcCesghooKVCONyAOds
huaT+FyNv5Tl2zx+vm0aPrICXcn4gBVL9DjqgLuZTsmdZe9B1udnp+gBg3z34K8K7Gd3PBi72zLX
VBlYeXTHoYcM6VHhRVSVwmGVhmXN01urP0zlznSC2yLWPJZLEfwTLhJBjjHodY8Or1P4YmJieOfS
h+kYyVyxNR/iUoqgtBZYqhB8pBNM3rODWRl2ouyWDIAXe9eoh7bbS9nFxDnyPILA9QA8FLqOjMpv
Xb5YmF6NeQGaigkDWhGn7NkW5QXnob63jtRr9sNxOjpP8ffFt3fs0Tjc3lS+HPHRupQtWAcnL4i1
LMV0sncDqifo/jvaL7dFfOzk5+tD1Z8jiHQw9QgyciSANLOFjGYD2PWeHOJdt093jlftzLPi5z6R
lAS4sn1Y1IVAwQ/M1dScugoCR8yyllEpre7YxY8Lmt4a+egkXY4dy0f0zNeP2vQ9UoYHnKDkTv1G
H91ah6DxUxPO4TRgHcqzX5+rT+2WvYG06TC45LDs42O9SY/2oT5Mu2yvf0kenK/hw3xqnySu4erd
BqwGPC3gS0XH3vXF05PQ7PQUK7ZAF/6QKZarVYXsmeJn8mGtBh4qDDEA+kksXxPgESuDnxn145fu
2TySLRis9/Fd89Ae+sGX6CR/1G+JE55eI7HTsiyq6dT+avf0ucPNM/x4q52q/fg0fokesrdn5H8l
D/6q7lwsUjD+abFksU25YoL/f9wCLunl9ae0lyTxJGJ+RxUXBiVXp6LHnF24hGSvNM/D8riYD+hW
ur2Ha2kmwDL+PbLf7/+FGDDHo83HKSGm3uf5huyqg127brHB+I6NdmyfTXcBI+OTta09IxiO2pH8
3/ZT9G1mVoKrra+xn/YXddpFkeamzQReXIk7sXoDfnPCoiUGgBO+4RcrRceoSkvMxTzVyw4gUtSx
Z3V7ezdXbdaFCMELzR0w+oZI8J8mmgCd+qBhK29LWAFGwQ5fiBB0voyrIZkJVpEHY+0WXy3dzYr7
YjgDNfduq2geBXBeIlScivfP43YhVFB522G2lnVYF7LnzDW+L3fzG9k1e9Dq+c69+gMOr/0j2R+N
rwgnlMqVcT5IVg2w+fXZmV0/pbRt8AHzY+tiCKBn/zQrtx2RzHHRWf/WyxjPb2sLMmLXEue2GdS4
wj6DFp8ouzjetp3khVs3X1BFDPzGJaPCUeZMsc3GgvkiaOywP+fsuX4CebErreGvOvG4xf9KEs5P
DeuxDVtcsfTzeAS9rq8fgEnfVx6IT/7KKMP5wuR4QPeQ5bveuLBdItXuexgUffNoDO5SusaX8WF5
pcy175zj+NPuvfBHuUGkWzCJOVuNA8HD86904ZKzMCpMxYGmJrmHqTDlL4qU34G9p7qLLCN5rn+2
hbSYsxqoXEoV7n3cVHo9APIDnDoqm5TdqcbGaA/J42SoHsGsRTIHBT2w7DWyv9MoQl+yH46HuPuR
suKVFS/JNDx0s7GfZb1E/GQ/PJEX+yHoWA02r9Ks+Gk0r6augHhpuziu/qOIA5Z56d9FqpdbIaha
GYPke9EGqFq4NeqNhle59g4ow+O5RKXHLfZ3Vb6JP9HD3xjG/1Yq5lK00EyWJcRKk/qQPTUzQ0fd
q934bPjUaD/r7NugweUiQSfFGqz7xheiBVvRKxT9UgmOXw3CeztoPdDDexUG2xK33kzHxtUllmP1
nbkQKDjjHbUwOX5UpxMjpbaplQnNiaFiSFI3qx7IhRTBA491LZtBWYFlJftGdzXEFjQ9mtJIdy3n
dqEyYqHQmss0ZT03tfVmOOjD11x97DXTTULXqGxeli+VR2MeJK8aV/0bV0NkKYDPY6pzhuWBiCn1
6EPok/3cufXrbcVce0jQmo15Kyiq2GgsubaHedhESdYt06mcY8+edkMFr1FGM7MqBO0q6OEDZRYk
XQuZFK0sktZA5K4faaV5dRfolqw5RiZEsHJRCboWK9QR4hqfWU9c1T50xfn2bq1ptnWxEMFeJZU5
sFaHDBI+h8l3BZPjbgtYM4iXAoTjGJsRfRIaBABfRWavxzCfamvXBzSKTCV61iQP0up6kLtCnyOK
4OhdvD6YpGq1XishrjoonowgYvVALn5cOJApspK07PHj6R4lwS+KJAJZTUHxZqH/fbxwGDwbOU01
fl+/z91gepww78itg+RNC9inzvuF//Fvn86qKb0UKR4PIWTsHA0RZPwCniEA88Jj59Ren1sb0oKB
qn0Hf1oxP1d1A4igCrrWpndn9lXyHXzrBOOANhS+cCT5KFq+r8+tCZnZJY6JC5XFueMNllG9ERJH
x0SfM7Y1M8ue3XhUASrTMjV/DqPKBIlFomnTIW0cuh/QrpxtFLNWU/C85eRoWcV011m0Z4CJVTIc
/9r38tZSnBZszYceKJKQTOlGrtYtuoWLPld+lHWd7XRGZ68IrejkLIasGWRVKLc2GFOFJiex4Dnp
kxqDQh4R1fCij2+0PdSVibjnZ2U+3z6PFU3n7eQIQZAGB+yC//1F7DZg2Es2ZpCUToa5MevI3id6
U3oIDKhE61cWBW4w0LCDQRexr3jyzKiU3lSBqsUwGbVO0da53GHKV6jcz3b+6fayVp4ggF0BJkGq
hLcxCNo+08YMWzME8H5QX5F5BdSKPvCWPKN8UJNlAz4NSf515U1HixVmC3LyCYOKTNsDKkXoctdU
dDJQ5udLSjcE0/IO/UL3LQam7G4vcFUc30gklNE9K8b2UUGKciyAHqbg4DRQJFE6c5eq5J05jex5
Wjk49CXxXhYDnewfaFxjkmNI25hpJ7MMwUbceNG0eCka2m1z+dR0spLT2tlpIOkDYARIX7TrX6tk
XUWO3QHQDkKlxY/nfdc2dBMnypYw59g6xZfa1t7/fDc5zwt2ErhyMI5eixwcpqphTtRT+svIjV95
V2N+xQ9Nt379hRwcGUAnGlrixVxvFzcORuT22inHvIN0fkO/eqe5bVtLHseVWw3TgcgXTMMaR0Ne
r0fTa6tIu0E7sTL64tDKHxdrAz5ViRKuFeDRPYz2WlA3GIhKhaMq27S1AUjSTrpSLYFl5d0mRxTm
a5M2bQkdnO08de07oYkC3t2BHQaLTJvbe7qinXzmMGfEwsCqDxwLvZ5OLEat8EQAT+3Swc9I5RPG
7juqbyMZTdVaxH8lTrAsmhmVJuZhaCcnUb0KRcnKqTfm9B0mlGbpzsYDZJvMmwrbjzDZ9M+dLEjH
4ABAHIFtNIWAaJq1sC5A8HoqtdJ1Qjx5S7gbKQFc+r6qdplq/syUStIEu3Ih8V6D8ob33WDCjyCU
mEbbYvehtUX0CSN6i9diMA6K+qm0Mt+wKwnqdO1ALeAawWMBgZZ4/4lWRCEdANjtgBUuEoDLw+ou
rlM/bxkmtFqhJIG/tjw4rujy5VOLVJEWV08XXS3tXD+xyFtUVEIBB2T1/cBARd3cJQCw/LnCos8W
tx9tOSg/ChrUzXNvl6g5n8qldzmTMr2zsnifA5Wd67HEEqy8E+jI+VeYmOy2l3EitdPqp35A78+g
1WhoQlCbx3H01A1/OKCRgNeH053gmUMNFyGZfm13moZoTQ/W0YAVvQ5CASsYtMZDsh1kNQg6rJh9
ub2XwvJ+C0Q3CGfpwnzdD6hvazFTO01yJ6jQJ7JRMLjJc2rrhOY+gO9nWd/oqjSk9JF+A+uP/rtf
/sJZ6tKxLcsW0ubOinIPARUGdkxWNvXepC/kOwjDItnoakE7/1khRkrDo0BPNbEEbel7jHIxF80I
lPreQO/xgu6J4pAU5KEMgVJgjX97R4Wn4x95QGuilxv6iUHW10dY54Ch561lBCEIGezyLY8mb5lk
0dvqTl5I4au+2MnC6Ja6LqkRAPdgDMCtwJKNJXKaMs5T2XKE7UvUKbUS9OgGmrkAsaWVb/aIWMsJ
a2kHgmC3/tk5B5kCAy3cBjKl12uqjTEq+4SZQdFNO3MJlDl+qtkAPGYGbugHaqBTonRrTDRoyHCa
rUdj3CjMi6L9koNdqa4NiaHha7sItf75INB9gwADWAoQbV5/UKHnjRpWoREsFI9h+GvOdC9+QG/+
EgZVm4ORf2T729qzdq6w3DDfiJUA9xXOdapLPbXzygoy8Aw4GAE2pM/5/B4hN3xb0Mq5okeS871S
MAvB1b9eW1vMjtqBaTyYlQcCeA44t2zJs7eylisR/BMudDRZ5gqZn84OomWJd6SwD6maDmguyywX
1kZGUM2/WDgtzEkgoMTBYHi0jQtbx4YxSnQSmoFexuxE5yp3jSIst3++b795PHkpmVN9Xy+KzJjI
0g2pFbAucRmSQEMTg7NR5qes3AWMWAYRBM+cwVwKYlo7XeJ5KKwgMreJgy4XQOMWDETozRcVAz1v
r2lFzyGMj2VBn7WORvjrNYG0qAcjY2MFcBt2Jeu8cdh0zfdifmmzyFcxFCH9/BcS0YOKSgzIoFBk
upaImb1sMEtInJn+YkRReuxz46VtOgcoPMz+dLI4OgyzomwWMOtJHF6+nA+KAu4GDI7EpEVTFfSy
mFMWxklpBbbpW+GbsVE8td+P/TGRgdbXbgDQ+Uh+4CgxrFdYZk00I1SVDrdZMdxc/zb1kZuFrZfS
4PZ+rqoLascA5CNcB8HW9X7adJwQS4ZWAAT7tlPfO+PNac4dWABGWVJ8TRRsBtJdhuGALVowHLQF
gwlMlB2gGH6/MHfybCo5IDEs4oaXj937V4ZwQh1xkkxLCzsgw+wnY/3CbPRkNu9lkYOAOMJo2GnX
svApiWUmf+3EkKpGroHHzuBTvN7IvphGVtLFDnIb5PKL4Wz0MfSsjj4SLf51+9DElOLvZV4KE9Sj
Y3GzFMlsB7YelvEOKStV3WJ0ZnXnDBr9oS2jvY+N2H6i6XAcgD6/V9o+/TYPCvEjjcD7DaHjzGtT
nb7e/rbVfTAt8KZR/Bepxut9SKJRg+Ob2UFYlz/m7pvO0InJ8m95KJ2yyH9KvI7c7QWvOiII8LQJ
osK6/ueZwGgfF2xlirYJC2ffdYq3aG5U1G5ftu/dlPu69nZ7lWtPBgbQIZWA9B04oYRVmnEx22DP
sAM0Ce6yUfJUrO3h5a8LzrwVWopmZ/h1NPeiQT3FBOhd9nJ7BfwmiJuHwFLVcBNB22cLiYqOLO1M
wFoYkPKBoVNu0o/EkcSTa7sEIjcHP8+t5Qewq5V1WaGWThDmpxJrwaTd24tY2yjQUoDlhVPG4VG9
1oB4npij1bUTNBEnjZjZHmzm0k7+ta3CS0Ogz5i9jCzqtZTZDsu0nSc7aOxdBAT9s3Q+zKrduhQh
qPKsFTmZBohQFbZzCMq9NN6GBM3ByVavmddM6iFuRg9kbZIYfG0LQVyJUA4jY3CJBH9hzMKlA5ON
HZThtkkopn87LsYw6v0gsc1rj+eFIDEeptmgpEOvw2ahuawY0Jx7p2jENZTGVXOMDjAkBeXVUwPf
KGJwmAfww1+fWm80M9EqagdVZbmASfmMhEBhyVg2JWLEgoHWLcaYLBATYSbGY95q434apx+YsCrx
tdYuE+i1gHbE/EVwlwgmR8HUqdroMifoHObmXeKNjYxEYU0XCAbfIQKlIAsW58/PC1pTmoXBJiiV
p4+tt+hBriduJx2ysCIJ6oYrCzJdHI6IE5qrKUJSVLEDR/08wt9emhM4ADAZTRKsrPgcV3IEJQi7
aenzBCvK0IdPzuiXcHsn3zh6MDt/OL6BP8r/yQKeS/AA6NiHY8EVTu0MVwemnYCH3dz/scXj3dWI
VpAnQMpVWNAyRwNVEzwNMBTmpjSKChxiS+Npzdy6je7IwHkrWgcCG/DvgfoQro1ILEI7jYRER+Kl
7n6gWO4V2vPtBa3cnysBwoISBsaS0ISAWPuaZg+tgU4edrgtY1XbKMoLSFfBbxfxW2nesbaaCyew
uoNm/UL1K66CFnWi22L4pwpPKpbynxj+GRdhqzkYmtL0WEpmx+HWakD8hMbmwS1KLfbadn7ry946
1HZJn6Oskpg7MT3+W/0QNYMxH6U3gNoF9cPkyigEYJ4EFupS+jDvC4xXXl4QcbpgPNpH0bOev/Xg
bzV7ySUToYwfRAumSa+VeokdiDYgUzO6Y9MsOy1KNw6s1I8CtJQsnLbMMPcFzR7bMJO4Aetrx4Bn
VdPRmQ9YyvXOjynGcNRDCiQUmB/6iR0xSvyIJAj4AO7QxHPS7eiUVBVIcUh5LtMvt8997Y7gkeGk
mIAdg3XsWnqdmelQ4rUJdAwud7NMT71YVWXu7sr7CZAsRc0RKoxMBTd1F9q1LGVW5nVDAniG7tR8
BamGP5rnBAQIY+yP/a/bi1qLMUDXBrIf+IgcnytcTAtIdGUKVYIG7c00PadkU5ZgytpXarjHiMBN
ZzebhXxShumlqt2GRqAwkQ2dWDPffIq6ZWO8AN/b6zVXbQ9t7XIa3LPOD9U9RpYTZZPJ6p5rYsAb
gsoHUgooRAq+cIoqvcPmxA6U0d6OdNijKLnt2bay7QPTJVZizRhhggGCeki0AaC6XpPT1xjSN5p2
kE0Vuu0LrUebuGEdcr2yfZ3ksidwzcAih+AAtA8ohWUIejPPClPS2EBgSoGiVq3KcJHTBz1NIhuD
sroyThOH/DXq/yKPNQGplkUHrGweOtSOHfRijqXm1uwuim3JOyjit3/bHOtCmHDlrQ7jFlt4tAFm
Q6GPdZwze19ZJeiBFIy92IAGa3CH2mw3BovLrTblW0tPgNvt9E9lWKpoFy1nfzQi3RtDR3sCEKfe
TlltHBEVFXtlTtCRGMuamdcsBd8a8Pahe9oWKdmjuLTUBrSwQV3OL+jwP2C3JO/Augg4VhjNBkdB
LASlUV3MBLFyEGf2e6XV32Z1loHn1+4L5hYbnFqRjykQ7ovO0nbqOgt7b41eFmo70veniYQe0xqw
H0R/Btr8fdTIafMgBfzLCPeub8ycpXkMBhU7WPJRu7cMTiY003FnYozV92yahuC26VvTY4StgPlA
h1ElFJZH+7m1BwrnNAKfgzUDCtGWbgsWKlr4tyWtHRbuCxiVsTC4dIIS5woQQmPJ3eDBif2Z4lra
di1ryV5dD5x6A/R9CB3El6NqAUe1K+5iFeMu1UsQTYEPqUIUlskgy6sLuhDFH7GLR4pYcaxNNsqQ
QG4NmziMO5fktgzmumbS4IyCedXSbZQ8BFdHT+IBAxdiJ6BhpbuK3bVu5CwDGExCWUgkEyWc0Dhm
A6qq3Kkv7d2Y28TtY8D/s2mR+MFrKQDMZgGeEjUsIN5E7G6IxozUNhMEX8VTMvxSnG5jZ7ts8mMn
BbFTuqXxE5P1I6+qBvL3wD3CbzXE6HXWQPhDEwi1qvKY9+ZTQ8onMwKvmt2e/0LX4U3wnksOyRJU
I6rDcR4y5GpUM3swIpQE1T9sY/ttKBAd845OPkVPrNh2GbMbmk9OMNTdYaSNn4TscxWpd+Do/n57
NWsm8EKU6G1nI0nrhUBUamI4m/0eG696X/sc6CYdVrB2SJx1Hf9yfhmRtBR+woAkDXGCsdwy8Enm
IJHcZjLko0yKoOmLpqL5D45noOlutZyraYP8dVX6t/dtTQoQNJjXh1gZOU7+9xcGAmvUKi2HxcMY
sbs4PurMcOep9hSVuLclrZgiFKVg8RAk805/YT2DA7zAbCBVNzXF2epjUF7McyGJLFfUAI4j0oJI
3kHxxCRTSJkxG01Eg6mNd8VC4XjgEL1ZKb0p7d9zI8wkjs/astDoByU3kPnGTKfrDSyAlq37qaSB
ZWfvdZyD/WJSZMzrK5Es4D9wA7EisCYRYe/avLHycexo0PSenoHDEAoBSrCldqtvZbW9fVArJtbC
P5wVCiwQcFmuV5RrcCZI3NNAS5bKVROdua0df6pMa3db0NphIX9mIpzgVXLx2QhpVC+R0dAg0d7b
4kgbxbchLCt1zzFeb8taXRTo1LgwcHiIsynhiVeAws40YP25L86Fdp/KCGZXrhIPz/4VwZd7cZUw
NDoG5/aAfaOmh/qIz8AyqbJiE4+R5C6t7RxiIB62IJ0Kz/palD7FeT3WWM3gfB8S41i+NOgAWzh+
XFZHW1M9wFNQVsb4ZMB5hWcia0qbDihiBUOMQV5eVG8fkiPpQGyJQtLtM1pLG4A1+T9ZQig2p6Rh
c6NiBzMvPy7fMXKVnuNDPLhbBcwnMgqHtQP7Txz4h693cWRzWSqgJg4cdI+3J72+m15t9eftRa3v
H2cnBPYEZWr9WgjgokpLZpMG4/itjT9r5ktON2OLgeLsUTfTzSQjhl7VDfC3/E+gYJAGa7QI0xcK
IBhziQ3WFu1LujyV6t1QtxLjt3arbExE4eYP78fvVskLlS8HVZtRHaMowAft+Gkon8a6825v4Nop
wSPnlxbMZygcXG/gYk9zm4PaLAA3jacVgVVOm9D89aczcrmzAoAQpABZhmyAWFUqgEzvtBaKHkZd
uilpX51po+b3hV7s/mJFAHUiwkCVDGWy6xVhRFZTLGYIvTM+AyjvlvEZKZXoLwou3ECgdICwG3VF
4dGozK4cqdqEQRNuUsvrqZs7n26vRKQk+WfTUK5EIhdV149vRd6Z6E1RMcvashIfu9seiNa1XmMW
iQdmzeJOy5JXXSfNFim0xRtBzXcsSqfY9bmGwayzNmzMJVp2eWSoW2NIAcky1Plej9Ce36HnbXv7
g7m1ElLCv/EbyGFhOCzAi9dbX4MJa+ocGgbdot6HDXsqlLsifM6GYWehIjXTr7flrV1Gjhf5nzzB
ooVJxMoB/JQBmAEpODxRnW7ZG5ORzq8FK5frEl1SVcF+aVYYBpGl/6ShhgkOSb5pkDABogXswxoi
ltBP2tRtTFk6YM0IAHfGa3pIun64OGTJ0jkFNj6Ixzfw17hK951UshTHmhUAeSbEIJRAMkVwShyw
Zxpxl4RBPjugHVXGdKelxteuNkHYptgy8paVcwOsnKOFQRgPenX+OReGTRt1GnYRjI5lnfX4F3iM
+S21MRimkI1+XHkgEIRxaAbUEf17witEqwVg4CpTghRDpcwS9F757GnD3cwnFieemYbeUspe9ZUz
Q6oT7FKUh3942q/XFxYkm7PK4fdgBijMjRTmypRyTQa6EfnsF848IBrUulGmRJlNJUhGfTeAZTss
dJ+mkhv9UQpHCCJXzIfDYvyGsH1Mq9FAWEExdNwvFpmugSFuuvnHyIlrKR9saahRAHjCwC5GLzTL
TSSb//JRwbkEVHsttAKCzF/QuFDlaMSxCIMM1FHGl3CMNkp3nw9Ptw3S+nb9J4Yr/oVi96Oah0Zc
4h4VSnOKqbkctbDYlwWVUTd+vELXCxJMbTy1JiYTYkEO2BDaTbSxdnQ3/WHPCx4gFJhQfUWaxsBk
dtGvz+MWDsig04CMb3lIPFX1HQCpElBjpYbE21nxT3k/G2RpHOGEnND15jXG1OVaVUELOj/vH9V5
8Czzbh5zT8l8O33K9E9sVPyMlhJQyMo7yyXbnKHX4sBO4dgQuVRtZWEzy/a7lrw0hls4YLfOMYZ7
pxvnJfLbGsC6mDyGT0Xjq8oW7OR0elSj9IsZkk9Nrm5uK9JHs4UvwmaoBmCRBqpB13uBiQuWESO1
HzTJtwJEt7HtDeURj8/0oveR94dzjPk5o5aLHkY0FoIeTCwJIafYdPCwQ1BKwCg2gxJtkrIyJb7m
yu3gbjpnS0cwj9Fg14saFZWBDLnFNs8wV+kWLqFbT5//eOfQ7Iu3Bb6dBb9M2LnSidNRUWDwl3ry
aetlw2c0inFHsJo38/wjd37eFrjiHfAx3aDYMYFSQM1SWBamVJhd0TVKgBzM1GxrRUMfqKKrOvrT
l276bg9Norto88g/KahH9V4N1G6HbryO/jl+gSswdfCEY4osgNfXO2y1Q62QwlICLbdQk6/rt8kc
ZK0+IkUL1xZ0ePNp4QTZaPTgXEtBYnOic2lgwSRzdT0/mA4mUsATMmbi0c7PClDt3BMjfUSngt8r
Lh3+HDOIT+AAXkw3AquxGBpZhWMz1HOVYNSPSfOKiTak9cCPfvto1xT2UoqwnVUzp1ZIHSVQqi8t
eTIwva5aJDI++sxYCc8EwUFBoUq8FL3SNVrDUnZG6iTOdjtnfEnKzfxc2hIrt/IEorILAClvrkXu
XVDTBe2g46Ll7JywHTDDm7S6p0vi9enXP9+0SznCU+u0dt92dsbOUQK821wf66bZkkryWqy8f1er
EUx2vNQts2xsW5IsqIkcy2EfWrZbRGj1lx3RqsI7OsXlNoF1tlVBD+qprnqNtOy8lF8zYwtis0Qj
e0PRnizzEFUZxpY/WVntTkGr14d+qmWwO5E+9veVu/wC4fBsDNSqWNux8+fYdgFAMFx73ORBf4od
N0q9KkbqyGtC7w5MdhK9WdtpvMo8PwDi2g9dmbWe8QFAAzvzeUbzNmn//wipaZbchLXbBn5hhDpI
iyJfIATuC3pr0fBqsHPWPFbVlvS7aJTo5toduBQhZG9GxdLLcDHZmScRFaNxbePByaKddGTiyvuN
Sw1UId5w3snK//7CEaQg9HQizD8/d09zfGzj96k5dVXtxeytbx5DNZZhgrjNvQ69nUuBYpxTLBi3
2ahddC5s2x2W91pJMKMJCwx5s+ldqUWuDqrbLGnd29d9zX6hzxxALBNJKgSQ1yvl5VZM7oXgtKn8
lFhwk15HVI9nE6W8e9LL6F/WjvBSnqAlZZfj3XTa6Ex7dLTPwZKGLmcClPVv/G6yFHcULhGySHjV
8QdhYTVaeae2GKOznu6t+bVqT5H9YySl2zh3QJrBFS7ZvY6hX8VZW75NxXOr+HU+7OL6L+7F5YcI
K3biSEXfih6dm+GUsW+t/jmaJOqzdvX4KF0buSY8qOL0towm0xLpRnSuoCddqHsqiL66QVakWtMV
lMII2pHRNoIxnNe6MvW6kVCbxZhxstHKb1NVf9byfXLunO4tJZ9uK+aaolwKE+46icwmHTsSwX0H
i9dknlLtKWpcve22/zdB4uuQawActU50juN0U83vWlZ4ZqshcaJLJIn7h8YzvN+8uQAJH8z2EJ/W
DrfZCJMxqIstTVS/1TZVDXYMYxMtWxpKntgPAZkoTnhjew2EbPGcjmDuNuHfeXqx0aLvi/OD2WcM
Kt+Q+ecc+1YsAcCIDw6gQoaKnnz05CBrCTLmay3RKyu2rNBQg6Wp/UzBQDCTjOdmUnIPRBCHLlZ/
3T7ANYGItpAj4kVadFRdC8y1phnsNNcAmMVIm8LeZ+pnp8NrZ8XeEMvGKq1JQ7CFJBvqVejkEA5R
H0unHo1KC6Y0Ljyrdb6HheqHDfnSD3MQM1MWFIhvER9XxvtXdcQDQNiIOAGSV2VbofMhWNTUcwbr
rjCWz6pSHpHX9ljWPxl1uO1qIsmF8GO6tJ+CWBEzMMfgHJ1TiIVj8YvCSaFq+/n2wclECCY6MRoo
khUh/5vqxzzrfBQ8JVdOtIwc9QD8ORLsuEYYPyucVlOxqOqdmJ0py/3FoTs8F/u4eb29kI9HdC2F
68yFu2DaNB7CDL65OmWYbFZ6hUG9XHvOshRjFlGpo/coRD7fFipbGrc2F0JBixXqQwehRo9WVgYA
aLmltSa5zXyDrtUASwP0EyRTgEr+P9K+rLlOnun2F1HFIKZbYI94xImdJzeUMzEIBAiEgF9/Fn7O
973ebM6m8p6LJBdOudHUanWvXguljEsrIyVTPZiwQljrGbzx7Vb6aCIt8i001palxW6I3ZEpdGRJ
BBE5ZBcGdQf+e7pVVl+dNUg4WAZ2BJLXi/FIk4mhrWHFhEwFc5+bvgk27+OrnAK2HRKVM6gHxxaZ
/4WVRqlVhwyIheVgA02fQCDdRs9x8dTuGU0/Wp0pmuYCUEU8394V12dqVrWHiCvEdRFSLmsdrGAg
iRcu1ivVSwQ3OWj1cmLvb1tZmUVkKRA1ItYA6cQye20xkrQxbrPI1dkJ1AlepyUnam1oo6/siAsr
888/7XCIfusUHC9ppDnOLmVfa+ucdvVeaTY6+K8eiPNy4f2OByJST0g7zcP9ZGgw6twgJQIbI36n
AlT6qROY7Lke/jT8oWy/C1XzRvMkB3RjQI2s5Lvb07m8Uz7sIyEMFAsmFd1tl/aBoQf+NWEZbkkt
SCEtx4av4wuA+VvR99q6zcD/+WYGE5O5OGN6Ujqtm+IlkcfTgfWgju6Vo002ro61dUP/4axGB+wP
3p6XwxmQrXSKdMgizcxA6GL7evzYqoA9b3FErxpyIJaGYB6QHHXhAjuLcVs4YxaZzgEiTyf4jFSF
JOsQb6Q+104V+NqQRQexGWrgyxElTUIZ+Kij2Ei/Q/6Qepqa0OD2LrgK2JCiV4GZw1bE7GEXLlYH
3ARQY2U1jUrxtRyfhQ0uY607FWTv0GoP+Ic/QSwbT5itXqCr9onZMt67qB5CYGw+0ZcrpotRdRLD
yCPFHj0TUlWTc1At9KI/Dsp0bOzsYNe+yEJit3u1awJefOP5Fj/89SQDNzjzcAO0AyDXUqmIZ3Fc
K1lMo+qZRVt8NVcpGAwR/e7ITqAW/7EtL4fIiKyV3E6KKCnRwnByIT4aR4MQd1lPj666o8y3sgeb
1gcnPUBd4NGFCnStP8PjbGym60OIRk9Ug/HqxiKTD72oT96GkwycOv1YRmPx06h/AR7ZyA2PtmYC
OwkwP4BLTdRPLweb6WCAdgE9j/i3Rjxq93+NTsNsgvbnPwbmD/g0hjQtzAr8j2UUm6anNGHtaSMC
7vscifrbp2J1KGAuRCMcLlKo+l1aGvO4K4VsykiK4STjo1Wxh4Iop9tWrj2JM08VwnngToBpXlzY
fOp4K4hWRulonQnqG3rxA6ztT+X467ahldAAlnDG5swEHtHLhIud1WoyxjqWpmj9DMxv4lvHwK9C
zxU01zUITFgEQWS8hYpbOwAXhhev9ymxnFHJYdiqo1Q2Xl99zci5HsihKGuf9kpQ4x/qQ0HYwMUj
xj8IXS2kC93o9hQsn8Hz3oH8A4rfYCSY2SIvVxRcVMBuQ947anrhJXniJfJLJU8WXA+xZ5LPjR20
au8j/gcmGUjexcDBXOrYSIrgvGnjV1J34IktasaRah2skzS03J80VuzzivTH2yO9vtfnLk44dJSX
EGIsUeRF1SsDCHRYlBJxtgq8BOzAUYPMIW+DMmwYW3Pi+vzgBhEsUl7WUtK4KUwOwdqJ4aSUCFYA
O3kkeZ0Foo6DXJG1X3ZZtzdL0gVogFMOlWMXd1Am4Cetgrx30o00gAJ2sdHjszb9KM7iXMFjgIFp
4Sok+h3Z2NRw6S67I7H5tbSKk1HEp7GOHxr2yHPAF2/P++peBy8goEVzgQsV6cstZkK3dRCZxSJb
exi+pfLQG3DvQ3NA4bdJDn2TelX/ZNlnXWu9GSRDX4tzre9vf8bKhYYyHnqOgO8AscQS/Vw1wOUk
MaugHow+tslonJ0G8ZCN62TNdUE3F/zmKALjTllEDZ1GSh1vpypyIBsvXgsIEm+s4JoL/mxhcYAM
c+T6pMJCihAk03+l0zPZMPGxOS/fmViuud0H/R1Ai5vzLvp0obSy0yXSOyyaVNdDdYYo3+KdLn+S
gwNOeFYHBNrTqepJtuPWuSjeQY02y2v7aflnrL6xB7AyTMNOdgeJF5ep74WKKsvt9VyZB0yxhgOG
FBeAVot56BQBUkQNTblWPh7GbqZZ1rgHeewNO1ctyvCQqEajjRWYS2cWFrucjKk0hcZIz/C0J6Vn
1w54bVUoHzc7YZ7VH3X2WqM6Xps+jQNlE7ywsqEurM8//7QULpsmyVLkxVXQVDkPk3xQtDPN3v+L
yZxfOy5yoiiQLbJ2UHCiIwCOcAuxgocO9TpwPefp1otnKf/lfMzl/A7HC2HuR14cD5VBLldJ4QqS
6djWUMdJHnvk/lvXmwC3kvk9rw/5JPGCrXzXiVi2BwYR7Gc+xLq8zDnnX7PsMRn23eBrtfDAgX1g
zp0W87MiN0p1K/4CLyNkh8FygwjRXpyBrJOgnNJtFhUV2J9MB62QoqZboKC15QUWDDxE7qyHsAQZ
1O4wDb1FWNTI92RQD1l86qrJS50/txf4OimGmvjM7onmJlCgLduhVa2gDu2KKmrsFxeA16z948TU
HwFEc3/I4lnG1sa5WbluLywuvH4+dEWeovQROaCRa1jQQJeypn/0pgx6ZUuVefWQgs0J6G4ArwGE
XGxgLQUF9ERkFY2jn1dQu6xfK/vJbduA885PMuuVihPvCXIW5LnJNnIja49FRBQzFxLuF4Dnlz6i
AOIOaRjEclXtMTl4apbex06/b2zlSdbjd1YlHhH9l3JoIZzbThvXztpmxalCFhwsZghxFps1HbO4
TwGTjJgKPeq2a9jb2CrqRiphxQpk7PA6BZANyJglkbFrpUVeNLSOhqa1d9KZhlOZc+3411sVWREE
T3jZz71ri7lsFatx7Z7UkSDfiuQB2pWHWNWOWqbtobDs2xJIiP77bZtrI8Njd+4MxSsNLAmXXpY3
lcWhTNFEJe0c39Iqw+97ssU2unIkYAC7AwQ5SNZ9KEx88uXFlLJEUdomAi/KF7XYZUl/tBPpZ9bv
TaTByvV4YWtxb9Qkd5oK2YHIHFF+nEiYtuPZdOXGzr/2K9j0UPucEURIFCxBjSYr1axtGI9Ushdi
MI5Eb8ieD/k5z+sHPePfu07V97aTbnVszlv6MkaBZXDdzqGWjQzFYpsUOAgj5F94NJbnKscTyX1A
JkjJaWC4kRpvdfysDhQMSigWzhipK9hK05QVcBY8kq+gywFWa0I7ALSGUy+nu/Tvy0x4ZM9sxUhN
oK617Lvm+ArNLVgXabIJAYV7dNrvNIOwPTJPlvO9ynbGZqBzfQbcee8jcwd8PsK+hQ+RXOognc47
TF5t7keZ674iANW8fdKuLzwXbfjG3IaIfMtVDai3OCu0whIRt3+6rgIN7tIv6CvTt1IVKwsG8R+Q
CZKZhRlX+OWRdiVtMrs2RZQbWqBmCuJWmp57aG6fQUj/h9YJsEdbCg8ryWvA1F0yc7ogn4A/l1Yh
72C1lHZdZJbGY9W5AC8aJ7dPPNSCmtS8m7LMozT/JmgaWHEW9PlDXrQbfnolrTF/xaw5N1d+8di5
/IoSmpx5LKou4hb07ocd7k1PFLt2/IcYD5qielXV+w1aBG6v7VIiB+Hdpd3FLaxQp5FyaLpI/JFO
4BCPKlEN6p4pMB/SVwgLpDvInueG5zLf3nq1rFzCF9aXghBlMpm4g2FdzdR33v+S8pAkxBu0dgen
PrZHUGqBCScguINvD/zasc9lJQ2ciMAczvqFl/M9INtp5z2HZfbLNE+6PNEaBU7hTW27u21qKWD/
McefbemXtkAJSikeBNhhMzPToY4fO/LKJMgMoHQDfuixUbz6xz+GfGRtggTHXen+RE2Sy92wsc22
Rr1IHZERZf426btIT/uT6YITAqq95nupO3cjyTaMrbxJ5zlGZhy+CfO5fJN2BrdBdVh2UW0V+i/H
kOoZ6SN3hKSiyv+ISUjuZ2PcTTsKigfhgTO2r/cil/0r5ZxVe9JLsZvivKyfmg5lq6Q0yY+W5XXh
ZUNhv1Ql02twNFBp7iZLz55JzvU2AFs9VQ6aWtTlIa1MoZ6G1sqN0FFY+pgZkm2Rxy/1E/9dYX2u
WBK8l/A4uFzhVrh00M0RK+ypu+owHPNH42gf47O6g26Wl+meFAcrfKl+WAnUGwN7I1+96sSQH/rf
D1hs54wbAzfZ1EXdtzrfEy951nclDYfh56Qe80Z49olDqFnbCGJXrgbklHVAVdCvgAaC5c6uZU5F
inGLTBR+bcWxJ3RWHgc77t/sMk6ijaM0T+QihLgwuNzAlFXcBeNQlA8N1BWaow5sjq2fqF0FHTKR
5fBaksmHhOttwys3LcoeaETA38i6LnmccFghd6LpXZSVuuHThErP7Kdkf9vKdQSIBwE4b8CViEIS
aK8vt5FidrxT7UJETRl22T+x/ls3NqK/ldTepY3FRWPHia0mHWxY5je1j5ri3POd3FXNnQSNQRsC
HNN+tTwR6u09b94TgLJvD3LV6X8e5eLKYbqcEiGpQOR+ThNxz1sjoPx3StEnvetCx+hCLsWXjm5x
Nq4tInJC2K5zHz0oky6nt05b3VV4IyJlctSXKjcrD90C8dfb41u1gjQDsvMoHCGHemkFdDVJU+tc
RKZZqadC583JRHfxBmRx5fmMTB+CWpBCAKWJksulmZj3eVxTQ0To59sTqBlbfuVDFvfV8LsHRjb2
vz4frOXB+2xuMXep0XeiznQRyQxtuGY2UBDIDuI7kVYaTHUu7mquTI9oL0Qbv6Gx0LBi5IY0R/jg
7sl205R0AfIc6gNaunNUtUvnVAys36vpJPetgt5cosfNa0Pd4qFSJzCtJ9lWW9F1lAXw/4xhR0UB
aIErWv4RzyHSZk4flUqd/jKaIvWZ5NpTJRPtbmrrGL3ZRgG2A8g2gIunnrqzBmLZn7d3yNUxx1fg
6fXRPg3SveULTBh23455IQEpN05ZWXo8TU5dt0WcdLURZzPYhsjbQcgI/1zuECUdAd7ShcRJN4tv
idNZAyheJPofbg/n6hL4sIOUM6if54TVwicbCqOJHLmMGlSmg8Io/7Ae5ICkGE0vzqrgtrXVyQO/
3f9Ym0f96UWu547JEkRNESTsY9+1CmU3FSB850ie/K07/hgYSk9z5zHaaBcTyGjDh7hpZYQyhNfo
8bko+8DOpo3Le32d/mNmcYk2AALlBii0otQxv6DdPT7rvZtu+P3VaQMpADiF9TnmX3ilTBWyztIe
05bzA4NsmNXws3S03e3VWd0L/zGzBG4Jl1CnR6tp1Om/u/4sId7Y5y+NPmzY2RjOUkzKplNtKiaW
xkH3so0KR94Kz+r0Dbc3e7ULr4fcEs4QUpRA/KAhceFka5fqGY0HGal5k/5T2THITVMe955UrX5H
gBsP4kwfA1LQLZzsygjBnIWKH+gpAGlavu2LGoIGdlkMkVBaSHDjNWjxnYZO6tsLtjZCcKnCU0Do
AiRr82d8Ok6plmHWtGpAgmtXk0hvoQpaDJrPUwxNOICOl1vdPCt7ZGbRR3cnIByIWReTqtct6AT1
aQCSxCi9hgtIrKn57yyt0K8xdOPx9gi3zC1uLocbRp9bcoiklHvXnlqvA6eAV8flEJixs3Evrxxm
NL1jwwDcgT7eK0hVp3NmpOoQsaI8ErU/oOD1t5BSbMrPJhZHmQhdgjpOHyKreCOtDFrlnpL3ON5S
ylndgf8Zysdl+mlrMC6A1NaNIaLFG/RJdhptIEky/r1jgn9FIKOh9gDt18XyuCJ37LazsQGhKGN0
v7T2azxFt7fA2kg+21jMWC3SQbJKGaKhHdEpRn3BkS2OX29bmfft0lmAOvsDHYXCwtJZMKUG3Jun
Y4QXrfqSdpClQQSYH5taK3cKz/QHKx7lRhp87fyC/wCpaZQBgUpcnN/G7YRAq+qA2jJBTxyKdSXO
bNqM437KCP9p2hl5q6oB2pSpEren20NeC6iACAGAEGB5NNCY8+H7tEcaZZqUUsHMSuSOnemoGBDZ
Q7KqP/X95Ek9j4R5dKV/2+zaTKNkhILGR71hmSyzTFDc5DIfIyIiohQ7AToD8V1aZ5l+uW1pzXmg
pGGhZQeIOvTaXo4vo6gcpW46RLaLWNGJ+R7yEJZnV6XqGzHZqpCvrSbIj6E9iTB1zkZemrNLOkqm
GGM0JkYbua0cMs/MudXv3XScCq/njjFALXqE3ElsVclWUWptYnHjgEgKjSBY1UXEQ4qJaqzXp2iq
+Z1sssAp3SN4CX4XyvAP/OiWi7myh7wB5EyhxgWgCQABi+ntVYKWMcCYolTHsEzpgYHT5/0PJf3J
2PtfLuVsC/lVqH6hmoOg+HJuNWMCYkxx8PDN5J4BrJIOkNyDWKqub2zPxR2AFDKOIkpTBvLl6FZa
4hxSZLuoTRo9ZLVN95CcB/lP2k3B7fGsW0FdGBz3MyxocfRU2sbCplwPgf0YDnpm/bFYVh5uG1nm
h/8dC9L+swWQcC0v64Hmk+hw5YQV1PRqj3f59MRUPj6Rtm53aaXRfVyau6R2OK7Ult4pVSG9fMin
XTqAmz5NwLJcq5PlQfl32JjoZTLj/37drAE1SxABxn65pk42oElKl3qYphMaE3VPT90DtdyT1FhQ
FmFsggU/E2HLn1XnwBrbS6ZXXh4cHfl0e+PqX2zmj48BJHWm+IISNooYlx+jKGpeKgAYQf3GF+27
W+Yerw7xOHoW3TC1tvYWoFGoFIDw4KpakCJv3la6ooWtYoojxV5DRWaoN67mD+XCTzfax4hABwI4
9SwkjxjxckQF43XZiwRbrCz0YzXp5CjjtD+aA6Y3c5gaTVCZDyoneatirLOZSvUgDXEiMf1iEUuc
hIN3NB8hTad1TbOHfCfkbWRv+AS/2ct5DF4RxpXA6QodBSxwebexVuwcp1IC15isY29C0IWxRgs6
qbyaBi1Paa/FmFb1WysGske/Qbq7vekXXvhj2ICyarjTgL6/oqBu7Ir2ciJ62IBi6ygcNQ5JXdOf
JG3/kWXvHC2NO8FQcOPPf2EYyUUNgAQ0my9b1VLqGlWXuHo4Kdaex/UDS9m+bvmjrY5HIxnPVbGl
yLG2k8CSCbJo9DNAomXxeFcywYeUFEaYojwFpcIzQqStIvoy4/cxoQiI0H8HtCoKpMsXLvgxUcU0
oI7LDmO7bw7pa/uPO3lZ7Mlf1g+6JXu6TIdfGVyMCgVsTegxDOa4LpNyp/1QqFe8Wy8084z35Ckx
AhF7W3S362ZxyWi40jDcZcKA1NTWeG/roYyf+jQoHum9ddeTvSo87QEMRa/iiXcb18AStvrvWAFz
g9exQWS+JDBvGRkGFc3GYSuEn0z3eRZUcmeqb06O0l3uVa5nVK+5qnhF/mcTHLzqgsEUjJAFXTEA
zi5KH0MVQ9lZxnqoKA6Y9nICOhIQP08+cZLyVFaQPehVa9pNjtb+5InS7JvErs5VQtAj5DYvTNES
z9I6YMkyxu9aPrzcPlSzk1o6sbntE1xOqFDAj106scxVUGpWUP7RameKqrIVO93ozENlyK3U9prj
+I8p5PAvTQGQx9A1kBjhZOysLAUS/eTqKIkU1QlBwZ2+lQtbJoH/Xfv/HRtYbi8NSjpaXKcYmyD1
eWz6+7FU91JpHsAJt8955dd6qBnFXrHw7pGgyNgKqlZHjOL7nGKEGKu6OGgo+vVAmWRGSFr01XRN
+61W1UC3p++1RZGVmZIDy+hGzmJtzwGLgHEDyAK80RK7ZanxoCS5o4aZcaaDc4jNxCej/uBOv7q3
BOpFRmAM94ldhwAJBhM+pLHlYURNf/v4rWwvnHdcwohB3DktebkEceLGLJ0KCNWX5T4zv8StEjbg
q8p2Rf8wAkWr1+pZrR8T68jRO8Dip8T5rsbJxtWxEnwg6gQABWsATsirPI6dtIVBpBbG1QNWGu4n
3o1TDLjmb+pmWz5n8Sya9x2sOWj/BIrHBS/x5aAhf9nIOta10Em4Z2rDvmTjwanpm7RMD7V0I66D
DBqjhS68wQxtOwlYmYCcu33KWLdTxq1c99oVM6c18URDMIwK7GIZ+tFKy0qxtZCrzeukf00JeDGK
8sXtoQUygtV6QA7XTYZTZ7zpbAu5sjb7c0IfbhApcOyEy/kQ1LKEOyAe6xVlX45nraU7JgsPtBza
VvvHHEYu/BnS3/9j6+rNZPAqdUC3pYVaex5fO+ZJ4rlv1p3VnbO/Bcd8LDS4AdAMi7/mdqXLgeVY
eqeoKZ4yyTuBsko/+i5YtFP7ZwXwgrSSe6sb/RFwW442rPh5hPzTbfe9EqCgz3IGOeFVqoNT5vIL
XEvklAgX5wsVjEBhFpL+drFVeV3Wtz4GivI5CiVI9yNKWbhunQwZWvgyDLSPD1qCThPzi8Fb3+LV
zjbScwUGmz4O+o6e1IZ58RA2YtrXdf0nHbWDCwdUyAz8Nr8qqB0OU3nS6hR9EuoJSuUbp+/a584x
lA3uXUC+8ApYOP2C1JDEpa0edlxIPLp2TfI163atcVLjIEvs37cXYMUcQlHQ1aFShV7RJWuJYeWK
xge8seqkd305grWNm0duVn7WQ4O54yPub7kFqViJpeBMQd2OwpWJVV8GppqbMng6TQfni7tj1o8y
RgOOG7hmfi/QDGS/5tPPovlFkp02p5Fpt4Xz/n98wSxuiw5AyHgv5hm0T64ilVEPh0zmaOuqTnkd
3wkVCu/Oj1L7kyr5SyLNk620v1EFwDXP/H7oD7en//q4z/Pg4D2CFBQIqBauZUgLlsy8XKH1tTTt
XUogb18CJKODc9k8NvQZCK3bFld86aXJ+cr7lNRjvErKvsT7x1SECDJqNHt7moxI73K5c0ZIKpKc
sF8tQas3L4zC78rM8RRRq8fbX3J9t15+yOKaqXLHyuDT9dBVcmU/FGnzNLpTsSe8V59vm1pxALAF
7h/gsXH8seKXg7aUvO0rpKhCnpJ9TtA3YpHsFRqprDd9pX3MIMJgeNUw7Oq48q3qoVC86bWzfCt+
LIe9M/y0hTdqgLKjEEU9aFNtLcv1pXv5hYvZSJKUAh+i62FSxb9ImnmQSQMf7W4cvDgeznXxgu7d
faa+xc6pLO8Q/SXaQ4Znltiq8i3TvvCWl5+yuG0nDqLZCZMZCqC7X6C+ral+b5xkfywav6wDnm/U
PJYcpf9aRNsQWnsR4YAX9HJ5wDLnglrb0UPVaJEmlI+W9CZ5x2vHy03tpDu/mrw+asBeAdXBuj3X
voygoupSCNw2+zEJBfWdZOOrPiSHL+9iIKgh3aXPpTM0YC2+qtHrplJqvJ6hXVd80ces3bGkHwJ1
nO55bCiPk5lnM9W4HeV9C04Tl6m7pNOetdgGdySx/rFFN2ftLcdvqrQIMtfpj6nbvuM/hS5ezU/Q
1/mmdTY9d3bBniuqlw8C8J1gAF7XJ1M5nnrRav+F05mV+OZIEt0ny9LPfONbfa98ZEBk7yE9OD5X
mgtBPlIpfuVYT4abgHq3UjXXA6eO8/dXHMLKmV9k1mG+ArcQp+x0A4x4odWToOFAlFieU2eQ+faU
0fKg+7NVB12CNOcNBpQimkGwlkAIffiHT07PshU7BqW8EZaWgIh5r/KXoXeqQGRF+hOEm+OdQfox
97KWsiPqOmAdnIy7hGocGLRsRNNK4r7LutPQutIUv90KMrqsaNI7pYm3WHlWPAGufiRtZgFQ9MYu
biY6JEXeaL0RglH20BC999JG6IGACo2vZ/EW1ug6BEO+HLsbYvcgRkGQfXn22NBrueh6EirdN51k
XrVF8bZyx8FhoASIXhV0GLsLdwKSKU6SQpIwBklOXjVBg8KzYT1DWXVmaDoW1Gvfbvv7+VcuTi4I
yqEtYaOnDXwGizFVZdXbdZeTcEKR6Vgaan5foCroGamj+arI810trHp/2+ia38RVjuItQikUCpfk
V0rK0EpXZGZIRvNb7OauJySOcvxit/TNaGngqslOEMub8i2O+5UwDu9U9AjgjYiExzJNNLjMbcze
IaHLdffUQRdhl1cmhAMgRL7PKFp4PDR5/eYs4RvOZHaCi6me79VZ7QmBKZ7Kl9snti3hgEbWDIve
9WhVYrO+8nHj/l7Zo3OnIoj1EBGDhGMRJgGciUQU6hgh5aB+TEC/5blK85f1udlJALYAbnuws6Bl
YOnvh1JB38pomqHa9aEkhm+n70N8SpN0V48xUrWbQnHz5CwnD29K5NXwtkRnxGJcvaJZoqsdMxyS
IInmIgscj+pNideNwGb4/Pufcit9unI2EAKh29wx0EsJT3O5YLgWWlFXpRW62VdW7lV6yEDbMyal
z+iwUWNYs4XUJbQC0KDmGh837Ce3qw9NIlBEskJb6IfMAsqg0dBHqhwMVnpu+u3vD+BHgAcFPCSj
IZlzOTShtY3SAYoQdso92OnNbseyQ1VBh1qnz71w7lwSlNWWsu312QNdNGYUjX5z0+hHCvfTIHnj
ZKk5xnZYxnKXMK33exMPBteCROsgA8soc9/lw5aI8PWZ+JAtwKnA1kGv6uLggaloqvBgdUKd03Ff
a/mR03xLbnulQnhpZfFAHxWQQlWEOaFo0m9GQr1JAxGTkgexU+2NNg4gGP0k3ww077hp2MaK16e/
+jzb1Vt81dd7CV8Cp47QQdXQ9DUvw6dptpUmV1SROGHdqLsyu0fKux6Fp7spypAbaYnrK/jS1qLY
F7tt01u4LEKW5k/QBsQ73NoZxWNdTFtOZ+XWmG0hvYqICB3tS4hMMUjSmJw7oTZPqdJn7xk0WUFS
WtNAJJz6AMXr56S0ANkChu3eaqh8u31w1rbSB68L7KPSukyPDLQa4162TqikoEVVu056Rk3I4baV
1ZECFgbwA7YrMNSLvdTKhKgTE06Y5C9DXXtpaXqF8ViCUXpQy0MeN/B8TpBnP28bXltNeHYk05Bw
MFHBudw5ut0Pok4ww1VTNqdJDsOzmaj3djqo94Yl1dPfmwNDlYPbEO10uFAuzVEF4rI9nZyPG1FR
HiX/nqV4vWhbWZS1ZftsaOEB3MGoxqYZnbAHRQ3ezOgw9W4PZcvCYsUgATsKWcKCSkLdfR3TjS0x
z/zl/QdSDtQWkH/ETXSlBDGgR4goneqEINLy4l8x4sLpABI7cyurdh2DwhDC3FmDAzf7spTCSmqW
g1Cc0K3+iZmHSFokQTHufDZ40vw7pgLEEYjBAB1C/An01FU7SeZwzFlhOWFJQcFBqpj7UG82N3zU
deAFEBFq96DPQXEX7ZuX26zvLDFw3tohU75Wg+qPTuUX48ZQtows9nJNIcOrZp0d5nrqtb3q1dr9
/7eR5T42BHNiEJGGrEh8vX4AHi0AvfbtrbwyEkRaeAHO8hHoKp9//un6cDU83fUxVcMxS44gjA0z
IAUbwoPbZlaCAbyi4GmQwIVS6TJS5bqUZgbWkdDKssBNqsc6uaMElHDkbSpAbN8OG/jyFecGLBfU
XaDHBI+zbLse2VROcNhqWNsHy/xi+5XBPXcrQ7M2e1B7AnYNQSO6mOav+DR7TE0GMZaTGiJ07o9O
VgRUYTZAVlulnjVDQL0481sGxEBXt3yiqGqnY/7Qv/OdW43PUvep53LD8ayaQUUV4Bf43au8K+qd
FsjyYcZAM35q36f5izC//v1WmB8UHzo3eNDPzvXTnKU1VWvitmpYNp038j3r+11f/+7ZGzQwt4rT
K54Ujg2646DemfUb5wF/MsbwJnJQBlXD5KGL77umChrLQrLuLDayYitXAvoBURyc3Q7yKYudAEnX
Sc3tTg0V6weJ/4AN//asbf3+eaCfBtJqOiWpxO+fxgenev/vfj/CrDkhhKj9I0j59PuNQcsLq+mh
vew0LZwmuHWoy4+3B7G2vZDfggDojHpGD9flIBqzTHmda2pIq9+F0fhgUoT+5EZYs7rkn4wsfHNs
agrQPDpG0mcgSO8fsY8TM3031O/oeNqIBNbczOcRLXy03iYJ7TtVDbu+PRj6OxuERy0amFva1WsO
FC4aym8z+hdU6ZdTZ4xAv/dYuhCKHJUXt6/DFIEWwLD25VbqYnWrwcvgVkByF0Q1l6biLsG7tXXh
q2fuuQl6GVtYhrVZAyJ1VmyaCQiWjSzElNqEF74aolH6Xe9IpEIyxsi9IqH72ztu1RI8NO4eYJPg
Ay7HkirmZKcofIaWsS+JZzZ4jQKovdVYv7Y6s3dGNR4aJihMXZpxAJ1LS0Q+oSmQ3XrotJ2CHLHW
21BPS1Gr3gil184RiuGAfuJpDYLyhVerM5pWBjIIoR1D8ROFavyfXbUl6rMCtPnA8+K2QWgIeMHC
U5c5UESA0s8F/uaeJUOYUXP0cubsO/NsucLrssTT0PTZVcndoBZBPG0cr7V5BeM2KLgggYCYceEw
Yj1xM65RLRy7ziPitXKeXApT44FbQVU8394sW9YWm2WyagvNkCUApmXqcVLv2kSVkGj2nGQ/KeOu
6YxqI1pdc1bIyEAwZk7MAMl2uXFURguuQYYtrOMDAYGmI/uD7v7OeeH3ZPjx9+NDfw7e09gPgBAt
Drba5LRHq5oagukJaGU3FEjBOMkY5I0HCKZnZsXG+q0OD2K2YIlBMxeemZfDs/LE0IYKG1UHLlgH
700PDL9RHpF1RpC5hZpYOxZA7MJD4iJGNLtYP8fKJ5QKWy2soXpjnfX43sw3KAdXysQIJz7ZWJz0
csoq16SoU0GcxQPcC8eP+J3zRWpaMBJIvrEj6mF99rPbYvZZm8s59kM8Y6JRfnlD40YVeou+3TmL
N4ETpUp+SkvxIcmEcHPDba7NJFh2oNyMkH1+GF6um5b2hhgT2LIgExFT85U1td+15cbuXzdjIjcI
SviZ4PXSDK4gsD5pAkW/6tkAFQY2iCy2mJPXrgBsBlQqAWpGPnCe10+RDdKQjYI6jBbKpPEhcpso
o8edp2nYeBOuXJsE6wJtaOTiDbx0L+0wq24VMr8FhoJO3oBy3VGv2i05mJXRzG5izhUhYUSWSZuJ
aONQsUENHVEOu8Qg7c6YNK9PhiBxamXDI64sEN42yC2C8m+W7l3s9kpWppFKxFIkf8nt+6mNNrXw
1k3MDEBwgqgyLA5tjAeTiAVuaJAtuZ6aWPdsbHs0rLUb67NlaDGWwWlp3WCwoVX/ASt5nT6P5kaQ
vmoChZiZC3qmKFhcmOjw1PRsHss4Mc8Zz7i/PLalTLe6z9BqN3NB44As91mpZEqWylQL/w9p19kb
N89sf5EA9fJVbZtc144dfxHi2FaXqF5+/T30c++TXa7uEnnfBAgCGPBoyOFwOOUcRQpBZztb6g5V
05frV8WqmeGZjoIB3ADA9M6NecR4i5ZJRDrk6ti5JNQyR1C1cNstcfuRWOisvS5vza/SaBN0vYBK
uxw/WFpr1Kq+lA7iUvc7sHkurqrVqYNUj4hckRB7RlJoYKiuYehDiqkKSSZAaBx5HVBrmtN0s4jM
GMYZWZPvrAQxj5Ai5KhSO5JvWiv8MZSuLvSPHJVp8MJk+fB0MNHWgUeXCR6H8zWWMU49A+RYOix+
AxyGfads49zeZE8IGTuOZa5cHhgDox1lNNsHn34uC/O41mCMkIXOL1sj23BGgAEOc4MQX1Wfr2u2
EkfRjgJ0L4JQBKPkjGIEwAiT2GIvq+JQlAfBREeu/rb0xDWVH73J8VHr0lDbgneX0RtIf37i3yWU
rOu4gWoNbuDCA8Rt66gfdeNKPKjQNdPAJfWvJMbDd10K519A0gBKduOdFG+jNjp6ydmrNS9yIoYN
evPRSoC8jaCpNV+AQ+eI8a/C4iwa/VTW9k5lMF43moCw3Q7UHmxzU5FNb3i33eL0H2PO0WbN8hBy
AnIUkMQ4VMz2LJZZD1k1IZRQiOwumN/yNL1A2xSNNsuCRHcgEuTdkhfqoUcS0SZ6Z9FLgyoyY+4t
kI+NFD0QB3lZbDmMdmM0vHa9P1nWblCJnSwfYxb/uG72F/uGNBN1y4gx0DKHHv1zQxSbRB2aQRYO
QlHdCfUuFYtHS2t5EeiF26Bi0AtLO0fog5N9MgDgS7DUUDjkRe1K1pP+AfawGmNSmLyL/D6pd1PJ
SaauaIarAHVczCthqoZ9r5fZgpkGVYyDDC1IlAwUY87WyDFJnhDmypnh/Ic6k+MgEXdx4oEpRTFf
/3qHzvRgli4ErblSaBAR6y1YMr9GnGAevczF9UwfyidrxZieUFt41I1zHOj70m/++s7Ab0dPCU4T
Us50WO/cxoYkx683sBNjeYucvq29WMbPfPKjad9VX1ExO+bw92ZN8/aUuQ51ZiSgzkXWukpAwLnE
YGVH97PVAFfdcKaB4yYufCtVDHklOlaCDxcZ3zpGMUpBnR4HiLEdQczQ8tHaUrGfh6/rNnDhj84F
sc8osTR1oQXtZQAoKTx+X4okCPUN5g4dkdfhdWnRyARRWDMknqDTxaUbCgrwerUiSHBsalTw8shO
/vq2wC8+FcJsz9CqSJAsECLEQN6zIEFo/aL468MJKRiGpWEtIAHYhuxw1tJhSNUiWMxfwKV0ynxf
xpyduWyqoKqcCGFU6YY4Q7pQKQIjQr9UMXpDYbgNyV5nc7ixUoD1j2Fjy73qxTO6EJUGE4akDtCn
6EwNwSwSL32xtoE6ff+qFG4M037nph/HXTUNZZIEVhwQzUCZalPzJto5MljuNXWZ1TSW4iSYrLdG
tBx6huuel6fmSWHuezWLraptoEmjP2stscEz2Mu8bjueEMaDj2U7k4QKAZNcAkotae5cLYk477hv
XMmz2IUSXaFTAi0+OFzIDZ7vSisnSdUUYhG0Q25nZrydw8jOVIC3O2af3Yg98SrA6wAYIJCqF4BW
K3njD22Bfu3MyfJPGM9WbNWdnBB7aUb3un+5dGR4n6PsjC9E/lxh99MS45GgjasKiNqiddgQMr+X
9MJJQGLszUqfbK7Lu7xvzuUxOwvuqUjKjLgKwP7sqksLAKP/UgKzrVnex0s3ZlUwZZGj658J771w
Ga2dq8Bcy4MYzrGmQQXUM4e+sZsUcoRPSX9oKt1FWtTTJ85Fyls15pYG9jGelCSvAqXSXEm7GQyR
s2orh+HMDujPT54l1lg1VR+mVdBLm2mxDou21zIeoP+qEAPPR2DgIPdkMFsza0kc5ROpAGSLlwgK
t68DgQ8Jy+bz762M3v94ouPAoap+rk2WiBXmW+sqKGKgF2NkPlFvMR3G64VaOTwoByG4QSYI1Irs
2LLUoo9bwORwUIBV0XDM17HFqCWPMmNNCoIMoBxQjlLACJ0r03a51SeIaoJM8AoiPgCA/gv4juhZ
5zWjrJgZdoaCPCFmAwg8DUZOjKAcMYc86GUVWEtZHUI9ln0raX9c35sVI6DlTqBIoYKA5hpmb0Al
ZRK1UKsgFaN2N0lN9C5MY2p3SN/xXPza0p3KYpZuNDMZqWHISpZnsW52mvZzwp2sljyQ3cuuODwa
kbGlaRhEhRfowt0wI3My6DihhuDniAicJes3pGkcRcndQQQxdB3d5bG+a7v76wu64o/ORDMLiqRS
QYEhcKpQFbdh+7KbIxSNK6/LPyw0qRtCHvTJzKt2rS4uMOcxp45gESQ359YiZWErZU1VBa09mQ9A
lIrjrTHsriu3ai1/hLCvVOBDAEpkwEkWAX0ekuc+BVV6aQy8ytaa6SNVgrQ+JoOR32cWEW2iYGzq
Z1hlF6t7BWhc7pzXk31dG3qAmFgAKTRgh9DREJBdMwdMNhstU8OIIHpCXVAoDpPR3yIT9jvBWKtt
qTLn9b26ehgGgT2C+RIAQedbpFS9WoLYpArMpCq9bF4qT8gb06/EmAfDuLaAQGylRRiKVMj6wjbr
Nb1RMhJYdbhp5RZjr6HWo0fm+gquaYS2IjgPdKBiRII1ul4q8AUVCVrzftbBa4yXUFsM3nUpK8og
eUBbv9AnBf/O7FOX5CaozDoSqOIG8PSQ8B/EXUiMICQE7wUQXdirMO5SIY+boQ6yhNybVX6o4uVT
leNPrVQ215W5XDIAa2CIBi8DYJ6gentuBH1eZKVkJUWQpr+E6gWvAtV4+O9EMDEuZa/shyotAhT7
piGxMWMhlc/XZVy6OaiBcQckatFnChM4V2OJQcbT6JCRD/Uu1MH78FyPN2b0qOQbEfA0IsfS6LKc
n9VzecyyAScdZTMZ8izkK8Sb2cnK59HciTxi2rXtQTQE7k/k1JGKoT8/uXTlDH+QwS8CAr6uMtIP
eXKjApvh+updSkE4BChP5MMABANB51LMtIp0oZyKYJpUb5ofB7V0ucmkyy2CEFNBMVtBVIQo4lxI
XcN51joe92O9ONVk2OqIUYPhK4mB4nYDoK22yjl6XV5C5yIZv93Ncmf0A176qSY40vjDQJceDGLk
pe1X1w/YyUiVIt2DdoRz1dBYlOiTKEPOqHoFBqQsIA1we2hXtEHnAcVo/kapYNkYZoJLKNONIpBJ
7hihhFdZgaSBeORu1aWHg5c+kcT40XkpRNJpkGT1L8l0Y408RtJLAejIAkkKggPU49CKeb5gsilI
SCjN4aEutmXW+nPCa8+7PKB0Gok2fyL2QvMnc7llDelJk1XWwToKGB9ZEt+YZtvIASVVvP/t6aHl
ePAUYQoRXIUK4wvGclRbRazDA5A0/GUcZluRk98zqBz/Xg4eLUjJA80NrCeMSnlVSu0Cau/DTIRu
L3Sl4YLQWdmXcs+DQ7k8qwCNoxhYqP6ij9JiHELcpGhszTqopHQbYiLNkCWOHpe/5BLzFMW8wRjz
QyO/XFdwxSqwjLTqYKHtVGcbXEdgp7V4twgHogzukk9weLzc0YpZINWCLj3QD4MY9bt0e+JPpwoI
52OHjGmthr6lTza8XTRb/hy/9cqv6+pcegXMh9DCBu0H0PEEPDdyU2tqhQxREgCC8T033krpISu1
H9eFrCgELHDcfKgXYp9Yryrnfb3MSAOjr+0G+Ce3Snubqg9SMYDEmWPn9J4+v/PwvkQtGRSNYHlC
wf5cH7kAT0gcCkiJmYNbxO0OaeBQaX0wjjs5+ap1Thr9cv0gD+PrdP1g7SxIbB8jOF1iKwFn7rxV
4yXQiHCwAFnxdytI88BIBGA+mqJg4b/naiXqtBhJ1iOdmBTDoW6FGsWaovTFSkCUCoBOB4eMx+LB
6oYZN6Q40MuPDhv8y1JAF2mUq3jvpUFb7gXpmRZvuq/rerGnCSIwdErZkCkU4kUJrw0To5SzJAti
A4Mw1RQdI63gDUSz5keF0HF7yhsoo1RI9Tw5T8lopqAx7bIgRLOYiS6G0JC9eRh/V4AGTEG5fF2n
lWWDg0X9BrlINBmy90YCFmNRA2BaYLRIhoKFIsUUyc/rMljf960SSEgtZG8oGyljD0ZvJmljTVlQ
lsSZCZpfql/6dA/UAHvqn4rGHpq3v5eIEVr4dQR4eCYxOcOlkJOCmFkOBg7pd9Mnyz2ouMc7Uy9F
t26bdBeH+ryZ6rHdZHXL8/Xssab6wsUDOwmJAmBzMPqKE9BgGzHNA9UCUkTamVvSa6+dObr9OG2U
Zc8NL9ZWGN14cPA43QCtZG6XqenUBGRLeWAuIHvCaK3ihGPnq2Jt2LmQpY6WK5VXNGJoF0Dd4Jz3
C/A5KIwXL7qA4caQNWP7VIVe6M1Jy8tg6U2EhUndbDQJsMUqqKZcox3JRuxI7WUy6bcSAUWAHU2p
tSunqVfsUi9nD+z2w2PVhfkhKZrqMQchIydts3J4MQgPkkUEk7T7ivG1Q6SBNEuR8gAsWZmXC2rz
lmtCw8kAXCAkfS8FJagFVAi6FtmZHwB2laZUm2BBf67IV3qHzsJqoz8B8TC8yWSHgG/kUxG21819
xWfQBna0FyK2wBFjgj9LARXnImH7ifTVDJ/xrSzsi2P6fF3KilmfSWGiJbUHxDcqK3mQlYeotYeM
2JLxBOSpWsttkQeoozN34z8L+Ucn5ghrSmdEJFXyoCu0yRnlJgJKjCZ6Ya4sXtR2kXtduxVHiK4M
AG3g6AJehYUqHqIso0g7eTBXgEXEfb8vVM71u7ZNUAuYShShBL/t3LVreda3OEF5UPUEZMxiat3g
+RHvSyk37is5X2zSpBwwgbVNQzsInCFCXMqbcS4TuZqkywrYYx/ezx4Yqm1p+R3XX+nn9eVb8UDg
5kCGBW8DFZkiRs5sxrVoNHjwtoOA8U1QFj6CErS9IWFZe/MoaDskNuPbuRLe0Z/KK0KtSqeQq/R1
CigPxliEDGPgAKApgnrK/DgfwWVR/zRqdEI33iA0x6WN38qMYzFrFoqwF5k+C0kpDFucL+2ojjU6
RnW88cPMplXGKX4Im6PpXV/ZNcPEDY2qB8Js4FnSn58EBGWidcYICswg7/YtYF+U6Ibwiutrlokh
xe+SKWb72AL+qGj9OItURmIbW7QJgO7EaOyRR3f7PRRyGvHSUw0aejRd0RcD+pTPlQERmDpaBSmD
mdwnYBEtI9EB1nXaPiiiLZZAtqv8okf1/q0JO1sgd5XlhoLlNXpkj+DHjUMF7cydgRHk5K4dX6V4
C87oPVl47HZrq376oXTFTla9J/j8IW3LQAFaLUrD9qL4S1Zw9vbShDB9CoQlSpKLTBs79S729TzO
GTqy5OE5e1Rk8EBK+RYY4Lxr6VIdpMEpXCS6SQErwrqBru7RN0jEMpiKypaAjiRI73Wf2uJSORR8
QxvRudPFz1J2NEXBIV2GPtDFHnrNj4WP6wa9Ei6AcwmtpLgkkYu9eMaVI8auZj1E50vj96UX3ubW
pls+kmKPAMGPu3FbLDLAqUFPOX0QLXmolcaZ9a8x8a9/yUWzAI7t2ZcwXmvRayLIIF4LdMNVZw+9
RXe9N/iDn+/ie3M/7JTHarCzwW5zn1S3S2Zj0uH6N1yUsthvYK5VoqDzAiDQSOa6r6MXO5ln96/d
Le/ofbejnB+9c10ZH5k0YF8pOgs+0us9yR+Cbqd60pPlV3vcdfvsIdkvh+HQbQ3vHjCtvrABPO8G
Z2sT3X1ti2NjYwBpO2wqt/QA6+sbHHd6eVPh+/DewVmg7zed8XP11KQ1IEfLoM6yxs+UBeffNBpH
yvt+I2qp4rWxHnpl2fG2YOUUQjLNXsh4M4AO4/ysK0ue6nKalkG2CHZHNnXvNLnddrvrO70mBjBJ
aF+nE1ZILZ6LKQSEBeJUl4Go5TlePqBnUKubBiQqCS9RsraWOl4foNTDgxVEpOeiLPhy0yLwXlMD
LC0NbZn9ECjhAZhl6Hypf2oZz8HQj2eti0ZPFJUWUwHs3MFi5jOaleIyyMHtKNa+MH4aUCx9CzEu
HkoY3c6BxxoFmrQdOcPVF9MB9ASdyGYzNhg7DDv0n5ZBs/y24k0rIVUc/czrDkxkdl099NPvavCj
nvOi4MplvEcIjscsrSAXPDm+MVpu0d5X8U7aW7CjSnGWHkiL81sFEo7rlrTmzUGmheIfrZkhIXu+
valcLeUwNzgqQpM6cVamKHkjZyS1Fa+atWZJKIRSvBGEVpbJWFKsziNGE9UySDQA6lpxLGx6wNHY
RjgufmV1qZfqRg/gv7LmHJfvkJE1qRPRFpPtG4t6ydExXgaRrjlKpj5b+ls3+pKV+oPa7aQOlKyq
twDR8mjNLt6X47RP5JepyW9CvdnM3T1S4lv5Xq/xyry+ARfDr9TkTr+N2XpDTRQDCB/YemsvG24r
baMYAyEUNMuP5nvLA5HOiOvL4twW3+Wpy0WhM2QAfABzCiN41LvaqkssSvGIRMruDmDj4Q+9cj4b
W3KQWbE7J/dkm9gvP0Er4mQuBjoc4iR+5NP/A07Pxcyed305qBFcfBRyR0ht0/ZjjfFsXdPplpCN
cKDlpk8qp5rvlsKv8nIT2zUQ/ZqFh8d2eQIwk0c3AT2hSPmxdWmQpkxyD5i0IM0XzTaa6BACJ9AW
4np7XbVLp30qCKl05qg1SiurWYcGusE8hJnxEgE3q1FNpxE5i6heLCKVRBuCKZQsRs3OJYELaEQW
BS0RVh+/I7vUO0NexJxLdsVwz6Uw9tP2eh93+oAeKsNCENg5Mvm06trBi86Zq8WONVAq9mAREDzw
F7Q20VRObm5165D1RiCKsvIFfrqmjosw0RU1rGckahvpRpSfr2/apdOCkqh3wF8pyCCwN21Sm20Z
imMVjA9Gt68dotlL7ISvWczxA5fvpnNBdE9PXgmmXJepgc73oLMwgO4KZDPovvYkNpxjvyrn+7zT
DDc0OpczZ4pap72INes0nKYXKT1abe8kzd4E5Oz1xVu1+BNZdP9OdIrDrjZJBFkdcHgUb5ZiJ6o9
bjLk0mdg6U7E0M84EZP2jaCG5oQ2KsOJdBtDyug0irzRjTpvkv3rOvHWj3nNmZHZFMUsVYGefJlx
isTkY478n6BzIWV4ajFX89xnRUlyGQ1UfYW5qfImNabGlsHlJqOveCj9cJbuZiXizODwFKSfdbKa
7QhiqlyHgs2i3uShujXSwdXGLXIUNgqa11dzXUc4XcOgOXYWKLaVpgidyhqETV9h8qHJna0VNoxR
KhLHuJ+kkWOS69r9EchsX7mgwWKusaiS9p6GdmvWTrsL1Tv98bpi694ROKb/pxmze/qA0CoGQlyQ
JkH/QxPMp7nzxvRtbobNMm4txO1W1u/wTscwEsdGvwc+zm9ReiL+CGf2UM+tXMIbnARoEi/thLSZ
LWgZMvkNGhztSJ9fDWlGsQLdjoaXZhZQI5U6eQl1PXX1Ii33ZicAS1MAZjZnWejVc/FlOiAO8UpC
FkFlzmoRWYMQjuhrK26TQ+0Ihi08Z/f9US7s5f4/kUWnoyl3Ezq/GVenKUVrJTOuh9jcJOqrUtlK
ODn6sR2dTvwpm4hxyOY/kmkhjYfsFB1EPD89Vo5bpNXgizp/FjUvtF6H+iiDP155FMbnaPmcas4N
RbVgVxR4amhjRuoQg1rMNUwkqQ2HAk52IeV9bFk3nTR717VaO6Wof6GLguacL1AaRjEHUmBpwpaN
bQc3MBaHuB+dUbwvwtyOu7da5eSaV4/PqUjmnCoLgLfTIsQ69q9iNzlSE+KlIIFzyAJdCPhB5aR1
VQto9Mmj2T7Gc/i3SHIAj6KIiP8qzRxgK6qTLlEF9NWrPq7+LNNiIC61dmYUB+Qe3YWHvMSmb0yA
kCIDjH5cHVPSyGgx12WVjYPRKs2AdHfv6eMNeFg3ajj5ffiRG8SOemL3cfLU6wLHKTL7SwXLEnKH
AC8DDwbqbudGaxSgcc5GE1TsJHKm5N2M90mMvgGQU/8cQm3DpTigp/zEZqlADDejGQu2hLZ1nYny
c0TyS1Um4mODRilQuoQxeZCnFHH+wHEC65KQ8UbbCgrTrGpmnDToNErFRzl5ITLGVzdphDeNwOtd
WVlC9MQDUh94/vRtyyxhJCXTFC+W+Jg1xi2ROw9uNMB0WY3cd5emAZnS96rgVIHWlDsVKp/vmxTF
WtKjSPkYtYnTxjsx+lDax1l5v378V8UANQUzcWhDvBiWSHGT9PUM3eIPEWR7cvpDl2tnVnbXxTCh
NoyCTjFR1AA6/wvK5XNtSBe1o5S10iOJ45/yrGKuwC1U6VaNhwD1zj7WOW6NzbpQiZiXpJkP+E+K
Gn8uMRqkSFQmVX3EafQXUC1hSGdj5pZTyrmdgiBhMgEE3JNjLWbgqfl9XV82eQ3xeLKgMQOrSntc
ZGpTJ5HW0IRCpemL+di1Pbg0bssq25QNCmuFV4lHK/ki0890eSg3tbJNk8zT9TcBHcecVaBe5fws
AncLhJgUg4Im+pizaM2lUoa5Hj7mQhPTErpwGHHZYC0kXmMNE3xRhfEa/a49USpvFoYnMedcynU5
PhaiaiuBJdzVLfiWiRNmz5y1pV/NaIXaHe59VGIxqcIWEUfELoUx98lRaXNtH0X16zgm0m02l7Kv
lULxYuUyYBxE8Ou0ubjsakm/a7Ox3Wdld1B0Qf67pyrt2EMLGOVxVDCqgDf3+V5rREkMIuF7BvOu
HZ7Ql+hlhuJztL44QpAC6gOa+Ka1Z1brDC32UvytdeQWX8bd4L5P2/QrccafFfgqiWPauWe4VmpP
91wMtcv761s63DoaONBFzHbaElkKQWg/JMfJzOx+eTKKY9w/dGaCdo2vijSejGrRzKPrYOKf75UF
dwYqxcAMxd3J2K8og/ASnXbJMasjT5sBkqWVvKiVeu8za6KanchgIklohSRpTHfvFZzhspO6lpdU
9vBFbPJscB5g6+t4Io2xFSHJS3kQu+TYe+PopYKju70bOVLvGqnLqwnzlo/xuqomYEKxhzBhSu1Q
+UhiixNdsOPW/7tDQDNDZRJ1uu/S2YmfU0Kr6KMRdoEc0C47RA+WN+xRMRw80W1uxq3whPFdXtX1
wtfQLVPQOY+8LqhJv9mXT4QmVWfomQy9UtzEDsBb3BgNxnbdmY9tkr0VMu/dfHFLMgKZXcvzGA/c
CDYSlZFdWNE+ld8b/VUnA8c+6C+6MEaEMsgg4qADUPvclbRJk2eyNiXHRFKRrdeB+Z8jYnRGU+Sh
JfFEMXZvxLkMjBGImvPjLACa3gptA+BpHLe1erzQq4j+aXoFsUGaXkTZtMghjpf4GVXSRo+7h7ZQ
bpJpn+dkp/wa5Xon5MJtZvAANdkuq3+M80Q2E0PlodJgEMFKjqrhLLmTmC7xJVTtwvdauKll28h2
0QCaTbvm8XyuGAzeGMDWRBaOTq8x+xg1WqJLA46FaFS7rJ4fLXWy7BydyErfpZw1XtlJ9O5QdE2k
S9G0xgjLqw5Z9QQ72YBC1xlL4VFAl91mMBWOr1w5d7RsB14/AwhbuI3OrbMczRwfgr2U7rT+WKte
oiCf4xV/CWdA942mD9A+i5gFHchM7JZrgFstgVB2RES+FaznLL9NTYnzDL2I6qkQjLrCjQDfG320
58qgLNDEfZOnR4DhLmmQdI0rSI+ptAEBnT2RzlUEThDMpm7+0etEJONGMiWWoxm0F8fqCx26cWW/
lq7581P+kAxHt8Eirm9b3sQH+9r+X6EIz9CRjFEJjTkEUrkgRIyL9LgoTvFV3RZvqjdulp3ukGxX
DI7JqbOur+sfeYw1tqlWo8ES8oZ+b72Q/CEWAVjiqDW6Nze8JhGeMGYTy2YWulQhABaMLdAL4vUX
mY4xuYZwLKzdOJl4WvAITC6fFt+W80dDZhsHrUn7PIWGUTiitvhUi/aUuUQZnVyZvCz8jEa/aQHb
NHJuB+5eMhd6rueKOM2wWel31ae7QTK3wnMdzce0CwbwHA1gtjOH2LHS277lDf3StWTuJhyYP2oz
aRsVE35iAejt46wKpZeTYUGcVJce58Jgsoj/2CttQdQoKzTKGOfnsinIXA1pmR7LAD7Clo0NSMAT
2W5jrxHscTnw0sarNnQikPFqBWqVAKrGdurOsk1jGxyVNnrO55eP65qxleoLzZiTWIegU5MlCEp+
zF/kaBzMz+IXUFpGL7+TCvt3biv7n+A6t5fJKR8lR3q+/gHr5nOiKXs0RXVK5w7mU8129Aj2S+Vm
9EF77tZP3cbYuRxx9BxcGMyJOPZwooFrGSaIm1yQr77Jn/fqHfGU2Jk2gXXvpp8aRyJvJ5mDSeJO
KwAFmh6b8GZQ0Tt7HJFqkGiRPX6sntKU1xm2ds2DFY5iIQL0Honvc1sVpKFCizh2dCS3E3oOyq/8
ran86+u4vox/hDCHvlaidI6qNj2GtQz+2kV/j+VGcpJ54lHSrAVMtLZs4DWPijlEnutTZmnZgjAp
PXZaiq7t/eyHOyXo22dN30fp77rZzk9gwgLus+hcV/L/ORx/RDNaGq2MGWvwCh7N6S7MP1v9oHRO
C07UOrJn8dDKblP/1p/6X2nvqO2PSI3t8HcODOq2ftCsF9X0U3Q6XP+o9e39802MxyuKsQaUJ5Yj
SoXQ1eqs9wvw37iAzjsKy+hdl8ZdAibsQY64SCqjwmXWxn7zPaWbD3ZuvUfacN91KJpNez13CNlP
X3Eq7UZzO0l+mm2XHm2HiSMvuGgfFGXX57yGgPWT9Wcl6M9PXlzABwNIAt0dsTjIe92Zit1gW8/R
vcgb8KZO4dJp/CuJhT7SOmPS9IougtZI9jw3iduqJQ80+v9xhX/EME6/Uq3YJCMUsqxn2fCyYGjs
TLEL13xJ9/Hn9Z1lKVL/8fyAk6R5eBQhWVAOIe6FLuoGXDGFJ1q3AE7dVMMTZZOZZb+2nvNd2jyP
rXMgH2Z7mHs/F3Yo4Uk/r3/HuoX9+Q72btWtbOpFFa6k1LfV4mjoq92oy02uzzjtd4V+ixphR1pb
1twJYPlT1TrLEHmqEWTtgxBue+GXXtjqI+ezVlJb6Cb/d3nYd0U6LETJUVU9DkP8UzD9st3OMQiR
7/BYa/PqQe1rB8D6+4ZsM+u3nP4sBjuRHpHwn5XUK3sVDd9bMvtl7eZassvlm6io3KUxDspo5+YM
SjteWWXdVZ58M3OZjxgjzErUNY7qc/WWH7OH+qbYTN74pL7ED9lR4PWSrd4CJ/KYuzun5B1gHU6P
dRgt/tyCOE+twX6Frn8uMeHaaYf3B7mGhXsAMOTnpz0vgIAvGTgcpYKe0Aq4Y0W0E4dHxXLBVN7F
CxLnT8ri652zmIMdFk8zOBxmWy2cFsG+0dlFxDHdtcQZvZH+/SbGFxMMrgmkq7HeoLhsl5+qgM9K
E7cSFl/pfme5aZPhDTUM/7pxrm70qWDGK4+KvKh1hzMTR4eqPCqASFWSO6MGKPddlfiYXwsxqecS
IwDn7nXZa+/tU9GM1yVjrRjpAtFEFEADianLKCiIZMevpswbU1nzuyeyvtf/xMPrpLHSDn+PTSXZ
qpjYE+/IrN2mpxIYl6uqqdSi2JQeC3ne5rO8K+p2u1SyIxoxp/Vk9YmGblSgzWKCGVxUjKwo0Wci
i9CmLT3cip7wy3DIhjjTzXAzc6KEddM8Eca4gmUxuqYeRggTQWTpgJd4MMiBeCHAEbN+Kyyvs85j
KF3NJZxqyPgDQVeWplXgM+WhsGfiaN22kZ3myboDZnwVJTYyGWYPbvQHQ/gB3MLrlrnmjU6ls6H9
1OaG3ML7hbVZbSLkhFxrUnFvjQjvr4tavapPZdFvObHMmJRNWQEZ4RhVB31xCvFGEhtAe96YvS1M
wTAmTtTcVb7JC0VW3eDJvjJuUJqMaclmCI6N7aR81UhhWM5kA55hkxgfxtN1PdcuwVM1GQeXCZbW
ELx8j0l524ill6ILAwNO4YBMUbQgGnavy1vXjgI2oVJPZ/HOl3WYMNISdTOc/E6jzJ3olnbIuCk6
1zwqDTcXS08cG9cBVOlfcYy9RkoGuCYT6lmYPyVedCM9Gg6YgBBPgDkYWWje22zVoSGDiBIhoAaR
Sz/Xr2nKvmhCEwJjwbKVMVnsRUMS4foqrhVAJApG9X9imOtBTkq0CyW4l9P8LlYwNukb9R2mXXFA
bZUSYH4C8AJtsnppV3MMhBLH0HlpoVXPevINzD0xEQvtzSm+YQR770Y5SJItflalQ9qX5kO5J66e
3ebSk0n2rVCi9M7LMbLzet/x7Z9FwDDJ+VpH8ZAIeS/hchZRZN1Hz0Npa+Zzn7lmsanBDpBtu+wx
GwPzoXrJyMYS9kmOOaE5dQY53RQGwKnk+6T+OZqPKVBO/qs9AsXx+eeVGA1C8gWfV4ibHGMB/W3c
bfrufcn8EoDnpr+ED0IWdOKwE8EZkS6DbYJM+/pXrJ7vfzfpAvVtCSd1GGUd6bONFbsFqBMejjyc
/NV7D3wJYACGRVLO43NNc1nuazGSk6N1yFJUPOTZU5OPwgjK7i1tersnktuYnjb8vK7cqpM+Fcwc
g2XMgL84zskxzH708VfxdIuu2b3Y2dH8IaR2//5wXeCayQP/AiAeKEdQRKNzRUk3x+A2buE3tBQz
HHdi8dxGGGFIeXH3mhs5FcQoluRLJypmjVrjNNokGR3N/HFdlTXDOJXAnN5wqDWja6FKphFHBn3u
MgZZfjem73XpawOPBXRVHNomgZ2EjBVgv89XrpDQ+KbRneqk2qlJ6YZZbhftDAQRLXWATSi5Str4
13W87IdBzpwOykIwYC9QrTqXmkqCQUBnB6lu91s4AshRC937IrGHbe1mH4rnyIOz/ds20W/HdCKW
nZbIJrKISw2xPXLzdnMXvSmPor+8iS/CfxLenopinIyUFOWojyiOpXno6MNBMdwuetAtTpiwGm2C
PgyZYtpsgkff+Uqi80UdZvDeH/WsF/ECESY3kZPqGeOhgayXzUMzZ7Nd1LUVAMeiu1czLd1d301q
IuxdfvoJ9HCeRGRWaypC0afp0ZBctensuN8N5WyDyV5QOcH12vFDB+N32wtGXtiMZI/+0FKskQ6K
zNrcF6TRbKS+BPe6QqsJGgOvBZgmxiExPHGukdEOFS5yvE2M+ThE+7H+gXOnLF/1Z4mWTeA69Zmd
fCyan76Hojta25B4AIp5v/4Za8qefgVzSKpZ6oW2xXsvikR9o1dk9EsReP/Xpaz6avShogWW4n1h
jPZc2aXXh7BNEbznsQdgXPAwyB7Av4TqHpMWuLf/h7TrWpLcRrZfxAga0L3SlWPbajsvjHYDgt67
r7+HrV1NFZpbDOmGQtpVTKiSABIJIPPkOXZpXIl+13wOq9m9733Ou86pbc51mmno9crENVAbbkCK
vw8aYd/m6S4dHmVx34lzVTKyh/pVLj5Yl9ij5MWdPwqoM++6+n1UnS7aqtKuzj34v0ODN6GIdrEU
bQlLwXsv7KIhdlm3+VdzhscA0LtoX+PnTNPQOdGMuC33KQhG3nPxaprUrWARPbCmpzDeMeRDq8LT
Vw6HeS1+zhe6OAl62CQg687XqplMqBzjjnSsQwKITWKi210Jy80oQLX18hgXvQ+Maf81xT0ItKSf
kq6fUK4xm9YNm2LaAoD+cNnI7MKXxsM9AzojAGazEfFsLaRtvA+r0dZobIU0OAb0LegNV6drMKjF
WxEYfv8e2Tzyk3jVlQGASykWz5DojoKgW80iW1fwXG2ZQ5XcCYGO1CZ/qC0xGp3LI15aQXCdzDgl
4KHBOnJuHO02WdeDrutIwGPkyrmaeUIcCk4cadm/iMsz66KIGxH49Hg6UQHKO+i1NedUVWo1qL+z
zgGZjSt2mkuzlRvY4rhAETc34kOpgA+ZyLCW2hiF8VEJQgjhhIDYsr5mTptNa4/HNVNcXCTZCEBL
msbHskm0TYznsBvHlHliaqwlcxYD1Mwc+J9hadxTJqxIoigBSY5hXKjUa4yqSSxq1nrrVaybyqtg
kvp03Asqclm22CtQgupZH4BmZJJUN8Y1iLmFJjNlq0RBLO3SQu/BNdcnneTILKLtgSoZdKvbXhfS
O53mrPotiWGJPKImD5sxUKPcUrNKGw9GL4N9lmpDXW4rsYAURNeJdWOhgz437IACj66uHQ4LUWDm
zJ+hS8gKgNP33F3NMU1YKSsxbkyl+z5ZpfNV28z6QDurFaFR+PLmWDp4cSvEkwzgc8C1ed75corR
tWQ0ybEyPiWt2us4kwIShEBUiEch/6oLsLkISD0nk9+O2VXPXBI/ZH3g9crXIBwD9RNk+J+Xv2rh
iqwgFYO+GyBdQYnEBd3M7JNmKGh6JGFlyYJoZWLmaQmIkQoPHddW0b9eNrgUoWDxu19iznLzWqm4
OBb1KLD02HiNZGXQJLStL+VtemyPkBH+F8ZUULFBhAvUd7iWny9x1KZ6Dp4XcHXsumO6aUure0r2
dnoT7csVMNDCzgWG44+p2dtOIm8ewpbczeNKcDyHhv4VFuGbKqVroW/RkU4tzV9yYkntgwC6QLA0
7vt4i65KVCKC8RGc8WAG2ubCVeZCfZmgbQs9iE+G+Iy2RzQ/RsXjyuwuOQ+ioQmqzpkGkj+xUwPS
VkVapsehuhpkNx7sRBxcE6w0j/JLdV+WbnZHs1kuORVHK2H3mWyFw0bN7y9/yMIlfYbP/P0d3LlT
6eUUlUKeHtO0scB8IJUQspuhJXSNM2YpZJxa4vxJKzKtR9tfesw8dpevFeG/WUi4K8PZQDgf0ikb
xyzAhLLR1nMnqjZR/BCBe+aQfZXveWh1XxMgCbb4PG6zR+O6x8Kv3ZmXKqdzxwG4Q8GvNYuMnbtX
k5AQQhIN3Cu4rXaacV209uCItQUF8+q16myp/2ieoKCWVVatQDvotuwsaaNXeGxmq5j1xW0FQB/U
22bKDZNb2zSbukQu8TXtfoDW8RS8dsIhNVCIGottIxyACQjVV6LdDG3jpV0Ndke2V8N/yOYyv64V
eBi4dgGiBLMZFyebKR4ESenS45NE3iBOYhkGdC06N1HBH+nI3TaQjkR4jclbr+grUWxxRSDEjFsV
tA3A68KtyFAGZWUYA/z7vr0n7o7spvdywzbpTr/r3EdwRdniu+mIoEiqD+1KXFty+T/GfyQ8xbCr
soJM6RH0oUAq1IdUXIXWz4vI+/38FgVdJzDM0Oc5dzk1GWvw44pwuWmvFXZCvBrFDsgO2upT9WhC
31V3qzWxme+MyCWrXHpIRZMiWEnnkTmd07uZw0Cx5TU3xA5Ga7BaJ74V9or7umtuVH942GT33fVw
HW7V37mDCvA9e78cxr7zGZc+iHuah+j+rY0cH6Ra8r5+K7z30K7t6POqRMdB57SuejS30C36Krd3
+cHEN1YH4f6jdnSXbsxHwwFWYNds6VVivSpus5Hw302WvmkfImtNPJ5nCvveEadrxjllk5cNlTt8
LBjy0GeW3jHNTo6NLTjysyvdq267Da7F53bX2NvL8/Tz2AGSGZf/GZmNoief45brUo8IGatjIoBr
H0x0ZuihZNwiPCHLFiDpe9nePJLzZUHLE7wTiOIZLMaXVwolzrqyKpqj8YiBdrsPQDSrp9RZy78u
5LtmvsFZYgJMkNBU5oKM2hMjRYccDLFdCIBBe2/Kft8TSx8KR4h3ZWuN6go2fN5a/OB0MPfM2Upw
1YrciVabHS3zPG+OJFIPUoSOXTP8rDrF6+Ti9+V5/BlJIK0kQgsGOuygCvq+15zcW4IhJcwAtOpI
a9FH3zleUmvqbj9vAucmOKc0oj4rtLFsjno/eEldoMa3LUuHGRIwMitnwspw+H6gbIy1VmWwNTTk
niaxpwRrKOg1E5xDiIUW5VI7D2eErhdVrYg+X16Tn3sJi4+nOug08c8fKglhHeRlpyZYk2IMLBnN
WXVoOBPLHTXJ3ajsf5titdLvu2aTO9KBtyFiEKTNMQ0iW9HK3WhA9z29RTyx2g5YG7ISMJam0UQH
FdpG0AoPho7z4yVSIj0jGaZRnUbNHfUIlDGa+HJ5JhdyjfNU/rHCHSc9xXu6lODepVU/gjfIif1n
dPtPe1tlznB72dryHP4xNv/5yV5iTZZPqpk1x9EeR4u9mb+aEbxWT5et/Lx8nQ+J206pWYFeO4CV
wQsfwqe1E3hpt/6ZMY2vpUo9VoE2iD1qTVxhOqpmhwveEZ0aLbEvj2QpzJ2a4nZSHxcAnE1zDK8/
CrB0gL7yUfinvIk4E+f50oF7hF4CwhwXTCVShjVjsDINgpMWGyYpXqVE701rrNwJl8fzx9Ls8ifr
b5phNORy0xzzzMysQIaCqJQdgDt6Esp85Qa46AVoMsflF9BvdP+e21KbZogjdYSvldTJQqDxpPcJ
l7LLK7S8f3CzBmkyENk/iMJ7YOgLaYKZsLqiNUDZcuUKZrYrDFDwhq6s02uQ3do5VV7AxOoOdHi9
/AWL45yv12i2hkYIL47GaAquykxsjkn8mpsYZuLTcA1evGaE27haC4njNJQwSlPwwj48JEJ/mwps
JcYuPCWhrIL7NHgI4Ieo9ZwvWkBNodVJAAdJvwJklkQDlIGJDUq4tILWYZxayfQl9yBzVaDwM7hR
l7ptjnpEHt2ocQ5iEujqsodiCreXZ3nh4nj+ZdwMAK1SsrbSceTgEekIlRPcVwC6/w4mN73Wt70E
VLCjP+rXaudpn8bRCGpLJce1d83P4IPPQE0db1wZRNl8Q0PbkMwIhg7NfbFph/LtIEuQiN+PqaVq
q0W3+Ug7v2XNmWq8pgGKngua3JgFQVDHmhTtjEaemDWmuyp+y01X/UXLN7xxLSA9hfRLSIWVvfvz
6AMMCWI+Gt5VMgQJuAhuFANIQnS0MIb6L1U7VPH75dVcSOfBwMxPQFDOQ5vyPPKTQFS1ZMoTEnXH
pu47zaoqajyPRqVX2y5Gud9PW8NkG/x/810SjFZxSGpMkIaOS30rCwBrOZc/6Of+Qoc7Cn7zwwAt
onwZXIwnGhtBOByRqZaYAyoOcRuNmlg40NVaI534GYVhTIaqwfwymKlnzgffCqlEwXg3HIUk2ZF0
rO1CQuAYIuhADdna/XlxaAo0Q8A6o6CgyW/pYcpboy6GI7Au4h580dr1AFrMnayL0cr1YtEUIGwG
QgekUHgUf8A0Mc5Ih4GNZm+jQTXZymqugLgWHYeXF2xxDmdxCLx45hfI/CmnDmSwrgwDeThGOast
Km/nagS6IQa3VcfJvWxsAUtq4nRBqhJ4kLklgptDlN97XKmL8SgOgnlrUq3urFyloBwGq5A52VQf
i/gWmzmxY0orT08bvdqzUk/ei7bDw0/PA6hG5U3RPMYsFYPHyx/4czbwfajN48E5i3PweHRFosk0
DPg+bVQbqxNkEzj/vnRDRZ/sQhDWIKcL9pAYJyLc2AAw0uDOdn2iulAqwngs0d91QFP+uNdgZdfk
NXsQQZa3AuD7GY9mfjxQ5ACSg65q7tF0ea5+Oun5b3F3OuSL5ECjBHN1p7zHO+358s8vhLbz3+dC
GxheKKSo8PsyOMh/xYfwuDNBnBWBLCOFkvpab/v3kXx+SJzb49ZCTSOlBa/lCBgnpA0OSb2RniPt
11BtBkBHDXI/CK7UWOKuiEJbLKBGMNxV4WdJ1lr6FxoBzr+Ei2tToam0GBQ021JXaQ/am1ZcycjO
lW+RB9l4MVNBE2m2N28rMz5XHC/NABcLTJkIE0o547E1X4rSqeJtPXlp4KF0/Uw/ks1lc0u+j0bG
Gc4qzfkI7mxUOshYpHU2HVksoxifsxFQ6+DGZGVgdXK+Rlm66E8KdjYuYyBlg+7AeaRjENIGJXg+
HVtFdjT2FYOL+yHYvU7Stu0MsBQzw7s8wqXdpoHyBdTIQFTgTXJucTShEK704oRXglZ7kRgV3qg3
a3mr+Vf4VTu1ws1jmZhhMPTddDSq3K6kYJMXm/YKFABWcDDMaOVmO0foH9YgMiKqeMnjpOd2ZdIk
WQTJpOloGjS9FvFssJJGL3eSUCubmuTHLory3b+YxxOb3Mp1UtX3CNewKXYRMEPFsEnL3Nj+Gyuo
yCM/BmDrj5Y1XL0bvWEoBsukuYIC8EsP6NKKkSWnxzMGwpU416Hmzg1liCEK3YqoOMvNQK+opHty
oNwnupE5I1PJysQthWhEe8Cv8KBT0W577oDIZgp5UKTicYLYpNUbbfOBac6u1awt3cuzt5A9Bb8Z
Eou46uJ8h9ef26IdmUgdGNMRKEhlNwwZJAXiOrfBFz/aWSzSp65BGVLvoVtRVpBO1XtTW7k3Lc4u
SukK7jH4H/7eNPepSHqPVMaENOo+iiE/zZR2dGIkUuxwMj4vj3lxf0PXHc9VKBvoJreYUyyngx6A
ZU3vhtqbUkm0jKoQ7H9uBW0F4FvRgVwAf975xKqpIJdqH4rHXO/vsjgurdZs7/9/NvgYYraCzhL4
fpwKksW6htqduVbaXKicA9KGW46KiIiEt8aNRI/1zFDSAVaQ0N+j+bY+6MZo7oJhbO5bEXm62Kih
rUNBBZ6QCnBTOmqWFNDRLYH7dlUmmF5fQxpGKsfJaQWNPdCCJHaYjGylsWtp64ASBiUOdAIaSC2d
zzoq62VmprIIOGgQODGOp2PXgP+pjZL4eHnyl01BKg34JgnIDM6UEMkZrWNTPNZCO9pyEnaPeW0Q
Sx0BDLlsasljUcQEV+Esjwq6/vNRDarKWFIr8CWxpddTFE0ukRvx33jTiRUuFDRVCjECRGxQ1oL2
NGyLfKclLVm5PyxOG4ReIceMFzYSR+djMeRk6GKNSkcQXYCQswOUsJjk6BoZKm1lCy703sBz/9ji
CXkLAkxOJBjiMUWCAQUho8o6XwI5fr+lyiS2fjcyZbSEeuoqRzHLdNwqzBRrC8LRNSr4idoiY5YQ
zRKZWlOrqVR0QuckQt/C5RVenhUdTKyijiQe/0oFJ3srNFIgol8uLvZSo6svo9jXd0GbmysVmHmC
+asAtAuB68P7BYBpzm+BkNOLxowlgB3lx2FS36tSvg/VI5XQD4Lb8ww1aVauVEvDA/fUfMZANgrC
NeeLXoVkKocaNvuqCEFHDWmcQghDD1gKumJq6aZjgFtLRcUCrJb8UT3iOtBJeSEdwwjs14dGc4bA
hVZl1a/cCZY25amh+c9PnuBBEMRyZOSzI2e3acjshKYreaiFgxHHE3AcSH+BXVbmlqon86N79gpa
033W1JsIZB+W2qfAuTxedsClezYKtgiZINZRdHjH+XDGrgrNocNwxBa67zLtHK0JiceGarg2SCXY
Dct7v6kICv2qcaW1xvicCkqxMqsLjSBInKAkgLsqfEXi88lFglZqyHpKQE1oFs2Tq4GgVV9+qgyQ
psuSXe5JA74fKjt9ER7SUbuuk9Ztk+4mzfOdkNFhZWsu7JezD+KOv6LKTaGX5/0S2hphnpzkhwCz
0I69FUMisBx9soYJXvAt2AQ/nI5wgDcWt1+MoYAQEathk6YOiW7FbK11fHlUfywo58s94MllNhUs
kCoMvAQFPnM4tj17rLoKyQx2VwyBX5r9yjtkKZV0NjLOzSZkeYukaqTjmH1q8bNwDVJ4K5/Gh0gk
mzxiSBI5xchsUyldNNhex7nFzBU+1oWiCSYXOrcyINCAbBHugp1NGe7UAmIEQFoKYCuF0NuxrtpZ
LwG7maVIQwb7SGu8QBo0K4sUXxnWhElnt+HC8Nk3cG6l1zhRzBHnYNXH7ZsoiHj5ZV3XPg8dbkoT
uL/9Pu5kZ0qzNaHdxbByMnzuCNZ6I5PYPHwdzQmC8YHbq0309ylZSysvB5U/lvgDuKzKiALBjBh5
TCA7DV3oa6Sxo6fyob8h72s0KgunDKYUJFmoRim4LHG7pgoYC7uoko5a4xPlKNQeGVcycQuny5kJ
btt0nZwkY18iOmkfGBFIB+X0jfYGjrPd5YC8vEh/BsNtlCbt1V7TsFHSyQZgaKsaqZVr+U0yrFzI
lu73Z2PiThncOUcItSAUtMjUlvGuSj2tJrZCvmSULYWwdyTJFiLlFsKV3mBsig6Lx5yKjN7Yac8k
Vb5UJn5eHv5ifDpZy3l6Tk5XCW8zKVUx0Yb0GjJHDAqLQPGa/aqFm0y6UcKVK/bSQxhlaKRYNdA0
z8rb5wazNmIRchS4N3RWBV9VQJrwpn2msmUAuFTc12uo2OUodGKRi0JpPonjMM97HQZuUUJhZTI3
BQQUR7ohwlse+30rb4pczK26e1KblVC8eMacmOcCUJuWI4QQ2xmBaUKg0ZAiq6Zl5F5ex6U7OOYV
ECaQ48/wWM6P9XwAf14GM5phy487gt0/gbHLly1ka8C1Ya89Yxa36IlBzp0hXsJQM8PGId1kjUll
tYbsCtJrWoROM71cHt5iyDkxxnkNbZuCTSbWsMiLX3WbZLYRSZKVJkm88phZ3BAnljhv6fVR78cB
lia1cVP1LjbcStnWmm+OdlFMNpJRKxYXI9CJRc5BzLRPo16HRb3LNkawHbuXOkUPXeddnsP5d36c
hCd2uOOIVLKUqN8LVqVWeOyjjdgQixJqxax0pLRdudCtrBmfMUSffRQ3KsY1aLsaEg0kyKxJXLm6
rxnhnuyplLNgZPBCuTddAHNic7IC8fHyzP2PEPL35uKzd7IQjlE/36bEu/otc8rNffBZbT+i6zK2
g/vLxhbcAbV/RZ7zZni584+RtDeVNoB4wzGvKtU30U5xH+Sq+B5CcdWhvan+86zgDHlAoxXePiaQ
7OcBmUSK0UANXDp2+mZUDwNohwQ580ZB314e2FLoP7PE3Rt6U8wrpB8lEMi4WrIrTXTYQHHLIeVr
ndwA94Y89ooPLuxmZCB1FZKe83uYpycgmikNuTIibmRTvxOrIrkHYjzzTLxq3aYVp3s1QrbVSgkZ
tnQga3obSzczEDRDgAJzOyu6z/57cr7K0JlskG7C9eIp+ixra3hQr/uX9Fb0m+ts7Qm1sBnOjHFR
UuiSRsth7VizAkj4yk2aGAi8xl1ZyDU7XIxMTT0vlBx2AKpw1JDetKXhUGPal8q+aCQ7BhOcmqqC
hW7dm6I3d0Yc78Uw3sR4TkrjWlPw4iKfzDEXQNMQhemwVzFsOj1Qspfy6YrFUE+RlANLiF1noitE
9coscJMANPKsXQQ4NDKgIMjl+x6I2ACzGkA9iSSokAV2mG4DQ/5nZ8O3EfC+AdkNdn20dijn7jNM
WWYMXZT7g/qpDIcgpyDgs6i6WVnReZOfnA1/2ZkHAh4DFHh4bKDY0RAUS5DxMmniGPKLaSdSbkuq
JdmmvJHfu/zYhGxlc/I5iG+rsIe+CvSvoE2LO5HEkRQVaqq5T58EYR/5IN2OHkTNS9Gpo2xGabDK
z4B5ZbkpR3sgTr1KKsddYv7zBUB8I+E7p9y5kCROpAgUQYf05P6mtExr/lvxTOsltzwZSLR98cZe
yufLs80dxH8Z1QFXRDcJghJ/BVbaQeklHcpxCd6iTXLDsF2SIrdTtpGVq4Ku9dIu2cMDByrWaKaF
M3FOlPa12glUKXxjaB7z6pHk7CpLXjKkCHXB3A51c3d5gEtbAzdeyOOhyoSCITerUqEWuZmHpS9X
Rnfdy2O7S3p9n1SjtHKmfMvZ8I6LOuGsZotkK5Di5xtEilF2q3RW+vO60W2zo1u6rXY9JNNpbQUb
IDR3xp4eml28RUZtW4VXNPFFBwyRfrhGksGfcN8re/o13ExL1RRnRhKVvpK/5kJkB8ZLFFxFgb6p
NcErSnUPoSerW5OnW9xIp3a5y39NjCkAAU/pD8PgkdTpUsMG2VYwPGKNpdg2SsEx6QtNPOm+Q6d/
flPRxm7XttPCbkKrJZAzEgpYILaY/eLksOu0KMiKHp8Rm70T6VdRNVjS0FqKSm2Sr5Sgvit73NJL
AAYBawaxawWKPOfWTKo3RNCK0j/o8859AvW6A+y8l29V/Puvd8mace7UDb2//ortLyC4bXRguoFF
bdUWHcke3BE6y6KlrNyq+Cvj7AoKqi8mymN4juHqeP518dgBcTdgLkg7WVB/heQUe53U4bbWp50Y
CWh+ugLkcNfHozuqybYp9ZUJWlgNBYn5WWsADZM/yr0xSbLU6NPab3vIfUGH0qrGXSjdREi8Xd7v
CwEG+xzxBX1PQKLx1AqMhOLUo73R743rBjw4SnJVi42dTftqAE3p7rI17oL8PbMAfIOXHu0SyNZz
myzSe7nouqn268SSNxMyd1a6pmzzcyfDh3GXMqChqcPFdO4qpdZ5GNd4yvoJ/SUnnRNvDcM2k9ZJ
ZN3Cc6kriutgjRieu8hAlAVGgS4HlF1FiUrlzkMmxJmpNn3oAwIRu1MnZ74AigFX76r4Kkvl3K7B
CGC3Sg0drYmtPKV++Au0PmaVdGnG4871o3OPDZNAm/JhCv0xga5eDxCBHZM0cE3o6+1pD9XfeGxT
5/JictmRecho7cI1CoAPtG9+dx2ehIwIGXgjyZTQz2XRLgPpdajBAH3Zxg/3nG3IwDXBYeCk/Hkb
kLodZB02wtDNVBc9ebrpBR5JftG1ssrCHJ6Zmv/8ZDhKbBiTUWihD1c5MqW0tPFW7e6FktxK2f3l
Ya3Z4tYrl9u0VVQS+lln0eIov9DPoIOq7MrsLW2FWeYJza9z0zUeUedj6lpxNNRMgl9Ez1WrQY35
Wi83yYHGTnJIm2k7FF+XR8ZD/P7yihOT3HmG1k1BSdXZK4rhHljNQ4Ljig2qo42NbVBIabMGkp3D
nThQC1obE/lK43hz+SsW5/fkI7jzpasb0HoIGHeuO3ntxdv0ShfQdHvZyvwrZ6fY7JxzEh2cQmh0
5OuBXR1NxSjDY+oQLARIQjP9boqntUWUV8xwgxnjJsuAPoFj1hugBzdsyi1TETYSu2POFTrrsvy+
mqxVkosfwZobHhdHczntBTOA3VD+Co3JnQZi9wxtHs1K9Pp54H5b0uWZUQ91Vb7ebk7o1somxvzY
INRlBUEngzSgwjXlRymSmJ3G2SvqvB95AwoMEPQU9hhmDwp6XlbO/qUxA2GFmiLB6QQExvmGiatw
yMYSY47lYq8y1zA68E5MlrBiZyl2Qo8PbV0oJOPaxc1ta5ZMq3Mj9NW4qDdtLj/rPSlXAvRS8Dw1
wkW0KM2lSBlVDKaKv7Tezj8KEttUAs8DA6Fp0Ub25Q2xOHugmJuhItDK5W/0bR0rbJAxKlO8jcdX
Uy/A1Go38vGyGT4z8x1jZBm3M9Am4ZYkcoetoVLNiEAH4ucdZOs2UqPZUQTmM7QxA6QHQQBbuAVl
yspGXJpOGW0LJroX8KznvZQSlmVqNcBLxW04eCy39fcqsFF76PM1GZEl/zi1xflH34YBugBgCzgN
u0/xd7ESvNYscM5Bg0EehxEWQOoKVvTKStp/Vj35a5UUtO8QNLOA6YHLThq47MlJPTEfvfPOWu1v
KfaiL+bvH5+D5slpnXRjBIAdXEAsK3vQfqkg/szqXyuONm93PsKfWuHOT0NSw0zr5iGg3vzM3G77
YXiJq1nby4bWRjMv1sloRLlSBVHAYoT0EUoNm1IsLUNZq6cvL/mfOeMOkiQwk2wkI/OnWLVYe5eS
/+eKc14bEC03ohzThb5ROwvvailZ2YNrQ+C8VqkawLRHDKGFesAIodaGrWC/lmIYEvi4cuo403Gt
Pl8KQZJCoPaxFCUU5UqQ/2aR4Zr1r7JwL6/5YjiZs2dI4KNrhUdYdGpXkzLNsMUNslMj9mQqN7Vy
j7MJr3vpqovHFSdbPGblE4vzF5142SSTUi0oLIa3ArIqJLGKY3IYHVW3JBvk2l2+ch4suvWJQW4u
exEt8RpSVr6kP9I4dUvImWprRngWm+84gxwC8LegfphxpufDiqusrspaZL58pwFUexATizxSV9u0
bnxIf6l3xEus/iF60/cRtXZl5GkrPsNXcP/6BJlAWWPOZ6Av8vwT6lJIB7nWmJ+MXn83faSOVh7M
YD8Vd2pC/FF5qpHFuhE+aFhY+j/UlPxhnZuAOkxoPwKY6ov1m4KGD9aItlheGf1XOv6bgwlpc7w1
0cdsotvkfKRmmIdqFpB5i2umNestOeBYWkPFLG1z3L6QYxU1uD/PIKgGM7EcNKF9oMm2phntR5AR
XN5+S/sccHo0mQLgOWfpzwcCqGALhJ2B0A6GVpJ79EUbn4ZhJZ06ezh/gKggowMEGkwvgFyfW+kN
hckNDWAF5BeZheul15DWbtBbAvqVaexsJVxj0Fl89Z0a5YYWK9jmRIPRdPxl4nYSiFa1UZ816Uuj
o6e14S7oni7P5tI4ITANKmxAGMiPbt0GLI1aEJnMx61LQDKXupNv3Jap968GN+cnURQEbBlXzfMZ
jdXAyPM6jHx9GPAU2gBPoI/M0pCPF8K7cFCsiEEPcC0/ykOAvjcZCoHQQUCOFJke7uTJ67rUIJrM
fAWnDiM1JLxTCBGoIJqkdkmvx2dBugGh1l4O7qCyLb9D3qv0qq9Ie9CVNYpJvtf9r6/5rl+BcFkj
fBe+YJhJjUZT5o/ucCRP2Z3xPnntPb3r77Ud8fQtJgY8Id1dBWWPdxQoLi+3PF+veL9GNwrKTn/Z
544SZgCIIyiwn+RWcKU66sdwi64Gq79rACn+JW2mg+kKbtpbXXBNbfDM7ZKt9nj5Kxad7uQjuONF
rsH4Lpbwc7l/LDX0MCqGVU12lW5l3QtRQ0hAi3vZ5NKhPdOlITSB1BKPgHPvK2gUQ6giivxkUvaa
bLd6e9UBVRCaHr1N3y8bm13q5yT/McZdp0zWmyGNYWzcs210bGVsrbUwuPiW0tBpAMjpPJX8NYRJ
bSvk0GL1uxk3nYIZTWt+0wBK9AQV4bi8na+lihlf0eCVAeB/eYjL2woFRBTtUZLFP84nNC9oFdTQ
Q/RHG/ExvssjJztGL1Nj9Zv+tqIeuxFt8zU/Cq/Ca286K+Z/FE9xjuDBOuPHQYOHpPS5eV1upYmi
QdbX7oYdi53gKY6t8iW4Dawye/lcsba4a7B35+ICiMZU7kUU1kUsDKAg8atm2Ir9XX9lfLDWknPD
EvrHprJV53GNjmJxk8BRIVCDuiUoSLgRIu1cZGAL99s3fds+xjbwkcxGf9LKVC7ujBM73NjQVJkV
XdRHvqo+mROqdYaTmT4hb8Kuq4aV+LN4xM1v8P+Oap7pk6usJsNpWQZrjfMbaamHwGn96RoFy9UU
6uwBPzahPsPb4R2zl5xbSqfGDGIB85dDb2QIvRL4CLsMt8xwtV33NCibJLbyp1q/klEmDdYS4EvX
FDRp/G2eO3YyaGQGRYyBesO7smkQzC/75LJ7/Pl9LpDHuhlMKsPvy1dktMxZSii70vUHvHjQrG2V
K+b+x8L9scfF7GgwwJwBWISf1cpXFOmbrEh3jXEb5BqaJtAwd00V0P6tPbZWVpEv6XXSIMpaCrOK
F/t7zb08icvH4Z9V4gn28oxFQV1iFjtvdIO3xiPo5NvVT8KL6Rgbug8TKxGt8SN41X8RyRKvRg8E
n3K5ufwda6PkdoXcdcXU1fgMihZwUfjVdTdVuZYTmW+PPzYErs0oOUnIXvJTKUQhQua89SaH7l/1
7Wirh+aZ2cGhumPH0o1WBrUYWE7scYFFJLlogL828uN8k5K7aeZlrO+V/kodb3LQaVyewuXz8MQc
N4eqUHWor8EcOmqsqAP/JNlMhVP6emyrxW212u4xPwEuzef85yehrGhN9HVQzGdvp+54h4vEvvY/
wRhiDW69+4dNLX9dHE+GN6/uibVc0TqcEd/WCl+2CcTYut+q/fvyLC5GrRMrs6OeWFFanYKrZ4j8
dGvcjg45rCLD1yzMf35iAbRLWRYqsNC+DQfcxa+GQ+oWbgTwUexBmcoBDfw9JMgvj+sbUXlpsbhw
jE4TPIuBKPXJRupA3kFANF47IO8ALiHem25dgHphdELnWdiIW+U1tMtNvhUPSEVsVQfEBfbo/UOU
+o8l5UL41JdalhhY0oCksKMCr4vy4hpQYGnb484CVMT3PYkvcNdFCORTKEQ+A6dNGBTIMKxs9MXJ
BarKBOISRUv0DJ+vKVI8qE8wE087r4NM/Ybs+3256T6TTeIPR3rIfBOZnNqutrVfbJrf+Uu9SR9A
SOu2u9YprulHsVlN7cz7nV/x04/iDiwlkBlNBnyUcFN5sls4tY3eexcM7HZhE++yfy1WT0+s8SxT
o8yKOsFLGgcJsRlEA0rrI7NSOwMvCrpwV+5sylLsOTXHxdZJRvlSSzG4FizF/XZ4+ZS8EA4d3vRv
yo3oQt/tuXLTvbqRtsHN/5H2XT2S40qzf+gTIG9eKal8u2k3PS/CmB4ZylES5X79DfW5Z6eKLRSx
c3Yb+7JApUgmyWRmZESNayu7QbijE3QHb7tnl4w7ZVsAtnN9Gj74ra5MulhIQsM+NyIV3xWoN8qd
skerzd7gPthxmorMTylkT6YXY1d+x6PvYB+Bj3EekhD6pO92TVo8Q5/in4avAqqbkeg2kTiq2KH3
sePOp004stsZANmKYpUMoJVe2PLn+G8z0fzDu1TeQeKAIheYG9c5MzMYUw8eSYmx3XyFuizJwu+y
t+Ba+HA+LOHUtqwYMIxl/+XmO8/vjfp3IUtVfoa74cF1bkM4t7miZiZ41ODgODWTO4X0BOoUm2kT
ByOkMZC92b78vu5Nq2/Mc5vCoQ2NcMXyWtiM3WlT89pPS0DNonzbxdOujuaDwttdOnQPI+V3rpfc
9tDGqHNwCM7T1tBYGGvu88zvFFk1Qzobwok3Tjzz2glf5j1SAOCm0NhxyE/mpPIVvw+VYPpaHmrJ
rl+Nwc/nQzjS+DCwZJixzuo2/TLvAMl4MINiw4JOEiuuPS7ODInVdJAHRbbKMbwhtE7z0STeNgsH
kjxcX+BVvwXzGurpCzmqWA5uaatOShHTE02boNGghVn5mawH8OP2+XQm/bHyMatnEYcJwS+rUhJ6
0pp9mv3WxmTnuDsPr6Zx6u/HtCaJ7UGCr/azkvu9MewSzS+iye8Accvn4mlQHFLybmtE1QaMsSjy
mTvKlDDOmrBzjLuFEDli+aNHQRPVymhslo0lfD6Qd6CTQD4dFScxD1BrA1C9RZecTHRC1R16eiAz
rMfP5SBZjTX3gjAicjrIDgJbL5YIim6ETBN1AIXr2K5y87u22aQ09NStTp9B1Nj2MbhAZPmHFSdA
6OBAiNd2Icn2KT5BGxteeG16igF+a3owt9uIniuZHKLEjJivmmKTtrzokPjsDuikDSYt8Ts1l2zR
NSuAMC4EmCAcAkDzMhLCQkIJ1kTirYX/hFx9l5ZqV9wBCMk/FpYvOPNmpnhVZ7YopOZzeRwq61C4
46ZpppeZq5vr23M5xATPc7EvIaOCUifQicunnJmKmpnNk46qsJ6HtE8DF80dYT6C5iYLR7vNt33i
ShBFy4n+2aRl6OiMAjLREZJe6dBneLxi/oYxLHXIGdABYtA2yb1yB7yDf32Aq6sFsaP/WhOiKM1p
R0ergEUwh6Czv9PoRySLiGQDEl6lwHK6LVf09NQ587iNwCMUKAVYra1ifOdWgoZx05Ql+Vdtokl8
6XUAu4YlOKGWNK2i5Cj1aZABSW423NmyeVPKKoorlwTqYn/MCJ7Y1matxxVqp6zRv5QDGE/iyFc6
ZTfOWshqJV2wPcooUyZf3QDmQh2C7i5wegiLlutQtrZaC2CIbPg5WvPW05NgoHnlU7SxXHeQ1R2A
DDfQSjh9IfVyuQNAB6UPrMMQU23PfANoWcOHgAbbRPX2f7MkjEox7cloS9RlLDQPxM9NTHTjlIVT
dywllla942xMgkeiLaGruIb6KSzRMmzTg1v6EX0eor85C88MCcE2OCEb06WLoUzdZtUBkjlhwSRo
qDVshAudsn+WSHD2gfWeQmcsUWLybapbm+p70m9t96QZ3/JiWzoop9kJidvJbxvJVC6//em0stEB
Di7lDwZZwT3MTLEthiKEMb/P8cMo6zGR/b7gFI4RtV2PTuVTnP621G/Su2Tt90GTAtJrBxI7ur24
ytkB37ut401dgduqBul0YsyHUfdkLdBr+/XciBAqd1aRV1adfewh4L0oOoAy897lv69voLWzHC2B
C7gQCYhP5TBz6obU1mh6arwbSt8bXaZxvLZvkEAE7x3q5bZlCuOYLLeFmDomC7kru5m2aqwQnA5E
Kw4KFLmuj2btpYpo6I81IdRPqIOGZAoETpYMAwXjHLhjpiRGG03eeYRyvQ8LlXZPVdY+zA40uLCv
h1vOSwsM10UbDOXw7NI5lxyIqx7z57NE0hN3bionGRbsUxor/mCq5oY2qkwxe3UtkbACKxQAXUgq
Xfpl07Kp620GwKYx+jgK5Yu5dnehPe8fC8LO6nk5dh2HBWCWHytItShjRFJ9IDbknE2T1Lp56P6l
Fs2SfQANpYGqv/HBjioY1bpEW0rzuLlsUE719Ni29T3nqq91S69QEu+uO9HKNF7YE056xy1Gxhjs
wY8IVLvQjnQzsb+4jy+sCMd8kuR4oGiwUns35niT8995esNtyYt0dSw4ZdFSCfZawMUuXQK8OAZV
QWx8Akf/LoeqNxrI/iU57n/WB5SHlqODQRP9qRc2rs/9WkLQAwvgPz8mTD4H8M2mJu6lNuPZpozT
fask8X3bVeGUpWC0pGW1qZzqN+0pPWU2A+7MiF+nxpj37cibQPI9K8cXvsdZFH2chUXycnD/Z8dW
ahY5buPYy4+lzQ5q/L2m0Wua0o2X2MSukYA30Lo5kwy6gsi4EDffVFTfOpQec3N4UzP7x/WPWv0m
IMJAn2Khtewj/3N2/xix1xW5gTlSlCCdQ+vI+idkrhJZKk5mRzhMs4jVIHpFcJXU1QHqgTt17glL
rL1Waccmq7bXh7Vy4yHd8M+wxBe7mtuFNXAgjqAoDphdHwVRdGCt5PEisyIsaOtAaXNKsKAFUaP7
r9R5iQzJAbJuwoQ2KxrjFrzrxYb4Py2zumhsMG86yMuG8TAEufHV6B/+Zrr+WFlW78wLWOIktM9h
JXXICL3dk0dD6Sm1cnFhTfCmXKj38JYVjbSmmfEZ6DPmupxko+X4Ex1l8K7lFBICwgsrwikFnIxb
mrqyBCEHxx18EwzU0XzfqhmxIL3dyShh1x37z6gExzacNkM+IEVR3uqOmV0/0/xbnd+rdgsUt4yu
/OrgQK8p3MqF1oBNeYFQZYZONIeSNM+J+pVXdxR8+NJ01OqJb6F9fmmQRGumMJdIFjlIDWFsQ+3j
nmzfhuz5uuOZyxb5tFzosUMEDCUwoDUuPa833bECjRuyuF2chlnhMDBqJJU/MaqQqS+zJ16qFjE5
zUOWMbqJXfZ1NNqBeJABIFrdRj6il4yYHfsNAqOYQB7I8Oe0L3zsHc+fx+G7lbecdFr5kiQTDZwi
i0AxrLmkTYwYNEATOPq8OZ1ePF5Hfg9Wjbt5iLWgqtB1WrPcJSXrmxBJERBXj/Z40hJQRphq6YRa
PCikNBsbVA2Gsbk+OevT/2duhOlPXEbnOouzUw2StDrpAyWWPN1WTxc0jgHchE68T6ycOHVcjrQs
stnWgxafjGmXqz2xZFHXWloT98sfO8tIz84Xm+dOVqmwYx8KLwSznWL5kYlY+ZD+VPZGJZm41ZPm
zJxwaFZzhkqEA6dK7gmXUPTJpkxwWDDgd3qk4bcrIEbNu+Ywv11fdZkBYdXtvmvsasJcxVkEDq7n
ZnD8GFJI2cv/Zkc4uErozNcdg50oP3TN1gUiuL1RdckGl4zGE04sXnFVKwxMV/TMb9379GmU9M2s
Hol/1lqIGP/PUaCRwoD0RBlWS0mrok92l/wYutCTTdjqSX9mSQgngV0w9LmAJS3foI2UgyEtJmi3
VGXd1Ov7/p/dIjLI67ExoXQOQ1BYc8aU9MkNNg+5vvyro0Epw/ogzoMO1eWWNNuBY/WX5W++eABY
KTbHrnSJ827LKCtWx7M81/EP8hxiDNMqcVmVYwngh7pF+EuMsSBMhiNbHY8Dcusl52+hWnM5nhxs
BkpqsezkDoGBxr+ydUjhJATNf8yWhEurPofkJ7LWoK3HA+PSlseglFlVSAq1RZil4dhvgMCrCjTW
hrUM47R6lp3ZWjbY2dGJdPyQKRy2oG0NZFoiuQFkPy8cZ/rcF5E5AMLMObJCLTWdgMcyAaVVBzgb
g3CkQcyoaBwVYyjH2856t6pDncpEk1bXH4QjC52bqwNefjlPMUoMeLUiMYSMezKj5TDXSJMnpFJP
Qy5Z/9X7TIe8mm0CGAyhMWFR4porfEbYctJRLAmnfr51BqZu47bUgnjiqY/mtBvTncxg4mNNRler
Jaf32pQuJVs0DAPugyT85XCh+b2QFlSY0vlXFj+Nf9EjCmW8P78v3A62m9QlbQC3ZnEXlNQmTvmD
Gc/Xz6C13i+IGmG1DCT2NWyly1EYDFwtiYGKYD0cc5UxH9nqU9fdjxzi1TojpZOCixwIFiwoLR4y
7m4GSHCN1r2TyqSe1mYUkSJarz6ELlVhRqGzaEdjgm/RoMoVICfE/CrP7/pW9hReNbSQrACyD2o+
kZeqrbxId6FNcepn/X2OSi80UoUHKfZdeH1+l0USg2toIBg6SHkg9iLWddOqG5Pa4Wg4q+hzX/NT
Pd2V6j6Zdb9tv1ZoZZwLyZN47WjEDIJTHGJ/OCGFWbRGTsemHfGSpPGm2DUQQk0yf4p16LfHJJLR
H6yFF+fmBDdNiq7SG01Dfi119ppXPOV1AZCBxkijpvu/mM0/QxMRGVCfAiNAj6G51Qva9UkyNKQE
7+b4xdAfjGQOVFn/wRqgFuQjeByh+gVqGtEny46l2ZyiPbMcN5ZGjxXYkvIvLqRBXQ9ioVmQHO30
jqWDJDhYuxUctLtaIDG3FpaAy31Zarrd2yYSGwlL49/Ix0NCfqi0vzjDzq0IIYiaeTNuN4zO6rNd
beCJk23mrt5cX7Y1Fzm3IoRtRe5NKs9hxdGnb3pLEMQdQEvmp6YM5rK2sdGNA+IrxB9I8wl3aQvn
SEwVz2XwmKo7kNn+QKOy6qfJ+Bc1APBb4dmG/k4ENqKC6Mjcoo+WN4I9u6DrnWkS5C2TaYitesEf
KyISQJ+gQ2iYSNgoxruJNzloYSR+JsrrfeR7gTwBcQnwLi44hC4drSvR/Gh0qExZLPSA9u821bOq
3LKYQNjS6975uJ9+oRvemr5mcenns19Ue729v+4ia7GDi55I9JqiZRYo3cuvMGaFdw6r0QRM9+kQ
b5Jqz9Lb3p42RiJrz11zx0VjB5pzBvAp4tIpTtN0dQNERx8V277134o89lOotF4f0to5fGZGXLtE
c4vaURdcxTOnxB6I+0t9i7I7KmvyWbtjzg0Jm3jsDYv1HLcZ/d28wRQdyZdZCe0okLUXrG0vlJlx
KtkqKgMfjSRnkbALwQqEQjjr75pHEMj9e9iLd/7rQg2lAcYgjyz8egGMy6yeIJFDG9RrrLcm2l1f
m7WBgLzPQn4awSqafi/drVAKsKwtHdrl2HyxmfUlqbqdpbz/hRVUGtAyZ1km+DYvrUwJfrUDAdCp
6DJQpxJzeHSmXuJmqzUW1HyBtgIDO6hMhfueD1RtxxzgmrEJGYoWBuOB5T1R0LEXJQS7pp1XbO1k
C5YTUhoHRXU214e5tp9Ac2zjzwACQeScoGqT6f2EyXSajKNJ3NvUwGYFtCgbEitx8q/TP0i7ohv9
o4cfXW3CrM5ciYraw1OmG5nfdyB6ZMNuSZxYtSTc+DwwWMLFBad0daj0LV505u4z95yYNWi7wgMw
BcMMaGbUtAkhmIPU2fb6JH72yEtbgkfOrcbbOoOt4sXOyYxl1CUW1keD8HppPwdHqnDQF65Sl62F
5xkdgPbMNCPblVXRkt5OPeI61P0f7QnbeYYGg9X2HLgQBR0u3m+j/I0dJmU8WZ84JMdBRoXnoCO4
f9ewuOrNCa9zpf4O7Op92ea3SpzL+JNWMDZQ0EbV+kNhE3W65Qo784aodAu3jDEeLS8J6LV9p1CJ
jbcJizOE8R2xvWyXt2gtab/zet/VTnjdRdYW8PwDhJEqhT7Y84wHYeY9a9YNVW6McJBB9VYCXgwT
ryLUf9FTDLWVy2GqZWsqLR7VpzwNu6YmKIEmA/jfWYGTBS1AZuL3VklMFloy7O3aUp6ZFmNeCMRB
1H7pJSvRi5dvAd7QZMmWlfcuyto6oraFtBfSS8IugBhnodZjh0nkSmg1O/etRh88Kh0gBgmS6ec4
Bczq/dgMDKwopyAbg1JQob9eX8sVVP/ldwi7w87rgTUtvoO+vLe+fWgC6/Qjeks29Yt3YBvlYN8X
j85THEjsLqfj5YP00q7w3mds0iarhBPFL3EZlqa/4DzqRT1ZP6hdiJ6zUpbnXMnVwCbyQSC9WEhh
VcGm6hXVEEF/5RSXHbrwwYsOMfiRhgsWzo4OvGfE4KdkljyEV/oTLu0u/na2Y+2mg66OhjmuiFKR
u97eJoF5z56BxkS0131hLrFjklAyvE4/JPO8+NGneQZ7JfJhNhhaxL6XOqWg4VBw2pqKRdTmp8eT
MEnGre6NG55UN1lX3ufQGtN6DDz/ZpWTLCxczqNPXwC5XAT3C7ZXpBpp6j5iWaIifzQNt2qD9i+v
/YEY65W1yk3bm2+SEa96FpKxgCFCfxiyypezzeeCzR6dQQ+gVgGQ7odUGaADU7tfrGc381v1tRn3
FjhdCVUls712MsK37IUHAfeAyIbTOAxFba6jhHkHXy7vjDLMJUWO1dk8MyH4koM4JoocDad/ErgF
JWUD/imbKCn3mQws+PnVB789syXEAoU9G/HkmEhuc/dn55kEejdfrq/WshifnANqegYQJ1gvMVc/
lU2PZBecAwrExOiUEMWnqgevmvaeKjeuwkklu1nWTncDK2RDHRLkSGLG1rDnSU1mG9GUhe1vfwPH
k6Zzyfm2ukxnRpb/f7bls6aqwazv4MFceFWYeXYc9p5K5nbRp3e6hDSsSCQ2V70PnSIfvBhIugn3
cpO5uD8KKzuN+kupJsSlL874rQII8fqarY0NBM14YkHDamFzuBxbCuK4Wm+wwUaMJABusj9NkdUH
5tynvj7QX2B70CQ2V8/upTANHrQl9vgUA0dJPxUe7uTBPrLXcbq3IRnWpLFvlJ4/5geXPRSOZK+t
TagJDCBI9eEm8M7LgdIy63vDxXZOQMek+FGGFLRyD61MyQWxOqFndgRnmak9WrkNO/3Y/FCrx5Ym
W+8V5JXQoIk8cn31zJUdB5JdoC2XdDACkMtBsbmuqNKl9OS8aqBXkPGGL04mbujznxecw6h1fSyH
gp7Y/G2II1KDAb9WHrly0LvEn8b366NZ28zn5oQlqhE9Afxaop1ssEg1PLigapOSfK4dUudGhPVp
PcgD5c0CDOw98FTdR0MeaOODNQaeG9IYkC8pkH5Jq16bRmEvl0o3jg3EvE9xtS2bXRa/gFSX9Mgx
K80r9Fk162s2mw/XJ3PV389cQ7g5a1BbjkWXUyQ+wMelfUFHDtG0uxm5nOuGViMiJG4cx4RqMp7q
QlaZtzqNuhnCc6m6bWzwjnU5gbITxEd4cjcp6Ta17HAcKr+h+16NNloxh9WjBaqwWa2OasQlO3DN
jUAJCe24pcEKtdzLTTFqeWcpVkNPk3rjmM94IkrbB9Ym9yOliFIaxILFIUP7zkzH3KIn5CSI1v9e
mK7j1ia6JpvdNXdFKQ0JMKjZ4G0h7HBVLz2FzTY9VaBwTPZxrx27Mj7mS993eTBm+tQ3EkDw2qGC
+gByE0jggs1beEX0jjGprWHSU2OMJMObVApAW8HgL/S3S6gAEBqOY+FgaRovGlKGoqAb36Hb3s+U
m6VLdAiG4tt81Gp0VxkoTeBFqobtsOH2vy6Pwz7ihg91gKXp79JFWKKMdbE8Cil3y01SK8+lF/37
xOalEWEHmgkkGcGPh1dhVG6MhpLGGX05/+uau5+N5eOyPYtO4pZ5nWvgIZS3+j4eH5Cb3Mn9cNUK
QJYLITk6WsTYrq69wV0QP6dsRqNGqQGAy0rtu+JxGb3T2qWDVBKaZUGSvDTaXa5N7XEUPl1EPrWS
+0PubaEwDRlP0A4TnEJb3sYqBAKSu+un2OqOBtM6aDzhjpYqWI1TCyUqdQkPmj3E4o4MzR8cy8X+
aniLeAPoKCFe9pEROlsuA8vVlMvwALrfZYazA4eWleFxkxqbopqgRyALt1aX7syisJ9VtM0mlYUY
mdFpb7AtnyDZYknCq9VVc/DAQLM5RDdElg6rYUbU9fAPan9F70y7saK9NrywGpdPI6nrrB5QS2XJ
QIbaxbF46SFdkjcFyj5I6ThDdx8XunJXFYyH1z1idUQuoPN4dsIZxZSwZVcOUFqIrTiyjEv9A8rd
t7wFh851O6vLc2ZHvxyN2jo0nVw00evhm0okd+GqW6OJZKEhxTUlwuh6K+YVS1zktXV0Weqz340m
ZLLuq0ISbhhrFxW4fg2U7Zf2H1v0MuzaWcej5eS2g/vWKdQKpmj0IFeHfFu0NKtmc4y0QTyfMpbp
Pog1EmKa3D7WvRIi924Hal6YOzZqz4miQQSp1PNN7WX5XpsM9MpH9Ry0Tda+pt1obcBToRI3RYa0
mqGCWDQDcShHKibR67s+w3fEI9cgWFKnuzEfUr+yAblTK3sKgf6h274qkmOMXyZGBnAUFI9sydQv
J4YY9S3aUXh2gyIPcdHluoLkmbmVNdPTqNDHqTMfkcqwH3Jq5AGr4+QtURpLYnL1XgXCGTANPK4g
XSRcOU1s13ZqjIhLJtIEGkhRfO9Ve3Je6bv6s/ilOUHW+EDQXffg9ZH+Y1UsSqaFRlUjg9U6qLz2
MDpvcfOuGPF+sJ6vW1rb+SB599BSiSIKCBUu55Ra6PduK8ypyQA4bFT61ERMNolr4TrKxh9UACCG
EONH5LgajSsTRUOUvhu7V+o19yrgSd64Zd6uKAei5ozw9On62FZqbrjXzuwKi5fiV5XeQ9yVVEpN
BpU+z1rK7morUo/FGJcPcRlnaHsZpmBwLWUf6drXMtaMYJyKeg/IQCJZ19V3+tkXibx2LlBwTEF7
GDSUSH1yfsTaRv/Zf1cJrwK3lVhbO6pQf9PRDL7IYImoJqVttY4nMBZnaNlr9nmB5t8i5Jjr6xO9
bgiIHyQBUIoQa1ZpYk7Uw6l7gtSOiuqD1nXE+S6TlV/dFMAsgu4D8leQg7x01XZqwf7Z4BxyyA8Q
yvmHfHt9GOub/cyCfmlh4g3vSwCzUN0zoEHz0O3AYrIzwl8JmQIlcMEf9D9aFM743HJo1g89SJSd
n02IJF9u8jel7HZasgN0GqnLyb2x+ooY0AdwctKXMuWflVsGOD1ANJe+6uVevhwz2hijeTZwWVZF
5B2zyXN9o4CSEqMFjng+NNvGa919pbNA0RpZ9nstJFhwqP9dU+FIz2NuTeOypqDOCEDmuqfb9CmR
+edHUvvTzXFmZokYzkLESWFFlLUwM+IMJxZ0H6G8tU1J/A0FBrJpT2gXS4NXZCFDFCECto/v+vD5
fQ5lQMO18SLlh3I4wik0jQjj7Y0edCl6hDudzX4Gzp4GXOY1e5nMsGhtvAsrydZci4UQgCNFBx56
vHmFyA5JytTUiixHEzT0ODw1/YX2ztuCypJ0q3YsRClAlqM5X7ybpwYgBsBbYKd9GOuD6e5B7np9
s6yYWEiNMWv2kowQc5xOO+c5qwaoc4bWa35MZHy/K+eLhveDBT1dtOTjLrx0EhTceJ1WY75kXUxg
Fnash0Klr0f/fkku7AhL0pq9U9pen5+K+jcQ3iBjkGLhVw5kgFnQkY+BoA9ZlOuNU0pdxZ7yU507
m6m/WZpmW/Vdiu9eXRLbW6DVHqB8Yot9EnuKmnM7Pw3a1mpvhiwEDOgvVv3MhHDqx27uQtgcJoCb
acsDTICB/7qJNczAgjADKEdfyKvEFg9kmDsl50AARVvrGG2yDYIF0vnT7tezLPu0FpNc2BLuGCTx
eyNpYSvLnp3hYAzgJAdE1TMqoiZBaQcgzm6qcMi/GPlPWQLFWHWMs5EK900a81Jhy0iVhHg/3ZxM
x/i2P6nP8wYJYj8//tB2XTAeuzDd8IA/Zn6+Y0H1zLdQXD5OG3PXhChjpAtt7CN47qQn9UqoeDE9
wgFZ2k1tFMv0vGiBGo5k3uuw5vg2afwoeK3uVZDMvHgkCa/7wKonn02MsPkh+TNnNaLDUz5E28YK
B1XfuvPmupHVE+bMiLDzRw71bLuGEat+QnBfKF/U8VXzJ0/i0B9YLuG+u5hF4VIfU7cyrWU0WsAJ
u+UHbePubd/A66XyEz/bazt6W2/mwDnaAfO122/todkn4APcGgGI2wM1MDcgkPP5I5TH9E3+oEEZ
N9lNxMbMG4QG6UbOyLmsrfjVS6FzSXzjfhRzmLUXTUxfYLRQMW920xxcn/01zAyAhLh0keS0QEAs
bL0kUrmTK5ByqEEnYJC52EQUfc/dS5uHMSN1Thy7uCscyb21tufOzQp7TreVNrdSDMvJnE03otWG
jvpJs/l3u09keqkrAQbGCC3vpXaw0MlfXmI23Dg2LIyR6vY+a7fI8WllvMl3nrVpne31GV3zZ7yM
kVJEhAGpCuFsNtMosuqlK7ZtGj9TyyMy62FbPaTqCBbtf58PW7ol/jEmrF6RQzci6gEaN5Lp1nLa
m5i/2U4fpA0jqkY3gymTMltdOOhUg7BjQWa4wpngxsg41iVavrIWwMKpZqB8ttEtVTamRjJ0puyu
T+e6PaSDLUhloJ1A2LVeBiI0r0ezVKztv+2zDPHaWMve4ou3iZsMCRSUclAlRhpLOIPUdIz1dumH
qrUXta43PZJGevqos6+JuR/4PtYTkqPx2KHvzNwVzev1Ma6ds+fmhTFOZTrNeVRDwSGyARqukDuL
5seYNV+u21l91gAw8ZH0Rq5J2HQ1mJdi4HrReGa8map1NLJu1xSPuvudafd5VoR9JyO5WB/aH5PC
1ouBVQb8BJgtdGu0AQje3s0OCMPCZpKxrW07FEL+GZvgl7FRKLNWYAmnrNl2thfUU//QuXXiGzYj
ChQOrs/l2rl8bk9wmTlVIrSkLX4JHqXU/MLdX9cNyGZOcAp14J4WLQbqJ4snfl09mpbkEJb5w3Ju
nr0AWYYGkZ7B70oOcbQcZLQct5x6D9o/g+ZQdfqNNzC5PqzVddLQ4IKtrEKrVFinCblVRTcAga7v
R0QxsU+HHTVIV3+/bmd1+pCeRDIaL6NPHIoRU2k0LwC6rHV+TFFP/UiLbsZRRhi66gcG3hMLhdzS
EX05hxbLLbfsFrDc+GzznWI9/sU4QG6x5CLcRfT78vfThFdIyAHtNIDoqrCAmwGqVe1lpAdr5XX0
Zf2xs/jKmS9E6kQVe0BlRdFgKtoUFDyXoA74jSTgdnB0gHaY6eeN+4bero6U7b1FgSnXx1OBxYzR
m3t93Gvnvo7DGDltfcF8C+M2lJFNdFjqc8hUWnsUE2ZKXJkM0boVRJ+QTwMJoKhCpEDRWLFmjBq4
5Lb+0eFJaA73JpXEnqvOCGK7/5oRDositocOpE4oW4GvEfLKdEQ3Ui7LG8msCCeGM5pTmVQYjAGR
1iBV7AeeQuZcytQnTBqSDLg7gEgACZVno3VDcBUIcZWQULa0xyHnm86ON1GUBrTUN10/hde9QBiS
aEqsOo9KlXnOoGmPHegZBnP+6rS3s+nIXljiA/STHSFo66GfhCoxhqQWvwvna9/kB665ZNaqMK10
wnJll3QmUe15UykmAWDYt6lMKkc4jj99hBDMWW3VV3Fvao8KcmDpYB3wyL81M/todX1gMb7Pc/BV
G7I5Fl/6/9/uwnsEfiOk2pZFONv6MaOm4qSK9li/jR3y1KQns3/ot+VDDXwx6d+ur6n45PhkT9gN
LAM1IFIOWNTE3dXQl6xTI6yK3h9rdCCYeFUhy1uA4GkEYWvrpRuJ/VWnQn86lMY/+qiFefY8anWs
d7XHkqOcN2U3wwRhbqO/nZFt7L1ha0145E32sZ2BvEFVLYNgZLqzlZlwQwIIWF3zs28RQrJm1LoR
NF3ao5FvBhVQY7ASBc4UogIzI6FAJTXt1a0LOibMLsCseDlcLjUoL1mO9lXtcRrfQIU7zBsNQioy
/emPToSzePo/K3xmRhgVWu3acnAq/bHMQUEOKAdI1OoGEFZTzSAwwmt0ZPnZ0HqkbbPILyxAL9qu
HkLDrbygdWd60Nsx2iZcGcNen95SZ2RHB1ICB+irmOGsoyLr0GoOAMnvb+OizvbXnUS41j9GAKYx
PBZVqKJoYploiD1cc2asP9KI3XVN9RhzV9a/uuaHKA+Bt3XJSEK/83IxUjfjPWDZmCV7mnapETt7
t9XQKRtBlu76cFYPONzv3hKpQLndEq7TaphMJJBq/dGhxjea2Rs73w76rW6A2AwSCKke5Or3hKV+
TtvQGpFsKCsvvP4RQuiH+AXlbRRUEPfhD9vvcrzOWM9R6rTtE9rdEMLkPt7KQWT8ru04iPUv140t
A7pwQTCfowEO7zkEsRbqfZfGlFSZTE3p26ee1o8K0x/SEVKzdcdJrc57Za7h9+qgbq9bFXt0ljHi
UFkadJdcA1rVLs3GIHGdC2Nsn9p52rhdv63zU0MfsNGUdt5009cG+Wf1Ke7CXuu3Q7ufobZjdcH1
zxDlZT4+A3UBtP0j5tAANLr8DNqCdXZyvfZpTp/nu9LwgUrI+63DSYReznDaxkrolMCcVEubwzG1
N4UW8oe6DhPr0E2QSCTslGjb1CAoEEUVSHIDPh6hKs6Vu/ZR9igQa1H/+V7dAM0XwOGILIRzKXGY
0VIWtU/13vlRvEPv3WcQ5Zp3UdAd1fsmNHAftbtm022GHT9BGedxOHbBfKfeTrtM4qfap0N5Yc0/
+xrh+FIqkypuitnToWSN5I3Pw5gofhbgHvAj8vN9CjLyOw5211dtZX/ooNFEYz54YSCwKMRvBZ9Z
7JVq96SlwQi1bq6/Liq3WoUTE2fndWOfTwRwv0N8FDE/2CHhtIKLsHYaoq6Dp2Z9vXPK5qmkb15T
b2nSQZ4lPlVUC2YNHOP28LtT3rn7OuQyzNjn0GP5CHPBdCCVhH+FXZpFnd4rtd0+UVDqV3YD4Fj2
ED9YVZCZuj91QaXEhHl9GLFhab7RvkpmYWXO8UgEdwCKaGBEdIU5j9IyVd0y7Z7M7DWChqUyFs+t
cePZLXHqu5om+/GlbfZDfVPn8a5JOr81Aiv+mmog99NNSTQgFtuXfWBoSAWZeCyg2UTkxlcG3eKs
MLonowUBkXGqGl+JtyMi0TEjlWcFI/+djls7u2fqSNClH1JDl/SyL3MunJzocVmSYeDcwn+Ea8ke
yqaMcDc9xRVDSs8DeMkddFlh8XMUiKEiQ2qjAmuo0JAXZr5vkglknz1/QldmG/sFDan7khq3Dtvk
w1NUBWjF4vyXZL2Xg+RycIsuygIvBaMYDkbRqgfMlpol1qM775Drnm6n0TdHsBZaR28iiAaQzB/H
3Sx9yXzeb6gIoh/bBWkPHpqAalweyQooS3WH6e5joOw2+x9piCZCovm+fZQcI58Pf8GSsKly3eos
rYGlaVufmn0ZjOS9JJBBR6XD/H+kXdlu60iy/CICxZ18LW5aLVOW1xfi2D7mvu/8+hv0DDBSSVdE
z8CNRne7cZK1ZWVlRkYYoCE3bB7KT82qQ/Wis0JHMxVoQPFWaAab1CZb354elzqAfrsGL2ae+ao5
Gjp7ZeSy2MoyfMBTa4zGYEbf2iZbZ5BbAwM7Fbf8KrETMzf+AnuAoqYJkDYKLorNOYKtOgIdocMW
24WTLGC0r3w981nMY2RKRFLPjS9PvQHOTkO1MloA7bAkksM2zUIh53L5mY3Hg7gpz6NfO/kLhJUx
6Mw8+fTr9U9FPVrvPErowm5nxcr/ZRTpL2RQAEFC4ftyznXC9amcydrTZPeYc3Elr6ZVaPCb6GE0
UxP1CWMWAjM3mFfn/kmbx8Ms98yRjvgDhXAgaRjTmVA2whB2+lOQnzRhX0LCK6rew2KfoGxw39SN
JUT2Bj1XAu5NnK7592c7qxc7JagidAyFI81LAxhQHz0SBWIWyGqbZEnFa/5yZmTn5lhy+4kPJmzl
kntSURUoo8+0/sdTN5d0QG0PLiARjzRm6uRyEPkKGJiT2BRUlGuqFTaadQ0EDwbvL/WxXC/UDHQE
s+IskAIpDOYASBxksZH8gDUg+zwR3DnvwqtUb8clHcubhn61qXDKsTPm358tUyKNXZ41YngStBJ1
Ris9FRp681dluHCLXu8HzBmAm+CKIDrcLXOBtUMOqCwXRif1KVFQm5USK/caWnJGktOQCBbIN+7v
wOsHL+DIysy1wQNXKF8tmRbHeRHFfnRqIEPc7j+lzWj8cDQ6pAa6lJwYknLvxGycAj+BtZTFZBGU
OOcwD9I0QNXBkAlHczm1mtSQZhCT6KQ8l8ZkQkNvVdtG+7owyqsHK2OGucJ6voyqKEijUwqwmAzI
2GiVNDA+JyqsK8t3JBo8tGYF1FiCsvr7c2H45tI9IlylMJiPYE5HgoBFrUN8RPHmrzgKDQ+joy1c
9wSNRskcrMcJsp2gPKaFo1E4VzQ+HAjNFpb81m4+n3LmOlOilPcVgilX6cgfRNWQoKZYbOPq6f6k
X71jMdxZzgA9HCqiMdYZ1NKoKFncRCcZSUEtC6DCKhGBqrzbryEIet/Y77vw0rddWmNGVbZtCL6D
OjrVf2IrMTpbp9hOhmYJhmCoNiqEtLULi6eDOZmfR2BBHQWo09DJd9B+A0aiofW7Qts1oZUD2Tmn
NX4qGq04MzKgHm0OZmNya21hLVgEz+/+V2fqLYKmGtx1zGcHUdRVsSBFp84WzW67nqi/UmnrTtCN
FYBeHA2yacxiXTqR7bvH1u5theZrYosJ7t4/qZlthoE+hSb3uCRZenP9cDvBO6gS0GfM0Rz6BrdF
OH9aq6M+vmrayWxKfqUgzohEmpLj/SW8dTxmnUECLkq0R0iMPUGL9ZTryhjNMco6mxIj99YKp+64
pSTfdQCPnXluifEGVVviQTfAEhmpaPulXba2p26T0pFMDnmFN5Kv/7exMUc/qPRC5LICY2shchE8
tsNDFw60WQBVsLUwbCfAw+fLF8yoINtjCxxhGmc8Op6jk6CaVbtNk5OPYHRaAzZORWBTWwnx6LTt
uFXvxE882vP/1ks+/Xod8Q2QOZhJMBBHsbgfMvWBzHNhfFLGVaUevHDrlXuB/7w/ozeHCl2IX+w4
Spg6EzsNwoBXN4nj02DrB/G9tNKf4jEyhXVsqQ7QARYUAnJaLqShF8xeJR96dJX4oCmPT82udSQ3
d2uztXVr2rQ2sYuNasLzHISFwV67bASIOIVzjg65XRYAmiR+n8TCEJ8Czvb20kMdr0YP6QV+oXTJ
CpbO+weRB06fooDH8aqLkYR49xY+SU7TrnbfVFpSBPrQJ7BB90mPzuNu9+r8ffz713vrD/GBK2i3
REd7Y6jIK4OXG7lrcKj8tlGdxVoplKXBaVNmJ+8js7k/vAWRW3Nh61yHWagAojcONW8RHcNs2D0W
fOl11ZCdxo300n4EB/8jeELxZMUdx+/G6p+8VzjWfUxoXpjR0hmdvcvlTQXrM2UKejjAMcomz6te
bNIyELNTYQ47VAS2vgPUIMQWcNMn+yUU0m/e9p45xq3yIxROYlmBuXW6St0BArMGWesP1VZZQ6Bu
JZrls/xQ22COdxonfMqe9ZNnkVX7qkZUe+Dek+fFBViaAsYBEz2MuEKfvwmo0MJWoHgf2EBpmoKZ
297Dku7gzfU+m3HG+xZFF1ZhrmYnjmvopLlispfHg9QaevUs9gb4ZO9vsOto83KFmUu94Dp1ADVh
diLeg9AlplhuQ+kfspTORxVNl2jElVFYRCaUWddQ8UdRrUhwqkGjwb8WS2muG4NAHzPCNqgM4hEs
MoPoMh0MbwIfnGT1e2geucwJvZben6gbhx1RP1gF0TKNOJFlURzkVB8kJY9OB9GUrKNA64UH1XVV
A2+LcwvMLYG0ZMZ5BSzw/hHNAFSLHvlkT0Ynl781wc5Pkr8FbYzRHXUop6CCe3+AN5In5/avrgvU
o1JBGGFf+vBLo3+J/8r2tE0+e9PfU3E1Rpa0Dot18SxSZUlj9sZFjHkVwJGDbQK+TSZPLmWZ2IpV
iUdPSns8d1aVqywhN+ajc+5dZgGguUcEmxFKB5Bquny/1VMf1kru5yd/5GgsP2jIiS5MIXt6WRPM
6c1aT238FCayXf/DfWE4L+WL8CfdBE8hXkvyBtrX00/ykD72J7KQkbxK8//LONpgMJMYI5tj6Kq+
yrUxgvGTuC1eAyN4UnaJxT3iOAR06W5gzxxrbT4vZ5dfnA9lMczW0LNrDs0u9SaahAtZcjaun40g
+uUhTIOM0xVyKAKvStlKJIfz1RS7fI5TY5jQObDELHv1tmcNzfvzbDRl36RpUU75SaSQpPa3+XOy
5TfFg7ZauuQWTTETp0yk0ASwpZy4rbcv1snBd/xdcIzoEiPZrRU6n7x5cs/HpMdwvAoMqTLe7N53
CVh27Czs+Nl1s4cKhR00j8w0clBauDTCK5wYezyfn/qNBP462n0Wr/ozeC6f1Uc5ounChrh6D2Gh
kO6EChVSkUjdScxCVbhrijkoOYkHIaH9sXa1A2LNrfgTHpac0o3dd2GLWakGnNN+wCXlKd6Gm4Z6
q9JuX5dYz+Y/hJnACyPMKgWKNoB8G0aCdfIorshB2C1tuZvjAP0L9OnwmkTZ63KNQuAyhbgoy9P0
1f8RH4JPsaLCq/fn/lb47VViRoJLHiVdiFShVY4thwtynAC9mZen5C0whu3Rse1hSxErPnj01XBX
EW1X903emDtY1HgCbzdXc5l7H7RjceuTujylR7+kwqFxsO0W2IRvnKKZmh5vGWy2uT3kcvL8jIvL
nOOqE+H3UaJTArym7y9cHLeMoEAHmiNgNwhE2y6NgEcg5bsiqE9Q0I6ADQPPmAYYwf3Zur7/8GCa
8/coB+LNxIJc5USvyqLMgAxRC5QcExDs522SWP+bFWYopOXQSgqSWFQcnzghp/kwLozjKlDCNGEg
OnwAih94EjEXuZxrYVR7MNHym0n6QzjdVgRDUZCQeixGOtqN0eWG7m84EcQ26yxb2BI3J1ICNTj2
Hh5GbNWFj5VYFv20Pg0dVIahh5cabTXyS8O8bQb8oCBHQTWVRbnIQeuNow9wTYWGNBk8u0Y+GVln
QCABAEnhjcQf3fQBMDlk5/gl+gk2IJvnGBib2bGjMxGwxcsdOXEpgH0e0BnFWK1k8uopkFkXXiDT
ujDM661/aYgJmXgA2MaoV+sTqLCMFO0tXQHQs3N/U17VRdnhzF9xdhdyMp8rQQ4IhEzRw2/X++HT
/5uBV3edrYBRQlUwNAtnpfZ0sCvTFegmoC2VzTn/7iPV/tTiX+9/063lheAL+BFmvu2rUnUw5XKa
gh7rVKthcOR1opvTFNQLLvKqaPI7cmDacYmAAkxnvbI6jVOgaVyDcoK24bfp0bSJkdn8VkXuCQjU
ZKVsUfUVTENfL1zWv/CvyxsBa3tmm/GdbdkRgGFhG63tr3uUo43CrNbKpjvUNnLCdr7+k9up+UJA
cJBYT9/3J/hX4+ueeeFy0ZOuEPnW99sTAJi25hQHGUki4hRrL6HIstuyM6xUo7dRxjgKu+Eh2yzV
va9QAuzss8eoT4eeiJgBXzPy5lN9HeqNp741ga2+RpLBB3jm1XZc0pp3Mm5y0gZSQybJvkcRfIn5
Dgx/ippDqYcz8zpCe66hcGaq479Ox9Z38uGvDMGAHgzV+Uon9v0JvBGqIjkADDouJdCKovJ5OYFy
HylB2AI94hdGWOxq31K4LbeqX7O9vlu6zG+dB9x84GhBwmv2PZfGipYnVcmR9kTaP50EMfc+NO+P
55ZPQ1iC0gWQN+hYYWLHMAoldYji9oRWqWQzNHm2Bn1XZZBW1ykA8OWCvRvBKoBfQOAA+yVBS5oF
3NVjjK7PJG3xfJHpPnqS96snANp+7g/rt9rA7vNzM+wmUxM14yKYGR10nW3kJ/mL39r2njeVx2rl
7Rz5gzqUHjt6XOtW9Mfi1q5LaPDhtkB8PBXGSH8Whi7OZ+veN82rfeZwSVVPst7im5SRxto2UgEs
O5LA1lHHQD0RuUQ3fUZdqzhNst2+gVMcnCPAY6tmuRpB/VRbzbMYbfmfhl/XwqduCjKtdt5oBksZ
sKta53xGz6ePuRuqtG6ypk7akwCt+W4vFga6jX98OzN00+hpv8W/geOeRlZkVY4hHE034ReO2i+e
4d58MXtTGDrCCV7envrUGWMHsPScfAKx5VeGvuJ0t5Y3euqm/aEsJir226RYh+SzUBIjUSkqJmlq
iNzbpBnxXq1MXTFH/dgB7R5bEh7M0qYX7LQHDeNPsa56NOZSnnOq+JDH1qAZkJLm24egeBi8x6gG
T2sNKTD0vfc0gfzD3zh12p1WWJNii+vwK/LDreYD0Uz9YZGh4jqDIqjg+sRfKKvNZfbLfVPrdQcO
6LY+vX0cPgGb4WizhsjcI0c/IR2K4vNcgEZ+n0OHvg/mlvknN/DP+I8cYEUPDxtrQ+jmT7J6Fi0Q
leFqfwKzOmBXI5LW//rpV5mBM3D/GN467dALQCOchLAUVGGMt2yrKk0HdURYqK4TQr5Cpd1Lr9Ef
lVspup1VzUlrX6KoWto61ycNhQFhbvRDazneQ5czJuZh4iFr15x6uZtoPZUfUqS/kcjf6+FEFs71
rSsBzICgekbxCAldtggsRlWYtcqM2hWTbTqeark2CyKZKnLTylskHtKO1uVSbvJWJHFhljkepViS
SpjBwvoBFAzFo1TS5Cne+M+K2QO5Jlq8IVBuTUweaTZuXYOqoVwF/7QcAk+Bgs6cYp4RNlec/b0a
FhIHQrqTQDYh1TVbiHyzeR6fwDw1iIAoWHggHqRiIXqdfSXjG1BPE6BIAQQRFBiZFU7HKJUqgjiG
k/e54NNaWEINXeEmf0d2ZoKZXy4okZMavOZU8k6BpUTzficETufbMbcpjLxA+Nt/do7fv9w/NTey
BpjTM8tMckIpIkFPAwwOjxi7WoMjFif5b0e/voBwwHLyRoVLyjd1/CwhMa4qpOywmZhDkPxsaoMA
8Ni9tOmeigw+xd8E8ClAwwtv6MwCT5w9LpHsXUEGWbvMI7lXvcrXOEx3bVUAawSGYvAADcY7GRh4
McWDxKO5nbmxqQP6IiyUTq8A0Ix59k2gp57f5eD4RAqy2HEP6oN+HF7VB3U/OO2n/hjsl9J2/88q
I4U78x4LSKRcOqnKFzrFH3ByvIGmL/GxeArsaaUb+VeAwQc0BZH7u3h6qi3i09T0HjTr/j67kR2f
99l/voBZaiICU5BKWOpCtNTE8ByoAKWrGHR8EfUE6h1IaZH+e8HqresMLSqons69diAruhy3xhEv
E2uEQfzXsFYUgNqp9EEsSbRDf41uafLIjzsNj8snKTm1NTCxgtHEC+s9+4dr//Gfj2Bisb6WExIo
mHwtaXsr4OGr+1BEIUkpXu+P96anmiVT8VbQQBzLWNL9QRfyQkZzxfRXyPekaoz7BuZVuhrKmQHG
Fepi0YLLhDSnYce9ySsZD6Ht9KwsTNjNW+5X+vXf42DcIT9VmSr2fHOKf8Qv7i3+qz9rO+mpPGT5
woBu78uzETEnYxqzYgpFmJpaKnxA1yvdJ4FRAjC8Jbthr4MO6v3+HPLzH8lOIgg4UAaDpC8ytYz3
UQk4HEBL15wK8G6+A7n0nm5kGUR0wwtUMOqtekpf/QzSVQsZj5u3zJlhVr9JqgmHsEJHHwge4dVO
cfQ3fQuVDzwJflI7fFyS8b3lduYUFi5NxEXYlMw6Rhl6UDMBL76m3ONRHSiVI0fPlfRcldOqGawc
lSVw2yeArY50ICtJMqpMpBDSbPNNlXpGFmerPLPzJcaOW1Nx8WXMsoPdUOS9EY8OKVoJ5VZG/0n3
GAjvWQy5jgePs8v3Zj9tkujz/uJfOSQeXXOAIc+ahohVf3OrZ++ySgv6pkU45aIbTQfUXzFwCR7b
8bH0KovvPQMiIkvLfuV/gKqcWUCxAhoIbVjq0dCvJZTOi9oNuIM/up7OmYN0yBpgdqrN+BqAHkrZ
5a0tgo1VN6PRIe3f+6O+zoLhEwAMQN/bTKoDuNelH84LLQhCvandVkXTMeVAsUY+EqGxgpzYvMwZ
ioq31kM4rpNyrQZmmT4K3M80jmjcKg86pB6+fQ5UmEbLLSzIlUebvww9SDMzAi4htio9yU1boWu0
dsU6MDtpV3I/TX3qxzfQq6xEXJf3Z+LWWkATHYS7wEkC/c48Upo85cDY2Neu4sfgJ9/qIEpQ6iXk
2XytXXiYeVBnVgRmumUtTUZlqN0+/VGbjjYNaJm70qwJMkjkGMd2JKwyLzXKdpVNz6DmXnCrtxf8
7AvmLzzb56QNZNlH87PblkYUZI7KNVZUZtCJGdf1lJt8aEhxQSeUKOP396HcSfFH0zw3cm15genl
G0mtqR49ovuM97PVf7EISMZiQxIQSrLxVy5kJFSiCbT0gCC0/mrwaiPp1v/cCJJdaPsCXB5qrMxL
utW0sGpUr3Y7jfus67BaxeqUOKipLxE7XGc5sdxg+cdzfT5cAFFfTnYttgH4hvjG7UjzoYSe5Q/7
KQROWXIEvzbAJTH3HomrLDVr8di1R3HYyO0qfCy3kYf+qbTZTclTINhgBgk+QiOyenTDpt6hK9d5
5+Qq7XkjLo2yXEJs3Nwnc2g2Q0BBeM4yy+QDZFAnXW3cmOO3oEKxuL6jYzAeQ7S3SNC1T7VHrv6Z
VQ2DGqGp+ol3OK3Dxz4EthjKHXFiC28t3idNYSYSMSE+urCXr0METK8OwS8VbT6oxPwmsM72sjSO
UZnKfeOWvQlFgRg30g495J7VVbR8Ur8B4hzN+5vnxjVxYZLxlw0f+bJSwSTEHNN9C7wRBw310e3w
UMn+9Isdg/NmZB3GjAdGfRqlVomtdYVwkMg4+a3b/jQNWuMVqh9T7zg+9kNFEaeuQnmhJe2GIwR3
AhQO0FAyN2Iy74FBBE41k/vBRTZnMtOiR8eIL8SQoVOXNCXnKIMZ3OzdkUNH4zH6DJiomOR6FfDj
NLjAXJmFAJUZ3TfyctX6C1RTN8d0Zmj+/dlG4TvBr4qGDG7XOGpS0CbatKOwcINcxfgIIM5Hw8RU
Wl3jjq0xmj5+9aPPwnu5v/Wu82iMAWbvjR6vhJEPAzJPeXXVtUYw2miMQNkTlJHTQ/fSLcT71wsE
FoPZgxEBlXEM7nLeJKFNYtULBjfPw9wJ5CLeNj0ZTW0ac2DThSXy7es7H+UNtNAgYYfuX0heXtqb
PDkCJKMaXD9UV80hkXzqebWVjq05xdjwfrTUA369aAAwAJshwCzSd2wHdieJI49i3OAmmo60aYiG
7zhTl6xcvyzAg/D7sIAWMpwWexGMCUjUtFDGRHaluq6SVLOBYxCMnhSx2VZpsRo4Ll4lFd4W9Zj9
dFo7WuGgdtQHK75FgtinaDLpbED0fEuLh8QR/WopyTxP7+V5xFdCA1CcM3kaWvMvpz/s5FAvweXo
6kVPdT00CFCHfK+ZWm9H+hIHwK2pP7fGLHat67UsjIh7uzI3/VpeSXW2AB29NSBBQPMpWttnsm1m
/0L2T2p7KR5dEWAv7zmUsY32ivhC+OP9sylcB3bwzjgoEnr5EbuwUoZx4oWylLajGxS5HSQfpLIh
q0yjxhgO1aPqo8FBew203oT0B47tRxgdU9+J9C14Dgp0H3df8nsWqlSbGTmGz/tfd+3+wMLxW02X
kQlHGeFyXXtI9+pj2Y9uGfu7UAYURC9HWgbZEpnxrSUFHl7DwxIpWRzhS0NK3qpCzzWjO2nNgy9V
KyENnu+P5aYJdFBimlFPgKFLEyoHlkCpx1gCPsCTJeNByVmSRQXcORBnj8KMhcWlNLfCstCwMVf4
slLk0c098Pt78AuOr/KNWcl5YwStNr7KYd2tMi6ojHQcawuKiOmmqaragGa9YN4f9K0FxPsMwtJ4
seNgzl97dn8lSZ8XVcSPrlyrBxkbJ2nTA8iNnPtmbrj7WSWTV8DFhco2C+lKEhV7QyGjG/bBMQMn
RjxlVlX9GZe4xm6dSwUSJ7hc5iI6G+dPcq0IpRhPbt1Ff6tYNzP8jaJOZAqTfiqbeqk8cx224U1/
ZpA5AU0j+KLW+zDYNk7PRwZffEnZKSEAblNB+xI76/5U3ohNYRHVJzCqAHcPp3+5ZFMkamkKoJKb
Rhu+FU2B33hKAj6zhvp4VvvS99hK9jj5B5VE6zrzF55St84J2hF1/CBzhDj50n4f8aWYV9XkAkM5
GZXoFw6YL5c4uq8T9rjYVODN4Ph0FS8q5jiOVcClZagieaHGK74wQf1XhVRoTC9VaPQkqg7alsHB
5RSc7hRtaYqTsAWvT43SbBh/9MoqSstN1YhPC/N/HTjjw9CZA5E/0ATjJF+OPxXqpspkfNjAHRTA
WATRCDhLKA/8s1jYofzRL+V4bx1STAQARYBmo/eJeVcKEkrlsSROOD2+xXmiDUzFOkuWXiC3Dunc
kwsNKhG00mzRS4BY4pCQaXKHoUvQXh6Bv0IrK6oEoE/qg+/783gjIkPwDSYnZKiwkVnFqyYoYn1o
fOLyeUOcPIyftYSTDeKLQLZnUeqkFa9anTQsta7cOLEwDA1w6JgiG8vGIoA7a9JYBzD8JGyqU+8I
vTFlm+aHb9/vD/HGul1YYuKQlKQiX0QYop5m61IG6QeIJYNRfbxv5taAUOyYadDmjkrWIUhpMulN
lo+utk8MnJHy5ZjLhhgYOaH3Ld1as3NLzG0xZqC+8XJYqmJbV/4CRmhUxI3RwU20U72kuX1rXEAN
YdMDeH7Nq+YHBekjvRpdlSSWGvgAYvGmqJmjBplZcswKFEi90z8fIR4lMxQTpDhXfVPQcob2aipg
hOhIkNwRTd3gjctAT2l30QJY79ZsnttiEmaJr2leouPuJQZ5yIHjB1GFsM0XrNxypGgVAJZaICBT
AEvQpb+SmlxNtVIa3VEHALHND3mfmfIQ2V6krONkF3FWBQRK/yiHvZNNzQuHjIP3rSsPRAYDtFG5
o/bdTl/3J/qGs7n4KuZFMHB8z3EhwqDBR8+z1q2FCNQ4YAeLQYV+39TNeT6bAOYYehoOIWmRSvEF
KaF1hqqP4EPNDS8R7NyoxxIvyVTeCENQcoWiNBrk4WTYeGfM/DhKphAeuyGu5zuFRyw9WHfJJ8R8
74/ulpOZaRZn4Xj4bhbx5vFT3FViPrkA17Wr3tNGm5PwFIzEqVzfN3UNA8dzFpoNMITmP7hPZsfm
owK/ORWTGydPlfCSxn8T9as5aJEZTg9N9ZJwr1mxbVITmErw2EXOffu3horAA0hFdMgCl8Hcg0Tj
6j5IRsyqNMROmtVfkDD0LSjJJwtb5pbr+ZXUwRWh4T5kdqcA4j595HHj9oORHsWnfDyI20kIQXFg
+8HSBr05rlnA59/WmA1aDVPhc7kyuXKJ2mMHkLAWWmXrL7xZr2F3czYCFztaKvCiRAfHpSdoRgTo
vsRNrtSZkFwmSLcXrq6/Z1VB0xpAr8KK5FXHVUYffVe16SE7Ej96Io3iTVmvSyGioMROCkOYHuTh
FBYajXt1r2QLj5JbBxbZVyDS0LyKDhBmnb2hlAZN9iYXiG1CxUp8bKMYHQZxxRt6EHZmnZLKyLXm
v8gSoccAGRvkRSEmwKZ9y7EuahXMea76BhJwSahNzQdEfJ2Wg5m+/uPNjCgLJW/EksCis72DMTqd
Rjz+iBuARtDig5SnRZOHVtUmxeq+qd9sBPPmRJkLkrl4FCHppswTfvbKiyK97xW1511N9U9KQlIz
9xA5JwMPFfGxgsYWh0bkoeLQyj8p4KeUJ95uK5KufDiyYxUOGZRpw4pOrRJvNUS/ttp1vS2GoU+r
RG/3kSBlppbwFXjNc83KqhYKK5Pi8W9iN7QWss2iBSxE+piMJDgOga9BBrLLzQT9Xgte6sbNAnaL
+UGLlBNKYswuL9qmjII2E9283aVNtU/HR61GyUDTFrbpLXd4bon1R2kQ5uXUJaKbqjbwCwCQToiE
KivI8hUfPqgJuMEgoBQHNJd8O/oYvW2bjVQduPf7Cyxh/Zj1nTlo8SaE3jiyUvPvz9a3Re2v0nV8
COEzs5aQYF8CxF3jtnAszk3MPuzMRMOl06BnsejG8lbJH9QKDQaIJfpWcNRhN9QPKpCASKom465R
RkMAP1FkiUD9RMf/Zqx4DuFGx6XH9lTxcR3XjVKKrky4nch1BgSAl5548xP6ej7/Y4PZQlHVEr5p
CtEdjUw0E8VJjTwxVKfaxJVVemby9j+Nid1IQof2qiTFmEKk3mUgswDBvm/hGl8DbBBaUnAkQNiD
VjRmSOJQFZOWcZJbD+tB+aml14ZK498WighfpWBx9n1711cazKFlDOWX2esQ5gKtG2GqAlD0udiZ
dpgdhnRFknrByPW2h9AhUSETCBeJwivzHIHqU63E4PF0+wCt62PWgJMbVaWFYz7PzOVmAPkAnOdc
S8LfFCbfwtWp6uecIruNrZQgkZ92nMGFbiW/PfPREj7yxryhrRI9IOjARrZTZUKBJO78Og592VXK
dFcCOsaZmdj9Y1QtRJxUJI9mdVrccux+qwaV9KJaY0heUdlQjq2OctSABxZqGbtsCEJLkSbNLuOe
X/WFCrK3Vg0eVLHJnVLw81Uvx9HCWs4DY2cZXXdIKOHSx5XIXFHVFIGbqCtkt7Y09Y0jtJS+esDN
OOf+xpw33qUd9NdhZyjIoYFM74pHqpkUEJLXvDsFpkxEmn8pgy2PSy0O1+soASGON9esPoDeGmY4
wUyANKYKjxdkmTggVIOyWiXqFvJp1er+iK5IplFggq35XIuoAwJqgyGfuWYdVyiRa5l3+em16CGr
mphVMKzFIbKmT66145iYfW11ami05akrjhpvo4Gx0SaAsJysK0wd3JUJyHQkmufrkPsO+YextCrJ
jAOTC17KhdDnlx2EXQSwToAkfsZJoPvo8otLBXTwIapabg+CrcajabXtudzm8EVa+lWUb5KhVqHD
V8Oqa3ijRHYzA/AQLOsGGGipMKFR5RD030P4t/YxKrtqD1X5KkTICITf0H92lPGh3JWAmxRiuI2L
PeqQRpDrf0BqdX/2r70D4FUS5h3OFYUD1gfxXd9XYE4UXJ7bqGlO+zGHiIyhVYGdTy8DR4tx4bK4
brLDeiNwJMBQYIPhVr6cvaH3Mz7Cb9z0WHDvsxRUmpiZDAjV9KxP5BMpmaI7Zv0uxquMAHhFIo12
D/wxe5FrKPsVwzroLSJHhtep63w0osj02yUk4G/a6XKRQaEELuK5vQw8yOxJ08o87voxkNy+8nRL
UOPULj0eKzqWtZtLBaFFznnApUkd9bRcWXHAhqPjte9+7i/RjYw5vgSOBYrnoJKEOtPlhMVVnSo+
F0quyg9UDiyVe2/Q611rEeXBVpw8YIq2JZRAVeu+5evNcWmYictIE6tiLWEKYr0Af+WYo7cmxZvZ
SPUNFz/WwcIL7+ZIkTBDUnrWzCVs0tzTOB5wq0pxg10enNqxB9G4w7kRkp0czlCTUbmntS7apFgA
d9xIM4F+Go4VwhJz7zSLu47F1OP8rlVcUQ1pmIpUlz56D3AZeB8SQEY0AaWlXRWWWFP/S61pXlkF
pAq9YjVK+zBa+35i6dqw8F3X98r8WbhWwNECxSUWCSJoYZNFUq+4nCysxHpd+KDfnngzy2Xb++dw
W14WIYwuoelfwlZjOXS7gJd6UR5Vt0WzbbmrwMk65y2j0Y6ipxFI40PV73NpHUTjVuWXwtbru00W
AeghyNFg/a8SwW2foRijd6rbiFYPSk3Fe+ogAdU+Jd13Uh7VlwHU3NkQOdPccfYKjNg4LDTqz/ca
c+gvPoEJyQg6vqsh7FVXKQyes4X4BShXpGn3WrONwEd+/3xd37KXA2YOtqjxU8Zxk+rioa0YfZHg
3ihGoFa0fCk1cA0fxtKiFIWIE/Es0rZMGNhnzRQ0qaS6Q4D2zeIlQJFP2fITUONS3qyRB4kA8VDN
xNvH7eP9cd5c2DPbzKxCQygCE66ourrqhMVj7h19yDAvOI/fE8qsHTAkIo4JCBrRQz7P9lkcAbCE
nNWJGB0ljmCHlIknhaaveh0YF7I6KhEm8ChZN6UI9EjYgBt4X9b88BoWflHSCD3X3mogdfinhDDO
K6frUK9BOSd7iNIBvBFdPkITScf/7JsZSdAB0oVB5q2aOCKaUUzJpEGUA6hhs/N79S+aoMPCADNw
nhrhwFfPmtynb1Iwcn/yac474BRMqhOJKaIDuZ9UZQNqEoQ7/0faee7IbTXd+ooIMIe/ZIeZnh5p
Rln6Q0iWxJwzr/57OD6v3b1FNOE5FmAbENDFnWrXrlq1lq6XJCSVCPShJ+X68qMoPntD0qbf27lB
AwluEYhRNR85prQG8mSGyfh5kDt/2OWR2dMQqimZl8cafUFFW1m5l5hZ8SW2xo63n1FITxnUYfCR
UYo1vCnyJ/tprHkl/IIOXWMTDCO5ErDm0486G5rcHTPfyN/M+LrPXdOlENbTIHJOFDTOvbL2sx0s
ZwNUhp2djpBxtdJ5lrUAkSpyec3OZG6S3WDMww/TDJvMa7KeMk+nqoVzlGZDD75nTonHkTujqA5R
ocPlOWVFr32cGj09Tz5YuI2qwsrJswl60BFayDXJKV3vFW6gJlSzOHoHW/BTTLoySL5L1vjz9r7/
84GHyrzB76N4Y4LcFc5cZmSVkwRO/E4yjM80b72xh8jc8CErZ4uyGcAaky51jvby9xe73teUPtBH
iSxXFnt9+JANJ9sZd3X/4fZYVu1gCZEqiCVorby2I9H8BcVrmrxrY1JtQXiwowfdB/oebSzN6qRd
GBJe+uNIeIjoKr3f7Q8//zjXH28PZOP3dSH87KMS3pepSN45VvIDKn7XMbsNVOWf7XKgNmEa/d9k
ifWT0pgKePGz5B3aiI81eg78UR7CgznATglU1fDQq92ivl7JkVxbFdysXxmppEmMzPw2HqZf/pN+
n5y7s/95/np7CldOz9XwhNMTmFJvcjKTdyNUFHLKs6eNusPooH1y25CwVsABgQsskiA89xfwgHCA
kilL/KCy4nN/dn4AjLj968Jl//Lr6KmQTeIlsuSWr7d0HKqJr2VzfE7TaV9b7X1ktN5AHTgrP6jN
sTA3toUwbX/YE6bNGQO7siTsWThZXUpoki3czY46IWL8w8oypxcOoSgbJZcUBV4Hc4SuyXmcG+et
2ban3inv4mTjal9bIeBDVH4IGHk+LmO+sLbQh01o0cTnWp9lr8iC0dNGZd7dXilxa/89KIiFSK6A
gAWBfW2mLIqspUM+PldGcdDlOwmUrerV9nCcKd9MabqDsGHXxFt5QMHr/WFX8K5lGWqSZrJkZvbG
6Y9t1hyc8qkrtwa4Oo0X41sW9WIajTRR1KJa5GRHd3o/3N2evtWNd/Hrou92iP76ZfbUhpS+9F0O
ZKCyW/RTq1bACi/yauhGycJxGkojrkZD4rA65XFQG9fMdOL0//Yg+ntFLqyIh8gxQtoRAxqflU+m
X3qtSpyRyvti+tVoH2/P2+pRcmxKm+QZgXsLV5EkN6NOeSk5U68xXM2Ai1NLInmn1kF8RNUapYUy
2ZIZWZtG2GKhslhEwMjKXG+FIPcVtlmUnBX9V4vCNGUmGo+eb49s1QgBCRluGAL+aLv1GW5W2nly
HnXlTW/Ib4LWeDPCAHLbzNoEImqJXiM9BmRShMXqs6yf1KRKztZ0SOrvln7OA3hZtF2y1R65PqB/
LQleb+jpnZJURInZd/fhIgBzuD2UVQOgXoEIgQJnfwvLMmhjV7YYqORsb49HeaJBLdjY3Gvuhsrt
P0aEI2SmsBnJXZGcS5rKkn0RnKz8OG/lz1eHwpVKoh65F/bA9VA0sP1zIg8sfr2XK543uRdmW/10
a0Phlbn0KJK+ID69NpLMhQ8du5Gc63Cv05Xsew55JHV/e1XEtM2LO7g0IxxRmRdCY2lRepZruBjS
fh68ela+KlMBPGD2TR+5bNKLpGzD/eh3tGO2FuwUutS5cotsaTGVnmZN+ZEki7RvaxOOmmgMdr02
954x9ogyTtr84fZXry3AxUeLaZZaKUtAzczN0J+V6qjNe8XcuJfXYpule4OIcMlp/YGV6OM46Gt0
1gPzoes+Vnr0Vm16l+wKurK/Bq3eWIjVIQHpdXh7k84Xm6MqOSiKThnic+a08a5vDflBq+FocurY
ON6evbW7ctFj/J8pYcnrWo/HOO7ic7O39ltUkevjAEEK2MyG/E648Od06JR6mbcUWglKZ6SbZ88Z
Ntzv6uGgmvk/K8J1X2tTMKc6VhoV2EFSnowp9ZzuOzxG729P1up42AY0KXGpcI9dH8OGvpZygoHm
3EbfDet5Dp6H9DWDAee4lDHp5RERXGbaVVPaEgLSKD8NumvNMAE4z5vh87KuF/mdv4/6hR3BbelO
k0jqTCyWddreKGnHlWjwlCavgZAK1ULPUWCRDTcmcDX0pKEC+L8FpMoSM7AT1Uw0OQmeJqP0wvQt
9ZIj7HZjPyAWE3mh/5caWJ7d0CR+e+lW9znvEqC+4GuoQFwvXVmo8agNBAJpHHuV/9spthqNVjfH
hYXl7y+jThpJ6rAJuQj8j8N4orrhDt2n26NYdUQL1oG+ZcPUROrVMDLNwYx5wtn5UY48n554Ze80
hxi1wS2A3Vq48YKr+H+2hBlrhj4Bk4StpARaX0DNqb8FvWjp9UE1tjB2q8uz5OWBLlMCFJM7oTlH
9GgRQtmBLEPymz8VRbqRjhYlb1/2PD+9NJwSrZGxul4ha1xaaus4OVNSd+zGJRndRKfDaH+X1H1b
fNLfwwkpp5+hYojRyWw0FzK6cdyVQ+Iman64vZZr87sQ6ILSXPrGxAdzJ7XzNKZZcu7lfJ9nzyoI
qAlqSTsDaOh4t42tbU7YJpBOW4ggyHZeD73wqVFEMrFjel/ImVs5j9l/rX7+Pb0c7EVyHppr8fU6
KU7pjwjenLtWOsVxBpNSui9r2U16pWZYqFtkrVsY0msSG+CdADyBDqcBTQj0WjNplUrW4rM85O9z
1mwYk/vb87e6WBcmBHeZdLrZSb6JCRuuCv29YjzGWn3Iq84bLW1jsbaMCScvWzrRSXLGZy09JAPy
ppBS1dGBzOS51+0NY2su5XLyBLcldaOCPD3GknJ6a6Tzzox0Nx2yveW/adJ8n6qbYebqZtRoGSKU
WgjVhJgjWxqy1bJJzllDnsPNSU93XgPlcenJoQps2Mxr+PjtLIcZuFMgTIiVBpnkqVB/6FlrVW4U
VqC1CUO7v7Laap6yKYnivTFM0WGpHaAHVg+/AqcGPWU1vvwhHK3Id80u8Z+6VLF9DjdZ80cpSceN
UHF9bA6vGuqeMI8KIY9ij0nSkXAFGkt+SHGD9g4io43LbNUIbYmAn/mHhuLr0+wHcyBPpPPOkp8A
gDjS7uvK+vfbW37NJUMlpdB1sbxuXtKyF/dZJqU5L46ER+CAMFcEk/G+GOlbuW1lmQ8xDsHfM1s2
LWRIc14PJbbnrrYRIjvTW9QN9HOBNz1tIt5WxwIE37LAqVNEEE5UODZ5Y1m4P4g9Ha/7cHsMq8ux
tKVRY4RCV0RQxTZSD43NrxvOxyR+Y4W124afbttYHcGFDcGByzqC7XnEi7lB7fbeL3LJrSK72d22
Iuba//bhrPaCCwTAIqYG51bywfsub+b5MKXuF/txcvsAjPcdRSZy1MadTGVE7o7Gx9uW13weCE7q
5Dx4IHgUVmicIP0wU5MLKsqmfRN0ULJY+Xwv9XPxIA3yWTVyZ3/b5tq6Xdpc/v5ihyudnMdNq7P3
8uGALsgjrDn7ph43JnV9aKgiGqTFycGLLiFqmnoYrOQc6toO0fFdFes7Vc6fnE5e0E63ByVCbV6W
EFCnwXXIZv8DNZjLQ6+XQc9eR3+5fxOi2nWqc4h/Tp15bL/cOR9uG1ybRTLJQB2WBk1Ux69n0Rpz
wBotSYOqeEpNlZQoLC5xsb9tZW0SkdQFRkoHBvGSYKWMtNzIeom1MqYdNAVTA02j89DL2bks8lf4
16W5Es5toDMUS66HREmZp+SsJWc/hhazOrYDQptbvTqrI7owIkQtkmn6ZFtUwqVi9OIejHR0mLXR
8317p3XPt6dvdZF0kJT0MiwHW9iDxZTHfRWyB3u5dovhealJ91vwmi0jy4gvzlNcOMkg5xhJqD/H
s3+E6gFcZbRxnrbMCK9wR0upw0sc27Zzx/CYSI9bxb8tC8Kl1Gfz1AT1klICF1f2iD+gfx1ZG8jb
xaWJVx96Zv9bEzFxNQXGGGgV02UbjdfDPlnPr6iRLQEWSSuqCHif6wUxBt8ofGs5NLHpWs6POE52
ORyDr9hbJmIgSwPvQkx8bUXJq9bRJMZhyL/z+jGIOhg9XnUkL4wIS1JGaefbqZ2cowYCH4NGDgj6
t8oha8EIHV7/G4lYzU7KaKjCxVPbyqn6nvoPSrrfwg6t2rCgBVs0JxbFtevZisHR2E3mE/yGn7Xu
d64dh/Bc6Rsrv2VF8GDKZEchbdo4ZeUx30HqQDj91PcbXmXdCm2ki0jB0pR+PZa65wWrxnF6boz8
Tg1PSeugNnx0iu+3d9iyuH+cFPTo/2dH2MeBHaHyUtKeCkjHUR1PLhueKJNrozsZaT/SXvY2A66t
sQkxdtFR6W6TjFz4t9j52L2xoOyBKOj2wESM5stlTUKfoACUzIJBv55BMGRcl8zFOZ+fZlu9GzV4
tJv7tPW0lveK7Db6r3L+UM1gJzV9f9v6mpujx597m2aGhR3y2rg+57zSnTE5F6iIw7RcP1rRp9sm
VhN+S3u9SsoFfhyx4dhMZKVxYqp+pe6HniqnRz2a3lg9dEvpO21620HJm6cxD7L/2Di4TK1KaYl8
wPI/BLTXo0MFSaOhDOc3F18lsNiVa6SnVvYob/++PciVrYI+rEJeDlN0KArbc4YjZhrHiu5pmhRI
/elddUiTu3wrI7duh5HY6DbrliiXXM1SGVdKnZ5tXfo46s33frDu8yk4FTxHN3bmyt5gTP/aWr7l
4i4P5KJCIbpNz1Z7MqI9owr7DR+1EgBdmRAWSK0SkD0Ww+krLsAsgqhS1eKnOk2eYZ66c9B1ur1O
KxcuvR4oA+hL3RGsyvWYMk2rmkJnL8rh5xnMt71V1lzxU1cGhBGldtpoY0vcOEsEjPtKnY5Bdm8/
BQVopbo5/ldq+r/3+MKKAmiNeoHI613WraGkKL+dh8D8JanGk6zpG+H96qZbBDroTQXdJ0YpozNb
0jgxprbz8p9l+xA4d0G5EdKtrgw4U0jS0K4DP3S9MmMj+2jP4OBzesN62ziE438Ptrii/rWwfMHF
fp7lwPGrKOXshCDGQEX75WtOzIWF5URdWCA3r2XTjAVTfa6A76T1T4qprzBCVQhuJp0SFNv42ogR
W0oRpNwXmfVQ/uice3/jTlhbiUsDwijMoZz0JMeAVrg0ew/JxhlcOyLUtWhoo8IlQ/l5PQC5lnud
MjEDkPvS1Y2AnmPnLqWRx4L5WB+elUl+b6jh3e2jv7aLL80KJ3Oc2nTIyzw9h/6j3PySdPLfdDAH
W2WmtfuOd+O/4xPu1JEUVGyqjC9O7ejs56rkte2Q7iC9e0qNt+mkvJ0i51s+6CbFdH+L6X/5eSFS
ujIvhMmB0ne6WmK+9t/O6QcaklBs6WDWmozCa/yNXMP6rFJQIGND2eaFru5iy0d9E6alhjX0okJQ
4qq+k9JTbmwx3K7aUbXFwosYu7DreSkroe6wemAs5u5kFKc8PaGac3uPLFv7j7mDtw4Iz0uiRlg6
ydLjOpi5xjHhD8+MZLNUvWVCWJ40tBpI+jCh6x33T2J9pkXhrZ1vdWivT9g/QxH5XBPLgUzA5mpN
8gX6gvTQXB2cVzkj+mGJeHjHko4WznIJiLCq+/Tc2h/twN7hjoay2nAYqw5pyQjaXK0svxBcKZNU
+1LLlGmSlO+yimKIFBv/kSru5SLldiMKtjihpOquhzK1uVooJVYaxdyx+ChDVAoU9P1OVTa22dqA
uIqo4UBBDUOTsAfoFsitrFXSs1MWSEVZqeyR/542pm1tpy0sMNhBLugPWJI0q0ZPLwJ+KKKNQPO/
LoQlqSNvVb3XdhqvF47lApmHe+Z64sq+tQsj1djR4H2OyeDamhdZG+/M1cGQGn6pRixh9rWRVCnq
NlBVTiZhSP8J3j672XBla8Eo4Oj/mRBpRiYtNcNWZVUydKfr+G7qH83gqMgW6lxbucy1HaAtCA96
RWmQksXhaFFSzUafnZsqOPDwWtLOt13ZqgXypKy9Ci7MFp6VqSrxZg6JRTQpcSWYOPNXgOtonf7X
gvD0z8p+NLSX53HzvUmyU979ltOPgZVuXNyrF+qlIeH8h4EVQSfCUAA7+sGJ5mzt2fhInnnqDzo0
gMMrIqxLe8KGjjvNGeoljFumbsFx1DB6bLx81g4N9K1oOsIeyAkVlsdOuqlLTB5Xqq8dpdp0kwY9
nvabX2xxT61agsEGtD/nkwbh65NTZUVtdQouWpM/FdWTQ1Yh0qiBZVuaSmtHVAdaweuKeiGZmmtD
odP6EA2NL+/FJtLu2QzJ5rW2tq0vjQgHBy+QlHGLUwtMg6zBCe6PV6w+dOTKUlflxWMtw7yIaGK9
8/uux8KQNTS3ARAxfsnGxltkda4ujAj3phYokqlmzJUeZTun+70cUEh5drd9wJYVIeQd9D5Imggr
ZU6ba9rbljfaFdKCMABtXDbLvIuRE6yNeE+HtlqSLtezVk16Dlkt/rn/Yv5O3+dz4t5JSNnUn7eK
TWtuGpZ62HyAP/EmFdYnlVEvyec4Ozs1bORzXg8/mwDqqTCUpecpz7/3ZrfFuL56htjTyFeBW6eL
73p0SjDYupwmGVepT+lz9OqkcbW835nDr9tLtmbJMMnUK6BMiaeEJYukUKqKPM3OinFuynxXhs/w
aLtSvdHdubY1gHYtDBuo0BiiTtQ41GXvBHl27vZ+5f2ot8iQtn5fmLEy7yW7zhiHbD10xRnYddA/
3Z6qtS13OQThDKX9NOYlCs5LLmccHpLvxfAARtfrtF+UBmj/Pd22t+Z64NQAmImQFx17wn2nUBLK
IUDNOLMTXFa6270C20c0uKRKQcYQiQiXgtrUzRigYXlOKp821Wqfm1+irzUM31bhZcmWpuPqxQrw
Z4HggPTH411v62wm8iyzAnt+89Rk4XNBiSCQac2OTckd0x9B/nuIDoo/byzd2i6/NCxMZd37qpI1
GG7CmpZVFOOj/uBnz+kWMHhtG0LduSS3F3JkkQmrjQwjnxy2udQdreLkd8fXlDwXdtB/TAg7PZPL
eWzopzq/TFbkTd2pD37f3npbwxC2OvRWcTDCkX9GpWiI92n0aI3H/z8TguMx09B3apikl5miT4KZ
0ouNA7Q+igUdQ6Z8oZ+73m6aEcNtV7fZWdWC+cAzDGVJzfptTEqwvz2YNdfAO5F0ATcFpU8hSoiD
vFTyHkv22EJtUik9DzkDRLFTjzIKREH72PlmdTdXrfJt7tWtwv7qSP+1L8KByhRxIcPCVZjyN9bL
Tz6+br1seDc5vjgN8ey2gZQudUyOkF16doEw+ezpW60Bq+f0wohwTiV74Aq27OwcBcMxCMbd0D9H
tvpUDq+Ih8Bm/TMaIcRPfUc2J/q7l2zF0oFG5sVqNkLutcABSmTw31DlEAyLNhI4vSrDz85aKEMB
/9jYtZvTr7zfiLqWOFcMhbgjlnKozLP4j5RYjppRI2kvY5FUF6Hc8L39oQ8fN2+ktRFdWhKCLqM1
m9zudW5ABFLC/KNf/dbT/tA2vlv2W6+wZa3/GNaiomkAPIcSWTi9A4hvBM0wlvwu4HKk1eJB2z3Z
nTf5bvrN3BTEXTtD1oU9YXB9FvWRErMltLk7W705olVXeHZuumYb7ifaB0AUj8fB+QUF4CEc1FPb
GV8cdfSqxNzwXKsTTYZjIUtFWVqUiJP9HmJDRMzOnXwaQu3QNb5n5Q+t8d4f9PvbvmvFFg+DpV+J
lBpZKWHcaLdMNp2r0VkqHfNtNcmmqwXIo0gDDVlWkxXIExbphsMUdWOW7Je2QOKXMABeJJG3ysis
NkLoJTrT3OL5n2DDgVZ/dNxKfTuV1d7RoiclfkylHp7Ob+NARln5rBTdvg1/a3l3uD0FK26Hj1kS
vTKMEqoIvjIHR+qMvozOqtMe8oPRwF0jHaOq2HjqrdtZsklcEVzhQvyTG0Yo52oX0a8RVwe6bhpX
16NxTz/WcEebW7XhGZalE44Q+oLy8ocAn26l6wtQgq94UTpjkjs61efEz3fdaPxHDY+/l/LCiuC0
EeGNLC3Gikbnc14fwuiQm+nGLl05neT7yCyCXqLrUSziwALYhHo9RGfED46W+pSV0r0fvWZ9Lows
R+XiKV5mOc97u6eIQm9o/MHXfkGdqm1cC6ubYJk0XvukY8TscgKTaQn5d3TuVe2UyPtf8wRdW7KR
XHx5Hfyx9hdmBPcZTcakzv4YnYMk9BLllJhvI106Qm3hDa3+Hu5HVw2elfzjJN87jek5zbjzq2an
q29aHtP13hnPVvwdyhzLvqu1O87yWUqa+2KAhVl5a9yDnt13pbT3m0d7K3Jb80kASWnh0wCK2GL3
Y68OVREqWnSGt7CWHqr75Gv/q3wFioxT/48VMWWZoazetzpWCEGJ7bwEAsKu1TcyFatjIU8BupNW
GFlM846ZQpV5sZJrnk+BZ5694Mlvob/6cNuLrRqCqoZYg05tApjr3auMltS1HSVAAzj1U2oHP+s2
Unezn0lHI5jIYJdcI7dtrh1Lrqh/bAonZg6lIW06BseV4ZnZ91E5Rd3GXbF2YOimp4WKvKVBq8/1
uIx2hOwojeIzxR/46x4b60dhHYPD7ZHoa86SfiVuAPJwC7fQtRklTks1yDBT7fVjf5bu4FrId/49
fFcewgSxC7GSq7iFl7rZITwk+68fP9eedvrY74274Kn2GtUd7q0jbE1u7SX3ye5T7uZefEzv+18b
38qniGf78lOFzGc/dSFclGF8jnJioeZHqB1vG1gDiWmXFoQHjTT2Tar6TIZmJkfqcQdzhHpW/pCq
1X6EXM+OT7Wx8LhbFnyTWw3uItvzy5VyYf6la/zCEftDEuR6xwBVqNDh8+tmt/kG/BKRlrf9d/9L
+318U4Vu+EzK7/bI13cB3N1Ax1aIU5H26uU4LeB4qRDETtO83IWWYmwcG2UlZuftQTaMq4xGFEe4
M00/r7iwa9jxpIMRf/OHaG+Z8V3ZuQnkXJGLNJFLQTCfdu2YvtOHO2qQJip5dHgGMJRNm0WPNedx
+UHCIXMyFGmDgI5mK8zdmr4H1NxGFb5Tn9zTuHGZrw9/oa7gpMHQbAquygjDTIYjne3VTF7pJ7tZ
Dd3E/xLC6N89ao/5j1EtXK0/qH18GB+Vd/J0CJSngowNwqS3V3x15BffIpz7KkZ4sIAA7WyaO2v+
a5AgLyvuCtMtk63q9VqvC12PMIpR8dWWMPDax6TopDjGQJe9Lz/nsKK2YesmyqNUnfzJOvhB5Prt
znKQad+PCy8lgixDv5GJXQ29Lz9C3HtlRDVAoaWcF/zw0OO1vLl5DNyocIMP7W/Ix5RvsTvR8PCh
+bDV+7d2YVwaF/ZZCP5FzzSa/6cg243mN0pW3qbc2+Kd/vCPZM8XlmkmWQwWnaieqnFmhPV9SuCr
qqcmPw3ZD1k79/13oB2vuKHoQwFrCtU47B+LU7lwV8Zc5g7Kshye9lRFVCZBfUYFeZ8tZMJaBhW9
Ug0BMJK2PAu0a0tBXPoSELz4nCe9l4fvKsXylmqeD1eh09PEgZfmkfju9hFZa/BBtQGymUXUgMSm
sG8zLYmtLKTddSydQzWn3pwe/PrnULvKOYmdR2f+CDXjKd4IlUXSy7/vASIZgM/EaVRDroeryGGp
pYManx31r1gdKSQWe8OI3KF4yMMAmmkdLNfktig3p/PsmlFzxxtrIxOxFn+wi/75CMFZjX4exY0B
gYBsfQZx5w3QFNDyeR//R7rel9GyhYCpgRRVWOPr0WpjZthIzyaMdme3h/l7m7pB70V/2ZzFjffB
2j1HSYFWEHBxjinWfZTRzCS0NnjqRMYvNBgHRORia8O1rt1yFr3mNNmRxKAP7XpATTLMGXcK28bY
o0QbVnvtexGeOzgxt4rBa1780pTgVwDAUactMTV4xSflnL4vQY26rzgGl0aE06cX4ZwkA0Ysdfet
G1ADd3svnl0VKmvgaM+3za3OHnJwMtRLKkLrgjUrLuzYDrDmW/L9pC/lZxcB4VGBoQPK6mZjm695
ZgsGyqVbi6MuvoYsNCAWjBBOc9AiL6/8RydNf/u1v3X5ry0VMkDIflNVxT8LuwLR78BJZPhGWq2+
MxS0gLKHuT12laeED+h3BFXuRuYb1fmEFFc9HALajR3lPpw/BMoWZmntGNiQ6gI25j/oOl3v0LEY
5Br2KzjPtDK5t6023kdBo2wctrX7iEMGghYqcrouBA+SF7M2laMen+feP4aptM8j4Pphs3NGtDby
U1P1z7FVblz0awtKs48K4wNxBf+6HhtUODR/UAQ5h73twfZgoci8edWuTeClEeHqU5RCVwYw9Oe5
fi7nT3o4bxw6dW27XFoQlsifSdgYBZMXOm8Ls9v5NOobWXGSIZXIrdnNguVZnXXSKczexsmjRMSa
GG5cJccyawda3HSXV/5+SCNgnNabeNgH6XzQtWOjuLlS37XqwYq2+uW3vlpY8mSqJZqnlyVPzlOx
D0YbbZpvUerByb4xQ+vrbCk03nJ1cKqu1xmSCCMpHC5JmADAK0WuREoxVQ63vdHqQgOWp2pCFEBD
w7UV5FTUPvGxEtY2QPPIg0D+toXVcVxYEBZaapR5HFumrFAAqg6mZ8Min2/Bk9atWGDgyMMuAqrX
4+gCPc26hlNhjdaup/Sz5LDG6Xh7LGu+Gy2Nf6wIY8kivwohH4DraH5UfWPnDL8o+vV1SjAK+3Tw
3+TsXyIHR6UhGuSdRhZf2G3FMI165sAVEuVvyOdlY/LYwbIJUi94zWYDVkX6WqWj0BAGFtV+kjf+
+DcV5UTE4AwfVWWL2XX5XjGAp9ngHyvCeBjqjGrkzGbryn3aIS2KzpIUnOZm672/5pqXFCNSLPQp
g/m93g6WmdSt5bNQqRnhTgqvMjwj/UKrRqkne6XfkyG9vTVWPcOFxWXrXDwWotwKpDDiIDVFv/NV
9TA5VeDafXBXtOHn2t8qtaxuRQNk2aI7Q/eTuGJFklXJzAiTvHboXq6Nu9Fs7vMcdZIqDaLdwH5C
iy3eeqwsP/zHIl4YFhYxhAlzjHLueXNpMe8eVf0XjVav2Y/IQetA6BaeQlWYTUBz/uzDlus72hFE
aEIWpTE3IrHVJYM5jBou3g8m8GsjgQ/redTiMyiAup0W34+fnR7SZL04Okm3ETS/8NwL84YqDeWa
hRBj6W++tqbnft+0En7QLiM3VOY7+CodXlo9FXF0kQsvfJRPmbvv0vRomXurend7g64cPpCiQLgZ
KS9oMfkWBpqkGGmakJsi/Y6kw5cqhCe+GCzPD4qNIGXV2ELkjmwFKRFbuLysrh7TRILyZZCnHAnA
tPeKNtN2MK0newLSLeKmVXs28OSF9INquXgaEtsYjKGFAmHUaHDtlVM2NZ6MHLwahX/dnsiVAwDS
Gh0M5K64N8WMclbZailz+CiX0z0QpCNpJZrjd3rpxxubZsuU4FSaqYhDCeqcs+KTAYg6Vxljt0Zd
5vaI1hKz7Ex8yUKpC/OscKaHIConygv01prvkFnxil3yIbmXXf9tcS69/mCcJK+4l+5vm105f1dW
BSdNWBBLmbxEUvCwW+4v67ilFrScKfHMLbRDBAX0ujovQeiFU5bSqc86iz7Neuihn5ERHwuHr7dH
sXLVcKXRHaw7vLMc8TUcoptklQadk3oVjihWWw9ykOznAkUaZV9E2ddFeE/6fdvo2sYAGaJD+UDH
PHXna2cyDWlcFJpNHEpfVlJ/S8njS1vrs3LFUNyiA40sDQ0TIhg3M2srbnlAndug8RJHPcjBO+MU
Wp4sfdxkv13bDCB+cRYwH6GGIjwfs6kz0QfBWJF/yhzjEH3TYt8d4swD0PeKyaMLCMT8wsP6B8tb
WdYy9CKMKy40N/Al+QgIK/PKepp2t02tjurClPBYk2Z0PfSSAxwBCpDbb8PwbrLf1uRJqnLrYl7b
7DSe4GzJalG8ELJ5XV92aTYwLCd41yN5nRX6xq28lqfk6oJdiyGx78SOozgZQmvQuEPoInYDpyLm
ncDTTF6CDFPUzMco+2mQ/HbkV/TELlyLPOV1m+ZeccNrkpkMQUzzcKm5zde+8njS316qtSsEaSUc
OpsPvZrlyF34Cmr3YUxGDV6sKf2QdiOidcUpip19tFUGXzu8l5YEb9uH0dShtAazW1ujZxSZyIX7
o+rZRipv7L8tU4KL1WY7HosCHpIq/F1mv/v6m61vgJrW5w1HztElOW8KB7c2MyctLEYj67FXSJkH
QDYvgkPUbVwX62MBNLa8iOn4Ffd3VaZzXTKWYdz3xd0icrORmF4fyr8WhKHYWhk0OjvtbE/eDzBD
/sNrultAJP1rQghs/blDgXuhT/LVr2Hp1v33eevS25onwedApZKHcBnCHVDe6wcDdci72ydlzalB
ULeQlKP5/UfZwCyn0Jki2D5Qlai7Ekmyx8S/H+znn7ftrDm0SzvCctRagkB3jp0eIQH4VaU4O/53
C5Bik2BxyI7i1q7PvO0bTmGNMGfVyg48zKR9uv37LyBNMQC5NCAEcE45SKqfLLQKqdtozV7dF4VH
gS64s+b3Q/R7zu9jyu/ZvB/60is/I6VnzihTfpsyx41PcXBf7uAXlrYIQNb2CMTTtI0S7wEmEwY+
TVJbNzbfZdkw0kq/xuB5E4y7tnxUsyigQTLCXSu4uaHSRqu3HO4+1KlL2g50Y+O8rhWcibz+NSEM
ww/UzCkkVMvaLL4L1McpHjxz3IHUf+vHoM81X3YVQI9j9aGtbbd6nxQ7dPSOhZLstPCdET3U5Rau
ZS1qWjAtbCtQADy2rvfUpJV90nd8U2AVj6r5Ppx+KnH1oObam1rT7xFs2YKpL6P8Y5MBb1nePUuv
mTDRqTyryCfBeWEWT4pSHUrrZ7dkpLMHM/t4e0Ov4c9Qmlr6AMHtsXuWaPjilixRNytKFfYs+9E8
5Wf5zn7Udu3BeOjv1J3xnHjZ3nwfPbZv5x/QFO50F1W7nQSsp/X0XXawjrK7rSK+utP+/Six/j5K
mWIGCR/lqxwiPb4j7PZ6R7+LZPuYTM2uhYRS7x7HSffsKHrOm/HJbu3PIH0Pt+dnDQpwOT9iFYTK
SOs3OleI9Da7k+6SN9nJPyif/Tt4J8/xsbvfUhVfFldcfFadhky62mFLFpyk7ielOi53Vkc3azi4
6vi5L6EN38gerO3qSzPCvZWx01UpZIrH/r1aeVGx5xJO7vBP7Yaltaq0TnEDamnydsRJi++62GJK
rfdabFHD7Cr9vWPUP52gfdBTo3Xn6IONenCyz4E1+LW1U2pz425bc4w87XmI8KJTuBWujTedlKkV
HL/nRDv6s+VVbXgYiy1U+tqJBZoNlAEgJClKYTYDbdKMCn27M67CNeNKAo2Z00xLi0TZ63+FjbRR
qlo1SL0W4u4XlV/BKQE5aNvRZE7De/veiA6ZVz/nW2mE1bm7MCLMnaIOAUTNOqhBajU9NISV8021
N07Y2lmn1fCfkQi7Yw57ANimEZ0P7sbSv1AziEfp8qcFP9qVjZWUy09P+3SXucmDdoxLEGr6rj3L
v5rn/Gl+UL5oh/he93gtPsGGcFTGj210sregJ9qyILe+RbjZHLnmsePwLU64Cx7Cn6FnfDEOoKao
hKd7/6SdlQMXW34YzmH7MB7BFCVP+kP2ddwXb/2/srftm+SQuONHB7DB7raTW41qLidqcRYXJ7QP
Z9kPA3YT7m0PKyz+YB/AarefIi8j6X0qvzqta7Ohvek+uh+lN8PPdh+hh3xnbTwKtja2cB9Z6v+R
9p09ruPKtr9IgHL4SgVbTu3U8YvQu3u3cs769W+pL94dm/YxMecCg9nA7IFLJIvFYnHVWqMYTrNj
pyhRJS+hFbkBo6noXoT9Z7Q4Z69Hy/FFE0CFCm5ttVvVqbaM6Xzs0XiDu/79UElyXuGw1Lxt++bj
pXo8PegXuP7tTPb6XJlXClnlV25NJm+x+lkf73qI21+bMLjYQ4KHz1fVNZ+uenUp6IwnRNYMzX9/
4W+cOrV9MsORuW6FPUpqgaUawZqnm6jiBXjBmecpIZ0EXlCoJ3zHYO9BfePxitx7+Abh+v8PYIhV
14MRcOz5nQ5TlpfvRPMHQNv3yIp3on321/1zWJK/4GgUnXgvrkfcphfxW/ecLFldu6w5pQJMxHuy
HAMSspn0bT4gSwtYyfnst/85hCF5uB7oJPB+VbY4DmTgrSUSW8JLs8AL5hM0w7WnbPF4XlluSAWC
HmpqUpXg4M42zvDaMt4z7r7eXKwaXXyQoJBb+fNgmu9xx5nDKV4kqESNRDSLEy534bIqdn2+HVmp
wt3a/KVlKjyIQZWPQomB5aSwDPxrE3XEX4rvtVu6/cLYoZWth2Acw0/n+Xqwer9Q8os9J3cBWkM9
uOkEbmSd5KFTK6SzsvFH0k8BS5qVZY0KIqU2cBwIn8NNZaFr861bxq5vCmZg/5+chEY7DAEnD6E4
BxLOKoPCiaXELlXGeXF3LFAPQQ8QHvrQRnHt94nWGgUKbxgLju5gBTSZZAeDmb6OaxZt2n23vLBF
OUcVZIHqR5g3ngMSZRCJMYlkGLRFZwAuU40QSXkTchIk6SFsNQChk4WqKwtdTTvSxCwA+N2YcvE1
1GmjD2LQjDqOAi3sInMatKNcSEy09fwrN555YYXyFU0ee4+fPdPbJtbkaEvekTb6BulG6HQOq6H9
7slwYY06e/RRGlRUi3H6hyRFz4er9Vah/TdJ7YUR6vjJ+1gwBn7e45lgj+XzmHIMz2ctDXXqtLLS
lKkBC0b2kfbrnGchLu5f2y7GQB0o6EIKlL6FBU56iVrZ9iJ3jFonjW1gScJ+JQSdlUPyQUfF8PGu
Zm046qDJEzXi69kh0p9wlS4KW1hzzzIqP+5jO/9ht/1iHGd4LR0Tq3CoBsNvgUYVY/D/Zq2iimbY
xm1oFkOaCZbO56OCC1089iTk1P4QCToEhctJmyA1k0vFshWFLFx4WaqiG7YJcRwamcSiUpsHfLtD
/vlOaocEHV55UaVABPIceUA+XhXE9sX90DNm5G5qDB6TWbEE7UL0k5MqTBBYn/uJqtgz0WEDdXrH
60ur4/4ypv7upr+wRAU6vgsl3R99oLXrxIxUtM0Y24g7D8cGnYzPMgQqVEQ0iG1Jwumx6btj1FAj
lXFVB1kq5ddKbSRcJqWQbBRTEkaSQDrdsFVPWmGdWfn63ZW7MEa5sjTxedcO6FoJwulj7H3J1bJh
fl4LeLPs0Co1Qt/M0ceKVRC+u4eglwttWzxjowP/+tCC+mmlBClgwo33x0B1NOyfRnHj907lP0VA
EwGU8nha7470wuD8QRf5RaIInBd0MDjW/QJsx8Ar7Qaw4QQCXpEUxQomxjvVHENvNoWONguAfdBn
Ra/jVEL5A9AebN6fSMpWo1C/qAL6gR4P6+5xAV1VSQbH8UzKdz2sPISwnj7U0cbRoKk3LKB5FcnE
Z/EY3n2JBVhjXjB02kPk+9pOD7zgqOUYTQZGgwmdi+JXHi5GLiFCtUdjKslLQGlZmNRfljd6EiE9
A/9A4yue4KjhhW2QdxBMmTv4hs24VFfBot/6H/1R60l7SA+qi1P4j8iRaV0ss8Po5Cj/tqeyJdUz
Su8L1m3qbki+/CBqHpo+0mN//qDR1BzDjm3NzBfVOnLiZ9mJn6T36DAxj7o5fj6aBeowDZJR6j0P
RnmMP9r/8azK5haTKWy+0j3rYnPPoy5HSMUfDUw3WsX9Tnnm/EVzGcnsxz77KxD4aDzU5p9qWQnD
Hibw2LQzoNK8M2pzg0rrWtxXx3JZmO0SQcgRVt6771ar1uVfH3/CfX++cCw6HKRQjlVbfELiKpa8
iFcNqYiHWy/rCnAvnF9MJ32R8yrRS2MDhkDjUzWHoliBBxuCYS+PB3Qv2lyaoc4rAAsnqJ0hvKFQ
zhPJZMFNJYZb0LlI50+VrmYYh/RULlt7wCOMZxbv8opou3wnu749rYaFdFLM3hmtcJFkRLazP5Ez
7UZr2AWb/hV/rkQS/wmWmakwMoN7PV4AGf5vpKDbXKIpClDDxPeN2UsF4N9WNouAhAkkl8xwl1m8
9scz1iquKY8n/m4eemmYClFD7aspeLQQosze5ElkamuZ6FbqikRnbJx7Z9ilKSr4TFlXpmkx+5Kt
uNUeZQF7rngyBsRyJSra+HIjQWsJVrbD9z52B1KTzu7gU38hs+EaTymj1sEaFRVwOqEZyzCAvcZS
bcNprXlcLFUI1jakQo7MF3podDAyCYTbTasYNh7P2y+g9UFUo8FKCnh/MAx0I6N9E1XpAnTpZr4S
bdVSXoon3m07s9tmu+ElR/huvz8hAfP4C+6OEU2d87MsYEsS5R7GFPKRNuGMNqoDemKN4aOWnrWW
UW64GwhAn4L2QrTFgknlOhMY0ejke2kD4LlCyqw1Ic8WGdbkm0xF6fuHLRoE0EKPjAOQymtTOZgk
s1RCl4B00sB+rzs9Ol/08GUQBKfTRRNPsKRF74XWyuAZQvPcVkk/UzCQPJ7Xu4+saNhD9yYa6CDV
Ol8WLnLHiE/VIfIwZKEx++LbV52ysDuoSryF/EcFKiV1GogRpXaqbCZpxcJF3qNRgJAlMNzI8YSZ
W+raPoJ7oivDjE4vZLONv+RxIDK4IrN+2f+kkdNDirR3hWE1GN+Mod9dbXCPzY2DwJrSjM+8Hihy
EQBFLuodQVwd8vcQlAnoReLkZd7yTpMu8Ag9N/cjbTQb+cA3JZnGgszqKCwtrflUvtliQBxAFwwM
0aDYuJ6IDApqSpHMvWhxppOk4k5tbpzCBnp6Bloq7SiJAtID/Q2KrfidMRXzEfrIOHXExk1RVVyB
jgsIkVlBJZxl6b3zN+g+cadI3tUtGNNS385/gv9CRUAG1hcvuMCbKyDZvB42qhx+3rToy4H0S6Nv
Q33TF08Di63x3uTODSz6zIWLHUd5eZaHldqoBk6Xqlv7YbYSixYjK89lIOK21HxOlfAGgrivx/N6
z8MuzVLFA6+e0F80way4aNCY4BepzXkZ8bRy24wtYyvfO9sA2ocnG6CrBZr+eiZHVeKKZsJMxsUP
xARz9NsylaPunWfgPQLV6rxnRfpqW8tJEHAoeMEzfDOX3pH1yXlmxZE9tmAHygVG2L9bsQchO97a
Uf9FpwAVJnmxzP+nNadQ8DJaf/olyP/LmmTVwVi2CecUAV6Z0DXNG3hBCJeliMJtM9l6oX8WAc94
PLs7xeikAfEKVA+AFLme4pbjE5kLsJ6SXBFOeI4ldORqrP67u2kX2HwUFIJAjIj79bWZfowKMdY5
7Anwukhu28SEjzX0RXZWF9kgXZELM8xMvP08dte7wwPfysymC5z671v1xVngTZOSBk0EFbxOn/UW
lEG1eo/hpndHB8YJBZJC8CMg7q9HJwqNmEhFC3R6GOZrPeMlM5bqwDY8PnKbSWwc1D+l9VjgP+X6
u9SX6rpFtZ1Ri7pH8gH0FZC2M3QPOHkqF2yqLjI4VBw33bj3Y6sKewLVRCIpS02z88lWOGkLoahy
qi0/C95FeenJWw5FiHzWsm785b+f/MvPoTwd2thKhYYbQE21aNmC9GUanjOO5Vv3AiF4MNHCDrYG
9MxTgR5Swlnflzhl0lqzNeNjHKp1rqE5WAWJY+3vNLEkZf5fsCjjqPjHKhV+k0RNxhiynZtC+0nF
ztTRwzS9aINE0nSCjjGL+vxetogOSDwMg7Ibxwp1lo71oEOaQkO2GD+DgtiJopVeBmarH/6LNYNY
BDrjfxtlqTXzw9rz9RHxgJN/Ag5aK8h7G5H13nBvWxrAb6E9HtpSSH+vN4yPt+Wma9CMkNfJVmn/
4pHK8ae/j4dCOQYaAdC/MYOoZiZWYMIpx0BlDGi7roqPUWICPh8REX3hKZE32YJd9KFGdGOM8ocu
UDJcamGs0J/Sz37H+aQuIYRiZQQ64+awzVDdstp/t8NurFKnsR/Ko9hzZXxs5WIzTqjFAJ8GNiUW
fQN1SP7aEVQDBzH8YgaRXq+XVxZqUHiafkg8cT8hh/cKBXFcXY3NoUnfQ2Yv8OwAF9nbr0GIzuOc
RG8zOgWpgYURSM6gqmgcpP4k6KsRqoqPneOugTk3laEFj3IotZ9EvqtVMAEah9rYyPrT5LOud/em
DAcP6slQD0DHOXUmtGCwSyrN8w55I5qe8DQTkId16gCoAtyVXPKMix4d/H+nDNcuEdvqfzDr12sk
FFCSFsuAO0AUOR2JmshWG75U/UvRjW6KZ/rSatuTkeN94IUPSS6nxDMcpSzMKH9+PLm3mwGQbjwK
oCsdWxDMhNefkuddnJfFwB3Qw2tK1WCn0FwzIkb/O11EwoghT4m2PVS60aSLPPjaTMKVWullkX9c
/xmP0ZuirqaFAoSbG37JnlkXzHrybURRodqFAeE2g1HRVSu8LWdyoCThUW1Q/kQsKadFtk9+glBw
/MwJWWUQuu6JEYJ5GcfajN6FWiEN/tI4fhhwfwmPuaSYdZAuZOPV+FICSxHMVkhWkxZsJzRXPV6+
e2ZBaAW4MO6waB+kIeORJuUg3ejCY42rgKXqeEFIjU6zPanqj1FaZq5m9LhDF33gxmEpPBu44DmP
P+LWh5CPQ1hewwVKnYUDrheX61LITtVTeCzCUTeh+4zt0+ScWygeizF3jl7XwQZyCzONF8i1NOOG
5Vzrxr4T+Cg7aie/Js6wio715vFo7kzptQ1qOFKreEnWzTYEonN204JlGeQ++mGaknXiL7kMRU+W
ANStv4LGBlk9ajEAWCF4X89h54epHvJJdqzALeWTySCZtPENK2/NTpaJynoAYtmjYp6kZIIUK7An
o6LKTyQobFGxp3g1A+aSs3hkTOqtj1yNj25a95JiCuMQ9jjB1JtPtSJKuw7Q1t0UyzQ3O7w6h25T
5ohBshkcGuBPWYJuvw28lPNAkVrEOQWKAHQ8zN94ccNI64TvYs3LjmrZEGVTjbuO+/T8rdCe03zd
Fl918cdIif4zCIcm1+2iwXPCe1zypjSE6zjPSeKnq6niGfvnznkAFVVcm9H4Ac1WcEBcf1gL2oUQ
nU34sNTi/I2qb9J34VMyA43wf/xTnZJqoWx7t3ZE6MgyQsgdT4BxJF/gjcHlndaDipoEoDQ1yo9C
a+DyarU4AhZDgcQBzYbJVmNsLyo7RpzEWEFjNd++gDb4vaBdLELW4nmokrjsGMjZOT6KOpKh9Nkv
4gXD4+6EirmPGxQvIIvF0KjEta6rZozEJD/2zacs98Tw1r2FnZXa7z+AbPyEQB3p51rBPTcH4GBd
MpD6t+6GBlvw4UJpD6uKqyb1AWMr8aFa8/KxtItNvktc+aAexFXk+ivdnQ7GR3Dsz8oCyA6rMg2X
pTlBX3V1nAdX9imvUnQIUKcofR0zsGJ09SksQ9DVWSC3xh97aKgB3/JkjGhU61iSsb+MWVdbjbI9
e8HFKleFnw2I4/JRNDMX8DygeZp1tmyWAL6vh2W48F3VQacXeKrFg7SPndwRl+IiWbBkhG+j+fwl
qEiBeQn8Xjzdx9OXPEiQfcyCKmzl4lMWVxKkvyXeVbiFlB8bxelB8sXwPRHDo4eP5m20Oc8sRuiV
uB5+qRbFUIalclSI+AOGS6hUbv0NJGH2HsmfWAiM25VGuoFsEmkOch0ZKoLX5vhRV+tW5NTjW/Lk
f8iZ2UZEfSq2+kSmyOIZydzNxgJKCNkiaDsBWZjbXq6txXgtjP0kNo6iYbedm4D/WzZHwkkKaxrv
WkKD+qxZidHRO6juyrpq88Q4dstu3b1mp3IrvnvolNCX8VO0qO1gk/2Va4ZZllVq38RjggcLD1bH
4Mc7cP0PNJhIs9CCihX351+6cpN5Ji/GR+2StK38eqgxk0UFDPmrz4GpulRJe6x44IBNY3wRgw+8
E8Bdly36WDJWhfPm5oMLN6Qlfh930bxE37u9Au9awEV6x1YB8Flax6bvL3bq8+PtcGeYV1bm3XIR
DITEK9J+6r1jSpxX8/Fv3+5vagjU9VNvc47nASQ9tjsg9rSnc7/3WlIQFGIXDFPzT1HLBWVbhHIF
XE04rqlxlAkoTrle8o78gUcF9stwspP3zrtw/Cg0vVdjz9LFoivQKLngNgFqVzDvgHkNbBrXU+eN
vC+3iuCfuKW/DjtrWBugfl6lzqld8n+qrb7LXxVLsRgjnbcwNVIV/gDJJLCS8KhQXptVUKSbAjkI
Tqns4M5SmxAVkMCgLkF3oHRYQqt3vBCUw6j8zvUy8JNQG66sdKPsszA4QU9loaWkBx7/yUsJz2hk
uEk9sHJIs3D7BGwMgYvKedU8zsIJXEa4OqCh6jvvTuieJmPDQm3e3nbBhKvDhDbXsWceo+vpq3Jo
Sfl1kJzw7KIv1L8VT4LX4JXDabAJneCv8j38u6d+oECvLVILNoieD5yrn5yEr6wg3Ss0K2o8p5GO
VaW/CY6UIcoh5X4ofd7H0EKfDEQ5apD4lpaP3e8mXlA26MRJ7LREwBFz6vaGjUT08a8zV4dyN1AY
6mUk4eeDc76rzcjSdrG6bN+s1FI4ZIIEj9EMk/MXX+0nakRUoO/Qv+7XE0z29p/+ORFNQBcOtt6s
PPP7AMHXx+ZuMnrK2ryGF/HW4LtJq+YBlnC/hHh7oLeR7U1bYy+zAO/3bBmIFGBlEvGkQsMXBbE1
SqEWsVY5AfyKQ6Hla2xNfTn3BrFeqW+nEYAFGAFPANCfBi3NEgxSPPV+3J90Loie2qiv8RynsahW
bq0gNIDoHQ9RuKvg9nA9fVwPQfYR+gZ4/k5MXn/y6vPj9bn1bxjAPQ/HCNK1G61NWRmTJOJa+QRq
D6HBKxtnhvr7Yxu3OSFQzpdGKC/H04Zclv0gn97iT/hBeAyc5DV7Ub+6z/j1sa3bm86vLVAFo2sA
S0MH8AzoDjxRTPKpcYb4Q/7IOoI7tSF9pd4+jl2lGEgSr3sokKDkLRxm1svqpa5cAxD7ltSbhMWp
eBul5sH/80HUEvbKJERjIsin8iUd7RzKNJEM5g4QX0kuY+xzZL3e2jAF8AgeFOeKI13ZlIqprXlI
yZ3WvflmoJ/rQ7YnqJAEVmgO5nt9/vz8GcmpJaz2mZtTc570C8PzzrzY5X6pZnETSJAKeo5V4OKi
T99lUavTABmcK5dGQPN7bYSXs0nTJhFGtsWpcP94brwwgMMxFiBidh5PJY1KujFGHZt4AEB1Funu
qauWPGpCT9pR8smCNCu0cxJ/3+1Uz+JY83h/p/zvRN5QVCb5ZEx8hImMX6SzaMrogRYO2pbbop5q
Px7i7Hf/2VnwDn09nUZRJkKEqHCyyoPbvXCM2sptukgt1xzaLnxCE4Y2bjz4vXhISzMSrWA/plYL
mhqi2TV2ZWqh2+FrGm2ZeeedV4caG04BA+yD6DxAEYvyx0Li+gFP1cqp2oAFYe1tGtt7gp8s6jWL
vffekl3a+r0UXIwzMvK0VBVPPvGLYRNZ5GuvmJWdb4b94/WieWlml7wyRLlkje4NmQs1hOpTdXak
hjRr/l3eZ+vaai0d0M3qGUCBgnD72v/3ecq1bSqn68pBghaHIZ+qwPbX3n5PpgX3oSymH8n0A8I0
eCegXI2Vck4QIvtxXGFSFTI5vN0tjUWFZl/GjN45Xa+sUC6aFvmYlgMnn3ozcrN9ufVLAtg9JlQy
u+dg1b7WjHTyzmFwZZE6CYHqrDLQPSsnfZGTzWAz9vTNgNDoj7sgFIlklEUEaZ7WC1+U42YAklIG
PxAa2oXiFYRBjCm7OWJmC5oAsMoMUsQ/1xZCI0nnq6F2Kt74Hw14AmxmriajkyAHt2MrYKXIN54A
VXPoXOBChgIFZBepIVVhrqShJPhnEOAIZ7QtQ3IImxuCJlrk6FXVmQoAEMfOCFjB+CZAzpaR5AEU
igqxRnfdBFLod1M6+Gctd3VccUvkrH37zZjQm+vtrxXUhME4hfstnUd6nh9AigLjU8rAkUK7Qstp
UwN3sJDryVW12EoWQuMvHpu9N6vo8sGDJIoIoNmjllFqsqKBCLZ/hq6tOalbPJqZBXTL8mAhRF9S
MpHH9u7M5fwoD/Z9DFQC4+G121SSFFTSKAZnccHb/gpQUtY79p15RJLFizMpGLir6Ye/lBtCI+zk
4By48mrYDGvVrTeyAzze8vFQbg+2mTb9whI1d55UjlosK8G5cjiwMYF7eVVuq2VsFjZ6Sw6hK6yg
eMYCBtymP5RZKiTGkF1t+wlm+1WwD5eyme2Fw3u0K13dYYKRWbNJRcYsaCeOy9XgHO/OPmTGThBw
dqJtucxZsznP1tVRTQ2LioilyPte7GFY3FJfAM6z8r4VW1kJNr8MtpzzeO1uwi9ljHLDPtWlIMkw
rHD3JLxmn7nzfx7P/AkXIVjtBgMbVwrOwHhtmo268pfDErRPT9yhdCNG++FtToAB4ZkMCJv52nvj
9aj452qsVuE5tydHNCcrscCatlat2J1MycSGtkIHXXTLl8cTeVvqRO8BILZQ8Z5ZwiDNdj1MILJV
zQNO+ncTgMEXzyjJj7aQ1yy2aqYlas3kQaj8pIOlxurciXhOYb9Kdr1mvXrTDQA60DZXQ6JWLujz
0JvmIUm4Ou0+uv2Xo1vKdnSCo/+OVzHWUXq7x67tUSdbMUYTcMqwNyJecaZmt2iLQTmV2WF+1xAo
hoCgVdHQQWOVwySVS3C4R2fUNPG6bgk7/Umw0ZF3ko+P3YJmu/qfObwwRSXeeThpCVA30bm0q03i
lGZifXROStIlVOqWfUHGvfikP5Wu8kvbNB6Hr280ELCkRlnfoc5TcrELoxQne9ngO/pV4grYGc1G
P+DxizdHO3N821+Ebu+0b7GbvEQ7YyGZDVoRNZfpVLN3Xoc3LPI/E0IT2QZ6qSPLxIcUVmPVZKpN
7ti8fr2DcX1bLULHsz07Yp2Ft2FuZlJECQxqkSJECKgtE6di3imQQjt3DsAN0iYwp/XkmbrFP5Wb
5nNlRodiW74KLM4Ell1qB6VJhrYWqMuc/U95JaxFAY/JPMPFZg+iJ/RybNSuGYogBNTqd9egIZj8
US3vlDqsg2IOXzdWoPGBIiI0mJDRXvsPJ4bNWENf5pwpmzraj8q3N7IyW5rx7HezAJP7v0aoQ7bw
hKJqRxjhF/LKW0C+/fdBvnZCoCvahbeoF9VSWE22tlCd3MqdfskqGd1eGCAzNbPtzqyIiihTnjIa
jS+BRTw5q6BTHaSOxLH5OCTM60HP5KUFyieSNorKSKySc4c+rrHYpXpmdqPNxZDsPEoNSzb9zokI
/V8Qlc+eD2Zv+rkoAtgZkj1yfK6lw9CaDQe0ne33R04CZZRgK8AfeCnv5q24qMB9B7IlqMdaOZrp
io0agAkpdx5PwD1Xwi0CGrH4LrzUUa5UiWmLrShiir2itVBjnawUihl23FWfjy3dliJwgs18Eric
QRsUMeDaa/tJ13O1L9Jz+1PvhHVqbny3/BKeo62wZ5i65zgAwAI6j3dBcE9TSXARR03RhGV6npJp
FM0x94u/ct+GnNmiL+av1jS5BjXcZtqggaZ+G8VhVM3E9/qtKjQ5umY5I8Jlp+aSr1pR23LB+L55
qLTbXX4fNRWhGo2+XzbpOc7XQzZuDBAnBBM6mPnQEpPvHGeCrGRQLi0t6TkYgMLoD48/4e4MqeDs
BUoYvKM0VFjhQ65PpyQ9F7qyMsBwytXgU/zXNkCXO+u1QdAGF0jqmCvStPVRC07POl8AtxqJvmnk
ncHw4HuZEehYtBk/hKCl0K8QPOB0sjKl2bmyOmuyBGS0uqtaMlDqxgqv3UuVAeu4fRdDVIT6HZR6
8OIMTQUqvcyEVOZAapOdwfc580CiBXpvfxaLpbZnJZh31gmmNLQZAR2FA3P++4tUQdG6smi8HAAw
c8+qsd6fuYsfp8ZheIOWjVWRnb267Z8MrhLflDGqDlzRtmYwrywR+E7VwbCrFfDJohag4wtsrGQO
KuoCi0ZPhQSg5GSGgwdGHTDW9va9BG0fQESgZAOMFmD61Bc2njb6ha51Z74wdYBLArT/gFvoUPp/
GzSdAgtlHPvOjcTwhIYvUrZQlK7PfhuYI0SGPEvibEMCyKHcVCyWrF/3vd7E+DZUsvBUDiAiHsGu
l4af+DJRuao/c+Wy9AWn8P60PEJ0dPQDdAJPyzGr7VgpSao5IRe6XgfQFoT60pJwkKp4G4y3htsA
s5InjqrYQbpMgp8WkrD6kw4yKfzfbbUFk0rYAWc+FQSEaurYkLywOVS1eLzoFW+cDI66bVnUFu99
ZcDaBrvwb9otqviPGr0ZPamBiH+8q2+PTAUcwb+QcbTTiHRsRRBtok5Q+nMKKALJ1E61+TbhHTkK
f2q5BEeyqH93Lcei2v097an5RplXQu8BSkKo7VFntRCC76rhdSABh1dPGdyBd3LfzbPjmB/5cC9p
IEh+MYaXkEO+HJDCEOziSfqjuiK3Sjf8KdKsSNfNaAd2ocI3FeEpqAHjdOW1rDuKagnbMQS/8nDQ
Rruww71oOBCDIUVFhm2uLrrQLKVn469oWI8nlO7an4OWAVg49jga5lGCopLGTKl7zau4/szHAfC9
II6Rn8DkXaumJi+CaduWBQSBLe2gmOpa8U+qti2rgWjRQt+l0I6PWUBXaU6s6Km+/CLKtYdKHuIx
8PpzF2ZEcPrSict9bJi135iFkS5GFarXFl5G8o3qqsFn9+IFpOL2Cm+mzRvXWZCf8/QlnHE7Bvak
WWK6zUBJwVkCcMveMk5KeI45NmvfagLW6X/zvgKEPSR6odYAoWWAtqhzJ+7jYpjEIT4rxPJGexxw
c7VPI1H2LJ7cm+yJskQ9esSiFspF1sfnyOMUd4DktFlNg271AmidHnvJzc1iNgVQFTpQDPT/0z2t
pad3STlNEKkiljY6nQmMDMgOWXfkm/NmNqMgnkk4TlVwkV8HtVpvowTwa5gxAKhHhtSaot6wTrXf
G8qVg8EMQgeWaRYkAvvXtRkxiVIpF+r8PItYfqHjK45IwYdevBBKNVfMfNTQzpM0crWYkratzERO
Qt3s4zGu0EfMA/jETaFemBnkgUYz80aohHlQ6oEGb8NpwSJUM6505EBqkM15XBCQAb07ApEkTzyV
hWTAQaE905mpOtYJKVpIiJh8EPeItZVnoCwVqP1nYnCR57RTFkjmlHHdR5iDudwMDD1gdQ/eHsaY
EgnAVFSrAGFDa+/1lPBylfWpISTnwWnccidZ9SJwQjzWRbtPeZkMpGV41G0aQ1mk1lrt2m7qfOT+
jVNstqG0SnszdBHmJkgXcJZ3ZEKMb/Le+cBEb+TMRwZKBhoX2I5VXEjAROG2sWucvnYAMIaaV+vU
nd1kL/K6/g7Qz4Bs+PHmuS3TwbCG4pIIeUVw3MvU5AqF7o1CmKbn2taIvNoGpuo29nhmhPL5CKLc
+soMNaOJFoxpA0mqc2umz++nHxamjDkO6gysDfTR+wUMeAtt3ZDNTrIjYv57VCM1XdSJxGvdVBT1
PA67JBGCjU52AaAZJmNZ7vnD5bJQ54wSTl5tpFgWwGEcDMlxfCK7OvFNbRWRf8uTBGVseAFuPHgC
BAIF6uDXW6yreL0Kpdmc1duNK/6tLdK9VER9/X48sJsciTJEuVswTNHYF2F6fgMRydonkZ06DFe7
fXGZbeDqhlCN8jq8+nowyJTw0DPmsOE8YdrcTbw5HZjV2bsrdGFFvLYS6WWJ5jJYQfFBII6wRKMn
QCbPz4X5w7iS3ps0oAhm/mBwvYDK89rUIOhxIoR+duYC8pYPoAGPfLJcPl6ZO8coanzocuHxdGog
eb82kleGVMpSi/sU8T6kp8ztCN8szJr19DHnGHQkuLQzz+vFva1FAsxxGey8TR4xtsQ/NwlZnXSW
Cui9Sbu0Q7l0nkiDZISw4x1EszbVJzyr2AxXu8kG4WmXNihvhshj2xZqk53XnkLQ2vU9sAj/bmtD
lAkqrnG1hsJAW2O6EhePsCZncx+SeWI0Gt07Y69GMs/mxarwUyMpoYCRRK66cqrN3KzoatVRzsgp
eGaVUO+dBpfzRjm0IHSCMdYYFBoSPuOQmD+MhZkn/oGT0SJACUqGaqXi/t64shWtGL9+Lz+4nC26
IajIQKgAgbjsrK6gIq3YKtlV5vJ7NCVSvj7eliwHoAujWqX6XRWU2Xk0kXaSWdqitNKNgHYZZnWQ
sTcNam+Cdrrr8q6a1wWJgCNGJHZCh7MY3sbYmnTpJurVgasmOFtjDSeofi8qM7RYwiS3UMDrnUNX
SPJkGPsxxsSVP5Eju3+NtYvOTMWOT+NSXIu4YL08XirWsKgcp484xS9GGLTC4990s1qyhsTYNjRr
be4lvCfxMPAmm8JS/kpM1rsCywIVBvqi5NqJx8bUt+vJGQiu3Ky9zzhn6MMskP0piRUsfg+ajnJR
2Stc1AnjxLybA/wTYdBEdx3PRjAriVrdzZ48mt0GXMnfvbNa6ibnfj9edUYwABHutanKn+S0krBp
rMCMjMPGfuZ50hP5tQ5IZrIaXe4mupcjo87pVqp9gefm0OZYCrQYzOIztZJVYbKm8F6Cc2mICga+
6AueX/wGg1nsQTcrZ7KUZbUGwXZjmonJmMd5nv5zzEYjz/U8+rUu55U0b5+YfEjryFKtzXP8xNpE
j89sdPZem2m8MuqbEfOH4qHs1hC2XjIG8jiKyrSoC+SEBzGs4Hu4qDYnfR+sTdvUWd33TEeY9/LF
kZ0VddNz4AE58z+E1M5kmqD+I6yj7nFE0GQqInSZJGSjijSqN/HYqZvAAj8FZmjKpPvMcD/VftoN
t8hs1oXuvt0ZtYh6FdoBqGAa+9Xgc1yA6G1X1rYmEM5mhOv7gegfC9T8pUrY83yeZGfhlB85s1lJ
eK5lUamzhkFNn1AqfcWDCwJZ9QcK8s5S2j/2NpYBKpXi1SFE1QQG0on8P9K+a7lxZNn2hw4i4EG8
VgEgaOUottQvCKklwXvCfv1d0D0xgkoYVpzplz2xQzNMVFa6SrMyIRlZ/Yker1P4F0H7h1FsU4bZ
YGJmGEDi0K0snY5HW8nsLR143coTL34agC86jCEFAjziqizOkCMQz5G1unlMbI5ucu5cZ4zntFpH
xRa/SZpNImDIrbe3xYFD5F9Ctq+DMJYzKlptwLp0mBhntU7RCS2QeF1b0TFxeeo5ffA1njFGM+mq
VEkveBpG+x2Ah52VQlr6PB4y6vKyYsuG8+tUjOGUykvbRVqI2t72KST6A+coP3t/PuO1r99nND4z
61CqGtyNVG8NIsmWpBHpKBxRwSGpUxE7QQ/U/X38HlKjJzKiK45BWBZ0BSnkCUsMPb2MRZC1ViuC
ZiopYpNTv5GI4aLlCDBilOfrJgn4cW0zSoxZwMBnkxQaKrPye+nTCimdgJjWrj8U1OUE28tPuxkt
xkIYaZakYYtTDRiAARLw/oXaibv9OCuIUmSO7C8+vL6IsagFyI11SAeDWLAJHmjpXDdFi8Zu9uuM
hViVZu7BQGSn8+8xIPfpn4frv79oHpAKnVAXphQ8cy0lOoQBAoHw1+otK3WHxygliKyuE5l+5Mfd
z4gw91EUZVVIPeKc1RqOdP2I6Y+/o6AwwW8lYBgp8BFiB08jwRYNjLGLLic8XLzor1Owq2aBf/m/
Ue/9+o4jsYu3PPtpxkjLQ4huzhoMks/dWgMqvepy7plHQcEVzUKn4lKYMeZbYcrQYXexH7z7vzwC
Y5Y99LqhUwYEktuWdpbNfUIv26oZkxhrDKi0bggMiCqwdu5fc3rbWeK+opxzcGSVLXolZgW8KRVU
hrunV/MFEebbXykDa3IDU7hIjQwCwWl04/U+d6r1dQqLbmvGKEanh+GS5hpKSKdk4z+KWAvG8VvL
3n5GgNHnVV4IZTK9k9T1ubKU3SqYbAaWj3K0mnMQ1rQaajdGcQm1KI9Yr3rKKO9lvnDZaDrSsKcG
rU8i+gq/a0VaenhQXJQcYQte5ljW4pDM50nUEru+UZmOOdc9TJWbRQUqta04rxLZYIsBSjUDL7xf
0PFvdKa/z+hIeZn14nQavP83E8MGnuwuXIiGFic00gM7Z4JP/U4hVhUs3NO1HC9xR07Q1NqXnCtf
ymF9I8EwC1DtAFwRQML73djd+aZw6sfCFi3pTOO3gHC0fcH9faPGsMwscmm8FHp+evIOjlhSFSAa
AJan1ft1leTRYVSyklfdJaknOug0x+LkI/WOvIcXjwajlfAhgqa34NxA9bV3h0yjhQ76ipSn62eZ
Lpnx5nOesZnm+GJ0RjzRsaqW5C03mbCQFdEk9PpO7aFoqmMXp5qXTpKEEbwKz51dkxVWKBMF8SJf
/ZcSWd9IMSzzhA4QbjJIaZiHNfBocQKstoYEBPZAxF+8hM/iDX2d7NPDzRS0jpQmjqaTacR0BNpS
LKn+4LiXZWszI8JEjLLq903Tg0hMos1usMcj8iSPnFiIS4WJWAbtYhqBCCqlra4P8a6k/qP08Tj8
4hDisYyJW/pijNEm8cmy5kVy9Qc7+/1xXZ5/9lwBBwb91yJGNlcTSLz63arlndRVnaFOT2TvEB+L
zbBNj9765FnhITygFWL/3J+HfW6hD8K+Tvvztxll+kabsag+mpZF7H1DMiOgyVtlhVaNXR5WFaxT
21fdBlDfJWb6q27bWmgIxzKRVqGiPVDAhvTPeTrBhYQ7DGuoH+nWsMut4iQ5WVUkPawO8jbG8rX3
MiZVRNLXSsGaDhI9dfvMt3zPbfyUKockxfZAV3zxVmusT1N/rWIa9C/oPQyr02VctxnWWGwuOml9
Tl10wfkC30LD0DvmCtD5w8TsbZYVSBpIeP1KVrEbNfIYWpxIhUeC0YXWwNNWMbspJy5TR9+/PPDG
L5ai0m+nYBRBEWR9kC9idsor8lTaMlV8kmng4x1vynfJWn0jxehCg/V9K73CaWo72hQJfQIgYkXL
hE51F2OTcnzjgp3/Ro5RCzOQpdZPQW4nvqMVSnq+LvpLJuTb7zOir67U5DKib/Q03qDKb6CvK6AZ
cc+5K99fJ7UQGH2jxMQUJToXFF8CpWEt00O9Xv1x/44AE0aosVZFij5ORSSRvuq3FecAC1bw2wGY
8KFHd1yWRVAVpIY3ql0l5MX94Fw3T1emb5g5p7IL5a6JIcghJu+cobEHxeXlm65fBHoHv9PAmtRK
zw3QaD4O+Vq1irPH6ce/zimgdH+nECvjZeWJuAnvMSftqTMJzS3K8bG8YzA675U6VsyWOMauRaL+
sfu/wpJN+Bn/GMYfcziJVPdKKaKakpNDSCLrHosdefMYvCMwyg04/czv6wF5HxFFycTC0lrObN/C
W+HbKRj19oRM76RkMh/hFt3CDtbHXlc6jgHR2apTH4e17HmgIOzE7WGqmgBNq3cefYs3AXtdN3SR
0W8ROfqxNnAjZUlWhProRChdrn2fpJ+JBb5xjNHyIgfWdXzBnTzhbSXDyxu03BvnLSekum7XdRZy
BoNouZKpOMxpcyG8RwiHU2yIC6lWzSjBj4ut5YwkfQ8Pl5KbTOZw6lMyZrYqT1O17gLYw44qzu9p
ulIn4W3Ee+5yjMlnyX1GxlONQPNyCJhGHEd8oG+5zTG6ixSw/QnAHyp2Nfx46+grYCW0CpTEQDdV
PhLtjnRvnCjoE5njh2DNqDCmvc6UMfRNGYriGsSqE7dE9sHBJlULmNk58VDcbtcimopzBBbxUV+7
FwzkN78+7BfxZsvLoy6anq+vYUUEsXioCCLOHJP8d2k9o7+aw9VFIZxRYJxALue5X3qgcLkQkwq3
uw7qet34LFq3GQnGBWAkssjkDCTOuDYdVHKPY954h2CivQjFIUG9QMaTynJCstoHOikoRzQ48vdZ
SZlJeNIEpdx1IKKRoCU1Xh7mjYPhmPx0nV08OowzUJtVHZYXsGugv6vRMTEaQW3t8ToRHseYMK/q
V2Gt41ZOu2rvoDfRqs4VJz3Fk13GEYRt18d5BxLGjdPuIpdn2XhiNR1xdh+1buRmWeM+MG6MnbbA
F364ziMeAcYUmNmIujbs/2l8eNLuG4fbV71omr8U4/OxPTuBGvVBnE4o9YDf35jkKT72BGXNZOs7
10/CuYrPccEZoaZXMNYrgFD2Jyc30PTwjaPjnytSr9jNz8XRMxK10DR6I+G2S/tiSY5INdSVsMQN
heYQk6VtRY07uyIPb7xmeI4ks1vdNDVopknIiYmSVUfk17Yj2tt1/nFUkoUJxzKlYihK0Ig2nb06
/5HWxnp8/zv78lkBn3GwXzVmkRkg0lEtBwCXJdHn6viXRBi9V7xySAC+Ar0vzzBgx3SD0SvKa89Z
qipjxvEfX83OHOJPl6GdBM7qzTWGYlu6uZzKp9hRX3eqyyP3E3NhegXMyDGmIKq9tmtrCN9Tu5d0
O9wfTphFvI17zBj3W+VMad9bOKcU2x+YIf2PmY3ZBzCmImr8RAMcwCSEB98FFNbDijwY1uq/vNi+
yLClW7XtuyyYnPWTuN4Nn00qmCfMX69L+3KeZkaGiQnGwMiK0sPt9XAN6IN7e/Fotubo1FL1Yn5p
LEaaCGMxGAF4hl7SzsYeIw9bGYFpCmge+YCxNlgPHoIM92RMoBB6oYEROTDQumQkj8gL8mih42L/
yV+yUP3unIIuKgc1BAvxKk0fw/Wvl4wat7yMGsf2sTW5RBQ8I5W0z5bfnvib1uYBs3A5xhgMDFX2
qdaDxCF1HSd6y2qHJk/XubV4DIwzTp01WA3MDvJivXfZV/kKkQJwnZ/zjWTrbvhfDN+MBqOhRRzq
gpSABtYfYYM4lbbq07DjJVEXHcUXlR8evdQ0FKz1KXaLnpU79OFPzb4G5yzLr/kZGUZB9RUwKAzE
bydroMGtSbC9mUjby9G9fi+fHS0/nPqMDhO5Y3nDyr/koBMXa+zT/O2RCXuMUBtompvtsT7too3g
rLY1MfAiKgDZi7lqzhN8OZU7+whGZ3OghuoF5lJPlpzv/DvsENIf4EN+BURYpxbPlywL/Iwco7lj
4GHgdYCg7A4yZmYtqZ2aZOQ171iLwd+MDhPmh2nepXltTE87VCbIU2v52/Hj4/oNcjTrc4vOLKao
0jYJfRFEMIZWnndyR/AywjDKdSqTDbgmJmyk35uBBxhntOQAboh02Ebzn2L9GbOmc87OMWRpMJTt
JIg6US2MOL/93QkY6xDKF4w3dfj9HrMgx4zb1jApyhUOsY4bo+DDEGvg0GeZ1nn17XBDXyKbh4mw
NNkAsId/TCnbeBV0MrJiAg4y9TXI9GYk6PrFzjdu/z9Hsljv3fa6l3s+TpQSQEDThgR35wZDwsJN
cFtsKnHdoiqMsR3jdP2mOBaWnYAXVl02laGnV7j5INy0J6AGOHpgcUR68XiAHJt6/dBkzvIR82cV
7KsJo9OcL7t48xhbXCu+aAFmNBjrOnRhLHQdaOz0dbYXt5LVk0GhL//tnbnC/K45Yfr8wEAAeFYc
+thGjbs6JydAL599EgI5Ba7p+uUsvjNnhBibprdpU5diNBEysNIF04G8NuNlAZ+RYOIRP5NGKRnj
qQ1JQnQ62DV97yl8uRUQXpZ5UdZmtBi71l/6AWu2wLc2pkdg++EFEVomL2ZY9jgzMoxxM8fVWBgR
yDyN1ri/1W+a/V3OSfMt8w3rOzHFD2nG4oLvFrRuxwErIbKp1aF18pfuBXEpra0hJ6ojW1yRmyKQ
Hwbvi5wxyf7MYNcRNoYJYpHjMTs6wxlYheR2pN6TZHM83DL3ZpSYWKg0M7ONNFASaUBvAkslBUlx
IJ4wLMr2jA6jrdi92ggK9keeLCxhEODnBE6Nf/EkBjo0sH9kGlFni/xNp7Zxl1YQN2BK6nSKO6Z0
M7+TfclfzwkxLMs8r9dT7zKpaXwMsTSrrazL/rUnpSX/gUTU+/J0of/louZUGQaKwsVTxwEMVMj4
lOJdeQHcfIucEI/Q9EOs7M0JMQFjL7VCP6RNfjKQF0yeVVqT+4yMdnUstpwU4aJazWkx0WISiX52
KXFnFwcR3GBLk1Y5tVXAWvDWVyyZozktxrpqQwMh1HFt7YSZ62KSI7cA3G9dt+ESTzqmv89U16gV
Exu+QaZAvXPCHga66Q12VkDkW3qxsYjMhxnkgsPxyDLGFj2yknEx68lAjU61AdShpb6oNnqXL3Zy
7H9LZ93NKOesS0o9ZyljeuME7csxUA2hCWNOmvNgG47hmE/dS0B9FMqMFRU1O73ljhpxBYexx2Gr
9CutwnErcBkDbLTYAUIGCLLFmgtGMQnhvyvEjx0rSprocqJOguPIE4r63pH2Ok01mwwPPOlZCmq+
OArIpe/Sg2d2JFwwJgMhTd5k2yd/OqvZeLs7zs1Nv3PtTIw16bqiu+gJ6ACF6DW1A+f9YmdHGesk
uDE170iMPTHHuPC7HKRGR0X5H6uGUNjO0PX4n4KbOfMYa6IJqiwGJS7KWEVE61pHUd4H9c5E8TET
rQpxdWX58oPZvJRF+39GrkYSFQtT1U8oNeAbMxKZGGFYBfUwdVwaKAgp8KR2gec+T+mWde4fOp9u
cGZfEG5rgt980ql/d45kZ+v/0DwK5EyAZAFDfQUcSOYowkoVLonRT0KIwcfpwoSD9sLfYrgkhNj5
aqBQL8qYCWPMh9+ZQu0D7hZQBSJ1MojGrbZ+jJ03jrAvebQ5HeY8mlQPQWuADgD1/2DVLgk3g2Ou
JVSefYvX6P95AaxqzaixF9SHqpp6MqhhqTB57Xd/xvOWB5X0WTK5RoSxE6PXVWUw2aQOK+pSovzB
W87SBwIgI+vmfrQcPF1v/Y2q2v1H5G7NDW9py2KNYn5MxoIkoSinrYgvGNutlu8ed3f+sSEiOXYb
xFwrjqtZcm9zaowR8cYmNoQR1DRADiCL0TxdXq5LyZJezSkwxqNXhx5CCo/iv6Cxrg2osblO4OfO
ZViIOQUmADHkQbxoNc5QWfKEaDNaGZrADaJtUvJ08O9CmpDOuVV9q3+0rZdtRj94JnLpXT7/BCY4
aQTDHH1tircANhAjiyuTDx68O48GE4kYYYqVLlOc1Zw3hX2xX3yLd4zFpOb8HIzlKOvsMqy0T3Ew
sP30hBZi27NatJo8ijvz9vrF8Q7EmI8gEaU8ncyHcuNMZHo6oOpxncb0G1f0mc18X/zcq4cLnCSy
QPKLSlJscMN6BU54wZFxtpAtD6Mc9iGodBA74DuPAT1+/N1BGLOQqX29EgQwywoR6ZKYjjRGuxSv
qXDRHgAycqUDtxBLdJg7MaNCyvNWzE+/FWfcxLeqe/0Y0iKrvgiwL/BCwDLnsBxxjiywHX2r0x4I
EBGRc1LBqx+zinK3pk0m5ocQzGgyRj1SEj8ySvhdgMLTnOiY1J5CW91qqejQ8uZvz8jclVzmRRWn
YCKCd5UK2I0oPyZOTPVTS18CW9iI03Rru+ZI4bKHBL6+LEOHFYUV9rYrFOBtSsg5rFsreq5pIJL8
tI16bvFjKfYEuu0/lBiOCiqM0aCAkiZD4i+ORg59bo3rRubOEvFIMczsDD3vpUCePJQTWfFhvwWK
Pr8EO/3MTxn5OhHjCIHoG65SBXdWxy5yxdj9rBL1j2TTbnR48sGjxbhEBLRZESU40ui0AB2PAuDJ
KbS+uQsxn8JLEC0WtOd3xbjHutOyFDCamPMB/JJip3uzQhbgsp6eJOgX3OUuamU0WF9X9EXDO5MQ
xiMCkrXPxRZUldW6rs9Fc7u6rLVHMXkUGycVyXVqi6VH5CpVFGqx/FX/jOtm0XtcGKIgxgqeKDcb
B7123WHfo3Xsv5Rr52QYXmITXgFcQ3V6mJukUYm0K37rrzw9nrTnpyx+HYbhXXwBerzk4zBo6CtJ
8DRNgu49YpwBbXidb8u39EWJiSka8SKMtYlHj2in9ntC9tP7kRdjci9nCgRml1OZReOX0+VYyf6Q
WQDZh6dXbJ5aLfuur8MwvivwDFXQA5DJbi2ntxq7fiw34kP/0pGIVlbDyV1PX33lltjimZBg60Tu
QYufxowUxwKtnRkXYOrTZv+gomKHOaBOpzXTk3mc8U4SgDwalJC4CUdPcp5Ci56bkMau4gaOfEJb
/qa9T2yPJ4SLkjGjy1h49D6oepGAboVyxu/y8ba8vbsue4v8m1FgDHuBFsZIq0Fh5x0weUhh1zk3
xDsDY9MHLL1HrQwUsHgldf1j7wEb7qarXb/7L6O7yI9/3RNj07Ws8odSBC1M71nSvUiy9R1v1HCy
Lt9lATjeKgbEJWx5Mn6M26mqf0lyU21O1obnZqfPu/bT36/7+sX+DPG+fyZzsdrYDIE/Kg3gVGon
PXQO5VVbeYxgLrYD/nPnq2DE6/0trymV99vMRer9JdUbA7+dUu6qsIX31XfWsP7DN4UGSNrNSbHu
awtYPfbeh/N9eHs4X7+DhYGB75QYH1LAEgrtxKKYbABZ3JEdDMaDbhGHPtxn691vC/pmWzbmDm1O
O+BnFfqaMDFexcM4ZVy1EICD87t7DB9XdkrfgTx9sNqb+8DC1vcNdcMHmzbWg3tMLY/6jrl5u84B
3j0yTgfLYyOxrfARzj0Soxy/+dPVfOcu42qadjWIwwo/3pN3npYv5ODnP/5jxG7VaFrt+1pzOse2
cEzXxWtCAOAePVoCb4nadbVnZ+3+huHYWfrdU8mSN1aaPDH8lnOVvK9k1L0Uas8LS8jyX//yRHnm
XduxUUxvMlUAjuZ1dV4XQJ3FbBwEMQ27AV+tEUI4WfGFPOV3GWHUO4vTS2hOMgLo+/vatOX88S65
vzhIKVv7t30D0NBht1fOF40ah+A16Em0j3g4/J/d8/+u6D+G6jrJG4zVpGPYaU0VEmPxorOf8to1
ydzSeXocyNq1P/5SHBjNHgwjawURjO0J5fy0whM1RrH7Al2fsY7fxqMsLkl8l6+39s1+IPfUumvI
3n2hbw/Njq6tCdhtq0RWyYtjOZ/A5Lmv6+TPjUurb3LyGZrPBDwMJMxyjDjP7ndDUN6OLOfgbSoi
E/sdKwCuU8OqvathhP5p2mbkOtkcjS6BWJZkY5lk01vCa0zeYtRLa1cgm8rBTGFK8pKoqhUfD+iO
0TaCvQmc3WZAelv2ifJ6ox2fLhlt5N2pB6I/1uam9kEjok9K2y9sd3Sb9VO9vlmJtvJHv5OwEmSt
Ypfv2twrWKlHghUJsX+y35aAtSCrg3QPSBDiB+hJTTZNQi63+oeEFsoNsBfwL4xWuOuxrBPbv9bJ
/teHEqE+vzpWlvRQZ1Z023rY33Gf7YuLnZ8NJ6cXfK7wZ/WiRZ/tEFFGurXiYL1oTfO9h+RSupaw
7ONwm09gae8HcXNx1oXzbhIN460blMuouC3tQweiYez2VtSgoI2UhvYq2uOuvylJ+3CzsgOKRDaW
kek0sAonWpGnTUmwaRreLKf9DRp4HeFCNo62hqSaKcVzlAIzWCEv+7ULIIh7Yx3atmEjI30w7/xd
kaGMcbfapjZwPTunQN08edWwRG8kg9VL1Hw3dvJGvRAtRbn3eBtYeU82ejg1Tek7JOjuLtiw2XnW
m4bRjBUpO7p/EV/T9fZXuTuWlna+kVu7JQ/YoJZZKcCelI1g3Xnb4tE4aQUB3CrwjLE3yBYQGq+B
NiyhrqEf284aXNHeNNvH/DWtqbYOLLpqABoTOsYRvs++UKMAjBeG2tCfARnBJoF4RPbO29iF+9AR
BYC42cdbZ8k37ttj90tTCAm2lr4dNqt7TFtgB3jgkupd78h6q0P4R4FcDpRkiDyoCtP1B1uaToZC
nAp7K6J3g5qb6Ig+lxtiP1QksUsrtgDz1WLN8a+WtljltI2tj0YCBpRbkc1WOdDx7hg6IpHuq8cA
FvCEwBf30R6PG/zHTkeKHkxD5qrFt1g+Bfdd/e2ooS2IrvCj4IRAnwIrex3XDqDZM/xfyd6lxMG6
pV8CKv1vnp2/dsC3TtCZq5LOCgvbTOyj+4sm7+r6Jt8dG4qTAk3CQD14HWI5yqlYm7eStEtIY8WP
7/ByAyR/7+2BHFsc3jAlStSCvImuTGp3NJztOtnm5N588zMSfITW8OQ5j8YtdlcXjw1qrtsc88YW
FE0kvY18vUuU9XYjZJbnQyoDu6HZAdXuNdXeXmIK6FjlfsL82TZWXVPiJgSs/YNMqLA5Jhcy3NS7
xK5iQtyNXQIh3rQwMO3b8q2AeCe+KYg7UA+8+YCtAhgpuewe357Sm3Pq9HfBIXqxst4ZXRHK0CSH
rY7zXzdoPFP8PfD4u9+aaM1MY6/kctQWsMTWvXv9l38+c7/beOZREfi1VGFz1RRomCS2taMGdPKO
8LaNyzw6TMwBnKVcqBPQeXKAGkXI4Uagvw8n34ZKExcbZc47WyQPZ5cHIseJpD5rCjPW+XFdSukU
pSFpz4vSeB6fnfIwVn3RCVOYdt61jhNYpwj18oz8OsHQOvfEtTfaensOCAUe9ttAt77Fawv4XPZ1
JYxi+wI8VU7KS4/zPVnW4f7t5sYtyTNcqLPLSWqjU8xxANOeUyxb9yzs0wHIlU+sEUUg+rG+66n9
YG/V3QNUgNyG1v0HjNJm++6+H0Vo4i+FHA4BXI27sq/L3ee43JXvZusNgtnWmEqHt5ecG886bA5W
h0/97WhujfAIEzmpo5A9lrXlN7xKJUczP+OemUhEo4S9u9PzNqU2T9zUnyWHbwrFDo3qXZD15RQ0
WSefHDYTp9fUfj2h9B8QuKPMaizrLUTMO+DtOnklzaJwITpBiMjJYX1ilV9j8ncb9D9KoSdCLONj
AC5vbZ7uf/l36uZpfbA2JV3dXojtril5wD8xHoDyqW7b+EC6dh+wTxBYAC5PWjnKyGbahcBY6e10
6YCNO18XqMXw0USaU8FeSPSFq8xZ5WDw00uK/aAIzCoJ5r57WrmYhROsese75SVrNqfF2GMtQP8M
cLtaWM3Qbt0/HnmY7pJzop+pfA1beb9OxNjmwQvTuNc1wNjQQ3z/mtLkBS3bXJjrhTnn73QY22wm
qzo3NdAxENh29m/ltcLeA0B6ZkBnFtB3jIWOxH78qJzrB+RxkUn1NHWESlbyyUXR9n8b8D0PRkd4
zT88MsyTL4jMYQwLHM9KPKKkxPuTQigSaOD14yy+aDGNgHWJsvm5yuy7l9YCI869ftWeng4SJlTg
DypXQGQdoAmiQrSUWj42oxub5H0aIy85yr6UOZ1TZ+RfKpRiCMuJenN/X28y++368RZTS3MCjNAP
SV1JtQICUuqkg5UbtuzRZ38j1rZ5HjwLV8fbzvIvNAGCZ8hYlW6wDlYcvVgYTCj1wQQGi76NkAC8
2KNNs8f/dLovSpMUzZyCgMWUjRLhdJZ3jkarthCkx1bjirgwgZOB+Rdb9Q8x1vkBJzmr2hDHKiyN
dFisJxFvI2IcAzjlBqBXeBXOJac0DVD9LxtZjxer/einEg6XPI+udlxTGQWnYOs/XGfiYmZpTodJ
40leUHtqaLYnPBhzV7WU1hHsYoeSsbxLsYUoOXiIK/B+2UaoFerH0iA8o7LQyDBZs6+zMnoQYMVF
HUwXOeBhHNsXd7WX7Ify9a+ZyuiDFwkCRnBxiQMWhaBJHvtCnMfV8T+MK38/EOMGIlkuzXb4PNAE
1ZVimrxzsEJozT3RZAnZcGHOOsYRhPpKHZIeJ5qWIprAB2oxg4sRoeM0IuQhVorwHgsxNcalzBNQ
xhVkolCZpjTpuQN8vlvdEtY+KEq31wV02RV8yQbjCiI1yITA97GwGo3x8ToBsOxLyO2akCcRu8ZH
xpY0ysrEXhncmHrXIXOExaYUKKkopBQIbE3qOSHwFNctrOc2OQgb/6Z2eX1LnKtkC8yJUKeyp8K3
DrR+bBoAY+h+YemB3Xof/2eeAsQTa8BlBF5A8mSuLu2GosoFHLZ1nmogIVXosH7g+daFCQ6Mmc+o
MDenN+Y4+lh8fDqbJKBxT3rAUvoEm8/RDJDYoeM/DK9cqgsX+Y0qc5FqmihqqkIsW+czpsRbVbKR
c3G23PUCCxc2I/VjoKH25NAvJ91LiYgBQM2WrQdeq6HCI/K9Uvs/kq6Xvg8kOzSRm7vsOXPC7cVV
7fLOvB/vktU0p4m+HlogUMndj+pOdvew3hnZPiIXZFmYs7MA0WGJrsltJl6KQr8xgPUdeTpk2XTD
4LW4oiU10bPw6u1v34vdrwKdTkR3ByJsBg/VgusivOQzNAlNb6aKIQFsumZoZ5rox1EEuzBQDDx5
+/1LwQ0PFxZdQ4RnRBjHlHZRh743ECnt9Gge1Zvm0d/qm3Kt2eFdjMHFySceM9vd9Uj5fTRoPPnI
7gSkCsmAhnJe8mKhs+b79zD+y4y1vqwNfE/lHGRbVMm6t9vjBY0ovBlaLn8ZF5YKRtHoNUhZ3pRv
jgH0+vhgPvNeTAvm/RuHGf8loq8w0QKQObz629sVRKYjun1dVhZVaHaLjLmTm1Is1QE0iltvX9mq
c4c3PCeU552DMXaxLkW+ePHgDaPb0P4jrCs8wf6Lz/3GLca4YVxBjioRJynt2s7txkazKdx7yt8a
uxTGz0mxjbuJL/UaHG93wiAmMXbKzkdp4Zg7l8fiwDvXUtLjGzHGyJkjej5VAdyTbqQnEYbksDFQ
5ZEsBxNVv9XtcPC3iaXDnljPzYZmL5qbU4HubUUlMG0eoeVmGxwU5NuR7Lc957h12+frUrSU/vr2
kazFCVq5SCaOrHo0Zf8KFST5MdBpdE7euoG+bhSSK1aInfcaiaSbcCCjRoORViJNUtuLkCRHg/BQ
2FFgReO2Ku7qci0WD5zPnD6DiWS+fSZjsyJwUr9chBaTyN5W++Xv+s8Kz9oWd0BBdbFwHAx6fSuB
+hA6Zw7xZVXTDQXN5FgWv2Iustf1QcsDXORAu5cn1GQ6ckFhMLPCbXdIVqhjjLQYiR2e1Bt4rgZ/
jUm3My3esvrP99EPNmDRpY4wZyX/2AkoyoLiC1ifh8A4apEol1DuQ5Xqvdzc9m6IkY1n1BgeIqLu
MO1j8YY3li01WuoNVVGBFSoyljpTKs8MWjyrlIbG79iumG6gpA/WdX4vWp0ZFcZI+3GhS5kPdou0
ehNo/IysPA/8c9kTzIgwJjoB7o28ikAEkcRZxzBCiNdgdxLJ3fXDLGRDNKyQ+IdljJluxFKs1AJ0
AKx6Lz8oeAG61yksG7UZCcZKj1W6Si+TeMKptTfvz4mbW5zYmssuxkYrGkYYqww0BqwHkNxi127r
NxqteWDvi6r2dZbP75hlP/ygRazwKWGQ7n4j3OtOixzVdY4tpQfml/Ip5zMqehAZghDiNL2jOCiG
9+R3eBwwn5xYl5SsbnRn2opsblC83IbQ9re/pM8YXWmslSpRoUfn31JKpV14OiECRhHbgZ2/zTcF
esmUWxONBdmBY8x4OvyZEpqfPQ0iMVuBdjmQ3ycToN4h9Qj69nliOWnQD1s1u0rGWIiibwAdGSb7
yQrtA5ZAKMfyCSGdZgGvkv9yn4zwNXKs1VhdklGvcKdFQX49S+eI7CQHJWHesabf+UlHMSUR6X39
Z3q/aAO59eAwTYL510x00DMAZOn8FtBPEdbDlLfchUr/on1fNBlWxmXUpP4KNFFBywKYqkesuXI+
Os7ZloMBzVBUHYljFbULnH0mG6EqhllTxB3KCQAW8c5mTJUdekXw3Fw5iUufpzyFjO4sFdkz7Vyt
36zrmrH8+Jp9AXOLapD4l1EJutNTnxHgCPrbdmeic2Eaq4uIuMsOqyNAKLF2OVtzX9mLQcaMOOMT
BlNRhT4G8b7BkPYmI97eJq1tc4KZpbZW9D8buqZi66lpqswhwyholECrOvgeFZ0KbQhbByQN2mdY
xHYIXXVbEm20Lr+aiNQnrBDcFSXcuRgBKVL/FT/gf92C1zW26HVnH8UcHiVQY9STFu8JLGxKYqqe
HoH2X//iXPBCgg0ghJKCARdJVaTPRTQzEcOimSxMsD3kNGxHVFif6SO3ALeooSuER6KoY9qA3XPu
YSNCH3j9dJLsSf+9U++SG33T3/cpybCo9/cdr5F2Kc+mYSRewXUi4asazIXmmF/XBC/pTuFHfJ6W
zk4Vl5DunV9/jqhu+sQ4SHcj+m4egnUREQ5Lp9iXtUhAFEV9biXrmqIwIcaQi3kfiWmHEGPAfEV1
im0AVu5FbG7t1w+8SWVpMgLXyE0ufHaDYS4V4SouO2DNYDFEeXR64Pd76L6iwlrjYaEtRryyjKUK
mmFAXVjgHj+rujJbQV4qq3ei0yWlvkF1UEtcm+6fn0c8kvJnERPRbxy2LonRnDIT9V+80cvDtu7+
PyY+Oqr2U8YP+2/fZEcmJTLfnFBxSQPnBJmowB8ULxcaHDXwyEHZJ0RLiOhceMHPkpWDqJqKYUxS
ozPi0sbjmFRAD0c324oo2AVYZrRW79ICC4zFl/7/kfZlzXEiTde/iIgCigJugV5Fy9ZmS7ohvEhA
se/Lr38Pnu+xust8XTGemJi5UUwnmZWVletJa8sU28WonWsD6Km4DdKXTNlP5jceaU5fHgsV7Y15
3zus2KsRhvmJ5ANXZv0MtFh/fKCgYI1WxHq53CZcJXObHEMnPL0FgMx4CV2yTys55ufC8h8qfUZR
8G4Zz3vdCiF5HbB31TFtYJUbfelCVIJnxg6388lGoTRye8S+wKOQQtquOS8abCKxGbMNZgofEMWK
bk4cH2AArNK/tzFUMLq3itRLWrdUH4SsxTyfXV5rqKe5XXTsC2DdMRT1nDh0Y2/zBxXA5UcKTfBu
v2k3pdvlDj/an9uTLPe7Vp3G8f7mVYym9V7rE1LhE24WMPP+MLxVp/JrfjPvssM3TJFit/1+wzd7
vgtuZQnWRXX+OGjKGKYrVVP7Aw13TgMtTcsJqaZqySaj10/a57UyHA71PaMhnCW1UltTC9A4tZ/z
xF1yjEc4Lrsn5OsdtJYpniwVuH5jPkiKZdxArcphGuYBDRrGTYbsxNIsu/kMtPbopHjqofouLYiv
PjpnJAXrGARJOQUcj6y37DRr7rCuG4BjGDWG1sjBYFapGTo2pBqM2tQSZErmtMeKEoon/bCNiZt7
wD5inwa/feXHSZL0XI2QUEP6HzHxyQm6DPgpDYh9MZGDRM+Eit1NGlCJUpknuFpNOiclSJHFaQKg
Wm14DHbtT6BHRbeaeWiKLf6pNhHK1OOTsZuRjh86SQXyV5z3x1U441J4bewundiQgXS7NZ1PXNu0
rYP+ofSuRa8SusJlTtJqEHPO63LGZ6Yny6sswbKSJffKVaTeYeCAseYoCNT+5uU22LLNT7dMjQmu
bIJcxZTZxuIAAsoEbYZLDDG6PzRvH23k/TarCRi4KFRbSoOGYQjaqSdMUYBAA6sy6mgEtjqlnx1S
J/MnlmEBstN3hd16ZWYCgbQPqrhy2rRWa2xBtDq2CTqtfdcVU/1xXQz6QvaPE8bIrbWsSLa1X62w
ZwInc6IU6pCMjylCNuqq3fOkHVPdGbvBsaNiawFTJn0lQF9VMVlj3fP5R5c4lX6XonSaPhvf7BQ9
7Ub1PVXvtNzRpq9IaW+a+lTo75lWuSmCUO17UjoJQWO4k+Quq3dTcwBUg8kknSqrhhsAOfCygQll
i7wUBifmoPPxEfsGOXvrH/ICmKTfkgf96brU1g/zg5JYsK5MNaw1DZT4wQb2NyYxwu/TeEywCAun
9xpHO45s73CQkF2Li1C1/h+Dv8YRzw5r8dZCIJONGHVU0XuK+rXuHltpBWzN01l2JqOFycZyVlPw
rfioz0RBb8VjjC2m823zWZYj/hVtiFp3TkG4DJauFAnGZ8ZHs0AftxI4bNpMmzrHOEh8nP3RdvpD
/qmkrvGsRYc02gUl5lqwmSV2unEPbLbG1XSP6NgrOpwI8swc2jq7U3mwwp1yxAbInt2mlteVe1sa
Sq35xrCJOtGpik5DQzSK+kCSrMRDWnvZ+6lXXHYosWxl45Zv/Unu9q1p9Tk5wSTOOR1qhQ6LDV4i
t9NjDkgwc/N1qRdam/cHFBOkSY41DTinKeR4psAYG+TlBixNR379E9DACix3YYcM4B1+4hUefL+9
IYPkWXU8z8kKIXJedlk8zyBbAMgaeBCfAKEAU+TQAd499RbPiOwHNPpWN8VN7fFTsUH1X5JeWrOI
S9IFvZHMxO5wQTcLowsyqyFL28331DM3s/st3cnmLVZzWGdUxBx2zhHEhZU+4CpXzvdPioPSoos9
fa3TPiQ+vzErWUJ51QE8Jyn4EUWrpYCIAmPThr7Nj9721et96oWf+x3dJz+ijcRarflj5/SEezIq
OUGHM+idSixXikv3bb5NsOUbhcolPvspKwusxeIGkJxUFReTYCv3pe/QKkmZTT1cMtoHqReZiFDH
uE1dZQZ243Xe1nXkg5QQHg9TQDS1s1AK2unPjeFUpmdiSEsBkq+2namE2upzYwDikJpAjrbQWnbJ
WdiyOIgoOPPg2jb3xTHw8Lzcsxsu7ZtdF+IHKcH2d/2kqAOHWzRh1eZ4mCon8NB1g5JDvvGaB+WA
ZhqZoqwFtufsCTeOVPMYo/F/CWyJ292Gmx+dN6OlKJe2tdBFB8SH54yUGATV1dDoig5SaQa9aF2V
Rl7KXBX9ifMx6bwyTzfpzzE7FUXsdp3Xbob5mVuzMwCDLD/q9GQP3hAgQ3iMm4MRhlBlt+62Qefa
r539mBY3Adv06Y82em7Kkx39nAFgku+nZBsBYyzcFIi86sDwB/qJNLd83AepZJfpqtO+RJeWrlmW
CZW51Baj6azC5gFiZ/QThE53G2GKSduGmFqr78bd+/WrsDZWtDyCv8kJ17wlM8lZBXLDgjg2OieG
sT30YW50V/1C/I32cltjr2HtuL7pbp6WkoSTbRMPXULXv+RXf/Ufh3v2JcJLWRRFbgwTXOyTZXqv
1ltyZ2+BhHJvljfu03v7bfIxWinr4JBSFd5KO+3aPitB1QvvMfHb7BeASW0TwZl5d3Tuaj0QUqKT
KXF21x/LM26Xm3zmDPapUVcE8CCP05MOlDXlwI5K7CSWOyLtRp6LzyPgh17aL+17NYUuhlvjrf04
06/8lqVom6r59+viX7WJZ98jmF+US6OkaSAHgInmzo5sLdQfStkmD7qI89ohC7awsQlr+hpkei+Z
3fxAjmbnhLco5X3rN8u+A+PTgL6G+8V6zY7pmq/xLjtpz7dku3uxvwERbIemGbd/J9vBu30hW929
k4GrroaxS4wHrH+mGYwJmhikWZLkJFwc9R7lOGBZb3rkoEMpJKiUkqB9cYAlNuUESvPWQziCabTk
c+smW1m4vGqjzzgStM2kWFgZ8Hh87GrntT+UN9RpYgdjB3vZBIyUJUGR9KnpSiMFS+yU3Ha33Wm+
tXfoqYQX5lxX2V/m/k9l+jgnQZlqxjKb1+Cq9BRjE5jE6cPeGbWDamLM+mGM9nnllMcsc8faqTAI
zg6AX6+PId+axVbyMesixkgYMp8MDUTCx9g5PBttyRCU/smagabY3Kvo1Dl9Nien2L5be7QvIXC+
qU/DXuZhrPpqxgdt4dlnc0dMWkEQY+1Z38bupv5cU7cCet6GPRZ3xraNtlTr/4os00xb1VSiEbEq
NSZM75sEflSS7Jvwzmwf+M8s1Hd6tsl79Bb7RvRDT11qlIfh7rq4V8OqM9ICx1aZxzWdlmfLvlWw
9gxYCJNnGzdT6alcwuc6LaZhLMiiBFntS1NthMhXjD1Ott12RyD6t051yLyff8PQBxHh2ad2gHUp
NRjSFoAIDMKjvyGTMLJ+N9kHEeGxT7qiYPNifZGiw9s2Jm77iU67NjtOk28WT1YouaLLZf/jhp4R
FCzpbNfAuevAVbUpf+pH1dVl3udaUgUm+vfh0MvDaWdbq9MWFAzHq+7Rug0bipH/XSK53+vx1xkh
wYQGpd7QVAcha2doGMWcgPyRuy8a5os6r/u6RPPSfOry8X+KDwUjgMKayIkL55UBDjPBupHFOcNu
v+DdiJ3oJdl8Tr/l5U3mSZPVi426Rk84rikiSdBHoNcaP5k5PJWv+ez2T3ZbPVzX9nUvl31wJhxb
ZFM9yftofHz+Ho4OtlRQD01tw77Zj5IsuIwn4dzsHL0YFrfh4BlfY2wgvw/c5t+vnoG7cMaN+OYB
T4+2i8NA3pOnCNvOsburuwk95adEbKuPzBkh4ZHJeK218wSxxe/PMLLbQ4XGXBQubjwJodVrZWLh
lUoWxTMFjiZMtgV5UCxPa3Ib7j+Z7tfsEQPB18mslv6h2b/JCPz0ekhbboFMZzhW5BopGiuKHXv8
mvxsN9lzozjM95d8INKC73bkVDeBBARu1e89+wLhIennWgtrA1/AEf6g9N9s1Z3lALP8OqerFadz
ToUoGRMfZWtV5SLQyOXb4LPl0cNLejfsVYnCSzgSnyvgvnI9aECp2IS3kXsf7BMAKcnCNRkV4b2a
i5TzrgYV/SF6ZKihVR7ZShcwClSwbosShgF3G3GwaRjioH3VMbPs0yL1hww7nZLDaDlG/zaoxtFU
jG2ZYUgxk72Swpv1D03DNMhSwsZ/BNVXa2aOc1+mvsmJkwaH0gq3cc+9hklC/cXynFnbPwgJyq+z
QRu0rEl9q0ndhByL+CdhukTxVokwitoCUmomOsov30fbmIHQuRDRogjCemu1nR1K7N8KDZgJXTOW
gSadGIIuYFC746QhmW9Svs2r42RjKSeGCa5foZVzgZ9JMdZElq4vsXOxHuJ0Mmya+fmg3DHAeFuN
5ZrGCx931wnRP88FhEyDLaOTlNrCKxj0VpdjUULmt924sFOZpYTCcrLCyaPIpRKyFLo1W2xfs4K2
5kOpZr7a3CVD6aIxxU3jU2WH28Z4vc7N2uH8prWI7lIBxoklPSc4nDy1NwPftJR65fDvVXmp2lG4
x6ClipuUwzRSe3hImd8ws/VzvYAhr3vi06b/l7iny61RNYrbuTQyqlTsrOQ5yRWtT3M/Jru2zbzO
PsR1LdG1NaGhRKSh3ouo6o8JydgyLL3Nee6H8R32kzkqKuemqrv//mgMjA1AcghlLHEZJw0zFllt
lfue0uy/q8nhL34eKXxMGqqEMrHJobeHuiuRVfPraKMaJzPf0eIvbj7M8m8Sws1vTU6nhIODYd7Q
+TlPj1b3/hdcIHaGE2ygqZQIVjLhCiElGtj8uERUTWBZKMNWMYkCrxkX9J0ADVTHviNmCW4Az9Us
SHtQaVTmDTG6wrQ7w3jBXsm/OXPM1WC1FxoB0bx6eR1ZWpdmE6q5PxUbmy6H0uffrktszboYHyTE
LLnZNxVNEy337fDeoE+Njv6SmDmEYKRVKTfXia0JbpEawmKoGdqnL/lJgaupmrWd+2OcHzgw6nAf
1SL3ornfXqe0ZpbPKS139ixj2qlKOYcdy33VeZFNjcq4WP5+9tsxA/ZkVJq5b8QbhZ6aaNNkp7GW
yGrlYNA+DBU2Ea8yogtUuIqhjKhUUn9OX6exO6j5fibxPkuXuTtJym+FowtawrUhE7OUSAGt4Uin
2GuBG+mnqkyb16jgHTPQ566iudIQOKq1RimUPs980uaAvVRCrKWsfsxo8fBMkskQh8WE32L7l6fs
NzmBqXniUYI9GyD32kSN0zT3TVZvaYg9n/WOVo/G+NOoHR0o6nxrhT7dMSAyDb6thy7MiEemvSKT
wMpLcfFJguHIwoJn3IYEov6my/15+BQxSZS0ovgggYE8TIvDZ7AFFw6tvDqW3JaZr03YOBreq/XT
9Zu1zsMHAcHhKdLeGKKFgGkigaIf8vrzYG//Gw3BTlRmjcywUmd+Zz304dNgYSApkxhxsW/9/+nH
ByMLo2fXWO1oz4HoDkkZrHM1NW4frMa2PGaMoTsWVftJL8Nii6HnaDOnSeFoClG3MW2TQzvaKTac
aAayOn1yf5152QkK1yTEZI+ZLAK2rId8+qn03//b7wv3IibtRIMQwmXpvLGN5qaLEknBalVHMHCB
LX3Ibhu/sAHPRDsrTcI6Ao9oxEagB0U93v0FC2hXgteNWIUYwtH1Y2KGSoLfV7EMSIuOYyO7qauH
cEZBOIRej3MzmOLcL7razdBiasoCh1UZwZsn/4RBohes43kKmTJnvsK/xeOR5K9NLrEFy0cKkQO6
/D5ICExM+sjyqQaJDkMmGfp4tC15mKxG4v+uyQodUjp6aAizMcpzeZEoaXpedQhQ4u4baV8bfZQQ
WBPVGYFf0IZn6jQF3aCSGMGcTcudMnSnjJETD5P361olIyP4pw1LQj4wkKE91j9hRCdSpNh5EllR
7VJW00B1ZZw1sBJ2jmo9atbP60ysnbmu6owiSsASetEDzvvOIP0iq3zQ9qhZvjHltjTD2Wln2fT5
Ki8aInh0DzLcdCFYVHNqRhEWO/pN+WXsmVMYsvrg8h6KCoyNX78pCCeilIY9mhGYCebqPTcTTNEP
h6JqHk36PCanGWVoiarJeBLOp86Anm9qC09p4mCvU9rJnp3lm//kSbfRhIsNj5YtXMou4yp6wczM
78O092o1ekNRwpsTzJfozE2AVUcsICcYzwWZDiSwttf1Y82t1DVTt9AFrJuIiS8VMJ/KeRqplcGt
LAcniKJj1dOjmX+ZB7qrySibrV4X6Ac9wVSHc4n4ieGV7Y0njq7JXvIUrOr7GT+COButmwum4Pe3
2jt9fpH8+qpJgMCRrQDCICb5LqVldC3VkbHK/FHZGlbsTOQmLWQ6t3okS3YCXabEgGJcEtFDBFyF
GeZ+NvHvVTo7czhuWLNPNeqZP68fv9jC8svr0Y0lSY/+MjjIgrFWky4c2hgZkSHt0WsLxBinn8J5
P1tT76qYWnRJYrAHq0XLP8pxfMub6q7k/KW3lNaty5m6fRiGnmpze58ELcCZqhLbG+1ulMVwq8JH
TzKyXmxx5AXhZ6ysu6pNEGf1htO8cdJBMv8+7YEKPAZ/qIbUjW0LHvmYFtSssxyeRBi46my7BWiN
/Mt1qa8q6RkVQeh22+mZRkGlDL122MX0dq6frB/XiayL6x9WsF9FzN1xzPZNKaJp32yPrb2Nh4eW
S0hc42MhIdhjwviQhIu0knwzlsecnsrSlaYkZIyI9wF5UCWMQKXqvk/lU1/fdvXuv8lKCGIMjvm6
YVgY0e6K2bHV4zxv/oIEdmLrWJKCrgdbkBXNi4JbUZ37gYW5tQnVWFPBikzkv7zrhFYPxUawZ+FE
KHzuS/MRBnqFlWAIJwdab9UxdvJIdRgDsP4ocesXNRWfriV0x1AzyorI319SIrzViNrCdpjYZKFg
x9PgWcFPZfoxWHwfZd8mM5DwtvZ6nFMUrmdqYYqtbLLct4jiJPaXACXM69KT8SRcTasvhzpTQEEZ
xn3df65K4rTsWFlYHlD7tN0k/OU6xTVz/8vaoMKnIoQRpIi1rSRPbNzTkSB+cabCxfRC/kqDx+t0
1vQCSXZk2IFKof6hgPpQzGZZQQFndOfxT+lNN2+TREJk7YCQldZsgn3VGGsXxDdlGc+6mcKymW86
x2gT/4trhAQYxvfxyDOsmL/UuaZTGTdLPI5jlGcvZoo+JWZmkc97bPi4LjCx4+XX28gMtCahZESB
1SowY+ptgNWRsArGjPJxcdcAzSPk8YZofkkwsI9mntp4yzAndZ3wmsFbwP2Yjdw7MBCWv5/FNxUv
zLKJBtyratqUPHLt+A3YWf+aiA5oCVTeNAJnXfTWzYgPoxaNiW8aKXuoyxBYN6M+Hsu2D2Q+7orf
DgcXE3BL3pqixHPJUBnX3RBaU+IXcbCtoviTHo3bXmu9udqN5hGtAnA1COZS9SdtxN4Ru79jfQdw
G8vGLFyiYoTUjkOnwGLD60JYuRMXH7ao85mk2dC3JLH7xFdV+yWye4wqYPtMzPdc1rMrNq0synRB
SjjUdsrNyOi6xE+6aZsTp4qO8fzUWbaj659UfR+UPhsB9xZvxoTj+Ym9v2EV434MQ+Qabs8lq4XR
kzRApgRvdeNM4buGqbzCOGjp83U6K8oLPj/oCBcU9cLJbpiR+ABcDT61Q5YdjHh6bPq8ldzPVUpA
olE1ghtqEoGSZcyKMZRz4uth7hnGaxRhufbIttf5EWdw/zm4MzKCFegrFqSlpiU+A0KHaccusg3O
nAfbWe2/Jz2FDag2SVuf+hCwN8Wwbcp+2w8R8H/IvLHCziWDDGRjlXVcXZhxG08GFb4JzatzZQ64
UDGQj7UDpq0dLin9rjxLMHmMofEXoCHwWy71ZU6VYkKlG3eWWPG+zmsvNcYnVld3Gem+jNYoG6xZ
JYgdzktLKMoctnAXx2CoIkRuiR8qX6PC8MjsFC9dMnjJ+H79SFfN0Rkl4SrqBnxjVoHSND1q6qPC
MVOJMWNmIdk/bdHheJ3cWmZZR9YN/yIpYsLqXoqSJzaPKq4k/sDJ7JIq4xujHDB9opPQbUeg/Y9V
ArADgNI4SZdi/rEPqz0tc9WZo+R7ULajF9VA47j+XatKBFAYlEZ1amCx6+VnWYM29gbBZzX5EXVm
p5prR+se/hsRUdZT10Uq0PF94GkCo8MfVMljuWLCKRxdE4Ux+ASGIbi7uZX2JVdNDM5Nte3R6a5b
MmlheQeA9WlznZlFIoLDC1oUlhwNHnCwBRuaByA/lrBtRq6/1nW7j7rm83USIjzEYm5Aw4QzCC8K
j6YQJ/Ci74mZQ2DtXB1yC2sgegTdzLEbIEVo6PWpvhQAEcoKdKSnL9rA3XAcPRMFiAGYLPmEslUr
+6YVTbn4Ju1SUyrNQKHOshLfTvTnOZ73KZomaBa7le4M40OmGU6u9l7f3tZ1A2Um37hWvFLYyoTG
EmdixUxcfItgl9qAaxMJw9QPo5QeWJ+aDkmmEqMgJdAJZgVrs7J52F0/ldWDx2A5sjEwuH8gfOZx
VA7tgEOpDN64ZYTewkQl8+E6lVUxn1ERxIwe0NLqQhsuWbSz+SeG5RjBl+sk1nxaitaU35wI4hvi
BmtUSogvw9Ja+FQafC9Sv1vhewAw63pq3MjU90ola/lbvaaatUxNAycV2FuXKpR0Wp136MLyKdmx
7Bj139on0khswZqlBXcfVITLUxZRNc90Tn0lRp+1oo3tJk3jZF+XrZp6ca/ONyaz66984PWh7Ebl
FtktTKErVeiqCtBqLd50TsGDQBIqryvQx4cJR5s2RZQPBU/9ZtN/ViTv2brefPy4cKasa6YARjD1
Ccmdxqi8aXyLzbvrmiM7QOG1GGiiN7UFxelCYLmEptNN702EbWyWbBZcRmlh98wpJ3lrL+sP0Okw
bkPtNO/7eV/r/z78udCU5SPOiLRNMnQ8hD6O3bFaNg4EBwuodtdltmqrEMChA5+iNCnC0iRdhVw3
gcxajsWX3RbmkjffbYATFt+uU1rVrw9KYruWlrUzDh9vuWoOx7m75zH7G+N0RkG4WixE3n7SYJy8
nNyq/eeCPV1nYfFZ/3hczwgIVyTMes5bDmGpgwHresyqyMnMz5w8Lo5JCJyUSRZBrJ+PQZhpaOgK
FTPtrFADHk3ob537rNnNTRDeNVmwC+3AyWCsdlTruITL1btqIApGCeQXnMel3hUwg1AIRBMVfUns
m4Zxx1BkHYjigOg/TsQZFUGWM7OmMRsZXpIh8unoFtwbgG04UiCxaEDOnGnjKHPz0MEBHawamxST
BgAtIxZ2Io9rZ0B9M7Dwx8Di0Hr0dLRktYaXdwFyLd2DqeayrNuKR45Sx1K+x/gbw1DepVT6sV+6
gfC9cRk5rJm8AcNf+jElz+2JmbJQePUMMJwJBCfkIoDafUktbjlY6RZ/3KpPBM/Sru00t6KDLemj
khFa/n5mZHpzJG1WwG9C64BrmBhyQ6QRTs71i7N698/YEUxZpME5SxnYScg+cVkn8X3E6YN/lAmH
gkDbQulVE7hQGnSe8RpcVPlRBRigmh+SvHPbDCWYxzxmXthuHkwp0MI6WzZF2wiaaFFvuxRekWZl
A78z8TXtjprhyextyaO8qnVIsv2PgpBASE1zHGiPN6CzC2fUTUeLyWsc3ihllWKixB+pzJFe9PgP
G3dGUYjbpzyIy0mFjUsjZV+yCKAR/cbEKFiuYUdMZO/ZcOAq8eYo/dpUsgzwdYkaf1SEsIKTJCb4
rVl+0NpsX1SSV3X16f7NnyEWhGrewPUbwV816E43h5+tmH5qKXMol80myJgRTFwXdaOdLKKMUa85
ycJW2a8LLlWnANsgHSGq6jju9tfv6/qFwjgFA0I0hipEKfWxUgxzgk8vqg7D+P2uL5gXTfMhn9Xn
uNAHF4XUh9ruHqI68qNO1tW/ypyN1hygb9vMFPPa1qCYiroMxjTYledoGFe5z6t6/H6dzbWGS+Sv
0R0BsGjk6H4NRZ5ZP1uLMj3leeoj8+nOqJaPmerNBqLGUHOL8gYtdO2EXQRHYHLE7bxJerIN0mjf
JrqDhq7tpFaHmqvbsYr9IWJ/4TGdf51gNcs2zzDTjq8jTeqEjeWUyZfrAlhzaBDNE5vaqgVHTzBg
emfqSVlhFihLD2HdbHhcIS84AccI3gHi+X6fU9m48ZpHc05TMGkJs/JCMReZh994T90w6dysfAwg
zqR5v87fqh6rC1gSQV0Tz4RwSXqa1txU4T6Z+pcMDYRZZR+KcHxJAIM65+xEAfhYh5sxMl7jBEu1
JeTX5ftBflHzM/2yCh5lVjilvt47QLlLdijdO8VU7fqKnNr2PlQib2Ro3K1vKlSI8iHCekskD7wu
8qKu3qKJc2vD95qD2aW5bHfi2tuPmX14/dbSeCwWcdSoHaLMgHDUaVvEt9lj0ki8i9VYXtVBBNxZ
6BQRY2qM0NeFjWi3wDr0NAD8LGADjMLNQnLfWKpbB8HGaoBN1MtEv5ys+I6dUxb8NTXFGrBeIzC+
w+zEDTavDrd5+zaWb9X4putAN8zRYVbdKHAr1YBuGplx+f/wjuk+YmIOArXuy8MnWmgVvVnj7Sal
a1Z3hQUEQoW4/TS7s4aedTs7hu1NHfcS6716w5ABotj3gj43MS/eZsbQ9+EAoQeanxmYi2l0tytq
x7SaXRXb3nUtX1WjM3KCkqOBI63jaITHEN4nQ7VTojtbOlci40nw8Oa4ZmpBO6RNdGBdVDZ2yH1T
s2Nmlwc1yTbXOVolhhksjBQi70xFgBSrGCpMyUF3tNp242FTG9jXSF5LJPLmWPIGyWgJ0iv6ysrr
JR8U5xveIJ5rvk+K0yH6YbQqJbdizflRzxgTpFgmI96UhViUYZ2oebRUbYt2XzfFXbguwnXLe0ZK
eLz0uCchUTQkFtj3rC5uEu0mMJRNyAt3Mr/Dde05euUrvyx7iYe3qo/UwqIjdHlqfwy4zgqrmZ3D
6KoYuW6H9zqu3KGUEFm17IjONJSlgX0m9kQCIblQ2w6SVCNrZ4XHhmde0sOYB9u2f0Qq0WlVGaz4
6umd0VxU6ew1MdFdxpIBNO36kGmvOU2dVM92lmHeXz+8VUIQ3TKbjFr4L8t2RghDb1betxWe6HSc
dsUEqPQWXZheQ0LbabtCEnOsHpiFnOg/5WdLeKSjNqyrdsA7lIaZo2pPfVw7TJYcFAEufsWI2FXB
4NNS+LR/TKYR3hdtCas4ABS2tZruEJgoxxql6mad5TQsfao5KZz5B2/SXYl2il7dRlmyn7GGarJk
pa1VGdt4GjWMfkPGwmHWLUm7zoaW1t1t1WAPi1V0DqXzRudwAq6f55qANRXzNQANB3KqOPIdGgFA
SjQKLwgdpyDV90+99MYvhkp8cM+JCAxRjbRNPBqpz6LSq/Njhp6u62ysmcpzCoLnCOS/QWsjhhMs
Ulfrfqr9jkW606LOq2H47zqxtfMBbBzBEl/UHdFKe3nZJhuRdgj3Dc0nhVvl/FiO06GJbvUOt+E6
qdXjwTYnfYF61hGNXJIq0UICJ8BK/YRxtwayYIPuKtkIoIyIcMkys52yiEF4hv2U940Tx5s0S/8j
J8JjRgN1MGPdTH0YdUtRXZaflFp2c1YV7UxcwsnkCYaByhriIoNr7SvZJoNFi/7QYzS6A3ybwm8z
BB7mjnPDnjFZ2LPqEelVt54TrP2lx1Eju6Yof4Tom7iuAKuKjV5tYiDUJuiwu1QArBNQEh2xqB/H
lW8wtNboh7hE5RCdzkhyXie2Kj6G9mHVRGUdz8klsVKnQdW0CYbzSYu3GKDUO4vrpXudyqq6MXRK
YBgU806iTveZnkfKmGFuMMHeCa5V1KWsU/EeD/nuOqnVm8oszKfjscK0tpCxGhVuGzXBiKI90G1J
v9RRuB0BA25yCZbKOk+/CYl1/BYdq2ZQYMyt7Gyn7seNPTwlHZOcj4QdEW2iahvETHOV+YYZOENm
fa+tz1GKRbcs3FwX3JomAEEYLXbILwLfRwhQkqlIG8rCzMfCKnRcMdolPzCZIFO4Ne2meNrhkiHV
QkSxpb1Ou47h9Rmm/mZS8MSWYfkWdeo9rVEZz4KH62ytCRAWW7eXUXd0GQsKbg1ZGFYEU7RVXbu5
9cY1ZE+UZpsPd9cJrdZyzykJpgJo+OE8kCbzgfFjudoUoWPaboy7hlpsGxIrccupbg80THrMYdhv
HQtCt9OJ4g6h7XOlYm6T6eFf3IfzrxKsiRLzuB9H3IdS/2JaP1UCFPxjlMlAotdug2XAmYCHjdGM
X1CYZ06iNuRZhOZE2JGk3LD2uLwmQytDWFuzxoCoQJ8u+ryWHu5La8VSy9JHDQOBWtGE2EvghV3x
arbVsdGUDe+Qk45VybVY0x/cCUwLGBZaoUSE2toI2xx1xAyDlLPuRP1nTbeweiAlWDsgM5MyWtol
e2goay1jGRdDt81zHm+6lHshEgJBMHvXlXXtFiLNh6l8NOxoWB5zSQmeUwHYfCPzdW30uaH6AVc2
atPu0pRtyzSR9MCsxUfoJQPKL5qg0dEtGGWq1rTMWjRBY41F5rCO3Tbjs97ZN5Fxo6MFCP/X0R6Z
xEKLWNS/nHz0sWkM808mYEeEu4/le2xUIozZGhGySlF7F8TNpxxJgswCbqOBjO2cu1nBT6Qabtgc
OPHQ/IX5sbHsAMs0MAJki+ZOm3g8aSbmcO2pOg6V+TXjulsm/d6sZNWhVe1B5hpNyzhatHxdnil0
MilUA9MN+TxhLcFwa6I5sJ+MkyX1vVdIoRoDvCAsvWMI64XzzNuc2Ta2yvtW/sWqsTy5G70qN9Ev
8HRdT1cJIRKEI8QWJBzBpmpqaeSViROs1JNhGZ/z7D2fjgoz/33QaRBMGgBIRMU2P3EGxWisBGkx
TFFQhRxCtDVmpNn9zcj0BRXh1lV0jBqrx+REibQVN+9iI3R48X+kndlu3Eiyhp+IAPfllqxFCyVb
kq1u+4awu23uTO7b05+POsCMilWnCPkAg7npbkUlMzLWP/74g5D1RMrKimhzG5XRMgXQ99KnHkym
Kb2oEjsvKSm38S6wtjawXXpnSFxofZw3H7C6JfZPDUZcLhM8lsmmSTibnfTJNF4nE49e7kUtXAFX
bSX/FQ6hy4DO7XUtueB8WFRD2LKwzPDeV5ovnELqByHzzvXRLfPfJBp/Qv5zImOVbjYmnRG1Q0au
ly6tcc3WXSP/8QcHocfPIkkLn7PGd8RZRi+yhMwmUX9bBaWI+ilxtsAWl96UyrJXDDIbwxiGOrUT
3VzJfSUy4c+xLo7dZJZukGu/Srn6BKNWveFpLkpjxQEsB3QQEbeSluij4aQ2syHhfAuhoxtW1Qvr
QndFsUWRfMGpsbVyMbWgY5gQXSm+bGQjU/ah8CPnax24c36bmPfWcKNtrVW5pG8qfoxqDSUkZz2K
UslqWZqBVPhmJfZF0N5RH35Ie+3549rwXszKXIyJ6dCQTYXfzGRKRyt3nWFjnmR5mav0ljHq/55k
9clUuxkLQ0uEP/SZq/S/O/bI/ckhYC+zQcqQAS768S4w7JpIFlbHIczqFQGm81Xuf18XcSG6WGbB
/yNipdDW2NpzzCSsrzCA7MZTX7tOOwNP2Kcx62dGfSdV5b2Um6/X5V6K+Kn5MiOk0FoxKA2dnq0s
CA5by4BkQ9Ta0Snz8ljGWufGAZt+c9nG9BJoHcdRNV4HzWIEubS8tEi0vZ1Y+i2tz8STy6nbCpMv
vTlGsS1Q30w6AjZf/a56iAaHqq2vVtPRcCySkfkwaQ9i3qqLXUJ/s3sGDrwlrMNFL0/l3fWOSt+Q
EPAUlMS4nezqMKe3WmXvrcHx7NaTaaUOsXMD048XfnZa4xBYw24S8efBHj21fjH1LbDUJZWGmICd
WhyfSurq1dQT7BFhLIRfVEbl2rXOMgk96L3rd3/JBLyXsno49TCootfQuXFs4BvNa8NTI5gg7WAq
D9dFXXSv+FeGCDU2qlCpOf3GmhBqrMyFoBj026oUbwBmVsZLk3KQYTC6L5WbUb2fCoDejnVrVuMf
mHCwefZCecagydtI/rs7LsM8MfOiFrQu79i4ln9vytLdeMOXvid5nUUqojmElKtbmwa26bVdxa01
0i7OjnMd7KJxIw3ZErK6NGPMoY6wOIgA3kb8ZbMyRt0i17sohGIDrgjaTnKQ09ty5KDRMmtESPRE
TQBi+oeiH/7gSsDDAAKl28T3WlkeZ8hnQchTMpDfCNfKHso++aUaTCRmfxIugJAydWZYNZuGwel5
mgQauratSj+pm2NSSD8n9R8lj+95vNf1/IL7xkPoGs+KLhrLYE4FTYkcw7vUClhy2sB1SukgteGd
bZFaJMPOyP+6Lu7CPZ2IW+zIO6222iCnDtYI3+4mNxA/lJQ+k6g+bieYyH1rNNkEdm+c0O+kBGNe
yVEgo9dggou2OYY3sZFuePFLs5qmzQzjcj86E5PLWd9LkSM0eixLv5Hs4+Don6Pwa9nFD+xiOsxN
uRPiB1Bar0hqtwnyI+ARL83ajdd1wfDSToNF9o1FFIDH6Y9gkKLI4q4pfVuUt6Ku74ot6t0LGsKA
HzVxoJ2LNVo9LboWXdYlWenXyx6r4DHSjyHrdbU8coNxy7VdOA7FasIK+mSaZa8HQCwzLGwrm0pK
I4o279D+6rsRRaRs1/Xw0qHoqrPZk/ksQGcrozToXTDPk4q9cNrskFdqcWsORXLoC11xg5I5P3uO
9A21vHA4YnE6TJzO1BmnPr2rnL7f0EPS5htZuU/nTveaRP2D0Xc+nc5VLeORkPacCmkV25Cc0SmZ
wHDsY1tK6V0cOdKdLsZm4wVc+IjLLZnqMkxjsVntVFRRyx1FXfolMf/CYTR67U6vutg1Z1M7FEXs
uJZotY2iwaWPiECqaBbNIfhUT4WOrdNJeVBUfhbUP6Rogag7wfG6dlywUkwJMvBOpY7JxzUdYhwY
cj1GeuVHzYMN9UbtlDBXbDFhXZJCjcx+A1iCz1o93dQIkkJYSe1rsOda81dawrW0//hJ3stYPd4k
HNVGS9Laz4TmHSvm/5R0A4Zx6UJADpDVEi055roC1vaT2thDXOMVkxt7rn/lyZ8McUM9xUwYMDnu
ZJ1kaq1i1J1W1kwym8fQYht1Fe67Lri5/rUW3TlNzDiEvFS5dVILCI1PdasQdTPD5EmSboZ+rX83
FbZB5a3bx1uEm1uS1q80KTO8eyQYvXixkm95wIyd+SmVvl0/0PndcCDsAFdDsnZ2N01ime2k9Xj3
n8rktlsp+dafX5UZSnidwo6IyGdx8c6wdkVq7v5/B1iFXHplxmHUcYBh33jd7fU/fv4ASVXguye8
wunAlnt63QAWprY0+fl1cLScwm3bVzvasJEXZVCrpWqgoVhrFLdcFRSGQ4sbqJ/s+BXqYln9ev0Y
l24BG/IfEStfZqh1E1ajidbak1v0rxDQXRdwrqywUGFwl2eBw1w/C72QoynTFeGnDVuuIlPu/Fop
6cqXJRt+pGHe8JNvIcXpOzwVuHod5TgwlgQVjV/3nj0dy3LXfO2rfR0epLu4eFD6DUXYOuBKj8Oi
0EeZfqVvikDzbL0Kbsdc+lbIAFO1Oq83LOaitOfHgwWCGW6LEH+50HeBYx5IUdFpM8eTtGFXtIxa
6cQBylDv1f7fSmt3oyIkN5iGDft27rCX77rsrCW8MhgfPxXcB3NsaQFZErCdvDzkRbhjJ0DQRF6c
Pl3XmUtnXPoHC6c6A1RrtnNGx5KuUAmwHKv2c9jvLJaSsrvBzg9qkLjCtlxzK6g7fwhMF0IphJfA
aZvW6ruKVGgEOXLja9qvdqHY3oBSX/h8J39/9fkKNbGGVOPvD2NM4eExcJPwk1hWKm58vAv6iKPj
sxGBgBVbU0EsFJ2ONqsNQf2/Q/aILhjM5OWbhaSLB1rEQK5NnLPefZLnjWHNY9D4kWnclBa8KF86
SXhz1d9lxkZfcPk4K6XHhSOIQIFcaY10EBPZsyrHLb41dgW0Njq7doJv17XuohD2kCx1z4XrZRVS
1UKaQ1tHSMj3Eslr3x2y5vW6jAuavWxN/Y+MVUglKXBKdWHWQigje3aW3FWAW0fWREyxvI/KX9qQ
umOrxhsZy0Xlti1CXmItXtZK+epeD8xpylvYR56L4mkYtmrGF5WObFbjz1PJM1ZGMLMFw3SiaX25
+pyxFVU1xh0WaVTV/fUPeOEk9Ict2rJLpVA7O0lRydo0jJ0fQ+Gw14aqv23a2NlyIov3XikcuBpy
VjrfIKDWXquV2ihwOr3zJzaMZU72KiL7oVeUw5C2rpkPz1OXP+tzcWfERzO9U+xXs/9+/aTnqgLs
CnjPwkZL3rc29PhHOptsMIQ7JSj2EciCQyKpVIXVIXBrNc32UUhrntUmt8Y45bfXpZ9fKNIpHBos
taCWtH7dbUlY2FZ27zNw5/XO7GYso7aZ7TU3UrJzM3IqaGV3ld4ugjCwej9NborsMJSHgdGe8EEy
t+50eb+nd0qnHcdFtxGuYoL0UwfWxEFtN2Y/+O2QVCkk3ll1J2uFvS8gzvXiGQZLx8kDD/R57ZZj
qBwkuRHH69/13MjwI5imIeElG6FvePojYiU3kxYN9vM52I0hDBLJ6Eq1vvHgL1wfdVnQPTwUmobr
AvQYBMVkDNAx2sM++dyEy6ikH5XFhphzHV1ydwhA2RpB8mMsP+NdMNLQO8mstIZV0Kjk+1Lr5odI
YtZJ67MfrQUrtznJzY2eTS8A0bWNgGS9nY1CLTStTOdAMQco3Fofspz72R6FpfgGxEWTzjKs+UuZ
PWT/DskuvXfm50lNXJnN6d3BSO/aZ/7QcQq+9L8L/SUNbmUz9rY42M6/u72MMcOyyFwilf/lg737
ILlaGEwUR6ofj025n2q5tp6cIukrz4gMwWBeSUdnwyReGFSCXA8in2Vggqtet4f7Ts36NptZZ2T1
rsboWe50jDfaLqSmrl45O5FZ+2lO9rX5cXNM05adIYweUghjSu/0vKGSZKLJFMXXcslx7dQ0/CZu
qy/XH82FrwoYCCQX6QPcputaUZXVPfj3kK9axMqt3Js1a/gYx3M7jUR7gIpgwyidv1J8GPEgILKF
e3RdB6uSebStclJ9pivZsB2bcGn9zGqjzh+SUcT2hiZfyFnofjlvfGF0+M/af6Kmr5GIRvFlc5dX
nm6xzc0ttR30+Sx4cx5zxnDGD1v4U5mrUEROAqMebKG8kWGUw+duJ4zKg4P8+t1d0k5oYlFLwHjQ
lNjqqYqkFVkFpT7Ft3K9r73ZaJXcs5vEEO6QMDhq5EJVd6HaqLfmXEyfp1RAdpdL8Dde/yXnnoYA
/H8nSCCCOCN3ZnuZLY1Szw+RFPVIocnejRCfHZSktm6NOT4MnR5vvM1LMpdAHGY2iii05E4PD1v+
PMKxp/jjZPuTGT1MtAFdoTk1+z5kP3SSjUNesMgLZIOunwWGDp67U4GZxBrYFkJDvyiGf6KIiUUo
J9UcnCXckzdFknqSaNwqrTdU+MKLwRVgA3CxYGHWoF2ljlQ2XWP4gApKe3sc2h9CzR2vTZp+2vDk
F8wBLB54coaAAMquKdKdPCfaZKUBRE/hc9szy55W+86EkIgA5brOnIebuDaaqNReGCY4Y85NB6ms
e1jhWAegRz8qs+4PqlTLGx/vshSqxSA7efxrcF5oxGJWMEM+4OrYzaeyu0nLYQsufumKSOH5Q6gF
3cHls77zTcPQiiGzEs23s3z2Za37rUdh61XAKTdMy2VJy7ww+Fv6I8ureCep5KWlSZppfpAZP8fB
eJmM9lHqg1/XL+eiGFw/EQhxOsRpp2LoSdNDzXINtI0Ki88YOselZHJTVvK8UYlb/Nhp7MiyRciA
IXRhl9iZes+RbEhNaKoQw2d3oKM8rfqrqmUv7z9rknTkfx8+Gm05rIbC6JKlr49WWZYasTRd9bvx
WzFnrsOEm7rFHXOudrSi0ThgmBQwLXv1/WQ9iw1Ywk2YlHXm1MvpW2KOW4upLwoBdkW3ZdlnYK8M
kohr9HkMEaI3nbyrKkHvb7BLO96wfBcFwRDOIzdoKa3nYpwuLUVhVObCsFl5apET/IRz0f770Zvh
+mmasu8Es87w36nSyXOtJ2z6NNmK2uTyvnGsvrrpJ+IgtysqJXn+uDj0TqYhR3uE7PpUXNcGNcRu
keVnVt25vdW/6JF9Y36crwPwzf9GIMvIqLYSM3fVABN1bPmRVPmLFJjYPlzDcQB8Ul5jZQ/IhDXH
j5Plpsik0PL7Nv5K5hLQ6rP+rTJ7axzv3D0sgqCufatUYrRPP5me0AMO7NSis/i9SaUvgj1HuX6I
la0qwSVBBk1tPIPOyqn1mtR66OSgjOBxNoXjhQM0vSGz7TL0zlvXc13S2b7PAZym3MlcD9xZe7X9
rtnlbuigxLS3fOt5wEKg8p8zsQXy9ONFbeWQlSJJCx4UUT9CyFRKzaMSVmSqGyXRy6fCKLBvD87u
dUI+VDzjueL7qUkceUWoRoe6jD+LXBT3hd1sPNwL9gGEGWALoKZgfdYn62Bv73J5IGqIaM+7khK+
WsCd/7n+Xi9KWdplAEiIwNaj13GqGkGhVir0RElZuYWm1keF4O/Drg+u+DfsNp+P2HKl41WptGGZ
wxLfWlm2SxxmdzJJ1rzKVMb9H5yIORD4VxgGAXB/qhEiVpViaFoiOz3uPYiCe0hALHujrXHxu71t
gMY8YMCXf/4uZIB7d7btqIfvIsmdZ8Ysk4NZRPbu+lnOtBv6Xow2U2yWTBVxDbOUBtj4QpiP/C4P
3TrQn9kat2s03Lmlv2ii2fh0Z8E44oBFETXw32ONVlZVj9gCWYu69bPsYFQ336f0GNzA5THo+zj7
aFCMLDJkdgkwEUFEtHLmhpjbcQraDoo2yc2wdU7heDnLJ7csxNlNgdhfyJAdAKRvU7ynNxWMwEcT
Re1YP92/QrmfUzWTtlYPv9nOk4BrkbLEw1DPEICvFbxTp1KEXTP79UIM7JnalIXQXPT6zwyu9HbH
PpVCexwlu8/uE1a9PztaZDvHtDcz60EEQjcAkmr27BJbRd2u0UfzX60tjXIfGFb83Yag+4sIZKVy
wbsAPR6bTn/UhiHtdpWkVM95XaQsBiiF8yrGSPstJlH9Y7Tq/ClL7PRLkar1U9ZO0j4LgzwhY9fK
lx62awptbJcWu3LuhueEKvGnIU/mltkRR+r2PQXrf9RCpD/zKYi/JEGUFa5RlOIpSGc988rZMB80
cP3RHkx0xHuGmeXvKFVxKkE/yHRZomE6qHPTO0eQp5lxyHuRxl90UUTC1TJneqj1WtIPUaxKTDwb
2k8zSOTWjQDTyA9KFWdPfc7GiccilsjDZ3mCWi+qAloeWT5IX0I5Tv+erV58H6zGuk3kavqbF5Vm
bl+SdnnaxFSwG3PEfNfkold2UiAyZtH7rnsJKZbIh9HWEmWXG0qVeG1bkNFkUdvkbtWp5tdm1sZu
3xSJCFxsjfMjilnidtONU+JQqJulp7qEmNXtOzNudqFRW/U+rRLoMme2gH6Li1DMtx0fz3SNftDa
22kM8y3Cb/0s3EftlooWLUicEwn1qY7HahI16jAOPoufCzZHTD1Jsy7MITrIszNkuyCx5Oeuhh/K
zTMnfmlFa8Us5dUKnZ8uuAulcvqGz6XkP4IyG4EzpYkKvDvhqxtKUSd8FQp6O5VtZf0+k22DaVMz
zi1ANlb7QPwi850nRqC8QCPG9OCalR8oiOZ7VmJV/4BBq6udo8ztL4llJemu6G3Ilg0DBvG9VLfK
lwzq8KPZDN2vWiiddMO4Wd4drKavx2Pr1N2005heKVwwWtbz2AyyvGPAMMz2/ThPgj/VsErN7SrN
ir2ipkS1ERCeuX8+8jLQgvenckB0e/qRk6kvo8KkFD6Y5TItYWrRoa9+SdnWuqJzsCVQaKadGBSj
N0WzcpWP2lLRj/CQUg1PQuUZgpnRddggcZiSUt4XOTQ9cTcCcKkKm7WbEvaiCyzpICzQxiS54X7Q
q2SLXOyCHbWX/gruiPQLAMbp8VmEkpqtno8+6cqEA5Ig2DLN3x91eAz28nlZ8UbT8axAP3ZdI7pY
n32S6AODbFBvt3ddY+awmP1y4PP6uDjKl6QpFKSXFT2nZ5pns9fFHMq+APz6qVt69laJBudg/Inr
ZsvT4lHe8LLneoQjWkaIwEXCl7V2FZndWEMzSjPMromzZwFKfoPX7e6MRhfUNI0tGpPFk566pkUe
V0bcT660Rj33zSi41Ej2oyS2vDDUywenl/qdMfXSRlR0bocWH0v5FEMNAd6aRtYaNCqFaiL7shFM
t4ZZ/FBbeziOsYPLAYT6WJhK62WKVB2uX+SFJ7OguinZ4ueZa1uPV8pSEYdC1WamJSrPqdS9bPc3
Q+c8dQsBFKSC6vilb1NvYboQzejGy/6iMkierv+Ot8tbfWxQaIQzOlnjslj2VKMAFjVO3xaKrxPY
eb0gyHKtwezdZCyqfUSPeN+VtelhL0dvmuPSc5K+OeRxl/KfjKGbD/2vKrZ0r1Pa4j7vZOlBluf5
K4RFwwHOjnpHRztjp/To3BRVVL4UU9W6UzEFB+gbq0c7FO3L9UOdv3yNKT7CaYbTqS2ay62/i3Xl
MlbLhslEXxunx1Kt/moh9XCvy7igpMz0AzCXuTtgLavvVk4sRCKuGf2ZgacHVR2DHfoc/7TUzrn5
qKhljaRBHqyYzIKsE4Rc62MRaaXqi7TSXcdopxv4kHJPH9tx4z2cn4rzoAdLYXGBi66/XGGKZCSE
8B1jbw5eExyHrVnc85gdETh9MED4VvZjnF4OtbiIz+pofi3H1b3aNtNe7g3zuci15p6wwFyG4VvP
GM3Qc+ap36KmP58dwlFhHQ1ieFYonHF61g59Ji3QNF8ZaVtC5hk4UGunPyVd3znTvrHLoz43bikP
hz5c1nHcXr/Oyz/AoVSHBeC46/k/m1F7J6cABog133VjuE+70cvkig0u86sif60gTS0sDf4L+5M8
NABct/KmC9e89Oh5H3TK2ZK5PKB3D6TqkD/1CmZP5OCaFUaDKerYuhcFAaja6+e9cOFLdED5YXku
NKhOhTHlBye83sp+LsN1SaA+w+XV6/rBSpvhdZDiYN+ofXoorCT3tNkR++vyz90X1TAowg2HKqlz
tiXNjkYpQJtkv28U596Y4n6PljcEtmb2vSgksWF9lvOcWlTkGTTP6abiqdfA1UCR5Lmi4UEzNTFv
YFov7sLAzg52qPafszTIH6Vg0D/Zwqo2jPl5K1Dl+/Kd6eUyengWjahZYA92z1EzNfIC4TxNyfQq
4EdNusEzEucpEtEXOoPerG8BlC6cGtHLLgR7cWhrTxqHejTaEqeu5GIJCryg/yYSXzdTt7RKL242
Cvj/x1n/K3DR8Xc6rMUBNa8OgU41uFL1LbXTA3wFn+xSgqq6Ya4iviuqqnAHS9mQfeH5gIYAGcE5
CR3kVfYy03lhzRU1KDO3852ahoqX5n2OVhvphqhzV8bwEosn0NsFDr1exD7FcdRpVaH6h9nd4lY5
Z3eGPeLdH1/7MPgJzJG8X/VHAY9z6RYs0rAh/Z2D7F85bh5ZeLeT0uq2rOLnYY726s9h6P9KnGYP
c+U+YPtcxIavOfmtsuQwHLaQSxceLjgeakngTyhWaCsrZVM8LBPAer6hwYtrCi+uvicF3ch6y0Qt
+cnqyZ5IWukSLOcMrQxIsqJ9Ke0Sy5WglLr/+mFDdCJlOe87jaX1aMqVQYE0hQhT7h9asz0EBvAD
a3dd0IW3yIJlOigo57ISelVjhp01o/Jaq8yu7NU83QlbuHL4wyDnVDJ21m6xpl6UZ5L/MAPC6POa
0KCFxSPpJpq4Xf7LYJumo1D06XdxtNe0YT+3G8C9S2+CNJO8DvocWdNWea0TWFZv6KHmG0lb3IRW
/pWYYosj+IKXBk/AoSxQMZxp3RhSUsmEmj4FecNOETZsdMMtQJxwdgH5sF8oNua9aY7NTQ2Q5ZaO
crefCEkfBttpv9JS7zdq+eeHZq5+serLqreFd/dUedpI0vuoTmW/aVQIKpu5OapVn25ozrllY08g
UKBlAg5cztpXp4CaNG0cFZ9NLrezGcDB3d2G5kaUea4vBLOYTY0BOCoU6y3gEC1KqRzNCquamz3b
NQ5VaSwAuvtJHn8ElfqkjRtm9NyU0FfmLSwDhYTh62nQXHcGp2d60mdj9/yklE2/S4vAvLNNYHvS
YI4befqF26JnzhJNMIgsCFjT88v4Ba2lPurraarAYG2Vn+DpV8aN0OpcDNAIgmljeQ0ON3aqFJlU
p33UjLoPQ5bBkkXqLqLL7Y3DnCsFUhxkACQi/1+PY85WXgRjq+m+PQYVE++S8pNX6TxVTaPtr1uu
c0OMgiGNahw0XGdDP02uzHGSJYYvlW1yNMocvyIX8k2eqdpxSvrpNZK6LR976XwauTjekIo4LLun
X3EMrCAvRGv4ca33ObzySQKQkGqw7uqNCLfo/i5dGsUNoAFoCJ2EVQIkiqkr56Ey/DmvDM/u5+7Q
Na10uP4lLx2KCdOF3o+sHtz46aEcCLXYL6oakMwUrpg/OWl4oyTq7rqUS/dFjg2gHyUH+L7yNBD/
tAZbSEw/tmNgzL2e3ZqZNtzYgYhunJbCPRDnD+NseE98NyJsuj8wJKyOJnRz7MGOG9DBlv3OjqLx
njyudCfFaTf08UKUucgCJcLploHT1WVpk5HWeuAYfsXk81Hkk3SfMUh3w/Bh53dWHd4WlIFvJsnU
PH1Qk/t8nJQtFp8LvojOKky7bCFYhofXEL947EO5DwqgF3JB7D7etXq414tvsNWasFnBtO2GJl0G
5r5frM3Q/oIqUUOhqksxeYGZLP/8XdxS1o4cBrNsQFVqxWw/i8adHk2RS4Rcbnzvi6LIiOm1ASQk
kzgVFY6sNek6G/CHGdnyvaFB6PE5meJMdR2pH7WN7UHnT9EmrAR6xjplqLzXoLo8y6IKkjPTl0QQ
fKkzq/lVjoG84XzOD7VIwW+DdqUzLq/ivmY2JayrbMKWb9c/1N7RDplGa8qN06bbeJAXT0QYxlgS
i0epvZ5+QGFJRpZJmeU7bTTULtW9QRwGAV/GhlO4KIgOPI1XCGVMa/UIlco2iqbnpnCjxWsWWPmN
LMnlBoHCOQR9AbIs1fuFy4EnuDpPk9CbEXA2+EboiL/hEwIEnTTSp3qo+7tuMOT7cJyVu2KUpn0C
d8EhTeT82OR591wp2a2eJJknp0G2t5IqONpSr3+X27T9Kymn8pMVDeaur9v0X4s24IZvvnDrEJ7B
6cpVLPwMi+l892qsoSZBj5sAWG4YeCKk6GnmxouRTRtXfsFG8TjRroVN0iD7X8XDnTXSLTXUwG9x
X4qryFH0t4mvzvZUN+J/KrHwNEdd1e80s4+Kg50O4rVPDWXryOcU8jDiEM/hC5hpIRNYWUuRQYYq
J5HtB3aS7MpEHr/UUuS0OztMDwBRgpueFZ27NCfgqgep3rdT8BjnTv0Jeqb0IUvtV72GvifD8H8U
cb4sPqPaRwl14ZNfc+jLStc7bRfacJuY0xczpIMo8rB8mimJbDyNc6foYL3w8GguRfP1PHzbLbWo
okwfBif3zPwfDdLXGr5lUTqwV3zYuADRpTQAiTQRNf9/qmaTFjadIaz8QdiPy1yNMrMaYCPhOlfl
pTFADY9aN3ZqXbLlKPTAUjV9mAuaqPmo/Ksr/eyZ4ebWw7M4HTo9uogQ+PBuzon4NbiwtSgU2UOA
M/2UpfFSII0sNuMYyR1Pp9+Iks5qkwtoxIDEni9ItLQeSo1kKxdd1YqHIpf1l4liyK7XO7aYRMOv
OWgNkCTtzFZvzXlW5bHYkL7YyJOyA9IJ3ClHYx/oIawcQ1cFrVa3vXjo01B/SIp53rPacTw2Ufsr
laL4k4jk2oNDS3n5YNi2CF7WSRBN4CvWHTatg1R5zh3xMFbL6JmmhSWMcEEQKu6k0tU55HNb/0rK
8cNzHwjGQFEPJgtbCKhPtTWWQKsXSlQ+dDP7FZhelPeoU+za2dBuPIxzs7jIAoYGWBULDEToVFZi
FBBba3n5YFRDsCvq0mHGgzBNEYryGcBx9NvuE/0uaMeEokgYq58VZyxurn/pt4x5fcc4d0oVEOcw
nLF6n4MdRqAOyvJhVmrzhYlD+D+NcQEaWBofgIGuZJiKgyyL7iU3Oviq4iydnibRZu7spOZdKxnW
oQ2cnypg28PsTIeR8RwvSNvyx/XfevbMlw+2DGPSHqFQtbbeZdwbThnX5UMaJPo+U+3Hgij7WBa2
9vO6pLPgAUnL7DmOUVs2t66aZzRnUgUedfEwO0q8q9gADv33mG/Y4XNjsryuhRPBNtSlWXeqALHd
BFVsViThRtCmu6ovVGq0tZk/tY2cDCxfaI2toZ/zbwhuWQMeSwC7FBxWpWFy8SnjVZvshp3D+aWo
0jFyYduRqk/lKJKt0bRzcYzBAUkjdNVt21lP6xqdNswwQNl+OnSAoix6q/aD7IDgdmM5CpsPYyoW
qBgvir/g4MXWVahSr5tKmmzLD9VUi132jSf9AebjKNyIzC8djPbYMvVI7fcMu4LKzHVaxLY/Asfz
4CGHOh5YV/oyBBHrBz+qjoBj3wlb1PVdqEZtLTKKntigA4XjklEJ1xwT+8PWntQNwB2QJjAyEDGe
SrGBmc95LwGbrnr1qM01nPdoEdNvepS4w2ARLBitLtxaM9MNKNBiZU6tEGEotSjaJQveYY0Nb4Jk
qgcjcmAhGXdlH9zHY0wPv/ky98qxkr58+Huykdc0mVxkQcxZFTFsJzEkRIh+V2WT5U6GnElea5vp
1l6QMy1h9xg5DpsTAEwuJaPTT6rblUIOUgrG+tKb2MJfq50i7R11q7u1JWjlqc3K1oLCgEEzM/ud
WvwWw5NVxhu+4swqchoyRAbvF9ZQ1OT0NEEwNVG8EIAIs2UWXYgvhdzlG7XXi0LeQFGUtNlvstL1
OpIyKbChvOn6GNChEXbxowzHSvHRN7UcBh5G7mbhnzqzTE5GycixYQMN4+B2yJ3Yo/vbbEhZ6zVe
HZ0mjAF6JdNuXZnbqM3tuiM1ujcnr1RSr+sSN2AO15qOY3h7XavXOoAswHQM8rztQmUO7/R6BnOy
jBL0330mf7bb0at2Vtvurst4w3K8f6hvQpieBxdAAQSwx6mQicEXKhWOeR9qYbaToyTca8IJ9rNu
Fa89edFdNTnh3y0J690MnO4YanPs2Qwl/iV3ZvhkjnV2LAZb3ckJ6CxjtCRvzPV/hHA0Npgkeri1
hHUdxC6/2ACwYTIjDbXLOs8lyQsSm1Wh98D9y/3BOCr7/qH/dv27vBmo1Xeh0k1sAtshd7CuA5Ta
PNV2ntn34PByL9ALcatAnOfRkqmPNO/GXTHV1b4dK3uX2HH6aDbNeJRaswipC3bBnVDtah9YInq0
miZ4sKRYfGll0T47bC6/QbJ8O89RkOzga5J3bctMLcP1ndHsdQtAthspIHA3SgTrAIVPx0zyMrgL
PJPi6cqqgIbO53E27XsG+MkOj4ra3Erd95Qix/XPtyVoFYSW8gQEg5mC+36+B4XgaYPm5vGntH/9
Azn40mU8YwkPVk9kVou2jXXkWMbEcnpz7xTx91Kv9uNsHa6LuvDyyRH/K2pl+iezE3Ie2fY9lIOf
A4isrerQTg+tIbuqOmwYzS1hq4uSrLTrVAbi71OOFe7Y2fV802p/cEkOXpERX9IFalWnT1/Nulhj
zs25z3p2cAysXrhtGFy/safuUbcmZeOulrtYvSgoDZbtq1wVIdZKnNxrUaAIxA21M7qpWXS7Wo23
CCzOHy4NiAXorTDkj6KvoUYpha/EsarIH9S4rDz2OwTlvo/a/q8m7C02X1mD+qNh/gWDOmXR6I3N
1HWePKrt5KXC6b50tlxEu5o9CaFLcV2Da2MSqa65WjjNP0s1El8GoSbqfs5iIIxmNc/BPhdKVt53
Oiz+rVrGubRTJyaXWOObaOqGEzqzgAwuW7i5xS4tSM7V68o1fZyNxJDuwd1XX3u4s25kxZOSY9Bs
qMhZTktUQKyr0sx8CyHXFEplYzJVb3ehb7M/81D9D2lv2tu2EmyL/iICnIev3aRGSrIcefxCOHHC
eZ7569+i78OJ1eJV3+yTjQDBNuBidVdXV1etWnVEA9TPsbJ36YnHf3nD5A5RmBuALIwFtPHMX3dt
jtLYhp4hDb5rRcDQdOYZMPyNWmkBBgMLGN753pWY+4hBAmqdvkz4XxHOvNp2zijwsJY3x+/6Uwzm
uZgicSPlYe+7jbBLxQhBXrlO5LXRmwAz8KalLQsDCZYGULd1A7FGE/eoBc3ou2HyEiqC041/uuCC
Uev7bni978NuIopZr7mEhQ5kMMazEAMBU9IBH598MMWXtuztBjQnjDyOw9k3XZ1zkAwh/4E7Bi/h
Obi83kdLyzsZ8wZCt0rNQ+s9e1K8xlhrbBXnjXEDJ4LFQNLcTY2UEoIBxkt2luV5QToA9CUJe83I
e0fBi6MplfxHXyrjOh7ywUkkDBnSfSl+GAKzXo0BWEb6wOzW6KKRz2IPmHkuIcguVb9+8BDgn9pM
ecw7y3gEoBizUu5vwdcdyywPOnMRCaPVat4CxsxVDw0fYR9GboB+GXUr+e6gbVH5TR+snRTb2kf9
6Xn2yjtnv/HN94XPv/tWNt7ScMLYHDavqmdeUEsoUQA3g+wbBfH2dM6BnYnWQ09KDoDkpogI9eYe
5P9fGtiErg1hDAE5LxVIK6PPwC8xQHG05UldowFyZYDoqhz34D+2s5c0OSfGxNF1UTzKxEDuoy6I
mjEjvkTPTjWKWoSRFJj1XqIXEEOFdo3WEfQXoat3wN2gPWjam1+9tLVqBxEQdffXe+FoAxT19xOY
o5BLcazFmo71Hj/8CN2pDfEEu2tEqkic1V64E/C4moHOqPjND/7rxQ4GQy3w4o5cb9z05Z/Bm4jf
vafoTZT9Jy3mzZq7PeRoxsbKzrUAhA8sY0efKWC5l9vAlUK3M3VamaGdAcOtpT/vL+HCDQRJ8kyi
gyIP8jLMGppe6INpMcd46pVGZFoeElLSAGQ6ds1ZwlvviPwZAAzIygMOgkrK9RKCGUQ0c1UJkNuS
5w4JkgpPKU/IDTMQLmzUgxCrYpOQrmOLs5FUT6gl+iE4bAfX2+n0UVcd3xbsyo7W99duaZO+i5rN
81uaKUqypu0SiCrz34JA/XNm7Zvq476Qm8aSWSEAgE04NQRemJZ7LUWPxjrMszp05XX5qLyKDlro
SGWszuXPBExoD9nTfYFL2/RdHrNNcTlqctRCXi7VNCnsBDOjpZGX6Lx1lddaMecp1sY6EmpICScn
dFZAO0lOdbZ+q5y840LYAzw8eCDgkcFHgrbS6+UTDF8xPF0L0TvyYijpg+jn69wIHs0qXhUTpt1j
pkilvlp+MRCzqU7TKPyZKQmEdnN/XRccJp5ReB3ifQ2AAtS//pISsXRhpGnkGifppD+bn7r9K7fF
TUV9/Hdf2JJpfpc1b/I305yGsbBm4BW4EHeF/DWBvipb0g88tqola8F5RoSAVwdevLPf/CYoCcsA
jBR95OpCRLM+JK02ED/isMncFKLnQ4DWBqT+MV93fn5ci5mBAX5WT5GL0vM5etB3wG2mj+ljd5Hc
knp2Hmdk3LQcj7W0igA0giwCEHy08jM7Fqi5EEyqGrm+2BIBsQqalAkSNZ3KCbUWvdaM/AO1FQBk
YLm61s/AY16CmYbuq7bSRzLt+wd0Nzr1VnF48fCiHX6XxXj8YooGKREgq6cWsch7TV4QJRA8QGjP
uaDnBboOiGYizr9qMb6rrkS5QZ44dGtHc/7TLweE6ouFBeU1Rg9R6uTA99CTUEfNQy6lPZlDJfvf
DxJws/8jhNEAr0NJn4YK4SSmYuhFcyqUnMTW2a9Mjg0srhXy+aCpECGOzbXIajlYVtxGbmSkEamE
6CQKPa/es3jdA4aFoALUh0joMyY9lHlRVQnO6yh3w7oKJFyT1qTZFUC8KFSYv0ZBEVE91RKnyQbL
8XqLx2N/G7UhagXYDwQPOMp4w1zbuip7A4iLRfjBUAtswTL3FXrHnUBU/ox1odmDirfF/V1c8lKY
a4/aMarziDwYdwgusmrw4vkgR9YaGZtpg8dvTCMMDuZY/ILLQHQDwAOQfeidZgvieiG2ZZ/5MQg+
/+RYP4QESlzRufH1n1W6EsRsJHj620KNhMjV5MQBjnzn9ZoLGgvnvpiFe3p+a6JdBTRoc8vi9Wb5
aK3v0jCO3bC3SqfwMr8n42T91KO0pihLBiQyPYlggHDv23LRc8FQC1t39QHM1k1CiPHmZR67tSS+
yoK4bkXtlIzCxhP1ngymeox05aX0y83YYmAyip1AUkZlQtMIxJ5DkooENHeKfX9Zlr4KiTYw8aDg
jV5b5quyHKg8UDLEblBpxBgiJ5kejULjpCmXjAmFN9SfkVhGkoh5y5aRErRAs82614ey/AiUkySH
GwuJmn9X52u6IBhykB5ipz2GyEOFopVAHXSYSCraeY2fdfnPxR0d7WxIxMCcvqSwDrtVjN6r09ht
HR1oiCB7kurfOXqin+5rM9skc+ugVgXWIhD+gH+H1aZXOivqqylxBdnKaNUVOZ6kvXNfyJIFfBfC
KDNqTYE5nGLiBglVHDkj/+F8Y/owwp55GATCn+uDl/qVUtdageugfpWT50jeVNGf+yosmddMfIlm
Z2D8UKO6FiGVqQcCiBIi/GPqPQ7xtvVsnUeMvbQbgMPisgG8AJQ7zEKVLWhTBw0eUcmn4jeazWqK
MVp6znG8S+8kQGT/ymFu6qouctAVBbFbvCaIBgUMzJIykMB4aJVqaFWKay9NdklREsyOTozgmEkq
57wu3a5X38BsGph928IQ8Q1IgmWfKF3pv823Yl+ZdpA7wfn+9i3co2g2RhIeGA6gENjQG6/CsNb6
KHZzwR3D9DQkDdXrTR8HIMbntU8tmDsSqEgVzCS/qJgycX5bYeKkEUmxmw4TafQ/fp2RxNA4h2rB
ItFmAxwtqv/z1AzGIjuhDHqvGrGH5k8xaVCbWYE8BpvIQ7YuqoNkMDq4gF3TWQLRyDfbsh5kXNNt
ReTcp9O0GzNeG+KC6c+V1LlDae57VBh1+jILMRTIgFs1dVijT8W6+g8rhq1H9RooHoynZqw+6TG8
sKn12C2rX+F07roQ13NJ4urHfWNb2hk0z6HNGaaGwI25ivTIU4EQtqAK4mClD0Du41MlWYNgi3OQ
l7YGjmJGceLBhwlu115J85VqALA3ccFzTFr1xUKXo/GvTHp4T86uYkb0zsQkLNo97srOS7saQjAf
wzcdyz9JwaFMeDiThfAJpaQZ0zUXk4C1ZZRBf8lQp5BTxx4Jw9ipqnAb66Xd1G6X+7ugNXdoiVjf
36ylJx7koccFZoG79qaPLG2rceolXE6ufEbvQEvEdXYywYZit59dDHAeZ9Nu06MzkuKvQMY8CjFC
q1U8C7zITmILT5OTOcr2vlpLQmacGnBxeCSh9e96MWNtEtO0GxN3kh7igWDmbwHk3+pTLV7uC1ry
4xi/hEzvPBEW+V7mVEWRmQPEqCRoWyGpY2aP8Qo838bz9NuP6cirWSydre/SGIvPxKIUkDeFMXY+
8OU/MeaLdGJN+cnR+TcxkdGVXrPD+patmXJfCjRBxQq2+8lINsM7rsasdxqd5jHt4n0YrTBLsy13
PFbb2dXdkzyf+m+SC11R0sGS0d90KAJ3cOrPuiXmz/v7xhPCnLbOn6bQN7BtQ71+jz7itymn3uN9
GUvuaR4Mg6LtnNlgMR6dWAWtNSapWzfRZ442nHpCX5Ne2/87MbOq39ZLqMUhGIU0dYta22RZsJ2S
8d1QI17YtKQOQsAv2DpeGawjBOjNU7IpTt0encqkRaPNKu79udCg8bJpS7ch7g/AnWY2RITm1yoB
OgIolJSl4BuOdCp54EvRMfD9/rotnCWA7/EiA6IUiSE2ghj8yrL6CT4CuWUaaGj8r2WK0ijQcRxJ
S5llDPGF08M0SYAwWV4QwyzNpDWHxI3aHWbAE1B2y8lLma/bAvCLX2K3G8Ofqf+B0nMpaXRseOHF
oq4z6Q6SOTPvDRNZR16VK0MPc8/FjYFHWwFGfi+kPi9YWqip4kmImgrCP0DYbjjygxqMjPibumBM
XKl0sn+mu4H8Jgry1pmj0RjllfvbuLy430QyxjLF/hirfZii6tGtxF3viE5IgoY8SLtyO6wzqnEk
LhwE6IgObwuPIWA+Zuv9duAkKdesDgzfoGBP1zn4u1CdEoKH+2otOCjwqagz2du8XyxTUKsX6ABp
vMSNFQw1mNZTItFKOTfes8AbF7twWSKsBdOGik4U8DIxDrcpAdLRYpy2DGQ1pEv9CBR+UbpOR3XY
Fi3ekym6MQ8hejH/w0qiKwtMaGiRxFOfuaaRrJHlFH9cQ3W77nfrRt2/A0jQeAbkOmr8sEsQnV1v
ltJ5eRH4QeC2zc8CgHxRQ1Nku0vRxGpxSWkXLAMZWQBHAIKbG82Y6xmcY7UuTGPoTkFBs3JX+yCu
HjmPuYWzjOjwiy8fsFckSq41AjNnKseainqYek6n1ha1PzqGZP4H9Mjc8fVXDmMWoREgMFRRDjO0
R90z7Fb4iPJHwLs53nHB0uHjkfyfXSNskAkIQTc/VCCbDTHHI3JMPBjsUJNQmpcQfKbx+9QVknP/
bC2u4P9IBHr4egXVWlIKNAWEIOdPqIrnvxw9ZmVKdDHh6LZoEN8kMX43SIookzIPJcXaA5SqF6Gg
/jG0Bqf8xJPD+ECrxZxRrGzopiUqeEqEAfF4RvLIO5Zqa4hkkJ9RwSyADB1jemhl82LNzCJ3Qtqk
Kc2jBPRqG4croVZpHKROl42A9YFcFR0itf7HKoD/9IbPwR+eqpEX+CwYDr4GQEY0+ADEyG5j3Nea
CCbwaK7X1uMZ9JevY31GD8SpMQfORi74yCtZzEZ2vh+3iQRZsVg7ifqhZBWtRGMjSAewHth4DtL7
NrokEK9nVPK/0gIsvUJrRWgg1iGwEiYaRp6TgVsByCi810vMm0lsq5w4Ot4akTLf2ABDzTAPLOv1
sQDBjzdIKe4BoTBpHsSkaX4OvPrKrV6zENDBIZ8Ck7wJimsDA9aRa3fzwlsllnaMlKdQV/fBMJyC
tAEti7G5v5K3px2NArhkUA+GQ4Nfvlar8gTVAhg8ddHyTTpcZsODb1463nx3nhjmCKqtlTRCm6cu
+hGkxjHa41QcdR7SjieFuWHCwmuCKitwV+tOkmghCWtkKdMyIZX1+/663R4vrNtcnEIF0ECpmVFI
toTEjMQ+Baro5IXFc5PPo/tqqAUwbsAbKL1kFyAuQBIewTiKqIzxeWIrILJENB5EQAeESLAJw3Op
YoZO1fxB9xQ/sXNj7rPnQNkNEfHc8sjOssC4jGYQp6J11SSq7BowTxvsXPlGaQceJ9CCKMQf4IEA
9gGPAPapYQCflY+BhEGMoace0iF5HSJfXk2G1q7vb9rsga8ezyjYAloxE4bMjVFstrLydFkoy65z
UZa1BaOwg4STWpmv4zsSWHxF6iV6XRXQBadVIG0rtg4kVqspi5sNAIARFcRKXqlabdlDPEhP9xW8
TVjNGiJMQO0V4NmbyUQBxqplCGQ7t/ulymeVbiWDgIoFOFGwZdKK1hx9bwzzSx6SLni3oUDEdk2Z
aa7HpQl9h5rmvwMgqsBA39qTwPG+N8eNkTPb0LdXRVd6ARpIZcgZVr5WEkO++HalHGVuYX/RGo2/
GjFHTWnVSPYsaASLL59BJrsNf1tOQyonpE9/RDtecfaMp9r882+q+X4YlJ0IgYfp10NgS7t/xjDN
awfGb2RPUXnGFXYtAFG/X2PkSedOv/KQTjSXbee+2d34XUYC4wzzAlnLdLaCWt8noDL1ag10pmBF
/nVfzu1rlhHEOHj0grdyqWE0bRA+RrUdVg+qSpqN63WkAHX/s/8yKOtY++SRRnEFM7FdoZX+lPgQ
rJ1kqyAi7VdBSV/6lSJutN1b9VEQzpou2uG3XZt//s0spqaMpUDCrjXic6wcVP85UTgkMjwRjKnn
XiiOYaRiNZWHbvjZm4dceefs2PxauHGI39RgrBvYxylNZ+NDAGyDRMwKqPpa1CS20WGWrT2Z4yiW
XDyYD9HePs9igre/XjYwo0cK+FY7VwwHInq4jBUeq+PSsn0XwahUB2jOjvywd+WB9Ft9H9r314yn
wuxzv+08pjBkkAEVmuhdbk5R93j/9y8a83cFmDdloEhCXapB73rIYBRbNB+UwVH56C/dwTyK+6fw
FNHkfF8oZ9FYWvek8QG/NfzeTbLSzqWS5sA4ZjoH+7UoBewdIDScMzbm/PNvS1eEYDJIMmyNN1CZ
AExQ/evDAw4IlFX/I4AxL1Dy9EndxL2bfQL/QSPtUqfrrnOqcI3Xx/0lW94nRGEgkULBEFQz19oE
WeLJ4CXq3VF6F2fq8RWyXCQgfxJqUvUdm8TRbil6wWvx/wicO64ZgV08NJUxC6SFQkVMKf7ZgPOl
x1AZZNk4Zr4UOnwXdnMttXFvRnmPZOj4xyJk+PPx79YAWiW8ftHTgfCYjdHN1ujRFQebK6pzFmEs
yWGMLvf3aEGJKxHMhZTnRWHEIDV1ZektTz5xXMv8VINN4EHKOcd24ZK9EjW7jW+2LbdFK5iY7eKm
SY1kyYdivg2YGiLx3qDLclAwRjn3a67FtZzZufWdgjMEE7B6k2YmkoEYCaNaPAtYiHyg0V9JjKOb
+TSk0cBhavKIxhjUo2aCEytU8DC/m7N6C04VRNEmsjLoxMZYeflaK18c5dEskh44+ZZk6kR6ZNDu
28LiwmFoz9czGuyIjPPRJGVqMAoSY2XEXVr6KxAwElXfqEO6uS9oad2Q9EZVGp00qO0zlmCWg9ar
STuAQqAl4bBNihcze5tzdFL77/E9Uuwo8c8zI2YsyfWyJXnUh6GCce7GqbvUAskkpygpMCvxP8Ob
QMv3XRKjlBzlfi+q9eBiygF4rZQooG2V8R7StxXpWQzgCviL6iMC42uFQB7lG1rYDW6j0MIVHS9f
i8Jm0MmUrMttzmvzXfIP38UxZtebqZELA7YqUOK9/inIvh2OL7LvSNIaSGVOk8bC9XelHLNbI3Kb
1hBDOa2L7DQXSeqdu9a+b33cJWR2qhqG3hqVZgBt4xENajo1LNodxfQQ1EToHIGTvf16/zMh5JVW
zLnqPUnvew1rmDvdqqbRKX8yjqXtkYZIAMMH5BPctAeLc8gW7kJIRfIDyBk4KbbfpZIAIqibanDH
ch96FQEPDjHLN+QXFe8TUwvUllceXDjWqMGgPgLCOvDas+3SU1nFSZv1ME27PBTkY8e73ueNYRby
SgDjb8Hn2QlCOAxurxxyII4rj7NmbPsFaC7mVm/g4lFxnJOJjAFaZpXmnpYol8MhEknh0J6gYXMT
E96DjO2pvZHEGGHiCWXampBUOq/2abUayGO2/5UQ52m3ofvnnKMZy7d5I48xwqn2JgmD6JQLCCLI
q31YbR8fDfqAQqr7tpnjMd5twqZybiQyoWZcTgMqnJAYPuvCeqDOZnO2LulLTHh0G1zlmBdNnvh+
VCtYzJho5NUg0G67flRJaROH7jabPecxwJK/3ejGWGKJpyeYgSFQXOvv+8NptW3IdKx/0c2f8/k/
rCTKZED1YXYPGplV9u3ReRags2qjXPZpvJlWBlHPQWl38q5JbfOF4x0ZvwHVroUxFwzoV9VOikvl
8rx/fR1su15v12vrTI8b/PlH13gjjLleQP1bplU+CxtpTjCzMiCBvSXOsW7JjnLFMRHOjTjmeJe1
WnVg6FYudQUnNVJ5V5J85vs5uCGVL9rgeIRyrhueTOag+2o2xlFYKRcL5PuZk6sS6cUfpcURw94y
N7oxBzzIwjQZJOhmv+bkvUdDo1OPq13m/NhskM7k7RyTF7kRx5xuKRIsqW+h1v71IOok+xBdHLT7
tsgzReZYZ1UX+n3Wwkf29uoViZcHsaUNpfelsM/UG1WYwzxWQ468PlTp6V6kMfYIw8/oeFJb2kqE
b4WzlX27xm7kzWp/ewgZZtToQg15tnI6VJdYINNhcz5zvRTH8hTmNTxOYAur5K8tSn9XTzyDm5fl
jhpsw3gB+tNJL7E74M55hRHgAGtk+PXa2aqTBo+82SdMdMGuGjsSWECUOhXzqh2ew49g1T9kPKfO
2RcW39H5cS1h3IdyGc+v++ii9rYurJLnglC651g2W2u/0YbxCoIWGulkQtbzwRbIgXjbjkaE/ujJ
mbdPnJPK9rwZgdzopoeFEyyCWZztQwA59vP9Q/QFYb9nDYw/CNJcbXIMxoBCr+3z++hYZCp2oB7S
CQ3tHw7VyVtCyFF42x/2wumwt2l5opuebOz/7X3Jwu31MO+NcJgNH8Nu2/XveKsgsNrY3KXlWQzj
OWIxMdtpxMXc05TYfbQ1qGXQTCc2tTnbyPGF7LyoFhnbuvE75aKRvV10xHTHX/EPnlfnHDKWy2MC
awnIy2az1MjBNtfoCn4/Xch6HYEojXBshncI2HFGWeUFsShin14xK08jlWtbxC+o4GjnLjhs7M/7
Nspz9GwOpZbzCqRSWMODfQrKnUtpZlBberDslnC266vf4s55YLnbxVKuxWReSVwq3jtC7pysTlvy
uPa34dYtyBv3tuSqpzL3Sus1fonUFyKA18PpQNJDv6Xc0JdnIkyc4del6TUTpLS0B9COrHTapIQI
TyAUJjRZcwVy/BcLXKnH0Uo6BVYynZ7NM1oeN+3mzDP8Oaq9t11MqFFhyrfX9/Uc0L/a0yong+2t
D+igum+CvMVjHMaUyX7TW7OXTNHbn3F+O5vZYG8VlYks0iKoxK6DFulzrhNzh6GutblVQ5KvrDde
goEnjSV7zup6tLTqa80w9uzZWsmfLYoWm3oT/S9DNDbrFZkJSN4ViLIPCG4leyUe6lX5hpuMZwlf
AMs7lsAORWrHKgTvKETpB5xavQIzgkVO8WasydbfiT+qzBnWJY7vH+5ziOc0WGacMtNrZSxwn4De
hR5WshPQLdDOdnowHGvddgRFoSfa0sLODhxnzLlfWDo/OYvbOJ2vsqRx1IleBJqYtjbxXkM8J6Ux
7kPyEJKilxlB1nzQAhvPr2R1dJDz2HA0+iqV3ttJJiRB5XZMlaFQLoX9fAAPVvuoHad3Sje+jTBr
zxPHCQbY4WegUcBrdn6A7ferQ/HTJHMwt+eRSXK1YlwIksJpKmoQ09PnV+O0smWnbx1CnMlxNiBK
vu+wFjIdV+kAtvW8kvMx1ucn87MmIb7fY7C9uO6pPUhOXG0oichmY9i8yWQLibgrsWzrtp+oaPCS
58UMAI3wKBVRcf/jr3gh3LJDBtMKsFtI+rEVwzgfoqqPRwTHLSb1EuGs1vS/3S1/ZTAZlc6S2jFo
+tl57YcXBykO8sfmPV6Wz+9fIUwmpTTTapg8CHm13wNa021Ktw/k6FO6y9ab//h++StuPgzf37Bx
r4j1iChgf3g9pAda2/QH0oicpZudwe0J/iuFiWh0PVP0qYRSz4VIgIXgHdl5Ue79fsYZdY1sxlKF
3x+T54NiS8cj3mCbT44YeXY098TMP/+2WGXeASaNBh0YQP1hrab9YYU/r43dfFo0O5Yh6V06bnCb
mSv6J3riHOHlAOrvKjKxzWiknlq1EL86rch27bQ2N7vM2yjGKYVZqQeqNmv4igt6svFouGy3D/7a
IW9Y0x+7P5b9h2McbKP//4l2MJR07kdS0ErD5DcE9AU1jTHhSQTyETc+Jm/ib/XUbjMnBoTrR7SR
tv++kmAmBiB9Jq8DHp5Rc9BSy/e6SbyMXj05yG37bz7GdUB8IVqkn0KMcjetcRNaqJPlYKU8Ikaq
/g0VMKsN+hVQTmDOOQZq6MxJr5JM0gRBFi9FfY4SNGFnjpm/3Nd0PliMxWLeEzDVQB0AgMAWj4zQ
G8W8LuXLEF8weYmELW/M2Ffa4VbE3JEEAB+I5Bk1TG3AVLqykhHWx+Q12SJr/+5X9JRcUuIfT1tp
/yjQdbZxX3QCAAeBpvKqdWv36Dx16x8cY1pUGMOtMHAAdAOYLHN9RONcDrWsLWTM00LKQCltreb1
Ki3d3Bp6ekBaNs9gUTVGRpKih8lvfER3DX2dbND3WQbp0SMIJp3VbrfpN0Nk60ePc4UvnE20QKpo
NAM2HzB/5lHgm7KvtpUMsaBWzrtNB6hry43QF6IfQGgxQASgtbnRjLkQmgEEiCW46C/2qXzvXjxX
2O3+gERYe7Dvm+bSsb+SxFwKsdb7UxFAUrXaGyS6WE4s2bG92aOPmFar+9KWngMY+AK2Emwb4Oss
30GelCoCBHi2mMTkUGZOJ5PJR2JEWaGE1lGVZKSejsIBJfhu/YQSl80xzaXMPpAfIvg2QKAGmDmz
gaM/DBhVKSBk3snHn8OmQV/ABgG6Ia7TLQ1XGbWnU7+5r/hC+Q5kEsCbANQN+MQN0CDSxGYaxVS9
KNU2sjZtr1PRjVG+fizWlg6mVdoaBHN3OGIXHuJY65lOyQAEBbQz1wdR7ONUMDzJuiAx7nR7eVtu
0cH1cub58i/+X8b/AEoMHcHcCVYGdrxBKkR6NpQKBNnjSO3yQ4wJhtc9J+Skb30yEYGkHx3+pRyk
gL5EIepEyk4kI9mYBpEeeHfoUqR99UGMe4gkK2sSMBVdQKB7PCSrcFfTd38jEOOYABt8jJw8IGeN
c5zm33pvGZj19vrA03yMp78kIbEeYxcH6QfHlBZi7G+KAZZ3vaVSqw5igp6hy9jZIHwPk/2wBypd
44RZS/71Sg4TZ5stKIUkH3L20RZDuwHq6FfWUSX1hTpJZlOlJLso53jXeX3+7+uHJuxr5aJGTf0W
HS8XyJwcEGx0op17H2C996h24RyO+5t1M0UZdHKaWhb6bLPyDgg6u69JtEqpppPjTqGO/prb3DQt
Tyjjb4M+EaIpxbLa1VZwBnrMKI92bOEwYsg1KJwxjncedMkiHUEAKyR571kXxVZIts7ALmSjK5r6
T8Kp2XYv2rp+ivDyBMeadgD1hp6t4pj6KNBtp8fiHf1RDYmTi6+tvd/31/xWe/T7ipg0psNN6CKb
oxabwU/zIPAuU2nrtdsY6TZXLSJ1Hm2TZGXwAF5fF+W1QaFBCiR7iA8wCRltmIxBoVtWGBJNu2Q1
+jcIQOBvFnXd1naQ/NkRY/1CRZzR4DzxWnUXDtC1aGanzaj39SSA6OKX7AzVRZW3OsKu1sOe9Lb8
Zr5ZFhW9fYzIJdmB/J3n/G89hTWP0ELbz9xGBd7ma91FK4PiU2BckCwPyenwnD/65yAhT0/9C6at
rT/v7+3t2cXeAlAJ7gb0lqCL8FrckIlyk5exdwGZ8uUSgMaIvPICo68WdGY/r4Qwry89H1urqCDk
+fX0e7Xam3SPvOJKsqWOpJt8fVjZ+4O9QnHAPhz8TXB6eNvtnOD4cTwelV36gMzHOSIm2e3CFd3t
ftAPXqLsq3R67xPnM/DtfeqHk697Gj7RTsnzz58WKhWdnZPX/lCSy/q4cyiddjuJTs4GsAyf8oBj
C7EGNkLDjKGZFw7vGuYSAlmLJlcVJjWP52nVdUTbTJv+rRhJsslPwhsPLzTb8Y2+f8WxD8cUfZHx
VFneRTULGumvWsl5oi2dpO8K6cxV5JdKk/cdJFSrbBvW5L0kolPuSmrR4Oi/FWR4rqi8uW/OC3kG
zJ5HiI8gX8XD7WaaeFmYQ5Zn6mU/Y0BKotJTSFaPZA2MlwtzegI6iWc8C0A2xGuI+9HuC9Ac3k6M
8dSJF9Vhr17wgJPsbWQDCgVw4+n40ZPcaR0DcfOPj/uafrWiMzt4JZQ5uXqGETdqA6GVjVNTk5VP
wt+evV0dXveflv35mW/svtuUOY7NLqP0rKcEbU/nfw85rpVnDrcpSJ3QlPgOFUm3Vb5L7PDsn72H
LRlfM0d/UX/yRvAt3EdXmjNnFchLbYzKVr1kIXkvFKJvK3/Fe3HMQcu95WXOox/JaJjVIMS2Tu/6
78cpIcMaBcvz/W1ccvffTIfFtQV1ZgyV3KkXcx2cHh+UncBx8Dzj/AIOfvNsY1gYnmhBwnQS3xsk
3RT7MiEHRlTbHXb9a0LoE+8W+8oV3KwehuCBURDDvwyWQSYe01wASxNW7yCt3ldb37nUhwvBYAAy
7B/XBl1Tjf4Q9yPBVKY/Zx472tfk2XvymRMpqIMcpNowH44UYM+5YrYq6QWB4mEb04cX4hTk+PQj
2AVAH585e8oOukN2Ckfim/bM0UQ0nIVRDO271/BD3+FkDhuAW+HUnYcXN98ejxoF+8B9S1pyfVdS
mYOIvAp+PK85hs5Qe3XSNpetLiB6ejQcBwCe3Z/x57zivm1zK4aLp+WbxsyRVEALg9QRZAP64qPs
+pz82JLp7Djpw4fqRkj3U+u/YE+u15k5oyDY7YzJwC7XziqzL3B+axVw1zeDZ88L+QdIQrpznnmP
CsnN4AkMEMh8DJ2+dDg+P6X9dp0Qd6LUQe0ntEfCQ3othsDfBTJhYI4Wh0aaIHBvH8BKv4UNPZr2
o26vAeeV5/cBRbKHW1lbdK3f9GTCX8yx6byZ+RoJSPtQrDA0KDnK7qdx2Z+T94LyoVlLgdfVyjIn
1ZjS3LAGSGzp3l7Fm3LdbYaXnFqPv4HUWjeo6n08PVWHGKtsbc/aydiaTuKoR47DXz4+31RnDq3c
BJoUpPiQGOiiw6rbDh7x4SdD13WVXUF2uQ0Ul/j/UPNeCpWu1oA5uWWkpxKmRqsAwj8DO3iIERNX
IwJecXMG8P6+n1iI+K+EMUdV9RQMhazFWc/oocsubU41g1SiE+snPeakBhYyldcHhzmisqAI6K+b
pU20y+AHxR9vuxqQ0vNcgbbvq8ZbSHaEnAZCR98Dw/1ckltJoPpCNTMiTwUdSQ946X1pC5D7K93Y
uZ1mZVaTUsHpmYdyR+iRkDXZRqvt+hfOaOaEtrG9L3EBbnItcXbD3+5yUNbEYdxAooZi3ftqHW83
HAmL8cjfU2AyfqeeMHU26SGhsFfaxifS0XGOOzx3EPnwEsvL9+Q3YYy3CRWtUrQM29XZoH7FxCX7
8hUfPJj2Wlgnm3QlgE2PN/1vOTj5JpZxOYGVRrIUQ2xK9ofDQaWIh1Zb0ybkF3F7JBnQL+GvPjd7
Xig2u5CbqOSbYMbFJKCcTMYcgp9f9whJVisJHiZ/Ehyy/uU6eFXufgh2hpbgiPJsdd63e6IZFxM1
Sd2rPUTnJHgA4yRBdwguExeQVOfDoT+QVj3zpnhwjyPjatIR6ZR4FiquG/sVe3tJ6eN27a3WRxkI
No7p8lRkXE0UxImltnA1+73egyflx2au+v+XVpSrQ8jOp2m0yowDU1YvwVvwQ/7UUa8W3nqyP/MM
9QtqemfTWLr4wZIEXQQ94uU5AGlFfOydw6H9/0j7rh7HkSbbX0SA3rxm0ooyZaQqVb8QVd1d9N7z
1+9h7WJHorTine8OZgZjAAXTRUZGnDjnrdpy+pdT0qEhLy+4H7d7ngzGXiYI57eGYn140OWhlP6J
v/7/ZniZooz8npva+bzyBkewnCSm1tYQaGCIL49N3YGBXU/ywg81GWghhhaTjBPKEPbTdAZCSEix
XU+DdcJ2/V47IrcYgWuTC2/UAVuXsJmEN0thJgcwmLIOsCM2ZXRN793XxAJoSvtgtmhyfjxYcf7l
R+u8cEhR5EtV0mCwcUV0BcwkDaO/mEgEt1bpgWGBACM+196ASMY5cnX31X6lHx/vCE0m+rEHnOvx
B91BJV9PxcJRBWJZBQWLW0DelcYXg5eLw1mdQZE9acmKV1yLAJdVKJUt6mCsMe/xN0jODSTczJoc
nNDiUsL//oA7tpUtkhm6TT+Re4ejfDzaeXYfzf7CS8lB3GZjJOJS/foN1r/HP34HxXU9lQuvVAu5
0Ps91hbikDr5beE6/TQe21h5LNyoXw5TE4LoC55P8l0ThPcTSZ4CihYeBiVahvSthUdY8xIRo9Rs
lmSnlaMzz9DNDKLnVZ41ISH4w+H/X4QlrNf6YYQ+3KObbaUv8TfNdisW7oYlFxb4awsVepWBv4CF
OHjmQdjW6iNDJYa8PZ7J+zfWhZ2F22E6TwmECXsRWsuUNayn93eOzkBXxKprgfj9rXFhbOFw0ibP
+fm5dWw0UhUH9btLT9yEIDkz6uPogg4/XOOmvxuBXJhceBpNHbus5jCP4fe5Tt5yZtOqK0t1/618
YWPhPKogqj0uVVE1J2ekXg6IroaX0wmgsrXc49q+WwQ17ND4cj1iAt0w0ydX1CdV11ej1LW9t/AP
GR9HScApc7h4Rl/XwJLkazA2AQn1797WdF9/W8V+3repIKMCqkroXS68BhtpuIrEQEJ/nJ4c4Ahx
EX33Lh4x9p9VcMV8eG6P7/8aWzbJVVLH5H0MHhwJj349UZEZVAnNRLJq6e4VC0qS/xnWsl+uVEeO
B1kaqmuAI6PTJT/ba2jW+y/OCxsLVzFWUCCReO8nhfELYikAqlioGtqMnlhr7mJt5hbuIp8aTh09
2NLsnS4AA2fyzmCkH/t2DVot3D+5/0zdwlkAfpOVLM/AA2KR5tLUr8OuNQpHr6l5fHl5sTRaGFtr
+9Fu958R2Xx/Pyd0tafn/gv0YnYXDmTQPOgMVtiYmpnNHfueY7YO764BNvm7l/KFnYUTiUOxbSPP
xwFwoZeNiww5ZOKQzEU+CLWjDX3N6POzvqY1fD/yubC7cClc3yWeMGJ8b+fdWTHb3fS8P83bh66+
ju55rxlSBTFxUGrfaKB2bVcKXp+AfmqDcmhO5BHpEeYtdMQzAi0Em39c/fH1Nu+R5UHnIRcy86pB
QvSnBnlxT/tsCcHDVJCOIiSneHCrDmuQqdkvLS1AnmOWKAUbKKsttocEgvVcYecxkYKDjCb95P6u
3WF3w51LI4u90bVBwqhdLoELgOi/6s94z9Kzm37vziEwaUj16OPWpmuO5e6T5NLsYmuIYi57xTSb
3TV6EM4kCzU6zL1jQ2rdosneaOgGm/LP40W7myW5tLu4f8S8nZh+TGenqWC8yC915O/T09Y40fXs
4L1NeWlsefHkatNUaSEdp5aqJaTQNtNnkFiavsb+cfek/WPpJmhtaqnzeH6ezjNw58J7vN10p+/1
Vti7abpLQ4votEtjKWhnQzEqQXqnm8inm2jofELHCG9K1F45ZXfjukuDixsoEtVGbOcFi4mZzIh6
+v1nnfFjdQIXl0+lFV1S48EKM5V+Vi0F5W4FkLnCDV6gcKDrawHrT4Pt/326OXb2Lxf+Y4r8FgTA
sIhc/XknIVV9ZmwW9MyaLv+muv1W6CkZN/jLekZX8+m0MSb6niUAwNPT62om++5VfznRC28jCOXQ
jQK+B1UnMzVya3jpDFvoV58F8xZZDhw64CDEQQUIAIPFilYJH7dD2sMQk5GdBu1NUps+6gOva4f9
XuB3aWmxqGLHqFrUwtL0ivCZSahCNLODpwHkFu50TmQTbKYVF3Pv1F9aXSysxo+pMoCS7BhpZIz1
1GIbpM6mJ9R7AlKg3mTbf9bqLfNv3szpBchreSxb9OpWI5BW5zN3RigIcCnhSGBKml7YZQVuKKip
0M0zbe3U0+0/axx53NoHLBa1Ez2EibwoHYF99T7TwuSPnc0G1E8/RZYCy5yja2MsLSG0Hk/33er0
JcZrMd1pin6OVgHGy40KxIwBR2W9I1DupsU74MzIyY7mdtMTbSs9xUCQBNaI1i9b+A8626D7J/Cg
0pNBf47I4PpAg60tlnJ2Uo4J+pZYkQTKc29Km2bO9492//X8DJY9gEnW1v7Ofruyu7jS0koJPHS3
KXgi9hSZcOlcoqX1+DVh/V9ERzz+zohhbKZfm2ZnM863stortvYFi3uubHhtzHh8gW9L72hD/kJP
6/PbWdyc3XrzxzdH+8/jRb+XWpg7A6DFBDU/BT0713M9FuDVSAFdOvbxU3jkdRQZRjc159TCc+0G
lvTx2OAPV8figF0ZXAxxBImqn3QMdhmw3VxKA3oY9NBmQe92Sp3Pzau3f90YJHj7qXmgkI0ydqNH
VowegpVPuRPNi1BzR88QejNnAd/rsde5og5aXzNH1TfjASSRylH9qhirCp8k9ClxxaYXPvJJIVL/
neZm3D5HvR5qAwnZghT8Z1nspKgiEY5lsqlFO462oJ5Ns0On0m5wmKSlvHqsmH0wgQeXJH/TNQzj
PXze5RB+cvUXd99Y5GNTyBVz5F7rb6FxeC0gqdNqOw90is+MU3q0a4+P5+1e6HJldOEjx0nmQD9Y
MkeG1Svc52b0h+EMyYVawGhSoh4ot2OPJxb4iuc1hOC9p96V8YV/TIJUCRINI85agI1f44TV/SdZ
eBkLPS+hlMC88NlKKvZOAwCOyD8bZYn8LQW1FAe1YI4ST8va9FTK8URr/3YuVLYN4W9ZOe1vj/xW
JDKJ8IllxK3dhSt7VVw45ylh0PnGY84FcAPz9O/LYS6XFcbAGGgj7cmrvbLI8zxenVOcCvQlgWCb
h1TDDbWZ2qosBAUG7+ir1Nzl++JVNCJTUUiCGtbeoJ0BlAlNDyuH8mfHPrK72FxVoUZSwMNuzTnN
e+X6M9zhpaaCjce9ftyxKPIkJrFq0zpmumn5VoSQLgqc18TQZAAKMwtyz0+PZ+M2eP6ZDXTbYCJA
zrR0kxKbD7Ls8d6xfNNCotYx6b5QEPkqU73SXhm2JXKxch/f7vSFzYV7UrvGywJRAPhX+S242rNE
N6c14rXbMse1kZssW64loIKFESRuUhuXnkLObqF3gSE/xRaabdQnxTOkkbCgBTJxA6Pw9A0aCX5N
Bef24TB/CeDeUBiUBA7/cu2NtXLsEj6TMVzBQxH68HVgEWaCiz/z0GGzCdbEQW4zwguDi/llS6kK
0k7yjkNlNw0AwN2fdqfsJqPa79MjXLYZImPF2ys7/DbOurarLLpusq7IPMy4d3Tjb/cc73MImAbg
vf3lme9xOAO4UPmeI2rt6fk1eX59XtnLd0/2PxO9FOZRobjCCbXqHXOJsDVpWNIYzHP6hKgGDvux
sdv+kXmw6FeFyq0mc4q6yIq0fqs1rBgwR1e0vOfoKdt6xkgiAzgbKm5Y4xewjwNBP/KEfqCPtJtr
xujlev1+/B23cc7iOxYxJQQa1TznGA90AlZcklwx+C1UEUM9NL8joynJtysbj23eNtIubC52tBow
0K1VfeaoJznRzWFrJr+PZhiTo7Mj/S9RIJ+yafPuZnx/tu3EUD4/R/3zhCh3LbKdt/LSqUKhA5BX
qD0Dx7+4PTS/9GtvRKSDfoY3H4mp6dgdgnO6h3zYRrX6Xc+RTWLUeN6ItrZpfkWbim5KjuhrXW13
vdrlpyxex6MwVIzX4lPqxJaa94GlkuD2rz5HIogebBnn8SLcvqegWANqTrxd5rEDfH/tVgq1b4Re
xSlHnNLu4UeNYYNjDa4HFC1Woul5Ey2mWZtvSwU89zC6DChTVklzTcYmkxo6gp8ucxkVvVB7bSUC
u02+zYMS0CEpyBKkvpe9r00YtVWpRAhIiJ6+tL+6GCk/+SB9Qz46MbqTjTS0skomcJvZuDa7BLJ1
sZIjDRczyPnpMeZSjMi2NGUTQTt9e7xu9xwHyLR5PMjwNyjSLuK8GFTQeZTDVjfjDZ472xTs/hT/
Os7+ggBgUoCj+VV8zw+ooQDq8YVj07stXcO83rv6rz5kkfvI1VJp8wwfUspE3EfaRvYMng7qc6v8
bmjakqJfUU+5zWjN83wx9sVxjYuRHaYYJt/c3aAXf0zz16+d67p2ATa7+pDhFMv0MP491iVpT0Z6
5OZOrPID13O2njicrd3sapR4RAlM7Ry6Z65PEHRXYxQFJOaY+EZbgL/KZf1D0UANz2w1S02oPOzD
D22gfWfVmvl4H9zG3vNc4ApBCg+FfPQfL6wXmhi0bQ8nqhBvl6FvBvq5kd6bPDh9/+Ro9iPDSrR3
d8AwK6MLGUz4Py7l4lGVRUwc563CHHPu0GFq2TxbiwFuSo74eTDFY0zQX51V0Jaj8vxhbNvgxEPM
URNpGjlC/FwwZ1kE+W1mMjQ1ZNABeP5bJnyorjBRTPBYbCTelSJj0ryVaPPueUM/OUQzoWQAWeaF
n+Q1rspD4AxOE/McNM5QPov9aYDCIzJOBVVzypdv/NgQoT53vB5NitFNZHqL+k9FoR16lBU/14UJ
akl/mZ6GGvSgoPgq7xRB74B7C1fltObIYbktZ5VUAcBv8Jov4R2+UnhiEnb+STAVT+fM5CwqCBib
jECHQcypKhhZZZU+hbypkD4l/kpI8ROQLj8AhAqSLEo8CCKWODil6dM6KaXglGaoKz2pKWBQiOMy
p/9sRL3/nMA8rddvU7Hjyo+mAFGGTNEm+5XnFHCKqIRaqJmCpcBUG9oKcz+paOTM5/RSnlKNcj5h
5RdRI6HRjQYrGalisgLlLG+rqVQzh9iR34uJTvvQaT2CDnRO0/NNIJseOtT/eEhEHJudN2tNRykR
IBkX6sFn7+uR9+fxEb3rrjRBE1XAbOZdvYitgrr1JNaTgxMT0eBQkujMU3UT0EQ30w3oyvB2gMQZ
6BieDqKe2LFuFC+Qr/9UPm3FkfTG1OweFPgrZ+zOJamgfgMWk/nNBi6TheNO+UBU/FHEGZt2XEHC
iRZPrcISqfLtstx1uzClTELyVzXXM8aWvNdqIN1LI9NWXDtdty4F3wI3BiF3De3DyzB4ROUlm8Yo
PDXoTC6ckdOTT6xw+VeKzDEeSBEfK5/ynM5ImzkO6kkddWREmtsPDT4xGUeTaBYbXPfer8kg3PZi
QbVw/gNnCXELKqTXzigtojLO+zQ8BQ5zDszce6ojm/2u8fTeeyUp0FSdk5j5Pf2FLnDE7rQIAHbW
5v91b+b8HVBRAYmICoV4YREv58MgV01fhadkfNJecXykbXpC6rsdn5k2BIuPWf2V0fU86axqla9K
t3Lv3nmZgWgGrd3cfM2J7E/8c+H4QyadKi5golOJondHayjaKRAfrL333GBGty/BKLLtSNXuEa4y
1cuQm6Vv9CrJv/xDLO08BmGfWUeH6KWpqLRyLd0G8ddfN++xi6+rhqCehPnrGrSQBjQKcTHBBU87
LX/xWNI1+uNzfeeBrOBGmOUzZ+0FNDdeGyyrqR2bKUhPEb8tAl3+ZD2jjfSSdfOd55lwMeGRrWxO
IMEJOjtTSfy1qvptghOaOqyA1hCJRVWGW4aBXlZFbCfE2am1shzJCO8DsCN4V71/b53kxK5JY905
qFf2lmdBLprBi2AvY781XHdA8z2e1XkTX98a84AguT1HUrK0bGUY0oxTfC3LTmCv9EmBRPvX/0PH
1O0b/9rKYq9wHjr9ZL/KTp3qtM+DK5iNq22QrPYrO9dFl2lXzs68F5bDEjRVgQgCUBb8MqkADELD
CEKQn7zquwnMoXnr8hUNmjtPR3CJXthYhIJ5KGitV8JG4ZwbnrCRKx8Zi3WrEVWpf79KIh5XcNfQ
8oGs0/XW97TU55uuyU+IJdrRQLYLMl9ibXBvzGp32721urS1OGZFV0aJNNXQnvndV/A7hHWDYBtH
b0xzkM91S+vOTHLj8QDv5FkReCK+hTQSYjs0iV+PMGpLIdNCpTgFHe0mBBDKOc6cjjGLjgbCtqv1
NDbYJ+G7TCaCfHYTH/3WZp59bctIv0IuIjwkenxbBUSoJ1Kk8ylNMltRzg3z1tbOVBtq7XQhsi2b
EZEJ2sZGxIkRzdtXby1Xerv7kKPE5TUfK4TTy/dwkQldEPZ9eQpCXZJ+5dlObFceIrfeFyaQQ0AG
QYYA7lIoOclqj/G0qTyB7ZsMw2uF0nf4wvaSPTrZs/zyeHnuPHsgJswKkBRWETcgc3G9PEBoCSPL
1uUJydCuJQpHOyeorKDdy06tVy/ci4RmYS2OEW/+kUuLWTtss6O7PtD4AJxmDdk7xCtLKoYoSvuU
CweMdwAADJRoPtL/QLP2pNt5NdWeWrsQ9cejvuX00q6NLpL/ytCzQBTC6G448qcv8yt6TSY9cTkw
zmwaNBuYBlUsEG+8Sg6NOvux+XtLrM2vCZx7iAwtD31Rd57A9U15kia98Eg/qFY8AOmqaXr2GTZU
qln62OIPE/PNLMs8ZhosGxx4A6+XOdGExivbsTx1ujCYOeqKWcYRjjfU7/KtBVVRSTQjY6jH6klm
cKHZ5qQX6fQC7AcJ3VGm0E2TPssIOVx+1BGZJWh/qSAaFNAqoZNP66fhb1bQATCGFpqcX2pI22k3
BHaV2vIXX9OOscvCKPA2WWXOutUewENyJp3DwBSQtC03ETfwoTp1UnUKBMI2CU2q9yilfmlW8UiF
/lcIjTTvTQvM+GOUXgZRF/tX4S+KTJIE0n6aaWBwMwXV0FI7QnmnBgi4cjpAe3idxVMUpTDF1gY9
UNyW03PNxH+UkM9+vEjq7ZV9PYrFruTKpJBZSa5OaLMONV0BCEbZCWDlmrb19/QFtARKQJ6V/c0T
4n9MqhNFJqdY3kgV1a4hQDhteNYa9VHWo8buM0ubnhJ2KzJGXpiVR4MXSTjkT8qv8EUojFB49/sA
4SWJRsM/iL8bz1DybVIR731g3MoS5I2sPSt41P0tI6tKdSZ8izWrjg8xZ06M7cUmL9Fqn+PNXezH
qDDirqRiQCYL4P0AvxJsGMgoy1SA+W1dGmxlch0d+6fgqw30UuORysGfTz3wmIG0Mp23Lc2LTTHf
hxdxbNhALqxSxerEbyJnx5wPrZWWJEEuzWJ1kHcGREZoS6a/BU0MvF6NzKqs0Fx7H0rzsi3OHicD
yI7oEuQcUDW//o6yYwIQk6nVSTj038rvfF/uGycwORAT+Md0a2bQmjmMdDLjvU+UnWRFe5a4SM+f
EvJOwXYJSSIWGmTof2PpWwxkmS1ZvAmN25XX450UpHr1pYuH0VjlQlwzSnVilZpm9ffcQiy/Zi+S
hVWNzWDN3r0Nfzkzi1xQWQyCUPmYGe5QmTXqNQJBZRtUFaoemJ7jmdxePCR2YrUrHvhOmeZqpMty
pJCxcgqfgb3xHL/5bie9TB/irldpXRO5/ZhGB3FHrkfxZpaZi/jXx0edv3PrXc70shWgj2UP2x8z
rdk8DX06IOkMNNDZx0kgoYmanC44uZtR6cOj9SY3cldwZnDK4+/4P/amDDJZNCiBmG+xAhIqoX2a
zt/hlp/yc00HN9OryeRlvD5dHBcW2SYzcYqMtN/se/E0lHqJRMu++cNGVPut2GmaEmlTWnlnRDHx
CFMTraQM2HZac9418aE/MpzVT1uPNjoUtPc+T9qv6LmDE9nEuqesjOlO+I61hdqngJuVh+zn4txz
/ZhoqRLWp7HXgwHB47eca1TNErvltyxb0qhk9pXyr1/NsIoYCjkFFaqLPzN94W1UtkulUPKwl0XD
S0j7NgwBUX4Frt+9ymuMrneqTbM16LQiZkMR6Mf3XVgrRR6QHCaqTwGyO/XfoOFNudlV+TuAQWJh
T9FvqQtJI1ghFAtamiX8SkRx9+hefMDCqUVBG/RsHtcnMXYSABcRdjtN7Ki1O6x4iTtpv+uxLryS
PGVVIKgYK7vZMYfoOJns5wF0NjJN7WZur0LGr5lbyel7C3qZ1MFbjSQ0o43xWZDS/E4cG8oJuKqo
b669qu68CK4WYnGA0MUmjKk4f1zscIWdRiKRh5fHp/RO4gwxG9KLeBCgX+LmlMqZjLRn4//s6Kj+
KKVjItnSIY3Bv6qc5NEtW4spTAXsNgwQE7uyQZ7WaIaPAbyIo8WGh8cfdCdjM3+QgjcdPgcVm7ns
cLn9VD8ZOxmrr+AKb4P9YPaI+xA1NR1JmO0ECR+JpaoGEA9hvKeESn+STbYG4Ly3B/G0BCsjWDcR
SS+elkDQykUpNdiD4OxvS9ML3qb8t1cDYOANK++Ue7bQ26koyqwNKi5zl2URx30vB80JGOHmNwIZ
BhluJAtRf0Dme2V6Zw+1jBjUGZkKkIqCoHYuSVxMb6DU3ZBPZXMSelflzuo3A85hRQEhDYl9S5Bq
qvpGWccbPl5Jr9x7D3KXphfnmpOLFBr0RXOqfnNfsSBQYdRFieaNCkKjkNakFfX8VZasYV+LIc2A
MsgrV117aN8pAQMRdjEFi0OfZ30eeVLdnAp9cI7RqwQ396FYryqSxQdF51eO2F2HemlvcY47sfAL
loM9j91AbDDmdyWDdHmEistz0ztqS6G2zXJU6WzlqHUr3vRu5KVxwkz4+XOBLFZcEyYvZ5q2ObUp
CiqFW4iGWFJv2BWNZFRaRGsO0PSSePJxZa/Nv7zca5eWFws+Zq3M1Wh7OUV1T9oMQbGS0nQyfBaV
wL9xrU/NZ1b+TsfXunV5zfHH97Shw8fjz7hlJZlLgYiQBfgUlhV+AqaLLR9zwSAlCiZgRBD8BBZ0
UeczWkLvnmin4te3un+WUMMJTY6eJCd1VSMyWlLbksOvHYF5xDczgjKbiEzwzKQ4n86LTwnisBXK
HC69i3+Nu640kGZU58zI2ENMc/pkcjcWHSWg4Zk7qL2eF/bjyfiJ/m6+AEyYSBBAjhg+5/oLeDkO
Bb5O6xN3zg3pqUdCsOETIrIGG7p4pwDiVFvAC9eDObrgu7C8BCX56G+D19amqlAHC88Q3N0FPpUG
qoQW4INdvwK5uucRkdP7349cnNDCK3ktkjBNVU7Gkoa4XVO3LFCm9SmixsdTcge1h/2BAj1YcVls
12XeV+JS6JvWFa5ACtImmTgT+gXw0NTHc3wcncBA6m8FzXT3ZFyYXOyDVsliMCrV9amJkU3EwzXw
9lmkR8rKY+BOAfF6bPNj4WLDVW2Ua6nwMzYN9BfFtkWrlqAja2+gL8IBm+ZWAPlWYmSglH48r3cX
cUb0/rRZg6zw2nSSJZ1StF19UjfcofcTWk2wErWHRFm5QOfL+GZPX1haJjemvtCSAJaaDETyfcZI
pl+X74+Hc6eMM0/lP+NZrJkvRFwnguDrhJTaifmSv6PSzoDhELZyRtjcCXa1t5JMvBMBgqte5DiZ
0yQezM3XU9j2oS8qnQR66iYwIvjGuPiQhJU98vMgXUzflZWFS2i9QQ1B3FSf+s1IRaP9W85c2IXe
2qXR6MmT7wpfA5JyHGXNjob4u0B7pzNYZ0Bv5rCPX9cQ8ne2DnYNSGbnapmKvrDrcWuVhMxtxNSn
pH8PFUhtd88dWiVDU8Abuu+G/2SaL8wt9k8fBkk5MV59KrO/bQ5xFfWriMOV43B3LUU0BM3LKYPJ
8npMiMCjqYE076nVaOx9pwK6KeI1QPA9Ixx05gX00yHBv5QJK7ihZcYoak++Z/giFHMbkJ2vUXnf
3TCA/YBCG+UXXl3eIUwliwwixfZU6Ykz6Jwu/g3AizmhVbJC656hOiFNHfUQO3gyBi9gvgblHhUO
gFYYos3rFfl+fDbvIH8A8Ueen0WqAVXeZR5M6z1VK/O8PXEZKa3yxH2xre4bGq3NBjkuhSIpjSZY
kQW1hC5tXTReKaZI3Q6NYQMp3WTtor+3gy8/aLHaSjxpbSZm7UnhXkKZ5onL9JswDnU1Ir7oE8DR
kM4wU5XwQr+ZzrwlQ2zjTR5XXOO9CwACRhqoz1EAkW8eMgM3VGrXVe3JTVFoB5+V0x0mW3kZDyM6
dJFcT4yUdFu92HC7auUav+OXr2zPu/Xi8vGEUu1iFqsyoKg+cbtmyFfu7jvxFA/JpBnoBvUSRVn4
5HES6yKd2vYkpACaDbumcL3WTuon0TNXttjsBC69pDbjcMAbjxoHUHz4h+vBhB2nKq3o9ye/15sz
4EyAZFkAVmQgJNyBx2Dc+mBIUWmv2ygsPjZ+k3dC/UFE3waQSbOckbJErU5DLk5FUnbHPHLOE45Y
8+UdQEDdb/OV22C5cX8syagSQpQFOaClymeXtF6eRHx7bBPC9+mm6NldEEFJLGieo9EBcnZlYpeb
5L8Ngrtvhs2geW9x+8ghy0dNpbZHhkc+GH2DnViv+Pe7JmbcOErvwOQsQTmQEk+yWAu7Y5Ki0ssH
aH75l879ZxBoPgT8SNJQCF888WQtYLI0rLojN8kmoz2VQkx8v1wZx03ZYTYDCAmWZu5zZDXheg+2
cst102ym0mWr2qqWulE3/Zu68W1Oz3TGUIwQmjalw1HNyp1i3zqBzZMe/m5lQy4vmvlLgJYTWRFl
MTBRLwbMTWo9IVjqjii0hDZeVCpa5EnKQC7JDVib3fK5037lbo3qx783rWrIy0BYAYkZfMdiEtgk
UistHo4yKgmhMe5yqMNH+/YlFl+l+ii2TsfvZP5JyoxoD/a3FftLl4ORzyTUSI8KuMShXbQwrxVB
GeXlcAzDgJYMcI/qCdWoWnRqZeXlKszree1zZlsAyavAcQAfulhvtReZ3vdb2FJYgqtVi57Fbiei
WMegpxn+HNUvpUv1CC84WbFSMaBd88erDVmoyFi9B/UmLt762k3Qfy24MWflmeFFpGiozG0Aw33l
mo2cG1wMtGMprt09ty7z+vMXKyVVXs9UCqaqURwePbAcQcXPf4m17yQmmkASjSa//pPdwQFUKwJM
gQ262JhhIHpxEHTDMVb1prZrQ2jdwu02vGgU7zn3OoK7R3O6eC99tEAH/ifWoTKDxzUiEW0ZuEbV
0Cjs1AzHtnoRh5ZW6D8ePYLjTDzAHgWO8IWdqRXyMA4TGVxO8/6NU4eV75gn9nrfaOiFxpUIL4Fo
U1zsURmIGTwsB/bIFjFDC15MEWuO2YoTmF8fV1aA4ADQGiz0LPpEUIW8PgmMHwuFwqjsMZpM0UiD
Qg+HmgTMy+NJvenVxWm7srO4ebGNvDhEif44HLTXvCL1ZnBqinLw0duqDKl80m3S7fajd0Y32ITc
im+/OfA/5hVcvABSzSnT62F2SgdlvRzmpa0/7KoaAFsOxURuhuNOxuOx3hQPf8YqIoaFd5VE4Dev
jY2tPOAtAmNccSw5WyntOjNSASpMEQlrhTZTYQeQUK7TYhe17WdY1p9Qv6LRaJVrTv7u+gI1KcvY
RnjGL46SMMVZzs3fMlSg0x0Sa4p2FfMUC6ujvgk6MMUARwoyjy47OPfFFE9SKaJsGnLH/hshojg+
Z0cxoyrzkr7wc30/wBumGnW/PYBRQeTeah/EoXnvTv8W2ThPP7qRAKDhkbAAp8D19HdJnLRTnHDH
MXW1lgElfacA5978jqonvl/DY91kJmdzmF0VjSHgv5dvrrJ8zOLBU1gQ4IGng7y555l97OAcnQ6U
ydv3Vgfgm7wGaKS0n98eb7V7q3tpezHnqVDzmh/g9CbDvq3fKrcE8L+ZrMdWbjB6P0NUJUDbEODN
dabrGW2jNOwbJeOOO4ztDNyrhbcOJO6ImVMLJPSWFYO52DlyJDYmApa1k2Dgz8+5834k36vUNjeP
1//+IMRRYJvBSi8RUp3iRUkpe+xR70D1m9Pjr92v83kX04m2Zm+VerKvLNd+fd3vn8EC9f54Pm6K
D7N5+Esok2oq5A9vOmd7AJKHuOaOSm3Up3SAZ5YrKiAHH2UlJA8FwiOKfO6mj1TJNtrTivl5VZc+
WwEqDxcjSMRuuKHSsfMRXlbcUUBaMwHEu7KrIAFm6Vnrfg19imbl08BLRiNBsDDWhf5YprMa2uPP
mD3HzVegFYqHjxNEgAOuN4WC1qQ4EAfuyMtmnhhlj8r2Z/HGx2bXn0IENI/N/ZTll/YAx4crQxsl
KnoLT1a1kloXMccd5Xwfc1BCtUBvRMvOhUZ806MLYJJsIdEHz9Q8vS5O0ZsoyUSOrUE+CimR/a0s
0QGiONFksB2FRlxafQHflTj5sJvqjIypUayJ/93UjeatggATiwWHhDc8fz1L49CA3aPC0UG8EJwn
N0RhTLQ5MD+9foOh7/Ec3dkYCqqBwCbPCsA3JCrAvsUJA13ao3AGOh3cyH8f//6dJb/6/cUSTLJf
ZkLYgNv7D1IgEvp1nc5VJct+bObOZX1pZhmT/Bdp37XcuJJs+0WIgDevBUeQoJFE2ReEuiXBe4+v
Pwvac2fIIi4RZ070TOyJ6dhMlMvKysy1lobyStSNGMYH3iHGaLQr53dlmujmmlQZ/bJk8Puc4Rna
nnu///k3xTqs+dX3U2veSGPHyh1+f+YtVPDf/iBuO4cEoZ6v2Fq4AK5MUY8LTegLpdBgytv/CU1p
Hz3cH8vaVM1B6kX2pwg9SRjn3+d/Agv1+lWszZqB+e8vDIRj3LbSvKViAkwamVwVkCOjdYG9/5m5
B9bZylY28S+V6IXFyQuyHv1rImRxaqiPaeTIEbzC0CDyF/105mgNh83PWiPVQnB0tU7zlr8wCpii
UKUphglRBVlnPjfq49f9lVq6lOBjkGJCihCvJvqdGTNyHQ+zqNOe3WdPnJ5vO9KeIoib7fqVytfC
Ab0yRe2KKAwHRcxGSIy9xzvFFEPC79YIQNdsUBtD65CxCATYYEu91klwaNcmbL6gqAtFxQsLjwKg
X/Aup85OkChswyTcvPXQVaejccAGdepI1uzcvKBnGNmFHWq2oFDAiwyu0bOP0rX46fiOYMcntNEe
1pge5l+6NyJqzpi48KosxIjAEu+tPEcX1+NiFFQMiGeSlMcRfjutCfpje3c1J7Q2T9QZEXOpKupZ
5+cMbddHtI+LlgBsQfa4dhgXPMDVgsyH9eIwymhtr6YAhnb+o/Un1gWzN1aCo4XzfmVi/oQLE74E
xELEgHNe3u79nWd0Zu+wK9fkgu+/tEE3WUVg7ZQjUPSdw8fWTl40Y00uctEAQmzQDSHGVugwV4l8
3kNzFcIJwhk+mp/ve6y1n6eeydDSKXIxxc/XP9Ept6cR8uj3LSxFX+g/+88IqJtY9Ti+8eAAZtB+
TrCrHgfyvdXsp02ysuBrg6GciTLmWTcg23k2pNHqWz0/rwxl8XRA+BTVR2BCbhI1SZwGXcuBZx3c
ojkJyXdt8OS/CCDnBPi/jVBL0mRj2SU9jARGYWr/61Ti7Agvfp1aDVYppXJs8es5Xsq8boFyR4J4
0togbor8iL+u7FBr4UdhF9cZeMcNqNU+vGSOZHEbrl8l6V30IxfjoRx7Pwk9nBbGM8cuKVThz4Vt
rCz7otu9sEG5dKwHm4cRxvLygtQ8uj8Qr0DPu/EJ7z48PKy1q97099FzN+/zC8elyWHjDbjdz+HG
2SuP+vMTtHt2bwfDff65P7RFF3kxMsrd51NR9WGsIbR8SCzRcSfwuK0NZ232KE8vBnEeqQ1GEzk1
Cd3tz8P9MSyF+ldbjfLzI6DJkHfF8ux3/iFzzufHBpwPZMXM8kbTQIAGekgevfjXizLFalY1kjQr
ZmZASH4DHPOcrzHtLRnhJGTOcMmDWY7usOvANBKpeQDCV121R5PDywhMAKRaiSOWHOWlGfrQFECZ
jS2Y+lU73OCtbvsrzcdL++rSAHVivNpXmGaCAXTC/JTP/NvfaDuuHcslb3xphDomXt4348DCCJtA
J7AmwkPuyEdu6xv1Jv8v7vlLW9RBiUrwHckDbPE253qb3FkL55eXBHVABfUwdF9QXh/cR2AbHqA7
MWnAkhLRiSbERCsnZWl7gfxCQgYRGRztF6J34VgauYviyhMEvIDeBKN6zXbIxuiFjpwovNgOcp0v
/41F5FxU9J8jCU/n/CfWH5scdP/nkOR74m/zwR623UHfoPvwQTK+GKvVh+Paat1oM8weFGw9/zZL
bY0x9yKPiVQBGgmGxJLoKQP8DQx3xs8DON5+foA+xJ96o6I/VQKv2Vp0+5uNpV8Blx9A7RdI1ged
kuMDMNOThSvw5aUx4r1iktPp8ZE7PP0EZmD+bL7uzzc/X983duc2FcB1Z+QJdbKzzutTtojm6xCW
ga9Mn2Xw5hagZ94edJPDcnvnCDU79BGT1VEvveZ+G1X+ZZ069lLHh1HDw/rLC6zvLC7WPUd2fPt9
C6jcE3hvQyOz15rcFmONS7PUakNtgWvkGmY9UIOpX9kWQpqzssj9uV08PBdTSy3pEBYi61ewwsrG
cWYiHQiekVywEsQu5hAuR0Pdl0rdtEzSwU69BS9iTvb9Y7uXEgP9VQ9fKz5UXLqcL41Rt1rcxA0j
JTAm7udEWZ8QYeOdtMc/YBn76M3o1TMQrs+o7wEj7napfMq5mYe50MMC4kINYU7ZN2hAfePpZ/v8
+YxSw8rFK82h4s2eRg0WpWAUeCSZco2N18tSrPb/hHhvb4mjIEmlENWeOUGHzbwUZ8cRTyOHNnRW
j1OT/P0bg7Ac8rTVpjAbtFzWRmSq2P7bzdfPnNDyrUz/Keyfn69Vn7fsfJD8R1uDhK4OuhFH4P0k
H1MkgWqTfyjcASIt59wOrOC1cqzaronveH8zW9C34REci0ZuALbt3N+sN73Yvx7w4iOoXRQNaR5P
CT5COCauAEBr8pTu42dtX8KabwW78rRGrzj7lpt1QqMCKo9AvOGJdB0hlb1SCUU5IaVbdIU+k0Pp
CKSKlWO4GO4JnMAiBoNMEigBr80UvZoDyFdC0egNAFhncnoRLRoGGqzMlZ23GIhfmqIcC98zgpwq
uXhGm9rkSK+ZE+hcaWsfP0qERkyegGrnR7V8Q16hP1qKny4NU76mU0HKKkyFeK7c0MTp02WABtYc
2m0zHAeuAU7g0aCmseiHot5oVR2F6D9SpnNRl0QaX6PmaYzsUpTs1yFBezJXETFbK1ktDA2QIVTB
0YSHf9Ltu9kgjlHXdOx5p0lmbXt/QR2UH9dYuhduoisrlF9LxKboeLzbzpH0438yrd5BfWSykuFr
/GpAWaEEq1Wm26sXp33Go4C5WJJ4hTpxcdolioDn6LmADIaXCJY2vdQB6u2A3PmZXnTVExqua1H3
pOeAt1bO++2Ar61TAy6ash3KjuvPbGdMQECUjWB5eUgK0SkaUZeVTRXzO9Ayrdi9vUBgV5VAZyaA
kZEVqYCjT8ZWHdUcrUmjlXRbRqnJlE/o3CxMMT4E40+lWZEPCrFhJ0k1+ASUR7Tz2k2ue91X067c
ZwuhAD4HRIAzqhi9rL93yUWEK/o+r8RaNZyVv7X4MFUP5bTJmY/uR+5AvfCEO7TdrFFELriJa6PU
HIQi4l5ORHsWwzamytVm1ZJucEsFoonRZhzfmAZUQY6a939yY4yOPQdqQiYkU/Y5ivsme15Zk/lC
vHbE199DeUi27PoQu384T6UxZjslxsWYm3IGwOeDz51Gwke5sdor9Rtb3poFUQ0oFJBiouGXU9Ln
Jdf1w5nd8r6uiI9KPdg+L9l18RGp74JilXJ6iBLw8j9pwCQO+b6onXhyhG4vJHpangauJ01wFkZb
Fo9qWK6EVvO4730gtU5dAFhbzaILMOqFt0JjAjtsgx2T8dPKabwBA6M7FtvwP1NBrYASjwEDSs/h
7FcvsfekgPMZWVBg8ePCYuSzAgDhaAhofsIUpNuq1Hlvz9SPEfdQJU8cb7H++8qeWPJOClr5AJpA
MRygtetbUwqnQhV8bjhrSagOZpYWse6LsfipjepkZVL53aA//FhJpWey3LBjInRKooz92SdqupKE
nOeZXgdFnDFz2CZo8qM8ZaQxQxbV03BO4gyrLWWio/pysuILbi8aSby0QnlEAMOSUEgwYukt6u3O
2/UcYQU0t34y/dvK7C7trAtbdBlAjiohZWrYihmXSd/V9HvyPuQPPnNDQfcBuA7iTXTIhyd+PKDX
SloZ6sKbAWNFwghhERRMgNC8Xt0gVEthyqThbICKipuMtDOJVhHJifYjEVXr5f54F56Z1/aok5TJ
mRLiCAxn0U6aJ1AkdXBzFuLpzEYbv91vxj/47yaESM0IdZzENtbKbAutKNefQG3oDvMh1xI/nFX2
PVGPDVsSpP/NPNpAkKGPdgrECnsuPLZxY1T5u9x8jpApmjIH+RFQ2O7i4DsvTTm1xGHXFADjT49T
Zse1dFAZb1OrvV4wp7opnQYdvr3Y6+NKAXchRJ9H8IsN0ObyDjUCIONlsP4qYLcKdFb37PlP5eDa
xj8DfaisgbeD7cpWWbqvoYKMJmhAjli08l/vlGLUpFjimeE8gGtENIq8xMPIH1E+7osmAtPHOO3b
CfH0f7NjLuzO/uniYh5Kv5HFWB7ONQ85nc4IgfiTCkEXvZOS6LEYWz3zyhW23+3RVtz7KUGnQ8iD
T04yAvktjXPiS+AShp/MdvnK1y28KbAUCprq0DyI/tRfaq6Lr0tUeLqpw1JUoDGXw6+kOODFDZ1Z
PnJ4NOT36I7desnahbTQkQu7M1kuWn9R8KEBYAkj9lLkYzWkoLMiGbw2srqTPTyv1czwNHBF+Ikh
JCbj7aoC0PZ9UZyhgsGFM7ExQOiTsFPwlJVPY473z3/x1JJmuAwHgC0ShoDcXS9aJ/fQ4CgAKamG
A4CEpAgfsVcHcArEXQbWgbNfkH501x6vs2e+uB9Qj8CpwPsARU8wr910mQm5mrBi2w+uHA8mZH/1
tiCeb8YSOt15yICACLdY2QGUA6dN/j6VLjbA0JdT3DIwyZUCnq5A6uhZKq8Fy1Qm48YKdfhGP/G0
QkRoWIGjWngDEecfV9qObzO0ztPz15UztzwoWRAFtL+hVYO6AZtKbFKxbwe314MTrsC5BkdE9IzV
FtiijND0d7Vdmbl7mJAFdpkdQPtGbn3d/wz6mfmvUf+/zwD863oXRej6UIt2GEBj6XSjD7CFrJdV
bXaAiMeRwfqgNESym5VXbikqALixS892wlax32H4oEY696YH3eHica0BgC5v31ihzgjAxtGUavXg
qrWb4Gi2QHuFRhx3H2X7JoS5yQ4SybU/YiyRsVOJChhRXJj35/j+SiPuvJ5iD26jlBBvuufTat6T
zmfdjFCkfjzPKjz/8OM+LxKmV/dizBtysG8w1IjRazxwJ8Xw0scyMAU8OjKrhiQaWNw0nU0M0N50
pZV3niPGhT5NNsLNRjsgWFo5XdTN9q/PRIsEgu/ZicvXnwl4VTc2Go5wy9r1YOT+tgYNDGA63Mpk
rxma//7CV1QyYFNFP+IU484izrYFwcX95fz/bKr/jIWKkJmB7/o4wJFpDPAa4tRyFlq9wdneJdAq
MUAhsfI0Wj6kyAWhyIUYUtIoiyrnt6IXsYMbAvk7JAWpmook3XebSroCpAZ0lxqrhXrx/ZHOi3Lj
6i/MUi4K3ayjlAaYy4F90kCslrz6IvjJ/M19M3Ss9c/m+LcdJCqu1ywA7JWtRNgRtE81sZMT09nj
c1z/7uDgvfM/aqPoBDI1PP4Z6mscwotXGp7FYONSQFFEczjwheRHiYzpVUPWFULG7IsfQZBA0Vjr
fNhZzPDMeGu7aPG6uTBKOcCk7ZugT2A049MHlcl1CcJZUb4FjlySwHmmq/yLqCQOi/MaZAiO19g5
6HfwP9M+l+EQbQpAClCuA9nFsucnDq5fSpHxbs6tEJvIv31wpSVC5rFVRqcELZUvGEHc6FlVAFv3
1AVgyApyJ/Z31fShaPs28bapv3I90EHfzcfNTvXiHPcVIi8ofsCvyZIleanRaCevtYXB8Ko9gqng
kRudwutWtvzitQT2duSvQSWEwO/abJbmqTf1s1nPB27cbgQ9SX0AgrTPaZBMVWVWksnLA72wSO0D
iMXz6JGARemJ2Zy9E7cdtvypNDQnXAk5lh3XhSn6NkzDJCiBlXfr1OSss2fIhmQfTBl8o8kBcl8r
x5rKev6zhBfmqHsvK8MsQr5jcBnOGCcdL1/ZZX6Y1CgeMn2VCnPRWV1Yo3ZzoGpxiBfV4BaZ5ExT
u/FLHdREkCaQIzsAbYnI4a9eBDYHEy9wy3g0xE434TqqBOP+yBcv/JkHf5bFRWcgtaTypDB54fP4
lNbmu73EnwthZdvc7tMZIQ2WdVSRkdNTKdec12D+9HNudN8ScD/AI67VH2594pwrx6/LoGVRhd8X
/sX5m8ZaCMcCBhQ/OzOVDqYkH9wKoWiWQORn4jtfdF/3p21xTEjGQj2ABf0jjZfxRrZrJl8YXeGt
R1klglg1c2qPIMW8b4fmDsXGxJAuDFHrw7ONyI4jDOF083rzB8TZwmZ8EQyOhFvFHAAvr63vylRk
AiGJytBO/Z+n/2UV6V8fgSKgyGJ6pd9k+cUEo0QoD4AojS4v6z6YFUH1b6yRE92eCQwUdU5QOYAZ
TKaTvppX1pmcgG4jVZHRbwFfN7nIqIe1GV1cuQs71NmLhX6aKlEa3Qj1dwIxH7CXVq8V+4AO3JVY
6DcHch2UXI+JuhgYLgmLhlVGd7CgNGw2VmOIoHXtt6o+HsikS6Y2/9ErMwMjSmwX8G/bjEAmLyII
hFcj8NvDfv098xpcrGMZa3nMpSq+B0+lJLI8JAqUtVEvG1FV0CEAwQD0AmVk6BLB72FEFq0GlJwj
9IqGZsVtLYSZ81D+Y4WKnbUpLwuZgRUxes2Ux97OkIBDDJQIHz1oZkBrJwxrFJS38TpYn5AURWMu
jgLOwfXIxEAdO96HTSW2Iu1vH9lKcyg0HXxeK8d+YZNCJQKHDe8hHlhrymWOXCoKqKUOrheT6gx+
gGTnHatV8OHCUgF7hyojzjXkB2gSk4ZTRy2u48ktIhZz1h4LzZ3C0rzvwxbCBpASzWgD3DEwQl8A
bdE0Qz9Fk6vkx/yxcguMKi02QgvN6yPY9hqmw7qt3Qo0bym8FswCbg/eUsgn3pAiKQgYlTjD6NQ9
Q46Z01ismZsTHkGM+d1aQqCPLmeu9Y7fLt211fnvL86YnOYgP5NgtQaTJg9W54iIA+Qoz34U6U24
WZnb29D82hy1U8B8gixkA3NTDErUvVglpK/OXb/1HmNQaSuMKQomIyJ9HoA6t/vzfzNP7yA/lpk+
a9LJbf6qz6B6i/INo1ibRq9s32ogaj5T1K4cjttjeDVklTqGTTkFRZ5lk5uFhS6yb6X8Or6Ba1Lv
+5/7w1u2BAwmALHIr6qUKxPrNsFtwWCbtE8R88x6H0H1I3jf+ZoaAF13+Wevzrl7Ge0+HAxe7xpV
69qwGIPJjVoFSt+hGZchwYXLIJEIpZYSrFheYnSMO3LMQ/HRNfVKKY2bx3J9V2FW8R2/Tclo+6PG
OiUTX4xNMrmBk5tNYOTBpuBwM3lPwaO29fSn9il7CL7X4Ne3sdtsFh2kQKSz6MqizPIp27Caj/07
At4rkxZtseCuEEkDYYdS2fKP91d04d64tkfdG3zaNmmlwheN7J6ZnurPXEf+lDXkUCXF5CBfshIE
LE8sJhQsRKIALSPKIRSKkOZKkU9uZ3WWbO6rI3RV5z+OCFzXV6SzxF+5HRd90IVJyimorTDUfl9M
LqtzO9FQthJa3dYyEXTt7p89+x8rNLK3Uvy4CyZYac3syOsg5w70aXN8/NORd9/gUL7Dg9TOIYcs
6F/3l3Fxs16YplyAMrJJE7NwAc0EMlKxhKJHBd62YzA69w0t5HuwXy4s8dcHEwx3DSflsCSytsij
QSudDAnqDew5T9C/fy4CUPZ2Ns/6elFwDl4K+lg7TbviaOfzf3M6Lz6Dep9WdabWg4ZNpHnvofYn
XmMdX/R0F79P+59JAKFlUM5rmRaPqveSCEe+NGJx7e27kMlRkBjEUUCYj7q9TE1oVklenVTYNYMV
6OLLhH7QYtNsEkOxjhkRthxa1GQr24JepX5dtb50XV5ap+ax99u6YyJYl7cS5G5LPdUDK9xXG/B0
oaUZHwDW1coQ99GeccQdUuxkrVq75PHQtTbHkXi0yrSwZZp5XO7XmOoGKhjMcbBUtFFKRm0WMyUT
Z8i93oDtF6CqxOpJhv6mtXhsyT1ATQ3dlRw043DhXO9plL/Gugu6yc1fmlaPH6tzduI/lc7IDv0r
v2t0Qe/wIsl2/bHR75+nX31MeiNf2qY2miIlaiay7eSWZklGm0ehujoNjvfTufUD0i6oJBPB9vXP
90J/AYjcaPWvWdr92T48P6uQ6dX0x4R8+vq7fa6JE5KaMKTWzU8Xuhqme6gOvCXpjf303O/kx7WY
csnvXH79HFBfBHftlCh8nmLmIIPhNrvUTURyf4LoxrNfrwoxi5mqEqR/SCdfmyjqLBmTeoLv9pO9
lAeAhwm1umFYNjELfmL2ad8CopLVnZ7LhZkoeemkYBVGecgXrPsfs+R1wCOFFwhUi0EESF3ODdtx
YxnykxuWf5XgmCUr3vXW62CQGgewCoicINJF/X4CAR1PDCTVRWPhKXZbN9uu8n4u2IBQx6w/rIJT
F2Hg9XyGfC0mSh+BmOq5fGFB750DgZ5YA0hzeWc0ZAI+vMTsX+/P3IKbQw8Y2gfRPYhGKRC7XJuV
ArbLar7yXKsIzOkV4ipO90c8I6RKat0uyOiIr1CCZD1jgvDpaa2VcOFyhn1ISIC0auYdE6lhM6kv
9G3aeGBWhZb2ln9hDvFH9jUQ3tE+tD2IzM/lqbHR5LKRdOHEHtbUqG+dDOh0tLkRggWABDJ61xOg
BpznFbzsuX4aGyAFK8eTxJyQIENCs+dXXNpvmvLarVxbo04N1xScBvSmhwp1Tphj+MmQwdKOvN2b
khU+1iSxYls2BlBDhOT8KBvgnT+8yuT1wOnpqXcGkzV4q7MB8SGTCf0F4/5+uD1JM+QAOVxeQ9OM
RufqtWCCzH3se24ATiGxcdrx8b6BhUDl2gK14UK2SLxmYDRXtBlLeqttKFqCz6h71Z6h2vWU2dwp
WMulLUTT10apy9xLU7QGDxhW/djsJhs7HYTiUA/U19oqFk4x0iGQ0YWOHmjA6EtT7YsgHVS8fyD+
RtrykJpQNhcBC2rs+/O4dHBnHiocGnTSKJCXu963Xt70jRJwjJuOkIYPTp0j7JIntFeywNKxjrcJ
DmhUeRZ3/tE7MG65Eh7QA0VFUUAT/YyqAw0TT5PacqncDWUhoPsPKTo//MoKiKzkI6mEWs/LlcEu
GUMQgCwdxopUNrVnPHbk5XyK/H1TO9kJt8sm9SeiZqURTCuN9LQ7mMd1aYraKc1YVXyRxP5e8Dwn
HNSWMCVjlTUSdT56tCJkCVh/7YlCh1q0USrQGUa/qLIU46vORzUywr3sxPC22KJ/7u8amtQZZ3oe
nji7e9QoQSF3vWuQihSyImCwHxJwN/N6YSVGZFQ7pHQTBC0yGcyK5FZ61E71ZsU2Xbuibc+rfBGU
yHUrgngQtjUBXen+WZ7svt/4+9AZih9/4tBt9XXf5OK8InxHZx/qOaDWvLY45ryn1AzmlWtsXjLK
gSXsW5RD0M57HB0lXDkTy7MLp4mKN3worpVre3nc88kUY/NMYfKUDLlRdhnhagheCI7wHKRPfAh+
dTKouzI/RslDohR63dkdBE4CEFEU3zyQsPen4Ca7+Dvr//kmulMX/cAVyCowBxrYiyFV5W1bwKLG
Hl4idnM3OiTg+i32IUvWpNVpmMDvZkNrDsp1s8IgcqrX0xE0fdYGceHvJcJV++hv8eq9FxA8VHTf
HbaTYNVQenSF5xEK72uygXSn4Y1xau25HsqiagHjJfiWUhM9r8f0E3zqerwPXSnQEZyPO0gRPB2Y
U8cQNPvdn/j5JF3e9Jh3EUDDWTcXnLJAZlwPPhfhHtte9Pd+ZqftsQ4eBu/Ec+P/0Qx1oIWsH7kS
7OL7+qfbQif2/iDocOB3ELKoQLDuV0yCckyshMZLBEhwvGr37oWV47fxSkKPplWcFwo1CkVE+hu5
fYFGOwYiz+Gd3QX7yFHtwlK36Obe1ntps2dM+aveA9OTbDVj2hcPEfGOHrI0G5A7VihSJXsNNf37
Q146MFffw18vXJKpJdSHWlS3q5dO/UAdkOSt0Yx/q3e1fB5rA5un6k2m+qrdGLiXkoTps4Tczv3v
WLiIrj6DmnoV8tRMyGNaEg/0zd4E2uMHkTHidivEdiStWLup32IV0PCKNigoZ8yM0dQ+qtJAKf18
CPcBQLF6rHOvDcgJRzIBwiySCYKLEH4Rj4OJhMPPuGONoCT5DsCytVtivsupc4MPQXoXfcJIv/zG
PRe3RK8koxDIfbjXAB6QSCYcer+CXNBAgk18RPJzL609AZYclYQQSsIDDE885Hyul5wbNEEetDHc
p7UL0M4AAj2rUraRaIUPQ7YRNEssDdk7J+GXD2x7oLp4D0HU+/6K3yTX5zW4/Iz5NF4MnUnSuPfl
KdwL/mfP1XqBflGvPqYnL0X1ftcWZ74wisyUxRbIptf71hfuShl5fXQgg/gZNTbKXw5V4MNVK9E+
ll/VAKzTki5xHok/ckA/Q84zs2KN0OL3Arhaa/QlwLWApG5mNQWn7PWAOYmHhF1SDr9Q7BrpEVlH
R7jOm91J1qc3/N8ff07voxFjQ07ktSKxERDofJkF+hgmRCvfjN6R1wkMrGgo3rQQKO3xMNINgKLJ
zjcKJMoipMbW3hOz7775bmQDIE2OkotE00pMhQYCQbTA7rviHDKQRKrQabZyEG5c7zw3iPAlEC/x
PHTnrucmARW57+XdsG8V9JyDKTSO1rJEHI1gU/Dmn3N7QMUCGYFxUEbahukTLQjG/ah/7HedsdHf
KmP625r+BllPXv8zkNeQfKSYwTfRBAlQZtiyg75e/Xg+aoQjxPk4O38B9zFeO1KZTw8PAjG2bqe/
/6Rk21sQniQnpIbwgE30zdxUc+Bs/M/K+On0z5/WnFmMEr3Xf+SjSHhr1tr96iwJ/65eWU8qkMAq
gZgnOSDJJh2RorddwX7tjfeMPLsJMVv9f3kMqBmhQji1YtGJOvqYEXuqzxJjsH+HDFsT4p2Ko2Ur
+YBf5Be9ky4WgK5LMl3et6ICc7v9B4SUwcvxkhNn//Xh2I97Y390KhP/cc3t9tN2vyv7bWPcH684
L/G9L6DeVmk4QOyewxfIH8ANubLufBytb8s6mQaIBMAhbXbElolNzI15cPWXjWsSciJbYn8aqr62
JecTf+9rqMtXHkXRVyZ8TUxK803R65Xh3obo1+urUq6+C+Qw0noYaCoHWOUEl9xP+838lVszT0mG
Te9MZr2DwnP4wACBYmRvor/m6NdGSTn6WlVDLi3xEXlxYtGci15nPgZZOEGMLo8gugX8JZeQM2Z2
Pnp/UDqOIXVcrAV3a59BhajgTvH8TMRnWDNdGdm/HXNwfe1istdwws8Eh0/HHnizLBBMNcS1zdPW
dp9eBV3fPT/gBH6tLf/tTcyhnUScyw1ILAMsRq2/13XaWIRdsk959Mc40Lmr88woP8LsFeTCeR0Z
Kev6IFUZ972ns8BXI8ncIG1WGxqAtvfPxi8ZJ7UbNW4mfgZskwV6jDobCqNEvcRMyf6NIZ1hNI4P
IWrmkBwHI1OJtIlwM4Fewq42qoMJamzVJx6cpVGhVAqN32jfPGdrbf8Lc8TjVYE4jUe3IiIkao6Q
j8hqLgvqfZhBlCPISx8Ishqi1YXH2hrvNSYv+aXNgQbabKqp+StmkMjMtDw9xEoClNeYBVam8qGZ
aWNq93XO7KEa45tTyK6hRW5vSnwroFTqnF5Ftora6QMvTkrOR/W+yN9boTa69Cka1jR0bl3YbAQr
BQZkpIhoTlXAzoOy02BEnrO2Zw3EurmOOrm8BpuDGsdNEmOuL2BPyBDhnKsN1P0w5HxeChUAbIhq
AhFSwqI0kdYL+Qex9blPX+yiv1MwJKwus1Bc8Rim+R5HVU5sQJM88PGPaeZWPfBxRlil3EeVldxh
HJnwJ09iGeJ5ea/haSwMrZUUCMd7LfeOE1J9L1XWF5D/6qWYh9BBUkDizis7gPTC3O4Z3h9srp2y
c9AKkaRHcjAIpPQS9NlIbNzaI8iAUccfcoZzEqlLXoGZB+QuESoogke92HyVQ6S+VHkZCBBWZwRo
yzZdGBm8kkwvbFnXdawrZZqPhSsVNeCNBKSvbPQTCIrn+0RVPU3p0GFa95OVi1KWO2GrpaMVgsmG
j0jQttEfULBJiOUEoWqMSOomBBLhCCEc2W+AwISWrBBWSIPEYk04OZDBqF+HkXQQczVPnVrLgIfj
irBA4hZJSZQG0NTH4fHeyqWuYCLB5VPGamrzk9yGG3wE+m4YP2++Gh/bBu3JYg7RZ6/m0F/PohdO
VfCTpIvk5jVXvQGnWWpCeSf2zLTP0poLnIDLhscyiauUtLlUuEEiN53RFVz9MKSs/zpBWvFPJaY8
hIT6StrzUaw1aF+a1KdS4bXSjlg2Z0gyik1vcGMH6q087gBEL+qotodCjX3oWvbV98BJGmdISl4l
BsCTJW4mAXJ81hgKsYdHHyuB1SLlv0tJ8xgbhBIMCs8ZE5thrg6AsyvzQg9Cq0hETdIm0GtQBPo2
hP7SM2QiAERqG6mB1k/MyraSVZxmAIdST6RG8aUFQEuJMqsEXn6f1Bq8WF/FxTHLguQJ/1aeQHku
FEIrrQqvIdOYVA+5F3IRWPDFCgMrgsYO+8ID/zPD8iPER7Rm1w/sCPotAG2+YzkPGUfIvRQ51arh
aysH7iQiY85KX1FeKTlp+jzRTJ4REoFUAys8VELvQfavk7xh01at0pKqrFkQBIpx8DdP1favJnSA
I0HssSlJKw0A0+SZCuKJmusiMsgTFs33m5bVfZmvQmTdpi41kyJo0TQvdhry1GJcPccx9M1JicLf
aDBpHYImTpN9sFh3oQdgUN+WD/0g8G9SXYp2FLDBjwSgJNRkq1GyiyjgOF3K6+xVGqsaxyDEsliF
2OSBISgiwxNh4tpx24dVy+yVCm/Qfc0AuWZyWZgjhyFNIq+jFtN9Dn2lnQePlR96TOVDyzaanWCl
oC0bdcNX5491RPgQSXKdYydU48K8EV4mMYyeUyZAYlGSA4/wg4ZsVtv5mIPcw14jytDKr2zaK1hV
Tim/gY7I8EqqhGn7PxRdyXadOBT8Ip3DDNoCb/AUx3Zix73hZERCSEIgCYmv73qb7kUS+z3QcG9V
3SqYlmL3W9x/os0tpomg37fb3CH3WdsWABad23qbNaaGwi7eU4yWiw5o9forqBDuUiIjb0dZsgdV
M2pOS+NH2t2m1a77pCb8QgzkjB3lAxqyumRwgopkyL5kdl/mVirVkNMxSHZKzHq73nVJkK2cAnkQ
Qprvy1JK9+ibbMaDEpzgQKOZ/DPb3fDOOYfPyI9qbjpbypR3ZOGw4Sh0gjFiS5rhG2QdBmzIgMmB
FobvaNTqQpZ/bulSW692RvF9q0pCiTis6fcas4uxB/5Q/Vpri6Lv2OAo1bGEi2+Ky/Bz2Y1gXcNj
Xl6LODXmaaYchGQ9LVsr95XltzWGQ4Fmdr0nA0ZQWqEqHFfISUam2FEfSX6dMKT5y4WF1pj6GpLy
lKdm5I9Qv273iYgDiBs0g3u7J7lIu6KIeAd+p3t1StMplj10pDua5OKwS5cMMv9RpVYX3Zo77WGB
EBN6UmHM1pbzrXlxk0KBOYnR3amKTe9MmppcaqfkB1U5We8ausEFOQluucjSwOpsGg4izrOWtHli
jHIEhyXlmPVkk5mDacC0PwQ3TjdwCHNc7TpX89N2GF1djkDsG0Vu1BfgwWJ+2zOyTY8kcTqFTLDI
LxibGjFjhzP/B9joPbZ5ethfm6upPQEf4D+RL7+/RaRc37JMmvLFudqarlH1+u2wMyiRfAll2WGk
OMfwUi0Tf0FEJT1OM3WAk/kYnLwrimFDfmkzLupC+Fz5dhqN/rYKsO7XtHKkumxlHJ5Dinumq4TH
lyaFrH+FTRnxjEghbzs5Y8DgLSlXUBVFPpjlKWxL87RUywQZvqmxvZMVijnkdA2p6LO9HOMDsTtj
PUtSX7VbzJU6qdFSMOkDPn2XYn0uXQX5Eh7jNM3DV4cEn28oM+DTAY+S8niQzET8vrVoIga/7bh0
aQYIuWPIYf6ECrp+1Xxnn2jY9gnXc5rztqQ8rI8bSgF3FZKEFwGF5nQ2PEEBNJdUg9I5IjklibPi
vNx+Wb+yJsP2Fg1yyke77F2eTQl9x5wIrDqaMfNjX6rV+baBp+l/IyJ6QjvgQddtQvbiZ+4Xkneq
qfMn5heZnZkCiNsOaTKEu9KsCKIHN8jhp7W5OL4Bg6eil25je+dZnkAsE3Q1349RjPWL54hXbBeZ
1LbzS+JxRNyk2T2O8xIKp6RGthBTWNzdQLflHbYpydKJLRDoo+fRThcYXxXqBKPC8V8oRVhOcirr
Z6iJbrBJXu+in3eCLL+t2g02KIdUrB+AhK492XWGrEokkSW2G3P8losbDcQOGUFBE9aV2Xu8i+SZ
VFMcHrbUSXYtHf70Egbqq4tPtf1W80ZNnR+WLbnZ/QjzMHJOHsgwLn/UVM6vsfQx9JbN0BQcDCNA
p+3QeQ5IURfbHT2KQj5qEhv4EY+qpliRiNFpdZ759DyG1L/A28uPbzoXZn1ulo2N30prs+/SajhG
bCDOtofKZtEfSLpC8i5G7EzC35UNCaDcYgDHhOoDx40NJu59QVCidtEeFqoOu7gPvafJv8PPi+oi
xl726zJWAjfZypbsPFgzo9JDAQoZj8w9Q4usK392IuX3tkwUPenaNAvmju1eXscsMyNsRWjG+mYx
Co2acOn8NoQhHfskDtN3zJnovR+TYS4ea18fU39sbhkvB1s15J8FfuQduhl0wGmA6cJPMtJ6fBuw
h2RLCDRh/e6aPUGVJVBDoVho6j2+aaF99kXhU+kethb5h8Xq+C8bqnQ5Dwf+szM7yhfN0V+2FFre
H3lKAutyTNO8bmQ8fpc2adgpHRr5IkEb3mvfoFHxfBZv41BO5m51MnnNQwMG+HbforScs+YP0AT2
H1iuGF/lIBp4U8jR+HZ3a8nOCVPH0jGXIoSlXPQ4dVx5mIJqsiVPdEzC72L2TdPufEMGm7AcAYyk
wrmChU9j3iIEscCfZqP8w4YUU+VSu/WfnPXw3dQevlsGR+MMf4qZYNU2wwHXvN02w8kt+BQnf0hw
vFF5ecZBliDzcqrHLxOkRincB0z2FXdINbeiiepTxxg91Hzej9fId+yjIA6448sRT7ltkHRN0XzM
Pv5NbT29pGI4MOln5W+KU204mc3jYOSTwR2PKoN+ZKqscP+TSjnMFeTxifKNZa1P8kOe4JiaXxbL
6IsLtXxfQjpchMpA5xBaXsSRNB8jEfLRE+VfkjUZhm4uhrQ45X5N/6MsAWzDnJnwOmxT9MlUFuLa
5KzGC9WuYpd6TIw9MVjEqfvMJYs/8XKHd2FIDoeCJ65F0W+FXfcveESowXmzAlOf6UpANZmF3I8l
uuJTGYR5HzJ4VAPzR6nfHjPi1lvCAobpNpvBV8oGQeuTWDVDb2ekx+xbORS8L51OdI9W5lAo3w+w
REDTMcI112xhHcymqPkb9xrPPN9GhrzHCUnqFz/RzeLYwvXzhOZLr5d1KuVdOa5cXHPii6zPEgRW
vNQQZkpsTNxZ86UYiZ96DHv781bPcBZTiZuetS+AoyTjrdLI8hnlWRLyGsPtK7roViM7kre4O6sf
TqnyI7cTmo6l2OH+QprJoMeyfv9C3ErxXlc8hFPJDNoldDFh7aIem7nV43KcSpzUaZetYNvbipUK
pd5uUAojGdA9jCXGrSU6DWBbxa4fM8clRWWVNveGuwCZZAWVbXs0ZDlakVAEMTe8/jFmPNftpqKD
6jZEiRq7UPQ55LpY2tmMFVgpV4qqLTaJjLFm5llATeTi72Gs56TNPZ2nntkKMd2TXtSLFoL8SRpX
A2CjXsbe23VWnasaRbEoZ8hXKWJZ3zA+WLxsMzbRqdjWemsNGcPYrjKrnwijJe9iAZakxcQ2yBFj
OSrRHRr2fyt4G5hAFL5AHB5Jjy7x5fyMATP07DIX8q/PdvElFWxUp2ZZsSWnSjW8m1E1IUqbi7zu
YeVXYoBiUvhMZeHj1yRh03pOMhw0OFFM/Q0rj735nTUA6hI2kj6ls4YuUGXrcwh6XE/zgXHkPmg8
APwMvX+VY4HA6dEIjg7KN9N9fmRi7pJqUXtX7U59cRWYhTGdyh0/FAUsWtngy5b5PWEtKnD7YfN5
eq0R/gWQiaMcTjTCuS8STGLWsiUxMNjDbuDtUKR4WDJbxN9JrmlyLsoRxyDzDY0nWh3sd3Tb8Wr5
XsANbgC+gX8yTQ94suuIahAha7JE44qnXpO3mM3Fz1TnOjkl61RhyDIVedVnEByMberH4x2ndZC9
GCdhr0PNYtU3aOw+m3koktM+VfJZ8iNUJ0pm9hnRrAITcqUtW7OgHGpnBh8tTOUq2BHMEaduthJO
X/fS5fpScPip9ZiDSdxpR1rUqchwBF8laFTI6lc9I5G1aMbPtCi8ukczodMehw9AS94QdKtQVSI0
XcNDSZ/qmI4woc0rcV32KdanfZ/ZbzN7+VUDjEbSshG5uRq5meVtoeMMXXUUXHTULxQVs5Fy/KZT
tfJzww6LzGQN9807m8r1RxC6wc24lfR9lHI54EOYqLotDrhi47xb0LKMsljSK8xxjbjooYRRZspQ
7zY8pHOn4RhztCjN07LbSJo+V+OEkzuoZHtes1SjuBYkgyEH/HVhZKVJxh71mq7uoVwdekXMB4Ic
gTqWotYHen+tdjvEbhdruJ2UGUZkF1YoFLFW5ktbYQkCZw/TgMeVFYvvNxaKpls5+oAewPA7fhxc
FMUBvImNpfsottSEzhmDZgy+Op49S5JsQGEswKiWBox23OdlGjgqKsSB92lOawx0YSVkXboWY9pu
AkMJbV1PGzy10DkbnFBbph6qCVEzvU72+UtOJV1aNEc47Y5EFXm352MxdXk9QuwutlHXp0EfAgYr
UhmIM4foYGI8csT4pBOMNtWuUUuq20RLG/OBID9qrkAgAF4Ha9+gPfmbHJp8Hqa06blCdW1xaYoi
bwesdUx/V87S54WNdADSL+rnZR13CowwpArVpcDX0DmDHYlex6y5znkp/6OpOd4zkkWMe3gS/mXy
COhlcoeOpChC0zVDHF4poqZLFBEC91+dj7jGHeQEH3CLh2lxWgqc6RSwlcFOVrC0a3BEtxTuNzj1
DgxZntFPL1CGzcVWPbm09MPFxbmeW5JxnLFO4I2e5olMIOhj7bZuR3xw000DzD86Fir7mW8qwIlu
GteiRXsNsIft7vjZ7C7/o2JeAb1RZfbmTdz2lm2ojbpaFdjMGqa1eRsrLXCH0lz+9qKiqqtuFT6g
wVXiAN/G/KbF0E511qYYBZjpjHNs52ieBhkJQd/la4z3ZEI/Dzu8H09NEpaxnyeZ589pGILtBI6D
v/MiaNL6ItFPelU54EGut48sLef8ohDN/NQ0RvMeVvuYx+ZsS9QTFaJi16r2W3rO4p5n54l4kMFM
SIVNlg65P4Po2WFEUuY2PB44WPfLzgFT9R5n+1daTjPpM44AlDYndc07g8Qr/jzutYz3W/DFXz77
tenGA+myJ4wkyLyLxtnfObPp0pdLIpsTzSAG7ZZU8uYEn+jsV4MhV7yaQxjfcRQ72WkyfKpOjab8
L2TmBjVjLTfXZaNZ/yOOUNStmytdn/lZgcBYscq6LV2qH3t5AyADBJB3mhK93y06YaZbYprrE1Gu
vFLkosZeYhogbdUoET3s0HqcKJ0lv6goZdOC8aE4RUfSfDGWUNcahnpKwzMWh0JfYxAHY6ERVzWJ
QGbcuM6vRooZUPGukU4+2ZwhqBglVdP62IQVKL/OwzkmCddtPLAZulSOCUBlCUL1TM2KcXyDjoz1
80jX52OqCtulOJLg3rSMydetMPV6HcdbU2FEwOYacDlA4w4kEzK5Wq746ybUpncqC/9NWF+68/Ms
UO4uDQfiSRFavftsugf6LAk0MiQH/IKHKO43gbsPBVaxPGgvAOIEoKRfEBexrx1Fv3ZdqzzbeqFD
sgPzlvrRMpfgI5QOOgJ4R8CV59D8d8Ma9wEuNHkHnCNin+qYo1RSmPVEEWP01FJMWVpYqaJeA0Zk
m38pp9XaEu235JItNS7VKULh38O7I1FXlCBSdylW52+P14V6IBasvtQxn9gPl6/DT9RikXVsCpzB
/M4sGYJFQso5EN1EkvspVWY/Hx7/a0EggXprcmcymPoAlbrZ3DQAhKKLNeJfXbOeS7VVb8Kk4n4f
5wrTxUthSgQVYDT2ffRBLC8w/h/TpN2PBNaHzUQF1JECumkTQoxgqtzwMB3AUzogKznyLGbtj34V
Q1j6Gtjwj8gDaiOtp/11rOTwo2RH+dsM06F+CIUC8+umdSi/Zbiu490xiJR9xacMrD+SrcSlBnu6
7CEph2z4b9frgRemzPKYLrv0naLziJh1u3t4muW1Ef0Ig5DPFfNSWAyFar6ZvcGUwJB4ibIkCYN6
i4vYcaBJuQFYzbY4wlZztlrCM6HZKgDwAwJ29fNehE3fjZnVKfytdGXU2xxJinex+Io/i2maSF+i
wMWbXjV/nWfNIb5Cn+T/zGqyDZBxUAVo8KHtkNXjmsMLFbWBX+XZ53Kp2qQmTdYX7uDqRLg9movz
5eju7UTqDKe2YqQnKFn3exiEpN+BkNsnU6OLuzmCUnYaVz+VT/HY11/j3KwRI+GqsF/yOYFPQs6i
BIKNlhH9N9UNeHr8JHknhffmaqsQ5t5tdfD3HnwVzuqbwwTKt9Q9yW2Ny/sWq5kDftAVBniBwmP2
c1uK6xxcIq/WayiUW+IUy2DvugOMlzkh+JuLa9BNwjSB3S/iwPtzniSfKHsR+TE1IoHjRyPLvYfz
+3H7ZAXe3ygYOiLQHFX9ANhu206Dmw5EgouGYB4TyOp2pc2h0k5YXy2vKzql+cQbHKd9PorBnMsp
HYcLRkTy70WNWgXPreGk53aO/zGk8KKSdMsw+NMBGZm9pLufpzuL/FL1ENLGVT2b6mnqK2El/9gP
HI9304AiB1EIAGxYCiA8t+XfHHbjENYdaXVnx8JWsLDOm08M+qY/YLW7xD/cjvXwG3hdqF9wyeIi
KKK6iRNXiVKJpeb+KLSuwWLxGbWsAl6DAp+R61YUGnDXyvRjOg0AuEALQK8YAyCytaDHFafWmnQH
VRr25V4f8oGUTO5nttTqeeOp4U9DFfcEdYwAbVOMLgXJwdZs7rhZ1PEqUJO8kwnFXherav4GNh2s
TieIjuSecuqbj2XOYIlkDtQVBxyy5rt44P10S5PIpR+3RNeXSu66fKYwsYWpyCK2XynPK0hz4z6L
dkFIeHVt3Gyf632bqjZuNj1VU3E8DRlX2WkZUP6d0KLJh9VUBnzfQKcShv7r9CdjIqmfvDYO32EB
KIaCtQpVhyNoY/c5YIX1tdRZAN2hZYJJy0mg8B2FLABPh0YC7bQNQ1uSYbzCK3nAJLWZvjGOZXua
SQUdqPOzfTVOx1ePSpvfQdsAqEHhtqzaZdHojtiQZO94pM1XdBvhSdi9+s9TvLJWF8xfan4MTVtX
cvs8SmrzVpYzyi9mqnzEWqgN1PoLh7Xysq/VSwpMUwI7qGqMfxgDc3MAAhGu23tFvgnA76SFnHPA
BaAG3A47GIDQ0iXWEgA1L5ALPWiMpdS4tbGNTBZPNc7vb3tc1M8VUN7XyVvUZCRZdVcghvOOz8Ch
TktE14eb1OIz8WJeTS8Ln/xTMs2RQbaY9MfMiP45ZoK4dvFBvhYotoreoQEPpy1b15cdNiRDm1f+
+HCzQtkG69fydLCIKl/fik1wGZV4Z9WBBl1WDLRPlbHhXcxbCcnDDbS3aMJPAeoHmPhmZtp7Fjzf
ey/mimJXFOsbBRsNvMryCEkhQBXVbWyhPyKDxPJuRiPw5cA04dvIPai8ITUECQa7j88zWQFHp5H5
n+NQo/RnfIaCIwWKdr+pSVTnPVXT3bDtEcwa+CGYVQDWxHtEU481Sgp6BR1UosSZEB2zGzv88rNz
HxD8gCVqwIuDahuQGUIm3PfontzynuNBzm0iccu3ZJUkAn7n2c/Kbc2XbTYL2IwU7U9HGutx1ObZ
+m5pMrykBYwYGnvQb7EZRAKax0fSpnwF6D+7Gehd4On6gvm2Ep7HAjc44Lyx/HDZzvjF1IFdGHIf
ebuCk3oMuzrw+0Xk93mgFkyNLia/dpXHPCXMk6VuDzA1f8YafEgLIBRJS2OKnCkkxcVXeEKo/YQZ
gI12QscE/nYpwO6unFFQo5/wA940i/l9De+3qTWB+98sURioxDUN0DYtdwMH7TT3BQB7UNsdxuYl
CLSlCNN52YbkqxlMUrd7AOYFP+uA9+uKZLeXddGAKyzHcFDYMwla2c/hu/DD9G9fqFHdqGwNRmmy
1TdFlM7h1Zbrd7D/h2rpjn64U9vc6Au+dfZlZAUHLb5zeply1BDgIwZMQEvOX1dzZNudERaLqkCI
tEbDCPs3bPKor4uZZtAccRBvzGyH7FNGgzqVDm5RXZLH5vcx5ZhAc3LYXyEYEF+RnxGeHUyesSK2
G8OBBtn+0MTqR4AE45/o2YY2EnXcTwu38ycpMsA5TazuZXobYvGWlm85YyVGN9Rc/VPhyOjJT65S
byEH7YY1GJc7Z7GsVgwrfKDPuMHnvobYzI9KPxjHZsRXNNmGCinJ7tgch/q05WWEJK0S7Cedg30R
CzCG1qJzjmdglWHowp6Hn6RQSp2jW5cfUE2gDmoQQFv1KDRJCaWA2+73LMJbc8cFbgBJcmPuhIz7
cp5QBL/VLD/MJ7SnjmBqDBS6vOQEYtpO1sScSRhX8+A2CsK5yuNtlSGS7gC4kLHiCu4CtswYepHy
zi0+qnOoQp5fmCVHdp1mKj8mbLUCqO1a5r+Ay9r0O6Zr8/UT1eYItcUOOx/gzPiXxySm0OHgTj8B
xqvqYsPGk9OMsD08wDVUBD0VfjWA/RoqM+dSWDhAC23Lr4mvOQpEPizmvjxQ2/aZW6bPSoEh7wec
UclJzaKAegIsPzTl6Ef4FU3asHdN2Ad6Pg4Li6ZCAKq60CmdDQbNogFgUe/6b0NBRgGFm+x7jTat
wWqv8CA9FIyiw4awv+emkRIq8QNzTdTtJL03qPbXcy4dAPFWTkZ9VyMIm98N/rh+WHhCeLcuOcXF
CSGBAzUxyrw/Vr4gnSOCBqn79cAPfMSZVtCHZdim77MDlo7zZKi/lrEq/jkTk+Fkm3RJQefz+r9G
pXAB0IlLwAyDlT9X5UT268QwMAJdNLpTqJoSeCHHrfAC9KnVgA8aJsh2KveAQzYQQJVnzClX2wnL
DggBeOsCgrojKkzWe4KNqiKRX3MtOH/eSg2ctAKSAkFEAbXNPcrXAk5hXA9wbuUFtEQDrlzZzWXB
4du9ZhEFrGnKtySlhweBHNFcQtEhyNMsa7Oj/aMMsFqeiPmcix3j8rGA+AgMaK0EQMMm/S6y9MZ5
zDDbuQtxHxDu2/gqxblNS9vNjKIdcqjxm5bUgEt3Cr63AzTf/MI+DradFmfBTga7jT2cPJr4PUM2
IfyR5W7JCSKqZbpfeTI1LTsYKDIPNUV18hX62A4Hau0wLjXGHDU9Q9fr4iR1L2SWB6AFWwq2dwVX
d5xItk3HjQCK7GtYxwr2RhvYqK9lDgUgw3nqa/d1B7K296rUB7vXi5fiea0Sllx8MWf7HV13QPdy
mxLy9ZhCYFdezbRGAxrUU7Pp0cJVm1A/fQeYJzxan2XVr/kaeXKLICgW/i0dSkERAFODgHEzKUs8
YUDOHyNbkCelUgm8nh7J/i1Hw1a1LF3jzYWXbXMfIt3jhQ66BpY3EYyha7KEP1CNARpL8qn2Z+D6
9fopEuApjz4nzp1TMijdK93E0JFjHVh3S8k92ojPgVvWzOYK1hVVEobv0Rp4+LfiVlL7EB6gu7Oy
g0QPiBErPWCJBCAUsEu5K9q5vK6aDlXHjjEkmWFMTtoDU32NXZfldZQMWD2u1/04paLE2ITh9KYs
SvYqXoRp7CdanPGlDiMYkazmW9ZtUDIYICBw3zpZofzTCqYfkYnEjCM8FFBO/FACWZ9tUjFJzni1
EMKpGfxvKzGhYftlXzSFriI76BkCtcE80okhXqZo8n068YD0WXzIPIBW8KgV0RPLGk8C+jj3jr29
mBd/o2PPhSty891RHvkFUlx+XBxDF9WHiWZHj6MlN3dNmKV/XjE78GSI5PYjzQ6/wHSpMthpHhdv
NxgOB9kx3eBnu4wwKKXtEJeJv0kJpqYbCswYwDMbJC/ALXYMT1HpArRRXQuMPQZWIdIMzs/Fvdqg
tT0BuObhvDiKgVCg3yE9ozptqhMgHYXKrKn0fF9kFqw8yCx9jZhpmd4cbXz9njQLy+4Vrh32x6m6
sQ9pxOxyi2SXMlzjLqrHVNeWXcYhyKNTLKawKq0gSHkawoxBbUgrYVjlDqR49ow0B7pvkAv8O0nq
fHvMoFOjXywljfsslhy3BinGPbs/UOPA9XUo1rVb8WVlf9h9Ai0J4YiDOdSc4sYSQ908QjBS04sL
4Bmv82ypAGaKIPGhsxv2zgWM8ObaXGZFeoaX5RRPJi8HirVmawgzyq1g96rZsTZ36KzCxeikUn9T
kxwckq0ceje7UCrBjW06kO9NIWR5mhwZpgvUGkH0pPTp8owTef66yBRXoE7rZf864+vRq1rDPLwr
R4J/TWDyjo+Oq2p4EvuA0jZIP/5OCYazH1NR41SugFWTB7CIyCqYgftCjrmwdPqzhyozD/gE+Xoa
gy7AogKPH+6Qj43bS2xHADOFQzvMpyPsc3pOcC7bbwTUjr3RN+D9UGs2kCYCrB7YnRuz8TfAiF2R
FuKbPPZqjUPVenB5851jsA4HjSnX7EwUJcjYSEr4sMdsasb7imibXcojPb7VauDw8BH42JcysAxD
O1g6H3Ck28LJYfR8BluCKxuB7Rse6036gkYDHbLDrFVNFteDIYckn3hb4eqguKghUluzm6Rkq+2V
aEfWB2x2CBqaQxbil5rRi7UxM2l52qnPqr7wrgRolGZLBe80RAI9VLr2D9RMaP+iJfBmssVRhDsf
JgRDJbIg/EyigHAkL3VRdNlWwjwVNySu1GSJaAnWAXW0EWBjLxoC5NBKFDxrm/jGkh4COzhfuyGD
Bo8D9wGdAaEWxmwoKNDTpEw1fQptk/9UYbwB6rAORw/9BSinda/rTzDFRX0pG52+oTeC0VE0U4ED
cNoM/wLyRO6XoED53E0qv+1lmwTs/UmGqrWuCrii1wLSXCPWtXwgR4KwsKAwBn5PRpJhERzlxB+y
UkxHuxS33mp1WR6hX1Fpc6cwBYAonUNPoGbliGKMFGV+qx429KG3oCXaqwHyCbSAc7PcZe4Yi5Yv
2/ZP6uz4N1YTEG8JjuXl0BXwGupUglngoT7ecXJg3MigB33JKUjRixm28H0nDFP+VKvtFcD+8kwb
wwe0P1t843D12C/cqBWRemjsD6gKTf5XTRkrWwA9qGp4mscC1OlRgWSs9hQqI9rYfyXZYnEdK5fi
y8P4QwAfihzmHXVJfoJMsRzqu6V63SIYt87RaZXdoGyGVzsm/glGGR4WLKhOECYfKYVhoY3RtCJY
9pFwmn2iM1u+eAmld+t2mojOQ3mcXtfUlX9IVkwL1OOVXLsklmLswb9uGCysJ/MEp+MxdA2b+IhV
qu33GoJAfa0jtEK/VoDfDhLBGssWKnLJ7wFRFAb2l9InrQu6gbpsxJo/QTuGUFR0D1hwYjUJkIWt
Cn9rPx8Gg3HbQs529FBXBLalxwWKsuTRY/eIXtFyR/mKdwEGqsxRuK4bzy5wAaWQCKhGZieVA13r
HZS7uGeKPCK8O9GrBvQgLJKXNIcBILYrxqvryk6AcxqW3B15QzDeXuezh2dDUz4kCYVecV2QRoK7
AJcWlAaBjefKTU3W+QwFBzbYppCcmmSQJYYKRC7aq5uOsMpcwHyaxoUJjmFPI+I7Bizw/0k7kyY3
mWwN/yIiICEZtpqlqpJUs10bwuWBGZJk5tffR74bW/Z1RffddLgXXyEgyTznnU7YTzQ71EXmuGuK
tD/GqMZLwDjqCBKxUuIwNEDzsKYsTncG86/VHVR68BSgA8jXntMZqOWbwpVLpt/O9j5Fljoe4BH4
GowZdfW6SAYqgsGuS/SsKZDQ0k2iGsmh8sZn36U3WgJxWtF2cHO4/KwJdLLWbuFYS3PuTdi+oqsf
dGpSbkjPLz8PrlRIa6c+dHei8/nNemyOdpv532WVGo9Ic7xzH2o0B6pB9Xfgx4B9janI86Vyhx7l
ee0T6EQLMH1tvVqWn0atTLXwykk0i8xNI3mGurBj0vQKoxDZqokcS+xzuDqWHSSzhSIfufFam42c
n2Mf7HYB+pSQS93aRJ1mjuryTePO8mjxdoJlJXVS3140NV8AyAvG5s110iztsooewlRTzResrAO0
CWvflvSTmzJpmse4kvgz5ASpuG3bCKx3aszwkxuVs7+h/JzDVUHwD+BHwxe+9OYyM+9Kz5529txE
aG6ntqTMTlqwZe48Mz553qzpOrME50w/2E741sIL7S6TJCSCDZbwtJVm0aD319n4aBhOOzGGE7jj
rWxtTa+ialL4CLM1LCL42YmBMbLpvginEq2XqxlC4SnMJRvbEno8FGxxT7Ay/lctUTnuc7/p3mq0
FPGqlg5fl0BnPOwS7RX4pL1m6u+rBiPzrYinJn71nCEeNjzbkm2wtY2Xvqk9d51G7MPLOm/leBiq
KNQeGg/Hvh3wdPSIsrSNzzGRjHIEQZj7jZeFgbvpk6y6QDJZ8OYpy38vOzEq1MCl/WQUuvnk1IaJ
TwuaKl0zQqmbll0y+/eNytIYnSQN8SZ3U8vAxR4RNIWQQ0HTln5mh0eEmUmzanufvDLKDlk/wq0w
Hc+r8NUsvcElV95UCky7nQrzrXP6+Jw2sW0tansCZsxzWrWjCGalVypKRlQxg1ETMV62UCAX10cN
ejHqFzGUAqdIPIVPwxBCn+o4SSKOBDayNV1xcVN4rc+h5kQg0NRVmDHGysxfS1O13/D7ZONdlWnw
Gm/oO39taFHF+4S38L2VKsveHBNrCHgUO8+q7waQCltrjtBAGTOTUGUUt2s3bqLsCy8wRqJNd9qt
RnzwROByGhcr13ayL4rj8WQO5viGFjdjeNss0THVVi+b5dyY7pdutGu5adk5E5pCtzaerexilYOC
5pQuKwZpvdtYGU6ZQnP2rnU6GvsGdbS5QreX1Dcp4YLz4xxBbC4TNwVRWNgwvela8xKSPUhy2Hyj
DHLMTeu7ozhk41iqk2Fpzb42zsOlhRpgSKTWtoXiwQoz+6adZBOuEAp28E9R2zsPUo0O2R4pm8AO
7SszSf0I+vsglOjjrZ6bIdvETlPnO9lEhXfoOaKNPfgwdKhV1fDxruW01orTMTY3kZDw5BEtGXiH
H7UPSRPQqZvSqV+GWDH/Trk+/K+FdurRDdrEWnEY5iSnCrztSCxiyNG28Gs299lVRzUZaMpd6Kd+
gxTb4leHE/J4RnGMCO1mm00Darwvt7U2KueW5ehF67Glh19GFiD4osZs4WzZB+duWWCiNXaBaaHm
a1GH8Xgz1S0jczDeSHKoH+nwOgZuaPApBIO6ew25ApFuZRh/i0YntBdRayfJ3ehNBjgMnqz4VhCJ
/A6gEbz3lUfnm42m9B9ymnwTtQmitmybQZahMoYy7B7DHt/gOo+LhspTypHPcPZCc9Mk7RTvB4kC
mC3KjAfU63bNANuh8cNb0wyph8XgC3VmPEqcrDrdXCR8qes1/ptj0CawPvPpNXOKbtyqmep15Ycq
sG57d4b0Gct5su9CBw3MxvLETI0RAfvTOWeGBkBewk4niMsDONKKwjQpx0sdnkxSGWtdWQo0wJEe
IY9Qc1zQQG5cFoFj3Pl0v/XDAK5llvSzwwUMsZGY7yvDMZpNYwqpNt5In7vRrW/nNxIDnLlmPGTy
XLd01gsXbT7glqWB2xM+XOc2D8KYQbFToGZYZMaQoI/yMc2Mpo522Rin7r43e6puwxlYFAPfandv
RwlFTJa2ZkAJbgijumnNLGODyiP1qjG+QRv1ZvV5VmP/pM2psx+CMWIaFLRl+UnoonM4ZSYU3tDN
TfDCcAGFfjRB07sQ8VhwpXmoARFTSimxHEY5+RvbJwsDs443V5txasYb4WiaH8Rqc3wawKistR+M
ZBt1hTEkXx01Axm3ftXmjKOCACzWzeDPLxOTYM8FbiVNtSxS7w6YLioOplGN0W1oTGa74ah35oNj
6jK6H+1ytjXFU5AUqBooriZklNXo308InftnSHLrc2PCDa2F47GG4xbFC5t07HHMzi4BWVHZER1S
WjJ+InAu63e9hdYagmcci5MdiovrBvfdQPvHuIx1mBucGWEep18h2U2APQQEfC2uJi/uMffJjGSk
c8Ppgsja/9w2afGUebA7+GmKAkCW7tXaNFngspLCuBVL5LDtbTV49K5N5RRHVNAXd/XYiGEhrEl+
1p45F2f4T2qnkazlaOVZTfEGYsU+WMJCogDqZIV/wgJy7900SBdyTlycE+VF5mwm1uDfok2AZMs7
r0lAdsoL1NHqotkbeAPeGT8kAREBfqNoj6PUrTaJi2CJmgO5PXtYa7EODbihu9DKY2udUO8iiPHz
HmlkbtrFcIqoF5P94KVzt+Ub0G+pootfubM99XT9Vs/fT+P6+yhH9y02a8VOUVrpMu397FyFg//J
whDy5hmpRo4YWdgMLc9v5KrsKiyi2qqyNz10hnWTSAu3BIL2pF+LKGBS8dBKfxGimJO3djsk3aeU
jyhc8Pl6jPWARtUrz03QOXeOgQZYBTah/GmZ23Dh9ei/UlRXeuFiTSDoKYwwpqH7RxUZhNPIG/K6
cLw4N6Z4waOn2uqzVtZLHOCtSYku9bRSTWENn7vGBhjMC1brzneUg280uFjvoJEo55cG5FGME3Iq
BAY5X99L3dt3YBVtB7qat1/L0fdw3UgwUMAmzDTzd6ql8WWEZus2kVIUo5vIQ0VbLuikhpVw45yg
N7o7DkYnGztsXyETKJq6KsUqjDVmi9KJi8cqcGOFjKRw9bLt05rkfqs3KrQbYXmPg5PFFojePFCm
h/7KNOr4kSEHjnEzi8LSq3TswunYAPRR+WoVOKsAeD+iAHObgpnqKLGXWlvtK9O0GnfZeXB9IWk1
PdycP76GjHMeXudxBobWwk2Y+q4vy3SIMuc7YA3vIcWEGe7MrqupvPmseUvjbIsltKHkTTo9g0Uc
VForr3YM4jaGC7wRzpdCqY5s3LpNAJ+JrD4xb6YkwN0uisR5qqO6ZoSjLxDluFHUgKZFhtExk6jr
nqB8S/Q5uWbfVdAj4coTerhhQkzK7s2TPNGbZye3DTEWgUNVxVKinO3W/pyaOC+bi1FaGiZkboLn
01lAaIobkJHurc+sfliMfTrdFbR8CWdgGI7bsr8IN+GfzfvR5KEc+xauYg+h1ityApvyKxJ6RZMu
ZXnkAXJ8zS0KVwiQxNYbK8gqGIbesbAZIW7EKVHN+twYncpXUV7R7xsBP2ItHe1/se0O0wFAKFr0
whEdhXhE/izDO2ds33wOBWN204vAczAKmkfTL02MvEgFl4CawavrBe57aaYV/x88+7XNTfOWJjaZ
lxV800sUUjAvnWGuMBB0YXbfYGWzFkydJ1Y7BZpjci3IGqp3ifJXATV/Zfetow16eoyDvJLR3oxJ
OFoLaecT33sUkAZOrdR5d8lstucoMaZzLKzSXKFlKuqtWwTjj6LGl7JIZQtz6NOgPsNgqGeMSBxT
nKyZ3FkNWvwbDWf5tchCvAtzZvdyHbtx9kCyKiYHVdvdUSoI+osQoIPuaOri0Rl1LtYEpaGfjOYx
xbTeDfjySpNoF1dJj8PbssOyZAtOVHDHHmwgBAulQO8DqZ6oNwdBEiE4eH2a9EuSlhHiRVZEcbAc
ox5WWsoA+0jEyIV7LNedf3bq0tcH9q7+B8EDTn1Lm9XF27qQ5evIIDSJ1iutmqdUOZWxScrcPyag
k5yticmL5UYQ2PUmwAhpAjYiBJU6UHk0qa1zY+GMrDE95aMzrIsSHPNlLmR0HkYovVuATvMhM/1c
36SBC6bd2spOjoPXSH0TlvZFnt0FVrzOR2p37EjZ/BUfMcwRXU6IglvZUM5QxNFnvxkI2gIilj9s
D1R3YZg5lgOf/yYHCkOAuNPz4AfLMhfhiXyppFv3Y9DcD8Zo2XsJT2x9CnVoPzlt2nyZHWuo0Sl1
Kl44uaJhRaoQtB7SiSIz4kWXBYwi9DzUPntt5uZ8gyem8u8xWU+PdpkhhRjTuhtWMOVRe2iUF4+8
xhyzH54PeLQxT31jlSpdI6ZMBjtcC7PgsEBIFe4gCvrnVpT2K8BLyuigrk3JVm9cH4FrHOm32fft
kX3UnMwF1o/ki56D9nNQZgYf4OhgShkRon4TVEgQiA0ozhKR9Ni/DkbWQeJ17IobOCDbuW2ska4Y
Z1F7m2OBxSgXRGxHtPDZKpiq0VlEfoFwugeGqDgTZsjBznZMvBMEZLobx6TKvw+GIQjOHt4hFH/e
ED0YYIb9aXSHgHwGm8amBHM30N1i6wxJpjJK5DQFVtV2adaVtneOHSNCy+govNUEpRcsaydqnspM
9rjoOsxCcL5euO4dplTu66ZSJALEsFtKG02z7YscR2vcdfnK0onrsnuHZY1Gn5GClFvmZ9XPJkx0
qSrg1tQudhZo78XMpos1uIRs+H7GuVj2qaCL6xwR74aczeKAKT5E5Z5kxvCJaqcgeQnCKzlmSGfa
7zRxJTkaeUg+0AKENPc41+PpqPASvAyiLXClt9QSC1uIoX6cCHRD0DejL+Xn+jJ/SQKvS/bEe/Xf
shib0gKpUs3+oDz7syyN6ZiZE4uwSiqVbfq6U89jOhaPXpLPABJDPb11HNbfegQq7sUu1Z3LODHU
ipjuSaDxN1H4ev4oH2U4ISKU2rdf81hdtoLJC4sl1rsSlTPCVLwICp3lIqlbwnRaB0HYKuB3eouJ
vehFkjeB1kon0UsbxlnyaKPkgvlnX80fazHGz1nhjxNixbY7gw1rxVKcsdR0ken3O+ggYHgZtYXc
mBam3YUCfvzuTdSZq8ae02M7hfh05y5u0LpgkHvKiaEL0esK0luYNjphtZmS/K2dlR8tqsFAusrR
+MXk89YrBKXlmwf6TgAVjsR+haWDMINyML0l5PTwSkjc5OBITNMTkf0B8/d80zC3LSXmHaqI+BUd
Erp6qeaUhFXiO14xevXMWvf7qN6G6J0i9OJNVn+ZOcepwczMfqTV9ONlUakg/Y5MKeLf7jCWe5dQ
mep2zotuV89aszRgkRIWrOOihIYLeCWxn+fuNW1/zObKedMCqenCY+Yx4bl6AN02Arw86IdcRFKg
wc2TQ1/+1a+qot0WobZ+ENtRi/XIzKdpN0HJMy2zjy6voBMJ4nrCzOYOUs+cJT4RpeB3ayUqe+ll
aiI2vbBL4+jpuXoBExMXsm8oX9lpy+NIIWAugWZ9SqQm6fTCc+LkK599Zy3wg43B7UReBWY8kQYH
IGKM/ghgi+zBIRCg5zYrAEDdtT61YZANd56DGIt9TpEemtTUUYsky9ll+lw27nNPHlv8xYCEj7el
26e3qKXsAEiRRCNWKlIMBUY57sBTaujpuCNMQaZoJpeuSJmlNTmmJ5az8gZsAbIMvl0EVXc9xIG5
nRt/kFTp9aRvLvDxl0QwrBFFgmc/M+4+AC4fsYmdKmto6gcIKuxlhX9JNTCSzNLH3C7bbN15pfzU
ptFE2DAl2YlOMKOAR+f0SVkTfpZelHO0641kKhltPJGvE/RZD+hfRXm5TseLVAPgnYXA+q9xN5q9
psj36sk6ls0cnUjsSW87y8WCvWBX09ljgWMvOLreUFqUZm2K6XtpOqZhmUcyWOgdNlVay9Bfok+R
zftcMIdPrwBs0cguCt/xhnHDnFdSX+7R41u1dfanDmvV1opFUmDnwQpYRA/BRLhCfePbKIFpD2my
7GjtYqaXHt4UjOHJnil+vsG8ZmnlBsWpjusvrnJnk7YPkdMqS3qFJ710vXCThIzNKVeVFoI40tSn
5Cb5qTfLH6qJaoSYENXDcGdUgRM8IlKf/bWohoFyy0xIULCr1sPWY1vTd5voluowh1QZsAqOKp+G
JCzUIWb7o4tn6sRbQGgTFgWI/ItRm53d/2b0xRCdhTcFkDW+yAKSKcck7/aZAbe/Le2Buc+XFBG1
LoeoiL7Mk6uL/aSG2N61wJzRXTAI0z2Q9sdGKZo5LlaDmXrjY8s3zQDi0nNdzBmEIbzUnUjnm8bP
ZHiHuQirlaArxcAFDTow7YmvvxUL9He6ogvi65IUq3hI1sAd2ngoo4trZ8zgbA8G0ZrjwiT9ha9n
Jp6A/KIcLU7UBhN/Fva8X9BuDxdsr2YO5lCUKOACyzoT3pshre9Ga8ZFHMAMILhIn2Wv3S/CQgXC
jjYED5aaSwYZC1DOCU4Rn1BepJQzHDYlhooglIvMC6ezE2KoPMFJcXDxRTrPje0zejPiGz/2Rt+T
dcDrDg6G1MHXMa6j94wHMK9j1OAm6AJwzrrTbvO1iAdqxsFJwD69AuIotAf+ZhLOA6Y5R8yf1RwZ
4U5kytA7eLvxpS+9YVO6rmi2bROO/bEcNYErPkKCxz4A4EMvgQl4N4YKwynhPwNrxctIPe1Zgce5
4li9iT30Pmgl2R3IC0rDNQy33s3F3Nbrqq2rh2n6ecjZ1vhc27BvKOdj6EscNKW7jLmut4yHwBoB
x2WG2aTunHEXVln8St5IQqvQFcEtTlbCTgYnr9a5Y0lvgcQCaWoiUaAvwGy7asf2rtiznJ7cnzmO
70G4LL2gV5dkLJi0XRe0yrLXDSbMR7h7OGm7zo3TFMdgtToqcK2HfdD9GAa3pSflA1LrFCEF/TkQ
cQUqiCXtGOEODcl8qKxuPwKc3Phzi1J6ZDY7g1NJ7xE3na18tNVRg2jChJOt+aCKMV3Htmq4tShs
51vhAYLiS9dhvxwa4OgFevqZLqQhdvica3tMtn7jxxeHVl2bt6LHTQBnYADWKT3248osaLOWNL0m
ookpRYDlVQ2OkqgnYwEqLl1EjbCrlcii4TtSGxq+EJUp4Zix1znbqvEinCQc0tuK6R/zmlQw+YCT
mkCoS37XvTn4cNtdGNItIcpjneWI3J7bsHZgiYOmWXkOIDN6OVPfk/2SAGIR06BvPQLGXqZqGMNj
xbTZV9+c9CoTous/TzZcNwD6FKQUuxD1iypAq72P0fDPK7o6uSvtoq2xAwA8rlGZoGi1iRVAYkEj
ZuHS1PJVXZqcVSgJBuanuqrYB84cPmvTw+kMVSsfPWViS5JK3TiS8dUzstYI1bzbfsO4j1oHOwiI
O8F8tBYzMK+5pmc3T0TMBBePMszoArwxw6WObdtaG/ibiOtAdYxiEJUEhlI1Q62LQuevWTHk4Y2f
58aIojs3V0XqEhEQWD7/DpQk12yQw3xX06J/rTAVYE83hvQhnrUUaz2EYArojTsbZhIl8Sa14PRZ
YEFzU5lWKBh1EujyQTkRqElpls2P0urVeyVykBiAIZ+WHHxgeu9loT1Q13o8FQBZwyIpQzv47poG
pJENG7+NrCxgXtNktY8ER7hq0cd+QQ/UKrx1rlvbh9HRsCZNKeNoX7mNP68CSCe19jvBIB0fjf2N
dQkXWk9V3J/YUftsDbWE+sxiHzC2l1Ft9lEV3TTcoPvHHjGQOmLt6wRvWEALjerPbJr3jk2/u+3g
QsNz1RiJpCuZxcqEA8gX6DjJiluQc2akO7foMIEljhd/wR+Qov9tgqE9xdHoNryeEXFX2nTuplW1
rk4ku4vhzuzDEYoE+0qSbVAu+KzYIcMSaOH7/ZqA+H4hOad7JwOwydZUEr1HNFCAy5F/i+rOw8hg
7OlReoEjuK3ydQ3vVJECgW0GCCLp0RaFFFHGMmCoWLbROW0Sn1QCD7hMtG2IlZuHfnhgeyO6U9rG
RTZEmh4JNP08dGfs+CSXI+NVPjEm0YzSr11KgHz7FDVGiWgFD3EycJrFODH00mKXLh5AfGZcmcwa
k5uhDaJqF8gMYyL0WmdvZsI4nZtpgGa74L6Cp8O5u6IRneNlklvtt6Gr7XPhEGSdL4MOTOcO1N8m
fqp0zZC9Mpra+gZZTeF8slrhQ/tKwxjuAaRiDfqTJikiEeWP/ipF4IL+RUAIggSSpVK+JF7vfs3Z
YdB72JN+8ubegeYZXNIeEbF5+WrQiM7RfkO1bgqVteE+HxBMbsnn0c02GKhUOAlRbQRLM9WZQtns
BkRojjrtDlVZ4EPGSGbfjWNkRgGYdGzZ73Pp6FtRguV/8pBwWecWyaG51PPU+g+pauvwNsAkCVah
DINgdKSZw7bGamt8spymrxjgy197zD3Q/V1Qa+h7vC4CwR3GcGillQij+r412lLsO5AEn9glIR5T
kURkv5uCqrrOBrQ8xsUKWVtRax4MVDXZfsSnHW3YiZECtNqiqQx0S75A4fnxG/3k2GwJyuzOvfDq
Zp0MbtejSm6NaI+dODKXqq8mLFx4DizjxgerJ6krDOLwPsyU+JoqI6r3yq+VjxA9oP/A1eu+sae0
hAq1kHREOEV+n4EteLYPadaggqk/VTNHn8I1V8TZIY5Ts33zTSptoADM7+sqmWr7KEmki3dViviA
kRRERi0kuB0jgfM0yl5JZxmiLZJcaT5UdaOqE1N/GSqhbadpzk1Qo3CbeWfmHltQRLUuDGnXT06n
XFjprgHj6Ic0GVdFEzvFGZR8HA+2i9LH6G0X4b/nVCHeta53qBFHOdwRMz1/c/xeJqhw2/T933Gq
1iXs8/c4VUF2IcIRaQoOXnEVp5r1heUjdmrvkAl3yaPIi3WB7I4LomcyF7MRPUVzvukqa+/v2uWS
N/VB3rL1tzxSX6AoMhkHwlyQq59Qu6WnxoCfwBy7iYDraE16yAopyF2xZ0TFMtp8OE/gEsf6x13b
gpFKTAXBnHgVgWpwW33uRd3dkNfTutfMPNGortb0BwwUxDaAjoKZnNtsrLuN4XqfSxxqe7OPxSnC
kRB+EGr7x1wKSwQISJlw75mEpl5nl8uOCJ24qro72I51P+3S4nsQfSKb64OX/We48OU6xLvzsAn8
8a+e9DxYncCK1N3592P7VC2nce/dSWPdLj3rKSnv9MqOtgUZDMuK+Y2n4qNZLH95079d/yolF7wj
FgQr4Dj9Qi+tWmaYyjXuvembvBs2KMl3ECWxtYmDDx6w9dc7B7MMmIctuPfrO/cShu+ZbcfEFbWc
u+NMVAZtTmRuiR0IOCmlwkDwg4YTlHmtLirjdj/ZP8RgbFSVfbDk/3wO4G2meXndl9nSP2e//zJU
QLe4Onviyu4gc05RvYExu0vrh3+/7b9exGJcA+vbc63rRQUla485foU7yynuke/d2N1D6jz+Fxeh
SQX1pzQT18PGszKyW9cJ+zvya18C1/qObf3ej+0PYrGv74XPghoE958XACNK/+p7dY2gMX2pCFBK
XrX1ILxnv/7gEtcrhEtYJnoS17IkRaN1CRn+5Z1Yqg+YJS7SE9JT1a417lF3p/Nd263+/ciuP/br
C10tRWpo2fqUZadU3bfZQxb+EMG77k7/vspfnthvt3P1qSVMKZhzbaWnRr+L5JsfnOaPxnJ99MSu
YttlnOVQkzyx3Fk23cnm8JrWaL5d/cG+8dG9XL19ZYxhPCZ2evKS51AeQ+ebU+3+/bg+eimXn/DL
2yd/bXSCnsc1hGcZHXkpZvowNf/h13L96q8GusS9jafK5CrEBy5zqyLi55Pj3v/7Vj56WpfX9sut
JFgDKL5kerLxnGTGdx+FPC/p3xe5PPJfD9D/vRMqS9syBV/O1Z0gB1CGMt30VJIPuYAnO5gtvtt/
X+SvL8WHe5ccii7Ctt/vhE4OCTMjUE6xOvnEyKbkjFrJNz2oDy70x/FwuR0h2WBsDwjFtq++Fq8v
LTOesvyUtLfgGklzi6t+TczLalafJwleB61FNOZmFqfQ+5SR6W0X/nKEiImRWxJ49MFKuY5Pv/5B
V9/W2M4Oqbz8oHgW65zks0QKmN1opQ2Fg47xKa//+bP+9QlcfWMMvQjdBjjo1Adb8aUkVLLwoTE/
fNLXWe3XN3b1oc1eDVxaR/kpI7q0QKaMsQ4xEElvwZYkvQCnZTZuPOwO/76/nyvyesX6tsepZ1so
u69XbOdnlokVJD8FpXHCJ4mS7kyuHuJ/MvuMx+zBe6dV7G+Lg3tbkNQEAP7RZJG/rWff8aHgLsWe
414949SOZTeh2TupVdytY4PpKRj5ZfnRrV5OkD9uVVquwFQghWdfPePJ8kPEhm1+qtsHwN4FQWk5
XZr1OVx4986GLC20t/nygwd8PazIE8xqopxxkfdxbfdqS8hQdGkQpuksGM9k0sg2hEAwkjntH9zh
yapugARTEJvO2/rifazz8+VdoHeZSAZTOyDGjeyLD37VH2fU1Y+62gzbJJlG0t6mc4fPchqfEnIP
AlLFOuALq9r8+xH8sSleLkZtbZOsEwimZfy+XymCP2UR8gS86AHoZ6H19//8Ai5//zIMigSm604J
sBJFkVTTeYC/s20gROPzv6/ws8z5be1wD79e4uoejH6UPq35dKYeWrj+bex8456PTrYeSOyGBd+T
+NHXwQfv6f+4Lp2Y50kKsODq2wDtJfaw7KdzVh579ZkkxJVxceoFJ8MnB+l97Eia/Gie2x8fJDfL
Y/SYCchoE0rY319Yg3ulhsKfzwY50m2BG4JvEqHKnRN/8E3+7UoMw7boNhmKwaiQ36/k12Goh6g2
z04k6O71Mkz3RIaji7r79wv86ELXzzEox8yJcvPcESZwxFNqgFcSmsuHm+/bKfBX/8X1PAEy/7OZ
8a/O6AlwgY54NM+iyRZ5S8jHWZKJXxf7f1/njwNRuBeMwBHCZekLcfWqZIQUCZmLid/dO7Uy27b1
U1Trpd84EDPi3Ffm47+vKP7cO7ikR20DKkHTcb2hFVjZG2eYzLNXEamaO8Z7E7r+czFD8hQEft1I
x64ODYTdwWlm6xtwX00IPXwnMbHNsUghs2ZAQxIao7S4GVuE7cS3yQPBIYuuVW8tJhec2LLd9eRQ
LFpIj6UxGMfCl+meOM/4M47y+IMv7W8P0sb4QiIWK17Iq5WIdqbCcyLMszU8lp9T8iyt5dyvWn1U
HyzFv3zT9LbEQ4KzsB1a16NXgf+MqlEBnxeB4ZmyNsp118l8sP1xqQjTGbHlDDNhTvO0/ve7+/PV
XbYRppj7bJIehd3vn1vVZIJ5HeN89lxjQ9gBYR/Gpi8OMXK1xn7798V+jj/8fc/8/WpXjxRXv8XJ
189n/RUdevt5/mY9modgk27ClbMX+z4i/HCBpP02euqe1EF/cO78HHDzxw8QtN/0rVK6P0fK/VLy
OwZJPWhP5/NwiB6cJbJhZ2Ec5YO7mrfq5ZicC6a5Bvtml94hwPr33Vt/VBuCu3dsXwaB5H/EZUf6
5eIZKUgIgr35HDVkNWGnuoldhjGkxSergPUl4plwuPa9whyNTWzV2vOn/+YXBACtrGthAxL8/gtG
IRG/EzNybhqDj0u/gNvuw3E1pHKfZfMbzmik966fLTrq2n9f/G8rjYqHYdvSugSyXu1LXRLNaQPf
f7bL5sk/NN4yKMvHYv7hq+3/60o/V+EvzzmGb2915/5c09XCwSYPE38o5nxvDJia/PLl39f78yS5
wEb0BACdkuPx6r2WNiqnICOYkTs8dG64If+ZCAj14PcfXOmvGwXwLxZfDmMO/6tLATrHs2MW7Emn
2q2wan5NmycmwaX424xQLercXNeV99H+9Nc7/OWyV+uGcEG7yDSXNbxmo/tt0uql4aq7PA2fwlAg
IV/HUXPHIPC1j3YagNwYDkmQrRXovP5o4PilKr/+iDltQCg9SRabe7WSRlH1FdGs5hnDQrIN+vEH
c4YG7PFkAvz7zf5tzdIBSTOwmGAkr1dSIUqJeJX7diDgspls5h06STU8SwzL/77UTyjz+q5+vdYV
2jXrUdVOnpnnQXZYvBgns4R/3jlG+Yyc4jgI21imDjGstb6H1bopZuexyOfblPAq0k6zdN0UaJ8l
yfoLLyA2pLRs/FvmKSIhOp7b+yixSC009LyqQBCJs4CYCa1vsS+3AjXjshbh2u0HNNii+WDj/4M8
YQazxyHqIu0VoJ/B1c15NbRgVGqKEiEJM7bbY5d1r6ac02WRl8x3sst3UpD3Ve28QQ7eJX58yHUl
MA3bO2TY8wdn+58NCL/H5gQALGVscHBVjFF6goCHnXluqSUWgxTpEimt88FV/vK5+hQI0kfBQLsH
Vvn7fqu64H9I+64mt40m2l+EKuTwiswclqvd1QtqtZKQc8avvwf0dy1yiMu5tu2y/aAyGzPT02m6
zwHRVsxwx1wHpOu6d/Leig5o/41KGxh3zzXo8ZLeCyOS2Qpj+4wg+PxRrTAuUfDbVNlPYFVDozbr
Phe1vDCwBch4FxJYXiMMggDkR6HA/M4RYyC9bEem8j3YA3cL0/Gvw79amCRoPM8ieNZYYmHof57C
FhVp3AzkowBPDACdik4DTN48X9ajYcEOIoSFJdfw4kVGfMAQSiZ5hKCprasDw5eT04DNyvFzwadE
6YuiZBZKqAEjRebn4PPGRzHcmBYtEqBjhQfw35gQCw0/7LMvOZS/ni/q0YZhUXM6gCY/XmNV8qiA
RS1pPiRl6MhAzwbmENfyEWieIDBLKE8D3BzA3RsxCNNUSdVkMDziut8vK07EuAZXCX8s8HqEAV90
fLyCUcoVlUujfE/RRRCG3wD6CoBVN8ZkpxBQCNkfLzaaRGVkITDXKp4ICV3JAgwMlj3YQdQRnesI
cVIzY1P5XygKsjhFRCjDoWuTkAIsMw5P0z1/RFDPojVGRCchnxn8+fnRLd3oWzGEtxcrTN+DrJk/
5gmM4JoJTwBxRRfYcykLcSn2bA5hsCLoPfnGW9RTwXjAnjtGwq8RXZFMfGmAn5qlbpz8QseSLqbg
U0dL9+m54KU7cCuX2MWxQP1dUEb+6OMBV0zFjdK7XNHYz6Vw/IJO3oohdlGQC6GfUo4/ZjlgDFRP
APUiWtnqCtX/uR8UNB5Nt0IWVO2B4x2ugTSZ7mIlDrcj8AgoXzMLIy4ISOo1UYTvgVsgScPFJsOM
f+8rxxGtO6g1IPMFpI7uV4pgAXK4tZ4vfr5vhDhNQW6uwf3gZElxHp5R5FgE2l8XfRcAKI5ameEP
J76AxjYY5PHbTVDWlDv4KFRjMV0viaqM8h7SjHsjgMmZDlNrsXIMS85lMn16SYRjP3LbODqr8lqT
KfIWThjwFKKGUFBAIgu/fi9Q8KIB3ZS9duS51ioB91GHpzJeAcMd2HOVXnZoO2lfRYEzFIz4wnhQ
dnkhr0V7sooJzNnyIS6dVfDGmmuYmFEjcQxOafspaQdMqOoi2qDQExeD/KFzgwFwi9hyUBsw6Qmz
4NO4UzAkBfSnEkhhrZyCjPKnJpWUmtPSzigqshJNEFQZOS+h+zkQHdHKw3nHGBM26KVia8SPa7Sk
Y6qdDUCmisIQZovfZTukETQ/dKvMjgB44NycaSOeIunZu0lo0HPr+6e+5b8V1aqIjaa1UWAEAP5O
aQdLAxJrxQBxSpucPN1J4ZFjXD+sKVduwSmhgQNBPJIzhCyIRO9PB8M2mIniYv+EEUlTkL6xE6oq
1Uv+xaN3Y4fWXTb3DQDrmH3xofgU9/tYRboXTjj6IpOaDkAZ/inOVLscU9sDwoImfgfeu1Gg7Y/z
aDy/s7bf33lsNnD2BfgnVhNl4jaEI4u2WEnwT8BrwpxhiLY24EZqLhBSaO80Czd9Di5w7dBaKCrk
O42AJvNRGRX/JO+AIimGq2zYK72mJ3Js5eUHo1IuGk0esTQxGiog9Wr+qWjnxyhAyWTbFux8GN43
gRn63HY+ljUFNJ6g1wjFGuTbiHLv9QbNfLwM0JPoNI17303E1ejvxOh3hwOMo0sr4pUdkPiFPcr+
PulRQja44SsyAcTEGDzjaMymBvqxB8DUsmCMsncwGBgAwDyJQlqi8XDm958qEPkMeBQBzR+30Sn/
FnzgwNVj+at8BTbcKlmjG+3VQ5M6ZXseIi1CJGHle5DFgrKwj051/yGAxLv99Xz7Hzwl8fuETQWS
nFLLHn5f7DyzV0sDc8Fl+Nm1H/9cjsrLqPLK8I8CGbKqXdVk4zRGp6Z/E6t6rxYwSak8nkK/Zyjn
9BCLY02qiPuCwBF+mSWOKSulvmFiD2tS0sxhhzwB1miJHHgqcrce226FMU9KlPWYqwloB0K0AXMA
a4wS/b0asyMSU6DFTbvWAI2J1TvQzhWmHkJq29rD9YQkFFeFOaFGgYYMi1MJc4lh57M7VKzNYcXs
Metrs25I8WqPmnEvhnBqo6YEacSA5rpdD2bsonmVp+W3j8o9i9DwqIGuijl+ut8zLVRSlhFDdtes
UJ02Mbak1+aXfzTWwJfa/vynGngnjHwZQr0SZHkTti12A1Mz+C23ei7gUe3uBRBXNZnjo5G9nktv
BYa6RfsA5Uz4Rwt0L4O4riWrAQ+pD9id8oKJkBTjLJi8OQ9bbN+bdwgNDyvrzfCIove+/9JOnt6v
MH1iK9uWcskePO5VC/8+O1W4P7sGfL9l2kfsrrY0vCtohrYOTYWy3sekiZAya9BNyNdjrqYGqig0
xOwtQNTZqil+6byOWhZlPcu36s96CKcHlLO07SKsB5Nnm8hkDOXEu4xJE7NoJ250XiWuFbCKMVyc
4QRrC908JgqCsBPZZ+fQ1JGjnRBhkQCDAfjgDpK8k+a21nyJMWByil+LjbbnV4JR2vwbCL80U6A4
LdpNIKIxMNcDNI2HZN4IjGIjWD59H2mrI2zHVHZxiUkudjfZmp0OrvAD4beRbUSdM4BNash77Qh0
Vq01fer6ltUSFU0EZGhmRdRyr5ZlFomhFCSzWraWt05MflWa6COxQftEsSqPycV8BW5kEWaF5z2w
D4KZYTcf4mjFruJ6ZuYGrmDlZmI9t2GL9uVGGGFfMkkVpnlyarc6uzQPOf+/dxEzsRDCYlQoWpUC
WgF2HTQxtFLofW8OloG83Azfnq9j+ZrJsoLuERQB8BJ2f0KAv0kZJitZ9JDHLgBarGITH4udZ0QU
u0GVRJgokQH0fCBA0nzBat0zAfe1ztaeQbtVVEmEieKAbMyW85p6q1vVemghHjTFbeXklAbXRVt4
s3mEjSpAQpP4YzHbqMEUjdldKmsMd/3XrSMtVNaOuSphQYBCXA2ryGx07rcB/K7zf9QGwiAB/kPj
IgELqmzANui1ru1jgzPAJkVZEm3nCKvUguk+82KsqIVXTDA0ghjQaE4sZUGLxu/PAZEPK17BtIKs
YT2DOTtffoVHfINmeRasOLoCEbBzMHJ4yyZOB636eB7FaDOEBEYEIeM2/RfX9E4GcTBTBPbXVr2q
NGCFTL3R9XzFrGhed2G/7sQQx1Jo4LvCoMl8LKDrNVg4P5BPUM7+8fkNjXY3GyYTXsEH+kE4haDt
LnUM7hvNFuSiZgRbHQJrHMMkiaHSRAqPNvVOJOEcwMklinyLhQkH+TTbVcbIABuvtyZrrn/T7MKS
38NzsIbsBjUPdI0R+8h5jR/lnTL7vWFVfBSbAbdI+QxNEPZRlvZY7Zt3848sstu6B+GoUjRXWem+
A0zzuYc1qlGOAGnYln/xDpyR/+T1ZM1uvDPV2M5mm/BWd+KJnQU7X4XhyKv42awnJtpHr7e5tEHH
YATI8yhGav7FB4lodkSnJvYXrcH485tYl+dkLgEiHzY31DFZviksUR8M8LwbADSmWPhFXUW2ir5Q
FBAlUSIcfVOj/N7UMbdLU0xZBzPq/UlCCvY+9SfJX9fpiUeHknABL67eY+ZbYWTaehcSzDlh/vsT
Zt2+WS8XlGEMYFkO7ow3ElPbZz8wYd1/eC7eVQ11z2w9I//BshS51xFCcp9v5RIOexokBmAYkFtb
zAEw4pUZmqoxbfs9/OqW/xYaKfCywVJneofmExBUZk17wFtwE3g402TkvXgKfaiGAPUFe49eT+TW
Egh9zeASnsPzbGVBrWSnW5C0gWIsOGf7So9NmqFavFo34kn3wdQJCm5gHd0FW+nQmLtqK66bbeja
Nrd3wMj7Cfq232BSNjKHouNLt0rSZBEjnhhuwH+JM5f6nGfHGmd+Alm8W+8C+HzPnc0Ir/Mbep5w
rck9nPaNRMJksXI3+kLYcDtA6YGc2OoN5aV35pAmc2tjtJBYomADkKrNsOqdOZH13MnQgN7+BSJF
TMDb9PyIXwiF0ery9zZIhKeImBDDxRO2QXOlg3rC6/6pXU82iF8QbIGbPvtRf4F/3ikMkFggoS+R
WFBOYiHSv/sEwr71XhgBCg2fMJiJCSICM995R341GZGb7cBGbTAXWkCxlMrcySSMDtK1WmZAio1j
KAo9doVroo2heRPtKv2L5lLWOG/jk7MnOw2USpB6Qa243XdhEyAuH6BkhaGZVEG08yRMSgOC+DRh
sTAB1ynf1wZjAALWACxKb4JAe0VZF+UWSUQiUAGGxZvmdfXWnNd7CDLSdYflpUcP9sL/V0no3ckR
GQHyLKVKo/nkcFnmNHTY1oZyztzRRG86LYqmKgoRes5kMCLjQTmDbWeme3AYXU+vN4FCtC5oDoG2
nYRRGpoZIl6BiWjhiLoVxtRAu2Y2JlCqLH7luR6MAHOSEGIXhgLlATE4al3UU110CjdGgbBUqg8c
g0rGqYKB91oXAr6U0R1mYyWazI4z6uNsBzSToRbzhNnXPrkpZOgqg6JQS+ebqZ68dbmHKbRAqbn3
3xoTbdLY9QPKfAe0vLkaaGT1bp18kytzMkBQ3+nKujWTfbIHU+u/rAHe6p5MWCpwo6ua1EEZcutb
bdWocR4d6cTqNLe4GN2ia1jjZMx7IKwmlBxT9nHUxj23k3fTl3K1GGAntkAI4lILuUvB3q0sQsMr
pu3lGvAn1zIg9zLYvdOtOnO2/5nrHxtdcZL97BYjXGhgxujPTcis0o/n/WephMoDKrwFrQHEt2vA
XhooHMPpRbSGVtoiCY2OZMELswwbCvRsLC07hKfZLIKz4PCvMqGbDSVdKmw9B4R5yMKrO+qq3cUz
u9l74vh4Xfx3yR7aLDGygBZZNJcRWpkICQpMI/fXbY226m4yUV21cHirDvdBtQPr+ZEtRm0IGWXg
MYiAsJSJM0t7xU8zMDjuwJL4ezD5b0KzupQm55RbZrSAt+QWu9wOdjkSTcaRaDHr0mHCOgEaQuEB
yUducDsCBykFedpOw81QoaHoezWAkmUiSqdlJ0uO+1YWsbllq7JJI/v8bnSQse80Yzg3erb+/8iD
5ntGXoRbSURIAjjAoRYjrEo5ABv+s7sobgSHqm6b39Vnti9tEY8AnjGenx/mY9vGPJR3s5tE8gM7
A4zcDisEC+gp33eISaWNZ1a/lbVvCL9YvQHSCEXm4gmij27uigJ/J2nkPc/j4kpqefg5Ru8O+dq3
cIoO5qTZzb8xMNqNLOIEOUDIhOXUQFvc+TE0/FWv0NBOCWKXPOatEOLwOkmquBhQhNc7P5tOhPWO
hADv+cbRxBBnJVV1P9O/zPsWo/berQH+rqOLm3LBF/3P7XLmOOUmIQbpPY8H647Hw253qE/Cxrdy
VKo6R3wLKfPytCUREWTD97wyga37+oYMDu3aBDEytJ12QtQ1ET41hI9T8RzPw6fO8b5vzWZ5MDyd
25Vvz49pqT6OGas/+k341BjkKTnnY1GViWGbfWgFeF4IXARv/1EhCEucZxOQlmblBjr/dq5JzXYf
i6KZwfkUHozTzYII/5nnXC3P9JHw0rNPi13xc9zPSSpgFE0A6ZtT7mg//9suKkRuKnQe19QBhM5P
riwKM6kxrUcTI6IUe3QdAyOWB6gWVkCpWgULANkzraQAPE7EkcczYb+PXTQzbAXzq0EXQG9iNvzz
FRfNKl9efPN0om3tQgB0J5s4whqQmikGI/jd5r048la8mXRAcBudAcGSAdxaK7UTh7a3s6V4tmLi
QBulFAp+wIqnLZ59gZSL4n1r1tv0OOxlBJnChXKYCzW222WSlZ4ayHa8lGCZir7jTH9T2IfV0Sr2
9fHV/UnZ0wWbcieLMPnRhP5nMcLiWktEJStElTbSW1eiXL6lOOhODmH1tWEIgcSLNb0DK/yDNRi0
BUyr1S80+uofH7wNnE0w+UFdaa1q4sLpcdcmH1lBpz/Z5lmHccNrQ4nNFNt9WlavcRI7lANb8NE8
h+4lEdMKmHYT52+48QEh+n44YaznK//Xs0u8KzbNfn6lpzZXLK/njyzCCQDQWwDA8izLuJZgAx2g
13NkN5ee8CZragw1yVpSSPSqzo3SGvr9WGJ9bThWbctV/C6Sa4xAWgz7oaS/ZYUKOrEkiGfRGouu
SWGGVbvfyDZt45SLRH4nOh0yebxiori2OqM71uJt1BpNFi6ccnhLRuVWJrE4KRZB+JJAJnfwTum5
/ZatWEswL+BHMior+5bs00uzF6zefS546SBv5RIHiVQkZ+QccgEzCn4Gu5Z+PRewFK5iLujPbhJu
HAQxviLGkMAAjHFGQlZMr9iwHphYcivr9nXnVMWPNmNWhfSmlmYFvl9a//mSfbn9BsK9A0GTyxpM
GOxYw1vHmx+x5VvsbvZPQO+EGe1NPGOAYxPdJrSbv9RLc7d+wl10fAsGuU7gd2CHteJ9txK2HEaa
O73TEx3owaMp24JVGTB3F8rW05SK8BkiV/AYIpg91Y/dDyDT6pez4xzxMDA4L71Oe4Vaeh25XenV
+t4YoDSHIoFKBqmXITuT+aPUD98TcwVMFDhHEJ3haJFPb3r953/d5Oun3YgOGmBScyM2GdxNeKdl
9Gl1uDjHuQryCbokFG9PtLIBRaeuhfobkWLFKwOeT2dz20NkZANZFNV2WgbxCOgEIFKgbcwYABg1
EkikQ6ViQtBCSbP+gDgi2nb2wT6E+q9flVVZYGb69I3fFL2Z3SAZa9yKJNyk0AABPfSxm3irRXtF
vi5R5mnW1Vl2C4P6orVogm4WSJhb8J81bVBigUGAirS9u/jXq8G/s1/SmjEL8/nqaOLmP785N15k
lDANIU6Kc31i92IeUSRcvfmz/SOMqtZF4Jvw/qeNoiFaoZUbOK/5BiRuZfwG7RBF5uJVxxSrBnY1
EcMFhIVjUGIBboDM77J3PwWjhVm8oe22FCzwBT/fv0W9v5FE2LO4zXtNKCFJABXNZMgSah4hfOJX
+zOkueJFT3wjizBgrFxVFVCB4Z2A+74998BrpmSzlH0jU5a69icRI538DlyaGPYZYx0oQZruA9OT
ZqQoG0cCd0qhn0hKoMz5bJjq9Q5UEMWoC74xuuDHfH5ISwktzIYqaxqAObmHwWYhATBxLkXCLo08
uwu2mCjSusz2phwccD+1cK+yjSkUqU2Ru5Sm3MolVF+u+0xLVcitS7yLy4Dv9o0SU+22ir9Rsj6A
Uoai+ktPPjz6YlmMl2GCDkh+9zdaApVOwcWBsOtHK3V7eBoRUVP9BTJrEdAHO+2DJnK+TTcXHNir
GDkRBUCFol0fnKfEbUuUEoReNdNdJvZbzeXOJDt1DvDTLLUEGtQtoTb/kyXPFT/0u6OAe786VE7V
3geIMXjvDgVezLr+W8zYMr/t1A0wZsUz5QSJAupf8uZXOU1Tsa1k+2MHPANp4oTuMuKqvwClm8eL
qxgAyE40WEyDWQKWfwIpTfEChg1lnWRZbjz/BuJS/vUJqDIKAEnVOJbMZAoxSfgq1LrLWQ1mjCmQ
8OZOzvxMJjS0RM5zYcK8geRhYroEg96oTqO6SWxwAr4yBhjl/SWWx2w/iRJzTpSGAfJT7MsgSG/y
9cyjqAsFGCN9sDiB72X+R2utcJz4LTOp5S9GFkZj9Np0HRd5YbdKpBptU7abNlRfYz4ArwMPFoRJ
iYE55hUZ4MAatGwoWmMJIP0DXn/hMC0AgxlAZljiiInlFpUPEIWNEroOWwFWHfDbEyXxXlJkmZUA
VyKDARcTYvfKBdrj0g/TuL90SfYG0PEToKGU/tSV+1p4fb7P5DW9nirgCCT8JQuYSCOuaaI2/ZgA
HO0iepYmrqLcWwG4zsjAcFn0v8GKZdZpCoan3kgVBjyvCc0mEt7kfx+Alx7gYgKd7fqBN56/wKzj
pIDO71KKtjeo4BwOQIOHSkBuYgB5U02rLFynIJOQxS+2fcnbzFZLELSO71nkH5/vxpKKyzwG/tEC
zqGgT9hJUDpLnQiOmQvjfS/br1EDmbZeybqS78EV+VzWkgWZE1lMNalApCPfm0YF1GtB1vYXHqDr
k5KAs0bWQVNykL+6GYPTN1qe4laXD/tGJn+vWH418EXOd/1F8JgvQXUiz5mp2Hp/nSe1w0yjCQY+
O+QG3csmk0ff2vM1k2nnX4ctYIuh1xh2IisuUwFCNbAl9BeMrYvRqmy3UrKL2wO74xorHIwcYGZV
seFAFChOZrab/uEzxsMHEFcLnRYlgE+hbULAWFKS6oME/wviSM9pw3ivZOL78yXPKvNgx25WPKvc
jXoDvg4kWzKOOQI91sDVqxKUO1Ir75+LIevyDwsjgjKmB8WUFmFnR6Z28YhisqDmKuRVCCCCTBEM
bpx0tQvsCIRaEsVY/z/06u9jJXNMb+DB0SlikU1i72bCQkvDvNS7Nb2+1C4lsFi8o/AKmMGHJmNn
7zeU8SqV6WrIUtKPknWb+AXUmsx4Frxv1CyPKN79takAUheFWZpCxqEhmFD4kK36S5/96sOdHCgG
+BMBHZnGW3Ap5J79O2/+YZ73P6ECWmWxPh60PvcL7HJwgjQdLinIsUcVfRu2JDrgCwHlOqPpneSq
bbNqGzf49VyF+EW3A0SA/yuYcAVFqalJLvW4nNOKC84gk32dwFnVoLULjCF6IIPaAvyobPgtZ/xN
kq3AflY0qqvxgdE3kQFOvFUkXoLyWLIvvNfqA+9woO/0BrD4ge5BdKnIXovO4+aTiSgBnCHN0ObY
K7kzk5U6tbrfuw1TU0Kfpa0BgA4wiYAHg4qtMn/HzS0Ohh58wEI9XCJtJ6ETIGsNoQYT8DdPcpDL
JWjy83Hb0lPyo37VqguTZZYweSB5QA8es8uHFznfsZywrvZyexwmpxfcoeko5nXhasxoP0CYZjkA
q7HEV2K+PeAKZt4NIOGtB+8kCWAHSsxRPJQgXnyuLsvCAN2AxnF4S5YwbF44DSCik3APwaKMLgmh
1zlWl+MvNu31DCx2z8UtnDTW9kccYd9kLuPSvBX7C/p7t55jAy3tuQDKeq65280Rg4kP9BEl21+K
pDZKVrbG7BOMqY4Enpak7+zn0hbC29vlXM35jbQSrHpiPWI5GwkNoc9/myxOzRbk7scJCyIWQhOD
2BqhRfTisbXFK7WTNOIq81HIFRuzbg4MGpKalYqb4g0sONXFVFeqQ+VVaz5sdjEybso3LSQw+CZl
Tn7RqYzB8fsbJOEZ3Mf4CXSTzY+a4hX7YEwysNU0PEhN+zH+6DjpF4J7ZS1FNTjZwWcUUMK7BQOH
XA3XA4PWMnq1ifvRiUAWA78njrg8BfwZMx0eeoh9HwnpirLceYsJt38niogzonLItUqQcTtK5VBm
bvNednjgBfA7y6zDr0oyox0IthBnUdzjomIhc9DEObSA67rfZwGcy1XFMRDc5ioYzOesewAzMWV9
C2HNnPb+LYaIlGsQJkej6vUXdnTVcLQ7MKoZQwF+qg+/dcA20YK8D/RSejK2ZpV90porr0hfjxv8
5wOIs2wKLqoSMKlektVgd5c21kMd5KZObTTHg2QL9neUm81dBPIXc9+BZsMYHNBO6XJOnYNcVCtR
BECBOpceyDdZ3xvByabEw4VHhx94F2pJB9kRU5lJ9R5FDuI/vRbP5XtToztnMrxpr7Xnxmi9j+eH
Qr6//3Xvbz6EeLAtgVYzpWE+XKQD2PTesf/cuU7dRtlNnJMWepbgRM5KZHTIW/l+O8VnrrIb4CDG
rdmU9iSBlCfgwF2YvT7/tEV1kYC9jWYOsLSQ4Co1QmBNDcPhInT5e6iVP8dmE6Sfz4UsnoOE/j1Q
5M5QEYRKqEIzSlyEc8gGjtHzDDAKHhuacpVZ4LzaatFAuQWLd22mlQJmNBwuedeAhN31oNAbLmWf
RWuhnuLPMYgySqPe4t7dSCGu2qAJXqJwJfYOVN5bD3S2m0IIQHosNdrL8x0UhSWzpQA0kAX2EYov
hCy1ZbMqbLCFiKc6u7HHNe/wDpBgXxk7cIp3aIs9fJnRil2DS2s85I6/fYtXo619b21/VVitzTnA
QPsdfIJzt25X+HdnvYR2Qh82XQjOMez051uJ4xbEQRDlAhYg4sEpPuoDh6qABzTVEwgxdbUEG+i5
2f2bStydWMKyA3dECOUGqswUYPr9nnsvnbBSs4ME5uT0WHCwMs8PZfH8b9ZJBFp5rKKMqibDRenC
cZ0PQ2XlIPRayYCSoXnpec8erCo4LIDyL4OpiHywQFm/Sf2wGi651a+BtOVkR85kvuSX+XSz3/lW
tjOndp8vcPHe3gglFtgxA9ozhAz2k+m9TQTmdOBM5ZiDrgPQpANEUo9nMo/nQpdyVpzjn6USAWUK
Wnc1C7BUvs+twZUaIPgNh8rtc7vKdlJiXfnaLSalWY3l8/xbMJlUci0iTU+AlWal5oC5bABKWirT
U4zhUkHgdn3kwwbod6UEIPDDRdWAmneMNdXo2HWI7mnlp//RZSBo515Amvl8W69vug8ahBI1QNlB
N4eZqPv4I/X4mGt9iA1Z108xZ46aaRM6YHo2YYxX0oAZA89uWQQJmW8CWsgUuWOdfWj1Z6msmE+f
+c0PGxHAzLJIS1mWyk8zJv3fH0fcXa5iuiwWcJVSz/Ijp25PTXRRRZB8rlJLaQ01RrORFG+iVgXN
I8hh/3lh904+oelMqGVAMsLRFxlara0038aK1YBfUilo5cXFm4yIAHwQM//i1dLfJBiMAMB4sYLX
8MR3fnTl9kOe6didf3Xcf8QQ4aYn+9nEinNizNii+KbhKURUX5r0UEuA1I5MCSEPr4egNU2gaxIU
QhV9PUf8kSoumx8GptCTcMPFHSDXOModp+0B4c1CRixVvmuGS4cKhRgHRubZEpOfWgTez/eBfFz+
K/S62W5C7QcvR6sD28IrxLkdhVvQ3Zdl9FFoRw3zd36xmdgPYTqn7DpqXK9tzYip14y6LdGS9fxT
lhYtolh1pc7CixF/fwEBAd0MUg4qGlYph08x7GY5InoxC5nbdmkq0XZ5Vlryxt8KnGOKG02rGw39
9qU0XPx9LR8FttGBn9eGdpivU572XLDkKwCRiddTIGaBpYaw2urYCPyQe7jBn37+ow5WLFhj21Jx
+h/Pt3FJEGCsUOwBMj0wwIgD9RipV/miHy9DWYKkC0aMaV+LqnenPDyoIs1aL6XHCvopUbQBHD44
NO83EdRgDVgOhfEy5YoTt6/9kNopyG3Vdi1oG63g1kL4W8tq6/kql3zRrVhiO32uEWIpUMZLyJ+U
eh2W73FsPxexpB43Isgxkwlc7HnGyOOlq9/77lBVYKMP7BC88Gp8qQD0+Vzc0rmhasqB/QqskcDQ
vN9IJvRKgcmZ8dIEKOOAwXoA7lPrqn3rBngp/KfCQM0A6hbYPw7OliRk8tVqiIKAHS7i6I6V3fGf
wvec15WY4jce7/S9HPKKqXGUhD7kMNoagNCT8l6AXPX8fDGP2cy9EMKUN10iJeCNR+wv8mhmFj2Q
LecjS1GHhcQdYiRkS3j9QTWVLG9rMTeyXSQgSR04Y1B/IPpBi0c/WKDf9tEkNqG16R2Mksz4LZU2
yvhzRAWhCBhT8kHUIEZu0HwF4S/R21TjGrS5Lg8KlNz04Wn6FpiRtG151N/77yX2Pu/DUFL6CRYn
P47TqXFrs5P1HCzkPuUNhyaJOIDUl/q6LyGpUlaBuoql0or9N1abKbtZO6Ph/5JD6/BWWBkcBMph
M+2pSngKLIoJ4kHDyuJkJ3SBWxdW1b0MwqCXffuSsQ6wV/uaBb87CObR6yOyhu+j0OI5DbsCozaX
fUbZZ4DKbyqt+IDyWvlomzAbB6ou4AoA+hmcdvc3ue+A1jXU/Ih3EBBlAJ1/BMcPg+JFHP16rvlX
Cpl7FzZbCwB5zwglAIAlzKCQc2o9d4hfxAouGv2Jg+3nljK+aNJ5kq2iPHRyAK7Ll8rHLEEIWr1T
wZwaXpfD35G0iYLoK1V/KvxJzD7k9l0WDKb17byhKMiCGbj9TBLx0AfPeTV6In/pxJi3OXmyMIAQ
rlFwjY9ASKXN+pBDxFAQ+D80uIDlCE9gqG3dn0AFr5TGmD67bHId5TR0jsrGjx8/ROPHcfv29vbx
8bHff65fUWLTf/cYGv/5j48F8lHHmfUUdR1p3o+byALww3KvcZN0Cbbos9BlZ7AluzbSne+ETrMR
HM8WzqkzufKKs/KDbLGOEgE/Jnpt3eefQnZuXbcCL2OYaoHJYoFHev8poearcqIl8kVCY4JuN6Xl
YUbIYj5qlzo29hgL4FkT/gTIMbwKYJ7Zxd0smwsiBRzainxh18EHJtfdRi/2mQW2YIqvJHmdrqua
xxIEhQPK6UNZbmSFSBhbTb7k+gHEiXpvvB98/ZeI9uvj9mMd6L3+7flGXntX7q8aFgeQZTANzPEb
yeCgtEpfFHwuX8zNrjpeDvZ3ewe0oREEnfoPe4UeWjRE2zrMyrk+uq5ruGvLcjCxXRnmaUPxqwsJ
4f3XEBc/mPBszuaFfFGAvgYo6/oV4PbhJXINo9wO6wTVpDWttYkmlEQdhkZzmHnBFiDh/GZ8H3+U
iSW8Cdtpn6HJ9lsT6/mL/0LZ99lNPdl3gbjLbBghBQ9K7Lu5M7/v0K18yEz7EGDa5nup/5g33U4N
VQBcV7U3se8vkW588np+cE/SsdVdiiKQUz9/6R4wb2FbEPJyLBGoVVki++NQyxdv1553drVNQnv7
xtua5Uy9aXC/TokR/x7XCo0idj7Tx534I5iwKkEzojzMQ/DEmbyR77QXUDOVMfJ/uxHen2/7QpUJ
CibP9MIzKStLphGD1pZ5yDa4Yak+bTvttZ90Tz4O/s57U0IjOgebeKRs7WMIrALv4NoqLiECvj5m
39gPZYiYPhx89VLgRCXrtXBobNZLKnwnYg5lbkRkoTZkvecpF9YRATgQWpEdWozR6W9veE1zRSq+
AlUicVPRiNAKic8oF/S+A+HHd5l9tYlfuTNv5jYUFCA3tHnG66sEoSmiJs2kcyyKKGhZul+lzJUj
7yc1Vmmg8WITGJpVGj/mqWTGABOdntq5nenn0inXpVPv0A1hz3uQOuDjs8+JGWL0fNCPklPpkRWd
Ah3YD/r89SCq1QtMTyc6Y7yhfdHoN9Iq2TGrxvBtzwhWpdXrL4xNm45Y1IybBRGqL6dVGjJKpVzM
wvZPr/mBBvRyfSAgtkwC8ruGaBJNmw9TWgqe6Zu0U5RLA5xJYeMdmXMBnkLsmDW58ffAnFyAkTnc
GwjRdHUDeINNoDdO44Cc9+ideewD67Sut+/pfnXBBOKtBtkLeivRaHh9Nr9R2kjtwkxNQvUiYByl
tb5XK/Btb3lL9y8JADPenl/9hUooeiNuxBF3BOLAM5ZF6qUFClntBIatALQUkbSF4ZfQjpzAQkwN
NLLnckkkuNmw3sklborv1YFYCVim7KjrZpXvQ33A7EZlvZUY2e/2tCm5BXt67bbGkIPEo4BBhEZT
FapAmB3Ui+dEJpjMNzhYwJeXlBCMJoZwYIJacqiaQgzCQHdY+SfNiTD4onxQtm/hjtwth0g7EsBn
KmXfq5f3bAXINjs+oSP27O/k7eS0ZgYeFD1HUfODowmef5i8OgK4wdCGC8waHCNhbRDK54k0qpdm
W67lTxkoxJUlAoV4fIm/pOPzZc7KRwoTEYXhoRQ9v+CvuRfGRl7J9V2gXYTSApknLBQe0XyQztBY
B5ciZ1Sf/0gi9tNvhAAo7ZF20QJgtUkB+lq3tWDG7Yts9UCJo4R0swl7XBhQCHGI8LskL0GtCFwz
pZl2ybbRi/zCm9O/2rm/BZCv/U0+cqM3C5B3jIvO8LO/ZQEq8n9Iu7LlSJUl+UWYAcn6miy1qUql
BS39gnVLaiCTfYevH0djdo+Kwoo5c19aD21WQW6RkREe7reXZ3nW8NBAczDYm7V5+h6gFFNvtcJ8
Vo7i72Ivf5Z/2WPqyI/yypty0RKihAmcA8kbJLEud0KT+Aq4sjrzuQST7iP70MHf56KY2YV0/K2v
TN6ic/ppbZbjqLnWRqrfmEjPTXAxuaDZQ/AAkp+DfhK5Vf4ijMoJXXvhLx3qn2ZnNzlrBMOHyhE2
4X19z56UT+mrEentNVtyUD9tzC5XM8t1KeKtiYA2bGn3Wz0Z9+XfzK3XWJiWtriKos70GoVY1Bx2
IEU+xAWT1H+2OXhMz523k8+DbalWdSc5++g+9m4PbCFRBJEmgMqg0AQhPLzFL7dILLapYNQwKO51
WmxCPEnVQ4P7M0RVOHRCKrsJMADESu7B43/o/gju7S9YeqhefMFsbtO6DvohxxeUdgbKe6o7oUv+
VBtt93qS7cQ232OPbYp/7UuAg5iKZxMnFHTcZzfbYJSJNOqq/6yLo+uDEr6U9uNfoe5Whne9oMCj
gUwdYk9AyKFmczm/pVZUVZNXwrNo5nvEoR/FGOjbJE1aB+wS4kqAMP3ahYeEzB7EjBUku9C3D+an
S2sD4Vok5lx+jgU4Yd6VqZ35aunIpCHW7XVTrs4E0vCaOlWH5CmKnhej5BDwmGEk6rMwnqRiL+YH
g+1yk+poSvSFV9//jKKtyY4iYCbB09ifVUixyh6iNEsnm/5TDH43W91/ymNr9CRUsPH3q/ydZVvT
eOpKS0TPU3AY+og2vuuDbbSyazQvaIyWlQN0f/PKY1q3jlYgMAcxbu71/ECCFYTO1WWKUeIKRVwJ
WUocyWkWfgSWSlPWSTq9KNPQ8J2iGlq70JFGZHkjOHHEim0o54FTgHJrZecsWYYyDgC4BhLqV4hf
Re2J6gul9qz1grSRe+5TdAjnu6rHJEeqmWz0iqcPqjmsFfqXlnbqUEJiFsljpE9n90YnlEXAkBUD
/Abdb2ie930q8r2aemhBzY9J6DYgpOKWxo5jsGfGPcSeLTDkip0lSttQsMaQqn/M4TCOblXSQDtL
DdCY+S852HLDIW1EK1fIXuK/UXFMat9C2rmJ3wOwA6jgRLCMg/yW7lXlQTRGN2LU79zSuIMmzIpb
v47jv3ewNGXKp26seYeUpkQqQgqk45gon/F+KoE9jondFHmwzasaTDptLNu8JO2uUKuHOtZEG1zA
T4GWNLYs+YalmpBiStK/yTRCJZg05Qgkf6hMEkILsDnTNtX73e2zdw0AmbB2JpBp6L3EEObxJAnl
ThsDI/ZIZcQ7U5aSkyxouzCGVnkEAHvbgyOW+L1r5jhryMHnrpqwamX6ruOLSW5a16fH4JRJnju3
NgNQnpWj/5yzJKO1lD2gi/2glB3N0FhQYCW5Vp9D/SWSVrzPdfIFpg283BXAYDW41/m59DVSiKUY
eEm2gZwY2XaS24qbrrYjr6v3gGOq/pey2mU17fxLBwuzGLM0yTgaYKa+dAcaz4jIqzTwWGMajiig
XASRet8ZsjbcVJGUQFqxqrZj6Ct7ORRaF30lEOgdc9sgIbrwuqJeCyenIHv2SXj3mqArgOAcsumz
w6q0dQpm7irwSq4g08YqSxO5aqHdVHVLkg1uA0ihzevC2JiBCOZIVqVuHTG2MwZ5DaFwnSSA5p2J
PYm7R0dsO0/9BUyM8gbwH096MkIr4cfhr1hBKNxCQynDO0uxu85JI4eAEl5xKqgdNVamFFRM7mPI
D97JxFLybcIcEOMzVMc+h3ajsn2mOrp0UIltmi+6FyiWLqzN4xSezudxohLV0ZUKBYX5jkpUtQ2y
pMOOevEhqAwlmi25Sx4a/VQo4N2s37LuaziwcZNo48pB+s7QXtnG6xMVKvxrzqOwgXRyG4x54MnG
Cc7Dt4PHQQA0job5vjEsud1y5Vyrrghae7v8HUOkontRnKG3VXYAq7+DtmtyVp8Tw+5A2iY4prbO
ZHx94WNpf3zkLFBTmgLd9EUWeD38yr1QbXriEFAggteBRvW95CiH5HV8I8FWfxDg9UtbskR1ZZm+
C0OzqZoUqac8FCYK+I3LE0jQGdo1qhF4VQdFxYeheEkLpw82fmZp/lct3LX5pmje05FRotyFw0cp
2pq00YEL6lUqpRvkGFqnY3cFniNi7sStrQibcUBrwimOHeafM24ppSPwbWNCDNdRH8gnKqT+k/lY
s11ZoWsKyV3hS9EeQhBaTDzL+7F+103aB1Cs3kVPfID8Yrqv1TUM57d65K3Bz572ipC0ShIpgacd
K81FsyOt+scoOJqtxfcRey0Kmm4T/oqWJlzaNI/e0zPLtly1x/AuqF1NfZV7e/jUgl0gPCpAhmd7
fbAbeGyzutf8mBJwjmAzpb2HNvRh6h6xou6sgzFHofovX9nprRfzXZHeA2UYwt0Nd5ruKuMxzQ8x
cKURbYVdYFg5CsfZS1raue4U/aHcRPpD/oYmlds34cINjkKTBoA+QjTkVtR5xKtXdSAKWuDV3NUK
aJbSItgxakJfI3NjKkcbo7aGY1ajXc1B+xuYbdHPtdcMSxuOSrXyOUvX0sXnzO6HODWzoKv8wBuO
iYK2X7fidocieijSLHypB0tRHEXktiGXK6YXTueF5dmF2MRyPyaKEHiQF04SaHyUYE+vdKpqbgWK
tTSh6DhfsXn95EdsjOgfzl4CVkGfJ0zQ3k2UsgxCrxZPAm4eNvbHMIAyYA48RUp7ArnfaqCQzNpL
CJpbA8cxHHamsUq/cfXOwpeAi2XKdUz5tXnLdcJyuVAaEnoQKeqojCrGSW3kflO00HfuoMp1V+mx
8ZxJ3TmoxfoAydTezpKhp1ooyW+Z1pjWIMbclgsp+4T69xrU+xpGiC9UkfER8RqEGPRcMgT9SKDB
gdia1/hkW0bMNvXSApS90jd55YZN61TCLmWtHWaPTHiJyzuzdLkOuPKf22fmut6CYjch0PJANwXg
W9rMkWvQGB+0JOOetuGANEmvujsc4ay4Ysn+Tla3yBi+83t1x9ayDdP2n/kvMObAOG5YgrrgLFZp
gcWQKzOMPa04paZbBgdd22b8rPse0T6YfkwgyoV2C/FUa05lVHbqi2+5/NyDMSBMIRZHMgBN3zoR
yOrYt4w82sNUSoXaIupnaGyCNlx5AF6ll6bJ+vHJyuV9IymxIiDu4p6sJcTr4YZc1lUVUDyx7CQl
Sy0Fmiy720u0sJtR50MkogIkQBDkXhoVUmB8I7GMvRKQiLtqTQ95aRl+/vzsGonkrgROHT8vDSd9
eOk+dbLPT61hrSX2v5n7LhccWQj06wCMhNw3ckyXA4EQgZ+RkMfeEI/7gB2VYS+V+tFv7gqvGBWn
y97zYdtaiC1sQfGfb0/jwgMFb+epb0uDthyImmbZl0QWlMYP/dArJbuUKesoH9Dx6bbxMS0ZTcqN
uNbMer1fLk3ODlc8GIIvtWbojWFucbmhMZHQgPU+juqXgCTT7RFeJ3wAeYdfUXToWkOgZnag+iTr
UZ3WI4+EHaRBmrGiYgaazU7n1m1L10V9pMrgW4HsA6k5UoWzucyKKuglnTEvSw+D9hC0o9WjtVSW
v5DRUX+3rROnTuFKjHZ3mnFv1u54BD8PbSqayge+VsG9zhviewgYPid3L+mQMZ9trTpnTBZi5tXC
sZvoJWQrER7VB98VRpqnu+TeQElyoNWZeKZ2LvttkCPN11M9XZma66bc6VMUpA8AF8VizJ/judgn
ZZbXzCuVzzx/bsuHSjiTRLWG0Akiqvlo6mee2tsEtWJl75uIzvhWbmQqZ87tZVrafpPDAP4StR9c
NpezwrOi7ySxA0yKEIRDZpNuSsKgDIFKzZbpBSgYFczPvzcKcqZJMRpgQ2LOjKq8CqUkjLgXh4ax
VdpK3HXNu1S3B6CQRjzxmLlicSED8s2fgJUH0+XEFXE5zqHwo8ofMKuj8qEMu0GX6JjgvaFUNHnq
EYxXkSM1jrEGC146cCp4e9CCDzln5Fov7cpdkzM8wpmna+14lMBwwhP0utTluOK7pntl5jllHQRU
EhIsMv7OBkiaThx0I+RIcIRUJBGc18ols+ScL0zMYmcfvhld/ox7YSVRyeC0GRG3fxJAF17E9H0g
EytbBWbgnvYrpamlbfpzdLM4WQuIiXCo4J6RqzqoWXrBYrEESFKu47mrZwZop5Jk8++3qY4XPnqX
NCAe5xHYGIbSKJoV9+qBoWH22SeFHYIOjvU5zmOytkWvb1mk/NGig8IvcEK4yS+3ip+1PBwzjBHt
qpKbdYZM67Qv9qM0PgpRKYBnS4cAEGLVrdSA/C5jaNVVwiaya6EEFYIxpg4Hxt5tKu1TZwMBtZUQ
HZJRXm1pny78q82GchMS3eigAoPP5afWIMbIk1HCciSHBnotBlr1qEFOVYau5j1aU8Vqw9f4ehb3
H6aIiLKJ5CHSaZdWxUwdiDKo3DOTyg6GamsWT8JoJekzct2kdBu80HvjUIk2en7FYC0Kmo7qfNBo
1Ztqo5AEwb12ab4WfTkf5Tz2xKyNjkJmoIXaiOMzU0KP+5F4n47ZuFENP7GGvHv/13sR+QvU3YDQ
hKTfd4z+o66gkoDnfV7HHqiJ0G17IKrdFY6SgpLl121L163j2II/Tc08idCnps9JFXsTWWu4e9Nj
t/ad1+YtskAg4MQumjD3Obd0UKkn94zTYRvca6vV6MnMbLqBM4YzIziACspTl9Pd+gkZeRQnHtLT
lZ3JEhjHOKiH//0FeGFm5qALI4sT1vHES0aGLuU9uKZC+QD2mH4t17nwjgKG+Z8RzYNbuQhCsTFg
ijzJmzGj+qvxrgbUsAUdzNVIgUVu31HUvp5WVnTamVdTiagHjdygX5S/kyI/Nk9IBNaWUZ54kxwe
Eu6/B686MveLQfXJZbYBcElnV2ftECD3ccD9sRZ8LVxOAEv/8wGzo6MOWgQMYZp4pZiadNDM2An4
kLq3x7mQTcEE/zAziysCJQNyP88SL7c1/9xAW4/msmOkNDdcQd5Wz3K519LtitWFu+nC6swZakZV
qoqJwen3n+VHQlGb4rby1lvIBO9Ki+wtZ/jzcNvowl0Bm1BpBTUdHnzfiZYfKyoGcgAOgzrxBI4X
ZV8Ef3BppBu/abkVtZGwaTq5t5Q0WwOUfgdK872EXQwspAgcJF66l8cSFZwAhaIm9mKw892zus+h
YxUHSmOJGi9yKoo1koldM3DZalqmZM9THu4lEPkAfag4K9W7PMvqzIoGnryEAWs/uWBW7Wcb9mAu
o2UA6aNAjXNoVLaNAKYO0yhDdJUUSkTNHN0OVoXHowC8CFgP3EAdQTISlVWuWaGZqZ+9EofE7Xmm
ZMg3mqojxX34h/RRENlNz0p+bKu4T60s1XBdKGqddvbttVk85xNDGK5w3I6oOF1OkZxBvKbIi9hD
mqEWWtuoqBSAO8F/0E2ru1NRzTYskP/GYWeh+Rdtr7c/QF64qcjPD5i91xVFTFkMThRvYNtGBYst
CO00mvB9FVBCLF5Q/QPUlb0LTYAcdRM3rKh6EBo330AaSXgLXzDXcf1YB5h3zHryVEA2TVmZp8XP
BA5aRUUSr4Ar2qgOXbFDzsYY1GJf0W9xy+6EUKGRXLpRY7edq5W0hV6frltF0Fil+ib4pwQw7dYy
y9jqEbnzne87qGFiU5R81/a7EgKvKS10KrLnlUldOuZQzEbsoQDKiWfb5ao2yJ4LYy/FXjZsC+3Q
FJzy0EXykKDRmZGvpoucGon/lkm05W9DSrm/j+QeH0c1VDeLnUFeTDCvQzDNeB3Y4wDsQ2KXhUC7
tYr8knvAAwuvfDz2p3fd5bcKYRl1AzNjDyX/1g4aLbeLZPCpiSl3UGvVaAxdgW1ZCmvUWQvvnQlG
CBDL1K1jfgcXPxxTXGZ+wTUFs6SJwbbqCQR0yDCe1KTIV27upQABVUkdxWTdAKHZLF7O9SJQyzGC
tyeSYvVlMzjMzF5QA9qLvFirpSxeLoh4ZcD9kB8Cc81sThF8Rg1IXjwxQQ+UZLqsoTU4s+pnbXBR
LIhe+WgP4dqdNjmLub/9aXZ2dfpGGPmsaBKv0KhWnHX12IgHw8UBFfgh7zdDuVnZ6EvRAph9kXZG
RRYI8dl91qtFJYXhmHhDiwQFYEfUr/7IQLJXtJFfUSkxziFCJeYI0BKBUqg7MbQC8W+ynTz+lYa9
r6x80pI/A5gGHLg6cDX6d5nrx6YSC0mIGkFA4BSaUOgagGOQavVJFir1SEQzPEhZEViikERWAy7o
lbfnUu6AwEWZeJWhbg4ircuV57ofclXmqSdUBdXYmz6g9AftOH1PyCbt600cPJRG5UT1miOfpvpq
8ZGaUSDrBv84j4EVKQHEqIXlTqV98VCJqW2OQBAwh7eJVYqZVWmvbX2HRn8aJK6qVXCNeCjmDnrw
RwlVvtCNTZCOnfroxYht0bdA0Xd7vywcQwXbZUrl4GmG7MPl7AhDrTIpkVKv9qFNSHZB1YIw42iu
gW8WikeAN+E5DsJ0E/W77+fhj11QFI1m5JC18eK78knYgaHdCgBnf3yUHj9KKq8RPS4lDC/szc5B
N6ZtXYawl9Fj6Cp/p46Ox6/xdOZ3Gn3NoZHoVez/cHsvnPgLu7OLJk2lyhiZnHrtBx4JXDmk4e9U
36hZDj6NaKOUBvXVIwi8xP6pEg4+Pie3Y+706CtqDlnuZPEKzHTh/F180bQFfsy8AAZ+H2/S1EMF
fWohyO1WTLDreyqFX1W/yiSyaA84NhHklej4nFMPDUMc6VUOe0OP3sotMrF0l23Cpx5rDti9JVIr
P04tNE5bWNa2o/ZncvCrtQbFbxjF7PhNscl/vmMW6yYt+pFDEzvgAI4SalKCajEF1yv23Vfzvqns
uxR415zuvafuz8PDWm52KU98YX92jVdpSwqpmOadAusKgsLyDk+ajG36fQblWhrixRjZD8Gf2yd6
qQzy0+6cligaGlBQRBh3Yw0qRQc+XuBW7DvhuLHJ7raxyT3cmON594GgdFFshBijoR9aUMSy+uwP
L33wtYqaWcofXQxruvh+bOPE4Eo2EAyL3CfovUGaBm3D7aHq8O6lpXJivzrgF4/+Wrp72XP9s4/m
VRc1CBBUhDjRg7TNCsgqWeJRfBHHPf8CbGfktgBOlswpnmRtJZmz6Jx/WJ75MGyfrotHzK5IHjQJ
ODvm9lBKXw2OF33WlOcGAyxQFXOqjbLTBEULAPhUhcMEiFTdREInBOjxd0JWUn0q/HC3/C2/iipe
ioZrshOSlwkqiGa5QhawdF9jnf/5mJm7ShspDnsJ68zyYwvJGrxrBAuSDOiRh6CTekhsYS1ptryL
/zE5uwSnFzGYZzDPRL2TmFtPMiVvAB1LqzwjC6H9xeBmPkmWx5KZKfaSm9roeYRe1r01+tvbh3Kp
eAcOS6DCp+IdcGazKezESbAjV1LvxYWk0X1oV8eop3VCrf3kdkBxsu22TxZ4fteKYwsIHVzzP0zP
ptIU9CCI9cnp2m7zhZIcWkpTd2Is36XbdLSsv/Ex+9PlTuDyyrJvD3z50v9hfTa9WtN1PK0x8PKj
cvKIhiou1WeLvIj2HnoSpfvQ0Qdk4e01LvNlJ4ECPkCiSO1ckZlHRAiTqMNzJiYfoNbuSWZrBS65
EW3wj4bxUoF0sY7RNbWDlypj0KuylYNzzceiQJoIjUaAR8movs+xcroSd0MqlonXt5QZGyBx6uoY
OAB24fhaw1fC3YHZIt+Mys7c8CNYggsr3SiuZuzSO+lrTBxk2eoDi7bpWpfakicDNQGSTnBnqDjM
tkXHglbuuJh4plSjhTRD/qIYUphmOWhA6jVS2YV3rAK1EZxoBTRtoAi+vCuGUlIK0BcjLdwP2zGJ
Uwrg0gM62De3NxyZvnt+/2HW4a9gCxjbmSEyIFPVanXqgVJd/9PmNBPOSUBN1CZfpHe/oOJXlfdW
1dE83/NdGbpAnY9Q+/ro+42Y2zqzcTOPiR0r+wCVIXnPX+U7cMzKZ3Dt+XD2f4PEwR0Tdis5yMX7
9Oenz5bE7wiHMFiDq1uzQVJlFZ2lZYBLHEWI5R0EtksLmm27+zUJ8WuOFuxTY9oMEB1FeDhPMkR8
0P1Ahw/0NUu/MyWKApAdtfY5sxRLBQHopqZIaRWf0abyfEaH1pEB8LY+QNRf3UXKrlmTPbjui5p9
0ixoRwwbhm2PT6pde3AAtf1yd9p5k6Lb9iP/q2zRnpq4Ikj3Gkt+vL2FZtEycGwowimAt6pIMwPX
MI8SWVEqDePkaBY2alKiYqcqjT6HZ+b1q4+wKcvxY7v+rzHwCKACBbVSiHdcnossQgNBk+bk2PwN
HpNti957cupf+DN3lTVezsWB/ccW+kYvbXVtM6qdmUI2CkBcpFyeNVSYn4PPzDZWIt7ZIZyNCiiR
S0tCgL4avYMlAx0arVt99H/zgsaye3ul5pnhKzuzCBSAe03mkx3UJ4/RL6Rf0Z6UA2pp8fOwLb3q
j77rdKp5t+2uTeSsLlKVom+MaDA5ImnAIqBuyFcy2rWxK8I7gR2K7PW/szeLOkOEibkfY5gI/fwS
qGlXLyk/s8dyL5z/O1OzcydGZlz0DPtReOKPHKr3fkqz5wHwWee/MzTz077QilJQZ99jMl6kV1+g
EXJwD6DIltYq3bMYD9sELLfmdCcA+AnI0mzjh93I4wnHdOxrw2JcRLY2d+T8Po4KKsCrBcXaxpx2
wOWxBlQfdOFI2iLVhXaVywPAC5YbUpv5RzUE1qisncLHlS7ptAPjGiolAEHtedlSAeVeqTw3gWAP
AnKQt+d4WqxbXzE7HmD0agLQlvtHXf4a+CZL78Hm+N+ZmB0FQdZ5KwALemwU2WXoher2HWpX/w8j
E1UV1g8Yu3nwgF6gAR2XrX+skDNt83Nd3DVr/LHXZ/obfDFJeyD1Aojw5Yop6iBI8TiGJwONdm/S
fU4ckX1W5n2carQqVwR6pxN7uTKX1mb7Y8jKEdVlKTwFJDCtJknR5FcpqyRU1xsfMsRTqgm68RjS
HB8ediGA2XrETvUIQF72BDoCwHazmA7FYLP8JSkD4K+5gyQoxMA6UtBQz2nE43vW5g7TWscf1ohS
poN9OfTLb5oNvZBzoeZdwE5MMfdF+kQ6cxfEDy24327vmnk8hWNviMCjo0MNiXc09sxcTNyg+1jp
ODsZUY2u0dccun2oxd8HoW0+IHY4yci9fZlrkfU3ydRshOD8Qr5fBlEs0EezEZIxqmoxa+JT4wyb
wUocqj+mNnODTeCA8tupgBDorZKWGzwDbCSdNprL7dr1pE9jJdc+Ly9Pc3DxLTMXMEK3CmwpbXyK
kYoJz0iARni0a6SlaYP80B+Jp1b6SdQNM6AVAmlqVJWFeFtVliy81dB9+BUltoHoU3C6gqrsNU6f
ktCeVMQCvFZsVtwjpRX/IuWOo3FUfDXjtXTP9VkxUCtAhzMRwbx0JW/CRj7IRanFpyLOPg0pQ2DU
P93eKteO8tLEbMXCHBnyOtbjUyDiumt3vWYP5QpUeGk7XoxjthSK3gYaGI/ik7hRP5rNWKOo6vTp
lhxHx1Qhnkjl3BnWgr61oc0cNHp91UEeYFUVbC4eAMuUV7syp+mZbXiULNC3h9cL0Fxz3yl2QaD6
VZWd0LjsVvpZKp8UEBV3EYdqpB2rO5OVtKv4JmxWntjXgSbc2w/Ls4Xzu74hI9APp8R4+kWy0jFQ
M8H2xZP+9g6Z53Cng3RhabZ6FTgF0zxoshNE/XTJDgxQcNMItWZjUx8HUHqshBCLIwNDIRBygMZd
EUPkJEmYWWcYmfIu1KjcQyJSzt8L4H0ieS1AWvDJCkKk/xibeUoRQHL0zuYYHKhHGbsnzW8925Td
KpRjmqWrnYJaP6gvIV+LljH8/4+Usc6KseQN1ivsCquSdlq4R9CuAxghsKPkP/UAiqPrcjqEK55w
eQFBAwFuawCnZGOWiTJH5DEzochO/ohXv2AjMSTSMtvUlaeL59K/69lKLD2vN0x7RiV4UEN+E/kf
NIzPRlvxvDNCLT9Fv0c3Pf8RrO6sEKo6Bvy+fLCaLRAF9lpk/V3FnE3yhdlpa/2YZLGKjGZgen4a
mt/KF6ouVojOQqFCg9PdmG21zvE/ZLZRjGN3P3DTQ+NJ37/roHLQgpUofw5+vJqC2azXfVAruUby
k7AVLQK6MjTy7KJNfzAdHltQtossyPbQ0AGPGygxB9C7iZbhZK/Karf8dYR3uRrT//+YlnHIg0HM
sRpsN7rFKRsp9LytFN0v4pt5LO7Y9u82tYSz4awlvxbCMOwAoDcALlOnnNulZdBDoksnTfMTNDhR
AcLrdAgs3rtMhhB2PgE6VrzVokEQZyCzh3gZSdBLg91QByFe5fmpUt/A2mSJ3ZGBwoNpQBSjMXSN
nmfBfajgPJmYwScJsjkestBHAb0Acn5KhvDE/XQjIM+W4W2Mpr5/74ZV5KjAWatqyNHMu8RHsPNI
URkVp1/oVLP5BskZ6gX38kqFdimG+2lnHjkHGgFYncFO68bP9fP4VmC3sHvBKez2oCCIQzCHKrZh
+25v/R6AMg0dY5tAwqX5EzyZu9K9PfCFIAjfA5yMAvIttAzOz7SWMjivpDiVObOyjFndWn1+yQIe
PiiGwEUSwEcv94ycQ21JJSmEkKNEOvTofXCY3qxda/PE3rdDmLAfwNMZeM3NiR9B5dRKZVEXp3wn
WwUlLt+KyO+ph57eBZa2HZ34Mbe8DuRsXmyt6ZgvD/If6zOPnJlClqdyA+tAmTpJmktnOYyGFa+3
kJcCScWPQc5WS1G7pARzTXGS9+mz8IY0MhVEyuyNZCl3xkSpkr2vECotjmzqRZvkKQAknS1fmYIS
sQI3yomD7KJMDibvV5zKvKLyv0v3w8QUav5woGqgFgYErIqTuZX37GMoqP+uAes8cWP5B+1PYCd/
bu/6xRtU/WFytl5jJSlRVmFU4U79IG+Y0Bdml3/SQ7QbAKTcs0cDkqGmbT6vGJ6e+/M7FNx6mEno
7CBUma1gFLCoCk2cfzVFD0ZlIVnk22K9MTdpcJTwSjBY8f/xbQBvorFKxR0hzVko1LQKDV6x4jQR
fMqOe45PJd2vKvVMn341tAlGi/GhCVmc3YMxtN0FMnTFiYD2m29jF0RKeA374DgjFgPkhXyiYZ7+
ZauA/emtccPyd4j2YwOVSTqA9QuW1fveLnc9VR/jg3I/Wr9NuznoK2t49fIBFhYs60BtThEY8n+z
7ZpnIP5K4TLRvZhZpR42W00dYqfES8y+vV2+SV4uRjazNbtwQ18yWRrw4pSA8p99fg2/wtaqbaE+
DCY6EpT7Kgms/AGSlAkKJ+DJ+4W/w5+y37desKsGNw7kte20Nv7ZOndlE0iFgW/SyFsf2BKUD6Qn
IXwvxtASQbm/a/mG6TZYn4RhM3aWLq3cWXPgACQJf64AkneXK4BGxR7tKPiCuvvrb33/bzJYaXE/
EnRHjK6qv2Tji1SYK973an9PWReU/xTkmWREQLN1J7lYR63WNCejS5xce2ilvYye07gHRVLweXvh
r+Z4EkiemH/gJCCXNyewinTSFIWmlaciid9yHrgp2mCrpnm5bWZycxfbC2YmfgdgkHU8Br/vmx8H
J+3VTo1HmKmGwMnIU6Tmmy47dkO2smmWxvPT0Mzf8gpTmzQw1KnyM8tyy0hMINWzlWlbGA/uxyk5
BjgYMuWzZ7uuVLmalBHGk5/yPqRG6Om5m5lrWMqFrYCNgDgDQS7Sx3MvLkUKZ0o3lKfhRYmpYpXn
QnEa0729OguTdmFldvhzrWuNTBnLky6mwPGeI2dEzvi2jeuzBO4KBL0gzUYzP5Jg8uVZqlmcE0hw
VidJE8Cn0hYEjLJS2aLFOrczpmoWr3xu5S0vLFMOCtpXAnfamicro12aU7BHoF4CSSXwEc3cipi0
ZZerpDiJektj6KeL0QdXUsvXI1uB0sDtcV97VowblxVwFMBxQLZhtlVYyjo5NoLyNObvY/CRFbJt
hjaRUWizxjvSZVshP8dZ6PU5lDK7OtjUiT1Ip1DcqnJroRah6Q36Wmnc3pu9Xqx931Wg8P19SE+i
xRRFpvlW5iVvU7EzilNTmts6TS3tI0QHLyG/pD0YWfhzrtOQbAVxH/PINcgu749VqG/AZjgoR/SZ
hvHL7SlTrp2FCmJIWVKA5kdL+GynNM3I697QEeMOxWthAtoAzOttEws7XoeQ1lQrISCBmpfI0XwS
gqS+qE+5NNpytO8DjXJtxUksbDQwTQECohAISl8d3qip9GLkVX3K+F4a/xamaTNQksnhCKLoeCU7
u+CRLozNznCcBZKWamV9Uks0QDf3Yf7R5l/RGn5w+pmZI8ea4FqapLLBGDG7EVFh6dsyzJqTVv8R
CKeGWaKXSQYx51EWPRWlmNsLdf3cwmMAEgnI7KGNBLxds9NKuiAHW1zXnEDOQmqG+kOQ2Gr1Vtdg
LDNP1Q6450h3ho/sWTzwXfZstp4JLivXOGmHao17+XrfoPEUvDPQpCCSgU6lSycWJ/EgxErUnJL0
XGtfRnLH9GzlRC7ZQHoR8P7v1oY5L2qoZLGQkLQ5lQzFjuA+zZBnav9t3hlDmPIdWESU6ZA6vRxI
nopaxZq8OY1ujfdBSgPlf0j7st24kWXbLyLAMZN8TQ41SVSpNPuFkGSb8zzz6++icO/eVVm8RRwf
dLsNtwEFc4qMjFixlj3rf649l6/3y6WdebBnF7+kS1qtNrCjj8ieibYebaJ00wG9V60c6WuvMVvC
mcazFTCUn410ZglKU2qBYlHrtgoJzEYaHuQsX/PmC8NBKhu0R8C14lHFE3XUpe9PsqR1LvRRYhOp
ZqaupHnn/Xx5wEByc2aBd36kNKIAVIIuIC5OaaItcqc7j2v5ch4xhQy2ir71mQYd/Wu4lrhjFVIj
r9Ae36FvJb3vn0mPCL7ZGYDvgWAqDR6ntngHK8lurL19MtmjB0V61amJaraK7T8Hhd2DUgLAy8xU
yqc8hPrvlDhGDta4020PsLCu+FKKABWtkwiHOY+jj62Ex0kJbQId/FZN0oV2V49/bhvhybX+73z8
1wp3SxeQHqyKse7cdLpvIXKumgl6mib1MziqUPnVHvwe4DUjPw5i9lr8JYETTbYvJ9vb37EwWLQ4
4NzPBW909nOf0eXEK/SsHt1IJuCga5m2MlAeTTsPFBbgUxFRisAycgvfZUovFmk3IiGRwYO+x6fo
uX0d7pojmKI2xEqYfwyPYL4JJrveyez3moTVgnuDCgiCWdA2QMaKd2+QletjAdJtLlhQGUkDU8oP
Sd1Ytyfy+jrEMAleHWAvwtXLk5qSJE/zafBGV8qGLYlQs+hBT5C9yWsJuetiBSYUPEKgoQDwEHnH
eUnP/E7fZERs6mpyR3Oyhp1yKJ6AkN0NZm9l9ngYWXj0zb/RZq2Jf2kez+3Of39mN0zDNhOFcnLf
rePKI2ohVr8c0zy7Zz9blaNGjir8bIOpm6/u0LAEaMnH2FnTxl2Iji8tcW/dsaICusphaTS/UmiE
5Pf6TgWue9rU77X1WW/HjeAQF1lpCJBVlmevyRUtHAiE5WBMRbUB3ENwMJdjnfSJZmWfy+4w9rGZ
zeypwhtYaJn6BzLFaWuieGlSDxp2p1x+rWonB+Q2zvqHEA1GFEnKgkzbLr+bRlvWV0KB6+sGGCwR
7gDVCTwzf9bpbB0qAMCJ7EuqOwnJZOaTpFqTTIJtMhQQbVFT4ghEBFdopJDN7fOzbBkxMhC1QPzz
OQiq58jQInnpVsCY9MBeZHqK/rKNv8vr91Bfo2O+9nsAuMy6QMD6IPbnvRLYwiJhiiLVDStyrwmF
0wjhSsSzEEnOfMJIpyEgR3b7B3h9NpnSSFPUFA3VbQK7OIKfhja7SWf6Jv2TuOldAQbsuTW7v6tS
S1GdBuy50lFCP5VkdquZxGv/dPkx3K6LPPBDxJ6uuuOjWJpoH0fHMjox/dAMh10NTVonLZ+n1wFI
pwZdM0a7u72+14lpENoBVoUqlEhFaBlzbivXy34E64sKcmIBgE9TkR7Dg0ezlwKc7aTdJ8G93O5j
fa9JjE66qSdOpH1F7WlNTPm6UvXzJbh6ZQhJ6lfcxYJW0pJMkeaCgyCxFDQ1NqfYfxDM8KiFD6lm
t8ImLe/Lg7wP9mjKeiQP1T45TX+g/Ckz+U2iW0CvjK0C0lickZWL5Doe++l5RhEcKg8K5EYv3UNc
1XIOojjNHZvvFkrsjfGYKn//qt1Po35evK2sy9JJQJ7kP/a4+1lQ4YxICntDt6H7/s419h57+XSf
fq8M7EeA+DLSxMiIhiHhikSZgIs1/DTp5SyONVd56BOm16w5DpPjn0I71maqhWQD+ex+OAHfB/kX
/1C+GpIj33cf0y/a3aN7SgWI3pnoo0a2mTCYhT+Bvk/YhGq14gavr7rLL+Vi4iaumo6SVANIpkPP
e8+mCeT+x5WZn8d7NR+oPaGAATcBvZvLlZYDafBp3WuuN5pxhX5AFa+IUyij0zqo2CxerzbMgAb2
WkQkzd9/bXlW+IBrQoWds2xodT6mQqe5YfkN2g3PyiQrg5RwypRx24QPI0DhrXiawpUhL84rYuv/
Z5fzAdroSa1WNxo832sVPmdY8eKf1m6mGIKZOejkwveq6QV0tEya24aNO9F42+nNRtGGldffda4F
W+TMDLeZUSwMCIQzNVdLtI3WJ+gDGYvvCknZxOhSO0zaYiVIWrgh54sKOXPkzcC5w8VfUlp6CTBC
mpsUH3F1CBtQNWunCvdKL4RbcNfYt/fn0ggheiwjj4h8iMT3BeUkpsrkE83tB/Qe+W+a3G8i7ynL
wUtepSuDW/JCM+AWKTgEz9AduzwLaVgNIXqhIFOEDDh0tw1q51lGV1zQQvQHUOusRIEbCDohvBpl
0Apam6GdxyVJiAgDEmDxKU1eVXDMiKpNsFEG2xDZYPedndEJBac4c0pj10AdNXQM5QP0PawRofmR
QgR6ZUstBgwEHAszem3upuEmQWvDqZXBXeKCPGcP+QPmpegUxfqiQSMgkHIP8DD0BNPzwB0/fSbo
IW7rDUgkFeXZN7aF9maoM+17xLoWCqZrqbGF0zvztlJwBAIcjW+8XKOoAmMtgJ/E1YFBrk6RvEvC
lWTEogkNlQdk+2YUMrfH+2xIiYD0katODz14yIAYhPjd7X29sNUgAvJfG9wsG35dCWGjEreY+u9B
ar6FvF45OtdwBoQYBEQfqNeAhgkMQ5dTVY1To/QQT3KlsWKaYso166t661ltwT49CyDyVjuFx17Q
rVF8ASnS7SEuHt0z89wQBxWpTTgGhPFDWrImGHsbwj+lVfshOoI1AhSJMSorg16YV+i7IHWCnClu
M56sUiwa2tMR17sn1/UGqcDIUkcjcVaGNn87f3dBXAgRC97bYH/kHC8t0LoS9wqi6me8hWxbZSfD
vDv5zPllMOd7E7J70dzhj9QVLNO27/Zv9h/2eff58tQezJH9Dth++2Rv7j6228ft9v357+PTa86s
g+W774e9Zx4e18BlS8tx/sncwSn0vmvqEee6mRpzABPreOhp6XTSgwRgy+35ucacYOudG+Pudi/1
p1ofVdVV0IxQVHtAQ2X6omaO9CWUDtj8QWKz1++i4uDpa0iJeVvfWpt5i5y9eFADU+oow9ooyYeK
NG9fWe1afMz3CCOhdDlA7mz5nlgUzUBV9/Ces8FBuwATkQnJmbxJdpCEY7INKhKQGlLz6DMZ0jp3
SCRQS7PWkglLoTpYn7Dp55qBwp/yGPT9ShLjRvbHX/mw7eaIxmfN9BDWBxFaNuCSvr24S0cM1SMZ
RT3w8aAF8nJ+y0YvBRDxE7f0RKah2SxYYWv4eYXxK4h0NnwXBIPwOuImF9iLDIC3hLjObieYu+eJ
/SGWyr6pTc0/nvXnGJqlRZg99+A/bekueX9NmcbG0++1lsGlc37+JZwP08dBladuHqt2GF1PAS9l
+AuQEWtlSpf27Lmd+fCe7dma+MGYUYw4ZeM+Ze/vBvt6+KpBtlLdvX85zzvd+pOCb8WzDPP43b9D
Kw5qy0jFo7HZ+YResBk7j4fcbg+vramtfN3ix6EBb6boFtHsyk3CVAZ6Bnki4naewtpx3ynbPO1W
dtXiTJ8Z4WZA0JoK3CA1cQf4Ch1YVElnbcho/rky1QveAfI3/xkM97KtKfLqTYPBtD7oD1tao6Wm
jMeVSHJ5yujcwgQqKKSzLtdTrPTMmLqBuIom40l1141bSVlLpyzF4hCbQ00G0STEXDiP3qd55wdZ
RtxRB7j0Fd0bxQsFX6uINE7+dXvaFpfnzBbn0GXR09QqSonrG4fpW4ysoqxMqV57Xiw5M7Aa/BTn
cXvzBCpS1/YVCUqERQXrI2VX1yLY4EtrGB4Rdg4ouxrG6fbIFu5FrBMSAbjGDSA1uN2tF5BGKhKF
uIYGQmFdCkq7CaXNVEAsCPk0s5zCFYsLDhScCiJAwTO1HJDXl5vDGFWa+gKcilJJb1KEXFhXP98e
1MJyXZjg8ik0zOVMbOFPpFhlCgDQKhJMk5Oma2zQCxsdPOsIkzEg/OLhx8kU+k0swVBZ/gaGJihD
Ng4rXZdrNua/P3OOUyNSn1aw0cQQw31o6VYaVoDji/OFtK8KgSwsKo/TNsjYJc2I7T0k0EXpphF0
rUiGqEKdsBgNL7dXZ2nLoS0OzxhQ+Yl4ZF0OSPazNK+nnriCnAd2F+QKkyYQyUOnHE1maQh6hDxY
OcA/4ifcpXrxcOJSEm3hBa2U4uE0OCm7p4yy12jzWlm9PdN5haw0H8DnRe3N6Xj8OOrWiY1Oxu6g
R22ZkAZi27+QAWH/MBFnjzluIlIB8MskgZssjea5CWc+WL3NrBIlK3XmENUKdcXiDz351TScPby4
e6ZRxKpFJh8tFftx/1rbeFObDWYEr2n8E7Pq/aCb7f5dYZWD0O75T24K83TFmDA0L+TgvtudsCl2
BA1BMxU4dFlNL2CgGYagfLyLXglu5rfOrB0msq1mPf7LpBEFCRHQTwCMwu/VrlbHYcwpXsCarzqy
n5CNn+bvxUh2ciunDwQ9UysRwNLxQM50JoAB/g96e5cbFtFnLPU0oa5GIUmzQ1yfR5EpQ/Lt9n5Y
OunIK0Hlae7rp3xBJB3bsa+kkOJyRguDmIH8J+lQfe9rvV/ZCEtn8L+mUCy9HFKSaVWpaQIe+XX1
FKndqzrIbzSUGkb8UTODduic24P7yevwWw/lbWlGeP3kPC9N+okOm2FK3ffGmoHUOIFI51iJGeH1
gG4vMwERucA6p7F0uzffZVtiSElvUQy4/SWL00xRDkJvJPqM+camDLzMQ6JW1DWEvUAeRfGPgRv9
to3F+QUshaCFe5Zc5W4ggcbaCGVIkH8HYJRHDexYgxC71TTklJXjFG1um1sckj4DOxSoUCLjejm3
ABdMcug11FXTiGnoR8v1z2Z6uW1EXjwHqNgo0OICjJInv6VjoAqgBaRu5Y0s6A99gwbPrTT+HZqj
mICm2TF0NEeKx5IgQ6duyhZ8gYdsgpbPNhROQxcz1DnAqQ8hLq+/94OCeYlVt0dxDXp83TcJ2m1A
dBGyzUpzV1wu/dBUddWM1PWCFFBxxQmaQ4/ni7+TG0uTTIL2DFCIG/+wDqBbRjlhxgBqfPaw6hUd
rB0KdaUecsWUNo+CkKUbD4m8lcrmT2WCP07npuYdeBYWVNCUqYUIpqCMABLvwdFQLB/NnOERjhYl
oMhO2W6wZsbKkj3gcgMHtenfdfaE3sWEHf3NH99mdyFmgQWGGewfH1vT+IfYhQL2AUQnsEcQpL78
SCTQMy0Bg4gbTuQZV/szqWhpeoO8pmHOi6HOGQlkRWfAEB5pKDrIl5aCKSmSMTXgo3FTJbuYdZbk
jHbNHlDG2krWQ8j+gIUpYXf5rmA6A0kEqr6SDV/HMPDbJ+Unar5anLOv4c9jmRVB4eNrEjIyKGYa
72P+W+g3WrPxsgNJ3SioTYUgE2WgP+dLkAC/zyFRvhtzW+1ls5sGByRLTCoByxYOhrIDbtkqyAF6
J0oEzXQ8EmOzaWKmgPYj2Kez4Hn8ULdOLUCNB286k+hMdEOCChZ0UnoCbRR/pxVgHl+jGV+K589n
fv77s40oQIFgmAYKr9Ch2TAEr9AaUGDJ76BUjHr1/FJB1vHSQh3HBc64D5Xb4dhMMkvCZ10BeX+7
ckX9JIuulg06g0gXy3BxGnemULTwwyDDslU4Nzl7ByeTBTFM0L4qDLcSaDFA/+oQE5vp5N359p9v
nX1/q4ywEgersU3xew5/RqbboAfE+5pZkblWQFl491KgVnB1aTNDCK8m3ZVyQ5Ug0l3F/xTHz2wA
Bb7/WWafhgYtGD21b+/lazKO+WSd2eOusqgcSgWyaZh9/Uv07z3FKZMtqXuXBri1i5KJpZn2TE0s
4xBGvWkMjpftoJ/HyPjYyDF4aAYzkWxlVLABD3hxmh5ygelTXVqJ9DFKYK70ocLGivKUdK969wQh
H22KtzFESW+PZekGm8tOwNWgwx3VXs4f6W3SCXnX6CBRAQ6ukp02nZ5UvEKa5ClSHmTvXvZtP/pu
0r+a8gzxrPF7AnuPhlsq+hDD0YTok6TUrJI1XGVQdJB/Nx+zdNjKpC/eX/MCz90mAK/wmNOh7XO/
1FLdTXb68OFBUitAVWynbrv4MKnusFIUXspYg0L/v/Z490ljYgQl7HVNY055+qYZbyLE6cmDBqJj
47HQcaWAxWEKbRI/KhLIp9cYU3jWzR8Xfv4NvNMMwKgwt024g/cgBqaXPVEZSDoQx0pQ8N6gTUVW
HxFqmQp1ptQM+sGm4qcYVqcq2BaBx6TV9uJ5b/MOAQVmcDihWgPE9OyZznxbIwZiFcbY+z02qquU
SMDk30VhErJP/G25JgO5gMGbC/Oo9eKZQedk46W9si4yIfcL3U019G/a2lEDSM71h4/SbKByOoGo
JN+tnIl5aa/H+B+bfLEeSe7CI36OaQdUG1xDTmAOW8EGyxA76uwNujkMvG0WxKxddIxb6UrF9Zph
Bv7lbMx8OmAkZR3Us32IljU1OXQF5HXTzkS/Hak3wVibTf0ADcQ0O6iyVedrHayzU781fm7rt4Mf
NVoP+6VR7BXhXVdMKu5EBY2eQbDigBb3E0J00ImiPIfk/uX6QiRMG3WvwrGGSjZoriC2bCUInSN6
EMhRhvgi5CNur++yKzmzyd3PiVIolQKEsasotrrpaWpSTC4q1oBoMNK8FS+S9/e2zdmNXk0pyq46
iiSgj+CxLboWlYqg97obaqLVZO8iYEN5/HzbyOK6IVUKrScRb2aZG9dYtZKaVxB6iKLUDOWtBy1T
6tmNWpuCv9Jo8/PEvxoRzghw2kiQ4Xl+uXBE6ACsr+EI0KZuRbtoJ5pomWQT8xnIrVGaeDYQMASg
q0IRbLIE9oUi1JbcHfO73vqYwVweS3d3Lz37nZgZYk6wuKCIITsvv2/PyuIOw6MTGRJMzNXDPhCI
XGc9HLkWZK7uYQeP8QESgXguOfE4/IqrkvnZ+22jSyEJCoKzKt+M8ObjJlHKW5SjYVSvFZZBFLG7
SzetAY64HMGT9HLb2uLuOrPGrUXZVHFUatjQBC6xkL9U+feIZ+VtI0uhAlBSeFaAjQ1w5R+3deb6
RyONM1kI4PqF1xRytAn56upd2z/7/nvSbJOGtUAgiiFuo/soc1NpO2gULCU5QCtfkXE/zowGLfiy
xsKulOKt8ZtNFW4KfVP029vfunjEZzwfeMYkJMbEecbOvtWXpqYshE53Jd8ONDvPN+mprSB6jbAB
cGbpBImK2yaXVvzcIncx0lT1oyiYT3iI97U/CR9+Bl0Ir0Ff1ncV9+89buf/nUkuOG+9vI2SESbH
OLYnFbF48zwkDzk6i/2kt1VBWzn0a2Pk9lmK4U11N8wG994+rcO72Ptd+icaEisLu5VFXDq4qP3g
iYMq9kzDebmGWisrdYWsi5sSJCyqg6Rve4ERIA9Bequ/t8LKCi7m49A1PTOfzY12PyHh2abpqz5D
HR/YMhlgDX0/4KXjb4uj4oDtj/1Sbajc7Ofs+EysDMKjjj3X5kTxXLWzZGVp593CeVfoX4PXASE5
OpN49RjJ70boziOni41sU/9LLuptQ3WWI8S+vYkWLo0LS9yaJkKRgB8DlhLvVyNWbH6/SHoL5RRk
tISVJV0clgrBX3Tc4R7kZxiy8n4ZdQF1UQZBMBE5quyzmuSmJK7lc38gN1dT+NNWASQEimucC4iL
bvLLMqQzDiKMdgDvT3RH8u/J6oSPeLDjoIBSQCuw5muU7sJ6NMHdAGBGu1OG55Fs5HitNrbklXT0
2xKC/A9eMDxKqIyNKhNSJHzTPkX5DXLqJ1W3A/KrENIdzY+Kn78qyts/LPCZUS6ai1EPIBAQp24X
g6h2+AO0odXkf1r0dqCStrKb5jN5Nem4G1D6w+WHbO/lmRUFhWRhC2NiCEm6JAHqT0jKNZ6OxW10
ZoV3fFOYiN1UIIkm7ccUNSFUcDp0rvcxC8e10v3SEwRcLig/gBsL1JV8KrlXQOCHWwypq/dGtL4m
iAV6IMqJ7vST/5qsYF0Wh4apwxnB4xMc5pcTOElllGRRjVR89KE3cOLqV12/ycIavGJpoQiCE0A4
5v7lq1iRhonSpSN1B/05nFy9WYm6ltzKjIr9CQ1BS8+No6Kd16CjgbrgT2Za+QH9SWZkr6Xqs15b
gXDMLorfdOiNmacL7TNXbeyl0kdRhNY0dHHak1yxXH5KJtRNHmuknNc881JKDCDG/1gjXKEINYxE
BuaZulmt75T8XszBBhV9VMJOyj6hsRl7ZqXBswXJIUoCq6gk8PJM+yGpbEOmkLV5G+reFOudHrzS
AbqoxoPXPwa53XmmAIb6AYnp8BCXe0ncza27U70HV8QO/OR6h4N7QlsvGD1YJqDbI7sD8XQ7MiE9
UT9k8ppM+8IVfDFWLs8IumYvBGEFdWs5OPXNRidQjMkndD8d0KbT7xpprUy0tC91nLSZVQRAAr4M
1xtJpcSodLopjcwoE+91odjddohLR0zHvYqXGB7aIl+JMry2HUEtSV1ITKisS2TDpAqa98UUyZXC
9+nKpafMb9ir/QlVWtRK0cGm87gcKgZx2jYede/fNWYBdQFQ4OuclX//df8VWV85Eqrv+K/PUEY2
51y8in82JDG7l9tDX2jTRI8L+pzwLkGxGFzcl+4lAJW00sv4FHWwlZal1ErJIQ62pN2JE5RCY7N3
mxrs3HsRsKspQAjvVECMQPJkjXJjyUPAx+EpgdQy9ES4cxSryhT0I55Ifj0yMnyo3gk0JCzuj1W0
xp77My5+CQy4B3T6IL4z+LJLbNAxx9ZCmgFVA+QOy20QbCa6HTG4aAjQ8IjLMLZiVPw7Nkz4nzLz
o2etf15ZgDnquPUh3AIYeqj4kl7qrlBuSRNuhdImGPh4grZNaGyQ78iiv55iVnhf/QHrybhWUl/K
LuEu++9UcJdnKQ1DooyYiiD5lVOnrttdF4LYTnOoxrr+cW5Smf4USczSfDesYemXVgK1L5S8UQwS
gQmeXc5ZkN2qgt/5Za27nvGO56GfelaHVkM9q+61MTV1NWZGdEgbMzgqRmYW3nacLPTPWNLapyy4
GgMcA9DOhCdAfwOXeup8KQ2LXsJ7dgIVSbZP1vQeliIHWMBPBhmCAQZgbrEDX8kLUmu62+ibllrG
VmgeJe1+5pMpHwuisrI+hGsNGws77MIot759G9all6m6a2TPmvE1F7oaxVnZxgsuzZhzTCCyMmZi
n3luz1YR2f6u0HMBh1eMAL1NwTyvpmoJdEL+ksHVmZCthqYaIK6o+Q7RFjSN1b0YtfojoQJhUmH8
Q9ISjg04TiwoBQcG946p5TJLpQar2Qj3UrnxjoJ2SJAZT0+3h74QbCC9BqAe9L8A5+S5qOqmjNQy
xvTGyLWIeEPI8aGtt6gE+IgMgzWHsbSa5+a4YY1SPnp1pSCRFN438mcR3mug4/7fDYk7koYQF+00
YkhRi6R6zvTCkSoFSuI2vYv+IXZHgzmWSVJmniWR2zm63CRxq+aGm6KdOJaelRYFQuG9ldc2xFI/
4YWleWrP9qgKeqs8zjKw48jFW4LOljFhWaVuas+hfX3IoTNdftYtnoVWswbFXXRzUB6iKKshK4TG
oUvjUq7URhuWhitv1GkTx8cE4gFeayryQywZqOzttPbUGPtCeRbA6Bu9KGi0blcij9m/cJfNT5YA
6WBZnFXpLz9CHVUlrLXacDv09Dcg9Jg0lMkr36z1lczQwmUOoAEgjBoicDD6cpayXA6baBIMtNlk
lubfjSlUoKOdFD7q/evt3bp0Iv5r6oqNMIMSwmB0PjTPxX3tgaAALeMABtw2shAowa/JCBTQr4ne
cB5Ul3thNAoRNk+YPJWalUFhrn2Xajwuwnu/3yVAIoS7Pv1FIVPvlbYBXsR2A/xbI2zpCmTkehWR
LplFhPEbLhI+aZIAaNd0BCcmKcSPXCrfAXKBGg3tnUSp1x7wCzkKdHij/xeJU1Bdo3Pqcs+IpYQ2
tF7CSkqaCXapoprjJA3hvh4W5pg4IlPXJMuvlxQ20UCC1ygExOUfjObZSe1jpNCHJvLcBlGm3zit
HJj9CjxoeWBnRrjrvm7kUQz1wHPr5G8UnQwnyxgIM8mumr4FRbSyae2NfX1VQEsBqjZgjkAtQOen
Eo30o+ihMuEGCvoSvY88JG7lq5su+J1kd8Cl3N6zS7M4rxronwAnvKJg6dQiAOlDZLgi+jTHaV/u
xDJaq03OUfmlS8GYzoxwTrVWwIJQQf3XVbXWlpS7HCoN1EBDk7zJosfBeCPe71EoVs78QiQFs7gv
CBQgka7kaw8Z7uM6nnAG+szN5WjvQdQNmhis2rUzTIg6fdBtKj+0VhszF7omL01zF5aR5o2hC5Xh
VqgODvHL4yAzlDYsKEJ50Saz9N9GA+KAzqG5LWjPt9f0/zNwpKRRb8e4eT9EVYgAJME831LWsqz/
EwHRdK/IkPzEbTYhcWoqvv9ST+rKblogRkDGSwIkVAUzIG5qLoNDtKKpwgyXB+RjTs8gKALW+Zua
BKo3gjmg0AeRO9tnvyaGPyIdvqlO1ngwLGCtzHEL4LZzeyqWTtP593DnNypTpfPn7yEvWg/6T9+U
id0hkSrJH+oqH848On6fq2CsBkc9cA6Icy/doB8Cfkb0BodJh85CCGBLqG1K8b33DKeqAlOvHE+F
s5J0s4Lm9DBCmfSeDhNeTVptjqEltr/FyqEJ8lCgu6w3dI22YN53118ISmR0m0KUQpyvjTOnqUtK
7JNgMtyMkGMgBD6rKv90e86vr3XsAQXeF1z9gAbr3N7PpaSp+xGXgQFq6boUMNBTnXesxJNxleh4
cYGRDJjrPejxo1zIhIb/XIcCDQ5arZixtMOL0AegVtdzVssZi9ClrAgPkFkNhYEJ8mDqZJMXExqB
YrvWKVP1Z39c65JduHzRS6VAWHVucQSM9XKW1aQKVBp6uA4Bc9MOHpJ0EpQv6mbluK3Z4a7dVq7q
qRQRQAmtel+H2RbNb3sVT7dopZl9zdC8CmfbJqwC0M9WMAQRec2AdvEmCMw1CMvi3jybNS4cDKU8
LYwady3p4k89iAGdgT7L7b25eKGfLY3GJZBUPFlAko+RTJ7pAWWnbnzsm5dvSL/67XGkzm17CzQN
OAw6mhDwG0JCHpaj0UhMpDH13JgJTyKAj8HzYM2Yh2dQoDdMZXRDwBB2R/duB6Ka29aXTiIY62aS
AxXsKD8sDWfLlqiDOsPfPJdqAcsQ+6EXUsnexBpY5W6l+WkpkDi3xXladIVLQpdmCMf6DVV/lelj
qa2YWDrrM/8dRbyHFCAPnA9rL/FQVfHcYACmzTIiibXDwVN2krInays37zbeU6JZBZZQxRHRRnK5
5UmZgSFiqoHWSsU7BCcmOlcsIRD+ECTVK12+k/vvql95Ea0Y5Qkbm7AJCzIWntuOGVDLSLEah0rE
yw/s2M0EDfSRAmMuB2tB56JdCB8i1ww6c/QDXQ7Ww5HI46rygMtR900xi5NPo+lJVr3X1t6Xixvl
zBZ3SbZqVqSRiIn1s79F/Kyrv0vhXwJO1Ir/Mx7OAade7QtqhPFoBLDevbyrbGgvDeOvKL4H+WTu
a2tPv6Wr/9wi54oVpQEtqAyLxBseuuZeRTpa1H1UZu79/FQgVQuKXSLdDX3qVHKwvX3QF/KzeHWC
714GD/gMXeF2a56SYhpTmNdR1WISgcr4VyF9Kv6jUTxJ6dZoFCYqLIn38ahY2T/c+GfWf5zumZ+Z
phlRUjQeQD4SK4Hd0Qa6pb2VQgOYrNx5S7cE2PbxLygYEGdxWzWq1CyWfDz7UCaDgkGwuT2TiycB
nd2zhAsBoR53P4xwBFqrwY2FiOZM2tTWEGrUzDtv03X28N5AFltbEy5fSPxg+eYfjRYPTAkfMNR9
aehFKmH3hI2Zg0sUJQ1hO0xWAtEotXxvdKcIzND/FaKzzIlysyzfWmlVMnRxbs8+g9vEIurVMenx
GXGrQMOJteRpKmzfHh1tM1hguvOAYwHVX4lZEVb20JJzp1DrQLJC1edI7tIF1XroD3kI5z5G2yb+
gLYVoLusSCpWS2aurfFPLJ6YHxUiOsfCyPld2osCCnZ5EQsNGIg5kPSlU3elYaqQQc+zu6YJTREs
vZUY2wVKHCKINdt/uM7m1m0Z7ZcgXeYRw1kxRqIwwdmjadKUIscoNmhN8UpLlu/0YuVmWfK658a4
OFmXu7bXpNnY9DJ3cFX3kAn7Fyd4bmR2kmd+QE+m0U8FuHaEG15VWbH8K1FAxi29hV5qSr2/TcG6
xNp+corMyoZk5fAuLio2D+ZThAAJuDcvP8BrlToJUuq5EXKXiWoCzGOhBwIIKCTc0kPTOW3ypRf3
WQgZo9Chwuv/3Huc2efvb3CJolMyIR7EMO2kxmNzSE6lOYpOoXVPIh7/4VovxkLLwQw+A8QSewg0
THyAOYpRJHSygXPTk00au5r8PVVvlXcQ82TjqT1cF7Ugtyc1X6Uf2aDmvCfGauZ63j58tIQYF6ED
CBeQAeAuXLkRmwKc1wLcJhosxqeg3eklSMdAOug3oJYcOkbRBV8qkZvn0tPtWV9oeZhrAqB5gdgi
6GsIdyfIel/W8OmCG93NaouDAy5tpFuwANDDcOONvgttIbXl3snMcrv2bll6U+gINZDABsof717u
bAVtX1exrArztidJbAWhk6qnzo4fDDTQ2Z58XBnvQj4NBkEui25AA8J7nK8cPJomcSILbk1FsykF
G3CZdoQifc10b0OLv6LRm8rq6VpY5Auz3CtQSiW1wOoJbp48DdJRbkFqTHWgLBm4GxzQWCJura0q
WGOOX55ggOBQ8pfArsEns6UgDJSpaHHng1FXChn6pNLJbnSAsllzaFWwrq6x+M0bltvQkBCC6Aqg
Tih780+nEEdt0CuYHAVwl0MbK4Cuh68dwKmwu72aCxefjpgNNA4gkydga7/0WU3e9iQScOl2ub7T
kaXQw0Oa6ludhKakvFEwid42uHhcZsIXMG4Ah6/wVc8iGupyVGW4aQFlEBSWQKqGvp+B7EI9RRvZ
I/TWTYg12FIOdjcKCmdg5FRkcBBVW5H8nvlPsv+irEUAC7U3SKgA6wJZJUzGVYNi4GuhrGSR4HYJ
lKoEW8vw6y5S4Ljw5pMyVo/txq83ctrbZf4/h5ZcWufWQZN8v63bQHCpN6WsrgFV0lxSsLLTQP+1
ButcXHUwSKiolwBgwlf5w6SSIRxTwBqkQIMI2zptt6MSIswA8D8poIskrebhF+I7dIaBOACVhTlh
xj29sqYVWqyngL49KOjJcmtlD0bj5N5D5hUM3QegskXeLACDan6Qy4csPeTDyhW5OHAyk2MS9FVA
0epyuytxn7RCmAnuQDZ62Ti0DC2KkjFOc6X8hljXym5fCHxAxAFZS1BxQqRH5UKCmoD/e0DGB9rN
RLSMAgWc/8PZde1GjizZL0qA3rzSlJOKJallWnohultqukx6//X3pHb3blUWUcTMwwwGU4CC6SIj
I06ckxA593qzWKMFWfRTMiYXYuU4x0gzXY6tHaUwyqIGtpCrcLGXdySWxn0PKJdn0eIY2ejZz2ih
H4YintwYEL2V0S7OLmodeLoAaYAC2eUXkCmmUxdLJAixc22KrEGMktVdBx6UtH2P6duKK1m6iWBN
htIQultR9ry0N9vDNIYMq9mwuzDNvOavZrh6q5+g+GDqmYPnt7RWbeS3m+iaz20KK5qBFKlTZdhk
tWPMpVP6HeBX9He48tJcmktIRXNCaRSMNXFsQ933LdFtEtRG+J5XxaakIIIEoQ/9QCOI1kYrJdsl
eyiGAyKCtycuO+HpWWSy0rEMa9eZbtomW3JqtnKnuFL1PLLd7YVb8gTntoR9kiWJFBZ8nwzj7CQd
0Ptr7nTpAj23IJzzKm/NvC0nErzGreIbbpMQnwB4enscfK3FvQCwBG4LJDiRqRNOnFEbrcxshF5G
ZRxHaxeNz1a4Lyvwz8sVLhA/frxtcHFYQKFx/ncU2L5hm2dPHF0r0oaDFoJ8hiQVsd02hBCMKm2l
NfmfJceFgjraOJDmUKGAdnm0qk4ulZwhyCv118G4z82f8VqD4eKNe25DOEoVxW6skbgNQvBXh37z
Ols7M3Mxhbljeon6ZX9ZayW5lXGZwjYfrZaGcw+btvKXdn8t+1T277cXadERn41LdIOGSpBIMbC9
Vfggid7JIEBWAyncIV9cf0Vvc73GF7p0oNCJChAy8GRo1RRCcrsa2qSzpOhk0kHyZlWfnDnP1xgx
lurKiH+Bj9eRMIBWrHCDsyRUorosAc7xKid2UWEE6Zbpl/77Swn2Rmm3ZnFpv58b5L+f7feqCctQ
VgFpqXIb/Mx+b//uaxns7vbKwVocGvhegDFG1h2YIGEGrTJuLSsxUKq1Oy9Dx1Yy/6oO6KDIBwDy
y0NWH2N7M+OSmWRk4MN7I31n89PKzlm6XM6/Qjh1ehHbM4lNQLDYVweahkP7s7Zf8PwAfn50QIcu
QTfEG4tgTNxQuceXkO5+ztaYC5amnVP7QeXHUABQFA4mlcArPihjGIBFyCkzwEDTYzXbTp+1Kx50
KWeCJNR/TYnXjhHNFqPWDIgL9EUtUJEBl3DIjXSH7tDTYPdIRz1lOZjELfmoa091t4KxWTo5EIjg
XD9ct0l8zDZp2eh5jvdPIx0nEoOhYcUbLCwpDiZHmXGMGS7Yyy3cG2ZhWnMenRobdGNJBIeAOy/7
iCs86ZrVIHBh6Ww844BPBwc8AnvBHC3lJupUGp/YX+2AHuYTuCcOzM+O4xMaM8IfEWhYUzTcbm7v
XL4jLm5CSJxynQ0AhyRQZYkVgGiiqVr1ZnwCHfyoehx1oDXQA3H05L40N9WwEq2s2Pt2weeOYZrz
oS1gT05ySFl+xAp1yHSym1coIHp1fqjTh9sjvFpHLuKK5B7GZ+ugHRGOZie3UTGEWnTqG+pXubar
hy3NHitbewmJd9vW1SJyW8ANcQHp706Dyz3DqvJ/bQGFBajMtgLtWGuS7SpmZM2Q4NCtkXVRmlnR
qQsfqkEFeyOUipniVGt9/ouG8NzChuQ4ZJEO2UKGqsaLITqNveql6DeytId0tveF8vv21F07FD53
OAIa7ifI/On8wJ/tDJpKIJQd4vgEgqZ6gOxkOnlIcngaKw6jmtxRCmwbWvzRFoQ9IhUfq2Nd2pvn
XyBMKm+uL7oxi0/AX4xhtif9oTEgBqgxL2ugPUiZJ0dft4e9NL9cdVLGExPVC7FwZKplQ1WbxScJ
j0uQNWgDyKPC/Wptc9mOCcp4APZwFvjvZ7PbN2jg1scyPml0J0VfnM8EnBDxPya0xSLief5fM4IX
Syu03RotzPTR5JcJ1PQyMKNljdtUoDdZ25zXARs3x+HGgCoglS12FpYVNKHxCoO5dnJl+LD3NBmc
MA4iq/f1l4n8zFJ55Yxfw+S4UajocUnSBQRpPk1VSyd4arCFbclueEzv433cBOrWWCutcd8kemfL
sJCi58IgyJBfrlpVtv0Yy0MMDl00qdxHOAjHMHkhyjZe24g2f/Nc2eJ7A9QhHJIrLF1EdKuf2j4+
3f38MJ3GP51k52Q7n5vNab9BH9lpc3Ke/CcICzhPT6m3+XoG0SG47mLv+ct/eP54CN6+QEno3IOo
5hC474H/MLtB7H/+fXy19493k7sznc45gNX1fffj8RPc6Y/uj0fXP6ws0JLD53mU/xuI4PBpgSZC
kw8kCrSH1ql3mjOvJUz4xN+aLO5Kzo5Tps6J2hcjbEQpYh+jMxDoRWtBwXcQdW0GVzPidgDExXZg
UCQadQY60pOsp45R/Oq1xIkzoO+mP1CHnrXEVdi47Usfeblq2LVz7YJB1JWy59p4yiHAM5ACfVaq
B8zX9rbj4s7w1qcJWxMtMMBbkRqO6wDppF8rUIzF+QV3J57LGjyjmO4zyEiTVJ7jUwbCvoyCKWAl
Yl8ygBZYiMryAA839uUCdkOm9UNh42RRHa69gquKp7rybk/Sgtflkp94c0F0BzGq8Gg1igzw9tBC
UPfkPOiushKEL+2Pi78v5mPCBPm8lv99dLDOMQN5veyb7QkFA8fcfZXmsyV7RvJKGAWBtTNqXjk5
WbmX5L8xpYga/gVUFBWz8yErlxPbt51eWRMmtu+ZdrJKXd6r4bDSub7k+FGDQCUC4wPfgC1Yifu8
T1DkwlWdxWgeAkXgDuKxqfoIgezMwatrrTP/GqLMx3VmUUgZDaZqUjmExfkP4MjOs+U9/z49ZG7m
Nu5Pgn5aPPOc9vB2/+6Prv9puQfn104dV07dNTGO8BnCsQMpSpvFahif1OxesqDAACq9GYlMXm+q
qAFs+FGbUo+anWN21p2sxtsRAg3yHbE+W7lw9el3qbzH0fMwgnBv26dep4MBK05ceAl4oJXge+EC
u5g14ZilbBj6yCDYoBW4ByUvBZSwA/OHTd8KWqEfvfBvn7gF539hUIhzMhY1EtMwPyjxPcR26DXS
nR3GHilWtuBCsAhD0CNHxQksGyJZnDo0ShJ3GaTipPeqByQz91QZNG2Nx1RIoenv+vzz9tCua/Z8
7bHfudoKb30SvIlm1HlaFzQ5qfVP2YJnl1voYcfKViEgCg/tPVi/fJuMeyN50Qhxu/ZhVgAMGtYo
jxacJ9q8ZDR68aIQgEeXZ7xJaqkpIox9NOUYNJITKCNZ+Y/ZYvhwz6wIe6fNpSlvIdh06tMPbZvq
2y5+bXMflNm353VpJUFLAWvoYwEFjhAvJB3eJG03pad2RpdXUESHsM9BnNn/zlns2Og3dfHuuW1z
6Vyc2xTih9AIE8IIbNqIH9H06mt+1B2LWHchNfDPTQFhi+ZjCAKiFZqfmLNQxaimBC/EIj3Jrdtz
zXEfSM1KewjbI1lNCy26SV1BHgON76jKGsLA+r6XQXrQwhqTfAIJxz7ltcHhmZTbMJKPSQ/tVSjp
Go8k3lTAWNTojLKT5zHFlA9DUPVfA1H/sN/afdO49fgLCr9V8tah0Dgi+EmbfWzsTHDotPtU+Ui1
NSqfJf8BkCDmC1E3ng6C/0iMuZtJWqWnZG63KIQByGaweyaDAnKtgr90ikDPI2PLgd0SyKPLhQnb
JKPEpulJST6RYE7X0vRL+9pAyRYIwe80mfD3myqZdDvDUtgITEk/79P5WNF7KOo4wCQOLYQV2n+s
PYlThHQSmu1Rn0bAI9zLqdmAKQyiRafcQMuQ2jtpekBidOX0LM7cmRXhLtbwIkJNaMDMGantsNb6
RKZ+TexvcfrOjAhODpOWG7LdpSep+Duyo257cv4qWbvYyByreE/Xuq+XYkVQH3/DOQD7/36fnZ1T
eVAnhHOYOjny4uyeSqljamBRyteoXpe2+LkhYWDtqDcQmoQhxfwh6Y0vm7j/T4nZbHLNu+17Fk2h
DIW4iadQRawiuoTHhMwNTlNbe0r/ZHco9BLXrl9T8nXb1NKzHCxmAO+pXFMc6e/L4ySBdwOKnXgr
KZH+wKZ8Z9WSwxVuwmzys3D2VB3Exq5FXpJkDce9sHawzXm4ERPA8QlXlUa1gRIFtnv1qSx3OYQG
4NLXFMIXZvPCiuCbjGgkNjL58amz5MIpgTw10nsVgtXjbDxl2n5lQvlHCy88kOIA1Y9aNprTROmt
SUk0isx6cupSRboLM1p5EjVBcl/mnR9JlPr6MMzbUa7AUVua4Z3ZJOkxNsxwg9aqHGXOonidBrw8
W7NLVnbWwumE9A+S//DR/H0lOBqIlskhQmGEX3a0bUB0gbT6Z6sxZ2RoBVdDT27aD8ip/7o9KUtz
8k37hMubw8jFJSDQM9dGXKbDWD5nGfuRg1xOVdei2KX3DYjQOXsdh3apYppcV5qoTc2MnkD0M21B
rV853ZxCSTMKCEAEShsh4CscaPl0iDzLNeXbhWFCzA9n6H9ou8RbsFcVlVWsp6caXPfZ6BrvMwSr
b0/ldRXZ4IqB/29EuJ+y2TRJa3f0NExONYHmXSMOqDwrJ/1VeOAh28T+bYsL5wcG0WGLXktwAInZ
lFTKkzBEP8yprq3Mx2aRjo0l24DM5fFPU26qh0hja3RAolGkJ4E+5AzWAJ/gchTcUmxIIUtAe3Ea
lB443q0ZBTpAaJVhblN1JWtylUPnxtC+AvInNNNzaOmlD1RJbMytCmOR9F52oJSWiaOUULQHu411
sk2vl987yC4xyQlN2c2MlaKcuG+4fR3KHwbI3TWwtgqDHY3QHvM6pCc1pA6y2SNgIpn+b4xw9hUs
IzjTRfAGQ/HDzoAYP9V64xj621i3DlmVEV0cypkV4ZaMZshZSFnCThPqNwPmr+DcHeDDvr0nrx51
fMrwD6Dn/PGB5btcslEbmnRoZXrKMnnTWJDQi/MXNDhp4U4+mPJW0vO9zKyNRloohTRgz4MU9dpR
FJ8j3x8BBkXgCjkbqYgGl+Wa9J2FKQWC0fLa0ANjl9u6QL875PDj8/MvOw1Adtwe+tLJ4MoGCE85
5YRYQUZZNWIWxWYp2vgJrHVIdGJ/hhuZ+oW0hvhZPBpcPQfvZiTvcZ1dzrOZKbGk1nyIM5Q6Sq9H
eIWkHy+SUyQlmmzcJ/boVHiTzJBYKOO/DPTB/2LECp7NnLkEUC3hGyDGElY1NHFOEu4Q1xpwrUYI
j/zJRO9xWDahQ4sx2d02etUlhMWFmgYefsjqo7NYLJKACWIOBwtWdbCxkPCjmHfKWLxTxbUHcHuA
TH/wwA6q2r8lnXnO1EI1AyVuVV/JmFytNy+jA/zEhQ4tvLH472cBrtQVIY2BVX3UpUja1BBogaSA
N09zhPyUDk7NgjXb22Pnh/Q8hAH9GiIygFdxWSNT891me2aS6DEZM9VOHot2ir0mVmTA6pV55V65
3lvcDGj8cF2qYP0QUTxazfm4NJgBb0s7fLVl5aqTvMnbZGOUYCkY3qr2Lk56EG0GSRW0tF1xiVeJ
4O+Bnn2B6HgBaNOH1koeDQqiGuqR6a7P7nWtfEcxrOtlB9VFOjLIDf0Z0dOAtt5DV4LrzHBa5UjC
Hbpr1LVv4q+wi8n/zjrgokV4ZgKcLez2cgZtO+uw3gOTi31SpMM2o7J8UEP0Z1dRrTpz2sjAtMot
mPh045iVReu1TaJsJMh9PmixxVt123Y4zK08O3YWUpeUUHqUcHd7JWtfY137TTqIw1d2kvpxjFzY
7Q0kBvacnwbfj/IifIauiCsLhdOKTgZtj50cdn6uSYbX4wLapmMKMQYIo+5v27s6rN8GgQeDF0Yn
EvbN5SHR5zgmpK3aY4zqVc6erPZJQXDU1099PTpm/1EP8p7kwzZ8a/ZDfNfpv+G95thcuZe+00Ln
q8c/BDQg4OKQUUqD67j8kMjuc2somvYIwYx9JB/a4Q2qP5CzrmI3ihJfq6DMEt7ZPQSnCVRL+oco
9sMH2v2O9H5TRsdcM3ZF/Y7Wwxj/I0IbT9+cpleDyNthjTv0ql/++2shaImPwUMFVEKXXzsmSNm1
dGyPyOgcxsKxOw0szKYzUWgsts9R1kEw9stAzwmywwc1n/2m1T0oWjBjP5QHVnO+9iBudDcHQa1u
/9CnkdOjrqBfvh+84qyiVeEbn4W4XlSWkeq6BXks7Y7UZOXs1INePuYyV5pV5rgDhCqSEs2jtUFt
p4vM+E6ZaBI61QilcilBodtCxyxYC7VaSZ6rEihqx+g065BW4Zj7HavlIM06tHhWYZoDFEUs9mdO
I6DXy6hL/1SVPkSg3K7L44j3xEec1RJyt0qdjp6Wt9a8ydVMBUBgZmtcbGI8BQ8JinzsbPCtol4v
wqmGLMz60LLLIMtsEGlRZjjGa0h1Y3P7BIm3zLcdhbe2ocVJBcL8ciekyJtAMqmogqlJfFajIQL3
iz4kG40+q/o/LG/wbachh4cIBn1G6Au9NKZpCai0dGRSG7C7lmHi6f3fXP5o4wkEKffWWvfH1di4
OfDDaOg7Ra/x9z10dp3J89QZkQlzgKCFFY6ft3GwgW9PoBgL4pJGkASkFNYLD1CRNM+QR1B1xwU5
Rkl4ZDTEkaoPpj7fZeSoZS3eg6H8dtvklZeFSVRJZUTUoLqA+NflNMZzpNaoUpOjkR5Qv94P7XHE
szfRXm7bEcMBPjQsCB+ZCfSGKBAod1HfZzgOQeY61orDvB4Dclzoc0OMiZsCWYnLMXSjDWL7Ca87
MtcOtepdXR0gIeX35bQS0C2cpAtLQtGXlUNeN9SIgtmaXYXMkkOG9pO01srmvtptiGnORyT4VNpU
fYTqF+xo3T2CZ6/Mozs9YmhvTv/Qeq0kwsOBC9cIr43AmBMYImIFA9flBE6llplRiQks7xGhHcfQ
A1+M/oL3Ti+v+IjrLX5pSvARvVqoXdzBVEzDw/CkVn7YHTP2gagVIdHK5l4zJoRBRC5wpvG4CuY8
OVjQJYFWgFMyHY3iwLc1swNi1tvbfGHhzmdSzLoaUTeDYA4WNfYjyVD1sUJvBqUDGorj6O9tWwvb
/sKWsBl7oyNaVtpRIAFskgyu1t/neD1NxspjcWHTX9gRNuOYNGavUdiZi3cgHsAMrmzkcmVfXKWk
cHlcWBEcER4II3giYGUgb4lhvfUhe81D5U55po+V5pEoeVJy9PXpcwdVx5Ve+2vvdGmc/37m3eei
tNVaDrErzRd7+JrYP3x/fQ+Og5nRLIlwXLwZjSIMBzaTKKA26ChGWU9+dIYyuJFcl5u+Koug6sa1
zPjSuoEoAUgNQEjBxSq4xZ6ReRqSNg4GKg1OCrT+gZlTjjhDWjO15ECQEuIRK7JCqOBdzp9h1Ale
Ok0ctFqVEh98GwjRi4YBy4wX4gNtWFSDM7Mqxm01V50fSlG/xou4cBz4ExCi1Gjm00AncPkNjMK1
RFOSBdEwJD/VBKEO7cLBl8eWuFNZNyvF3atEMRYVksM2IInoZEI9RRh0YVJ7Hu02C8YeCn1KCD5L
pGuh+RjVg5/N2TYNQ7czkkABkdzto79sG0BBdK4gUgCS6nKwVTNp+qzLWQDOZvqa2oW0ndQKQnG2
mrkjEO3gv5CJX9nkZysPg1dVRbRyFy44V7xNkGFFJQBKL2K9sTXLVCGjmgWF3VdsM86z/qPpa2Cb
LDsuqk1saBJ11bzKEy9MsnitK2nJPq5JaKzgM9AtKqx3a4Y5MfI5DaRJhbxbWtGt3jX9i6REaKxB
0uFOikm7NQ2mrLUOLWw1NPSgTs2fESAJE05WNUuTnHUdA4e+HJ0KsNJt7bYOvbywNn1dadvbq70w
Up5BweECXwNI1YWNltmk1NS6ytEE3ICq3YMIBvXUgzWg6asYfD2VVtzVVWYUWxu9odBYxRrxNlH+
RWf+MO8lqx7iuQiU1vLMqHMGauzDJNllypFFswu6pIFYTicbLpPJSUMNvWHqXWeuXQsLQ4e8CLqm
uAwMHn/CTGdN3MaaUZVBhcxZaYIsIS62dmYdynrs3DTtnhSS+Len+6qcidF/s3OA1YZT14vZ0ZSn
PBqlq4K6sHZ99ItUjxV7M8OTDbliICH0tN0l049IWSPtX/DYwPmbyOMrWG2wu15OuzUVaKeX8yqQ
tfxva0Z+qg/omE3pymW7cN1ZyHKg3RmywsAM8P19trxR0oUELdVIh0WseJRJnm8jkGCuxA0LsRDX
Ibf5QUFTpBjyFwC6h6ad1EGpuiBh3lmTvK3S6Ng3L4O0BhJc2LJYLK60jduH33rCmLCmxB5sCNJB
ir1rHILO+MPU4cnUnvQt843yI5zvc4iqMvMjtddW7nqseDyBBwFVJr5rxA4KSRqKyVDTMqA92qij
D0mNkIfcw3d6dqI6tzfo9fJdGhOcf5cVZMrKrAzyFkIyNVD+a9xDV6196EnidKi4YMDDixUUTJA6
aZnZW1kAtblNcZDvQLX0pe8atwDqEuDz3oH4drVWsLv2q9wqShIamujwVBQdnWUM0CaGVVmi/ggW
qQx9X2kT3jOzfLw9h9dH7dKUEG52kIvk+iEZ+POaNPEs8ymja4CmNRtCVEnqlNRgFaXoh8zRVt+X
CQWtP7M8o2jb19vjWdiAF1MnLBiqOQMrJTsLWFQ5c7GvKDagdSephTtbKzRYa7aEo4aUu54nJpZJ
eiyMjT6+tr8hY+tSttZTufAouFwl/iVnjkoHuqJMGSyhubGY3RGULjZFjnFS4x9xXHsl+cHS+wF1
7AgotUFeizEWR4oLCChT4C1VVVhBuw27GAUIbMghd/OofkubYSNNsUMjvJGLl9treB1FI/sDx499
h9c4+kQvR9ua02yMUkYDWkFZ89iVWy3zWn1HsmPYPGrS521zi7N7bk94HptUKSamwx6YTh3Jz73T
05/SmX0G0qUVU/wteplhuBiaJtzjytxQu87QR9ZGvlTcsfjv2EIodXLBc432aHR1to6NFHE59ium
l5YQOTVA4/gCosHtclKzerLUWQUIvx6JlziRFlgWUoT5n2yt/X/RaZ6bEs5FnFWmVhcwNc5vM5oC
ZOjcKv0mLCAPvyuyaauaXjQPIDUuQc5TuUm4MZrRaaCDfHu6r0QRufs+/xLh3MShNne6UcDz7Ktg
8HsPLI+tN/jdU34CSus9Og4PrQ9qcagDZqXj5qMLIP/tj1jczWcTL+xmKPxUEbRxaaBFP3F/zD9B
8gbGqe6Z/ZHylff7mi1hJ4cUme3BKmlgRts8LtFPAkTLpqoc9gmaWb1fIzS5rhXxCeadQQB7oD1M
JBDj7CqhbHY0mMlm3jRoQSC/GeCCbN7J8xPpPtVDPx8TAwq6zJtrf+o2xlrWbuERCI+EpxfwUDrP
4QoJoAYS7VNqYIZZBeqa7XjHfqIPlaFm8TmPTrSWAl+2B/ckQ+kIUolirrgmJGNmSxkUKmpVdvA2
HiMnT6Ek4UZpL/O8jFm1qJR1xV+Gyge0rSQJQN6qNqt/cd2h+QRhI3+BXvVUNuk4tlKFDa5rzUZi
OwVneqJ3rDiNdFzZyEvX+Lkt4TBVUorMP7xdgIJR1LxQ8kDsleLU9TMHKwmVJAATEHVgSQUnpRpl
1zXwxHY2eFD1xmvdiy2wpYGcbXy30rV8zZI98KVi/sDCByZLIdAyWkmb876iQTgfI67i+WUY+6i/
m4yPwd7d9gOL1wwUP0ywq6tAp4tvuCROrGKSCIw1r1PqMKhkg8Es7UcwW8uOBORZZLik0n1l/jOt
ZfaWRgqeRRV1P1B6I4t8ObOFWudJ3GcsIBL4z1l8JNGGmVCn7DKXWD40qm+PdskeL7QB9oCwQRfh
PHWkqskoj+ijTqSDTu4A73HD8CnSPDMH9UwH4p7bBpdcHwiI+DnA1EKC5HKAGu2lqmMawyVeGqnT
ho9fU4z/fo2a50hdg9EsDc/i2hzYO3g/il2xo9nNoEyxGfxe6ETg7DEiMH3krp4gKZD/KOLw4fbw
ruAVWDukC6HqDppKdGOKfXwmjQCRakgezDMgFsjndYUaTNWL2t216nNvD4/UCo+D6pS66qNtxVXu
IxTEATAs5x69z7o3J39Icujebn/YN2pJCGnQ0oEWJIBgOY2DcGbtqJzDKKRFYOXpPun1u7qtfqt2
+akD/wxeyQEbTkc7u9ZI24oobo2HaOxEMcJXWSs2YW24Uj0/kHSLlPDKty0EPShWqiAUw9eBfkaI
RFSjHlRjJEVgGl9jOJ1mJXUsSFQUsxeRpxyMLPWjMWde18fOGO40q3MJkrWk388hND+QLr79Qdye
OFcQV0KRUQcYE/N1uUlTVmshGSIWhFbo6hq6YzUzPyZDqnhl9OO2rcWxn9kS3HXd55IRzhqPBTzS
bVE3dCtMfEM9Zq5RW6+NSzh8LEqohewfrgY19lX0Ais/iNRu8mHltbp09WL7o+cNCEHkHMXenhT1
dquw4cbqAQo8mVYCTFFASRLUOpnkdpnkxVTdzOi2M9laq//C/QfbEBQFRhLZdTGxDgKFKWV9woKo
q90iMffZVL/Yq8RgV1AuftItCUVc5G9s0GgJrlrOemI2YcMCFVj2uhl9KRnuu+hHZ/6mke21hjMb
mjeEyS5qhl+a9kJX1QX5mRX3KcjjJA7/RmeyKTwWqq5W5znMWZBLcuJ2Y9y6U5v9C5eNOisnkQa+
xwAk5fI09EkDkGWLgcaz8SnJ1Y9maiGF+TxB2DeZpKMeKe9qrm9un4ulvYpbEDchYIDaFQWtUva6
VtGKocsud80WIB0IK0XoFWqiacVpL+0YbFTQNPAmYZRjLgeo5CpWaGg5qkeSHauzCbiVbcWXw0le
cXWLpr6vBmhQI2ckxsDoSjHQDMpN5f4YqQgDm+Y+QabgXxniywZZYrDLCmPC87VqE3NgQaJqYEh+
SQZgkrOVmtLSaNCsA6AmGu9BgSk8k1V07bHCRvRAwDXq96byOdSF5BitsQbbWtrpqLgqwAUB+wzU
+uUShawopTJE2FCTARmixyIZVyZsITDR+VFGA74EDTRRDlnve8seqyIP6rkvwgMb21Z2QxQ4tiWZ
2nAfExUPZBJOduoRVNm2uJ0k5t/e9AsTivQz0vkQuOKFMuGogb16quO2zwHNetIspDI7x4bc8W0j
S6EACCBR2pUB2rORL7qcTFbQ2DJQYgsS5r3Zfu98gTzbfQhe3nz0/DuvnQMKiZUrdSnhfW5UTKnY
pcW0lMFo1tQeePChPTJCF2kqGr9O963tjj04yPxQ25XZa50cCIiKb497IRgEFYuCpydgxYokTm5f
UHQwqVkeAMpmbMwkDv0aLToge0YHlqWWm9qAZNuslmvZ9qWrAiAiNG/yRiDAq4XDyJKxUGL8K8B1
Vf6qpHbYG8WoudBDGPZJa/EdJafbckpGtEdXhjvYqLYncsoe0VlIXKrmzYp7XZoM1CLB7A5Nc+Co
uPs9S1WOUGukJRRFgopk1l1d2LLfIBg6KGUlHaLKjvx6KCdP12Lp6fYyLO1xNAupXLEItViF/35m
WYqnHuzTeRkQfd6EZb/LU3eqpO1tKwthFUpFHJeECceTUXBNkh3PYzsXRdCFflX9Uvrd26D/Xc2B
LplBhwCQdnC0yKwIKysVbMTtWGMaywyrSFPEi6O0H2b1VPSz7iHzsNbsvuCoUDhCaMPfNHAVwumd
WTyyPCtK6CCpBzlH+zQIvah5LFTZ0+mu30rQ8rk9mUuH99ymiF7MS7UFwRDqmu3ww4qOifTRW08d
lfYMqTiqnjSIRzfKwwxEKsuf66jYlmvJ9YUbgNfLeL8QeNNxBVxuG1sOSY1+4RKPqdkl40dTrAWt
Cv6CEE1BHAREAijgIt4Q7xgJsJMsrwYUb7OdnPoS4PglXop+378O9FWeOieizzTz1zRAFyIdYMYR
CyBVBd8vdk/2kzGGoYonY0eVxmda+0uFPIqbmYnksNIqvduLubR/wGbDW82QXkbUczmREsmKjk1T
gcCqmyvHSKTSicDV+yj3KPr09r7KDOgZ9WkFIWQircRaC34HkSriOgDgwRAu9p0VyGabaUJQebSB
Cm9iF3pJGd3U6m4gOXfFK70FC9sGHcyIg9BJAp1REfughlPWq2WN4mP3Jnetk64pai0MCClVmXfn
o6sDYKnL6UwpABs9EFlBqmr1LppArF7o4/TQqDQL7EIBsogoEZjII3OlrrXgSHl6CgKIFsqPVw0A
gzoOjVXPZQCKPCSp7Pa+76ZdOv+L+i18DbovgekALkvsbACMvpOHKQNOeh7dODKcSPVvb8mlnBtg
BIB0oo7ES9LCbQQSDVYoNiAMUU4OFpxMP7duZXpWWDtRXzzFZgO2HrP3hspywpZuWrYmUL+0URQ8
6aAALgOdI/brToYWQRobYIYwS1A7e266r9uDXDMgPPT7xprRe0WroMnvRultLMI1L823muDAAIrm
EBjMI4Ic4UWqlyRWWYiFyukmh/DsHqQ2mlc0O2WDdi25cqy1osnC9WcilEI4hawX0EWCxTyuWJpM
URUwTlIdS0cTLO2aX6ggsF0JWJamD/1SvDsLGwWvjstzxuZSssqiqYLCrGW/aGbJjWiyUphZGg9i
ExlIAg1venETGFKmFE2pVYFW1m43K54EgQqjSR0QUz2C73HlzbHg+fFuB3RaU0xAwkQkOLgrR2vq
ixriz6h4RePB7LStCg/txCsDW/IVmDs8nHhu+ar2gkyyhFdNVgdZalW+ZlenIeuKXZ6sbPKlCeQq
Yxyqw3uC+B17FtzNEAcYm06rEdzRzUDiQC636FlEbb98WiUwX9gSUDvCEwYIJKAJZOFEGWUdZ6lB
G0jiFa+zPbp5Wq1UOpZMIMoCTgdcSkiQC8FWxoZpQGEQ2KqmB02JGaZ+39G1+sbCPrAQ1mAUyCYh
8hDcnx3C/1EZnShKbd31ZuqQGdRMBvP6ZHvbCS1YQrAKiAz67L4rHJfrQ1BkpSqa5wJQoXha8tkW
rxJoCVdJRK/nDc07XAEEvTXITYkIYoWwMtd6AIWNWbJOo24NH1GFnObt0VyHMrCCmiZAOMjEwS9c
jkZKlHSQI4Qyedzfa0OegzkEmpJq1Nr7MAXzwThaJdSBG+Jb7WT7t61fzyVcLWJSgHjhMABcvrSO
ZvKywI1ZBM1QQjqGpvqjFprUC4txPECgMF4Z7QLQj/t25FQB70AaUwwURwWk6LFWloE6RIDMzqSV
7xsptRwqE/N+bPL0NDcIBayaAcprNKHx0+hLSDflaB7b3B789UHH4sLj44uwkbAMl4NPDDbERohX
XCJPr+BNvFeld2g0dU3lmuaaW154QMMaGIpALIzSBcLkS2ttk8UD9Gx4S5hSMK9pyuodHkYfHK2n
yuNYFEhok7wC9U5OEu0n6K005X5A33TsDlkNZku1JxVUwmazXLl1l3YB71QG7BMuHDnny09r7P9w
dl47ciNLt34iAvTmlmSZ7hZLLakljXRDyA2993z687E3cP4uFlGEBtjYMwMBispkZmSYFWv1mRFV
YnmB7GcKPrTxhzpy6mEn1tvabkTPwJqBYSabXW13XAda3Gc+sV7T6OcpKPyT5kfSIU1izRX86BNM
VPKOzc2VUQ/lCgNPN9dJXz+JeazGhBNtHR5FQcgWlcRHo4pLp9KbH/fP020YvRRfadMTfxGoK6sv
LGWtVuQyxppispcmiAUxIxKxk5/YXWIdKHPvPL5bzoNwHdYUMi8c7+rDFYTPxAA43Sb5JIvfS+kQ
Go9KADNjo/6O9T0ff/sCs8A35lZfcOgaS4TxCnxL3D4jkXQe9W9AifakzLYOCmRTC6WtyWTBupat
xkFZGTn5Dn98GtLg2IyTN/bkB3IK9DzeOf2b5njvF4pjJgDXNbVuFKKunDj9ZiKdohCs9Wx1f2bF
/ClOv0L4RO6fkk0XSLqFFwDOQq18FXAuRIO1qkrlpX6XJP92rnysTTf51XSoWTnS58/3zW19Mzq5
S2+FTi4Tqdd3O0k6oekbtQTgyUR1A3ocQg1r2iPv3bpoEK9BpcUrxqdbnf0w8CvL6CZSDxQl80Ys
3UkLvo2z+klQ9S/3l7QBBWKqmEl1xgAYPWH85XpNUmP4oZDIGKMOixrWORyK4yg7DAdGijNrpHjl
UZ6+GNYnMVGRKCN4G96LhjdFx/s/Zevs4FWYxV6EJW+K3Xk7FkpamdWlmg6yfmmip6Z+MYKzJu4Y
2nw+3lpanZpES/3CD42Kyq+tG053KOz0lxbZzD0/FLCAI5vZuPMee9pGF5SthsaCWid5GeoJ11sd
tXNSEj5UlxkFWImiL0yOD2k9PIi+ZqeWRAN0/ByX6ee53KtKbID7Fs5xgsmla0f1Y+Vu6gxOujSe
q0sPqo/kgqmWuvLa+ltmqHYRe6n0UZN/iEyWt/5TUkDumgnPKHvt5B0b33iZ6CI+o/BNsLD6GXKU
VvSI2PmMOT/pmDnywE1V3J3QaOOi4sSBDyxMggvw4nqn0d+Y09AXqksnG5cWlGAkP6HT+nL/wC7f
6zq/xsm9sbJyB1NRzXLEaNglTtNHXXdgCrWpvRzafOfAbi6HMgQbRh+bgOd6OUNQRJoWVfXF7LuD
aKYwcMgPrTL+vr+eTTOGLurMisPNuk47hC6oRn9mPamgWIyzyiDYq7Q9hdQWdhz3xmO75AH/39Ry
Tt7khYKIPi00sPUl7DkAiafFgRPGwqeohZy2smI7qeBN8veaetsrpDtpQAFFjWy1kVFv+LWixfXF
IkhNz9Evfw9Fu3kmABnSQYEEFLTD9cI0vyDsrsIl4Y1txioOBdGvGluHpNi5SluW6OOiFUcGj9Nc
1vpmC7uqaaYprutLAJwiSnVXSR4ZFD5W7Z/7x2LLb0mMYELLSVLFG7uKjKwGCe4xGOqLVEjdh6SY
6qNUTvPPXJPbU10WiMtI6lMfGfNxFuXHNir2lBO23MaC2XxFNYAJWvbizVpjuFVr5gDrC8R2rp6h
rzy+BMIxEtRj1f2Hy/bW1upo6kLmd1nbc9lOvf7HfG/0P+/v59aHo9+F5B5ZKjN4q+ddKGA89JO5
vuTJ5yBF4eU7gExf+nzfyuJ81s7p9ZFhtJEAes2aEaRaOTSKVF9goy3Kk6J8u//3bwTozI8C05Lh
moFReuXJdasR9DYhSIE6Lnsfss5vmVA8ijH/VZmReUjbVLRRTf37eW5alLRHwBcwZ8bars9C0DfC
qA9Mf6XdobS+aeEHs9lpSmx5p7cmVler7tMuDzWR+CCl65HDaSXSjc2nj6rVHkTxORUPcnW6v59b
R3wpxZHLGRTx18WrrqHizp9VF25Qr/Vur36vLHvuO0etg50x/80bDf82QSzpDnCQ1X0S+yCSelOv
L3Up/xAiUTr2hhk4tapVbsKjepQUpv+LLMjdJgDl1qWD9ePv14vWMQAO8mQaz6ufYGV9ABMSlcG2
eSwj6x0JzKcgik5SIL1v9Z2y3fLB1peByUTqnegDcXRWVy6mWVL3UdQi6psijKVBY5X60s6btnWv
3xpZuf6gyUHLymF7aRFdH+LTbD0Lg13O/8HvIzhP65PuEgiVlRkBKpzQ70oCdmsUPVnKnGwyHpvY
Ut2wUGL3/mfaWpQFXFZftHkQuF95Q7/NGfVAvvnCMaig74CvvpXqwU216uzrbbtjbuND0fVc+nKv
eJd1VV+MDXrZqd9c6rbl7Olm5dAKSoDNhXuKW1tZAE16ixlhDgWK2+vMR/ETK6y79mKEZcm0xb95
DJo7ClTFncbZurSMMx3NWVDPaScqx0bO8vdDaOTHMAtNwK9lv/NlNxZPowESmIVjBij0yu1UkTk1
xhg3vHLAzgLTVvrO1ZUdR7N1+WnQMB29VFbIRNbPuTxWXViH3UU/WdWjbx6i6qk1GhprD0VRHGUj
4uY//PUxwibc1OTpZF5r5s3GMGKYldLuAuOYSY/5khY//v7oUFcUSWMRcyTNWjmU3M9G3EzTv4aU
nfaxlBQ77kTn7xfy1srqPjRpUCn1XPeXYbbL6UvXuoX0PNApv29m4yhoxI8LnpSsnK90/cjJY+yn
bR4NF734PYSPoeQo7a/7JjZu9iuNLpT7IPbMtU+EL6QQ6S0Ml2z24uhzCZbaT+SDBUXzfUPq4pFW
3pdyOOgbSvNLQraKuptJHKFdb4bLwlX2GInK7yks39XVV4rjkCsqQ8ZYJNM2lKpTt8jOnRQ7ujqe
lfhTGT+r1rc+cDoZVaKf+G1t+JAhFF+6RQ4PJ8Bo38mSf2r1UsauKB4iZFDbk95/1iPdCSyqJv8o
z6rmDWF6MMX5qZ1e7q9uaxuBB9JuQiQQcY3V4qIMdonZl4aLEcVubrlI2NiN9jnSo53zvVXrWqqv
eH68FqHAKuKaprRMdaMbSM9SSvwDcqBPfaV8DKLiuS3/hf/FGxXjWJiKbUbJjtdYDtzNNySThqqS
4i/k3tcHcpzFcUwSZbhMpyB+GHTtRAE21ge73p0Pv40skfHjCmuQf9ALXUdCUZ+OoxjD96b3QGx4
atqn2I3CX5X0byn8e//rqTfLgpsBvYbl69G0XkfJCqLsM20jUnhttEfc/7hH9HZ7k5HOBZplUhWl
Ars+H/Vc6UGTLYXstJZd6m/2oKJ4Kql/q4/J8WOiD0Uq2B9BZqxf6riZdeLGmNJKqre2GDYgl82T
GMGlmGTOnIqX4X2fpDuh5MYGUlDSln4Hs4SElNfnwh+NtJkn8l1JrTzYB79LVr7jPzYOPkiQRVFV
WXbxhiplFBtTTyKi1Q6WFjedJcMpjOy93oapa1WQziJuVrtJTZNLDs3GHefM8WGj2LmAW0t9xeIy
NsPraa1uelempVmIVGEQTj8kQn5Q/Z/3T+PyN1xfMlq+zNBRP+fsAyC83kx6Ln4fNlTHyrK0s0jJ
aHX01Mhq3ytVqXUDU/3Xl4GDitXOs3Z7vckC6KktC6MustblEXpNo0Ro1JcoSM8aNRk99IIF95YE
7xT10/1l3rpMYHvQocBTSqeUWsz1MmUVMDWjtf1lAhf5UCqIR8hmGLth204PhlKIOx9uY3FsJ+hI
4JFEPdoq0ENdoZCyvsBe0Z6Bm30tfTh1BMSIbHXqH9VEPd5f4K0HY4FvDK5OSp1MWVDKVX/JLeMs
M+MVVq4BMGvmhCa+fGL67HTf4mpLiROAz5ELk4tDeXGT4EhqoAyj2RReFUtwl+pj/qANqemoUjw/
pa221+teebVXexSRmaeRiByYA7n+hChLmpovFqVnMBGo0neN6A1Uxvf7q1rjwF7NQI7JrOdSLQYm
eG3GUBszpeeImbhgC7k5j7DpQhAfl6UzG4Pyq53S5GM/QP0oTZPx5Evq6Mr5MDxOkZ/tZJGrc7T8
GnBGADLRJyJgWleVrZJWZyTLjSeoU3OU5uhzbsQvugZZixVk6oPgw5x1fwc29pnnFkABzTT2eV3s
yLMmQC9SaTyFE8ywshBCpxsOEGXN4c4RWo8BvC6PF5ACM5oDvCOrzVaLTIHZWUbcKZQS44gEkA9s
t2Pg1Uoigfwg0pkl0pq6/hoWSW8eBAk9D7tQhOCXj1rrP13TCx+SbqpNO+vmGoJZVLAVyNLToj7U
UGsx1Z3nYmgzkVzulGzWfazXX4/clrIIyPLe3oSzA++GUZmNV0tpOdhJEFfnwJgztygMBAybfhBo
bQT5sen04pQIo/gDtGQr22FXCUehimGWE4XuMY5QlFZ9KK770q93Puc693r9lUsLZiEdo9iz/p5J
ModTmBuNZ8ADAlFGXH9ohABc2ZjOTmCm1VFoutTR9NCiQ6SjDogu486Hfr01b54ZfsSSX1MKeZ26
JSu7vlXF5EOWSR3Nm/0ElcdM9rXAlcd5GSj2jZEUrYiaL9xvvzuG4BS7Yw2stLXzaQx+Dr2vgE0b
2orITOqr92Y2aU6tafEjJC55QKvFnErS1xHqYDMM9fxnNI196+Rw2JNi9IHyAk0toZao+PN8SMfO
b6DiGsWXv706EpAjKO4Uip8Lsvl6lXU0T3oyTK1XyFJxyOtGYoyZjKPXrN0K+RJ6r3eUd4X4GA9M
42S1o1215LeiiC2Yy10/SGVEEJoY8UDLN90i8P3Po1GAvhTC6VwrHRdBnr8h3xzvHLDF0PqH4C0g
fFlIx6Gtul50UNRRKWicr8IYLVR2ohdfT5NzPkRUiWLkZuPm7x7X18NELZvZ2EVNGSnla4tGo2p1
os6tp88l7NkGYVc7qwgBQDh84JwNJ1B07cP9b7sKlP5nFIgkyYEOc8S6hBH1AUKhsdR6iHnWH+g4
RtAg5YVrVN10IBpsTp0UqqdwmkLHn/X8v5gn3OYeL/Osa1CFCOVS1nV8br1EuFnVsuEb+gwSKhvq
7yRrsgddFRon6WvZoay7B1RZ93KX1dOJIVbjRVyA7KtEUBPplJu+0Hu62ESfUr1BRUkVoYM1R/0U
QVh4UMZoOoxd0TkB0fuxaSvBIcz5qIAZctpKrsieh+Cr0bd7jb1V6PP620jyAbCC9pMp7V4fB7Eb
meqShtILAooWZssASK8aDtmJZFfU/D6Y9OCey9RSdiLY25eSN5JaMmO4jMzdsITThip7uoq116MH
ONp10DAnagl6J558lYu/cwRuAy5GieBtpIZGPZxPcb3O2ejCIWYExSvATnxIVcbFVL2ZHFMrGQxJ
Si36ev/IL3/h6mYzoYFnfFXkgK/z2mAUxGE8R1btCXI8H4Xl4FE232u0bS5rqTtRpqHkux6Wpt8z
gGALGq8bfT1zWqlX6sSh4lUKz5GfzkR6gq8M804WuWGWPjps6AtRFewzq93Uoxn44LI4efouaSDY
wI1nArw/QbuTYm2cT8IobTmdIBVvdJWNUrJqssnGq9CVa1PNMfT2oKN72wH1Ko3i1OR77AEbUSxB
CRUG+jfMt1E8uf505VDnSd91vYdnsr4GWvp11NPiUKaZ5oYaGnPWqKROT9hqJ0ifOZTS6KlGqoZy
Ze/v0dxvHCQkVJhvJpXGX68HL8e4KP0GlmePSWD1YzgG8zHtm71C/oaHpqoI7SUiy4Ar10PiJb2J
Kork3kvU7H1n+cfEEN1JgM1ofihqKMgM5WVQw50IfeMcUTViyBlwKLu9dsyjNOe5MdS9Vwddb4dg
eaQ2+y424blSz/fv40a4zFTFwnOGlBRv7ZozMSvIwhtf6z1RaqNPii90+jkT4t5y4taP3+txl39M
fLO07FDBT7ti2QA5besq+60EanIcxMKwE56x90EZjc/Uzb9VSSOdiXGbhzoRpOdeQdX1/q/e2iBk
PanGouezTDZcH8UAaFk3lsHgtQzUDJrVA1jpfyhjVTplnZ7uG9u4axQ/F00NYvKlnHdtrNQHJavz
5Z0a696Z6tmw0zT93Qby97Bv3aYEz6m2e3HfllUopZhkZQRFI+O/thp3emd0ZTR4ta59arJ3c/Wr
T0+JTxzSHjSEMO4vcuOg47OWktvrsOA6KTSHuBTGthi8ptfPY2BARfolh/K0TA6Wkp/y3z4idfdN
rjtXyyNLj+P1vaN/S9nveonmxLBQIqaDZ8wmXDnZZD70qY5UCjy0p1YV+xM8r8U5iKbEzTTzH+LM
9iBR67QzKzxpk7k3Qr5xrJZHEDe3/O8GeC8hLRHEWTN4qEXFT/CptqeJWvVJxjE8COm8N/yzZQ8C
WPAg3D/exOUMvMGDzN0oCR3PvCeps1sAsLe5eT8CpfiHWLT9+zsDMJJohpLcgllbHaistVodBcXR
64L4W0UJx5r/LbXpc6BXOwjrV+Kq1SNP7Q04K/0rMv41YWPMIxSLVtR5ky5PL/Bvfu6a+JtY9aUr
xvP8FMip5Ya1Yrww4lI46dDU79EBSw6GGEUoTkdanNlTmf/RO32qGHewyk8NCzv6VHDtMPZlOy6S
8QTbinwcqDrs3PjXnun1Anjj6O8tQwlkIev4oSkEw6ybZPBi1YghKxC69IHUwfwUBMox6fv4HGRt
/SGNzOAcGnAfSzKA9UHPyXSjzDiWoTJCj6krbksj5VRXsXXsLK09F30+IbkmtcjZ6b4tpubHMIsF
N7Q68hyG4JwML+QmZfoY9T3A1b7do9DY+DrIltN9MYm+gGqs4b8jo2BWnbWDVyXIwIFJij7FfRO8
RLTrDsPQ15kdNspnppInp52V4Zgb03iQpzp2+26YD90EsnRs+vYRdmr/0cRBOTW9sZOlBfopnzTf
zsUIDTulEg9xV6g7B/n25ef3L5zYCz8HPmsJod/cmlqUk87XtMHz59Jn8lUoYXVChfS+d7q9m1gh
gOTRxy1CMn9txWQcXUxyfIHaCq2bJ9L8LpCL4ZgaYu8aYyfvrOrW31OOBxuz1AgJZ9ajRZLeKM08
h6OnZ73sJKYxvIPwarbVUOkPRlKEbtuaBSoC2h5t45Zl2KmoooBAB5q2iuuSHk5lv8QLNWPpnyI5
+BzPULwOvQZjtChP79pWOZXNuFfPvn1yaLgoy2wxtRuZWfHrHdazThfMoZ69vj0RgbkwCo0fNL15
lITTVDrNHmvaUjRYXWrsQW3yWojUzOXP35wbg6bSlMfR7A3lcJKjyFYkVP6CD5WkOnO+xwyyuTo6
IKgUEaLwyl1bm7plw7Vu9iCG6NzaqoCAWILCTdcsW5qMiwD20p2qpeqk6/POado4vRTSmWFasmvK
iKu1jtRmwDGyt4N8nMaHOPT6+rv5n4yQZTElDiHVGgHYlkpa5BMMm7XUfm+kzI3S74P+J0QR7f5d
3PhyrMaCsgzueSARq0CBmTdDGsRm9pgUCuv3YnzRus9iMjkwit23tJHkLBBRFsPuL9Be+fqzhaMv
6GJqTV5Qk7soQJUPUejGidNQhFCd9mvbpnYtg6nU3B3Tyz1bnc9FKRw0OadmGTG8Nu37Rd/KwTx7
dFp7hzJdOzi8QeaR06I9WWNY2YIWUZzTwsydDLiVwqqPdlKPdZeSoIwIEFw/7QEYVG74v1K1q8fG
4Ffksqt89V+ofLi6Lbum7QBuvr/kre/61tYqsg6aLjQrFVtdNLtqas9UdaRHLQ0d3pidL7vh5UiT
KRNR2+Q+rCkhZ2mUx7FQRY+6yzsaAOZAXKfxTwWSwPYfuax3IurbSg51FXzbgg5nS9e4LGrvY5FU
k+RFWvogkDW8oFUd2WUu7OE8b7cRSyi4oOsKgoNPd31w9DIsm2bwJa+B+lb+YFa/e/1RbOlmTcHO
Lm4tCmdNzZCojlbOKmKVa6U2rDSSPbQR26e8NkGymIJy7MpW+Hb/cNw+84i5/O8ppM1wI+XcVlJt
BNqkeHGflwe6PZ0zzubegm4dJRA1ausgUZZLvx4oGY08z8RBlL2uVz/JyFqItWVH2uzU6Z6AyPIZ
ru83pnApjHiRZYEkvv5MZBa6PkWG7EHA9qyIriS+Q8PkGEziCY6GU03VhkH5nZLU7Qdb0I6kdhQV
AeSaq2cIyqghsdpegfLehwKVZoaAFGAPb+bOydjI5rC0sOfyEBAKr6E1eT0HaZyxvFJvJU/r2+99
yxxgl+vlMSuCZ0lFCbYS4H3qDYSJEqmabdxPaM9z9b6K2r/kVsOR0cQAfkOPk8iGSuD1dlPq6wfF
FxWvTHK7zv4o/pf7B3SjgP3aJlliaLb4RqHE1ILanBtJQfxQjGNb6pQGQhQflnF1wn+JjVx/iapo
yF3yDPIaRatTQMiA71qniYRuPAxdOwpOKGtF6KRiCGWU1bXZzkXa6NZBhUs+s8hCMemzHrGwqjEs
41FXPKNsVDtNUuPUJXX/VARW5U7MgDjazKlXFB+R0Mr82QndtHMMN64Z/GQcQdpLS0tn5aIGLTG6
oe5ULzZ/KN3CxHXOreyY+fKO1924ZFApoYPKpYZ3YF3OmnzUp+KuUeHtn4C29Kiupoag23WZFidN
LONDWY3pUUjb8NSPyi4b+K3XIlugLAuFzRJ3rQm6AqGMa6kfVY9Zpye1iOxYjJ+ntjmPYvQUJHAf
KA9q9COSIvoIMHZrEjq+zz1yavcP58a9B3ZGWEY4w5TQGpxi+NrYUXlQPdw1wyVSZiMC88QM+st9
O1sfdpH5WpKHBeq5ipcsKDTrWC41z4Iw22rm04RoyNAHcNrvWNpc0RtLK/cpR7VZBGaheUldA6b7
GmXRYyP+uL+c26eUfJJZbTow9GCIbK+dRl2WNJHbUfNgNEfMdBgHByHOz3D0QEfQMRw3SV39Hz4V
7C8gpjVwxTcgWTX3G94RU/PGgfLuMBlAP8xUPZZttSc5tPG16L3QaSSxZX5z3XJLQ0Vv+D/VC8ry
WbfA04XiO63+XcHFfX8jb8MtdYkR4BahPL/MGl9v5FRGoVWgtushcPsoGI+lErmhCAu99FOp/+Ty
8b65jaIG9ig6QR9JnxTT1/aA3PVl106al2mz2Lk9kYPMkZemk9TNY+2MVWg9BZD3/mNmOcTnLU3J
kyHkTP1PagWZ0CBN2qWSrEi0ex2RVCfVlEU8l0lCCLy0NvytylkIhN9Ih8IWgll8NxlGqdtKbEQ/
769mIwthNUTgLIkYnOLzajW+pKMbLmseCk1yFdmGP9mpkJxK5qdN0YklRFfE9x34+mkYbVa+8/U2
soDFV1MvxDr/si4WqgrR11LY8YwgdtTC/zikjMc1X5UwvrRfDfEx6wa7bY9pKO9h+LaeKyqifEdi
Zjz4uvk/VgmAO0ilPHn8Ec2aA27we9I8Q+RLq5CBdQVYtTyWTK6f7m/7xttBVkUBGKw68fQaDZYl
y9iCVume3wO18cegP4RZK5zz3kJQQhaLg1mbEjIt5QjfOt2uw337Gx5Op2RKaLhgsIG2XH/1CtZj
4queWBQGZDcYi9TVABA7VaQ0O5nX61pWwShvA0ySsFMwh7YuEPjhrClTSLQWz/EBxls3tr5Vkf8+
AbLpK84UNox6ojgX9Ee9fgnUhZb8POXnUruUwZ90OllhZEvQlDcUUSBepZhyNFroLZSH+5uydRyW
KgZ1SmDUkD0tLvtN2cY3qB4peqp4qvTNryK3aqzfdCJdU3631By6sj/Wo3Jukj0u0Q0s1tJhfJ1V
RkKArVpZngvBjAmciGiDs6wEJ98/89X+McvR8VNgYe/EKj2riXYylNb1u3MYtWc/H4+1Fp7TUP94
fydu36bl5xBp8qrzo17D0TcbETHYmoXppDPmcBhMV7hc5OlrsSedsGmFu0T9g2bXbXXVSGYthEnW
Q/i4cMoZ0v4krtUDySu5CqhfKiHmXz/tC9kyIMxFog4fvkpSJiU2S9+PIPts5uHkN37pxrKc2Vk/
xef7m3h7xxfKK2J1EcY1UthVFFGLpa7XraoTRVhOmSrQ2jTOkBWXeVSOZtCR9+lEF+3zfbO3Dy9m
FQYCluiXG7662mWohSDZdN0T8pepfg7HX2lAvXXv1d1c3Rszq3dDFvJ0EgNT95S4OFLn/yOBV1Hy
7n08qBefSBSeQ3cQdga+9ha3uqFc3DzrCAE83tXkPBqe8WjutcQ3jiUbCPs9MStjDuuWUh92dWXo
8MFW9VK4CfXgKRzL6iFN88w1hbI9mCW0m/e/2q1DXr7a/xldfbUWZngjTGC47BlkdGkTUY7vi3+C
ym8P9y1teDlMMbpB3kwN8KZcnLf+pA0J5zK3fkRIlRjWGc/kyKl4zuWnpH7sw3NY7p2XzQW+sSpf
e7iq7DVA7FjFmQMaJtbt7WAPFbO4yeunZlnaMurMl8OHr3axlHQhDDJNp7PhSvN5V+JqexH/9/ev
Dr1eqiCWev5+Ujw7bV8C6Yvu7zEC7RlZnXE5rZtc6JabNUpubei2H2vvSvWvUwG2CjwePVoJCPy6
khdYsQ6XnYXztYLg0FA9dLos/031rz/eP3CbH4VogwCTY0fKev3lg74cK1kIDS/WAFbqUlw5JWCN
/2AFWsal20jxgfn9aytmJdbJQkLkDblUPJgD825Ua+Kda3qba8CCS8OeyH+BMSqrA5boM0BjvzW9
XMygXc8q0Umt1EQNzGoeYemZ7aGofqYw5eyEyVuGgYzSRV0eZGtd1UDJZJoEcTQ9f5jROtMz/cg4
YoZWbzQfxthIz1IrNyctyYvD/c+31pajurVMlzFHR0hAaLTmO1KUAQS6MJieVr7M4hcEeo9ZNJzn
DDrH6PsIIjeRzqomHHrtsV/qOjRImZS3Y3WyraY4M2D0aMKlFYnRo9EsoMbdPvPyaq/uPZo3ryEb
tVVI9a4/fpClcWlEAve+TeM/sL+UL50g+gRufvVeFdTCMSslcSmjqKdSnymGIiwCj2fowHYouGao
dMdKGrT39EFFp45V83NsDYxD6nrldpLwc8zm5GMkCsPOqd14RZkJgXqT5Ic0aK2pXXalaqYTXtGY
JSeeNFfM3aL/GooPc/GrrZ4l7dv9r7lxGYlICIFo1jGcscYBT9FklZOfQ0alCd1BSo3vfguo7r6R
DVADuThXfZFx5p6s2YiNqi8gmvV1L50qr7AOmfFEIb/NwsxOZjuwwuM8/dT9P3kc2ln4PmDQyG+f
Av2i0HaT8uEYmcNTQzpU28lwqM2XzjxX8ruiYV70kIQ0VHu93ombXoWzVoeITQFFAvSQqcA1P7qg
0trw8YqeOEsFZzut/U+SXlsvUau3mTMminiSO6PPEGxTueCqHFoB2OB8+rdTIyYvK/p88xGmswhY
Q1gV3/zaigLbkH0RlnAjzUE5DzBJhUYit66cwbYUaln7a5y1GVG0IYkUV0pm9VcMgCN0ZSXKRach
Dm+gMfV7BvaKtksPggapqluGcZeBM40XKaB8sr5rVWOYtiZklQfhQZkA6PUhIJBTDdqPtpTnlIbw
1DwSM/ofkU6U/lHDxKcE0cjULwotkTp8mS8YdpdKSezAqGqdUnNQvwazUg+2NWr15zbMxNiu+yb/
miIp09pBUwQkLZrVMWAblIkLdhNAhy8LgSNYEY9jk01N504DVHqPem+QX9Y1RdqD1hV6dIIMSi8f
mrbpvou9IMkHATIc9aRrU/W9oBb+TQ/6LEdsXvMDx+jyeTgjPWsodjrLWnmAijX/JHa0inb87ToI
ZBICQRbYDngil6G71UsfNYbVzo1ApSwSy1MhwYcqlWPsWkXvP0WD3B78UPzbyPN/RkGaUo1BgtlY
ZQxiLUVi0Ue6NyXn7otZqO5cHKTm2EZ/m/8vlqAX5rXEtzNYs1peLYaMqCklSYKl2H6of7Gq7oFC
y1+G67SX8TUkIgyjLgPKq0c5i0q1FDOR+orADdBc2Yfzazgpyt5MxU0VabHEncU/k9wxWrsKL9O8
9Oe+bzVvin+PTfNeiavT0L+L8sxue+39aConMf/QJtaPZNhjjFw7cWwvrMNMenNWWOnKtlZZszD7
hFL+tFB/xUdal3aea49GXNsSM5MSpHndTiSyfKG33mptdHVWFABQScrknaeEP8L0s4D2XPS3Scli
g9PPtsLjyb+sbKSW3iSg63Svq2I7bGO3ZkgjQPBl57lYP9/YgXIJfCZ1BZLyNRKi60JfkmvJ9KQi
N09pYzJ5DRzbYc5LOspdK7tBqgcONBwN+BJz/qfRm/Jo9tY/iSF3T1M2SN7kE3qkNTS9k9YqnqCj
jSi0Sfyg9jDd+1quH30p3GMUXqsVMtYIJxUtVpjm4DLg7F1HHtGMOqHaxL4XpYGtJHNuh0L2uQ/E
o+i/881TpT5ZteGIC1uIL7wbpvqQlxOotc4pM1cTPhlDcKgDya4BWcTm3u+7Ke9ST6XuBkciPw0Q
kLz6fW2dBCIFat+TpD8hHzGujlLzITmoVeDm4oxGDdUlhcdCat4V9d6XXUcbi3XQc4jyLJUQbY1p
l1vEd5Qm9b2MGTK7iATRDn19J6TZXCMEmBTjlzt4w9ovSKFRQu/Lwz1U/yoGHfxYPvt/BN9RBC/y
mxctGI5aIB0hAEa4dg8+vc7XWCRSIAoyYZR6IAZf5QRhIdNNITb0TDW3AzE7ikxmNwyB3L8le2ZW
LlvR/TAw+0nwZBg7Wu0klL+lyNgxclMcWBazDAOgSEB6SBR3fZ6bFBWHxLcErzaTkzz0NsS3+kA/
X/tW95B0p7CHmGXrpFO6Bwe6daMwo9HHIbMCZ88Q87XpLG4FJjri4OJLcOQZrqAaZ6xr+rMvIcuH
kMWsaD9Tpf8kdO0zEqi/BriGW5WYZ3yUc52K8HOUOub08f7G30Szy57wiYmW+Qf58mpPQmrOiV5l
waVvDvB5oKThKBDyVMUx1R4MhseZuwnyjxkq33D2t3AxysXHRdAHRTRXys4SMNcu/hwXB8v62NVH
Oc4P5XiO457Cbu1E5aPZqDvCclubyZNLq2DZyxtKEPBdseLLJb9ZOE4ApLFEL6mLoFeMDccU2brS
ZDKJyeP7u3X7LhH4iwt1DWEF/eD1ZoWxqjESHVysSL4MxmBPsDOginhIsvDhb029Nk4hRJOpmYNk
vT4wqWQEUorW76XyTdNtjfjYqNJ8CPLvTE4c79t65VC5fm8XY8ACCTSAt6ynFkBVKYJAoomsfDy3
tp4EdWr7DdNrjizH0mgnHZ11BTbO0RYEYh01tNJnQ5CZNwhna3oqKvhfxNmUj0rPCIQt9dLw26rT
4EuWFc3OZbr9Cv+PtPPajVxJ0vATEaA3tyTLSeoqqSW1uyHaid57Pv1+1GIxKlahiJ49M9jTwGA7
KpNpIiN+g7IJpoVkJCi4UbFYTA2VCylVpwRXLWAJ9Pf2fubd0eubuZcr++NyqZ3HWpTUDTkpSkhN
WKOPycxg93o3H0fXQopgmwXmt0hQp20gxuHBF6N6f/u7XB2oRW4Jnpj2zDJPLz1WP5WL5ChED6K/
1fOHpApdq13rYl1JMEH0zsUyCdIGqL75h3xoiVDNrlIrjdIjbzOn9ZEArl4L9Y3Cw2ai05t0dh/s
ykxwtdxYyaIvb1ENu4l3usz8pl5KhCvmkHhWg5kuv6x5Rg9Yuk+1WHm6PZPLChMKRQjws8ZhyqA3
vGQBlUhtmMaA46zWeeHdQIfOAV5bACga5JDBicprSh0R5/uq8lZ217XYs9QyxwXWQXQkzycXcWkx
GwQMUj30qnqcw9QydgIBnRqUrmJZeSqU4tu/DxcwMWUt1s7sPXUespRaWbBaBZNb3JjDiTWr7Izo
G/O8jesGKvKX2/EuH5RgVui4QuDhuEKf/zyeKY95pgwaTrMdxHfKHn3gC26RD332WA15JO+s2Jyq
PWij2PxzO/a1BTQLYGE9y+qlgngeuxnzpKzrCRPvFB7hNDZ0TxU1c/89ygxChWLEgQBl4jyKjC0a
mCQRY/ImSzmKRelkFdK4Uo68ku2BXQFYC1cR0DlX23kYP+3FNG689Ehn0Ta0wGl6qFPdXoRDEATD
VtD8TaPbQWo+C177KTHXErErOT/cH8C95NSzZPFytYoGLQZLG3GGhaZhi3rUbEsjPYpG+lPWWm+L
6FJgx7nBcTQ0npOp00+jbPZRJY5bD/eJXdYkL4iDpU7M29GeMYqO38jtxlBSdRvSev33ixJ0DCV4
6gqgvZccxnKqsjBGYufYWMIWYajTQEJSV4/VqpjztbsAbXy2MZQ2oJmLNVCKVmyV6jw11VaX7uqd
vwn7uwhW3wZb29vr7dqhAd5n5gejLwOO4XwhRLXH+zfGoFfN22irySXGZ/BmXVxKh0e/66VTYQxI
QMXJyna6tpV55bOZ0RCSUWg8D2y0ipXpKdtJTP5aVmwDAkpJQvq7zF9zO353EV2kHZYFjpdnJm/w
C+EEHfVMYOsCE4rl31PcoWQj+5K413wrfQgg7rtdA69NTIVqY6UCxzVKvC7As2gX6VW+VZTUeuCF
EjkgjxXH6MPOTfxKeEp9H9a9VJv70WoMt64D7d7XynhHH/fkl4WwUaOs2PWR4t+JSg8uvym7v6oZ
jDyr88TBs7NEqlWpDqNc80DPDXNLec+DQxk3+//iSwOXgYaOAgtZzfmEdwnAVmqL+DsK018eLS+B
6NmSFG/ZTI5a+84oAu69HfNaYoHCHbKfGn3ZC1eaVDA9uRqq7IhkwH0lIZIoPKhB9slovt8OdLma
OMo4mHkjw1JlIZ8PLm6aUMBeCJtusie85FMpcRtOkXgyTmk3vdyOdrlBud2Ri4UsRKkK+Z/zaN7E
W9jSi+yo6L87Yz9ThdLKrvo31U/uAa1/xmb9dsQLvBwoJ7pHcBtnT1BStMUA/aEJe1HCUEULcFAD
uzw2uR0LofWnQRVpsnN4tjwwFavKHWolkAl63NxOSjDkX8U4115lVIpG2+iKqbWNXFdauxBj5TA1
mfw9b73i2Qq08qcPnKRzo0QJGzvN9OAN1Qd0cm4P5trHgh8A9OYdtLK84zo/KwHH9dlRaCByFaJN
URyw2vgSm72jtdFavGufi5cnDT+mj38WR80Q+HXMczEHUaEfRgjan/xs3Cb40waeuLeUGK7nmlft
5bkKAwpwKHpseE6w386XyNjpeJGPfnbU0Q0rrG2m/yjN/A5sQh0EG4sCwO05vZJaE3CmnkNgmRGc
i9TaTOXQAKaNpbsoNDQkEAn4loLSv/P7wnuF9GJ2TqrE5nMA5FwnUUso4Q5djkZcoA0An2//nqvj
R9GDzQH/C47B+finKbF43JXZUW7j2FEjWoVB1mHI2MUZfUQrf/JVJL6w07VWIs/n2Plhz0TMVjkc
OxTNlpFbWiWiGLM5zUF1O11w4ninBOI/lwaYZrJ9ulFMHXfK+fg8acBh0BuzYy/tkVSwk+hzR7+n
zyfHEHvIIfGGUswKKn8+V5ZDI7eH0ANfY17K50FlK+4ScZw4d3rEStQTL3r39me7NnnoFc4kSOjt
1GPPI5SZb3m+NdvPoxSRkwDGn5LV/v+1/a/MkG1QBuADl+/qwPAkhcQtO/p4KMcQLUrh8+A9e8CR
/Onz7QFd3kCzTALCRTOTgnf8ItFt/KFUxkFhypRkM3UqWW7rKNm0kbt6TTZw/ubLzwMoDCku3pDz
PlxMXjhWTTAb2sdCfu/5z2LxKqq26uMDQ1rzczR/1NaatNu1JQFEbb4eEHoBDHseE+5xDSQSg3Ha
md62NrTJjVAI2d6exSsVTYqZKCKypdA+IHE/DzN2cAwVuc6PUlDgzkLr+DHISscbX7I9ZvJuYWp2
vJY9XFuMkDvZwjBQuGoXR1qnNLExyZCoVeO+SF8S7a4S10oS186pjzEWdwPFnKwLOgzo62hEvfYw
FTDi0SRHQ06B1biyGq+t/I/R5l/zof6BVm5lKJWPLZqWbNpYdjKjsJXiS1Q3e01Zs2q5tjbA2IAY
QmWeu2GxmcW+jSKh45GnaSBGooYcD3n3ta7hlR0GSQ4FYYsEBUzdYkzJIJXNlMXF0dezbFNPhlKC
f2/l3Tik4T5Do2plEq8MizHxRIZlCIFlycubrCgpsqQtjliaBFuf5reN5M8/2k3Tk6KHBoZ4fjOY
QBkWG2swzTAaTfxY1EH2Tl2LXpNZCIa7srGurIiZUA+TH3kcIi3CCCDbY5wOZlcWKsn9SzEED7H4
olY9r9ziMaFb3ijjYf43QlwbBYmTAPsbHCzsPO22tB9cL1BXamXvaLKzk4xSIyUdin78KPjwi2/K
47PTasZ87Ix2+J6McRg5RQTd2e1HNd83pRKKTksrI3KVMBbcLtL0narAo3OlNi01Gyt542cMQOJn
M3o4i/hlI9uswqp2xmhUn9AUqyAqVFaw8bArMjZqE/SDU1ZQme1RKxtYEigH/xFaWfW3Aoxy3aFZ
2/+NWnMYtonu9e3nPNObfl8VVazYJSJGtW30lhxufKOby5eZF/NHf9QBVRQo7658ufnIu5gj6myU
6Fn0F2ZfcmwVvVUEOllsqRz0tDh4Ykqlvu7FQwa00TGmxhjtMAhq2a4rhEg6S5yNCfvwwcSUYEXE
5TIB5NaeKUngbkDXUTs5P1twf+IdCvTmyGdq7DxRDnnauIq1kxIFDVv/DgXr7QTjy4+jp6n3VhKi
i8P6PTwVL56WwGKXasdhlkhmayT6sa/9bVbqEm+U0Am8PFzJdC9O7DkQFYPZD5Ru4VJcoCyjNuqm
Qj/mZgYiBuGZpOIFkdpVA/O+eei9lT26EtBYbFGrtBSwXrl+hO5ht4h6WggD14UraaptxH8F68vK
yppzksXK4kIHhg3unMt22SoLTSNoepHdBzq823BS5fdKqL5NLeQOGAWYP4b5pL7UJbSFLlPybdH3
+k6YnYNu/5Jr3xToNh+Vs5A4iyWFXbfa4bsFoqyS3NbaqdKGit3K97weBLgOH5WkdplakKClOsqS
+rEB3VjTlaWPz7m/sl3XoizeI6lFucb3MqLUdw2VTSPbqdpKAni5UFj6VMNpblLr4I/nOxCVVwQe
clU5evBGIQTK0t6LDwicOUryRQrNlXX53pY5XyfsNDgmtFLm3bAsegQijj+VFqlHUqjUAQw8IU89
auImDZ/k+HFUv4vyF5E6tahmTkPNqurGLU7Yn3wVDlGydmNeG/6Hn7N8EjW6Pyh+zc9RlAfVQ+tT
f2isL428HaL7PltptFxmpECrSDqAPsw2GMz2+WSz9uPI0AQDC3FRfxjizLD9AkykRza3BXJaHeXU
5y7gSnnqtGJ0SlzTt7f3x0Umwm/AwwmhE1qBqNotijKyEsTAQw3jmHA/0u5y4/Tbv0egDcAdDH4O
HbB5zj8kjOasZ2VNtXksREF1Yja7KybFmrvMlS9HiQKMKfUYhJqWR2qd122OWS5HattvBeUvKOAH
IfykHjDOdHmm//OxQkWENgpgE+B5ylLYpwsxfu2EmGkzxTtNpo6e4feq5vqao+3lpqfVx8OF/wt8
FiDt+exh5FxIMs4GOA5391ndhGAKwifJs1Z24kUKDAHgY5zlxpdruhUiceJ+sk3kUOLwC4jkTbHm
v33lkp8jAZOhA8Gf3vs6H9ZDyBI3u1mNKONQ2Jptrdii7yd2CyDZ9RJPOHTN5O1RJkbezBuEbdtm
GsdPZm5uL8wLMQWe0yo2fLwvNGVOwhe3oojapGD4Hoa5o2D32Lal6ZdA3mSp+uLBOS13xuSWxXCK
tOy5GIYXmoQz6jWJy5VfclHdm+lhXJZz6sEhuGRG6H4JLLaWrSNvFJrKUlYfysTo96OSxRsS7w4G
qidty8Y3Dt4oS4fbE3EtPGxw5H/5IgplhvM1FuhlEVkZ4YXeQlfVr93CIA3MIgMveuswoTiuZ3jf
aivDvng4vGPBOAIpbM6oucX5V1e5qEVIlxzbn2Vsg5rx7gfVTlcqTldHx5z+X5TFtRmy+UN/jiI+
iU732L52kUOP5G+51qOZt+LiLgPa9p9A81H7YWGj9tOo6UQgJbcpFX5J/t7+TJfTRWOAZzAFDGDB
6Puc//0RFzOcD609quPJC79pFCXD6a+ZHTxt5fF0OWUq9Tn0bYDroci0BAt6oxAjI1YNx8lCU1do
MVMZHMH7Som17FVqn4KDgPZKenN5AhF0Rpvhl4eJ/JLZMvZK0Gu+PBwl7TMYN7IPpP4fM31cSdau
TCNv4TkWbR2EGuf//cNnqlsRW63AGI4lFEwkf+zWzODqg8+XnqWwXEmo3g+R81WhUtui0EnBkyb1
sueOhpYX06YYj53LafrdLO3B5Ax3StVuVTvWHcRp7N331+f2a7UT7pIfQPGbXbgNBrv4O/wtnoq7
zFl7+V0uVX4UCwltFOp8F2WVwhfb2uuj8QhL6aEH1lEIuFNla3rr16aa2iWkHpVOycV7bjCjSqAt
OR7rGgp7/xgEAPgzu0GA+9/1A+b3/sdgixusNWFh4N4yHo0pYHk6Yl65luh/UpL0LVN/VvVDJxQP
ebEPhZUVdW02STpmIY0ZsrjkEouCqHZe3IzHQD+EhnDIYlsHhvTPux9AxX+CLHb/lOUQicVyPFK9
3RlqaCf9eN8++MFmEta+25WtCGKc/1IPm8nfi5RtgNxoGXE1HZUIoG74XallRxR/GcpK0nElA0Y8
gywA4xEgW2BFzvdiZbDvMr2djkIFJs7Ymd/EBlKbm5PjozG+yZKVvO0SNYKq9seIi7su7uUYoRAi
Gu20NdX8c/s4ocjmUI/Ce3nIHwaz2GeDLXcrkd8fgYuDYJbYBzaI/u7lIxFCThuKcj8dv337FNrb
T0/3uf3jFNony07t0g7tT4NLim8HTun4m0O8iec/2MH216/Srm3JhjC1efz89eEl/+aYdrf57tmv
gT3asl3teEDvgg11bTt0Zftpz3ZzDfd5Y3/ePTzcvT3dB/bbn7fbK/Kd5HhrRIubtbLMwah7RqTZ
uX3a3t93W3kzbgA9O9YWj5R7sC4na+M96K71o35AclNzwlPz5Ox7+w64vr1X7JXL/vr3/TDLi0s4
iqtB1/35N528LN1UxS6llLWltq/HP6snsHn19HktxZj/0sVEYG+kzsxWxAQu8jek5/uxlPCJiyJq
4qGwiYt45Up+33PLGEhSQGYGmwe1ZTEwuKZi7Gm5eJTs3PmFsxD/wdzPSeyvrz8DW7SP6ueV73vl
GIAe+J+Q87n34aZMQ7WbeouQqvJdd+J94goOPXXn5du8YH8gxmHX2/SbwhQfnTfzqBwA7dn6pkW7
Udwi0qHnNneLvP3erwmrXjjxcNqf/bbFaS+NURwaEr9NTJSNJhRHMTWfxpmN3X9BFs6VhdbxjN5t
g58WEmnWvi5BzGj3FappU79tDQHQc0hyDYTXOiJQZANpsWl5OzJnaxjqm6LrVjKcy2UyG35xGfJs
BL73/jL6MJ+Vh7pvXJbTURemdGuGaDGYgxLub3+2y692HmVxUeSppdPGYAd02EE+GNhfbHD04rvJ
pnCwPLVfeT1cvrz5EoDLMcBSIO8sQWUUd9QOwKJ4zKM7o2sfu3yfpYfa/FXWn9TRWymaXKam7w6X
EGXnawOThPM1CSa1GqvIl45IItfNg1V0dlrgpO6OcudkkrIx6j+35/NKjQqit4J9KJICQAGW+h3p
pCaNFOuE3A2WrU6pHdWSE+df679B49sIFmX3entnTlvFwzaB+p9GduOl+cqHvfJynhnnELAo18+C
oosjQNFakwKDJh2zB8HcT6pE5wKzmvE3XgTwhZvsudSzjWRsbk/AZRY3hyVRBF5HF3PZw4ySlkut
NaVjVPNEi+9j4UeDmXV4CoVvtyNdLqXzSIvUvCvkRooGg5luIrv9KfovsvglK2M3uPPQMb0d7Ery
MUcDw4OQIgU4cf41H7aj2BkNqu+Mqx4308li26Ow42kYs0YSmqkewmF/fM6H22GvjZH5opNPj12l
/nAeNbRQqtPUTD6aBgxYaxs0jwYexZ7Thj8FcWVCr42RNQtIYfZPQVFocYRXYhhPkZnLxxR+Qt+7
YW2rUA5Kc5OScpSfhC62E0zHbo/x8gia1RFmjScqyAq5zvkYiybQxylK5GMpfgKV28b1Jhtf/LZf
SbyvzCVx5uGROtJeX1wCpQfIq9Qr+TgUtWPmPwMcHKOwAKLIzWhpd5jU3B7YlWtnHtl/Ii6+XpIN
3aQZNV8vj+04wSglt7PuGwgkQXHKodx1gqvWFm6qhk1J1BYCCyKQm/PHZvhda+W9Z+2a1O5LXK5Y
ZnVo7DJf3yWy4WgKDKZge/sXX10BYGI5LmYZTlbd+bfIo1Ru9baUj4WwjTzKLFHlZlvg+1KJDmxp
ewaiCGvKx9eOKlJ63PKousztl8VRFYxSAfynY90F2h9c3ZzBCjei4hYUE8Q/vPJxXKjs1kDQP7X2
t4d8ec3OOhWsdvqI0EGWZGNJq/qprVqZ14upIbhU59vJS+KVib1yEWGQRyaPYhzqQNbiIuqrcjLT
wGMlRNmzN0zHclKcPGxdQc8QkhD5nAptg3rlML42s7NeN7VLcKJ8zsX31IOqrwRaCse8+42Qa0+E
UXATzVZ4Pph2mNnK31qQ3dtzejXsrM71vs2AVi2yiqAr5aKuBBo1MJjGalsLozvoKQnMQZe+FXHx
qgtbOXxAnHMlpb/2OT9GXrwycggnsRH72jEfygq1hL52QAdOK0fWtc/JNYCuCp54OAkvplVJQiWL
vEA7Rh5QhRiZg+ZtLA8CVhJ+1236pzIyditzOr9uz1N6UiZwJ7yzyWWBP51vTXHSaKezZY9+bYub
ZnyWUekto12fv4qJse2n2JYeb8e8nExe2SZ3HTXvWZ13MZkjmhECzjfTMZEjZdO2oX6oBaNaSQmv
RQG0Q640S2Ne7MAxUCclD4rpKE88hMYQIz0k9tfsuC5vGfohgDNnVzKYmUsM7mBNcuLFsXT0IkX/
kWvWuJU6k4tU84LKBqgUrWyC+bI8/16kgO+Kqf+bDC62/GwtWvHSIz0BeQN5w2sCeKfoQwp52aw9
FuYFdx4MJwCT1BpmOQty2WEKsgHwKZ6YxyoVbWOkEDDw1I8+a/7fybxXopXFeDmZ5+EW638ohT61
gJqDmowcLRkdlqZTa6/Vv2M8zgPNG/FD1iXTzFIbXzRAxOW/kyJ5CMJoslvZlo3AFox7QdBmSer2
pHrfe8zdbq//+X6+mNW5xYKiB2+VpUCQYRa6FZMRHlNkBP6M/kH/XiR/Y8Qob8e53AEU62ZSGSx0
OF7LtZnUYVAKeMQep8r/lcK74Urw0pW74HI9EgTGK/AKCgIUtc+nUsKpdDDz1DxaSRo6YIUZE+1r
KEdN/9+M50OoRd6jp5mpFwhc0ZE2M9tQi2wTDmhc/xez9iHKYhH2/hR1+ciATC/dNs2Ene6a/Ny1
BfBxzhbLD/uAOut8PkxquJlQZE4KuKA1Xkw9Qe8per09oGu76kO0ZYdxlhnKdehJ9DSSemu1Xuv6
U/M8Wv5DXI3Tynq40mtgQdAGR66DSuOFjK061VXYKaV5HMfMldFd9Jr6U21JGzEy3am7s5p2h7fq
QZVbR7yLx8QOW2kn5e0PK/K+FZ/jzvhrxZ6tTDtF4plA9zGIpVOq6PbouQZSaqyC3Qi3J1ftLu5I
3j7fnrAr6eq8kGVKXNzBXB6LPGOqQoTsQegdh1xz81A5hHW6jQNuQ9ltBlf1Dm39HDdCsrL03iGX
5yeDaVCXoQNKMscrd7HCqyTSR6SXlGMzVmhRfY2sPbz8NH9Oi58iskK+9qQGf+TiLWuaT73yubOe
u/irYSb3naBt6z9TfCfj5N7ufROqaiT+vj0xlwcK+DzkiUkUuL7pJp3v9VqY8e5CoRw79G5dGvQU
rCJxDZh2Zfqhe5hwqLmPZ/3+RX7gl4IASzDUj6VS2FmN7fKGd5TxBSfc6qU/ZUG1ciBf7hCacOjZ
mci+IOj+znv7cB1YOVQz36vAZ3WYUwhm+bVIqeyI8XehtLqVVPKSvA8ngHQdmQ7a/szi4oBR2xhJ
r1AH8BjLmzKbgBXI2Q7UGW9GS/4FcjPCdN2kJtglh9RjBzVNvNNoxHnhQZELBWWZpLpTpW68Gyvt
1+1vfKXSBGUBOx6Kg0B3ydHOP7LZSrD5vMA4+qZ03wv6Q9V4z0hO2Ln1ReZpgSu8q9ft3quTLUrJ
qfqgKXe1ZG6k7iSvQdffc8HzHTH/mpmqDPx+hiid/5peGHrL88C4yF8GUhAT7YjvFvLtDmRXrf0V
/pZ6x3o02v3tWbg4oRFvBBPGfHMPo6mzOKFbPZZr1Mys49RlmzH4lqcIAOWPxvSCAPftUJfL/TzW
8nwuwZDSCyKWgrzfF++tOg25W7uBvCtNe43fNC+us/mcg8EZA2sA7AXIyfl8wuBQ0yxqCKbomzp/
xofDFrB9T2js5N/WqvcXG2sRbZEcKFLnF5zz1jHT35qxtqGWosnwffYhvj2JF1kIgbBYhVQ8Kwew
bs+HJVX6KCRW4B0TfbRLLmw5+GG1azps14YzV5KIwMwR5jyK3vsR7hehdzRkN7ZceABpcG8WK2nO
1QUBNBdI17sK95JvUDG8PjEIMwF1eJr2TWX7qRPRT+sSx3/+95mjSga6C3g6kI7FShejVo0KIfJ4
wFToEblS9ktJV86Ui3uDsthMP0HxlDSUF9n5vMmQT3Sx8IWjpqe122u5YCu9nB5uj+RdJWGxtuHC
g0yRUZcCRLT4PE2UqHEbJMLRe60epRdVouPmtH8n3x7H7Z3+Wes2MJFR1l+Je/GEllGpoM4jvUOp
kTg5Hx7MrErIFFE4itVDBLxg1DS7jn9gwN01ma16rlyA/pNWlvzlEcVr0+Sg5tEKi2OpD4+znhBq
heKf4Nnb3fTHamq7a38Z0jfM0lZiXZ4aNDmoo3JgMLmslfMRllEXxUI2Bac++zuE0ovZfhLj1gUK
iKCk6vZr7syXNN05FhUm/r9B4UM/PA/YVkFdTdiGnVTOp7T+2TqxeML1DQYY0i7TQ6P97pHFbNvP
ULWwxYW6IjT3iLPtwrkX8w3jJ6NASN1iw1R0JtYUja5MPphLiiZzssbLeLHUpnHSPSvsw5PpPcSF
T9FJ2wr138L7hmXqynlwoXlLxkXVlHWFtgDbZ8m96zT62x5GIqese46y717/Oo0PI5LVnl5veokV
/acU7JCXCkz47HdWnWQEQdWvXaGgzTWJtoINTjOTO/w1OPjlziYbZN3PYsDcGOpiYYgNdK8xVaKT
FILVrjOq0cngWSs77MK1gRlgiXOI0D0A376sH0+jR/EUGZaTJrOZm8ZNxPgwvzcL1Ax94bHJy0Nb
iK7x1Rtym5qLHAB/AeSb+hgAJV/FFFw3L5Gx2IzRtnlHkg8IUGluGq7ty/nAPD+FADPPLiJwh2eR
rkX+BGTUM4JRjE9t4NTZs5pX23J2lNB/tXK/91IMp1YOviuLEfAvT1aaObQ+l8SKIJOlZDLM+FRZ
d0H1IrWPoX/X1A8wAlbOgUtkA72U+R+Qktjokkic70v0zEtkpr3sFOTdFsy2HcajXTHSXtbswq9O
lBtYhp4bj18kL/tUDt0/D5a5RXWBtg6QcSgs57+gDWOj6L1SOwqC5YQjSI8a/Tc6CXKyM1fgMpcT
i3Dw3EOCxDW/Cxaf0tfHuJLNkHsr05ptmAogXQZNfvByCRqZWqsntV21KLkeFJlSMoBZynHxPJiS
YEpDMxaOYSEpDngdwXCMSK03UwLtQBzr2mngUn25fYldnvAg8IADgOtgO1/sMCnXO6mQB4FakVlN
TlaEmu7w0DcrTvi89ux69Cw6kqFYixvAZumaD/CVpUXHBMIV5UYgyFganX9YKlmpKvUTv8Dzg9we
EjRoQB0HDxnldqfL2KhdkmaugKCwnaUxSmV6tSeVlXdag3zc7fm4TChN0J+YNwCWpLW3fKT1QZhl
hikmp0AcpE0myINDTLruRbuWP1wJRXkVbi6dfWAZS8JZ1gPCqAIrPtWDorjxDGwdKnh25TCuKSpe
qgUxJnS1QHnjSMChOi++Dy/dXADhGrZReioAmjQQ2syyRnK3crp7nVyFc0MeXtnHDxwi3ehmlbFv
knRX1FtDy+2qGrZjWv6qoSzLK3vt8qU3u/KQWyATSOp7MeOS0iVB0KTpSfQs7Li56qVdN6auV0DC
+SFVrWNoWwXvxGbXGPdJKvzzF0cm0Jy5sHhQcb4sNjunq9rIuZGePPFOzVQnsxI3XWu3XGxu2C2o
yyKeY84+6++p/4f599WWPYD9FnmNeheostPWTxZ6OK12oqu7vb2GLx8Si2iLIWmq0Lb+6OenyewO
ZtnboncoBvc1QiAW5RztKCtrmeJlEj7HJA2fH0h8RGMRk3Ss7qyhyk81Mjl2IHX5JpKzJ0iuPyt1
rLdcVuF91IVo3Lfp6CpjDWLHMJCwFq3cLbxI+Blkwlov+Nq8U29HBwwFPlBbi3vL75SxGbsxP9GN
YhWFBgz1pjMgXEQ/gj4pN5O6riEqs5nOMgGmgucIqrMUzEjSF0ErM9LrvtbzU9ZjEaXVqnzwVYjq
ZZ/6lLJqf2/6PreXIAiuHqfevZ4J33PJKA992ZhvK4thTkkvfg1llBkfhQbu8vEqmn0P21LOT9qz
sVfuo4Kykt3Zw5uCmrwdHvLGhvi5huK97NnOk8Dgdcp5tPveq2EfVnwhIlVvlGp+GqZ8X0q67T9V
Y+HWXW1bmEHG+l1rYafmYpl3e8BXP/n8PkKsRsTza3GfWOGIqsrkFyexbV7rdow2XokEh6xN6i7K
RAMl2Sn7dTvmxVHOYNF/ZIdTCDUvyLuaQK9VmKb8FFJChgEWYXJatIJTQT/b3A51kXnPoWjagngj
9+MRcn6S69NYk2tJxcnwfijyq2693v77LxKCxd+/2MeSEGh6FqnFSTZc70vU4KRhV6WTJTsWyu1Q
8z5YrEyoeTP7iFcmjbnFl0rwa4+8xChO8VtxKB7j2DbdsnXal0D9f0aav9+HxdhLOJQlllKcNOtk
mIe8c5vYGerP47OguVKzcv5eWYFn45p35IdooTzpfTKPS02etXAjaU/BTz99WS1AXPlUM+uQDIkb
ff73eZwSK7tYM0c+le6OiBT3byUZk+g/I4bqxEPp3v5cV1beWbh52B+GZVrCSBJIuAlP2+ilXYMH
XFsOIOGApqCZQBKmnP/9lmCaWUjp/5TIlS3UL/p4F3tvXnmQSkfHobpDCOb2iC5zD8oaPOd5YVLe
Q2N+ERKtyK7xYxY7uMmp+BRiCoSo0wPF5j/eCzomuXmIkD9YYxtdm0n8m9D8pNSHIucirEzRErYj
C8TM7gPB36jY6d0e2VqE+X//8K3qQESpziQCdEZhk8Y+YmcjRfzbUa4twP9VIQJYTPa2OCvIloCK
KERB7VJ6SdSDUkNQ3Efjrm1X9tS8lpdnBU1zHYV78idKUucD0qNktOIwL0++vg3Q6E+e5DSzB2OF
6HJt3j6GWXyZDrm9vK7nMCyEJrsL5P3tKbsWAN4XtBYEnHDSnqf0w4cZGn0sePCUJ9OsHSn9lK3n
+vNULKaKHQRuw+QVCYJncSwk2L1q1Kmqk9HeYcYC0Us/9G5Miq8YWzF8lOR9NzrDZthb9WsYqBvZ
jmK7d6rW1aQtbZV0jfF15eOd/aLlyZFFZVoPBg0OodmLsTivRTsL3jrxn/sB1MnQfGD4CFtAKl2s
e1/ISfQkoz4N28h8TfqHYq1neOVwP4uwuEqitG0QziaC0o+O2L3p5n1IPitFPuY5T7cXy/x3Lb4k
zFie5bQoEWVcml4Nop6URVo0pxZJb4daY8C7IUr2SQTa4t9DsSihkKJ0RDt0kVb0ekfmGNTNaeol
R5U/SZG0mcbd7SBX1gE6GHMmDj6ATbxY/MQdzclomlOKPHecIsUTxz+NfLwr+2IlC7wsK8wVU2s2
UqJaRR11cTZFfc0Ri23HCauwe6nejQaLX31WjGcD3mOqRtsYIXJPUPe1oO+CZE1N+nKsiBtQnYeB
CFAScc3zja4ijo37Slmf+CFgXP8m8osnuIOyZuJ7uUZ4N4N2fdeCZckv1iO2JWGE53R9kgS8O7Ic
SXB5J+RrFcDLox7yCAOi+jd7vS/lhhusLeSsm5pTpkZ2L73k0UGfnFHBUGPM4JMebq+UK+GogMFZ
BaPOP8s+7NAoSgMeoiGh1r8I7RYeSVc7YvtSOVMprrViL/c0ooD/iXbRiR2A0AaR1JzKN/8JFwQj
2L52yRrK48qz/DzMYklKSGBjsjI2Jz37PUZQco37qvwuYbfpuWFIquGpdhP9uT2TV9ahgi8JtSz+
xZ5YnL19Xg+WkKrNSd0hY/S5fViDGV2mbYzqQ4DFpkYu1GrjiAAoljm6I9m6q+xyN9zeHseVdX4W
Zv4ZHy5OL06qtMKX+RRi06t293MtyitWDqgrC2HGNfNSRg0GCvpiLFKSFsWYe80pKdDuQOmmpwDq
ZSDmnzyjWDndr3yZ2ZUG10swKJR/FsGajjqvGfbtaYyyPxNiTxHwuWqSXK1fexNfSXRRYntnfgEw
mqsT57PXjKLeq77cnoKDfywO3W/xDpfrXXMXPzRv3rduZR6vLfWzeItTSUw9YYhEqT012+ZA5vGi
HooNXLkDwrr/vC7OIs2z/GFdSL0YFY0iEkl9tfzy12TFPwb/3/EoVI8AhFEjp8BFrXYRptX0JCeN
aU999MmLTpriP1faRhDu9OpN79EN8mk5WtI+mlJk7fPPmb+/Pc53tsx5MsAvQDcAVVx0S8AJnA90
Ej3Et9u8PVlmggKx3YuKHfj3cr71tMdpcqckcyrDHgPUtx8banCF9bCGYJ2X5K3fsDhMZDn3xmno
Wm4BSrXNQ6skD2ZT7+uqhHEyfZ/ENUOeK9seGQidYhqoHC6CxZmZt3LdQyhsT//D2XXtSK4ryS8i
IG9epfJtStU9Pe5FGCtHSSQlUebrb6gX2NvF0pYwizNPp4FK0SWTmZERxnhIxz8VSwNW71amdr6L
b4b1wYjyuJAVGPy9YujOtH+QLrCYejjYYKLRXsxhT5OjcL5kr/dtzqt1YxLwXOwpAMJugvTayEun
BAkutm0WmtAHhbxg9SW218ori3ZA6AsSS2QjAQrGd3w4HpPjpyV1zO6c5f6PHiKOXkp+lvmX0Vqj
r1r0MQBE/K8pxcd0k0t74Ku7M9shLGg3rRcwsavrXdcHKd2g5Ua0m+HbmvjKQqSHg+GYcxsMIK3Q
lFGGKHN90hiG6Of1Y1Y8tV215WALQSlnAzzNtp9QDsc36DIG09vwplXN+f5iziO7WcwPX6DsH9IM
wskg33qmUkS50b7Z6do6Lp6DDyaUdexyz+8rQKrOUHvYNnoa+PLRclbG8R6A3xuIsoRlx0fQUcKK
eci+N6DW//0z1QN0KoPhngclgEgP8kCRPkYW9StK8s2B/al/VkPooMUXKpuoAQ9h/mcVh7I2wcp1
YsZpVicdttZoVBupb91+bX6Xdy84O9E2BuQvlCOud5EOckIXKnqQjjcCq0B/+5BuxPGXMew6GeQ/
iqPxcn/TLJ7MDwbnv384mZkJqqXMmcd0osdhp4W9ufKmu636zZfWBxOKu+76TIMqsz9fGdYnyp+y
BHwzIRQaWXtC6v5oU+dUZaGFXiP0Hz0Xnv2YOGgqHpqjxlDXt2RgEXQUQynT61cyLQth49W3KdEP
5Yjneg/D51vWcqQnLs5FL97QkxgMTjQKY+VFsegmgPZFysUFYEXXlL2dNkXXmCSR56590UYAY/zs
Kc5mhJbxNA0vFRL3E3KApdbsha0dhpStMY4srTjiB8Ba0QGCoEV5EjognhsdY+rPpBeBmewbow9M
8cta04ZZ8hWzOBgEatCaZKs4wqoB/1Dh6z2iFKRZkFr/OfFxJexaigSgfgnaGdA0zSSC17vXhJKL
MNx8OPOJb3Pt0TW2QxsNQ7xhw3ZNynlpr6DxFa2ceKShpKb419LvSGw45XAmhQz7NN/b6HmFR+dt
9SBzN+CgqNfGzf3zufQW+GhU8biCoAxPy2LAa+1PWuxcF5iqr059xMPtvqH3OofidRFUQiZtRhMC
+qnszF6Czr92YMmtk1BkTVh54tBp7Se0pG/i4qdVfavagGfNOUM7KXTB947+jWU/aiK/O5m3n8Ag
54hqO+g0ZGa845B0615bDmkfrVyL7Bc2MTDiSAYAieO6Ny8J3U5TqAphLUrt0NUb5ys0NZNh6480
LOnPdlv+ytBX/geEeUP8K+WBXEnszJOhTtZH+4qfBgH30AB0hr2QG0fukldv+HeuAyCkwQWGhxL8
BBLbimt2RaZTm/PhPOESgKTrd898duz2qazP6eQFDTrD6u4v4PJbd7LXJnjezOoAwUg/F6wB10Y2
7vpk0c7uLHA5jGfa+X1oeONBg+QsurPN+BPJ5E/NBHNW0pJ9xg2+TTUocnduvhkmvV95ciyccRuM
UpgMZN2R51emQRK8etoyx5dY2jde/9H8LoKUc9gT9Mh91/y1BokFvwW0I6r0qI0g7aO+vsG+bFt9
K0eUHlmoJ8PBYlvp9uGQ0mBKwcqanADtG9mP0voiuH8WP7okPtF8jTbtthUCQwbcG9oKc1XyRvDE
qxqPJs00ntvqnIOIrksDw3xw5d5zt2O7k66/ZyDAAv35ce6T1bKdBmJc/U9lJyu7fenWQpspcCOo
oUM7S1Ncn/QMN+m0cTw39UPHEFuxjS+DCcDLZ0Nu3afJ++oma3Q/S1sQdRtUDxDPAzKgnLGYTCMY
KcsJ2lVsO0BqOe0g0gOJqQmlAoArPSQYjaBIpoBBjj52/bWE3MIKoAFjJomD5ClWQM3jO1k9CNc2
pzPPv4BU9bH5gSl64LnPQ96DpipmIdFCNgZolxHkkHTgqEp+y6r6nRY/77vnW4cDykPkj0G5inVA
c+31efTMEZqahjaduwFwWodPR7B1rFUEb73qtRElUtOLyk6hPTGdaXuqQRvFUOHarjJxL1kBVh1k
DOBvwaWtXGmp7G1TtEI723kS1q4R0DL4S+Wnf58wNEVj3YARxn2tRHZeDsFVm3Dt7IzjQ2+4WWCC
Hum+jYUEE1rJcWvivYm+LV89F0QAQonuSe2cdqd4OEDmLSNPbf5MobY0IXIz/SRMrbUG4qW9AEU/
VKgBpJvz4dd7wWA5VIJiWIUQ5xj001hsXQDFV+L2pWUCQy0IJNAtNpNFXltJC9em8EzaucbviyLe
A773CgX0HyzNtvfncXFAH0wpA5r8imottbWzbk1bOT5BS2FlMGsW5r9/eOZ4EIw2ObdgQRsBLeR1
4Jt0Jba/vTiQQ3kHyqNyhT2nBNZpnhmusEttxsQUkBPU+FOtTysDWUA0zVb+p+EZ3ZBqVJDVsuyY
i9NTSfDk+XgTdYF5MjbVqX2qvrMVc7fzhryXhZQGiJ+A+FFxPm7aSB2DMs4JRCFasaeQcb6/9rez
hp9GnIGMJtAWgKFer4zfENLkDTXP2gSsHhXbHh1+JfBZ983c7mZEUnhwzQVv3GBqAWIQSNHW7WSd
RwbWGu3Yortpsk9ZsYanXTAEX4B+o5niDM8SxYe6pDRkX+jWuWr5LneyiMXeX7NBL0lbfrk/poXF
wSMOSnTgp0WjilotxfutKqHZ4p5xUwap9p3Bkd63sLDbAGADJhrlQ9R+oWRwvTrtaNnV1Nbe2QVO
r3xs+XhpYh1eu/eDJu8qNIGQH3bWA3ExPPkQL1r5gNvZBDoFHgjtLrMvUitwGdogh8nK/HPaPHWd
BmmRJ0cghZet4H9X7Ki1t2GUSZPK1D+TNA/jLA8ksL6Gf5T05/0ZvY1m5wFBfRSziXK6Gl0Oo2aI
URb+mflPo3FCoiCIwfbbVT/0RD+idf3lvr3bft95e8wPcDRpoEfMVVawduyqAGkNOdtpC7Jd49Do
J63uI+FpQVfKEOQy4OBCV/mTP10A/w8a8pv1JgIZMLIAQpv9e1h3/UHzUnxwxb7XGi7VPHI2LpwG
5KvdBse4DZNP1Uk+iSeyuz8BCxMONBdYbVCFhx6HOuEmyM3n4ngauTXZTORH0ZkHQfg2i0e0cwGC
twrlvtlLMISOxlkcHaVjlKmvB+jZfRIbCZ+VRl79EeotJEHKWbrkbw+p+fujW7Y1+zQ8jbChjGtb
rehEmXq989x59njKmubNayBVKLhwd7lt0pXJnJ3X1atwJn9BkwCw8oiL8Rq4NicYVHlbYYOKX25Y
Bz0DZy+FfLWc+LMjizVrNwmXuVd47glBaRJwVk1xpQljVtuAz+a5c7867hfJkwdbBK3LwcuO1JXl
hVa3NqG3I4RNxFY4oaivYR2vR0hFXCMdA3IMISeQ8PI2Qmy5FzJG4pmOdmj7aDK7v4a3R3QeJw7F
3GCG2pLqx/ui0llXtN4zF+Cfhs1D7TrNvk40/QBsx4PZxfljWpB2X9TVtxophxDUbiyw08l5rX0O
TcomAhopPsfORDdcrlJu3VzSFkp9uMvmdQdXoAqZcXviZ+Dp8Z5z0qIbGDRfSVeCpqB8XZkK82aD
wRAo0BHZwl356lSURJdQX00gA/CE8X6e2j3IsiWkfNs3tMQE2av5dzwip2i1axmPm8sUQ5y5zPDA
RacwGBmuF74RvpXKjkEBIKf9ThdoXETXn7cSI942KMAMntIID/FuwHQq4Y7tJywW1PKfXU0438ek
w12jp5b/1TWm5idvSzjpsU/8rxMYKnjQxVmRBAS+hu2GsQeHSZelLj2kUy33pfD6NRGRpWmAeg8E
xSFUgnTg/PcP3tlLGq3sZl0pMMhOjxDeqoPUGPv9yjovmHFwA6IvAaBhFDqUaXBq8FA0Rowmc7dl
DxOCfz/QRQFcDURsA2dy6n3hjt7WKnr7WTcBla4cloRtX3Zb4uXulnUGhcpzscaneONzAOycWbjn
7OLMgaZ4uIYPrNDyojyXhkEvVpbq+ySm7SVO9CZMM/Q6ojMIvJgeH9GXBWaM+xNzc9DezUNqdRa5
BPxYnf4UBNkdS9GG5Jb+ppJati2mOENSk/8zHNKBt/EQOdoo/hrQpble6ZFnFKRhXhpBmab/TUsE
+DLTxWFsqIb2mbT7cX9ot49lGJwnd24bmJ+tyou8cCq7o1mSRU7zyxo+9RB3BmnlLntjBtTiUr6L
SUisNcaymxsSWstwWdhk6MaAh1V2WpJCRY4XXhZVpiUOBjeSnZhaa1s4DQuysVqTwLiJNxR7yo3c
Q86O4dmOUboPvH+BKGqBJhAbOdqwhKLb/Tm9peyBNUQ1AD2jtwPsBqrXatuUNshER30IZbqDv6Ub
uQEp7sbb0A24N8GgTsJdj6LoN+NXGXV6aFdhvwaLnq1chQWIPuZ4B+EsunIhQ3+9lYgO5csODdJR
aSMpV0EbOJegSbHsn+An/VmkibcShywsKkI6d+7smRsJ1WNidJZFeEdpZGaP+gSt8Cl6G5thZXaX
duyVGcUZ6LyxIHNUUqg2JHt0hblV8qAn2b4utnUShxTV7870Dkz3Vp7dN14IE/pxfEoUAlkyOrgF
KSINqvb28JDTMx/AuRehBhVAEcDJ2fb+Tlpawo8WlY3Uk6K1cDhpJMZn4osNlEyTJ8J2AiL39y0t
rB0y2pCwR0rfxeNVmVSXQILSyIwysgQS6jLbl9lns+yfJ6PZ3Le0sH64ZEDXORMJIcZSSSo8kfvt
ZBR1NNYuWM7sEPOYDSH0xfIyh7xSWKGbyM7RFLdieN7w1wcCKGbgtN6JRxA3KevXizozencCZU/T
fudDOE4BGNhdf2ek27Y86pQHQtvrGT04q7x7t/N7bVtZSZ+2A2SsdNgeXlMQCtLqUHZJOH5ZGeMN
XAkdP3jAzhvVRsVQ5Y6u8rr18oLXEdGjxgbxa5Psh/gx9x+QMUZOFEwJkU1+3bf6/hC/ndn/Wp1P
zof4ZByzwa3quo4kHFzxJl7tn8UlP8sHawPm17DeA1X9WO+0B7TunsdH9pxv6X6KtBfjZdy3O/u4
dlRv/f3VNLzvwQ8fVM6pg7Zr6khvyYaAl8cerLAUR12DysskQkicfrs/B7fO4dqicqOJdMgTbcLE
y+aSaHDz01PV7Hi2yfpniCOi1WJ/3+BNUIIoDVgUHKI5YQ8akOs5b0tWSUQsdQRuoFDqZJN4xqGs
VmSClqzg8sB/uNOQCZyfBh8m0m+45/N6YpEZB4iyyPdV/M5tNmsON7FfoVCJdBYgjNcm4mSo8FxP
eURisCehCCE3PdRcA9NszG3L8f+aodA29QDdV2oO5Rf0+5Rhk7jseH9GF84oKpogsUCv9/uj6vpD
qjHOELXYLMqsHu+1WWr1hF4S0K6vEVYszCqyA6gf2wg68JZW1q5mKNQiLceiuhuDShsiARxajsaR
+wOaZ045lng7ASmM+xgpD7VHxLfKwp5kySOvonLHUw3kz920JmC+sPPRcIqiLHjrkBNUrTTpxAuR
jTxC2Xpnx/0JVBWX/IFk4zedeD9GOu15snLabmufCDI+Gp0/6sO+TPtk7Gqv4dFI6mORf+YCWTFx
KokMKjEErt0BCH4cWFgR8paILLo/s0sLiCZbbFnUFIBxV46FNNwhLaXOo7i1d93QhlJ225bUK3fl
opk5x4LUOIpW6o0VT8hp+cziUUpQ0OXA2ZHW243M+X1/OAvuEsjl/9pRbicvzeweeAce2e7R4ALN
8J/0CjTojzU9oy9/Bd41/5q6Lb2Zam5uTkW/m7J2SdeVRWoLEQ1N1V6sOnc+d3Xhh6gaQgurNtg2
1/M1krslNwPQBB4cc6fgLX2US5Fq5VYpIjtPD1qLw80DW/+F3GphvoCdC++rbqr2hK5xVy5MLji0
UVYFQAmVT1uZXB0QBY+BFSma7Boijt4nyb16M1TFxUZDa9Z6bugTVELvL+nt2Z+LAwaM4h2CHMq8
tT4ckAIghJKSpolGVwAxodP0c+M4+eW+lYVgbtZoRUBnIzuBVK7iySpeaiQrLQyuHItDk47OyeZ+
tjGJnYCKR2teat4Pn3PSoX/b6ciuwPv3sPIR8916vaHwEcgPQTUPvPqojF2P1Sm8tqC630Sm4EYA
4XXk3IT/Qwfx8HEagWx05cwfEttlWNOu3tJE+MjG5v/cwDmnkJCdxGsatRlAtq6/o25A/46kSRN1
yERsAR5pD1Ne8pWLf2llP1pRIg3pCRStMiQXwVXbb/FmAena2LTb+5N6e0jnseDinQXXQNSgWInR
zd1kJeZU7/iD2cY5qJycX7mR7pMkscPU6VYgPre+DgZBiAGTQGzjvFxPnsGz0iQ+DNraCGH1VP9l
6HGNlnXhrnjV23seD2IHxUADwKUZjXBtCRlOFy2Moo0a8VsOn02ofJZvIl7xqQsTeGVlfo18OIAV
Mr+Dyes2QuoOqh9gKAxS6CSD5bA0gsoq0BZSQezp/qqpewPhCIrCKC3hPgb3vJrBGwU6/vzOFhFw
Mz3EDDkog2lqrTyEb3ypakYZm9Gyahq4B0C714ALCmRIEOXu/8RQMDWai5v+GcfmiE6X+h/3iGpX
uXanng0UqWIR+c7nPt+349uQf74/g7Ov+OhL3k3Mc4hIFKUG1aElFirDtEmayC2+Gw2U7wEnhRD8
Fu0sYP1Gd41lBxCNXlm3dzlr1Sw8B8AqM8cBUt7Xu4VPpWAsHuGurV1+zt6Mb86n7Eme4sfqrxsm
pxoZIytww+ZIk1M+rLgUda8aaMyA20KFHMmiuaxzbX2E1GEcxyirZDSwf1V9esw9Z8N1e+NY/kro
dIM8V40p3prR1EjLRG8jnyKJtNPAFAAdwWpE25mEolUwkWI8DQO808GqBtfZEqNq0rDtBDhCbdeO
s32s+3LuXmcGPcS8cb2QFhm645wMauEbJhttOhgOBc7HZE5DQz7J6e/9faI6EYwCAFCsFFCNqIqo
rFl4VyZOSycZmaPM9wTln30xpg9oQsoP8SiqtTtuYYnmg42rFsk8IBiUI5exujdLSvsInYHGU1a2
5K0ZS/foZH26jYls4F7YhMSi1sjQLBjZMGaCx9fJZYjnnRHWk3HIGUOukRDjmMMYQq9yteNGTUBg
XmZCRgdd9oiy4Mqvt1JCRmsAdXEf5V3sB45RP9i+aL7RSReP1MzNYECacMudOjuiaUc/CYh+rAAj
b4/wjP6ay+uAf+GWVfx71Vcmq2ujj7Le6k9I+zwTUCl8tQRrtxkZ6nOXxW9uYj7r61J676XI64M8
l5Dg+ZFNx6tWBb9TY6Soo5tDlCcGPwsaDzvbMEeUj9IpRIyi7QoTLYGdTuSjP0Hp1yllegDMm23L
hPU/cppXz0VrGmHeE9BzUrtHAgMqaubQuEHRQzuSphx+lgn3BCU6DtYmWTyD/rAPW9+KAzyIQDJb
x3boaOOLk03+TmoyORDpvIqayxANn1uC+DDoyxbKTlVVrzw7F64HVGNB3wvq5jnGVwF4VVIImmrZ
EKX+z642NskIJdj0M6SpDl5hREMMNJaxQyD4ii+8fywXjsmVaeWGQJEYGi8jJH0rw362i/hVOPrX
wS+eG3kqCFLu983dxL/zdkfpfe57R0Uc3PTX271h4L4bNDpEep5D6cva5CD1BUI2pIYZ1KQNzbY+
EgbYSmLtVmzfXvbXtpV9blWyc4VbDZF0Ryh2cTTmTMZG0n1HfpSxGxp+vBkr8HdYTbHvs52reSEg
0yZdgz4uTfr76wZstOgsUUM3P9cmyQeB9c67AF2oGuIAiZ6+sfkLxMVK8LE0alxR+FhkAFCUVmbc
Hf3GbOSEA5YT1B5jWz/Ywhf/vo9A8zjnaEy8n9Arc72unpmWvpd7Q+SU9kWmkP210CD42/JB/fK2
so4L04cinAVQJ/wVfOf89w+RYu0mLYpIzhhlLT9kqR0I7zMfjxYac8aeBLo/nezGP1fQ5UtRd8ZY
Rz8NavfQuL8qAL8rQff3P0mNxeG78VBF0gFFLCTm1DkeBxHbjGdTlMQWXqfd0IA1F/DjbMRFfN/U
7XLOeEn0U2DwuLzV17EPzUyzmsopgohsH2QI/rdxbVab+1YWgg5cRXBH4L4BUB5JAGWOpV2RJBN6
VCSy3VKatUemWXXAPKvf9yMxLiMK9yCFTpJdwk13g554dwN2XW9jy0nudRq7j3np9zsvFvpjCfHN
vav1bpiKDoqMqd6ZFx9EvisB70JciEQJXIuNVC+6LFRuDcno6EkvN6MxKTfIWFjbdNP5f60ucNjO
Bv3aGOYBdPtAg5FtQLBYfZ3mcycCtpZMXHB1158yr+SHbYq6uEvsEp/inJyw2qWbSPzIg2zH10Kd
OZS5vkKh9YE4GqAMkH7e0KOYfl/0ulmZEa6/oNzyk77Jd7/MU/xQhcXr/Y2xsNNhCy8+uFJQ3art
DFNXa4mjw1aL+L5inyFSKvw1+NJtrPguXjJDarH9AA66njlQpMq0yUszEsUb+Pt2+dhsaQ+RxnRt
6ma3dDN1COdsCJfPRQHFUmaa3Gud2ozoN4cc3C3fj/m+Ejvk1MhpqsP+YOtBuUY2vXCGkQcFxTUK
BEDPqKSWeZ9hk2aTHQnbOY18tELbLvztP68U/PCsqDmjdDyV8dw0+swaCuFFrS7Fxi1aGoxCPE5t
tqZov7AnsO/eFW1AeYRI9nq5LENSY0gML8ptkm1sN2s3VmeVG78Grc39QS3MHDpONQD2QfWGdjLl
MtPMpi3T3PUiwi0HUiaGBwXMYU1DbXFAsy8HBSUQdKoVlzRmywbiRWVjiqNEFJrhFunyLy0kTS73
R3RjC3HvrM0CvAHSKChvXE+eSxJGWUb9qDG0+lLESW3uiAFB9kCgOW+VSvTWHMAyqOmaoC+eN4US
A2Vof/OY6xLE+jTwIZfjx99ds4dc7r7vysAspmjkOwt92o7gQSLiPf7XVhKUJZMVtPLNWmL/49zh
vkRHEFDEylrqvW9njaTJZaxBewHJq7/FlKyJDCwYAes4SInxAkS/gZqW8zgk3YnvpZfzdsV3rP2y
sus14uu49vHLiDjCtWvsxgPOMJgPnz37rQ93h9t2dYm+xvQyZl/gSY62dSZfC/BnN+CUoxCoto52
8Ymlz1UyhoZ4SgztYXBC4fkrQfPSh6DVANsFLxOgj5Xtqell0+RwxpfWyg9pRtFEI1qG1li3Cops
rct+wRrycPiHhyDK8WpTFYl1QsHMkF+4nAIcTIAK5UZLQdu+vX/qFg1BqgVROC4QYNSu5xc+lxWd
iPOL55GHaeoPfjn9zL0idJNVNoR5iq7uGPNd7AZ1BRMMZnjpXtuyS2p5aLLNL1meRgP7Vk57Tb52
dC+HnzYCRc0Jch2yT2jlmJAzA1oUJYJAQH09/+MQGt0f+Q05A7wNEjBYS9ziKIb7ytCrstPHRpPF
ZUTwt8+avDID3+9ZwPr05Od+9TIMUO42fGStc71G77FdpMde2v0DpjINE7tZbYS+uYZxbejAK8/t
iTP37+y1Pm53n0FoeLCKS9zTTxAAPRdetx01GRifamGGZr2vUFZG9Cg9LQXX+hTQtWfSbbg2s+gh
QaWh5oTSr65EvBAloGkLVbBL7TzgCfucFxde7FPrWLvHxsA2JMC5aEVwfzkW/DHegMhQoT8Zucz3
uu2HkYOJK/GQVSkuiJ+DbFYKYH+7dA0XteCrcEMj3EAdBMGAOjaZJpqwAZW8ZLo3hLzS8OyUHtnc
H8sNBBxby50py0FtC0VlQJ+vl5HlrhXbXk8vsVFCOXsnbKTv0/ZY2XuTVCAbGkMqwZhRD4HeZhvh
PUj6G2jLjQAgzCJPZVysnPObuvf7J4HzDrHdnHW0lFV1UpvZcQsQLE3pqx97R1mLX3a/syv/F2cy
HOM4IONhNP9A2rMtxt39KVmaeISxM5H1XJJWO88I6StH1ml5qQbggPUBIkp2Ag7e+1YWvBn4KWZ4
GEQPkURUjnSeW1Wvl215KSFuZfLsOE6fpjJ/JeX/azzAnqCJHQBYZO6uV1iidilTy8F0VjWko49t
MqxsoqUDgRwk6DZQTMNYlGs106feNLKsvAh0DoRN7/yKhw6846Ra69lbOvEAX6LHDZOHm0CNWwsK
+FHHWXUZ9xqIXHpnV4yHwbnE2UtnRGT8xLV/P+2gwwOIBcMDGkklKwb4dSpLwOMvhTRsaHZKEvjE
PGrG2/0NcZPRxSmHDDWubMiQ6Ia6IZhfJ2Nt5dXFMj+1YBIONSQU/bcWjIXiRRh8ZVgLN9yVOSWo
jEXuTnSsqotm12D3GE256Vj7JxtBik+lL06ml5B/3/OwiSQIajBQzbUUm45s9FifYDPX/0wd3dkW
C+3pkv0zFHqOzqGMh3OFYAESUqpTi+OSWLSpLkkWtrm/08ft8IZ2swpZBA2P4Psr986NpEQLMId/
UK7Be95Tqj1x5eVW2pf1JadT8mhmVraN20JGRlMNG23ymn2faMOmTVBFFMywdlwYRugSB0ojSTHs
LCSvw9qGXJogZrODdJWJRnvLD4ecOUc+DNqsEpFujN6xgzzN6wetbPSDH/egvEug91U5bbcT8Fe7
zB/GLWNjcRQ5yx8bntmBRPfAG9UnN4wxKcB/9nDiSVq9FFyne1EOSSA7FBsJbzcJMdITUtvsZCC9
fW4mAUEWt+v296dsduHqjJkoukP4RUO6wJ998IcrVBi4bfDH+jJaZbk3Y73aIeYfQttFinkoqb6T
whVvPu3W9v1t4h57w9JQ0kKAPDfLKnsjnXyzKS282zrQNlh6KHVj703HPrsM9r4Q+YZr83XHdmh3
Pt4f9YLPx42C5hbQXuIpd3PXEm/yeJvXl97z0D71WWbs4s4+eeWcLbmSj3aUC9SwO6OGDnt9ifnO
LN6qs2aRwI2/ejNluPzZrrGGL/mSj/aU/d+ivz0B+Ka+iOy7J196ENX7p4Ii84jdc38KF64apH4A
ppxFE2bI5vXGqd0iAZrIry7cyKyj9DJUXjxoLve0/XPf0uIkgjEWOSZQad+oz8WyrGlVYlCWfKwH
O/RQKHfyFPR6v5Dm/gLUWLOWCTWWRod0PDqgEPOBJl1ZOOJLBJ6SwEGmG50dkywNPPEjsz71RhfY
NN8m5cGzi51Xh3WcbnoE3HlgH/AqDQpySroQUbaRbVr/cdToyZHQerMBL/E+3Z+aGy7O2b8izYLw
H2uBSqDiyNvU89Pch8Njm7lZNwSAtBYhAu1kqx2br+hvgfJbKgI0+r7eN720Kh8tG9fr73aTl8V2
UV+q1gvZ5OwaVmwm1H6I1+9YzLcaTz+jDW7lRC3tcLSkzcyxKGKg3/XarMdLPTVzVl88tEU0sgzT
6m/m/3Lop9x/uT/CJdf4wZQafnasroQwMLe2MAWuBvDT6bR/8hwAPc3JEFuwY0BNnJZrTLIrY1TT
LgNqThVpavjkoXqdnC4Y9UfG2WbIvtLi9/1BLi6jCcc/v9pm8a/r+SzMqpscKepLGmcB4+caHeDF
WfPyreFnzz190sRaembJpIO1A4IPAGdoV16bxEvLYE5XsMsEfnxQp/FDZZdloJvcCmk6jA++tJMA
lXqyT4dpOLRpWu+4DxWM3pzATupkv6fe7zYNt9qDp0t6qGImDwau+FhPy839CVq6KkDBhDIOQAq4
J83rr5W+FiOhiFsqHnyJJryyPHoUfcFJTRJQM4o1gPOS55mfW+D4QQMm2mAVe97E6ERKdhl2xyH8
18772V98/HXl1E6UDmYW49dNr9np/WtRfqP2MY5BxAO+yX1X/5BesmEeOlUu9+fxvSFLjTQgcAI5
OyDvIaWtvLM6VvkjDhG7tBPbxsUDyJpeW9MPrczbcqN77YrfoMtxhtMgXjjtAj+a6MNo0xBPZUT7
/UOq7UkBNbj+BEp0UG6fkjwooU14/zuXHr34RSS/UdVAaUNlC0itofF9bcB3ykTuUzHgCU7RKAQR
sSnMhUFPKW6hYDAGfmhte3w28rHcZ2bnb1CcM9ZWbF7vm2nD0UQH05zrViEuVsf1riCMXSyWbLl+
aHgQJ8fKPVUknF5Md4Qe4XPx6/4k3FYw532CJgkD9UDQi5jKPkG+amwnr2IXLdN3gLnXoIxIftOU
BV5i/xFsKEM+eN+LaldUQ0C85Knv+7BnE+5i8jUBSZrFkwMjfxsTYkqrVC5LLgSt4UBA4O0JijTl
8xh0rhxt6NilZ/13xI1+SBqQOVhe2R4NBmISs/AA1pLE2pKublbyEu+3v7omWAlUUkDDNTNxX5/R
1usq4lWcgSd0AoEnH0pkAHMv6b75eH089tyJ596SCVqR2N0HKTmoy3xpNsc2zw0WjG7CHjSrSb6w
qkPRHRtKPg6Gxfq5lgU279Isvt1f0cVo+x0SDleG5gmV1cDJtYQzS8M+MsZTbQ9Hh8dBXiEI7ZNt
+Wo6D2kcTsIKQSa1dqTmo30zXyBEhtfXQP6uEnHp4LCri8HAfH0tHmjg4T8TleS1BMH/Mcb/2lEu
s7YYCjf3Yccp/7rxU+rNuhovlH2bhBcCTbD1nUD3mmd/Le6+ddo4JTMp+kxUg+lVfBunDa/cEscl
AzgQDDhu+rtc7SlYM6LcDN5AfWST4buNSzLVgfzUxE9J7wVSsE2eH0r6Zn5z7ccC0R9gXZsaISFZ
ubvnq/l6IfFWA+gGaBV0o9wsJLd5bLVjj8vJojuzlJ+ktkahtZBYwrsMKgTIyKEij8N9fbhA663J
QZT8oo9pWKALhdZWgMaOY1Y+pgno9twx5NrnOl4Z223UdW13/vuHl7CWFj3QjrDrOA+TOA363vL3
uRuaazCupXVEjm6GdJpoD1UBa2VteqRKKn5pbB8vmbSLQ2KbHN2pySp2+vbkYVC4dOEOkYCBuN31
oMRAOhDWCn6pIKmatdYTg0i7O/fWJbiuODuwnDwYMchk/Spa8ThzZKRuFhBognIIbIUzpujaNo+n
kQ9o1br4AK+izx/XvqulDpCAeeCjQ3LgY71pHNDm5k1Dt9WQidAb++ZYNwJcwZDUDu5/0W1Aj8mA
+7FQrADGRU04xPB29thr/GJWxiuwqi+OrDD/7q/aHo+VVR3cYc3zzReROgdzfg1GwaqLw3M9B7Yh
wRzR1/wim/9wdl27kSNb8osIJD35mjRlVJKakqpb3S9EO9GbpCe/foPa3TtVWUQl5s4M0AM0UIfp
j4mIk3pmjJYMRn2YxwBJbYXN7ghHF2URJ4O+bjmjMWe4CMa8tdlA6FqTpiuDTOM+QO3B3kAtCJvN
6OHn5QYU8A14DmjTJxrrracMUYcLU+unXBygtCuqJZPRoWSolh/TlMJV+IjG/COq5eNiNk6jjqfE
sB2izXTKiod20JwoNuG/kN2s76dahMPaGjvKNjIqU6iD3Igk9hmzWWbmLICQCSU5oaiLDnUpmOGt
YUOhdc2lomc2IoTrYWdajoYNyLwERjjs2lqhLbH/1lq9h3aAd38Db92NyJgBULYuqAaK7LUtjRE1
mXq7CaxQ8hipHTJYQd41dCqQK1sG6a2qJMg2s+zRiP37xjfufiDBbYLjA8YM8EvXtlEDqEzINDZA
nr1Vxu/ZFHgoG/OIjAtoVQqgeXhC17+/2D61QsqJLH0TgM8sKcBXLI9K/hiJ4EMbm+LKDHcjxlrf
17oMM8276mpf+rf7s7T580CkA1eAxBiqxdejaNpZ7Zd+aYIclBiSezOEwtFu678wAtcTuXXUe6Ey
eG2kJWaS18DABovWOCxGwx4UxMd/SzBbKSkAu/zHCrfZWB9Z8tzDSuNq9N8fmsvf5mssJBk6dBzA
KqTF4Ju55BD1gyk/rfi/2VT/jMHmfaaIJCwfYWfpDlYIGaWooXa6qzPRPbuBDFhnC5g7NBPAXc8n
0qWyT8e0UnA0c2ARIGWjDsjmFzSRAAiiNnSToXJb7uB9xudhsHb3d8Tm4bmwzm27PCmzkaFdaYCu
OI6qIuFnQJJ4AE8fstD3Ta3Lzj1pIDzgXQeBBwkcPvgpJy0JqzZvsfkM4qtMyneSMkAjG+CPfJRr
KDMqZO0iXzwagJd5961vnS8VykjAg+A5RYus660P9FUlV6DoBHPzAuaLnw8pXeZKYGUjCbCSHgGw
+mxyBHzetRlJLtteMeo2YIkMMiIb/EpVfHTRetCV3rcj6VQXewgWHWyjd9NF9XVd2t8f6WdkfzPR
UN5Ev0XQllHNuv4GxYS4lGw1bQA17++19agDZU8k4s12TtHssUf6oy4lVx8VqphtSZnMTtKi7uMm
8gf9TY5FqZHNuUeAA5cVsl2AwVx/UBwaVjVB4ToAcWvREzqAzhwvgoTHOqqbUV8Y4WY+qmYwM+Wh
DSRp2c0Go9b8pDY/rehFJlBNESy0aEirD3vx6Fhxqkg5EHSB1NUgS/YZnY2gUCrRodk6n2ts+P9T
x7thOZFS+OJt0IVUK99sa6Gd8l4Kr6H19bqdPRBN0agKmq28vz+QWot7EKEDREnoNaR4UXyAABNt
Zc2bdcHkbQ/qH2PcBk2KSi/0CMZK48O2v0fWGTVkFanc+wdh68JZS8dQywBy1eC33cQqOA3T3AUM
8REpfw/6+wDg3jjtSPamRA9Z9X7f4O3pX+GOiDOBfEHa1+LD+UQdFkVHC1d47cxJxtJtdUYZaBCA
u9tkn53Snu30LKE6cC//lpoMHd8VHrJy74DlUnjCsDVHUZJVyG3l9hkOXdp0tB2Ufzun4M1ARh6k
N7iTkJ3kli7qZp0shoGERf8yHaJDb/hmuJOlBzUf3FiEI705ZZw1zpPIM6nPZqLXQM0Fctg7o5ZQ
pojgzbfFsNUMIpCVwYDV4x97s7TDNLStOmAS8jDmaDAnN9lxiohEEYNpX0Y1BaUBgea+sMpqp0iK
5Fl5r/rN3D3gtWQUKZ7Rjdfa9/0ttTkDwHatUT/QcbzHZkOeM4uHsA5iR8v+NMubIdKBuzn56+Av
LHBzPOcpeq6lsNAmiCfr0ldxX+Y6RdfXRzUSDOc203ZtjfffeqZHTd/CWl6DEAoxbS3tHLQGc7LK
eiTVQBtkF7s0prgdmCnv78/mTSjCWeceIqkbl7xbzDrQpRDilMYSOolZi4r36xm4ukthBUAqlGJw
9eiQueLeBjg51hBijFaxW+p9qu8HCTzGQ4FCnCk4j5u2ZND7kJmQIcLGvUNkSY0qTiVkLs0ZTYKZ
M4WP1nBqCdmzKn0DpF8Utm4uIRwLNIAy4OjckMDVek57e8pYoENGA8TzP2bzykbZqzP0/3QbU/ba
eezWmpsH8Yrg/greRrLr5KLNEN4pKN8ChnE9ueUMYbGiwRLGGnqaVB/gPLiV1r3FehVMqfQ4mNoR
ujsvxiKS97x5tT4trzwncIaRyuQ8yKWqClnPIhZ0jOw6yGZJP5vW3kGQ7nB/jFtnHqAaGR220MoN
kq/XQ0zjBmpEDVIvJEdH84hZqhNbDWASqCYKzuPtgcBpBhkGSndrsxK+HjL086BZlcyCfMkXZzKZ
AT+mE/VCFlnhNmlVSvrQJQYLJsUNJcqYe3/CNrYkEqKfEoQIOlGn5E6clOcGXlSTBfFb26e0miw6
5jtIv8+x6hihPzHfKp5y6et9uzfdBlHlQvtLePmrKhi0Ori7c+o0M5XbBNFTowArE8PR1ie4aAmp
pR3EXhRUo40UtP9sdEfIl4Bri25IIEbAHxnyM4C7kGSMmvpF1eLJa0rytkCeej+jS6ozkrHwC4n5
LCTwwzTyUmlR/JjNpgqRpXyEUow2+EljQarTlBrBxli//PoOW0eGA46CKzTVeB7TsrDBUvMYSRu1
8dIm9kBu8StIkX9BxrFHZ2uq9IN3fzq3tglK5bYBqVUUUfm4RQf9ILOKGikQdDJ0BgKdgG4hTBAn
3OierosGfXVwf4AEQYy0fsaF6y6VTQXJoaoJFP0hivNv09w6wEmvovVIJO26OnUNyYbQ2egSdGqO
ouUpXkBfRNMoK/mtGgVWEfS0yqmR+c3y53qERgBKzDV7vz8ftxfO+qEgnqIXBPxy/q3M1KJG0b1o
giJ7XaaH6ByCMScLaPC3zz+MwDtZNWAhc8lTwwEkmBbbQnZOCb+wbjmlyeD0sXZE9tm1Y4Hmwe3N
BmOrPh9EbWQDLTWup74MbSiyZA1SdSYgRxnbkzSEmyXq/LBpBiVDEKPXQhBfKIk7HB2lJU3QQYDI
XSorQfFHJXuoHohElzenDzEt6uxAQSJ5dz2iRoWE06TJTdAqx8QmEMzax+B45dG3qBNM3taRRPUH
eh6glaMow11yScJYlEInK+gT6U+xdlhAFD1S0gB0ISNrTupvhIlgnptGUQgCPQiYZnC5rsdXLVUE
8gHyQ2a/C0OoyQ4Jhexa5ajwZwpzl/V/7m/6Wy4xjifevP+zaPAxFFlIpUilgQ25kw+55H5THc2f
/cwdaOhWzuRAxt9rduqr5YSCC2hrMS9Nc9szHI2uLhYJiymF0qtus5+x3Ll1wwpqFmMJ6QvVEhS7
Nk2iwQQyRriK4DZez29jsqhM11wNyw6al+Ny7WSwJXZRISQhrj/FX+lQ/4TYMkRp1s16bQqdUGSU
EJEgmacfCRxvJ9V8JTNcWT/Elu4z8mI3oo42N5r162WLjgir6ijuFzgb10brqEX2M4nbQJfd6gc7
V+f5nD6HB8kxPWjbviuSa4p0K7feEcAaEQnDCUe3FM6mFSudKlesDYDAAPCmc+V/K6P6OSpcmdCO
QRod1KXrURVNVJWaPLVwQl/S8sfU7nOwFuzYA0fbi6PS0WJRwunW0cdEQhEMpSIk0BReyceSslSb
GxU5tEg/mu9p1e/klxxqy5CI+YrwUfD+i8ytf3/xSLZR3pthqLUBaWcaoqfLwCCClJU/G/VRVh5q
5DTun/tNgyizohQI+sQNeiqPKlPqa7lFhUpf/MjK0HsbLc13WVkWe3ucOq/qUCML0bNPcK9uvRbw
3dakDeqsCLSvh2o1agrNQQMz2/arqxi3fmSmhVtFXe7eH+TWzlzpUKsgCMq6fLQ2xGyamzDpgnyu
mNeNSknNCK/GfStbfsOllfUrLtZOlRc5I3baBUYe0iTVPS1+iaKzxhrBmm0awiO74rwgEMtX3oxu
0O0u7LugIcxRpNhVh3Mif+tskaGNeUNzWXulcgGlDoDZ9YiS2m6yzoyHQCnSxSNZXz6ZYZQJgBwb
GwFOFiJ3tPBcccLcBTnk4RhHAxo24J4/Aw8ULDH6Yurx7v7ybJhBgm6lp0GWB0x3Lhoq8tJu1Nrs
giEpKUrsFLOmyoNgbTYeFqBzQTpFezRsBp7cORAtnO2k6IPYQCt3qS9Tpx7bjwHAR78APfBUj0Yr
uDQ2R4YkGry3NVXFs+qztFBkJsWwmfzq4me1eJISQci1seXwiKDOC8FH6IxY67Av9jZEZdvJAvgt
aAmKYvmoK65UA9nZo+Wg2wKeJpjGjZ2nAvCBQByVWYjPcnsCUCJ7VmK9D8rWZv7cGQv0iyCQen9L
bC0WzhCEiVE7RQ2b2xJ6uJihkY09MkaQ3wqbU7Xojvois9q38vLlvrGtaBn0LVxpn0hN8Liu57Ct
BxJHiT4GdiFPT3FX6K4tNUoAnqS+lxBpOjGzodnJJMXPSaIcB8UY/CaDRtb9L9kaNupT4B7D+VlV
ma4/hGkpat5mOgZyZ5Q7TQJivZEn1+jKN8XInmdsb8EO3cjQA26HvBxI2GB7Qe722qTd1m1ra9IQ
GEuCtxNoVbeRk8S366xD3bOunvquJC58C+kJ7039UEQ2kgkEdA5iSqI+5xve9dXXcE+PhDTPNIzG
EEwdqV21CjtvMGzJgaxT6U6Zmhz7WgXDrm/7ozxEIpTRxpsLhBGcCeCWVylOzrzNuqQqimIMSjy0
ZmP9MNvHrjCcpftY2LKPQyJqIL854AuL3EUOiqSN9tewmMdoUjV8Z+csbPYrxwmSe+Zpjr/d32Eb
1wVSsOBFI1+Hqi//4FbgApShUU3BAqHdMhjtiYYzsjKiVusbN5+G7BkIx6DT37LhVHPQdXSMmIIU
wuU9etOhQncs5ff7o9mwgrKuBlaRDkIQVDivN68FDF6TK+McNLp5UiWwgCMt96SuFanYbNx6eG3R
+BZ4SlB1+VQnGbtogW7bEqSDIR3RAaN1Wa0wgeN1a2UFPdjYfXh18Sd3FpkxzgwysEMgJRXAmg3V
RNCy2wmDBWBrEbyCNIJcxvWEsTiSoijEdmtn5tkMnAXTTB109hVdK2tkeB1brYbgAwFiAN+OcIYy
uKWDPHVjQOZHSY1PrIJk4pK+rEU/hdbL9zL+G46/+1EkoH27wVGxWuMQCx3B8CBysY6W5IoW5u0U
TOha7w1AQPWurAoewa1pXHk+BpLSWDCdO7VqNMQyCK9T0MwMvbM70Isrp7M+7u/uje0AUD4KJmi2
BGVlvqlUO0joFI6m5QGJnus6pf3y676B2+sOWwEcEvw6mscgzLjeDfIwpI1RRiRozGr06pRoyKEY
0xcg/dyyWNsSokWXN416IXhxtwxbyGoiegMCDw/PtWGz1eU8WxIC2L9Fm9k3JrQpk5yJOMkAnEIu
UsXeWC/UgrFSYKoi08lzsxIrzEZtiJeATT0l497IBjrNu/uzuZ5ObsuDZ4ScIS6KlQXGnd4MKSrc
CcUSVPO+aH/FquZk6JiNCEqvBKY2NvnaGQpuH1TRIRXO5WXmupxG1W4WsDYsf8qHl2U03BFt/Exp
Odwf1cYm1NCiEulnTCBUqjmXBPngxkrIQIKhyG3H7EnsNg0TtUbeWCBUzkBgxplFUM9n10MzR8sU
eyJBVIxOmQdLxBxTpKe1bmdugYCGhxYv9jzkwfie0lnSSF0oqSRghTcvz1JmOWjShJ7iO1WFvmoR
egr5eX/2NhYKEoBQlodcGJSE+IUCLjzMMl0iQT/paJTUFlD6TceFZgY7dJlNBIu1sQVRXoXSGlTD
0KmEl5IIZaZpzGByUDw16E3GTNMP5QcL2KapFGlwbNmCTI6i4wpEroAHyFS9YtdtaMgBMvFJMrnt
lDhJFj/XysP4en8WbxVdIMUBGQK0CdBslFl5pTp1lvu0yVslqCVtF06PsRRBia+hBiQ0a/JrbinU
7SHdIvtaWT3mQ+iRuPSWsT70sfxUR4NPQvvb/Y/auMMuv4kX2+x10FqrqVaCrE68JXGn0JeMY6ft
Cuvca53oQb1NVq7pNWTXkDTE6vLsySm2FhRcMxJIxj6PChqqb0mTu1BJM4unTDqj/AoOpX9/jBuH
H88D2n2tPVVvO1YnVaONnVnKQVfMMR3NYQKZNVQFt9nGTrqysh6iixDWLLTBXNpUDtZxVTpYXHKH
djCLEykzVVOB3tuWNSTUMY8KIh+w866tFUh5xRkb5KCVIRNfO0r4CMLu1LlFK9ghG4d/javUNaxa
5VbWS+9iXIqe1SSMNDlIGtPT0yFDJ4F0gP454KxlLkpnb+xHpE4U3Db2CvzmS0lMH8tRn0M5sMfW
DY3oCUoaqf4mDz9kCd3nxuD+1tgIHOE/gl8EwUBUQ+FxXY9ubMwsL3PgGRQk1NjwtlQfatk5pTwf
dN2bKgmSq5CRzk52Zp+GUKR9v1EWWf1XJHLx2MJj5p+M1Oxyw4oYzl/xZ06jbzNEGNHW5CB1xrE2
VToDkpQ16g6ek5/K5Gc7zU5kDAdWBRAePCd+fKpfwAW/Py23fE9cu5iTVecKXX6w/tfT0udo3MRM
JA+qrnHVHDa1L40VyKOfW9/TNPaQ+rdQqMr+9jaNQKNoANnOzwO0plvyF9LnpxR8s9AWfdgGTmT9
MAB+ATO0IZ3ErVcOzEEE+BjmC8HLjL5LaTS7aVJT0+y9qLforEF6JZ93rbDn2cY1YsJVQZ4X5XPA
RTh3RWZjrnXWqAR9j9a0gzQwoNQlUZVj67iBnAW5JsiwrITS65kfR10uAWVSAo19ncbU1dsFqQzV
D0uRjtnGFbL+PiDqwInd3sVtmqixpRZKUC6qmxWRCxwKRHgimkAWp7a8+1tq2xq8ZEuBy4xg93pc
RTSpUCLBwhWpZfpMR1gTgRbrT5AGpRNSFh/SGJf/3pNAn1dIbKFQ9YnCvzaaGEYWm+asAO7wVS9N
F1Bpr5cex67fGaUo67OBN8TrgpAU7vMa7/AiIVoT9x16yyuBLC1ehQaPPdRdjEj1FjK7kDhwQqPe
G8lTlPy06/TYj39qeT+qEAeZR8EB3tpFSIxANADxN4io3GxPxiizRVmUwJoPdvttHN5S83UW9YXY
tKIhZWECqIYXh7sl5GG2zamDfDVJ8y/yMD2qTVHtdKv7FdqGCEZyi3/HnbSynCCGh7rEDX1rNtKi
ynBjBUWLzHezszMf6HBfb7PjRNrXKHkph9+17XW9RhebeEreuXlh4v9N12Qi1ubG2HFCoRMNEjNS
A3zjuaUcpzItcy2oip09jZDvKag+vUFh6v65uSWSAMF1aYib5CjU1TKfMhjSHqQRCJUoc+ceTdft
6aSW2etsvUBxpJEPpYI2U0v+tWglQc+0jbgG8ipwNPAuI7rhA8/UHJYakEMtWMow8pKuGvZh2hCn
0kAtuD/cjUv20hQPjkHD74SwdNKCoiInacrfMugb3jextXIrTwVIPEA5EXdylwKk7esi0bSAlJ3+
0ioo8RZjJR0mdFP3NXEVYMselhCZJESF4Jpy9kp0QtNHnJ5gmEuv0TvXMM+1rrlRJyh0bc3dpaH1
Qy48NbknWYr7AHPHoN1SJnS0gvtTt7URcNSBYsQNB0LB+gUXFqy+yYdJafUAxSCGNuEmINQC4NLW
MUcB4B8b3HSheVNtkqLRYWDy5tqJ24MtZQ9y2PozOdQKcMVL/WTnbj99sfXh2DfPdX8eid+AAHN/
uFsrd/kp3ISSVVi8AHoCL2TuVUrrrJOaoFmKLXr1NycWjxQcefQ9AE7uemJnvZ0RM2Ji8xwqXSUk
ms5KKsjLbt4k8F2QgkONBDoVnBHbYAxiAKYehEWX5zSTW/iZtY7UptkMLkjW02G0rAE3jNKdOpKr
BxkgWDUER6XqzfpkabGId7A5w3idQZWFgPCNfq5ul2pVDqEeTP2u7B+G9qSfhbtWZIR7DCEsF84M
aoRBpaCL1fIQxl/yMHX+u0W8GAyXD0x6AO3IYOtBk9W0SH9oEDQcJIFLs7lTLoxwmSyk04okQ4cM
aFrslAkdO17QgOf+tt+6R1CH/c+icKe86qMyihuMA3PVar9HS4Q131oQrDiajdlQHpH59yS0gbMh
dmMEsf27kRdgQr8vao/Q9eP+QDbsoJryecdD1/JG4ySEltWQaCXsxFCWatFsyEN7xsarsoQ9gksm
GtdWhmdNmaIgBe4n4HzcDjDrtmtSkhjBSL4rLXrfmE/m+FC25VMeR44BrdpsNr4kxi41aKGbe6s7
DGctg5yRV4o0mDcHjyTT6qKgOS6fJ+y1aklLSLIFIUK4onqRmtA1myd7FpE/NrYLmuv+Y4g7Xn3T
WzVQHtguRkRRfoXa9r/3P7BRkLkBkAjpdr6OnqGKT5ZwXUdlonWK3DqAZ+HLf7FZLoxwu15fQaVx
xIygUU6zeTKLB2ipjP+abg6tXwBrkLZFaRywFM4KBIw7K6x7Yz2+qNVTnF9IiwverQ0oAKysoQhB
2cW40bMc6i7WZyQ8Apan82nUw7MEeTF3YEB8mXlJIHFvQwUQIVN9kAfL2mVLBi1wALMy//6sblxX
CC4VYFbw3qxo0+uHTQVkd66G3Axk+2zq6Ktt+ExYLds0snangw4NUHu8hzUn4zQyszORdz9AAEpV
HsL2y/1xbJ0m8AH+Y4IfRx/VmVzBhK0izRbLP/v6vc9BTZEFOHaRoTWOvnCxYjmewHVhZqA237PY
cpfhHPXB0ItqwSI7vDMghQax+h522sMy6q9FND/VSfJ3IAKvVLQ4XPyil1Y+NGFlYseD6zrRNrbQ
e+bj/vIIjPBhQzKOeShXtRmkBPVm8JGH5FiE7n0j65RcV16QAEUVGFEQ6jjYztdLY/ZdaOSzjdwk
2p96uPcUx8hm1WuqxXYSkCriJIr3sdWJkqK3o1vlRIBOhWIW/Hc+SbioXd7bVakGaL7rxOmzieIz
+hr/+9GB2wq1ZEQq0NLkHAs1nVQz1Bo1sMafJkByI8oRySkLD93oDZUIzHibDkK8iBcSigFoPANn
9HouSduwwVQmNUABFWzMNPGUPm89LTHdGs0Rlm4QODW3+x0Gcd/ivzWg5kU07WlqULOS1WCcvLQP
GvA9yvwY2aKG27ev4WoHFSVAE5DA4zXy1QiCuxWKg0EDFJSDqBnaZpEswu9vj+YfK9yhqpNRB6ND
USEcNFC93a21himCNtYsuI62th5KwSjcQ/gPmWDucc/bgqUpxM4CTSJOAfHYpNJpaAisbA/nHyuc
3xRNjOlFh+GgguaP2VOjomWO3FBmCGIg0XC4TS7FSHNUEHkIsPtoX77E7Ktl/rh/kLZ2gLE2oUC+
BC8er6y3zEuidyoOUouszUNaJMPzKgokKKVtXUZIXkCCFJkFuAjcwlR2P+bK0mlBb79a0bMOku2L
DeWkWhleI0llNFGmSRB7bB1aqECukRruIsLjh1RW9+mATjMBhHA9q/kLMb2lgKT0MLvod+3fn8at
PXFpjLshrHBq87SWsCeUxzr5rtWHuHFCXbAhtoYEDsMadEOTC4nM63tIGrpuQTtYLVDG9Ks+eYuN
7qYn2Yj3HSov90e0ZeuzZoHWaCCp8Uum5izpcQdpoDMmww+jKmik/im6wUtrwdxtbEFsPcSC8DMJ
Goisx+DCiVC0aNasKTWCKFyaw5ijAVaaZ41gPJ+UussHEWhL3OFgmQKJvMID1iW8MINLx4wZ+gac
04MRZD/ftY/n5MV8MA7FKXGahwhNsr0Pp3WdY/Ga+PrhSXaiZwdSj7vOV9xElDlatzz/OTaIhjbE
Aj+rGtefQ6Rq7mZWVGctnjN2SM1eAiAiVIv3YZDJ1y5p58FVoUCHfaQk5Wu/FOTr3FnFe6XauSgs
4vfvOjkADgK7tS4E6rTXXzPH+LvWWqpz38WLT9oK/QO14nfbEf11aIgoq8lvLpgDehAiUyv7ER0x
uBfBnsy011uzOgNsox2sRFb8mjDZNSUbmGNmFRTteLTd/R19o3z6aRXM7dUxBsWCr4kps5zJdd9V
ZyV3DfQOTT207ka3JfUFMhUQkJhfNJc9NsaDKu/NmmbQzd6LJMBvou7PjwAQVFvVr1bKwvVMq3M8
Kzq4tWdpb8iPSkPR/YedWObrM8Ws9y6kzzWvtOBi+AtaM/02BffiTby1fgFquLiugO5AOYRbay2O
FDPWWXX+9SvzoNz4o3rrHOYnvwTTvbGn/i+NjP5O5s0FXJeKupAYIw2bnGKg7fLGYkY77CaWKQ7E
MQuDdrLuZJFE+yZylsXTv2Z276DgJniAbspdn4NG+gawSGCe0N/qetrRARL95oBUOSuN31XH8/FV
co/aKaZu5P75KogibpKXn9aQUVmVogF74lPPDXplTJE+V+cMOQaaPTYPDcQyS0d/grJET83SryUq
cPhvqs2fRnGdIBmGtwH8xeshWkMmIatOKqSXa3TCZrMJfrSs7dEGaaZSBQlyc1AB4omtt9GOwt0y
EJFSiLJxsHG4sNjoFwcREx6QN8gsDXHy8Q1hSL5NSST9KSc4a26phNAilZsqtqmWj+ObPY4ohNuV
1ZpPYYaGdzsWDlnmZvFS9hTFlGhx2Nz36QlBbJu5ZM6Ub2Wtat/MqUQ/PBK3cPo1M5Frp4Cu1glq
jWhgYCtj/DWsFf1rU7ZD6xempJ3VoRSWiD+vRO4CB10ZsQcKTcZaaL+eboiRaw0wA/W5ip3U8KAd
hsqTC/Glri4B7/2lfMfnSEcFza2/jKyivewYv8Z35huhY8nOmOrUICIhlRuuIzYBqib4HrhZKMvz
VU5lWooGAKzobGv1zvRkmim+/GSYuyl2umN0gAaAGdIcvoMqillu1x6kGzhaSI6vqqF8lATJPc3K
pjI5u+8/Zq88PC5ud5Doj4r+wETQ59Zh+LdyYhe9uOhvSp1X9yMInGNIR/d0wjXoDk5OvzvOPsA/
+5m+vpbOK4oqtHRq53g8Oq97waG5vaNwYIBaBpxljYP5d68H15apdhi+yex7OUa07Q5Z/CUWIWe2
pubSDOfJx2GlW/0shW890b0of2qblCIt6xTLg1qIiGo3/T9sxI2X1laH68LTiSqGhyeDtWh0Z6c+
mBQFk4/69Pj46L9VzuHv79mmkKp36Gn5yL7ogvho42Rc2+cuInnompGs9l1j1yX00f/VOhGN6EH7
8uUb8WtqwKFSsKg97QX3/PrT14fy2jTn5FlKZpnZatoMUR39kLPnTBflqnl/lZ/edbEvpzeqI7DO
YSPOz6xH7NIJTtJNVfHTAuJXdLcCqR/AsmsL0jiF46JW0luxD7/83U3H4fg0UvvPo0ofdHem9x9q
Pjj7X2vwjGEOHDM+60mYEQ0q+vC9gSsIUN4BlCg6S08m+9UZ30Zd4PhurhDupvWZAlSL7/IWKo22
SDO0wWy9pXm7K8yv6lwJhrTh44BySNZYE4cbZRuOkjAvI0AZpQRJWS/zip11sujxI3It599q462T
twpXAfhrwrXkIYAGGy2znULpbYoKf6qPaavStn1k3b93ma8NcQ6M2mqVntQwZJcjrWaQoTVCVcRK
Cfmd50JF0K0b63Jc3I3VApHWQlZCenvQafYyegqa3eJ6HOlv2fFKzzkaD8H9bbh1rOCSomwCfwny
Epxj3KhMzReI0bzl9uAZUkx10NHum9jYe2vOHbEOeM9wSjkTdd5CVTAponNuNN+apDkxSUOHoaTw
7tvZiDQQOiOgQqyOJNCNHLANBfhGzaTkjPKkp2u/I5OqildPLfqt+r3xBRpKSetJ1UfH/rJTkbqx
lDqG5hTNDjr5gsOw8cYhtgbsZ01hYptywRZiOMaSSEnPdrcz8r1MgjHcpSJW48YtgjI9QKlYQgR3
vByBBQplOixtBFR0dVQi+Rn9ld7tMvmlspkyCOVCu0RwldxIH2GKr2xym3TSpjhWrSo6P/rPAFe6
EcUfE/3790B3BwoHwznuw6cccfyrwMP/hJpzD82Vae6KlhvdaKGNHp3f34nz1fC+js68q/Y6dX3/
YHv4hF9v65u36yhwn+WD5hq0d51uF4y03T/Urvuxv7/pNk7s1Retm//iWTIl1U71jkXnJLH3UJXz
Bp2c2CS7RdM5basIJn/THC7WNZJE/p1P86dybaH7Hij9GUpzipf0umNY+6x7qJEquj+yLYcCVYw1
jWepSO5+OjwXQ1OGrO0mzYrO/ZFZTgveAToXl0BiHtLn7kvp6qHTQrEvh1MRVdChpxpUvqn2c4Ta
QPU9bAXfc4PDXvfd5fdwXkbXLDIDMTk6u70nvz+mkDHx1cfpI0UVwgkF3sB6PPmddmmMczemqNGz
obWjc7vs2MtwIvLDT332NP1xrgWe20aUjIEpUEpBCRzaJXyTAQkU4IJleXx+KOjjQmXZm//8efia
73rnz7hXJcFEbnmqV/a4GCoNY30gCeyN6WHoHmTznD3E0NROaEpoEu6RE0mATO1zN49VV9UehuRZ
Ju+FfVC6h9EjhNbS0Sw9U1/pNqj/mCJ/cuvJuJwR7vKc43wJyZDGZ1dzGLV9v6IV1Slc6j/R0XmS
fyip20EM6O/b87P/cpJ2+ZPzGrjvjw/7V+1X8py4pbMPvT+mC/VFumff/puj8c+K6ZyjU6pmvYBc
EZ8hJJYqtPvWpq7d0sRwUvOY6ofqOMcpsi8Hxc2D2Xhkb61Mp5/dC9rCzmZQx4LS8+bTdzFhPP0K
sMIkGVssqW49duF3WZI93d6rYQ2ynH3WK79qAVRAvo00bpMdW1DOXdP+21iQjIxoDpnz+zO0ERFj
T68UROQlIC7GEx/JbExoe13EZ+JYR81rd8s35UvikPfRLdwwdHKHCE7s1lN4aZF7lmZgW4suruKz
2ewh4zq3fo4GGT+WxAGuRjC6TVtA24Fes6b0eGpNj6w2+oJgupmGnjaOUrjaa/MEVf0C+NoncMBd
M35uiQtmH2DeYM0ujv0m+AZl64ZCmQX8N9Ac4AZfvzz9bDSFXfVY8m63GI0nEfWYRj/HyGEKctpl
eijA7VdCk+akdfRQ8PBtOftoEgPNc4BEgLfh9RT0Aa1Q8hL2551O2UeFBpu0qqjsOJkvePc3b0hM
NvJbK0jrpmflsMSo/5VzfC6kwo/ar9niFeihOZBASR5SQ8Nr7yQq1ZXvrKaRBMEGdKP9KpjwrUvp
8iPWBbl4D5faJvFULPG5N197y7GtvZyerIlalTsHWRwAlurKVfI/pL1Xc+NI1CX4ixABb14zYegp
kYIo6QUhU4L3Hr9+DvTtbpMgloiZieruqOjq1kVm3rx57Tm6GJr9mkdaQy6WeiH/mvKnzxJAG4Ag
hOcCvSaTbwizgYuGCt+Q+cSMIx013XeBJofkYNt2DKi01PTIL0zeQpgwfwJj9pxHMREZronF60q0
7LusDItHY0MxA52hzspqDONToj/pl7SQLp99o+Dk/H/yJkGDX6LBpZMgr97o3a54SZ5Co9opq3Qv
695nsRIOw4axDsCwzyjo9Uj95eoRXTryuTsGdGhgOyBGHwupt0deALGYj6PSt5nmHLG6/6wUBpcS
3t0o2iEOd+4PsxEy8ljRZr3ca6mT18/3pKArGkgFhKn59rH3vmurpCUxx3fwDdmIZN1ThfSG7BtP
MgFwK2DF6cE+qCt01hH73F+2S9y9cxYP6LcgoYLTicBm8k0jSIoWK45n+5nlVS9FvU34d0XYel1K
lnZ9tNRTJR+NyohMAsCLKV1EmLjZEAksUpqt4RN30+99olaUHniiSJRbeDtnXGqQ/QDBAYYcI8XT
kdtOCARMrwmB3VQbRqAVBp2M3ntSh5/Hxzru0GRVwCBQMJyCXsuRXutWl3ixVtVKYiI7rMHL2vkE
CR+xXvv7Qlj5vEsEMVgIvMefOJWIoiKaTMYOP4QptxJ9rpG9sNMi3NljtenN/vR4RTMFF2RwrwRM
rFFRBj0aaCEgPQzbROf/ZduoIPB9iKZrL+0XYz4WOL+gEYsJbB5Itk+UME/wHFYi5IEOqikvknJI
hk2QfD6WMlNOwbIANQ07B7RSDLbe7hsXxwVf5kFsv5YGsEkqHaXxl2rX7AD2vkN8OZBTQzLjKSHp
OkmM6pVDmvy88L6OQu4O7+ojJoGlB4hZt6nxEWItGOLQkdT9erzOmd0Ecg1GzVn4aUDFmIQ4LV8r
XFvmoc11eMSGtY+euDZ/dhe0cGYhMKAYQIagEcJ0/IyrZ7NInCjrUyykaOJXha1UkyuKpUHFOW/k
RspkMY3GiZ5Y+bEdacem2Qg7x49oEL9F3L5P34TBKjuPlEt+yfjqTQ7pRurkfagLDPQNmRfDyw2V
szT8AsMkyA+J+8KViA3WQbt+fGYzRgTe3jjhhp4NdBBNnuEi9bUmCcPYbiVSVyEJwlPfvReV2fE1
UBOfl2LTOx2BQYSgEfUcgBWYy7w9PPTfRXkqp4nt9wHluihD2djCAJMPZOv/XUwwIKHeyJocoagW
cccFYWJzpaIHjUY81ozLxvKdTq/Z78cbeaeVEAaHckxLAlwQi7tdWJoofan4dWI3MFZu89UU5c9j
Cfch0ChibHzAgDTqI9NSZcZFQcNxTWK/orHCQ02oeXvjHIyqm+4Tv90uEW3eu2hAksX1GpFm0NKD
kuDtkoQsD/wwEjOUv2Gw1o3OEGRGyD+ZKNZAwVFBfh+v8D5DNJE4ObERQLwLGSGzt1m3/cJUsNVQ
n/4LzAYESwZ9rsnPiobf+iLX0szpjQkwPGoYNWTvwOtT3/HDwPVzG56+/qFtAabumMTl9c/K0gL9
Z6necHftsFA0U2ACCQ8p5jYmD53ro13TQQO5LVopit2GZ0rgzgtJ9q9bSPDd+VkTSZMoNoiBKa0q
kFT7P5Gsn2uWnPslzLKl5Yzbe2WSpYDhk2YUEhOxp4m4kjViq46+EDQsiZk+YTIT8gWgWuzcAN6F
GyApqxmhR7h36QXAe4+V8d4ZGXcOfKUoMoARQ/171a8WhVS7NE6BAFeOyB/qhxl/aOWhXn821rkF
bJXxfyAOnaBouhjHWoBBc7uHcuWVVSYWhV1F8MW3/meemqWoX+SEnF0drcNLXR73OR4sEJJgTwCM
gk66iWqwjpiVvtsWNqprPRkQ+UQmC3LOo4IMDglM8UWiSaorDm2icwUS43/Dkkd5n4OdfMNEczDr
OCAcqgp7j/fH3de1nsWk8ijN0CjQSfrjTR738OZ5nUib7HGmKI2Ta11hF6a7irZLwMpzFvpmRycW
k8WcgZDKZWHn/hr3muh7U83BP/PehfpKeFJelmBm7t2UyYomFhOD6CGfunVhJ9pekq3mjeGhPUH8
nDsbrfyGI7aUFltUm4mPEiiZFFYC1EZI9xyjDzHxyotoZLEZfGc8EZtjGtck5nOaoDGQcIC6FN7R
KiMtXpk7bwmLRz+yhtlVcHOBsur2yoA6Ah2ITFzanHuKOz3C0KACnleHVu0KUKCDsVRjv4NOgUsB
2j+EKBrgJFj4urcS4cP3tR86pd0VbyHa4ezoIiE9F69bngQHlSj7ZNu2ZNiopoCkyWPtHc9yor1A
6YA9wqAVOt3kyV1h2UYIIk0r7ax+C2ra6HJzjjOiigtyZp4MsOIggEXZHeNN0/5kNPvFKpfGlR0E
J3D5KbZb7KFILfG6hUrFX1/6dEmIJlGjAKwKuqEn7yDyA3nNII9sY7YF+Ygv9Bkpprvx7Zd9UICi
/XPDIxPxx9OeWO4xodQ4nYt/27ec6CFpFxY+539gBBV5GQAd87D4k/s75L0mjdD9dgSAjNhkzDg3
kp2/VbpfnOwqIrU1aNuwWkvDigesE3LPjC4e1N/orQiNx6d9n5qDrl1/zORqu4MfNG2hVnhUm59w
+4WRGLS5ksHU4IYh+09IiL40z1BIu3X17VIaY9Sm6dEArwAtHvAPBOTNblWdKzO5YbK+tguZAdSp
Jgw0zsTFVd7lZrBKdDoiKh47DeHg3Yop2lhwamYUMxSEWzH8a1SsfUtrSBkbAUeVldcQRQHgjyG2
Vo5m6pJIaUCaT7W9eOo2ELd1TdMl0ta/JoLb5YP7Dq8+2hhAa4QBpdvvQjAf1ErMd3bBEfkEquPe
agpD+A51ZRUxZHAtTySACmjz3cDrbWpwwjEKSMyulERvwy2awWur5/Ss/HF0jjFE0MCkhjP8hIuk
c3c0NEDHu/nWyR7GUZiGnMt2dkn20EokGD6QQR+r6ANBi4Lxkmyzg0TPEYUn8bOgpvdO2a3wiZoi
4+araT50CFk/IrrvDeTvQtLpX2Mi8WWvkY+LT94/JYujNj1cPhfk33diY/FAEhrxUHBvASp6e1CM
JnaJmksd3DSwpYTGsIrRfhgWekJc09XBPkcd/FoQO27pVD2upU5uRyxoFVDftc6uukMvwT+LSj3V
VjG3FCkI9/fwdn0TL42XBlH0S6zPjIl51D962pm1Mehg70QrgkF3yNh+8cjmAhOGFoTXC0LZLYW1
Jks527/o/NGqx2+9com1JO6Akeh0dvya7ISLCBqVYXWKIMqDPcppBYVzf7SA6M9IoetGvmCg75uj
J4c9uZUDoH95rsYHuPkPV20Tj1TiLgT4Dp+8h0E2Nn5G7tKrP3u/AK0EQ8ijOoU03u2yGd9NeZZj
sGzCfZve+eljzXxX68CUSfb5KSjohnWOzkEgkcWC3xn9aQt37P5Fhg6ARR7pyBHraarjkutr/KC6
vQ3xfUT2R5+8hBuXnP6JP9ZpHZ2tZKAS5b/Ew8/ql4KQ+/L4C/46vu9OHm06I9IAjLU6OXmGiQLR
iePeft2+Hff+9ksw88MRZRufnLKtZVkH49yTzeazXB/sTWR4BE2/z6vXx58xHu+jr5gcPxdVfOrw
EfaBp01xUQB3kNY+eSxk7sLhOAVEfhgxQV/47WmjDJ8pRZn1tj8YTqkYEbc0Bz13nNcSJle6KJ1U
9oq8t0tgtnZSRAQBFze0XE7RpRDhZt8urEm69x3HUvZ/i5qcH9cHncYraW9n+ut+j2JBSrb989vb
/sOjx5d8/4InXk84eurIeiBrZ+2SF2G7jqlFiGHYKUdsb4PXjmhPq3NANkZy2ATE/k3oj/54++cs
K6bHQJWAssZ9hlBkxmJljMvWgpiqlQCD/pGJhh+rC1syKwdtn4gd0C4LQPfbYw6cYQji8U5lyIWP
qU8VzhUro5mg+n28ojmtHYvMQGJC0xPILG4lZY6QNb0W9jb+o5YA3Z3WMt+SBhnQ/ytB04n0ssXe
ReMl1eJ3h99WrC0s4cbP7tp/a5nOEyLHU2a1GPS2AiBoz93FCAy48OJmS+2OC5s2bTBuaskFpwQ2
rRY7BFgJ7mGSDhg58taPN23uul+djja5jFKV9kyvQJDTIqbSUPNOlyBo59YCBEe4uDCd6GaevB81
kK9TEHD2dhMCUj1CI6V7kIKF2sFfM/TUOF5LmThCrdK1fJ5AClJFu3gMTt72R9Y4mk/ZqiGnbns6
NfS9Md4/RZ58skTHfMbjrfyrlz36hInpRB9Bg3F+KGCmv21TApCRFHMD5vGEp8oaDk+Y4iW7TyPV
zyv0FER0wXTMHeXf4AymoFXU+idXugfg6f/of92hSTxNQJm5MGc9f5KYM/l/JIyW/coBKrNAdoMO
CyxD1O89XXZfM26pW+3/5yT/kzI1GFLMK2UEKX6wisnrPh0r9cf1SUJG3D61T98iaeF7NEarH+Dt
jXuJGYwF+7iw1D9X7GqpShsAU1nFR1SjfdT+SXa0BLw3JwJFPMR+GKDEbPLkXgC9Ma8Vt8e9qHyr
TCTTydV1vgjgOhNJo1iI/hYRA22AL55W5CPwnQk13wzo/aj0sfOvW381mb4O98TYgQyXFhvlM6Or
JfzRmezmjeBpdc3ThESWKggWSOFZ8qcfbssP9ikH/yAG5cSV9pR+Pb6Cc64FnEQWePOoaKO55lZB
Wa4IKiEtBztGQw+w/0Q0BQT1CXHyRxgsZG/mIj/IAWYvRlDBIjKRlfR5kpctP9hqn5A6OtdcpmcC
Yd+YAJA12SbOl2Z2ZoO9a5GTmxFUCaiTS2FAsLftaY1Yk6fu6kPQX0zXJnFNE/Q9LPXPzEYdyLoB
AJgFkfJdLgDcamGgNupgD6GpRWbesaQLUz0WLiOOCLurawPTqgvv0kz9AQy2V1LHp/jqArpgxk60
3Bnspqa9TJLGQEOtItKm/uWoFj/5T+DOFOM3h1891qHZc70SPDGjwFvMWT6DYF578jccT6LwnU3f
PcEqNvESftmcY3q9yokSpYoDBNZkFOY+t4xLpH9ZakXd81JviTC+49O3aexyY2EFgKMzrXaEGKx1
Y0Ea7P2+pFsTWaRV85LbjGFhipGCnU23Ofrdm8bnM7DUSb3KrN/AqLfPC4/U7IKBPzNSu+CiTmdr
udwR/FbTBhuZekE1q5Xg0YQuVlZmD/FKzHRfy7QWtR5ikmzfHPsceDckSIhGVe214peuyGyIDLpl
UAyPqIpAA7hV1rLmfHRZeazNkfWaMU6u8XL8+pAwNHr8Wq9Pa1KBChF43Qs9uvcvPuB5kZFHBghJ
MLQS3orN6zqp64ppbHbgbUYCv5WwZOX+gCtuFWeUgbFSoCrAUZyCFKWF6+VFHbQ2PBq8xDLVvrgt
XmKSHNf/ktX3JSEDesk2ZUXOK9sh3upzs2rJs6K7l8cXcyb/cvspk11Gh0GmRG7Y2q8CEY4SPocz
EcChhSi20DW8ZtfW5R0zcofyeH7Ol3o27/uYRjDkq50Y3/Mri6QySpz0ICC3Vfut/8XsPz1yxByF
w7+Td98X8SiT98Ohoj3xPn5RrX+8/vnT/u8kJhZxCMVSDiucRNZf4uqYKwu18hktvl3gxPJVgPRS
XBELzPRCb8w3U6TDOIlUueTJSFDm2W3oavWjGtqCyZ0x9reSJ9dVrdlWAZl4C8eyJFXMIiLVNVeP
tZBGUUmUcqVFQFw6FtJTlGzBbL7g7S0uffKyDpXKDm2IvRXIW3j4QDHG01+E1XpNRN0yWHOTbc6w
iEte5oxvdrPwqQ+oeGDx5ka52waumZnokfny7xRcDIdsqGesmKcVhmUf69FMcv9W6CRUAnEl+CVT
CG2pVBO90z/2X835JXx+STfrtSUZlwjJ64Sw5jucQ1JzYwm+JfrSJOPMo3T7IZOAqQf1ROr/2Zbc
GK9za3x8VC9A+h8TNHuZvgT6yUq2JN7t3lPJOMCGk/M4ghJZPwsquHS7/1T06nbzWg2qsQTKz6xe
34B3kcO3kqm5dvRq6+mnf4qxMxRM+fOEszfPmv68cLsXP2C8/lcfUHdNH8ceToXfg1OEjN4d3g9s
gk/WHbGy1ROj0IthbLAD0f7ZsxYi6PuX+fYwJuat71UpbgCWZHsYtXParZrZHKBNHLCB5Atx5B3Z
BeKQa1P6Nzt+tdZA1epOG01pbsQo6e1F47g2+PWTwW0OlMdDoi8p/eL2ToybUGZZXWcQia4EyeT0
tXd2STP6BYgrT2h32u1iHYZ7g4n+y8+z8COflub6Z9LIt8uemDkldBjf58fbDlCD7diogG4FdgOW
UvIRbmFrtyFV6NPlUusqICQMoScGYKMT4hwzgnZtHP1qtXDs/MKzMiVzC5M4d4tm/Kh9axyRa8Tb
jvTnyfomMHz+E2y+C21fgmX9KyE+cCz+dORKBwbNY+JwlAvQ3n1M9Gq3NxXMnTr66dSddoR5hiqg
yw5x6cJVW9D0P6N8JdkBso4TspAs5Pka+Sqzz9KtX7k0CAczbZY4aWfaJm6OfdruVhRl6sUZ5BX6
W/65F3bwB4nVmijRPWGJZ9fUFw51Jma7FTnxDFPN45kwgkhQwuwdSzL9jbMSj862X7Kb91mMW0kT
sxXF/+8LNs4t7ffNbkjJ8ZjoMXWJs7OekHJLZHIQjDPUaLtEqLh0lBOjVWldmWrjjQK4b1VaDibu
44JGw5oJl16r+0HtW6M1bd4NgSKcFRpk9Rb4b8gbnqicmCg/YaHr05NCv9Xzewo7ptu/z4A32C6o
7R/Bxd2NUQBIpLEcIIanlHpqH5UBCDBaW9xv32qkNnNqnsL9SX3xW2p5yOg8rz2z2gonVC1SXB3f
pMnz+Fit1GHs2Vts5JxpGcHpX33S5PRz11eLKsAn9c9iCCCUPUw5WSsD+kcd85sckKI7U8QCC1sx
e+xXYifHjjG5OI8FHAXgqXSZZup77GfUya2Yo4+dpb8uqkebPvG6U7BzRI2Gd0Mi/XPzPQbHLJx/
nn4lmIjE0eNvbvtSQAvWuNWHA6+j+JuiAoiJVbN43V0EtPGyAAtqyL+iIid+fanN9+AgbQyABOnP
GBPg98xO7pc2adz7R18+efH4CNjdohi3du3whzpkbYYTlurz8zEZVHFsaB+5Zye+ZO4kua+po9uE
jJQyeizIRjm4/YoxHNCRhqkOAzMsqwTFs637tcoXR6nudQGw3iyAX4FtD6iKaX1pyPmyUSoULGs2
0oOqWtcOU1DWiQ/AiycJq0T6Y5XgxjXdbuyNxGmhKU8arg28pLd1hgcfVxDQwBC3z4wOZVwQdW9d
b0VNtrcHTlU4eFhcS1lLOm63Kt3ugYUFn8XT84VbdV/dgjAUSWFhxvzXtMOOa0A91oDw0XY86ucE
s5/6wm2a6Z4cRcioA41MBKC3u3Vy/RKTb/2AQiygJsYB9I8Pd4UR/YFc+qNakwMF4Y35eA9nbBQ6
5wEixqroKAM3wUSmhppdF4CHGXtYGy0axr6Op2El66WJPt90TagdGC35DeiSvzfzCqObHuxJIxsW
xhamM71OiIiCqaXeDupND6JcRQY00aGs0NIVu0SpvgFeQJJsKak4upFT/bwWO3EzG573eD+HWGRO
Dfx0Bk7mLnDpIjHGnHZeC5pEzUFeKI2HyW37FUm2RD8iHxJuX4CTh5k/bVvSr9I6+kZJOWQbI73c
H9c7g99ufN3uSWXZqSmvGmuzaaxDbp4rir82qXlmCUt6zKEuNbLMqTcgjpAuGyduAcRxq3tyFQxR
JnmDzfXnZJvntuabYestqPhMoIFDvxIzmuUr75ITy1wrWqgbv6mfcxFTHN8RsQzjMBaqfs+RQVeV
uTqvPkM9sh6r+pwpRD4QplgE+Sb0/VY0n2dxFgvJYLuOSyvt6AjoRwu2jBBjHFJdEDYTOKgApwLX
gAoia2T4J9G75gSoQqaoCyQ7ZpsBJA8qwCB4OCn0CzW6C5gBiUOYPbInhbXUC3Wf4L0VPjlM3imL
oo6Q4HWjlfyayXB2FGR5+d8SZqvI4YBUiyAMc3b/esGTk200T2vcGAvmdh1QkLKVolCfofW2AGsk
qqEXcAg8PtA5C4IBJJnXRlAzhCITR4drk6gRIq6xlQtMPhhVUjMXdVHbN7YTr/GmP5Y3s6s34ibO
Tl3ETO52LBhSNoGOmThgbnIxZcon17OcaiF7PaOtN8LGP7+6KGI0SFVUYm0iVRizT/S8eMuPlbtQ
p5vdQ3gGYycvSrYYTL6VozWVHKhp1dodG0VPshTu1TbNief0klHnBbNug5gjYgIo19rTLEnsmaVn
fNSMiUXGRQFvH/DVxo7ayTOODlVZRGG2scF3zAaWlI1IlswmvvCn9Cv/EloSfz0+SXnGNt+InKw6
9mUuaxyIFIFQXrzXXwz3Jfo087dsQrhc98GBw6297p3FMXe6lO3z5DkDjm1iddo+cl7j/lihnVIC
5u2/UKuA97pRO9r1+9Q5ifi/QewowyvB4UnP/QfG+OXO9Abw3tAyp75qRYlVZ6Q9DxsBVcnqByQy
1SZhaV5dvOhblr6T9gSGRqFdS2VJY2cnZ0anrP0NuG6B91FRALvK/QKvzT0qoYSxex7GCkNNmO2T
Jnaj6WrUSAqUTMRsO5xLjjJmLR7DfhypSr1N3QHI2RDUDHinCUawL+AZfHwwM4/zzQdMjAgSD30k
JD7SHq0u9iT+7b1flKjjxqqXMP5n5guwWHBRjsMhcLr+dOTqhglsVvEVHiObz02JZLtGz3aCbgbH
xizMxIrWW9WjnjlsY9sxhwhpRYE6ZowQ9qx8dCB1JcCEYBbejTkf8OarJkYmyjqm4Xp8FeAt3ySH
7NE2O7bPMsYbA6C+0t/WnkUze8GWzpgb4Muwqgy4chBwT/NcsZzJgBOOOjsZZKgoS5MazhFSyjnG
9oK3x6c8c+EFTsE0LIpyI1jAxAVDAVaN0jbvbKVi/NcG0SkR5c5Z0OaZ8oEKMi/g1QHwEoga01kV
SUs93lHRpq9EKSk40YwcXes8HbBFWUMKxR5QXkWV3oGHG+s+iHT6lkatQsX+LBebsgSOW8GsMs8A
3+3jHZi7aZirGykZcNcw4TIxQIHqcn04KJ0dYAqqM4t4J0oZAcfgPx5wgihWAlEYsTQ4pxma55bL
Lly0mdAUpCNXHzC96nHgwyCjdTx+BdqV+dEab7r7FZLn3xUqKyvguuYu5d8bkFH2W/ybpRzczE0H
CsDYMI1eLKAaTd43Pm8QbBUIpwr0riNb5LT6PlyZx4GwR/nY7vynch1sVo+3faYJDau+kjrRvKod
gG3Eo3FpW5kROiZIeMiJYB7Nl1Ns/avIrjV33wpFW2u73nR7my58wFx0fPMBk6AAewH3VByjY7wD
nAl4m0bvPnkXLVrnhXd1bodR+BYBGoBxeoBi3r7sfcoystuz8EAxfyahUNG9JsPLEK96ba2oS5dt
5kUVMGuHRmIwRkKnJ5ZbhquQlB032F5Mhbf6M0QbBZJvT0TWvy+XQ2NgPBYwgv/ORYiVLm3rkvTx
z69sueIxudoqkF7le+BRwm6C7AZTls5AeoHmcGWAjRmuFI/yL15+8IzHejVToh0JQpF4HC/VSHhw
Kz8KQznMqh6tVeCS3nscUd1fNAJsPUSykbNzpePQrNyK9OyC5JlDvhE8XXjRKsAu6hBPBSue27gy
4dWdIjYk5amXLkRvMzEiJmlAroGmVGlksb5dpZZnNaMWCCsqYdd8idpv0b1oysKKZtrRERmNaQFQ
YAIyZBqn5YgQuUrD6yCQ1562hvQW/Mi/3Y4zgXZPJTMnH4PZ6CwddqrVfnLm/sVCa8NAs0+80vmu
MXbvGHPYGNZuZ3z2a84QPb1cXwa6e99sfp8XLNncCYgKwPh5gDvAlE0MqZI0bBukfG9H2TOgG7Vc
10JM2lQd5eE0P9azmbIQqESuhE30rMBQK6v4ELbdH+XPSAfcuk2UU7X6tiwDU9EAU2SAuc5f2kWD
PRP93IieaFqjCTVaMLne5q0cbpFPvsztz+u+xBRZ9KpZm09mLS1YsDlreSNzonBtmSVOJUFmTPJX
hbwF6z13yF6DBfMxF6yL6MAGoyMgk9CoNJETiVXJDA22FYScwNNLqYyYA5DS4KOlmD3F/INZGepb
rOdHZq08/UgvgL14SRc0aaYUhtO9+ozJm9g4gdN7LT4DgPEcMG0PFTaX3wxvhnhk7OYLs5YdhveA
f7o+c5gnlBbUa9SeSSCGFnT8Ao8TRkKUyRGLTpliF3Dz+vRfGRxK9fRYff+aae8FILjgMZ1934E6
BAOKqV3Z2Wjn+GjWgj7sxFd1g959Ge0EkY5ygVUY4TovdMWyzyiNaPrvSBIAoDHmqcEAY0Vjs0fq
ZOkWzy/9vy+bvMsIgXM27qrO9hW23IaupB4kNTo/Xv+c/fyLrf5n+X+93VevVNVqlcBlBYQ4/DvD
NMpTlaa/pcu3JiaXkgUqqdklYeQN7e6AYr/Lr7o9hhfqHJvtBd45VzFvLyw9+ksiRtt4tSBBKqUm
cOrOfq17GoMEAsd6zMy/vqBdvMYIoizQ980ZderHOzl7Y6WrxU3Pi++YgfuT/MZv9qaAWbPUOvkW
nHc91413Hjqy+tXWESorS9m18RrcafF/sqcpczkR1Cavm85uZGnVsq+s9sXKw8IzOKsrV0Im3htb
MR0wiqCQbvqvAlNud+F8M/Bi/fFGzorB2AkS1dAUVCtvT7ArAeLTCF1nZ5lL1erLFcwmO5cIvx/L
mQt44DP8J2iiKvEQAkuF7ztb5UojTjCxLTkFgQalJMHwtofm4dBHQi3gf4VAoRkAzJsGJSpHEs1c
6dYuL75qXbygwTNh781XTdRIkNAQr7E4ygGFzJeg4WFdeL9487w8fO4b8atgVGGhk3BeJooeGCHE
2KY0XqqrSxODGcSRGAxFl1n13PK+kefP/fAqJfyW1ZYS7jNd8SjuYNKARwCM6dBpHrpLGAT9OdKy
ToleGV+XC5JoaBgnZbguhh+xwmTfJrpUAHIBWkf3K8d0EIAdv5DOnH3KR1yMsXyGJ3Z6aSSp0cBb
gybg/Dd23xxO1CPBSJt9IHwqogmyT5KCVGfQ3hb0bszqTy/riGE21tRUEeW72932PL5hncZl0evB
0hRZ4j1zABv6k3PxFlIoc6lUEAGMdIRgOEALwsSLSPqucRM+Hmydu3DANPmyatS6E1Je6gXzN+OL
4QEFDw9qhBLc5IkkIZSHwklQygjWVU07vUQDXNeT6LQY2IzXcrJ9I/0qChgA+wJGKn+7fdqQh0nL
tSweEcI/D+qpKzEg1n8pmyK0NM70Rdr9dlabUeRSqoP/4vkLmjNjbWE24FePCWrMrUzWKvJ5EYZ4
le1IilrQD8c94XPMVWVOszTux828Z8C7R0oKZyiBJHpyNVkprz30zLB//gniDPSRfJRvGdlk1mO1
nGmXGZn4/pM0cbXKGjBuAhuz8Gwb4BBgVpmMv6uNTndXsgUGLYpkMEE+0m/IBp0CkoVh5vql138f
f8lcwvHmSyb760dKIlcSvgRJmPEj9ujSt57Qtl7qu02A8YP/Ay/3RuDkyckqN68S4X8EjnCXetMQ
BDLj+hrDpZSCwGrBsZ2Bq7vd7snrE8DHEtwaB4v+gK8v7WBtXJ0C7WwxShqjvel9uT7XyYPit0pd
d/koqDH1YZuZ4prGerNfgjsDuPmMJBCZj7DYKN6gAHZ7M+uwFKswQzCugUlor3WDIxtlhSKNCQhu
TiVRXvEezQdH7MyIV5ivvBOdtz7tGsZi1aSTiTsmbEjoSZpMU8GTAHXcyEz6rxO8KnypEzBsYnZJ
FV3CuhhKoSCqDZOTIrslmgGLHPlBP0qzaKdWii8bciZqqZHGqKr8hFHosCZYHhkVhQ819akqSmyv
F2LDJsfOi6WRChBIAsY46p2YSY0Oc8ILFcBQNJC1CMQN+97Xu9YN5HU7tNqzEDeRcEyVtIu2Yp/y
7r7w/ILRZY9xBBJzfMZaQ4r65haAJ3xwjJNKKt6UVGnSpybwC22dM23GWG4G9gNaNmLD0XpoI9HU
ukjgtmnW98WGj2VnrO3xjrznOTbH0FjrCJyZRKX7Ar/E685x70fl3pMkT6EFcOnBMinlAEVOCz9A
9kUTAcyvyaJfPXVVgGGaqmNS4dBHTtVQcch6jEz1MVgpfYcJgZDFR2xtSA4veCuuUDsfcGs5G9qp
GDXJtyTFmDAhXS/6/hfi1h6Ab6GTMt4BdTsxA4V5q4krpQN5xLMC24VZz74QGMJXfJ4aUalEPba+
6PyBqm2cxh8JkORkw0cir/yuVN4tvsWyjl2gyg0lk6zqVNTajcswUvAKpCkvMDxMp0cvaRjwYU6K
EhOuYN2IA/nQNIrk21ymuhgvRW0W4BZa2GWowxaNhmKZ69aKT5tSTriTm7b1oEf4fV6RXKrxz0xL
EjvUuDAz2sxt3G1ZIGH5G7mcH7Wbsokk78DUtSy948dkaFuKlbb5qISqqkArmWgv0RD1PelAMsob
eR1Hqe7kAA03+DjV8EVaoHSHqmA8z6j7gJctN438YFfzmgf+Pl50QmmHxCnjb53CYZM9EyFRbeFl
V/FDgfywFQaxZkjcNGln9H6auAabOmUe07JIpZCqOeb0AUtXJn3x4oJ1VAjAaKS1yTnLMmXYJUoO
UpyI7yKGigzGFldCEvKCISvYJI5kSCK2Or6lctdVKjYJEOWThDNqphDiLexHgs3z2kriNyEiDQ4j
qVWodgRDzBpDmrKN83Uct1z+BGSQSEHbfZ/3/crxmZI9S2qHVrZBkwv1w20VJfga0v9F2nftNq5t
y34RAebwOhmVLct0eiFst82cM7/+Fhs4u6VpXhFnn9UvC92ABmceoUZVVUi2PzJyjYKkHHZm5yXa
qPN82AUWJ/uxgKUSBvE4yWAvk8OqLbdcMMogkyn4lrWTukoyMCmVnPbFZKk04kpofcmYoMP4rSH1
GlhQl/WDU1AVAXPkqoyLzSTFTW8yajjkFhfybFGRjmWSyfDRJKb+9FnGmKBRml4GUG75UCPrh+/7
j9tCt7QK2k4kLdFez+M+oZJzUDhO86FBByESsC3xPFPdAoGbXJJ950yvTGnXz+pGNrhdquryoYbO
iz0MhoKir2+r9bYB80NhPgcWUi3Rec2LW/KtoFiBpmPQj6ucRD1Kfj4Afhd2rOuVcqX3XYmqDxeD
NwZTSPjBgz7tBErOcGBK8/68LDo6KPNpPLw60FzQDY9SlBZqB+iqmxM/1N+DyqxepscYZWqPzA1a
rfEnWlmLpdHKHHAaIiosqHJQz34SeTlf1QPrWhKjc4/MpG/P/Jqo2ZoRakplOPtSmcBIsoH+4V6D
T6Wjoq+tRbMLMRz4dv4NhnrmE4WpB57D0kGTI39J3qBw/Bxp5+AEYCDYKHbQpsABTiKzUc1AIeKa
D7XkZsgKNjWy8eAdVGfn4CqG7HMN98TYcy56YRqPxFDWBONYYqmvR1eP17oRltxiFblRcIHCz5Bo
jnK5LFW198TRZXJuk9c7LmWt+xtyKbGNLvx/JqgBlYqcShMjjO508WKQhH28W2gf3FQ7sPs+QtOE
aAfouGXkiNrkGW/NnxX7cxxD+23X9ikvOI8ZFfpmGKLqShXaboz3p9DMbdUI7bjfzv1ecE0dBp6p
Z0p/1jrd1iaYOhssN/RpogIqWCTDUZVzp2UQrd8f4jyCeyOkjkZd4Fj2lYL8vW+BThbKShu1KK3a
K5/+C0OoEIG6DwURgdanlapAEichAhAsmKvbWvOTT5Yobu5bEZZWDIE9EtUAcMzd8LdHIEzCIc1V
D/BKgSCK4F5H/bV6NV4BswRhUapzaFzq30LdNAsCfdlxd3HrB33N4Z/3JT2r119BrVwZK2lURQw4
b4pzIB0YedevMfcsLdy1CWrhkpADnB8U4sAq5SRWRoCCRlK1oBYU9PtzupSkgQIGKK6hng5EjExd
a00o8Dnkfee8gvSaOtwOkPzoM92ASTQBVvPzvrnF1/nK3K+cUNmrAaRcwfEBjw3QbWAzBgNtnptc
RyJ3DwoT033zTi9fCPch/nI5t2RV2WghP3Q9ZIXKs/Zp6KfiFKCAOh5KBbxFxZlVDR8liR6tnVL9
EbYmE6+KlS89IPCyWWSJoIcAdMrt7hWnLkbeLp/csME9E2m7LnJxIpXQBaiRaNJhyN479amMPwHg
J2UQ/gxDYWjed5hCGEL7ub8Si6mrv1S5AiifgZClDlOVThmQ6TM21reYhkDlmrOBP1EJJxlqad+3
trChAcPFuwWQGUZPsyplGucxEGpg3UxWU0tg1GdJDa2MbSMjYsfUum9t4W5Fkgy6t8i2IKdCq5UJ
1Zyt78B6MkZSaWRN6JsA2r/dN7LkUCGpCbwREPTgdvzbnXT1IAtNq0ZsAL6ThAEjFep3bXHkWkxf
AzSP9CRN6NxuCKo0jZn44ODTKiNXVUNeJbRZSrQjEoRjh4ca2rt0EwFwsn4cc0j4pkf52Z9BJu1W
qXa5FU0bEBCgTZjpdW0fV2RcwwAvVWVmJh3cHijgy6jw3e5qJUkSOSpb1u38j4G/5MlL2Ih4AYg4
faQhpMP6h6COt0EsXpqw20SMZ5czMfNrC2Rb2uhq6JRoj2k+yiA3JP9HmgAHWmuvXXg44IACEiZw
SJ2in+P2I6dJTvhYBGRCPBxegcx838HjGL4GCw53Ai84Bz3oEdgniJejtfN5ZaMs3DfX1um0zehD
yQ5B4+QO9bZ97BWSKi8sYw3COazRYVutCTAu8AxBXgZLIiE3jTDoV1Y6V7uu42QUAAYyKpE++Jrp
hZ45xkcWoaQYHAAK3LJPKW/ygMKvDHfhfQQBB6AiiDVmLifqYolkNmyDhpnplWrzdbCMfLQTxgRr
M2AKHfoAzfsGl/pZbgxSD/I0ZtOgSj7rDiVAnQDXNr2ed7jKYmP4bOOJqIleAdhYdF++bxfFkeFO
jGDIyLvKdi/aVWgifyAOmu6v1WIW7nwZjT3IdIGoexb9vt14UDZhGiYF8x6ybu8qWAQ+6vh/X89C
5gA691hzoPskykTVeJFWdTiAKWE0MjmaOzwn7soULwRZN0aoNYV4aNvIyAqg6a8yeBCchtvUxpMt
64Y1WcU+20h7q5d1SGRgQzU2roDyEmzZXXYIrbUgenl/QzgbDXaQKgBZ2O2soqDe8b5SsK6viF9R
G5p8van62GSSH2jEyr0VMd9taEF+iGSrAJWFOEzGfceDBBqltV+ICSXPhkiYStbtB4YM7WtI2JbV
WZnECdDSE0HJggQZZ+XBRJjiOYke7q/FUnlPFsFGiuYt1E/xzN2Ovk2mVM0CrIUXXVr5tUBO0G6f
VV8PAmg0iBcBZSGxZqFQadcBdByMpj0JoFK6/xnzlUl5wQByIhiFTArkzWg+cDg6hRwmMuvyMhHY
h/K50oxwUweGCAXQcaVlYd7Dv40hYSKIM9MeTWOmqPUk9kgUupwKlD7OkSAiD7cSYc97+J4R6pEY
y5Ifog5GtNoe5GcQznN417vX+/O25Hdh4v4zFvrBjLuy5kWGwf4ZFV3R3pruOY12QXBWpUMymB18
MG5z3+bi9M0+ngAhTVT9qZHlg8IhBxdwLuTKtWPnr/y8uDhz/36fHlITl2gjYHPeFXxfHknNiuGZ
ZZWCt3xWTjIS+lM2kizKpg+ur9ILAyUFkSAFnJVGhAwBkpwa0oRE9KFybfVjkZiR5IHns9eQ2TEZ
Lph2XTbFEWETTajJGHHwkL2mRcQ8QbpUIqxaQjy68EA5aaY9E/8Z0qR9D1CR78lQTXgXUPCafKL2
aB/Ss6nReHDDjfjFsO65zOakrm/0AlEsGPUZZFr0rEilE9vBRTFTIRGfcy5TRWMEdSyotaWwye1i
nAIrkicQ9npSybxWfTUM1v2VW94tV1NLXXV1l6caCjzI+jQ18luKA2YnFM0mfQxItuKkL2VkUAP9
zz75G39febRsL4wl00WcW+05w6ohKZFsJit01G+L15vT9Agp4uO4V0GOFuzapwj9EfeHu8CDgvro
1RdQyduWFdHhW847lX1QGWjOIvF9koR9mZjF9IBc/1A4aqYaSWWx5asoa0YnZ4boncfAihswK6gP
WrLW0730+F1/1BxuXE1LkEsorci4GJLaxP3DTnrivfCrGKMlX+HaDPWQj3WDUlEBM2Asj4S9Epid
ZgtIZab1yoFddNqBShPnxhuQwtHhmDbN2rocFloiEiS1UHTeoSkDCgUp7tUIgFp2LzoB4Z1kG537
T0iglnNBfLVGO+/eX1fu1XdQMxsXQZajMZ1z085oHhroVu7UfTYRExWsl/tba6kePGMc5/2FCOCX
6iIbJEM75hnnshA2tdElyXXIvRva2X/del/1qYCgxcVZMboUeFwbpdbUm8p0HOWcc4MNnLOaZPI8
xRUwKYZ66tyqsJI1CY3Fy1iARocyw6l/IbZ5P/CgpVtwSKvy2zwz2trkg5XHf/FEXNmgXBDfL+q0
4GADgqbsWc5MNnNzRLdkXOtPW3y6IOqDRwthG9qVbs8e1iyTavSCumpie8mnJO/YfMW5mF+/X5tQ
FUQWlTTwQdKJkCafemFA1OjmuVlCvAAdUP6+kAn7IA2bcI3Hc80aNXVj4LeJkMNa5dkD0O0nb86z
xWj2LlZSe4v3ydW45kW8urbYqYl9voMlNTEaeMLBQxmZXfeJvsP7u3xpNwDIp8ArnmEJdFc/X41+
0MB7csOf2AcjYhMC0/eWs6ACl/+b9/DaFjWoHKnXPmsr3p1OLHwKLSQM9yWggUvL9fxUbYu1tN3S
Brw2OK/n1SzKbSgpowaDMTososwRpNfk+/78LW2JKxN0TlSdQDQheDDRgr/VnPbv3S57VjkjWEmD
LMZN14YoZ6LoQakm+TAklSAE8lU9mJ49UM9XHxPWDCzkg3hpL2XQkiGUN/cHuejJXBufr8qriVSH
3O+SPOPdQIMml4HFg7g2hzLLGZXwNV3R1aFSjoQHHqS64zHUurKSRs+TjV88MPW22If548QOetJY
YevUq0Kxy/tl5rcAtQbUIuZ/vxqmWItlyic176ZQcJyTPIYK5k/RqYrT8JRYUrYZGt9UCwOYB9ma
VkG3S7lPRQCpCNTE/yrx3Nrn65zxcEaRj2v0qrlkoI0wBl0yhXzLRTYr72txM4iG9qCFK/HTUnkG
pDP/TFNHheHHqmkQt7rSlxU7kjVtcDyrPdSRwOJoQdA900s9Bi3RRjmLDhiBki2/41nC4w9jM7a4
n3TAJxv7/s5behD/fRbgqLczEkmQ1UD1A+oHkOBDfh8tBvcNLJ1f9JEASQ3I6YxavDXgM2UxeH3F
uT0SrHYRGH1B0M7uPyH3uuIgL3WdoeEMLYNzxgfNUtT9N+agCPDFAb6owX16BrhVtyhRnmdJo//9
oPB4oPwL7gwZfOy3gxrGKon9nuNcICj6uHM8LTcGvjb7LjaqqiQAO4E8ZMXoYk4dDTGSgNIry/3S
Ay48he3GQkUMDqb7CZin0awfpGcP6F0zvuzy3Zpvv1T/Ags0WpPhMQHCS9cUO0HophGopJlCvNof
ejtRSGnpviE+3p/QRQcU9WZQBiOkZVECuJ3RcqhiYMw9DlrH7z3zzSib3v8j15vMLOwq0vnAYFmz
qvTwLep3JbfySC9t0mvr8ym5upcYsR41L5+ty7s2t8WP0n+J1U3lnyQkh1d7jReuIfTHITuEXm8k
gWmq+yGs8U9jyIMbLp50HspoGimnVyEz0cIBIDrSRWZ1yGIn/apL8yImJthugQd3pA1EJAf/J/Nn
Guy3+2uw8FWzdDFaY1ATAc6QegDrCWRP+dzQNmcRpjIEfftaXX/phN7YoN65dkw7mc9gg6lFq2dS
S2TEvVy7fesM1SHyDwNjBJWqF3lv5eWJq/7PX0AdXWh+8O0UA1iRj6h7dXY1IVKvRXOAd8Yxu8bz
d10J8L3XkLofLFFLN2W9AuFenGkQLYBbQBERi1DbDWw89dAO7OiOQvc+eIrORNHKYi5wFEOI+soG
5UqrSl4o5YSZHu3RjvbBJtjU5jtk7vDHbsjwiBzT5i8H9fbSkrVE8FLZAeZRzQQ65u/Juj1RgCFC
sHwAggOqSZ8+2vYYHZyLTqzbQI64M10TyAScwD6v6X8tPGjXhuly39gACCRrAK60kJ2Xj0r70Wev
ibxSV1izQp0VNZ/yvquwi5o0THWtbB/qVHWmCDk3tmWs+wfz/zOZAMlC/JPHRUydmiL4n8ls9cY4
HE6ZVduhOZFHgtkEh3m7ASPW+c8ah+XSNkXgB9gbevBnXWdqDQdWGsHXBeCKvI39Rx5g2/sD+3vR
UdElYqL/WKCde04YogpZLdRmST/q6gGivOiEPD1hc0JU+Vk7aIdBb8hXqg/Yt2CRN3hz2IDEHdWV
7xfCbBtb0jkdSXadEUi/lsZfoke4+T5qmZmkkfwsxPehFwD5RWT9Eiuycjs/eA/eLPhlHkEHF1uV
nVqJiSyu3hPGynQ4HfdnauklvvkSagukaq8BVzOhl8Z3RB3UHO9oyz1MxzH6bzbb9ZpQF6SsVBw6
zlEOTjHkep50DFndBEZHgPoCxzdYteEl9jtQwqx4OH+dwXv7Yd6RV+9wjNsk1eS/tt+fJtgGyxIJ
NimB20Gw6AN5+GqtwuxI43zvX8DdRdBLmenJwTfq3SoMbfG5Qh2H4+b6PSgIqe8RxVoQvGCa+60r
gL6d/KwafXUUhUvKcQYwGq1KYjBZblZWe6EoDqW1f3YpbwhCOK3aJLDL25BRfK2/PY2g0dcx/o92
5mvuar67sBd6P4admDQWuzWkCfyGPfmzYmbptlTAXABaQwXlfJqXrIOKB1/KPQsz0tcJEno2JPPY
yJie0Q0G6WfvuBJtLR6Xa4vUwCb0ZwhcD4tl8ZBJANmLep8gnYiW/G4fHDTp6K3B0pZieBUeHWDV
PLrWUX28nUyGFeVSHIC1PXQGUn/vIUQKN5pMWqDjzZUZXdog17aoSCdEXljl4xFhW0sOr72KFn1l
Ohjmqm74Av0/og2MiFdxCjh4K7ejUoPR08qeQwsYq+qtXSp7DaeQ26YbmzzOorlWbek/2UEFsYd9
3glPz+LxWTPyGlfh2qrOx42+HiBHAzIVMLMBG0QHq/U0ZZyIUR+iV/+s6NxWb+xZxPcHh39l0woL
GUIM/J8x6u7vlcTr/Wpezt1kfb5b763d2+rWwtZ9fNT0jiS7h6dv88X8KPWXyh7cRHcSUzP8y3q8
ucSEoOJb2FnjWpUkGirRD2qcaAxqAU0nZrsxTo1KS1Ss+YQmJzT+bSW+DQxtGvITy/gz0cuo7OJM
zp9DOWM3EkpzdsROyrHLw7m5pehtNHQopxr/kbD1tZUbbNFlUVXQ96DVVoLfQt1gzBQGxcR4c17B
8GyFJSKkhVkjcgy8jdrmnH/+MAbUKjYtUfU10MvS0qka0A+o4AD0QaP5y6xQgz5HBr6ezIn7FLin
kbECUkjjyoO1ZmjesFf3pxqlQuAh2e92ivsutoUeducCE1qsEUsvuvPXQ6LmM5KFHENCGkXJCPQC
4Y+0qACb1VugEgktQ5DKJPGDuit0hiF/nOeV+2bp5M0MvHPNBGyo9HKm6GHykxTmi8rXE+UgCd9i
BArvMEQ3z89fCmX09XQlKo6kLracb8bi9HT/Ixb3FPIDc5MfoPfoFr+d7SYrvESNG87NfHsWQNA+
XmrLbqA3A8JU/+243Z6VN9w63JpiE7fwgIFFHeRRgKbiOqQ9YTVlBGWqgCFstzGBbHfdm9OI+Qar
jnMWHlqy4u4tLTfUoRSkXeZJRzPg7VCHWE3EcJ7vnYCW6YG8VD+zchJ0HQhKIZmuGeUu04XNs+Pc
n+SlV0xDlg6Rxsx9h6bfW8tyLIWFWPCsi+afN6l6K/2vpt8nENlBC4cQGV3wdd/iPBTqUr8xSJ0h
ic/Qn4VMmxt9cflB4SpDVtdAfwvnFJE2x4I3E/2TuJFuB5XyoP7KS9hIu8PYmZMeTkC+rvAYLGGP
bqxQ+1OU87oIQliZat3fnsJz7LAm6Oy+eM2HMpDs4FF00v6ZLcyV/bKUGpxTCcjRAT/N4524HWAo
B2Kodbhu1Qx6HOpF4/Z5aqboOctIObRGxZRk+Aaj9MjoSe2uKSkuDB23Ayif5g4quK00hwO2DJd2
U8MDQ8qfla8ZixGbNqcc2VcvJA5gCLXpmdPD/a2zgIi4NUut6yQGTAayVt7NqrM8+gafAVx30Cy1
d6qOqCDLLxRLM/AJafAhPbJIdEiGuO+etRj8sSvuye9LAh/DowsW40clndZX6/y+jhHM8vD/NiEJ
diuV2IVg5Pb3qYOCHLrQJy202wCbJLKyEcNAR25Rl6ZdVl1EGYpx9UGLjHLc5NOh6db22O+Demuf
mmxkIYYuncfHjyR/GR5q6cmLDS99jL2P6SOWT0qvK39yEM0Ax3p/oRdupVvb1NEqlLETSgljT9Cr
XFldXRAmfxheytqpgJc2xXqtlvD7yoBFEUg9lC6AZaTb81q+GWMJ/F6uEDcJUJtslypEaRMQPCi9
LF6YWEjBwtVNk6T3WSBB0L4CpQsRSxbwwjhIusAGDiA6TGlcFGB87ofPeOrHj5xNpz+54pepeX+S
1r6Yigkm9GHzmgx4UCUGYMqUHQHY7TjYSUOtR2qyYm1hN6AlZsbuznjPXzwiHNcUao5WPDeUXsRy
o0ZPaWvdH9CcX7p9GSD7BIFE4KVn9hC6za5N1F7Ixm4GwEDhqk70saw3TBAbSvEsJEafpHqer+U/
fns6yHUBwDrzlKPphxZqVbRWa1tRBEIkriLQ8CQfQxcwK37jgkMBKzwKKmBHAaPf3+DjynHMejH1
vTDgXbkGxD/Z1hUJxUMbQCEi8ayuKyNSV5OhtlaYvlaJ3abnFOx5UvS1Rt60UHnBpwiCBJZGpKPR
EnL7dPh13Mpxl/KudyiewJ9nSCZolYtdbZgqmcxMJMKKI7dQf4bJGfWNnjg8GHQ+gAnUsWUl1OnG
c07A5gw9RtHgjoN+jA3pv3DekIJGV/FMs8+B+4c6F4iYFCXsEyAIoCpgAsNY/GE/eD3VQQXAQVyY
tK8y/vKxf4ns+xt4IWxDKRIzC7gRKM5AYXI7t+EoMx4Dx8MNcoIiFtgIHW/T7BQQ2UGprjG33+UG
0HsXceNKADYPij47V5b/vpxXGwxNv2ni84Xgcl2sM4XNgsCvB27TnMAqt8qKs3RSr61R7gfDT33O
MBgn+1MY5VEwNv421dFr7J0qU0TzoYfsYWPHASnXimmLR+naNpUZbdRJTL0YtgsQTJDWzgx/J6Cj
U2cDU2fAALHD/Orpy3+R77lZXNpTbuC+t7ECw0phxB+inpykYS/p7BOci2RNsX7pBURSCco5yAui
FVGhtlLWILOmagPgKcNu6PROI398ySo0A/joPviY6jU8zNIFf2WQph3lJ06DRH2HJxcgfpBA8GCJ
MOQ96Hekbb//8F62CQKQtdB9zSq1k5DlHppygFVQm7GZXrcgOv+vRgbuAxmx3KwtSF0ITM+3TRwJ
ANvwzw0jbgRuMhrwR0q8WwpEZTYpq75z2U/tgSjG4iOH8Zy+XnkCFo6MhDZH4DvxinIg5b69GpIg
zgs2zAS314dN8tlufAvzueY3zZufugaurdCLWIAdBt2tsDKL5onvg9Ha3Hv5mm9Qw1/L3i8wJ+G9
R9Q6kyiAYpmOz72ACdIAbIAAzg7WaxNacr8dRvSf6GfG4VDiNmNSGDna/p7kFW9k4bq7MT37RlfX
3VBPUpxLMB2j80bTw/BB2HqQCP1c5fxderxuTFG7J6o4NmEEmNoB73E+K5cc/p8ufqGkuYq/WDgN
aB5BYCWDsH3Owt4Oq+VlP9eEXAApePbE61bqgNKxNljLzN+wfsbKc7XgQd6Ymz/nahZHYfSU0cPQ
DEj6HpRX36wz3duzp/biSIb05EyXFYuL+1OccdbAtbAAst5ahMZmWKZFiwH6GekEk1cP0Wd4BkEI
ER+66pGd9nWWG/Xqq7G4YSDyhLZHNB2DEZQyDDUaro973jXAlzkhhIj0I4iF3P6CjM55bSEX0F9z
8gg3NJTMwTwuUgvZqHE7Bk0BxEdqFqwRa7rXhkbCJugxjE0/UQ00AEOkZV8UIemLnATCmVPgHAW9
2Y0ul+yCaZuAw7rOnQbojGIf85C9uPScLla6/C5A32s02O5PggLHmlDQ4sHmkP7X5voz0s/UZAUF
4My91PLuM/iZSOdsYr1zWFxciLxATZs98jujVpDIBWPL/Q2ywAuHibsyTZ+2vpTi1Md7MJ55aM1X
RmN4587QiBQS4YWtTPMNSTFdDMnbm33sDpCOW6M0WDzxcNJ5lK7Q1wa3/XavDD6arjQeT69AoOTo
57rHgXcX/Zrn/r+Ised44D+mqJmWvRAA3gmmng3jVdyWPokZwh1YOE+OI67AUBYkIjG5SL5ps9AZ
Yh3KGrJiil/FePak1/qDfVZ2g9E9CcfYfFJ0e8+Bei4gwblyLxfBdSvIRL5kzh6i5dvLGSqk91d6
IXty8y3UQivDiDuVUYGTRiMoOH8sScRyi2uZhKVzD5pRcDoA1AZxL6qE1EmlEo/qJLiN9BhpJM1s
3xzgtmVmGLv3R7Tk/YOQ8p8typcZmYH3QOKFy81A14p2gUD6Z+gy5mjtsw8oz2+dQv/RV6wu5cRu
rFJXaocyRB31vODOuXkQyO69rbztnqA78GDu9xVkJj+mSQ8cSa//3B/w0msFJiNE7DLIDIB1vT0n
oddkUxvLiAJUvet80l+i/u2+iaVdAkIGJBp5YFKkv8Hs1QtVTSGIs2oMLhmBltVAmNvuo3QbrKTy
Fpq95pACNCrIF8/ZH2o38o2vKimDofTo8xqf/Re09j7UoOLoHAKB8S9sUISrXxDpZMxPoSbBaHMr
sykvTef1N1AeYi2JAdjfVMHNJTDcET6uE8nOhEl70cqgdJs4H8G0JinfsqfJrZG3Hrq5RSZQDoM/
oUlPK7smNZt+BI9amZSjQKQYXgaRi5j95FMRiJm8Q7WHlCVTS7rggxwODR5ehr5YLkqQQ/Kl7CuR
xTSxZC9VzIppPyf0ghzHoC0ghl1N7RuA8u1m4oa2NFKNkVyFr+UnMNcmD3xedUgnNHxR6qCCLXNd
yGQBLgWgRj7+PxjfolypkMPkisJhxLRGb7qiAQkeROohloTEKRJlcoJC9v/wEoqxeitKINfPmowj
U9o1WzXjmU1SgBuOJFyhdHrBJ22GdvaE7c2sQpskQas/MM1ZUH2wSV+xRO771tPRSBt/ppiqmsxS
ah25v0sXX4x/SwetkduT0IcdWi4hjOFGT6UK9LF00UDOx+eE2QQ7z9R8yw9WkmULJYDrLQt/8dbm
qMr1mKEW6gZ7WQ8up8jwz5zNgbchMRNbWjmIC8U4mENpFw3OOO2/oPzoFc20KPOwO81gb3TWAWo1
JRBDOXmVTmBO/cgLEBMacqLrTG4bK6/F8mhl5B1R65jpNajDIYmhN8pDKrpiZ3TMecrP8bOIDp6K
sBvsKUUAVVV9aIfjuAZam3+ZDqmEf5bpF8TP+bSYpFB0tVe+0GMiVDaf7/POrruHFXdg8QaAbwGm
ZtypEo29QLMm6C6HTEQw/KqNh7ZDNX+lqrB8013ZEG+3TVqA31tiYaOyDjuQf4AtKjAevz3L33fQ
/dk6lx9H2Tyrq7Hp4uCAZRQ5gJ0RMs7/fnWVM8LEjJw/ie4uhJn7B3B2XH6t0dVvUx5bi7SuIsy/
Pbrm1g2AzLv/+8sH/MoA5Tkp0hCBqgYG1Mjx7ACIv9e8Q6lNRJlNKcgknPNWJlq+75sVp+2vt3lv
bNTTVIIhMi1KmM7Nw+H9ZAFGRfoSQBywFO/35eZ43PLEuCgRgYL6/WEveuMz/vR/1ow6dYMfFZEf
sOLcD3AYf94RjxDRROfO5jHZ2cXPy1v6dNy6gHacHQGCwPfNLx/6f+ZpuCjDFazQRxh698rtT3MA
4BnQDx1PlwawRDta2UWL9hCwwe9HfAr0OzXVA/hzOS7ElRoDhniAooNkNOb4tAUPzh9vjQd6yTO9
NkbNrTb0kT+NkuBCFD3eKnry6HBvKxM4vwH03sHa4UYBJRPy7tS5yLrYb7w2Ed0DUoc71tKd8x9n
Tcj4b+LzlxUgb5De4uCq0ewXHc6FKim4IcNK936sz5JkHt6FT2132rx1ZvCoVsZRByWr27mxsZJS
WPIQgcCbCa4gNIsvuL1WEqVNBWipiW4kf5bjx5g/pczHyJv3Z3IBqQq//soM5WUzgpAlci3g9nqd
b81A7x4iQJlK8vkEsW2cB5GQPXNWSb/XG12OQXodQqiFgYALWNtaVAPuf9Di7gFmA7BRDkgH+j0s
Ar5k+VERXfadOSW9LbebnDfQ2iCv1NyXDcnQNdMQNmJ5b+dX4UF5m6uB5DaGKlvCJ+s5WWZ2sVOs
kbAJwtJuRU1q5kWT0HpMeVGM7zNFmsJUbtbQIWIukzUJerJ5P0Btqbigm/bbn+soCeHOyY8JKugn
kKimD2gXDg2QOrr3p3ip0oA6MHiKFAFpW3Cn3Q7dSxmN8wNsLePQ64dqnxOU2/XqJdmle2kbyJAE
XzuxC/rQ2MVXNqnnWZWQVW0S2ISjgewH6LHIO96Yi4VtRuwvsjebUjedmbr9bDyvDHhpAdANBFgJ
YEjAtVLXRd2IMwUB7lvmUiSaJSSvavAogMZnyEzwkkVDAd5nG+4Xg929liBffGOvrVNvrBh2Uy6q
4zz0g1E9aC8Ki55cokb6D3gPnZWxzpuJvrTgFcgzgBe5azpDN6newDGhLLop+lSaDSQmKz0LFCOO
OjRsq8YQGc0a9GnxLb82SvlAbThmdQH3Fj7786t3AMKKHE412Xz3Dw8PL/l+L+hH3XH057XrYsFB
QjM/avfw38GDJlOnOC4jL5LrVHL5H7CH9L3dGuCSGdbUW+fvpyb1xgx1YnLRT+IGJOjItkyFPUUq
5pQJI330oLOysoALfjkw1/BkQfMHJmI6ZPchOChNXSm5yEWSmSv30X6w9YoEs7zibuVozMfuZmB4
3GAN5wICJ3hkqFcmntiyTyS/dzM18Y2gxcDaPmhXXpnfidfZDBTswC0/P6d0o1gvqZlU+WrnDqf4
yBmCkx6QGf8GnZYd6tLhpTFFoza07rwyPO3XaaAMU2dPCqUoA9VM7/ry0at2zKXZCOkmDCzATbvm
Q+H/pKMe6PIe3TC5FQfWp/aRiCbknBPtja9B7mikj5CNPpTu2G7i8AXEEQmvJ/vArjxSd2ibqA0U
FxjTf8pPeaJ3e83lohc11QMDGpFVchoKWyr1OgRdl1Nc5PKh4hpSoXOMIZGTfUBW8Fxrls8jzhWd
Av232xDozGifckbPG6keo34IaR+fSKrZC4CK8A3UTYe5rf5QSilBxw4K4Q3zApoR5AVEMziIn1G9
2nM+H6VfW+VqDecH9SrO0bwQhWJV6VwJnfbPUDkVGhBh7zmQ7eFjlLPEmHVgrknL/Xqm/y6gCAlO
FKlBv0m/G3Ewdsq8gJwVnBTkqjxIqq7cmWs2qNury1F4B7197+5EG21pxY5fO9PL2/DfKKgHCBSv
o1r6OGYQuTGyE3S/uucYW4SUO+9j5f74dVdRM0Zt+X4sM6njZlsEXXxS7giJKZ2PHikIp5dWv+P0
i7amt7U4hYCnIAaG8ybRyYR0lMu6YWMYberWar0kISMXD2beb6oUaKChgUhtwK5RSf3Ga86DRTED
Tci4xoBzut2UaR6lEOrE0kXROzuhkYxHm8oxC7kZ5otqmwBGyMGW/4T8vvhmT5VqQI6IiO3D/Un/
dWdTn0HNOfCMY8ZmUT9X4jOLQYm6wpA9M0Q9pzylyprM9N+C6a/DeDXueT2uDmMk5ZM4NJhvsbSa
gEgaarZh9P+o+7LlyG1l219x+J0+nIcbZ++Iw6kGqaTSPLwwNDXnESAJ8Ovvomxvl9Bdqnv4dsMP
drcsAAQyMWSuXGvT6T59qw3XmiA8VIOSzTP3UHYvN7m1rt+Uj2H0EzyxA/ldAcKvfvh+Fk6uhvD0
I0na1xZ0PmB6dbHO+2tD8ZLXuLl1vBLyIpv+cUzPc0wJtLNMP5fOUn79/RB+ftljJSzQJuCqB2UI
5Fe/TgxkuqB70hjjHTHPUhMx4n21dzSPQii8eTKiymVro3KLTWtAkwm1HJnrXCvpA9NCDmkdVGWi
KsVALHd0tWyljTtT3xgnMTC/2krnc3AmmMQlXIz+c2THdLUyMcjONbcZwwKaV5W+MekqZqsi3ebG
M3H2hnbz/ez8HAhAp+AmmCksNAuSbcICaXhVEsmE+GCCjTu9JhPzJgbi8TbdZ9ozM2Vw7Ww7NVQg
nS6lGJzz3PUnEKniUwDVh1CmsFFEBylSGc9bwXZzKbKI0aP66VFfPcJC7My1n/CwXNWrcpX2HlBk
fJ2HqM/YRddAPfnmrgLMA4l7/PP9hMzbw4Eb/TQUYT4kwL2Asp/kOxlwcy0f3Vy+AMg6Kk98s/gG
EDtS5gPiwF81cCMMuYSOOlAPpso7i/Z227ggnQuMzghp6ZVnWg/tcvrM+yr8/iuF3emnzoVLXpxO
g14TWb6j9W39EpU3k7xNh3Wq+AoNTelEcE04Cn7qTbiSK7JkU4ljeXMkc8zbdByhy9L7ZXdZQmro
+y87Oa+Cu0PsRma1gfrIaiMHMQlbeV1BOA9MOJlHsfuvjYCd5L34XC3RbIC3AOOBYoLE5PPBf7Ca
Stpxa1KxmkiHDvYKsm5hBrpr6IQAGam8nqKe+eVXzlxD2Cog2AcI5lfr6TMZpKWAyN9lemAUnkHX
2cbR1i3f4xKZFD+Is+pw4irR24np/ZXl4HiVETYETQywtV87nvLWgnQx6sK0PonuzZ6PK6YiowbZ
JNXVyoQ/83Qo76GlmW0U2eLrWs1Grxna2re7okMx/LTLlXJcEUuvrwqg1S6nWq0DbBAvDc/q9ffj
/ZU7Ix2OQiNNNXVHRCOzUk7qIsJwUxL2OBMTZVX7ml1533cjBs0+TXy+bwBHYkIdXnxjD0NERiQ1
wNfZ+cgWedkeJJr78soMsvdxRSFzIAVGcG6F6cZYjX65kcMWCTNwj17lvrOBaAVu7WkondjNPl9r
ol0ejku0k1pRI03DuCz1wyyL9RBSkgYMwZ04frZGPGa0yvtrD/2vN/Z/4o96/2f75N//jT+/QSyt
S8HzJvzx36sPlAS90PSl+M1/oS+/Be8p/e+5hf/8xtff//f/9IR2L0X6Uv3m9t3HS/9b/eO3G4om
CE3fiPi7X5pC538Nbu7ryx8C0PxTftV/dPz6g/QF/ewWnzH/n/+vP/zt47OVW958/Ov3t7qv6Nxa
DC2w3//60eb9X7+D8gbs0Dbqox0FgmIa5DoPrOhzFv5s5+KlRDsbUhcvv13U3Y+6yE+28/FC6L9+
x5P5D0g2ICkIOZQ50o2tdvz4z09QTIDY7cxzo88/qeqOJv/6XVJt/BLymDZ4U0wAM2frJXX/58+c
P6CogoAvNCEcbF72739P0Jd1/mfdf6v6cl+nFSX4YvHwRIwJLc0cVRqkuKz5IDjYBQs7tvUxapOH
fss78FyQx+lU4kJ4N6FI8msXwvlMFY12yoQufPsufhkei8vBQk+jD/rQg9X46+MOP0Z4NYk9iZiP
wrLq3LHRUx106/1JSOkvP8SZM6AIACPOImykcdVXuZ6MycPodZD7vJgeolC+bS7SE0f9Z3z8yxYw
z9hBR1j8w0XRFWZnjcqShwrsGqBJnsD20Smu84pY/uBqW2NLURMR7XvE1PsNlBsvtAAsw6ZvhzkE
0+qwdELFCr6f3M8L7XejEjamImOxCV2/5KEDuQz18nVYfzhBH1JIwXQv7H54Zrprnio2FsNOfy7q
wWTMFnxgoUkXqXproVt5q/jdLdtM5xlkMh7I3XCmbBG/2ZPBywy32m6t2wWfjFqNObkA0VkA3r/2
LbVSZuoZTR6UN4gy251bP9de/2Qnrn7boYzyMg9TXP5w5Xz9vue5YXGuDzsW3NIBH2InK7Op8cAC
F1TnTvdvp07an68ksLPDXgTPJNqQQMRsSB6gOw3YSvMkQ76mhNT33KGOqu7ETSVvOAUEFwGon0uK
MBOgtirkS0G/+HVah7TGTUtxkgeQaHYVoWEc8ykYbadxG0OFvO6oyR6CBVelkaHQim000Hu7ZWei
WgX86F6fWi1IyfsOZRWs3hWKfuHQPPdzZt1kUveMOkxEZuwsKKMywmWOrYDN+VFzK1lDcxTUgoOU
gu9R9fOKPEx8IoEyNfGpg3z20p/X8J+vFLaLSkkszmQ1eVBX0iXdg07sOvWUi9gd7vmr8gTA04lL
++cG9F2Pwr5RZTFHjcSUPGg3uu1BPQVE7UEZgEz9Uko8+9FWT2y4P1+iPi3on28U9oSIF93QtUry
0AblS7uGcAl4OQJo2p7LnoWqFycY9pNb+GUAilm8UVH0FAcOEHn5OgVXBmB5oN0qNmRdrPDn/FLy
VUCSvvel2Vd+mhVUWiFNiJ1b/XxPH2wgkz3ISUUxxu58OnMuSj97/r6DT+ZBsQcbUr8gPYYSN6hE
v9ozp6iq0rs0fShd7pkrVPvu8uv6ununQF+4LS6SbyO4uu/sp+ks8fklfYD+mRSkz/SM9ztqh+aG
79UbMFK4CCk/xH4UsAwql661kULlhu3btWy50UfmOaAUMN4RIcqV4Er2233/nu8jN3PHM47YYKm6
8f5lPJnQ/aT0+O4LBVsuoC0qU5RUAHrYB8lmQPwTZKFhC7pWcIbKwXgtgxp5m9zYG0D4eDh5kYu4
d6i/mm7nJc+yG+HfEBoJkC3zTyX5RXDr54ZyuACC4XPOp0pXouRhZpfjWznxyH2+7lfDmta+BZ1Q
umJbZSufJ1tt75yfZMP8LCn/bn4EP6iGZpSHCBaAopJzfZs8Ff60rr3ubNzn3q21zma+dD8HN8sW
KRJvNop223p0C7HisDtjV9Xr/uWNXRVBisqbzHvsAfXUnmzQXvkJc7Nd/aBek7NRdpvdeHaKh1DE
z/05f6jHxT10xpmKxa2JmqfAByfpAwWkvdp0qo/n8JsRKv7Mt2UF2JObwLyZgv4yfacevYtPKp3P
FvTTDOJaC04L3JQxlK8+pCaxBNRglj6k9+q9+iFd6+8mGGa3VRnkkw/4NYqax5MKSHPU5LtehcvF
RGJgO6syfcjC5tJYS+6enIPFZzuenUpy/vyuw1YJMdn/fKBwl+gaq3EiCV0htE3dcocdIcLbsgqi
C2ycp0rXxODyn0t60J1wg2g1p86hgJM+6Ktoy3zUxl9EIOxj58zHhnTBXgH9fpI3kLXy8cTfkBtU
Mvvpw/c7468d82AUwg3D4mUxWSU+Gk4JxqJmPa2KVwgRQ+U93iLAEzS7ASzuu+hCxt65+r53Efvz
5xwYc2UvcBIzYc1Xm6qKiillhDmAUrJf+Nll4adnhZ/4Esptmx/jU+v3PnIqIDeO/Q5shrYH9dLv
B4H8xa9szES0VAUKCDJAQtiQ907cIDuVPjxuXkvQyD3e7F7vw/QCSCQfFgfxDoB2Xje7V8s9IwCt
KsgXBipgiKsG+eL9Rkd18KXqyV65Ld1Hc/VM3CwsV7fYQ5LwOsi99XnihzMqDOKMeyRhZ3a81/s4
vCndy2iDU9gLzzwgkZGK1twdpMDBpPd8tbPCs3r1jPKiywm/a7ihBeZNfSW7V8wvzlm4uxz8MSAo
l/UK11txf/8R7p+u3wJ+iWivGkBvBAABUD64kJlyzwbf3F4CLvZ8mwCe+QOpDHd3/+yDKu8eHMTu
W+dz73IHUDgY9Na1e1u46N9VQs19DKONFJSfE6CEwAv7aJWg1cn9uHyeUSZXNaR0by64+757nvAJ
/pnkB9eXYNw7B4GUa2z88Gp7jxI7d4fveUf9eni3fo9DG4MrvMZdg7A98t4fo+D+OQIfRu3tDRxf
hXeDFAs0si4xl7N1sLNXrEcMasES34wIkLsx3KsdxND83Ya6tyvmPvPV85n3znwNf4UaRo7pRcWm
j7PcwcjJ6hKoVQd3LgcVct5qwhfmO+pem1hVvjfRylxfDr8L0T51UZCMTPD8H2+INgUr2/XYVkM9
T7C9mDPrm33I3Kc1ioZvNG81eBvi7pGFht2eP1zcnBXehbsHGXfqna+3DnhNWz/Ynm+D63OUdDj+
Y+uerXv3pgs2CGWhEw83LdeLYF4/XoBJ9nAjnYl8Vk+6q8Pi9nEAILuL7X3XuxcgR11DWhuLqwJN
dHGjuusgcd+n0MCEatu3xF+NobTVtnMZh3txx/0cQCDAz8qViYkLrvGvxt3G89pl7j14WHwkwZEw
bdzzD4iGQqckOgu2ijeP7KP2Ql+ea7M98/LiHB1hnF7j7S5TP/gR+NvVx3zRCS7ed7237QPHvcOG
JrvjPqiC1cfkZes22PXbK+6B8m4IB18Jqb/O3fVOw/jV7T28m8Osdpe3gx9yjwedf3e/uzTcx7UF
jxh8eyWvgjUFrul+d3aFkec+bmQBKI4Q6zvrg8v73Hdr/4fm3jy+w5JnN7LcH6UfrO/uvWC/nXlk
L1ZPmL7S/XG/fhxdzC73s4sXlLrY7gX4Kp94yIJtQK+4PxMaDIGE6GbiZmeRi7Md/4BEFZe4cI3J
brYJYLNodW6vB82SAb4yDOguuMPoULAfeTdXj68gmWLgEsD0uvC8kLjd5vZexoqZqxnuD3rM4k52
UcBw0W0rb0vW329wnzLtP52hB/ubkJlQJdtMQaWfPljYXh6ls8fJf90RWM09VgoOC4rUne7N6Nza
e71dUWQy3xA2aDcPtns+312HoA0172bZrdCxId+uq6gEFssqmyxSDEnqUkQOPjMLqRetmk2cI5WR
hRQBqPHSXNu1WwUQkYLBfT8vYiL1z9PnoHvhBHYSJzH1isx3QvXqub5gGwv7ILhytYtobV6aYbPN
L08xaPwU7MctA4F3EDxoc7GX+M1ykqPcQxvTB9KlTVDY0nmSxm+2AmJpnqIcpZqa2quUNvfiMTO9
E5/8q0scpCRB1oVHvWHawkOoLO16VCT0DkqyjfzD/qE/jY/qI54lzc7aS7d/8Sv/r8LW/8so9Jd4
NkLec2T3/4dQ9Xyf/K+/A70/Rab/p4vnQHX1chiVnn/lzyC0ZGh/gLAZOLQZOgkU3D9RaMnS/jBQ
cwxGZQBzAO6a4Xf/CUMrf1i4jgN1DhE41CbPad6/w9CG8ces3ItCTYSOYexIaP09vP2f28OfCYZf
x6G/XpIkvMpR8wnLFW7FetvX4LpPCpQd9w+Tw1+j/v5gIv7q6TAofKxl4WoPQJxM9R4tI0KPUlnm
gjPvhIsfa1p4q6QTp3rLUCvNHWsva9K+ULRTLHHH2p7//iBa0fSWWkV5lAfQeJt2yC0DLcUL0182
KcKNOAL3AylSOw+UIZRrw4vT7kS05di4BdevMzlj3FbyYGLVgCJ2GSDOnDs3y8YtnjFRN42VVUNb
buwsL9WzyTcl/cRr5djQhQs6YsvWqJssD/oyN9dxRV9GOT/FkvvrxpGz+bqek01wOFqorddIi5DO
dJ528akT+MsD42/fQQrpa9OY3qbBez4PSEzUC14UzrMjkYae2NWPjVxwTasd2xGakFB4tHt2Vme9
sots6UQF0bHGBe80qKX3HcfYE/WtbQBxio1FzglOla+zEplmxKxMRZ1hVgE6BAlSXSqLhY3Pn3Pg
nelAcqLXVh6kTXsZqUO8Nhomh0uM3BYh/bJm1w1RIKnZcV68TV0Zb0imOptlrQsOqhd6zuqBAEf4
ODWedorZ6thCCp4Z2YbKU0gNBCNpKrdT2szTJ2XRpmJ/IoMPprvSbLO1KlhJzLJVF48qVF7ZwpHb
gmcOOVjj2rQrgsGKiVuwNPJGu2+XTbctOGdSFdEUj9hpbadYOcROPbAedMvMcM5aH5rhVJbTGJOp
QG4oLX3dgBgCt1AosMhSxEoLU+37cqrRepOdkx4F1CcywkdMxRY8E7XtVYY6S8Q41WFXRkXmdlVz
gvf0WNuCY5ralMjOhKJb5Nk3dV6WLxAD1U4E+o81LpyarWkTwkYtCzLTzJ87Uya565DuFMTrWPOC
Z06lnLapbmZBRFLojNX6misSWy1bTME/i5r3SixjYtSiqP3IgJDPYFJr2RkhZtwzRZdplZURhKYa
VwYUUx3eF41bpKSCPl2bJSnNAtLrxDV6/V2LTpXGH5lwEfRQ0SmTigSYWhv0NyVrnhMlO8Xtcaxt
wTWVyIDSjQb9RtCc6G7akXVplf87MZT/nPhiCQYdLMq7DgPPR3DaaQbqGLL8atmEC9452ElVqgYG
nqFZWavuSFnulzU9z9XhNs5Ajm5XaLqzqLWhmrWVO2YtOzXFuvQciAS9I2i8TMCaZvidvnDUglsy
opOuxHkW8GL0UGkHJK2VnRL7OmYmgluSrO64bCYwk1bSPYIy5sB0+N2y+RYutEUkNVXel1lgZoUO
NVbF4caTVYOFftntTaQgB86GNgktsiABEMSWHpLuFDj+yLwA3PTFVLgl9SzS0HIt8S2NG8UtyXS7
aFpETYzGSLJ+sKA7npXjqyT155HRtMs2ws8U8YGJ17LVM5YArDNozLzOZHanG7F6Qujp2KQIrhlV
bZpqTp8GsZLsQLiMR4Q8kmWn8mf64mDkaqwrGW+LJJBTG1HtqnrCg+hUMOzYyIWTMwK7S25TIwlS
mleBLRFwcgBEvGw9BQetJMQ5UgWNN+mTkzRBksjLbkCm4J2S3GRZrOkJJpzZKDpQHDw3lXrhcgru
SbsxlnoJtsLiF5wVuRv1ICNdNCeGcKkt7FQZ+3JezQIQXTum9yR27GUPTkNwznFIS1WN0bhFkRcw
QDWy8EQWSd16Q8WVFjUbwZhRD2EiMKWa+akU7BEjFIkGgMnWaTJgvku7ld2sBHNd7EjjMlsR6fyz
jEkZl9QkUDmYoeUxzryGpcOy69sn8ODAO41h6Admo/VaHi+KfPxoJ8lcaCuCc2ZRFw0qWDLBpQTi
JWTlkWknp9RJj0264Jx6bI9Dm5hJYLaoirQBH/GUsk2WuZBIrKB2cR/LHEO3pcabmr3ZPC7zH8E3
u9KeaBxbSaClEhLTI8pZh9G2l7WuC94Z12M15m2NE6jNfN6ti+kUBPbIdItqsx2EkcbWQculBLne
RHtlPcIfi+ZEzCmg+ocX0nxC5KD99xNuVF7PTlXXHBu4EAhqWlsr6prAwHtoOQ0TcncomVs4cuHg
TEhhlonUonF6nvJVOSw7M8XaAUsFVHuYelTs1vy8KYrdNATL5lrwSRm6Lsx2KEaMUpDYJcuOShGh
VuljTxLS4Ry22cZU6BmU5PxlIxbOSqellZ0kAzxmMrfluNN4egLXeMw0BF8suCaPTMeh0CZZdp1o
5G5GYC/bQTTBFRnIrHKLYQnrQr/p7F3TRsucfE61HL52GAjYaafjuNFBidcHVbLM6EQwslLoUtcR
uCGk0d64MrnTpC0MKGmCF1LHjCktYXasifpVlIPQUBtRrr7IRETBsBLEC0Rms1HXUhdMah1BTOCU
jMERK/mEqB6ckBoKc3ndVmg8rpoXy26U88SYJLJw7IJDFo7ZDZmD5vt2At1AwqDxBEG9ZROjfjWV
Jqay3da4Zxp51z5MEXi6Qs3qwaq+rH3BN2NZzqUsbnDCF9lVrgBIaPP1sqYF56wHC6oiBP5Tlso6
Qem0l0JbZNmkiwRCdWsOVjfOzlmuLJ1fctacKOY8Yi2fpccH1sIzDWx5KpxTq+x1Xk3tSobu67JQ
xGfR7EHjeZlnxNSwy3KqNjy04omD0zHr2UJj/KRwOeigk0uO9w466CR9OsuL/j1r1VPy58emRjgs
+2ZqNHWEUIGu3BoWaEvYsqzjz8zhUaGOqI7CFTkBRkqLiGc65SkW7WPDFhzUamtgVxkaL8Z6naS7
SUqX3b0/UbMHs13YKkUcDNtWbpM9oBTApiX8VF3osWELrmnxCXV+VW8Fg0OH816Wq/MWiYhl14hP
Xt6DoZtyE+clncwwzTpAG6HTuOFgr17W+ifq86D1vFJQZdFRM4yHplw5HZ02EY1PwTePzIxIdGdZ
DWUKTbETRuOAMpCYB4mZsYVjF+KzuWRPfHQ6M8wd0q+7eFJChsf4sg39k7XrYGaghCo5XdWaod03
5YVjxMCd8owuHLshHBej0rR1jJmhfS75lm4AUgi68mW7l1gn4cSDJINr1wxNoMEDTY3MTafZ+X7R
eaEIbtpEWQUQim2EEUvhq7Idn6Ux6o6WtS4cpDVPVDby2kTlm1ldgflS20Cj9BRz/jGLFHxVxk2x
ZVMzzzvrwZHTsnWRWGzhzAgnaYpEsGXolRmOvW162UDtx1LvTzE2HBm7LNxzu3JKWN4XZljxWTwk
T7T90FJ6tWjeRRoIQLsdqlLYTJ2rANLJOXDtqnGKjeDY2AVflSpJa2ULM1NmPXB6jdlOO5ka0sLB
C5demUS6xCU0b6tKHbaSDeQ16mGXmaSoK2Up3AYwEkYztslVK0FCphnscdl7Tp5n7GCfsVMyqXKK
VUVoMg6kXFHcXB3sZddGWfBVsDqWThVjFzN01t4adaX+SOrUWjgxgq/2pI/KimEHdpxC9aPaGVzL
SU9Jwh2zGcFXJZoPXUMxdi3JpfOyqCVPKdJTxX3HWhd8lWWQzkuN2AwnGikB4E6mKwF6umgHhgLa
11XNStpqdhMZYYliq7Ad8TDIC9NY9H5Exu1r6zrQWFmn49SmWa6GZNAo6M/LZeZuifINzLSVqKsT
+Gqn8xWb5GJtxdrwumSfsRzBVQe7As11PaL1vrAgSwcCDaZotb+sdeFcNfO2JZlVwt6NQV3jAml7
k8rzhasq+CpqeUmVDLIZKlzqLxiVJbePDel62dgFX22bUamVDCcflEeNy6zKX1U2SZtljQuu2saK
U5HCMmZzr3xtVIfA0OtTki6/diYQcXw1SKPH3t72Ay6phr5XrS7dGeZ4ilP8WOOCp0qDM5rGQEyI
r5ncL5p0CpqJ1IueBsDIfh16prSK5ACCHY5KFZ/LqSKtwVymLYOZoVT6a/OcJDZtB5i7bVLDG6JW
d2sdjIOLVlVEDw1KD80xVTLAlhWlH45e66saMdhTvD5HZl6ED8Vy3gJTjEgGQqQQexgMvhmVoTlx
aAv1dH9jICwRRVTR0VGLHFNP+tEJlDq33UyT+7UV6b1rfWqfGoRseN+dOUqprro8U29zXPEX7nQi
m+GI50Ij1Th7o6nPHlFVTn4U+lguczlRuLfXx6TsS8UI+4rk2y4xYkAvG9v/funnm9M/NRv/TJ7g
0EVbaITohhFmg1RtqNyzzMvkEsRZpG8LPx945xd0jBdFWyxb8PDCyHu8srCxJrpkQhdXTQNgVtVF
jy1LBB8NRlSXFqANoWJD1k02iO6NurEsrghKxK8+CAXNxCQTHlsSict1nYIqdDKa6YQZH3ESEYKU
zLB6sOxZITe4iVecZK+xDSzLBqGlr2NXaDSmcYZrikzL5p014NEb44rffm9Ex8YuHMbUyKNBma8p
VFPVQJVGZ93R1Fp0+URxwdexD3ILS5ZwgcvowAtfyqzuo4HQxTIMlWXNX3VwdWaW2Y0GR/uEc1V3
7cmyVtGgS2zZ7irikZjU5BWeunjoxg19sGWSnk9FPZwIux5xYEtwYOAQh9ScrZJo+QB2PeyxnuPU
zmWppZof5WRye+Tr4mUuZgkOPCBMn6lWboWa2mQ+0bvmAhU+2aKXL/KIX5cCyITJriJEqeKibV01
0xMP4Qx9UbQEhSpfWzfZaDK5wb0LslfgRk5Z5wJkoN8scgIRqGTAYLjOcL8g8jicIbVGw6mjywBW
lghVsh2ly1lsIBYDMIfiVV0Nrl7sQVq07DEg4pUUZJ6LGFtP2JbqdN/bkf6jc+xlIQ0UFX2deh2I
n2ZQ0ToA0E5gq81jahTcXzbzggPnlTYOAyS6w3Fg7GYA8cOlTuLihIMd2dxE7tFSrdXcQkljSFSF
7gfIwngWXpHL3gIi1TnUH6VEqogVOnSso01kK/UNhRdIC21e8FeISI2NrIL+yeh6xwVHZxFKvLIW
Go3gr1mr97be1E5ISKZdlEUpnzsktx4XrasIXdJzEIwnie2ENkHxkNRbzl3cNeOyq4iIXSIyyr+U
XnNCS2+zTcOT0o0bNizbyUT8UhXVU29LpoM7YQ4QkKGVb0ms1R/LZkY4cDkg4c7Qq5h3U+L3AEbR
0s2GuLxe1rzgraaV5E5qcSeUcrWlvjEVkAhxIocvClYhlvl1N+jypGQkbqKw7jJIYlWlubcAZVqU
yEct4tfWSy1i2dBVUcgV8JakJhkAZWrIss1GVBipZRPSBFYdIV5iACOFwLs7atqwsHXBXevUcGoo
0EHNIqeICpSytG5o4SxcV8Fd4xz1oEDARAiKV911k1nJRU+lZSV5oGsW5r1AvVKcd1GYNLjWgxVJ
u6BVry/DDFgioClNIqe0kyEK21qWA0mTspeyKunrIpMXIU2dRnjcq5UUpiNAe+aQqaExIH+4rHXB
Xy3m1FGmEylMnFK5M7W68JsxIe/LWhfcdWpyCEHQUgqjkrOgR9xtNVJJWbbHi9CmspK6jDgFJNdI
UXhSx/O9peXa27KxC87KWZ2zOUkWFlqh7hJFam+TcjrF1DhvKL943Yoop0lOSgp+Wykc2oE9qizO
t5ElT8te5rrgrLoFTsa8xzZWTZMajk12kUblwoCSLvhqVI5KS+oxCi1DagKFs8hlU5IsuxaIYKdo
MKtGygcp1AejgcyEnK1GtVuWfLNEwBPoahHPnAwppFURT5u2aNobLTIbbeHohddsXFKNFLEGKjQr
1wDYGMcGSpJ9Ki9zKBH8lOGLlBaBgznsbvrgaY0eND1NlzmUCH7Kjb5iJMFW0/OuPUs4zzZ6zE69
B4+YvIh+wi1AtTiEmcKE98VGRbHUfW6O5anH7Lxj/cKjRJLspsEjk9ejFNpJb8TQCWfyCiVOfZi3
YJpwzdq0Jm/R1iCqrwOCZhelzqSQE7Ac17GmorqkPiXkdGyeBOdNa1NGFmjClqwxbSvrse52CC8s
u1yKyhkpsFCOVMbxiozGqG9lzTDvasR0umXPBhEPlTg1p8yW2xXtlSgEk++4zhqycHcQMVFUUnUE
0mqyqvO48Hs+5JU71en0Y9HCiqgovTeSVEFl88pyGCTTE4P4ZZJnyzYHERKVJVwyU7WUVnqPuyuo
w8dVm0GrZ9nYhbM2ShwpkjQjWhkcCiUIUUjmhz508bJY1yeJ20EsSga0PyE5jde5KsmV31RIcJt5
xxZavUiANpC2riMbhANWo8vuoA79OW3yeKFVCrGoSXOgqyir3Zr0VJf8pogb0DIk5bK6WEsVfDbv
K63Me7tdj7nReY2NVa3A/LDQcIQTtwWLjRzlsbFussJZAQkAXneNLnyViBCpOu9H2CWT1mnbPPDR
qD4KayRPi6xSREh19pCNZVo2m0HTi2dDyZr3hlanwJdH9vzPxMuBUXYW6E3ijI0bx5LaMRw6h7I1
iZTxRy1TBSy7qOM4cVE2P6tkfnHAfJIoHXTWR1FncrVvNp2UsvjMQEwtUlYWBZNrdc7VpJccVOyQ
TD5r7NrSd/k4SvYKqiQ8+oCuvKxxt6iyDuSxMqmbPnMTaZLoTtKhKARFr5xrVmiZUpK9ttXIS9dS
ZcY1V+KlqW6Tus+b0tOmyJHDLB20/FViWlOr7qSbo/Jkzb8CMlstbadrk/Gu2FaRk5Y7K7GyamvE
dhM/9VXf9iBPrgnrbuS27QsIMXNK9czFR0Txq6SOShxBlUSts3dplOg4eczpWXwXAU3QDq4OnXTY
d8276LJW9Iydl5RNZucRZbCpr+hlHl03A8gQdhBAtCeQgAFeml1bbZ8rkD5nscwsnzfc6O6LriuS
FcoTqmbj2L1tuDEdyqH2B7koSnx/0k/tZup0B/UFspS00I0utOrCrhWnTb2x0016DkiG2pbeODLb
fi/1RmkvkFhr5ceSFoMq+4NSpnjo1YzZFkT0wN0Z42OpnUNebUCbbeuTFqKVr1MhG0nrjnabpWC2
1SDjASYzg6lW7SY2Kgc6kMVmchPE0RjVFxmvqHHVxQZBCza4u1TQ94EQ2uBBDL0qpLdJlWcXjjoN
xdrBM6jBB0V6zSGRoNjF2WTbaXGVsbKZRdd0Vk+rxOAG2ZFeQ+oLZNZI8N9MjqHSwqNQuYtb12BT
3KwTyMdKT6VGOancFABEK3EHBphKjWAOM0bILtjNSHof0EetGz3U2HFNO+NZMSA+KCucTm7EKsvI
VqACKmLitRORIPk+VXZkgvYZnKvNy6CRcbzrU9VO7trIaIcOFejgVUk93VQZivIlLdaSjdnXhvmc
ErXIflDZkv4vc1e2ZKmuHb8IBwgxvQJ7rKlr6OrqfiGqehCSQEKgAfh6Zx3Hjbg+tsPh++Tnrq7a
GzSslZkrc4dbGYt2omqfR/hvTd57sZ7Fim+VnLaxWwbE0GEKP4nrRBX4uwdVcdZhTwTtyj/xwvpU
IFrKdBg2NKVT0Vu0W5chL7Tf0/0nAgi26BfSAYaxxcAFQjx7MVXjIZ2CQZaS2uTnBiuM7c0Bc8u6
WltkcfpqvaFcp8l8FEgNtOoQVb2Fc3fm0h5ygaLkY/hNAG24J8SKieW7MfsU/9YzJ8ORdFPa1TYI
OHnP0fLNCZSWPqL6UmqUCblc86meM7/CrZNQbPN4jrEZZlNw+zNZ8CR/GbGQieERj8l2RXTXWNxi
pHohT6UxBSaH0cgOj2Oe82tIZPwFHvMD/WXctCAdaV5uU+JSpCYVsH7N4UWR8AT1A+edeKYyCewX
gyE8PbGi6ou9Zunam+5uHbSVyNGWGw2IqKFdJdkbYlWolnd07yvCr2qbR2yeXDM9vy44TCjSCMRa
8L6FpDLo6/Bp021aoQUTpqXDlodveRQv++8o7dj8dfHFVIna9kDm49ql1O6PPcyNF9kOuLMS1Qyh
kGKvcdhEq6k1tJR8OnqKgHZyLmIPF6MTRh3zpatHmOGYPxg7m7ZQMxiF2AnidPiFlLWlW0kgvXJC
mO8Ij+jK9LiizByqBsY20iN6TVWOVfUeUQNj+HiDjRGintKtepqJCvn3dIssImQqD8kPPlvwgf4Z
7JzqR94vpXlb9agTxKitdHL3XSzI+h6YFxDwiC2e+GnoMj/DvchM3A117PqRJ8fA8mL1OEHnVJJb
6ZPYJ/VAlQHoNpddytdmINGSvK0ubPGhoDKnf1yE9hA24ppVejgWEuzJMYnJMt8bL5zSsLRfPXwr
wS4Vzz0MA+IPvFYXurpcy4yPNW6SUH1ZJ06z9bj01g+/drGa6AfiOmyCJUqMoqqOmFqJO0kz2cjA
52bK2UPep5FpCUJF40vMqcXtUuS+hMG3Cd2vTQ6+f5TFENyD7kxGTng0jP4cSjomGDAss5J9RQXi
BGwJSzkyX/fLqMKlNHQ3K4TyZYAnLTi3CceEpV6R0BRucOwrrRJtz/FMlvC2DIEquH9mvJfhMNjV
WET4hDX2j87gVLpbRD982sVAqtIkoNJly4a9gr/0onXyWPTUuloNGyewIKdhHb5Fnct3/YimQ4C5
meHjL6abrZj24hCSZVpvwJ5GWVwTohYYbU9jQre6A2g3lPUY6238yIaVcuQyVH0IHSLrZjohrqKH
T42EZwDrH0ThZhzwXbfSd8HjQY3t7oVNENs2FvOU14rgd3xbyqJakDslhVanPha9LE8q8XMZHxKG
mNwbolW8bA+h9JKoplo2wva7dN/xrmqT2GHmQFW3uItbTaJRjK3KZaFUY6bPrr+2expNj5MtF8TU
d9u+EXPYA9BHVds5Y6p8GExg37tIZygg1tmS9XeC7753NbKZhf9FQ6igHVuXRCEmK1qVPVNShrRh
UdwFRPVtNpRPsUugjmXVwn1Vgw0D1vCHd7vfzHECG1d9xXkZE157yqvoGJPcOVjJ54gcE7VSPdk+
Nhyf801H5BZfhSn28KKGffF3NN60jRtrJM9SVCI7zgD4kGM77v3XNSxYIA1ZbJHMDdKhLNeIVCDj
+oo7QEQ/XLEVhNWCjF1xYqJK+9+iGtT8Mpcu1exEddqXCJ0cclPdZrEpGbKlnZZ+aXgyaX7e1Mrj
CsGviZp8bSIcTk8hKjyOZkoNVV9SqLrcpatWmz/usYw9g5MGz3bREGuZWpoZz6SEkJKlxWcHrVxo
ZM805pWKhKTDc6U0Ln4ErfWZ/RGtwbPfMPekywTF8Rgc8rugcBDfKznBv6SOwiDSb4mvRIpszlmj
s6q70u2RrtcezkbJYdnVJLHfNpSPWe0HuombLPdz/gTCO62e+Z6ZweJNkMQAHc4NV8DlEDCAjJWd
yela0i4Tr8PuMvWzIHwiW01VuuKgGKo5yX9CIqr9WhOeD/wb21iHsBBWRqiUagQQd+YyLr1ARh3u
NYRNLoPhMfySkVMQ4QHm1mJpdRsv2CnjqHpJw+HMCOuRwWdRgoEROJM41Fsz+vWaj8PUXfreLXiC
cluTW1QotHxFTCCVx2lPPs2t1A7jsrdNp1IeV0PCLBFkC+bk+7hXennER8lYDxuCYfz0mNcL+ZKP
tIzqKl/zpC5G5eCFXEmbwJsejnDdk+7oOl+SdRjIcad4PyjPva6+2qJfZ8xSLmz73u3FLF299VE6
2jrpY03voh174jHexCTSejLVLj8DLvNs4JiTGiykwGbTDGkudPVqVChgKKfykFYLK34vEp5d8MiN
swo/PwqQ1udsxCX1bd+6oriuotTZG0twnvzcNR7Yo5xt5h96Pab+fo1Qv1y7QRWY40NfH8qrVcts
/yTTrvwBQYtF5mrvkl6fO58K9yYnOGM8p4YO/ZMPUYo0Uo0J6O1V8kWaM2joPiQ1ApwK/TrHoIp/
7WOZqOSQzn7NQ03AjYYXWRmC8t+zMGWXzYjAi/PIxICJVt5HbkTi2+Sy34mTIsP1Ktn4GnCI4PkA
KuTIuYzXqMNbwH425mbd4aj+Hk+TeNzQA2a3hYtmzE1bF39ZtcM0S8pnXn3lnAs/Nuin5uwukpWU
3wk8j8QD0rYzcpwF9uE7Wwz2ZCOzrsow7oWQeQxnJvS373RUPW4wCFjRaoUozs4qhn3MBdx7aV/0
QGz/sVVzia+Po15uD0VQw4jdNmxW3cHJX7iasD6ot3RF0VlPE4KlL2Jik7mdkdmSnrzjUr5k2dSP
svZyI+N5mCg0iBFqu1dX+Xx6cJ338rQIG0Wm9rEqo5d+Moz8lpCouRNuPrPWKiFbUuNaLLAqE0GW
NrZexLczdV31qiY1UJzZZTa1CXfl9HVVFEApnvKOTbDshcXcgstRkT1GS7DAxJ3slDj4zESy9aW3
xVPElpVcZ88oghz2MAyYdlir4T4ddrmzetxx+rys1bZmjVaz07htWLfUey4WdxPHoc+f4C43etl0
qhgsg268dPRJ2jgfYbGOtBtxpDuM40/TMpbFIZ4Wz5YWU880HODQ0KtbVJ2FvxYlS/LDuDjGjiLF
3ryOu8o7aHKRZn4iBU/Mbedl/Ok06TSXN3ykYYCyJgnSXuLNurIl6IuHew8p23Jx/Q5SOe8HjZRr
h8+WnwuF+aL7FcFk6e0Yg6VpszwS01GsmCiDwTMr9/gGPbvUP1k+lsubK6CFfUiGlG5o9DD1lD+w
aZHzYV7s7G/zQPLpQjtjcdonzscXTudkvcVQKqwn6lxYWv2Qmk/rsUTEpXqR2L/wcxB7Yk5ziubn
IfcLnVBUlSAwPUAsUo13g1Rkv/c5HrFCHlCEnB1xyTZGo731eccVbyKEv1XwlR3zntb/Gu7yiZj8
E1iRjVD9akHZZcVdCNuWURtoikCU//jXfv/f0EZDOuwoP/eXYY3NDfQE8b1UWv5r/NXf57vIaF2B
Cmm/ZLpf6rAk5mXDtMHjv/bZ/8bsFdk+G5UiKtrkPLmSfhDfPmvl/+Wz/5WS+d/hRH/DGkWWSs2i
Xl5032U5O1BEkaFno3N3yaDsimtMUAnW2pxEWPbbuGfHGIbJv3kl0WQJzbJ7joWEmGWCoguRuXSq
5q2O6LyluIJKTDS21I0lfmCZKOtOxGjEUQk5EYTVDX3E7qKqUMuVeZ70t0lB3N5yNOP/69r6HxiK
v/JK/2lxrUamkV+25eJhjhZdB66rKGthcBTrttI7MJQ663aatYACotI1PbIztxoqwCTKgGft8Vbj
AA/IsspsNB/XoVvmczWmJLvNfRfJZlKYkUNespVRBaW0mQe13KMVz1EfWTu50sKfdlmm+QGayIBJ
hanrUctDi26unxI6jZHDTqLHPXAROZkdhlWLoiVzvwXRBBwG5CRzRtaTZ3MSXka9gAOph9yPiLDp
hm6IJXpLdNPbyaRZAhTF7Gzpm7jbkDVKAjyADiOL1sVfablW/n4sc4YkcBmWoHj71zr9P1mHP0y/
1bOdf/+2d+/T3+Mq/5NR+B3/CYmd/vNfAjH/H4ZaflIg/7NTOEK7uefv/+wT/vkf/uETXvwbBaCG
wLsEqXfxX7mT/5FWCfHSp4V4XkBxn1NET3+mtv3DJxz/lGNMsYIzE83gM/459/oPn3BC/g3WxCRH
pE+KrOjP//d/8AknkBD/Jy4SSZpZgr+OxhfR11VR/p2ugq/QTEJaxAcEwK3s0KFNHTE3SWbn73B7
kfAS/dUioeeO0hppsvnezsBVt48Mvt0fDEqk4odNrGCHpYoi26R5vsFJMacsdc207TKrrY7Uk9VV
z4+otSSC8KzANC84ebi81XrfVPJghtIiymmdwl5nc5qZ2xglbjk1Y1r06M2SKUPITzAK5eSc6fTg
ZbavtNmtMcvBerPJ10EbIy/U6BlZWXMR/oRxsj8Em0lxLEGn13wr8gNMg0QL4Pl+hVnBy+xGhW2k
C+xD/RDBHvMgRxfwoxzpvk7/jDCC2S5+RvQV2z5g65be7DhRWMy6pi98XPfI8AVshiTnicO097N3
P8ES8wa549ONlNnSFEzaY5Kjs9h8dZMt2fCQSsXyti/Spkjp47LtvJXzZFq+BXbwECLf7xIDMDEt
kUBZ9I+QNOR1Keb7zK39xfbb/Oz8lB9Kz8oL2lvSJFtmj2lmfwPAW9vEFA/oBOaL8dEVYP+fJNoe
00zuTYaT/ziv/OvgvDuh+9uPBXKHH5OBfFRC0GYGsNfSbjJfpxGG5pKM6oAC9yNi5Q9AuGmNdalP
ebz/TPM+eohTNx0I4NCazjuikUCn1ERz/ywr97ZhEzxNE77qXEYO5ALrvkoMg/2AF2l1xjzndIiW
fG0sqt8mYSPKqxKn5fqCmME+/hV2I1+Jjzny3kLh8mej+HaB3UGXXhfvbfqr80NZYEHqKGqWdMwC
uRc8pdVx4pm1JzCM8e1EdloeqoGZ/tq7sniOVqsStKRb5AcBRsDA5q1NfVIiP660tIeibrNVCcc3
gBBZ+WeKmd22W4ao+Ip86SmLAgOKZOOEX5c5m1SLgtObk8lGOCdQtrsnFoOBuCl1nMy4YubkGf0K
eS/2omzgOLienejNY4KwTBhi4WbhJCsaWETs6L5t1zc5t/kblm3a7JEra41QKIDm8WjPPbxN7uZO
TH+AbttaMaUBYSNR4BoU2+4d6splOeipG6LldeHdBoBLyK6RKOqReRz4fbKmX1ih09bk6djYMvK8
rj7rulZ2Aqu4RN3pb8YqS8srSYZtAowAaHQ/LwCsGqgtopuQDPEZxkprjdY9bWgUbYeqJ0hY4p1Z
bhf0FeAxJ/RF7aJWTDLWGvOSHxVA3/OQ+ck1oe+srSlj3dl1Eas3s3ztZ539iAIct8rR95hQDlE4
bm7qv1Cdb6ciQrteRUl11KWKj9TMSB1BGlRTdmVek5EONeZqYccNFKqzylySkEXtLMxeS+Se1pXi
8pGLfb9+DmpSCQQ3FeXDwgm/mbtJXSYIZG9Ajq7oQudwBLA4v+lxi260DWkbtC3vyj2Id8a4quWK
ZY+gTTyMFLAuzT5/ZO9VHQJMQksZytOyJD2r5Vzwm3JGKHqs5/JUAm69DCSPG+GyvV74VN1KYIf3
WtG01ZWIzzHl4ib0IbopaUq/8gxubyAdlnpZ4K+97eKy9Kt5jrFP6r/+pLSbeaZbV9Zx9denql4Z
kiSR4OQrnrd4Hfi73M5vf71B5FbHZ73uaVuSz98Q5eH3vM4Ihh/7d6kBAa6BRleMn4YL69X6Um54
JDh7uwcL7RAAz2Vo+nlC2pq39rjQHN/PhHAE1lGdMicRsDtV6QWd8wg6bSMPpvDhUA5YPRy2oTD0
y7+X3Sbe//r7usoRzFrkw0ku+InYsOr+r2cIyH99idfRXsqZ9usdGzLE1mLr/WJLVt6ptE9/rcLG
j5ipFO9LMah2mXfxLl06vylMQnysox/bsYA2sS79hqMPEwbfZRKtFzBA1UuB8Y/neVfRK5/Aqw3Q
7dYC009ovFV5GxLodkdShj88oF6VAE4xArdXTTKraiq/pVlWRcUFVgwr8F8845yQz2pSD/4K19JJ
9IAC4oTpGsAX6QGQTc5eaZwscz0VmbxEaEZeFoCM1xXRpicb8odOx88AHp+2XJ1Xle6tLsOhz8KJ
DMtFFe5I3HZ2afoxlaVuYsFoW7JFXeMCfFw/lQ8hNVjoZfKlZPs3zyvdpNKADc2BXu1jspxA56I0
9w6LCdjskc92riu2yCN12XTodJkCzgSkU0acHRiv4hq6UXqzpBC0IPgTMUiep02uCgBZLGPnOccS
X0I+Js222PfCJKRZHTI7u7C9wqiY4/nrF0m6H27ufmYw1WsTFT0nczD3uEuqBryDOicJGQ/CBazu
AkexA/dz8HsJWtLK/Ouqs7Ul/b68bT0Yl8IX0c3MfXRaNDR9Cg3wKV/6CyjXDQc3Lf+s8XLct+Ic
g88d4TeMK4vvT4vt3A3gndPSpS3GQdN22hL5QGRU3E0ZmLEyWNYsBS9vtkHFjZQIVxpzhDVO/ddO
gZSNQodQKrNc0X9/M3Y/TSAa63zw+cmWKWIoE/mTU76BsvjklTSZwTjCDDKiS9xWCxy3Z56gAUq2
8+4ic3BZMR7iagW7lyNujIbyyEDZ0c2TdhP5cMsGYLAIalxbrUJ5UEOPYzAroquP9xUcnrtgv4oT
hmfyg0umC1hYnNW6b+Afo97FBnpnSW36iECO9MSC7xrApdWXEaTkU7LkAX4wQ9yqciif9VyQE6ba
0rMcOxC10cDXlo0Lb5c4KWC8UlAFr/OkeuxYekE1WIqWV4HAGQSIPRZfz+/3ZRweqiEZjzirIfDB
iHb8CJpp/jZvNDfQiHF3KXlRtSlAVVEzjWsEggV7LaruF1Dr7b4DunKHXnNotKRJW07T+Mhjo5vd
GHZJcEkfunHuBlx5uW0xpJqe5gJDqyX1PVgxZY5zLOaXcZJwmA6R1q2Dz8UPVanoBCuwuV2zeWl2
hAlcvB/z65YKf+TgpoDulPKSqSW5SXNRnAPOq1+r02D4ChE9wGHaY5kyeZtU837EuZhcfE43YNhr
WJupjyrwLRSHDIYR0w0MFogPXIcF2Wthp61lPArAsPO+uuV7wdpiKhxqRT3daa7nVkgJIAwkUK3W
eH5WgUsw/KgY8xLjZ5Msth+eRLYWA+GsYXPBntAdhLbI/H5QawDNkOnsEJQTJ2P6Ia97yOYODjL+
GlOLWR2jUm+7PWxfQOdXj1O3fJbQoOdyGd0HaGV/4hfLL1Www8EanP8+tvtXv26nvKO2zmHgeQGP
c03DRsEnb9tvRsb8VzkV8SnKC9A/TLZcpvTMBeC6rOvCaYURPC5E0BOQknUW9THupFJ0fyqEWB5y
JMzXuJPfLFrSu2Tm+pFKVTVB6VckScjD1MfrVWHg4aVCydgi/ppfctBGTWpRgNrN5Qex4ReVhfqD
G/1pJzO4CVxldRWX975yT11MkYtM4MiMa5nAoGjGbdJV/fgIupaDXVlxqpm1+DZU9kWgtL9CLfGr
qNzPeMhRe2VR2io5UXDECS4zRvbc4rhU89ET8ZEHgfRdJt6LYcftt48IYHTmYcYeq2VJab1hKP+s
JwziodRAEmKZkzqX8YAePUZanS3uRqXI7acI5qRWMDhrPPSvMaUJeKdqKG9YivNYw9gOpTJpqk8B
het1OK4K5+iM3q5mkZqOYLreS7CeZxRc6h1DjDgUq+G6TXCejnpdnTvKp0cIKkLjksHcQDCo8JoI
ggaGyl9dvCLzMN6eN1XmZ2pg68vTgtR+CUPbDfReZfl7OSxfhaLkGBdyB+vtsgZ+HdFxMV3O6niQ
2PT79ISArLGB7cvnS/2d8hIhbSZ3X+DVuh6sNL/DEqHQNfMIH2iQUAhNV8+kL9wjJqgtohE5hER7
RKYmM6XAYnPdKxjtaGpRYGFGDdVSvU3Q3Eg+01NVQOkDiv0nxnlkI3MkslGK97TMpLt4XHXnIY1e
pE4vaQTYpaMhPtuU5w9eGoiakv0U9SO7JhVl7aBVhVOkR5wnA/84RTNpBrfsp4DHWOPaTtUBTTq7
sIxiOaMCby3f46cOhPW3gNiG2nfr46bcO9LPh68qIPPd0ulpiVLxwighJ0/n9Dv6quUI8ekvg3TT
KxAmnIWFeQAr8bDH+n4s1CmUqLQUgxUveAl1kfm4XRINc0os3A+58tsYz/Vbl+RwjQZxwgUoXsRQ
VVcJSK6euyVpbMa2NhuQI+Mx3X/KLCFxXYESuA3UqqdASwuHHmGarYOkQBIZH32127Mc9u5AFatu
fMdQnkU/CtW7u6Ly8DIfI/+7E+X8ChRtbMuRV0cahQzD3Jrhspy61xSw4f0AN/XTnmfdXUC6/C3r
yriF9GkA+Iaap8PDzGHr/CUUqWrh6Jc9cN3LCQoPqJMhnAh3mYV/t0rS7C5Lydj0o7P3AodzA+oL
uWPbaICzbeNpnlZgbQm6+KaP91+KVnsr1t4/rjDYPa2ffSiKlbzeMECJxtu4D9rTFeUbgYNFksNM
sBp71ayR/eg9aNy0gLQIjoDklPPM3YI4ew8grb5newD1AwLsygFQYv1jiBHQx9sWBtYYscoanG38
TUXFfAqmK16GpYgfmbf0VlQTwIU1RCjMq72B+hs+XUo+evhOQ0qWp0dFhm8l75GcSKeshadRgSlk
4y/Bl0td9ibg2Mi5OeaYYfiCb8cPGGy4p/unO6RLQ/a8C/p9zuler7nsXe0mWn1RSu0HXpHlQ4N5
bJQo8dDHpJN1FqMScU6B0gCLXCP3ZjgD4IxvVC4+bUTRQ6HaqB5pOvjnpSQMPbsQpJ10uj31miUH
9MLyrFUGBRMT7hYtqj3oghUX3ydL6+YgX3Q16qdUbbgGKM7ZOwNq5zxCy3KT6kzeu670v7ZV4hwf
DSQ2cmDPI4Ke6wHzy4dV0+jNgo4568ql9fAZajNG0nyPDZ2uhdP0B1cxFPrFGI4WTSRKpgoZvshw
PPagT84I23GtIYPBNGVQYNGmYrgdtkzcEgLgg/jpIIZuO0Etsd9SSEljcO03LPT7bRdIAAru1nMq
V4sqwSEEtMRWqgRbzlQl7JBFdKynjv3Ua7ocOtF9eAPFxjCPdzPaqgWmKA9zsarHIt/yPx1U+GB5
GITCqOQeo7njp4K7ndeg7acfSmXDLR4JbwsoWE7FRqo2jvvlsUCR/cWhiUKgZgexJsCExqEoSurM
uLyNcmyC2lIo4mB7RMBmdrsqsNCrpI37PGv33my83uCL/YRJqfXsuSow1pTYpsrGcKpUETXVbKK3
aupoE2d732rTjc+g49aG9Qyp61AaXieUOUcA+KiBBQkW/UxGsLjSFfymNDApHjfiTzoV8HO1nbmX
wnX3ayWXBoUqhCFgB3/oDR8KDJxYgF+Y/EwmMz7tKJdh5ZtEX3OLtqOfV9s6TMaf1Gf3HzMXHyOB
W3ST8aUysT3jc/WXagVIBAxhuKN+mE+MWv5n2PnwrqBPO4KUg0mSHpeTN+P2fZlwqMSsmpFYpiAR
yolJoQrdy/cy0/IgJuXOe2bLc74ofdwAx7wNsdsOAlrMvubOJr8qF6tXW04LxJ3cVU/JVMYPZhfx
T1VZ8IS+nBtrC/rbASZqmdxYq0W51m4T6lg5IC+kGzIAI+v0Cmip+3BK6PtOWNsoW2iwdtAGMpiY
/+Rg3VNG5X1g3JydXVCwZNWqf2zrSp/ICgd/uor1ewkxJY4GWn54vvc3UxT7s8SFPDbw68ufliwS
z37pcLhqM4FE+Gyg1RZd9ZrsEJH2kEZOuFx0j264ZqOK05rqpLyTsuQ30E7yj1SGYf68TlgOcnAU
X+y8I/IWDP5U5wuHZ+8yF/dpDnHETdgrPp36PF2gm8gPEbGypVOxpJAncFwmIvE3UBwbEJZlgh6M
mepBraJ4Aoom7xJI598HArkaVD4jr+ewz43vS/9tRMRSi5jG6ucMLO2Fsry7qXIXwfwxIkdSsXDV
HApYl35u7yiKfrtJQ3UW8y+LYf4LGYv1qrsRuBi4UAS2GJx5cr+r4O528sARb0Uhu8cIrw3F5lZ9
IeuYALjMEWkMvfHd1MXdFWfmeN/LJD2MmVkfsD1sXWzM/qpQ4EyafaSk+oBk65kCNL2NlPpmk+6Z
pzvqHB/7FkLXtS2wTMqe/BpH5xqSVj9yJw7DAK3KnI7sBqDh8GITSlDdkDaWxdc8TLyBr2PRxBs7
JolN60DjtE2wGw7pRtoMBWodTT1r+oEg2hhuu2DqthPkrzi6p4DCcZuuXjP7jBwCLJtF3vmeERx3
w370QiF8JyHkalLi4U2zvTLl3rSpIFLN3GFR/qjRZUJFEfu7JAEy2HXjGRt8r+HK1N1N1pIWIRvq
pohVcV6TAaJhElCGYXy1ZRB3NkRYccnz3J63ddlO2wzbkbiSVz139g7tj2C4s+mHL4RoMdW9Yq+R
x1SbcDZQalGf8obwlJ2meae/Yb06P+dyiQ67hEY6pGiQ9m0QTQph0Dn0yBOJYMAGDW9GDuiZYIhb
OHkXVAVMFfrqUJsM6sxSiDcHO8UW0rz4i4AG4o6b6FMxuDt6KN1cPSD0vj9U3L+MfEjaZCk60IBh
rOHuCLlWlg5Hk3f9o7dABeJQRC1Es3c7Q6W+DIBlnZvZpVpy/e/MnclyHEmSbX+lpfZe4vOw6I1P
ER6BwEwSxMaFTDJ9nmf/+j7OSpEmgtEIwVu9yspMMDEYzExNTU313qunkhyRb7QT7yOFx3Nbsfam
qDmtLtHd+9fMMIfnuVwerZIQOBkz1SaeJJprKIBvLybZiunirIn05tTmQzjIdKQ2yvp2SqsA2PuX
uotOYy38qEfqrAL93zxxMZJbMeoAA4Fv3BpbOZEYGnvQ2borRiZRnWZ+N/Wu5RVSvpC6aRxE1LAu
0NPBAhDBqcMtHi9kv5rJ665D4QlIOz+MtYIBTGCOSsDIHc8Eh7ZzjZMLo2BnllKZ9jyZdzGH21Hl
OvHGNCsCE/Rw33fIPlQvAEs1e0Gcp1oa08nU5EuXJpXHsyC0dco+PtjMztcyvaFqsdJCLGlPalo9
z1rK/daSay0V/aa0stZWWioByBpMXqMYs7cWc0I/zdrXc5WsXVzTFDsEpii3mfJsCN3XwSL9JtPS
GvCgMXNjgraATOKkizlBmzK7o2pOn7rFSkhaVaJf1OJLaioRriUb9/pgPVc6oVTTK/NJjsEpoWTX
7iylVg61Njwaek3VY87HW0iaEY3RddimVjUnvlYuviWPr2NsPWkhqQ7wyTs8/eBmvRzie2szGOZM
fCYsTHeJ9dcKIp+8XEliWbSeiQ+/RMl8xwOiAixdxU90m/6xUKe5zSRD9Iewy3ZilNNdPQThYtWu
mKy2hGLKzmrWcj8pQ3xQzHnHlZnj1LAJQ0qm3bLF98AR/Vytf4x9EcSV/ClsQtWtMvFxBXh9SKMi
vWkLnqyWlLqyVX7TIY7bbcGDRkpGalZABYMM4W97Cbk/hNIsb9Y0PfD8iQ6TIdY7WZD+yqX6OcqS
b2MCfiGqBWmfTWm+L6ycEhGR6DHqI22nEKeBMs/amAfztO+gSniLvlp3iyL/UIoxf4LnMQeV0CwO
Iij1g2LC8EDYonKjeIgdXuXtQ4S64K4sh68QhIrkZoomN4mf8elTkBdTbSv5sOxk+IQA/qvotZ5r
yR2qEhsXu9Qh8ArAzdPQOxTQ5NHGnVIWQT6tX4tBuumiwV+VebabeTjkGajjAQtMtBBEdJ5+XSr1
gfUOZkX1NOgXCoZnK0sjeqRTd12WPM1d6M4pNb1mKMP7JOaLxqE4tk23uHSXfaSE9qjMrT/IcVBr
pktLIKCZTehJ9Oa0V6DRRzXs3XKI7wdL+ixEnPV6DrIM9OTaDD+yfM7cUJC+d4UYaByHcRAJ9Yb0
VItmIMjmk6QruTOqxQHViINGm2VDVezVyuT7Oa0km8LZgMTDZLq6KB7yip5SVt7on+O2fNHSnvi3
rL82s3CvZbGjSt2T2sSL061SMFFijHkGehRw6xdxTW/jcLaFone5o9w5rz+JMVQewli/1JVbRapB
U4BzDgYrXG6jsNpXPV1CacCneklRhJRcKWLJQuJO0fx9VWlsJ7RmdhgFyAF9H74go67YmkAIpeeD
C69jsush6rx8mb8WsTh58xqeZN4j2ojIQduEOAcOUm4ZlGYRdYqoDPhmYxwiM7aOTSclPN2U0vhC
pkuDI5smdhn2051piEfaE5DZ5Q3pFXqf+OQQ6hfQLf39bKjpQUiT5GQJdH7NByMlTYr0cq7oOxIo
SRB3Amp9cg7mn4ph/RmFlOm72hCx0/YydzHyMv+W6BrPcAJrwFzUAwD/e2LX1t5MLIfm1Q9dH1Wn
SKKYSgv6LbO1gmXXO4q1hdhRqCOnFI+q4SnsjG5YKRwVheub2EQNJdfoWk8bSBFHpCmS0XhKwKjv
R6gAyMYNf6lZRkqB6hPJCHsYkoAddAgHK7LlQ+k2U9XiNDTtIE/Fo1ToI7UKuL7D8lkNy0NjZL09
iOK9PqyZJxt17hRh8zmPh/tplD9R48zoFExhX9DV1G2kqA3KtV1cOIJ/tVEj8eIWwbinevU8VKMB
/Dd97Fc9MENL8YdGCR2wv4s9qOuDXK+1V7RjBV4QMmS+5BTapa+IOnfAXerU0ci6d6qYPWjsqGEg
IAuKk8g1MnYLFU/bJPOqxFbnFHmYubMZ3kIKeDRKshGdATkAPoLN9bMf41wEr4OoyqC9dqb0Ooxz
7rQUC72xTjbyS/85qoa/LLF3m9CiRqJr3qhGCXas3MN9qP0qp49pnot/Ifhd7AUdNoBqUHgzstgg
dpC90Vwbd8jzY9uPbjRMelAZ6VehosqQId1r9P1tK0zKTo0byV+75tEMJd7S2mOvG+1dNBuz24az
ftNW6uCGPXnrseBaxn0qB7M0HGOKKpficnzox0T1gfxV0LqI26mLkyUPeYUaelU4bWR+lqy0uwW2
rZ3iPjl2kA48sIp7wL53KbJkxBPcNCEvjDbNPKBHHiVJwPSZ0pLaoTSbyendJBqJXXWibKcGDSum
JMn8gUq8F6tEChlttjh1SxLkJtloUZcNV+BdAHRpvNHoEjOuo+5BBnsAvUQC0RA/o4ME8iyqVf5R
xUEyyt+UmfxEVZwAthfeIpf5SYzUnAjUyh1J5aViLArPm0IwStKzvOxgVk0pCU3l86jUc17cV1Et
KT9XuQ4bN2woywM6R0AuUKrByI4zzMAF6HSXKyeKrWD6JW3M2qCjP4F009RtLNTkIBpKTG0kCKmv
ddYE7bpR229pHeck4Ptu/RKTg5sfOnJEtZ2QZZx2fHLSTj0P0MqDZ7TE91zwYXvXCtXy95rNZutR
Q69JxBcoue2LQoNkk4QlCgT2TA2kcooIrRY31VpBugHWQUSoL0b8FYnaCG0YTTXqR5lqF+E0dp8l
N7OWVMPj2IYWkSsMm9QdAB+VhzKKrcG3qGOTldesQXdqpRnFHRz+liJytlaZcIxIqi630xwyuRAR
aWqlitr1bmqmPBcgJY1SMtttTwehl7KZVvFg0TMHGlw6q1LvEfjo5l0CKgI7ngp6qkHXX1x4Nslo
S4Vp3QOTMG9VQ/o+N9q92QLEVsdRd3K9THZ91k2PpgLFs0nrBnJsGIKAS4botUin+l7IBAgYLX1m
ZUcWuUsdsZTMAATH4zoa2nMRZS9Ra/h6GpPZlkJHLobRjzLl3pwK+tyifgW0Bo2npVUfqIhXh0gw
a9PBGw7rZxUcs/n32LbyNv6oH9Ho/TTVALmnJvaFKPwrVgdpV+TGDsHnXT0SBLf5zaIlkhumqMgW
aZVQ44hXqisJ6URD9qlKQJ8a+WSZ0s1BKpCsaRsLPI/Rz5+bFZZ0O1fHsJd5vRH3HqdiKe3CmuVj
ocWxa2yLVGqlQk673bWCUgUdiOjdpNTfS8G8jQHt8khqDlNNjMfzCIp7Ab+JY0l/JyHCj+py3Tpi
zAmZoKp8CjsomMIs66dcFVWXtOQCRiENA2Fs1S/LPECwmtYvdZ/9qAg63H5ud2m3hnujpgV51Fs0
pFk1QKi19UNezDQYquG2gpGwq8bpOZ6T+TiS+npoGpOW6JMBiTERX8u+jB3Ya9wyikCiuV1roNa8
0Eo7HtOK9kK8aK119dWZAvgcdzS+iGevBJTGq6qhwtAsB6pxyt6wuAStRa49VZqWXR7lOlGCAVkw
5alcdvMDQGfd1rUicnTZolmbFEYQRQ3rBKn2US3N+tmw4Gumw6o/ANaz9lMTGS5Vk+avcMrRoUqQ
frcamgVFSiftuxHwVtt2PCZSSrBxC6lHYfYQsBS0pUDnBpx2EqqmeUxAyfxoqAiQtV9phTNN650p
L6JTZjABQk2Q7SnMvmY6D9Au4Wqr5PQpS8fZKSDMedRXn9a5KE5WFlKvtRqiQWPoLVcr0vlzpSoF
wQzgpwOV7GEBQsHa2/A/INsgdrV+A/clf8+tXKseeovXoUy6XvLLHArCvblUaef3YiwetLSov68I
OQMkGZnojZqTKnWEXP2SJVJC6bCqPwFZ046gGQfIs1Quh7U9rJvLsvsuhJNp1iV1rvImBwfoNCJJ
l9pCHGzaghupE9Y9MUf6GZgv0pNzPB3kLpwPODACazPMM6etsQOvDNspdtpBIurqyqkWD5JMT21b
6YfZ/MGrDxLTOGhIHc5hedNamVupzXSYo0p9FDS9O5hDIbtzLOj3VjEvPsWG9LZf4vIxrsu/6GYo
nzjEpZMVufBA9/IHmT5WQUuXnyfqHSD7859am5ou2kyAeSEKVKuqPtQDgHo3kULBXfUoDQH3xGt/
BDT7Sk+9T5QUB3dB93poRCFIQ97IcpI8zhkVOnUhOcU9vDcbRfhZNoAHKstwuqXapXJZOXOzTgEe
wtc0AEImh8QraHM5YOSZ6kpaKHEz69kpMsSn0aJoJ8JEpqRV27I6HWu1lwNZETonFC3ZGZPJX82M
tZ+mLrk3RHUknC8pNPaxAeGniFyNyv8nue6N20gvtt5DsAecKm1FBwBoH0hxtthdLLef1jT7rJjQ
/Kah+cEDqH8EWwd8oZqeYtzuCqBqnn/qhvpMhijxBwoplOAfo0KMnbC1DOLv6ZkQNIWkiJ+AQT/5
iDp9Wa3CIj+bT4ewE9kaqafYPekQzyx7aicRjM0yW316E2maBpF8Mj4pME9P+aTlPgiFZDcDjE4B
+CxWsXq8lm3GJsFlpiuJ8EGvvALgbH9jxDBJfVkSvg+iqXskisxAhkB3aw6LyqnDwkIJAMoE/c4B
qCXaXarpe4Wy/2Tr/UIbzTWTbteqf820ZjohAZDt8rRbPDih6pEqY3cL6UbdCDM/SuzRraHaHJsW
PKpdlNFPPU6AADXe1M8+KX1EFjhpVvM0wd/yqyjmam/GG0MwXMka432hgNRQ+lUiGIdVUSligqnL
HfGPBeZCp3EGlYYOSA819YM1SPuBWpu89LkLUcWB4GsyA+nJivpbGqHfFDKAVmhfo18XEchZ+Elw
h1Vj8KLVqm/StBXA5aSxrQFBcumlQ5k0miR0RcLKbhIz3HcQSfcDmTfmC6IrsZbPhdRXTo6+XZay
SlmXROB1U6QG5vRR6ITPdIVYKFwB6Lc0lLX6aVm56rX7ClLOMS81ilWUwpHz6o5CNpUQwus9NTho
7hIheVWRqVTgLYJqML/mUFBJoQh/KdLytNaDDCs3olEDZJdpSgVfGLW1speV56FmwqUi+xxMq/FT
gupiOpI+9vTRTDAuaV2DksU60Qaq5AXycXz7/4laf4Ntv3sPBf//Ib59U4Z6B9/efuuS/Ofv+Pbt
G/7Bt8vmv03V0MEgy6IuajxX//Vf/+DbDeXflqmIsqpZBjB3a/vUP/h27d/A1zU6ZpiGYlE33+R4
qZz38X//S1CUfxuaJEmiCOJJVGUaX3wA3r4xfP6X3qIBRmIAGWyTJsqyRo39LcNIgWCeyhHElEbr
c+Accd+3O6qfpLkiopne/21p7v/zg/+rHHgzUIfu/vtffw6HmhnCWsxZBpivAtv/ndAU1ugS5C0Z
bTEj+fA655m05qQUEi4eQe/1Jv6PVWJP0c/qwoBvyS3b/FRNVLnkDQnj137Re34juYiUksmuE/c1
sHIfe0PRn5tET3fvT0v6pbf62zoawMdFg+I9kxJ1DazA24kVVOtSIusH/y54vvOdv/dBYvs73927
+5Mf3Lnu0+nk80fPc/iHfdifnO2P7p3/7D4Hjyf3pbIDe2e/HL/7/AA/sO929u75frT5Bs/2H4Od
5zx5B8fxatu7/Zbah6e9c3Bd2XYfXP/0atmfvFuXQVx773oPjm0fTq7rXpGl+iVu+t48zyWSKvRq
EK54cE/7k/3iu/5o83t/3fn2o+3b9vbb7h3XPTru0eeX8I7uf2g0/+eGamcm9MdKn1nsirFSWpce
jv7rXeTZwc4O/DvWy/dP/iP/YxX5yPY8L7Kdw/7w954yn/23u9/v/57sh6crSlq/Oqy9tyJnPDRV
HMeQF+CD++I++zsWwNtfmfLVITYj/82Ie15TEGAxLvfh5ftdZN/Z3tdbR7SvjKP8Eol6by7b2v82
0Gos0zJtA734gX/CwE6B/8wH7p3rHIPgxOa+2sEp4G+XvccmvcbmQx9z3p/cvf9q++4Ldu+/usHd
HfbAvtw9Rrb9hV3yMXfbD7yDbfsv9qNzsH9NJtgFd8HjzyCyfz5uP/T7891rYj+v9vfIDpht8Ph4
98gff/5kt33b2Tu3TwfniX8/7J+8p/3fzv5pv3+ynx+DYLbtyN7devsvN7e3X24Pe+9TcNj/eHpw
vJ3z4Lgnx/OeXPvbjefs9w9H9+mw39ve4XDjPLmHPVbtYrC/LJiZ/40ln1yHEfcO0wvu/NPR2Xu3
zt799YWfn/jPHEK+9/jw8sIZd35c8SvbcXpvQ879pdQ36cqGnNzX5wDTcp7eH+CX1OR7A5xJXZrk
mAUj3c6zf+RvztHu5AabJ/Jsxz24jsP/nSuGxgV2ZV7mW0NDRscI4TU+nDjGR/zGdni3v/j33at/
wlBO2NjryX893TU2/u30+ool2je7wH4MHnfBbrfzdrsbm61mA474Ve/rzQ02Yds3tnO73x+wVTZy
7zoPR7bQ3nuHB+d4ZDZs+fuLKP3qk/XeKnKT/35ustEwxopVZAkxn9Md/givvy2ig+9ubBy6/R2X
ZDMRXHRg84V4K/+RVeakbY6Tjx75hsC+tfkUH23fGwS7W/69f2KO7sF54JS5OLuT72zzc51bLpGA
K4UvORy4Gzav629n9s7fJhrbe1aS72EdfZeVOm5m7+5fTnfb4ty5fM/7S/FLePKdlTgXpuyaro6N
zYOwpS+cXObq3HBpcVKOHC7HueJ+fykWvjfg2YVUpC3JbZb+5N+9bs4Kz+9825bn6YrRkuR532i3
KO/3XdZ1SSI9yy7jCe7YiM1uj9utjn1uG4OvwDPgMHCFeI4jc8dfsZ38kZuaz+1xMifXO/AhX+0H
BAZ7Pou98zGuzcEWXC4RfiQ/fvsSv+L7g2fCCg4lzvSXoWwjBr7zypfwK9ibjW1fzh88e/OPe8bl
a/mJ97s7fjw+jR+Fbw4Cb7PC0+nF5XwFzzY+he/h8Gw7hEXxy/H9/Lzthzk3m8EyE34jfCtXLWft
s3fYvtQ7BCz07S/vwKz3u4rJc/hs39uz35v9b7bN77bjOx+db/xUvKhzuH3CV2/LxEJt381BKLhC
8GwO//l9a3y7YbpiQg4zZYnEgAyNlAD37YaNiNxEIm2NbGCao7v09bhRCa81R33ry/4ZBUKfoUom
SLLz1hlV2NVIWRWdjYyD5YUD7Oi2nPPXaKaYAd5CuP3orODEiKJoipJKB1PlzOJzCeUGitYIR7SW
6ifmNPt0xpY+FDhvs9JQjaWTD9oQuqyey3JLg5mQDQlBW6ix/EVMmiLo63m9skN/rh2jWJpm8Cog
PBfP7re2IU3WG1Zrz5kKMCYG0DVAB9MQRqmspSIv00zx8/vr9zaA/DUzSQSGZ4rm9pA6l9W2SqWp
C/pOUUMu5YMoNJqLWE16EumGemV6F4bi6adKkqWBBteMs1eBXCNMVQygMmA8AUbV52rXbRKJXVrk
V9SeL6ykrlqqKhvAVOjfcnaRazUSa0JZUDtPOnLPSarvyfn1N6gpWXdTWxlXLr0/zxas7N/GO7vB
l75aKx0hNmwdNPe+QERD8NJRT66Mc2lemgHZW+StjE2eWQipXt3sNnZCtMiZO4ytfBvrOiwdleqJ
PpvqlRvs0rw0EyCzvBHPQaid+Yw8gpJQQUyxqqFwNSuVvV4NM+/DNqj/Nsr5NRkWNIVOKrLmAAni
0Qk1MVlcNHmXVyUar4mdXrLCrR2CwUGWNsN/OyUJEcoMwRKwoq2Yu5Td9dsuXSlZFVF75WxtVva/
t/Gvs6X/PtT56q1G3XYSq0dK6i6OEZRCo7P5vNC49GbOS+mVJOPL+0t5acN+G/J8KUeVbuxThhIW
gk+U9kGJ+UnXf6z/6j8Tk1Td1Hnjk8fZ1vi3l1Fn1XG7opoKQcca7rOKwrpglsqHGpb8M4pMbUVV
dbQRjTNjD7UQ6MiGxag64J7KTJfNZKz0K9mKS0dKp1hIQkqy6IJ55pVISsM7bSCbCa2l6I5p5dkh
14vw7wKJ72cLV9VfOcQXLRBwqErorOjyeQPIVKDKlujKBsg29F0+Dl81Vf0uN7Jx5VxdMgZDFDVU
DDePcd7HEpYQz3Gq08iS9rn+YI61oSAlNPfdh4TX/7NT1A1EebsdgeaeuVtdE+No0rayVwhbZyo6
E2FNqpnv27b09v23DUNQaXHJW7qOHtP5fGLBRKlyg001SqtQCVImByR66tUIBmxIcJSudG0Xhlm2
owAOiaIZSzgLcLquuMVf7dLfnmydZxxhjqyYGqnwMycCMsqMpblqIezF2UHM5dFvmlp5rsb2FOkC
NayuRnc0Ay+lKANo6wUwFEsDot4KaJHRXImC/vQ0FvfqZsWk9kgKKW8PZFnJ9J4zemhkcJEeK3Np
PD1qc3eUwQqLQ55+7xNYiO/vx5/mxaCyyZ2O+IisimcnZ5GVGcgbl9EMqNNpK2C1qwKl6v1RLk7t
t1HOArxlrIEyNfhrUjEj7LlcptAeCrsCeO9ifa2Q+HDfH/HivNhbwkl00czznu3kTVUUG5B2LQQ0
5zRDA2FloRzy/iibibw1IVZPtWRdJc0qk459u2XTwvDCyCjg7iAcTxGSCrZM809kAcQIaYSijZPX
Cbr4AwLvV1tKXFpWjBeMnqjh+c6dkD5Ec9NQJrXzomyP6VRVQY049SlF0O5IVAbLAzz+FYd0bdCz
Y1Oi97EuFhcisbY+uWNjCkc5FCMQ7EV3ksfF6t1qnYG7v7/Wf/p4iwsfjQRl6/1gnuej59osGohB
HI9E0l56YZgHT7bGDWFrAfChPUj/5f0R//Tx1laWUBTeQSIB/fb5327IQYGmoXUIXI9hV7o6QG1X
KdIR9Ov88diTeJpYZqtaiESh26L/NlSmrms26WptL9OQe+BzBn+m9vnhiNrSVMlAKZtiK6+U861b
UKpV5aW2BaOedkoGqylLjQexQa4nb8UrruXC4aD1qCFum6ZSrjibE5zDJI/jFSjVKHaH2BSKXVUW
IsAtzfRqBH6f4cgJGfBDZC+uGMsFI7XErZSEDRq6dt500wBrtWY91zN8UOsJVIl8h5gx0kSy1gRV
q69o9KKCduVoXDAYSxZ5xBJqs5PnXXx4L+i9IiFXq0khPG/wanYtUYdNxPFaS91LE/z1jpU0nUa3
5wZj1sicqWhBblTf8agPzRAgva4dErzVvg8NRNhyOGpXlvXClpJ+ICfABb5lIs62tI0beUXnjLM/
6HJk50liulNSdQe0mVA7UyuA+ibAywb9rCtD/+HQfxX1VEWGGSMpkn7marUQAW5IyrUdgf2H9lMq
IACM8aNB0DYKM/tls5sewdtzOEWy3s3AqOgNiIaso0ejULih3K7LR02FgYh+rC2mIx46b8xRrJ0E
/43DkaA+ScvWIXu0OriUMtrMD++7sUsrh3MhDjUNifDrzI3BvUBDuu5riBvlXNvNIKyvoyDnxpXL
8A/r36akbotmkh0gynu7dsma1ghtDzXWny1ooyzqUcyHIgBF311xLZeGMjhnoqJL1KDPn7T9FJZV
VRQMBXLCJvVB65R1+RpX4rL/+OIRGXHUJE20/pP2/80xNwihJLNco6OvionXCsSi8YSG/4dH2W4Z
bmQWTwRa83bpUOaNgdokuErkzYDNdlDcqsK8skEXDEHhFUZOzxTB/JwHvJxWyYxyMCATukwO9Xrh
+zhY5cfaDRLhW6KCb9BULputGi+/nUwJ4ydckSdG+nj8jEwDpE86FXzcAt4MorwdxJCLBkFJwFJq
M4Q+/KzOyZRxE0i1ruTj/4g7mA7pSSak4dtl82w6EkLwaPCjfC3plXgD9bt5KpSpCiw0AVbUjOd5
974xoOZ3FlVuI8LHsxREHzReZG/ntjZ5mk8NI6qRxdwaKXZnSGNOaEHst2MtjPflPEbeQu/LXSk2
8t8CdM9OQxQiVqbs8f1f55LVsJFIDwKc3B4Lb3+bCFViehtjNSAMV1eohdQjT/Dz44MYGllZNMDJ
nopnvkMHXZx0tYa8eNLKEPKnFKGXDo6TfuUMXNpNw6ISQh5M5+48u8FCxEZEZcFuyrScHcBmoNQn
2uJp477sheXKaJfWzqSKwk2p6oZsnb2uhrnTkaOqaiDAWnjMEKoPajyo+/HFQ8DfUomzZNCAm7f8
zUcZudEqS4Q3TLuivaloAgHEXkmuBI8X5sKy8ZzCG7JR594DFV00sJN4C1FBieWTpTpSosUfzRcB
AELfkISUwrMGlMvbuZjriFbVZvtZohQnunMiQxCW5hV/+2cWYhvGkHmiUEshgXNmbwWCl5qISBXQ
4DC5ERYad0hNfqgmzbJ1cbw1J+0RonXoNbERHsl3H3Srrq/cLX/EcPwSkiYplAlI25vnrcvWRhys
HrUnZK5HWfJ6sNDlvTprIlyJYZoU+N2otAftaMnXHq4XjgEPAcBYMiKCJhWRt8ssVLEmDgXow6VI
FUQ2RB3gfp3cKHT1c4Yu5J8ftlEuHpmEt0JPM14gbwccZGMuVhEvosYxyPlOaX2jQI3u/VE2S3/z
HueG1gx8NBbEG/F8WhL4zbk12FYQmhEsP6MKlnI14KJb1zr9/bmCDEWpSpF545AEPIsUJa5xsaX3
MCKHWiK4S5U3pi2CbPhkdYr2I54KOna8P7ttjc5nx8kjlFNxX38g2+IMoHrUoLVclwV6bsC5PzfD
tH5vBiN3JamUoaeL87GOlWpPH5vuiqT2n+ZKUpBXkk7a3ZK08xkXZSNG40Q2RcxbpHN040feGq8a
vajtxoKJM6jXIso/Xc42ItbC45v0rnZmpd0E/0iG0WSXNACDNzqg3qCP5RVnsO3U2bKqRPzccNgn
d89ZKAF1HRRchQ5Rmwrt6phlkrw0KM6obotQxn2TjUh3ZGbcl7aR5921O+KCzVIDIpQl/qMcdH5H
QI8wshKwBeJrYeNrEY3P6Bwuxc9V1yrplWN4wfGB9NsSDLqkckSMs8lCpc9UNEw5+Hp3T24re5Zo
wOSOagsBXu1i7SlTCp7jkIK63pdh5Ri20HUNOp3q1fZ4F1aeeiyCp+TngE6KZ2dIzjuEJiAe2rRC
5biOQ/990onlS3G2aC0C+aCDtdZE8YevMhaBMvqWNOP4StuW/HZhihCStQZGha0tal6hmxcq6w7+
RHKtaeSlveXRhQSLgkg4ed23AyH0lYZAT+GEdkP4aVxSxfAWyQqPfaIOxu5993BpMIuMlamT39kS
SW8H63EYMSjtyl5VXTzUEmSdCc0XxPyr6fn9oS44P50hLMoSmBCqe2+HkkJVW2j/Q0yYGuGPtJeW
T2ZvjLuszPN9Cr7ry/vjXZgaiXpgx5RBqHKfPylyVUiKYanw65UBhSPmydy2yBRVfM+VE3JhKJOS
M9H+r8SxcRbuJnpRR12fVrZF3w/a78wDigXaWiqBRJum8opLv+BT0YRjYng5IBDneap0LvU8GgSY
S0WROiFdBRCcbKj+OSFa8D/6pYW013DXXHnUXBqXTKNIdpMA6A+nM/SI+SKRwLgTNFB7HhL1FvIS
PNEyiT9NlVrdmCM6zx/eRgAKhAAGwRdV/bMgYDRgpPcC6gwbmcANS055nSHzaBidbr8/1AULBTMA
cEAiXSySz3lroSsicsaIFo4ddusKYXuVdwstxfYIkqYuosnCzfvjXTIbU7a2Qgq9cwjF346HUHXU
zKYF0wFp3ECm1aBbRFr1uNJO8YqFXrgVaR2i0KHeAE+vnHsvVW9klD5DutpESX6rwld2U5Sb/Pcn
dHGULekt05eMIvHZERcR0yx0DW9C87LGa0LRPMZCPF3Jt11cNp04H3Ub8jjnyB8kjUnGLuhdNLk2
IyMjQvfeqynFNXfRTLHZvT+pS1ZBVLi9YwgqKCe83SVRpCXokOC3hL5/GmkKSPsRKEHEU7bRoIz3
8dG2kq0FeB7VFHOb/G/XTF12qa7UHO52aaJDmbSK32WIponzXB/XaR2uzO7CluGRaaloQRxizLMt
ywy5nqDZI7451jU101hE7oceYBBr35/YhV1jiC0pRh6YxTxbxrlWJRjknON5HA3ElgEQuEZWmYlN
78f26f3BLuwZi0jeASOkqcJ5EBjOEt3g0K+xdSvWEF0Xreavst1k0EKBZDHVBTX+uHfkxgZGAJMF
B3me5qbxVTHHM81C0xGtikyIXFWmntUNmuCpaI3a84xg8fvTvLSmEjHoloDmOWGc+caYPnJ1IdAg
EaHtg0wp2MsLBSFxVb6WxL8yknkWJ+g1sDAgSDQtGPpkDAoxQy58VpBbpXVViR7W+xPbjOEsvLYM
nJW5xSYy6eG3p6BA5T+P0Uqzacjb79ZFE+5XPbRQhugaT4DhfDCaJPzy/zCovrmVrcMoW/l20Law
UIkxlRKVahYxAQ/yqVj0T7GOiquoN4o/dbF6ZcwLzzOegUTVsoiVwnV6O2ZnrlWXKqjR8lKSbFT0
DhZiBF+WME7/on1a8aoVYutqgtgG8jQXV5b5z1h6qzxp22t0I16dH35RrYxZydFNGoxZehjkkq7O
cRt9E8JmOK2mEHodKv0noe6u3Hx/eh0G5jmqgZ7bEgpn00a+MEN/CQ0jg8YKrmIO472VqeXz+xv6
pxfg1WmQhwTDtqXKz+5XiJNDksiIUBBQx6/RGo+x29NupvRTQ21eF3oc/3h/xD8XdHvnbqV92E/g
Oc/sNu4LIRZbIoiipwmvPRrS8IwYU53bLSUVEFlWRF8EcUNBTkoyuB8ffYvicXgqPPdzSOcoVGJC
H2se2wiR564h1BZ8R9pOIYY45YiTJGjdTy5qqHUGq12Qfr4//p9OAp12DJlbklwDV+VbY9apRhAm
4yTkOVMC/v6W1SqS9LFp+h8eieiCzBAnZjPhs5F4O8jWmnNL0hfcKN15IZojLO16zYOnvcRXFvbP
U6pgRyZ+nTiNqZ3dXV0qZCngKa4T1EJ/cIG4aFRlrpSFZOD6stpFxdJ8rSej3qWLon5+f7Kb0fwP
Z+exXDfOhdsnQhVzmJInKFrBsoInLMuBOYMkgKe/6/S9daslu6zqf9LVA9s8JEFgh29/6+1myNUp
pSP7JNi33xfT5cLE98Kkb4J8rLq0hwDvkwo36P/lKhE9/hPh57dCEV9IhEobTzlK2/FFpb1Pa6TE
+f9wkcg5ffVISylBvl0hM4I/gWKMB7mZ4RZROjb5pWWtH+m0/vDlU9xGYYeFAVRd690Li4kb243x
3iQHnLSLR0YdY7vNzxH9qYsowtXv7/f1h5VPD45TnxcUu+Rk7+4rd3Q/nl4Rzi/uvlmj5pNP3Qus
lvJu/36pP61F+rGnphIFy98EJi12GeRbuICE4TafW9XopRQTTqPfW3M+zJOFY6P07/AtGF6YQRk+
+BT+sMMRxpGvUM9HvfT+G/ebGkdVi+AbEzfsKkYqirceDvjUMVU4PeCc668Jxtfjg1fmevrg5k/P
8d2nACKLL5GGR0RF4t366THS4jc19NVMb73wMnBt7hw+xnQp8mZGhljX90i4/P9hw+HCaBhOIC26
QO9esCzLk2EoSYC2xzkV/MJzXJqKZxsTyc9/f8HvPnfuCmSXj5iPL9Gi6PbuHu18wKTX1eUunor8
0IAgPkEEgv3fr/K+qPf/LkPtkCpiZIfvRbZA+lqrdDGerOhRyBifNINDExaX4BAGy5P3UVTLY6C3
L4Wl9WGk23mXLfKj5fxuPf32M949WG+wNknZutyVWO4nyscae5EjXjW+8XdVBtIgmNHo+kjjPngC
f3rOAZ8rUoqQ4/K9Uiswbqj9di13SxyXe+k2QDrV3P+3k+qf+/v3VU471b/yuQnP8xLgdgl+JV8u
/DHQe1yLMU8t148aGe82vX8uFZ+KwhEF6VNT4+2ltD07iMDzU+MXIu2hKWvrscuqBi8p1+n5WJFa
6I8u+oenGHLgnXYkBG8Igd9e1NXeCGQtzndbVuTXEo/0XRd7H9W7/3Brp3SA4gx9RE78d6tkAJeF
J79D+Ca30Hul7Fp0Rwmu3DmzYVSby0HP+Fv8/RP57db40ll6yBIQvDv+P/PI/351YBc8kXUehAGZ
n1lTptMABeoHMfhvt3YqYnMUngBttLneh8JLAx+z7R07zUudr6nGQuamGlWMA2JB/8Ix+Qd76GkZ
/GsPRV7BLRFKUOfinmiZvn1jhfEaJxNQInSNIQz+ldGOCmKFBdL2H/PT06V8CtnUsUnhSInfLY6B
saapdmIbbB4e4NnYGXJG6e9gM08fPMY/3JWP05hNiwKRIh22t3cVV72V1VXrprbVF/btJJplubEp
k+Kuh1Rmlh80tt4dw//cGicgShWUdD4VlLfXqzDjstWy8RRnq78ssm44isxgtiUArsiVxnqGt2Za
tcq92lx/++Al/mHV+EgUT0xILBf+L6zxX2vTEXFM4Fk4KUszOkKUdxIvmKgGW7AXR6+37v7rt+BS
9OU1snhoAb2v3gy5AvmWeVimYUQE/QFy91gW8oOX+Ptdvb3K6bD4111hEhwLeKxZShs9PFFQcJdR
Nqd9Ed+tq+v/t3ov75CKKKVexNBMFvw2VuBDsR9KbJt2ZThYXXUY8O0sscv04S8viQSu6bp8hr79
kRDz952F6/psl0jrnIBX+PY+N2yXxx6X51Q7Kvsc2fTOnMXx/lvHittjt2RTZuMkKQwD6+1Vml43
RRBZXqq5n5fY6juoF93wQd3r93uhcGAF1L3IUlgi765SmWbJchVXuxYX/x3UeT/dhkYf/+v64yqn
ygyNSErY7+OvuXe3Yojw3Y0MGWwd+MWxtOaPFsTvmwiHC7Ilh8FIpAD/mG78a/1RIM+0C05m51Ya
ynFfRIcSa8IzldEi//sNnU6st7vwydrmtPgwrDxNzL59OYBReWsYYe5GprS+m3ppH3w/Hw9g4vHw
jnq4oZQuP1jwf3pX6A9cuiixjbLz3bqb8I4OcnAuuzyDUolIKz7kpfeRhvtPTzFwbfrjpwSBUZm3
t0ajdPTWhZZJbMbpyWS2f95HvsAqucv+8w3R6CfwOc0yxDGVj7eXssxY6mGJ6h0w2P4Yz82vyQ0+
6vX//tQwJuJYOTna4NfzfgY4C6Awe0VW7lx7Nfi1gjlYxqz/YIf9fUG8vcrpqf5r7c2uXUuPgdXd
4IX6y9Ibs5NDp642CkrXVjE0150R00ctr9/fFd8sJSuO6JDo4x9Lh39dtQ+ttrNlUTErZLLl2G/D
7BxMNdXt2dg6Un6Q///pJv//5Xii7zYLX+myHgVJR2DVxX0/waVqvcG5tIsqa5Nyy9wzr5DZt79/
a396gRyVJK2OQ27+fjZSmXkQQilSnSBQ2EE79VWN0+Huf7gK9Woa9yjNnfdTzn61EAJlPogWZ10P
7tDj/D3aH5Vs//QEuQivCm1gyM28XSbG1+yCuV/tFNZyO5f/7PN6NHedXza7ajoVh6TP+/z7vf3h
qpTZ4pP8g0CV7v3bqxbS88Qabmy/IZGGlDZNolD00RnyBQksYoiu1nCe2/3fL/uH1clWjMqFq54S
jNOL/dfqlALYjz2u7FcEl1jlV+Y8w98eC26y54+m1H8PPvhLRFMMqJ/qp967tYkxog7jHDfcWcq8
T1eEBfArmRML0jKI5+Ks9nqQYX+/wz89WKrgVN1O1QXyjLd32GdhVpQaTlirLCAGXYVroElDM2/2
BDk2VDHc3WLdjvkyoub9+8X/8HgDNPcoiE4FFUYk3l7cI+Cf54X57o7WZ0olKXsINumeGbdfv//9
Un/4BGlTscc4XA/p4LsFRJ7tFcI5jZIznphUlbAxtVf14e9X+eMNIdHl6EbRSrT49oYse8iR78l2
h9552wt2toMATXQx2VSI/uOleGMcovT6qNNQQHl3yCkyRhqKVb9jqHy8ayi177Bl346FtoOnv1/q
tzXCJ0eMSrsEPflJefn2rvBn0Is9VLhSI8TKzkujl3be9dlk4fyaj1uE3f42jPVXYrTa+WCB0jE9
bSlvQhUyRWJ+QvOT8IPmxtvr06aumfasx7322bWnRBi3cZrbtTFzDlCl9ebWgH1sTQNyL5rmChp5
1OJyirVrrLG8jEvLbrGuxdOy+FbWSC+8862JBvFYhBCZ5FOm66qrzmgGzeJH11YiA35dWnAWkhJz
9rraA4KzMvBtulth9MiV7m51lHE1uQ+rGmLRA3YpttOfL8zovoxh0cpftrSG7cnAYnQ/TW04tT/G
2pPwdRZd2vtK9OWILzVE+vZiGarywgqroKIXVq36WRWdpB9OBgttB3ydzhaQb/W6xQkNtYgjuTk5
MVRu0USPFI8c75LBn9n6Ec+MU32p+YuYXvdMWgF4LaPVgXoPNNFtdkOctfFlwXhZk/pVLbbPlq59
aly9rLJs19ITr9MKrPj0RXnuVN0AuxbuWRPH2QywKwCN9jI2egH6i0s3zfSzodwYIt/Tu3BbahQY
sYzW2QRdYDvKFmUV4Fl+AK7qp35YmLbxGLeJ1tCLdn2RwWujXGR3P5qhCxxMtjEGfBpnEne4P1M/
iE/IY/vskyxjmCDjYs8lKRLwqF0bICR5tpfcYgDZNbDkPuPgiYQ1zrGl2KvZGmW6hH5Twa3Hdqbd
CVcs8ZOf6XD+OgAaKpaUbb9bPs99RY01WTvKVQVJdBbbZ4XrSHUflErWpC+5WUbak5UlMABunGkx
TwEuijnU62gdxQHXgG1tzk+s+uIuLJZhXRMmZCKcvIFcwfeRTb5pyhwktxrTUY0NydMUeh4OtQV+
zfLRaHeDS1FiJCruotnNm+9QVWonT1shoCfvzDZVTkSD3/KXz31QWP5Pxxgvr6lBw8yy0iIHVoSR
dbRO9gwYYewnGBdxD2kkwZi+iR+oaOLf3C5DEJmjzv2ue5FOa9f4TbNuN042OBEbftje6nCSL15t
bsclQvV4FHOsZ9AxVTf5eVpWhVMMl1UWzAwmCK1t6zmCKjszmu4pM61pXgFDeRmK2NgXmzN45ovX
TUv+2Y1hnj/gxqmanR9nYkvZfkyYRJbMut3al9q6bnFEY9yecrt5bAT6EMZzl2DB5gSWx1Vf9OP0
SCxXwgCKCkryoAKWuYDhnvV2Ls5G3SxY9Xejp/VL54GML6BRaLaeJKwtgwikq0Q3WZfu5LRDnJoM
283t2JE8hjBPiygTUWKcmmo/XDDmQWFpr+1ifviFoE+1y4oZnQ8JmrZ674AIqIv6ZLaF0XZSWabb
XtBQEiYlTJBjDO04J/hpgpMPwuNE91Fef/PHSUHQCnMLNGdQDFgXMJejs7hKjEQEsyTsqf7yvSUT
xGdZOADilrSDFTHPFyFsVE9+qnvLb6bzSTbFsBwnxdwvftRkIWGwG9wg8686twraBXcieC7Fuawo
CaGCtmMG64DHTH7qeAKIR1ouWzQ458Zt2bG+wILTy3Lf1e5Yx2wbcbjZX6asJ2ohKseupTp1HYFR
Mwyo1CWoeTM7+yE33pZsMYfFfp41kshdLLZqum2rUY9nI7YdEGnsVvZ1hR+vs8U/otahq3GQFQRC
yS4SXtpWPVtfw9KZ+4c2ZPoeXR9yJKSFjKP2PxyMkbPEWYkQ0k2V63ppBXjYPWiS8eXRkv3UHJsm
D5zLOcJxKmXHsl5DCRcCeJfGWjszzXHDxhqLBmzV7STIt/w6yJziBt/29uA0cX1D52zgvG7DePYf
otJv6z21rUlRwB6KvrgJhnVjBBg4AQBIx5318J17Kt1nGVQz+txFiPjIz6KpgIE1RuhSdY17RFBt
NZez7jJ/B5B38dK6YiT92V2cSFjgaNpxuBJ+HTf3Tl1ChbSr3s9uR69U+ootbng2HjVZOGjxmH0P
TRm1d2zfUXgnR8vEz6h9xv4w96IM8S8eVn0kONYyWWHwam8/ijb72TOvOd0iTC3bg4LbFL+yZHvW
HN7TY3k3BU7X/YgzrwoYG5x4DiBz1sn9WXor8WEiyJhY1awRS935bksDSnRaBp87bUZzUYgKihvy
UxzUH7M8klZ35m1zMIcHy59yZZ8pEjys4w322NOvNdKb9ROo2NiB5YYut4h0lrC8Xp1JKZCaRdep
wOyYwVhn4FCyz3OVxHFRgnQCv3jSnU6FO8IUCDRe5j/DpbWsJumjcT4N1+eOjL+NXmUNj2HptXCn
gp6FXkBeiU3gpHWvXfAOuKm3smPvjNR0jKK1YcAcAN94XQoffwSkMIuXRL1iC0dcMC8vGJUHkAcD
hZuzg7W+ndYoPVBR2j3ca1/1JcIhBEpe9KhyWqOP2SbaH3k3VBGl0WatU38Z7EdbUJdJXdaim4Zj
PrXf58VE90i4INvEGJeru6Db1FnO95Vd1YULApbdZ3yObFq7JyBx/TIj27lvsM7/AQlWtmcDsM+7
YduCO8ZKc/nPSfCSR4ztMmQ4BxcdqIjlM8EBsC2/8OP2OBqMLI74tGTQ4sIM7Kzbx5N/RjMO4QqC
3vaxt0NeljYCZ3ptnWASWWElxYCdQYrUDq8Bf2ya6lCB0r0indKY7beN+VYKjuzzQTqjByF73hBZ
S9nuJ+DzhyDStnfwrC4/ku1gMjEw3waLBeVPsRsA/FgpADvQ0TRIluPGifbiorZs0jHjjEn9euWl
lLrBAGhFtypTPW1LfT6DENIAOyLY4IQhcY5RkNowy4cpoi5woWs0wT88wLqdpMIwZosAkQqOIazn
uVSK51SNqsNeoI1Odh+InascZSOjy4t7tjvnaXb7bk0cHc9fvCrMv/i5yn4VzJ/fQTVrFU9ECACv
ZY/Yxwoni++hr+ItiaOZ+BQ/nCG4GrJW1Xd9b7r56HhzNZyrnimcw+JKR32pmVcfd94YijKp/Hkj
EetZmsEct94+05HVpxV/5+b0Hii7a0zVU5llDhhoB4exnWcIP1Ae6pZDpApbcEzd4nyLN78FGYHN
xQ7tMrgT5m6keyyFGZlNN2X1tefVlGm5NeLglnPj82s7CHG+P3QI+9raSclv2kPlNfwvJV/C7ryG
cZa4lZ0/TpiwZ2deDps2CQlOEFlUUdynMejFm7oBznYIHej0STwvgTy4AHlo2semjpMeIocGE4V2
NxG+XYAZxHTB38P2G+63cG79z22dV0AwA1EBMlHhMCd1MSp17Ycw23ZD7qJs6vIttHc973P4BJ/P
OYOU1VL8cxvM31slPALKEJhD4jL7syYylGxmsym95tC1q7hxEE/1r3YPdEBE7JnJGMAbgf048s+6
dRjX+5WAtzmHE+/naMG78DJu0HIdo4Y9nGg97uqfNRi27WeAL85z2wycJ1VRltDZ5zieDtLkFvdi
A30gWgJi3G0IOi4yNfmPjq/n6KLLqO2khbvm9ybMOysZ0NZfqjUjnly3jbhuNUPs7ILey1WKMw9M
4Qiuya0eHefr7MXFVdn0rZdIy80lm2FclWmXrWyMm7G9L5Nj6a+ir7M4Ebh22ffOAoUp8RExtM/1
NIK13NWzXLpPfJbAV1G8c/IFWWmJ24JQ9sEswgPj1zvlZW/7S5z2eHsDt6r7GrBmXkTuGa/KXw9m
KYBCV8QP9ysDJdU+U6XMkpxkvDgrNzEGhxoxTg2tKYI8lcmM0rMRWVucaA72s7eJk+SJec3qQD1y
3sfuug5QqovsaJwVpN/m53l7FITQA2QjF8paFNZlCguPvYs2CrzZZGMIsj2bmGi9pQTnNDuaVat9
PobSZgZMkKbwfQWlWI8YI6rqrPOiabgkViFRq3kt1RmFBf4dq1qAxc3KY9idEZXiibZ6+9OxTf6j
GPrtB94uxbctr5urzkd9d3DJyW9NtdQPXSZgCVosqGdAsNZ8tGq3e5hqYbFntsCJDqEKGoICK4vF
ziegcI+Brez63G3a+SEribdNSnbfQnqWnXs/MUWn98wYDTAOq4CzABVjmyLUxZ0qa7yoJBjsyElX
UG+3rgbpmBjGleIDKnxrOohwCtWXqouj+lx6NeGwXK1wb5qVcyiZyw4y3YAtXZkEQhQvVc7YesKI
n9U+VMCC593ajpl7ZCvur0M64wzxuiZgsGaJg8QzFU4AyCXiX9bkqF+WFPGv2fNJZlfYsDpdrMWn
IxvNnGdI6Joy8ezW2Wc+GTnKlpMlpLLb8du2bcyy5IXbQvuMjfudHhNpj4yB2Rgppi9RFvavLdRg
98Jl/vxoW0EENziIphFHD8rOB2ZTYCtXfoa6pABW9rj22crn0pv8a9AN26fAeNm3WGpxt7jOcheL
eKshJ03ummSUMZmBPtE79mVVjYfNa+dyH9uw2RJwgfp6GxtlAajc1GuI6SiIHaHl98rFBQG/GFCg
OxCf4bGxptWiTJObbzMIFIbhh6iDdF3P7uu2MVLF1I7uvw1sHmYfLlF17VSO9Yti1fZpFUDdDu44
B9/WvKkeChA9DUOLzXyxBDkhkk/jZk00+uz1rEFmC7xuK9tfarTEK7ChymF/0/pz2UvMXebeNMVN
VY4ePdp27X7azTzpdNNxXe+18BqKA6pZLkWrBhCRnR5/5YGXfdXukN8tHOG3QVPIl0L6NLVXntr3
cJTTpWpHm1i/450nOLkoO21q8Q9irjgN5nozhUPL042ij1osn+KJzBscVy3JqnRxShMiv7y1nVZB
4LBKaH/axq7osM56XWDNln54pE1qvwSSOkXC0L248Safz91hsDLcVT1p+04xuD4lXqhCairIFiI6
W0LH+w0oZsiXrPoLQ4PZO2xwmc3eGeWpx+pJeQwrnnUSyxaUVr84EKaWOWSRZavn3WRjVDxS+2we
Nmeh9EPitwCJGuIRDB8eC3D8gkjdg4b3f0JSaa5B3YCvhPkDaTOOCGIOk2ojkOTgC2lzZHZ+bo9h
Iw9KxfEDZ3pf7la/7C4rZrjl+dQ3wdd+dcW1qoTxD3ZUFBBWY7NchPkU3xcgKWFXzjVTBDN88yzV
xTjuI1uF9dloex0QLG/wfgD4gbEpu6y59MwEPWxbBplO/hx0aeZosSWaN3NsaXtuh3UtzDNdVK2u
2C38FiJs7QCuieQGUXiAhWINOcldxs3zdHSsnxdaOg9+7eaf64lR3qSUFJSSXBAD7JxaW7+asmov
Geg7beEUrILDtJZDmDInI2+h/q7Y8+LewAMwW5AaJA43eLi5Ki0GE3TJGolg3NMcbP0T+Ali6Lpx
mzFjDlg+tlsI7567/U43MftiDd785CGY/9p5o77Mm6VSqSya+Ak+V/+D4l9zOy1D+1r5xj3vuc0p
pSVP+qtoS+GHgarf39lbnJ273dxEXBcy+k4JGJt70LGrk9jQL3my7Bl5Wjv+fN9gFEKy7yDBYPcM
x1swx/WWYNVb2aiBhP911bN/HQbV9A0llPfkhsIrQEA28hVQDdwX1VDyTOe2D7B586vGSaZljr5l
+UaQvBRxfmXgeU+J5iFeZ0ttlQxPqeVqWHKCFMte7J3OwgbQMt4DAZiivnwRflHCXg88fjdcNcCg
o90fvaHKAIiukyIFYnCU5N+U/XjMWrFdQzyH/RHQ9gUwWThhns5FHy17oiZYid5sqmeE+NmtswTA
zlryIwPx7xS10WXtz7oA68FkHYKwT3OXkfyLaNLTN2fV3gN8XI+9W5juru9k9OTnrq3P4zqvHwam
Fb9LRNTXGET0+lAGZaySHp+LZ0tRO00cTmDG+8vRvm/WjiMgK3DIZIsNwjvVWeHT4g6kcuiEvcdi
hYGWbr1mrieYatVcSKtyL5uZJJnY1+2XndvZ4rmMTo6y5AwZCWnkYQk1E7VctQaISjJ4zbgmfOLB
qxBbk++LcWvOXLBYHFN5Xd90LvkEdSD618dmzGAPG6wQjpmI7fNorsOfeet1FyjUiWKalRDDlpF6
oJgcAtPssmxLVSSiYhf5AxL5hoIYZpVMxl+XdLe+b42MgbHK3jn4wUpE38nKABifpvnFGrf4NkAt
iJq+w3Qkqf22mdIYm8dLmpk9QO4Jgm/e1nJIB9k5DUr/ldgLIu7oJtLN28+Ak8IthTLsGsBFtrry
olzHHIWyvI8w9g2TdpBleGAWwj7wjgdD5MYwc+vM4gXlFAPtjLU7885v/PmqYf5tO6tpSz2EYpuK
C4g7HI4FYXWRsBeJs7iw1Hq08iEMd5MfMYfu52wyHsWyi8xuzM0smzHeG1XUl7rTk08C5ms3iYWe
4TMGnGod8O9y1yxTd1aGNIfAR/nFs58N5tsYK2vc8Q7rq0VJx97F28zibuqsfZKiHl7jtvGQbhKh
fKevoK+rcJPFjpy5+ySVFs2thdmCzO/jgbrvTvWuBL6TLeX0YruAyRJ2AG/55GVOHuyiLhr1a22E
NSddLfkKRCR5CxahOpnh7NbucS3jkCHmcoq/B35JU3ScZrO9bNlif47oVJ7p1Sr4cMwKxL7d4u/t
0jfFIbK77hF7dO9p6UU1Af4S7YtVcuomFhn3FyOqGFulIO4P9hSwSuNg2Zq9mJc42qslG8qzifL2
nDidZ5urvImJWQxp8efAmykv2sph9t+lZt3sSihWKincpVf7KKr6mjKH236uFdYIGKSbTiRqKtSL
9CrCUCe0u3DfNvyYXb+OXFpFYzjvLKPVNcHzSC6rGz2mLRW9cs/8fQuCnjbQN6HXIMq/N+ZUUtDW
ON5FlYiivYMhD8HGNuotNaXfUZkCHmilQivAWVTnpiHtaW3/cnRooQHmPZTOmR9vw9cxWzA0zcJl
PCHsDGmNDt2FSg8csuFi9hzRYMnpAjTCQ4DtaJqGok07Y/zbpdrqq9USG1Ma0LPLNDdBQH6lJqzi
i0kO28FxiDGSoshdUsuhnaiFM753X02LY/HH1/6T7VbEbboyVgutttdeCg00uGsbxAOJ0stAxa1u
w0+Y27lhIodg+cHIu1oSiiHWsAt4zcOunURBwWqI89tVY32TUCipreOKDHjb+QoD1dRvY3CrI5WI
6ybL5vvYI3tPpe47+7R9A2NW3sI2jZsVf70kmk5EZq8PjvHim6FVUh0R5Fe3c5fbzs7HBeJOxrgz
4m8Nci/tgs2hQ2UXC5GANQOjOywxJaPHtqhyszNVvtpp33elua69mlTN5xhsk0guvtoPRmCSKRqz
NZflFNln0zDINRnQbTwUrCqZKNFE4NGZw87ZjEs+qJLpiDxR/VyTiAZ+flxyNzI7PIgHGpdZJfMk
woQ7S4MlU9+8rpHWsSBLPaem6t704Rb8KtwYxmO75RKWNwsoTPymMdahNnltwAw768Pmi1Yktl3q
GfcLrwnpu5Rhmw7tgKRb436lIrQXrkHAe4Pktv604ZDmp90WbyPR/hZd0xeavmTo8SwUBpRCknLa
DFU/W9IIKLfRIJXLZvvWsUvOpgag76soSkNR0ovrhwxJAPTnUMQ6FeQHt7GqiJyYH5qKxLJAkCeB
burzzHWY3JWKTkyC5zmDoSGR65QutPVa3qTpSQCU50/05QbvczzZ5NU2Y5X3dHlsShijvRAILUud
yBoYNV+BHG6XkpAXVP1Yn7d1QYyx5mIdd+tWrK9Opq2GeG+DsAdk0j53ZCYeJpDldxOjxG3iyyym
wmp107RvafBdm96nAFbkvvzyT5MBom48/HSWSd0ImOOPIuvHZh9PY/UTRDvH6bAq87ppMd24uit+
jj0mHSQHbnYz6C5gC8p653FtPPx5V6pPZ6HTO98zGH5P3CprjFaoWXaL6qavYScozBuz4qm1REXD
0DFmLZilVf6ec867oWk235OqgjN3c18/I1MQXzs6ExxkcaHmpFlsUV1jR0o/KZfj+nnQUaGPoWuA
GwxOOP2cLFxZiNaDnwI7SCslGY0+Oc5WUemd1PxFqJbIupCLdd1Up51GFUV213F8ynST9npJc4T5
WrTSoUiycraDa+UbL6A10zZ3ytbEu1yyu3GUCDAuXDnvonBls5pQFt6PUVeNl3MWOooGU7v6uzxs
KFNiYh05Z8voYYbl46Hi76Td6V88odNmRahZpwPl1Ed7KyiW1jjgbYnvUfbIMR/xzzgEberaLWp7
Snltf1efvAQOcefoK7Y9F8QoLkM6CSLR/8pE63lpp4qRVHh1+/tKxfOW0iIv50Psddi6QKa07wAZ
V1YaoM66nQn/J7aDqKD5tBYYCp5y34kgO1cYvWftsCY1ex0DSGsZ6nOPmb+fkV9VXtLai9emLBL9
vC6VeMjtairp/k7Tt67OqNauOL7UyaLW4TbA5PT7xMlzQ6XZvsUIuHduR9QoGSW7tgawcWoKq6qz
p6eMyp91rFy93LaWPbeXWSCNSUY+r+DAuCH9v0qcPKkVbfF9O8/E8m5UxiXyoVkAs1zd4rWrqc2C
l5xIaMVU17SJhrq4dZh3XfaTXKd9ns109ZVXuzxf7RBUTI0V3EHfrEcedU6s0DtO/2rV9KL33cxW
nOpKsWKj3gp/SdfS91BX1/lyiAKOHG1ts52Gq6++UQcPvXRG8XwM8LWFI+6hwD8dczheDkPvEv71
OXU7jGacLKWsa54rtdovum4iO1kdcNiMtfc/g3Cj8IwPN7atwFrHp6UJ1xDtQEvb3s/D8bydBf8y
fPqRkNYLGz8d68j/Rd/Dp9uBcODUH26Zquq8mTQLf3jrO7UTyuIdm9qa1rQPnSs9tdaXRnj0+gVY
whL0NY196sgZ/fewoP67wy2uv683V78qzDReuCE4LCQbTbcPdRUHqTeuszxu2MJfUPCxtqRnCX0m
WoJ0n7uZAEgbGeEeIbG6L5bflY8oYouvC7XZF8w67eJIa7p9HKvS/zmZvlAJQY9FzZ/e3OvQj961
iqNxm/b+GtvfUakPJnGyijF/4BZefW7VzfbUga/zL5wCvu9OIgBhIePE/IvvUY1UD0f6xOXaaEI8
dDY4mteiGPbzVHqXM34StJtU5/3M3JZKgN1H2a6YtmA7hKVZDH1G3xJkDL2Y82uEci33TGdApIr1
qg/9srhN2vLuLjq7t+glM3L5sx42eTd0hqBWZHPmp5pytbv3O19V6WA1rnVpsmbKAFOP/otwFB2h
LgeRe6hIYO/DWthDGvtC6PNyKpwHWC/M/lt2QWwQ9ri09NKmOpOf4oAkz7LhpuncoWFz37rPYqI9
xildYTBs7CG8s+ZgzQ+bkO3XcCA6SsuOYnXSiNznPHOa4UGOyv+BkzH1ma5e+jCZJFM33rOHV6F9
7WrtmKt6ggkBPzWj2rTmfniDLnio/w9pZ9Ybt5Jk4V9EgMmdrySrVJK1W5YlvxDycrkvyZ389fPR
L+OiCipophvoC7RxHZXJzMhYzjkROLzDSxB3jsQpKWYPgW5A/2EfMaIlvwhzaadfNNwHledYdmJn
uE3ylGbRTLnHHJVkV1XwMCjnaZSV685afG3uQSqLbMmedZXMwStQrIj415slsEpt6TyeSHocPS/N
nxYpXiOg4yOurLEIM8hKrnVlZY4yUdAfp68xW/lcLws04il1E+ZOZ/g+fwDugHBxWcl6T0koum8Z
4VxAX7HEs6LG/XfILFy/sg/BnMxFPbVBbDit4UcgwOgcho522abcvzdwAjhIwy5pdGk6zjYjzOJy
llpTeyKhxIB8CfgolBFbktjEkh3TfwqhX+QdvBNeAzvcGRNJhGegibovh05Jr815ZKy4M6lT4kUD
2kN+XlJQPTizZf6pTRl/L3EpMZtg95eVICQKHGBPxuOS5f31bKhVck10Zl2PtWqXF+ZQDolvmgU4
GiIHqjVCDKIJikFTKMAsEYcnNs3qdZh7FiL1JHooSLq+T+QEsIiUCgmDxanDb5kT1TN8ycUG+cPT
ke5o9TZf6powZV9QU8/8vJ6bHoKs3tyKfqx+KbliJl+YAW8e4Ff3v6whN3eqFvfyltI9Pa8O2uOM
U5LWf+5QJL9neqt/cqqvz0ZtAZ0IazR7fD2LiN46SWgeJENt3HXAPQCF0YNFKWmYJ1oOg5FBgkBj
HFnNsXmz0won2MdUy3lJOrvx0yxp+RSjzdHvmCpueGXcGs8uaKO3mMnlz6q0nd4rtHJ6K5GaFkEa
D8oD8cTy3KWSH287xTfD6JvnbKpU18NXixSaFbgTwGJGQ9AyR3UCe9wqF3K3pe28BIkXSg3Iw1Pm
qu3G8UQ/GW+m6Ixvumr3D4ZCguq1ztD+0tSoJB4hCaqDkLbmZcECCenCXv+SEJJafp4MbQVmBfVr
5Dx1RG6HGpAFV7+oL3gL45+2MZodItXzoqPkJJHWMEDCJEHIBgofMLDNXQ05B36i6QnoZVTB6J/X
YLS81SfDkOEDG17D4Kjr0qHcSUcuq5+RkMp/Z9PQVEFKtHxX5kSeu5nx07S1aO8WgZsOxrSfUtra
crIK6c92ZrCysFLT3RLywNAbd6YfdaZmbyQEMLWTQlmeNDGrvecocnwyojl91OaBsR+aGOnC8XxU
tQ9eg8507nTV3dCF8rYwNP1bU5LpP1B20g1fArb6MYNtfY2qufjaWhkhNkDwFBhYEurPsTlXcOzn
RL9VaHPHh6qM5Fs8VCvokBwk80aE2rqLXi0zxRt6l/dCmfuUdhLNxCfLAtSSxkxI8UZZdn8GyB0/
LFLQiHhD537qBAkRFUixzF7sTAZwKzfrLV+LW/MhsUFacw7gbnh9r4mHSR+nh4KRYzXlSiN9AzhH
4jF3w+8J+HLhxe16ctvWSKrDUmflS0UTmEPs5lPiKxQDVI9+QcxU85zSG+qdWXwTA/C3/cbQGNgR
jfxLexkbfcwYiJiCeK4qc34wihCwUBtN3UPUhsAq0hXN7xnGGM/AznrlhXw8v9NNytvsdqrc1U0X
3QMFRRI3FKVxqYmOum+zwpK4ZKaJ7GNW9U5gU0h7ppBYv6rRqJk7W82pxQ5NIm6BRpaWzyg5ilXk
aBad6FTYs49vBbBBuFU+MMiepE6ROh857mgfBxx7MfoRwLwXJdbrKdDjWT2MCi13/HY0vTm1GT6Z
RC7sk6X0P4W+0NmH5p4w2EWYM8m5MsbPIkzM8Aqh1fGulOjA7Dn+ODMQeLyPlQl4m67rICOidb2h
xlTUFs/DXDXXioE/8ewu6rKgyw25MCd9Du8gdQyPg+Z0PwejM5qDQAnkS5nTfidaq0JakYb5Ru1u
xOXZTXSodHjz1F+T6kIdJWieyVDqLyy1Bc5ga3HsM8gJTI41AmlRwgmFJrWw/quNOLd2SjOUb6tL
IDOjz4E6N9HDpR1OBWKF9EhfpTMKqA6xHpW8SopDSYa6xG3ewCsAEmOFt4udM6dvofgG/iBeqiFw
wyqqCYOM5GoxS6rWdQgYnqIFiI+9VObsNnMrHsxCFqPG8Wn0q8ykz4SSjVrl5E1W9qh2U/prrBb7
RwzuG9xlrKvf20WSCJk5WjrGFIOwiTQVEmPUqyGhuDXo3zmF6TV4/19T2ObS18uaCM9OiMntxdHQ
eSxz9ZBqNRimaaGxiZNOZbxLHcJ0b1DIPr2UFh0AI3fULgHixM4O/Trgrlap6G8lADg8lM7Tm5aD
eohbyZWg2O/et1qt39dUncsgHPXxVWq8lBw+Y/yplZKeSJql1pehBe/llW6VPI8zLTLqUKN5A5F7
5ISDoYx3PWC+BsWn2iCDtzM6F1Yj1Cs+XAM+I5uUp8ydIsBrK+iwMhmedDHIIcHJhuVrY3KcR72t
bks1mfRDmtfqvlSmzrjAocrMt7uqiw2QEpQBmfRDDSEfrrKSnqdYu4fg6BzPhiI7HCbXLOgxFInV
+o2iUeBl4gpsCtTvaWkPesZ94iOEDdilzrRodgzODSPrGVbW6pTEbyCtUTEop8yyGffTAMOlFEGF
grci7nZDbef6nokylLHTXm9eqlQb/0C5ii10tugyB2k3y68MwlLya/C8yZcUb1H49rhmUvSV+RFA
ZJLIs4m3XlAXVb5Ai6R1bS9j+mbExviHvh5Wm6zN3IBaVe7cNUZBEZi5hQs5AKq2dFpLx2y+w7Or
zS+xWSXfABp0HUHWUPfAZBIFnMgE7SjzmxrU1SGijNZeww9ubwbw5L3vUOJaDsw9rJP4jv7qpD2B
qlh+EmwNwN4n2wjb5y7K4JvsGoS17EuF9v0b2t3jyxTpU492QONUgUsmDK6iV9B8JKemoB3Zi/Lq
InSGGJdjubdxn7kxCLDYIaCuqq8trXvAVGqi/lSARJTBkmRmuAMQ4gKHIh0tAqMFF0R3e70ARj8j
QaiVziB9p1Fai6jaBl1Gd8996irpPCy9Pqo0KBeWCeVaXoCuHW+WoV0ouS14hoBmSP8YgY3u6QmJ
TFLHdLLnpKI1FfRV1aDlA/KPwDIrZurDrYnLaURGou8ABhHAxLquA4uixBltBYVjQ88WccasXuzw
IKknJ0gPEdT6larRJqTtVlp7SHt1tEsRSHP2VOsz3iZdox1ngBZHCa5h0IRfNoNGo0pXoq8EjOOw
i9FFvUIiRlBVUUtFISFuOb7jpKJkINNiDr1sxr3TO6TIc4nWNwk0IBMbPNeSijcz0zIIyiXimGio
DtkUFPpg/I6XEh+oJIyX8RS9oC7rpuB+vR5n/djkMv8GGFGvEWhQp+chiov4UiHYpp+R1PqDHWno
Zk2i5kR2VtkJOoVC3IwENG8yHZyviAC7AI4YexTucneBMrroWnfbOIn2I640G5GJdFIvFzOq6rvG
rZqHkcHqKngNB6B6tYbzRahnjW+oPUgwonAFandptd/LOCe3TRH7xMkD3AwDquHGA+6AvhH0MmC4
epkrysp26e9xU8vg62kGrrFOlW4/yr/vgNG5g1epVXeDa6Q3DHYofIFwkR9m9FKnAJADLUGgPfJ1
hhrXBhKQm7xi4or6XzSVjn6hKtT1fEoDgqdEtdI5wLkozk6MOiknEiPd7yLS2pEgOoueUc4dHua4
GXhhait6i2Wy/CdCuiX7rHGzny6PdLOzuFh0H2TqSIRlUhss6EyY6XPiaXBD5eHeQFYg2CPdzn5R
ly/fqtpORk8g+P5M55a6zNh2801Vje4bii4geOgSm5LK/5ICU9YV53eeFsvPhHyKVQmETry+sAfD
T5PU7NYWnjn4amLnPxIUWxn5Ixb0Awyqc3Q6k5W60Q4uANGyWgoAJ6rKx49o1V2146x1nmprwOmz
2lBikEVp1Oyc2gVqzdvCjCQnMhZA9JWUt0wWU+fAVi312oxKRggkYsyrC2LG7Lus8MoEccCNeq3G
9QNyLH4BMU3vtdLuwBYmWqHsQIGH9x3+KfYJ7QWpWVL1XzXw4d9q+jVPpkXvwOB1vC6qXH9Mc90o
H2Q69gjouMkwHzRnmL62cdsibro0OuI+dd6FF3Olp499rbdUm8YZbsqsLlQYiV2QQl00J3N2ZEaK
tUuMihRxaqXVBFrHrdlFXTLhH92xKS9LY9J6dJlHJi5RTzXxD6be8ccxrJ1fdbLUio+CWoVEQyrm
9KdTAZa4gJg2hDcDeQ0gLuaUP05g5f4YpAN8aqGODGaKqK+HRgyEbAb1AqShU/OfYzOFTyHR/W+k
ntbS6jyNBo6AGHAH40Z/hfYBuqOABfQqk4mHvOmEeyHzMaOzChGoOExgOh/JT2rGFadaC2TehAM0
ikUKv82hO3qZpuU5qBIKI0EYwoYhjrTte+rRRJsmTIAvaQPkLkiYHunQMOh5ngDU6M/aLJOfkwOa
189zmygXimEjfak64X2ZGmCLqjEjyKXVGmf7Si+sr0qhAd7poerdt4roFl86YT96TM0BwVTbavWk
JXbzA6jZouwne24uYoi6S+BEMrziSBn5LmsgwFHA0csH4XTOI+MSq1dHl6ayHwAS/OlFMv0cYtpN
FFlS47ZdlOyxnUf2aeQ8vNU01yfyzVFeNvCshp1A1b3z+V3qk7G49WFS0hBADMXT322WRK9zHaU/
im7WvxUkvb97ORUJ7VjOnKfphTJ7EbhsikkmAh3M4XW173lOd0ZkRUgNtxgWGvK2U1+AtZeaT44U
VbyG9OEImQHne72OJtouajr7tktNZcKB58KkCpimL02dJU9umLn3NBCpvYxhuChrqWuqPMdS4LVM
iUESMOPv3gglSEA08JZeV0F78GBVhT+tmKLFvnVlagQzqAgXxFc3XxmLVSCxoa7vTqrKPNkZQ0yB
NgfbgVJD4dh3awZq4mr65bKt2qjxw36gyodWk3bdDovxLcrwbR5ilgmThkhW9k5TE+Qg1Nz8N0LD
u2bGc6cFQ6PSOU8c+AUe8kTT4JudjHJvWGblBfYhX36akT93kkU86ZONLowEganx/QjcmJZTaVBw
stJ96LJwMT3S9phQIhSCa6Jqyrcx0ZdvYTL0Amj4WnFmEkL/ZqStLv1lpCLjL0ybCElWy5nWG9Wj
+4KvqgCkJcH2Zt0WN3DFmlvHjYAe26Ig3o8Mu1sCOkbjhP+nUa+1M03fZcrGcA9k1IgOuWjdB6WM
Ee9wXXr3X/RhpK9BY7wNwm6eW8gWRACXWmq4itd2zE3uSuRUgqijAb8jhS1TOIhpVT1oswAgAHqs
hU4Tcpxokwz9Tk7xXAeNOgnDdxY40f6k9v3boI/KuBv7RqR7N3YzblrsWsRfQFEXgHRRlAaC4mDy
e4oo0ez6RRGDX1Sw4gnX5gzwhSu15AqtMbe4GYfEuTeTLJeBPiw5HK0KtN0d5B/a2z2MBTZD6sVv
kZWi3c/xEk7BPFG8QkyLcDkQ7GITLLh2Io6UfhUbm9eKoD6khY+JtIkwJGMuFCCfA6HJzBX+k5cT
w9MTGCCPVTcjZCOR/L9BJqR7AT1r0I6sWutGmnSgfX2Za0DGTp2iu2iEAgwu/oyUXUsfO5FaBM3U
VMHkjQC0gxwm0e8qrOdvVS7SOwN8urpCB6kiU5e1SU+r+j8nHEgJqfBSNaSOSByWmrRuOjtXfxAH
jp1P4lISmA6NcydqXYqL0HCWH5EyqjcoHAzqF5hk+u/RFPpapskBajI3KLqkRBwvdErV8g6agS5A
8+t9TMOdYQY+cCBulD2l6kPMgIPMrwyVDzaoqvnUtw0NZtlbNHoztXUvZyXqxouR7/114V2fDgY1
jsu0iemE6wPVJOFQ7gQawdtZgUO5JWbgEcnVthq8paW0ceEksgF+4cZV9FT0Lm0nAPYayKkycx6s
ogIWyyMU3ckcTLE3sMvfwaoPd2v6ByhHzWGGKUrV3kOSDH9lNbVkf9An8g5jcnIAI4xPeXXjmcsc
1fFsg9TKKWIUKSK6O5TvjF85ZTdUYLU6foqNsiMfVl35ipySlVNuK/NfkZANeIgwo7jkuhTkQaeX
9ZOowALgaUFiGCb6xl7SMoA84BbPP9zZWgaiex1UyEjR1gSPQzAJYtrIH40EVoNPP8r6aTqN/cDL
1Or7KozoeHN0m53aRQ2Bf1Prtb9653mvpZR8dunUUdA2nQWIZOwUdysadQ7iSU43xDNlax0ietvz
LkaaQF6ISio37cBbesiqSr90qJRonoOYPIl9NdXiroUW+LsJ1eXOSpy880YgFv3BqBYn+eLUSSko
z0edfb10Vl4/kyEoz4pLWZQmUK2CzrdS4t1urMVrXi5U1ARxffrLjdJB8UjEQCiGAsrURS3BjH+3
GUTq0nBxSxPHoFMkA2UbUYIH/pPM38CWDszTcCEu7fUaJo9X9TNTZz9mV2+FnBgOgLQnmg2wsTS2
YcNuztH3cSWwH9rBhvaDwa+h12eyv7CzcbpXlBwxVyWM+FxdH+RZLy4+Nr/Vv1vNW4g5MqgdmVpr
K6wEabXpAK0UHsQrEqMcIHN/UMEI6qjW1nd0KFxvMY3oSzPlgII/Ni62tPy/1jVVpefIRAYKycfU
bsDFoWwKFh9VBp6OdmGQRq7mE6M8S0JQrjZ95wbm1y7vRjMoU2e+KEsyb22MgGHPpPpgN9xzv0vb
UM43v8vYaDEwn8wyaSiWXhby/O8aEXKpC0YR7jLynqRmRV6HRKCgq5+Q88Fc3WUlGBjiLMrw0upe
Pt6prbLA3x/EgELkC1CN4h/HGyUnvHJvkByXRUThFeZcBKwjpy6ZtZVVBR9b20pRrNZQJuRAoF7K
RMrN8uvRKJnlDg4EMLDz00hsHXAcZCnbSyZz+hkSXJyRMzh1DFFBFJbJxEdEzDcHAXhkW2UtXXjI
gNq9BciEgFeAxO3U6RLsnHtRl5C1K906M97hvWHDAmdsrScQkKK7uX6zpUATqWtogKU6riKm881M
9+wL6Agd5LbsAulI+eiaefRJsQiu3JHl9ZP/Iy6it0bGqHKkt8m64ihbS9BJ/a0wGm24dBRBm+bj
j/r+rmEPBRoT0eL1625kHNrZrERicNeYgKReRSBbeWzr6vJjK++PDlYYAuhohB0QDtab9c+qMJ3o
ruTm6KPorswV+OYU4oqW/PjVBm195ty8vxcGEij6OsGTdiBiVsfmmIoauoXCSW06XrCOIrFP7fE7
1Bpx+Hhhp7YPR22oqI0h7bt1lCPjEAyamriEpieA58EEU6nWACzPnItTO0iyyIBzukqM1dyoosAY
a5op4REKpSYvCY+gfMFSTnxwpJCfGyrIZ4a4n7TICHcVoj0Se/bmDgiSeln0OJc6VsZf4Uxtze3S
tXjZxNk9upPOGfGxkwYNACCrljWs+1Xx459DMtrgZ7OYJXZ07oGux+1yhZJFD8l/NG/BWPT3n/94
qzoc2iyGYdLpOzaYgF0nbMHgIm0JtLpzgThN8syXO3UYXdUFO0AoZhvvXrOqMaPZWb+cGNyHsURR
wZ+iyFZ2fU4gc+Y+b2VZVv/BjBgOI682xjbnpHL7nLgX3nEjouItobUHOjQDuLLU105brmONlW54
/ngjT7hLXAeaZwJYCoyvzfW2LGUSk6y43m4td2UN1aydqbzqRbqXeeigSZCY16uy3M+PDZ9YLYZ5
jJj9hwjy9kUOwahPHbOpKPIP6gvMoIzGQxYmdxwe8ZMQB1zmCOswPHPtT9ll6JaOPq+G9e0uox8T
peV67bUIMLQP9ZWmcCTy1N2Jbo3vRQthKRY9/8fHKz5xSVC2/V/Lm60etAT9P4lra8PeedXgmaeE
Q2I4MH2t30fQwc8YPOHhiEA1Zs3ogjd4O2imHd0OSGFOGw80bGCiGrrvFf2z6nwcW5u/30A9DK+N
9uzxVWygu9uwS7GS1dOV7HrbB6xngsQ3+jNu5sS3Q2ZQ57ys4zJZ0rEpmavaMpoFZwbeX6A0wMom
s4F0m9BIeqiBKL9kwj03W+KEF3BX5XemA5lMYBabBUKWRtB54IokHI1AbYAiQWsJLyIVhsLHR+TE
F3PBe7jM0GCoDdqoxwtMIZxTQWKBIfo/gduBYRqleU7y7b2VdZ4CEwycddALYfqxFXVwmNEhmfKi
IB5wl40ZWL44Hc4EYiesrPJ4/BffucpIH1vp4aoUpenSlLbBh9aiNEHqxJ/VVHbQ1SRQYGwhL4GO
eNaxlUmNh4l0gnGUAEaKuwYtnSqoGqWLz/iN96fARFfVVHWksBnquV1OMWawc6DjA6XuACX7yTLJ
/AXMuC0nmGXzqJ17D05sIA+BQB1f5Y0DXH68NHpZRlSazKRYRjRXk0JrfOCRZ2SH3zulVegS749a
CVGku/lKGnHLOJUUUjXVzK6GLmUWRZTTX01r9I9XPnc9v372kKMzjA49gHi0Dd9lqMyaZ6pHTpys
6zWpWOzU+3qepuBjKycWZjsIeRoqj6mlbfOAEWXaqMkkqb8raVbmMTJD9tTuHbuP/XqKzg37OfG1
sGetIyQ15ohsD2JlaeGQrYN3FOBnHvgNsW8JYD7t0hlQwl/OQ2KplmVtPODEmzFWBdlNLG1qZlTc
ItgRGsJJFx9v33tXi0YbKvYGc0pciPLrcv+J6OJRK92RudFeqJfLhQli6Ueu0K27VjQS1vsQRqvw
KhlT1fzY8Il9RHCIWp+p43JBBB0bdlsLAj+MCq/P1fDemWBztWk2n5Eyfh/2UF0z4O4xW8cRLPLY
SmjFyGetEqE6k/mAoSM5AyVo/EpwLq+h0w6+0SQrWygdojNzUU4cTKJJBBBNRq+Qim92dkjURErm
rXiVZUQv8JvMl6V3jXafV2iSeFYGdmr/+T3FeaGTyKOi4fyPV8v0TMS9kDH0hrhTblPTQMK8rsf7
j62c8JCAHNAU1CB1udyEYytVPaEX4AA0c3OnvIA7GXarHoBNTzHPC/PMTTj1BS3U1lCbdFUHKbpj
a73OYC2wsGS/zpRcpJYBfi9PFMT1Qzu9KZtovjEpDV7ohPBPHy/01BG1kYNkZokjGJyyfuF/7oad
UBWPLBOGAeCpe4Gu1K5CpdH/2Mqpc8IgKyJz3jidKPnYCrpSta4pfKrCymyvBSDxQ5+QKgXjK2nP
We3nHzhnTdiR00VB3zY3q1qQbKmgIUIhKmIT/KUR0QO1aAeDLUON68w1P7k6CgprpMP/bpNiJLDA
nyIFgVRMCFmBIcP0Y9rKnfJDVphq+7hAMTpXBjxhdJ23QorFjgp0bo63dNHAQ9cLhJ6Z4W+0wOCK
zQDuKwR0oqIIPv5+7wai8NmYhWJpxI6q4CNuTuhUUAWy6EN4Ljeh2CVDp96ME8JhbtKVh9ChTyQS
2dLcpfENQJdelBfNNt2/Amm8M6fpxJld3biDprWFbsZW5jceAWcy9qkCXtNEOybkguKLtHMZx+k1
/2Nm/Rn/XI3U6vJBDRlrEy7LZHlNv2pqMQPSMP1Cd7s7zpZyqY4005wcZdw6R3JIGWaHcTup+nlH
6xpMjFBJgdDgNTehYYWGXGgbLBniGIqmAFb/6I3MQIWp0dXQiunMkT61xVS9VfwfA1PeZZaGtTAp
AgFGzzZ1idwaxCF7LsYzqzrhZQmd+PvRvEXz39q8j4CDjXzqSRFQzpOvIdLNgZRa9MZE7XOP5MkF
kW4RIPIQI1h+/DFRYQYbIHiKG6aDB2EDKJAOTXzmKT5pBS4JbgCSBB/s2Ap0prDWmIfK/N8ocfao
Exl9QJIF8fnjC3lq50jfOPtU3JmLsjkPDVG2A5cVQ0qn7hUA6YFdDfZDDVH46//FFAMZXNR1bXR6
jtdUtFPbuQofqZ66+s4Ju5h2pgOSF0DRmH77PxijXEQCpJKhWJvPhIpNTABMTDjQ4dj3TDvaoU+E
CEmXF/uPTZ36VgQvvEkoLzvI7xyvCxiTYbUFJQxOZvGAgoVzaznDuWGdp9w0SsjcWF4iVd/O4y3z
wZqThXNXtkAnvR646CXOcXyOKU3t6x6Sz8fLOnUyqPKBUmR4JEdxXfY/Xkvv4IoXFj0zZLRKP11g
xTUp078YaBWf+Vjv10aaRbxJycSmiGFud5Cxq3kLrHolUYPrCeVD5TRXCNFZB7VJhjMLO2HNYRgV
Bdm/c2XcrbVeVxgjTi/dHBXrKipc5Sl1IWJQ3lruUeYLz4SA788HMtWCYUC86rjcbfU+US0w+0oF
l52G+mu9MiEKXRsfP/5cJ63QG+Aar9LOzuZhVZTBmhZEmQC1IbxqDFFzC4rznJj5ib1bIxM6LBTv
ifU2d5jyOaQoB2h9OczDvRDhio+A7HtlFKP1XZNh/t+nl7WOSVTpRegmEtkbg7qVN0kUE6UjLEb8
XGi/k9L+5PBpg9u7+lpmF9DPIQTaOAtNQWOiXAYSn0pHPLdFMoayslH64C7gpal8s09HHvh1k7QV
YS0CPrHu8z+XSw41xJvBBdKXy/7aXtLwRu1Hffy0d4dVoTJzAhN4921Q7hSAe0B7ZAhidNWuyIo/
y4ora6z03ICtd8ePWSTkpjZtI6ExkmTzjiDw2yi9Cv9QyDl5LSql3mVdfK4wf8oKl5YOPs8SUcX6
5/9sW07ov7JsAQo1ObCUpNHjayMxizOv7+oB/tViRyGcvrCqUarTOeTbzg2QU3DlNmaabNSll5UO
QjvjPGb6zdDXAAPT1gWYBwsfH4OOpvx8H47nhLlh9MFxihyQjY9CqxxMwFrBgw3mBK4+/inBGR8+
ebdWI+AS6IMTY0DpOd7NlOr6ZMUYQd8p/AIJBqCMEoVnpnaujudoMymprtNIKNoRM4HAOLbSJGXb
dK31o4eAXFfKg5UcCtXeV0LzGN1DGAWjjOkTZ07+u1LNahVWE3VjKhqMDT22CjwRKeDJ+jH1V27s
XBfDTqtCP7fSYFlePt7GrSmK06S7JNsrtINBUJtYLUG0YnHdGcqxNUW3SKmEfj8WwxcF/fadU4Tg
03izg4+Nrt/m3139a9R1iHk17gMv2fH66D5HqABjNIbpNILaUNaaKOJJPnTyc0iJ7bXbGttcu2gW
toNWHdxQhmhdxyVs1mXQ892nl7RWqyG8UQEl8t24kKaqGLhmrgDHOARHD2fwwRGg6+KpC89c8BML
OjK12T3TCkN7kZiC+DjClijCC5RbPhsYsm0AEBg4Tia/lqo39bS+FzEQf6QfKTGbFyPlc1pbi73/
eNver4UnC7oF7Zi1zGRujh8JCVIAE8kjOqChh1zWq5qJ1/+fjc2ngT6xpKYF0zJM6pp8vI134CnP
vSHvzzQlCHRfHfYK56dt/NGUK50WLei0Ve1g/RYTYhE57N9VtMI+N5Lpb4Pq+AKtxnio1uAC37Q5
AiMCDMY80CbLUBF/7dUG+H8LlWePtntx7zrM+yCmq7+gLKv5U5Jql0jw5p/0wLhDnuU1HVcdxOzU
zY8oJPLtRWy/uAlUA4mGoz9Z2bmY7d0BWY2AsaBFqNFasDeRYYGmDBrF0Ws2y8Ld6VI3r8rSmN2L
j8/I32L+PzsK4ob/rNVb0BwM9HQ2BxF1mYFOkwL6tgfOCN5PXKO11t+afWRyiZUOLtRkQl2E8TRm
TBeBTtxHlybqJj6/7dxp2ix7BQBx7WDokJQRsbqbEKspnXKs62n0FkDI182UoYXU6t2ZysNJK4T1
TJ+lx+FuK/N6aCdZSTTvWQUk95a9DvpcEZ/zV3/XQtNpbTqsfZStJ1kqRkFoZYxXjJkw0sD8vtbV
5VxzcnP//lohVQY4AriDsTub05g4pYY0HxIU0CByb0VufZmQSdgn8OfOBAV/Y4vjw0IGxmL4Rox8
062NbzSMAknpmX2L0+aph0CEJJd+sYTZASnkg1k1P/pk/NELJvEY4dfS7F8mutszYaXsskv07s8V
QtYwZPODiPhsHdAYyQ2e9PhBhbUB89dBel8Vjav/KdCVza7Klg7q/SiZCrXPkqXQHtGaS34tCSrX
Z+BJJw4SrSu+rUaHm9lNG+cnxazF83p74s5SLjO+0jVBcP/140t64hMfWdlcirBZtB7x0sED2oYC
sVVVAZjnOpBxmgcfmzq9INel0sgDRQR4vKEN1NmwzDmz/RLFe82dlH2toWH1eSs4csbCWyqNj+3U
OZfpDTmSbpyjKk1/wLxub5VBsR4/trJuy/Zw2PQd1u4fL9QWFgeYI6qHAuZ2loj0okZAGb0xNafx
oPV1faUP6fDtY4unjiNVAxU8F88CucDx7sHaLsVYwFrUKfrdTMIc3xizoFzCIjfvC0TqUGKzrHsL
/oz/seX33w30PXkc959hozQ9ji0rI10cpUmRA3EMeZNmZXWI3fZcY+X9+mhP6bSKaFOppHLrr/gn
k4tVOVhqXcwejL9H1TLfBsN5ChfrakAQBgnY7mAbzeeQMvg3bJprgx14h0MP99gmJKaRdL6cPdnY
RfQrQXVy8GuhJ5aPYm0dB1pPC+jQlojlnPmc7w8QDVVSSY4q6STR2rFp8Dix62aYdiyQ1PoUpruq
juWOaUkwJrrmXEVj/UjHB3a1Z9BiIbkDh7R582exhEakIa/TjigpaFORfs+jKNwDJU/hTdr1AWlj
9/DxyXnvXHBbtB4pwTPQSdc2OVe8wKtaVrlG9JEUP1MrJciM1t3XyHV92rlgCoAV/FJyH5Anx/uJ
KtFoFwqSO/SskOLmUYMMXXarfMjHa3p3G1ZYizAsg8O6ljY2Z0aZIGQ7JgQOc0IQRGkQyqozhq59
bOXdzq2gd0ysTQU60c7GLes5ZD6HOQU+ZM46EEb2J7VFFxQyH85YencQ/1oiHyYgApdq6scb54aA
mRdks6CyoVe7I5BDezq3YvM3JDYH+bY6NfYfL+7dFv5F9JuszAEqRA372GS8zLGKthKipLPsLxFA
KXyoRWXwWStUSmi108jk6L3r5SFPOqS2hPrsZq25k/EANTS0ljNB7vZeEawAM7HRv2DEC+qVmyMO
sUswPAp4SR+GKhOMkOG0iFuYl4endl39UdHsM7HfO5OUdElSVgQ4UEIChOPty4WtT3oLSyRpGxFM
CKGbvlt1yr1AounOdbpV+G7udh9v59Y/C5IwlSDj723GPW/O/ZSXSBaUTJQyHsILCfP7GaTtVXjG
itgUh/AWx2Y2B79z9NqNU8wMARGgB7p3933xfn27jb37NngjePBQ+ztzB94Fn1ur65b/8/jMWpnl
bYJVKr775CCCp8JfvD+hV3uqV+01Lz6zznO7uf75PwZhxqe5ss7nWvaM5vDR7fNLvz5zA94lYNtl
bZy+yzRFjidWRv8nO+r9Kr2r//yvzx+fjG07e/vNttVyIvrekjlm6uDHcxkwd8X7fXX/9rGVMwdj
G//k09gPaoaRbp94vT/uqgv9RgvOfZj1GP/7Tm62bNsONxSmx8R0nTxRosY8hODXq6a/GjK7PxOo
/o2bPjK1ucdFW7Y2Up+tJ3eoXfnUUnxmAvlOYAVvF69t8A1doP/niTA3rldPGmGk66e6kbufmf/0
x7x4e/6qn1naCQ/1r6/YNoUcO22dcrXimC99eEhQ7q3XsZvl/5B2Zs1xI8mW/itt9Tzoi30Zu90P
iVyQpLhooUrSC0ylkrDvO379fMGunssEYYlhj3W/VFElZwQiPHw5fk4CScZWH/Q5C722jwuXoUH3
oabi8k7uH/NRPqGndWiO4X109nfpafOzbR3Eha+IbUk1YN4SHgoygwdECvbWEQE09ynaR/tfzJnv
4BLa/do0LNZxbZ0LnzEEGUT6FYa1j+pN87m4r260P/xHymH1tCu/T5/ym+hBezQ+Xb94y8LYq+u9
8CKJztAp85j/WnDm8ljvIEh14bLbOp3isbyywmWPnlJlqtfCkuTp7uAyALT7Yd1ZN1u5xtbVW6Ip
gnaMzEIY0viK8CdwYnoPDTDX31lueUDce2+7trsFw946qqZ66fYZQUgnRRzV6gBG3oU0ZfcZVuAH
tKefIBo+X/9yz8HHtf1ceJjRbELG4zGnnsDG8ZhKB+UehrQ9cmGucQCysrutdzeozeym36/bXn17
aDEyESAG7wB5XS4VopgpNQZst/vhYH5OjxRSj9M+OTZn1dsq7a2GDS+sLU9Ok9hZLgu3jVzyQeFi
anuHd0J3ndvMRXnwffMIEfepPunvnI1dXnN29A408lbQclRULxcaw3gdT3XZ7Gpo5GWFgVk4r/Tp
Z5fX+3jeyD6WzxPBOIVFYEbgPehGygtfZ7aR6oepPruS1mpHSJegZ1bqCLG2ad64jeL3fnl4MAV8
E+gA+Gsgj8viX2qr5qj2SHD5DLnfFk6eg73V0jc+FcKKDmqKbIBKNJ25y93TUbhGWBIOpZYB3wfY
K62buk8bV57U7CEus+yJkUvl8frhXNlFEMMCt03ITi1c/PxF9FXAs1A3JaKPKFeWBwheeen1NnsP
7326cTqeG/eLbSSHU+gHYkwhxbq0haxPPTuWNLlW3ueOC3VG8wSjHMRMtVFoyadU6VuYYzMLAlxK
x420g3Axe0zjyf9stHlbwD/Q9/25ykz1PfiUCrGiOirtXSkjwHR9X5ZRKe1VzjCTgg5T8UyJLE6X
BMtShJr76KKLkMAOrKk7FCSyr1Sx4RAYyt6+mUoV5x/14+G66defRGODAJc5nG2woIvHDfpVaZgY
snDr1v5WAb14amEPeoAycwvjuWJJpaNomgAGyHqXlZegETp1jjrDhyfoQEKGlPbFFEP3Sf/n5/VV
vb5D1AdVB3AbJUJOwMIJBpY8ZgVcVK4Fa82hrUdUmapgIx989UDz2Z5zd8W2BdTx1WtGr0SL5653
fSn0dyMyoLs4C7RdGkzZTdTNxcFK/fSgyrF+R+0k/Wlkk7LhLZbByfPvAGrGxGlQS9MXR2ea+yEo
Kk6yDQGzeQgKX/qoJzKIPqeFtuYM5zCsK2/eXTGsD4KKzo5ASV9erXFyQjNOUIiXof90K6mJPKeR
1Y2VrXxDB2iyqMSDegOpeGklGHoaLVPcw8iCCCekRVSXUMDesPJ6/yiQsRCF+hVlhGW3IZm0xGqB
dbjRUOZ3qd4o+0iCKGaA/nOfdaN/vL53r5I2towF2aI/DPKSYYTLZekI7+StZSF8q/Q9OkUSp4Ug
Ep7rcD82aENDHW/0Y3xEFbn/XsNs+CNonMDeK0AL5mNcauYWL8brnRb4DCATYhybsEH8/IVbVie5
SRG1hWh+joKbuJDms4+4y0ay/9rJsWYoR9hoQH9oyVxaYYCYntlkNy5Cs/lelqHPSWEH8mTbkEBn
GAN0s2PTn32p+Qvk9V8/xv8d/Cwe/+X2m3/+N//8o4ArSgDRFv/4z4fyZ/6xrX/+bO++l/8t/tP/
+0cv/8N/3kU/6qIpfrXLP3XxH/H3/2V//739fvEPh7yN2ul997OePvxsurR9NsBvKv7k/+sP//bz
+W/5NJU///Hbj6LLW/G3BVGR//bXj85//uM3cd//6+Vf/9fP7r9n/GfQJ+I4//UX/ftP//zetP/4
TTLNvzO6wb0S8cxvfxt+Pv9bIMF/5ymwGcCEGhPABH99XtRtyH+hWH/nJ9wVAOKmSUcEp9oU3fPP
DPPv/GEAicKxC8eg/PbvX+ri6/zP1/obvefHIkLq7B+/Le4kdVz+GkrlVL1w4AyUXZ4UDWbXGGGb
+VaBvC+Hvaww0/ct3Mj+k5ojgvgUBnHxx4uN+et3eGlTWRxPGXQtQ+ZgD2nPg5tb5s5osisyPPj2
TeIP+7I4WRk8qnN4BLu8sxhuRH9h79ieY31EsdeljrqTRgPF99RtmQ3X9Jskc3ZduVVfX/qL5e+1
dIMwoASZH/B7WbuHYPfh93f3H98nGw5dPIcvYqVXNhZBgD6VWTU7iX0zHx8eHPd0j2ryhp/dMrF4
kVH1gCvfwESy+/LtU7B75++2nmMR0V1ZxXJYdDL/vYrm8P7L3afHeP84u1/l3f/nbi0nyaoJ+i0/
5Ytku2+h+6nd3auk5RvHcZGSLz/Jchyg0ut0Mib269bZURYN92xYtt8ys/D8whkzcifa7QKgD6j9
8qaVgT8zCASrfAEnP/RalX2uAsl6W9j/bAX4v8lUrYIDWUIMSslXx9Sp2pM2W93XcYraz2hhtahK
VfLGSV64DgDKiiYzZEADh243o/+XC0omPZ4TAGRe1cCDN8uDuUPBCiEJVc1vMtWKTte/k7aIap8N
MkXOsylgxDQILg36UlyptapiMINCTq1186DnNcquRmLtu3Ko9vBN+6c2Dh2UKCrr1jDq0muUwXYT
J6iOQdIO38tSRo2uVZTOBf9s79MogogXGRGEFeYqOEtpormSmdk7gmjnzvIDE/JYqPeDuoRdbOzb
AwqM1hlO9exWgnT3QN6n7bWuqo7Q4Br3pBSw3FlZeqB7/tb5TToijMbgMenEqPSRF4eIyU0rg7ku
gLUslI8Ow1tHaHD74/WdXh5VAPsg6kF6iYBQWLzc6EkyND+R5+rIVKXqDobfHwE61xtWXn1OcKOs
RSVvgHqHpv2lFbDTyK1C+3eEs6X+jHKydJNWxvCxozrgXV/Qiik4LuGCEixsJH6LkwPvZ4aIka8f
0fbK9wmWn6as7Q7A4boPbzfFo26SYIrRwqWpIpvsIiIPRE0woCWHyvhen/PwiMiMs+G4Xn0mh4oF
MEgqCjgU4JCXG4h+6Vz6kBwfxejwAUmWAW0CKdy45uIzvHD1VH2As5BNIjQN7xOUPpdW/KaLmnZw
Os/yFfVXzlhAiFCWHv1KfQdHNjdW+dGBL3kLSrMIEnRmcDBti7wHOA1dzku7ELfKFYJQsGsEUMjt
UIqpv0DWOyRH+PKj31vDqr9GRFcogSiNuvWGLp0bzobgi4AIeI2Y4lucGGYuwrLXm9SDER3BFkhq
FcMbG5DprlUndEF7J1DeuNPggMnZFXIjQWpCfnC5YjtDuRK1KvPUV0XkgZcKvpQoGblNbWm3s02O
S8jablyN5SGiEiIw6qAzxMwdyfWlUQNW3ozhpMJDbj2gUmAUd1URRhvQt+UFfLbCBLPJC6jL9nJc
jAcxmLiAhYfcaHaLLAdqWJFie11rbbwSy+OKJUptNrOXmBHowcv1xEU1WnOYl147FmJWEYrV8Fh3
WWEd+zjOfin67NNRzufk6frFf72RjJ0APIHhFAgm4NpLwznk0Z1RtKOngGn7NlITc/M02ipfrVnB
/du8vJR3wGVdWpk7qWW01Jw82ffrewPlsJNcOuNGfLdmBeiCCTqbURrKZZdWJFRIA4sGu6egDXBs
h6j2pCr/480bxpgOE2Icdt6BJS8HtLINaXY8eGWhzLCNFxPCG1HY/bpu5tVNBn8E0FjQHoFW5XBc
rqWwYQPTlXTwJK7fg9VV/jsVXu479CNnt5nG6cd1e4vom9CEpIyyA/U3FgWg5NKeYqRl0E3F6Jm5
Hrw3k5aGBCz/lKuyal85AwIyZase7Ng3zy1KMBuf7vVNA8xJWAahBZQZRGiX5qlnKlao9oOHoIN0
QEZYinYDis27tDK38Horx4QRKx45McDIENTCRROdZ2neK4MX5NR8GeuC39MJ5Gir17q2JtDcTBYA
B3ndZ/HLRotjzZm8kXm47+yo1XiMl0TKqcDYFs/hMg3UiXjYPRhcSLwFR4D4dV7UaJqoA8KtpZLX
B4NmwwliVvajLAXF5zyQpPt5zrPma4yg76fBt+0PeV1oNuAbgHbQyKbOJmz41QmmdsWjAC8P4w6M
BC5OVDCasR4PsuwF7AOijFCGOyfJyq30qM6hXu+rdjKaQ6QSje5FxK7A1mP2paujnmOdEgpM9DUM
Sxp3CGyBeaXIJ31Wgmh6VMdci/dvvAD8urDSUNCA6BAA6eLpHE0r7jJtnjzgXNafOcKPgxuqCBOH
tWrcDmoASXdmN3edNVgUbKdhg27q1Qsg7Nt0IWA4EKNki1MJBVkJr0k1echL+oioOLqrwOl90rKs
/uIDOHuXs/bz9UW/OqIYFXhcMfIKt8Kyx4M8ZDuquTR5URT33xKnTzs42hsof3sl/3eR7aLG9rKC
srbEl9YWJ6KpmMMfKi6EY6DN1ZGf4DqnqPMQKwI1ggTtoR11qIX/g0UCvQLrSBGcZV5ejHJIxro3
jclDQbA/W9Baw1PRVBbCZqq8ETEs8UrcQnaUMBoImAoufxn/hQrE4VYzTt5ctKh4zWHanVTEhx+1
yEb1IZZzL536Ywkjwe/IjJUP+khNPtcSVwtrGgNjH90pJBWpS9m3VTfCprU7+czIAroPT7GkXJUi
S0oHOZbRUmkNl+mw6VPawYa+k9q2vtXkdCuvWPvkYnCWYh2jLUAKL/ceKpvIlodM9ozURJ4iy507
ZMOKp1KvgkNXa/qpGEzpbeDh52/AeJWoC4pK+rKxh75YjwKUOntIaKTIeca6UF9Vq48qWqQfkPkK
AaohZ2u9/aBBfiemoXS8FVHj5WLHirky+sCyFw2QByIH6TTSIfV7+0+Tj/v79VO9srPkukT7FE04
1MuqnzQ6fgrz6uSFiSxxitoUnY/I7O6HsIEPz2yF6mTXvG30QWwtFIlw2xIsiuxqEZaYqDOnGloe
nkyxjqFbRa8qF0oIKzhcX96rR/rZkAkDGtVn4qDFXtoouGuoWc5eFsvdnm+ceAg8byF31qyYvE4s
CkIyJq8uv5hc+daotIXitXONrBzk47m8p3wNYf315SzxJc8bB5klB4N5fzF/dGkJhTdH8lHF9VSt
s7qDBoitgRsxdIjmfBQk91Y2RE+FE032fpjbCELAGqEXUMa1FbrtkMoWw+1GEnmRHRlv7O/867cT
4+f4SCg+l4mO7/h5GWWlgpwbokD7Ik6M5mjq4byV/K88ONCk/I+hhT8gk0z9ScOQkcNvt5vzSgKt
BBPhB6WutC06SvGgvCwCiHqGmI8w4UjjAVhCzyvIPBGvyfE+kmS5QahJv5txi+7tOGYfM6OxHqJa
rfdOpmnRxgcXC1maZjVM1AB6J4ZfnKzJH5IptfAFEyztnxAkaGW3rpzxA++CHuzS1pHfBZI/3YCB
KNEoY25r4zdYOdtkdmDHxUgP7GmLkBpZ+65yzEb2zAxcIZSfTTPQc25K521zdeLwgH3h9kDqw6DY
cmgxn5AezZPWgqXf0PdpitIlIOfs7U8XGYqpMGWDT4CS4fICNVo3tM7oW55vSPQ3nWwYnT1KLeg1
mSXkGYwz6F+uX9qVwwpxhsCHgH8hbV3cWeSqwrIKU8srpIFRvsBC7WWa5BtSwK0p55WTyhCHBtmJ
cOrUGi5XF4OtrhDa1j190JD/qGWkFA/JOIZf6gB87S4w6tyDLzbAq6MeuxX8Qmv/+rzyRDMUiXdn
0nb5dlGlNjJot00G/tvkT9UppN+TkaDg2Cpt9V6SA928V2SUuE62UbbxKeocsDnJqBo/2gBmhqOa
tCYywsg0GwcIMpPPcRBWxb7BkRdnZnInlDBTyDIPfay1n/M8qjs3imhmI5wI8NWV89n/WKhK+jsa
Gdm9HCLe9UWbk1rznEQZH+C3GUrXbsBZ7HuqP+aJ+Qu/PEopzA5IJkv6cBsmVWuj2lDrg4ueshW7
BlzvfwLTaX+lrVQV70LVkBo3HdTkcyWFcIc4Ga32Q5Q2xQej63ULkWtJnndl01j9oVBb/Ufv2MPk
wsUFs0mVK2zJgJ7hF5jmaNEb+pjUe7QcJfs4ckAHV+rjsXazRPMfaJv0xYcYGluAqFqP7J5Eoco4
anHVpDudXExBodRW/cOMItk3pQ2l9iGOuvquHwyYQBj1QEWrJGB1U0uRvgsRYvs8ZdEw7WvHmD63
SEh+KtsciRt4IJVPWhRLP6da1X+E5F71SUml+b3ppCXayCO4gN3sq86EKjMJFpH3aGjvU8Wsg30/
qf77OkJgd+fogfnBL40YsZI88H+EeTtaux7tjftW9nvLY039E+Afw39ARBAnbphITx3Sos7uu1wp
GxetHhW4kDZI9WEw8uzbIJOPn7TGTp/GAVbDA2po3Z+63E+I1vJ3CC27JgS94cvGDztQ4D3RqjLP
b8OslXPXgqoWyoYioW9g6h34BzSsYv/YZIFdHSPEFNP38jwUqF7nlaJSdB0bIZupyf5ZymLIMFtV
HhgV0PoE5GoWql6CxpV8GjnnvluoWaPtg2qQkSCCA/VHYQSGw7C5MlhuYtV9dmNLZfp9BOzxg0hu
PqMJbTNjoQg6XUOtaoQZ7NH/I7Dl4g9dazPlCDIdcm7Ll6UcbkVb+iIFstnskyat35e85jzmyLB6
CecsONhyiyqmIWkD+Fp5pBk1pGOmHwLeql//q0/GYWziSuMVa8RfPZm1w2B/VKbudX+3kh04jNVS
pyNxF6N3l06IPMlWkHTX6VS17bcsCfJHzfGR3nUqQdlaF1bdna+bXCKkxONB2EUARumHd2T5TjI9
XE6KEuhepkKFf2ymGfbZsMqSx1oJq9t5yMsPQRV0v/RWG7Id+BPlfdGnmwojK68l/ByCjQlQA6DA
xfMCw7ifD3Kpei1j1/e1btn7LE3D/fXlrgTtMP7TA2O5IswSP39RoxmnDlUILVM9tZH6YkIfNOX1
t+UOGkGZVzR1Oy21/ggtBOB/XTe99nEB1kGyArMo0KzFAvWuCAgXLNWb0hj6rjwyplPDZPoHo7St
E7iir9ftvV4qPCvoUhBdQxNGWHm5VL/0cwkKEsOb/QxtKzTo5ch1qqHsbqVkNsydBE/9eAxn9K83
zvHrx5TBFrQ+6DRSf3pFh8bMGbyU0hifyymABb9oLe2PIErkGFXDAUFbqup5d+iAeiH+F4bOVv65
UooTdNQMG9oQiVHSWVykdgpNHXXK7GxGCPd5vWmHiDxEOSIyWkCsfWjhy0aqR0LmCnSTWaJ6qNeQ
icaN3D7pcp5vTS2u/kpcbbDQpIqExYuTN+jKmFCpjM5lX+e1RziKcKDE5qG4OU1OcNfFclkjoEgl
FLm4xiqOmaE36lGvq/Sbiu7gVnD+OuIgmhMsVJR8aQw/Q+Rf3IVEQvpyTCMYAuqGvrXT1M7t1CjG
DYrr9vfrh/H14ccWZ5HaBxfg1erLwKjyQk6TM/qw3SFEe/CAD+juQn1wjoaNTOl1e68PPwU89Cg4
BRTUX5U9+j7S7Sidbc+O4uQEQMcGsjdnd1o8KaeoSZTdJGvNhnNZ2VC0Syho839KruYit0IOGAgH
vEceL1l6T2DDDBsia4egk+WN9QlncZndQLPL6jim0HiTWV1e7joITas1GscrjFI9ItSV3LRA7Y/X
d3Hlq+GoVBSCaGmKkdRLK3A1kcOUHZAqOZZ4UgGuNiHCy9EgDzgOJdwobjzXeJfLYgMBeQqVhlfL
iseZqWSSSUrWKjLxWsislEuZRatux6HS3hdVPpjnoU2azB0U3/dPcaiED81QW49QNxfazh5G+pGx
X0uf/MlCqFVptCy9i1UdAgJfi+bu1JRG+z6W296/t/JJ/9r6k/M0B4SGG9u3ch5E3R3oL6RabONi
+6JJJdQ2Wt8bZZXB61aBMPEAxtOydlNgjG8loSRJsmFfhpjUgJPcdhbHT0KrsESl1ffKqrOZns9z
hIApZtefdGaUpDdntwjwwlGLC4HEjh7Z5dmoJqWWrFDxvTZrCLeD3vzaweuygUtaOeegn6DKBpZE
u2iJY3ZqLKSoJnqFKYUEZ4kWd0/yiOvfMLTyZIF5Z2TZ5umC1H3hnhNL7ytTL31vtiILTA8NMaJh
oLB102XGrvbN4VDaY/gumuZsq1axdlAEthe4McdeXjbfUn4k9Y3qe7LURp8oSLTqlyTW8idVqvXy
0/VLvWYMaAR0peAjLGuZ6QaNHQzO2EueVLfSrq9iJ4aHv5LPveJEGzdAnPDFfQa3TfkDNAYn8xnR
+eKJgU0oT5hjkbwgdTIEtFGGlwN1OAKk/WPiemx4xRWvD0v2M05aVGaXckuG3LajkymMyAGbeVDl
qt6bs5m+axI0bPKyl861kpkbJ0dcq1drdFgfrwzUkcsKewsl/kg4IXlqmZno1mdy6LtJhdTLoTOb
Mdyb0H06yO3mw3dJ9e2T2jST/uaKu2hdET4yVMbQ0BK+kOSjmUE6JnnUUzPFCwsfNFkfGMNw1NIe
SP7sBEHj2v5Uf7x+nNZuKJkDry3FIXgZxHF78Ym5imHfNZnkpdVs3mbxLLkB6f3G+tasEDrTygSh
yGlaWGmkcjZqu+DLJlNo7Qbag9oeWZ3G2jC0dmKZNaRlQkdekFRdLsfsHT0x/JDlWBS5YqctXfTQ
/9QDSsF1kG0BVdcuI56aghO3Q0SHl+ZaJ4rTkuEKYDSNvte1ojmMVosAWtz/B5dDtPYJyMGygdnR
Lk3ZBn13tUt9r4Ns1HE7O+7eM4SiA3/Mugx8rF6yvLhynLc7AcHmAqU5EyI0CsSWvzghc8HRb2fW
2PktVDWKle5mZTafYGmmPtRYWxzyK3vKXiI4yGgKT8eyp2qk1PohJ7IRljbGneor8X4KbY2aaLMl
QrByLGH/olsNpp7/LWcOQRjkmpJWjlfGRnSfMg1z05l9fLp+xVZydJHHkaQL/A7YtMXLbkr9AH9S
63gMgbTzDjVwLXM7NdTnw+TLtXQMJbS2z2OV6/05C5q+OIS5FlUU1xiu2vht1rZX7CoFbQoG0OZc
fs4A/MQAISkxWpKOt3YTt4egUoKfTmBs8ZQsJ2UpTrBwar9cER4PPPqlLXSMa2VAWc2LnaY461S/
juOkxqI+awauzATvPkVp1UUwGKBh00PKiuTH77U2Byc/lewNkMxKkEB0JSCTAMWogC+ChJSyU1aP
IhppyoRuql2Up6Kr+5uAKqcbSUF6iGqT+JPntdpfPwRr204ST9Qvbi8p5OVWRCDgrC7DNg2pOn43
mCN8jDYf3DojwTf2G+HdujnmO0QGSl16aU6Lyi7XDGJXySnPoTlq9p7PNTwO5WQEG8aWQ+fP35mq
DwEQkCtiPfHbvHAR8aA3OhRavtfEQ8ZkMnWa6iYJOv93PUkgL6aFnaiHuqipDIdpbPuHSLNL+WxO
ZvclLO1C6AKnZrBDyoUhtDpQsuwkt511M9EfghnFH6otPhaxA4t3n2k+6P/ETJ+YAr78nQeIbAe7
52zOFhB2ZRylHUGjhkhnC5VUKm+xt63ZQ3gEISqGbngyFk4g96NglOfQ95y4rn+WjhZBXpoUX8Hx
pRM6yL2xNd73+riDRlMgNmP2QOS0wvu9+CoWV8sIlcz2KLRSomLkKPrkG34l78l60vaAaHqd7AEL
6R/npnHUjVPx+giCVeEFhn4J29AsXprvjCZxIDm0Cay02nHDQtfzI1FQ+FjNWrslB/TalWNNwEzx
M8Dflq48BDTctYFteVUQ2CcJ1cNz1+pbc5mrawJKDpqO5J2Y7XJNTRrUaKg0WEnC9KjMyIlnNTBv
QJPjhp9eXZDo3hOckdEs643hVHQhEGfLS32gNg6jBV6p9m8cGebmsm2CbQmVL1KXZdkWfK48N5Np
eaFV5/vGUSq37mXtbEn122MlTBEEEmPy1L5SE1G1wIjGcqABwpsHT7Q8HSBEGt15KpSNRGL1Mwlp
KPqpcJotwQ95RpgNqMby5nD8XdH9AQz30JzspBw2npTXt5pBOoIyipRi7Oa5bPjijkUGEMjZHC1Q
Z0V7jpTcPspZMrijk6vMq2lbx3zF3jPZnSDQ5ZwvUyQ/1NQc6BN3ujDlmwKJvl2Vzs0h15reVczh
7V4L8jmBrGacVvx/cYnzhAFhNW5tj2ag/NjRh39PJlw173xozn7IfhGrG/nYyreD7u6Z6luMshqL
RzoY2jrppNL2EA2edlExFEhIaNZ+KqctVpY1UzgMcj8CThSaFtG71RZtK4Hi9OZ8tm9CuG/2NMbG
fa7nbxXi4J5RO2Q6RIQehEWLvERTmMJvp8b2IGsEs+moEz3Kqf+EunDrjZm5xcey4j0u7C0ir8Sp
NLPlZfW0ntpwWzfJfqylYeOerZ1Gk5EFJtTFBMNytHsgbJrocfOtihmdz7xw3k/mOO2CsciPuh7L
b6+0sI20uUDe8Ya+mnOT7N6i0lfYntX7wcFqnO5oghak9zduDaK8rgsAJpCFkAnfjhEGcXhe3OzO
iBuikJwvVsuq25ZgBhKdE5lkM5TwgyZ7pU1PvqLCtjfiWv3zery4Ejtjn1EpUR2meLuMT9oCQW0G
0W1vsGK99CIlSH461dzpe/gTrdTNVLMpHqcqqYeTXauoYDuj1nyES6O5KWkb0IMfwnhL1GwlpuCB
JZkRkR7w76U/qKe4q0fNovpkTOWOPqJyF9e+9b3rqmZwacY7cGNpffdLqQwa49c3Ze1UU6TBL1Bo
Y2p94RsycNtm5RCzmbXU7MfUjFxmjqXzdStrboEHVwDoiGnh1L788mFg6WMk0Xywkmq6R5A7PsQ9
sDJ7LH9ct7SSGTKwwnQVKT1vMN7h0lQLG+5Mmcf2AIL0DxCSQN6h0O0w3RGuia963sRIfzjBcJZl
Um5HGeiBt9JWd2tlX5muJMwQUD4ggwvv1GmRlvnF5Hi5Eyb3UFT3u37K3zw3gDYQnSrwggJn/yqi
qU09UYdacTw/jyP/uUYCRHyy2zcy74igBv4gJuXRY+XhWj7KYRYItEnge0xAwKSdNpJW7eu0Tj6n
qW9GN0OcVnea0spbJfwVf0gLnGYLedfzmPvl55zgkkCnPeV8pgmM8Oz2zWiFwZ0e1K2bT7a5ESOu
nh+FZju4Q3aVhu2lQatQiRETJqpSXeu/JrZf3sGMZdMpoYMQDv54MCJiVCZlnVOTxNlxUNqtw7O2
aCQZqMjAJcC0hnAZLxzlqLdIR0b0srraSL6O0P45J7S0YmdX5lAUHfgXc3K4fnFWrighOJVE6BJ4
55b1RMoNg5Y5PKd2a3VuPYcRekZOeYzrqdgwteLxwLYC5+D1Zhxx6fFkGXlkYyKxMDtkDF2JwPhr
N6fNeQTpgQ7vHCiPoFJsa1eAKB69ty/0pfXFzdSMqcs7I+SFBeH2lEaODs1EMRu7MDOCaiNjW3MD
5KfAVxjthotb7PqLL6nSgdSdSbI9SR2K+0hPhneMMagbIfPat8PVUU0kyKMcLM7TCytygmZm2U24
VxiaD7oWBe44mfohrEr/P1gQ/TsOJc5NQAMvTekhEhtyShTkd3F1Tvw52tu5VvwHVgRbBxxPop27
xG+2bTzIep6YXphm4Qn+q2I/R1W5cQ6XdFvPXg0OIpG6CEXLpZOmjD1CuZWZXlGlJYOASvNh0iRo
ZHudWpqemG7pT+GpVJH+a0pf3knAiN8BqaN1qXfSXpYGBXmWqr7P4kAIdMbGxpcVz+9lSQXmNIqK
otYHSEdexNN+zxCoGTIxi44I1EVFlkKscJDzUD6MTMxtbPuq83tpbvF1mfaE0ysITK/se+W73+ra
n1yWPjt2RT2YbgdY80TgOn+xtCplBMmm+LAfCzsuN5oOayfa4sWhNk6r+NXoU6GrMGOYvelJQ9x+
cUIlckG1BQ+JkW+RuK5dUQIvm2YV8QlAqMsTzZcPTWSPLW+QJc0F7jLvgxAk6HWvs+bSeZ9V6rbg
ha1lCR6M9xDZ+DQvDCfrHDa2utfA0VLmKPLHSu/DjQ1cOTga/SeKHXwPks3Fl2Qir2xLxzcJ6+fu
1u9hcqjnTLrnpUUmxjBycG3NlmNf+WpwSrCXABaofCyTFzVx/MCWMKq1qY/wWanuh0EyPLUzog2E
98p+0gUHPiM6KEy4iF/lhcsLkRuDiSPkq0Wl40LkgThnWQSn0EZeignDdn/9+60u7YW9hYtN5W6O
GXu2vMCMIhchc/XeKpqRDKGK3/5AURWFDoS+HuWIZU29HK20A4UM7rmMs10AEPgBqeHhqTD9jUWt
bSKnhMCOvIiMc3H0HU1rKhBnwXkooh51pgGN3cZub+fBjt0YHMxGcLWSAAp9XQ4GiQYRpbiKLz5a
z1CJRqEyOGu1ZaXn1u/zpzhXlMJNCm34Zpujkx5EPTLY0exXb9ukjzcykZXbLspKQgtVwJK0xa8A
XbPM+2sH565slINRkvzxBlUbt11s3MJtE4cxKo07EeN96uVCDSiG06rSAiKaFrGdMuzvTHuGnbY2
zXeB3xbOnh1qg53VOsGH6yd1zTa5LfhGggEgQwvbHfB0rTQcEAYweYTQQEnW0e/C8DGN5vbGkUH9
2EkjHxBStg/XTa9dEiT6xCgzokac38tl+1bhp3Y7Sp6cycPe6Wb15GfGuE+Kcdj4jkvqK/F28zaI
IRLaYUD1FillS9Uik8Y8PIdW4VTEO2Du6TVltv6uawbg5UpVUAUdS3Jm6HQgt70x0p6ubi9lZbFX
/Y5BPzvUbTjtuv5dZcdWdxok2072hl3WMFUoAqRuDXq1NcSxdg0AgRDWyMwDghG43CaLOydn+Ryd
8y5MnFMF7GN2gX+n7TfT19Rvdq8pX0dJB4YS8Qu+SxQSoI3Z3rVPheckuoK3jN7ZYvu01GlrPerC
s62M0cGxa/8wWcGPZgq3qGFXXiKgA2QU6CJRo142u+MkDmR9ikDXOGVnIh8SMMIVdVI9u2FGErTr
TacdDhH4+y2q/hX/JmbdBSaLFJlH6XKj1UHckr6RPI3ydXeX9XZc7eq+IOUv+NmHRg+7auNhWtlY
bj4ChGQ3FMuXvFFjGKmlEyeSB3b7KUUw5gnJiqestbf0ttb2FZAECBBBBPmKjiG1jE5SkKX00rRG
XFGWMjIn5kxvqsHq4agFX5AfRqvItlLytRVi0RRQYqSFls5tkpW2a9OBnm/ahvY+KaVc3qHiFCN+
O9bzRgS84s7ouFI3FHkpscwiAk6kPuS+2D4wCVV6UpwMnD1jTxMSYzzz47uOGaLC0+24qM/VPPTS
5+s+beWy4mMYTEY9A2q/Ja4UDqRCmeo4PMdZb/V/MuXRhjcFB67fz+rAOAZY9ThnKCOBSgutuhoR
W6cptwrra7kKRXW8KhNRbPuy/VzkdprMkiV5dWVKwV0+GNJTrdRDetNPmn4urKJkYrCTGsgMgK+Y
43sl6eefkYletSurQWodqz6r45PFlOONMUpSdztI0nQ/djQ+Nj7a2hFBIZtqMsmb4D25vHiA56op
KYFASWMT3KZ2F+/stGPcygqy/+C+QYMDbJvKHgAX8f1exBRGNpSyUwcSuOahMyAzTIJvUt/Xuusn
NXRH10/DmkeBoJmImtoMk4WLhWWJDwVWAlQwzE2SE6MqIIS3w1k7B1oZfI8o6E/H6yZXIhYaoxoj
cEKP6RWihjijHVW4QM76pGTHpgQGPw+meni7FZ4kMZ0qIoflwkxFauRBM6OzYvnlOarM0g1ToF7X
raycC8HlRa2cgh6XeREgVJVq97VpR+fMMuIbmSDpMWnn8mRF+VtFR4kPKC9x+clHhCtenIv/w9l5
7MhtbGH4iQgwhy07ckYaaRQtbwjLskkWcw5Pf7+au1FziCbGXggGHKqrWOGEPyy5aJJmgV2gR9F0
mejJHzSoejv7YeMS5n9Oci57NXzc1X7I1DpVqSYlQdeD+VUcmAn+2NBiLiu4VZWpd+8jLa4u95dx
a0swrGSIS/nbtf1Zhn1uUXdsCT3Sohdzc0UcMZ3OftwfZ2O3AzmXAknSghnN+tuzFdVLNZkpEh/m
3BAsI2d/qPO6eioaNbwWXRdf/8N4qLCBNZCQzfVdj0xAVFHfioPc6sR5AbJ5NZfKOCZzPH9XJ7HH
td+42yl0YlhHlQndvHV8EI5uW9pRJgLOdaOf4yg1Cj8Ri+gOzpSBrrbE2JonL3ST6omK9/AVORSx
Bwl+cflcZQtSaRL1fCkWSH5zu8ypuyTUUCxCWURt8191lGrJY2vhLuw3+pJOfmLokfcwd14xXXrV
WZSg7EcL3i0IRhFEupGJ77VpxjgzIFY/PobF0D8JG3j9EXfRvDvNC3aZEKzsfn7QhVM1nxKKVfY/
CklI5495NRHvQk3a01Da2EAwdzWiXCAR0pv5dmag8hwQ+IhB5mlbnbJYWP4okuKCmtJ0Veti793Z
Ho8LjMIHcIg19FZ0jmISEkWBYy5Nfxra0Gj8xXN7lMtI/Zy/CgVmyJ6w38atRscWJ2AAnZyStdyc
Y4xI3YZVFMxDA/iiy6rzzJ19hsG6xwfZHor6q3S4ppK0WlA2ihjjOmWCBY3IpZnKD7VaaUGFslhw
/zBuDiVND6DoEciu2XLLJLSs1MkjhxHC6yLa7DGsI/dByftxh+WyNRS5CJL+YChBf6xmlUJwARQx
eNextqJDBCHtSr8reyByVnZeoK0SJ5mjJAqBnAGHsXqCFJNuOj1BT2Jh9Sf080ziuHI8DXpUHvI6
jk9j3k6nOkySI4bO6qHukj195I2YFkU4qs70d2gOru/VtnXHRqiNbNtVw79lOQ0P6D+YxxAZzcNs
JuMn18r/CUU9fL//TTceDp5FhL+gnlGDXNtWL7FVotJKvzAdwu6K7IX90ZnGPUWNrUY7MikSfw8E
BN7NKu+a5qo3JupbQHjMtIC5rpi47yYdx1DPjeYHWA3xvcuV4bvVDfwLpogLcpW4LMuzssSpfXG6
xYt3AqkNwiEMNEDDICugtPBg395GTq9kBKwARpup0qOL1zmo7mBGppu+BexiONWid8Ojt6h645fC
asqLPRSh8KHiL0+FErXzzm7cuq8k1h2oDIK0LNntL8q0rI3pRQNjbpr0feJEy7+2Fy0oEM2xX81h
9cf977+x8cgXUU5GD4oLee03HY9OBGaR7s3Y0Enw7H8dLfkQN/b7OrK/N5rxV1kAwLg/ppzD6nWT
yRtH26CPAV7ndo7tCNi9SSdQoZFR/mjDfD6oLrp90eRQeFyqX2pqm2+/UAB6EKZL5VOyplWVzzby
uOM1g0TgiR8UT7pDi84T+jVLc7w/u40QgnIX6E7Ab9yRa5aU3Vg2qskmrdrEHHDg7HRUjlpbVJNf
11C7/dLurOFYxlr9E6/kFtu2vFE+3v8RG/cnOnFgwsFdyYbQahuVTaYMSc3G1ipFz30nVe2n1rFC
CC92V5c7m3ZzNBSeqOhQRWXA2w86JMoQTfmAVVsrikvdKz+MSmDXpKXjzondG0n+899zu3YCDmpS
aRiTPgPFUUbfGisWh8QY6p0l3DiJDiQhICoamRY31+1QORoQugjxn+vzSQkqPVbfEUHEZ3cuu4M7
teblP3wyECrcjjDs+Ha341UY0UGJrcOroaaIv6F2rPYnve3yfwxt0fcwh1tnUJZqJC2JwEg6JPy+
kEmh1mrb2bAGbKuNfBzNcvHk8U6kR32eK0oWQscdCpGJZK/JuvUNUVOQWAru3lfH3zMme4xRJ7ku
rhhO0kbhqShz9WCUZn16+5oCZKPNTmEfa+jVLBV82mY3hs9Tl9Fy7ukc4swcqVetd/eKmluzos5N
q0sWZajJ3C5oFw9qNdEMvqblmH3MVS3i7M3OYViqeo8LsHXFyNwSjI/UTnJXW2V0vCJdVFpdldk7
H2vECYI+NNXnzCsLDCedWXtP27ENIEyOP0aaDXvE1q1XA7i7FKySaKOXkOq3Yxjhx7yMuUVSG+Nb
G+h1WPTnhSLEP2oWhf/WCDy3x2jMjO8EMNkeQm1rqaUpEuV+yjyEibdL7dGVonflOVcnn/MPXW5P
58ptkcgHFf397RuI15jUGu4eAMHVSjtlHScWLcxr2Q/huRHGcqyHJH1QW/0/oI4dT6K2GAjk1rpC
Zugzeb3CUK3nLu8q20ARBtjWIa7F5A9ps7dhNzYRiwesmlIqIh/rEDuyRNEni+teJWq2Bc1kLV9r
cHkNyWUZ/ZitlNerKdBOsg23fJj1Nvnn/uLKG3QVByCah28X/Ggquuugd466ZjFKoDB6ZTmHpu2y
44CY/On+KBu7BWgpnTcbnxga7as7wHBRHdRjAMj95DrnsTZjcPH6dBFNau8ENi89kvWM0O+U8BGa
OLQ1b3dmnLt9afWedx16NR2u1pjI+kFH1fAnGl2j912rshBjhL7Pmn8ipbPeLZOZPGlVaFTfFhPR
nZM5VM74NKJLNJ3Hrp6zb8o4OE2QdrOjIdxURvn7XIvzz2VFK8GH57I82UPbK4d6mnAvKK2ugjIY
w/LxRZe63lFBtbu/LHM4//JEhYxEEra6cdbHuT72gB2Lwzh3cRKUGbL6YBINDeUmGLTxwzyGfuNl
3h+aM87TswLDSfh1F+N3Ebf5oB2LpM0+a0uLkUMLM3o46q1X/tuaPU7xadVW3UHkhY6+nJ10fyll
rYcolPXsK7du40926s6TX9mpWQRZN9QDZXyzSoC0efhIqL3owNeotIFOWl5Zi+9WrvkkvFmk39Gn
M9SdjbLx4EtrdlJA6sZUCVcfb26GRfTyAFKeUw7jKKpAMQTqV4W1BLh42W+PmhgP4h5tDECh61sc
76UotEY4mNaoOs8lphcPXQWuaFC9nYO2dQQorqJwRpmAntvqFusGZExQeY2C2DLT8uz0RRQdtDRy
27OeiGIP4rYRW7zkejrdZqRc1rH2XNPL56lUrj3H8UydJPpizVPrC6STjwIpnCNAx3Hn7G3OkYoB
qDpeBMq7t0evtpu6BW1Hl20Y24CPFz4hnGV/gM2752X+cozXx1zKVUieISnMOqzIk8YxOoSerw1B
0vy58vTo56wYKJyZTepNR/pDeCz1elhkj0uiiHdRRwPEF31q/5HSUHrKs8rrAiOzlOKIcJhNs84C
vwLhRDHFcxLZXnHAMslJfCXum691VqTuYWw7FQWuLlXyQ0Ep8C962OIbYVyhnMGJaQ9Y4GSxPyJq
8dhEYfIfuEU8TxLri66qfDluVxjCdw7xgDpvFY/RV9CnxYGamvstV/R252hs9baIgqE6GmwUcAOr
r6lZaa1bwPGDckF5+8ImQ1Rwcr3yVxt3+mM60ek790sdGkdYAjPuVTD+7LNTxMWTazRDhRpgpT56
WRm2fm8blXmyLZE8RdjGxd/e/MCA6pBFTYy3SBdWD8zEAVfQ21VQgMm/pqnhXarZRiVZnYzr/ZE2
HkwSBMoVLIkGKXP1BbpB6B7iBRystMsQoM+5qMsq2Vt8WcRfbW/I6IyA+6QUwVgV38qqMr0mN9ne
iTm9q0sDiQhLym17GltPFKb5s4KXfprs9I9xiBPEe7R/7s904y7mJwARACkrpbnkFfNbgKn1VBgL
T+E0w4y/KmaajX6ZVMsJuIx21tIiejv6gduRUJoiGDfQGj3WLnY6Zi0qHCkgb78Ih+xgekpy6RXe
6/tz2/yK5CPcjpT7uLJu51YvvKJWbyhXC8ecK+Jb83X0GmsH7re1gpJyyhUloXfrdJJuUDFISEww
ZlHxKcmn8am1puQv3QzTL7mZT3vqwVvTkm1oWQFAW2cdZyVFja/LGCrXNjJnjFXAo+sd0Nn7i7fx
tiD+Q+hPME61YX0xTN6YY8STUFlPp/g6w6o8YIwlTgSuyDB7U38xDFpf9wfdCJWRMACrwttJNeVF
N/m33dg6kzmPbUOPFwDeQM9aj7iTrCaxkUdrhHvEl7s0sTFUzQfoo0huihg87M7p35o69RVbClvz
yq1RgDX1y9yMRvracYQcu6qED4bW4vaJoih+CkX9Se/r7vz2qbPQxM6A3liE1UFs2jqxpwlRkShO
qm8aQqmnqKuBBi5GcpyUJn+cIKUf4okHXSv+C++BRJfiLLm7DhdhdRWp6ENJXTTuAXqf74uuKo6a
V/0TulRDJdV150O/3sO8OlLJCxiN1P9ZzVZonVbpehte48XRvzjGHEuS6bxz18jH6+Z+pa4ksXBY
Q0JqJZK+vQBmve7qbhywFKha97kZmuoDOOr22Ge981TnhgP1rQIKCGzozckQQzMoFS3iF0rfq/XE
3ywUWDz012mIe9Vf7Lj+sw2XZfadwgr32OkbE5Vps/6yXwHMrCJqITpbjUQxMFqBsGwKQD0/RYz/
XdS9+4er1r15jlrDGf05try9KGJjeOrMNrklSC8ZRdyuc7/ExjCCWbgSsBmHsqPc5HeL3fpFmgzv
2gJgX5VlzoPe59/vn5qtkXWQ4zLfpFKxnrjXuyWll2bkig8bNDCq7FEtzHryzbwYL9oSuY9NU/dH
IMRhcH/oFwOh1e7ivIJQIqsEl7LWoEaPCyMOzxqvYnGGh7TpzPQ4F6F+1Id4uUxaq7yrRG/88GYs
n/M6ac8CD2u/ttsFXQYEfdB+i//uw2JP4+Z1ow3dJalVANCDtIAc6/Z7RLNrLhCdsQsaSPZQoyiV
DI1YsUQfBmeq7aNWAf0/LEWVzn5Nqqz7mT4WJH6WJcQOSujVbSpFoGBQ8AdyJ4hG3P6Y0oCOHAt9
uPa4on9zC+SnimpxLiD/ly+NFxtfezMbv97/OK8eZSCPXFTy2adA9erk1wrFZjDw/XUUPdLNSuiJ
YFZn8WUyi9E4NYj8FjsP5qsrjSFhyjFD/pKeD7fzxDeRJY+q4eoVpOOWnswnlQL66f7EtkfBqQgV
Otqoa8pE63RaUrotJ51ywU/DIwzv9CXaeYy2RpHtBZr5Kn5565imNjO3aBIKK83oWpd2mEpcery9
bsbWKKhpwDSCK6Fhcn27Yu1c4VGJIPO1qErlUBXCPsxu4+xF2RLDsTqnsibFKQXMSH5m3A5T1QkM
XBj+V3N03Euvl1FzLEJb+5gZDn/riJHyB9UZ62lJyvIjxpylexSYEfyNCc0ugOjVzqQORzzlSAV5
Aol1iaB0ILI7Wr1IRYBU942CihBa6GpJP9QrdYXka5p/vXHTyDGBjEpJRjT91gFNV5Xx0AI7uSpE
wx97s2uf8iocd7bm5szY/tBPpD24tIn+PZXAMtKykDpdiGAQ8S1N7BZFn9SfaHrrFy2JvT3+/KvL
HxQBWleg86RU8ys9xmhCDpyPPl+XzBSnrIiXK7ZS83t1GP6etMi56FpZX6Muid7a45QD0+0AlvWS
O69QQ3ZCuwowiHpVlLo6m7mRPJsz3Q7bU7o3I1zkWLytIMapVb9S/yDHdp2uUpYreGLz1ITe/K5r
7Pjz2Jj5HsPw9cPBYIBbGAd4PMHEamITPUwE3/DKGTOl/m6MevxINOom53xsBs8fTPS2/K61ur/H
yDOf3MGbPggxee3Om/HqZqBSB6RHSgshbMUtdLuVFMztu9YcjGuhpPHRjMGCmH27x8GRG/LmYpCj
SG1cyfGTwqi3o8hUA5gdUuq47dYHfc7Gw2hM1eekp056/wS+PhvgDEh76cYDfqAWeTuUMPUsTBPV
uM5wOH0XZ1qAYa176vI8OY4AQHfioq3xOIRSUlnC4dfqvzwJqKL3sXnV7ayz/LIUyIhGVZScRIaN
sA9yUt3Jg7dWU4oUoqpHH5Bc+HaKJTxFB7K6eQW3GB9BMA2HTKO/WSqGery/mjKeXH04l3KJRBHJ
vuq6LGghq5lUMYywEQ+nv1CNduoHCKBx4RtVXqKViqC6dcmaHFcvyqNBATLt7/s/YWO2NHVIXLh8
JJRuddmF+thmVVIgyhNqit97Dk51aaidXFe8WTuJHJx3ApQDbWEXqMHtws5zTGk/giqLeGF8geVj
Hxdahqf7E9rYMVLMj7CJT4dOyGpC0MKsfIDzx2VaO++GyoJeX1n9EaB5dcGBAAvG+wOuzji9LKlW
KDvTqNfJcPV2Wg591IKyfBaQ97nvrBAh286M92LhjVEgKLFPwFYTk6259VnT47nYZhkcgrR4wjOv
OS6lu0f8WsW4ci46TEgIw0ARCZdWn8gx6zStqI4Gplb0ftan2glW/U9n0JbKN2f0KPyIXvLOCq6O
wcuoMoSgeMfVQkJ9u4J912lAT5ssGK2k+IKDR/swhLhMokgqSs8v01pSC/vEAGRgRcbH1KUJ8V9+
w4vSrEOZlGbc7W9QDHOeTHPKAnRd3U+khtMHbHkcv45CcbCTpXmvKF7t27PI/8jMpvp6fxNtLTzy
G4CNWHwyjNXCVxlds6FsyoBGHVJ782j8CB279rtq6A66ohfvIaxwCb15VEzFpZINbxRl29VVt4zN
1HpzXQYLBJjnqFP1S21P7bdWndz3okr/Sehi/3F/zI2NDKuQLq6jyUx3bRahlUXWLc1QBF5ZGx/q
Uqn9WFGz6/1R5Cn/7WaVW4pCCYV0sib+NFdbauxcr8f9tQyKMGz/CM3h77mYLV9Jev3L/ZG25sNw
ZKg485HCr0KNWKsWjM3yMqjDsMMFPrLOizGll/ujbM4HVMH/L+lXqOS4TeLGbJYiaAUxKS0i0IVG
6BDDKHtQjY3TSIuKt4AWONrH6yAb4RswU7VSBHTI3T/dWoj0NNZjWl0LkH3RMdejosQ6JxK2n5Ye
ahFVGzbJ8/0Jr2Lilw8oObZSUgq04VosrrWsUhQ4pgSOM+nfRiODJtYrnN33CHNabZDo5WAHkYhF
daRoY+0Vp9cA1P//AGzGIPXTmwS0cnshAOYPWytSi8Dqkq72WxWTpUfMHfKP2UjN9VyBg33X1hIg
34SLOzzqAPCVExaQU3oeJ22KD3lT7QLFNy4KDg1aSzKclEbhtz8LTQswkklXBUufKse2H+YAc7v+
NJZmfkRxmMBo6oydkGhjj0u8Mxw2zN9g0K1up1GUEW5MQxmMkWqcjbAvfW8a32idIVecDinPKB08
CixrCKKBlDjSAGERxFpm+mlSVZfK0FHMUpThdH93rYKEl6Goo9pShESj9iV332/1+TrJ9Gbyaj7u
4KWGX1CjsI+lW6WK39BgRIUzAwezc4a3VvH3QVerOOVx1C/azPyGqfi71scOcq6t7aEENoeRXXug
AuyGdc7RT21aE2qVQVq3zXM0pk6AWadyvL+CG6Mg5y1TAWhl3Efyn/+2gh4uWJHSLg36yLbxRbHK
8UHzev1wf5Q13lp+KOJj0LFE5CqgnFVwRUV2xHUyb4JIMdWvntKEH6pGdS5Ko7WHKjUpt+AvdhiG
pTtj8uQd9HSqv1hKnu5kchsXMMBjUGL04LgX1+2+ZOobvYujJqCLXTxhvFt8J4WtUVWLhrfvE2Sq
ZNJI+U1yJ26XVlTJMmnCroOeavtpKNAX4CPutahefUAYNbzCxK00SmSh73aUrKDQImqISxQ0ok9G
B78SZ5x+h8W55tjz/MqaGO1/6NP0Edat4bAqWt2JWxEU1WxMXFMqUcxsRjkNhAlQzUnNwzmomnJx
/NgV3t8GQVjo08lXxWMYJ7L23KWprzYY6PmTbbQ/tBniwxkDpvhL21RpgVZHmuxBzreWB51zbBJl
sII45O3yhF7TFa6WiqC1nd4v4Mv5xVzvndXX+1suD5gQNFa4VzhQt8PkWZQQ3IZJEA01Z3TOQYD7
VpN71dOQ5mP4VY+7RX0YR701zoM6JCCJc6tQTpQ2l9T1IfgLPbh/6F49MfwmafdApi8piWtgDCTg
UCE9TgPVKdD5zIgc2eejN7R+QmSgSrng9mOkh+OePe6rQ8bIEihCDAzan11zuxpmPxQx7i5pgGDC
9CjsIgmmMsPDL8u9nSdtcygAmuaLTwBP2+1Qikf7KveWNIBekl6XNtb9qUyda7JkX+8v59ZIL2EE
j7WkDa2usCgvaQFHnWA5c9vvjKYLsnAyIHpnyun+UGurn5fThpQFyC0KidJ+6nZWA4qiEbZCaUC0
q/8qTSr4cJEM76sCRWfGnzXL/6z5Bn8KoabiwYaJ6Ppa1Ks/YC012aFuetOgz5Iq/XurGqznjqqL
cnKyxCkPk+4WP9UwNDV/aCfjW+niWOnrWQ48b4yMeW82mwtH15ESHusGwfJ2MnoNDprmjwicEdsi
EJhACdWmPgzUfHcSoa3TTqQHOFhCiIitbofCjDQuQH2KwEwwClz6OXkHiOWN3YiXrwOBESlHWcQn
6bodBQRj52WOIwJbeFTmYxRCymS2j/c3wdZc2GYS1UZDGo7W7Sgtak1olPRJYOWzdaR1bZwpxrzR
pEHORRqP8V8CrIByuppLAto/LjHdC9CQjz5OLiq9lt3nO8/HxlwYRcp+GBLjvJYYmRV7LIw+YhR1
bk4QRtIzutHGTpTxKteQiRtlB+qLxLfICt2uWJrHaKR1iwjoHc7XfnDBxGsZJCMPd9PvkxajDawK
4y81E3vJ1suVdpOovowN5obyP4u6LqhCCFtmTwxJMMSY3Fz0POzqY15k4XLoR71RvoWjVdtn3BXz
5FrYllIfwqIlB9SXkCQQ13v3s4oRn3qe26l5KtBBQ2fCCi11B4OwcRrJOqTO04tKoL1apEbxyllQ
Hgrgjc/OyYnSFrm6yXULH+FAV5zv7+JXWSjrgnQVIQNKrCSjq4fRDq20KBovDYYiL+cz8aHbAMbL
ejewvTSNMB+rm+eWvlZ/mufFMM4zyKY9yPvGUyhdAaiMotlPFri6gjJafgbWA2kQq0N+MaaWK9sE
fPip00TxOU5Foj/UZrtXF95Ya0Tz2e8stbR4Wg2LlPKIbqaF0+JoGfMhdIva8hM6R+A4gYvvPIUb
k6RXAkSQwpMcbnVhpGZYW1YTkmr3af6ouCI6Irqt+q34qgj1jzK0yp2Puzm/30aUx/635KE0nNaJ
raIIynpUdV/D2/hT7dbRr8mY7b2gQm7M1Qnj8aCkRvMJSNK6ktAn3Vh7lZkGFlqzg59mYvzSFuiU
4uibqK7UgMmn9/d37+vqAcVncgWaXS9y9+v2dtkiBDhg4B3kbr08oxAdoVo0zVf0ozDltYvxPOCF
fZyErWHLVw4HEdXNSdOt5mc7F3s0g60v/PuvWWWe7J5kanWXEMQSTFgd+ofJc6t3fRSLY0iGde6x
BZ93HtWNa5WWO7QGSso84PrqCLexY8vKrQhKrzGOjRHVCurXpVY8crKVfwuwfv+imuz8qlXr1/31
33g3uDJkAkUi5XCWbjeYpappYStlGmBvvTx3JWieWlXcn/dH2dpZUvQO8CeZDRIht6MgrIA5dke0
tcSuci5wOj+DKq4/N07RfEpxvD7eH2/r2FAakQq7HNVXMpN2RxLQegqf0aAgPixTebKiHl8NO99T
FN8cCqC9NPskQVlrTaqTPaH2n6eB3eiWb9XTz8rUlsPsWXuuEJufCuVyacBDM3pd+RZtoigZ2PMg
7kXxTnWU8SGk+He9v3Rbe5FiogRjEhPRfr79VJ7atL0zks7hT74MH4qwjSZ/8pKlPiVIiTd42kaG
fvTCqXYeiriM/70//tY7Ty+anJ5iItSwdby0mK3jtAv5Rlq4yOfxC9VrpMBwD5SlScc/DC1xsu9F
XWKS61L1H/1EmZHM9jvPKb/OiUAlFdP0pj0sljCLU4EJoH32Kk/bMyna+CD8Up4BLHFIItYpKTDN
wogbzk7bknqlWZI/UoHZOTpbg/C9KfA6PDw8o7ffwy00RwHtEAUuhq6XME57v0uMaKdos8YByCiV
fhlFKsgHEGbWqHAKsgkoFMRD1LBxAg8XmmsxGeaHwUb/wvKm5V8UsVTbT/Bse8oMNMmOiC7aO7Xs
jXtCdu0kkxyhQYD/t5N1gIkpcT5EgVKW9bFL0DTspmh+7yrLD4P2+en+XnsRC1m9eJJWQAClejwZ
6/EkgZ7CtSnjQMO+5DrIoUOX1+WzYS+x6esoA1hHmujF58KbTeND6KEacB37ZaBDYo7zg41fuXU2
evzgjwVS/NZfQuRGDr5AxPPR7vLB8NU5jcJDJ4rJPPSTrgHM04w4OtleYqSU5F2DcgE0FsUvcqEp
h7KJUhRBpczJOVPz8uw5Qmke6tA1Or+ZMmEcc+E06dfRiId8J8TZuM6ol9vo6OOviqPk6guUemG6
8Bdhh8zmfBpdvGCAfxrHsGvn4/3V3/rYSJaB48TESqrO337sDMO5kdIsoOvJm4Ow0IsvXVdmf8JT
Uw9Jquh7uvrbA6L/AOmB0vy6RBqyX808wqVy1HrnGJXGU6SZpMpmOzwsi7KnIrd1cknKZWQur9N1
L2DJU7UfVMgIoaq2x8SwomOFz8jOfb01ChAscIHED2ywVUwKJUmqv6Ic0+KJdTCVNL84Jao/97/V
1rb4fZTVLaQi3BzVnq1cNb1TYUfV2mObN+0n9CbSz/eH2pyQbEXKLreUCbjdFra9TPEgb6Ioaxo/
BXR9oYO2Z2q48cwR6AIHIhjhCVlr+2RJPGXo30dB6Bh4G6SacoIHnJyhUOoPud3El8jN1GOUzclO
eri1CxEuoueKCyZuIDIE/S2k79VOh8vBCeunOYHMEaWXcsg030uZ7jjk1k7OvhHSvsifAiaRPco1
SseD20PG7qDzZc7Ks9lq7jmlXHyeI8yyEM/IrtY47xHaNgcFqWBKtrV8Vm4n2dHozITlxsGo6eEp
HZfh0DexFaBF4hwHiLRXj3quf3/nbGxStGkpgVGOJv9eS3s5rV2HitLCy+HVfKpSu3uvxU7/TRk8
4/wfhkKXEKVNHn9W9nZ+xIH24MpXuUgS99zbYebnSh49ufXw6z+MhHGVBM1iJ7Xu9YnCy628Qu/K
teq6P2hJZlZ+Upf5jxxbwT1E51YcAEWDIwFZnmmtw42oqp26BFiJF1htHGOtTi9YB/XnUa9w9Rw8
hVywHvgFWukeEE7i3gn75nR/ztu/AlgSZbP/+63cLu88RXHVpXEctF3fvzNdJT07uIjjr+5G9ud2
RCLuZOXLkh/MsDX/xHm9flcveb7X2944qzIcITcCSctvWSVmdP2R/pyQlm7THpKkcH7lht6i5ZNa
pGm28x82MDUc6voUUQCxr05NVo6mHpbSG1uWJo/l1CdQvrr4ZwfsdE9NceOelTwvwueXBto6cZnK
BcOKslKuST6O6DK3zcOcqmpw/1NunUlak+AgUQ2V1dzVl8xru7cyGJxTlbTD0QJmdp1TuDL+QBj7
4/5gm58LpDyspheY2epqjUfVLksdGlcMC8I6FF3Jlws1umai1I7jQraw88W2RkRuWYaOZPCMezu9
ynQmwJjQ18B3I4btmnkP+kJE4VOm2HN3tLLcUXcu9K0PR/uHGg22bzIpuB2zrhQetqyPApEIDkBu
ekCv7b1Rtm5wauLEFdRlJMrgdpQQwgb1eULxplB68CM2hr6XBk7SGcXs7rGjgYKRshFbl/vfcGPD
2KrkfgPeQDpjTQj0RkprcaGyLS2hPcRxmZxSY3T8kBRl5+NtDcVdR9eSoh55gH47xUaZRda1OfIM
ADWO5jwgAzZ2uk/o+Eb3a5leIVlBVoPGNs3CtS5X1gq+KP1qyizL8EWdlvJQFjQL0QuuP5R9ZR7b
rut3llJGSqvshloWvHKUEqVg1mqjoEvZ1GXDI+wUnnjuRm32bUWLDz1GsQfXzpQjdQ3zByV09Tj0
Xv72ZI6TQRVBVhOlRv3t8g5lbHejiOLA1gujOEZNRufatbpcv0QTov3+rDr9XlKxEdcRb0NAAvlJ
mL9GeOdIOwHIRGrdU/TkUevL9myNY+ovSqadBYnNUUurAchgvEcReKnSrZdbEmhILEhdoJ7cztfq
tZBGbC0CpY9FDydMwdw8KwY1fjDguTanSJQDLbohio9GR6pzoplGURccTfFBidvxa9QooDjTSG+L
D7DJGutQRVr44JBup89hmHTPXuM271G6xNKvqtxqOTeuVRY7H27rXFBvkJoufDs0j28nMkWVSHVQ
pYFShfaH0lEr2pixdtBF4+xs0Y37k7vatKGWy2h8zY1xZhsIXS4bSiKU0X5taJfcTvWLXVFljdR6
2Ym+t/aHS3mLvIKbDeLx7dxEnwsD4J4I4miIvo9tWgHVqsWpsbTZeUja3it9blPvTEqv5DuDb9zc
VIsobLG60AjX6h1TE9cmOpNxUFdi+oABoRb5PfY05/tX6NYwHDcZllJbf4Vrgp6RIhuXxUExKPM7
t0eXpjCdPYXHjV0C+xKgER9OGuOujrfdWktvj3YeVJY5LEcjqjzUkZUKRJpJ9fXP+3N66QOsTpfE
4DAejVRpI3X74QYMYKpU9l5Co3Wjc9hWmI5j4Kl/TnJz7A92XBWRz8ft9Musz5XwUTr0YKW2eND/
meuWWM7MI8mOs5j7XwbqWcvBnPQmuzqlw/9gypWu83vPDdtLuUTT8whjYvxgqnE0fu5sO0oPZoHY
/6Gvw0h5QK60pqs49NmjGfXFM7JAS73zITeWGL8IWV5EpRli8epGQR4i753eyAk/i3w5hPUwXozI
jKugF/y5E1es6a3ykaLuA5KHTh7F83XStmRFN+D8xRIng+YeEAnKtEOfq03uFxYe94dY7/I/O4zV
qncqdFv1UkWKGH07cqjYgC9tXV8ZGq2nDG6gcDcuefVGH/r//0Z5LVHrUKl2rHZdoWr5AuMrCwrh
8v3Vqj8r04x4dJa9UTXwZSipWSE5l6Cb1pjvzizjGLuHLEByUjsjK9X9HeZhcej1pfj3/u7e+tAU
PEC1y/4pyd7t5o5kY71CGCNQu9I9z6lhHzsKsgc7Lb7cH2nj/pMQdoD71DuBYq9GGsO0T5c2zwLK
G39meeKePHT8fJXq7rPpjcMBKdb0OGqV2InNNy4l6B+EyHQX4V9pMlj5rewRdkCEc4vVLMuuOhnz
7LyfQXK9vXxJtMPrD0IFlvZa1Dxrzaxom5btgZXTdUmV6hRPeAEpvbYnfy1Xan0hIWEpLbjg/vJ3
txNKOjXMNVUwITeKH+J8LA6NTYqT9LPGy67Eh6xSy6/3P9/GRvEIbGDqMUXKK/Lz3qwizQhrgEKT
zA3qO1EbPgoNM6fSSXYAJRsbhc+F1L58maG6r4KALtG9RtO0NBgnZVgCT0f49CHmMq0OtTHB8lhE
OU1PA7BT+zOe9Xq4dx3JBVwtsNQjoRnAAyNhJ7dz7eYmV6NShcijmsnfoUL5G5/ZWHzR7CwDZ+7Y
+ReknShKWgXt4U/KXEG4aYh4bb+3zOSD3uHvexkgQP2PsvNYjhtZ1vATIQLebAF0Nz0pik7cIChR
hKtCwRcKT3+/Pqt7NBMzcbaSQu0KWZl//uYavhcJl70uSz8VxYpL+z//Ln9zGHivEHABsjG4+BO0
rCN/XZqWpVVPI8MiYQtTZbf7hQq8PROS/r5AqPovotS//YmgEJ61d0BDf+6f4l5pu4jW9nKJhPfD
SZR4NqrTDLp+dWqmub2RLJW43uzg8p8/7t8BNGjsXWaZ80nE7eK/fxtwIdOR8theupGpiPiVSEZT
FCt7kwl8toecm0YITBhU38E5bh2PcCjQ2BQvOuvxn9/M3z0TbCywZKDpZmf5x3uZO49hNAoEPn7h
EKfkb7tvdekP7hEPtXn7l1/6b+oYzzrIFKGclLI/Cyhjq6xUzwUEDTBCVjDhYocbWf6/fybQWhyy
zzK2v4ZB0K+AgS28inCib9AnvLSyTXcouRf/5QP93WNGg4EVjA//AEjzv39KMrvawZpDlGxB0Z4m
KaM687Yqet1aXXkA8Ev3/L9+uLPU9xx/glk0j/b5K/5/RQx7VcTFSSMvXTE6YHr+KsY88fqzbHUn
JvqfX+1PwzPucZBMl+08Y4YHjvoHiNf54GpWQR2J1xh/5kU1uPJ2MmhfCBym//flFA/ZjFCw/5Yo
XZVpUSRQyc0YWOYUchEbANdyLQ6dDpvqEA6+7g5D585FKgNv8P/nHwTvV3iw5zBr6IJ/ribcCfeF
Do/EywC2z6FOtuAqaHsiU2O3vZ+Tef+X1wv4uv+7zrJkZ9OOTwASIv/P1S9Uvh5unGouC0xYM9qO
MWtiPPs7b40u/uW3+CskQbFi9DpzLs8WBX9cmvgbkeXkzOKSL8BMebWsGE6HZ4PfFLW7/aQY238U
YhrUaY/Gmra+HGf4B0q0GPl1Q99ikimr8BqK+XYltjL5hKY0LnhpbjaahlLrMkeSHep8bTS38b+8
//Od88d3hfwXBTIR8hgs/JloGO24iUYDFKk6csaHAn3iT11QJpF8ujuZrWuHPZ1e6/VZtq00N2En
sJitULTU/9Lp/PWxRS3AI3QWDZy3tX98k3yJC9FX5/vZUf2TU1th6ukkOayYhz73y/b6z5/8b16O
Gssi59xYITI7H6L/98zWlq21WGuBeI8hpML0+W5pdshCSQiS4++N8y+n8q+XG88r08hZ//wfOcl/
v2DjU9etNoBXU8/1o64gZTutKXJkfcmh6Umm3cOhfsYyuvmXzuevFR5mMz0q1li0qn/RRSPEUNOy
tutl39rDYY8ncfbqjf7lCoX2dG6h/jhM5+0jSD8aTz7mH714KOvCXluRXE7l6FXHEC1LedeZKDgk
jrGqVGoijzNNlMoPZ9ZqOlTBNkU5HgarSWVsrZ9ka3TuWQAWvs1bUN73hYCeEQwTETOjI9fhBhX2
PGW624xiOTxWJZwZt4RIYopIo9mdt/Vh0p2A2bGTPpxtbSHIJF1sOeIaHiUfoy2sN38I5IPkfi0B
8NziLS7Lak9DQUOVQym0vnZ8oEze7au6c2Q5fxizCXmT7Nv2K3DWtUGVEqxd5rXIMzI+SiVSHMHw
NIORNb2cH94q3QBEg+MwB5XJ9iQy7QO+TuLJ7mT7FjWuenO2vRlPlSumlyoGIj449b7vqRi1nmW6
FG37GxOLSl0uwG1WGiei0mkfEPX4XRfdTAgD6sjWP2kdsoVIrMX0H2XtgQ4aMwSPlq3in7VOhuBQ
I1/XJ5dkrhZfg3Yeb1qLreONRDRV5kuwifZ6kZaxr6GOe97PVSS1laLu0fsvalmLGxBJF2VWO3uU
ZFiD9beVDGGUKE9tzoPdmOF7m6itXBHqbIn9uW9D0pFbPmjvtvEUsCrRmZvtUpQjqxPjJUm7UEA/
3bhawgyiU7fR6XrBJyB9F14zuptTa/ZhyhaGr+hiA2taL0S8is+qcJc3dq/0KJKd/fNChI19sQn+
QQqDUnd5Mxt3S3GAi8iDgXnfZyCMesjg4pRfcdd7foaysNnTpZPiXZlSI++WpQb/H+L4ET9YR0C5
ktXrEBT9kPXzKH7MOFyKzI0nunHDNZdAIoMZdyDAQQ4plBhnT+Uu4LuIsUvaNEAz/1mU2ENlDhmh
NqT80pQ5RLBE5LRK2wvp4M4dS9L5hx2iOTpU/dSOh1WUekxHss6WNMQyXWRxgiVsNgb79MWWIchX
SBHfzJR0dVqbObyxuiWGyxaxw5PKaZ2MTUSbNUUfLtmaVPU3axqxhw1wJVxShP7LddvEQhGqp8aX
cmjFNWyh7mR1sv9pvFAmJ7c1Tp9PZA+ILNFF9K2eVdikVueuW8bxbxvSoxASpeMeRL+d1SvedpLS
rlSz1dsBbQ0hRp0tPJHPNjfMTTUMLhKTtvevKpBqldq9nq6XGuektI3K4puz2/VbwuUpMqPr8rtq
i+bJDob9vbKaac+CunJM1rhF+YuAGzzqa3cVddYidixTi7wkkxdt1MUXvTNvL547eA9JD6srrVXZ
vmztHjwnpb/obB9MeLdIqJt5Vcf6l/It46bLqkAuxzhWFUKsxUP8P/UNvscRieZ5pVazpInaV4s/
X6jW8TIWuPWr5h4OWenwyepoaPJlUsGQe2aqzS/EezzKU1IHVa5YpYkLax78G8n26X4vqiSXCK2x
FiGLy5AU5vt7hmfrqnKFElamEm+xTIpJP1peOBIGt8T+vb21zQ884YsmT0QnBnIj58JKVyK53qIh
ar/wB6bbK88SujQ2ZTRzCjsSwg1Z11lg6uW1KsVUYv9dyj0lQ4IHZB23GQfhoBt+tgFZRmlBMZP5
NAAcHucqDF9Cu9FfUxiLF69b2u0wh+scZMkUVg8B/lflCeY2ciDTDUuZV2IMFthOdOg5rX7i0N+U
GOvq0nJP/tTK8ugp1kfpWk7j7da6dkulk/q5cF1gr86nYyaWoPF+1XZdVgczDmY6tq2JAXXYu/zw
9q6p8hiQjMBKwP7nyaqKJZN1GLyC7I3zobHKUaWoM/cvi5XpWUG4xXu6O5Z5JUu4G7OktOTF6DNO
Z3poHewm8I1s85Azk6SO1XcPyAubN7gK0KnWaV63NEns+b0si4EAmk7ZHyHA7KuAtoCJweS27yIw
4XAosR0L00TPuORFNa+VNXUN+VmhOQvSpqj7L13DxsnHIGzkYV23KMqG2Bb3LlT/bw6Kgy2bt6qa
Mzpz7wUDNdBHu17i/rmY7XCG3LV2H/uZq8Hj6FjjYS87QuXciKQ735GznWOHPI9ZHFXbS49Wh6aU
vM6AxJyO5NoWf3EcUXCCd9J9dLEZZAjFCTXs9j06xJaOoLNEFkwAiKCYPPp+by6VXQTFaVL9WWwZ
+TVfiruB9WdB27pWhkudIw+NttwXgAE1pPCB4LotSnmfk0ySWzRIKD0jg7AmHaRaOrINhfnmbWt/
E7TVFKV+OcIT4ops7407mmdftfuzEgNntSSY4ysuaOYOaqeRpna07tXWtHhSirGMh6O/4e2cJv0y
G7iJ0B9Tq5G+uPGG1b+sy6X6KBVlgfC4qmoz06zD8+R7VXtsVijoKwC/usKMZx9Yl/jT5Ua29wcp
aQ0RAz3/w4JndU2ZX+zy0I2R/urX3cNiGINbcGQ5UQbtSSW3qCWKMjeLiU6O201D5hVB2GU4JM6/
g64QQbr3dlUdGzNHkqesTL5Qo48k61FNrHRX3JYZ6dJ7lVpBTRQkCiH5tdThutNbVAoUWgmfrpEN
/Zw55ViK1NFdcl+VFbYptgm2zAgCglLfG5q3VSzVb9W7es2LSMYGPNsKv5WerXj+A8vvWOKJgAYD
D0i4Plys7cDvnPpLN93vsbtMmQHZfSwsRHHHidp/uYRbkeSbLOiQe24iF5TQLDF85RovRgR73Lph
WIyvrq/cHWJN2T6NZieWvVOwSFPCf+L7HmX/mkdbwZlU7rxNFy2atd9eZ3UPrdV5kjgtX+qsjBHl
Z7pJ1i037blqsb8w37ZS1eFF4zb1Lb5R2N5NpLBBjQjG9aHFeN+cjEJrf6RK2A8xQdEbTYFjDmqR
fXKHG1rzjVQApt7RHyKZd4GBNWasM/OA+8ZQkfdS9Ae7tsWc9qXNtUPqVRVhiSPs+sayyl6l86hE
n2mEFNyP69bziFLtf3f73Dzsk2Hud/yKzFCSHXb3Yp+77TNxlvI0hV2Q8LzM25MKjbqujDc/2bbk
GsSanc1DN0xDkSqXCpthwy91Kn2by99qW4xS4ghVWDjq8IeIG54wex+9q6KR8cwnAPRMi5GinDlC
98SiWdWq0tJV4e1YoAJJI+w++9xvvMU+7K1y3WyrBuri6G1BkMN3gZEjcLlweUSS+B4+DYEGUVEV
bWppU3Qcv8q6mbB/kGk/TCt/Wa/JvRIAetwzkbTSQidan9aZbSGbM0Hj1eAu/7t3g6VGn08TCzNR
kuMoJpezUpil/ST/dCsw76yc71L25bMVLMlbhOmGlZaCmr40ROWcdFUV43HcZ4k5EYyjEWy6t1Q2
TltoceA7i+VJ2Km3NbHXHsyuXS7IHa26C7HV3pMcF+Exfzi1l/ajCz0wWUanO9qD5UOIDsjuzAEu
Zu4K3RX3frxHTLk+m1VoPUGF+1BoizHtjVvpY8WSZsYUzBrO3W5kLylene3Pxe328QLytfUopY1N
0QTn+9k5y/eyYMTNLG1C6NcpvAj3oiN+ns0dDpXEN216+Z7U/WBnLUnf75PtlDcVQRyGXHdPDBdQ
jZ0mQ7PATWIx7LS0h9K/G/2CGIE2rpwrbSxHnyTcsSkVsV6eMEoJeNd2IAhLMqH93vZNc6XDQrdZ
F+GmmM1Dv70OMM/mtHKmUKcJKv0tq5ZxnVNcUYqeDGTdVgdnoRHPko7JJueoOl3GEmn8VbX+il9R
UkdNyi1j2beOBQXkuk5MJFK3cWl2vdWVj0NdqynF/Mf9heI/oAVJOqx9o6GXB910HDKffAud2kk3
PJSwA1WKyrz46S3O/LL3ctzyjeaj43s6TwIjduRjvpr2bM0Sb+2YFqwr0UYOQ/19avbknuU89/8e
mlEfpz2WftoMSflrHrzig4WnI7MgHuw1Cwu/52WxOb1TbJA+Rz+gw67s8FHi3jemnTW2d2Vvs3o1
XbB9EMri8zU5mxtnvuonnZtk6X4ipBhfzx5jFqRCz3+zdmf5YkaWLSLJJT4XaWnmtKV7+ZBi5eO5
k1nBlSHT3xUIx/XRtUT9ixFt+xK9IDmWGG6OqC/7sWWaWAedNpVPES62gDestYM9imDGkBPgUuHN
tzAAAj9ru178IoBn/OWXCbeG8LF4S4dq2ut8biz/zV+YzTJ/i/QbAy2FjIIF9zGmPN+0pfTrzDj1
WuW0ef35+5F4o8y7MO/BFg59SuoJs2Xg7t57RRUYMFVa5y1vg0SMCIRW9VYXtf4MFgn1oZGMTim0
FOuejj1gfF0GUZzWQTo6XZZ542cWwVAfiL6eUABAWZy5FTfzQ9bY0KVzNNpWxgXfXBVJp6g2Y2t+
Wrqsr5W7Tc23zoEEpCwZvlTIxdtjr00Cr1/1iXeNXXTd5/Eky1NcjHOb03f2ED7IaexPcsVlId1G
45X02YXqoGm4C5Oz9F0ea7mJzC7CM1QsS65xEjzG3yRLxG2qzV4zA4L6icP50n7fLX+b0xBSUJtT
o4u7bfDqrzCc/SYPJks8rq5dd/n5UF8rMjdG2v7QHjIo+u6Nh+ohpILNENE03eP32ITLmE1ab3YG
y8bi+rPa5bMtdkRfibUTF86Qu110TTI4Ka3V+FzGJt6yqMFIIrXG0foQXBo/iy1U761X7kmqRbJQ
+wMVMBGHdF2Ovzkx5a+3kqwR/fRqRBSQFWxtY3Tk3jffG1vVH9BKhm84MMn3Mdyd6LStzjBnbNgY
lKbQ9NwYsltUVu0yovxLOK2pZMJhOG4r/2NZxvnOq3ndtCYh4XPrWymYundd4CbQeFw13NVBZg+b
fhD83aOorcQ6hURp/iikTB6LdW6SvLCgXPEkDCM3sw90nyIXp+OqIDRcrk2xV5klFg8iWLwHbq51
Vz+39L6nRMbJu95DnzqedE1AvcPUO+37IiHWHhpwSjM4jodkLHxxxB0hbjIvriioptDyla7RudH4
Oy+p3wcOA1jkTNNR2UP8sRWNefe1O18FztmljvhL80m55qzEc8ALJnLpqJLoucvUAQL4nE0Q3y/R
PuyZFzb1T/qjxE9NbHVXKA/mCJRigWsAHjAUl1W/gyNNg73rU5PoBrDebrg9wn2MEgZaT54aJvPt
YiSgyUIaH1jOoZrEdAtjxZisnuNacTENQFDEjvLr46A+inRyO8F15hkdX1u9tp+XalzunWqjGdp9
Wd3QNDOumYoQCPgR0ypTs7oAdvVuefSFcPxEWvW4lR9k4JbfbNIVLjrXVY96nyYLs31iONLCiTeV
66KK+hRvLN1hExHHdVZVhqdjQZ0AXLa65hD7lfi5r07yblvz2JBdljisYoc9WdI1Nm6Z9jHweLYs
vffk2at6b+ZkI75xjLUGgZ56+5K5cdF0rHqsMxLCbCerQJfLNIjxQC39nnkjXIfqzrYSpmU6uso6
ovxjz4HQMHhsqtDpcuESDsOxGgii8p0Qr5km2tRnKNZ5Sss12rnrk3h6aZuteNSbVxQ56wX398Sn
uWsTF8Fe5Ij421bPG+9RNmelsRu9F7DcZNo2DGXpVIBsp/6YlB8zho5lJtXQc8OUVTwc+t7yfrue
jqscn2PFtTKv3p4GvYfuUiVucld4kjt1AKCZjo7pY3E178N6b4lGVjAB5+ShD8eFAm3ZO8BGNHpz
boG2doc9UBaHgV23k9pyd6/UokKfN1yEb9jooAaLxSq/Wb5T3RJfwJo3Hjf1Gpll8jM7rLcn3bgl
31dpwitrVFZ0hdYtdlgpLeWG42wZhVfkZG9ffWhtmOTDN/vqfQMsU/o2hrsySCic4yyWz26NW8a3
Qk63dGZmOcmzai5NajCebOv67X6kjX3vknDBIog1/HNCylbFQD41CkfIJX4n7ks8rTjRc1VsGKXC
gIyZxdpdrQ9JopqKSVu5zsGXuwxRJ0X2d1aB1njZ4dY2pEnhhnciKLyriAfXTeO1XN63MpA/6eDc
L08aFgJV7a9kevUefjx9EbGnmefdGU9FV9vXiDT7EY5yobY81mX/UXuLiVmeJeWEc0QSTod5L8eX
FazNpXkv2/5ALwC0GC17PaWVrIYvYZPExPankL/WsaR8CjDbONexsnjy9k0+TK1TfcHNYcZ2h2V9
2p1puzd+pX9wPrxHNLX+T0Jq3TbdJnihmGMWw7vEpOK2LFXpnvZ2LT8MHWOcjY0BE0oihrF0b131
Wuq1+7G3jv22dk7/fcSm6c2S0xieNJTMe4T/0Uddl0WPu59pm3wAgevy3XK2E4w0iJo0me7vHUL1
jwkvojfRbXLLcCxicKVTdT+lAefPcQ0KOXMLD8kSey0WdbbTPoV+gVFd6xbQSXzufztN8ElOUiNF
MmaBvW3bKRlBWGhb1PzCytr91kSJ+r4Elbp2hjpqL2Zp21Xe4hDiZ5rLZEvnyrPJjHCJl0uN9sun
whpMyQbObV51UlmUzU3b3kGpMfjdWZEBTmXv87bXC56blah7PwM5tfsDix991Yd6i+A7RPOLU7rV
QFErvejU4eccp5xLyM58OmwEzGLfUIgob3WhCnauvbN+QSKkqtimIoOPDZOyjnxf5z0fx/zJ9NHG
vDAz5Vx6/aaD1Cg2iGmftFuc0nqs7wME/C5FaBWDxTX0sqlgK9ClQ1/7xEDMVJhUQr2uWZksHCyv
dMXvCYABPNuxoWGOk9cdfViFTubPZGnnphob4AQ4bGU6WIKReO/xVkmDrie/T4GelpBIhHhY2oHY
30rLUHHnqiTJymYYr7SLyRtvsVmbXBICfSsGmYQZYTL2S7GN4dfE+uJ7V670GHPL+VywMRzBCQPl
U54mKyH1RnSv7qyxyN3qqH5eF2/1nom98B8HSGR9d4x71t2vbKun38vgWtT4KV5IlzxN3HXBCcfy
/rZ1k4V5ZpDjjVPD5LhgO77Kg1lV8b5QOy7pDDd5bHrYE5kIZ/Xp10WzH1Qh4hEH1xDomUi0hNFZ
rcvzMOkKlJWaXZ3WaF5uk3lGbE2S9vpVDfo8sTEgfgtM2z+Y2ok6rARGT9P8N/JW94770K6bXR8G
tE51GqvJfDUy9K5VFZmnoHfaV8kpDfA6HvSD2bzxQzVD+NKxYgdBq0PGzc5rlmcBPVndRKSMjExE
QjNWDkh301U6DZDQugbMEhTSerjrQVdH50Ko2FtbQJjABB7Qvm3UTNg8PHIZAhaMU3lgK9BFdDms
ZnqKbj23h2p0CmYux6uvenLi+OOOWKnUijfHzkfq63Njtd5DDHJKuwEJ57fGCuh1aSfrbeS9OGln
J4VhLzQ5KP2Y1j+j2fNZrzAiexlcg+ZqBtPq82rqzzggVeYOa1mhUFa5ejg0BW+HrcYWXmFc0/lH
u4Ls8Ckch2nAZ+09H+OwWOlkEhpKfLmY6CkOENBmrNiKsC7ugs23t2w1Mvne6WEbLlzMes1plZiV
nsEFu79w0RHbh8CV23oQXle+dhYMWeCLEUhH7LoKMxv30iavTLXP13ZYNsVh89hs5V0XxnNaT+Rq
5upsvE5bMnePmOqYhpW8GWC3R5ovok1G/R0gQk1Zkwg7/qxsEbAVjKvRvpoWZw/SiNuzyqbeoz2b
40K0PEy06ScWQ/uFOy0MDkPYDzIfpBwM+CmijYPndDYDYF3aeHIlBmrHkaxNVmzQ9FdIm9xxr64p
4hg/mAC28KH3PWkfCKHYXtZomRMy7qIZMXDIKislKUTv9/x8g5vNIRu3fF7j/ppLW76to/YukkYM
v1pusOpihZPbHmNtZHMMhyG5l+sk25yHBQihcaOhYswI2+SgHISXab0ENIg1AHt/PF+PzmWpaxXd
NgwKvwrho68fVu+Hmiuj8kY4XZduOK+oLBGoVDD8252voPPpbFLgsDk8OVHvzg8mqJf9DdBjm253
IPDw4NPGVGkhdPkbZV5pTg6rO3ktiWRhJFiqSL4oVD/u0RlY8+eAgv5wCam4KY9rNFbqzjd9saWl
3qPuUgOnj0yiPmnLPBc0waDRtbmSnj85b5QtJpqkh7Vfp7UelzAVNXfw3WaLOniwEpxFvNRKzDYf
0GGKJ7qqIrx0gfHL+3BYGezaODBuLm21f6oaKPBjOesgTzMHbeaRt1ncVbXtHDxKXnOoS/i62ToT
O03V7aRzHOJyYTbl/LBKdTRWbjUWxjP/UhX+FXZL4XydnJvuZ5IN4u1XI6xl4gmm+KQt4yPf11RP
253w44XSpuxmxDNYeN5ttG1hfcW0K9vM5mKkE9O6wgK14MYPf6kw6JMTUL4sMxFP7EeqoEzWA7uJ
5KUyiQULcNjdX57xp+1RFOG0HJRu24StajdPt9pfEf9XiT/YJ1GRgHiLlavlnKymZqlnkfegjtS5
4WvzrNEmW7fAAWFmF3oUu6M/+7IBB2kLs2mal8T5WvnP1xsguKE9eoCY8zNuY51IW+Jrt5sqaFYv
65El0NziruNlfOhhfcN6Z7lxMHoYP7lIYp2xaeqcB6sYYi+r4j6xHnwath6Hg31Z75JCx6wked71
N0cto74Fm478NweHjegwEdzOZkUZV181JtbzLWfemTOmyh53zpkHIPdVHLnpuk6B/cthrz3mcQ0U
f+lpIfpLYFyE+TDtuTTmIHYn6hSXw8UYzH2VB2Gtp5O7QBxKCRgx7pMADppS2WobMMcGOs8Go7bu
tosmar9gbp1yPXZQ0TfMYGQqcKAWKcQI+9p21gaQqfZGk7m9n8yMQtiiXiUAbZ97b9gpo76b5gOD
auEdy6HA/6+kPqw3XTJwblhp71s+0+qo7w3WkC53U43PzLZsi5Urkndb3uZSNMlhJ3tmywo1r+9u
u69+lsD431MO2BxelCJq5uPU7iFTQ0LG98Ht1m7ORp9M03wiMc0cisBx3bya/cG8trF0bZaT/hI+
BVPvRFcJu1SGQtwMM8/qeOPkgs3P47AViIRI81XZirZgyyYicPe8FutKKOps5nm7OttRm3zb/bo5
IExy+VjhjiSpskat7hLdBY/851yIig/3Ms16cvJ9XhKcIdjjfzI5TSTbu6W5GHnYX8Iam+uUNObY
vrGrzdbHPtF0EoGmv2RDZ9HWVWEp+6umnLkH28rawxzGx862e4683mTApoN3RaqK/91nnIVn18zY
2qWAk23HmFAs+4sy9iBTuENxwTqh0+69SpaiONqr7ffPLB4mfpi1keU1wAVb/6meZzBl9lnhQWwV
lEMYZhOr61I46wuwe1Ue963AJPSsEhzyPkZze1UF8bzddUtk3QbQKeJL4IOwT63erp3rAKzjmduo
WPMZXIH6Dob03eVbAInzW5/IlgiKYWa3S7xkpTsN+mqOylCmTc3YeNXvARbAhKU5j0CwzBKuSdCz
TKGFVR2/QfNe+Y7ac6X3ushkuPfEiA/Kr/Omg6jzo5eSFtdjD9Wkkcdy+2JU9WTfJy1+dke5yti+
tcl7olSvYAMsL1mI0N7A/veCA+aoDS6VrLnEId465FbLOKHeqRoBmutA7rXuvAKG+bfg7GLx2s5V
VbH1XVnLHvqmYMD1IVcH3/uwttd8WfET/mzmIh7YClAwBY04QA0orM0Jx7SqGE7+CDZ5t7tOUxOb
XRJ2OAc6mS+60p+WYwIFsPq+jNtI30A+VXfcLMy5e7EadaGJ532SEBivRxIhx9yt5531IYSO3Kuc
oINn1FE9UHk2kAm3Giyknic2gmPtrUR9e7V8A9gqwqwe4qIijCVYvuQ+hzWierH4l305Ym+0ovb4
7Htnutdsud4w9tj+A5DYIP7zbLwjmLDlXpa163Tf+dpmVlqTHw252zdWkQZYwX/b8DxmuwWNwDt2
XWyrJ5xeYKVHhKL9bpZp2686qp8+WLqOoXtQ6zDe79nPaJ4z9xGihVJ2Jltw7t9KaNGccK9pZTay
sI5yt4vC9Tj47ONRjm3WMqg0Isa3DlObDKT+trTWbsWDFizmBlprvR7DRg3vnFF6OVwtNgQeeHiS
Pe6UBFVP7u6yAVn38ZWBQa73Y5BUN2hwx/JUjWb1jgocGCBgbVnNTsnudDBpOq/Ie7dtiegkPgAC
TziC+00DfM80QHIm083y9G3NWj451Zr6kTkTW8EskJtrLrAjZGBbrKlejl079KcZPlWZecLbqxuX
vZjMiwXLxosYkykotqZrTU4K29JnyjXOns9loJaMNQKXMjd57bG69klpN0FU3m7E++A53+kY8C5p
q7sZfiZkoWoJ+GAQsg5h7czeySTd+KPpxvJuxTYSukvN+3awW5bHnVHppaqG8M7wvrssKcieB7as
1avehPuBZUD76Aeify8LR0KuWHd/fziTa+Jbx1vBVaEn/R9nZ9IcJ7K14T/0EQEkZMK2qqhB82Rb
1oaQZIuZZCbh139P9apbdrSj7+Zu+najghzOec879Fi+gGs3W/AnvW5mrGJfROGqYt+VxKyVNpzC
w2qs+qeTsZf3pYmHek8Gm+8f2H9DELmpmso91gYQoAa9LM3BtWRhDhK2QL/ts0T5e5iTffw0jTTC
u87zzod/Pdjf+I853dVAMeq8kncZ+getLcfd6XRe030TyD7cLzlRJQ9jPGVfvNxjt2a6i7+Tat+D
ThhPvDDKgaOV47n1OCyAgZFJZv+lSxCGbFqaN+bAFCTscs6irz14WrqN0679wNTHrnYZc58b0L4C
yowc1B0K+g7iQuBP+Z7JuVlABtLY3thCZ3CJ9GjXmPwlEtS7susvqTbhl3yRzQdcYK+89hY7g5Jc
oWdwJ11WW6VT8DPfJqwKRR5/2ePgtzo9QssiWM1MoNJPozoPJKiix3s5t8ubA8+mwiQyoB8NLN3+
YPiWZ1cksnG5x1L23qVYhr5/nuFCqn1cuL136FKOlIul1m12QIZHMGrbiwk+jDtXKHZjmpYcuMic
xkwNj5jvsjYtSzYvFQq1txk+9b0V4tW8rRO8WECEydM95gZV/U6quZm/iKSe4E6JMVuO6WJN+mBN
rXmYzMy0ByAf75SB6Xu4c4OFuVBilWjUgzSbll3T0LpC1JiX/ghJaZx3/Kv2HS7xIGEagSJ+oPSy
6b6i1fupp8AweFoUg+YWqkN7ubruoLeSoK2HahzWH3E8mfYEqY8XQeHQbHqSLKp9UCx13m+Axpbq
K1Ns2BF9UHRs4kAzq96g9dB4Hzdun0Yj0Gp+Xeg8+5rORVnsWg0/P6pVG+jnshTpMzKDGt5aJ8Mc
fmA1OtsldmLOcqJDh6PtDN6MF09lvw3xDD8Htr2/wpyap7d+sFb8B9psHI4QgkiYUL5PiHQwE7uz
U27h39oq7eYfJQGY3mYUTOG2s43dK1lxVqq3LehLtk+9HN/aEO86XO5E03ydXWyt993cESvKuVSI
qCB2GE7RaofltpcOS7tvq4Es1Vg2w1VZO6N8BNWHJlAbnTisdpdITTu05IVTJ9pcc36dy05cK/2t
r3xYHwlqaxDSxI6hFTFFqU91SbLLbqqDBHB0cLt01zqurHDm6c+BoU0AxLfosIUJDBwEnxD/aH8z
NkjAmM0zwN2ZKWXQA1vShsbAAUyWYGJWd7eOpeqOGePx17XPAMAU6O9EZZYUVBBZ2j5NUxZOJ5Ma
56fsUxlHHQj2fb720IS4A1NUEY2S5wFjNUZo1SVyEJN6OyaC/lMLIUZGyBHin9j1wa4hmMy5W6Vb
5Ycxi6U6paQ6wuIVvXC5AZqWntZfbVhAdOTpPqEQDA4+3/TDVi1ariQfVHYooRqXr32H1/6GWoKp
8iZTtXsE2E8u0IJb48lz/bA4M1nWZisrQ4fuAiK2D1qCh2/cOgCm6/PAMZecjvm89cMmiIKz7msz
MBNwjj4ertWBVidFqZcUaXkB97gw0Cr9HrW+Aivbs5rr4tqBIlqxz8ApIiTq8UXdLd11OsiYalGO
9iPjr+kBUXv40sGh6M6DvFTbIMw2RF+zzvZH1oVWsRkYTaY7RjmO2BehYTwBjl7C6TJA2WObdQ9q
9ux5R/6OQY451k2wGaC+zVCP+9mNwM0LxnZO5sIAB2XPLgvyP9h9nTMkjOJBpp5VLbR1lYlmzHZh
yyB369kF3m1u6lrrPawLsLOhjUO5m0vbvy5hcaUPi+YvzsntrfpxC68kuy4H49S3Yp07xnT9koYH
YWXZOYagdx5sNJR41FmZa+7bUCcIf+1m+Gn0kM+XBhRX31JrLGcVfxBT6Na2tg8MT6k2PDm07h3Y
kgYJgJFAdJpr2ivdz4W3ETFmrk8rCC51UpGA7sYUCtY3p22t6WopHeZrK8IQ/wYAq5z22Pr73hdL
l6vYQcwygL8yE8G575hJe4F2lO56KtZsU8z5QE6J04R3OS0XADSjTfsIJTn8LuBv5/th9Fg3YVga
yIhCLO/jFC7cdEXL8DiBC8Oiiofkw2q6cHpIhMW0DdFQJe68NFjggQL3zHerGKcXKLFFBykV7t2m
nVZZHbwBOhOZ3qHV78S69P1WGzXdrWPuTlSosf4+UOckaEe09Z1oVKrA0ndRJIWimuanADnH8C6B
dSGDe/OAsEWvjXlcCQCx7wYgH0gP7uh57TGbJ66hBE7bvasWzwPJ8MNvtVPar23Yqa8Crv147tza
71VS5uGjG+fQv921ysOr2W6S8s6s4ow5BVnQHtxEoPwG1YH71riMa+/XDGzoquvaNrxyGsWEwBum
4tFHIypvrGF08wMFTuxGbsEohLShcLJAqqy4o1eVSWauch9EKZpHOb2HXKjTtk+bhlO413ZN2GRL
8x47Tg96jxnabQ6rsNrIrBkhUNT0tncLEJDeYXxVxxvqiWrYe81aThuIrR1WkcTKgb6bsxMBDdVE
bdKsRKt2QwD5bvDWeNiqbtGAWdodxTbhvePjNLazpoaQQbNFsdadK1QEnju9ML0GmocFeRGzBcPt
koFCbou2CjRVStPWW0yK+QuDsLG7j9Xkwk3PDOdxiTq0aO7WAdj+nhVzSXa7w30cjSpV3nXfab6j
12OtfI3ZByToJnSb/qkEZV33C4kS59UYAquhrcjL7Sr7utx7kE0WyJS0LTneFbCaBGAA5770n50G
qGhLIetUh8Lqm+5ynorsyemaqt9Ofb5Yu9HAs2WmKmAdeyDQtytRGNaeOOVKRHWTJM3F7LR5eukF
zUQ9KiZYlrwaqsw6m5ebGsMD/K7aUptDb3Kd0032dU9lHS4XKDry8hm1sjrimTk+tCKFAGTapnmd
fVV+ME0MnkiZAdQe3RgC/equ14RIFbclquW7udZDFxlmDXA0x8V9KCl3mVozsH7wJi4hppL4AVEB
zd2wjUsXArM99tN+rnsRXgE0Omo3Bmn/wm5oza6iqWe47cykM2hqze9VME3IHZYOQtuS+MFHYkI3
ifKsL8wWalvfHMO0FR+VBUE1kiW0CDpEcvNwl23zRjJRLszbCIn/m+m5I85TadnvvbUt7Ftn4Zzf
Mohwu5PIxng9FF4ivsNzQsbgLlXw5JCu2t020OwGQCjlzCAnQaxvx2DhkO6DCU+3yQT+a5oVuToA
XjDv0kmfXQi1hMgSMIcuj1zqA+RRldiR8lVXRbBSob/16Ccv12ZlxpBL3PYuKid07vXQ62NcayhJ
bhvzo5Zsjoco1rZ3EaiKU1Z0uv8+VZZr71Wac77TkHPI8kfSAxVZKdtXhwvli0ll321TDGFEZPup
CIh7p4yP0DN5DVyT2sd7P060QrnSwA3L5Vy9mzIYvy2L1Y4XlrJnVLnJ5D00jt8s3iauRvdHohTz
Ma92AfNnjLW+T6sLjtdib2ztV44vrGXJNENX27Thfh19miwwWJNWe8cyToYUYR7vUsuqf+DZQbu7
2Hb3orMy13soV/CO82kCotekTPvU4rX9jRC0Pn1CTzN/oRtBIGeCJdwtK7cn7Adho5LpuI0XyvI3
Qgtns7P0yHFGFC80K1sE0Jgr+sibHO7kF4wWGZt5bdq+oyUohk1QhM2lEpq83iAewWr6tcguQTZY
Rdi/mn4bpK7/QkRx/nXJgkxtegYf6aZboGugns7WaeOVaQaf6jwEvAqI7zGRE/dwLNTgwPhGNg0l
YxaWC0DSLxhiDXhhPHlrlTB/gO/wrkb0yic1zStKaHuV3V65EL63sW1EexAUa/F5Ph9m24mBRNRa
KTUYlvb6PWM7phdDjfwMkNB1y501C47Z0dIeaBQ/KL+qKkYTMPJbOCIwAyHC1+44rVHZB1YfNWFi
bnAMmuXbypvEKYW60b5slFcRup2P7rRPs3AUkZzFUhxLZbyW9+VzUpRrOaDcmVKT7Whh8JjfGMpJ
loPNTAOwvdEvuGch3uJTiGzHjPNMHGrs8M1uYFBtYICX2c1q92UbWTKAo0Vd4nm8XK/mhK7bKR73
HaKX/hhYgOeMZFfYr93gsOZ6OKz9Dq9tHcKcWaDqZo0A5AqTJTUR1tcuFJV0uCno1K6VGvpkp9Ih
UVdSLM6bMBj5MiGdZu8AbmSWQ5+Fc/Na9Kp3t9kE1/3izPpqdg4UyuYAghdMO2klqLUoMILg2Dtz
nl+vraPfaYSXB061IjugiMmurV6OzWE2SeZfQvYOn7Blyt7VPMDs7xlQz9eUqVlK247L9aZSE1cz
vKg6i0wKcXSLXABBEQPYBPRI0wzucTsj+q7NBFczVDp/Pcz5NHh3SKOcbB+7Q36FG/FKphulbnHT
02Hs61HgmRVabcdpSZjiB2E8Xn4BdXB6Dr04u3EnRnu7vvLHdxi+4UuKd7m5ssZ8ni4qA8P5tayG
qoc7ELQS4WYIL1m5SEB2tIRTyBVVGnUiVKv+ybHnfDEO5q8M6+rY23LNr8WGu2/EXpNmqceU1am9
gzWPnrVDZ1A/AEZnH9qarPcGCl69oX+Bu9WlY/VqVTW1ITbxRK8z75FZ5KdlQeGUmzQiF/U8rgpE
BrmIOvaqAzGod60NxRZFuii8qHCU5YPAr+qtNimDN2dC5UPd0hbrztQoRKNSZXABJ8zTxFFasD8O
+bi639UIG2rnQKouD7ZU8ZskbP6hG+MRQTOztFsUH9CkRgOl5exhAw9nqOplOPng2PtCLqaFrcD6
qRCz1d23NJ8s9wgFESO+TvizObTAmS0HQRW8IgIW91Aj3DfO80meeVBFsgc/bNNHJ7XHBl4+t/Nw
nxazZhoDQzSO8sosMxePnxVHx01cKmy50FbS3Nd6ZwF1P+s29caDWGiymEclurpOXZIJ0OXFeryz
U7/pd1O7TFfFVNRwRSE20jQJpnjXiCa0DaU1WxncV4KwwJ03ZKM5Wg6I9QbQ1Dm6TSltOFoGZQ6C
iz7fYeNTX/p53Xq3ZEGk3V5aZ5iln8Lsjj+ofoEjzPvZrMy4qNQWJwUnICe5eRSxYYCBK/cARRe/
dxQts176i1zpsIowA1MvBVo5ePS4dQcHzjV7Olop5FOIDWHPiQj+/QS5fKFy9ls3uU66sR5u5nBd
RzAKxSpEb5rQCHUDepV+RCB/qLo4Vg/8UTWQLLKbeDvHtvgSa4ay28bJaHRVmoYxRLqaAzhMofst
9ohYfGL0fxW7lq/2NYKFy6Jg0d8rm6iiIx065Hq6KwhwsnWs+LkszAjQWev5w4dEsJ5ouDpzsBjR
iguo7pSYsi7EHpp6yULKs+J61M4MsxR++5N33hDbteYsuqfsDN+hKxZoflUytlvkWC69Kj6Z6ZNs
0+QVjpBa9g2Olj49BOl6qK085e7b6q+GE1c4wb4DRn9356abN3Bh8+tpBba8IAahmramKvoP46YA
14UCluRMP/MZrLbma2eU7Ove9sdmvdBs5WRXell2lyVVjrpCsZW/ciPX8PiZ6ifXKUzn4AJSeCZ2
Y4GUFKIjI9hdvAztZVWKPN6C0AXfWgxzigO6P2qYsSry5qQ6p0gvHDfT8xbQvkRcw7gIE8kEvG+T
xMyst13p9c23WRfsMtfNiQs6m21OtBv2META2EF5C8kW03lpFpQli9sktyTuaW7aqTQRuL4XR1U+
g103lgi+1AncJH7pMsfXbDLoEec27tFOPGc8lmtAtRKrgCNC+oiMJELdYNc7Pdd9KBotr0ajkAwo
AACOXWdW13Mh1+es8+G69aDtCIlFzAQtLGy6GTeflruK5/BWUBlkbOCGHgSEuc62NqN/PxLEUsxR
JdD0RbXjWTaF5ag5dzpYUjgruF5xgEpTBHs3CyrvYCwGnzhp1d3BDjKosW2/iOzoyTjz9lOWijP3
y89vh2GONfy0Qja3a9Vl9T37V8tT7FizOSGCAA4uvfE2Vahgt7pJJ8ievESqcEynXLtxxmt8fUxw
ETZdfZMsiNFP4YJXCNSVYqV7yJYA5kqcf6yoVLsTo0oaJ8CoMLPvKssPmg3GaIXHasvXclcNqa93
HSPRt75iDB+p3tLdtlWgR5RVa3Lfw+k3r+0gSIXIqNKKKIbYIQ/NxADr2Ezk2B81ppIfgssRfYYi
N2lnSzevD9PoTfPd4OhCIswrl69qxs6eR8gqQGwgussAHbd9sAc4q5txTZg74NnAwV4naA1BoFpu
nqqAxrIxhXT4Q+OcgQawXAnV2LbkjzBVSceQ0KTZNuiW1okqnJ1PJuT43MKUxJzUp0LuuL9M13/p
p2SVm7kn9UhTKHnIq5Jx+dIXcXCfMLtxKBeg4+9sbyCR24FUBFdZp0iWa1yMUWSUfj9v/Fi1r8w4
GMGHdSjoXr0UmiAvJwOtoBYsjhDBnSJyhVoBaeToZQy2EARHmN4kau90gPunBRoMcFUNdZSyq7B7
YECocbtWzZm1zYueuy3GCNM7mRUy+NE3VfCDmQJCKitGCBAJ0xoRrbpavrCLmRAipFw2gbNo5yBq
Ur4wQ5i8pxbuoL7S4bwMF0nrT1/Z4OeMvWlMoirU+ocYxPIB1TZD/dVaC3yugIIZaNtFKI1YdM81
W2WRHeqB6TWCuPBgmX7ttiaJ4zXqhKBzYrnfafhNHwzEwx38vbOOCLi5e16Xac354yT170yLgSxk
Stpbpk8tJaGBr3KiWp8DavGuCzY6Xjn1BINJd4tsptYRWRY+3JVzk7MzKe7oGwrZ5dsU+sOjaJ3+
u6nUciwxF8ou2r50L5UdeGcB6oxwpiRlBA6uwgYfNCvOr1r4a89u2gU15aR2GijUHNwsedWaCCeq
GCyTLBJ1DGYrKHaLSJH1hLMXHNIA4sKhgaSHHYPVBrALgqS+I8Cr/Y5JbfqQLYX13RlrBjeV4ja5
wtGqFBEQ5eRvIa0HVyo3iECIo/EgMdnE8olCQXaoYnc+nueazOwgzM8bbLvFde+Z5s0mAnqORuNh
IhAuJXpvFehEHkyIxQTzFOhCD8MiQ5o67p4NDVL4tYdHl6F5iUeJOVDsP/kwkfMD+IF5oi5sv0mv
IA5KODp9HTj1TFRWtnprLdhaGwjCiTlgzm6/siQwUqU1semF1GxuMYfwzj53q+8RpNEVRdSHY9/f
1e3QQYgWq/MuWy7MDSJ8mLxaYSq9S1bVPGZEp4iobcbkLsP46QeXuZI7ayzRxNOY4pOAbKt8q5nE
GejjraKXWWcPhpwoGFl1k4YKtIoFEnqD3hRea1D4R+XSkG1TOPPARi7pdgxq8ZbYuk7KmMLD4wZ/
iQwTogHy1ngoEj3FXPOzfMawfEabIir/NlEJ/Y+Th+J5ipXLRF8rc59nZVJeSkgoH1JN2XNvNezl
ir31Fzi6jjt86iq1xdAo/aq0zqdjm61oLVSiwqNFPMh8g7aL/K0pNCNcSDcTy0UgYYxSPE7gILog
hXRTDEZ+X2bD5N+M4RAfipGuxUFwl+0bQkRsSqP+DBgjZvQOq7UuV2M7zOPJRT4X7mRBo4pacA7V
JVPQvmITtvwV1qiBoNFY5gUzTvwgdr4z5M1NncTYU7B67S8Fp0V9gG5FEJIliqV/KOSY3xX9sr47
KBVOxkERydRtJNR+mHSbkDy/+CvCogCoOozxNtt6DVXAqZatZ0MrsXCK87K0SA4+vgrM2X1PJzvj
UV8ewOJT58X0Zn7S3mT1ewSJ8nodkqo7SOwcvmcjnQXAalM9QMas583s8+JYBmENxsj5XyL2kOuD
Lkd/2QAeLDBvOwv3tMSRMFNGawFjosNfkmMCOhm5tslYvlnleBQuU/tjcAOahAG2wLAZZmk8up01
vq/GSlh7Afn/3WbMJk/e7Iqf49r4FXCKtO/itaigy+tgfD6HQPdwvbqGUsGrQ/9ihSRJIDqOH7c1
jlMeIv2EpXU2NLltQ+j30ULI6bpHM15DeEUUs8HiUb3O6OBBzgO/fw1llVqnEYztsUVmkG9QNmc3
A2TgfOeIxrtzwMNZcItgIOAuOouvkRFmyDWLLrztnbI0B+SVxBi757EM/Jj20XIG0Cm7dsM08oey
ZSdZ3TDehnNikmiZSyK3erzQ9ZGTiuIrrBwikVmZJTE6JihKlpbCEiSrq/iYJozIOJSGQBwa1/PR
Q/4FEFVngSfQBjfWdkGmfelrM7H4KshJ1FAp4xisWEYYfg6Dq7eiS8PbnJsOkxfulBeJSqu7yNI4
cSPLKOAH8IhZRAqrkGyHglY9uPHqwFwXTVoR4NCpuyFtOfD7kXrPqlpErjjbNBzlGB2GjAbCMhG7
tYgbQDa3UXub4RTUpToV/nZkAAMIadv6gXqNmm7WtoNirefEOqy+WG5Lh+N0My3M0mY/z87VdAfo
vE4yBxjTWbrNDHTezUSaUX4pGrvsz6oSqso32hulMPbw3VveM9eK79skazErXu49DLW+xbrt8VBI
BXT6NeMw2WO7NXQXNs3MQzIr5KWe32QQgNBFTRudwyq/BnsAB0t0732NgyK+G5I1vrYZ18SXnpar
2mKdYc1RGM5OtVkXRy6XTeJhgGYGu/ogILD5bqVj/HWBA7qeCuXlH0xAMoK/atgOm2BYJ2y92xRo
zInD6grjbM5f4U3pG7ZEqTqQAkOe4bKUi6TDxd3gZKmmvY3T1gGGl/Rgkd8x7+MzpDVyJF/G4qgs
uPDI6tGR7YKu7c6nnHQ3AwKjC6+u4K4SCugfGZAxtIAGk8c7b1UBxDRYy2RjFOVYP6BfGO+WfJzu
RaV7jm3I6T3M+tR867xzv4IWZLrAVwFmWFBUar7kzIvtR5Ykogi5iHqCjub7TpTEAX4NqoObtqFR
PUec2sN8GQcGHqRv+XheMsartjJIHDvZFCQP/WwZo5/5aKiGN8D30/fRCWBz07d0D+nQQL/H2eZS
Q4Tyo3hhGIcHU4K2LBZJ9iNpR8fsoH9j43L2v3A3KxSPeO+DwwyI/0X4zY/d9CuG6/qxMBm7J/Pq
4bhIbdsMZFLvErFN4m5yVo7c59Q/eeQXAoeIJbPDgw5zccV8dqgJNQfwvq3HEvINkLX/NITB1G+a
UXTsBng+MfBCwg3qUU72N2ucteEmOQchb3unPiuyE+qcyEqc/Fn2ebvuW0Yu4x1/qnnouKyw1web
AkWVvhiiFekAXEnuMsnr8pl1Vt7af8W+iTlQWQbNex9Oqts4iQy4OsoRFQakDTgiXjdYwyY5x9Bu
cxFX2aGzTcO8YOxItAAdEv2Nu4bZE6C/9G9YjSXOn64c48hpfe44xgAM0ZMR5jTApd8mkV3MuLvw
r05thIkxHgS5WjG0Q5uIVT/vFv0UcBLgKzYNZNt30zzk+x7r+5SGK51uXHeyz4YAQXq9rsIKHpPY
W56q844Ersjpehsdyie7A8yEItUUl0kXlAK3nLB/nhh/mkOFXv6m4oIgX6wmvjVhAKW5Ksb5ZcDg
+SfuB96VZ1UeNkUqiINt4kGIvkCVZuPD3GhzwmnIv+g68gk3iFSSYbtSabFe6fv9FwdQ9JsD+5Iy
Co4RoCaUSfUo3VI00dRNEtcaLuhtj2DohKnE1B74Z2mx6WfDoKB0ZWPvBCohmCjeuLyUagbdXqc0
THYuHXH1AjAbRMh1zxCPgHlwpN2zxBHO4HgxiQlcyQpanx2s/PCVOZpbIqh30vMlgccz2odyFk+4
qtmPpnfLd4t18r2vjL5OvWQ5S0BijlE/Xup3RPf2WW3sAJ+FuNL9TCuLdDcmMdJsFi6xy5CVvlyW
XlXeWUVe+NsVzm++8RWkg2dcLhKUa4R9ojTDZBnsfqVz5LJh7LwbTDM/mDxfhwfN4A4NVNgNXysw
Stifvuc/w7WYgwN0MdHC+qk5LrEqVf6mbWlEj7Otrf6FEbldb905a5srcA59oam31kMH98WNUjux
kCdA2cJwpzLpPXWJ++IkMdVoTWK9BR97gOy22nk7YI1DfsOmZcKkAZhFkx/WNVxQh9UlxXQj7ZA1
l9YeZTMHoNkvIdSe7eiky3AX1l5xgzCmy6/mpvSjQtkVJKsiETVM4NxLIh9UuaGknM4T0RYvxXsc
zZCh+04W1CfIMlJs4WHFr7hpJfldM/pdvifQwq2jzg1neJeB2944wIHtxsls/mpEM6574QZQu2Fg
B+WhdKoyvQAw1dRxpPZAgq/7xX4egsb6QXde83Znre4XWXmwK5e8kxusH8fssU3Wfi8Ss4xR6RoQ
gNWdejiuItZ7WHT5nYNrEbZPWjfrTda2gnhYZDNEsEGwTaqb/4MCKK0hG+aTDKb0ApPNRl1PbhaH
m1Utxtn9nxuLzoP3Wp3WeCJAyqnqpsY+x6vLaMbb1+xhmNua/9QKPUHnzXJsuqVWUTlybS0jHw4R
RDH/waPzN3agUir8YPEJP6cQfTJ+Zgy6MOxpxhO2zzbhf1rAEIGi69J3/sni+Wy9+tkBEUFHEMiz
3alwPlmz5mfPT9Q542nE8mAXY2AUZdINbhaMXrYgRurFilf6i5BikOk2lGdNdY6oLxd/sNP8nemj
EkTdMBpS5wwm/tK/+VtaLGngM3s89Wod9iMGl5hdZ9Ph3100f7WJdni1AHuuOGczqM9PSYB1F9qS
0xh3j3zA5JtI6R1tEVgn8ASaqrZEXP3vD/3dB1Xe+fYSkkidzykC+BV1qpP8tKmq8K+D5hQETnaJ
4HL6U4rob7/n3x71ySW0Rjg5x8Cdp3manDuoE8GB/7e19VTJao4t/I7g9ERVL9ddM6NuHtQabs9R
x39YWb/9nBDqCJc+m6R+dkdV0shSed14ksyQDyIQ/o1s1uAPztO//ZyAy/wGITySLP+5aMSQSJhS
Zjw1SI9PJEAkUcAc5xt+V/VF3sFjpBqb/peV+reHno1T/7ZSJ+gxo9MLemeSUoHIPP+o587/g/3q
bxYNduYB5tOOrTDVPr/gvz0Fl+0Q4NEbTwpvw4jZ/XAzFnOMERsSvn9fn7/5ViFPcM4G1ERahZ+c
bEeMk2CG5OOJIDkXLSwDzj2MSQbo//U5ri3sQGI/7DiMmD4ZXac1xzl0FvZB3osbvbrwQVeT/GFN
/GqUy1NQKAgCP93A//xrMF6EAO6z8mKsE/eBbt0vcWgsc7FmuXsCF4zdP0So/+qUS6qU7RIobStH
ofD+56dyCSxReAv1J0qE8Wvq02ZYeVlEppYJxshnx/5CapzcYtf9g4ntXxlO/zzAmZuIgBd6dtn+
JZUFGyCByCtbT8NkSedUxDUSGUYNIV1wU7v6NCkYiKdupB47MiWQLW2K41+MIzKEfWGHLfBz0fgf
YxyGP/1SLdUW0UPsH2uUsfAIKiw9N7izymRfND0yA/4Xa7cSeX0VEeo04CKKfwmcwXL1nlS3imbz
n5cNRs80E3BnPFv6n840Jyx1lmXuAqe1kE+YPsFlWFP7/t+f8ut+wxGb8xmv0UCFjBb++RG7wio8
ZhwLoyssA1JrHrbWlLqnuVn7P1xCv+43HhUCVYYedoiEuP3zUTay0zVIFI+aYqbcHkjtmUT4h139
ux90TpUnVF56Unw+GzGDCrsu9Mjeg1a0XXofG4OVpg6Nwp9C+H49hjHWsx0ubuSffKlPxzDoZl6N
XmtOYBYWkF7F/FTPEOZo+y/b1s53UujmD3fdb3YduXiAXA7xuvKXoDGo1TVCyMCcEroyvSmrGYOp
cT57IuGA6KZX+LSmr3M4wvp1S2tJ/3Ca/eb9Bg5mIEQiccz8UrA0cZPlauiWU25lBHPIuYxUN86R
wMLmv3/KAHd4ThjPhnrjfVowicyxgi9Ym7lnniHujgi4mP1yBFZ/eNJvv+TfnvTpSw6thR3MWC2n
gSL0Af6WvKlDvSCFcadTi2MJM9pA7v/z1gvI7HA9fp/H9ONTUYZILGHeUsynBHnJRVuha7I8FAag
x93/8PvY4ec1ysIhx+qfWw91Hb16gFakhzfyxuZM3quGPinN8uF+GALn28LQ9+2//76ANhBWXoh+
4HMthI80LercmNPsYfA9ey1io2z6OZo5/MNN9JvPRxIJIZ8uh5iSn6OG28XT9eTI+ZT303CHI6jY
L0SAfGHU214FcQKRMbPf//3X/faZnkt8vWJlOp9Dq7IFWNE5j0snCMIVU+C+vCzxjN9lBhMk9P42
Vj4LvHLvP/dJf5VGDhYtki/5+bU6gH/eFA/dqZtx14KP0q8HCSI271K8dD/+/Veet9g/71maI1oT
YjNsKcPPWeKQ7+oCQ6WWG9ZP0WEz6S+Jzfihq1H/FLibJH9Yqb9eEjxQIPQJ0LzayvtU/3Xs8jlF
tooJvtXToGJCVxVZ/4cF89unkDjh2oxZFJ/vn/vB6WtsIc3Qnipt4K6EqAXuw1y6f/gxv56V4pxi
RNHMUemwFf75GKZdi2qzdDhhnmNdDqQz7lMTVzeL3fz32CQeRcanlDCJ4Ip/OivD+f9JO48lqZkw
XV+RIuRSZltebaAbGrtRNPAj71P26ucRizOUWlEK5mwIVp2VqTSfeY0QdBX8xrOooY3IgqgDWu4I
DYKd7mhEdnc50pxPeBClZLkaz/ztjbKyoogZYUOEdCJ2bsZswPFX3I6S4+QnlFM94YftgypboC9Q
jj7fHmVtQW0bbXluS3zEhHE9ihNNBQZRReuFmR6e/Cl7hZibHW0TzPHtkVY2PueaC4XhVIE9yfVI
dBf6UBvs2rPiST23gxPE1K8Rdab/3LVnpFPlv7swkw/qFkGYilUrwfr1kGWBKYKB5ICn1srwxPWM
OpA1ufc6vNvT7dlpb/1EDKr3NuOwXWxGux4LVl8IJgZxIxOeZ3Y3W87VdM8h6ezgVph3jaiL/+C/
9q+YCuhH7kD1RUeu+9/vMjaMKiwgtLyEzuJ7gmwe9EqfMQxgel/QoKVl6USNchkzQPa357zyRV1e
aYNgWmXmbyw/7Sy12ihqvQik173Sl+KTX7UZjL6Guglyjri8HP51SBMYOfvI5F8X18DrVQa1k+dp
FDceVhEoNAjrSB+2OajIl+/zHkL67eHenkGGIyTEKYV4yVpWtaaewmQondoLtbD1ELKA0clcN0Z5
ewYZxcYMk1sGDzpjYY+Wgis2/d6vvUi60ztkc5xzGriAq2fJltsTWg7Fl6KKzEYlL7GoDM6f9K9L
RalMFPhbhWY64qp3TWE0oFbt4hSIaCtCWh2KaMVwcLunMri4v2i+gCirU9XDESS/ELB8hT7Yz9ys
YGP9ll/pz6T+dyR3sX7aaLhJIguMJsKyP/Wtbx1MBVmO20s3/96/H+55FN4cCLdUNsiHFqN08ahp
QPo0TyMSQTlVWJ9ZYNsjXreP6CbER9Qd3Ue8T5rjgFbhxmFbmSQnTBOMT9iAvsv1l0swO8aICOlH
HQDGXa447SWayQa3J7k80kyS6ERAlIDu6JAiXI+CKJdlRtwsXp4IeOgZbNRInXr8YCJ3L7B1+UeH
nnk8OAlsfx1fLzKw6/HaSSE48RXVoymodntA4vHXurbRlbs9r5XNiAP2HKkzENp5cw74177vQP6M
Sm7pcFha8N8+2mhoJUmKuDBtEDHYGG7lY/GW6qTk85ciPbgeThQVGHL4B6TMAipSFccPfFx7o2az
NqnZWJ0Ppro2F8j1KEOgo6GC4qYXqk7sTTDtdrGSFuSx0Kxur9/KvqBMKAzcMXFaxjrqeqg4RqEB
LfTJU4ew+2LjvuJBxOoPrdmW/w1jt+ERPP/yxVkzqL3xbOsgnwh+rodz6r7NJ5XhMJdDI2cKst/Y
IzqfAlwW9gi36u8RrcCvOMNr4/ZE/7jSvxla8KxRWaTs5ywWNUuDuKkq4EbUMgNxX+Zm9JX+v/uh
UxwxO4Q66LGFbfB+apXqq5611Qlcu/VS+YX+pZdd9r6jRHa8/atWvjQpCvkYhRGDa2ixHtmgaUGU
mJh3ho24YKTW3CFoUXwCQRZvLMD6UFwzvBMWVePFiXTNCX6+YvGlpYreYVEDURFR/lgooCr+D7PS
CSF0YfOmL1/XrNMrbNZ5IVDogK+DwLM8pEoYfoBrLZ9uj7WygQ2NCfEeWQTVy4utGgmy48aZPPrh
U/I5ELb6aaB5/tim6Nz81PVR2biwV0e0KbLgeGoI21lcpaGSRYGW5JOn9aUNuxw5RFBfuJS0AXXH
NNjyU16mz1yl3HDcNZxQhlva8jadUtpVIkcvCQP9MOjw/boS+BBwhAykZPBTdQ3rcntV1zbLHBeR
HfHKi6WxshuCY8wCQUU1t4sPgCFgMgKBPRd9Gv1/DjVfuX/d4LKgXxugV+FNuhNHxxzh/OcsAQuz
U1JVHze25upiCgNKj0UrkefpejRkbi0nBPbguU2v3feI059bM01/z+DxSzChNIGma7mxR1dX0ybQ
hFjFaV/aW85ItLIn1/QEpJt3A+J4Z1nW0XlOYzbe3bULVocEoZFhzU1M/Xp+EvnMWBlzhgIUt68y
G8yNOyJLOeTuxRy09lcXNnSya6vINyoFW0Mv7rK4qSFX5+4AN173QeYU1QVWoAY7MUFHqyfYwE0K
W0+wrxsja2tD42+vcdgsbvhlCFeJsqPhnPBVu7oujvAV/Q4Y3xh1ByRuY2ePTUY4HHLdFP3eAmLr
jXA5Y+TjffcOaSjUn1UA8OHeyc0AeWZ4wWgbjoPv7GpRNRjtTHoPI7hH1+b47yeN8jB1D91le9iL
7Z+Fma+NKHh5Veqkp95V7AOk+ZSISXU29v7axcUIVIl57YkqFm+92iFPbPbT5HV1NZ6CImwuWL0U
BzUYpweEMcbz7amtnbW540VUwYBvnDiBwxpBgHCp17m+q5/M1mgfwXL4wVNnFLrjZf6sp6Aljfxw
e2BjbWRrjjznJ4E4bRFTWwHvnIq0g1cog14eJhmZr7WLg4knEbmpz3jt2s4Jl6kkOvZ1EsLrr6B/
AC4cxNcewYD8PayLREcWPYLO4xdm7xxK3MbwZoRYn5wa+M7qBeM/ce/wumFlikQYPvdgLxv4JNxk
e5Do06cYCU2QOaKsM+ymm7B7Abhlfu+adnxQxWwWB0dH/pzkNKGc4ACROcAmqV7GPrYRGnaqAZR6
i6jbPfoxBh44txdqZUeYwAAt6uq8ZGyK69tiiHPk7OYjy/mZ9bpKLVXu4yTsv4NxqcKTC1FKnm6P
uXJW57wRShpNJ96Y+bL8674v8UcIO6n0Hki65gcIKfsValLyixIWxOLQQPoMDJqGajPLRQng9uhr
M8ZRewYeugYFlfnX/TV6HVC6HGpGH03bL4CDge+V3BonoQzDx051N7bifHwXUSfQA0ElhTeH0v4i
WECNz+h8pNW9IMORADVdjsIOpmS49SlXtvysrENS7xJeU6y9npiL7imUrGzwTBQQQlQXVE0BIp7h
wYkCaYJ4fThND3Ezxq+3V3TlcUMtDBUnkxYNiKTF95z6uLFUQZdLRzwb0wMrGt0jRjRGd+x0oW/0
1Na+n4ngLappSMC8KU2ZCNOMFRQjr5JTi96PRO7SjBR9ONhyQsPDQpZ744Ze27AzEogGHnweZEuv
V9YpwkAaYTWBmEE88lEmM3HWChML8F/2ihzko53bxrDPHelvvOYrpQkT2wYD73gaiVRXr4dGByxX
mykcPW6b6sKzkB4zCVStdszYwyfVvFiYMR3yOlamXdlV9cZqr31bahL0T7lIdZre1+NTEM0I2zXu
B5k/OxjkeMj4/5jwFjnf3kTa2kjkCiB0eJ4MxHSvR0o0lKbyoOK7alTs3oexoMQIDl/JDyjX0BvY
uVNWPhp2C2sWJ5P8Oyip/AJwyvmsZrkBHg/O3w9OQWXdRSA4pIdgMFWV27/zTyN1eZ5p0gnCDLp1
lB2uf6eiazjWoVHoabzU6dnvsra8Bxoc3LX40UCu7fragAuixfc2xo9oEwX59I16Y4Eb5pDAwQDk
nZ9VOwKYbkOC/dWooI9R8tUNTDUm3ZZ79K+U/Iy6DFwI0kKspfxshJcQu25s/7CUBlFVJIhV/Z6c
Lh0vDtKlwQEz7KRHTzOzUakt5cjyRUmJ4LvkGn3oxjH+MZhh+WxGQfC7s4Ph2SzTDDObuDZe1VGP
fvn97LJZ+Ph/7fHKxCcFofb6zggw1TxkijXmGLT0+p2hNln+bWNhWbfFuvIA0fw09bmFtqzoA4OR
tpsNk2eG0EX1ViIc3kB8vj3Kn0BwMQwQJmAIGlVZakbz9fLX9c8Jj/0ipaJIJTWpzw2GIc5eU0ZY
G7HfzMhukHjo+8QhCoqF6YxfYAVj/cCW8CGrOY5vHYNpchwooiWmPcho9SDpe9mEu3Kqhmg3un2t
HYCFlvWx6dGE2zdYKVlnJymGmV49QRUKDF/7nbnI0cDwCEYbT7rS/qiV2CvtJkDN7/xWE78TW1PC
kxjgIHoGot0vRYB91a5D1p593rQf3R4kyskFAw8fQAoFq+96RJWyolz2JQyN+BfWrn10sFBx7H8X
IRh3j9o95jyIwIj8UMM58fcaksADPhcZPMx9UIWW2LjE/rTMF4tOyYGqGXgrCsZicWZ0acXAQuCX
WqreuJ+jIudGC82iealKBXajo4bA9/00CE+52Yx4sla6TvNowrsFZnan7xUMYMOTdFo7OgWuWl+o
1GrNvqa954MQC+nitTQJEFQEmf5c1LlUDsg+W08TLDRASKlimCerTyL3G3ZhY/M9LPUOZQE0MnTg
3djv3g0+QsBIWk95uMc7WkUVAS7zuBH8/Ik8l2sxV3vmcgV12CV0N0WtF1mLQFDwaSP9p2m6Zf9f
iyDTF5jwYfOkmo1JdSbqrP6+agfQVDlV23BPmXP8bQPfzzYCopWLFxQcd+Of6in42usT4WhIjaaV
ZnpGAR9hFwjtE/Uo8wmHx+Hj7dO38nYz1AyGoXICYnHxmqlunfdFKXAwVWjMILcnK/MultL8raG5
FX2iBxT+e+ZNvY/iOvgmnk93EeAGU6RH+CsYyHZklnVpWgQMTr2O0c/XkSh1qxW6EoQ52DE5RGL0
YohwrxczbEY6v5NmeJkB2d6ATnKuLXwWkLfPvoCr70+ZWj7fXtWV8MTRMFBxLJCgLuDl6zEd6n2d
zEMTBIANXBctqtm/3cn6p7pySfOqjnpqMCX3cNWDLSS6sfJNGQHI5txI53cstg/S24AeHfYzGU6r
7EpbaesT1uflk2HjcLqT2FLAVUi5xN7ncPzha5SIrjzqcZsbD4kqu29IV44XXDv87luUKiZ69nqO
KMmIegTCCaBVEJyDtxjsMZFPPvhWjztLoncWeqxiZhAr6fCZ06/g6BYEjcBtTDT2IaJzfw4TiRaV
gZUprCtkyrHAqGPNP+C0IPwPjj8AlyiMudYUAEcODgmPQ7dx5FcyAAd4MzBn+qnYPy12fZ9N6Efg
+wm2G+V4uHqIwKHvvxWY8JUX9wobjnodjSyKP8ud10d4+CABa3lJK3o8Um3s3kMt3rjKVy4L0GxU
dWlLkNaoi1A4lsL1TVIob8CG4eCiSIfln1SORkHn+/a2ftN3p+zpuJwkJsWuBlJzva/hkMBCxyrc
qzsbpQQrEw+mI6NjpIjpYo/2yNuQya9m2xmHUHHiw4T/zsaqruzuGS1FqdCmS8KUr3+DBX8GZbTY
9rDCLr6ksZCI7Wv+qXB68QW/+mAL2LA2a3YK1yN4QWr1xqKI5jSpVUJUs+b8NH9RcwHVa8qhG7ui
PNALxT9yxKYp6QcUg4OoxyR0sjeehNVZow/3510g8Vn8hmRUxyFMVRuBWdc8JTDM97g2obcGJOZQ
GHa8Vb5bOSLAy+mVU8k3eRUXAQIiDqkV+63twdeLHcRu3ORYoQ12kA4WO3ZpzvbrTvQB0A7CZ47a
7F2bF34Ucb3raN8c8EVwzhF6Sp9vb8K1H8ZVDuTCpXhLEnb9/bUCa4ReVQRn1zE/2CSlO9F2wcb8
V14NztT/jrLYZYROBAVqZHlqogVHAoPvjiv1L0NvvnaIVd81vTQ2DrL79rogiQY6RlRG7dFcfGIb
yTKUvBuLMnExuifEMtzuFCG11T+U5NT5QRsj+6JZ7Yg4hg4SGXJc6Fvn28u7cp3QdtSp0Rkgvt5k
1m7UarObjuVNdMGOsRUQu8Y6pmlupm7s6ZVXkqEA8AiQnTDu5i/9V+CfiATKl6NzCwdR+CuBb7Zz
8B48ZkE9PkJCHC4tGhF3xG1iI+dY20OkisQevAFU/pYjZwiyxuNkec2EGF8u9G5vDtFWH3dtKUGL
O3SMqbQSelzPD1HMMYmYvddPAyaUgZZxUmPjC/LBn/79o7k61WqmAlpimanjSoL3jpHx0kAl3CVJ
VLzO9e3HSAJvuT3U2sHgWgAkB/YQL4xF+UHJUXwsS/ZHNtjGXSCU6sXKMv0hYos+6ANS97ZVb4RT
aws5V9FAIkEaAoV/vZBBPBhJjMurZxtBax8VwPkZtdyuPKJ9E3+7PcH1wcy5OvinL72YoFm7VYYt
kvAiXOKJUIpZO16LL8hvmRsH4O1QFE6403lXZirI8iobo0gkZscl4+rpdE+iiIi4L6aP5RRu9Rne
7vi5RgPEEnbp3Lpc7Hi0OBKCO114AuEDmOo8WhkilKfba/cnsL0OeebOuWGC7SU8AAV7/aWQAzKi
xg4ND/XnYDyRcEf6s2iLPrzHUBtjJezO2nv2lforxxUETWmeCYTcmuQFa0j1xTXBee7rLK6QFNNi
ncQPKT0bMV486jC4aKRWH2JfOp8H20IHQAv1/PcEz+RjV8KVOPnYjir3CGMhbI/Qc6zvNMo8zsVB
pc7Zxa2tazvILoq2dzrf+pm2iTDOEbKNP22B8AW65Yr4D/dj42eNGeJ7vGqdHxK942JPmQa/mqTT
S8wkK7s5h27Z2i8w8SiwJsh5dB+aIY3z+wRLjOcpF31y8rty+oUrZZ1d/ALThMPYA8/aqxi8vfSo
FIAHq0Bb70HZ5dqJijDuOmaa98YuQLPhZ5r4YXcsxlii4EIk9JiUioUxYVZJ9Q5vS7QaNTVTd63t
IHyP6EgdbryCK6EPAaU7d15ID/mqi8c2kqqKW0VieER0E/bq2HQFP9QqhN9MnTdyYDAnMf6goeWm
SNNTVEeDHrVOZC6c0q03nv4/u3SxvUAwkVFp7GLNXuJFOtn1iHeqdMuy8KNTmQ3aKzEqcTgzD/Wj
M9ryiGE2IiQxTc1CMd1DaIYxOlCGQctVQdGpKvOX23v+DwFu+aN4tznCBMUGxbLrPT9lBSqfaaF7
Zjq2CQIuGC4/RDnKKGw1N/hiT/R6LkMeIZPToEMf7zNXnZQ7CFIyvcvKbIhPZpRh+rnxw97GjCAU
4NRpDpG6Yxrz9fPX+4pdHYDfsUBDLCyKDqk4v4yP6dhX7uPoqu3rpLjJuOuaxCn2aGyqco/5FfZh
OxNjts96Jgf1oiDAZRy4utISbQ4pX8GMjO/LSOt+3f61KxeUruq0Jh2Hv/YGOS9wS8VjtjZAcGTq
xwQL2GE/GqhrbqzK2yiLYoCY+4+QcxyaB9eL0rW2kE6oGp7a5+63tAuwygBN+94gV0ZwCFugDMXt
HlWooUlRoqpiSKobaJW3byjGY7QQ4B+STBHHXv8GBQI+2k0VlzH/+chec5DtzXSEXxDwD9AYHt1L
Cj514zSvLfG8GzjIM2d7CXmISqS1GjlR55o6HU/jLL6jJa1vHNK1BQbrCtgBkBHqCovHummaUKIj
Jrx2FmnZAYINwkuPOQUJU08SfBgGAxtra0Cxe4QN4h96Jx/qw+3ttPK0EsMCrMRHjcRtibnwU0Qd
4AyZHm0w/GBQ0XF/tm4ZPJuENPHGs7eysDMjECA4mRK30uKWpLjRDTlK6V5RZsIbqTU+TzIONho/
q6PQeQKOTcGOM329ayqWKUZQ2fCIaoM7n+xgR223end74Thy/J3FfUbO97/jLN7wHGNlySmZk/w4
7z8bHfJS392qSIzX0gbPda+aod6fAXfa6PpENdJ+PhJzKDSmyJkczUZ3Ky8wgNB5A92xGB3dUU4H
DK70BEOlDNNSQ5MYz6ao8c9aFWUZ32NvSswTWEnZQnWlrX+glN9WXlOaafeUzNcQ0ptO96s0fYDo
YVRJZN9Cf1JQ3tS0fCdnrfoTOlZ5cg6wjegA7Y1G+6SEdqK9B0MSDi/UdZVPOHYhPROkQRvci87B
vQF/xuA39iuJfTBLFKEOVRtR1DItLFKnHmGP/YR9XHymw1u+I+mO0uN8b0wQFCPrvUn4G8Lqk/nP
IlHNkyl87dkB5fNU84Pv9d7VwkMQBiq2MHVfN4dp4vMifxfH1QOcAUE8gcTiZ01qTrIPEfsfmJLU
3/VSm+KvzYQPxI5gRxI8+ZgQ7dwiq8vvTtw69Q+ZYthJvp264b1AmGN8N6lK/FmOY+gfKpyHixOK
Qu6503ND/nSxQfmILk+WnC0LMbYLFjpT8aQWolZ/5sh31sxXKXEDD62GrpOc9I9IZ0LIb/o2To/l
ULbFU1yBhN2rg3CiV73h4btrnDpDmJKFMfZaVuuIhoi8cy/obPqRB8IGRuCEui1EjVKi9ZjU2niH
45Lj7Gm6S+V9Kqmt7/GyQrPVQWLX/2aVsXUnpY5gPjEPUZvBQ/5VEXXT7VJLS4aXdCp19+AAtjPe
+1FslkeQTriO2mikOZ/7gK7kw1TRmvxsIXlXvAZJomg73a7lxaiRNyCKU2krmTEiPA+K9NHZ40oy
g91ENdS8r6fIjC9BVtR0WhuAKzuEtxQNL7nRwgqZgK85oUdCLwnTZ0I7NRZG+aVrIrv/0gil0Xcp
HZPXoDLC5r6IcqR2gyaELzxQVlAvI7Y8A+K9KQO60ijeC2HhBs67ZasnFGBV9FIs9K+GDOTAgQ+R
1wdJlIW5e2lpZnyUNU6DNBKn9E4tsBLbT6XQv+Nh4SNahVMFLfhUjs8o1WNi4VBL+OEijWbwX2t4
LLJkrFCuycN2n1AN+OH7NRxzO8Hx+z533OGX29hRdoz7ks8ufHPAVDC0heLZEmTULsUMKcLOx1XK
Y4oMq7XTDYHvBQ0vHeenzpHa3kAl/EctKNXQ/KJgBw68gdKchbLJDoFeq9EhH5Qou2h4WWV3yGuj
jhlh//25wAvs3sI4gToHjsbPqgBCd3RioDB3VHW78a50tag5lXXLEjS6aKZPZKzRI9q+anFOe0vW
e/zvOFl2OJIwDuGYBQ+qJvEixmcYS2VIxj8hmGBNZaYI/OwnYbXhoe+7ALHqUolRVbHqNtn7DSI8
Z/Q9p8exdqp7lo0hqUqQnlRIdGS70VFz7TjFLnYqFMys9vOgytr+BbIYu1OnaZHUF8PoY/5W69Y5
GkU+21NQtgI2ajb5rxw1Xe0ndLfu8xDJ/ElLde2TABAYnCM8470ewxTtMBbYB9B9qur6zJ8wvA6i
Eb4HtSAUhx2rv7/9DKyEKEg9AD53SINpEi4egcHPFWR71cYj962GO8dsKkp9en2WrV7ccx83+lFL
w2KrZrIyLigkcg36cFDJjPkR/DtmDUEwm5WUXhwb40dfwWgiIsWqAJ5K/TRQPcO+S6v6D7enuxIq
z5QgqongZUAGLWpvYV4hNWrCrtKg9z6lAQ4dAs/dPWIMzjPwPbkRhb4tfdHsBrCAAy3Ma3cJuEKX
oqWcAM0pGkLx3Oda8xOJyXCPng8S2bWcfgKJrWb98fzfY5VZeQLaiY7nCXn69QKLUm9KHy8przXx
xzArXZ5FIIbz7fVc+YwEQzObk5wRl4ZFrNKE/qhiGjV4uNrZdxT/yqcxTTFc6aSRtLuo9lOvtNBI
Pf77uCAIqLYJdUYSL8YtYwOJMIxdPKWwy0vayujZrAuc3DuCAPZ6gxR3HX2+Pej8RxcBE61jDfyT
gVAKYJnrJe26Af+MmSluOFOJNq6Ke5/TOcehLT77uAd6t4fT1sebyZZsHuK0xSSridGq0oKZHrUI
lUnhq83FijXds8reCnA1KpIJGISjKIcU8cHpXjSct48tNuLJrmsNX/6qAwyCTsBfOyRO9VoH/Vwo
/SddHUNzYy+sxK0QzMkESDpUoS1bF3VOVNRhmOw1TYsold25WAWBc9lC26308WFrkXpA2sLs6Q1y
chIVICCskz0BtmE69MSgrzmV9lmEPh99noHa9DSU5rsTKsnRR1UJTf3cmZV4QL/OHF9vf6eVzwQ9
AFwHxVL0T81FIpRP0vaNvuq9PPJ997fb61ZygOpuYjHQkFA/5gCjN6L3lXNngu5lG7rz9tcXWzGf
rMGxCzQ9tMpovvfqTIFAw5FFL4ioifAexgKr89sT/dNQXhwAfODoo1KVgTa3nGljmBq+XkbndQlm
kI+ZXgHbwPkMGB6cmfqJ5cEBmAtNzi4dAUBqZJXFMRBNWM4eXAge9GWIMWOUZQQuAbL1wfsBYahP
fTQBmZzZAI92WuXYwiVhqb2EAbXLHSxnPdppCQWUVwNbyuRbabrKqyJDrbgkFAAa2EJ6ZJ/6NMGN
I6NMHnxInQ7Yb1hsK96spJw8H1zo8P9VtuAiC5ySRI1o9EL777AK8X0sk9MkaC4d2eHGNbeSY8+s
fETJLDET7BZba3RHKqZR2XjFFGp7EVga0YXq7tU4kqfBKP2z5qvyFHHnnkJ8dF9uf/C1siCHmbHp
oqN2teyIxhMYoUgvpYdk10Si0dv5fxOWQC8RbhboPHaVQHPQ5rE+GtEc4spYC76oIdYAGw/p2qKj
IUb3CPW5uUFwffcOMQbkYwqdd0ja8WC5sMN2pjK09QHkWL0FNVw50oBqYY3A+CYNX2LYKbxCY5MN
hO++gNIgw/ZCya8lJcv9Ax46+UZLcG12f0gxhCQAs5c0/hA/1tJwY+nJoUHFpaoNbAaHfAy+dXi3
bcV8K0EJNG+2E0R+iyhsERqAniyb1qolFPNW7ltFw7VHaIXXxppysgcsBAbNFs8V8pCH2xvq7ci6
CuubOIGDQ4lqXoe/oj4rHkFPqNro4e5Qmh9naSL3N9aPbXjGwQPwYZjVYMZiQlV/R6imb0HQ138A
7LGZbYwC9/JJDULsRm2FuMEyZfxhasC4oqPfVI8B7++ZlC1+B5SzeT+ic/D19uTfbio2kq6CEaFL
SMF2cWdHDR30KTEmXAEIp1Ub+WsVk9Ndj67Xaex5sm+P93ZT6RSpCXY0yySd/EPK/Gux08QOK5AG
MAFJP44RHhtH8v//ZNf2+9sjvX2NrkdaHk5dzyN8lWClo9p+mEw5YQ7YVSfcZJMTCuo5SMqx+udw
g0FJ96BvayqiBYtrWMYj+jIh09N9Wkl9ZDh33ZDUG0GY/vYKnkVRYFED9UNh3l4cFhy1C+RRHATj
R9eZ9rif5R6QFWHuiandF4CE8W/oJgL/KyBf5W6GGNf7pu5zCwF1gE87QjW7PKGqpxRny+967dCV
QZycOgcFpQNmmbVzCFyrrJ/6TOrt3P7X7Kcceyvl/ThNkN6hrcz2Jii4oB+N1kC/p9fgeN1Uj6Qu
cWL8pC3V6j9vf9X5q12/9vRXUR0kjaAzhJbC9WGtim4aURfBfazK40uIU9r9pObtxpWwtr6UkAGf
8xFtc6nT4LpRV7qKYVNT7YsPJPrJN3zP8NY2dKkZGJbZ4V2eoTK90+uqOOPEU325Pc+VbhORG3Vs
Yw7sXcjs1xN1klJEcRo5NDOjoAInHDonM9PNVxONwo+JORrfSyHSx7o06scoCpxTE+hWv7NrEX4P
unzwj9jPOjatMlP75+ASiyogorO2BG3/ZbChWJHuDK2CIoLvV3tKP+VpcN3hPlfr8V7tcvHvR9nV
BN3qGRli07W4XgsZ4JsoS9ZiVJ3sY5Cm1OGo3qYXn3oO5dS6q79NhWk/3/4GK3sNhSPeW/iuEFqW
qRW2VqgwJ6PtuWifHIh6ugefluRGALuy12bkBA8QVBLUNBdnueWES9dnRyup4aY78NL+gFNUb7zL
DTP5XFdhfm+KsnvAurL/MNVTtXGkVq5kF8QPmQs5HZfXfJH+dSVbuhrrsmZ18SuSh8YALlgGYH0H
DNkut1d05bVhKHoV9EXQBF6CblRY4OrQ6syVrHznY/zOI09hFDsD950G63DjHK9ObWb3z8JtlFYW
G0ePmwanDM6xpoevZmBVd1PqWh9Sf1I3Zra2VwyqGhhe0X6C33i9iHT+9YSKGhC5IAR2n/baO9H1
44fb6/f2TZsDb0NQGXMQt1z2D/3R0qtOGxxPNIp6H8eBgqltaLOIsryQHxX7Xmf33B707SKi0MBL
w7RgknHsr6dmTU4WJR2VBB2jLrw5MQ+hPS7glHTa8f8y1MwKIM6dEdrXQ+ETU/lqXzteMUbhCblR
YxeaYjxnsR9uHLu3H4w9D4WLkglnG9zS9VD4yEUhzQ3Hq0L4MRXI+ke6PdVGJfPthmcUwlqI18jl
onR5PcqUghmKe9P2uMl99QgkOEh3BpoEOJApGbdYFSEIf3sR/7TWr99IY2b4YzbF3GYhlMWgQdbY
ddU6Hmqe8hGWlg14Gmvp50ZXWHXqyqNCmKdKvaLNwhN3QvGm10+NkyfDTgH4cW/4aqDhBW5Nr7CI
QJ3ASgl4+IpYK3aw8mWG48iU47FAnpMenSSu70oJ9nuP02T0WJEbgxBM2vqb1UG/wZAndNruwPeo
1CM8Lfeno0lkifATNd65Gb0aivi6UuyhhmBcbEw5ypwo67v/fNexNChugYqf+6XLu06NG9YLR0X0
hPW558INoe2p0yt7S1b9RgL1R9Nm8SFmEgXhikHEay7ryWoDlcpH65B2vwORd5Y1FR/7hNbBvZOT
J+4B7brZPqWz9dJh99pgrqVin42+QyS/hSjt9gepYNx1gdyIq5qKqm11X8W9bRxHpcfKScN1c4u2
v3IyQBojSGfB0mZHLq6ydLKVksDP9GShTcco1jL81rAVub1LV24VItL5ygTdY9n24vz1+KK6deQK
L58dqWWSRpheRESpU5XqW4pO8xu6+BAz3sGGem7PSc7iRMRY08hABXKv0Mrct+4wfu2m+Vg4oE2f
TOKqat+GtvoQGXJT/GRlPamWkkCD9mTo5eCG2gVGYoHgrmxSx2C0kr0cxf/hPqOgD4gFjDg6D0u9
tKzLfJT/Ysdz2iY94l9tXBCP24L1rH01Qf2eujopMeHK9dVSuKpvBQORX4RMwX6QdoLRQI63Eg6a
G6dndag5RyTiATO4fOto/8eVaSZMSI8mMBRldgoGv3uJsfvxbu/FtS9E9PX/hlrsxU5PkfnDT5Mw
oVEPkOzEISRm2xhl5fEmmEdDhcI21KPlO+r3UVomQeh4rar178Br4TdJooHpJb3rB7eiIzKBsdh4
vVdeIGOuf5Nuk0a84Zf5k8SNjIAFHiUeNCKd+pPaYx0JjXA41rgpbRCs1tZyfu1QWWZ/veHTZ2o9
dMhT217CF3s3YbC9B/bkbGyOtbWkzg4/AI4oD93iXXVTattRhyYbCAn3W4HHt4uDp7YvEE94bBH6
eI+JVLclK76yJaldUL/gOicrXGoFOEAQ0pq010sHnD6iUgk8PN+wjnND53h7S658tlklGlw1RG9E
XReFBK4xEGK56iK+FebkA4nQfyqGMryD25k+InuSbcDCVsqqEBD/KAYSWAqEQq+P9oDLRIAtoe+B
TgkekRuzfwHRM77QP3dfBpB3hzyRPPVT4h4SPbOeq7jwh9Ptaa+0UWix0pxEE9+igLGM2GGeF6jC
FcFdYYH3wfc97u+neBy6Q5oo+SkIlPqQ5m42mwhRYSEtTsK9q+cBsZSWl9FGLLXycKBWMquKzg1p
aPfXi2IKtD3DwVWwtpkib6DZ9lTgY7fvorG+RGE17HI3nHYdufz59kqsbABGnnHgXOazAcL1yHaY
QWIHfOxJTZ3Gnasq2QgIUhl/55PPvR5aYbERHK3UHBiNYIXbgnQXUYzrMVUZ0U5VTcUTkwk+rsSU
s7VEeU407C/VpHmcRhUnMy347DagUWwJZVbrYmXv1/4z3fHvvoi3YOruPNHF281mBNJnkIIAcVss
REypOJjcSgHP1YifoXBysA4K+l6dhnfoLunpR+wAIav/qYqdPMVQ1LHEcsfovYp16auuTWJ6ycIk
9ncWQVRI0Cem4V0RZUW2AxiNOG2pVZa2d5VO4usSKJF2klKz/X2txSruQ23gAuPAqn46djAuHxrY
bai/tKnW7xorxV0stEYHa/Yx6pOHLgVGtetAW4tLGQTaCz4kbn/RgAUD3Qo640PTN/4X9JaiD7LO
U/2QRBh0HEGKhfI8QtZ8nlATA9zcz37ikrRs2qVjZWJim8x+xV1kDh+tBM2DfVKa6oAJe6u9x6/C
wuxMZOmHLg8z64AHa/7SEdXgF+mUcxvEV/C7EhFIxH09ZDUIvkrazSHr3DLbS0zsrJ0MNLzqBBCL
D7xSHZj0MsTYLGyHCqhaMeTPogjxe8LJAStyJ08H/SmPkY4C62xgvxonzniXE0v/zsT/cHYeO3Ib
7Rq+IgLMYcsOM83RKOcNIckWcw5F8urPU/qBAzWbaGJsGN6MgeoqVvjCG3r99xCBTK5n1vgkoqH4
jqxl5vkTaJ3uoMJ2/wkh1vjYFknxM0KQ5kcYFZgU4lgKvi0d0uUTdCA89Vzm2qJXMrivYDPCPUod
JT/jNkaBMyT3x2UTja4cVmjqmp8KxbHjnbd74+YnTKWAQPURMPpaVXIe3M7QhkGBFJ18mSfdBv3U
au7JNMtk5wHdGoo4gTYAOBTa1vLvf5VjGvyS6a4SfbhNO7wD1ai8dsalviTYxe48MhtvNYUn2yKx
J6LTLfn3v4bKJicN8aBzLz2IsMcMo9DXc4rf1v2bbGsUnjBZQ0CWHLj59Shz2kUpaEJKw7OG34Mz
js+5Dpfv/igbEQFBL6EAYlYQx9Y1yS6eU7WpHBcuuWV8Zps0Ty2BPhg7GyihjzRK+y7zLHzb7o+7
9bm4puE0e5SK7XX5zo2F1iT4B1xEB+0jG4vpaA7iF43/bGcPbq4jBVD2BomEqq7W0bSV3LZj1tHB
4voRD0ucUutwr4OxPZ//H+VPmPDXnlAgUpd5qVLtMbv8kKFO8gA6Ljn0cBFfXDMjU+E9IcCHDkdl
93pjDGXjZhgCkoxrg3XqyNn/6RQn/Xn/A20sG8AAk9BGPqbE3qtR2BO50sbeJerG4mSgunfWqqrc
OUoby0asRvGUt4rUYN0x6NUlLIqupVZcD8PHTKQAk3UDoTgQvE308j3nUdRkGMzBAEuvdoIejtQQ
elIjuH/hERIyUJtunHxsvPbs3jYCICjkqEcR9hIRrCUaIrsk+tGpgedUVJQD1p1gc8PMTQ1/rpS6
B4w8uj/LGKM7jWrRTgV+IwgiZQZFjzSYJGisApLYQJKrWKh34lNd+MqsYPYp4tqEtFnPHxHGiHa2
5NZ02YoEfB4kPFga15tlyXHfSQGDX+DLZ78AemFoO3bhcqTNkr9WcsAUIOzV193YIgV4f6NubSEs
MTjZKGfJ6Hc1NsJrySAzJxBWS9Dbo0UcYrXOM3BzU9+5LrdOBZ5aFF/kLNHqvx6s41yHi1M59Ncj
+9QaXvHaLfR8Z5TbKdHXoCRO4VgKHax3z2gM+CZ2XXjxgFo/gqru/KGLqzeTs2vtscGEkpwPdMdg
XUiDn9U5BymiAZCNw0vZUJ48Ul+e46OseCaUKAz3EzlCKw54wtri2PVFNx2qAoNzwGBmGem+aRK8
nZyps/fwMrd7Sv4wnnMQQcTya7lWFWEmuysTGTssUXSmeJf9REvVPGMurNUoCna9edDnqE38vMLx
dOdm2hzeRDsarwLuwLUX1uRWeGmoWnhJhsEqDhhiIzLYJuA4fCXqqqdRqMaXCCPW5NQLpNp2Xv/b
IwywASKyfJbp3K5nX7X4XWKlEaL7DfbMVDzvWKr1eCpDz3hfRNlei2Qjj+We14idANJyN64Nbdq2
aehoVeFFNbBKH80ekqLNJn+YB2xMB61XT5aWage9dsVbrIlxjjRF/f6lZ1k+NsQEsurnkFRdHy+M
r8au81rlEk/COMzeBB8z78uTXjrWzhm7PclyKMp+3BkUl9YL7GSdHVWiUi76hAOFmZIqO3ph/Idd
xAPANqadQbl2dTFisDnUZenKVU3ns6rlODT2ZXqaMrSIBpxRyM+FcUwcIq77S7m1gaBeE5+aPDEw
na6XMh5oh4WLGV6QOLYPDVHzczQ05cFVlfKNQhl973XdWlA0gnDsoWbG+7p6XVEah7WSRIQlalur
9CJE6D0i4sUNdn9mGwrk4CWBcXA10Xi9KXHiHofUstV7l4Wet8zeikz/joJb1Ly3xsUuzmUxlF+c
vjc+dWNp5gfHzhznUIZuUuFxXbW/Rzhf74yqo0S089t0lvU67ea3GRwfylDACterYGXukjN/95Lm
VlacR5FlH1Q71RHARdfwi5hVrT5Dey6/q4oXmT4S++U7I3H09igGJ10OjVJr2c5el0u//lGyGEZJ
DPw6wpbXe6HLpJpQ6ziXNFHfz0PxqqL5+5B4nRXMkZafiEP+wad7OUZ5k3+9vyK3CQbrQF0T1DPt
+htPQbvUY8MuKDlGmv08lNkxi9tD3zr567yK4faM3ryzPzZeTxSLwDhSdHFh0K/OXBSNmWI0jXfx
whjtOE8dT3Guqf/U2vzy9jXlYYnKovhGpWVdZBnqGWQ+WKFL4hT6wVBaulV63+98vs0JQcz/33Nw
YxSSJQbRMIWYC1wkbFcNtyDDAFn7YREGycb977U1GNgdmBV4t+ERv4od0QLSzXAij45salUQ7Moj
klIWXtHhXu4pr6D1tiS+kGEHckvcQNfbUq0gXbvK4F0KyxqSx37kR/nhhMWGj3HVVB1UOwE7qI9u
9EHFNnLvsG5ckcD3JOaa5IOASy7FXzkbBRCXWI57RHWV5eiiKXhajL45Vs6YH3Ih9jTTN25I8Lc2
jVR5HqjKXY8H3FrXZkHOO3SWeJbgEpwKkr0O4dasIEkDpkcKW0aQ16PMo0IzgQzoEs2enQRWpFUf
isTgvldrJxxOiHW9HJ1owsum9fm/pu0a8SNwiOz0iKsfpuu/utq1r+piCZ+px+V7JJyt7ekA76LG
DcftRvtuVgqkGNmjl6lWxWnU0ZBuqUwe1BiNuBefBJrnoOYQ6IJmtJYCUxcgDsZsG5fY0eP4tAja
J9TNLOV3HXdZcbo/2kYJX4LW8MzGagz437qqNCYYDSq0bi4Zr7p5gFepZn6aF2H2MC9VNb03WrFg
XhC1aJqMHjyBY5bpLWXYDsrRya3AyO/cBRsbFmlWKZkrs2YW4norodnRZEUE+Tw3lfbLokZfJqtU
dmK+jUGozfBcEn1a6g1eWo1DQ8NU2r5otR4dNCqFF2WGsXx/eW9PBdk4EipyAMZaZ4ld2GiDKUFp
g1vV7xR78GZsvxIbpOeS/kjmyNxZu9vLjQFRkHZIii2X/vX12mUpJY9OQ/IM0H/4rrfN4jwlXv2h
gmfvL3M8fkWhtDx4qdXtNPk2p4pSkiwbkkCZq/ev08LeSNXRgcQ7zQ8ggmqaUYZ90GFx0ck0Xs6k
x12H15a6Co8gHLXrmc6ZZyv0FYFchuP0UE2h9tiOwnnxqy55d4DgdF50/CHlev91WQ86cpDElM4F
FhTqsKoRvSrb5aenj9XL14+5SLkSdj283LWYkDOMmS5A2yE1rr/WBw/WZ98hCdwq2nlRE+tyf2ve
RkiyzIsyHnVQSS9cZeCtM6axDUweCALa8amdtKcJdYLDqIRToKTmfEBvZs9a/fYepfQKptCWDxHh
6uotykoULpaupifbevYxqXBbgc9Qn6SA/qf787s94AR/OLzQCaSPfpPKgooZMF2fwsfJTuJ3Yyfa
i1trYs+Za2NGDMPrCikB4et1kDsbPTKDKAI/Vq6p1AdF06ojokVY+Kp6ttcC2ByMBBJ4JKAEiCXX
uxH1apOrsQgfZ9XOH7qhRgTXbsLHWGv2ULy3Wst0zPlYXF7A+yTd4HosDb80t7DbOFBmF8xdDBHN
OalDhoRPO5v9r7moxXSskKu3fbXNUdEZrL78US5eWp4ixyoxQJim5ktpVcW/oiShOg/LMFdUM/Lq
Z0wYlJz1RjThwbQGJz+kSwOWdTJcxXljRHwz3Y8i7G79fElNB4meZMgPVVmhA1voCHodlyGLwiNQ
nvmL0YTNv2LOUsDzIKAGhI+AnXCzzwjwSv4LoHtF4Y9LKcpTOdALPdQibN5YykIZrVgiBP27xSi+
8D+g7bS05fh7SaP2EdidpR3j0tMwehdDDqFdXbL30+JC83/hhpULDiFRenxQzfzTWv3rqoEuUpQh
hlJBOHXRkVZPeSn1Rd+5Zm62EABKTiDIUJItMvRVnKbGCrzXflIuHeCpT6ZaG8d80YbXccib/tIJ
yaHABvxPb3SN/ndj+KSWJVACaLvkZIyt/rSUxR4I4eacywnxDgDUgQMAMPp6ny75MNiQsCnYidx7
gPmgnEr0OXbmcvO6QUyU0TNXBof8RhCnXrw2HV0rvNBc1E+h0+cHTdGTr6E3pIHZTkmzsxs2vpMG
bYxCCjUcKc17PS26b5294Doc4AuOaminOg8hwbcfx+NeQnSLfGRyQMkJtuhTALdcPQWVNusN+EXl
ssRh84mk0uiPsmD3SutTrAypa4zjMcmHXCDfsgiOSmz3Aa6D0ftUT6f3ejmpHybL6GNkwCdl8KtK
T90TB7f8Se+53et6bXxybiVIUGQaYNPXbsPaYqdTj1THxSnK9J3aDsl3BGPUHYLs7SdHyhSwMWki
YCwA1ddfABMteykrkQY4zPzKCX19ZtUBqfb0B/SK9z747aQYTpax6LFRh3RX77+kqVajZafBqKXL
ewvPsDcxivE7+/iPPMFV9isFWv8aZjUrFHfsKsqtFCkQnAlPS+RgT2hTvkJnvanADYxJHosAGcVK
O8ylsN/TsQK0jpQOpkyTU2tfuKOaExmu+K2KOG+OaqePPZAEICdZjQf5AdnTJvHpuJvOw7hM0btE
m3rzlOl9/RRCOJd6MWmUnvu2q75CutfmB/reGSrwbdr/oKODd42lte3nyUBaxUfuYIqPc+4l7mNp
2Qj+FNhTvW2LojX9mWzJ/lLGqXdOcnzCoVqizPI4NVWkfdH1fv4ItgHPtftX2+3p5EGUftqSH0G5
bfWxiiSEnDwbUeDaCZI3hvtrRsvq7DVzvXNf3wT0PPaAe+m6Aquhsyd36V+vgjriZo+NSBQkbVX/
MOMqnS4FOsOv1Sn0ak4iL51vNLE4De5kKzvJ6NbooOeAplOcoRK0Cn8jpPm6vFGiQEHp31c0kQRp
01VnrZ3ix6yB79jaRXbS4yp/8f1HVEVBl8cQW0BS7ut5D2Bx5hnh8CBWs/kEhMQ9Av1HFartq9P9
j3lTp2SJ0f2iaCdhxzfs+wRpHTXpRBRkS9cHIO1bxCaL4lB00fSR4nrJDjTnBycWxkK8pb24IMT4
RI8oAtK3pSi0iurCLhXTKD/xPGanqLaXM4ZS5gGcJOLnTbyzsDdxP8a/qk2CLe066CeuRnOcpYoA
6NB5S73ocVSs8ZULpv7QQgc7ZlPYn2KhRh/vL/HGPpIMcPmQ0Y6gB3D9NbOq0KpuSuLAysFAFFMY
ncchAyao1Om/aV2iWhOW8WkM0Tu6P/LGdMkTQXID9kCreD1yHGoNvgVzHOh1XAWtVjsnfYqHd4BA
c+xeovaQd5n68h1FC+/PIpMTEIJeT7fJVWMZvD4OiiGqTx61eWBjffml0Y38nCx5jdZ9OR6QdihO
WLgN3+7PeeMpAQDgUIumOIwyzup2opCICdgQJYGx0H1HZyo5q/myJyCxNQoasVTXsb2jAS7vyL9u
JsQoZxc0XxLky0j077gz8uJ5Oe2QcraHQYOYzUpCslahSbuFey0eKSkKoke/mKPiRxlXe9H3xmuP
kxqnmVQfxPA6/Y4mM5p5KZKgjj3ruXYbOhWdgY8JYItjJRCPe/k3IjbmExEeq7RsrlfPEKIPgQwn
AaJmdZC6ff5hQipu553aXDxCNUBWNANvyOp2UltDxBsVuK1mJ9AZVOxrYG/oO+PIX7uKKoAE4WEB
RgGUy3r1nDQp0Nd148AQcDf8Uau88VA5NKwNoeBS9PK1o9dGbkrlgnKXcb12caXpadF0cZCXheK3
OFIEAH/7ndrd1p0lgWLolDiywbh6++we3aXGK5PAjAzlNcfJOabJML1a3KzzO2fC6VGKWmkauf79
+W2tJtVCCRqisEVR/Xp+iK0ijZF5caAtbfQ4I6VLdqwM72jUff0vI+EUgHY6ncO1RLeIXWMijkqC
yK7Hb5WFVQFqbt3HqU72LO63Dhi3BVRSHlm6DKs7MfVGw036hUmBccDzzAt6HaNMu1w+93H/5f68
Ngej70gnjpo9aovXK+hVkasYmRkHYoj6Z89KYr8YVPdcz5l+AhDqXe6Pt3HOZLAC75lTBoFw9cWS
xdRzYVRxgAPCfCZJxQ93bO2X7wsWj7IW1xRM53WggAawmEBlxsEAyebN1FnG0S7m/tXQiT3X4o3N
T93aptbECSNKkM/qX5e7rcZ95oDkDcwi97D5UbM8PdrL0FLnwjPGr4SdPrRs0s9es9g7V/7G/oeq
DmuCVhgt9XV+VxqVFqN6FAeTyNvsGIpCQ+hDpPVRjfU9RvdtB4QdIqVf/wevgkd3PVUFhT9EFuwy
yPm+J5RAw2OmTjivYVJxHh09fEw07yMxBmLRVulBF0al0x2ynaO4sWX5qtJbCkk7A5jl9c8Y86Sh
BDMWQa5X0aWs4x4iXxSercIjqRnTvRhlY8sCWAbjQ3GPnta6vtfggYIgj1kEXeH2HYscWm+xiuv3
aDgbARjlGUCB8kNCw5G/46+dpBcLUo+1xfIimeinYswCQlPnVHZZ7zdxizV12xWP98/jxva9GnT1
uupI+poAfctAGJPaHh03ib+qkwKjD1mYmbAMNdYui9EJoIXyz/2xNxcWHS9q+HQnOKfXE47S2m6T
VisDE7G1p8Jsi0sr0mYnL9xaVk4mXsA0l9DnXu3avrPMGn5JGZTAOn5146I/IkuQffPqyqh8EJdY
6gzIxD+8fHLQWwgr6b2AfVwNy7at0T+IS8jA2XDKWoe2WaOLHXrTxgUgifmElSA3oJGsrtNwQJ3M
CfMqABVWgWCFd/CtTbtqPNAy2C28bmwWkF+cPLJMWX5dlUSangiNrgebJbS94dF1RPdMl238Cv04
BoeARLB5GFIFYwE/mafK2lnTjdlKlBYhGh5cssV8vWH0TnczOmV5oETWAKXFnc+OkZuPpHB7PKWt
y06WSaVECcIOPMTXY5mhlrFBXcZaprCghm5mwNDasP3hamBKpFqthQ4ZN1QMczzrwXD10g7ZiSGb
+IoyzC+G5INf+esX3UDY61hUiCTkQYXM+C+FnughVyIYMcIydyK6jSuWIMciqKInBJZrFTcqbZrZ
VNlyokXsSa2lGl/1gzf4UbfUJ17DvZvgFjIm54bOP7rFMNIII69XW7EAh8X9mAeDF/avu9S23pJd
NO45d1ByPyeTqiyHTgGWd+zqBRljI7fbD3aN19nBGZRUvSxFZjzaPQTX0/2DvLXp0BQCpgcixL2B
imOMkk+EGXlQG8lvlAa9V247jGeDGt2n/zASnGAaf7BWbsork0jtMNGtPMjmrDrOKpyhDllmvwCo
vpOG3MJJWXAJWAK8zGm6iZxTZbRmBL+LoM/D9LugVfuuF/kSQsbyMvwCPPPBRh4MaGtaVL9qt7JO
oqfKuZOg3C4uWQMma2BoeV3ttUZYqpWKl1ZGETSGJsxDSe08O2ppZMW+Mevt8uJvifgQpxncDQ8s
I19vM/xaRmnCmQaOvC0rVO4+z7b9A81mY+ddvX3b5EiyGE7cQGi9OkEjv6EM6bMFOsLpvqWGy6Wp
8n5nPrdvG6Nw7cveES2xNXOX6rgwEC3Ogjm3u0/sE/URaDwIfwWYoY824HAa1ZKY/v5Gvb0ewC6B
BQGlZPLPn47oX5FKxlOdNumUBO1i5x9CL9ED0VXda5wlmuhhNBJNP98fcWs5dXRIZZUTHPzaWhX2
LA+7ZSaBSCILTWmQ8KhJaDvvy9Zy0hyDrUBrAWC/fP/+mhf8R4zYRZUEXZNHjy0I89NcDO7rZHCN
M0XR/oNXRHvqzBtH0ZNyFDxcPFOQleUZ+WtUYGedpS0ksUla6n4WcvQWb8AK1XHmD23bpb/RMq4v
2oAWv1DUyK9Fl+0JvW4tMLcciYRs4tzYLdSuKVgTejhUfosHdM/CJ2KWverHn4LadfkD3LiM2bl0
UABbp5s6qqW247Fz0izJ20MWFc2rphCwihaj6ZqDk0VWdEDDLcNMgzP6UYXOGv1soyo+9ehMfBnt
enij9n2BdLvdjMaD63SRTP37xUZlvjKRd0EknV7I1Iv67PaedUJxoe4elEGtT3XnmjlpSpN8VZXI
UY/VCDzW16ZFHX0E0CvnUCV1CvOSRv9ej0CGDDeTB0ZCeY5pQju6/tDDWMwarndpUCvKPID8wcJG
aaz6o6MrA9QBhDCdQ6vH+Xt0FpIBtSyvffvyc4S+KOVl2J4U0Fd7zcvLqC/0OA2KcIwuBqZNR4Hz
+osbgpiwoA8D9Jb/UhZaTZQtNvQ53gSS43yYi2l4m7U6+Ngo+pnmyx4TRf7o9boSoEnUIY8nmo/X
w5XTDBjREnGgalztCsZEfoLQ7QWOsb1z823dEFItHaFWnmlO6/VQY6EbHD5k8rI4r4+DZ+VPhhWS
dyaQc2cfzkv0uJTz8Pn+Z7tlARlMkNMJEJcAiTr99bjDrNRCragyRBZ+QgdA7Pphwsr5VeQU7W8L
ih59RXPW0B3PZs8nQTbDU4OB9xu81hSaMWXk/rr/m7ZuDJnayPI5StdrAF0x8Ki38xhj25gYP7PI
Ld+aY7xnFLrxbYHFE6yAikdVZw1dVUD+dnFLP8SF4xo4op2egZTNz3arxscXTwjNSb4pX5dwb82w
SStBrIcGbzBV3kdtyO3n3ET/6f4gW/PBaZSMEMAmPfNVXBAZud5nvZEEozv2R+gvtAL0pcE1Rag7
b6bci6tjAcSQgiVSC6BW19eNHmf13LgRqAuhaketX8Qb0evxs4NZyo9SxUfo/tS2xyPP5ksBNF4X
6ken1JXF4Y1WcjX9BHbzaznX+eNI0fKNcAd3J4Td2H8o9dCtAniAAsxas0epvbGiXJkHTqsOtLG1
6RSlS78zytb3IsEGHUeBDWGn1Z3dRIvWVbmTBdOcp0/aYNfHStGl1V1V7+Tyt9k1gGkYmuhPylR+
XTGo2krUdQiuIW6t+VfW4nM/8Ao9TkM+HBCHTl85Rhi/7dNW7Oz8jS+ng87kXuF2kQHy9e2i9Ro9
RVQZg0xMPJ0T7RGgzV6dvZ7qOfzRd0O5pzG9NSRbkn4LoCSKwat1tVtjjvOJhC9R5+QcY5mDgJUJ
wqJEW72FjGPqOzntxn6hXSVpGnT6oC6urtAMdGo5JXURLDGCbPZYGg+QcPdg4hv7RXq+c1FJeBB1
9eultBUL850lKQIsfqhvR3ESJBnAb2Bsw8552xoKMCChI+BNmDurV9aKgb4qaloEkVYuP0Z1jsID
7Tj7a5IM5T/3z/bGuycRRDRZSBYxe1uNNUrRqtRSqT1g4/aMocfcHsKi0z8koZ6U/gTg8lJjKv7w
X4Yl7pevOo/N6psNYBCseh7yoHWnEhMrbpfaH+PcOsWTqViHFoXCYFYFQiT3B95aWykWQ2WScjXR
zPVnnOFhjjrKVoGYBuC3KK1/LBE59ItJ1d+/fChA4LKq7gBiW4cUChJIU1Y4vAh9aR3HJB7QfUGz
8VQIA3DQ/cHk7169CVBppB4q+qeSVHM9L9FrxlygCRaowrK/dPlE8Jsa6HvaeWtd0qU2HrV6cJ5R
KTP1nbG3jjzlc3QRWVQu7tXTlw8ij+pJo5HrFum5TLESENzsvxcj8XwTivNe93PrI/49oLwR/kqs
TDtvwN+SbFhuja1PA39IbZLmnCTui33kgGMTF9J0BzRCFCp/yl9DGUrXoPKXJ8Ggid8JYtmv8i7Z
yx/+18JffT5AfFJzkQoROM7VeejdIaEOD9YHlSjL/FhgUblUvmOOylto0Lp6zpekc3CF0rP+kKmh
NaBS5mlB1IR4xllGWRYHRxuU+cFuXLs+zJGlvuvGzvjidEXk+D2yX62vR8VkHVUz7+y3MD3a3xjq
4sHp4sn1Mcqssnz0bLwSHhDOx8e7i8uq8xVBbxTTOKU/ekUWqgfkvcRvW4Vb60+Vq37V7NLTj5Cd
6nfjKML32Wgv3UkUelkfbX1Cf9NLo/GVMnlQl3GSNr5KLcnxaGZD1ODmaizFMYd84B07CwFubFMb
RQmUcFleT7oBUL4Wg90fBD6PBcpZS/bL6siw3oeAibkzcGnRHvS6RWjImPH3UkZ4voc5qbL8gIIQ
pmWz1dOQXwAtTjY5S9m9Trl5CkTG3bwmyKimn0VcOPEx5AUFl1JG0+cpmrJP3FLO8qbzHLpSflv0
ufVPMUDtOPadFn/r0iYRl6KG0FmMS5deFF100YmwFlELI1Pd/BSqeWafVLjzmV+akW5wryWGcsDY
Onm9gBbIj1U6d/9ye0z2k55PCZ4ditIqrxDkKMdP6Uy0f4RsW5Rvl6rpPtRpYz9HmhoV/mKLqX07
23Vc+3lrL19dK/N+CXuZz94EmM4fElB7j4pmt85DqTYFxgtiHF8PWalnz6ITo/DtqIvcIwmWIAkv
rCw6LqhRdaioCHN5VDsDuYFI5dU7eUnh5IiqD2YLbNyetHNNiap7zFRUrfAHrBvz2PZe8lTOoht8
28i8r5QHhXvop9L61HhWV/oyenafdUWIwIKHkPu8na52UHlopscRH3dc1jS3MBMIQth4+T2Fzuag
xLXoj6gPls1Fy2IbAW8ei8Z3x6j/B8NMHUhurtiNP4Kvtg9dMxfqU41z5+dBCWPgklZaHvIBc6iT
DeW7wt9G16K3I1lV5xeu3SifcdTU7UNUV3aAq8PywUirDPF4tc4Xn9AtxWtU9ebxAsa5/TTOndWj
wtAbX+oGcszZLAy7+j0oo14cdK0Y9+pIN1c70CLalK7Un6YCv/bxnfCQNRN0VwMA6uWhRKVFIvUh
r+e192OM0FZ13Sk/hGEpdjxQN+5ZHkqUMACtSYbY6rHEL6RbctFkASiQ6t0UTzOKk6EgsWn3bHG2
h6J6QifPBUCjX9+z6ViWkadmWRCKoTwWZYRInV1bZ10JjZ0ixka8iHMEwhIujS4wpavXI4kRSh+Q
Dg5wRmv+GQpl/qUNNHjuP8hbE5LuNjQK0UjH/uB6QhFqjxg/5+QXxsiObpcp9Q6um1o/4h6y/M4T
fLNHgGeTEhIFg0UDy75aPrOvjdkrSTGySLSvvMQQuFja9vRgG1h9HhovmS74G2unStWmvQ26NVWe
fYouErt5UxVCYbssADNgkNvV3rnozVaqI7NZSqXvX8xDlTOV5dQ/xC2clK7XtbQTtY8Xam26lnoA
qjm9bj89dAryyPe/4EZoTGFCwi+Ac4GOXYVUdTZFmYM7ZGANhfEW+Hv40Ws891dBcehD02n/tCRR
O2PeLCXhPrUK8On0fnEQWJ043KWF07RLGWT9nBw6iQivEyVFPdn6eX92MqK4iji4VaR2j4o+BuWn
tdQNApmRagmnCOxOz78l4PwfzMEoknOFhc7XGj+JhyHrKl68efoMvDutT/d/wJ/Qaf0LqIMgzAt9
EWz1an11W7GraRY00tM8FUdZs3yaW6/7uZil+6+NQJ9yUAs30/2SBtVPpXaJ08PKTMKn2awNBVXF
yOgfhrGZhK+GpUobV5Bg3/+ZN8Et60TCQMZHdgkhdxXcokUTi6gZCrKRcDopRlmc8roeH6zMWV7p
iYU4zf0BN7YAIfSfGiTEjlsHOG+AyhUzYKnMWUAMp11og0qLUNq294f6U0pZfwKQPxLeR+eMlPP6
MMGIhs+5ODQm9SUcfV1E8BwmXVjR0TT6lvcxbNzKJ3Khio7wQUPeNKftdz1Lq3dqZbgfdSsxcauZ
kYN4HIdSkOcnVhc/Gl7jfCq6zhaXSdTZd0AD+bdcD0EwzRPzg0Eu1bpFYyy/cDYdrEM9hkAc9GTU
cLFs2lb/zAEfeh/46zS+a2MKdyenE0ZO061ECpPwx6bGBlbvWxNhyuiTgaAdiRNr6vkcTVQ1o8po
o9fokWUf2jm0Q19D9vLLzhpunCOIiADXZcGUO/V6CcsytqcYV7YgYa4newn7T1aivFhLj11ITZEe
Ftcf6LpVJVx10nGJ1bwIVJw9udQT5bktGmNn691iIxiGHgo+lBTfwMiv0pAkTXM7B1kaLE6YPOBB
KU7EPepxStKB76+FOELq5ps46ZOnClnS73HrGG8Ebezj/VW9uXvlD6EmQQQIyI9X+npVbRECXzCA
RGCMPZ/CXONlUzpa1aoxHTNXYU/yEuwch5tHlEGp1CGZzL/QWuTJ/CvXq2bVWyQmhFpIVP4bWcV4
SZVIWtKkrnMOzcr8XhVd+hxiYdHtLP3WqYeNz6Slpxf6i9djs7VqDlldBvYwiyc8CkaAWSFKraM3
vr2/tptDAfIBgSrprWtofqrUpH0SwJSJ0KXeqUQQLdAjnrLFPd8fauMz0ktRUenlDWW01Wckm4iM
WW3LYMaR7WE2szqoM8c+aTQGD3UTV0+qE+6Ztm7MD9gDXL4/hl3ErddL2RqNTYS+FEFoN/13A2e7
h6QdeoxU9cXZw/bd+otSiYJ5CR+ZhhiJ/er8U0AjkxjZNC3po98ignex2xal3g6BMjOZVR/Qfnpq
s8H9LeidHesE1F9m40KaQj17UEpkHqiG9aeoQTg3bDBFuf8RNl568O9Qs3nE4J2vuRBjbcUaZt1F
YOlzrz0ONPkNXy/m9AkyZPUxMdLu6wKK+DxlGXXaRcn3hIE23lC0/LE+5MjibLqu9jUu6JeWlDtY
9Mx+UgfrbV4202EQBUQfPE12ztLWcJTbEOBVYW97a8vX2m5KyMkkTLWrKZ/cqjOOilVEkPvH/ITA
X78n+XXb6WcTcGcCdIEmRo9pdXq7sS69vOhBroa43gMrik5FjxKxn1lZ+m32WnHOm752IGF788ew
T3H/LPU9Peytjc9HJhJHLJDS8er21iclb1EDK4LC7pKnAs7gsRRj4/dKkezcz5tLLKlplBulktBq
1xdQwBFDFTiR53Z/cqLEe8AJJ3/06sh56pfW+XZ/D29NjRo/j5K0jLjBeurxVAthDxkAwbj7zkh4
cCwiNT9Z4wgF8v5gW5OTpQgwVNLQ7EaBtamXaFIrgq+laBATz5YHrdGbhwpu1WFwpvg/TE4CNKj7
AUejIXx9YeVamTnhYsk02w0flrB8PyIEfEpIfj7fn9nWMv490iqMAGSioSrjZUFP1/UISiyj/kX9
Da/jF9doORJE93RDZemCdtb1pPSus2JPI/+du7ryKyCOz3nX234CB+7Tf5gVJgcA12kn0565Hmqm
MzSqEWCpVC37IHE47MfKzSaq0Do5xP3BZH65CpklaFx6+pEb0hG6HgyP2kilWpQGQxxhiOMa81Nc
u8tOKLL1oWzI3RBPyerJ065HEZ2dmD1I1UApFuNTusTZaeqt5Vwv3V7KeQtB4EvRpwB0jxQKj/Xq
LIf4fkdEsXlger0enVI9RHa9yVMTu8WWLBQEQAEpWoHw62s6CJdgMjsn8rNsCF8pbQlzEtLbsLeB
thYa6KCMH6BocrNeL8GYe+TdDY3ELsqdkxU7TQDKZg9otxHzsUHhu4G3Y7uue21TpsGkb4w8gH6d
P/Yq9nymO3cXa7TjU+xSPk6asXtAEXHvCt36xJJ8AJhQeu2su+qFnYNN4rENyipNYJOoKBI7aoa7
UladX75nAciDD4ISQHi/CsOQiLULV35hwn5IxHOf+97o7GEwN19BkmQJ/JflkrVxUFxzTePkRdCO
JsQp7dKFQq4af5iNJT0T9NKpmEetPxnZQkVDDN0Rv/tqhzmz9UEBDUiBHXTRqKNcb5t2jNIy1GkE
lFQenoTd0MjAUfttkVQ/RTipPzwsWL6PtB12Xo2t/QqLGmUR+WSA+bseWA9d1Ji8Og8mdbSfHbRp
v0gy8M7DuxVRw4vjI1IJlnXh61G8vNLLrC6KwEmc6FcxTP/H2XntyG107fqKCDCHU7LDdM9oFEay
JZ0QCjZzKObi1f8PZwP7c3OIJmzAB4JtqLqKFVZ4Q/TVUzoO5gQ/GzzN5KPduqc2sbVVFygvmSdi
i8Q4t4N2Zq9lbpfmV6uw1HeFhvCNH3pOZ/rgk/Sf9zfr8oHWFywm3WDTKXWDJVzW+R9ZmN207qwW
DMaPgVRrJGN9JpsJiY2b2DwjJpruMV/fOtDxdyE8AzabgQkYV6uqRZmSC9sLL66rJLhNxNHooT1l
oKInGy7Eh2yY3Nlvw4RkiXb8oDxEuFN0D7rWuT+KxDPij0YZKcOhAH/91UJevMFqrvWMh6zMGumb
/dg5ZK+IBD0OeLBngRVbTfxRC6fMCqif2qnfVXpnnZUkUdoA58TsRzmZgwzagfb8kTNLn7zMstY4
Wk4vxCkGn1YdYNZiKoJ55fw3IbiQHzN6hHvozjdbm+V55aG85sfgnm8/iWKlmhUJiSZyasaICgl5
NUJR76GP32yzZZjXrjyUF1rZq2GGlsJT2ZfhRZhK+au3jPhdreWT6dsJvYCd47o1GJgwVobCzaJn
czsnbQhLBanr8JKnQ3aq7Fn3LT0vnnCcGo73d/SbK4l5LfY0S0pKgWhdVZlDpw8B+KCck0xmMNq4
oRdZ7h6lOg9P4FZtksBMHMRk23/dH/lN6sfIILrBxsBM5mZa3UlDXEyF4o7eRYD5AV8sM+shKVC+
HNWYzpobD0fdzqktFtZ8xFq5utwff2vj0KhffgBLTGx7u8ijNoMX7lvvYpUhTFTkZAIsyoud521r
fbmeFtA6UELYp7ejtFYyD1aoeBfTaYhLwmoazrkV598WP+IHRRl/NKPTBqQy/74ZwfryssLeoQaA
L+ftyEqFmVLq4kEFkdA4142hnqdh6PCXrMvz/aXc2q9o4mA1tZSn3mTxrTmoY7ns19BtsqdSV8vH
UvTOqamHPQXFja/GVtXJfSwEAbBWvJ2VXFRojSRH2mUU7R/CoNss3WLYaS5ufDU4/6DTKDfyz3rt
0OCJ5WQ60dUY3OzvSB/GcwlIJjnWzeh9n7UCooNhlfG5QFJnZ8dszRChT3IF6BWAmVfnwskU1+1Q
lL/WVW+dVaM3RmARuMYe7n+0tyERqBiy1VdeCq3AtYGwPY1h1HZMsirbdjhqwmnrIEJWIQ+EMxZZ
4BVaYp01bai7oJXCynERLYtPZtag9HD/x7x5WJffgmw3ZQowj0S7t5/V6+aspPMYXWfsko/Ynj5Q
n6Oz300P1DvrnalvfF4Y7otJM2UfulqroyENMBp6jAJHbNTimOeOd6p7aVMXsdMvBun0RXeL5ms3
RvrOSVn+5psAAmrewrngLkA2B7zl7TwJnz03VhtQKzY9gEkbrHOX59lnLMiNR0RA/i6ArO9hEDcW
F+g4p2UpcdGhXP77P6IWsFeYezk5ITYVoPCIlrPi+qVbRa3P79Hg+WZ06v0ugRT1EE5aO1wLfKTw
ihri6M9cpClAlVJ3f7Vuo1s+LeOyPlLOmz/lutdbfg4Np/ONgTPjt6YSnTVlsg2/8RrL5U611Pd1
K9vhEeeIdn4EWU3tuHI6Vw8StdB/u4XE2lbxkstQ943u15WXPGOIF32lYzF+DSMVdFOkgtSKhBvj
1tZ5+i+MVPJvZREl0dFuezWmkyLb711mmZ+IbudnuFY9wJpZtWWg57P4fH+/bn5HiP5ULmmDUYi5
XVKEJzSQZZAN0KRGZ76YtU6DMueNlg+mqbbPo0zcJJhS0Rg798PGu0ljktI44YhNVqjfDj23SuKl
EjhW6vR5d86HDKiS20am9anK2uYdG378ieVg+37IRKc+Ad1HR/7+9N/m5ezjBafIsYUHhkDp7Y9I
NANknZEkVwkLNfuYW8QQmIhhxYGvMXek308gvgMl1KKfwGWmD5M10avhTLZxwE0zvMyDgdnd/Z/1
ythcHy+OFYUJw1tkys3bnwWorwa3ilSe5zaTvCZVnmh+ZbPZfOz+yuaRC7eOgj4RlvbRqitTAQ3F
9ea31mL4oCMsWeDULMcwSB21fAmj2cSXrtWoOky92oG0a83+MLoDnUe9igkXvB55zSCNSphFEZo7
78BSIsIJ+Emdg17Nkl8ZOQrnerZ/Fv1sfLIqOWL1h8hjAnUjTlKAApNrH6JesdpDm+NHcNR6YeuH
ceCuPDmmM/1RNUZhBsMoo4eqssbOLxJN/Q78L/yrAL79rNmyMH20nezPyZgbP9F5cu1LV3q19xiW
dMzgb9VteJLZPHxr5hhhlkwkFRJPkZKOR6BjlvfkRHUkyfZHfCG9SnpfphjZuNNsavGlHBv3t1VZ
2uArZtP9pPohi6BCfZTaNcAsnLgNNdHepaaY/tAaeionKusutLlUGnvlia0jQDq0CJ+BXqVJfPuZ
zR6TmXqcoqvupc5hcWw4pmDGn/Pc1Y5hYVu+p5TlIZmm5pABBvx1f5stu2i9y0jG6EvTuliYB7fD
h3KoxgZS3rU0G7BeirSeYMPviXJtBFUASaBsoI9CwLOGzUg3HVwclhklQjkTq6jWnxnlNIp571Xa
HmrJ2xfsCqf6dkKwA1on9DJe30z3jl0/mR+NVBsPmRmK4/212x6KWijTImJcn9A66olW0yi6pgXI
uSRRTQBV8+z3CI7tXVJLmrT+TkT3C7wZwjHY+NtpNWMOSnTolEte0trJo748gtiyPhsKOMspqbpL
opZ5oDqzeuom5AMQF8n/uD/fzZuSTbqI3XBZM7nbHyHCoUhijYC116Tzrc/ShFxHNPX7Vs3T9oSK
e1+cJ8RwMKnMeDneYR9fzYcqMsZvEAsVz9ft0kh31mbr/UJgjnyEMs+CV7r9VWpWzEjNEW9xiw4/
43qY8ObMI/WLE3btY94DbR11uho7Yd7G18fWDSlmyIAga9zVweV6cWVmsBijlf3Qh8Q5ysYBaGtm
88P9dX+N4VYf/2aoJQb8R9CjhdpA41dJrujVi+IgXK/7SZOk+AGuR/1W6r34NEgnLz/p6VClS2+z
V30MxVP5POcNZQ6v65xPk+WmX2ZZidwvnFn54RhoAQbl3GufjdrDyTUphRh8FR0tM1BY5/7gwslD
j1Wpm9NQmfq72gRc7Auu3wTvz9R5SRMnt66G6N0WA7YmdYN4pnGE8HuZPxa2kf+muDagmZo79dGs
8Aj2J2sWfZAjesqfZZ5+SqUQv5U0qcaAFiJya24UxlagFXFqHLOyClsidln9aF2t0vzEk8LxndQo
PlBgUqqvrWtVj1jxtMZLNE/ZsTDbuX0U7ZT+EhAd/kqiePy980FY79X3QH4egvNiUE/ksvr0vSRB
Hgkxr9IEuWsN0fhAA9A5lMlkfbg/1Mb9TJOd4OxV7h7hyNtPX7bCdSoFsbih8io6fuEU2BCddo7Q
xl6makEVlxSbiMNbfsU/NpiDcaAtjSm9IvHd/2mGWfJcemFyKsdxz6fgLfYF6ge5LhVwEyQUT9/t
WKhNu7GwYNWNiid+tKM6f5f4uf+htpH+0tcdJLumLn5oYkjqB8raY+MPo9HXx9F0w+/3V3fj6uDe
BswJDQja+prNG1u4Mg6C0A9gQPPsLhRoPUtc4hSbVkiV6l/BINo7n3R5Ule7B+QtGTEvIrnTGifQ
eLlSCnSnriIqy2PfScxqzbh/jno4qDAooy//YZKLsQAUCyKldVVRrax+jpjlNU0SaomjW6YvMJ4c
/pgn4TeMTKYZiHgt9mBOW3uXvILquQvt9k2fnBvKA0zI6saUNRLfKN05KObY/XR/fhvaJ9TdKH4B
Y6IqRYvpdkfJlLzP0RHebOIwMpbC/PAZ8kX1kHUhkGCnjvIPCp70v0QZThdABHns223jlbAnRhF0
nZpqJzEPYudDb50qMmPea9oVKOuusptIx/W16WMSK13LnkfFGc8ggbynbM72wIwbS72oB1L3RHlg
KfXcLkEeD3ZZAfS56vGgfnca3Th1M67w91d647jA5HqVCYaSYa4Zy6maCG/2zOgqdJ6ByZgPSR8G
Uk1lEGakFb1T7YXHG2vooZ+DMR7QVQo7q4mNUzmilekROVp5fjDtSD3bGgYjtl7EO8/sxrmkSwgC
GbgFTbW1P43eqKmi5ugO17JVHofU7Z/nJFVkkOem1p1KpdL3GIjLXbe6CgBQId1FOIXr5rr9XOOC
qEUaJ0Q18uYdHKPqpUXd9LHoW/Uak309WsgIKWgyogl1vP8xt1aWsjXNWPJfDDJWp2bQZ9spVJty
cW0UZ9NJvg1CqT7oQvx1f6CtvbnQf1EPo39Eu+l2b6KDqLbDcjwrW0/fI9z4Q22GcaeRvzXIUuQ0
UBHhdVkjg8LKRTKZGs9Va9PycWrDlrayAUL+fH8yW0eAXhnRr0OV2FnLjyqWhhpMx2T6bngRtBvO
eHE4J7PLkbHsRrUOkmaix3F/1K1vBUqTIJdTR3d5FQXYZeyNtoWiZaeY4YemHovA1ab0ZFey2amw
vTJR13tyAVnhOMtEkRm5/VxookNHsumvljwM4UnvW5G+b5Cg+LsxreQlx3J39J2pi8yDQV3Z8elV
dR/qqGhfVHuOv6XpEJK+J2H9o8X66JcaRf1LmXft4BelBaFo9GpnLxh/+/kB8QOAMUBK0Xdfp7Ec
IbOVhVw0ptzWr/pQO4LxqXdqMluj0LtcNjG7merj7dK4Xk8I6kQUH8cyOaSzoxylyPYA+28/Nqdx
MTHkUy/KdKsAqe5jahUdEHAVcaATGz4/Nw36NVmDQ+39fbU1IUDOyOyBXAQcsboDROOmejsiWuMo
+I/WeVsfm6oQO1CB14bi7Zai94e8CEu3XAHrhxBuDLoWUVJccR1CuQGDF90NBr1vpkM9tU3siyKO
Z18bhuGS5WpVRrhY8iwf1d7LHlW7ljUlK/BMigqwoM71/kuZz/VAQabHMJ6HDj+xcWiLX6LoNMQz
AaoLP8Z+JHryqiTGYg8zyr8ovk7vLVVJbWjeo/ne9OLkk9DsDo6i7oEldasC2PPcaTnApq5zbRB3
vYFxZRzp8swcSxkkyK8UH6xwQNS7mVp4eo2mFV3gIjcwUj6GVhdUtWr+MRtIufuDZ3EbpJUkYzLz
xn10S4t/ff8zvr2UEB5YpNadpbf+5l1GmLUvoi7FaaGLoenpnUDGIbQj532I9DNZN6zh5jh45rTn
3bPReOF7YgBrA9PCF3VNmmvQTSlLq0wXrV0rPyRZbP5KGzvUFhvwLPMXPt9T7s7hz6HNqaguJO5f
eiQQbb6/BlunhgtrEf7k0oIhdXs2MSDFuc6AmF2XXXrOzUVnr6ozpKEzb+et2Vpu5gvhjPzfRo/o
dqg6lPGoGNCiJ4EDCd6A9k/6SDgqOkPz0giBuMXU/mvXQ95oCp08AUAEEF9YFeqGHua5oM55xahH
e2glHsYqDQ8YGLpywD3v38vy0vWgqU3sBROCh+d2kiKNIQKEiKGrNUCfYAhl9JkOQP7YyrF4sjtV
XEzAxuoBOMteY3TrW7K4bCumzHRXFZ1GqrbUR8Yu89wLUnVwfC8cTSQj870y+9YNCFYbRONilcyM
b6eZKYLsp+BbhuqMLZlb1g+VV+yh396GltTMcFVf5N7Rd1mPkoPM4t6ws6uuUGjOCwTC6Hr4qphk
AC5uJ0x/y/gi3GLZKekypSWUvZ1UlOaZYlVw9yK915HikpH9kAKm+uzGZRsel9toOlhR21tHd6D8
4jciU56GAgOlJknyoFR6UT3YozLaQRgn3mMKE3pHrOX1lKweBYrOS6i9uLPjoHv7I6eIG1dBmuWq
RvnsnlEpsmEY04fRDlE3usmTlhuRehQ9emVROJldAO5hqI5JX+efVWQO//bw+5ofbTWpLvS9QZtb
eWN+d70kdY42juXpQcV0Ej/3XK2rS07BSrl6WJ8O8EPbuA5Cd86mYxHaLfhPwpZ250ra2FscV9DU
wA+XovfqdbUpciSy5zNooNY/m4Xp+UZq1juv60ZBBSg8BnvcDiRn9NJuF1LasTvXSAtcmnZaVBri
/JCaDSJwajG951VWn702rehfdeW7Qun6Q0fZPXCcfk/o8zUyWX9SdrdNDI7QyRttcgo4RpGN0r0U
SWGYRy8a4vog0lY0z3ZSod+iUBzMHjMo7em56LixAxKbLHlo06mx/K7zRtiQ2BXIk2GM6de2cLAJ
yiJ0PXyLaq77RKVd9n+pWpN0gV6gQRMU9Ju+QHVoc6xUZsxp2qjB3XZSBrX6VPfuUJ+qLht/Fgih
pr5DKle9c93ZeweD34ZMH9vNh9RS0q9ujfQMfqRmVvC/TS2/vCukDJTWGVNfgQ7+zQhJix/m2CzG
TyBH6LLJUMK6GWRfXcc26QtUg3N1OuSe1N7D+Gtd3/G4tHc21sYDRKsWMgwqPKzyG8iu0JR0nirv
oquYRwi9EJ7fEYofRo3vjjuSOMQApHZG3dpoDLsQdUHSotWx7Pd/VAlDbJwiPCLdS6zo0k9twBxj
VlSHpO5pevRVHrhFGwZdS2ik0tR6dLSxORut3HOWe5s2c56hbpKBIXz05i3EQ6ZIqVvzQzBTPkCc
n58VfeqOFu3d565Xp1PsFM7JsvbqhRsPEwMvovhIGiOqs1oBh869Z9TLBle98oSdjhqkwjNPKvyr
8/14ZqOqxSQhYP8/wgLR1e1qTyUdOTMfwUpmU/fRJO0sg9TFetBvwfk66PFn88c0Gczcd4RKwwsL
5D753I/K/N3Qm9oQvhE6hvSjJFTLy/1ft3G1cXdD1CU2IOFa1zDlFI30DWPv4ipNfsySYr4a01js
jLK1zxHro7dBbQ+a2apygLtPgeKji617it6ur+IX9xk31mZpOffedeoxDvBTK072ogJ9+ZtXNxmc
dNYe1CIltfULmua5YnpNrFwSfHU+lTUwvqMdtjKjLeHBgYXf6ph+I7vawqhukD8nK5n+4hLqPpnY
OPGEZlJz/CY2Ou9oa6ElHgg/Mv0QOvXwpwR8RjvGSZVTJx39onuliN5l4aQc0nBod4P05aF5Mxui
KeBk1Fxpgd5uJaqQMDSiSrnUMzcXMFNaoVaat/SWtcJ8wl3MeI/9eXSqK019xDJJb5AW0awAW2Tz
eUy9HOnoQXnvGZNymt1efYlkOz6ADlG+GmY7neN8l4m7ETItulxUyEHEAuZcxTC9NzutF+O8x72S
I6xUxOexNou/0mnKPieFon26v6M3jjaNAHzFl6R7uVZv1yjOBNaqHePhIpz/yu3IEEE19M2HiGx8
Dwi9OdhiAgSbmabLOrjuwpgcM7aVi5z69EDlIj5EiZ4+zNZsne7Pa6Npy0Bw5l6r4xThV+UEy84R
ULZD5RJCwzpNslCCeirNw0Sv5axojuTVmDH/xUTzuTHq7o9izMpA12rlMYpIle//nI2Lg2kvRXFi
VLpaq61YZaNXKYgKXGhSToE26/2hkriL3B9lc/OAOOSswY5644qFIAkQkbgknM0BUNRizo8mhY5z
BLjjEFf6Hghv63vCTAXMuZgVvK0KYhDb1Cmg0amw+4MFWuSITE2N3Hv170uBiHmiUMNbRnrGEt7u
UzMMnSmPlqkl+LEgIKS+jJmbXbx8SHau381ZobFJEYouNxyp26G0bqRZ2GfKxayH5F2veGibWE77
HQOmf69SukiU/m+o1SadQFLEU5Ry2vUyOtHMon7h2cmXKEy04/29sTUrpDg8Xi56fmSYt7PCamYa
kZEML6mphrHfSwMZ5SIdHyZUDx7uj7XxgC2oGtIw1m+hk9yOpTSdjuYGuOwCEa5ja87pc1wM6cGB
0i/6+C+z1cbz/SE3pncz5CpEGaE5Z7TYvQsuXJg2l0iDvVQDaQ/xcruHTNiaHwT3BZRCHkFd9HZ+
YgGKqLIKL7Vrl8+KG+aPmWjNx9Ju05M1Rrh79rOzU37ZmuFi2kNAwPPwRraRfzkjqBm6F6VSs6sd
9xS4qlk/Rda4x43buEcgf/L14I2BLlk/QhLKntZ2RLzVgC7bXJvRYTS6MMBROgnIKu2dvbk1HsC2
hdwFEJP763Y9e0+G/YDt6yXrh/SUdOP8e2ytb2bX6dfEHryd1HFjJQEJwrijmcfL8BoF/SOgT7Sk
hMq8QFjiOH/iraqCAvPAcw/McOckbA6FNuvrc05+uDoJU4WIZwE3As2HenwySks+U6CwP/QuDsD/
+gRAE6Tpigkj0pNr3SkDYTIIAzoew47bHiU+0A8IOSrHiAraTrNkY/+7kARAafLOLB2T2+81NEM4
OgMW111eyae6raIHLVHUUzNH+bFprQ+TUqU7mIWtleQyoddBTxSgyWrMGkF3e3B75TLYaUK2rFPe
Tj2ELkUygEa5v5bLhltFjkzwf4MtC/CPHaK2RZ7rs1QuaVtGaJSU2ceZwHinFrSVWcICX5TPgNVQ
P1jtjj7MZxN5ZeUCC8T5MRu1dRk1wzwMIQQCQlHP+CBU133swsn7QxOZ6QTJbIALEmF6+g8z5nGl
isxLTj5/O2OjIZlPDUKzWqr5tYNNefUi79/77i1s/qXvisE3VftVGITqrBOlRR1dW8OaIPeDvXCt
uHv2vOI/9HhYU5p5dAdALK1Z7yPwsFQIsJdYG4PcI9d4yIfi5f6qbR4EwhIgV8gc8RrcrlpnoLTv
hvAvwgbxKOnI5mjZmXlQ0l4EGI61QZ/FP+6PuXUQ6HvgjbxEeOye2zHBtGiTYzXR1ZRRC8BYr/x6
ZjWzENHJ/zAU+qTwgTh21Cxvh6q4r/I0YlNQHIGYKLMCL1e1uIRK1O7svyXSWZ84AnGIbGAal8Dr
dijUgxuUOcnVOm3Oz33vqhdn7LPTiNzloejH9BsJmPWli6b/UK58hSXRgiEJoux+O/I4UW8ZPc56
GCNKVplFdnCSXu4Up7duFHr8NOmJXymHr85XhiPwaLkcdfCq9kVrFPWS6XoW3P9gb+ViYBtBKUDJ
iYooa7majNNrtAI9M7wojTVHfqnHAkhkh9m9b4t8bB5CZzb+ohlFk6+Ztak+NK0cmnORz9ZSx5qG
2qdK3HkHx3PARupaqSUnO+SjgVcv9L0OwdZm5gl5DabQYlrrMur6HE9QZ5VLiQ71dXab/JeHBOXR
dibtP5zVRTARKhh6ZHQKbr+zJtUGnEKuXKKqcA8L8MZPbLU/1105nLJMln5RVekOC23rgqCZBGZ4
CTbAEN0OChbOw4APgJISjvi1QqPwzbgcjpmlfLRdCcAdftR/OLV4dFCABxqFJPzq1Ho6pBYd5emr
o0XmS1Y1SWAaZfNLOvO3+9tt49BSqYOqodLnwfNrFbcV6azVbQowSin1CMUGYTaPRhJpz3D/vBIz
jah4sTuzns9I9O0lGRsnCkNvuuoUJWmxr6EvTtqJMVMZ3JqAa/pao4LySwsUke5PcnMc6nA0exdk
wpr+aVahHYvWiq5Dk9WjP6BqeBplHv68P8zWWpJGL5EbrStv3c6Ii1qXszlQz8wtcaUH2R9pliU+
bcDw2mj4lXkRBMIkr/dS660JLnXtJZtZnn/9do/qkGXsFnfKS9MXwycIMQKCwq5XwFawsyjMgaQj
pabjuBomRArekQIyaxynNkSIRLQuMoDeVPhKLWcqmmOJdzjyekXoQ2YYJwq58UivZDZ6pI2a0qh3
4titmQPJBYFGC5TXZ3VSUDCKrLSCl1+YqnxuyfRBdqPifP/Lbs6c5jzZ1AIfpH58u8BWPkq1Bi55
AVCvPUwUqa9uOVWHyIYUYOSKDoKwiJ5BiiCvEPfDRe08cehHV+xUNjZ/CbHXopFFh45DePtLRgsZ
YQ6te8kRf+Rdjelswxi3EnEobenYD01U999VRRXSD3XKYMdaK63mZNCBdv1Mscd05ydtfQILniwc
blj5QJhuf1ExV+GAZAabz1Hjo9WJ9KhMYo9HsvHM4Or7/0dZA8m4KotGWll4yWSSnxogKk9Gisr0
Amrb2VPLC7sKZKAVcTEBliKDWAvITrIMjVYI5WJnoH1iUUcPg6ploDKa8IAF4a/7m2trZhS4F4oM
ChO8o7fr55G4Vnnl0C6xIf+rDaIRdTmkvj5k+b9/y5CRoQmGz9nC9F1tY2oBQjWiSLkoMgnPqHen
im/aTf00tLNlEITGmoEiWTz/cX+KG28oZQFomkQlxIZrIGUVF2GX1RZZErfYuemV5uo6MnoMU1fz
B8cwrlNr7AUmr+ZP6++4BISL0svS11293HEN8V2DYYxkvlKax6SuXDNAJ7uHY+SWZGKwKvtr70aT
gRNC3PzqG9f75TrC440w0pCHXs1MVGSrxpEPHeD+zO+hJFcB4qOyP7pxPn6Us6cASWgysIUa1uep
33t1+oMocgIwgctIcuoqq/0a1lBEg2awm29qB1fhQ+uBGesqAEcPad24TjBwhe152289Scv7TlGB
4BgEzu3ecpS4TgTWMhc0wiuUiiYnexISDWbhpFR5i7itLrGXeXSB6uR8/6Nv3QsURonTXGBNmJ7d
jp1bMLpLTYQXyjfJsRco8RZJuAez3jqsFEVpbvIiLXpYt6NUBe11deTpU0SaP1hqo4JsbJpzWFs9
AitGtlPD28KN8cj+b8DVcW3qOO+BqmNp5lQ2tey2CIxqjt5HE5gt/oShhVTiQw64zNdDDQGWhCbJ
/aXdnPRCTuDFX3QlV5+1jp1aSPhFXBm1eD8pXnNK5kgPFGFYfuRVe03Tt1cUqFrGIh6lwsfzf7vI
imjTIUZN5qKWA+r6g9kdoEYXNBbzvfzn7VVxO5RxOxRuB33vpaQ/teuUP+diHgNP4iBF2854bmlZ
s8Zo7t1fz+Wb3d4UDIr7Enc9jypAxNtBBRE2PU6+6ZTqrGfoAVEDg3J0kzBH1thuq49ZRG/JU9rq
UOT2vPM9t9Z3IUgiRgmjG/GF2/Gz1nLnScfjzTCK+D2WSOWT2yMyeEnBXIY7O3hzMJS+eKqRtjet
1eZBL3rEravEyC6K8mcjbLuL4oTTh7zq0p2XdGsoBOMWXgelaCrft/OazEjio4Y3ymR79aFL3fqg
oRtwbDMz3wnRtoZikIWWBUfpTQiMhGytRh1cykQmyqPUlPx3a+Cz5khj+nx/t7w9fTQlQcMRgnH0
WMHbWeWLIQCtBeDA5J5Ky2thGWN0ysIxO5Ag76qmLR9kvTspui3wDWAg2AXdjocNqEyiETFjkMru
56Ep8VWZQwCiSqEdh75fzAdt49SnkTxESpI91XUPjgi/7J0KyNvXxAarBVcV7ijQtzUY0M7HeKgH
fkg4dukHr7K8wMDHPUBDwAnMSVpI4SlAksvB+nh/yTd6wbdDr2+gMsutoZfZVcwqrpV+39addVSt
LHs3u2Mo/LqZk8GHqg4RtNAa49rbrltf+zxUTy0Pc8fqCWPv4th4DVDEg35okVdSD10nBlNPwwj9
YMCtpYwPZdna506Zk1M6TKR7RV4/GkObHrphcPloTXzGa1D9D1ufqI65UfBewB+3+6M1tVZX2CNY
AlhOEJaN+k3r+y6wi9TY+Q5bW99dEIFAa3VQyautiIimoIQE9Sar5z8XR1w1cJGGOSht7byUVBJ2
LpDN9SWAYfsvqnkUt2/nZsTmIAgcsT1K+/ykxxrFrUQWht+jSHqojNA8Wg33VqVr8XtLUK4dYq/x
7+++rVkTySACAA0RXsMqbMb10y3bCH6VJlL3u9p09vtBZuUJ2Z720SSC25Me2xyQKpdNCYsP+roq
/2heOFqahrnHvYnPJhTPQs0/SSUtHp1RiT/myP7tvH9bjy5Wh7yA5NBAeFanq4r7zKjdNLkWPdoG
zjhOwVBO+I+XfSpJbYcQIUbT+PQflpVTuMA/qfCv6SJxROSfDggANd4wfZvquPNLJU6fR2xVcaJK
9grUW688dpHYt/IpkThaRW66aAq1K9346gh79vMR3RbMeL5JO7QuXljMPoSLLJBky36Zy9/3J7u1
k5dzQ6EUVNBCerjdydaAGYLhVUs2ohbItkdaMZ00DXvMs9LZ86kYtP6qN7pzioZsfAfDyfhUounv
XO7/kCWWWb0mlDJhZsMFQ+hp3dm3hTVhv9hH15zA0s8hyr/UyP7uBBmbowA/Q2sXWfE3dRm8CGc3
d2kTyUQYv6GZfhGIFf55fyobjC86buQ2QEqp7PEk366pQd1D9GWiEJcqs+WDOqGMmMxJ965X6xqQ
K8WIq+rGzldObp4dJjnRaIQf0ZhUjjs+gxKHc+NLj83oa2XdR8FsT1V5yGB6d4e+RAYfE7MsU447
P325uNafAREoAj7s46iar7ZDvnTSk0IjFbdN4QXKGM9P6RS37jnpE1N9SBGGrQg99e5rVKiDdXDc
SX3Uwqz+EXXI6tpV7hYHYoFq2nlONi4f2hukFgRT6qKnfbuoI+z3vLQU8GQ45pwm0RmnGC2e33pe
qR+nct6TyNvaKoiswYLD1AAA2+ryYas4ypBwMHSYzFdLD83S72Fdfri/4q9h2XrFwW7BJl/cgUhj
bueFQowSUwWLrkWe5q4/6kb8Iw5t80s76yLzlQITiQAaUPRDx+B4eqdIo3hA5aYZghm+ZPtsSEy/
jnqx5CQQAqdvZNajeiyNqP1pjGHzt6gKfNwcK3cbBGkG+RW9IOdnM6SdetYmzv7BdlMBaX4uipfK
DWUy+jR23O4BC73SO1Z91cIFgMLo+rMKMfQ0TqbVPMjOlbMvzap6BOLnRf44aNkLFru6/U6N076m
INtHzVkHofDd4S/J/u5iuM3gbZvIObY1wdIRQoWIXnbWdGMTEwnTCzMAq7G4t0vq4LVXzbKD3alK
4wqk234e27Z8uD/KxutE8xDzlOXeQnhhdcoHL6lAutKBqdNKfWzqUTzaZdJe8zkrnqHHffGqUPt6
f8yNdAJyIQAJAIiUkNbssG6oW73AP/sCR78OpsIsLoJG8AEtqmTnKtg6b94icEBDnV257gYDNkxz
MQPVkaL6VXvuwDfN5Etizt77MPLK/t+fb6RGeYK4+xea1OqjydCNQJYU4ARCQ8LwW3ADJ5ErlK4i
xWimAD4gLs7313Njkgv7niY73GO4Jcsl8I+IRqM3KWQ/hJcuUbTjPOo/nXhufVvWyDfWc74TsW18
vqXgxyekscQVu0qoBZ4/MFjoVPRNNRJ5R8s9ThRvmUGFncXOF9y4wSDVLrpNy+zeBDKRadSRKhYQ
SCVQF1ArB0sj3dh5UjeWcHGdWeAQpLfIvt0uoWFC4K1tGq2NSjvlJHTqFC/26MXgoL1mro51U0X2
4f5321hIAPzQBkDME5CuHwOZDlaLyJ9yEaMpkCKclVNWpzQKSXt3VnFjqEX/ksgIZ4qlwHY7v7yV
aYzgFagVMVQnh0T23VAbcRGIfPfieu1rrh6Dxav8/zg7j6U5jTUMXxFV5LAFJv5JyUobyrJsQpMz
XP150ErDUEPp2FXayOWebjp84Q3gb2zqLiDMbweDI2hK6oyqu4U2c37oAwW+njnLRu8aRl/jQkBC
+U/dWfH3OMu6DJmRfhQ00FP9XyGS6oUbt5x9rYZaeyiFig70GEb2UZ9s5TOkHtv0IqdUHSTcOshC
0tA2P5RelX9qdrg4bBfJ8NG2knnP5XdjKyI3S6eaWh0gsrVUvz521ApGCaeI2Kl9k/PlB3ZR7tzI
W6MgNAv6h56Ypa1bFjovkTGGZOOGPqfnckAexcFbdWfvbY3yC+e6hKrs+eXvf7szplDB+UXr0yv4
u/Y5hqDlNUU77my7vVGWbfnbKF3FMIPaoElvACrQRjM6qmYl74yytbl/IcQIVynTrO1QwOhDtYZx
ci0zWfIGjcoRnbjiqAMJ3bknlnvgdmtThqBVhjol2Pm7kgTQkbFp5gT3yiCMa4+8oj4EyPt/6BUz
C31tMKwj6sBnzRLRTrp+P0uGXZSBEAGgsLjOW9Ge54EbcZOfcz2/GmEsu5reT9dI6qadNGZrlnQV
aGUt4gl3whIRcmI5+Tci8BFst1PUJE13rK3RDj2sg6TuH9XqIdRjvRpc23GCofn4YtwcH7QmSQdF
Oeget9smrsVAT5pVbksjf9LnIXylkiq7Nq4m5ywak1e4bfIRmtkfG4HR6SCToedNtg7eexWft6rV
xqCzGXmWlRmvW9n+YaAdGbq2Wu7t2/vTQa7Ms0PSTIhCceB2mtj1pV2TwnWNSald+I3RM3S97vR4
Me8jPOBiVOAtIHHok60VXRItH2gu5zBqEUnL0WMbMWiBJN4U2DdX3K1V1AYvJiWYvfbRBlmNoZcd
qwLfhNmxKgrUcph3jSawdEMj4a+gqMeXNE1M+ZChNPXP4sT6vm1yy0eFv3sSmhQKDxPx+iOqLQo2
z5l6Nu0Bv67HC7J1kJY0BZ9Hghh6p7fLHgJoTlB/SCl3lp8qvKcvkRGpPkKm0afHI20tPVUmrlec
P4B1rh5CMMdq25lRdgUYnqL968jvJ8jNrpOWzafa6fKjBSZypw+9UQxZWvm0PBayt2qt3/qmryjn
ZiEWln1RHiczRAlAMcZ3g20ofmepP6eqc06ibtHbS/Flpgyy1x7e2tkLp2zRS/olHXe7xLE0BDDb
LXGtqZmfusrWvASU7+Hx8m7OdFGjwSGZrPPuEZN0O1RwY8fl16nT9ziP944rq6OTuKlSRgutaZie
cdeLDrYZZ4Wbl+bw16wGKIk8/iX34SPwVio+rDixIy/D7XxxwUYBVxHptW5iMbulZg0/SgEp1K0Q
cT3kitg71VsrTAUTuLMCXAXi1O2I1KWVysC69WoX0vyqD5V5He2i3ilJb23g30dZ5v3b+113ua50
hCELjVkvDzZv+dPQgDbwcC/E9LsTcS+8Wu3haT9e0c35oWlE+ZJ4Fajm7cgjNdMwqwI+beMY+RVO
V4CEZRx2jv94oM1PB5cJpSDwgBRlbgeK5IG0w+GtC3S1OhraT+SMfqido3q5g1r848E21hMCB5ZH
lGVJfNdlkq6Vx9ASGnaag6omn2idiC94rprqmzCt4IRrQnGR5W7cCSk35gizDjGL5V5A0XH9qumT
TuPaQJO96cBD9zNpghckVMViVTRPat7tuVz+4jyvAiXQPcArF0ks3rjV92sqvVUkAodr1efW+7HQ
k3+y3gB5k02aXRwSpyjOZASo76eRFL9Q+iqrs9NauDYasP/MsYk/NXNEswcloJ1Iahn77rfRbSeb
5F3kKbj95BQL+jKuqY2b+UA3wB2qQa2ebamVmkNmF/2HWVZ77VjlcRr916C51B6zIWz1T483w9ZX
od8HdZ5rWkf+8vZnIEykCoaOrzbY7RfYt4VfqnUPrK8InyMLU97H4230+ZCPAvMPtQCqvr22IOi5
rWnlIKBia13uplFQ+n086c+1Pben2jIxQYkEykWT2nimJtVelyPLIIXKN4LPfmdPbh0FYi1w0hQS
qNUuMeBvVwsK752uU366FpGgApt2upQdjcaZPle1Hft9pzcXp1TCPxfXY0hCEvimJFdwM2/HDdEp
C0RGly0Mg8zX5zz1a/uoZDAT4v65b513WmLlO2/yxm1GKE2PC7YFtef1+wCwCcQFlvRXcBCokJSt
9erMxR5PbNkw631NULO40JMh4C97O7XIUTOHdA5JT0OKPXgk9XFWpsCfMntPxHNrKICqFNfh3tAZ
XR2hHABOYeGsenXwgTS9qq3nHs0jJ0BFuNf3LGa2TgozWvrzoNN5EW4nVkkQoptISq6ZPHYeEGoV
ec7EPjtz/GMGB/bnT8KCV5EX7ht8sXXRPExmbM5rFZP7JqsutOVtnDy15kIiKw5JYDSnxwdzazHZ
Hiii0qrjPV99txzNk06VGK8fmugaDcF8aBGH8QuwuYf/YyhqoaSPi3fouh6aKuMkxQiB42xIxFTO
uXoQY6N8aXGU2lnF+z1P24HnhvIC9xttpNuP1jSh4yTlKK7orhP8kh8f1Baq5OMJbcSAC8VOWUJs
jjVdwNthoAyYbHyVYZDQ9dQ6ESeSLv1QOqGNAoFmv0NVrDpZiHa6kjLqvqnX9c7Nev+gLL8B6Q8K
bIBW1mr9Y9JinTAR7hpGx4bhFj+PvTQ9J3xvbyid0XC5zwsX/zK8BKZkjye9bJDbg7+Mj2YxvKeF
LbfKl+U2NJF4swmW1KZOXNOsn4Td1IunMT6/IJXcvpyn960l4uPj5d/8yABsKfRplGDWCMFWaTrk
vTEyDbKoPczIdZ+aXNf+eNcu5fuFAMu2BYmxum1I4fK4EugxjZEUeAX/lTfUiuWHTS3txJ1bS7kI
T9G/JaxmuNvtxEQRpG9Lhgra4jxYVntsDXyZLXl2oHiN8hHU53A02sb4czoZs4STBxAJqBzqTbdD
h1rf55JmEByGZjWB6EqCDzMqho0v1TVg4j//clw1dAXRQsCDU7sdbQzL1BKCSydAhllz8d2wP1V2
2+wp8G0uKFYSdOUXKucanhxbNOTnuEioAXR1f0xQ3/vLRma2v+Qphboe3TPhgXBNQzfVtWAngbm/
Wm1eXaILrgbKnetehYHgaFbkIrnWsoozsxhHH/NdrEZnbW9B1eVCW59CAjkgCLhtE/uurnFL79MS
3+vkOs9zJT6oWTtiu6KFc+griybelwwLbMSkoIwNLHgyqJOvAabDDlxBlsyNbb2MgEFiHDBRvFAP
o9HYzTmd5+ZrO6olpJCu7BH5mwLzWGbTGJ9ludcCd570SNu50jbvVWJEXj+LCsYdbFOF01Y1fZ9c
IzBWb0WvaxigoGN1mLB9OcRVPL7YxoDgE7y3f+02AqinYG3055uUDj462TD6aQAtgcFvQWLSxl1o
GCiRAj9sX8e5lzwry6yd62XrEiOEWQRllgBjnQKibRvlrQ2aIRNVfzGsWjqjJGbvFQm29iLURhyN
2IpUR1a32NzbfaGYiASXtWL6kRybXtPC4XTS0NqhTt8HTHTi4UqhBAaCg3D/dt24Gwf4KgPBxFy2
L0qrKpdUp3459krvz5o9/T+vMG1q/uEhXhoXtwN2YkSpb3FLSmdN/oE+0NQfWivv9adUsXLFr6mM
V26KaRHmt7korHdxl9tvsmhhNj3eM1vLTD+NqvGCigVId/tTKOCGkj2hDR7BHfJtvQ6uUeJYxwRL
u51pbw5F344eHiPis307lA64BHooaN8Cq9jeV1K5UV4GlMA8vDloAj+e2NZHJX0jUQTZQlK9epoi
nC9kSxJkLq2ReyNIp6cwAYjgxIH+D9jMPdTv5hXA1ChQE53ydVe7SC2R5qbshoVKMKipi7dJ+qS1
ul6ekeqdhTcUVBCQrgo/TXmUVIcyqMOzGEttr0azsc7gyjCeR09kUfNfXQMNGhyDhqIXZZN59DJl
xjAEfEFy7vOh+vMXg3L8UjAHL4OGgHr7TdW041NjNXIF9Uz92Unqg2NBsxMK3JTHH3Tj3qETS9hP
0wEFpjXtKhxqPYJYzPYpZvmUZU15DORgj6ay9S4tkpowRVCWWkDwtzPSphE2L7yKq4m2p+5OIh3/
waBI+Q7eyX7VlLzA82EI1PypK/qSB0qj/f03ot2Jc0D2u/yrdSa5O+jowJ+Lug1lfyiTQSiupkz4
qCo6GsteQoJbu7hkiAXXY1sHfSpT58+P9iL4tlQ9QehhxHk7E73IufQQEL5KpoaHbwXBCfVgcRZm
auwc7Y3DxlCsF88O0NS1YVTWx1qvDnF6LdBRflGkrrW9GpbSt7iTxqOmB5Oyc7y3NvmSUQOgXDCb
66551M5IamQEuaRt00vX6PapksIWWcXOOT7eeBsx2SKKb/+KNSlIrmqe5VTMPcRCWkJ2GL+Tcie5
zLUwixNhsf4Ck8660uSsjiXEyz2879amX7DGxNecaWfdE0LOCRxHxtgxyh4HrKDsQ2vE7c4MtxZz
cZPhruC65DG43SmF1itBu7TWnCqrTBeMk4HMuJT8Z856spO+b20VOkmL1xe1LNSub8dCdTNBL71N
Mfwyk0OsRuXTKIUfSrUv/Nyyhx15nq3hcGqmLUsSTy13NRz+6UM5gLLDuT7T/YbX5nPYwXqW9F6c
Ms3Ya2JtLSUeiIiY0fimgrz8nt9iMCMWVq3rWXqdUVH3hToEPlsy93NN+vO2EYLzpPFU6KD+Q028
HQonDNRVgGxd5aAPnpSyrw5JmO11lzcntKj5kfYQqqxpBaCuu063qSa1U2h5IyXQ16J0dHfG9u+v
xwftvsjJhMiwNIVHg0dl9YKKvgAqVabiatftfJS4F+mDRfYbiNrs1DSNuKRVIP9xsZFBOVg0xJZ7
ct3/y4HzVVUouEgqQmUjVHresvLn45lt7UKAzjyV9ApMVMxuP9WY4bGuwqS9aoB7YabXbuFU0zGc
+sqXlHxnHfdGWz7pb3tQr/KG2gOayX0RG89lmv2dVEK8azl6Xon+5uHx5Jb/3SqTQ1UDqD+EfFLX
NTjGUSfoFnkorlMP/aADf+BJEaTUsOAEPB5qc2b4k4DbUynhrDFgeOXOyByzGXVJco6xpqZntQlb
L05i+VBHY398PN7W9QvLnsqhQ6JKIex2JTV1dqzcpr7hCCU9IrxUXoNFa/nxKFsLSCGal4pnmiLD
+oHRmyJzugIdNrt3Dgbs3MNEQfAcdmr9f3wrEhwqjfy5yBDfTsimMpsOJtdhmKjxsQjiSPOlcR4P
SEL32c5gW1+LXiTbAvAj8t2rQlsRzlYdatyFUiTDXVSiwYstpJ7lmZ6dVTR7cJSt+4PC8MKLQdYO
6t3t5ICgQEjJecYmJ8v/qrO2cZHYjY9x2ch/ybhKHtRY2sOwbgxKuLjgZWmqk9GtPh77MKvFUo6m
rNJcixRdZTdtzdabzDb0TCnDcLirm6+Pt8zmqAsKZmlesHHWo1oq1FNrTq5NjmdeTPpzSunEHNM6
sp4Q7smP81wof75PQfrAb6Bmw2tqrU5D2TtzXyY1g06NeO3yOfqQKLHwM3XUd5BjG0eCvJ+XgHQR
Ouy6HK5ake70AQZ3oxUp9jEw0+otFByiS2GS2uykFhsblfsEASzIZEB0199wxEsj1aKAfFyk1vcq
qoJT31XNyYgHqXFpaQ47j87W5yPjJkVDMpCKzepksIhz3vd4BcKWk0Dx4OSh6lF41iK1P+Zg5T1d
xq768Z5ZQp3VPU1E+usaW6S31+B1tbK73sRK/VrlSvkOXsEraax5jC0cN62oik9TmI+nEdenT48H
3vqYyx26yO1R+F6/fkpedwLwCWVFpL4Sr1V0xICzAXJTb5rB//EtAdHgxAu9itL0qpEyqYQM6MfH
V80sotZDOb9svFIrI4phBUyrd3bOQ+8/nuGy8++W1iDiI3gGK7WW9cFSNANQYMOSW1oappOnLzZm
TjsfcGsUnGOXwjASFvgn3t5viVnBlmopeVeZUfpiWsqNZZ/v3Nobui4w01TkLxaoEF221QomYTqU
6GqD6lMIIrwe3OFXpyqldzXHMPEEYha52+RVXroKBCE/DHUj8ucYsAlRartTYdj+OQh744lAefWO
kc7NW2TAGQkvNPAeYV9kXo4t97My5+aXUinKrzlK5m6iSNk5pb3ld6JqX8IRHcnHH3n7l3DHcFNQ
53XWBazIGVNOrkJCnQqj9qZRj5+NRIrZ0mbqXJsgbF9rpdaPU2FMb4gnyy9Rje87niuttrMsd1cW
IAA431RHl9eHbujtXojKNKRKQWJoCkX/gJnBTzGmzn8AFaPO5S/2LM3u9t5qvOVy+S2mxBVS7VE/
QM0xVTD3ztV2+uHM6p4P8cYwCMLQIye4QwtsvfcQT8mwR0YqQy4K6UWqBPALR//2+EPe3Uc8mkt2
Bh2Q29C213GCJepp6DoY3EX2XTMEtCa7Mz0VPNGfPmPLSNYCCl7k+pA1u101OdBrLWlJdrsuKz63
hd26SV44hptO5vx/jEUhF9QzFy09lWXWv32hPuNu6lIsz+zSnD+WljDeoqQMfGvsrb2TsLxPN/cd
81qoM4T9ZEzcebdjsaZyZOigZHserP7M02WEPrxg0zfj1FR8yTRjxTXyzlTdqB1oJlehkTd+Bpx1
r+txfyyXHwNABdb7Avheq0gAP8glE5HVq9HoWNyqk9r9l4my+IFWXvk8JkpwVNKmOo0hwNIDQVyP
Pn3eKS5I3z3R9K2txdND6LKwEYBM3S7M1NSlLSlgLGGmh1+6elI8FJXra5qG0849vTfU6nsXkMB6
jEQFVnABdmldV/m84tmrpKH89fjA3IUrywoDzCVjWKKju4qyBlWqMRyGEkrhmVaknccoiS/O2IpT
BYXzPEXhDuzs/iYA70Q+RKsevVrSlduVHNW4apO8zq7RGABLDULjUwpreq9Ien+PMgw3+tIBWiL4
VRFFi0J0xJ0ku/a9PR3iMNZemkHK/UDKzee4afb6nlvjQfNZ2oRsWsKh22mpoiq0WZmzaxyVituU
SvCiDpF4xZbJdEcVwM7jT3cX9KHOThGblYQYSX12FWkKvVlsycvsakpt8rNNKsxmrVY2TnYwUs6h
8HExjGn8HNvAz3e2zdYnJLYlijcW+eP1ZZ6bo9M2VZ/xMvbWx07CwLeVlWpnhvfn4BdsHpNNVL0o
hq1mGOuZScuDO3Yo5wbzwio4CuwfXzRZ7ETtW/MBtbK4JC9I23Uc20zxpGGuBUAfONelGUflOR5L
e2c+Wzvk91FW51oPoiib1JwdabTyu1CdxLGMpuloKt03ad7VDdkajv4qLXhQQRoI1NsNmXQNHpym
Q+13Klsvx2E5cemyh0+x2TUn4MR7kcvy5t2+HUtZdLlLIFiDeFqFl2ajKQh+w3erlWp0zcjSvtqz
5JD7jMFHKaS9MilTdSUK1U9lauyW1H/VOO5+AEAHYLaU1olzb2c8gjXuRlFk1yGZ2torLcIot4Uw
qXj9GOWfykooXKWyc5a0oLuKsZOeq3kGRQdM/ksjIvNvCk8CYvWYJehNKkG/s9HusaecWvIIgJd0
iVX+uP2JtioMIM86HK3cMD6EokC7GJ30T7OZ9c/Q6uZzVcbw/NK8wPfTll0q2ZoX9o39gn7fXnr8
C+W5XrFfv2PxbF2qObc/x5CTsI/bPr9ic1pCiTezoPYSoelXzL9hmHeRgZcrsPBsOkpDURa+jRJY
5saKltpeIVIdX9CgNm0MRkPIeYFUd40rSmX4VMEgfbUWQQqI7PDlvUI1x8m1sjkv/TiypdAb21rd
E6rZ2oTL16dSxDa01+iTqLKjInbM7OqogXnQUXA5dsMUeVZn1y9qkJYnB88JdyqHnEpVvVfx2zh0
Br1ZhA8Xf547OC+8JQeKqZpf7b6W3ga5b4+KkRqnupgcD+jaXlJ8DzBf1GZBa1Ap4p4EUn/7BTlx
Uh6GgHpyCrg4bxXiEIT6M6WUw5gm+skR9vyUz2Z17KZ5eMobm1Ku1Q957cmVmrzrSrn+GAVYijx+
nu6+A8AtLm0s9wDGUuZZxUtFbkK2BaFzgYXztar17J1AQNbNY8M412WdvWlzPX+1ZWjZYYqi/ePR
7+IaillklLRQFklCaga3q1IWvQnEYjQvjlREh6IJ7bcWe5sXlnE8ZirEjXIOg51X8V4qhEYDHXO6
UfBjKVWsThMS4bOdyIlzcXRsKp55bprKawahiyfdQJufMr19RR6ii12ztqt3PYtvulB/k8gXnR6+
sa9k6RwgM164qG+FH3O286tsUk+a9WZ+IshQ96Lsux3Lj6ZHArf8l+TSL63w37KLMOK5SwukAfoq
+pKAfz3pViiODUVzr2306vD4y2wMh1mIToPXhDTIKb39MmCWm2Ahm1zMOR8/BFbTeFmlQaKcQumH
XdWfHg93vxGodtBzAuhv8RauX3YbU7pehztzQaVea10hgu6ZjvZXKQ30dxnJ/pk6Q3t6POjynW9u
VZAMxqKrRCpF93XtQEhTqOqXpvqFist0sfXK9vRJTIdhsPfMjZflWg8FQhu54CVsIaa+Xc6+K8Yw
aEa2nFm0jW8D4grP+iQHPx9P6f6zwRFZlMlRkWFB1yXG3uA0BepswdFPbRw0YetbXYgl6RwjPlpW
ez5E99cHudaCDoM3Q8VgvU1aFVnjTG3si4HoyHtHFO25MuT8HBplcUXnpHclqyhekWamHq/h2vV4
uvfbhiqjstTIKAbRZV7+/rdDUempA2lasS6ZJgdvdVCn3yyCC0Y1cuN7EUY8245V7aG47zcOw0Kt
B0IMnw9CzO2wHXbRoQA6d4ksaT6Bwuu8XkmcI1ss2bmsNj4o9X4KCtSYYDevA5EwC3G80HqMUir5
r8Do1MsQy9YR9mzu9+WYfn68oBvDUVDgzC8AMbLvVZWpgJqOe57KkTDrIXPlsW++DbaIX8cio4E5
THuF+O0BudTAkCx959VdPGHqCrCUAe0htz9KFUpNiSiUr5bSIbyg1P89nt/GhkEKQaY9hYgieJLl
5/y2YTrYW6S0inMJlsRvQFv/dRKd8qZJFgbCjtJdZhlBjceD3qWAQH84HsjVcKUS5K8y6Y5CsmXP
tXNpcc8NTyEI0dJ1ssgCIqvElrgg9SN9N9Jc+bvI6naPSHV/9zD8UqBZOCKg0ld3D8X4bjBNrvKa
SR8nWxPngEnuVL+2RoG0RwK/dDi4wm9X1k40rcPc1rlUdaV/qWwLnFgc7pUnN04eOTvkBZO+Jg2G
1fdDrEsPBxP9HyDIzaFySsMvAg1TDFrROydvY0I3Q63ulixscHeWeiTiYlyDGqlRD10p9kL7zVFA
/nDilq+zxpuHBdteDyXsHdq58pVuUi9aZwf+4x24OQpoHyBU9Cq5T24/zogXyiApiDNZdTZflFEM
KDLMeyDsrY9jLEQuQkpeuXUTRgkVJavqls5Pkn+e2yA9ZbUSe5VlDjv3Pk8Mv/j2QSVyX8wiaE5y
L65rjrgFD+oYw+hqBtt6s4oq/NprkvmmzKhguZ0mItw48lgf3aFA5AtnSltNP6NG2r0TQd+Z12KK
oove60N8FlNKp1qndvkWSWnyn1BDu3Q50mPu1faYi5fYVFHsQl5L/kcuIrNzGyVSP1gtLoZeTvUP
lHzS6y+RnaWTi0BUYrqCkBaOmQQuwmqjOfacNu7VY6q0lfqJoDyTXczL5x4rcMci0EwzOfGLCnQ1
dtJxluM/VJjvzFnkaNeVkpUepEHnZXM6xf6p20Iu/RQSROKKetTf2fg9NW4Tzs7sRjhjT68EucaT
0aCnSFJty38X8Mz/iyLNeq9GIgx80GVO5JogRv7V6zT/gEl9NZ9ybv83MMhB4Q+mNZSu3ElC83rQ
Ml8SKS++N32XOd5gLAIpaV8GA3B+K/ok7GCe/VY3yoMW2EN3DrrRfIGwmvfvkf/TPpbGL2uIJtC+
Jq0dN25Ua8a7NI+Q0xs6bQxdM5klFIWUuHrORgjc3iAk8T0OEPU750jLjq7VKLVzhLuHibDtSKi7
pvA1DDfXx1r2OtWo3gCHKpUfjK1aenqaVfplbsLsJ47dyZeCploFfD0KqRnEc1e5RtPapmuKqJew
brGtzksK/kGwzSjfqOpJwq+C0ul9XHNHmS9lShQqWl7h16kGeuoPSAo/4dI81i+Smk3N+ybU5H/z
YlY0T1QoFbp9Vc3VOzUQ4pSYBdCEECiZ5MpzVSPwlYa9N8wiSLyqySf2oD0W72drHCzXwA6tPkuq
Wv03o58YXWqG5HuomSFcI7YT552ZlKr81vcmZRyyk+aZC7fFvG3IytEdrdT6G2RJJFwn6bPkQxBG
cbGjArx5CmmByci68++6b2/GlSJPqhVfpzYcnhStCeCl5vVOlrh1ryzyJiQ+S7a2xmBOXPgjEI/o
GndD7CtDOh80geVsjQvPzlO9NRR4AAgxFLxBOS8T/i0+AN8cQ/9BGFCaJaBUpB+HsY3FiVSo2SE9
bAyFii1lOAKCjZq+rDbFYCRYSwRJi94EiqTHsjLDZ63tnT+2gCRMXV5lxOqBzxLe3U6rNUwgpVUY
0h7Xu4M5yeJgFEb6t5SF6fMAJPqPYbNEv4taHgV9ECRkrbcDpjkvXdHnAfaFzehnNKv9imP2x2W6
ZRh4r4vAEVj7NSCmjWorhTlC0EE45acIhXhODV/SHmouftUYuG9D6x8TlWDfmafuZzib+Xko1c5r
6z/niJME/WoKkx0sIcryxX/bPDRRALHMoX1pzBJefOhE31IV+ajWsovv+mQaJ2Kx4s93LNXhxdaT
PwiNVtFdwD00p3liXzoqqj5Os9Wxn8PyZHaStXPal+Dq9s1lAy39RpoZLPgau4arT43HQqleFNTi
cVQIxyD+XMuldh7yqIn/Loag/ONDQj8SlBXF8cX9bx2vh7meNmPTK5d4HGy/rmP0q9TGOCR51ft/
GiMRgEHZJBQD34iw9e3XC2wbqzUxy5fFR+RbHwbtZ8LkPx5lMSei5AWGUkF2cQ1hKKNZQn8L2DwQ
UfGapJP93YqNPamZu3t5GYWEAwA0lxhVztu5ZL2QAksyxbUnljzEet1dyeHTnS70XTLFKJw6bmZi
IYj1q6jSzhg4xtLi2lSxNwZjelCRXzmkMd44sADNQ1/YO7t9c0gDb4SFBwrzYPWRrIICON267Gpn
w3DE2DY7lChu+JR664s1Wygx6Mm0E23SFFnvfLYfRRV6AtyhYJpWCX/Z4bFhV7S4Er23qwNsQvOo
ymFgem00Rak7jaX1n8jREDmKFKq/K+uZZR+1IigTz6T59pdKZzP0KXDGgT8OYda5BOsjYURhFa7Q
1Kbyow6GKyylQn2L40QZ4dwVRLEqfRhxlJrBeOfUkNFOaT6139PKbP5VEpF9NpwpVE/YiRXORca/
RjxrvGG6hxmTTrzgjOpPs62N5mg36fDVKuDUn0sja6xDQLXzWw4wLD5pdtrMx1ZLUzQYhp7GaF0Y
1oXMMS2PipNMtm/21LefpK4hEgstyEC+oaex48nSgMB8B0IoOGAsgwGeQgT8PXPUsTioUVZhX4SW
peHHttSqbo3z6scGqiZ6t61d5+44JJZC9Nab/bHRojb1C6uvI1ca2yJwJcdEmFRPQ6F8GzGNLbyy
alABC5Gl+WHEdRx4BDniH3zvNR0HKMf5KpV2Hb46YZ4+NYoT1KeaQK7wUt1sIqrrevtDZEqQHjtj
bD8oosQDKC9iLHFybZxSt9A67XmY52F+0krEoF8cIdm9F9De/WoMsUmsHllp6mWOmJ8ieRpS30Z/
t/V6uYalq3dB8bOFqwTUGxmZzFfiQEh+Kmvls+2kovdyeZx0NxlD7d85zbLvom21J3MiFTyoKY6Y
rmUlYXVORCOfIWTIrdthDAVaIpd+qmYcu7ZSG9+nwZHOolfTH4Bbq6913rSOG/Uf8LlAZjLWz2mg
OR+7ueziwzAqU3JYnscBtn2W5G40J/2/fPTqJdG6WXknp7NpHmy179L3ICMhuPQVtnF+pUrTpz4e
UXfJ0r4/Ld4C2kEPstag/BQ7b3Y9SZXfsDAWIKy5RZFGTaJL3iEL49maVn5PU8GwKFQY7bFxZlmc
LTPQ/y3GEls0Khe4RPQRlyGaKnP2PkRcLThWcljmHvoLXeznTReyBWRprCd3UMbmQ4AsycILLbTq
WQ5Jjtw2bwzLH+RAQ/M7iREVGGepPZt9OjvnxRFJXEbIQW+VFOmcBnP4gFOZ89IgWfFximjznsuw
TWPEQMz0LzqR6cTX1MP6ULW2HZ4aS2u+h7SkMWfNUab+O1TnQfEzp1LIrsRkVKcodopPWdzUwp3b
qog8ULPl4Ntln53HWClrn+dZ/dAqkTG/YhPVfKsL0/lh5VEhPcEUltunKApJoaQwLp6GyIxsvJ4x
0cOoSUsVV3R2+1YLLR1PTTmY0mmCQBN5Dfr4fwHIHYePVhOylGrCDud88vy/FcSU7UdlJN16P6vY
FnhdiuwtzjKl+ilo5/ZLENHTOemoGX0qi7raUybZeoYg2PIIkerAOVo9EHlZGMMc0EVFtCP43KlC
f09Ot+eAdBdIL88QtQCKT79w9UvY8lvY1StaDB0MAbl0rDKPVqnimZVUfej0oj89jhHuKnm/hgJj
DlgZq/i1JBGRAa+uhRbf4t4Yu0NX1l5ai5YVl6TAba2IMzwV6VGg+vL18dibTx9NMvIfgmcACrfT
LGJKeE0HyqoWkeUh421RW9fHQ2q1CNmPsZDQpi7k749H3VjcBd4IOoci+2JoeTtqhnylUgwzFIIy
tp9TiIVuZUnJd0yD9or5W0OB4l/kgJZq5fqRjSS7zcdlcedZFx6uGs1J0bIc5f1M+tNiJduFsjoy
hyQQbNDVltHsoNHHFLk2NVfeYqxAn+pKnXeyk835AG5ECgT62525ktGWdD5l8GFKEwWgdoPQNdIw
+tR2Y71Dstsait4ZDbtfroFrWk4A0TiAJ4uuCWqgL9OYGu8xscBzs8WLbk9X+C4NIBgCgoD7MQwW
5rbK7czYyru81TAjUS3BSywn/cE26C/FVa67DpWJnUrs/ewQHKXpQH5HCZ029e0eHOQI1nGbCzgz
7PRWkrUnkemzF0ZBvbMxNua2dDyBpZLk0CJYDYW7iVQg5CyuWVhl50rk4lCnbXuqCrn0Ql3s9qKX
K/Amp6IhQDALP4Ta7MIKup0bmBLDbONBXPU2Tie/kjDggLWope8zKZnrf1VFEAtho0R/Im/F/NFG
kfPTNCH6BLxztM6dtXD1Hh/6+3t7uWMAzSJWCe1w3bAI9CjrIx1CmZTaCLPPSvAeB9vuw/8zykJL
4gwuNOnbqTtaTS4kbEq4nVr6UlhFr8Qm/f84O68duY2uXV8RAaZiOCXZ3dMtjXKwdUJInyTmnIq8
+v+hNrCh5hBDjA3DMGzD1ay4wht+vnSUlVSy1iLIyGm/bI56q+JtEk3InOhWhg6PgUafobVHVNCn
W5Skga4SSR0y+iBh779ltrKlonaPbEyufMu6sgikUujXaoing1lbd+D9hgF3tH7HKtrCqdiMBHqk
ouI2R7eutoZfEZhDzGpkq9FL0oGSeWtdMvrkxnbWBUusLzIgALOOzK6e7pBVIwvTEioO1OC3CaY2
Gk02FSXOMZmF05gWR2dTqZLg+bV7OqvgeJlYxEoRZ6fScz+rUIDEUJcxbmeiQrqhmX/mNi7bZWK8
mELJVAL6Wa0p4RUAS78fyUynpRuZs5uRh703lpSfl6JRPNjRR1CgnQVcmZNkPBTi1vrY/VC4cQDA
b1DwdCt1gGLY2v+6AvVXnIOdr1VlWZ/55PFaJ5Fdewp4vIMqzlOZ4/VbodGzi/gLKPL7HzCObKGq
5p2de7uRl6JMLNdrZwhfQakNtfBsvV6a923o1ijl1FoW9C79FEgfof25yDMHbY0+tmwv0hRxRLF5
uuR/dGkdAAUULCnq3f846Xau0QkqF2aUard6scwLLQflUkH9OLjl9gIqrgT+xG1XY/Xvh2qKYebe
YCHgZMmzU2j5G6tEkH+aALl4cUifo+qQmnx+T+8tPwra1qqfxxHelsz71BIVHed8ZdCKUzuHQIim
xrpgXyYuCM5NnzWaOAjWxhctXg5iyHVpN5cHZ2nVQPwT0W21NWxjyvEwJpprFFF9Bh2qeFGq9F5Y
GFnmVVqsHtTv9uaYTyUuAWCzQjTu51idYjVUengKUojwyxhHit9YmBZm/VQ8DnW6rFWPI9navT30
96Drm/tXQoCCMnWxFDGMpa2qixja/NXU5HpQN7Z2sJo79yDBMcYR6yMDxHtNGP4aCnB3MzgNUnaj
1CmFUOp/q4bZUXi3l3ZQ7lqNytDIhjZzP4oRY11oIVF9owWof4ACVZy7EVEd/L9Njdu/sC5pPP2j
aN1/KCRij7TiidDqA6e3iYf6pZIEg/RD0nTsX7mTjIVvI55ytGQ788hDwtPJe0WCs+VjAsSQvaUW
vGpLot0cK4/e5m6vHxTyduaRcJVIkj4IV/0WLqQ5maVPxWpnNRSlT2vWhQWpLZRRGv2NU6e6j5sv
kG8AYy8P0Nf2BC0AAG7WE1EbXUDATkYa8EmE5qgplPAEd9IJhmiJD47czlSuTX5yDpZsZUTfbxZ0
+SadGw0xLUeDMjjZ2ncYjenBKDsHmzK5Sy0bAhfHaXOwFxTVBmUIo1vlWPF40ppI/yUyy+28QuYo
1BLM1/JaRaQDL0+rYACsiDPCdNKqTQCUl2NbOToQkH6igOQiARwk81IHEsPA6/N39c5FYhLjYJyx
yvHRF7ifyknrkhz4GhJWdVLdWgLtEmhilJyVsNT/w2eBvEJ5wwZ29UTEIcPh3TFCO7qJOhpCj4va
epjHKKWRnJRY2b38y/5o7rL05B1b+MTUCrdVkg6f0IYXz24c+v1NKAInUY6Uk/f2I3EGxQPE/V22
5f0kolDZO7m+kC6WYfRIxW2+KMb0+/nveSr+xaGitcl+AN8Fs3Cz6yu3FZNFKHMjjahPqZG176c6
g6naTsYJxVNkPkLbvSSpYp3CZBIXWc4vxr/wG0DnQpeCcrNGFfdfGif2kKoh4eqkIsSbG412MSZV
C5qomw92y96k0gZZbzONEHyboU1K4qppWbB+edw/ODKdLzJzkgMK2O6scr5BHtL4o1qxOeU0YegS
Qy24qbWmB3GFI2WFD7dnl1XqD+qQB1Ne5X6VLhER5FC8b0LzxfSidVa5xkiQMX7jibif1WSexzxS
kYm2sqqCLG864CyryQPrkh/M6t55p/REFxAp4NVe636oWBFjPXRtdAOv2n7vhtn2Winbb3N32Afc
HWoNG+gZrwdjcyoaGztb0Y4MlajpSW9okBsyMXGVMo7Qqk/5mSib8OiA0MBQC52Yzb4syxjhuFwr
bsMcLkGZSXwsC7X0G7xWAruUBpVioXo2fZg3YTJA2aT6c7EWsRy8vzvhJ/UbwIhcppgkbBXkHBFF
Sm/0UAoNJ/a6cK5wOU2VC4+w87EQeFY/fyvsTDLj0bQWq64LpOb79VQVfLB1lfHw5yowfXP0/jVy
KNk7MFzhwd7ZeRAxTVkrGSuanN7u/VijicqVtFa6ZGEBe8QVoAtGrXdLz0mygn9gZulF7Rf74/Pf
uBPTgEOGHLR65VCZ24yrisqo65yQfqz79BSHcRikhpq/NcZORbs17ejkDOrbMi+OlL12ZnftynMJ
oLZFF3idkb9iX1kUCpwFgbJXP8lARHEcdOOSnyTayv/hIqKBAHweZgW5y9YEp7PmBuxEXEFLj83G
sxNLnmpdk+e0tKzIo2AOccaqbPQ8AGIFlWwG61XjGsPXF882gSNXPDKvqExsH7NaEUmU6wp6ROHQ
PsZKhvVA5jgB+QwEGSNSPqhWPAdSwk57fuSdG5+RGZiKMnHktmxQZYsx1xaZRlzo7iOBmfnY12ly
+g+jQJYHP87LwuV0v6ZCqUdb0kXDJ6u2AhdBn8BWYaw+P8rezqH28P9H2ezZMsobHkqqrDqNoU+a
OkxnPZrD1/Sjy4Ohdo4Hqe460h+G5da3AdxrXHdrAppNU/Edzm/0WYfUA7FRX65mWsKM7zVR0um0
hhfLgK1CAH+NvUmedGMeW5V08GZmRXkyYH7RmKIVsGoIeAlffbBF9i56oLDQP1Z1rlWw4371KrRW
5k5Bxwo4aBTTdo/ya9pnzlcKPhkRHtJgqdeBmgrUGW0fr3dz47WIquURmkxxBHXZW2VUu1ALpWvF
272+Bn/dD6m5kKUoLqoz8yr4hx9b8ogIcFt7pjENn16+pVCs+8NdWC1oN1GChqyO1TjqWkxu4n/n
rm/8np7744ij1+X5of6oxG+qKBSmKPJSNlrlNjcXn5I0RRrCWb9hdmgrwCtruz1VE992lnTJE99o
i3TwocQAldBL2/oRYkyUY69qqN/6ZZgyQqkKGTghtOxTV6Dp5yPSYOWnQhk7anF5xN/3Yhawzibe
bUSknfQ0D87cnaSOEafvxq6SIMcdp1w7VWH8auJ2Ss+qCLvBQwya5vvzH73zdK8oMxDXFMzoVmwu
BoqT0nABWtxmrf5W0t08x2k4BZBPkwCbhhej2jg6/89qBWFkMA6bvUP5ugEOjKuklrj1LTZNJFtt
UwniyBIH9dC9GwLIJzz5PyHJFl2qIzY1xcZI6bcF7wE+N4zfT0q1PKjxAAhnsiNaLW1ihTIAFZd9
fvG8ki2g3rtKtK3sjPtDAkJilqJO0FtJFgvwUPNLnZvoJPR6eJ/iBnxwReycSaT7SFAIUrgTt87z
2oSYdg7e+za2Y//OFYP5u4mm5t96VIajF2t3LB5rHiz6xrg2bz5NLFk8YGB9620hX5ehJa4YGIjr
IOYjR4u9oTj1lKoEDRiyhfuhyhBnJ2IyHsd+jN8syrScragYP6VKox+c/p13mBSDvUIJ34G8ujkI
GfaEahXS1c2lSN9JkNgPQFD+wzqt0QU5M/JCNOM2Vwz4pwG8PPSGzERVFJ7XfHLLxXkbd9O75zfg
zvbnf0+Jb1VvWdtw91OnOFnYtQ3GRqLTEx8db/XiSCu79IWofDsrCt8YIumpnRmenh9550pZ2540
+8nYSZs30flg921Y6FgtmGNaYLFlWB4qmdMl7aPeg4t+ZPK1s3IUjVDJNHmRQKMY919Kt3iOlQoY
+WCZ0amqwuUfoPbux+e/amcruuBVeYKwkqEmvLm5Cj2OF1B/yS1E/v+aosr8QZna4WKo9VHovzfU
mkexahBgAK7ef5BCGZGMCqW1qbWqoEkwUII5knsZJP+DtVr32+bJoxO3vq64f9nOltqjzMM0q/oq
0GemynSxeqP5R8dqK/cxXE/OhUyL96No6yM18N1PZJOAISeAg+tz/4nNpNlLlKLrlsdA6SjRyX+L
UL4ZQrv58PJ1A7wNk3RtCWF6dz8SfVvAxQLTOVuJ0lOqR6aP1q3pz1p1FGTvbXwu/T+jUbPalqH7
6U/LYE4QDpoL34JB+z0Pc9UXbjS/thvqK89/2p9iwnb1KDGAkYdlzVW4+bayXyzQkMgH4bEg/jHm
Uv/agDV9r4ID/SrqIv4k8ybD0sNu49GL9FD/XYE++OjAtFF9dbCVGR2/Ja8De2zKq8TIesbdNkby
JeqL/jyk9vgdd3CnplXYSMhPUjRF0OqVwA63NF8sWkA/2CakBJ5AXYiL/36tIK2PJvI56a0cnJHm
sFL8rPU6+VHZaTv65mI6lIdaXQYLC/3ZmJxuuTw/pXt3ySr6jEwa9canfpbCkXbbIP28LKL6alhg
zqoskgdolL1Txz21AiTofyM8eP+dsIb6UawICaWdS6B9SXeRSfHZdSXmg7psfddN9Ifnv2zvxEEe
B8MAM56a2+ZSWRBp6EITKNFoKz/gIGmPdZbGD7iaDwcVk71jwL2FDgPce4AMm5fHjLrGlOOKtWlU
61tWrbJZswtkvO705mOoYmd4EMQ+lXVhqdgdyIPzsgK/3zzeUYOeGiEr0ZZI7S90v7FWFV0OJlto
Y/lLs8pKgMZW0rfd3Jc/igjryYvZ68a/GWDCBQsBqzjyrdh7gEHbYLTClkbme/ObYncseZgBqNhx
W7/loM6+myh9UCuO6an11H8xOmU+5Tkn6vmlfrq9VhWMNaQn0UcNfrPUnQEDqap4P3p3ynF9rSfA
z448OQ3qMnIYHB+dy/hgTz/9XAYFcYvaBxgrQAj3e3ppSGPSFC1SJezLB10xf0xWZvr5gkueEufi
bRdWItDdsTpowe3gHhgZyYdVKZvLcOvO48zCaJMJVW4TU6d/aJ3mwpsS3I886qPJCfo03Oy0xXSs
711l4jYU7pew66o3TTlPutcR+Ol+N+bx0YPw9Dbhl8FvgcxE2vMEBKZVslLygeRVLYb+wRhT82y1
sBSfX+6nJ5u6AuEkWERiBc3c3CZ2mdIvroi33LAQt1HJnNiv80TRvcF0iyPb6r11poAEKJpqxArP
vV/nQSsSB+8JItg4UV4VOQVmV80lLlE15iGqMZ+HqDJfmegAnf7Dd9JpWuV9qL9sEVIwNeBCDmCx
AHKAoB9ho7QN7xg670e8ur2PBAdFcxw5SxQT1n//V4mjMbq0gFtJsBfFxTWGM5H4ZegqZuDkSsl1
NofOlybs6lfpYrhHTfOnFyjmuHDs0ATUSW+2psNRGlmpyQreGmPu/DlPsvd2ZMfeUk3pxdSz+ODR
+4OIuY8jqLAgecHpwfPgydkFJzQnTQUlvhuN9DHR+6mCGlyXPdyEtkiCntepZXEhI/hL5dS1l9PR
/G5nbuecbGeQ1RVWw9x+WJ3Wjdc4O8GnjadkejMaS+98HZF77k8UzdLicUFhmwtoAJoSUE8RmFxZ
mQwv/TIl2do70NwgNjstPcvG7YxTMQITxXg5LDuPXHowvKUfm8fJGtPea5fQQi5M18JXBS4HsV85
i/WVbrUTeWrclCvDpDIfw3qIVR9o6VijKNBXH3I7QVJzkopRndyqKZJTu0Ap8Oy8pWgW8TCOnjTz
cUXuGAiUjZTDFD46qeCpQExavHGYDemL2Rp/CICrejAJadMBbcecQ544s+2X3aJUvi761Uy3U+jJ
LGqHQHMix8zy6kWMepB3oeWc9SGJ8ZDBSklyfmOzvilpIYfz0C9t80AgZ3wuylodHgsYEnXQ8Lq+
U0EAJN4QWiMSwf2kGQdx884mpBnPIQAmygO2tRORdVRaes3zldUNcAq6Lf7cTOablN/904rs8dPz
p3unyInCBGh0gPDEznSu7s9c0SVhUoCvv5lhY4yeWnWOgPqhtz/ZAfVbOGfp5yoZxIOI59f4BI28
5aV+7eKuO4AH7LyfYIX5w6ZniIrYpsBRaNXSK02S3vIKQ1TfdF8XSHPmXqhGxs+xVLsPxYhhwfPf
v3eL4w4IA4DeIez2zaADEhs8ysAf5jQyAuo80UkhHr80U98fxAe7Q/HsoZIO24Gqx/1M4zwomsTK
gT+4S3HmwWh9ZG/CV12lHizqziZa6+SY0mjoRzCb9yMJNASWIsHqWUXRw/CG1ko/kPVZl146/Q/R
qEdcg70XF3sp3PP+sBu2fkm9vYxT1TQQ1wu7FJ4SIkB/ChWuroNHd+/LVuENOqa8D5C9779MtQaL
vo2Z3BY1bf2J9ngwaE3voWE7kk3N8iDE3Vsz2ClMor32V7aJusQWPpaOhQaHutSXSbZNUGVj92Gg
13x6+U5cIU0kzYDyn8g4Rjzso4qT2s1Sh/FVhND2TauN7jTPlvkfdiKNXC4YtPqwIN/sj3IGCpmn
klksS/OkdJmJnnHcnmITAsLLv4plApu5hmLkC/cL1luWNOIa2eu5kOglKpNMH1BzC0MSXoxHnx9s
/Z9tHlQQzgDsKBZhBqKv2/Sv+KHOMZEIVYKkAinzHzSrmlNmao3jtUIuGBBLI6RLY8FphS7qWp8j
zLWOgs+9W4xOBtV28mnqcOsO/us3JCa2aIVqcYEbTuYbi+sMHtBnBN17p770SI6/oa5zhJXZvcbX
Mw9CbZVF3NbJbLXlCeQpv1FitSmPlY3yRnEnNHDruMlfI4fjFB8iMGitN4/gS33k5evPhaoWhDoJ
sjkHS7FzUEHwkxiQGQIy2ZLbpVbAQE0wZ0CCAz1CVDK9Nq10T8RtdrL68IhjsYOtWZ01AT3CQlqh
LZt5d3kkidOJ3mI91b1+duVDM2AvmdaxHWDAFL6KQIU8ZsuS0mIawtviYDfy/P7buQZpfPB0rbuQ
S36z/7RRqEnh8HineT482KFI3ruFGZ6fH2X3U4Eq0Tgi96JjtnlIWrquqFfjK5U6/XgeFLRKHRea
Yu2gUdONTnk1pnH0KES3Zyw2v5g01A5i1517EYCYWJWmATQRaN3vcmQEq8pGb+MmZxkFNoVirxHZ
4lt6clRu2ztQfCx2CdyKrOxmUqVuEQYsNUOJToGDGufjK3ouwztrSIYLyW77hawea+/nZ3lnWOrO
BgcZaQbawJsvjPqeuhx11KtWSiv0qsWJNR8/k/LcUn4ofRjfSAl1tYOU44tHJr+jh0VSYFNi3IQk
tR111thn7tUUvX3W67K8upMtL4oJlTVF8ueMc/tRLWdn667UEEpvdBDA3WyOj4FQix2XDJpoVXQG
GpOfrJEawvOftrNt8ArnkSMMojqzlWsAyu3QvUJsOgXPGihNGgWtaZw7qMYvP4ocEKaPU0+neAtz
i5YlBr/I1VODgvCk0ervejyiDkbZ+R7Az0A72J8qZZDNrCHtGtohBuy3kKTsXEGo/zxl9ur3vhwp
++2cekCfMKIgjlJJNMTm1BPS5UDPQFtbpb28Lt1wmbnENe1HpxdL46ea2/Snul7Cj8kqW+CXaTe+
dfvW+Pn8Gu7/kFUCj74Fq7gFKjnNGI8Dd9AN+YAwqJwq8duWHrZH7SeEbNdp5y6uZ19PsLguEql7
emhav57/FU9nntngSqCsSizITXR/Ac1NJfBtqZXroNZLEPF7kGhyLL9BSutg0+5+MGbpVJJc9hLv
+v1YNU6L8RgJ5Zqh/s0lEDWp4SWVEaKYRRv9Aca73l+qWFVSzw4x+T4DvmtvTetAxHv+s3feeTCH
xFLaKjDMM7+5HBjOzXohIppUXQx8uqqtjykya2+KqB7/lypG8kCPx/ww5+18HSp0p0+Z0pmGh7sV
6ljP/5qn8db9j9ksQq2pJKkL5Dm9VMsPMTkmdB9ttl83aT35+aw5iCPBb3Kd6B2WevPB6dtdGHI3
YJirfOETYmXT1cYwIjx3S8k/AuKxDMV3EMo/sFggrsmz2n0z43V6Rkpv1ZdT3BtzoRw5DD29O3FB
BHdK5X0V4N56IKQmmzGyhuiWCbt/KIQ1K/6SJ91wen6619vkPrxd3Rap8YMQpIexDS+q3nZjZdJg
dZgSppGdgoAU1XBehBV7yJEp758fb++MYWoKywaHx1VM+H7fx+j6LKYrud2KWgk6WctLu4wDHsKG
e8B/2BtKkNGBogCzT/H2fqjSGaPSmbhTUqEkXkT3LIicBX28Et2Ig9B0dyzmcVXTokq8BVLYqSiL
ssyiW5/GHRxy4IeiUyUgLnHU19odikomBb4VE7CtEZcZnXoZW8jN5mr8Hp0T83NhTeObqijcf55f
rL1NCCaXIIkHgn755mLoQqXBQCqNbo05TiezDpWzneXF+flR/izEdg8CIAJIg1gkU2jcL5RRRKIK
pzm8uskgk7OdmGr/OMezFr3rhTZ8Tdos1/zCXmjzjnXTf09g0KQX9J/KzI8rtxI+D8ScAJZz00/F
LLv0HI0Yn3tNP6s/JX5/i1eHsur8ym6TDHeWPjcvLY/5EozLTIWwi63od2KmIN94i/CKwXpepn7V
5riw950CAW+xRRL79Eyc3yWccD0whZDvHEOVoUf5I5dvm7BiO6vIUfb+5OolCVHa2vZD5KiN6Y9x
bJU8qblxRvaiaJDhG6w2GHsp3RMJbTZilgBG7lHVF+dzqmWyeD13bo9ONIKUp9lMRRF0OFk95HZZ
AMSw6zh9WDD8+2blqPN7YTlE4SmTY7Fc7BxXvpPWVwhm1mqdO68pvM0PUYRU5urrG78xlAr08Twp
w5fWyYvwGhtt+5PczY1Pilpnj3rTNwgATQWaLnD1+uHUg9ZGkgj8OUK8sO8rr1O76CM9OiQg4ijR
W6/TXcQMylKb0TXqWopCiWJW36mx4wD2/LbZOQfAbnioQcUA8tsmxWFC31VHmuWamlP+SkWXefHy
CGzFQlU3PjjfayC02aIIQaBeTeQHGOZJkNm2lRGVbXJzrSg5UbeXHnLdS1Asan+CEh+URY7uoR0f
Dfw0ZQCiwiYiDQd9pm/f5kGvBqO1nfhmqln2JcUK4eukTSky6LrTX2WR8Rb3dWQdfO/OK0y6wIUG
JAs495P2PU6PQ5OZlDDjqnvrMCkPiL6/nUwsEFLX/B+dOuXSypGCdzU0Bxf3ThsQkQw++w+GgHR/
nZS/6h2uWDSz6IfkBlG+dJF+GusL7kkUPIYeLmDXmmN1Q8lS7zw0QYpvAHqGd4Phkr+hlpp5UmuN
SxIP08OLtxzwGjYcBQHeFHPzu+wiKpakVYEnVVZ84ukkZUsHGUhqwAe7e2/dcb901yyVLvgWS56g
DKYvaRujopZYUDuXwc/d4pdqRJWXDq57og161GzeOVHQIng+kJVY+wXbtzmdi3xyIAxCK9fPXCDa
NUQv63WqaEd623tDEdSsBB4SYpL9+xXOenBeBFhsa422pqDHEoytNp5lVs6X5xdtJ8IhzuDskt+A
jXtydCfXAQVi8oilc2h4Ve5Gr6ehGns6yWl/SaBoqQenZ2dI2n50+5AxN1yU8O6/LsI2BVs3J8IL
rI5PSPyLT/R5orMbo9eVCakcHJidzcI5JZGDY4Lg3tbeqUqNiaIBCtWJq/NED/Jj2ebVNwC6lr9w
TXpimuf/cDOtUqVrAgPAB5nU+4/MIfTYlnTJHZNm8NtRt94qczn5k+xyH9nj3pd1/WKLxVX5kWAV
2PWasWy3qIW6njNaxHRSVGj4RRTdbD/kQNj/YQlX1wli1D9SOvr912lRV1mIpSlXo1sw5rF4+o20
cjCCbudLleTK6flduhNqQWBdaTqApiCvbM5emIVFavdSubZZW3+zsWj2nUwcbZSdY0eYT0eOrgqC
ndtjpyTjktqZo1zzrtQv+FmXfrWUjt9VrXj5sVs/BugVm/JprWuWszvkLkOZelQ9TgrMisJw/0nT
xjnhwHkkQLR35P4ebnOhpGDzLfqw5O6xm3hxLLTLbJR9IOJcPwEDO6pF780k0CuuLkFlm6bH/f7o
jbib7VC619lcJg9RzeqG2KrpD6PSv3t+a+wNBUQD5uyKl+BCuR9qrsHz45jqXrGlX7+lqh/MWjKL
A6zug6F2xmIUF0wZzcu1mnY/VtdytjI7tq+0bZarJDXAZnk07Vs2pp3mAQow3k5Z62an3BXpz9Yc
2slD3h0PS7iYnEjTmJ3loS+N1eKb5Nn6qCbu0n+yO2n2JxMbF9VHGT5sgqJaVPEOazP94pSZ+Jqa
fTX5AgzMqzgvrY92tYivCHUSu1vWkhtv+kaxwzPPfPWzzo0CvcfR6R9DcqHoh0PgOXsQALDeSiRY
KV/qWpwENtwM1ZuU0HG92oT64aGy3zs/UHXv1RNs0uhbglfI7OViUs2r05bq5IeJOv6T6ek0XGC7
ii/U43ikyFAQqTdi9ONMRYsyb7S7mR7/bKe/C5rYtEWeX4ydmBOmNFKma/66Uuru12KxrNRKatSn
Yz2zXuVTFgazhsb52v0g+SBpVgBj/Mqh2h6c3Z1dQCMAJQSI7gQD20ZLpxFAqfjlYkchqvOER1iQ
xx31nlnID89/5F69hR452HKGE4CeNru7r5UeSJ+hXBUs9h5mclu4WEo2E1/r5YOSz4rH4zX5bWyZ
b83S+I4wS/PiogReKsApsSkA5yisza4v8CscRAnKruhr17fAy/phay+fDNS8Dp7qp/c88Ow1NODx
IoF316f8r9C2KMzSjiz6sBNCGw9Et8pDnjXD7+dndW8UyhA8JRSPAK5tJlUsYGXqkvAd60XtdTVP
5hWBVf0IW/Unx7pPixAqAufAB4FWA7x8/zW9bBDKAc8EKs4Z3qPjPX7PRrlYPrpn+eiDZe4wR7PR
xSSb7T+j679c5gQCarJo1ndoosn/0ql1QQWr8acZAf+Hie38+WAydmYDJCnABSIVkHvb+kJJ0x8g
FOFRBNv3+0hFr/Aqql7ZJTSG6buFcl3tK6AAIs9tx+4jUANaXSAr+u8WWXb/uo9QRJBmN5oggSg+
BHJx9R81yB78gx1IEh6Kxos8x5HaU2lSqibzmtHoPuH2l3x12mKKPYO+2sOsyzQP0ijU1kpAJb+5
ArhjoIpheFfThHQDw1rq0SulrIsAzAroIi0SCD5RDTW+97QEqEbmlcAWnivtt5yq2PF6NOkt6uNz
2vj6KJ2Q4miVfGzixT3CSvyBum5XfFVy/wMMRU5tc1SoIOa6U07xDQXz7lZR95oxoIiL36PiRA+k
aOgL6vAZX89lNFJDKJZPxZJNpzpV7ECMtnoe7cF6O8bWcn1+mZ9eWjSbVhMfpmklkGyuy3hYEonF
DQL6TjdesFNsH0SIU09paXnw8qEElX+CUGoPxnZDOYpDFy9HKqZXBjVQ8wHniLIJT7mRHSk57nwV
vRmXnv+fltA2zlBoMmVdjL5J4SSjr8ulPOkgkd9LozrCpayHdbO0YCTJkIgAKHZslfoHNxdG6JL+
LWX6TRuM+LIoovedwmgD3enUdy60g6BAg9RLyv5ICOBpDsN0cjzpsIEA5kG4v0q0TDTOkFMYbo1M
DYrW7QP4vo0fuS72vxAwgA82RxI5e59MnMMVCbfQfXIbR5NdZArK1Tepps6ppf9y7a1uBYoNU/ih
DMMZnEdYhJe4rqgrNEMLFPf5vbR3h8IOouskVt1yUu/7D0eyZprdUA8RZO4zDrqbF1faQKH7e8Zl
QvufS6Fp8EYaH9eeuzh5wPCIR3Ghc62c2tLU301Z6nzRl1L8NqdqQtfQHineL5Ny1KF/GmTzI7HH
JJxHbwfQ2f1PLWKj6bU0JS5QgBEEQnHjDzLiv/SruWpxzplL+8vz07O3QmvguxaicHndlqDdxgQV
ZbfhtcCjpvFrB3wWks0JYWe91su8Pkl0G17OItuH2opi9bOWdKZzsEo7TwgHnr4vLRlomdufUSYq
yVjW8uWGO/uoN+XvzLKvX0y3ICcTKN5S7SN73lKpopwYM+v68GpkmG4GrVJbl64YZ/cECMX96NBP
P3gbd64X4BbUKXBVwB1g26LvtBCIdxeF15YXqCGoPvUG9QKZZ8XDwUKu+3hzvRDLU9L6w9+i2XS/
eUTWhFky9ySEstA+UtlOBIRh3Bz8pJbyB6u/oGkP0AYBeoyV1AeXin/uTRRvykAp6/Y7+vFG48Fr
c3+FFhrOnqlY2qPIJvEOMxM5eZ3WpJq/aKpElrFQ1O7cjkopbrNeUzazO0rov7ROrWxfjybJwxXW
kYvSvmw/YFuDl6g+yxBAVabXn0XSUVUlS4oLnF/IJU/j2Iy0/cOh/0G/Bc0iXSrmp1Fb6C61tVu+
U2iVXl0KWmQsvWK6H1ZIxivMwzQtIImyqkfub9m/p9gLnNkZ0gKbXy0HYD2azfLeJOZWfKd0M/jl
Ram0D0lWorHulI0WB4rempio4Wp4cSF+5u+J/cHW6tWMAETruFL46NfbvZ8MujpgUl0Pbxu1bwvK
pzbd0zhXPw/wIz4O6Cu1nhIr42OSN3XkLQV3sr9IsHtV4TofDYOMCoT0aL8xQDp9cbSucgCrIPwc
JJXdmOcYJhuA8iWVaNUsi2y8oh3pdmEuGbV+z7yM3hJhhoQqbhg7gRNbiMksRZgPAd456RBAO1Bz
tE8WFzKPrHI4PnqkIHCT1eW/UBKwRELwMz24THaSjVXbBsdom8qjC/znfg92aS76Xo+w0p17SamK
lPJDSrwA7HOKEsUrhMa0jP2Q5WdDq5saDwCncE6zSon9oNP89MGDwyVoFwEt1NfS5P1vGdteOHQi
xVWltH3qFT35J0fW+KwWI+KLUsgzOv4vj1xW11GabSSVUNm3TRPHtVkbBXtjLSuioMQN8FRZjX6S
6qGh3Q6T636sTaoT92RxQrTWdUZ6DJkmszER2jKrWdCMhUHgWUYb/YqcvJQnKEFz9nGCQvtbmGP5
VY/bOX8FCynrDvbA05v8TzdlFf+iV8s+uJ922yo47pNuXqPQmb+EWFtUHvF/+XJ6OP3MNZpaC20r
9+R+HLh4fTIUo3Edub8voaU2AWR7yBjTker80zsc3Um6ETzNRBC8zfcjJb2FsneKAc8AQjpoepF+
6NVYfdUMIv7n+Ut8PR93d/gqs/fHoXCFsD15oGgqJvWoR+611pUPCxN506buk9sliAouRnT0Ou0N
h6bZ+jLxhfa2jq6VZmVpqws0GZN1WuLe9IlqNN9NQ8M3i+XIhvPJTPJ5hJ7wOSmlU/jdPFG4acQi
VBfweaFdfA7HPsTgW8HqtC4X5UgQ4Ulksw4G+wokGShT+uv3y2YOwH9ydAavIkuS8KEE0CT8vNSL
U6Nb3eAvcyMjb8TBIuK2jvO33bCUB6JNexMMq5FmBe1RXqNNQLfo9EWwN7WvDv3zx2g27fwydpre
kGTk5auaq/zT8zvoT+1ou4WQOqOLis4ZiPTN+TN5RQoQRu41zhyre2i0Ll8Cg2YeVGBurhF0F74a
pZYISG/uUBqB1o/hz66c9GtvD9CVYyeLPtdJPAG0qLusg0yf90fFtyfXBKsDDJUmwwpcBBV1vzqK
s/AMKhjCNkAYP+loG/+yR+PFmuTrKMR8sGWAfRIz34/i6tDT8NzA97X8P87Oa7lxJE3btzLR55iF
Nxs7cwCApCBfKq8ThMrB20zYq/8f1M6/26QY4vZ0R3dEhUpMAuk+85pufm4rbN2deAFskKCJ9PHt
N3/uiRx0upGHYInT5DseqzG8KV6h70fob8w7IuXhJmszPXx7lHNbCBVCTr0NOP0Kqk6YWVVkTazq
fCqCAr+YA4Xe1o89irtvD3VuA4GjpbjssntYT8cPZE8C00Uu+UhotZr4jjUaX1rih3fDUMWfS+AR
KZZASU8MHc9ACW36N8uFvODcBuL63th9oGpBfB1/Bw3jJ8ykFjdaACputqAUjGB/iTGnolwraoQp
6aXnPjORdKUQONmY9bTBTp57wYSYHEG3IxIdN6zrqrsyMK2I3n67v9sKJxuVmiwFaNQ/QKCd9orM
XnOVXN2s8uiQtTlQuH4RB2DZ+fsKCQG5y8mo3VATnZDYK9loeuJLVfaPlGbA8qyZ1XQBbiiK9dxj
HvQ4xJii+BRGkyRQtVUu9x5CLel97KTNF9lYUrlZB6SwgsVzkh+jaVbE+kq97tHf9USgWlhombGy
GVHh+YAhlNCMMmqnJv4kayf/4Q5F8R43bMMN0ZpZ3CvdxEsnmPpufFadBbAL9jkufop51oR2MTiX
WlBnlj46tBBa4bMiGHkaWbR5txZKKzgy0Be+M20FzlvfxNco/13yWHtdhoNWphHHbaRwdvMpPIDi
btFaSBdGiFIpexpVNXkCmrzvG9C+1xmxVhLUdPvu5rGzHlZRVHcKpY4HaRd5ZI8e1AmJpfmzh2Bu
eiHTO/Me0IeGP77JYcODO7nY1Gl0nWLC6sxx+/6gqYnY16Oh7BtZ1Pu3F+mrGJrXAMcOgDm3GKrR
J9uvLpe0txWsyRcyoACMjucLM81DiCjrwdIrMllk1HZvD3pm/1nMLvcCnPxN5Ph4z3NTWmveUpLQ
Fbv5HivW+m5J5u7feTQkSIDlcksy08ej5IZwZNa5XqQ0yODlkMabIC5Ts791IFUOUa6I5nuXF9ol
ef8zx+pGvwDlTvJBafxk4F4v+7bPxzgCkk2Ty5NeuM5eHCx2Xu+IltVrOZfeTmrJ/IQ58F/G/zKl
VJmIZtFUQoZ0+3p/apDgBbwUCN57RLPWELXSywIlL6ursh9aBJ208rb3qmEnhknft6WlX+jPnHt6
0jGuMGquWwHpePhFs/NS6zJCTtftP6HNYDxYRqPy6h0EATVRh51WCp/MeQpmR72ICz+3ebhJyAxx
oOD6PEkbeN7FjesyjsyNH+xLCzRbmMocF4faUQV89aKVP/N1Sll0hfO1s1LzBhzLpCHZvBrzlaR9
+xzHJhFRbWbJ4wz3ur1w6539kpvN74ZPQi395EsufYGr9kicXORLfxWPSluEbr5QfJiMZLoQUZzZ
bpSnoAVQBqfxcMq6cJJ5VvqEnEMHy0t/WFq/7Fkdvr69qbd5PbntSCX4dCJSj/Pk5FKtU61UFaVx
o6RY7SuEvbSP6SLlXo1NRQ1k95dpXWxt5PThsW1Ni1d8q8KQfTv1qRdNRR0fBDLm+c6phr46vP1c
r7NwBtoOYR3IGqmbfVJXX3U0NeKcKKnWJEYWpbbYLoWXwXjGzEtp3nvxMn4Tuon4LiVq+aKXmYmp
imdScXfqrL3OnTYb//oCOvpSJ+c2RpsO1pOdi3tlv+xRqo/f6Vg67zo1viRo/Lrms70AjuotmIdp
cfoCUFB2+qZVXdAM8XCYUtBeGXxb32m89qripAmglxg+WybDKnSmMjfUZXFhEZ/ZMbiJbJr/m18T
i/n4WKmHtV+siuluTJn8EnIcdviVy0+O3Xy4MOHbhJ6sZLq+VLgIDjel85MD1ME7xJmSzo5cp3XW
nTkLc99h9ej6+qgb4y3KeG3vG7DirxrPiD+k0ok/5J6z3i+iiC89+JndC30SmPrGGwfgdDLTmkWJ
MQNVGAlLmLsqTpqnVaTOBeGYM7uXrcsUo39JynwKGF1d2pBWTxiOGtb6SeW8vJqwlHrMCNWSoPAG
+9vbb/nMNUF6wyW1KadyR58cFzKvpJOotRs1AgC370xd9lzOTj5/SbUKMJrZeOnL2pfD01zCBw5G
ZFwvbaJzKxsJld9wgq1p8EopMheO6OrJiRDHnJ5pE8eHvm+5KdzRqHM/JidJfZiF9UrfpO9vQE+s
14uLQ8mFTOxVaZ/m2Vbr2mYZpvmpUvqyxvTYBtWKvJS6cDK4hq9ZU7HLNYSWq7aU75ZhVQIL3aAL
1/WZAJBht3saoMrrBl5MkpWWZWxFetULDIF4If4EByO0UULZa23f7tyqX1/env0zi9pj7gF+bfoO
6unzkhCC1+8qO6oG+7lbu/oGWkR6oTZz5sjYFGypEG36W6D2jo8MEssSIjWPJjO8oSt17hALX4bl
G15vdrd7+4nODkYaAVaEMV9t0zhPNofyhWJ0XjVRjVrL9WajGnpiMi+kB+deHufg7z49YNXT87hX
Kzsu7dmKqOMAFKlauV9Uq7iwJF+T2liTFDk2T6PfQsAnr29WK2OKl9yKVnPuip2r1pt2WVXmT3Gn
5TLoVi2/HbImLwKKxOk9+seALep5wje4VitUmP/6G6aMyaFBYWSLNI6n03MaIcqlYKXqTXozUlpq
/AkKYBGqo2sO4dujnXvJGzsIiiE6UlhnHY9GtdKcV1fYkUKGH0i6WgjfmOX+7VHOrRquGrCCtM7x
fz8pKZkYD411wyg0cOENGtYUFGa37AECDf/O66NCBqYaiBaUhOMHQr6wtdqaoVyYMn6JzVHk5bMX
xkmvXRjq3LuDEw7x6Td++9QzPc16ZW1plUaqo1TXI+MBupwvWZudPb3RhYLsumF+7VN4n0exxIUN
zpbLKu+HxHA6DuJVyslf7QX5XQ2U7A8CFxtZo4pGqJ02dREa5kRZ6+1pfH17csJsR9kmHUt3/+Td
ioROuptpVuSA57obiwJtpUnayYiVslPd6ovULwX154bkwDbZCfRGKDIdT6cNeDZLiNsiHdLcFRSq
TXkF9tc+wSrrejaGS/Xc10sV5Qg4AEzqVpg41bSjjD5Whps5EVyGMcyrPtlTUbJ2dQ+48e3XeXYo
3hh6gWD/wZYcP5sxqwZgTcuOSsWuIHCreJshU7rvRK5e6CG+DkN4KsS+CHFJGcEiHw/VVWqrY0Vk
R8J104Maz+N+keOLls3mrsgdiqKpG6OW1TXXXqvgf/D2k55Zw5sw8CZBCXZnk+k5Hl/NDSUFieRE
M2ZFYCOS/j0mWtqNOsY4A3fadBggmIFe6RUUrow6ne6Rh2k/vP01zr5wIg/0fGnqEQkdf4sR1l5u
mYkTqUKr9jo8jwAYcnml6SAH3h7qTOENnOPmdQNadbPWPE2nGsDO0M/tCPw3oqlofunfyzxdyCRc
5UMJmOKgWJX3vu9nO5rnGlP4Acbo7Vqq003vGt1hyMb8yRmK+dfbX838fTAdR/4Uann+jblFp/T0
ZjVzl0fnO0dxkXjjC9F9a76brFJTAkMxnG5vrjaiZQ46ZfotBCMJaHtRlsXfRNW0/ZwOvdP6tdUh
i5UVgOnsd22r1KK9tQrTKh4JsUW26yo+nhmdmwwIdNH9AsfoNj+X2pbJvtMA095Ktc71286j0fzB
ygjB/QH7c/dab8YE5NKiNuvXtPREHdjCRCpOsbwFhx0AmPkLpehuCkdjGYyD4hiVdiVdTRqB18a2
GSChP8S/HJy3KrAPM/prAb3lJL8T49Qnfg5Tfg5HdMy5jsxmeCntNC/2kAOAk6UVWnRBoiA6FtTu
UMkQ8gJdCYGk7vKQ5vpI6V7xROmLPu+uhyWbYj+DHjH7SMujWYfskP7oZg09lF50KL0UxaJVgW5k
gtgTpLYLAmkev/VWM9pBpqdDGqrdwG/2WZw+opbXDddF1mnxVRJ3qr7D2A4IuUi8SXwqBqPS7dCh
PO68rFOvJfvaFE68aw0w5rvZzRbsIIDzruVngCIuFkB5ptU3U24tzb4vicG/TU01qwFIe3sM6lk3
m11WDwgxNYhq9u/UslVKVDzX5bnvrNoMIZ2U7yXK6Mo3XLyb+6QpDDWE4F9bUyRWobXSH+xENe/K
BYOaoDON+XajaYHrGKX1zRl0K37UbEGFF1G77rNld2MRIikMjk2TKegsSN666qNIhtIvqiPqeKDq
ReNu8UTyUSKZZ/m1Ps+3VQdx9GC3rJ8nyMDVC10O7JTNaSpSH9E47csS64p4gDg2a36vYW59S6vH
uLdGe52QRDLzHwPqoO2nNCnL5UCFe7pFHKmpHlc2TbrLEkvP/XwsFkFRzZ6vscYZ4/20NuMnlGB0
L1x0ZXrSYsu6UdVC+eQt/ItQ8bJwCWdOFQxLGn9tSKQsX+3jYgwnuayoM3haTSthyJx0DaC8NC8V
7dwkMM3WeOwpPYw3NpJ7iBguPKNvVIOxBK3RYceVcsB8dKZavkjhDnroVTnNCxXo0HBTxH1lHAol
M4arbBzqn47mtFNY47H9rfKGovMLz+oNvyUB3K/Szl4yoC3PlYPhq2+rJTpRiTJ5HzOR4mRiUyce
/GQc5ndKqxAM5nmbCR9zAchNQ2dn2t4EZOrtkTbEU0YhKwnnOKbNmo6ORg0hq+pIYu29XBVG1cZ8
STO7y7FG/SEnV+tCTWvnj0Oy2GkIsdB9tBFqq8fQ7mfDeTdrcWUGRhYP1p4GO9SJ3mxTSXo2aOpn
Q6BgF5WlnTQ3PeyMWAl6WzpLaEDhBvGXWga+2u2GjexNh4x2EqkXI88xWYR+g2EoT47ZVs4N+n/y
YyVp9b24S1Hm/iKGOL3T+lyzP2G/VlwRrQLtz5pUANPuynmSN3ORGPGDo2dZf5dbrdMEqEp6N5at
YdWUKN5y13rq/G3MVypTRHMYe+RaZ75r00Kqj6vj4Ucx9kjDcJSW5neNpksRwJ315mvDFeZ4oBcp
bmdSb9sv1Rq4VYMxHcqRQKHlYwa8KJLx2OGSuEJY8WNDG0HB9Xn9ecK/EfKFOawTVHcqZo9DK8p7
BTH3+GqM22LcDZSUEhZdtVjorGXNU9vUGqDzhTfWWWv3XnRFM33S0iEudwnny8M6yNyBeqOoz3br
dg/oKEsTSUuhavDMGwnDlrrU4iNpvTq+K6Xz6KB7ZsI9Mp3hVmtR/HgHm1B+WXuF/WEkbn/X26zt
fcqFAHC1L9xAtecuD5AA75bANvDcCmv0A5fPmF4Vyz4xQNbdNKuWYU6SzFnzOVWE1A4mbPn36QCG
dM/cut49t/0yBHZqjw9t3CRzAD5xmu7axQEVh0KNI0Mj69cC2Qqk9vwyW0Tlm52aloHTlGO3Lwvd
TvZtTTzNHacN5c7QUcHvm0Fr9laFsVmQJSNAtLHQre+DOUvNrwe9RPWdNM6nksfiXTAL852lbJ5m
wC/fNGXIfjpObzyWFZk71Mo6/5GJfvqhFo6dh+2YCMefYDmo4TQs5nvq1zmQVW1VIeyw/j5zI4sq
9IZm+eppXfx+tGdx08z18mt27ZnGcbkMH0cSb86JepbSxxGx+zzpa4m7bKms/b6stPqjY4j2axtr
2XsqvCkuLEXZ7pCY1DCdyUb32Sqo5OI8W2dFWCMj9Mt2s767jtV0bCJtqJs0nMZUfWhcpegi5JOz
+3VwJzvAbzKJfTl6dhqg1pB+RNe6dchKWNVBrjpVG0mgqHlI69tebmVjW59TUEExjhCDo/poZM+/
JpceCkJaGFO5EBvvepVswLd6C2Xh0raSW7Os28KHYZMizr7IPoxHwXlmFc5KgVZKwZSBVHxXzaKm
tSeTeQ2UOs++r228mjuyCgxuTGmK5zFptPbzDFDvE93MSYEW1SAQVFspJy12SooTDUubRi72Eg3n
huE9T+PSfjexVjF3HEWV+nUZ587ax32sYdCQLqq5k11b3+tO1X81kLnjlp90eTcovf6FgoJcAwvk
xuwbIwmM3+h83qFtlswOOzGDfPFlubbutQNv24CnJsbeL/oyQ6ICkTU0w+2mfjetyWxRkK7KIYiF
GkfEks4Xm2yvCCjhxh/cGvHawF060T8SQ+rcL2XWwiD2cq8JF0VZv9fOqFp+M2BkFPaap5M8OvZi
XM9Sd/MQ3YBF281KOasHfbT6K6EhlRUqTT6mt6XurE/92HTmAQwWaxzk0/ypL4F2BoPUnSFIXa8o
mZGOjLvogQmDRrKwyCNgaO+xb1uXK9TEuH6LJF4/yiTlKT0wvk9Vk01aYNoT0ojzYlRKCj84Xu0f
tRRd//ntuPd18RGC7mZ8jJ4mlh6njJRxZDeYaaFFlVOZUaHkwxRKtQBfaCzkQH6ixsmNQAb6Nh8c
rbuQgZ3JPUg8LMzaN6Ie9Zbj3APmulpyo2mRV3pblJZkjzCTK7+180s6KWeGArGI1AXDkKefivFz
IFelIjmLEauewmQu4sCJY3G1gF7cvf1Ot4z/JJOgr71V0CD/kQ2cNPgaQ02adOqsqBaGtYuR1N8n
U5W8e3uUM0WATU+NKh1FTpBQJ+WjRlaDOjSTFQFnVlYfFlT7aeZMem/EU7+30ej9/vaA5/JV6kdk
rFtLCAjNyXOBQ9XNEShlxBnnbOCAnvgdL+T1M9BgKi/d1FtxKNSR3nI2w2PVZFWFRS2cS5KeVFfO
vGMXijT/wStgXo9XTkVgvI4Uh5DkS5WXFkHAGC+BDLsDe+2NMuj7QS0CWY/jGNiVq65+IYS47WJD
BctU45W3WxI4s3h94LAccbG7L7pAoNHPKcPnvpmoYxf2KpcQZ6vRYNjTqd7LYvQr4mqbvlRYOkWC
K6ypy89mMirz56nu9CJozdr6guuDyc5WsmIF+93aSArHRDkq0tv53lQq6DBrL1sCjRFFGKLnNlN2
he7J+JpPideb1tyORkJhrQ/TljZGgTzr5D7EQCeWJ9E5brZTxqp1D3NXpo99qy7mc68Zs4G7mo6Y
OBGYlgQtJTLkXFJuhCQsW0+pfBU6X3xopIKvLrJL/bXniWZTPt4s3O7zShvmK9ACOuocWT3T9+oq
xQ5UVcZDaGYGutRuriragcLrXISjklj2PvNmrQ6JGuoBlRW7a6662SFGTXQ9b+9HW0OFAyZCl390
EIlTfNfqiuwG0nHX7pzWbFEMwmsbvzgD7sZHk6T3YZ3Bxwe5LY0haId8XYPEQGbdtwVteqoki/o4
V+5Y3oHFtt6vlpc3QepBOd2NaaJVO81LGjyzUUdPfJaQZV61Y7O+zPOqfYqR5eHuqto2uVU0R9Q+
LRgOa7NqKkRRsirrD2DfusfBM5uVLBZkP4GFPm9/EeXCnY5hDARNysOpv8TK6tKoSlplJ8c+k4GD
3hPZ/WDlIqhbT7xTDLfiKOXgl3tFdryDoGgW40Pd2uWQ+JVnT9KXxVB291Wcdf2vfO3rz7aa2cTb
lrm4N5nmJrfIbmKuSPJRDAHgk/i664s2wzdLcVFsVMtG3FaTLqyrRbGJ9OFZV5+8uuxsKBi6xT6g
l/15nAb7um1n3TuIRcthRlfJci1Lq2/8NrPi8TBVubaG0nbLL0MGRxIVwdFM/XIujPeD1XpfyQvy
97PX6TcJvTIlGFKrKm9bF2Sp3ze14l1Bbx/uSnOB3zcVq5NfoSkv4kAUlNb3ssy5aSsAvE2IM+XQ
+mxVFbGkTnfvixRBIoC8NUJgokvqNrDHqnkxTTzP2IKl991MqpSzZlxbc0d0otIySxKoJYgKaGug
Q2KxkDxsxqdBrc3iVi11Gwn6cok/m1W1VkjVu9kXgiqnDOzSWj94FJJ/jWunrrsuKecPxTq3w0GB
Ky4RzDa2z8znrNgX/Wg/Javc2BaqIymd1FZ9345l19Cbs4wfxMyrcrdM3vB+qlFC9Uf4yequdLOu
gIKzOM4hdoeMAkmFf8O+AXLwUyntdoGdMpuTPxqVUaG8by1P6NV1dZBSldN9A63/KvLauj9kovK8
QKIV3QTq4iVqQMxb1TdzBtYqmDw1Y7IGCSFj9QYDZL5ixLusaGPPVxW7KzCeKQ3SISyZmVTF2htT
OtAP0OL5ZtDHIQ8o1c8VFNSWrqvTyOnDmPUuTUFPFx/yvnH0kEa8bQeaRbpCr6Yc/BVrpS+JSEz9
YHXJHMb52KIdBtkuDWQi1KjojXncVX2vDEGxANCJZj2hoKmNcf5Ikmo/V/qQ9hcaZb/bJ8e3MHZe
v7tYcM5gRp5UV3vLnmprsNWoipt+3KuKI142Kd7O16a0/+6VuA8ggWLU0FRyT8kDLtRZQgnqtftB
dgU0EkcdcUacvfovX918NeqgUDUBMOO0e3x5mZ0U9sBGRYQus556w1i+aeOcF+Hktub3ViMsvdCk
OBP9QFsBx7IVuzfp7+MRG6+eNWtdjciKG7nTppry2URBxUOK6UKR98xQKBJtqiVY4Gzc2+OhNkW8
LC6FgUyvFVNInIbyUOBWvOyKAXrmhQc7E2vRziLoQPoOZZtThAQCsjgdKa4erSNYPrIk+26VpvWX
G+VojEIzQqdnA4FrJ5FPjudYV3aJipiEmt31FodTplf2rbXA4RpVtQ0Wo9Re3o63zj0a2KbfYEma
S+oWuv8Jy4d6V+yYmapGdPCrG2F2RdR4wyWpnjOB1EaAAQG6hXQ0Xo5HccEM6yamWBHEQ/dBp6ND
OVGKx6JIzA9d56mxv6SAci40P84Ni7QTGGfgLeB9T3anTCqZrdmgRprRqu+ULIfaXlrZfqTcZwZa
ATTSb7x87C6M+zpqZkGgZ8nRgMASD338uLLshO4IVqfodffdPMwa2eNS7c3Bre8nLVYujPc6v2K8
jaAALI6Ch7FN8p8m0UzR0Jzazoi2IJ4nkk3odka2L+PmOfYq+wvJb0UZmhPq7dXzehsCegBnCxaV
PYhX8vHASj5CfTVsPbLLZEVozRrCWS9c6pXqcmGo13PJUBux197SEJLI46EoWhV5biVGBFBqDctK
JHeSW/ch2cxrCoNu9mg79oWNf+b5QO3SAWXfIxt5Kp4x2otohjVXo3agbiV1KfYYxii+taiXfCDO
rJntJEP8DP4WDbKT3d+OaZPhEqBGsybtLnCHqfrmOYa8QzTf63bCzawLVOYzDweIGNoAZ80mv3Yy
YmYPAq9EY42WggtftdIMya46Q1nerS4cba+boEgE0keG/AbOAMu/48nDT1MfG2vQIkxW1t3a2/q3
TcbuAHvQvO5RrAhgbvSIMwxUcZDqDd9epmfeLfDK32h87iXUq4+Hz9KidErSu2hEcXDXj9zJhZ3H
ZFFrHgyT+W9sC2xLoS/CfKGP7Z3cTlVBq7OS6hqNeq8G7Vo0SI5mY2RZY3kBVvd6EpGCYoQNi61R
BTCOH200+6aaSg8OI32YnTZK/XaqHVS4y+KS2cTrU4ahWJ/sdFJzesnHQ80jIj86xH1KdY3W7VZ8
l3Zxu8T1lYwVcUC83sV7W041teRWSy/ZVZ6ZRGILurpbdIGgzcnwVSFIvJsGDqVMzL2jZvGNXsKL
Nb1RDUEVLFdvL5rXNyMEeMJ2+vasWGbz+HFLDfkfFPOMaN36SeAuRaiPiXdhaZ4BQTEMbDs8wTYk
wukEak5NhbbLzQim0JD7kyXEg1fndU+uNtU/wanWD4uorUORovrue3be2pu4h46mtZF/ffuZX0/x
dnHp6A3wil3i+eNndtcCiTsaQhF2is2tF3PoKbo+XNMFdd7R8MwRuPYG3zWr4vD2yNsWPA2kkfgg
OOAboK53Ejt2JRRc6j0wpgBCRaMq5nBZDfxRrXa43rxIgwFu+9tjvt47+gYRRDoZahj/P729JLwQ
rep49cta7GPK2pGuCmundeISlOjMUMAvtiCSOwwJ5ZOhakfKrNqaNGbX3seZK+8LTaKhUiv67u2H
OrNsXbD4YG093L0QczieQk1I0QiNUEunO9CFSmzRFbOaSrtwpJ9ZKlRVTQq6cCHgYpycqdQaa8Vq
TTWyZ1IJ+CcQUvbzkuf63s27dgwsOeTfFnYsrV5RF5dCynPPuQV2zCDANu+UDaDPaZlVmLlE1pw3
t/AA6nAZdfXCEvld4DxZl2QY/GP9ZgC/OvSg3w6JvWiRNDlcfYGAM6ySoqaQQf+xbEnTl0n1oZLp
T5xaHnoUnWF+R7XO++LZrfFdLebpS1yxg5CpUar7oaNwH8zpJnA+0cN8dtO+Mu+nPE0r366mNvd1
bRBPXk9H31cHbrPIQH3hweBUeClS1/qqJOiR7VDNWJF9Fs7w3Fv5emOIQioo68HFCFuc8i6hI8+c
v0QngIeZ7I1ifjLhVu42omDpRQa2CxQTZ6TTlYROMLWEAK7bcOH8Pd0yyNuCz4L4TMxgeujPHS/k
HHioJmAARONsd08eVM1DufBHrXHmC/HzbwvgP8/yptUOVZNsEjYXpd6T7YncWeVSdZ0pOuf0AEWs
iftScWb9fi04swOvn+UNsghYKShJln5VDVtpfGv0zAcybPd2XoHB+PC90P6TNMX1IJ+avvmSm/Hi
3HeghIMeuPLLHOMR/6O3Su9WnaRQZ9/tUtumMjZZyC2OllaEqGxY6YNIZ4s+et8OTTBv1lJBUtpx
AgfdUb+ui7fiaYjGqdzPpYqOq952/Rwqwi5FoGwMKR+rL3jXKpaGydUwq/NnS9FTgLSVzQPKynWT
MM2ntn6cpknsrVmOy70ZV1RqBEK03pU5eZnx2OlJThqajAWCLIQ1bUQNM0sODQUg+wrozoJxnktd
++Pbp9jpdcCEoFgL5JFDDNjYKUMC/ZdSYY8MUea2bqQp6JcdjDgeypuRfvx4RVlV/+I16Zxcogu/
akAw9G8aCFEVsDmgrMfrDmsX3VQUe4wMt0+KwE1bvI3SqUme1aZwxiDF30S5tiX615EmFe0TuxX9
9apc4Wf85bewLUki500xmJjn+Ks4Qw5QnvZChF59H+RUov2mEPpPzwTjYLdVG5iOSC4c7K8iEl6A
R08JcxWTwYlgj0fFDY/KZtsM0QR0biS1s70HraLwiIza1CG1Y86Uu9MlbtS7ak4gM3RJJ+1QyVsB
ikdLkOt4+z2cHgW0n7jNEN3l8CFKOjV4S+ssz9DWXCKzbryHZFDyyFUnI1w7UVwY6vRaYSje9sZW
IBIhENp+/qdUuuSgIF2aVoLcIb8yZVVetyDyDm8/0LlRtkIPHclN2cE5WWNV4a2xoo9qtJZDFaZr
AQm3Ly9xPs4sZdqQWAbhHERYhz7d8cNYSFJNbsGRncGm3HTQVZT3XLFzukEL9WJzrIfy0mTdjad0
9r1W19OFQ/z1PuYbMD4h9Dlt/GYSIHnMRY2GqYyvAOFlVx2k2X3mxE5UGP0SNHayXri0X1Vlt0mE
/7uhl4koKTwdP7cxIsdXTsgXoqgBYkePHcxqFXjW6X6oZzUa26IzacpQz9b0hXbcaKq8g9y2sCbg
ZP86Wob8NTpoqVz4asZp2PT7q1Ekhbi6EYdPU8My8dDzSOUalVqp3zT5ZG/NMrf75qxY6oByGasZ
KTsaU6HYmjKAhLy1jtSxN9MAEHZSB+BEka9a2qnOfOGISr/qJYFHoEhMK30bRbI+MCTlvCBOJ/uz
YQh79vsWXflw0DvxaFMXngMVVMdXjIZFiwh4N9IgonPxMrH5H+YqzXs/3iIbv5ddVftqok6/8NzI
yAekk2e+JWmH+CXI+0cTyf2v6iDb/EIke+5VkYVQ2GKWqIycbEXTbuPMk2KNekuL71Wrdm6rPMHy
w1wL70cNTO8XxsZDv3ea3v7w9gY9cwhumqkku2gPIjJyeg545CqC7bNG1GyyZucsuvWrSNCv8M2i
IgABfRU/dPmQl4HgbKzDLYb4XMoZownNlGSMb3+hLQI5jlAMXPAwUfO2eOiVUw7WT2jbdVKNIBVO
Ck2kJR+R7sKvTTNQufZlWtD70oCAVeFiGhnBpaoYF4rFZ85hqhmwVQBXb4zYkxmZTaVO4qWforbp
czAO6rJTlSJ+TxzYXjghzxwcTDlGpSS4qN+cHl2miGOyi3WOVnpQD50saKVXXRtMSate1xz8YVXk
/wLL/8f3+T+Tn83jf79P8c//4s/fm3bpM3bayR//+dD+rN/L/udPeffS/tf2q//zV49/8Z932XcQ
Nc0vefq3jn6Jz//X+OGLfDn6w66WmVzeDT/75emnGEr5ewC+6fY3/68//NvP35/yYWl//uOP781Q
y+3Tkqyp//jXj6If//jDIZr/jz9//L9+dv9S8WuH4WV5qV/+tu9f6u8/xc/T3/z5IuQ//lAs7e9s
RGRHaXCQERnbjpx+/vePzL9vEjmbTz2ojU1V64+/1U0v03/8Yf2d5AnGNnpCqFFtd8Eff6Nquv1I
//tmIQIpgXSCSGM7Df//dzyarP+dvL/VQ/XYUN4Q/Pbv8sT/bhJOCYAq7FV0ZsxNd+PUnhLlS70A
bGsRkMQjeAtl1WWwmEijBJ4oRtNfqMcJamPWXMJl6aavRp+aMI5lQcUcQc81aGZQdqFcOwQF2gaL
cD8xkuQAiEgz96hsF/ssl7Lawfqfrhqpd+aO6A/p8qywlQkQQYJoMka7hS/7NHnohdJke6rZSecn
LVq0Qay3KbgnbV05jkEnR83Ui18etrifxrait5rHrbSuVic252Dsq6bb0cmN1YO5CKU99PmwFnAa
0nh+T1/Bvp7EKOaAl9//P/bOY0luZMu2v/Ksxw/XoMUUQEQgdSZlsiYwSgh3OLT8+l7Be7uKjJeR
YVWjN+gpzZIIAA4X5+y99idGG1U3o/Tdp7ZerCc3YzVJqrUuvwltbd8IPRDoGbNpRmec0081B8rm
/TKV2r2n5iWZdatFm5K36/fKrHUzVn7tfR1rM38eCFV941iywi1ae5t5a6eGZkVo77c0qlmq3tM2
R1cLGBzEPBrh6pthpm71Qc9o8n+AIIUEOdVsQll8Y7LeIfMFh5h5HiQlfXMwE6XVRITU4C40tUfE
BSTNszQUj3qVIUcWgahmzIHWyFvMJxQofjlqBLv2eUVlvhNbdxhJ/6HbmGftNQfZ9huVJr2gh22V
7b7zVp+SWiktuoVpZ667Jtjq+2qE/xIaZd+PZD1btGbHRm7VdWGk81HlMx7zlSo4MYc0cMSDaqae
12m6FbnwFdq/CDfz8C0PFrO7HUWmQRyBxfu86pr/WZmz/c3NFUU0OhPrB7vUso94TErcFNU2cYKH
n4gkw3DYxfrdhmRiGzBjv2/mnlW54XR0Z8Ny/J6pVlUPou1tY0/cG0cFVH5L+X5AMmfHw6IcGWmV
tS2hOfKAQ+UW4s7IgYGEBWccZBuyGd03nofX9tij1684dWVGrBaPbQbi3SPI2iMK+l1HYgfrCsKX
eQnbho8tmpB8PcPcr+ww67LlC9ZI6NWIMYs+Tou1e67axYiXtsNj3VWu/1TnRa3trYn18Mkg96iD
EVbPMEWlPf8gkDcormVPteMzE9ng8yWklndT9TrekGoFgBBDBOzLELOrm+4VHgCSrHp2bFG1Lcpl
5yHLMTRkPqDq9sAjRm3fSrQuZZaVh41gl2cd0tH3VnkeaZiu1xgh+3yHHrtlzRUvzKqTxcnU07B1
9rK3UM4ypASDPi48exti5Ey2v2sW5VtxUSJ2izUO+j80kTUNQ2XQkN+XvtnfulOuPntG33JQt63u
rZgtekM5PGgOZpr0t0ih7Wnvxrwelp2JKN+ItUynzjPVx6Iq/pwmrNAu7w2z0YtkQXt8WJC4o8aS
+vS01W363ORZdyyyDMhWCkU4DcKR8X1f2WUQaW1XfxpIaiAzAUbcgnhZWF/8tK0Phdthd5+dhdjl
eeArWon7iDer8/2ogE58MPJeG27Mukzf22Iaiuve3DY/XOsxzWLDrdsimn04xvy5yReZqXJ+XGVj
WCHirdSOqlUINoYdIoQIlUeQMiZn34h9U7C7LErlJdnmEhIACblfrmU6LlPsYw3KUOT6gwTlPHn/
Obz/rQX87LL821L+6jL//+MCzoJ6fgG/6mv5/f/sP0shP6tvvy3f/N3/LN/evziGQTShnkZdDRjA
n8u3a/wLHDtVY7oQR8jdsQD2n+X7uOpzXOHc/bMKdyz9/bl+a475L7ryxpFExDfBqzb/zgL+U+Hw
1/qtIbBAt+Gw3/v9vNYVIyjbSsgEpurDkm+YSWzstMtW3K2Z7j0Gej/egbBQbz2sCs+IjURUF9u8
rxrDjdZ0WSNSKIKDvqFUm/TU+ICOqo1/eaL/2W78ur34WQR86dednCZJwdKn3rdFIq28ujHttbkV
S0f0LlSNOwSUaaR3gcOW3NORG634tazt/aRh18NWx6e5psjiuJ8s1tGJ7VOzaGOLGv3Bq/1lBx/J
enPhlx7LBy/90pOSqV6PLtOiEMmYGn5kdWOHW64hScET+Vdd2vmNay/1btpoiIZOarPRaftLvIeT
qsNfb/GkqIGXJg0mct4THSHgnol3jjU8XTu/ZRnp8qFK+rqRUT7PTdwYM6arlhTH12/99zPjn9c+
bj9/LdvU5BCTWWqKZFMZy17jTsVThtPzSkM1Fzmo1t4UVrEG4eBhuX39mr+fiv665vG3/FIqgvyu
mxoG1gSpZLWfAU2Eta/kXZ3qfKJ/fswvDb1zt3U8Jf1yCZ+2QqVvs0gmI8tvtqbNd/Qe6neVW8wJ
fqdjcpmYoiBb9chrKpWwrxj2frbdCznHgaMBfLbVcheI/otqXXtfF+Z4jI9OLxQNzePQemHIOceu
wS+/UNNkjeV/LhNTlMsxeqPcuTQK9pLyamJturrGSyOuiQiokMK7+Tvq77i2jDYgHAnwy5pmWA3J
8DxYYiGkZDbM+2YblxurbVbcwgFyvtbrw2pZhwvV1XPv7fjvv/zkqp+LQYKjSbZ0oZoZUHnH/zMd
VOO9ff29nQAa/xoazLS/XmLMRSbZ3NWJxLp0TYBSG+bK1xJHNsvNxI4pNEkyOGg9JpFNrd3V2LVw
DCpjCvVlNJ78rlh3Oajbh1q01FzAvH0cVGYnWZOPiVeuQ4RGXgEjyNqDhTR/tyz1dHByI4+MfjR2
Qq54Qc0FnE9q7qcBLK09je0VYb74nxxuuSNC6MbO7JbWNhpm2lrfewB+d5jV/f2cddbfEir89ShO
5naAJRA3MfEmCrRpdPRpxqu7dejoV2//+uM+N/M4JzN028FoCdaFx+2V/R7wmx5TmapQ5o/3TVZ9
nNPukz3kKp4tHKt+Za0XXrRxvMJLw/9kxsWoOXp2Z9eJQE5D8c0pbTeabcPm3JNP3ys4i4qTivTc
2PdWQfhYY6CJDgbOg627OHqyYWC4VC8/+3NOpuBmwU671Q4Pu6ms23kTEzvDvqiSdXUQhin7WvmZ
3LWUpjkr1PNOMwROpr5F7U6c54WJ8aSI9uc7t09m40k5fO66USdZkBW0rGgXiAleRpel71uLwj2J
jsTl6vQrsbD4CIIC/+D7BGi+PiB+b1n+df2TmZnSq61xqJWJP09eZHAYi7NatjdK9yUbVPeSduvM
THKsbPz6mQPR5cuafJnQlKpQursui31An8Ro371+J7+Xw/66k5PptQOeu6VNIBJBNz1OgVTHpdAC
3qAxooQrjV1prsbH1y9mnRs/p8HVHCqhOZNsmEBQXb95jo3VpfW89dp1Ni3Y986CU17QZfTCsZPy
RmY6HrZhTJcxbOxAEkXDAX4n3AamvNaLu9KdeTrFkLqRnHxxt8gOZ61RrvpXxxzSz5AKDMKVMMN8
wvY9fsr1KYurfMD7iaq6AyaQ4y6Ho1aSYTd46KpXlQfi4KaYbXV/xB5aB6mBXs5Hzxyui3nXj3Qy
rVSa447uSnAl195n/1EY2rYjRBkXqk63eoldtmgHVxFpEWM4GR+1Yw81nD3lPWSOX60huvXypsAv
bkQLAnhs8MTOfFztTlCu0aplN0AMIgAaBvgnTHbeTTHSm7yfAmXssK/bVkQcdEaoHQdC3OdkJbhR
kHutu8sble2tpc6GA/HI7jtrLCE1rKrefmg4Kr/OZRHszFTznaRdlfXU+pxrQ4w19m1XugExXIFj
7Aw7LRouuiqs1lNl2iFpVN0zRzEMlkHO7WFuCLZuV/lW59yuwI8tbeAfOcInoyWvpb4RbKGWwqCC
AhV5ohsylp9L6iDvyFsTD4Jz91Wr5HBwMpNCDWVt3jxV/8YPJ9nkKydrey6Sfu0LLVZm0BECR+jz
YRPKeHb1iXL53AiM7rPhige39ALtOh+c/juGVPljLpvghuDHBn1/06sdm4R6Z/jORA+7oPEQtQrj
dZQ6I3ZLo1v8d5W/8ZYNaOJvjmHuVeg0po8So0Djqm0wAykV2ALjhhUIuPCTUT3PGIyoV2yFjUm+
Ia0jzImxqOBH5tYzLI4psXzRvS9VWX42hOt+rWyNljeZK6t6T8Hd/Ro400Zkq+0uQ1xO5pI9uYWl
2shoNNpKBPuw4TRpmb6hgVJ9yMxaQZmWptATFOmUrC1j0Pe5m0PvUeUEkRPVxLgH98B47ET7XHiN
/rZ31sAC+TeJLoT5PaWxi6h3DI9N8CdIoWwZ1KhDNPWL3nw72pqZxcVAkT40ViXjuXHcmFxwOAJd
gDce/3RcWlu6MyhkDVSXKk7mJYenMM3K7VOwOm2Lk2kj7txMl+Ft2zhKhTSctHKvjw2UUN/OD/Yy
E+9k43h6ygyGdTSmPmNdwkck9bkZQtuZj1U8o3R2XU17JPTGrU00Alb2S9825QNeZ/ctyMbxudMx
Ju3A8TIMGTlZ7CwWizUBqOVTn+c/HSsuMXN8ai3+lM57m46N+qHRvfrqZ5MBHGSdnO/EvLhFZBDz
RGmqHaf3iC6gRlCvDr4MUz/kkdNb6nud2eX7ou5BDBAMZ42xtJfFDg3LXo2wxVr9udWz8X5E0/xx
XcZxb2rd+I6aSYMjKEVlPPh12uxSR0vRbufmvd/7u2xpqK5Rfil+0PZudjTkndDPneYaP//ybjAq
il1LWbWfScikypdXetcmZl0hUIb/J0mL861PUz8u+Q4p4/Vc6flVO6QdZU+IBU3iL7Km17aWMGJt
6ZlQCoztiwi6ZkjWnvy6HXIM7TbtN/gczAkVoDS5MGkOzSest2t1rTepfleMiHrbEWpkSNxM/cHG
OblQhVv9WwMA9rCjkwSQWpspzWVpcQ9MV4t5kW3itPPiIkuqizEKxFZSZ/O2eK0KyTwxrEUyQdSp
jm6V4LtTI8HcEUetf60yimgh50lHAKZbxi8tO1a19xvmzrDxjKyKXApid2tQ07mUbufOoaBhGHbK
yw8k/PhE1WiN/UknN+fzJPHUhLI3kdQEVVs0oSsE47mfsDEyhTNlRkUb4DjU89y5DRabz/D1FfDM
gv6ze/vL0WBYj+KizjoeDdCxtZlQDAE4ImIGI/D6JY5HgBd2jNbJnqFBujNh6aw5C+CAh0tTxwi3
jAue5zM7n1PngZ/O+VZ5rkra1uki+jHv6q4Kbno5rwAPLnLujxu5l27i5AilpvmYeGSoJF+abacP
+nwvM+0ua9btFpo8W+DV6CIX+AXOuvRSHtvPZ/TSZU+OVWqpFsqWqk6qVG8/CL/ghlytZLrWpL09
FwCK85A0koydAGFBEy7VtLZILKq2LkpbTdwOsjtSC9JC/KC3UX+o6ar4Ye9CvzqU9QSzRf3cZWgr
a+SmsG/dWA7l1LWp5semWqZnbylSgTBLERxAbDJFcNg1aWilfIQHnSbs0bLZEjtv+mv3ZAjsn7TW
O1IOl6GfniCsiA9qragV2aqtL6F0zw3ck1NWO1vwBZqOjf+wouZSVnYlU3fFFmxdUs2eG7gnh6xl
rPqqreo6oajb0TJbrSQr10uq659Z7y+925OTVLGZdbB5pkqWqqaprQQdr4DK/OhksMJE3b+VjoSj
AzIJoEdgR0tquddjx547qIt8Lwxs4T4eg7C0a4cq/JwD0yqLDw14nINmDoTuSeQnpeOVIXMPu0Nc
o9et7ff3elfaFz7vMx/gsUX665GgWwqva/2+ZONmRkupka2h+BRyrfi20Ki/cJUzr/sUlZd5W6Fl
bSPgDln2bUYLL+4qdt8zecQXpsKzh7iT960UShhpLTKxnC3fd3NuR7KwqM2i/vdij+UnWpxyfVSK
CFNkinCy/a086CRQfn99qjzR8/x1+jkZEx7Bw8FEBSXRRkz0TbquBzNQ+aMhhuKpzeCujBQc3ytD
jRy9LeeubCvnaWtFG62oGJMmlZdg3ecOYicna9VlRYpIUhB3jM3fl/j+K92Zw1rWWmRUNWjwYJ3+
Wc3kNE6cao0nyoE1AkwvM5yb+VFt1drO6tL6zYVne6Zwd2qnWGhspcWwyQQYR3lLC5aonhK9Uwl+
YV9sQEn6rD5uZ4L+quUcepBpu0AXmi4J1s+sIafeMS93ukr4IK6dtdQfyslO7xbUz89aC2hinas+
JsY349Wr/FASVbd//cbNM2/yNLFqhRM05aNdJClB999Kax6cfYHdwsi9ubkF8eY6oQOxsQ2ntprf
D47dfx6oV7QM8nXSIaAJRHNYzUGKedtS7RZjLmgz2xPNZw9Q1AdKfzRa8bJM4EZ6mb3TZIVaCuhR
HezcfHI/aQMLi5w94lda20rZodnqEnv63HM92WAouylrdq95ko+LyakyP1aKATzvxmXunXBpGceh
S9yiHSo9Vd/yvqyz+PWHe2ZeMk/KFRvG/MG1tiwJlFt9crNl3a0awuSyKS8FcZ4r9v1cQH7Zo424
9rcKNltCLcLar8IVT1J4JNMcS6PCcLHpAKC90uzmxzjaXQyvSb19/fZ+jpEXFqlTARSVEH9d20E7
FEWurvsGBYRe+9unFfvAXcOGCLgEuoJIY3CzrzVxquvGhIDOkNNCUKaeMVMNlIey2JqL4F6taWrF
nbNCkHPmaq9RcEmsqjAQ5bH6fRG6Xz3bRd4cghFkeqSZ0AlCkwHGjIwe586VRnGP+DYYDq/f4rmv
42QjEQwzzSwpyiStiTaTYmvw8w/brSX9PioLUT4TU5ld2K2eaW+c6jTR2VpNTVJsIsztu2UNT4hi
ek6HJeL7yTj0/iz/AE9wSeN7bkn72cT4ZejobrkSMEWHSo35reGP45MO+5ULomjwzKLZj3Dr9jIQ
n9PN055RfOjhyLf6+PqzPfd1nKwhwkjlUdgpErtnjJRZ7e0K2ol7s5LFhX7MmUucGhk6Oi7+Mqk8
oRM3XqUwTiAOFPWNdAkyff0uzowQ46S4uvlKVM2oZclgVRYpaO2047AhbpvOaK6Wdho5X9va19cv
du5+TiczBGUURogt52jeR/6su1cB4SDRvOje7vVLnNmxnWYh5Z5aNoQKIiEUoH40tiM5RkHCGcC8
HNIBr+jr1/mZFv3C5HHKoQqG1iEmhYkLOLy6KZuVAmGJF9xGaXKnNEu7G/1eXPf6+GBwgngkB5N8
D6NuPozKND4TGy1ZQ4zvio0wibFGDfxPf5fNpUomZL9pk8i8hXKaiY/kUbsgJ6GIUINQ0axpgNXH
TOy1bjjk9VEx1VTObiKmgbLSJB5Ww/lKRtpKAaEY2CODV5nqzAp1L2/DsWZ/ubh59aR4vbtUdOx2
yI67ETgfIncdih2o3W/outu9xxH/wkA797meEtJxV9WIGUz2AD4curxUNcDIoXNBqtRQ3CRNg7wz
9aTT5nQ/tVL7lPXtCIJQ6snr7+zcWD+ZDWHEVsFmGVnSV172BzQ29XYzWxmZo25EE1C+BhaNPX1/
/Wo/fR0vjZCTLbfXTlo9kK2UyMHT7zy3r3dWqrak6bvual7M/HCMPuds05ux7U0Vbi8qrnir7TCF
fxvR3H8f5MSl9BWspdHp9L09w5lGLbT94dJpOXYISxxG0ow5LKJDWuv6wmd07lGd7NWDKegBSI9Z
4i1LD8RR6SET0Xq/Vc7HoRDF0yapH73+oM6OjJOZdCVXqawanE1mxYkRknR/0OWwfvGmdboppmK6
nlzR3+Qyz9/OoqpRfZV93BYouV//Bcfj3Atv6tTPWYqgKDSQsYl3lIOt8OgBWYHKef1/P7fHOeVl
tH0XQGtkL5AZGcVx0yAIZpu7nUdgQBQsi3fTaIuJpGwrUce3Xgi6xP1beIA/D12nWABy/2BoNtRD
dEeiaBgXFeuiLGJwLpfyVc9MuadMcmp6JdReLU88HOXPFrirO71Pv/b+pqaIE/6lct45YdEpfN1f
FYoi18sT4aH9gPi6PlnzBgqjG0BL16l58B2p72eJGpKo7OJJmaO2K9yC2pHblDSJ6JygkIXuTMS9
db06pop7z03/4bM+Dq9fNiQoi61h9VmuZafKp9Sk2m5spqQh5RgfXh9LzpmRejKFFatfj800FgkO
geCAAhkHm+47D/ZoX/IonNnGnVqO+1nqi2cVXKIv+2tvNpDhaCLYm1DWD3DXTOiTxrijI/f3Us7+
GqMnkw1i1xZ251AkvL4hcmGOXDNk+wjPyCV0xc/9zEuf+MkcgxY4m2wZcD71tBxib1sdpqAzH2XX
QeLJNCte23p6y3XbK3rseYIluY2czN8QGytAKLYBaw40L5ysRca2cseIGs0Qdx255q+/3Jc/JLrq
v4+fMWiHmdZbQR3WoVg+k9Gylt66r116aF6xtYd/dp2TPR9hNprpZczfHcmK9NKr9WarA9TIHKaj
vFr/Xgb6/7xXjN2/309QKSRirVNQYxyxSIGrCrU00HbdLC/F+L08czunKJKaXutgbGgTpmlOd9sQ
2HdDq9YL68LLXxvJk7/fgOFOqLGrQCUd6UYhqQygOcmgjP2Vpv3r7+LcJU7mDNHWg0VqqkpKldGy
M33vvm+2B9wVl8x7565wMmVkwTr6ZLtzEzm0pkbUKMzqbnucJiC7r9/EuYF7stPR8mILAjuokqxN
hw9pqjcIrkG0unoPqU+mw9Xr13l5VwK65Pf3wU/vllFYsAEd863bN/fYmd3QqDUZTw0wTxewxOtX
OvfQTqaLzWVhmdFEJ7aiam0qTMOl1xq0I/LgwiXOyDPga/9+N0NmKoD5U5lAWRjZ1S/ptb4UWlRO
yjxg40YLf+yImfQpIPIZQ9gB2rjuKt/bSc+/uC8/81D9k9nAzx3KAopjdF63zQK3zx8w1XSL/sdS
2e47n6NFEZpr2V1NZjoGiDjGz1VfG384Y9/U0TTa1tdh1ebrQBACQb+8MkJN4LmM/MygHfP6Czmx
XP45mZwCC2qtcDjjo9u1RlD85aa/Xe0ReUS57M1OdLthoaSN/BBhr1v7UW8BS6dVP+4DwPWhLR0n
Rr613hfYAMNZ2oqOutd+HDPDPwwOUM6pSpcd+sstrnCL7Mqj8XkU+U03w4CdgHzWPZ6MEdADGIft
dloz96Ob+9OhgjK6H7PuhtfYHqZBC4CeZub9ovex0V2aKF5elkmx/320yKYtzcZgtCCxMImnXTis
BCXaW73jxLiZP8hQ4gDfdZeYNvZPd+T/u2ZCsfr9kqg1iYxfcqL9tkBH9DzWUEWJwCHUkp3YFi/6
ePRS4SiPGmAYd0ZRT0CsIRZ0O8spipgzJKofn7Z8h00h6IzQWxqW1bncVNg5VnBNn2iKYM/uQfpn
lKQUzxYog5z/qIDqe1grtPQwCL+/MqFOqRC30vItn9JuDnOW7ken1aYHqobWW2kZyyPJCs63vCVc
9MgUhp4w9IV7B/O+KULMp2MelZaZPlSBBkh00oL5TUb7eoqzxq3HvZZ9pROtatwQqXmvALsjr6kE
fR4TE5FnmYRyB9vQQvO0qAV6K2bGQ0Gna9kBg8/guvqeTMZtoYGledom42A1hEfwJGak0AfE9d2l
mhMvnqN5cbFY/adu0glPGHzElNg/Ano+uJxWftqWftbB6n7AtPZmcPP52llpBfZG8NBkUL/9bTWz
0O7ykZyx1dXo3vSeeVvPSteJPcjtiQD4Hs0D91d8G6U0bomcS53ItTDZxuiQ4D23df7Z9LqeFlxa
ItdzikrmOwuo77MztOa1zFW7y3O/bw96pahXwHODcyxm2EGR36TEoGvcTjGTYBL5rF/5Y8VsYEQq
HUsrovO+fK/1ZpjeoJ5s35RkOSBH8AOZHnVEwdc2hS0aweGVSQZprI6V4aaYU5q10vCVZN18PwSa
/KaaznmWK0fRUHOFB4Wb9JEPflnAZZ7BYJDckDtQWGZ/SWPSG/z3AxadMpq2rPlSjiufyiYkANQu
WyeQRKU1hjqKhQjdR2vuUUGNDOnNdOlUoHSgJOto8/NqGHV2Da7UfD8GzfwjMHmvB/xflYg9cgKT
ZVClE/WdQvpgr0hdQnu2SiQlvpOSHpYNo30gfmF+x7FDIRMbi7bccyxxNlTClb0cxGyT0WRNlrlr
ysy2Iyf3irvZLTZQyc6sP81Zvnl46jFWFSa5ABk0tuLONxQWCb0h9upq2jbdCMWaSbWDOIxAru01
9aUYbKhzyzhA3veCferTRY/wQK2PfrCu+O9k4B0mnWFJ+gbw3NLtJ6DFBC3fzrJZxZ7SVgujv8g+
9/pW7LVJlsdSVl5GptvrwfVEy7KOWtz6u2amE3I9F4Y5RQDgs6fRyxo/YY9Hd9Enh0ruxq7hhTJ7
21+CMh/fa6ColpCvwrsuTWNZIqGUDorT08sHF7LcM3ke0w1dhy4NTXhdZUTHLnibFb0m0NzSEqG7
FXTlG8rN9UGVmvMVuF8TMxY04lXSioiKQbTF+1Gl3jdg/YKVu6wWHknQ99muGFSNUrpFd7AfgmbL
mLXT5i6bj9BeS5P9U+YofY18ih9OhD8dKGnnd+RqDdgdSBTJN3Au+jiLdxp+uYo8D7N6jyxas8MF
qM8X36g5bgrXbqE1AQXgYhA6Hjb/KOQnC9eVMTjh9IAesct3WpA6276longvq4Wk3IWRVmCS3Aym
mmbScJhI/F1spVZtt1paY8TSwjmwqzd/2NvkVr/DNoPke9K9W2HNwt/nQTV8mybDCULyeLb9WgQ6
ohE4tlQXbCKXNtuUkLpJaWFmnCiWW8N8N9mQCUP+Pz8yoRMkXdqX5vU4boCTuXWUmU3eyW9BMM1j
DAVp3PdsDz4FdqczdZEVxBNqp8m/siBjOWHVO9wBw3e6WTaRQZI0NudB18HVhEE3zFeVRaZS6AeF
88RX36LSzAOCTCpG8hqvmT9H9abG7pBRyv8Cb+/Or9oPme4WXQz6IrhZTC37XvH3jAQEU0CcVPFg
V571Nc0z7BJT2RC9W7qmc5Uhsff2Vs48tQu2gi630h3vqVl6UexrndJnv0jPDt2WBZVwqXFK2eoM
NA/AXa1xEJQZ7bfKMNqQEo3+nK6zKZOhghtQWN5DZU3Gu6Kmo7sJPa/D1mxgQQAUCGgVUgFK0bcp
+1ai3WGgN3P6uOjSsUN7aIxPcJHGeucQcQWvJ20f+pToi6VY36MJPXZOg1K90wBhl0hX8/4b+S71
GvWI52p036L6QwaSH1cXpGNFZWp315QZqy0yGLLx2tRgsJfC17XYBBj+BtXf/CYvg+WPrLb79eAP
FtgyVzjdEMm2mFc2oEQrhCzpOmKXOtMTxSMgmF6qL0vRTe829nj3jSUJssn0bCPBTBHHGy8kCQGy
YeAket2vFnSbes4i3VvyMSqKsbAODca0rznf7ic2Bp0ZVrTzGqSM8AEwoWbdBgShFSrSgzQY6Ll6
xLKPioofXfPxFu2AEyKWs/AGm1qIKPC2mLpGhYtj9m/+L+RAt2DX4B8mVVYfkZbw03JNNR9f34Ke
OeX4J6cPn0AUG6yHSFK/8Z4Cd6S1wMkgMoMNMXfnXcptPbchPzl7iEyvREYyySEP1keYKPUBiP0Y
ArZIw8wRuGKRSP6jWzpl5oEgGo2uhu2vd8t0uyKnipgU5z2kUUT2KEcvROye2bx6J2eMMmWBGQHC
Hkqfed4ojK/2LI9kRHRXVZbaNAdZpCcxBv+oc+acUo9YdRaVHy/IUt48CWTqP6gTuFdAQL6+/ujO
VHVhPv6+O551u8+POLuDN1FVVBZJbnWViz3ZXv2XwfVQAg6TjJuq70DlVG48yHr5cuHiZ+oe3snW
XEfD7GpUQQ+TMb/LoHtG65TjBcK0HJmZPgG3dEh7IMUqNFnQrmQ76zdzO+OEtoWKrV5qe6FPn1//
Oede70kRY9lM6FXT7B70uWbFziZ3322qvw+KvD6gq5VRqhfjPmN/d+GKZ87np/zgURhasKR2ljjI
tqNa5gF78pWEs5Fzyes39bNv/dLxx/r9BY9YAnMLmlOC1TyI60Wu+4bvL4KgmH3ley/Dutxm3Hjt
tqtVmn0CWN4dIN3B/DO39VqabANTsGOHbcYxXvVBepdmY7HnaIOLKwseayKnn8RQf+2coNi//rPP
VDoJp/z9Z1N/F6NXUSJeCCTZzQipomoS8/7fxs1t8B47y/26gJS+lavtJCSYNbvaN3OCJmfnwTKC
5R5NTRcNqR28tXMHAMfQOLuh4CG//hvPzKTeyZNlvzgIF7L0wddK8cHEJBdbsMeuC1bqK9Qgyz+c
BU4ehVGDwDDN2Ts4g612uTTlHYeqKW7MQjy9fitnBqJ3sihskly4rvH8AymP1B4D90EuhMN16XZJ
unfuCifLQU+8iqXROj24vvZ+KC3rsZSEP7tQqy+U1c68jlMuNugLSceYj8krIPDOwEtIR6uNPZbo
+mCM/iVA45mF7TSAOe0su2/yRTtkIn+mekM08IyRocq/Eby3XglCCC9I7n56tl74dk8Z0W4nyeHJ
yzwhAtGMWoibj17QTQ/0Wd1wO9IOLXdE+t6X6g4DphXVXWbszDxfYkCB4wfCpX5Uc8dmvRjE7ZQu
xoeymi0MbtYMa231dn6GCNiutZV1EoIMhgt3Z8rCfbQGoqsLD6WBS1cGtZbyrmaNuOVhtaudRg+e
0NYVa0xgyoeMUL6D5TXiLgUqHPUjKZqT1iy73NOrq0oKxBESjAx7x22n5rLaCWwwsXeMfaMEM6Cl
69dLBcnjmH3poZ2saESZlMjHpHZoXdVfGRywdsx6eYyDt4/t1C4hyKy4zIXQrvti0N/khsFJxM/z
C/PCSejvn0U+92RZE2bWml1apYdp7gPrmOEnH+iRW13Y4dQ6wHRvzRjcRGCgtOv7z5M5VUjC3PHg
183E0XkVRkxAq3MflHRnLvysM4vtaVy3lWf9YGtznnSyNQ6qYEeBjtH89zrzv7SL//pv9s5ku24k
y7L/UnP4AmAGwDDFa9h3EklRnGCJIom+M8DQ/VmO68dq44VHlLsiy2N5jXOWsdKlp9cAsHvuOfuA
3P/DzXTDYf3Cq9pwVX/EXJz+wD85F/5vUvE7gtNJ/QnYZX6Vv2OqNs4FkHQHCp8L7fWPmCr1G/O0
S4GC2Kij8PIQ13/HVDm/8QfcAA6nqzzIZ6H6O5QLilD+dLWAqeIZ4kDK8gFaBtL9dSlBWbjyi3pM
d+lM5BtGjwgoyywa2e6opKZHB4bB+jqujnzC1Ohg9lFhnu28tUvJyUBq/TqB+cWI7RTitU8VdBeu
ATCcaW09LsUq3qe1Dd19n9SXHaP5F/bbxJEGi+a2qEF/uBKtgz8jEWPypYklPGKrXosHYwbvmlRh
QNXprL3nuciQU9q1biYcz+3kUTq1yBJXoEMvdL8m9tcpscMWwGKevCD2DLeoEJnY91PsDEfsEbyj
IC76F5Cb8cQKVBD7dbFu/dBQlR+6Nh7HKDWi+Ej6lDIpjeUIqX0utDmARvIiS3PJajsF17XozUPr
+ZA4zqy6Dq46N/bIipJLTPZtWflsOyQvdnDcBgyNPznJd/rIzM04gEvmVBUuMhqTanlIGfnlGQpp
f1nZykKWqEbrjso1WR77YNiqvNB0R5p5EB+iypD/29dE5+Lte6m8i3a13fMkAXBxi9wmV0asOfju
eMNWKYySZe3jvghxoBJjYqAPxtzjs5+I0hJJydD/Ot3j5KHKgy7qoPAuxOR9ZVMVf7FgQ0Ij64VR
EY5d54tFeWy57wIV3Ej+fcmeDKxnKCkL1qdEkzyJSLyoC9uv8JGxblJwfy1s8pElUzcHQkzvYFRW
VvjmQ3VPd63vDW/OjJE9EgVe7nPXptfMG7IFTcUqx8eJpoQRvaffTq6mi8kf5ig7xrvMalrPpimL
CZWgbt5A+2FBQiMfv+PZCpxPhYOtiuAdU2BmOqfv+bRLojL2RO8ROCdXdsTctL/sg5EE6a5ZLGzf
Ri7vom+aj3H17c+5We07Xy8sruPaFS1eWcAwu3bC2XYo0CABJ0hr4Cvrluwt9ScKATUnZ0Jlqh9f
R9jxrwG1qXAlyI0Q5lnkynbHB161etPNas9WdrD7GrvOpHJSZ+6q9Ws+KeVH/sQSi5rQ7OjIYpAH
pEr/ksLmMkS3j4M1WpPUlQcyMKg9PoRc/bZYcXlLPUdJmCQN+guTbZVT9MVV8oBVxPPOAncsaeTz
jbvuIUVfObmo4gMgqfZR2pVQuzpLieTmrk8V15yNNWNZQlzpDMDi+KDDpcovqEoMKemt2VfsFDVw
b229gr3REgE1Cken8W9ny0VqzBgu7pCb6BEk3Fi+D47q9ZUOg/SaDjgxR9KeqRl1/HbJDkBq6MBp
V74LhJSm/USwTz8Kt4xfyKStP6yGr37H7tr/XpckT3eDLdvvZUo5ddQk+Wjt7QnMWWQTcs6jbg2z
CphHOj8qBskcac8db8eWYGfEicW8QmkXP6aCgCnY6TSn6XCq4alREPYjMJ4n9jOIwPehneEUJP7c
P5JlVcMFdWssGFgljl/zrJwe+I0JeCG9W9g7vSK9H+BEb3UpS2ihzpMNfVZMjjWuV364ke6wDx5N
kFbJoW7c1lwNsg2dS2O303w7ymwOEGipOdzF82iGS78JN8Jnp/H4VZ6TpjvjYt6HLrSCGG1oWRUp
1skOnthe5jk3udhUzbyX0jFX9EU0xa3X9llw0GlvZ/txwHd0k09pIu8Ih9pvVg6xP4rLNFZnZbnC
CV8ze3Pk+cM833WeaggOidYurhsivBDt/da7N6W1DA/Niq6+k32dxft4oe/ii3SslO1uujT2pdVl
LIO1qTw/jtbMd4wbSbqdIb8GFecPxFMn6w89ZXlPwTr5mnYF2ml3tQwme4fyye87TQW8DFcli36G
kDyUH0UJkyWCBqmmo8/32u5Up9RyViD0cJegTfubSit13/NbpKrc5c/vq9l13mjds+hAJ5oH9L5F
1y1ENtkosNXwOPHZUOAjuzo85l0fzLjeM3/e90ua3np2MV32oEJesryKaZZew/xmBUDlUGs3UpSG
SdViHTg17c9kSNafsPP0XdMV+WtLG+RVmvrOt5gL+qfDlmHdTUMIKpCbTqBPJYHvwTSZJ+ElDfbE
bKRqXGyrJ3JE1A1GrZ0rDRklVj2Jbqm+iXEOmysfcYjF4Foxk3eD7g/ABSllh6U7vpoJoFwU+w13
G4CpYt0T020wh1JJvvK89FEcsUV+df1aLudT33rPzTSVLFBmszy5LcV9u7Eo6fikiJAdnJimOo2y
gSn0WFQa1zaDHB9gh3G4o0GaTlmwhHGRHp2RBWdUpHMwkcvuzDOV3jAHrEDKOPIck1FTvSoHOwU7
pqcsmHq1W4KQHMsgQnvgcQExjyLSuLheQzoLI+7H/oHiAlowKSp3X4EJsgRtuKGMPP6LcjzmVei9
+olXfQYJGw5UFL/VR8tAb6ibZn723NwDBBHb/hs+heERxK7LE1TOZRWVbk8v20II8mfQWFD9h7B/
V9lS3IedabhhSHqaiUL0YXWgUL58WKB+N/MZT9uwtq9q6HnPJo+pK++TocMUydb8s8CJ9DnaSfjp
yNbm7kSTAhk1v4kwwPZ3dAZUhMCW5obt0fBSK1pM98Txm8espxw0WkkeYW+WjnuRkbkIzgHeIX7U
SDDX5SCQwnRWi+EQ2PgC94wWw3kcB8IcMOlVgvLlxaoh7wr73Z/mdQHNl4KCAbUS673Ik/LCnseQ
Bu3cdR+VMPIRB3OCL44UAk0vdh6zw01azlxzrh6HPq79XRbSZBjRno5IBa7Q3mCG40to14PYNrNF
BoWCelSS7N56y64GekZvTH+BZ1HJKGvL/NbIpBxvqypnVPbyKnniiWIXF3lYOM9B0LnTTsx9fEx7
n6XOjItV7pdUucmBEq1FHCkghSdU19p/GgRLtrOVk9OLDtKSSVekxSN9WO09YI8s2Y22hTo7J0V5
zU0dpGMox3c6BJJ3TrPLWwnX4pVSGVwQ7K746qB0galg1KX4lWs+IHXVtj2XuR8P9zDB0ydWKire
JYbjWDSxL7d3sVUUj1NOcysrFcf/Dpd9vaqTzOuOnpjC8LINgAxEeooH56LP4pYIfZ44z101Nvd4
mZrqHOzYDI6U7PBekHy6cmIzpXsta2dkwwueMUrjLrgAsTJSC+7kzuW0rnmJ6Jn7lxDF2IywiyD1
1ad9wOJ86Asemi7rUAL0LTVWYuTeuLocD1ZKsJJj0rLqjZJmdl44I1QpFnoOiZSyhf23dPBZevQx
tvsIOibFKP0QstzEQGnl53TuZPnOknTF7mu9hl+Wel3Y26tgepR5l35rRNi24D7rWEdN7abfamuZ
PlSQw5erC45OUe14mG4K/C9XhazSB8OCF/rsNAWPVZsTG+AZn9xSuUmC3gHDBBy3nsmi00HOn1Zt
Gt5S1ZeJQ85lVgtjvYjaCsR5bonV2TVmqi+ticZx0KCLR2OGL59y1mbcYPXCX9B4fXzHhpp/w1TH
bM3GxUncCBlEoISalBXRafb7nzH4fznbxuhfoLh/G4O/Gm4/AJz/NAhvf+Sfg7D4LaSQhQpCWjJt
aITIE78Pwp76zQ6A0EPXdim3Ok27vwMffXCPNhTIrVkHNrO3KWT/GoQVrCCoAXAi6Rby/haumXH3
1zmYEjFfMP86wqfD81dRN3Fd7eeOr6C/UD0cte4aAK9zc2KnZemr9KicsmW9b8cYbEgvfqv8er7y
knhygZaRnTmX1E8/YznikdlnfU3/tiwLd+ewYT8CY9n+z+1kfcgZcY75mFYEwycWGbXunIwT3pS/
5tZKiqPC0SHOVNBj/JZBZdMwO3nV1RIo94ecDdOgx1ncRGINUhMVLi21e1aQrrsZGDZ/ZA4kJKoz
096B2bCb3dKyKz3wANNntdlIG03WJzkHfdxA1B4zAkFNrYJgVyot3zjaAJeZmhVopPH9or1I6PWx
otFeSk7eZLGLBza7K/zCxFuqAyUOZRiJJg+ZzIXPEpiFRvCTOSZ9rq1pWo+2Hqp556Rz+CCTOf6U
xiRPsTf1T1o0vB0yVeKbNkn6xZ3dGSbKYKqDES4novGEfcX1DALWzzsr2RccSVXU0K2bXVJlFD95
wkrMFR/ocmZZVYh5LpiWZd9hT7lvMzS1Q2d5GdrE0mwpvuZ6ipV4FnY/PM/rqMsoAFL2fThBbMMs
ME/lCW3LeUHddifgrRhU+JJtFNwSyLbeh8lYnbWtTRKi3oi59ABA4wVNbS41BbecxmiodvYxyJ2Z
mzCy3w2EExC82QnH24cJaF7OR/qrOgF7cYHVP+ITxtfNtwxHQrd2y10S0m9+gv52xLLEvjvBgPMT
GHi7jzK9guEGS3CCBy8bRxiC8eYmHoEJAqAANJyPE8ZP2CYAiJVosw97oxKXJ0DxsmTUtqx+YlHa
c4IY+yegcVzWjR/1/QY6XoXkhm2fAMgy2GDIsYa5u69PkOR1WD0OuhB+FE9eh6du7RgruwQJP39W
Ss7WRWsFCSYG4hTVQ1LShU7jaRk+LCdIM2cyyOPS0i9zSULs0pGlnV/4sY6/DqNpqLmT1AW5TzDL
ve4NQqGfXy3uOn7lRD2qb7X0BE62jP36zmFVOp932oq/gmhKhp2xEEoiG3ZNE2UlWOYvlIRX7L0m
i8PXjm37Op2nnpvcjjHW9SiQTgJFqC/BwNTMxvn15E7TjdO4gdkzT4FR57SHocE1DW76sE3W4T6G
JOTvW/hhHGLtHucbvv8ZlrDfpLLYZX2e18ehyxER6iV3zOWYeDCfbQtbVFRUtZzxLXkJp5ciGa8h
6zI5Im553c4ibVMT2d6my5UOeCSMxRsfCOmar3lIY8Zho6sMF5Mu+8f+NKsO1UAXxeRLseeAZf2A
XVPchZnNhNtw8LX4MBl8JUa21+kf0/CcTLfIAszI8zYut6fJ2e6gBGGjCVaLQ8E2Xadzw6Tdul37
XUOL7+CJ9P53UrlM5Z3nLT/YTcUvtiuSD/KWzScWDyOiNvdWieNqm/CbgW0Wyvw2+febCAB9Uusr
JeLi3bNFzad3EgzcHO1gTih+v+1OmkJz0hewI6o376Q6iCRQdHz1ZZlfJBxkH7rQJxwZ5g7pWXyb
aBfVScdoBu2qndUgb7Qzm65DJcVVMVB+th/HoFg33wWqSL9mJfagk1qybMJJeNJQuqatbr2TskLa
ApVlOSkuYaKCIUqDIK4OnSyCy6kwOsBm2IzWgTvajpIb9Btnk3I4ZfDfKqk7a7ec1J4F3QesFwpQ
3mNMmf+hCyncPjuzyUU4RZniGmphmKvwNETlJi3FY2jg0uUeilNzUp9mVaFEhSdVasm7pTtTWmOF
ApnefXNPCpZfr+/1pmoRjAUB3p/EruUkfNlzjwhmToKYGenBicKTUIYIh4m/zHrn05s83KbmJKvF
fF0PA5Su16yMF+ZNcVkGtdqFXYEim+bVcpyW2edASuDtUZ70O9P78qt7UvXsk8I32I15y4xPRXqx
SYDZSQ2MT8pgmLF9jADMcW2uJ/VwyTp14Y6xg0pKHPZ5PCmN4qQ6sq0MbjjGokVOumKYtWhNieKT
Wgm+oHrxY97fBVS6kAT+MqRn8J82pfOkeg4nBZRoRPpoAVD4NoLsQf+pefbTH4Ah+kHSTAQTf2m/
JDVUDZhLTopTaPQ9HmxN1S5EaPDU/c+5kTqRre3DUZzZ/t/nxvsP/b//68+HRv773w+NvvqNYxmx
ag5e9JLaG+7790OjYnuCj4cmng31zYuwbPsnJdz+Dao4LWVhCGmN2j4edP86NlqOAi8eBhwrff6j
AJv231mg/Hmp5gvp2QF/D3ogKhSn2F+9AF6cWInOk0NnszNoG289853iP0Xy/nw4/f1VKEYPhQBV
zPGUw+sfonm6nVxkpSQ5LJqnWK7O2jD7gdhyA20s3GfFeG+J5vMPX8P9Pxamf0SM/3nN/Y/XpCsF
ZxA3LA7t2///D69Zq5axGy7/fopxBNi4474kysTXXr/+mBFqb+aaE+dfv+a2IP2/q9t/vKYS1CNz
tEdH839Z4U5DkSwND9F9a2XfnDAdaGdI1og9WXn861f67z5RDqNbLbqSiIa/vJLTeFmQqMHaL3M/
PTc19kKR2CVLlNEBfhk758KehuOCueA/2BT+7T3yelS9ugF1vVhFg19eGbed8ArpdocxV5QFN3Jw
vlaN59n7InaxGv71+/y33yfXjkdjneMJKqDVr3AmTJmaUnJJWpdLYddm/XisHDKo/x+vwisFFOiI
fy+vHTaOTZn7+mDYTN3AHaemInXbw997FY8xb/vLaZVCvGRl+udfpKhbKkaymGruASs4oWTr6DpA
I//6VX79frZXYURl7Um9NN17v1xrlEWja5dJfzDDigm0cqavjYj9y7Zz4rO/fqlfvxxeKuBlHGmT
+6XG6pebRyG8wUM86Q8LfcOA0zHETtX4n7hc/82rKJcCU75gQjDK/uVV9DKXRsGSxOoOK4v2Sva2
8Ff//pej3NB2bbbZzOW/AiXwXjYF0Nr+MFmcf/oqp5vDqL8XcfcZ2zH1O/R+Ud/EbUL88l4WkNYc
xnKk7y4keRa3M1r8YHXyP9wetovwjzciX1H2RjeFq2hbgy/s/vmnxpegRwKtNmprj/eNE9O5a9nF
90SqmKVaIev7v/4p/EIP4J2F/Aro+LT5xfl2cEox/eF2m1YN7AsYGAdGBuIcHX5M41j4MV07vyRK
/CORBJjXIXUOS+r1VD/AaQmm/4iiYv+/fYh/fPOB5/B7Qb5Eb7G35u0/v/msNKNxl2o8cCZNt0Il
gouRNa5BfdFCOmiphQUcLoiJ5dI9ToUOq+e4LRP1MMQmYQovp+RjwWBaXrplN/c33YwK8MJhWg6Y
Blm8XMJnSNFGRaW5vRvUwIz9sKu/WPOW7keKwXldNXLV52U+tfc9lN3xWE+tvrabLczG/nim2clt
i0dqoWV1nvoEiM4yUisZFbWZSvdj5bvDIR+MH+xtpp3+0AHFIlk1Tct7H+t8PRCbWOVLQsU29t3U
r7IrOjJk8WXyrH656otkvjI5fD/II0M17kgITbThLO263DrF2hTWlSuKQV3jRChIIkPSvW6yhqmp
DLcJs/fs5gmfP7CYzO7bQ1h7MV4CmWdXOZz9fF8kqMltWLm4Kozd39SeES3cobYAh6WqKiB0sl24
fpEFOczqWDMKGodGA69M6WlqyqFCI57pez6IyQTf+kBLciTuoBV029mWbExSoWDp9t49cpTf7AJt
ySvJ8462o9UU+d7GXXhsrJ4ZpE6Em0Lu7RgDROayPuml1XgEm9yVzqB+Dr7YFR3xQAi2v4U2aaUP
7HgW0ns6TPe2zGpCb33c/8yHbkLvqFKTHDx7Tl5Tpw+/IECIVyuFa71ht/FbzLIoDZDEyZ7gVbos
iLLcmeaHvm2n7z3K9ecqa57PrBFeTCf1j4y9ZryvsikWu7ghWIF4PfsvklUcdPA4BNfQyj643sjD
ReRayrqjzbX9WYytSM9zLrz1OLDUL6H/+wEGEICdlwntaGyiAp+fZNzw44bSmfZHsTTMDaOLimLR
p3KrO18/9zU2nzNqlTGAUPHV2oAVY4zMbepDqHGJle3BfMZe1M5jVrB1Taszq8iD1yHJ2hfmCv8b
oCmWUPdq9KmxfghtELo3JnQaYw4D0MmzLM4mppHUDb/wlblyLzzKP7EcJHRggrQNn0mkt9Ohsk6x
J1gs+ZWycGuf0T2w1sdCF8ZnbacYhd3C61CiTM/ANiVecCeLWIqoZEkK7AfixXqdpEnu3IwakGH8
vVCrvksSWMt8N4n/DgCC8XnY+p/7dWAuVeE0W1TidOOrNRmP5UzrBA/UugHoxVWcQX8Zp/orHcXA
wdI4bu+axsVV0A4OYrub0t20c5x0fKRQ2GenpfLwsUAH9S5mYYrblP5xKNuM6t2xLElT3Ajoz9+t
dcT/4QyzY1MPm5KOs7TvikNsDUAmDWs5sU/r1Ltxq8r5CLJ2VchKQXw5+a5bbqTzZTl6jh7wWoRs
CncUWPp9ctPljmOBsV7NGjmxE5AdaFRMVYwLP8+vayoLhtRK+52deeIqKLhrHXrF4vIA2gahN7fU
QlDIrpduZ2pr+JzkzBJ14VaTH2yqB8bL1AvG63HU3XKJ4wsquDtZmkHe1ck7NKkOkoqjbXnjtW36
1vBAW8C+qhRGkjd7H0aO1bPQsk/OtHHl9wUU9mtBldzz6gzie7nOXXAWs7dz8GpUPh76NJm/Ettx
AI/TOnBhr4Sdz9SSc8Kws4agnQcvwouWIJDfy0ksbxPoiC8qRcPeCzseOjSGGd8N4T0vo89sRB0R
hCwebRFmZDQt0JLkqEiVRXzC9k9SOF13MEnFxVNyVUxQvT28Rn7W+59MYCU7TA0Q6TyWxBOjykuC
7sIbjTgfsfdwu6jS7lvZB0QPg2BCJ15a2XxQwwRFryiVExGFdr57FFq/VLqYw13OOaONCsstSdMl
2YTGKReuxkAUMr0gki7P+C0HkrV3N/9Y7al3dqU7UBYA2m7sr4ywly+Aw9RnWHckw3LJWWBXQgGw
QNeX7ZvHPeAda7dF1Ela/oPbDV7CTnjzWyThZiAaeRId0C57cyA0nN6HjotCFM/BirZeoIRHE50f
b2borWwnVRZmXBvGUHGRh6SLm9gpvsb85hN0C9cazzKN4BsZ0ZjqqsXxc1ewT/fOBrFlwZe0NOUh
TnX36aSZGPeeTJpjMARZjIkWz/O9TQHlg/BawMd04/2E58hO1NKqYHcLR4vVstY/yNZq1pgmtx63
/fALsaaBjD6cF7bibivekykLlovSXuya3kcSERFJ1sU7LrIFGlsLG1ygYwbul0WySs0WNc3vR7LU
9tbm7DzY+APBY/vUN1My6Q4Ta7+8/YJICAjMtVMKjuN6Lj9D/DkLSO1G1mytreW6N2IMji6j34ML
4owAaxzSlExf8OKd+zJtv6lsxvY3a4fVZGcN2TNFPy4LvKBhaZEuYvmUvRbe3tSm0deyrmL33EJl
TjAMIgDsfW1vEB2qp7oriDn2F1WmXNqL9oNLZ7Z88PzpUt85Q8GmtFqq8iEUBnJ0NZTCv+lKEVgR
jTF5zLrVGa+w4aGYYxGJH2YecQP3WmPf6CBAr+qKuH/insNSlsd7eJtj4rdJkY3+B/6f6QzZs/8A
S8kuslzKfDlLGgTd0dDYTiYcLs5NEKYzcX3wqiHmosl61bJaX4wdrKBepOm/xCKTd7KbC++wzpon
i0rLi2UdeU7VvkO0DLeQfl38xTZ7bBgDmZZ4kN+wibk/V/ZX56YklrZrC9d9plgAhP2qM+uubRa/
j4JMpB+Sg/wdxwD7TdK/3kUVf3casZABuNLG0n5zqH9kuTJ0H5zw5BAliTeQi+1K7HYxJxk3aXug
BkrF676jl6TClCUFFYyx9WhVTuVchO4GONXBWu7Yf49va6Wmbm/ciYusZ491gSZPncccDBz/CiXh
JA/hUHAypmykJg4JMMONiy+Mmesa+Xkrv7Izpm06jtcGc6C2WWYr32IJLPHf1vu2HcmAh8KlRdOf
wvyi1ynhYzZ1rJ7VnPN7DWKl7suAO9yOU5bfHqjxKh5zx+MfWbCaeKtch2KaOe6de7piVmuHvzVW
UaqnVdKsk2NzccVS2/uV1synoavUjZYl8mxndXF5kFVPGYtZYxdWQGXH5tzi3JAd+KoAgcsqHn2W
Rr2Lh2e0ypTjbFsDdRjDKuMxpFJcsgUFOnuvgdl4kNIyRDWM31JKsvkMScJqKpTa2VLDbk77+Rlv
Zju4EFbjrkJ4pWUdz204+Um0itr7PsDsuxvWJgTgP+UcxBajuQD49K032247GeHSrZ4M1HY2Xw5J
4blz6n5v++54H1SJEx88xKcxGuuiOeqFPRTRkazMj3U6p83RLlaIYaIrsKEyPTk2eI6xuaFJbHYJ
Kjj6Z6dTjJW+21U5x2UoXFE+UejK0x2mGev/sHqnCsSsu7GV8r3JaHHcdZ3jsQBUHKMOtH0FQeQH
Fm4sCXnJOUqANDaGsp4iI5EANjwWXRd84TxnsG90dfY0MiN0RIZ6cSEbqBkkvualjlhr1j91P+pr
y7OpwoLNzW7QY4/zgaGmvhsb3b/YQs9PfGrVB1UAnbtL8piUpgzS9m3tU/0FJxLtMnGacg7Oyjp8
bRqku6hfNLTbehHhLTMQYePQb0APTFlO6lwt277IlTOrpVgMtrNnkVQ/jeNSPdoB6lsU2l3wHBNE
e59jt/I3AweYp5HNAl42Wlov2MP6G4p14n1k3JtuXKNtL5JpEXylpy2l+MDqsIx4VlauGF/i+tXR
csL5ZmZKQaRGbIl6pwzfSlb41C2UI9aYJjfzE9eXXXDOqefPlLIVjzTn2v/wRTlR6scMxy2WYqfs
2HWQm4UOKu6UxbxAk7Dy5UdrJjVG05qb72un9EtAJR9Wp9Vd3pPZptojrZVzUzuFfYWMvzx6eTvJ
yPZoMLkaBhyKh3pM1LuieOxSyHXteRq55tV4C60MbpzE1xT7kENZPPEIo3a6S33f+DsnyLv7FCY3
ljr2A5yrmUbPU4lZLCRYTaXL2BP1w9Y4f0vp7BFRVq8S+66o2ai3Yy9+Gn4JTCMZGnQUYNz8kSWF
dWc15fgOiSi0osHUHGjHKucLY5vuHaoho6innvT0uNQmeBzz7cqsciv9VAytX2fHlOllv+Dx4Sg+
SUYXYDXZfhmayt0vTgX3Gf9M/ZDjxo0PgQJ6C+NhmkiUTxDN6y6u3wq1jC33NZ+lbu417HwKe9EL
1qWGvraijusFhElQ//QKUoYs37TixOQP9oxrIeEc4vV6+REHDW5ISyXhi6DdpufBSf7roL0qqPg+
sTXDcGzDy2UKOETkWbZe+aoewT3Esfo5lbGto650NFO7U9qXXqsHex/gbXsBi58u8ESVtCOeksYl
8ROO8AdGhx+C3wKdgDChnKd2Lf0HrGdLyfvodbFvtLC+tzgDP8JOGA6DTWHutkqR9siNurpLO718
X3HkPQWiISzvVnP2GetOtwc4V8NPMQzJhxnnglKoeq2HvUqsDDoAqMnPhY8URM64xVrb2OeRqV35
dcJ8nu503WzoRkFbHSH88TXww/SbYW1MW4tO0Nr7GvvvzlaD73LXCePs6BucV/s4D8X1gGkVZwLH
bWdHrTV7LBxx4XRJLr6ddypNqHhKM48zAjwIhAs9kKw4QIZoFpqpKuyaZcM2mWvX4Ap1e2qQ93rp
x6+onVQLd47F43maHYY40bWwTsa497iQ+TGQ7FRVMh0DsN7rM0U+Sb9nfWaXu2QqWDw20Lg+Aiac
BzvI5g/LavN+R9v4lG2hibXnN5/Y5CVoo1mjMQPmvOtGX+Y7T6/5a9yRjJB532FB9o2jo95Vub9n
Cx5C3Wjpxz40IsV4ZZhg+GcFQ1nhM+wSGkmzsBc3PibJJ5nHUy0eB6eLffcpSAZ73U8Glo7JIjOr
VD2ug5fpBzSIVNBkXA8bu16bb0G32hfUbSUJTw7dva2FpNkZZ1GfXLOy5IGoqrLzdvCQBvL6Ex1a
c+rM+MAWhcAJUFTOlzJv/ezg+wPwiZr1LVcjJdM/fTcvSx7APnvkbM1r+tJTigOwr29xgTCb7Rur
Wbpny+62MGy7NM/4Z+XXvKdjZzdQv0Vj4Bxn34BlAEiCKLRcj7meP93Qct+HvOZB5y4lM5BUc08f
Qc+oz6I0L4sNnkO9eOlMOeAgPG3hrvKL6X4Q6f1gOXhu2yrV92AA/CJKjAnTs0o58mU2llccIBtC
0QXyX9U7Qirktku9pPLAbSDkOUtzbX2RBKXfvTi5UfZ1uNbEqBtZLdwBe3ZYhyVw+KYiV+PnAMMD
Hpx7h3TtDDgrthluLSULUcFMGKv8usrreNT7lW2zuhjtdNQmoo2MwLsy6QzFpfem0iVmkajPuuSp
t2uoBhgYPFN1ObVTqB9BgZjmNq9Fo/aUzJRom7ZFIO0yXpVnHnU6zRsBAZBGtV8LdECaxQZpHuqZ
rrmrdg7S4VqjRepsb/m16u9WcFkVRwZsYWAFm0WK/F4Pwdo/CPIl06tb4OC+pTqsMPFxcunzPpOp
H+L3Nnx8BxNPejxMXLRUB801VA+L6wBUgY78sl6zh7YfFLEEoLchXn3hMF4OC8QQaz/gkOAxCcvd
7irKB/AOwbHxQ9z6+5HGMoaaodbNmO2SNJt5ozpMcjz9oWBqe58N/9M+snbSfGQ2gR9xVBIWPmO0
mMMg8gpLk62kEokmayxnH6lr6xsxTh63tQ7X1cExE6iY1IVXerYYqs0PM8QOuh8mgTrpZTJg+OZd
1Ig1WZctg70bG6aEJ26HOVZRa5XLUMCjMukI38htHA7Hc+VW5oNuwixA/VxqxML/w96Z7MaOZFv2
X96cCZLGFqh6AzrdXXJX30sTQrqS2Pc9v74WlVl4EiXIcWP8gERmBCLjmtNoNDt2zj5rN3qevo2l
2euVK9WiMPdKZtrJXlbLiFnDioECUlQzEX9Cs1bEKpM72j9Y2+FQngyWX/Y3epfrRks2jULARZtp
Mp6qnZropJMVxReKQ3eB1OJdA2U+vObcquO7JmSLXcWBMQW0Z+lldAuoEH6EJ0qr3MeVrodXQzRg
mqUYg0BypgED2Q/5OA3cJxEe48w2ehQDXMAMuTrSjaPlhnBbwjls18qyUcwjkRuSOI6ptagr4Iip
+pCiNrqi5pMDMhpqYSfh1terKB6OR6UelGnddMbgW9uwVRqpQxuPFQTJ41hUrUdSmQuTmawEcjLk
22NPbj90hqJIqpPeRCxDcCzppRGvfb6EesJtlkDiPxC+/1Wd/hemcZ8KKd9Up3dv2dvUviXPnxUE
H//O/5ed2v+yZGMuHFHokFVTUB37j4LAFLPPuIYYYK4oWh8W5P9RECj6vwxT5c8xqcrI1KUpNdZ5
2wT/97/kf4FhRCFq24inLbKveHn89//Bzt1/y/9TVa8Xf/+5yv61OKfrho5qE0NYVdXJPSNj/Vpr
kVN1kKZ49Fz8nxT5pQouP03Hf8b7/Od/UFf/p5jzfYBFuZl6RFzUomcA5+WpdO5y5+nl5ebtwndu
cid3Jufq7SZ0bl5CJ+QvUco5V9u3m7fJubkZnLPAuef/eV84F4+B8/78ePb++vh8GTi758vb9+vH
i/fL3rm8fr97f80dWgqdu8v3O9IFzsPlycnj8+v+/TpwLl8PPNPHpPz2TAtpgkwPWMoJ7bl35+Su
nNen0LkInXN//r1nF2/b2937w+vu+veZXBh9fZ/JRfmZPjzV0HVm0t2cuken7vy/G8dZH28225Wz
ctYr/sY5co/c3wee/9zfnpYP4rMQo+k1n6ifcSXjqDTuQ/nJjy+IWOj9ap1cvvt9tA/m7C/DLb14
VBJGqg6OlgXzcHeJX7vzdPdwt395o/3GeeA/Tymr5ubl/Or4/Onm2HeOr5yL46ur45Ozq6uT1dn6
ZHt1vL262s1/td7t1vun67OT1e56t3q8PltdX+/PL1e79/312e7S3e/fDywObQZK/Pb7la/TNWEy
rafz759X+2Xu3FAX4keXzsvbie8M89+/bdeP989n+7uzk2eW8e3+lWV8YLnoc4n4t9+xKCFTVM5N
qeV3nD6dPlzujk6fzp/2Dw/b7c3+9MF31idXJ+vt7mR9dXV+db45n6dqd3l9ub9en+2Ofn+ns0zq
19+yKJsj/x6S0AMvyJfJG7x8fd+/nKd8Oi9Xb75zdcY3njknj7u754vnswODLwA0//5uDHQOSK00
xAHqggBiWJQdFATyLpw/t7WI+VJUkidtLY7I+Tmd9l6a6ZqGjKdpeB6tCfHdc9Zdad29puEKoO2k
6XmMb/vhxm9v6Fk84Lyu/LRgDHrpNXQf9CUsQbYTiXULPaDn1jK3ev3eJBsTK/thvLZIIFcNWmdr
rzQH2B4/bmKfhrUX0wLRMSO7w7As0RcQGc5V6Ly8XDyfXDw/Xpy9XsvO3euhj+OrtoVXYQgTVYOt
oNDQ6LNYbCWjpLYUqUv6+Eoui/TVUK+w0t4nB9FNf35fdPOf9Xn9mxQdNIF6QtVp+jCX9OlCDwUN
p3QOUTc2NoEmxH0/JT4+IySb9rnXRG4ZW7qroj37E2U6ZZXff8DyYT9+gKFgNsDBDyfh28knQtlG
ZOUmZTNd65PfRKtRamBbJlN6+/tYX/UiHzoeHVmXgNdgGCZJ9q+bTiNbZkmm0HIp3pfrUqWNre5H
8dxpvXpVtMDhfx9vGTbMz4Y2idfJgqX3ZT4zPqlFzJxKh0bBwdWaXD+3a91bw9xODnwaP80g6j/F
ktEBInKcf8WnUbqqGgKhyBjsNWPkSlb9nDVFT8F7jP9KCfXv+TPo8rEQxxm2LhbzZ7YBuot8NF06
YAw3QNvl9NSbV385azwIIiVCPVXmLS2dLGo9AIbvtdwI6ircUuomoYMQ/m+fxdI02UY/JixdCFNZ
rDs8cLo+MEwSEiUdgxUqbbqZ7UOuZt+2VZNhFJXvmeVm2oq8mDIbxk+qWPQqoyQBPBlfQdamXNsc
ta13HJk1zejpfQ5WoOzMlT8VR7LQ11JpbJShPVKM/shMhrU+TM/0Q7lkODeR6Gj8E8rtEF38Pu/f
1tHipy6OH4PmzkjnEuVmvWLvglKxVy0ZD1fhTvS3H/08lJANaPcEY8hIvy5ZWfEEQiKGElmUbxpL
PAgr4IofVdmBsOzbJziPpPGqhWbwuj/ez6ePA91Pmoic9hNPpMZprGsyhQNhHliy3zYWRmGxcjuw
rdlfavE8uQf2ZCi1wQ2tzlwbUdhvkr5TzwzqfSRSA/3491e1HM9CdCt4Jnrq5FlrufzkA6EF7dxZ
5JcRlk5g931to+r9Li/Nze9DfSgpP58Qy7HmZfNpBvsBl6Skr0Y3vxPX8hXalLP83dj6O3HZ06Vz
YbWOdCtfRKNTHtdH4pwU/4EN7ttHtPwJi281bCT0jAo/QTmpLvTz9i47rR7sV+1soOJ2DxP9bryY
zoLn6T28sHfemr7SQzv5ch3ZsoaInC9VcBulurI4k/1CeHR707CtBemxVRa9O3bKg4WoB4zrrDEi
sRzvguKWXNR2aOj2sm/NFMP0Ai9jmsoc09rrdvkw9ZsW1L0S7JOqP0q12k2lUzWnGDJ7hFKwENGz
HYyUlF+a/lFRHmeXDq84VjAyneRXlSmXpXuTlilIZmuzB2scvuZN8cS5stGr+JBx8g/PDXzIQFwB
yYhL8OIIyyPNTiaPx03zyX4ZYl97ytNk/fsa+2EQ4h3EwmyUXP6XsR0NnW2jqiO4nzGVN13VXZpg
LA84Bv48CEeyxVaApHfxBge4iSTD6t7V0SU7Nh2gTkLt+p88iolu3EBiTZPsIl6UIr2Qm7rpXaWj
xqag07qu/Ex++PsJ463MvROsSXlpUoRvh+6ZatS7cVKLEwSr+B3jwHFgl5kv6J+/fNY8UCyDLcYi
ZlI+XOk+ffkC6zwlKLveHeJ4plIn9rUtIqDB5dRucz8Uq3gc1AO+RvOC+jYoEgzekjx/aYsF5/l4
OaeQo9yutvKdiSSmpIEK8UMiSTLEC/SCyhTEboLR/YFT6acVopjE3dCzCAqMxQGoi1TK0jhjVnUR
uw09ii6ZQvXo79+d4LSGP0YgxdR+3U8FdDt5qiQc4lPf3ER60u4UDvgDENyP+GU5j9qcGuO+pBPe
L/ZMKUEOnNdp76L+FU6WFPoKf2n/outHaxd7IwWveEg3tQFjLtIE3r19Xj9iO3SkdfBdNYqKTpSk
N0WP5aSmHIBlfoTay59nGAaxMdExR+fixPTVdohbTktXEbWvrrymyl70QSnOqzCfd7zYuzLwMTia
FIFkNFP8+rIeUgzqZSNBUyRNavbn9/eyDH9Y7XS16zQcEd0KIoav7yVQ7L6lFt26GFXWYGugk1Dj
BX9N4cqruwP7xKHRFs9faZSdLYWGQbOH35iOAqoQ9P1tVcAj+/3B5o3t61STATUBA9CFZbMjLZd1
Yfmo1brW7UJLoRyP0oTuv/ioM4ps5RVZeDIJ+SgYuALJFKB/H/zbcyoypJ05sQsDgEhv8Tk3lVdZ
rRyBh0sz7L9h6yTR2vZyz9yA9K+UA8+6DIyIsBWVDlaZbjK6zZadB7KSoHkY5cKl3/I8kZqHQvSD
45njU1KX8oH94ttWBTBQ0VW62/hvmncWJwpt7NlQWWZMjdls1vIodadZO7XHRlN3V7UZdhyafbKF
dGcdCMq+7cwfI89hkcwRQNL861pNJLvtqtqOXShF1Ial4qRqC3+FtO+psoujLM/8A+/x297IiATs
pqLCH7RJw3wdMRT1QI7dYFsskbcXeEE4SJL+zsRLp4ODKwEoIZW+K9qgPrJ1n06cVG/nkt5UuKSi
dHGSWmFSX9EVLJXnYzRW0oHAcrE4GQ4QGuEzr9BE8bjs7Ml0OmmtpgJ1ClLmT5hQdgMM3GLJowfi
+fcPYTGB81g6JnlUMGRu6cqy86bj+uEB0EvdpgmVSy8qvJtwoq//70dR5nKJSs8cqbLFru9NYwNN
rKfGXwkg7koQPVcQeA6c0d/mjZVgyzZxBU0o6MDmf/7pNeXF1EsNdEW38ul52KSizu5VeSySDbS/
Q5m/bxMniD+4n/NUqjH/z9fByt4OcR2i8CymyIYfhe41jXLvwKm8vOawLfIdq6BKFA4liOqLDXmc
1DYpO4YJwXBax55hBMPGkHRIP6U8esmVPIY69fusHCfjvOir7HEqwF44pd6O0Rpacg6eITTN4CkF
DPwi+XEWvVmZVJ0C2sj6dZCFDcYYGv7NCCY9y6j3OCrVIPCxBr38fRkstsF/Pww3UTgp8yVxuesa
o112uKjjDURW6lIJB4u7QmCMnUv5U3pSOOH0vwuvGZI1zfFi2lyO2JUWYU0jWQhI9Sx1Vd0q131E
nV1HD3xgfSuCt/3pMPsYhtBam7tsuTF8/PNPSy9W+pZGez91y2GyaL8J/DOwjPFK7sppp/RWcV1i
sjPX9v1N3Q4B6tZ6cBSlHLZmWftHiJqV+98n+/sCnYNkvgKNLi+NwP/rAk2tRgvTKEhdG+XEUUgr
0gZZtzjw5D+OYhHuc00i/2bNE/PpwdFxhGlaMkpU6eE1OOTgoo9gfvz9s7B7zFkMjWN0WQWQagsc
B2JYFwvOaY+6v92qoZL9g7VChK3SQ0dVle/667PEQa5LSWEnhNddtLGGXnVhx4z/5Fl4Er7meaBl
a/QkdSi9FJHwsSnJe06n8Lr24TEeGGZxFn+sSCylNd6MDQ94mYvhwMQ1Zx4Grbx0SUMCViXYaLpK
EzRbcn/xsRnGhy4R33dghY2X2FkQ1xHVLWZwChv4MByWLtptMHPxIB9pMXDGKarSm79dEmy7BI8E
OjzlN/fLWNdr+MZD4JJG5UakZGV2Ek1JXLi/j/P9kVgLc5M+6TeNmsQimurrUZPrnAxs5sfGQ9ET
/eNoVIeqsbb1RhVvvw/3/bWp1LpY4mIOOYylqSeySKPmtGa4vDN3FbsEPRT9aGdOkSGdwlIrPpJ5
tdu/HZazk/ZYGrnJPRvLYyYas0hIYyKtDDkr+7WhAAjaYjCXnzdtRZOSwp4VuX6aVgeyu4tbAMuU
DdpiNQpbwEBYBnB0ZXQ0hgUSO2Xv7YPcTI9j04+2qHJGeiZRv0tJLJ2ViqDZMM36A8/9/UQigUSI
TKRFbYtT9usnj7SjGpJEwlZNnp2SsbMJZt6WEnXOmAoywYVqdcqBJfV9z2RQmmQNTibu2kvZBo37
AHUMz1t5uiWtETKVTh/hmfX7K/2+cBmF+VUVIQQFu8Wj2RHNNiQCvdWQZH51Ug229Qe9tiFv4oh1
deAc+DYaMZeKCIVkNtsa2I2vE+m3g6a3Fk0NCMPlbZtGdwnlvSO6n8IDG9u32SPfKai3mmAJeHPL
/VMCEllVYGdXchMAVkMO7tAR1R+YvW/f4TyKpRusSwJXdZn78/28pFmN1i4IWNmVSivtU0ks8aiE
mjY3cqGVR95j3PzlO2NUDjhuiERz9FAvZjEP+Uro1LNWsTdku8zApazulPiyryr/wF1tcUukPZvr
DN88o1ACUsX8Qj8d3Eao2tqkYV4YYIN4x2Vk6C4NAL3h6ESxkP1TbrKmtm2ixk9Ry3VTNhwI1394
kdxT6Ra3Zhw9ibWvv0BuRv7UttNXIAHqh9qq7D1dO5hK/T6nh4ZZPGgcdrA6pUoHUJr1V32nFb4z
JnV6YCf59gFwgUIEK3NMUG+BDvL1aZqpHvIowBdjIJh/F6mOiDkY7atBo5n79yf6tmkxFClpRQf7
AGdgec32W40Gbgn9cmxXHjZlciKemlw0lx7t/4Yj2exev4/408PNCTtZYa1olMW/PlxSaxXVRJox
RU9QJBW4W9JXkjZ3eWlpz7+P9dP7Yi8BaIG6TuAE8nWsUWqjNLdSfRVEbbFrYyk/VbXwr6/0zCGg
RpAJCrVQvBq/jkL/eJZK3MIBBchxuZY0CVqvT3pfXpWKbx7K4X5/ZaxzBdgQuwkb/3J1lJppeVZW
aqsEzgmeA+2mt3zT0QrtSgxIev92ChmN8VQwOARjyww59JRWVapEW/WTongnA40E6TaUcWc6sBK/
75IMxDuCoknhlHza11nUUho9MRrVVpTCtA3E8fG2x633SiNfcWzA5b4XhW1d/f503xcjg5KUAd4E
1pO06NdBU9IHXTbSoit3Iq5XHTYw8PdmAPVanyR6iv5+OGOmM80vcC63fR1uoL8JfwhVW0Wt0e3p
H67nTlTl3EyxtPkHQyFhwEyD5Pi3K5sf00GUjA2LUuJy73Z6Sc92KenFpoTefiC18P07Izz4NNji
C1DCgmZ+fHlo+Oj6TaFmPQr08u+3RbY7lU8MQo3MLC5mj0hnVOELa+DgTJTOUVOZOOKaFt1elt78
g/lDVQ/XlQja0tTFyoDFh/ajZf4CGAo08yXyWg416UQdjenAdv/DB01qlQIkwAYu/Uuc0OSNdQRu
U6NbrK0vg0mg3rFiedfiwugCvE//+rBEmIAUifiKhUFZ/+sqbO2uEmFeaytMmegOS2X/yDbT3P19
Af6wJrgHaGioUDzJBOZfR6kVu8j7KNawrNSi8yxKsCRro+jyH4xCLQ2hCxUngAdfRxmCRs1tk+0p
NfPBiess2Cr9NB5YDD89C/cK7vPE2OT6F8louWprEImhttIKYKT7wbSm8LgKY+nAOD/sgRQhWQts
gXO1ePFmgND6fjNF2ipr2x29KspGxzGY0jsCqxoMmpMq5YHXNH80X7JNQLnmhAsHCaucOPPrBOIj
XOo9bWmrYujjtYTRLxQD6SbMpL/UqRAlzlEwRkMWWUihLHljUK6mqB+A8euSlVMPisOr0fbrze8L
4qfn+TzKPMWfYlFa4bGGJtG/8gHSppvBppnXbVpMJp0JU97H30f7aWFYkAGJ0uZcpP5tYeCN0Y44
jilJpG4GatX7pIzqA8fGD6OwHhBNEhJyj1i6sCkRrbUwUcTKpFOfLpBe21EPUw4cwD9sQ4xCeQnM
KbkeVXydOeDF9KV0jEIcNR5rStG6BWYSd57I9dOg7rIDwtMfn4prK32M1PeJoL6Olxmx0UfV/FTS
aJ5Hlh+4uTWkf380sbrpk9CpRVNMmtfLp/XQ0hsYIIBm1Q2metzRt+54mRW7f70OtJmIiKiPaxW0
rq+jREMUjTTNi5XdK/VpLUnqcWWEwYEZ+2FtMwr433kPUkixfB0lqCoTS2n6nBJlim59fDnabTWG
SXCbABeWDqy6n9bD59EW74f9dKrhM2Ge0fjmK9KwYt0aPpLkskaUpGZ1d2AS50labEWzQoYzkDyz
xbn79fFUGk/zvGSDKKxYcqPUMk6yNPXpxuzzNfagNk1O6ZB3bhX1jbr+/Q3+sPUSj+Fnpmpsv2gj
vg4e97VklRFPa1a96W0m3cf6RPQ5rhJ6oOhg13QyP45kFlZ+YKJ/+hBQH3H5QqU5p3G+Ds2CCpqo
UgV0ZfrCBzgJE62M4V+qg+b9l3oZGUF233mZLqbXSu0gBjWN7rnP2x0pFu8otMAD/D6PPz7Mp1EW
85j7XaXhviOQYihgbDL0D7VFX/vvo/z0JRAD0lGFpAEx7WKUwvMrCSkLHX8Sptor2EK4fvXUv9/m
TvH2wGg/rY1ZpktzIP6dhKBfX1AIH0gHRTbvIcKG/s7rcrKut3G6LyK3Muzzrpf9A5Vbakvz9/zl
g4A0bJoKeVTSYN8Dw4briDphGYVSo2xuCsUr+6NGhM0JwnEB/rvQS0grai09iizHk9VIe3QmY2FB
5JoicxPbRA70rzfhlR9BL4Kipgz0O9C3uWorHVv4VvjpdQwrTEAuyeERNEYF4pQ8aVPgtK4F1zBe
cp1WzCbfW4WUVCvf8mWaYw0DyksrgURXS71+TJtoCleKD9xk1Ta5uvHNyUNt32jaH41/+TQuNFBY
sTBnqCBxHJ2VfgFiJ27NptsEtKHfpF2nHFfBLCXO8SLayVDS3mzJVo6zVHjNNi696EQPMW7Z8ve2
vwpqPTpHSD13IZd9clThwOGvmxKnHSyBMehpW4QKDsYk+UldVJj8BGEpmZuxMtUSznfkP2LTzTmn
+xhTObUcif1o4C6w673Wok4KBxEKOsY093HQkR4xIq+9oeISP7Yg+xJwNKipHF9SlKs2L6KRzhIy
GfBglBDKoFVPjlCNfNwo01C/+oqEwQ1o7vjGthIxHmfgte4racouzcnWYicNJe2mEzn93HXShPu2
ABOAi7wJ9bCsUekk/sx7Bk6H9QoknaFzYKNIF4BwI+CB5BFXTZBb7bo0astfmdHsaCfN5p90skgY
vdVGWm7NxvdoW05EP5sKUt12aP7tjyS1AAZmBZrosdQJwsdRMYJHIZUSLjL1oOrH0gwFd1u0vm81
qv8Tks1M2lhX+amsl0PlePLkn0h+36RrEZnWcwS7QAU+RMZg1RDvcm7hAoblopY0LyZwedrgw1i7
p30ZKtRY66eJ1xhPJVpRc593RdDjQGWWF7Ha4m2R2sANHOgH9ZXvSWAZVc0r8WKrR2xeJyzuFScv
SizkYSek1rqrC3Gsh1NA9EeOGnUqyBR95ccMthKxJY7rtkhfYnVILuy+y1/bILHvIVxFw2pCZLD3
iyp9Ugqtvkc1Jt2G8OT/kPWD8gLXx4pALfTgxkyzAw8QauSYjLDTxjVAIxBBsEvEsMqCDqyNPfUG
DepCubGasdPxp7Gbi7oLC3NF7soyNiUgRWoygZHsBQvoPcAhzHMHX6plx+i9nLcVC/+64wZ00432
+CBZcgtkp27HFnbT0NMsr1lggwIT32F8lPR0gzzDjzY5OSRwXl0wPSQEl/1mnKR6S3gnze1OMQab
0BqBn/SaNt2lSVfufco1GJ6LQnsdzQ4HKlMZzPjIsLtyXYmBtumK3AYYctsbwfn4lX0lBfbU7mTq
tfeUayd9k3VCOsUr2HiSsmhojrk5ZXsZjgeIEYPUYmhZibapvcY/jqcS2huytxkUlMhtvJFQsnfH
vcqNezPVU3Jam53+hvHJcIVnyWRAN+oq1amYghpSUVPJYCan5EYqcfmQOk07V3usChyfXn0f4Xja
GKsmCa2nSRnKsxRPwZyUberba/R5ub5JYXntOjEM5qqopdFeh7hzWa4wBxPSEwYQlQNZLYtchWod
bS7c05k7vdNfyFb1FTSFabjjEDLMbVuPHbRCBUTNRpFUfcK/PB2yzWDF0YWKm5TsAirUb1qlw+ut
EGMAP7Sp2rN6SuGJdbR+x6tCNX1thTUwWE2Nj15Z9TAEfXi8pSLjldRUe1MO/NewAYDgmJhlPLZ1
XV9MovAv8yyTnlQqXe8THiXsGhB3KXEraeKycGLADQnUlVWoedlbGBJqAeqfkuC8lOnGQu00jtfR
bBBDR2fk/yn6MH0vWFp4eBE2dUfKGGCSMkAx4Lmb7k5tWpiVOgA8bASG6EYra+OZBFcZbgTI/jOU
rsq7N6TZObg5fVhb45g/9yUftdPGtXixUzCDRy11HTB6mGw+BUmJIR5YfnPrD9S13FBgAbFrwrD9
IzBOxhtqkoYX9PqDvLGZ71M9gprD1KWsWoOWpw2eBoq89gaImI7iS7CGLMnu462aht1lEHnSJZpA
6XmUp/5srvo89bnXcUbAXbnLOittkfGFLToXmv/FZggHBAiBPtjg86YSpVsSB9pOZGn7h2RDc9MP
LYttZtJcy1Bo/2AXyIkAZrbiA02U8tk3upGtMfI4SXQlVTmasyRkW66DbNXJLbxEqjTeHZiR2dFt
+re/W9PE6aWQG8wd8rEWQMOGpIhWMW4aF5VWN68dDn3Hw+wbB8jIA12W8eJYb7O1XFGpzQ0Hm/Fi
BwJ2alUrELg6/OiKD2s6wUmUrUyfYFMaKuPJ/rCx8+Oiwmmvne3tdCF1T0qMaRwuprP/XadBTkNt
m5zEHwZ5gdkrjTPmfcXsgMqxyMnF8W38Ya1nNxL8MXxYsdyTS3a+lRpo7V3yYcpXePxSR/8w64PD
MfBKP0z8oPWUOjQTbDzdkWSPusEOBtabZU7ASKZYwZbPDjs12GhGkfYr9nf9zrMmfTwypHZ2X6Bx
Ze1LQQ5dS50tB6UP+0Gv93wB+gs/C/FhUFhZQZ5vyzHFvVD7cDIE12jd1x/+ho0f2BUQIqiZjvbh
gTiGHe4/2oc3Ylba7e0QT+ZrjSoRJoXPZYxpqe0BryPsFfE5Ue/LEstFrRujJ0q/1bkEOP7PMFsz
SoHiVysqfzDCaPP0lC3nfnRaZhKejkVUxJIDRSU48z6cH1W1DceNF8MK3qihEcFyg3h8E+fBILtd
JWF/qCp9DD0J9/SXtknUF9CmOc53cUUGQi4Hi00HM0qZnjY8MRo8M7ZGDDFypde4RUE1nX0s6XxQ
PAt0P598BDaia8I/qh1rpmMPZSxt4i7P80eb/GTo8i0gXIzQ1xagiA2qecd67knqRewnUj7DXato
nwbKbJ5m5CwQbbQ8Y59LRX6HSnWK3Zj0TLWuGwhwaNwNVTkxvTz0jgbcNfC2GfPcchDvwEqZlEzc
R50utzhhTrnvVnjP+Be9JQZtxfUt6UuHAp8dbztkDpo79LSWEKGxlZrUXepE31Gtr3nwJJKjfVv7
IayerOoj0Pah1BZAgEFVSWutbzLzYShT/8aMh6pfoVGoYt/FytbwjxFxSNOdJVWlcd6g0puOi6yc
kp2ZJfQ9xWFLhIE9oaUmewmqsbRu2xynj6GTx/gyEEG38yOMSl1fyJK8Azbqqzs91ePmVQsINPEL
raQYW1UuB8m6zdMWRxnQluO2B5VOXw1KNNtbS3BxfDfoii7caTFN+I/4URbecISaqYRBit3IaO+Q
m6f1SaVAIF6xpWjtdUKM0+4HHKk0qDSclbITIi6v1vzZItqMud/bt1Oa0FzR651lH+E6ICgjEfZ4
qx4hXHSd48aX3lq9GvNW4e7H/r3ZWoPsgP205IcoG+pI5ltpk5ADVOfawP9Tt45rreywGgZKKXMt
QCHvxEUKfldwliorQ4WigsNumsrkEyjcbkKTI3ML4K+Pb5SSF3fSTmlg7MywrrptlDceML0yNLtb
BeT1dAFLx1BwBAPLRZtLTwdviEduZgbdm+V5EEKjsOizTYn9sky7H/DcO1Otw+S8nDHdaxOHQ31y
jUL3ZHwNR2Fvutavw6emQCGJZ1XP1UVZmRosjhWg2gqDUvBFa79FBHuDTZjUsntQAXbLxNOG67Cz
C5CHg99J7Ah+nj/ULRQoIoVAiTfCmyqiPUOfL2UAAZmGYvAZmNcXHhdFC3HJsU0PlppChFGfFXLW
8f3Iqp6Umy5Pu2nfeOTZ38lBkAKEUiTUZ7DAlXWaG2nTXRVWoottU+GMQ+RYl92dKVRzDgH6NBnv
R6XpwGWbZutV5+mUoYuBX4qn3AqLhIprnx3mzascWzHhWlPpCVl7PTjLIzpVVgBpkmNwQt10rEaS
jktlp9Tp6AZSmSWbMIDYe2LXQUjiq4/M7kKRB8zqGkNrH82OZtpzUaFOcURVye0rbbx6trb0rrsf
IpVt2jJ7rXQ1qwJK5id4O6LEUrK1GEMg4SQStGAN/arPtm0ZKCqmj43JrcLW9EreQB0doEjN6s9g
TS6xLAjryqkz373cVLyzoYYavunGSdwCRwp7TEyJcTZtE4f+FbwhU7gNRHFpj/SDJl+8p+XUsSUt
GmjDiTr1puElZhvg9insai/KAI7aiWYcmaXfC7zVm8bMt1M55MnlWMORhJVcN+lpHEHnP+VqSzih
h302HGHF1VanHOVecj7EOMbe8EJS9b7y1c6nzu7F1p9CttRwY9OQER77bdwmTih6IW2avirePX2o
HxRzmiCDS1VrHsOk9VMsrVU9Our83r+y7aBOHV9DILcqZdEne18q43wVFj6MjhbxxQ7Zo4D5mLbc
pCg2ScoFnLcRaJ86cG0toNuy42S9Z7itQYA0oxNbe9NUNK0kTc4XO0RtXJSrfBi7l2GMM/siprvF
ewnZroNdxK3S2teQz2KQZNRT9mEkj9lJIGpVP+v4xdOZpKl4maV5rXPztJMKazHiWS1ZaQHdSUeF
PLDu677QjIsgxYipYsxBmMR1k5/eYQYlFU9TVA5v4dDrenaUeYxzBdBt9FY0eijpGqqrvDOtCh9b
ine6Nd62gchh7/myiP2jEItd5cKQk/SObHdurodW9i60IuOeHraZt26LiOZkZip69/mUbPwKI0ts
gmwoYA0HQDtdHt3aYxBnNXu7krm6J5jl7DyywDYkZL09MfRK5xMAdp6tSz3wAwdRt/qO5xcNBSQX
OBFqJvKPDlSSS1htDheRSQ8HX00CWz03YsDtcZ37wYY/j/4OVfL1B663+bSd2iG5hW8RTOsUCne6
ssqy9hxNb7STMfJzsc67XK23Ne3CisPlI2m3tcRHg7zcVIN11cXm+1RF225U82ILtrU7yVvFSpzC
DtonDuW0dyalhyk1kkXBIDCO4r2ZhaDPWg7cfh3ir7FWyk5+EXWYqUd5NH/flQxEleuZaYcb5H+j
G3q9eYP8ggwCbdfeVRMk5OoCvVerVVSO3R+jV4zXwfSzBA7mMF0VTTqSX5OV8tSshMlKnVT9vqmi
VueqTNtJOaTKtGqAoj+XHiXMTRl2g7XlPpkVZ5UkF4bvzNoEcNZJOL6aOFeyiYMZNeC045v1rE+p
fqLaHpYA9tDa8lqXo+6a7EiprLHNrK4TS0yam6pTOKx6SiB3kyQSmst6mtjcntaNRziWIMyMXqvU
1RjGdYnrcCG/Y4wIuHJQqOevxl5uJpxhFUqSUhUVb7y4xHTGUcIUExSF/2TpiURSQKt6cOG2Fj0o
Iejrlak2HJq+XWRPOVYTYlN00vj/2DuT5bqVa02/isNznEDfRNQdFLBbthBJUZQmCImk0PeJ9unv
B0r24d6kuUs1dtgeOCgSQCKRufJff4NrstlLX4dixsETK+tUUXbCgJWxnrSQ6oNcirnz2rZQFLcf
e4UhHlud7m5RVj8sLSnzVSAF0drpxvy5VWMYDn3ZPShD1FkejCaJG9YkivKI48Jn3BuG1LVbgNBV
W+jMXGc04zs5bgJC3gU8Ck+d+p9RAbiDQ3o6VyTehfpTo5FKQWMiH661YEQ7Y1IVg1zaAp9VgMju
fNIN5Ukykm7Efdfq7pQh0z+N6aRRV4C8W7usk53ZM7q8UsjrGKJi5Qxh+VSQF4+HXdnED4UAP1r8
7VGVSYk8F+zB+lSucT/svwZ2qpBN5TrUGTo+56ndo1HOVOt81hqtwi05TGIXyzdwMxYWweE3d8qv
o6o0pacHtAvJM86It5Y0gf9gmufmvGoGiVVWGW25oQ8Q2ioL7GAAZDbT0HhI72PSqecpwFavhi/V
B7qzxI8nUkVYlK35FEEVMRx2AKZPUdhi1ztyZfx+Q8xnbPZr5BIY8q2EUMJ0n+qk1rgEgCTmGp1c
/FPKO9XwDDsxHsaUAI9VkHcEEOgpFnwr4h8Bh+u6b6Krvg/idB2wpA2XsZ1lrD749GJ93lQq9VZa
VRfUiNhkRngoKh7OvvMXXSOUaWNNTdd7MYseB0zR1d0KP2WyOkCWrOcQn8LIg8WaqzvHgM13rjcY
nK/jsGy/Y26MM6zVV8TGCl1EVBNCa4mThHgyIPfG3t2LQFlAYww9u63kbMqvJCmy07UaOSShqjAc
PJutVlmZHIi2+Pgm3b6vMcpc24D8BQsHtQPms4QlryySEMMtsQnVvMb+NWg2HTFMHHVkqyD1RIxV
6yZaTRoCkHrPUlQ4wBXd2JQRlWupXDlNrspuHYpGdzHRIrq7g0NZrCWpicXKcgTJGSXe/c1OCgrd
2XelRPBBLEg1yXGxRv5gh+HNQIPm1snzMyCoulrx51G71HHQVlhaN5ni6rgCqyu5V/JmXalOP60I
6myClVrrfbCy09mU170xxT/zviajYRxnLdpnGEmEBK7GeT/eNphvd16/0B1XQ6tZVxC+OJmYqImf
sb3MOONTJp5XSx7QVptJu8EEn4pxJTS1vxGdpX3m82iEhzGrcZE2pUI2hJR1V9jegGFIedpD/pDk
dYnPcbhShpjPB8Trc4I1u8pcsOWvAer/eO1g6YltiAbnH5dg7Eq3sTLy22NSLD3VOQEFV0rLGN0m
iskus7MAWBekRLptkjwO2dxL+VEJ4sWwElQm2s+DyMZtTOfDdtW+qK7HAgTgEkKU3HFS6Cbs29Te
OU9m/IHO84FC3OPgKxe7Shh56E3ExVPm2K39GdtQie2vWs6mM3IYEd7Q1Ihyv+GUcRVbVP0rS5dA
iXAEfqwIiCHMR9SL83893xk0M8n8ITleAVeLswscxKFXKKO+2DwZ0QNoHnY2xGoWOwzZjZgNjUEG
T5ra67HrCOVizacokscoPW9EVmPBapuUu7Saz1g554fawLnChdUGfwPb4KHfAqdKO0HCSOSWo9MA
WhGDHP0Sn/zXhfGfCz/1P0c43n7Py+//+L85oRyP34vn11aMyy/+dmKE5veXArcG0gF2h9Ct6Lf+
dmJE7PrXEgm+6PAIHERL8HeWo8KPoFYSBkjfEXsli1/7bcXI6ewvBOiLygKeNqRMpBZH1osfWTEe
Nd4tvCGRJWkKvESZU5p21G5sBNI23eitW3XGzDSkEUPXaBLrlFCNfcDxcP9qkPxfDcXX1owvvIFX
fUYs0dBuIqTHAsFcbI+Ouqlym7essm1/V4VgT9u4BzB3GwXv3Jkmw8oedPXCYGvdyEDGu9LRw22L
FLhYKczysyToiSLoYoN+OVvuXou16bmouq+YFIewKRVFv2n0KfsGGptuw0DBvZxjorTWcE/eT0mf
fCd9KZQ9x0nGs8IowAoS3W636ZJnNKvTKWuZo+bxy+PSPMYnizB3CC9HxAZFDfKA7oC4SxFusQkT
NdVN2sPcKMYJRsNR43jxmls4T/DTDOQMdN8PG8eOkLNGw6f5rsDm94riQtlbnGJXgSXoLtAALc+7
IVRPUKCWuf26b/xy2aVPTV8cB503pDgYL+VI8EF+19RQyNS4s1aZANfUaTm4hqHicY4zt2eK6KKw
xkfSNsa7j6fUsZ/Nyy2Y6HFkmBwmdAM+pNe0GxkH30YnA+mO/Vi9CmtsrlBoOi7O7lelxSOHGgeJ
Cuf3TSTPn+So7fbOoAUrOaVNkbaGuhapNGzNrEm/pjp4glSp0pZQLnGm9j/1Jq9oZjXNJcbTf6g8
Q58AxxQahqxBtUHreTQ/wrnTtAxJ7m0ik1USeqV0RnrVialx/JEvF4E3xgUMLvbmI+/BaKTFyf/W
JJfLjJ9FXm358rdjcv/yKv67GfxzIQj9581gT0b58z8uvzfx96J4/sftsxDPBQBYWXzP4tdbw/Jn
fm0Nim7+JbMCKrD5Xvwk/r0zwJz5a0mfVTBOsSHRGLzO3xa9qvwX+gKcA+DvgMCxr/x7X2BbUFBn
QQvT4Nli16v/ybZwuJiwWyHBxfgBvxqIripGF4efFBmMRTkCA/n4c2srWVK+kSIElRz3Rnex5fYA
8nLv1ZC9szUcsnmWayKwh0Ru09Q10JgdfcZVa1uFViiDP/ddv4llmjNRnecnNqDlzv/ef16ugrAA
zR42aRiTHEtClCrJBhJtep89B7QoyXdzhIbNaIS1H8YqWhO+O6zqJrgzsyrcfvyIyptxpYzmM2eV
RnVgwMM6HNfS7rtpJpnKt0vR7/QqdTZDZRgbPBspucGpzkCp1RXZ6LGX170KESIl0qV0MmK9Kf8M
s5nOgZjSS4Uz3HnYV+EPDR/PE4OkvhkluOgw1DTy0HgXiE0O75NYZxxVOK74CdT+jVnQrjGKUNoO
RW7sIArRxSQRRfccrb6KJdSs8lx9VaKI1A59fiJXPnosVKFdcTCoz7hVsWns0SEaL3F2nJI7cEZN
21ahjV7ZxmJDlzuf5KvhAYTPdvEynNyoVXrOiHLxzUzG2xPv4XDXWqoxHFTArXDyWSqzY1+pIp8I
Qtf0zDdoP53VhTJ6FslvF/IQth4HK9nrwEuu9CBfnAYmeVOgRj+xKvOtHs5E+BYwoaEAqjDx30j1
ytbkcM8x1x8KoZ5nmfElCVXA6MHsNpBUnTkETjKbU06NRzs2z24g90LIjamLgsnIi3XDK5aqQIbb
m0VOf8uaIo8u6peMgzOyJUPCeqV1QC2jWyugxMphsK6kpj/F9jzasZdbcFj7WGOgDi8OmMtS8OoW
CgVv+sQsnGsYWu3WCiVaG/WMwqKIh7UdWNlWmW71MLlusTEjmXrGf74JNkqn4uIa1+V5qtVoKPts
+pQ29i6K8626kMjJa3qgOQlA4BKy5Zxgyb1ZoCCusyBTvmKcsViXH951KvSKGEjVwVTJsW4nY+jX
YqqDE+TQo1BcBoe/TtG/LOEGPqPH0mJ1LEvCBuz5Ok7y/Rh20nZUmKQ2PYsuNZKNIprxO6SZHy+1
1mxOS+bwKQvGl1lwsE6imOOcsRi5cDPoHA8flqhI+BflrF4XWiBfBV1wiUte8NALx/ZFUOl0e/Bf
uVBzkgTdRO5/GEZtUtxWls3EoRfw1ViY3M5QErQ2hNJKDXrryhjyb7JaROouEvWylejNt7lrTqnR
366zaOwXJ0dsb9jHSKs/vPuwRADTpI58Da5/0VD8fG01plYCT2Dy6FpC1+k7+uFJ3ZaX5HdagTuO
fbCH/yNrGyKkVPrJkfLNGMz20patQLiIxMLLAt7ZH+8JZHYuKeIocigC0Ssc3istqDRvi15ca0le
36iGIbZDHcAYCEn2kqRQalzaUZ8Q3xqfayV/rHsTokXc26y2NI5aj2DmKqGvYhV3+LwyrORWmBgp
Eu/yW1D53wLvn4s3x38u8NznJu+evr8u5ZZf+H3KN3XyESxcD37Xa4sy/vcpnx/hSofxHyRzHd7d
8qPfxZym/oVWGhMoA2NArCAXAOD3IZ8fIZcCAQDiZgnAnuVPirkXzcbf3zIVIwJ3NDB8Eyz5FHZH
M6wmOMCsYH9tWEj2kZFuK2jLA0J+HfxSxZDQuMGMatWn01VopzuOq1tuCo5WT4iscplY6baUSHmc
7vs59ZS29kiq8QhFAuFqdwGmO7YknVUhBjnaky6+IZJyx7rbYSfzpUqbz11XbAL6XNDcdwp+V8UA
YbTcjNW8EiQ9SYHkhonYRiL6EmLhOZrE75SQfcDeCNZzJVPb0pe7SPeJ5uwac8hd2xw8B3auC0q3
6AOSO7xdHwKnv5mjaDvE0jp1xLlJZjGRlCJPaSaBHRJk/WoSvFOyHh2s3gzsEZgBZbw386BtNqIu
zypyyQbT17tk3dfG5uMrHe49b1/h0Y5Z1VUajRWv0FF9Sf3aKycMDvW3j0KhxdaDMRm9uuX4cLAl
1xa8Qiwwm40dXsYIbnP7dk43qRKABBO3dheqpedUg2vX6VUVnWtlvklVc5Uk11gCec3Cw61St1nC
3iRjZfZfOljjsnI/MnEiYudaEjlDfj8Rpbf8LVFPF6DQLswe19I+SRPRaVBAEzBMANT1VJXrFmoR
GdhwQcE1pRQfttTVChLAjTNMDk6cPl4K/8OPhAFYhHfLdwwL/mjL4ESE4GXomw1UHO4YDOExWYCi
7ktX9lTfEJ7JtrIAn0kvKhiUTA02Abf38Yt+9z28uo2jIiOXEWFPIe8hgWuImb0LXYQeA20k4xR2
w9LzqgBd5tThEx9t8WWl9w7BySwLUCPQZLtLzdfLp57oxeXo7chS72GwZy1A4+HUcqKmwguOkW3V
u6gy9okcuBnOuxIwhBR9aZwLc+m06mdwNm5m6aos+zUdIxUe5Aytr6hktwzowvxYyJMfj/bhOedf
Q/D3rR2dc3Q8rfo26ZoNdRitTAvSGEl6nYwvWbgGNtn2Jk4nfXjz8WXff8l/X/ZoQXakcQqqnpdc
mxnBpmTSqESBVv0mC04ZnLxdOJaX/PeljpYostDgZHRcahrpcBHYHObfPn6YU1c4WjmijtRZp+EK
w/Stse7a7sTS9P5gIYhFWadozgKHvD4sYBVD18Vike2UazE9dhazIzRcJ3j8+Dne/Rw01Kk4F5rs
uUefQ2zhppm3XKfOaET3Wxry8nz78TV+ISdvPgYbnNZY/IO0l8r11dGnNULk5jkzjlxvVjgU7NMi
FbH36iyvRAp/zA5cKEIupOZNbJ63hkxTh2aypd2PtIfp7/xUjfg6Jqzebqj70MV87iFHkz3etNCT
+Kc27KM06HdSZlzk4+ckxc4qKzaww5AJRNdShk12l64xsd3K1VMoho0MAahz5ithPcr1k6Tz+1Z1
JlXymUK7F7qGDY/MoNGqZwSbwtl/avXPylLa74VBJ1RPVwRc73tSgAtqaZgcNDqxF4yLTTgTSUeo
njtX+2DknEm0QkALtJnva0k50/pkBxl/J4ZtVdEkbLMrtXiWz2Kl/BE31k9D7+9NY76lq30jrK1Q
r4Z4/NRl1k/oQtDCYOcSLh4k8i2qGRgh0blg4NqITnwJCh2RCtc5kPdlmrzWyhx8UsddafjWpAZs
Vm1rDMaWJi8RhKmXhlcqjTWmiJ+L9IpQ4ou0fuooIead9UnUj+m8Ddgbl0cYCmMTKDO0JeQ43wvz
MZy/dfoXDh1sTt+NOPeDEWLC1K300VmlxM7OVbNCpb4WDpGEpIMMbXI5j/Z5N6rbIfo81PWGY9OZ
6cAft136vUjNOKFMw0YV5cUyXaT4qY7RGcvJ1tKjG17PikQ5r2OnWEKqw9K4mCL1ye7GjW4Htyhu
4NbJFlw3Jb0gpOay1DmsoZq50vqBjNxh11ntdqxvg4iQ6Ok8V9tVVcfrTh08VTbPc7QAugRDw9zJ
ueEOy/ZADzxBf2OVmKqoBsHXDYR9ibnxQ8qTFYCC0CUvrp9G/lGck4FaTCv7h3CktRnC5kFgVQt9
b4Xn2DhCjYj2SfJd0zi+DPKGMS/oS/fiUpd/VQSZ6SVSt8NZy2voCqsxtjGVts7hmYjeQcV1TRrj
ijrEmdpVS9knuh8L7Qgql6NeldiVyL6M8dFcS17SRjewGzdY0q/GKl/B13+ATcLuR+ovJNM5zVcl
WhcMxjcqVjQBdLQsUC+dqId4qW6MMrtqLP17KiffYn2+LszyqpyHm3awL3JKWVmn9xye4c0Fcyva
iu6x0x2X3Mx7Tcpow3zua2qXqPLC8oeYngc98mQUbPqY7EjooBCaSIBuacQVa9oUXkYTJfK7mBDS
5EkJdFcT7IeKgn00oYOCjkq41QeTcai2CuwRaJVXI551CoChOnm4mKwSKMdZNF9UGbGpqjjPa1iO
anU5hsW3ir/WqeraLq9LPDrQ7iUK4QehuC4BfcoOHAb1nGmCxEoR/r/3mcHZoc53nZQzIY1NWn1D
/udz4lxHpr4pB/wjwsoTIrm07VsCoNeBjHkRGYj9GMBVVNctJ9mlmMSJxAyzT01u7IcBgvS0RBOO
67gpNgRxeoYc3Gt6szMTc0UE2GYGDCwi+GfxWq/HCwdsDOczSjTZNSpSMauZaZm3e8ciRWkCz8X+
vyHxeXnC1Ba3dJy2vfqtH8J1UtwayAB5OdVw1ZaFD097HxX5N7uRPsWiORvbANcNKCvhsB2lC4lo
RnI93Xb+ltDJQhbiGizXmLVCqhg8vjFRlQAyqBGraqPnw14Psk3T6jst6PZj7PAJ9xu9c5CIhW5a
Omtb9ik0V1qNIM6c3ViC2JUnO/ARFD4XqAbWoGXbILXOoyb84rBASam4yNWfMvBpK/uRA7mpj2CY
kbsYolAMP1lqf6XV3ww1vGm6cd/3l5XdrpBgrmF7u5NabJosg2q5L1RYI1m61VjuhmS8Qvp13wQF
ccbReWP214qVX85puusMlJ1kqKpSto9bDPf73ce74Isfx8EmyKGW4D9krsDhSwzE4ZZOPj0UXngq
GyMuzxKItujXXQNSGlHDEJGzTV5wJFQxdp2IY+8wZpadtW5H52kvXxISAdek96XoPh2sE7f2piA8
urOj8tsixyCjIGvggCLMaoJrmShyNZldo72Hhb9x2nwjxB+6OoELHI7HUemhQZhtJlSjG2lMPUe/
F12y1VE6fTzsL731N8NO44mFecGej83uIqvFKQg2/Ma00Pl15s6QqLY74Xdysy4lawVNZK0Mw/VS
ACQRnEwVqvjcncMdegh5FZkGyaj2+in1rO5chYBvwMBZzujRQPI680rv9M96rXFohLFsTCuNv1rL
T0Zk8NWY+8G8FzcivhMKhBZUtWmruJjl9zuNI2GPSDhoPANPUblM14r+UAVrTac6CVuYsjqkYVSF
kbFFEXNFr9vXrXlja89xGvqR1PrLN2cq/T1c5QckbSv8j/wMTi2ZQZdBX2yccLiPTGVtO8OntlK/
DfnkWdGtGc6k4jbjJp/m21aS0T50u2IK7qfBfMjg+cwcTWS12UrQlSDfupWV/EQWhuIXt2FCSUSZ
rtqcQoONREv4oKNTbrUvPrwfvLmXI9arqpElMGgmGvxMyyuZNTFqbnVps8A49mxf9IzxfN+ddW0J
P/U2cE5UxsukP7w6TqIvYBT2I7jsLJXzq6u3tT0a0LmbDWKmNu421T66igFWBdKHlyn6R/jiXZnz
3/+z/M5jWU0NzSLxwnD5+/9dxo+kLZQ/xYf/avtcXn2HZnr8jw7+MmSZ33e35Kwe/J81FE8xfeqe
m+kGmXH26y6IPF3+5f/rD/9BI5i/cjdVz//zz0ciyviSyRekNfwaTFwagf8ZffzVXr79npV5eUg1
Wn7vdz/Zkv/CLAWYAs6yQXviXxCkYhh/YammYXfBUWlprf4bgZQMGEiW7NB6XTzU6fb9G4GUFNDJ
ZVHiR9bSqMGI4A9oRguW+WoK4fYHBsoMIuRMJTjhjXmNmgm9yaw89qHz1zus2YqdCQ6/kp0M3Y9c
V+scCSN02yJdNzj3LErU0i/GInmA9/f8avTege1eFrq/J/Svu7GV5WDswLx604a18nAUOjF5Pko0
6yHQS0V3c2PM7rQyC54HbBYJTEnyS0MfpYXFYoWf8kmoT2YXaMOqDdLEcAOCGD43lZYjwx0HiMbJ
lBXknutxjVHjmEQlepdiOPEpvjjjHN86btJ4oC1tAxRZh9+ihoLJTNUp9jNZEPBdorG7a/qybkmF
tyTfnqLKBqmtnH0BvfNmnIwy9LTQ/GGkvXqF4kH93Ff2eIe9xGy4vMPmOQOf20qjGXyaUOP9pFET
Pxp6NH+e0A3colq/IQVduv/4HRyiBr9ewZJBzEx1sA09TkpUIhRisF9j31SHZG+HOvJvw1A2H1/l
8Ez/chWCSKBFoF6y+O8RNoEzmR3XYoz9HOnbqteVwavGuj5vkpMhbEvNcvRiHEgF9AapyrDHXn7+
apHs09ipbJMHkuLuZ9aTSiU4PLQSEpPGMT7/+XPBZVv4XpAD1WP7cptGoGY3euz3ttDPwxIpn6GX
pT9qbBAfX+qdF0UbDVAY5hBWLvoRegeXL85nJBx+UkTxZlg8G+apHlb/H1fBqJDeKn70bwyhptyQ
49GUEz8Lc1qcGgXJaCNv+9OrsJiBvEC3ot9uHpurqAoWB+OsJD4LFKI0+OebwE7UE89y3GFnsYMs
bQF38mfosh+bdIpRj+MiSpkK0K9XhZpHOwkqpRtzyrRCKAVzraquNdmYSZDk7mr4d57w3VsqxsPZ
iPuZonJYWHJEQLMOZ2NiFIll9ngBDJH6E5VRs4WtTYslgtyizzGE7x6JjUC5duKLe/sZIDVglMFW
aRqz7RxeWElzQw9Umxcpy/fjiFMpAsDPs+i/K4F8yl//vYuBo72wVBSslbXDi5VK1gHbxYmfT9UX
uXaI0IqmjaFIzxA5VO/jyfPekLJ9AoTTxYO+c1SkE6oaTa1eJb6AeL9uemGsSbOV3NquopU2OvXF
rCMfz3LzlL3hcTt7mVBLpxB/TZbLl/T1w7Ul6myUcm3m2+O3tO0vke2tB7AQO5H3NPfukqzw1BDL
7CJYOZa8zufbaCKrRKGwnTDlSAG2u6ePh+Pt0grhVCctZ2EJUXkcjb3Z15FqlHPkO5gv309lh1dW
EExEcAXN9uNLHVMieH6ThDlo+iQCLB3Ro0kVaEK1yy5Klu0tXRXTiM889lKbwUEN0kaRtbNGKfkq
D8HgaXneXqPkaDeVXp7KX3o7Bwh1BiOGSMzCi6Hc4YQbFL2xgz5J/AgwdVdVGkxpIY/rLJcjL5AL
nRPtHNNNbaITs+/tVOfKcE54+iVP4njFxzKCdsnI7BsjZ8KoARQI0Wq/dtB3XmPkIJ8a82VdP1xB
YNNSaWDoz7jjc334qKFdFoHAScVHjKU8DXZm3pSOZF+grExoDw6aIbm4fxUIeaY630tZvKERgJHZ
n797alS8xWE+wFd6aVy+2lerCYq3LvLEtyrFOdcEBzqTKsatulZlFUuLPRikuE1GK3YHwxzXozaR
Xp2C1X58Jy+OmIcjAiN/YfPD3GNFPY4l7SqFxOgpF34cC7aPqKzQA5fIWLo1IleU7omUZ52HaCg8
R+azJiDGrl2kGCXABoLu1qtzqfeBiFB+lkGOPWDRYVzkOjXvwWsVpcMQsSnAQyJY25OLv5J51YhC
/VqC28PODx3bxeVFPFi9Pt7kSWcjxlOb6dkaleYmz0x4KgNWJTjXhFXzs8K0xzzxPt7OQwrn5Xvk
P3z98vLzV68jdkSo51Ha+qXUq16bUYO2ClSCyJjpVdaxdvvxqC+f9tGgYxCJzhEqD7adx2y1QGY9
NnEL82u9TneznDkb4oNO7VpvFzMqDxaxxZXcQllxNNmVrqonISs8Vaf8NKMFDqlFvU7lLD4xi466
oUtJuhQ5GOQR4aZR+h6tZVgo2sSmAFdQxO/wO9qa449J6d2QAwO5g6ukUB+AuTwlyHaK/VVIw1pn
AhmQgeiPbSKz+GTI9RZh9VNrR+jfTnlzvjsWYHN0DYkppUA/fMMYeEQmzmDCN/OcXgCYosvHDYTr
zPHqj1/uogJBGL3wTHGHP7wULyRh42iFn+KfsM7GArV+2fx5bWlrFEMcZHHz0NhBDq9iT0THtFXc
+XkQEVpcghdXxcnl4e3WwFUIbILLsyyYx5RSQcXgCGvqIICYjpvk9F5IMlDOMKKdzxMzDNfzrOUe
Bl2nNqV3PhEyooBR4TWzJR3ncphWDbFs0jq/KXA/GwxZwN7Ayvfjd/XOtDBY9JAqLTkZbz6RvIB/
7IxN45NMMHlOnUgriVFwR5TxJ6bFERfj5RtBLbNAThwG4LMfbbNa3tq9huGCn5ST5DlFENJyFPJ2
ZmauU6VqsN0RzoWqR6NHRiwmAbFKSlZYa7dZXSZrs7fGz+ogtBNJS++MgUkZ9hJBDlPPOZpJUxab
dA4KQQmIxZSmzBJxxRk2pRiUnhju98aAswrwOKIaDrDHieqi0sNMbgy+jTIJ76WpSbEnaFXUUmY+
DVcRjcjMhVs2JBtjGKbcQ3JsIBmmz5HAv2lFu5ns4guhU7TpaqfMi/XHE+KdaUddQKTJAuygbDsa
jByPgwpBKp+VZQQuCcDV3hjj7sSQH0GfL3Ph4DJHc8GyKjUHoeh8BbvGjYEO/VqPJJBQY4gQm6ti
Hw6W4leGI11bMsaJejhI26RN6fgp4cLrjqwTT37MX17WcIfWvopUAZUeC/rhilKIKQomxRj8Cr+h
iyRvaxxHKgvVftAPj6YSG/T056LFCYD0FROfjaLxAZwq2Wt7IVAt23JJrBoaXqQURMmpnq4g6sXK
KE3RN5sZraLa7NpNhOPZAPc+o3cPCFP5ZklNdqK2fMnxPNpkgWJgidgcFpdt8PB57GIeSY5xOj+u
tXadRk2y6SdNgaiHlNbKcd/MzeQ5scC3AkzJzwJxNqR0OLFKTJZkiKnIws1MM3nVVLZwtUkFmcoy
FZxX7Z8QDdiLtzwMm5YnjQ3jJ84Wum/rfbgp40S9KIiN2Q/J4GxtDPtWQ9S2e4jW8hpjPPIEYJds
Pp67bz9kFkyd8wsiF3a444NjJVsdJ3R58GWplbwIwdoX02xKiG7an7nGL/OXlDnGlKBPTm/UF4dj
W49dr5uzNfhSM2nbqM2ea7S/u4+f5+23yEUs4KeX/1nH36Kk1QK+thh9YLxhVUqR5QEfnsrneFv7
AabBI2VFAhAGMj58lEmwd1I1jH5kJg+WLW3MajoTJd0xVdb7E5PyvVe06ESXEDhbR/J0eLFg0I00
L4OROqnJXIx2pk2eygCsUn0qMP0o3fnXO2K/AVRdrsZmengtmKRJMBnp5DehwUcY2vG+JmVuo9L3
X/WFVJ85U9p+V2JTFR6vzzy3Bxs+ldGWLS3+IXcEQvZGc8BWwlzdCisdfiYaRg4nBuWd94xnEVkR
HEL59ePD0NBC9EVcMfrahLea3DmRZza4O3w8m95Zc4EbOHEjTlnAo2PYtM5VycoVxqNuTEFO1bA4
oCFCgD6GSYJ4tJok+oLfiYn1VeX051pWtdfCKIofddqZgYdRi3xZYUFwCsB7ZwaC/ZHRB6wFWf4Y
jDTCEHuNuJr9YY6V73ZiWq4EJnNdWE27on48BTC9gzwsEQx/X/Boykd2mAQtqTA+qLi8n2Yn26I1
jb0sM8OzCWqEq2Lks5Os1rjhqauNyDJtQxqdeWLFeu/N07dFsrQIyYG8DqcoUThmm+Tj7JdGJ3aW
MmmbLu5Oje870CXPywdAwjRHfo7+h5fBvBQX4cGYQZpsbduDPOOdrIfnaYrORop6fa1ag7xtcIY5
QzBU3QWNciqdZ9nRD3cj7oGMWnKpaBaB1R7eg1Q1djGl3exPfLGuQ5v2kgRmku2wLdzRK5oWQ+Jp
zXM8NoiTThQc7w00tmwI7E0kE2/qLgVoXSQQcHycXh+wBC03ZqprpyqI5RmOn/H1VY7GGZtntMoD
pli5OWWX1HKOslHUFotvRxHietZNkJQsyDoy9rRW8fuwUYEZqtzczmKR0mnAbHehwDHVnWRD7WEs
NmIFVu+UG6lQm0c77qHVWVmtyBczAe+mixQ1uSjqEl/xuorCU+keb1fRFwk6wX0GendAkqNVFDLX
WCiGpPmNndYbPHil7WIT5kc6JqAo+6vJWTkyDV9XG9Xyk9NW8pcpLeXerWo7SOHJGPPWQlv1M0gx
WNrIYpBuU6lX7j9e3o7fMNwHdE0amTT0NYmAWnae1xBGjHHGjPDMxx7AoEjUZoxe2j/L+1sEHUh6
SE+ga7KkdhxHNA5mnmrYIHa+1iQ3fT3YuORM5BqfOCccr4hchkMfnSDSllmvj5Mtcpj3dt00g48A
3roIOWK6Fe49n6W4sPYS/MPbE4O31LavZy6UVaqYJcCU3hPq4KMVscoUoVHFyD5G7tajSLM0cGsF
DR+M1b4PvSyxanhG1L29x99QBU57GsxB5PThU6uldASaNmww0u2j+ItVd62C03Hh4ESmtErmzsai
1cipZnLPEpF5reQxDkNVbWLiw2/jQq9JmOKbRdf+aBolvGy7CrrUIEkJ9DpD7jDmhMXumUUAaBYr
TYtbJIZyOsbBsaDnqaaLWXpj9H7eYUS+iga8Q5HWOhDOBUyVcoU9XHUZS3aT4tw+Vo8fD+FLCOPh
ENIJJ/eBQwRBIZzwDidg1ylyWhRt5zuxEsUuh9d55wy2fKXXGLdq0mcjnaevMxLcPbajtSsTcFiu
aE0kJfraxDmTy7l6KrDBi910hpC3ypNYy9wmLaUvU28pLeaqlnwWLaSiCwJq5n0cKBEUR6GLH1Fk
V1izQ3fe8XoXmefgRL7cmM1dlOFu5oWZbXrd3KSym3Si0i67BJsZN8Df+izvBGoMJAoyGCOxOkxq
rFDrdaf1+n3XhZgnhG0ibfPUCG1M3rKiXpuJOlxGc63BPsRh+B7CHnz/sgG38EDZcdlqySCq3MHu
jE80/TBWRB8enU2GwOZSDYJ5jZEPItDYmXBO1IXVzOfSQMoT9gy6+KymBWBL37Wd7YUNfL1zG1XO
pRTO/SdMXmfLzUL5GzOsw8Mw6nBOLLJAlr0JfwyYS1Y0EFyppWW3NVQcfJlqYQlZri/v4jStMU0a
MLbzcqdKx3UeFgZGd3q1zRERRzv6TxjRNUXQ3Ks6ZwpELBG5s/msPQSmghEXi3Njn8AQjxcwyj9I
XA7YHOcXqG9HC1g75bHaVWrny2QOrDGvxfuJRuQfVhxcBSCLXizuSOg2jkW6VZYbKibfFMW6nbpI
pOc9x9X6xHb7puL4dRksC8B5KF1fmCOvVuOgFHkXSN0EVautdjj9zutUqiGSRrG6DVrLV6CH8+qx
TLTbBiWwk7YnTk/LZnv0PS48xKVbSWsFMPLwewzqWsnCnuPvjJ8bjOnqCxIU2ftfzs5sx22ca9dX
JEAjJZ1anqoqVbGrM58IGUXN83j1/6PawEYsGxby9UF3gABNUyQXF9d6h4jIu0VktT0IkX+7HwOu
WnrztGeCL/kUgg7E0ssxof/bBi4w3ckO2xp5ZUdLOYl8Ayr4iuv+yRCH/eMGgtMR2RNtAGGMO8Uv
/M91jtYd0NsX3Qccv2mNttuN2lg1G6cPMANuUBtboWDM7/+rD0TTiaDFiwxAxeWPhZ0KFL01u9PQ
dSqqdEV4SLXe9WJqKx5y2SiTFW7Dc8guvPvfafkKfPtMFOTnK5u+3xKy2AaUWwdfdKfE5SYZFMTs
laJG1C5drbjdmCSlPfiYMJ5tigvzTfvXRqwbI+6GnJpA5WYg+Gq36wbPCafO3NhGVn4NAyXFZ2Es
5Z8GLeY1d9QbM+WUzWArTCmJeotLwejGOldB5pxqqZYPwaiHZyvDncCA17GSM9yIHygPvDGkZ/+o
ZRcz9wO/HhttPLl6LD1uon6T+XG4Ej+uXpGsHcO8gVt5QbHNLz9oU1YNoTSYYEI0w4MjdfMJKzCc
exE2fRx0SUsB5eqd32BSmVkjdPBRwR+iRQw0zXTNA2yzlnff+k085thIc7ThYbeoJiaVBbEk5jeh
xDHAYpB/HIWCRhmF+TEumj8RlSvk3tFkrpQdNPH4O9o9zUOKbvteohm1u7+9b0QeNjdQDejDJiF6
8YkykxXvjYyfQ3dlow5Z+x6l9H5H3Yx+n5EP26kd1e39Qd/+r4vjPKeKJMFU2TFvm/fHXztdWElU
GMXIEwdoDwar7e9YjAMC1XF96CfFf6gCoT+biqluqigBBkw5HipN45x5MOE9kWUaXfe4fGdG1riB
Xd88ARBS9lU72Q9dLJqfoxv2D4ZEVHyAPbTVO8187FTzE+rIcifJLreuXmho8uUKMGK69t3Uww7J
spRaYsXxVm307Zp4V2JPs9Wy0Xg2wy57d/9D3Djx9J7mlg0fw7p6sKQlJiAsynQK8Erd6VQ9tmhK
IBWMHctWpijtx3oZHGPFWFuCZdbO0XBN9B41dG6cWWLlcgXKJrWCuPWnU9GU/bMGFBK8qU+OhU70
JpJVfrg/0xsnnlyTCi/SG+z8t2Px14rbEs1pHY+jUxAo3VatfUzOHKP/92DtUkOmKayDF0Oc7nJW
yDGY4aR3jIJpKtvXsUCpzE7ukeqsDHVVmJm/IDIZb3BXHEbf/v6vGWWTQWZeS+3kJ9ylEEokqHMj
KPvHACWHz5YrCTJo78L5CQYt9crEssu9Eptq6SV5BRXl378w5VdaIbRE6IYszlSXS7gnCvSOaiKm
9lNHhlvqa024qzc2yFg6fWQplMBQcFmWgXLUWY3QzrBBQA9zN7AKxS6fLPNZrSk9ohREYY6CKbQz
Ha0QqICFKb/iplQGnt+W9BOA89Vb4cj6BQNnqGE2wsiuZ5r4S6zE/+s9x091aQ/NT1RMjxexLepc
6lWjRe1CHenQNRUHHLbQyka4PklUvsHYgUuf7eyWuTAveGcSba6fbEEYadGje8lxfn8K9UY+mEkM
3+f+Qt8ckBLsfEuDAVkeJW68YBrrST8J35FbzA1qyDTQspCxtbzOT/yVo3sFGJiXnN71/x9wsbN4
+2tZ2Rr6KTPGTWCH0Rbd6Ec0S95FRRjutT53jm1qhOh9linvVYElG7XZA+UYdA/avHyl2pFtg97S
Hqlsfx1iJ9qVdAceMjEp+8FaWZHrRIbfC7XVmaHe2L0vk0Vd1AaCpfpJq3lnV45i7vsGXstQQIf7
H9bir6GMy4CDloozDRTlTy7uTFuKC9NBTSbkB/pR7uEjqitTu7WlOd2zQA+5MDXoy/HGGslYaab6
qTBE/tAoCk/BoR1XDs58MC6v57eTzQrgXa+KJd3CL8Ycf1ydHWaVwsMwzz5hYBrxpyzzUr3CvFlJ
3c/3P+X1XYgsGUcIX0jSUKBml1PLVK1zUyc2Ts1kCA/d3D9qYTkfWg74B21WXaB9OX33Qyzt7g98
6zzZyIEKd0YRgk68HNgQ+sgxi4zTYBXhkag9bmn3Ti9mis6CO+rtyni3vq5DVOI8zWXmZfXPkuS8
qIUbdFKd//TYybc4RfUPeUqr01SDdhfaVnO+P8cbR4Itw5sCIUYMP5cgJhTZuRmMZDqFY4mHmKjM
XUZ7ZRMIp195T9/YojQCQR6DMWLAZT3QR6S+D61qQrmtVA+ZtJ/BsxYr78Eb8wHc67BcDEKHaLFm
Gb44zmz2d2rbpDySp8ntpNML8fMq+B+GclHInSG3tAOXNtWum+JaUyjTSWkc/T1a8e0nO9TTd00U
B/++SgDcYXejQ0jRYzmruE/wD9Qz9ZT29Ysv/e5LUZufc6ypTve3w42aB8qDtFGBc6rs+OWlNSK4
X1ihUE+iQE+q7t3qbMgUKyHfx2tMteQ+cEptUyROt7eaKnus+1h5uP8jbqwhv8HWzTc5RBhCl+cu
05p2TLnBT9iHFPsQmf5NLyLjYFA9/fewSbqG5hyvg1lkZnGDIUDRCAFi9tSRDT6B3o2o01XqSgS7
QsxwUc7tMZ6FLk13ErHLGeUl/g/dnHCMtlP8xDWn8AYDPXUL347HWk3kk9oE/aOOy5fX9lGN0F2k
YtMX6O+VwtCO/Vhk+ywGVnL/S1/Rjd5+GJEcUbeZoLXMi50qcsZaTdXT6LZwfe1evrP6qDuGNbcx
klAH8FbhY5Kkn/Ugy97ZI8IMxUBZF10v67MygvZuuEcBgIDtLnsLJYCsqrZNFlMsWrlSb20LFgtR
aoPKFF2wy4/oZCWWSojfnezGgfJYtOlrZ5uo7Vv+GgXoxpUztxopvYGgoeu+GEpH3EUkVqCdkgYG
tUUr4XmokuylEVHtQX3SZg6WypWgN7/ur8itSXIFIKVjoXNpiEXewKOkllE3aRA0kCWS4fStRgfi
mERat7s/0o13Ck9M/qHcr4MaVxfHzPGbCQ+tWj9NTvGSU9g/aEHa/BDdkP2XGInYJFVSQ2RPtG/a
kOsfrToZj4YdrlwLN249AhtPXVVHdATI5eWyDjIM86nq9FOgV4gwTeZL1jtY71Ar2U4RvSk/0P67
P/W3eLnIY2hWcz2ggIbQozr/pr+eaAW62zEissYJz4Zq5knI5J05QJHa0I1M4g1B7RFPC/hqTg45
DdmSyrIREkgyXAHFGJ+y0vpDu7CSW50eyc4dVfezcBXxQ1HaUNlLO0ARygkLajatHWd/oqgfei91
6iL20ArCHLFSMCXZObaCKatTuvoXrU3Hl9Ea+sM0Nop4Nq1aPtrlLHHCNi8RDEjTJz/ugXAaWP80
FJ6tot6GuY+PcaH03RPUoo7u01SPcMlUmaTbUQumYgPrhM70IDWBKQmdsGfNHjVJUwPqwibKUZ/2
hNXWg5eM/qzLz1Y5WLbArVTJsp+QvQTWNeRXaF6KCmukssDtCS/I3CsbJ/9sKD3CsHhKOfgpy6L7
XExhikCUEf3yrSovHpo2sJqNHCq3QLizmBWV3ByhEN/H8+n+yt7a1CBy0AqbKyeYuS4i7URfCehu
bZyAv7y3p0J7h9nu9HHKhvaPOar9YwMBcWvTwvuaqb4yAFov6hdtypPj/V9yI9vh+QOMi/taAwm+
OF29GSuK7vfGqeuz4IG2ICxC21mT7b0xynyEdeirPL51ff77vzZyZte6Hym+cUrK0Nk7ahftTBn8
+MepzBLqGogbFUl/QV32chC9wc8sNxpxanDr28lcYggD22TlKr6KfIxiYxA10+B0iCSL7u3YRgXl
Ns0+da7/x+bqe4kLWzuWLUWA+/O5iu60pjj4M8GYNJtk8XI+fQ9qoglj5ZTbkYE3TvEaqyPGX4OO
N2EWWVB/5bB1zHwNvXRj4Bl0x4OCyAu7dJGcJnRXtRgvs9NYSQ3bRCQK7arovaRMSe6n9Jfi4PwY
WVr88f6MQZQzp4uIB8p8hqxA+9NneMEi4pWAO/FwCuOzU9s8SqniyH3pN8i4NL78rSmD9jTR40io
QMXFRo0jbe+3dvulwefzqQgnZJdSSKNmoKJxKPCmfW+iFvQzzSP7U4hHyfsOyXpUl/06zz9QVgnR
LYrHDGXcoBf1nuwn32FcnGJP5suyRjlPR6mhrof8sUSFuNzYBbaPW8Ks/T7W7KbduK3ISw9FKJDj
Fcbjx2oqggLtjWmAJOkGIaqQSXgWitudk5SD6I04FJ+oNLgvCOUk3yNIeATw2kXgJMHNFsVwEX+O
5BulAUeV36Ka2gl1m1r/rdmUOK2xp0zR9O6TRI6ofiaaRtqh1srxc2P1gYERl5EG+7q2ZnXAqB6w
O7KMX2kVqH9yaLziHbqAKJnMyE0X4f4Q7rLkVfcwWiHK+bBG699xmjwoRCiugcCHg2M0VjQd0dLu
cS1zzf8aa8I0KQgTcSx7vF8lQk32tGtdLN3tFOzBppbWKLdVY7S/Oon6gRf2HYpwnW50e+TOsnpH
Uyo8akqiB4hVtlRRnJJ2vJ11qALmiK5gc/ytNZL4czp7E7A2sKfeZhU9UtYzT3E1Rp9Np6wRc/Gl
hYxTJ+svjVnj9O2Sd52cdor2plsEDyV2yl+xrzPUTVe0xou0YKvgipzgzjSAPQ9Wju7NbUz5gc4Q
a0xB4PLoQrrPBJY74ZlFCLdaWOfbKCzTA/Y88dpVMoe1yyMDbxP2IPHVJPItKbmqUpqZaJ34DCoj
JEy4wXeofqNXKkpxRD443Au/sx6wdrRm/2v9aMCpn/DofbJrEa48Nq9qEbCZeafMotiUlhFsvZx4
i+es01IHOaOp3uObjFAhzu/GNhp6c6Pitrj2EJzD7eXswUqpkBspj8I+XvYcI62nUGHX+TnvqCUZ
tjIdohi2eJxDYpw6Z3xSYxyc1AYNHEXxP4YYbL6mool+3w9dVzecPsv885BnLbjUryw0HIyynCzS
z3bg508OZrFPQk/HlcW+McqsUEG+MFOwaUhcft5AdlUpammeQiqrJD+W2AKSild2781RuNmomaIZ
qC95ukWFJEpdjOapSmndA7WRm2Dwnd39L3Z9ywjKi+QEIKDeVu9yLpbERlitYvM01dAtJO3DMRuj
A1Z1UHM7rB5LnVp34Qv3H5nd4C/ZmKhz83ACardE2WUjaud9WDM93a08AfL0ezCU5t7t3fExFn0P
P5b2Du6dyuH+lN9KApe7ler2jBunwItmvb04Hoix4wNfptbJT8dPY9yID3Yrom1nWPJRm1W18nJ8
IKTIrTBz92XQogdXJIdGkT/u/5Lrc8oPoUozS7WCnlh+A1EIkbitZZ1qv2vfWxPP5k3RVfoxSmHB
eIVpBR/vjzhnK8upU6WcCYLUbADFLJbbDaIiDQ3rBJZ/8pw2TN+F9hA8pGPSv88r5ykqEmjAkcRR
jDfI/cGv823WnDcyLNwZswjc73L0LpX2kIbkhlAhipOahQU2rDiDdQW+4ZtpTJEzt+vP0qxNBCHD
tDyDs0l2KGWt1chuHa6/f8liC/AeV0InVqxTZpE30JJFO683o4f7E36L+pefG+UZMZtvu3OLZQn7
GMDh9/hXi1Olpgr4sCiJvxgiSr9b3AGvVgHA1GtUJwm8pmiMLyQIGnaFTYwNXaiPs4ub9PvAC1A1
TvZtXyNEKECXfiFDANuGE6BoNiV40wLr5jo+kphaLQRH4cI0wHr7Cyh3XdnU9GiPiab1aKyDRf05
VCQx92d6Y2nJj2kCQxlkaFCVl0tb5gO5VeWI0zjQ985rRXlw68p9YSe3e9C9+qYf8XY29e5nkDcf
x6KevBq38X/FkdJseGOQzGVWFWr7YovVet53fV6KE3i26ox0/G8Oc3+0Zeo89Vj2rlwF8z5ZLjAI
c7oN9AhBPxmX087dKBpl14tTmRbwKFS7fhcrTbcBcJbuVj7xdaiGPw4GGjkM2rNQyC/HsmYwNdHK
PpmlYv2YbS6AS8mzFuruez1HDjRQGuWLMSr1Bxwlhmccr5+ayFV+wbUiRdbTwNoFOpafW1VP/ZPr
Y6GpJgZErUzrxhVMwq0PowPKmGmkhJtlPmQnali0zihw5wgmgIsBuokAC+HX1Wv6z1c1IfIc9hxP
TSgePDwXL7RYFL0IC8M+xT1Wv4Hragcck52nstHkTi9ROkqirl9JsW4sBiQGkg38iyCZLEvfGabQ
U2TL4GzJMjyCLmHkIBWItCkt8qEZTRE1Snd0sLO1KDo//C73HDVhMjs6xYRxcC+X+6AWfkwcFfLc
1/Kso2i6wxQTexrXKbZhqZubYeqnTTz67hlV2q8GSgsrW/H63pp/AeJ73NtU4szlrjcb3CpyS567
ZGZ8Q6H3iipsN9qkpfsWfO/Kx745Hqk1YBPCC62NyxnHamoHY+LIc0Tv/2A4dXoMytT0uspBK2ii
I3//qF3vqBlJAzVJcCdbYMQvx5MAfRNe3eFZtSM0D1IFVZLooRjcbDOCsNwkEkn3+0NeAyl5plDU
hJE8w07g812O2QJFrpVWC8866sK4sgDs35QyTcznYFRk6/lZUnyAgQgWN9Yb7JSDLsfUXZb48m2y
IIho++ld328ME2HhZhLG71T2gboVY52+j4wqW0MQ3Ljd+MmkL2D9iEw0RS5/sqNh8V4ZRXSWo61s
s1AG+yBO9S9TIpWDminBtmgc7VhoFb/W8YsH7G5sUPOG8h/vZGeH/phxFE7sHEOttXdjixaJ5hft
2a6z8LExxnEHAfqEbGLsgrs36ke7duqjAKj5CMBIQ2MA2Ub8c/9NqhvCEGsBaQaxQFq2ZIqLSKv7
ml3FShydDeMHEPZmM8nUxv16CPeTtFY2243NTV8E2C6acqTBbxvjr6qcHoiOokAYnamONDtDHRpP
ju4PBMTHw5jKj/f32bx1F8GD0QDsohk3P4kX2yyheo4fuBOewac5ONzn0btclSkmLXW9cmqvcyy+
It/PpVXGJbCsrsoQ9pMeVtE5MHz8fLtOHIZQ1bb3J3Tz8/01yiL6N30Lm1+vo3MbueGROzrcZJNm
H7MEJKYssh//w3A0AeYcFi+U5TFVh76znU6NzvZomf+VbTF53TjaCHAq7mPby7XK8I1QRPVc2Aaq
DJRtly2epLcGzD1h86YE3B3kzGabF0Ieep3s0EJ/H01jf40CdWuTzI1jwOxvDLpFfLdJxFv4CtG5
gjX45FTaFzQpxA5LpDUK+q3Vo3OAGtKsSAMR5zKEUIHKOp0a69nBaZvyW/pNL7UfTtI8hJr+5f7S
3diPNG94ruOkhED4kokr6661tISobs0qxwj3iV2Rjt3KflyIAr8FD+xHqH3xniZBePOk++s8N5lf
+1I1CeRWBOsC8H3zuQLfBVu+SlNlA4jCelBJybDfFtQycSXHO8TvZAHYCwnxPbLW2bdS8dOHoDPl
H9ufamvn9NG0Ryt84p2U9fGwcv3cWAeYGJxRWOSzvuYilA+xb02+QsW3q0Dxp6HZ7iddKhvdRYR9
hEm5Mt6ttYAyBO+DviVuPnN69ddHklaVVaUTx0RYgZ7+rLeE6FW0/+cVR5EFKveMBSIVnWf91yix
zzKV2Kee80CY9MTIxUYeWv8ewJ259zurllCmsebT9NcoyFhoZt6a6dlVo/oxVHKOqHDjXa5OyGBX
zqou342YMA9GmgCNnf2z+HjpUI2wOYLs3Gs0VkK7mJOuATuAblAPDjCBQyXz/pwOpns0c0TTosS1
vhcosm959lsQnijT1mMy7KPO0N5VrVO+mBPGwfe//o0ogv8n1SUqLNw1Syhp3zppEIgxO0dJGz85
6uQ+jVWZbZsmXdu+N7YTq0zFj94T1cclMqNxzDSaGoZKq8jeVhli/7UoguP9CV2JlpIXQIMEUEDs
f0sQLlc6kv5MeYvzs6qi3i81w3r02V5fprJ7O83TNknz+rFDenhHrpPvC4DXzwiEUuewrHJfTI29
t5Xid1Xk4R7cU7arfJYBO6rwQXTJVz2yGoQWi+lnAAnOM5VJrrzLbn0pIAc0OxGAI+1YPB6sFg+F
FLTYeZrqbGPG47St6UCsHO83JNgizZh1ZXiuzkQbgFyXXyqAoAdIzy3OWWPGbMeoCw+I3KO1poDx
TLatUYQ/ZAyTd1tisPlpGoPC3vSm6X+nw6Cdu0EfPvp6UPyXTUL88LOxrvcufP1zbun+TwhvekbR
sIUEV0WNVqBE4q89uG99qrmsPdeS3xQLL+cwuaVRhjS4zoaZJ/gR0PvaTHXqfr2/q24NQ6Nv1jWG
wsjD43IYrckMmfhuyGOtKjZmm/CuD+Xaq3H+vywXZOaGUYiiZgb36XIUIxlTViuLzgK/JA8pt+Eh
sozOMyK3PrhT/2fM7H3rN9VHY8iSFdTGNV1lBqS91f2Q/kLyd3HNa3GpRrDhsnNldDb0TW34ZEj0
q+D2iEOE3Vy8KQwcSSw1l889qp+7QnTOAb5o5AlZWbvMNPIVQdgbFzWxCYEwE7YS8B13cee1QRNI
aVBktI0h+F7VnIVN1svpZxra8sMoB3FqAd4bewi9L1FZGUfTgMm24Qip/k7PwvgbBIGm8SInCj6w
i5UPoeFkvyLcFenE4Y+z1nh4Eyu8XEWw4ZQ5aEUDWkTD5HIVIz8dElidvO9qs3rFPFR8TIK5KhjQ
RyiB3xhNvnV0nFRwprPLBzCcxQEZ6FDx+hCKjldafhvvy6w1f+S+qj03oxnu9Wxg58WD0oGkEW0E
D89XcCarwY7LTSRaHWT9qMenTjGh0diFUn/VwpS/g6Ln9BhCdP4uxgDkvTOGo7MtjLIvdhp85Hjb
uNH4bLUysLaZFAMknMBpt35N4gfKvFDE3ihHHYKFU4eB11ZIcGwntbT7jQRW9KAErVQfCYNY20tb
TzcJYlBnoVUmBNpqqjCJCVCVM0dkvHjHeU1kvyDvAyGlB00xWZP4mSOXUm58U6k+tI3exp6uyv67
Wtlm7AHJxLOlqOPsp+93+dcmmQSOIZqTHRsHWRKE/X1cJAb6uQnRuPPB/AyDgq1PHyMaUjN25WlE
bpRxfRuASJlm1rmJrRJVJGoWv2KIQqU3ujUtzgg9IYHQnQQh09a182c0C7qm96PJW23iYovM54zS
9qzaKyhMLXa1oZhWGOXWdBZlDNaHYBC6mzIvVIwDQyeB+TvZwhvbyc0Oipv06sfIUpN9p2fI4gHp
0OIn2ndDsanzyvitD4P/weoav6U9EgVehStJij1Jo2J40iX6t6Kb/MaD8NY/wXdXMy9hCV7Dtpqs
HaxH/WvoNDLd4DsPQ9s0KoQBR2140odmGuhOVyVDJ7ox28Op31EemT7lasLBKbuyMLZ+oiYnDakp
+kLNGCe7FpMG38sxZCp2Me43PzAI6vRtrjuNvu057tg3uGMPgyJxeJrZXWF8HcKsfmiAUtQbNC7T
8WBF3dhtKtOk6DAkjV5h2YDwk12PAK5yo3OtvdMWnbZRIDQ0EMZnzzFbZuouy8d0G+kR0AejRAOh
DCz5yy+CPATZGMjESxNNyEdoeAopfWTIP+rUBJ8RzYz+03AnpihZieqoFNT4PdOY3QLptbi7Pp0A
kgHcHeGhGen0FENWznZcfeZX9GJ9ImUbBN/9MoD83kNN2lQ9ZChcm3qLo42R9aeGhqTAFa2Z/F1t
lHr1GPmW2h2cEZjYfqry/L/7O23OMhcbTcwAEWLIDMZZemtbqTAVe2xqkuuk96yisB9NvTr7dZjv
TdQP9v40/lTzQltpHF7dl5T4IX/RaKafMmszX8ZANJnLKhJ9dRYSI5PcUoutloP8uz+7W6NAF58r
y6iEwgO5HMVGMChCF4cWgt8Zj2wjWpHFtIZAux4Fc4IZuAm8h1rCMk2qp5QzoqYdRmDW6IWG/jPJ
jWJ7fypXefisscRTnpqiA1J0yRTwG7RgAr1tzzkSQ1veA7AZaRXs47JKVx5c8/1zuScomAJXYnUo
/VNCu/xqvVYXKanZcM4Q0/U4lNMO/qHzZI+JDXFm3XT4qhZOMfjvARdPocjIgfW0w3CezEHbuTDp
PHcMGs+IdVQfuI4OeFTanyyLe7GQUbWhqp6vvP9ufF8L8QveOuAOXMR+Lidt4upVV447nF0j+5O7
VvycjZPGNaw6K5vyusvGdHXezaSj7Bde7JdDiSqKS6tShvOga/lBSUX3VMHX21VmPz7hCep4ZdBH
r1nuV8eAH+2B42q3Smmt/ZIbG3fmeKP9OrMZQOBd/hDpasoYInF67vyJR3UUa8e5Rrqyc2+NMuPu
MPikO64vsYRZF42d1WXDWZ2U4DFW9C80pu2VF9GN5eNjgvGjY0iZYJl/Iz4VOhNFxLMrhuQgpjxN
Ng02r9h5qM7rPx/FWY2J56MLwo6i6OVnQwiutZGBG88zz3B2zTLep4H8KXmLr0By3rQOF0dRYPMO
LQKEAcd/cTLsOLCsFNDpuTHzcNxUqp2pe5M8Jtt0rtuG27pq4++prKcPbl8E5SadJfM+qoqmvAvr
AXvbiK+mbybbyk8lFxEG9q2PSQP5aTSLdILrb/zU2AF7Ez8m37feJyGXmVcN/Z9hyuOfxO8WM75e
mR4guXLV2cNkhs+BSPU1Rb85riwny69D2oHKHpfCvMZ/lWDMIe+MYBSY4ATY+yhSBBgbwmj0C/s/
RMzzZ7UqxEo14Na+oQ/7/6BGFPwWR0Dp2k4ZY2U8u2M3bu0O2ir9frHznW6Ninh91VLiBaAD2523
E4iZy+nRU7QGUsrxXCegzlGSUsk8AuQslYk/Ii3+NVHzbEP2lK5h6G5EdBuwDG1nWGbwlhYRnb7S
ZMk2mc4W2TpyFXTdKtGX5Pz4WI3Dv4o2z1cVyH627QxOAUp2OVN8ZKvOtkf17EIugSBVfjRSo3kY
eqjP94/ijVgKJm1m2JBN8KgyFjd8i0fqVCSJdZ6ALXz0XRrokYvxpleWEIo2HTqtD7lC5x+X5AR9
EHdyB30bFDG4mbK2P93/Odehjuo+z3PuaUALfIPLiZtl0BEY7O4c51kMmbVyPbfX/xkdgUT1TMOl
NjPXGuxFUMh0NyxLvbTOlSnjfd9VzFkH9qI1OPbFXaOtvLFvzMrhvW/NCQ5SdMvWvKMHSYn1o3mm
hzgec0f9lCQoot3/dNdbdC4ygaKCl08nwZ1/xF+Hvy3qSs2jWpyzysoeY6gYxzYw5MHGKuhgIwvy
/l/HIy+k7Aome16opXqyX5fJNJqjONMA0LxUc0DcIl/sdUHiHpsSU7n7412ffqgnwIgoVqPMzX8v
5zeEATq6nbTPdosiVhTTGO6dRnkoNf0HuoHDtm7d8CCT/Pf9ca/5XsQclg+cHHqiJujWy4GFbNCw
qPiwWCz1f0yztM+BklQ7q1U+8oXr14LO9DasHf1Zjj6FRJ4dHq1Hcwcvf3zRpJV4bmT8qEm6EI2T
2dlBrHbvN7a5gZ2arQTk6yoTvxfoLYIKBCzat4swWcd4RA2tYZ/LRMl2Aq6KZ7d19NXPkQBTe3oM
rt+HW9yv3BdrjJ2tXQfhTmsKBQ5apeNuCxbm/jd0rhNUWMgECWQ5OATmst8KSAm7WXN2uaX+dXbL
UuHJN7QgCbSi6b/ng2+e7ZJ3qjdRmnf2UYDKjBeGmpaj7Vb1WK3Gdv4+0ScBNweD5R8YDLX6o4MF
zjGLAvcgowjQl+NX3PJDEeJOOwZ1OW1Hy23OY2nhFSUy0Jgb1YoqjD9JCz4h7Dw9CZFVKcJr0gUX
XwIPmNtW086WUXyMXLdLv9qouZSz4AKOr4ktkh3Vgfyz20Ln7ioZv1IBTn/ZQWg2R1Xps49lZbrR
LitC/dWfbHtP5p5+V8tcVrgt+0O6FUzmN41pddqgCjN91Y0YM6a6GY03qRqMS4u28ne9VmoPYB+i
X2GhRSqXDZRWz0nNqkSjTBRPdVtFf0ryNTSl9WD6XOa6eB+VbRpv8yk2XlIdZbmDbWNiggrz0AWb
Fl21wav8QiaHpM86L5GY8sZ9SUEP3NDQ7HR8pN8pgS9BKhUmhq51JGJtJYO/KsPycCWdZTeAHKJS
Y1weKZQT29JOmvBV6laFt7RjPRvUEL/UpoKqh9E1j5WtGLu8pGMy5dqwUoi9OfxbgYgmCW2xxW2O
AI6NtIYavopR/yjB3LKlYuHZfSjm60Y7SmDpntkH6datmzWbhKssDTlNkhfgxkDTkb1dTF6EmI60
tJxfaQ9Uz0NuY7WDkeVjRBFmb/lR8AxJWFk5gVdTtshbuVU5fvSzeZ5dfnEl4WxypvTXtJLBB+Hw
iUOMpHZBlah4Icf+vsBfapPFRf4LAme5clkYVwGA8XnCGLTpZs788onfVLrW8wvMV0T/gWUNrWMp
u0i3+veDM2ovWiQpLfpIZhmYCgctaJfO+mrUplNDJyw7xMuxkHzqAsTy912WmS+V26Ptk6WT2m8L
0hbQdbo+1dsAt7zzoJrdBy3r22BnDcKMtmZuug9x2GNcnk1onG81LSugA1B6xTEXV2sJ0LZEij2w
m6pe+fZXNzMfnfDHv/B74kmzSJEpoVR9RbrxiuCeBWDJBWcCGQFFGRVyCFWy7Uq0ZS0vngFzseat
ZEN/Dq21+ff8lQkECorP2BoZr7WoeIUDeZ1F3PvmQ6nmH+JK1b+WeW99xdmu/tei1DwyonJzo5Or
ctngSOyggmgyGq8WQldbvcYyOvH7P/end52yMgrIO0RY+ZbUdxffM3XTodeL0ngNxyB/VN2m/6QY
PQzSAEHBZEocL08s453G2n7jgvviNGb4gArxWsZ19fSZfwdYJR6X5CQ0+C6/c1KYbRQGrfHaTbr2
JTO7cO8W9JFkowSf7s/5KoNcDLVIfkixUtOMGuM1dTCAHAol9chU1gB/10GCVysZMSUr9FHBJFxO
KLQ1FcmdVrzK0dD2sRqCvYhb4zRmEx2LrCkPgW5Aoi387n2eFc3+/iSvhRQAwFBLpX8NWvwa/Bea
PTe98M3XwhycXeSkh1Bii2E25RNYzq9dpr7UU/eQm9X7zl6z8rm1rVAPo00Pv1nQll184663FbXJ
pPU6TcP03MaacUY0VT53cTNtUSPon+KkyF5iQ02/4cH9McvDWae0iv45gQNVNYMfgTaAQ6GXf7kM
tdvakw3d5VWtyOc3mt33zQZtjuZ9xd9h5IOu4KbMhsLwnNq0//RBe2yIrjAL+3r0pqYINSyE3ejH
yvrMX+DvwGLOVTcoP9wiOjilJeqrjgPwx+CKzno7BodBtd45wWgcbTM3cqxK0vERpdb6ZMVgL8oo
VXaGEmff68AI147D8ujNtsVz9Yj7xCSxXKKLACaGUlBSPWeFXsptPSpFvNMlybQbl3HmZaTxxH4U
MaZ3/8fedy1JbmRZ/kpbP+0+gAYNxNh2m627Q4WOjNQvsJRQAa3j6/d4VM8wC1WbGHaTQ9K6mMzM
ylBwuLjy3HMXhRCiuDstq5EG6qK5N/Fenw2g3x4BfWolhZ0V88TTLL0aWdUZ7DxEVGsdZgEc9ZCi
oUa29o1TbxAwpQtudVK1lxI49DWi832F2sCofjChP1vSKH3Rkygyu2e1Pat3C7GI1mUOGUUUkJEs
aJ6hFoymFQ8kxUEy3JrK2ADVGqcr9H/TGLJWmUxgsBUyq+BSCE6uF+cBEcxTFiPcgaQikVA98oup
yLhjAwuBUxdi7yGG+/WmE4Mmk/qiTI6BmlSyN5yB2SBNGID0L+rMWiYQ98lbl8ina7RpqRHGOifN
UW5axYXJfXqOpFgFJjcK1Iyk8SIIqaijjwiR0O1kTgFwj+urfQj4GlTMpfYZeJepNwFOqLxOY4y1
HRAXBejh1NCuKyUnVcTWUeUw90IpTx05rpLjyLkMkd/vmNQnCU38dI5k4xuPC70zkFoAdoEXJUD9
TYwrcKlGgPQI8lFA8wZwYruI/1uS/oh+A2Cp1m1O75HrT6kUb7UzZi7vXHWYq73kF/k4KRgEoPjo
mwm+FJQbTBcQppEgLJBGOfZIjtMhR1vDDnb2Mq3RqDOvK/2YmMNA5ESaiRx/g3KBKYv434IXVEEj
Q3p+vXWattF8Q0+N41neR6dNLe1y5P1MpWWqLzARMVQVrKtxfKU3C7TNuh8TdFZXCxpom9Twysq0
1EwiC/kuzmJHTCvrIrZ+URfy/16L8V3xlh2b6u2t2TwVf4I+45wTZ67POM1f8vov/2v19naKsuB/
f2xTzt/+pd34Qv8JQAqEVRYAjgF7z/N8/Vvd/O2veMYETAruMGLbgORjbbO8asK//VWQpJ+Q88R7
AAQAgpHXf4Ld5stT8k9I6+ANYAlCfgRxol/SbvzSIOzD1gbuV0aLEE6QDfAiwH6T8wXq9Pg0wI90
gBEnWreKAzeqViCQSlOvqZgOxnTQr2SIAatoGCW6Q+PqygrMR2TMFJQPLDMo8BNF1zuwARUR6Eld
Ea1F9WVlok2BpSNSg4aNBSvrYxc7iuAIvlslVmZQrVynoH2UTBbqthEvq8xT+rWve31o+S3VTkxv
nHRYFeBkz20fJEDjdVoBErEJV8ZtfZ2+Dk/a+/AEkIG6HdNDFD+Mqpf6cxhz/evD/80MTUxikJKA
gz9UZccUrPoRHSTv8sfyUdapdie+dSExnqWCGc/5Y/7YvmXoM5iQ8/OAqvMjfBHfbse3MQJ8AIeW
5C3TcrePV238oicKOZdOfN7UCtJb9giavASUN67WPpyE9xGBgbQPyRDv+3HGiZn255ze0iWk9MGL
MdCERvEDLHpv3BfVwTy5ornShJtC3iPDvz2/Cwfzvl2n1+fb5EGxhBNJHkA8VHYU3PKLkoopRf1f
cdWDmBisQBUqLoiCN344Uvsvm/AvWZvugaVo6r/9dXaYE6vxdxqmOrNBptnZP8EGmZMK05a2/35S
4TtrDt4U6GOe14XVPglzmSI4UvRUV5xB7jV2KgpQ0nMT09cgzc5zJfRzV5sI6X/xalOjg4sHsCKC
8wbBFRSOT5tKVuo5D+Bxq05LdWekaKtKYxYzHHq6sCDi6RlfGo0YqrFYwLQZ8QQz81uR+3EAU3sr
PSXnwk9D1VGd3gKRG3qdtADjkfoE3gui3Y+0WQNt1qA+79p8Gl59NL+44YUOsMFKIjSAVZFkWRwX
PItJg7ODQiTlOVqClV7xGc9t3qRvwaFBbkVHb0Ga3AhbxSDNKroRUd5mIJRPYJC7J/Eff6gFGQyC
jjF9DGQLipqIYSU5QSA5qa24IY1P9etg3byHKRNuhE181UeAtxFlGeyDh/NTMbAW1O3bnnVXgUr9
E137pF1Xt/qJFieyNiqi30u39WvnJLvxrl8FLL0qiX4i0RUKuJHcEDVyrdgDfMGSnk80R6fKmPah
fX5Abi1koJSM3kM8+168ZC/FS4Vqh4D/rxRE376KWwVql3c/wICpUtwgMg2s3SlxAMKswAWjktYk
2aO8QtbeJD2qEBG1OzaOj4LPEwUfYEhOM6G7+WWeyPcfy/xnXOY5aTJtXfxrS5NJSuCLMOOkgmDW
kxE75bL1g61TdoNkAv2iOoUcvPWyCvqAMiKNUaOTUKXIVFDUOXdx7pIT5fBrXHIaYftym6gKQ3QN
IDwkqb++zUSTkxLoMNVBNJEiYUuv74CM29J2Jr00e6GJOfxPX0j+ntJDgxE4JYhIoRHFZBYjOQ9l
sy5Vp/PRNV0xc/TeMNDXCWgCV46Gwa6LIXCNRa1TBWx/toDADqn0RCNVNZqWBpZBJmdj6o1KWCxD
9GigKqC9ICQMS1sfIXmrbVkgLaqbEMmxn2TMT64HWT2Bt6r5paXMlwX6eDuTBcrqBO1Jolh1FgpN
adgTcaBneE1nUoKcxqSnjgYZO0UMyqwDZxcR7wd0VCr3UBx+RxD6MYZN9nRKiQGEJZ1Tut89ph/H
N1nXID2JoKHH+EZY9p4Q4Yd/ImhyFR+rnXmvu6Yr3xfwDcxd/9xtBqfaRDOZrLkln7LV/MmXXJvo
t//pJec7buL6w7b7rwM2hQrmYZqJsgAzr3wqQe2BApmnuiXhZq4waG5rTYPuv8XWmrvXSfrln77X
KbXy5ZhzenYZ6DL+30Rq1V14is9gdHTu70W62wWkIQ8PN8fjTFTisjjTxft4nYk4CcxM7xb8OuMy
uGo8YMqIuPSdwG2858KrPFRgWTqFgezVZCCO4CjUJwWBbbcuthl5eloyS3CspY4HkQHeFuROJTrJ
yBaNhchi1qifdgL/ZmKm8qUazAgd51UnRyj7CvLPRzHOYWGHe3CoJLTMqeihx3cGrphDsSx3lUjR
ANFAXc2N4X0eWJgbyyVZ9sEmCH7DscxtmIu+/TCWf3bDfFdvf9gwUxZzLQwQikyxYTobTM76sn70
oGRyB60mChBgzTFxzc7xJNPWx2UtIsmmOg0bXtKBLXanaxSrazJTQhZGDPoOgITGILGrRHShXCcd
goe0ZKhjOsFdmkMKzJ2Yy0J8mOjf/cTMrtgk9v+vrtiUtG56QqfI2FpvF10SYYdkKc0dEW4x9V1V
ZdK7QsMEnRqZ8C/vkom4/M13yewkTOTqrzEJ3wsgAl4KRjNe57T4puZCQW3DuQcizGHsMSePhd07
m0cwv7J7O2bkLbBIzWpm7h7oobYU4h6PW6Snycjc1UjvXebexMT9XEQCqfsd6+DDoKYNxE9tY9aA
uKmO6CA3y6BoqH7QyGCH17rTjqRjYYe/6mW+qpc4yPf6BunaQ/6OnmZUL6jgjjj6ja2QW8F+LV3l
QWMtXbg+Ld2EgLbgxodzcvCtwy1Kn/e6NS4RL3E9gQrUZLqnMzTCcU0WOQ0xKL6thjh7JP3sYRXa
byBFscDvxgrrrVqp6IN2vUdoSrBgO7/lG5+p+4a8CdTxEsewOkygTqj1AIYMfHxCzVeTvZ2g7Sxa
kSUI8ezwGar6OXBqO8KnAhngRPRlr21Iut4DxmlplreAhjJogXHo7ESs2m6I6HXUwMMqXoHqcRo5
/jq7Q4MhS2falbHl4TLJEb27+L1ZtvZdR4cl7ucloS86Wz/07G5rkjuEt+jd/iqljorLZST3QE0J
Zezc4SkQhhNtubRMgpcryxOPvYk22q6S5fZ4OABeSQBtI7q1qi3+dQ9qZLJ6HXbgdLdbWrHaatiq
pa+3MkR/SsBkzGL6quF9YE62KpatU9LZ96uWbE4eULQMCoL19H6zir2KlRaiQ7twvcrW/MMKVtmh
1y+7+xKE86TISU/HZbyOvRYITIrMD2mXMUWzpL2M8GG8HpfKjl+Wj9CnPr5vE6LgKyGv2wfN8Xcm
eXLfW3J7Kx4i8McSkZByDXZBzHFh1Uy8tx4Sr7F00lm591CzlvXsvOxtY4NpFuhAvIA4IxmJm1G3
x/3NnARuGn5jaf18OqdcrEULWB2qzlRHI7V1wp3iBja2lzsR2W3QdtDO1r3F9oaD8tflQ+1Z0hJD
tEfbomzG6puTFNNypf8RSTE3PxNFXzVl2aC6m88P31T+xtj11gackKSkjxI7swVJ6fJpXFNLcXAG
MiLawX69XB4PM9MzL7QmZv4PofVDaP17Cq2J7fhbHso5+TAJwP6W8hN0d98R5khroVsPJ5f8Bp4u
qI1/DsFPAt1UsYqJDtePtdXZnd1arXW2z/id3g72YCP3RPlz47KElkTTPPybZ6T4c0AC2vlT5km2
ZJvLM5OpxDRbtkKaWokVWTETrM41rjq3cwWqMxg0bIHfESxq7YCMj9xSo7Kz25YNVCfrllmdpS07
6ylgC2ZaXJOCtsTrLeE4QosCYGX3eLSgKUOeBj47LIYTrBpI021MQnLzpNCnAo9zFx9Gg/OWUnOf
QzteJc7+SmUNDKOOXOV0LbckWS+25YvinOkamjYj6/367kFHUCAk7gnmw21OFuR80dpQ06+rWxB2
EcQzDAILcKQaObTklc/HOx/Q8R3qG8/3eJ4bFa+vrycaL2lsJXZgn5wUxqtKRru1C4tPCzCFNyUb
bd1OWeFwowBVNOzkfK63sZ4zaz0x5SNzCLOgyhH5x+q1mL2WmvjmK69AlfOVXHWMZzj5MqrL3iq8
zDOdwhvYaCk22OQtGUGUAlZ4ZKHpkR1YoR3jrwzx9dQKWYIFV5hhh1h+/ljpoJkighmxHVk1PeF5
vNrOaWSd3dRJ8OzgJhv4vOj5Iu7SHCaNaJ9hgoIwZT3eo9Uq/ld3klNZvV17Z2tksPTBBENke7CA
b4c1XcAGw83gS8KoIsvHbYD20B4tWG/MgMVdWi1NV6Wl7HRHskUEgk5eZxcMvS5ggWvY9iZWJrcb
KrsFpRnwNFbokvJa9M5b5ZCvS09eNw4NrYAB7kljcsZwpGXmRoTAPLdKJ7NTy+69ZttsRVtk2RKf
tDkwFAnRcIluXBTU+NjC3PRsmEhPMCRhGNLotsPfJytnAz6xQzYZiGeqYh83VoOpWCHuBANUdnLL
tHR8G7ghGO388CAw4BrrxTqy3QXtiH497lqbRF7gUTDIOOHc9pkVFZOA1Q9R8acVFSiP+lxUTJ1d
v1WFJDIhKjq7hqCoLd3pIPAH2z8M/1AMPs6SDBnBn9HufYfLB4mJ1ogT6DsiHYGSyFhsp45AXzo4
rNi0lhcpNL+v4Q607GylLMJ+NnAI0dfGWbJs02x6T78fsJ9V4iMOe16OO8AOGE5FYGU20NPcv8Dp
HSmS//hIdSeSrXwfXjX0tFx4jdM4OHy24gB95aGhr4ekPjUvJwfSzvpcpIKrYGaeJhmNqotRX9lX
qqMgJMBPdEvhyW96ytVja2kvZ7tjBdTi2dbuT94ZUkmFhFQYl5P8S6cS0WnrnBhQvJCYqnVitRPb
IeYtwL8DSMrA8hkw5PgdWLkTLCPrZNdO6UjPXPYmkKwZ5GvMcic88velQKfw10aHCMoXkDpWbvA+
yF7pmX+C5MZ2ifeHDGtjpdRnAia8W6UOf9WXV9Zv/BU5vkKb/wyWJztaot2Tg9+4YmSVtHZSjDvC
upxstMbGzwQjS6zUKmyMCfeYQQuARR8j4FLfZyHuI3XwvUkdfj88chEsY3Z2cz4em//GOHEnOV7F
r3z53nE9wd8HYbvt3BQil4tdAwaEgYBCRPeJl8JmWKPBGeyHE1kctGXtna7iK/U+9yC+oVubbX0t
LXs22GA5c9qLkTPAs+fGDIBKTGKtk2EVVBrSBFqutaAxIL9BMO7kFxmds2Z7tiDdKdcuMtYrcPl+
HLAGIk6JbxW0oRUVGZinrjQqIaGQsNAS9pGd2OhebzEQN8M4EZgA9c5VVwmFUNm+NbonJ4BKG+2R
pXiusRFJ+GJg4XzZXFWHDo9TgG4ESgAVn1cjk+jatIt3DYaFT8MNCMjYSLQ9crvLgB1zoH4cdAmk
mWNexU7EoOZ96DWfwigZcbYstCaiGmYSKZkFokA5FTaGo9GFU3r1ul4bznFTQlVWUGObHjpUxsAr
mrB7ydZw0zUmqLYKbHt+vnwrAvgpsRUaAAi1clcLrye3/A5NTAyGjOEzt3WRz4XKbXFAMFpWWS3L
EdoqLOOAggVce2ERqL6OEANRgzO9cX3oedhlLkLhXu0py3otOfK9+qK/1Gx8CbAza5aszXXnevCr
c3rmjjaRKcyvlKwQymGbs31vd5awwdLC8gwcxYn2wnJwThZ9B30WfX8/0cMr0un0eLN9isnNTU9e
YfX5WDDauvGNvmUrbu1J5EyueIilJtf8KiX+keNaC5iH4FLEBV9fbxduxRAGYXyblVbvLvYBVtjE
TJWwp0dsLb6kGjPx8spGvMnp3XyVY2G4LOSz5WNpSuyDkaCWlmB3sDWAVwjv9bayDN0lVpKb4zmm
v6d8MyFbji3k05jCWMZ2QCNkCNezVcLOpIaTe4YjYeKUpX4vIDSUObgtupWZRkdMzJqGLg/vEWvh
WIqV7oLde24lMCJ87P0MX8C14Ra4oFbw6AJLaDDdCvExwkzIQrvAX6bhpQ8eyTSkoxZoy9gNNfIk
l2hdackXn4QfWG6h8kOBDMrFPxnuue/BD3S+hfKxAxctW210v7vWbImh2fVagoBtt8HKwN+NJ1pK
RAJXpfzs6nTDzVRtXdjPEmlvIMVYtrtYqpBqXI7BYrUzO1m2DvqVQBYnh/GmdaojuDQ3tYMGcXiM
S0NI4hU6LrpcMseQwDl0FZd1sHwR20w4ShBfcDMWoM3bDQf5KB+jdfsgbbVNsg48bdvd5c5ABLxr
YfEQKSKr+wV8Ay4LuRyWCMbGpSw0Q+IkOLc6ZOGXzxbwV7BWSQWPSYUNi23jBraJQ8ZXiQcYYVuv
JGug4W1v41UI53Z4T7/vqO4NK0hm53QMLD7GxkXAliFw11iwYLObgJ1gYyMufdffVU7LStidEeRb
gs/HLrBix4R4iXGIRyjtM3bTU0UpzOoK2xPrhBUMnfr5BKemYPIBfhzOP3eBYkfyEA3FLkS4lFu3
+N3ZfKUrhFq56uSimUfX+b8QZoTKLwHkqRCMhXeKjQibwYl2I2KcAj4xc1DRi0+5fFlgsIRs4mFV
yC5MRohdLSE+3sKsFiFhF04Pd6t43wILaRtrHqQ1LmIsgO2Op5hM0Nsb52e0uSXeIsQ6YNb42wfr
DF9hAZ9DIfwI8+O6gMBewE0NMCMnzDmY6vbpHcSc59MU7gzWCjshhWjjDi8cTyBGeQKjwedzd6f1
REIhwXGcjIsqusyMK+AjjYd+JXghDvPlyz4tO6ehCy/bigBLZrfdUttguXjQnYRPwgGK3PKPOpID
2Epbn5kevi9b0QRc9YtCHUhxl2AI3InQtiZT8M2Va3Lje8IVFPMqvencYcUVM99w/BMEuCb+xaiA
UWJnLHK5M3jGIXqG5117NcofIgI9hC++GjGEtmyvZduwXvhGjmAU9E4IFxBGB6YgXaPqcVc4bmRn
lJ7eWgSqTaxui0RIifVbsAhbuXHQa6Ak9BX7GBPEZ1u9AssI5pl7yOUdn21oRTg72OvXXA0J1/y1
/FGTonsj/q15sSNfcc3JvcHQgRsFbxCvpth2MwbhrI89Lbj/4WP/8LF/LvCQ5tyJSbgepZKovewR
jYth/HLFUcPIe+JiUt7MgTLnnRc+mg8AgB/Oyw/n5Yfz8sN5+eG8DP8RvOXfKdDjEdDPXJdJZkcS
0jQAs6PqAGqAmLTnGLCJZ4oA564xAQj9U9eYd8ImqYIfTtgPJ+yHEwa764cT9vs7YbNW9CRR9S9Z
0caMPJ6WaIhimaSLAZkSkLhd8h6FxxPn2VrZ8cQqR44h/0gQrEB2V7vkEAv4pgbixmemWjLyGBpi
TWfEYXh8+0vUCDg9k7288bhsQt/yBRFf785LhLdRL2lpTo+wAboD0AGgx5wFgL/xgAyPeXyJs664
fzyH+5q900mu4897p7Ppr0sm/YNn9G+a/gJL5PcMHhD9cSImsAxOIeR91YGlpmv45ke0DvE6HnO7
vX29Hekzgqo5wA+3eKBgiKavABPs8VPhoXUe70Mcyjuz56sz2ZV4aU0RVL8WyA5QgmW2y3a1Y+6b
O3mvbJXNcFCvC6tAQLsEcsRAuqpGaIns9/sXcHaRPaKaJ7JHKOq8PC9FD5jU5dkpmYZQf2vniI6G
tkRzbwSYtWQcEjLAuQ5tgnd35Lx8OBHj8P5+DMkRaQCMVWCvETu8Iweg4B4SJPbQUIPectimYK9u
Vwh8r1vi09fXmAL7gcwfov+3FbtFagNxQY3fMCCcQIW0/Dd/ht/94RZzcZkjfDLaAVxewUEFh9fP
M5Pfj6J/WJmJb3+KkkViJq0KrDL/WiHlQx97a2A5uTeIfY1CnDv0kSVXA7m+1LI7AC8Ta02Af1kD
QXODGhkLDTUY2q8QnrbrkFyxMySvYitCYgL3EiPmevsKqM14mbV3YF9i632uAc8FTvqNUf3hTiZG
9YDuytogIx+gPxb3/htg1k6/NI7Rk34AOdhh2KM9TkaGkPG22zoVFwQU2cKZGBvziOJAFa0XYl5N
MzznLzqSfEwAFhvN2HxUeFEUDsoH3ep60j18vgIKh3l+Nu6Job5oa1DM+jgboOWNkKd94ynQlL5I
yBmxgEQbNN+5Se3UPlkCS47JMdygtywydxEyQjymzfHBn4/pUmD32ZgmZj0apqhKUvDcCjJUKkUm
CqkQxW7WJnBcPJ8HQAyp3QvWhDYo45esHEgg6a63l8AuoWIKmU1kAetLUkbBno8xVGBikCPqkcI8
bZAzgtWUOdoDSlRnkMfgApqZU/78B7kcg8vYiASMn2cLTIyXJ2mRN9hwyM+IlC3PDvD8UAbgUm8F
Vxy+1CET598i9wM8WrPjaLT65oTfPL3Nk8w+0s88nc7hTDz9zUH2fL9HNEX23akKK1CZcgiuq8Wq
VFkJdnIEnkc3Bvy6RgazZtF6QJTuSd+dLZdDfkxaQN0j8YtVNJE4rZH36+xLOg1BaD7ikzdcYEkL
lgC/pu44XqGzlKUIEyFDovi9cPrV66tvvb/frN9S52qfJSTLCM4fZFTE8CPEGTy+L1gNhBqPjvOY
N9f7/Ce6ryM/Bypor3X53zwLxGPlSC8iuF5d8slI2f6L20ue8Lq1ahb5o4ItnxLxgkFAva7Lp7e/
UdyS8OxZREIaQZRA8C6XkBjHgo6koDciuUnZzc0xZ6l9uUPIxMPra4baOy5FPz8H37cQf5YplwLN
D/tIHLKoU1oMtLw67VQdVheQZk7n5BwF5lRYpPNavpu56Jy2vFSIfbjqD235P6UtZ/fDBLL/q+yH
OWEsT4L9v99pmRO7F2Tgh437Q+z+scTuxEL6g2n1OUNJ/h0MpTmj89Lq58OO/6MYnXNm/5Sr9o9r
9hs8mvCNqQqaT84opqEwYSIdtbwMQDoCU888PHZA7uzywfV22bHeSC5A3uwNSArrRN6STQBLDtgD
1t4ARk+jJcwLN10C20MA9oF79zJQzamBJQNnlaPb502OSExMANTrNskFV5FRXmUQ3ixgeUcJDQ+F
g94+8aEqyeEETw/FmjOm7OztTfyzP9ntXfp+fLN64GeXJDAnoxkWL0X4cH7MtE4jcLWiWHak2XUL
iIx6Z7B7bppzLOzAYIzT6hruBxyQxE1W+gUrWtJ2w3Ggsc3LRNAwUkcTE4KekSeO2+PFAyzeAWRl
p5sFXH4OOWqRIeeAS0B5qII1BWO5g6aZJJdIrzuaZC9a63NDbvbmJtbCn+rmlO8ivz+s3OTcjWIS
ZDI4dB2ECTSyOtwirnF7Dz8a2DsRURDH2auIuHT0Ep3cO/tDgXIZicIfmXEnuNr6bA9Njkjpg8no
pGEkO9tbHj9fw9nbnOjM3/A2NT6jn93nRP9pSh7pbYVQTWlxLGmyPSNIY0eQXs88+PLsbWXy9LB2
AtSPRktvi5AN2GnwzO4ZYEe8LKeIofGwwmg9Kk7tqXa6l9e6q69MNz0GDcndz2ePj+izEU/CCOhb
b+TmgBGD29ZeIaD3+cdf+v999vkTN79Bp7NcNiA9KvTRRTHQSJPbZ15MJq1VKuJ3BgSm5nKEJkei
n5jk2tKKw8a5Bx/aIbuqQY79XqEqHxGLfq1QCcLBJwo9XZ2tigCcRrre8q8+H/jMvCym/u+gi0J4
xrykhweUjh3mHOzva42fD+e0bUBRDmGjlLjAqkEVMRpQMLBl0RyxPYRQBXLNd8YZvvcz4qq2RxxU
smV4QLOf0QaFvOH/tz24bm4q8lDApq0IRomCNh4hDOGFLytyBV2IAqcj4njv6OAEWN77zOoqfBY+
Wd1pjyuhOAuxGOImIFVGDP5+Qe5LBIB5tPhxwx/pGJoOQb7zIqj1A188wakI+3yx5s7dYiLG//jn
btoz45eeu7ntOxG47a++fSdC98+5fSfi+rfavjPacdoS7xdpxzkBfIlkfTDf/jACWP7+rCARZaBT
Du/vAtnzYeBZIki1pveq8xyiPKl2chD3INh4B1lHjzBRbiDvGGopeJJqpnJBErnA+Faw/XzxSYL0
dG7kXFAG1NemtNzGqCg6oxZ2tDYXZq9dailuBrA9h/MvUEw1gGwKOM+jhkKo51V1DNAquSRomYeO
g6xETReX8ODUUNyO+Q+ApNvbLbqQU5m9x7gL9BlfiUj/gmgZVTk5U+hRxD9Hb3B4qVGMgH1kiy7a
ixC0ZkXFz5EHWmNLdhP4P6kdWykg1ngS1R8yDGiZiUxmT9yOLvHE58IWvJszkzPxCMYyAgulj5Vh
BiqpRxTTcIm/yqF6RpiV/E8Ron/zKF6qaXhtDaqN8YhB7v8zi8WrsAfUlis21xE54bUBjwu8s8TD
3GrilTi8HpF/2mNJ8NyXr3DPXwP+YDiF1ygBA4ifw/wLJDOQMrRkJAdNgmpDOqC8i2fZQbnF/wbc
HxVJKAs3UDHQXQos0AEMz1gZWThf0PvSUoKCGsBH8/mU/X/008/baaKf0kBK2zzBdhLhJZXkOSBe
Sa+u0eaEm4Y1yZjNH+B7JLUy7/HxbmR3CgVzXQGj5+npFQw20OExeT28LyPs+oKG2Awpm1vb2Y3P
LdwPp+7faeN/lzbKNH9exYlSLSs/64oUq3gx53mkgn/xRePmW2xfe9eoIUItEQrIL0Z/hPW9fn5G
v19yeL+9BfXA25sJ7qcE/rDvcQsP9bTr5fv7O2oJjy59F5CO5Yu7lAk/z/SIEr0IJToF6vAyBwVu
PF8bL4+hNZIZmTd7dxON/ue6u3mhNdH1P4TWrNCauIa/m9CatRQmPuavail819BeSKKEhjaSjP7b
X8tL39ej0zhAF0JL1TjuAVx4aKscImH5pNtoV7uckdHfpZw1P1xycruRLDR6LOOSoSG9DqIJVgqz
QgOW5lkNUX7aSZ2TxlLFkiRNbbTgI4MqgWpUTQg6QN33PYj2yzSrqSAW+7STn4uwpF02Vo5mJDVZ
9J04N+LvGgw/j1idmHJpnCSaX0NwgomkQx0uIDkhLTyFjBvEBxsU9roFaEBunjgoYbkNwM8/o4Ev
Uf5vDLoPQ5gYdGlloOe0iiHAseYi+iqweKEcp7M7EU4Lw+sGA+CEDrCuju8nYCE+twFkbhV9NoKJ
1ZQObZ2EJUaw4d7x62HDCRF3Njj9Gs5qc7OMyWHmknPzPjU7fv15vzCZf3bXE3uiLtqmFwTctWSX
sOSACyspYl8IdZSAFZTOGeeFEyOAyacjPduijo+bhik5ZEATRAwAidHFknDrV0PYH1EOgJTebz+f
qe/Lug/bY6LaB7MTBDnDMG+hrZ+5hQmrDGYnQhrcpL1nTkfBR1SQPSdZfFFBLMRpG51txf0QXtjt
utfcEuBD73k8hqIQ/fb2/fj++UhnNzJf8w8G2q+/kWeXdKJJf6clnROTvGvZx4n6/cXk3GmdyPU0
SJQ+KbAHU7LZr93P983Mh0+xzb/swy+NJj455Rd8xIdNGQ+KJvo9VBJOS40DLIGmBMQkNNnEdw1Z
8yr4iJ62OSBVLSjHwK8Buq+CbEHOwBFPrzzj8GB9fsdzZ3qK/P39zrQ0Y0RMSeR/DSNiRhtdJu/D
iv0K2mh2k0xkbHqOdKOo+CYRKajEAgB5YS1BA9SUU99ynSCQx4HB53c0gOhGBEAS298Ci+gAy3hE
bT6dsUxmxzSVpn+EMU3k6695mH5RM8z/29ZN9XSKnrK/kLZ6e2r/kr//5dg8NRGa2b/U08aXL8N/
vOTFWEVB2Pzdecu3T+nbNy/iA/ivV9V/v3wGCvTYU/P01R9W1kTNeGjfqvHqrUbP4r//H7zzH6/8
7z75l7fLp1yPxdvf/vqSt1nDPy2I8uxje0veXma+O2aeTN/zpSWmIGnGT+inik41OrpSq7qJj/vS
E1NAA5ufTBVdKUwDTV8l9MX8uSumiU6aIlD5ykKVZV00OFfKf7bFlKWf0K0c9Nm8U6xiooXZL2mL
ydXIz7JaM9DSTdckBV1fxQWy+crkGBraoLV65aPNuyDDFk6CiqphbjiNRnzk3EUDjQ/7gUjn8/HD
RO2/XOJjz0Nu6k0ubBiYHnRfU9DdU5oo5BT2t1YHlXqFljY5y40QQVHjHHqfX4V/yldXkRYoYQDZ
uKkgbox6hq/VvpZ1cZu2jXg4C8pGMMo3XxKAUxWGZdK/BmqcLdGufEbVfK1cMaWTa06M3Lw+VcUQ
i+KhDn2ShgEoeuoUrCRisDeLf/Sl/bKdvzONXyuLLxdT0RtVRItvNNPWJ9OYC6nfNQtcLMx6kS1Q
GIAmcsnIIlQ/HFOxD+3PJ1T6Gr5zuaAmS6akyYqKJqrTypCurZXKbwz5UAXJleyr9brySy9LEi8Q
+utKHQUvkqHWVddvt1pzDsnMAPiOnCypoWmSZKDR1QI9CSdCOlcgZRZNLh9wKWXdqvI2WuSFUwq9
4fZ5iyCpXoNmp8tlpodZc0zsTm5hrBdZfBdFmSd4Td01m89H9c2ag4BV1TArpmjKaCs98WkDNKqS
ilNk7M9qixKAehwJME7gjiqMs2sO5dwemwBbsQy4IDq8GzIafpno8D5Z96rTa90sz/o+0xYBHc3o
WEnCSkqL0i7iEeRRjXy+PmXo1RyWAtV6MND0PWjji7Hw5EwDIWyaH4PWMGZ06DfyBONCHZ6yQOkx
OvZOu3OJ8pD06eJs7HMRcPiT5oGH9jGN29JCl1/JCXVx3Vbn2B1PUjUTs/zunCxUXdR1BVLRnFK0
VKfAqNsO1zaCep0a8fti7JQbKRhsjHa4MxbtLmzAkXXWKtVSFTXwFoiO5IYCOv5uHNeLwZdn/Pzv
7YuFgYQVGg8bC/MSYP9gWAky5GtQylimokr2oomWsk3QviWC+pChMfvMLpxOPm/GY5oKl3WyyKf/
a2nXR76v9pCCV+aifVqUslcVgt0J5fUwyI/hubkZItCSZmd/RuJdDv3HM7mAelMkqLGFrKCVwjRn
2UdhgYqYs3SlLo6R8f/Y+5LluJFly19p6z2uAYGYsOgNphw4iaSUKWkD04gxAvP49X3AuvcVidRj
Wtnb9KLNZFULigpEhIeP57iXGKYe+1TZbnyM0QMLODs0fus7l6EDXoQh3mnq29doOS8G4+IbCIW1
tWBWIXpvN4/ZxTZdRmI9DWBq3AlM8rC/UxL2/J41HmTht+DhlO65geljXlV6ySFa3Iz+U/X0chSv
PmOjnop1jn1s4DPi35yGzQ+r32NqZTN4hjhy7UW9m6Gl4jfe+MI60mt5pU3wABlbb+LV8hsR6MpY
ReaM5Uf0QLH2MdkPqb+kGCj3MBr7+BO1XqYYL58K9Hr6rIsPLYgnv95Xhi9Thd67io1y6jOlJaWm
9dRzhenXXwYC0pxs3GH6oc3HCgLSOAgNZ3pF+bwgii8Wtq3VANuEY4r9WxkYTPifc1qQJ4ru1IlH
zXXwXB97fNoNy1MUo4uivYdpcPPxLmsntxm/LuW9psd5DMfio8BoMIqqrP2c9L6qjimmbOdezO8I
2b9/RC9+1cWX4r3YsNwwY3QrJszomzK3rae8CScUIgf3gU++nDxMzgY/S6BxMPoYY3z484Buyz+G
3+2BabSdnOCXFWGld3V/X1sucVwNzp5vhuzUln6feL1wqeU5/Z4sV0R7k0P5S7aoZULJwFuUmPL+
9nSrREbKsAfylIMUlu/nbw25jQfX0F8EupsqL41dsU8pPj6oswCUvCV+XMZPE1pha3+6S65ou5dE
8fYMX3/P5rYnq0x0afT4HnQOV94ce+JeDncxSNdpyEWA+bVZftfGB7v1kylU9afM3lszSKr9Q/xV
QREVj8q8YebeTF0DZG3znI5uUwakPgrMUmkoaGG7Kt1xNDv9nMvHItrzxjWfMCDofXFYH8R7O9no
Lsfsut7ocLLp8rVz9o4IC+Sj5bd+Ptn2h/fXuvDgHAoFyWEmEV9YnNDNsVEjYY6jqfXkdBh0Y4cK
vVmjvXPnfBWYRvb+Ypu0C2Rms9hmZyM60ItEQM571Ndt/HG7Jkg5EqMiEOWRKdfRxzzZ0fxmGDCz
2DPgP03LU4raBSaqZA9Dfw+yolmhlXuNdnmlyx7N2yXHHC+3Bdn4ZU6y9Zw+Y6hWjYzyZxoCIJzz
uyxJMbTFcO3xY2vvl+EuyYKM+mq+tWMfv5z+4KWfGE9EH9/f8oUb8teWHWbCDUTIt7X58DapQfVs
Pc07B9iH2lNoWvnD/jxyryVhlO4AYRyEnya3de419ZVX+pK7eyNL64nDCON/sAZwkN++UmMsqJNV
OHEn3mXo6omugou/amCmwfoVVjBn95rtyhFo64ntk8KbflLujtLvLFeXd2MdJlE4pplLstNKqS3c
CJUY9agHn+KtFbdLe5KlS5/JHph6Ow+aXzWaQKrPTvkUG55VhgkKTPLjYt2YFfpsyNLXV8dpbcOQ
l0OGR4UImACI/oJKeeVYtVXriCXGIRfoQ7l4OdAj30xozxNHJqnyeuuujkMyHTVyi/f94HbctYEC
acOM+2a7667Z/ZdJ3ZfH/vcHbQxv1A2WaqfJepKzlyJ3RU4ZvR3RJfgBnOShuKu7hyF9GPixz24s
ftSL3xsueWaNmwDjy908cyn0Z+y3ka81Qhd/wqVoN36QiZeUXv+9PYkflT8/JY/sG49c8QzpipZD
yIF4KdxSus2TDKPPnLj2ycrdmLv0N0yLZO54UvfwAZwH50MGXKkKx8Ejhmfjt4hfHY2f77+ATU3g
349ecqQ8kNrgyFO8FUFictMyjdF6Mp6dB/Yj+4lJsOy7IjcdPZhWyI2wh7q+bY7sV7O4cebWD9i7
+gZH3PkMnFT5zbB8dd892UF1Uh/rA/vd3EPkTOXqz730OhidH+mTvo1u9OIaj2hqfCivRRNb1/1F
whzTIvBrJZXm6my/kjAiirKbHGwCh9ugizZgxo2r7g30QG12FXOtfI9rE786zPjSiCrQz/L9Y3zh
9GxFag3yKDIYiLm3w+HH1jEUTxLylPzUAI99StARdpf3voN+JKOLrEwxhoUTQmmyzDM/E1fetB/1
Ey60P6jK19QtKCKbu+7TmLgSkDVj9/4XbmbI/XXRjCN9A+efwCPYCL2jRFNxiTPCQDRgVQp3+gj7
zx6DLPXaDx14N//DBTfKrSlUb/BVsnSDUMLlvzSmRJjujPays7vcUbQVhVd3ba7r1X1uZEHnOpJq
lYXo0/KjI+543/+SH63H7NvwzTkVV/znizAOqvvVqfJNMsHg6t+rxacIbSkwAe8b+cmSdWhkerUU
fm2xTSk8XjqetAyh24xpa9PB7r14fihLoNBmgO/Kz4lQgAwULvypEngmM6SGV8kwhQWOPvZiX5IP
zrKvonuTxS5rTlTfUYjbgMiLPUT1czld62/5Rwfm9fls1EuSGUZvp1C1NZr7Jv78SZf7Eu2FU9dG
kfgHy1ydXRO81U+5eIt/Szrf+L567AoeJ1gzwj1Y7jwHhhPq9hk+phEF9idD+Popi11snX2IqmsP
7U/mDnkVk1hr3tfc0v+MeNS0XxR5in6b3+L5GH1xrEB/r24s6hrdQ6qu+NaXEf0qg38v+IL1f639
4kG3TlmTJ+4ERPoT5nA7oZo/auydYW43nnuKiQzkRsDPyk0ekvLKka+64+LEX33BRjCHxmmpLbDl
4WODSYG9n2CeWurO+cf3dcqF7726D1BlppBrRnNbC03iZpzmKDKfxwkxY+MW/XGuw0FhiHBC3NT5
8v5yl3mKzXrbfeW9Fk2K9fI5KOS+V0E37AqMCeLeggEyyu+UT+rHQvg5gudPw2OLCYlBml+54Wvb
3jyiUVIWjQM+Q1pHiWbX6HHfHq34S6o9Jf+5ltlsevN8WFYuMkqwmiFdiVY9aFfThhiraTI3xlQH
Ggz8Qd1JlIJlEE8H84suXDu+4zaqEX4eufgTo8F36hul13CvtpDSRBrfq0j4/vW8JAnfiN3mS+lb
s8/yaJBViS8t0Ii88+LqNkGD/mGXIVN4n7SHuLyp4t2MIRmLazc7jQcxDcRl84+a3tMKPnaUIgJW
vl0hmdDcjZiaVd/nYL2gl7pBvAlDgYpbkIlcFe96M/EYDBf3JqPweI3u5+jwb+xLC0OiEajW4lkN
P9/fobWe9cUOuWVTG8lqlH02qQdmJFmfEuxw0A9fKwftzdDNgx8atCi3v9j5wUFov3woJq/j3pWl
V8v13tJbf0GmjpmYWDqhgXB22YhD8HpQngDqx1MAZ/Qas+rSWKz3+Wq3G49B63T8930Wt6V5ML1p
OA5OaPKfIsGDu7OdQLRX1DW/UNdYlGAsOreJZCY4C2+FKDHMlJvZbD0jC9fVB2ru6tlNbCRnQpa4
DnAPhTufDGhOxyfpMctDkewsZOLGkICC2cFqHhSa66M9feVnaM1keJEISObT0WVP4xfnzkQDePrD
+Dp/iSGLMf7pzk8KF/Ex+iINT40dUszqUZ5zJ1MXacbWgsO6OqopWj3JW6fq3Y6eZb3r4qNsvFEh
gLjylF5s4va2ic1R3yM2EShovj2Fwsl6EneG+ZwuLtZrUNm/HX6DELyEInpwwPjTPqQAo9uT7z1K
/6mP59OcpyMmxTmu/Gg85aVbSBzAHRw8mgSm3Ntt2Mt9+iX+mN8pvEt3YkEqMWN7l8w3fRtO0uWV
G2M8wfTJMYKe/u6NY2F6dumNfbhkbipdskOqaMFhnhOOdPyvCM2EEKMhK5xdceEvnKsXOfj7BDZK
tnNap+0zyHtLHrsKYcQuNfb88K1WYCUYh/df12aOF0zYZrWNkk0MORua47yRZDk0PwSuWqI7fw3/
sQT7o/IkJtT8KjBxFoByvSNwmo+IMRFX/Wi+ZrkLQxN9z69lgP7w5JGPXrmNKH8AFftWCEwmzDRf
Muu5wVSk1h1iD3HJ+xu/dFbWjTOTC/zzWGibcdF1XliqmaxnAagdhtmAG1K63c/ie0zcLPI6jNEF
b7xydbyPz++vvQFy/vvQX629sRf2ZDsJVVg7bV16Emfzl6xWEWTn4TyCwpOtRHeBcPwLsj2t5cXn
aB0ZneOsY9e80kP4T0b99UFssm2xY5ZjOo3Wc6e8BTNzHhXzTLSyitFm/v19X4ZEmzPfWBHtLLOh
msV6bme9lzmSeXiNvolZXNatgFU3ELiEhnk391fUytWVN0YkV3NignAEiap9JLhqMCcwJBDDRRCh
EJdiGo90GaYQXY0C16u80GevrnpjSlSeUXtmWJh/7U/NF8gY/7ZIN9OucTJ+JaZXY5Tz5MIzuXLW
f7LYr691VTOvnHHWqkyKHGfN7Ccb828GP6535j0cSPth/kZ/9dOusnHTyxVx2sBL/yPca7ndFAxF
3Y0GdwrR2cNoWqiHeBnmoNmeMYdNtGNO589fuRzcPvnYlJ+1WFya/Ujj5/nTUh0b+0ttWa6yPow5
KjCoxaIUGKHhIvE4mV07bTybtKiwBO8f1J/F/+/P3eiaJKqsocPKzxGSANSrYGfaQ2SdUH7s62tp
3j/a+DW5ZZuAQiAP+fZSusJYBzpU1rPugpqjKUU1eRaaGa5Qg9ukMtwoDavkeDX1aa/yfSGGrxbe
SENtlLLqWYldwm3HRPXBRdmozv2CBBJtEqnbD74a/OWMQkhOwg5jWXvA/32A/B1wyO2gxzy6Pkgw
xy0/zNMNQTG829EstPktF48DfY7R1nA4DOOR9XfLtIvaKwr7j2bx7x1sGQBSp5bRqhpiRb0OmekG
8oFs6Jx96ab9ksDfyf33JeMyJbmqKw7MCJgZgtAtQKOwFlqOHTyyRBzshblNdttaPeIP7dPiQHq/
xcAgzIMyvYbu51aFE2JAy/Y42jg2YaFPTN0VxR2SbgQNUdOHabmTxBsM3yZuUx3q8U4gahLluTG/
pJgiNQRL8bmgh0YfiNwX4H/my22lMOm9qAOdIV9OkFOxnpLoNm2fr2z24h2gAGADisKRHkeDHbHR
zXPK0oRPcASc6q6Ea0clJh11SDPLnTo1zkF0j1n1gNeq1E2sDiILlwJl2UfWuhV3o9zTlTemvvOr
c9BswZqDRPk58Xv4anDC4DzcG0bQINGuEbfddLuqALO0mIOpCVtxGD8T8FdhenEgHfq76Mf3t/dS
xX3zADbb2xgAgy1zN7TYHgWLs0eE6LXolfBNegYGRQ5oZwmOLZiyzSOyyILg4INY3FCGhFRIMZOP
uRX2Rj2J0YAkAIXXGX9nGIBHgh7HZO9K7mWW1xq7qtph70qh1yHVz43p0sIb230nXEd6ZuKzeyU8
K/NwNI30WeypJeT5N9UHHblDir1N/Z74qNg2yu1Bb6nddHJzHN/XqXarrwhfGxIW1eLyyKMybNi5
cm7fP6tL12g9K04dapoSeaMt7LmxUgtImxiuEQ1mEppJ7i7dBx1XbgdIEIhK1Gv7D3F9XFbfezry
7koy80JbbT5g45SikfDY8Rr+n8z2sv5UdfeCe4LcjNGVJ34Z125W2npiFbOBiYKzbUZBh9Bynj9b
/JGIQ125fXl0on3e3IjUL0u/vdY4xbpQaZvFN56Xqex6ilaZrNHTZPZ44TsQhuloGrtR37bDgSUh
m4IoOqbNzsru42bHG89Bf1uYxWups0sAxuZrNgpgaai2oiyxnpW+6cReojrRB/S5/AncXg34QHvN
J7vwUDYLbp4kED20WQi2D4Cjnn/Ww0HJ2OX22VRPevbr9rFXn3HqcF2iqT28L+SXgQ9QL8QEsMkR
HIjZC+BXS4pJLzR/VqzCwORKapd2Kg06Z/kSiRLNVIqFIrjsv8a1k9zka/jVMnv0W4FoSDPGdnMT
3Y+N0h6d59+SlJijaRm/mo5/hc8372w1/0jicFhGcQeL9XFpm+aKs3XhXWITNsJlS0pmc7ntnrKW
6oWdWvlzo1dQBa+nYILZ2r1/Vpf5EITjFkfmFPgNlOdefv7Kl+zEZBtZLJLnWvIvU6kWjE7sAPAt
O5SY8sgKAFW+daDVAE9D5bRHUd0eru31Ui29fAXgo2jl4HBTbhIkUyPLOI7m5JlPKGXmbezLmmee
7lt+oI1fSsCmHGqPASJ0Ve4N47bNyLOorU/9mC5XpHd9Da/siTQBaeESVUkHqCHH3Hpy9TTVXRJF
8fOERfw6LZ6TqRWu2cW/x6Yxrjg/ZPNW1uUYdZCSQkWPASy6cRxzqZm5OCX2Pti3nKSYyW53iVd3
5FNUxG5R0XTfEbsJKq2+1TkiKdssjZvWXD6XA6x4NQjDpbyqg7hQP1AAjfue7evBRrQ5UdtLoVgs
NuaHhLPiite7xQCtH79WISRkB26vueX2zHMpAMlhzhOZUPpYaqQPG0vT0InyQ9QVd8wQ1kHHU+fW
hsJQ1lgZYdyghlTVee0KXp7mss7d1CQHUklMbJU3PJkNPxNo5s16NHpm9rX73VCC4QiZLzArAlyL
iVQ/23jM4xz1ERGx+Txx6z5RpjvWNPNHmbY3SxZ9NNLceCRqiVF1n8S+SCod6JaYu0yO9yyruptp
QrIQ8NLbOVXzobctr4rYXQpctzubZvIhwj69vl/gBXA23CdmP96nhpl5pcoW7/0XvNV22A0HAMvh
wBRzLvBnE3jwPnNSZrbPQ+ZgjGOC04+NFs0HJi0C1qQAYmWfBbf6EM3VEy+KAaQRKgcKroTP1uh+
OhrGiGwUKss6b6P7LEUKLl54iN7JXtl09WNHRAknaEYjkaHCKAqjiXwyIbp+fyvbWgig0gCLOibH
+3PEimZ+uxVznJzBUZXzlFVNeWOk4ycCV1Nxcc8gSF7JK4xqTfs9W5ArtSc23qsEgBbbkvmxsPKg
H43saBeZi0C19AF3ynxiw9y/fOY/orvcpT+asi1/d+8SWx6qX/q5a3796u6+Vdu/+f8gu4XDCL3P
bvn2v47fmiFtX/Nb1t/6L36L8y9QWADHhzIAvWVF3f4Xv8X8F9ATcDmRkuOWWF0mDelJ/s//Nsx/
wSdFWhyzJUybwTe18cP/EFzwQ8g4WvzgR0ifOwDz/k8YLgIrgY3PLdOkFmg2qzp+ZfDY2Mh2Gtny
kLXkF0a6AHAzAAKzxOQhilsGgJTN3MWpgI/JWusvc/v/Red/C5it/150wjROX4vM+rf/IzJC/msr
LIDY/IsDswuHQADQJdec339kxSL/otxyJEIYQNpNUD7+FhVwoRDdwH8A2G4N6mFr/0MF+/CXhQeL
7L/l0lxEEIiQQBGCb7Qibgj4UG9FpZZF2jEozdNs1/PRQTrVtTW6OLp2NmE0b9uwh8TWy0PO1exH
CPjvDajMQz4lkzd1xvKjmDP18dW5/fsjX/OkLhw2fBQjHOILsDAHiWmj7uGsJbE5GuJESWYfOorx
722RlTd0EY47OBLT4I1So7RBZFCkRQwoa0W8qMvVlUz+1kHFh6xUE4EbQtVQvPh0rx5StBA70k5v
nSLdFEESJxjPPi/t/v39XmC4AXfChm0Lrxb1M7qtx88FN6KODNHJgDfkUWZjkIIy0c0pEUDJRZ3c
Tby7gWFZPNIu46+pajDGJGLiwLM8Ax6xKUJl1f1uUjFwdHqJD3KMor0eHLLr2rTwIzVMN7wwpjCv
ahpaZtJ+Ul2ltItEqxNQ3cC1skl8xfXeGm6x7mwlTq1kQEIvXG82d0QNUIsnQ+ubqjeQR2ruSyu9
rTVyBELvLYpS/8z8qkTbkCT17BmQyx5Ii6neJzEiODMKYd9cosVRqTLMMrGfyuG5Y8hpGNHOIIg8
jSuZ/strX78ajZqh5jlw35scMIH/YI9dJ08J4fXekLnjzlV9rWT6x1UAIaPA2IDcZG7iZzVFJZep
lqeZ9cwTGdDrcyumK57+BTb3BUuHSBFhFkpFoBi+feGxXZcJKUhyHoo5fewtgHowB2QC9DiPi/ax
aWlthrbM0tPcVD1cCjI2d4k0G+HxnOo66BoyLqDY1XHvVgtXZaCcecmufOcfToNQIH0cyigRcosA
y4umaIF9iU5ZVRmBY4ARQGbYqn/+1CCHFAduUjim2xc9Vo0Juq4RnUAqsvZDmVY3NTEr1GVZB/eP
wc1tszbIsqrdLXqS3tzV5Nmpc/2FkXT2DUQy3tgkaTiX+meatM5+RCD+Iet47vJk6Ly55zaKzS0Q
n8uw+FnFrXDulfbLHKRMNS/TkWSk/KdZr/WaKeJoYgHFuUYsb69Zq5QQwKUwHCYqxmMzYye8mb/D
DOU7ybX2+rIYwn4CHD2r8+ZOi7J2y7KgT0YGcG5vAsfM0jy9cuCr/XgVaAoJoBG4egReDSIo+Ddv
P4tNMTKxWRefY0Ljmym1EFQYpn0jo7q8mRvUqKHWmrtWtb3//lVvQty/VgbgH6lvpITBFH27cmcv
PU+TLD4rqW615fBnYWS/Gh2BDZnx1nt/tdUkbfeJDAZ8LgLYKtZ7uxobwWwBTyQ5O0WOJFcpAHYe
bUwZKlXrV3WFJHpa21cMxxrEbRZF7kTYgByvDoS9HsEr8xSXcE+d0pGnCIzn+ySthKdtqj1CdfkZ
9GIRzFSf7X5ZdmwYhysvdt3SdnXoE5COkKVxYCXfrp5ZSw5efAX9FQ/Ms3nxNTFL7RVzfq0aeFHK
gBRxMP0w9lsSx6Lb+K+mjsUKljonY2h6zPCqW76LtTV+H+o+2df2eCtGKfbWWH+XqNI+Rr21X5qJ
+U4sfg+mwqA1m5cf7JR87ado2Rs1/QLnSoSLQXp3JvkAPLk2woLmv3PqpPc2BW3R0jnzMs6IX6ZR
c8N6+7yYsxlUTtYh1YoiktUb4iZtyzSYZVPdLBbysGThARX9h7pwmkOpDHCVylR9m0vmeJ3JukPZ
jHE4tZXhO03WooC22OAozOaVl/cHiRQraYna8CQJ8Mpvr6cVbLKHahInUF+dkAwowigVYXZarTBY
jgNbPih1Daj6B4kErFCu6QdkJ0EMfrtoxmKzsivugMNT8ttp4LZvCW3sFXTpoZxn5sULmBMrEBNI
2bG/8iD+8OYlVA1cKETWyGxtXmHHTIxsKnLISWKbbq9I92Gwh71trrkC0feH9x/9RdIZi0iyegkr
rgzWZNV+rx5gk+YZd+bEOfF00R9kb/a+ndqm3/IWDTwTNoa5aEZvlLPt5QMQxrwb5yv5qUtvGR9h
21TCXwZ2VGzzU5Nqx9FgpXEqSkX9phPlraqsepc3anIjYTdHshT2LZnTeY8slRP2SZnsW7NOrqRz
/3T60gR8H1Z8DX43l5/mA51YWYnT1FrFjsI/RXxZlvfZzJ66xbSC90//DwIOogA6zsG9RJ1+m1AF
5ZsOWtvy1KTgjVRoqhBmsjRvDXvmuyKbyf3o8J/vr3nhpWBbCK3hFiJ3KsB/f3vhYzE2C7VGeWrN
hAdzqr81Uy6vWK7LoAzIMdgSJBJwp2uvirerdAIZorwb03NpILlfLvUQdLk9H8aR86dINO3esp3p
GKsaRq1p011iEeNYpU53r9BRPRiQ67oSCf1BymBHGczk2gEBBmfjExem1mgJ3MK/6LUG03EebrNh
XHwrj4p9x2Zzl9j2HERpnSKfLMdjO1rjDlnm+cq1/+lLmAVLsHYSgQO39ZvL0ipUXJbpWegVCl8k
3R7dEIYHBLDRV8HIEKST0LsSGek9S1R+1APg67VOut37wnDp26B8gb4EyLHiWxCuv70m9KkxyRTV
6ZkZWV36c5dbH2srBjq8LZIJnezh9XWohMbJuZN9aV9xOS7IMhKdRFZsPLw+AOQRQL5dn06YKzM4
w3CO8nrxyorYwVgC9iYpisNwUcf9aETDGdl9oCbyBQTayKkBftbynEV0uu2nof3KuFM95JTEz/1s
AlfRFc2xXWAQgYZXH9JWtr7mieH2PBLuME/Nvi4I2GeKWbvMQZcJnZuOnxXN4E9Wzq8YsUuVArQJ
NAocdlRzUax4u0WrLJK5tEx1rsto8qumIDuZEe6XtTPs2olMV8708n0juoa3ig4qApH4i+y9Uuis
KZa2Ar7/zNSQInG8tDvbSOgVM3UZk4EjhryCg/e9hpdi85h4XehicezyPPNZunHNjkQ54NiUyxTY
2Wz79TL1gB1o40GxMd7VaftzTIn5I8uL9CA7VYRatumJMDu68m2rBnvr1SFMB5cSShwh0IWrVarC
6BTR+Zmkse3ruMz9sintR7MCMfKfvh8U6uEsw1nAamBuvr3cxu6riZREn5dZ6w9jU1bf+zmrgeCs
xl3SyvTRIl0fpuitcU3Drge83SVeLjpegJMPs7nxXUeAZtqFtMUZLbnIc8ygIGwB1rbZ8RlDVsfy
exYBCgP3sfzZoT2ZL6SB3kAtIF7vn8GlgK8RG6irgOrYaFqzCuQrgatHlmBADdNnwzJyzxoi5XKw
dIV2Krc1q2uAvsuEDBQg40j6rQBVpKk3YSIjqsg0Ufqc2st07tiSgZtrdjed3aK/pBTDY22NeOiq
wWwSkiHBMqnaNbOa3IqpwIyUCK0lnAQhsk6UcUyrCZ5NNtouK9L4DgXUHsU4znZMydnP0JjBdeZ+
urF51TxWNdqxvH98lz4AtDiODqnztZqyDefjsjAjkFCTM/Ldxcc2E2Dl0Vj6Q904u4G0jb+wTF7z
uNZDeis9SB0w9FzBOeK/W2SVKqVMk6jIzjCW+YeosMSxjAYUz9hXyb83pm4CZWTzTbao4T7T4hpN
8lJLgX+ITKGEAYTefwmXXglN2xFzdDJVnGEfO5/OVQsSVjVcOdtLTYBVAIiEcKKeCFvzVjRnZYqF
1yI/U7MF2imZhps8q8SOUH6tpdMfl4Lnajorah7V1rdLNQkX09gXxbkoS+W2Iqp9O7M/ZQwUvPcF
5g++FUeATimzoH9XNsjbpZwUZEo25+o8xrEILSQIQqOv270Y7dGVucF3fdt/NgQIf3M3dx/6fAIw
oh+ToOE0DRztjOH7n3R5mxxkAWgBQNfgXG3Z62k+GQ3NFL4oap2dQiLPWxzjWrR++VLQ90AAHsfB
WYVR3RyxsCJrrqxRncH1SW8HMXBwGicdtmWi9g7tmY8mteM/1W4SvXEEUPpIoFNkOTeLouewXSyJ
nM+GsH/1rEnCXi40qLLFDvKmL67Yrst4DOuh0yY8Z1TrgR5ZPbZXD8M0Y9mZebmce1WkwcSdIUBe
FYnwuNbHeIkt11gADk3sqb/VParf/UjVlaDw4jrRjQjqHC+TI2dx8Q1kdU5lRMl5FGCvaDEAAKez
a7yidSdvVNAKbVv3iZbVGFj/MvXk1U6REKq1adjVeSBNejBai92a0zz6ZUT7wBA9BkKxNtqTdHp+
X1rfGiy4mqg94WxN4GiQTTa3R5xbdGx66bSfYsZvrT57bMeV05RYp1Sr3++vtbFWfy2Gdn3oLS5w
qcADvb3Pmc6dsqq4/6TQwApz7TtWASbU5DvwT4TXlc68K2THAX+HonAaiz7EqtVBLgx2KDsShXRp
9M7MIu6iGeLsWcnQ7nLVNSD8gc5LTW3dwr2L4PbO2kckle2knuWuZi3z6radrliOTf8WbEiivyHu
zESSBDXg7ZymFA/QWKKlP82VoY7KyNEGFMJyFxW1wsSUlATODBilbdQqKGMkTgCfatHPCFUSygpx
6gRJA5PSKtAyGwB+hkXNlc5Ppij0rq/H5h6yLY/FxGTQtWP+bMCdDWQN3vBCwebPMHP8BmWN31Pm
TLtaR/aZZAJ8GRNgdgleB8gbEybMW1rkR4pOZjcyBoRiSZgVpIVZASQ8Yh63hVTj+3f99tn8dTJA
Rq3ytfrE2wYKRTdacy1FfxrbDBNfeGe71Yil3l9l43mvy8Dng+QiujZR27kg+UaJcjoamad5kAT7
n9GwbtLU74dy+LzM+eCiTSsL68Zg+yiVxSoZKZygInUJopHbVjUqbHoOMoAtqitfd3kGFJljeBWQ
XrQzWztnvlZfMjKaWfERH+dgRDq1JstDDcy5ZgIvnjDOYG3BCfAXjCBKT2+X0VnSWmnPzJMcYzA0
oczAr+gbMPRo8QC8A/ZqRYkMbLurPJxL/dUkILEuxgx+KDPR2h8NNL2okv+XvfNYjiNZsvartN31
BC21WMzizxIoaEGgQHCTBlCk1jqffr4ARaMKaJRxdv9YL25f6waJVBEe7sfPOa5iRWMmF3QehgNv
YhdHlJ8JME0CDib+giqp8e4tGmHUK5Ej1G0Sm+aSOg2mczQgdVHNHs5Uzij2ygyPOhF8dRq2yfur
ZDcd+XF1Uit6ZTTEZTtq9+qlX4SisAJtmzpjfNLZULuiANgyw1DuwMd4/S1kFx/cjqiqMOppD0Pw
23KuyzTXt5QW2droVH9JUpsv9FILzjOS9AMvVtIKXhwcz89GQU1Kh0OfC5yzd0GdRvDIua+D2vvG
w5QZ+rFS6+WlK5ldJpjCMp4we6LVrx8LMRsLrc789dwlyVWS1OMfJQg/7wYilKViN2JzYu6+6VBJ
RMTL0bfRUE5LMHETabFhenrSGsu8s/MD13vjy7LiQcRt2oyUDnIHvjg2NRxxg6Sy9S0B3j8lS2QN
FaN6AXEnO/Smd4/oH88mu3LKs1QGNHr3WqbfOVnfsYa7prAvZ2DiZT+Ia2sIrNVsDDacuVK5V+zY
Xutpqm4qt9YW1KwTsE19q8FTXcZPzMAsnH4lTDVD36keOpDevEf2mKpCJdaho+zeo5VmYTn7hrod
es24MfR8PB+aIl1NZResHdq/6ywu7GXRz/HV+3tMvum/E5ifbwdKqI06xaS1s/clBPVTYOSuSqzT
tPWQaMO6dub6j5Kx56sAZ8CFhB/H/zlyPbz43qYNRXqOhLF12lD1Ygc4tQnTg1Kb18/C8pX8DVrL
eADt7Sl7DGM3DFL86DSOSaPIb2ujP4QKv7F0DbJ3B1QGLAxMbPdRVFEXqjNM5la1Qus4UESwMboi
P7ViDAb/+Nvg/wPvxlIJTPb+vOopgSqkz1yqzUMfTi7dy1zPugMn/htrDwRX+urCUZP94d0HohAL
ra4ejW1EonM0B7Z9lBWxeT1MQ3I6FeWIeJ3mtV67yqGt+RxX9lafZRn4aEHHJJndrwLjwmrjHsLe
Vu1GF4GPLyZ/FWdt8JimrHov5FBB+aeW8WkU9fFd3QrnBhyrOrGyyPlCXlydl6nl3quYaeSLuVf9
R5E34jrQzfKyLVOnwSTQXreGQps9ruzIX+RpPD+h5IyRLZpK8jiTc6orC36ts9ASC5SABm555s5a
sNarPuYQGNSEuW6lUz/iZg0gKSLTOc17x1xhhIbU2TEpTqfOL8NlO5dj7bl1a37xI99+cquemTjN
rGMuFZjtpJ+FYcS4uRxgc5maXVmsVLuxqtM6BVBfRE6tPBp6b38VRluaq3Eeh00UZ6JdJGpRpcsg
TJqPk9FGH3WjKw3aeoV/5evNeVgkRbpo9SlXjuvWsL9IA2P0RmUzrEgYh+gongMA5FhtkhJjiyI+
dc1kcD3fjbD3sXK1PUsqHy1OBXReL0Yltx+mgWWJCbvmrEOkc/CBJp1c2U/7Zl416Yi9YVXo6UVF
JnYkPfVtBBfG3DJf26zv28QBkapoiofroRo4Ts3Rzx/nDMJQS7MsOM4Hjffn65P+tR9boC/SOoJv
k1sXFQ29CI1Sl9eLLhvw8incOJYc8wJRkzmHSrTRlM7/2PP6EbQleb8NemF9dztsLCI9Li5lnYJX
ASf6cR/k9Vfdl9IQPSuLBNeLXlO8xvK7Oy2Nx3xJcdLeldU8JEet2nafnNExN7E2mirOnbX9NQnT
+UwfGwyVy9Juyc2KuGfWX5snpO3RFGKKCTkHNaFZpYvSwB/N6OeSDjWOfFd11h7Z02homyluEGIZ
na9nkObr6VNfCc1eKIy5OkkDvRixPjKRRWhxMPZeqvnVg8Z6pFhWW4zKM9WsFraoayb0QY75PhQj
6JqK82jrKcqs3zvY/WIVNM8uSsPIOGsDRWGy4xTbydKwRudSa0t/oah2+EnNMr31mE9hrYM2j7sF
YHZDxTbPxff3I9ku6vEc/znpYQfQS1NkG2E3xoi5Fz2gJsw6zpa7sZhgvLnVKHxvZPGjTPODVZcb
0fr9y+5PiJT5K813kH36ZXC898vz1G7KMfRNf4tVmHleRX517+YC3Wdv1t+r2vQhhnTxKqCttyyH
rlr2qeFvgkwzrh0zylcaelc69dR+bEnnJCn06MDJuP9m6CwSxW36mIbF6btfa3S1r+lFnrTbxOyj
iyRo0pXTx/bCmBvkgYn0yqy1Q/DzWxc1OZDBEEAVwfp2Pwf+//Cyuqwn27XjRazZjMkMtHmlMM/P
Xdt9/vX977CfXcuHBCOkYyk/AsTr3ev1pdZNo6j6rT9XR7VDZT/GGGF0hVpvYAcdONC0XVwYbYLM
NDjK6AYCggIz7l6uMnJr0nuz3w5zP6wNa26XKQTXy7CI+k3MybBoELavdDeqsTyK/U1IjYfHnq4t
4jKuli2N7IUdpu6KG0czS+NxIdBTrMIobs5d356WczdNB07DNz4KFAaZvTy32PZJDEbaNG5oRsM2
0SYLFyjDuVJDTWWz5+pGqzp/FQ76IbrfG19Gl5kMGCxNZYj0u68K+GVI2yoftm5VV5vJEWLTQ/rz
IKIOy7jtswOJ/xvXk7RCh8MHQoyt7GVPfZK2jR424zYIrJso1io6ooG5SEr3JDCm+sDV5N2/TC9Y
CFgDOqBQsoqHoLD3dMwAGICpxm1TC2TnYYgSxa0PVRhvPBPPA5hE9g4KuK8p73XGDyRjNW7zthoW
vTllJ+1g3XActKeU6Ic275uXs/lWeLyqMN32VjfpmmIHkTZu57jOsM7CPMyEF308ifIrwFNxYDe9
8Q4ByWDXkKWB/u0TGouxHwZ/zqctvl3hGtZysS7sQL374wjB6WC70klGle303S+Fd4zj55k5bZXW
fDTT7srV+m/BNH6zxz5fvX+t527U3rKA7asTjugxM89krxoJQsceSxgk28yeuqWWxAz+s8W86uPG
OJrsMtwMZFyecProuO8jLGhzfVzaYR4smjTSF6VihsucHOH9+9qvLADckFZRoALWs1afw9qLIsmN
UlFj3tttRdD369KJ9SUWRs5GKTjy37/UK/hBXgu3GsnORNQFvX73fdOgM6PId7ptRwruwd4Wt1Xo
x2dDaZUrvSkgLugjpFAX1xzFVaeT0WjKI38u0+OWTPzof3M7xAUge5pCdER3byfFT1spjLAHDxDV
8axx9ELXkJorY/SmGeyp6QsdNj7kPc0fMVPu5mrZqXmzibp8OECg0l6ved6OaWLkToQiedh7O2Vf
ZIHdCuBhKNenSo/mwhxJZV1ICUtLw9DWCDMA7Sl1vDKL+osx8t2jysGPxZ8GjBzQIttzmx259HMX
jki0y2ZOnZVZmuKia/L0ZE417B1QOy7gAo64p6OOb9NiOEAXkje6u9J1GdiBFOTzoJ/Yfa+dm/W9
gBe61dIZSWDh6heJQYkVhq3iOaHrL1L6CKdGbGzf/6J7LvPyDNbh/PLuUGpCy3kGgF8sZqXXa07o
ot8SOrCTF9N8C0+V9Hi0cYlCP7hsaowRBrOajhpGdxxNmfsQxb523c1leV+Ysb0SpIQLI1AiDLpM
4bmJaq7qgca3owuBPMFl5ZpGs+zq0FhbVe8j28PWe3bD4s5JOwcbGF2j/RTVnhrW3ala6qT/djiv
SssYFkxlSq+EpjVHFVNTDuR1r5eQAT1Lo71PI0zX96klSdjCoB2iaWs6EyYXejFQeEbmge/7OmTI
SUwApFK7QI61V7tPdaEMWWTN28AsuoWoe9uDipQfV+0gDoSMNx4IQR38CPp5MoXfYywgYaZibhVl
20HtxPi6x3fDyQ5ZKbz1QJh/apK/TXg25eH3YtkEtGipxBN1C/0FLyXUUN5culdOpnar91fo62MU
yjSEXER65CHkprtXSnS7pv9Rgb736kZJ1Gphqdl1OZkneLkcGg/xeh/S6Fahh0HKBOB7FdpBdtXa
b/RtYiW2J4JJWTCGqj5XVPA9v42VzVQoxX2qzIcwljceE3IetGrIkrTZ91/oLOqOGj7Ut+4Q2LdN
YDyqoaJ8FZGLm7NtDwci+Rvfj6QE7jEtV4D75+HeL75fY+ROWwaTvlUyRV0yFMM+ihxc5zVhdXfv
f0BWxKvoZpB2ob0zWBWgZHufULXGoJ5i396GTnDaVGXurKK6Dc7aArAKiYhh345x2yQLIxHOR9UI
FZhUVls5i3mw8hNX86GZFxNJaNcaJL3UQKYOPuDg2ueORR5S1yvxA3BtcFfbaDY2jaHW6lI3qF8X
sVvidN1l+KxVtdNja5KPGC0y5g27/cjKh3hlCNIKDlGMHDyn7owTe0jsG8iQnF1a6XoNncZt20aQ
FqegAO0lVYWlLjZlYxc3tp+1HQhAH9+GolLPnKnoXBzHePEe/zFvltYcap+sQtXHY3uc1E+hUd0M
5pjUnqm1cQp9SKQPsZHE3ZGD+qD1Ao7SFAPUCVp9GXFvwdiIY+lMgDY1baMlU6MohzulvTZj2Plg
LlOvbQyOsNuORP0rPWlxNYzZjNuaXfp305S4LvW70mMjAH3rRKkK0qkw7LF1hfFvY8xcQ9Ov4fu7
ixBMS+XISVvDqwoXK/MxMjuglATIdZFYw3g9VQrAnDlHpcRwguS0S+VwgKRIHtRuEk9m3KCXdSzo
3JSxxkZNZuK+VlpD45lFEo6eq8XZZ9hCYDES9zQXxTSLhxxC6G1dGbjfWVak5V7KyQk/qJ6bO+Db
ATI8RKqPijIGp60I0qN6CtqPjeLMn1VbDPVRE+ZqyUsyakA3Y5itIwfiZ4xT69SOK6vpQ+Mun6PK
v/TdoPe9oYzCS1gX0Z9JeeTJyqp3IVa4cJ/oF+zlSirYc4moZt7mUbNobavcMALNWbehLtYT+8yj
cYX7kBIf2NqvDwAT9F5ybBE2MWd8r+6oIrNIx1C4W1wr6s2kJBY54kG5xOt4JWWwAK+yIwrRbW9P
l8bsi75oxZb0rD3BzKI50oZCYJkkZ3CYxqFM+HXA4nrkvyg/ZQG3Pw1nKPzQjpxebEsHFrNf4JPU
N/pFg+5wfShevQpXXIp2FxooVx4F8tFfxEbVRy861rbYRo0dnoauOq9UEM2lYre0dipdLIPYDW5i
JlBetkabfw/KIFu65qAvY6sUh5Rqu9xLuY7k7TABCPIc/dX9zg+dvo40QRPberamZRtW0VVT+9MJ
CgHbq3S/WrP1Q282AvOkxvNj4bC6F+0cHcIE3lpYuF9zClNl0rfZS2LUXCRRoAXBPQO6k2VnzACV
2GZ477/+Nz40ZzBFD1QgdBH7yjBQ6joa7NbaamGI5EdPw1UzadqRVeL89v6l3nggvDEYq4mhDrzA
/ZLZN61JFH7nbuO0M461IE+WJfMADzzQHsvq+QNaEkax4M/R3ZQGCC/XE1MBEqdPEPkYGuMelQ5P
kTHLmjUheFppLo0LKw+11RwMqtcUs4nHyCQOtA/3VADPNwGXxqRPRbZLX2wvGsVVnSR6UIf3ftjD
7G/s3D+jysG/I4uMIoC8II9JjfFNdEW68m5GW4tNoy2cO80VCEbef/UyCO0WPFL2gggF4T5DRffT
bpxelMAPC3SONq5QCyRXQbXW5tKUE3f8iKkeadcqJ00VuMEfX5omHWe5A5RI5bOvlg80Zxxz4uaW
+asdE9DKeAFx3V00SfaQNPq3sTDE6v2nlajI7tNiQOBK2wDoxBwFe+VdLDrFmqVgvRon/VsKMVjq
HJpqGxqpgMHgY81DAsHMyoVlRlqyKHKoYn9cGKBohskIDxY6I/TJ3WVokZREESSvbazgmG60cXNi
CLQI7z/qG6DN7mX2EKLZgngSZ1ymcks6VYxw9mxCx6ldaeqVLbL0Mhmd+i5LYcVqmBUtqVhsL02i
8KKsLbSA3VRdTlXsHCjB9piscgcQSTkaaTprnFf7H6FrfHXuIgUjVs0q1vyx9NzAZQkuXliepdbs
rhIESssoyupFHnQpgO48fhZaNSJPjuOlGgzBgeLzrZcF7C3jHJxPPK72FkZduf4c9KMUvOjDUYJA
ZeXLPFdgE8H0u56WS84AytYZvsEndi9LY7CW5InE/BEfJ8NpUq91neGPAyP123MXiDPXJXjtLpXC
DzSLDhNtoF4fPODSbFkizDuwK57x/b1tQeUokxUKA0gmewdKmCF4HKMSVYHI4ltRzeK7FmnltIoq
NVVgzOMxFtJKXgadPuf4NOfdka7EjP8qQz12Pc1o3CuXdu+1gC1iL8k4GboTjwq+bv5oH0Cb3rpd
vAd4MahdQKvNvTiuhr5t5YkT3+tT4lzMM+05MSXBBdEdc4UZgoxui+aGmb7RiTmRMIRTn50YCtbO
iWU066JSyiPFQtZsdnWM02rEHMoRosKBjf7WqgJzxgiEbhoOn/uu6pMN1BVqo7MtJ1ytRZoxVizV
KmYPNOIpGP3+azjWxkMRpC2u7y25u9kw2QJYqpb2Geh3zQIcB7zoEHH9ddZIwIVIRdsKuMt+JcGa
404YOKWgvUyYO5rNDxBpcP41BEO4Cjc8sI5fEWKlqRCJ3DNai8nPfjIRCb0K3W72t6XiZMeJhs11
aTTDAmWFtao6PLDjgjEedTjNR01gZkdd6geXcAcGhMyWc6TbmPOOKg5vSo9usMnD8CQDkbipOlyK
U7KYu75yWtyOBwVWhMJvDpx45dodM0SDLN2+H1xfJyy0y3QHhhfUdzq0e7G17MNCwVUluU8gUGwG
O3RO1KJ4fP8ichnv7kpJ9iLftGGiQy/dW+aG4aujGJTkPhyZHRkGmbkE++yWtepMh1Lt1wcjBCBa
IywFAgFE3N1Ao8VRPonAT+5LNbS8qlO0pYjz+qzOinalsD82grzqrCjrein0UTmx/bEHVuyYUUoI
WwVzZl0ivlRXTmY1SzuIg1Wju9hP0yL7GCjzQWn9GysYzB+KGtP7sBLY9zoBvk2DMp/je1JHC9Kz
H6WfMuwBNc8d+iGRlJPqEn5FeW92HMee4ibpcV83IyQZY+qQ+xjluhyL8GzwJ//WHGyfiVRmnN0Q
S0ZQUHNOtn3ou9dDVibnYiQWefMEcLEKi4aat8LEz3CZ0uyFSYXnmdbp/lns+lXGXL0WP5ygaaJH
gM4shIUZsVZa0HeVF20t3SwaF3aulSdOkmctv6fPPtaGU6WeivNxvbDakbkTbqMhp2IXqwLqQ99e
Nn3lRvCZsXo7EKveep2kYZwBEEdlMr67ABpM3FKOxvjezNWQIcxZvSxBpp6GpAhXuZrGB86ct64H
Ox6nKNAXSS3fvZ6QJn+qIWKkQJa11Ct8fh0MkxaGUbsrbRrHA8X4G8k/bU3ZBERmIW3G9k74YhT2
XKpxi6FHowHeTI57H3b2dNsPfVitbJr+5+j8kQJnaSqg/SgRlj59nvqHXCX3DGhlAuQCcON1Qmuf
LoO7t7H5jZiyV6K/B1ypj3NDMW4LZ3DX5VCeWMiJTshBzCv0A4pXOMGXKoS/zTSWcq10dX08q2aw
Uia2mjuqA3lz0RwBjTIyc5g/U/kcmi/1KgxBcuSIgJFAfaaa+zNoHMjlYxq3WCNkZJDMjCuS2Ruy
n1nxv/Zr/8ET7x37taPuMXtpvyb/9A/7NTLfD8R9akX+qbAr2SM/DPvkT6iVQWEoY6HC/3ZgU/UP
0jGGBhxnLFI/SVT56dXHjwBjad9SASO9BgL+E/+1ZyLQi8OJHiiZDUx8bk6yIM297RRIgEgbguxy
MMv21sm6bgMfJH5S+7pGGaz3+X3i2hhmk3VFK9MF0IeLadSnEV4jS7sY9WAFPc1svaGd6k2kncMI
K8ZV1SbBTea64kZXpugyRl58DxUmulWRBX0OikFfFeXgAcUkF2qhTP16ZEY4wjjjLhBjBxTZixtq
BX0Zjf54B+Ke9Uwx0K2TKmwfoScxx2ZMmmMGkj4VTpo+VhMyk6Rvr6MxwfZUgwHL+B6jL8IFToTO
SaaVjCIFYAu8aBiqM3IczflRCf+79v8DSvje4j+Gk/3tr823x/rrX9/+Ov+yLPLH9OvL7fD8C37s
B1v/ANtBqkxk7vXDefDHfrC1DxjsyAIJJJR/KJw2vzwJTe2DBBeoNOkj0dmVgMsv+0pT/yBtMVir
UrUiN82f7Im9HAqEkprexVIInSI0530r/9lo2gZOhjjWFd9ZM3VlZjS1tXHDmdljatghTkmida/W
DyTYty9e29WPjffSevBZ1PpiP4KSSptiaaiNMFzSIXbPU7edGZ3l+vFJnzT1VakwEdDLB7+4J8Bk
j2keiptChTvb237bYk04Tv2C96kmi95KGDBR9MXKKNXTuLNwx4e1o55GYZ6q6zpVik8RvArmCxR9
wFDnyXe+pJiynQSuNd/MHDu3OoadX/rcDe+mOay+C/onRooVwMKnB7GK1aQ7V+dseDQSOkypFjT4
7ztSmhNp4hOTkKKr1I0Y0IYtQ2rB2GYmJXiyZypVPHrgUMqlnUbx3fM7+6Nd9/+bCyz6xRcLY/nY
Pv71LQffni4es2///R+5nx7/2hRD+igphz9+dPz1v9mHv48VodoWp4fMPTS4ntLS99e58uNHkCik
W4w8Il4YwSofICOSQdFEkfaelHCAET83kiI3JqQ+yVuQvC7cRf73G0na1HDiYR9KKQJOSpm6u5az
MO+cqh4hrmvBsegI93YLyFIyLdwwr+KRcck4fX6x5zT/Uaf+314S8pD/Z3vX/9cWaVr8dVKEedMW
+c6ikH/zl9WrZX/A3Zc4KZNy9/nL/3IHtvn2kIL5/vTQnmHzn8FVtT8QPAGM8MPQLEmO/b0kVPMD
Cgn3B4UZCoTzJwtCfvC/gxsyM8xiWF7IwJFbETP3YLBGx1BkEpF+Ww5u9D2YGFpeK5XzOFJc/TiK
/9FY9tlB/u9r0U4hfQIEBLIBYoKbuHctNAWjCMtRvUX+rfQMaLbmWWeobqDoVes/RVqWdMyR0UUS
hJc1sj4RXE7GoGvlt4IpW3GeMV8ry3HjX/0XzdQK3wBVvVUBH4EUWzOc1llpK4KmA4ZIuJhqSea1
Ad06Jiu63XdtKhmdXblz2nhh7VfqstamKToGaKvMzZB0rrOKweJpTuRGMa+NDFXwUaqMTC1xe9q1
HhRoxgfS2TUfo0izuuvIbEXpQSEnuoapGQ9nsSb0iOmpgCoIJnKfUMIC+6Nd9H/ThPtZDPfPe+00
yoPsMf/r5tu37zsbTfacf2809QMQC84JhNddE27yGzAYejDPziAyLP/cZ/YHTQZVaQmJIIy9QLb9
M/RaH6Q6TGrRpOwJDuQfGXDvVuU0dLk47Az6QFyMm9yrymMkjHlWh9n1GNfIsLu11ccba1SvGq39
EWr/caM9d9v+3mg/ryUnOdCPwe9PPu7Lbhx8mhYtrEiv18vLWygNpwwGOgqu+yegEb1l8qXnlqvM
8MbTeROsZi9aMRfTS9fzJloVR/zRVbWI19+OLk5AYLx68RHDwk2wzBcoizyU2KtkOXnYOi4i/hv/
O5/UxeBdM1cxpubw8jv3ivGGEf++HDZA2+t8If/u5tBzElNfBC9pH0EPi2yQ2Rn0zTHM2H3OWEGR
gz1QeV0OM3lhaUx6k5z2aZpODLWqs/rYblr61jiDhSexmTCau1IVlFUFs5xB7UIbyiSIzZWJ4sVM
FlYcKIk32AwHsDbzUDM/r+t1GjVHrJLJvHf8KWNYmFG3k497gNonzmlRJDnGxVMLYQbdSGIU5Tpx
5jFjAncNR9PLozajqf1fToMEx8V56xp/5bJmYhkVFAJ/F/ZG7geB1zA/ZvCwAFZmb56ZRu5pdtth
pOAH5Q0N1o65TfrMUHHhYtMfEq88Qf84YIamypTcUgmQ68J3xzZAS5il4TnFFECFicKE7xb0ReKp
Wsfk1SoxrXOzrzSEPLmBuYo7OI9GPTbfzbJ2uCc9HLHLieNplfdN7ntEYq3xWruFdTIB9PCOJEnW
6wbTvrOYtvhECslknywbzjsligW/orNqlEUDBodzA2XIw++UGceRrU3fDUukoSTamInXNWl5lwY/
Zyr8Gyf/Q4x6Lye5ekyzqQYOf5Ggyr/xO0QqHxA7I7PA6kBWc2yZX7mIBYxByxTXSFKVl9CH9QHF
MnoC/jRqFuIYScTPGGmQ2cgCCfvkH9FT/ZNk5I0YSWKD9Ejua8CPvQSB+Y4dyt8svMb5pzqG0OoN
Cu2y2T2tTOOQQveZnPR3lPwdPZAekbZLqv9u9MgGva0TI7SuZrsXpXOZNJX8V891x3C+gm1l2T2g
ccftXuGNphEtVKMQ4THmebp7kufD6JxiBhhYi6lqILq1gSkH73a9IS1fi0z3CrVCEedCqIMmh+9r
dTbWmQr5Wh8s/7ho6iJa2G6jEjl8eMSrzmpK7LYjIyyXBiYbxcIVXHmNIncwituU2tNZY1+DcSdK
SKdKlGXYxHMb2d6/eUY7PZdrkofxz3nGRdR929k88o//3jzuB9gN7BA2EA0dKZD7vXmYAEI2zaiO
V2M+VAeskU4WH4pEA9UKe+4XTKK6H2jYA5HoELNl1/6Pcoz9uURwXaU2htSHQwvtwv6Inxk/mCCl
cXKniBIj38iymWdOka9i/ROaT5rAkK2N/FxjCOkE/bDrrRh9laYekbTPDIuLxrhaRAwBOhugq/Se
NmT5jcMKGxYia69CBVXPonbK5rzE7vRpnrPkh9H+v5H7P892tO+svMeu7naWnrSv/bH0UEeyhoiN
6FvAA17kts8/efFff2FzhHnWlAQVLGgg9MdlQfpr1fFD0AmGDhEEf4LgfxK295YdK851ORWg5Euc
j0i6l9vCckvDCDvOKxtu1lILYywVmqepqqdN6WgbPdGE15rJzMoJ/GXyrRbVrVAYlGyY89JNmTwT
4J9/b07eGMyMjG39bo3T6X0HlYYBZIyO/je6/Yxu0rbgnTXWFf3jX5+/SQxrN0eQf+9XmAPEUhm0
gigSkTSMrt9hDqbiB7ArxBDQq6BKyMTi14LTiGREOHwogCZ+dE5+LTdwYhomCqknFgSYXVFj7c2j
eXc+zS5kQfhVIf0CqEgxNZL/fepHlFZFa5V9+6CYwzgvwmlgchdTKNSPYxUNkdfXKZJuCKftA1W7
JBP5pY5Q3bfN2rPtyvpq5RFD7vPYLLdxM41fc79wD6UXe7I2eZsWRSN8ekABNJn7HDxhwR9Ox854
QPSspSz1zr3XhGueorEotuhEW9vTw3wcPaMyiwdVDMZFQ6b9UFhqz07Q45RK+Pe3fgPJfgZz/s54
EJ9yJwQPKllQeZCYPd0MhBlU/U6vPU2FCMJ1kBT298mNDTL5OnSadYKTvi3Vdqhc8kxVaOWqyn0f
R8ljaOOkHDQt0LEd6+WFIFFjjFoH38zL8UEfYX7bESNGp9k+98c0QdceovKwZjND02zbp3MWBDd1
onc3bd6JRxys2zMXFPphrpMM1rpiD/lycrPiEzhafmE4vX4xMdIKjyXsTPjNs1LNnkgsJ9ykptpf
YsRgXo5+Gd9NKpYHKiOujhE5DOYyCk0UenZqJVdTX9tfwtqsjwPysifqKfENLU513k2mTwGFR8VH
FYvfaymvuIJcEdarqppqZtwyLWFYxYIaywussb0vjETF3kApZ82rILa6xzAw+4d80JNTLbHbm6KH
2rpIkQ2K1TwR7b04tEJt/f5XfDXHD4BZ8kgANNiHEqHYzVtDtXUcQDLlScl15dpJdMQh1TSpV8Ro
e/LUukIqHQ/9dDZHuno1m4nPLIbaodITdYYLSYBa98KOA+d6mgRUCytVgnwzjXmEb3qvHhtqa1TS
IUQ/yZi3cpy1Ov4/Za/VJ/qQaTe21ZkX09QPxxW9F9Kp9xbpPoeRJIksiOd7nj9FcbH3eO049poc
W/Igwqw2GahegldMrig+00S0Cy/K6/Ej9vnJF9IbBmMOEIVCDwRu/GwGhn9tFQE+IYYIDnl77+1o
ghsgPaSYZ1EsBINnHsQL0nyqiKIb5zJhcHFW3hVxp8aea0XKp7TPKtXzg5h5gTpej9czmokbBTON
cTEHo+14lWPUvNJQQaV54H3t9ca4KwhTBgYqwCBy7uve+7Itrip0J/88pMx1LJTERX2SF+6WDA8M
tzU6S/M632T4tglx9XNvlPhMOX3x2Kp01ZaxITRUSz3355S+sU3ruTI9TK/7L5mZp5dppDDlRzFS
Kz1066TSL/EbeetkBHQhCIGUmK9Y45ogbx7d6rNTCvGYm5F5E5pW8dj0QZzg+VwFBM/ZfOpMq9E9
R21l+yph1IeH939iHLodWfD9HR7l97WfHfbl8YaScf/7Rq4bZIjKm88Vg/A+lm6BbHPKI4RDhVPN
d6qelMHS79OOSXmqlYnV2MolUBfO+LVAklJ4iT2YZ12iubiuVHN/aH7H3tB7eYeSTa7xvjhPqMO1
3a0/6ZkehpM/fDbcvLyOQaPvs1oo0TrShgrAR2OK5FrBow0Vb4/dfFuX1gmRyNoiwPBPBmu2v8ww
hJEEkWzmHjNJm496FNiXneYOD2BdSuBNveuf2l0/pou6r4vvtlD6cR0Ojbgbu6p/iBu0ekuljcez
oHP6dZSYyWUAmhZ6FgYy976CrwJzq5xarPqxDL+7dG4vDb9vtgkThG/8fg7yowO74PW3g24JAwkw
UHqH7Vc+A4bwkZIo82d/hDwoiV3D1o3N4rIotPDJGWr/FmcV9bM2doFEuJr0OFNSZrC2s63KDdP4
Hyua47U3jE9/em90rolmZMg4F5IT7BE60qbTnNwI/M8kz1iWamqKQMwx2Gh03xROysJhYF6qdeMF
bCCxdYEWzMXQGczBzRuzvXS1cn4qw8b61sEsPej/t5tQsaqgQcrOI4uL8QS8xN1VVVmYRcW4Ej36
VsNc16xRO8+mtLsqyzi4Ybxc90TkNRH1DlV0iStn9NlXAve+UJvhIjHz6Rx6IsNtu7hWuoV++/7r
A/Xc25foyggSuNLI9EWmfrv3Zw/uKJhRbTzORi4YCo2Hjb+27VELFxl6j0/u1PjkEjO6jkXeMDFg
neexny7GsezMYyeOjWYlyliZj0q/7A2vj43/Ye/MdiO3sjX9KoW+PjQ4D7dkzKEIhWYpbwilpOQ8
b3KTfIjzUv1i/TFtl1N5quw2+uocNFAw4JI1RMTm2mv96x/sZGfTNNTHRJUGMpVCLesgadjqB+HU
dzNPTifudLZYH7WLUVfu0qMcmrStn4uiTu9Jx03CA2jA+DZk1tJAuZ1a7OfBnJON4UWutxG1I77U
Wd9Y+HCo9bhSWit/H1I9vYU3nImVVtny6JVVBgUNo9tDzbXYsZ9Su349a62p0gNmRnKTjjVYq6i9
+as+GdV+tmX1Timv3GdVmVKSN0ahRaylRP9m1zZjloySSN2Z2GapK9LkimNPw0sNR58NPU+f4VEg
vqRHTjIIN5VlhxjgpF6brcZmsh/zsMx1H8NLQwSEN/cPtj116lpXU9c9cqng90RCRNqcXKdtpiMG
eKGEzsp1vdU7ezSvCdmCZ2wqmdCDTu/79yjMvRs1qVwU8Y30dgtvWFlNiYPzjiwl57yxjekm9YR2
L7Bkav1mwF3cHwErQ9SdBQC4E7e3Ew+QuIqxw79VM9E+NsocPdNizcWuk5Z21oo2Mul4Iorh3Gmp
tenp8lTah7zZp3OlZ6to1I3X1COIay1lnH+QCAStlDYcEZZl1OVBMcPwjspg6QwVlvM8EUhZrNS4
t8VG6G6yj2JE7pwEpVktHHBtO6ile1mo1c/IM7UXk3gPjPMLp/xaRuH41vfFVAVzMSpf2qjJ7lRC
/nq/F94Q+3KeGHGJBvEMXH6SahFkg9rumgJnP4weIoe3Rtj9znATYZ6EiMxr5KNWvM7iATx9TJry
Bl5j8a6PS9xcS9c4vaQlmSM+nEdJCVdjFqBVT+2j+S2fWkp2Esy4lb2b9OpXZtyZV0gPKkhYqY0H
m+soVMHZIInKN2DzfkNGFcWrmqhFbl9YivQxjVt+lXCrT23m2J3f4Rs6BAP/3Z3Sutr1kHv1aUwT
0n4wWYzRxKYiPnSi98JV4TlZ/NL3U+dhowrdd6ObbT75LR79T6KVJc7Cpec8JT3WeTH0vcJHv1Re
lFLvzpY6zNpdgcMezzIJdsh7G+S+z9Iep9vYiMpLq7feS5gr1VUbN67iY0kzDTBOGSdBY2N8i1nP
xQWmGZbxRZpT9lFWSoYfdxuaRTBItdy1TiOiQ0X0oHUonST+os9N7+5TT0nma2vQ+mSjjq6DQRwV
2rjrtCh6rks8SgNHTpxwz5o1ouRnB/1rMSjNMc8Tk9o654+yNI3bwcunb6IUcYmpFucjoXqeNTy3
INVH83SnTBUka6Dh5OsklBIxN1HQ9zV7wwPrK5rhGpNEFDL4Rvn6pHYvcLDUG9WKlNfexKJNm+SQ
+dEUdteUQVHy1jrOF6Wp6tvcdjAMCdEfX9IEGSZ2d3pbB6XWaLy3Lh/zZA3tKwnS0deWkn4Ere5Z
G5WlflUgomu5jxx+uKOH7tGR6fyY8Uy1fivGQuEh0htk6Un5PrUx9Kwa6iDSaK/mDw29UH9phKs2
q7iijV/lfVLj/8ZoSDadEw9+Y2BTEXAMQPox0HPvIuRLl6aR47ji+kyF7yqd2vp6rQ7HkcjK57Yf
sE/DylvrNkalaOMVzfhcrfFRq7gJ6sY9s+SrRVDqcfNaOEPytWCD16ysMFT6IGrQ/wXxbEEK70yN
zFOhzeIpbFItWctWIi7V5nC4QTnXPJVGqJyjMMUImbhk1VnGjm5PbYVS4GS9sGmudReKd1k9on9R
r9wuJr8b7lfhy67JX1NkWc16NprY9KEURVwx2WSdQGjbIehSj7846tz4FCHBuhV8rHHg4Yk/+enk
jaGfjZ6dBlFox9i0mMK+6O5SOfDbSN45UOKgRqr1IfUxeTDIfcXqLyydV9fpvMco4b/yw94p7rlG
vZdIJP2jLmP7tk6n/AupQJ63xgMrDDd2MqnuTV+XrcqnKYfnoktQibFq7mBFFPaoc+KSCXQizbhI
27Z2biPUSC+zGnvXEDLAWWSfeJcqFg3Z6olq3DIPR2Q7ArOkoy3e4sacWRr3Brbimt2JRyP0ummb
qG35EI2RlKsx1alerlpG3zDigcDNGrXCCVLv7wV6eu51yaTtt5NaHBrPIHqqNc1bdjciiIsoQWLZ
FgetJvTDd9RIf/NSVeCkDkX/2g6V8Zvs6mdr7A7Iq0aVey+T7MKt+OR1Nr8nwTX9KpPl/DXtwuKJ
G7cdd0w/ark2dKG8mkMU3eFE5RJjUhK3i11Q0vksa+xN5dogUdOszeAUiS4kyjYMYHwhPfXDNEHn
wVna9hojIwYZJx+Tfh3Jsh7WrICY12K9uMMgoDsPOHLaaz0LiwvdgHObYNVwnfIxp4EjQlwRICrq
d61R0Ca2zOW36lDZ97zsfF5lSdnR1VZz+ViSx3iyvMbcozeU6tmNC9wvGbCVe3tISjw/KTTJCipM
eIktKh3KzKXeWERBRf7A/LhT+zi5ccyhN9Y8wN7drEkT52tIiYcsY8kdtHPYc30yMl5NBTn0fuRQ
3Bolcq6mWLr3fWlj/uDN2fQYejk2quPcqvd2adnPs17MXxVSMmu/ITMSQ8/Y6JNgIIwqenL6TE1u
lpHXvIxSJJivwB1Ck005cG0ebsw1fHfAzjNQ9dC+x5PYMP1yQhbro1FCSmcqyMhvLBzad6JxvOKq
IALzkE91Sna0yvofI06jx3MSEUq9xuQCpKlV7bC4N5PZ4KXNTTOgThyn1g6fDDxRh1NCJ8qYJfmB
fo03zRDE2ty9TvZoiXUxT3ri12nnkQmrSupODYjjfavsPPJwLc86E4+EWjx5MSjqse1jR9tESUeE
s5EU5eCDeebp9dTCE+HKirBcdbFkPBuyG8y3cXbpzZFtnSwS5/RDT5gtKkK6c/bsTd+aa7vOouuO
aqvvzaTT1yA0+uMwztUmQjk4BnWPvCFgUT/DNM0054UCSDqXzrlPd0Ifp2oVlbEx7mQRR7edi2tp
H3spCviMOAC/bsYY4uukErXsEmUTHqp5crA9Avl39jVHxFxbltW2tDOedZVaEW+uG9VdefQy7G/3
YmARsAJ9UL5wMuqTWeb2GFReNaFEIzaMbRMcr3E7lLpRb426Lo2gi0Srbnsvl/tUMXJzm3WhdZnL
1vVWDUThftdUSCL3TTJF8tjhql3wiIAfBW1XttFRsfpJXfViUO4QXlnzOim6Kd9lsVlEm1Z1qmmj
p5aWrg2l8Jqdk9KQ7Bv6XXMdcvVY2xQAosOMNM1tX6un8NmN5PSau27qFdS/VI3WJZCrcY6J0E22
IsMj7mC1iG5uskqL6k1IAml8BJduriuRTgCWWrHSp6iJmJfc5GVKYgxcE/xfjkXpkdFaCZRetjp5
6yly6oZCLlOQ1rAuXN8x534H1A30mqqh7AMoFO6T02n2HWCJcp1GRULWHlyZb6YnspcQDanhQ/3r
DyI1QEPJpGROg4UyB8LNxbHOinhXKaMb+4w4GXbLkyoevS6Sz13HpLY3MauaaPdHzWJ+6CUmMBXX
TVAr9biVAJDcthJ5F0Ct/dSBqGc+IpyiQpJpk4+c9KN2S7TukJ88K3b1FeeneSM6ov3KyNnUm0rV
5ltMd8d0/R9dmoUpLuDDFzGxRAqaojcg5TCzSf8/wglHLlFXwxcSZo1dNIhXEwH5ZrDV9PwfdZ2V
cd1ZgISwem7yMTTCdYchrbeaFbf8C4zyJwh2YSYAuakemJu66K1/npg9Y6idphXeF3WeCORAdX6l
eeO0awVyOLsmeRHZj4mUYjY3rWMpqwGngQfCNlCpgazt8jxWV7IJ9U1r1eOGCRPKFTG9p45ixqXe
dUedlI51GWnTWrRts1K1st10mRWulbxxn6bc+Svt1E9WpcuLQvC77PIYquDz/8xzn70B6JB7+HVO
DeaJebEUJtRjfhLxXLR+FDX9l0pEEdbG5Mzlfds8W8ZIdZfx1L1qQ2rvqD79V7v25KWtZuVtIHQ3
9WtMjbl73P6t1cqUV8t8/fDnGMF3idkf0N33v33ZZrLbYEfK4LEgjT9As+kgEoQqTvnaOPySVdPn
Qx9A7Az3TToUD3yfxcJHVfXtPHohqOzUat3azLziNhuK+hVtl3ODnm6MfZhzw21VOPNJpE5I2keK
RsbPBqvfD7ocnmpTRExJba1y2YUlhLF51JV1NhcJLCfdm8oAoFg/4CElVZ9SlDyiDSxh2Rk1LnH0
vsODl0hGBOHa8xfsKaBkcWPaxzhL6kcoXha232Ob9IHXygpXuJpBz3Tc7rErZVcG4SBJvCjKRNLg
xFih3djSkXpgd0oHw22wqzMe0KG9duWQPzMAzDgxpGWlB3hC1BcRetqrOoRxBlhSGANELJskN9qI
ex7lsvJVdNRvMnF7OGKxdT1LHWpcOM/jKXXNJqH5n8Qpn+L2PXRy8Yz9c3ga+ynJgzRz5m4l8FfJ
t87sDh9KZzODgajY7UYielzT+xVQV9LSunKsru/9cFDEQ9xblsTyyup26px6b0nUeRujzoYntyqT
s61POEq3jZ68trMh02DIeJCcXiuu817OIwXOmv/SIuczosiRwrCX8C32hBqyD/ahn4+U0MsaX82h
eHX5YN+LUcQvVRmVd0bf62/M5WR6WsKNr7vcZSTtC0fdALIM15Ty+TZnaL8pQke7kkllGKs/P+7f
s05+PO7oBhenZgiQGNfqLFU//23d1CqhnYXmqyuIY1xXvPyHUK/GaCMnW7vuFtfybcNz+VI3uXED
gqHvZnWg2as0q99JFuzHeoo6xu7Z1Ll42exvFSyqrpueDYJfmXW3Bx6wX8Y2q7D+jg0BQNkM9wpU
6q3V2Czk0iqnaaOyKVWQsEbUKARNdWjLfLos6NQWsB36yUBSpeszOI0vBdkSgORNbJ8ntW47omyG
lIyliI41FuNM0BATcRNMA1JZ352N4ezhUP+IZkxwupyhvXditc9X0MbZD7R9dzbIMbpuSVooVuiH
o8KfMvoMP5RJdl4MEyYiocx6P6vm2K1yWwgcJVqWioAKlripGdcyZlNKx06yDX+sZNL/xb7uezTC
pw8LrhALBbaWLrw2Nh2fPyzDatRaeKH2rqqV+jVTpbat9UquNaev93nUNTs3jPOzmWY4q2PM8thk
nkB3WrQHLc70bTo4ZQxRcs4pW6YC46uXm1lM41pNi/FqVlt7ndZFZRBmoVUbOeDxA4ZkMRxp1YqH
r19693xt23V6El3crEY8QrZ9zfLH6hpxoCrUaxYG5krWlr7787P6X+5K3SPDD0IcOgfEJyhPPr/8
2cGWvsDD6WsGud5Yh30UXbqO9cEmJdDho85k+6xgRvFsTI4pfdqlMl8hi9ZumUMUM8hYsp7CgkF7
FZK9o27CTFUxf5q05kYlizDxK6Wrr0PTjW9Sju+VUhbZNyVXtK8iV8UFazL1sNwN3QbkS/+LxQM8
Bv7+Tx8vRors38CoUWpArPxpJ9PpmC+k5ti/mp5Mv4Daxwfu1nZeWcCHT7KZ3DNOBpWHt3mfET+P
dH0J5R3zK20QNjsYbbTvkZ8Nw24eB4n+YszGS5Fq7ovFd99rwgpdv7Toxzbl1JsPzNcZ6ssqO/TA
avT1ptk/YDO4zLuTmG6tqOp3lpFCXVP6aZO4db8hu0UPmEbiaCc8bIfWKkvfN0GjN66sSGuMewCP
ogG0ruWFJhaDh7TtvXuIFqN2cnGJwTYDuV/x1vMyP8yxML4pcoD6OPSWI4OcsMYdRoAsPKdw6mo/
wzRZElpW2Mdq0JKL1SVWvp71Mb7UsWOcmi7WnvGEFcdYdOVtTcTC2QI6AoGCqflB6Ac9jx1lFLCR
m0ilbzwlaqVc2qk2j5mjd+x8kbU8SZkZjCVAEVdJaZT0y05Uf6BQHd7Bk8qXfiJDzlc6Fl7+VHe0
8eQjR0eZV+mHMZMvs+kJOtDWc+zUdYDuTm03balPzracClpuY2zc6Z7pQM7+hGvaouDLrfDKyqz+
esjCJVXCGo37uQixBrYd7IeuQ7gKw43ADFO/oobDsNlEDAC46GedIIe6T1kgR75XGcwiYW55H3rR
yuiQahXPcp4q6guHhKsWNsVwMLN+3JJ1nI5s7seSjHG7Ka61eUrvO6fop2CEfHrjwEZ/SOIxvdTO
qGp+ZfN2rOZRE/kG2qjVBWYe4sjtjlLHZ58pIzvmIhzOM5TCZWYYGBSpL2ODohL57pZKpLnbHgqC
ifwlcl+kZ1WEFMBxSFejQqw6wpeSGBCWV8M1Jc4+Yg9fRQcck0vzEFelnj8VprcYL/RxXmzqVFNO
xGBrWMkkDSQLvxzT7jq2ojr3syrpwZu9Kvna6bi7+YnE1n7NqowwC0hFb7ot46uxs53dbHSRsYH8
4Z5qLxKk2qdmnKGKHNJ5w6jt7HoRhRfbHcArB/LqKmwpmi7cW3XtqdtwipUuaNyQsLxJ2Pm0HqsW
3kQf1akMTAxwIhY2tpugxPear8BT2T1cNXveJISS3mZiAqTQQxzFNjpgywNHax53KY6ULYnzUX4U
wyRHoKiKrk2xScqSnaxbn/PPnqOdsxkqPXf1VYvSNTvWkhHSFo5+x+Kjj31DGVm2do13l5V1dZ4H
jTBD24jce7cZIXa4WqTfkjDSQ6nrsHs2ZCZuorFp71wtdg5at0xqfVU3qZ8I25v9zrUQXEdj28bA
Hm58VpkKQaxwfT6FWWzQHGvGQVUxpNsMlIgVf2d/iMQsS98wR/2GCjaUwZCYw7OexZUFps9fM+bs
cJYnar6K64g4ICXO8oKVVVWcZxZL0Ta0h0IF8ZL5OR9m5w6jZ6To6ZgZd05R1fjR5zOJwhNAHvD7
mEgSL4r6yRtnOa9z+oBjM1tV7Xsof98TtR8Ij7EHdwyE3mTCF/ksr7UxYaECq+mQQ16ATE36b7IL
x1C+RiV5WnqMHYk3eM6jbBtF+nFh6Ol+NqtErqNwRiCWRR4qyAVC/YCSIvZt6kEQM5rqNR7r4jHU
CDyCytR1LkBTjkeLPs7YjLLDSe8jxWO7R3tTnnIxxm/IRgpE85lMfYZrtBB2lOdB7pXsBON03HZu
oXzY9FbJuvDaxMZ2x02/qMVQPDqVSZAlEUMRMzKxKeVNUlsN0oskLG4GLe+fRYtfTJwb0e1EUh8n
yRbR4zSP1alsAGVWYxuGxNU2TMdrMtSmcq/1TvOBoaPer2KTbVhQWrHmPVHYE+Msm7RQt0XIHsLP
2fgXF1MheSkQgnXqJnStPjr1Q2wrAfZtIRWUBKgqyBQPO724lJJI7FSp850BD8jizrX1cSE9VXdD
RoT3i9TiUbAqazyJ90syOenG6LrwrGRlbvqRZ/W3jYCCTFcnJIqYktOZ5Z1xp8JxkBvdiBtUJJqW
Dwej5wJootB5ZcGQXFUdgK6PyblhrFmKGrNvW8IugiZWtOYKrKo7LNrB2K81kQLXmF58wUynLm50
pwnDD2h5C4hAMew305w45Z4rZE6+QgMwMh+GXPpgGYWZUeHLQe6aCMuaVZZJ80vfO2NyHTlZfl/r
al6tiqbN45Uyd+k3O+1M79xKxXT8XmOjtWGag+Yg+7I+W0Omm891mmWPDbTGdEPUlJUEcd/ExCQV
laIG5NzZkMuwStvlQoWqRU8m7QfghybdqSM5HyeZSU0/F06rZPuIrnrCJnZiFyuqgrc0dLsQyxIj
trayMdwHVe1Guo/e3hg8GQCcqTVEvgoDvN+Mboh5U2G2FnsqBEuWn2Fdf6+4RnOnJdN826nT4pET
OY22BgULswNCccgShTv2lZ+PMlvgxEQZ/ULI/M1xBEu2rp70i5cl1otRegYPDT4W9VFOOjufClRn
8kndwegkxqX9Vro6CzMS1+s7XAWrW4NCzaxQOtOjLafiLnHCqQ2a0jAwrHSx2FurXZId+IhUMsBy
1ToWk2R5HelDaWz6pW8OXD2e7Sdk+BGQRcUki1A+38VCikOdoIdfD1acxE91iA3CdsAVc8YVy67r
p5rx+SFdKH2B0/A0r8OU7KVVC0HgApjcvmcWc5QvM4uVHtvW+Lkf3ATZUmEvGaBxqp20Wo8PxtRp
N7ifR0t6rGl+i7JEDH6bKfkhVYrkTVXxM/IXuhYfAd2ur5YsyiHcQANBTCWoG4ZRz4DUCbdrVgvg
L7XWvI2X6A3OHKOTTmwxo+aLLcYUJD/BgSPFoxZoaC4H3ccnAKkV9Tt6wCM6fanVXHto8sEmtk0n
AiSDPnlCaBLmW0sqU+fnTm3jIcLmRuANnTVqAA4gzrmosfmISKI8e6znH3OrYfXTpYpYqRwHYhli
LbY2CXQXZUO3MRziOdYYiPWMYMyynFH1ajJNH7zCcrdkhuXK2nNHIDlC8a4M0JpHzgbbbj7K6lQr
WDfDpCssXgFmqPduJXucreLpZI1OovrSUdJxPXWteTOXcnocp/IpjVgVee6kcQ+WrjR9Q+1JRJDS
k7fKKK3blow6yWKPocxP26E6iUIsoQhmy9vMWoD/my10co/LcrxNOhsGcFWH00eHjM3eFDI33bu0
nNtknUfZsGrTKjuXeW8cBzXDth9PKsFnDayFo34dvZfGZP+Wlf3/tRD/CyLPD2PkvzRb+PjHJRFv
r0n7WVi/fOPvRHXdRI+jE+6A7/riPMpo+bsex8A4AXtAiKTIxGwe6B+Y6sYviPBxiiIJAmIR2ps/
lBG69YsKCRCV/hLWxGD3d5jq/GU/TIZYB2oOvHdcfunxUaJbi3z1B1DSxomKtUg5n62xUtYFaJfa
ovMs6VlWkaL8lfnpT/zU5fcBSKMxZtZG0qb+zARtzWJMNC/Wz0paTT7E5W+61Z68HAxc6l9ULScu
B/L5VgkvRfGsRI2xgGrTX0zEi7Dk88uG7AZHEa0gGJoD4e3zy67wqxMkhlbnmkugmXV2zyXQqFaM
8bHpXrnrw62RxAB+Zuzs2tb6FnXyrsTOdMUYbZ1Lp7vpK6/c0gjcwxBJ/LEwtVudNDTSCdhmVazw
m9Zo14PARV9EROPML7qNIxKYaHX84eBdfh3kf7R/Mb7Hg/wx4PO2gvQjp0J+A08C8cNPrHnaMPam
uN+dCtroOOhJRZ58481COpV0G3NZxe3MnDFtH4lNK3Z5d5PQnl28ep+y5jV3lhLYH9UBQVaLd3v9
2rkMwmsanjELeL0NDMDuVJ2m6ipNNi66auF3il+Sn2GurHW0t5sV0eaRiXmTD4GFzt4uN/o76lkM
Jm2YTmcqWl3u4iftSz4FjK5Jd9Cmk6kHstmTxDhde+WjrRS+Ub2V2sG2d72zd8a1Va7CHWEdRPph
xe8NK8YjDYNITCHbTRGv6J1nZwXZc7Q2DM6IDgsziL2AHVN921/aaGO7fn5TPzgvxguL7gkE4uJJ
X+2CKN0U3VOG0jwlgH7FGkC5Gjb29iveVJGvIKV8qm6UJ8/1cb9R7c1YbEKFEv82ivWAO2d8mo1A
vMFXa8IAZKo4ktzypVF3Fhb/zB20LMUWnpil+fopPTl7a+XckaZgACl/dA5Btb47+tUx+sqnZt11
vKp0NznslHznnpXYNtya23ibNn58Sp5meL3TboYjVvnetXzchCfvqj+G54nQgPvqKDb51fjsYZJy
KstARKshWkVfEcy5wXRoN9Y+vKUFG1M/i4OxPgHD47JnXAaFW9D3YE742bX3km+Vq/ml+FqeXGtb
1Kt0DEjcCPSt/JYS7HSTX8nAu/L2hI+uusHHx/PLtHc342MUtEEY2Gte4z7jmaJjX2cpw4xfFUH9
Lf3mjX76rYQrou4HN8Aj3Y821ZH9AA/ffElPJpbTp/ml3DKtEMiywg+635By8J7tq+cp3Xq37tW8
9U7DWu69j+Gcn70bcHplCvLz/Mpj264jcA5W1MyxF21d3pQ3ZhaQ2zGi88+ClOtXBjbdgxV8f/z+
1hX4381JSF/s9P+pefgvl9sTgbFJhynXphd9+UmG9f07f7/dFhkWMD8XFcyhn7yE3MUC5rt+mzvv
dwnW4kO3mEwCMpOvgqroh4tNM38B5Ec8iDaUb7SI5/l/0GBRizHAA9bGZhyPcYC/zzU+kk6fJJoq
HlJ2OVDgjSI/ox8hvNEax36LVWzr4yYUZcyE+gD0WzgftOcfZWQvN0BEizkaxa02QcrtHEr5D2/o
vyjaP928y58HswtpAWJE3OB/3s9KKCJq69rioUnFpdb0/pBmZAassgIyzJ//qs9rIoIhll/lsDiF
6Ym7h/0Tui8GR4bRsn+Z4O0FvWyjNZ1revjz3/KTy+/ya5YehzsdJJjP0fhJYinnxlZaUcSPA73x
VrMbE1NveRmbSkVx1DUblvPgGEKE2b2WgznPjXLK2vzYkjnKgixa4IBsXs/s3u8Kl3dc0eh4Uzrv
jRPeZk5TH7MhrXfwTvCDwuB5y3gKXD1wJ/z5a9F+ahC+vxYODXIaWJcEPv70lk2habRT0cWPjqPE
705fGhfJ8j5AGlRCQSOMJuk1Ut4KZ9WbU70dcsJhJrTuhbBAeut5m3eLgXl/b5mQJocs+i0J9W9V
nf+ZNjv6Ihf797XpV5ezp9fs40cl8vdv+kOJTFOLk7v2nfzwh4EE//4LdAjjN4nnjwYSqNxxv8VW
k/7JhIy6fNNv4lC+pMN2wrOGvFn9u+3E36lLP4mhkL+jsHf4OYvLmsr69nNdqskyjsreUu8bLdN3
k0mESQHIqvWd6pPonW9onge0yNWpqqs9oEB/yqwK58CCEBTbONlm+QpTr2T2nTGmGuu3mmTje0CX
v3qi//VfiozMYRghhPSnClq60OFzhof7XkteFruOoFDVEpKAcyy75IVVkV9B7l4BYVj+94/0b53u
/3Z3qrbYqv7Jyf3NjO09+ccpeZev06fz++s3//NidX5Bw0dGBJwkALQ/jjAmfXyJ6xZFGpyM5X79
5+2qu8vlih/5kqZCmJ7Nl347w3xpEdOCJBg2k97ypb9zhj/fKN9zEpje+PWYb+Mpy039aWzUe+7H
IbGjl2YgAX1oY+tW69IzSPtRaZqPhvjuButotPK52GhjhIKvWAts/SDwa3Ldlsb7D2/kv7hNP9fr
3/4gdzmluqMttlKf/yDZChOEZoheiqxuNkqEEPD7PzItTlZKhryx6NWn//lnFE4X3CN23Rjqad+n
ft7Jf19r//d/YtD6/vGPIE/q+qP9yUHwX/6w30+witgeZwdS/Og8Pp9gvgQWgpcrsMj3WvvPE6yp
VGHs+hfT+++wBwfr9yqs/sL6WiftmQaDPgYJ1t85wd9v8B9G5p/fB/enMuxF0MYTtGqIyY4xRG9H
+2DJ4ZM+z5qo9LXpnDkrXa4muB7zQxNtYFd77SqF8cq0Fh5yVnbAt04gzHWV7Zw3eKqmuvfs26a5
2OF59pByAe/uYKe5/VXqvCdDFRBYy87rrTFvNPMqjO6HcB8zpzkBVqwaln3xnZudlf7s1IdGP3b2
pXKvzPQydMeMfx6V8Dgn1924dZcZPDxq6AL05NwqFXv1OZgFaoJtBP9Xzb465S4Mb6X3aCXXlfKR
tXipmOd2njDTQiRBZG5+KtKLOextbTOER6ta2+X9yNRqBHpDAMBOb/exfNUH9v08y1rYBWl/W0x3
Matkda9kT9r8Zcj2TnwKu10h9vZ0jOS25efIDTlrKQiud2VroY+sxLNIDg4E8252PU5bO9mY1nXs
XVEN0vzY1bsRbFqepuHCqg3WBwkP8/CiVJu8K3112Bgo36FpGTtn2LXzM4yAnTIelv+xEjYJSbjp
MwwiVfzdjkVxKq1za9413V2Yn9J4p1gQv9YxgYelz/49m1dgTJN9aJUdwTh6dqq1jV5vm/jXtJu/
dY3dVwX/++6f+FbVbDuiWPxqp/jPf8Vb4rcfuUxin/5l/d3f9ab/aKfbj470vt8P/fJf/t9+8Ten
rfupxiX2repLsfw0ohU/4ZaLV9C/LwXbj6qNktcf76zlG3593E37F+4BDDcWXG2ZargwfoU5TfUX
FUcuz6WTZt75EeU0DXybLctTmfrQ0NNa/fNhN7Vf2LCgpwSUxCOIGvJ3HnYQVcr/Hw87zEmQV25M
l1GQ0cT+OW+gaFLPGYy+Xc+uaLItsT4cKcli4TGxOvP/cHclO45j2fVXtOtuwKoWB5EiYDSQoqYY
MzIUOVRuBIbEJCmOepxENgx444/w2qteeOeld/kn/hKfR4lRepQyJj5XhisbaFRGRV2+8b47nHtu
MrHTBQJCGyuTlIkCmrmPYuYNDIx4e7YYhGvE/EtaO+zaqdwdimgilSIbrdKD60ral/4iddAAKPE1
eHBAvvSnARKsCPyUWfZ+K6oxytEsEQ+lj/KZrwk4jlPcwV7Rn5TaZnEVDLQY2MEcGNahjcxLqPuu
GklDwLC2l0kiSEjVCKmoWxQ/8T7PFuuZk/W0S5Uki0tLyi17KPfXm29hFKAJfdfuGWVZoHUvcQYu
yKYDT4Jy8JAqVwHpvXYcd/trssnUj6h5zp2pvbARUcrWNsDiSoFCHADTZDUe5p5fIl5k+bGhuBth
ZYNtQx520c/us5hgr4e9At8GEU4JJpOtkG0Wo4Edo9uFAMqyL30UIF4EjqsoZ11R2EwdwXsvyqAD
g/upkXMR4HZ36iOXfE28fo6IVrher+w1csJDtG9AwAoIXZjDWaIqYzsvYg91aH1B0PsoWfEAj+tm
2QigZwReE3QbR4PpLlDD0CQSMNXoTxTBSQukCBa0A4aoqJuKX+U4QIQPhQ7AoaC2qTuWYlBbr5My
tkY9F3gZAGOTwXuwf9B8sjWwSwTiYmCK4OT1xHG3K5PPUtjX7r1t5vZQCuZavWGprIGiRYnVbWFn
KY29+gOwB9lI52U2vPvZoldAJ0nRGiE+QQRYc+ht5A1Q8ujIfaPEiO+Dp7vIo9lgLa9Be6G6gTzp
5oE4Q218Lo6UXu4N9FAoBx9hnyOwJ9ii1B0iBg2Gw0EiFKC2VAOnO023moomz2ihujnfIM2JD/V7
AJ5tghC1oyAHj1MdWOdIRKWJt5lsZS3cDntwVtDQRLMhjDhgPkIolIjzQZ6otwHQpGcBPnwLJn1U
9KEJqFToioSDZllOEetqHGcf0Ty1zHQVST9svJb6ynlpB+tUX/dU2fDQuNfRgVZRLzaDdEGAChog
GigOFuiXBfZn1R/3/UhClhkA+Cu1DBX0ns1VIDbFaCGArcLrInjrqnFZztabYmENZQeIlFk4IADA
FIBSDRBgdG1nXMjC9muQbLVfo67Y3egyKgewPrEcKxQ6iXLAgZcXk15BtHtSJpC0SVN01SkigiBu
ICDmKKCrcOJnnjvO1yEur6QAhYSMn63aY627Lb65W3hBKhqpA16cAaQ5XK9JvzizFc3p6xpI38Mh
6F/IN8EaeBLQS10UCYKxU0AkNkTqBR1Uu4hzg9ig/xnYksDVgVxZUzgpgD86nFIC7LTjffOyvPvV
j9FgZpiTaGEC7qaEQ1zDHDl6IN5HXgRovJ7GoY/oKAFMC0A24iGm7Aj25wFAbbmeSxtF0NWt3bP0
JKH4EtcRUM6H6izPGsWljJ6xnjAoe3ohBGFJK/dU1EaiWax6HsgJuujIqHq0dckFw8IwknNc1r7W
LW8GWzAZ6Ru05EW58SABdgYXNQVl0aAbLEaBHau9MyUe5Otp4pA1atIFP+9NeqilkSboMAT9pKxL
RZoVyMGjHByMpADwWIAijElJ0L3ckSM/0sso75KJXQJNO1lsth74IjJX/hKiZgX5+MHW+dRPczBy
LdL1uovJDmT/wvGcFMcaKKovA2fTu096GpRACrw26rkXdjcd21GqqZNNmefdMcwwK4L+6UnrJcaz
Tc8cBU15QGIYy1+3mgxKU8w8vbVV8DyP/agLlAUJ01KaWl4pJLcysXFEut2ir9xIKAchExE1pyju
6gmyO8kpmmqk+rG36qKwBPiRjTZZ+yjRjiLrg7aW0IVI3aRrAVhaFSkXwFFmAUgjhv0FfGxSOthY
xNmwgX1kLCxgTIEf8afONpQvyzC4WuciGgL7QIth8wdOcAEW1RsNfZg0q0CdGuL5gp9eu5Y0Amjr
1o+y9/Kmt0QNEipwXfTDWAvnoFGaSiicG1FAjq34ySxz8xEoWi4U9AvW1ujSLGnl+zjawGayoouY
9L/IPXlVxMEc6Chc0wgRCdEQrJss2Vz5boFCz2ImxfZZnKzPIgulQbCmyx40luW93zporLOxv5Bs
0B0l/Q3KmEiOwrsFEvJrZzuTFC/Vg+AWHZgtHYAlFOgMrlDoJerepj/ubaBi0iVA7sB4ZeEo1/A1
EAJN1wTUs/licK5JaF1USKgc9HqAG6w92kJz0i0BhXAleVS63iiWinMHzDjncix1z9Gy5M5ygWHp
y/EoCvMQ5NozMfRxVwty5lpIE9nBYEYsH23bs1vQTZxlinYOVDa0z9rS5e19mfVQtpurxRn++88L
YqG2SI6RSJTnaKN4nqFpLYiPLt0MuBMwdWrQtsU022xhovYgNrLkD7a3XfbRaWvsA72l6aAHQEf6
Pok/BeA4CXxcVZKMu7I4AfAZl7S8WEe9cy8QLnLw6aK8QhhGfRkVcDlODXROzw3OrAVKRIdg2P0C
pwC0VK4ZKtp40/Nm6Vqc9Qp0o4tVlCOUNtELxJ0+AXaO5Fb0PhZBsexI0rAc+FfQRkhAbX1nDLRm
OLYBNdHR0BkQMNRqJwI1aDxkvkLxlmz8gZ4mgKUAUDpSEb7ahJu7TFx/gULVQe1nn6Es/gOq1kE+
moTQAk4fz/UGafEJTKA5ak0uNqg9Fj3783aRDJYkFIQ7VewCFiGmQxohQRQZbB/dwfYqznvpaK0h
wdkPtx8yGzIjXKBxmKKTHK6jKF/4KVkO0FlKD9VMuMoFoRgm2y9y5AU41YpJy7rXcLFs5PTVUZL1
tZHfX8BU84WrtSADNLLYTAewOkZi1F2V3T6Qbvm49MrFuRiRaB7LgGEqYqln2+55172R1xQ7Jt2C
53kYexqac4eiUqBAJZN/TUlWXpauNXI3uT7wNilqbYsPopxP/LU9EgL0oQoG2MN1IN/4QTQl5JpY
GXKpsnQdlC7q1wD18wL0AQ+c+9JBdgy9wsoFHo6tdd1V+mdJodyoyVqHieEgp9cbBb40F0F2otsA
noiKNUbpOlV8JajkIrAwo2EiXMMNWgvK4UJEdbc/S1IUAHXdqwKViK6Lmm3Bvw3UxTBW3XE/zqZW
T7sR8dKgh8/QFYRYTxfuTNvgsGmbqVWMbGQxJe8rigAmXRJ/hJnxBTTpQ81eBhFcV++DU8CfRUo4
COfAOZ8rC2x/PzNgC3Z1BzxQkufMJKvMb1LrE5JSuiqQyYIkk1RbdcPkslDWY1CFL6480r+giHz0
UfT1ASW3Fs1ckHQvkAEAo6ClGGjIIV6ZaBrTjH5A0plgxeN1kPVGGf1U7ARfF1p4I6O3ljBdSCWY
FnrKyHIVbYKmcZQ4Ac0EFbicC2hmsVy6m8LRIxcMkIjepUNU2SIXXCarILYnYR5lo3WZwlIO5BmQ
Qdd5P74ItiQYuR7USex88XObjDC1cIgiZuSE+xsDFnY200ID5VjRBtnIQgNRCXImX9UEG3RmlT11
JXnJeyFfbGy4B0kyGNvdHqittzHKzSehm4Kxkii++1UDjdYA/RG9wXpCQm07duKkZ4O6QMlzHdUz
3YnvItgGzFvqXMtZHoM7wnFQ3rxRfHlJ0OvOEGS/yMYI8AEupagL0GGjhNPf6oCJAwcsB4FDRt4a
NdBDbavgNQROUx3K0SK+iAa+gALKbSydw4dJTSyrm52JykJ1RoqDclCcx4HyAcWe/jcw4QHj62c9
eY4+xh7VhhvkfRdZKvxK+q7zydcUJZnSmpvw1hLzwaUK3hF7HHuZPI9ESwD/S6TJ3sgGyEIE2cA2
WuFqgYJ8SzzSm/iZWvo6pVmHmee4Gfone7lg6bA9Fh+AAo1jXUiS4r3XjTKUQAsEsYht4qMaAE9P
bzAqtla6Gebymo4ygIl03osUlHnYyAbCtNQ8UTkPXaf7OS/D7jVMk2Jz4Rbom4M6XXUF7DOemShC
F8vhtrsu718eZPy5aZ6DyMRRvOGBFJNGI25CJ0juwtf90mFY41jQ8wIYooywAxPBqCRVwZPHJHgG
euikK8RGJI1y0iKlQdPjHmrl9j/vahrCGEhsCghLVH92YdODtTke9HG85nW/89jQzSo8REmjKXys
1dz7iLmAFxe9CnoPUzxYAhqapfxloEjtVX8QmsX33tAKUHb0VisgowkOoJYqMHnM7gOYgIwgQlgS
coD0z9ubOuWhbzd3BOMQIQODDiLs+zke7r4IoAf98X7z394SiLtN2XUgeVBHL7j7/d4vyKaBrQkU
i/UVP1gB+Rf0Q0Nntfr4U0jm2zr/FNfR6gz0+0Cdop8yMKfVEaAs8AcrMPgFOaMB/NA3N3OKqm01
cxms+chG9UDft5s5pngwc7SzAkE58mW7O/AGFYDcdgUkBYTraO8FUMLu9CODergCPbQn6oP//+1t
Ps01tNt8gELAGI6Oc6zaF39B2SxIMdGA7GFJ3taNB7tyy7mL4i+AyfWrtpnVyYcOOdh2FagYRVJo
xnh3L2AWva0lOIZcvNTmQxtQTQYoR6QgffoHT+nBEnTRXbQPexA4sN0SUK34xtaAHtxWV4D26wNN
A3hW9/qPPQaAyVfmL8UB1afkbS0BmEpaLgEUIPpNCiiGAL1M9Yc5BgCNoZOsAiTOTtO+JbtXa/3w
iwAOQfuDSmR3xtmHn3aAQSMFgHX3N2D3vTe0BKLU9gaIeEUObj14kN/cLd9bnK+3cBXYsOicBU/m
pIenqTCC0IsPt/zhFLytWy4e9ZN+qbJHOZYABADKntj9lmV0CRsIwEQB6Un/vL3tp0U/7ZQ8nnp0
NZWAxjip4WDiwcHf93h9WxuPKrWWk0eDFxGdhEBtwxp5fdh+QOD36ofvDW58e89W+wWIUPQP7e+f
NtbCQXgDDh88W3Uf24Lp/7a2v9q0VmcfMCS4d9SD2x99dgm6iH4AIwQPf2//vMVj0NbWB0iLNtmq
1qHScayTC/Awngagt+pTsHtSn/XKP+OXHkLFuu14qypI7JioknwAtj35C3WI+FjAPkJKw6Ai6op+
qxuqfpXC3nbCd9FS+ve/MSi4Kop58C//GW/swV+Z342Pfnk/+cNvHf6ImerJOdQ/nDkmMcjSRs9S
2tR9P6tdb3fdCAy2Hxatr/ltkEe4vofr8pjUKTHNoNktnrr4bQVfmVtnGdZyqqaGFI3eVuzcQIoB
RdcmIWYHDcIApEdyCXZbLbo6AhQS3/ZLH9Hz1lx15omRmHEtrpJOkwxtpesQQAyv8843ibM0aoGV
fLWHku4ffwGDedbW6gZx7u9Ng1kaaDcKxQQ88ocz2Mk/dYAfgv3HF5BNdbz83++HQ+cP+h6h/QU+
HP/+/h/+aEwvWK1+6uvHDLv+4WO3Z2jYBAeyXkw6empd/HBpn7tzQJ2lzJmjrWLaSp0apYHjTJyo
llWNl0Yz2oo+I41TJnC4gGcxMUyvHlw1Vh6Li7FuGKHUumq7AOchWTWWgHIMthV7keaGk9RyqiWQ
OIi9NO+NgFWZVbFm2+G+9xtroHDQlB+QWCbMEmgcrtjcSFGF9Y4Y9yyivXIw267DHBh/VqXT4FRb
qfsHiY65M0YTnKN3iUYw2n7ksxknnaERuLUoeuiQFqz/erKC4FnP0a+mbzKasipDbjve67CDQ/en
uNO0Yfo89No0hNjOPL1fATqDd5q5imiIzEMtA+R43zmL6fgZlU9dFZTCc1BO7+7TzlUaMydyL53D
sfz77Xg+vv00Hv1Lhx4ek2DBmucfjieY/tGtTkT1Be2/Kz/5np16rH8f+wPukdp7qDY5NOqbTgFs
iAAH+MgfYH8vXMIGe+J33oKD8e5b0xJFz8bmvd9P+ZmGzLsAunuZNAxcARnklnLjhn4VxJYSxykJ
I7Me1c4wQjKg/kGt9l42/euQJPZJE7/yURvK+mWy36XQSIbXWAe4Di0XYh6mp8cMzibtyPZ42Zjf
05vAjhjwXTDii+jxjQItyr58/Li/7Bs3MBcsEK4z2g4NWBDdQWQAvBRgCgW66zETYucA7aLsj1n/
ODNG4yCCaARdF5BFk5E/AFQCJfHNI5T+Vnv33A8NDQ936IQrWlVgaygRlzA/EXn7Rx/q537uyoxB
LJAYPruItH4O/d1B/wKqeRWRZIRZGkf4FXO7MiybmPe1JHrzaA0h/R+AaMi802puHh96cIc712Zi
m+TowR0A/4EkMAAOiDYiHIwO4fWo6ut/NL+f90oBhwj1VDupj71SB4P+//AKefBN2IN3pHUOZvTs
h2gVEsLoBMR/TaiWpDixuc+VSnUwO1YKQWwrdmh6lpP6taDKAn/sBjxztMMQ5WNGFTSbmaQ0rRD9
s5gloZltDoM3GsGL47f55Rs4TD0L8SxmuBKH4Y7MwDcI4+1QFF3bVTgjZtMhoY3u24odxyBgYBcB
pmprsXppLu2GWA5rO3GOIsvqY+/uM8/xxCChecpjevQ9eq5wRLKWZr2k9OpRdFnbfZs697DVGnEM
yqbTWjCyJ0FsFrUkOmDtyGhPfzM5nrkMU5PArWbF8lgHZBvY1aVYq7aLoBO0gWePr9DjIHeWBtA5
zCIIvSPz+uWLe7Y8Ug7IOrZfh7PE8NjRUlB429U9N0njgCGDyEEsAitXRsGGhCo+rrYDvjSSrHEa
ZA6re+mgTrppmgjHLuLLz8McXRkNtzlkDmt86UCvJ2aAqEwjSUHRwq3XOd2a/n2I0r1aFtU+4J+t
//p6w+oq9FZYk1pQJbfPQa1dhYHRSEpSqrm2K3FFdXstphosbYbVVuoP3JQKCdNadkga9GNw6doP
GTxdCGPWcqqV4BHAvEEcJbUMNhfEI0mNFnnNGw3kWz3+159feqPNhqEmChwO8LzSmsQJmMw6KHI4
jDlqZDIrzE3bgzbPDDh0hDkTIu3q2Fpwbq7Yx0Pkkcib505S7oID9RjpMa5oatsO+aNLk8WMcYk4
Uf2Z15+2fWLoAmXVq5B1G48DuOmLbcFPMK6WOHc6fOV6sNWaPBofeaahCY2MB8q0CHugeXg1c5M0
k3uUA67tLiJVY3bCbzBemGyW0AestL30Xcj4yliaq6anB/pGHvbcRRijoXs9UrqRKOqSK0astkvz
/d+o+j/lmqG2CsWzqKwA/TAyc+Due9KO/nmhNXC9HvRUeG1o7XD89G4DgHb4ozGNPbUHoJieUzY0
Sr21r1coehgnRue2kbbpc3hkxl5nbniZgWhcPUx6AlUOT+M0RULcNzzGEDtONL1c/83CYEUj/YcD
Rvq0/uvrl/kaC0wMK2VGLDyK/XqmVr0BVtBnxT4dFTh1Oh85sxwRXzCNtD9iKPubZcO8xF1iXgoO
rsE7mCj3hrNmBXPw6d4RgDRYT5SDWwA8ieUZKzO260tT2Q8cFuKqMGj8lhHLY8B22tw0DspvSNLA
dA7HSouW2j66ugEnfMXuGY94x5w4nUsAgRg1wsOexIPKph14BCOgpK3OBf2/+bvbelHpKRNoT+y2
a3wWwBozG7leAShVHpLZrasqetuO99yIWNVQVUe2lXoBCqiibKozgXKtthW9M3svQmIyxw0lqe1l
7xANJ2RzOBgXwNS69vGScLjXl0bImhwSl0jV0giPrghlb2+7g3DkrLABRwH1NwfBhgdibBaCLygc
3jpE7YyieacVDjt3bUaNWJXKYetuYCsicXDKuwLpfft1vkEI+ugg88hR3aDcB+TxiHww5/lxVMcz
Dd05Yh5GBLVRz78yLGihZNvzfGcbTjOYKdIy+9aCjbVzvNIi5b5uL9rJWb1flUW3FpsSl5qFzdMh
8tBIH8t788Ry8MgifHLMBH5Qva7V0eCh6t4D9RFmnbMkJWnU+WtnnIRoa5zub+bh5yiPDocjs//g
BRpxxeClxCfrf3ROfRQs6xxM63kEhLlXnNI3aPvBw/ZBD5QVYmljI04OF21X//PjywAt8izA+X7V
5rbjAswWYNUe/nEHtz78KCCpwLQ9GZR6GhRYvSoGNog43v/867/HrlEYnSkpULuHEcyMe6Qc6l1j
9CGCTmiIwSGscOf4IeleUiz24QwpqwUqv+sfvT5sMTfhFLj1cY//OnKMsIC/5HQ+pMHKYEOLKtg0
VA4fHYXuKsQC3qHrE+4AG9wALQfwjxw278JIHeIwaCAwn/QUlXLrtVWjN0bXc7pLAG26cZzW8nY+
SvUNDnuP/JB1QjIHHXRpRIndMGt2S/Pkw/XzAksUwP5HhEhaKBplHCUOx/Mdtd8ZoRwu1DBMYpgk
jFiBh1yYI0xQjYf5NMR7Hqycw/vDw8LRbWN1KJNHyu/WjNJ7D5hwJKIAZu7o1PtiPsJD55p+uIQR
gM88/T0OJxCRLJOEbF3i04VCTz/JeogHkXWm+xxiFg8l3FXdTPCwRofb8Cge/5l2jG5EZueTSVbM
c/5oBcMzJY/WDvA7CXPiaaO5ti/d2CqipBZDHzgeXvV4gwRPCL3ndaYpnElGp9B2b61HTZykEX/i
kS8eJ7aDLjPMcHlYRHe49lPEflnJVef5lrD2KYxURrnS1mhtV3eKVAizBk9ngJ++2ccHAfwG7ceq
f/+vBF3v/nSWhQ4bWkDLzvbiL8ygYJbiRPVa+mKYxqVz37QKBB7hejgSYWIzjwvgAu1XAeNtrAIa
+rU+ZlfwsywjRmK1llUZ2DyeEaBVw4T1qQQuEBjEIXNGB6NZYj3617tpcEQbQjnc4is8pMsmgpLD
lbgy4C8nTsp4xODa5bEMVHIT5SfweOauwpLqX/DP1MOszhqPQo9rByY+I5XHk1FJZd8LgTInt9bt
1XvcHTpxbLCO7XHF6MsV2+33f6RBo1MhWOrbD/sWngnLqCTySBbOzWJpm55nMocZ/GrtR7wvzj0q
1BZ5lCUgrmM2QLbgxOMwaErWZHQuTaRQa2n0oqBBfP3X12u5OcJpjayTyIN8Zp6uGpF0Hi//Xch6
aaLEwdqef/+PsIMGo9//UdX23ZDv/xksHbaYXZQ4rDWYKpxGvgxIvvZ7eGcEZVNBg6SuveCP1tEF
54GMQJzABYShMzFixiwCvWT7MYPszWnY9Ghe2l7uGHEY0FUwJoHI44H9euSDiDzSD18d/964z1mN
wYNPaKdDj+83JRht+xAOkZy5gzHHVCqA1KC95Hf3BQsdQgt3gGnRTRfNKsCrgoK3Jy/Mz4vDVowf
f8BA7El6E3DpP7XfP3Enav6/trtxOAX6fP+fwJvfkfSe9ZSfWtmnYwbgpHGAua3eyqFB7vHQ10Ir
q6T+y+ttEkTS0e6ZjaXzgCTQ0QI5zZiVPCoCaCQJTIZADDOieXCWXRuZAafgRJaaB7JLNwrUb53K
UPOAD+iNs8fDKR+FaFHawNXzeC1ruaej0DzQUiCKbfLP8ijtA2p/BfrWlDVXebiNMzAnMtYOmtC3
v9vnuCWN/UPnx/ZyrwxCrbNmLIFHnoKWWMXUBWNC8uhz0X7UN6AfSEJaKcIawjy493ZMvxdOksSV
rr42M4fVTzygNbuvXKZLNiwictGrqNN0VsaqGv5deA9eqnrJq5eGB93KHXyR3froOJdhfEoZijwI
WHYL9ckBOwYImGmZF8077rTCEbSPRyQX/eYTJ7Y7nxxiOSeVPEgF6/V8/WP9cf7oFzj450MUnTfS
CCKPgicdRUlA89ZLUB0pHlHCucHaXCLtlNHWMwJQM+mMwZcEJ5SN8oo8IpC70wkDKbG//8Mz/aIe
MV2VPp8oFiZwZeALbNUxZcznEFjfTWD3CnT+PKlYaP5yOAk0Z3rLfgWtmfxD1nBRiq9mhJFHJT8q
Hr6FnnvCMlZQSQyKdrQ8Rl0ubTn6dPr10Bkb7wtLf5/SvR0rZFtnEl7bbwqG7czwk7otvCMWHRGb
suYBeh2iSKJBT8OjbnxIjJINO/EILeuA7jMROB6JXz30wiZsgQcse7yEL8HWFfPoODGB47O0Keak
AWDgETCcGJ77w5r5JwN6Twc7pikKJJn4BvCs9bPyeqNpjpwqkPXM0RB40K/RIhcEZ5jnWxjw8FRM
ktbzpjaB8LRSfXp1P5K0OViRxw35hExcia4mzMaBmLSewI827uc9A6dofP+Aj8KuWQsIzg0/ZDaH
h4U5BOdeMxjJwcGZU3UbnnSgeFRu6iH1Ov98YYKJIrD+csr/5OENVgWilFseJjJVxKe+w4MhTA/D
2iZjgg08aMLODYIQximLj4ODNXHWTq0fqILjUXI4AcUSbTNRd0GqaG+cJTmuhX60odAz0aj7hxYc
YsVRrTUPUowhSkfIidUfcAgL7sde5RbpKaXxkQfye1pGv2JOE48XDZFTprTtmDg9fTGGcGaCqmu/
RNUcrpYjRC+8+mfMJMBAXR+4Hz1ITz+hszA/sH9qedULzSO8dx7aYD+E9nuXhB6TlRV41HJSyi2a
gbg1zW/M2HkY3xcoRbpHuIQVzOGw6jZBLSeyPScug8CDVPnG8PwCkJ/jRefROu3azDu64Z0gyOLB
GnbtNOB8PDDgn4wA4HXWAOURVbsGbJKVykMR0wX+agKV2qBy5KEob5xkiWjoSXME/RLqs/56hXJj
REju0imcAIfzKePzmiBHDnoQZk2M8rrT5f08WKx2AcaZ6SGN90+ddzHC+DFAlbvcBNUHUGMoUdXT
wGYsW7SxaL8pd6ELb4Y5qWg1ykMuyv9rMfTREHmkle9SkFY2BsvhZH7G9sL8o6bBJE1Qy80MnEd2
+TMsnBM6XeRhvB65PCKPgluUgIOH9vihACMYj9oFnRJP0BRlrW8Ol7yPiLqqouUH2t2i/lbuP82A
+/Mc7FPNSdo62IezoQr3cQjP4W/XMeaD5r3MYF707/e5JXp9T/XpYQTvh/lIvPioxcnhuN/ILE80
Cfp9Z7mzy2l096EPcz2AxxoeTc0QuVhGb/FgnrlN4yasmAdU4+77fwOnW5iHdx4toOq//sjEODwv
9Tn+fXIpp7o51dtS7dUf4vSfaiP1B5zliR5Wb2yWpw76gULfvwZLDzGBv/0vAAAA//8=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EB3B7-9D4D-4D43-ACCC-FE6109D90182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A38C3-D16B-40B9-834E-7F8D9D85102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102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38C3-D16B-40B9-834E-7F8D9D8510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7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38C3-D16B-40B9-834E-7F8D9D8510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5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412A0-D3F4-A8BD-A646-0D4AABAD0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A19292-6D06-D69A-ACA7-D195C9DA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DBAD02-28A8-9824-7537-15F1CCB8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643DEC-8530-45D3-3259-ACE00D5B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3DBCB3-BE43-FA41-6A56-E8142AB2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8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42E42-E623-D4FC-DEB3-6062FB3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1E1AF9-3923-D01F-5A57-AFBE43341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7C01E1-1304-C6B3-A277-68E21D55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A42A48-54A1-F8BE-0464-D2226C1B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3038E2-071A-E46C-6A3B-F12AA17A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3BCF79A-8F89-F300-487C-3881784ED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DE9CBA-62D3-DEDE-4669-0901BE34C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DADF5-19B7-2468-4631-937D69E3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705B2E-D860-BD38-CA02-F91EAF8F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779D29-461D-65AA-3A0B-71C72E70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6194" y="3535251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6194" y="4377759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2667707" y="4890521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2633368" y="3283566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218660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5" name="Group 4"/>
          <p:cNvGrpSpPr/>
          <p:nvPr userDrawn="1"/>
        </p:nvGrpSpPr>
        <p:grpSpPr>
          <a:xfrm flipV="1">
            <a:off x="8303078" y="-616290"/>
            <a:ext cx="3616779" cy="3522776"/>
            <a:chOff x="8303078" y="4184310"/>
            <a:chExt cx="3616779" cy="35227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53C80-71A5-4AA2-AEAD-21948D1AA6DC}"/>
                </a:ext>
              </a:extLst>
            </p:cNvPr>
            <p:cNvSpPr/>
            <p:nvPr userDrawn="1"/>
          </p:nvSpPr>
          <p:spPr>
            <a:xfrm>
              <a:off x="8621485" y="4408714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4582D1-F710-4E2F-9868-CB89116D5932}"/>
                </a:ext>
              </a:extLst>
            </p:cNvPr>
            <p:cNvSpPr/>
            <p:nvPr userDrawn="1"/>
          </p:nvSpPr>
          <p:spPr>
            <a:xfrm>
              <a:off x="8303078" y="4184310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71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8000" y="6469289"/>
            <a:ext cx="3456000" cy="249237"/>
          </a:xfrm>
        </p:spPr>
        <p:txBody>
          <a:bodyPr>
            <a:noAutofit/>
          </a:bodyPr>
          <a:lstStyle>
            <a:lvl1pPr marL="0" indent="0" algn="ctr">
              <a:buNone/>
              <a:defRPr sz="1600" b="1" cap="none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Introduction to Microdosimetry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72238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600" b="1" cap="none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Anna Selva</a:t>
            </a:r>
          </a:p>
        </p:txBody>
      </p:sp>
    </p:spTree>
    <p:extLst>
      <p:ext uri="{BB962C8B-B14F-4D97-AF65-F5344CB8AC3E}">
        <p14:creationId xmlns:p14="http://schemas.microsoft.com/office/powerpoint/2010/main" val="2111143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80156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16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28111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28111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25766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111076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11125337" y="6024914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01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64DF6-0CBD-CAAA-4CE0-44415AE0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774603-CE78-CC90-0DE1-21AD4470E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BE8374-5864-D2CB-DF31-4CFC86B3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1925A0-B329-DF6F-50BA-E2872842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381A20-93F9-FC73-5183-1BA1B42C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7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EB6E4-85AD-FFA6-C76C-F23D7AE5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B3D926-BFC2-830E-4B54-DFCD8CDC1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C2AD94-A3BA-4592-A691-58F828C6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B86F91-E8F5-F0F6-4120-D3B1B585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6E6785-379F-D494-2505-5987FB51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6F493-BA7B-B0D8-5A12-36FB131D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23F3B0-3C8D-4AA8-F1AA-FDA365C81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D176E9-24C0-AB58-72B4-279F9D04A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53C97F-1FAE-73B6-0CC5-C9C13486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837F3C-8216-AE1C-3B36-F3527DDA8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BEA2DE-5F73-EA11-E26C-506654DE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0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CE01CD-D389-4534-0310-720A566C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40F455-D1D4-43E7-5DE4-B699658E7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FEB8C6-45A3-DE0D-1C96-73105B27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1C9CF0-66ED-5C04-1316-5E8FD0EEE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6036023-41BB-5F26-A56E-293AE0944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14DCF6-ABF7-84F1-57FF-6962C605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AD9277-5AB4-F211-B936-467F332A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61BCCC-347F-3013-0FA7-9D1ADBBA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2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98461-090C-7D91-5613-FB8D295C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4C40FF-DE65-85FA-4429-C16F47D4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CC2C78-6DD5-13FD-3573-5AC7142F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1DB1C4-3C11-2349-FD4E-E435F085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10F6E7-0CD4-9E34-2AA4-D7CA4545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BED938-F549-AC49-D7E2-8CD0FEBA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0F73B3-2ACA-88C1-8D47-E802EE17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8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E6D8F6-8343-29CC-C687-71745666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EB3896-1C40-B48D-BBD4-06AD584D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31C854-22B4-32B3-E178-2AD2A9F4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B9CA69-79A2-AE9D-1FE5-C209FDC33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9842A6-ADF3-1BD2-A450-FA300428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906AA4-9B4E-8B03-6369-F97303A8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46FE92-9E11-F9F7-CEB0-4F637336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4FEC310-B2D1-3A63-D5D0-56EA85E68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FF7DFD-63D2-9315-E1E4-18D84B4FB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8A5990-AC59-5802-4B46-DEC8A5D9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416DC6-A06D-69BA-77DE-5B66095E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D62ECF-F2E0-7F44-0A2C-AE80C089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4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83DDA4-1018-FD4B-00A8-6E22D6AA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F8522D-9265-71E9-F45F-B6516175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088233-CE88-9F82-10B6-91F1A8978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90380A-7915-B9F7-AF96-569291CFD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517445-1AE7-8FED-9AC7-543EEB6F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C3D15F-CBA0-4972-81C4-B7AB0B290C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6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bianchi@lnl.infn.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0.pn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.xml"/><Relationship Id="rId6" Type="http://schemas.openxmlformats.org/officeDocument/2006/relationships/image" Target="NULL"/><Relationship Id="rId9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gif"/><Relationship Id="rId7" Type="http://schemas.openxmlformats.org/officeDocument/2006/relationships/image" Target="../media/image29.jpe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0971" y="3320295"/>
            <a:ext cx="9364383" cy="1571625"/>
          </a:xfrm>
        </p:spPr>
        <p:txBody>
          <a:bodyPr>
            <a:normAutofit/>
          </a:bodyPr>
          <a:lstStyle/>
          <a:p>
            <a:r>
              <a:rPr lang="it-IT" sz="4400" dirty="0"/>
              <a:t>Microdosimetry in hadron therapy</a:t>
            </a:r>
            <a:endParaRPr lang="it-IT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62" y="142875"/>
            <a:ext cx="2219921" cy="1571625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F65E5E8-31F4-D654-8487-E3D449B29286}"/>
              </a:ext>
            </a:extLst>
          </p:cNvPr>
          <p:cNvSpPr txBox="1"/>
          <p:nvPr/>
        </p:nvSpPr>
        <p:spPr>
          <a:xfrm>
            <a:off x="2217849" y="243416"/>
            <a:ext cx="38138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Anna Bianchi</a:t>
            </a:r>
            <a:endParaRPr lang="en-GB" sz="2000" dirty="0"/>
          </a:p>
          <a:p>
            <a:r>
              <a:rPr lang="it-IT" u="sng" dirty="0">
                <a:hlinkClick r:id="rId3"/>
              </a:rPr>
              <a:t>anna.bianchi@lnl.infn.it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51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5338A72-2984-BE99-E00B-8E3B50E9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776" y="3789608"/>
            <a:ext cx="9339924" cy="832077"/>
          </a:xfrm>
        </p:spPr>
        <p:txBody>
          <a:bodyPr>
            <a:noAutofit/>
          </a:bodyPr>
          <a:lstStyle/>
          <a:p>
            <a:r>
              <a:rPr lang="it-IT" dirty="0"/>
              <a:t>Medical Physics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C1A287-5DF3-1D13-7C28-F0C4D8D38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6432" y="4731985"/>
            <a:ext cx="5246206" cy="365125"/>
          </a:xfrm>
        </p:spPr>
        <p:txBody>
          <a:bodyPr/>
          <a:lstStyle/>
          <a:p>
            <a:r>
              <a:rPr lang="it-IT" dirty="0"/>
              <a:t>Small </a:t>
            </a:r>
            <a:r>
              <a:rPr lang="it-IT" dirty="0" err="1"/>
              <a:t>summary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638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AAF819A-DFDC-A7DB-3D83-948870AB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11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781D6E-4AC3-1F00-ABBD-11B9940F9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198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D8D607-CB2E-EA2E-8344-23820CDD7A65}"/>
              </a:ext>
            </a:extLst>
          </p:cNvPr>
          <p:cNvSpPr txBox="1">
            <a:spLocks/>
          </p:cNvSpPr>
          <p:nvPr/>
        </p:nvSpPr>
        <p:spPr>
          <a:xfrm>
            <a:off x="7698658" y="2422468"/>
            <a:ext cx="3909142" cy="20130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7200" b="1" dirty="0">
                <a:solidFill>
                  <a:schemeClr val="bg1"/>
                </a:solidFill>
              </a:rPr>
              <a:t>MEDICAL PHYSICS</a:t>
            </a:r>
          </a:p>
        </p:txBody>
      </p:sp>
    </p:spTree>
    <p:extLst>
      <p:ext uri="{BB962C8B-B14F-4D97-AF65-F5344CB8AC3E}">
        <p14:creationId xmlns:p14="http://schemas.microsoft.com/office/powerpoint/2010/main" val="180528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A3ED-B2C7-3BFE-C7DF-1ACDB93C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Ionizing radiation for imaging – from outside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06FE493-25DB-CAF0-B99C-282493E1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76ABD18-6D56-E94F-4302-3A664799D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b="5813"/>
          <a:stretch/>
        </p:blipFill>
        <p:spPr bwMode="auto">
          <a:xfrm>
            <a:off x="2559983" y="3705013"/>
            <a:ext cx="3080704" cy="309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egnaposto contenuto 6">
            <a:extLst>
              <a:ext uri="{FF2B5EF4-FFF2-40B4-BE49-F238E27FC236}">
                <a16:creationId xmlns:a16="http://schemas.microsoft.com/office/drawing/2014/main" id="{6F6F8A70-6937-B84E-74F0-AD0264DC113E}"/>
              </a:ext>
            </a:extLst>
          </p:cNvPr>
          <p:cNvSpPr txBox="1">
            <a:spLocks/>
          </p:cNvSpPr>
          <p:nvPr/>
        </p:nvSpPr>
        <p:spPr>
          <a:xfrm>
            <a:off x="92881" y="1358628"/>
            <a:ext cx="3706690" cy="63045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Radiography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66708CD-C2BC-C125-0553-193B957B5E44}"/>
              </a:ext>
            </a:extLst>
          </p:cNvPr>
          <p:cNvGrpSpPr/>
          <p:nvPr/>
        </p:nvGrpSpPr>
        <p:grpSpPr>
          <a:xfrm>
            <a:off x="6972300" y="4112417"/>
            <a:ext cx="3701537" cy="2467992"/>
            <a:chOff x="1287626" y="1383999"/>
            <a:chExt cx="4800686" cy="2703252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EC558491-6407-3ABA-0612-C399192C6F78}"/>
                </a:ext>
              </a:extLst>
            </p:cNvPr>
            <p:cNvGrpSpPr/>
            <p:nvPr/>
          </p:nvGrpSpPr>
          <p:grpSpPr>
            <a:xfrm>
              <a:off x="1287626" y="1383999"/>
              <a:ext cx="1527491" cy="1269158"/>
              <a:chOff x="3428992" y="2071678"/>
              <a:chExt cx="2796906" cy="2714644"/>
            </a:xfrm>
          </p:grpSpPr>
          <p:pic>
            <p:nvPicPr>
              <p:cNvPr id="13332" name="Immagine 13331" descr="x11407038.jpg">
                <a:extLst>
                  <a:ext uri="{FF2B5EF4-FFF2-40B4-BE49-F238E27FC236}">
                    <a16:creationId xmlns:a16="http://schemas.microsoft.com/office/drawing/2014/main" id="{67AE6514-B0D5-BF17-4F36-4C32829B5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28992" y="2071678"/>
                <a:ext cx="2796906" cy="2714644"/>
              </a:xfrm>
              <a:prstGeom prst="rect">
                <a:avLst/>
              </a:prstGeom>
            </p:spPr>
          </p:pic>
          <p:sp>
            <p:nvSpPr>
              <p:cNvPr id="13333" name="Figura a mano libera 60">
                <a:extLst>
                  <a:ext uri="{FF2B5EF4-FFF2-40B4-BE49-F238E27FC236}">
                    <a16:creationId xmlns:a16="http://schemas.microsoft.com/office/drawing/2014/main" id="{01C8A32D-F563-498C-3E39-F175270C7B4A}"/>
                  </a:ext>
                </a:extLst>
              </p:cNvPr>
              <p:cNvSpPr/>
              <p:nvPr/>
            </p:nvSpPr>
            <p:spPr>
              <a:xfrm>
                <a:off x="3499945" y="3168869"/>
                <a:ext cx="2103120" cy="268014"/>
              </a:xfrm>
              <a:custGeom>
                <a:avLst/>
                <a:gdLst>
                  <a:gd name="connsiteX0" fmla="*/ 0 w 2103120"/>
                  <a:gd name="connsiteY0" fmla="*/ 47297 h 268014"/>
                  <a:gd name="connsiteX1" fmla="*/ 157655 w 2103120"/>
                  <a:gd name="connsiteY1" fmla="*/ 94593 h 268014"/>
                  <a:gd name="connsiteX2" fmla="*/ 236483 w 2103120"/>
                  <a:gd name="connsiteY2" fmla="*/ 110359 h 268014"/>
                  <a:gd name="connsiteX3" fmla="*/ 331076 w 2103120"/>
                  <a:gd name="connsiteY3" fmla="*/ 141890 h 268014"/>
                  <a:gd name="connsiteX4" fmla="*/ 378372 w 2103120"/>
                  <a:gd name="connsiteY4" fmla="*/ 157655 h 268014"/>
                  <a:gd name="connsiteX5" fmla="*/ 441434 w 2103120"/>
                  <a:gd name="connsiteY5" fmla="*/ 173421 h 268014"/>
                  <a:gd name="connsiteX6" fmla="*/ 536027 w 2103120"/>
                  <a:gd name="connsiteY6" fmla="*/ 204952 h 268014"/>
                  <a:gd name="connsiteX7" fmla="*/ 583324 w 2103120"/>
                  <a:gd name="connsiteY7" fmla="*/ 220717 h 268014"/>
                  <a:gd name="connsiteX8" fmla="*/ 677917 w 2103120"/>
                  <a:gd name="connsiteY8" fmla="*/ 236483 h 268014"/>
                  <a:gd name="connsiteX9" fmla="*/ 725214 w 2103120"/>
                  <a:gd name="connsiteY9" fmla="*/ 252248 h 268014"/>
                  <a:gd name="connsiteX10" fmla="*/ 1166648 w 2103120"/>
                  <a:gd name="connsiteY10" fmla="*/ 268014 h 268014"/>
                  <a:gd name="connsiteX11" fmla="*/ 1655379 w 2103120"/>
                  <a:gd name="connsiteY11" fmla="*/ 252248 h 268014"/>
                  <a:gd name="connsiteX12" fmla="*/ 1828800 w 2103120"/>
                  <a:gd name="connsiteY12" fmla="*/ 204952 h 268014"/>
                  <a:gd name="connsiteX13" fmla="*/ 1923393 w 2103120"/>
                  <a:gd name="connsiteY13" fmla="*/ 141890 h 268014"/>
                  <a:gd name="connsiteX14" fmla="*/ 1970689 w 2103120"/>
                  <a:gd name="connsiteY14" fmla="*/ 110359 h 268014"/>
                  <a:gd name="connsiteX15" fmla="*/ 2002221 w 2103120"/>
                  <a:gd name="connsiteY15" fmla="*/ 78828 h 268014"/>
                  <a:gd name="connsiteX16" fmla="*/ 2096814 w 2103120"/>
                  <a:gd name="connsiteY16" fmla="*/ 31531 h 268014"/>
                  <a:gd name="connsiteX17" fmla="*/ 2096814 w 2103120"/>
                  <a:gd name="connsiteY17" fmla="*/ 0 h 26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268014">
                    <a:moveTo>
                      <a:pt x="0" y="47297"/>
                    </a:moveTo>
                    <a:cubicBezTo>
                      <a:pt x="78610" y="73500"/>
                      <a:pt x="86169" y="78707"/>
                      <a:pt x="157655" y="94593"/>
                    </a:cubicBezTo>
                    <a:cubicBezTo>
                      <a:pt x="183813" y="100406"/>
                      <a:pt x="210631" y="103308"/>
                      <a:pt x="236483" y="110359"/>
                    </a:cubicBezTo>
                    <a:cubicBezTo>
                      <a:pt x="268548" y="119104"/>
                      <a:pt x="299545" y="131380"/>
                      <a:pt x="331076" y="141890"/>
                    </a:cubicBezTo>
                    <a:cubicBezTo>
                      <a:pt x="346841" y="147145"/>
                      <a:pt x="362250" y="153624"/>
                      <a:pt x="378372" y="157655"/>
                    </a:cubicBezTo>
                    <a:cubicBezTo>
                      <a:pt x="399393" y="162910"/>
                      <a:pt x="420680" y="167195"/>
                      <a:pt x="441434" y="173421"/>
                    </a:cubicBezTo>
                    <a:cubicBezTo>
                      <a:pt x="473269" y="182972"/>
                      <a:pt x="504496" y="194442"/>
                      <a:pt x="536027" y="204952"/>
                    </a:cubicBezTo>
                    <a:cubicBezTo>
                      <a:pt x="551793" y="210207"/>
                      <a:pt x="566932" y="217985"/>
                      <a:pt x="583324" y="220717"/>
                    </a:cubicBezTo>
                    <a:cubicBezTo>
                      <a:pt x="614855" y="225972"/>
                      <a:pt x="646712" y="229549"/>
                      <a:pt x="677917" y="236483"/>
                    </a:cubicBezTo>
                    <a:cubicBezTo>
                      <a:pt x="694140" y="240088"/>
                      <a:pt x="708630" y="251178"/>
                      <a:pt x="725214" y="252248"/>
                    </a:cubicBezTo>
                    <a:cubicBezTo>
                      <a:pt x="872147" y="261728"/>
                      <a:pt x="1019503" y="262759"/>
                      <a:pt x="1166648" y="268014"/>
                    </a:cubicBezTo>
                    <a:cubicBezTo>
                      <a:pt x="1329558" y="262759"/>
                      <a:pt x="1492864" y="264749"/>
                      <a:pt x="1655379" y="252248"/>
                    </a:cubicBezTo>
                    <a:cubicBezTo>
                      <a:pt x="1701604" y="248692"/>
                      <a:pt x="1777214" y="222147"/>
                      <a:pt x="1828800" y="204952"/>
                    </a:cubicBezTo>
                    <a:lnTo>
                      <a:pt x="1923393" y="141890"/>
                    </a:lnTo>
                    <a:cubicBezTo>
                      <a:pt x="1939158" y="131380"/>
                      <a:pt x="1957291" y="123757"/>
                      <a:pt x="1970689" y="110359"/>
                    </a:cubicBezTo>
                    <a:cubicBezTo>
                      <a:pt x="1981200" y="99849"/>
                      <a:pt x="1989475" y="86476"/>
                      <a:pt x="2002221" y="78828"/>
                    </a:cubicBezTo>
                    <a:cubicBezTo>
                      <a:pt x="2042491" y="54666"/>
                      <a:pt x="2064196" y="75021"/>
                      <a:pt x="2096814" y="31531"/>
                    </a:cubicBezTo>
                    <a:cubicBezTo>
                      <a:pt x="2103120" y="23123"/>
                      <a:pt x="2096814" y="10510"/>
                      <a:pt x="2096814" y="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34" name="Figura a mano libera 61">
                <a:extLst>
                  <a:ext uri="{FF2B5EF4-FFF2-40B4-BE49-F238E27FC236}">
                    <a16:creationId xmlns:a16="http://schemas.microsoft.com/office/drawing/2014/main" id="{CEC5BC04-479C-2940-E170-B33FF094DD94}"/>
                  </a:ext>
                </a:extLst>
              </p:cNvPr>
              <p:cNvSpPr/>
              <p:nvPr/>
            </p:nvSpPr>
            <p:spPr>
              <a:xfrm>
                <a:off x="3500430" y="3786190"/>
                <a:ext cx="2143140" cy="214314"/>
              </a:xfrm>
              <a:custGeom>
                <a:avLst/>
                <a:gdLst>
                  <a:gd name="connsiteX0" fmla="*/ 0 w 2103120"/>
                  <a:gd name="connsiteY0" fmla="*/ 47297 h 268014"/>
                  <a:gd name="connsiteX1" fmla="*/ 157655 w 2103120"/>
                  <a:gd name="connsiteY1" fmla="*/ 94593 h 268014"/>
                  <a:gd name="connsiteX2" fmla="*/ 236483 w 2103120"/>
                  <a:gd name="connsiteY2" fmla="*/ 110359 h 268014"/>
                  <a:gd name="connsiteX3" fmla="*/ 331076 w 2103120"/>
                  <a:gd name="connsiteY3" fmla="*/ 141890 h 268014"/>
                  <a:gd name="connsiteX4" fmla="*/ 378372 w 2103120"/>
                  <a:gd name="connsiteY4" fmla="*/ 157655 h 268014"/>
                  <a:gd name="connsiteX5" fmla="*/ 441434 w 2103120"/>
                  <a:gd name="connsiteY5" fmla="*/ 173421 h 268014"/>
                  <a:gd name="connsiteX6" fmla="*/ 536027 w 2103120"/>
                  <a:gd name="connsiteY6" fmla="*/ 204952 h 268014"/>
                  <a:gd name="connsiteX7" fmla="*/ 583324 w 2103120"/>
                  <a:gd name="connsiteY7" fmla="*/ 220717 h 268014"/>
                  <a:gd name="connsiteX8" fmla="*/ 677917 w 2103120"/>
                  <a:gd name="connsiteY8" fmla="*/ 236483 h 268014"/>
                  <a:gd name="connsiteX9" fmla="*/ 725214 w 2103120"/>
                  <a:gd name="connsiteY9" fmla="*/ 252248 h 268014"/>
                  <a:gd name="connsiteX10" fmla="*/ 1166648 w 2103120"/>
                  <a:gd name="connsiteY10" fmla="*/ 268014 h 268014"/>
                  <a:gd name="connsiteX11" fmla="*/ 1655379 w 2103120"/>
                  <a:gd name="connsiteY11" fmla="*/ 252248 h 268014"/>
                  <a:gd name="connsiteX12" fmla="*/ 1828800 w 2103120"/>
                  <a:gd name="connsiteY12" fmla="*/ 204952 h 268014"/>
                  <a:gd name="connsiteX13" fmla="*/ 1923393 w 2103120"/>
                  <a:gd name="connsiteY13" fmla="*/ 141890 h 268014"/>
                  <a:gd name="connsiteX14" fmla="*/ 1970689 w 2103120"/>
                  <a:gd name="connsiteY14" fmla="*/ 110359 h 268014"/>
                  <a:gd name="connsiteX15" fmla="*/ 2002221 w 2103120"/>
                  <a:gd name="connsiteY15" fmla="*/ 78828 h 268014"/>
                  <a:gd name="connsiteX16" fmla="*/ 2096814 w 2103120"/>
                  <a:gd name="connsiteY16" fmla="*/ 31531 h 268014"/>
                  <a:gd name="connsiteX17" fmla="*/ 2096814 w 2103120"/>
                  <a:gd name="connsiteY17" fmla="*/ 0 h 26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268014">
                    <a:moveTo>
                      <a:pt x="0" y="47297"/>
                    </a:moveTo>
                    <a:cubicBezTo>
                      <a:pt x="78610" y="73500"/>
                      <a:pt x="86169" y="78707"/>
                      <a:pt x="157655" y="94593"/>
                    </a:cubicBezTo>
                    <a:cubicBezTo>
                      <a:pt x="183813" y="100406"/>
                      <a:pt x="210631" y="103308"/>
                      <a:pt x="236483" y="110359"/>
                    </a:cubicBezTo>
                    <a:cubicBezTo>
                      <a:pt x="268548" y="119104"/>
                      <a:pt x="299545" y="131380"/>
                      <a:pt x="331076" y="141890"/>
                    </a:cubicBezTo>
                    <a:cubicBezTo>
                      <a:pt x="346841" y="147145"/>
                      <a:pt x="362250" y="153624"/>
                      <a:pt x="378372" y="157655"/>
                    </a:cubicBezTo>
                    <a:cubicBezTo>
                      <a:pt x="399393" y="162910"/>
                      <a:pt x="420680" y="167195"/>
                      <a:pt x="441434" y="173421"/>
                    </a:cubicBezTo>
                    <a:cubicBezTo>
                      <a:pt x="473269" y="182972"/>
                      <a:pt x="504496" y="194442"/>
                      <a:pt x="536027" y="204952"/>
                    </a:cubicBezTo>
                    <a:cubicBezTo>
                      <a:pt x="551793" y="210207"/>
                      <a:pt x="566932" y="217985"/>
                      <a:pt x="583324" y="220717"/>
                    </a:cubicBezTo>
                    <a:cubicBezTo>
                      <a:pt x="614855" y="225972"/>
                      <a:pt x="646712" y="229549"/>
                      <a:pt x="677917" y="236483"/>
                    </a:cubicBezTo>
                    <a:cubicBezTo>
                      <a:pt x="694140" y="240088"/>
                      <a:pt x="708630" y="251178"/>
                      <a:pt x="725214" y="252248"/>
                    </a:cubicBezTo>
                    <a:cubicBezTo>
                      <a:pt x="872147" y="261728"/>
                      <a:pt x="1019503" y="262759"/>
                      <a:pt x="1166648" y="268014"/>
                    </a:cubicBezTo>
                    <a:cubicBezTo>
                      <a:pt x="1329558" y="262759"/>
                      <a:pt x="1492864" y="264749"/>
                      <a:pt x="1655379" y="252248"/>
                    </a:cubicBezTo>
                    <a:cubicBezTo>
                      <a:pt x="1701604" y="248692"/>
                      <a:pt x="1777214" y="222147"/>
                      <a:pt x="1828800" y="204952"/>
                    </a:cubicBezTo>
                    <a:lnTo>
                      <a:pt x="1923393" y="141890"/>
                    </a:lnTo>
                    <a:cubicBezTo>
                      <a:pt x="1939158" y="131380"/>
                      <a:pt x="1957291" y="123757"/>
                      <a:pt x="1970689" y="110359"/>
                    </a:cubicBezTo>
                    <a:cubicBezTo>
                      <a:pt x="1981200" y="99849"/>
                      <a:pt x="1989475" y="86476"/>
                      <a:pt x="2002221" y="78828"/>
                    </a:cubicBezTo>
                    <a:cubicBezTo>
                      <a:pt x="2042491" y="54666"/>
                      <a:pt x="2064196" y="75021"/>
                      <a:pt x="2096814" y="31531"/>
                    </a:cubicBezTo>
                    <a:cubicBezTo>
                      <a:pt x="2103120" y="23123"/>
                      <a:pt x="2096814" y="10510"/>
                      <a:pt x="2096814" y="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60B4FCD-9974-2972-6CDB-76C9AB117349}"/>
                </a:ext>
              </a:extLst>
            </p:cNvPr>
            <p:cNvGrpSpPr/>
            <p:nvPr/>
          </p:nvGrpSpPr>
          <p:grpSpPr>
            <a:xfrm>
              <a:off x="2946045" y="1383999"/>
              <a:ext cx="1527491" cy="1269158"/>
              <a:chOff x="3714744" y="2571744"/>
              <a:chExt cx="2500330" cy="2357454"/>
            </a:xfrm>
          </p:grpSpPr>
          <p:pic>
            <p:nvPicPr>
              <p:cNvPr id="13328" name="Immagine 13327" descr="x11407038.jpg">
                <a:extLst>
                  <a:ext uri="{FF2B5EF4-FFF2-40B4-BE49-F238E27FC236}">
                    <a16:creationId xmlns:a16="http://schemas.microsoft.com/office/drawing/2014/main" id="{85B5F1FA-0D1E-B334-E1C0-53248AA3B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14744" y="2571744"/>
                <a:ext cx="2500330" cy="2357454"/>
              </a:xfrm>
              <a:prstGeom prst="rect">
                <a:avLst/>
              </a:prstGeom>
            </p:spPr>
          </p:pic>
          <p:sp>
            <p:nvSpPr>
              <p:cNvPr id="13329" name="Figura a mano libera 56">
                <a:extLst>
                  <a:ext uri="{FF2B5EF4-FFF2-40B4-BE49-F238E27FC236}">
                    <a16:creationId xmlns:a16="http://schemas.microsoft.com/office/drawing/2014/main" id="{0194967A-46FF-242A-2E61-82F4CAB2DDAA}"/>
                  </a:ext>
                </a:extLst>
              </p:cNvPr>
              <p:cNvSpPr/>
              <p:nvPr/>
            </p:nvSpPr>
            <p:spPr>
              <a:xfrm>
                <a:off x="4225159" y="3074276"/>
                <a:ext cx="157655" cy="1734207"/>
              </a:xfrm>
              <a:custGeom>
                <a:avLst/>
                <a:gdLst>
                  <a:gd name="connsiteX0" fmla="*/ 0 w 157655"/>
                  <a:gd name="connsiteY0" fmla="*/ 0 h 1734207"/>
                  <a:gd name="connsiteX1" fmla="*/ 31531 w 157655"/>
                  <a:gd name="connsiteY1" fmla="*/ 94593 h 1734207"/>
                  <a:gd name="connsiteX2" fmla="*/ 47296 w 157655"/>
                  <a:gd name="connsiteY2" fmla="*/ 157655 h 1734207"/>
                  <a:gd name="connsiteX3" fmla="*/ 94593 w 157655"/>
                  <a:gd name="connsiteY3" fmla="*/ 268014 h 1734207"/>
                  <a:gd name="connsiteX4" fmla="*/ 126124 w 157655"/>
                  <a:gd name="connsiteY4" fmla="*/ 472965 h 1734207"/>
                  <a:gd name="connsiteX5" fmla="*/ 157655 w 157655"/>
                  <a:gd name="connsiteY5" fmla="*/ 930165 h 1734207"/>
                  <a:gd name="connsiteX6" fmla="*/ 141889 w 157655"/>
                  <a:gd name="connsiteY6" fmla="*/ 1072055 h 1734207"/>
                  <a:gd name="connsiteX7" fmla="*/ 126124 w 157655"/>
                  <a:gd name="connsiteY7" fmla="*/ 1734207 h 173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655" h="1734207">
                    <a:moveTo>
                      <a:pt x="0" y="0"/>
                    </a:moveTo>
                    <a:cubicBezTo>
                      <a:pt x="10510" y="31531"/>
                      <a:pt x="23470" y="62349"/>
                      <a:pt x="31531" y="94593"/>
                    </a:cubicBezTo>
                    <a:cubicBezTo>
                      <a:pt x="36786" y="115614"/>
                      <a:pt x="39688" y="137367"/>
                      <a:pt x="47296" y="157655"/>
                    </a:cubicBezTo>
                    <a:cubicBezTo>
                      <a:pt x="81135" y="247893"/>
                      <a:pt x="75018" y="189716"/>
                      <a:pt x="94593" y="268014"/>
                    </a:cubicBezTo>
                    <a:cubicBezTo>
                      <a:pt x="110629" y="332159"/>
                      <a:pt x="119743" y="409157"/>
                      <a:pt x="126124" y="472965"/>
                    </a:cubicBezTo>
                    <a:cubicBezTo>
                      <a:pt x="142691" y="638636"/>
                      <a:pt x="147548" y="758359"/>
                      <a:pt x="157655" y="930165"/>
                    </a:cubicBezTo>
                    <a:cubicBezTo>
                      <a:pt x="152400" y="977462"/>
                      <a:pt x="143754" y="1024504"/>
                      <a:pt x="141889" y="1072055"/>
                    </a:cubicBezTo>
                    <a:cubicBezTo>
                      <a:pt x="133238" y="1292665"/>
                      <a:pt x="126124" y="1734207"/>
                      <a:pt x="126124" y="1734207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30" name="Figura a mano libera 57">
                <a:extLst>
                  <a:ext uri="{FF2B5EF4-FFF2-40B4-BE49-F238E27FC236}">
                    <a16:creationId xmlns:a16="http://schemas.microsoft.com/office/drawing/2014/main" id="{D1D317A9-2D4A-EE14-6A5B-E7BE830583BA}"/>
                  </a:ext>
                </a:extLst>
              </p:cNvPr>
              <p:cNvSpPr/>
              <p:nvPr/>
            </p:nvSpPr>
            <p:spPr>
              <a:xfrm>
                <a:off x="5218386" y="3200400"/>
                <a:ext cx="150453" cy="1466193"/>
              </a:xfrm>
              <a:custGeom>
                <a:avLst/>
                <a:gdLst>
                  <a:gd name="connsiteX0" fmla="*/ 0 w 150453"/>
                  <a:gd name="connsiteY0" fmla="*/ 0 h 1466193"/>
                  <a:gd name="connsiteX1" fmla="*/ 47297 w 150453"/>
                  <a:gd name="connsiteY1" fmla="*/ 331076 h 1466193"/>
                  <a:gd name="connsiteX2" fmla="*/ 63062 w 150453"/>
                  <a:gd name="connsiteY2" fmla="*/ 394138 h 1466193"/>
                  <a:gd name="connsiteX3" fmla="*/ 78828 w 150453"/>
                  <a:gd name="connsiteY3" fmla="*/ 472966 h 1466193"/>
                  <a:gd name="connsiteX4" fmla="*/ 126124 w 150453"/>
                  <a:gd name="connsiteY4" fmla="*/ 677917 h 1466193"/>
                  <a:gd name="connsiteX5" fmla="*/ 141890 w 150453"/>
                  <a:gd name="connsiteY5" fmla="*/ 1466193 h 14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453" h="1466193">
                    <a:moveTo>
                      <a:pt x="0" y="0"/>
                    </a:moveTo>
                    <a:cubicBezTo>
                      <a:pt x="60222" y="240886"/>
                      <a:pt x="9119" y="6564"/>
                      <a:pt x="47297" y="331076"/>
                    </a:cubicBezTo>
                    <a:cubicBezTo>
                      <a:pt x="49829" y="352595"/>
                      <a:pt x="58362" y="372986"/>
                      <a:pt x="63062" y="394138"/>
                    </a:cubicBezTo>
                    <a:cubicBezTo>
                      <a:pt x="68875" y="420296"/>
                      <a:pt x="72803" y="446856"/>
                      <a:pt x="78828" y="472966"/>
                    </a:cubicBezTo>
                    <a:cubicBezTo>
                      <a:pt x="135866" y="720130"/>
                      <a:pt x="90107" y="497826"/>
                      <a:pt x="126124" y="677917"/>
                    </a:cubicBezTo>
                    <a:cubicBezTo>
                      <a:pt x="150453" y="1140147"/>
                      <a:pt x="141890" y="877475"/>
                      <a:pt x="141890" y="1466193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31" name="Figura a mano libera 58">
                <a:extLst>
                  <a:ext uri="{FF2B5EF4-FFF2-40B4-BE49-F238E27FC236}">
                    <a16:creationId xmlns:a16="http://schemas.microsoft.com/office/drawing/2014/main" id="{6B8E9425-2184-6A0D-DB1D-1AC91F828EF6}"/>
                  </a:ext>
                </a:extLst>
              </p:cNvPr>
              <p:cNvSpPr/>
              <p:nvPr/>
            </p:nvSpPr>
            <p:spPr>
              <a:xfrm>
                <a:off x="4430110" y="3042745"/>
                <a:ext cx="236483" cy="1828800"/>
              </a:xfrm>
              <a:custGeom>
                <a:avLst/>
                <a:gdLst>
                  <a:gd name="connsiteX0" fmla="*/ 0 w 236483"/>
                  <a:gd name="connsiteY0" fmla="*/ 0 h 1828800"/>
                  <a:gd name="connsiteX1" fmla="*/ 31531 w 236483"/>
                  <a:gd name="connsiteY1" fmla="*/ 157655 h 1828800"/>
                  <a:gd name="connsiteX2" fmla="*/ 47297 w 236483"/>
                  <a:gd name="connsiteY2" fmla="*/ 204952 h 1828800"/>
                  <a:gd name="connsiteX3" fmla="*/ 78828 w 236483"/>
                  <a:gd name="connsiteY3" fmla="*/ 252248 h 1828800"/>
                  <a:gd name="connsiteX4" fmla="*/ 94593 w 236483"/>
                  <a:gd name="connsiteY4" fmla="*/ 299545 h 1828800"/>
                  <a:gd name="connsiteX5" fmla="*/ 141890 w 236483"/>
                  <a:gd name="connsiteY5" fmla="*/ 394138 h 1828800"/>
                  <a:gd name="connsiteX6" fmla="*/ 157656 w 236483"/>
                  <a:gd name="connsiteY6" fmla="*/ 646386 h 1828800"/>
                  <a:gd name="connsiteX7" fmla="*/ 189187 w 236483"/>
                  <a:gd name="connsiteY7" fmla="*/ 882869 h 1828800"/>
                  <a:gd name="connsiteX8" fmla="*/ 204952 w 236483"/>
                  <a:gd name="connsiteY8" fmla="*/ 993227 h 1828800"/>
                  <a:gd name="connsiteX9" fmla="*/ 236483 w 236483"/>
                  <a:gd name="connsiteY9" fmla="*/ 1213945 h 1828800"/>
                  <a:gd name="connsiteX10" fmla="*/ 220718 w 236483"/>
                  <a:gd name="connsiteY10" fmla="*/ 1308538 h 1828800"/>
                  <a:gd name="connsiteX11" fmla="*/ 204952 w 236483"/>
                  <a:gd name="connsiteY11" fmla="*/ 1355834 h 1828800"/>
                  <a:gd name="connsiteX12" fmla="*/ 220718 w 236483"/>
                  <a:gd name="connsiteY12" fmla="*/ 18288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6483" h="1828800">
                    <a:moveTo>
                      <a:pt x="0" y="0"/>
                    </a:moveTo>
                    <a:cubicBezTo>
                      <a:pt x="12387" y="74320"/>
                      <a:pt x="12718" y="91810"/>
                      <a:pt x="31531" y="157655"/>
                    </a:cubicBezTo>
                    <a:cubicBezTo>
                      <a:pt x="36096" y="173634"/>
                      <a:pt x="39865" y="190088"/>
                      <a:pt x="47297" y="204952"/>
                    </a:cubicBezTo>
                    <a:cubicBezTo>
                      <a:pt x="55771" y="221899"/>
                      <a:pt x="68318" y="236483"/>
                      <a:pt x="78828" y="252248"/>
                    </a:cubicBezTo>
                    <a:cubicBezTo>
                      <a:pt x="84083" y="268014"/>
                      <a:pt x="87161" y="284681"/>
                      <a:pt x="94593" y="299545"/>
                    </a:cubicBezTo>
                    <a:cubicBezTo>
                      <a:pt x="155720" y="421801"/>
                      <a:pt x="102259" y="275248"/>
                      <a:pt x="141890" y="394138"/>
                    </a:cubicBezTo>
                    <a:cubicBezTo>
                      <a:pt x="147145" y="478221"/>
                      <a:pt x="151654" y="562353"/>
                      <a:pt x="157656" y="646386"/>
                    </a:cubicBezTo>
                    <a:cubicBezTo>
                      <a:pt x="171684" y="842783"/>
                      <a:pt x="154228" y="777994"/>
                      <a:pt x="189187" y="882869"/>
                    </a:cubicBezTo>
                    <a:cubicBezTo>
                      <a:pt x="194442" y="919655"/>
                      <a:pt x="200848" y="956295"/>
                      <a:pt x="204952" y="993227"/>
                    </a:cubicBezTo>
                    <a:cubicBezTo>
                      <a:pt x="227979" y="1200467"/>
                      <a:pt x="200715" y="1106637"/>
                      <a:pt x="236483" y="1213945"/>
                    </a:cubicBezTo>
                    <a:cubicBezTo>
                      <a:pt x="231228" y="1245476"/>
                      <a:pt x="227652" y="1277333"/>
                      <a:pt x="220718" y="1308538"/>
                    </a:cubicBezTo>
                    <a:cubicBezTo>
                      <a:pt x="217113" y="1324760"/>
                      <a:pt x="204952" y="1339216"/>
                      <a:pt x="204952" y="1355834"/>
                    </a:cubicBezTo>
                    <a:cubicBezTo>
                      <a:pt x="204952" y="1513577"/>
                      <a:pt x="220718" y="1671057"/>
                      <a:pt x="220718" y="182880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F5C4329-4F5B-45F8-CF46-37A9212B5BA5}"/>
                </a:ext>
              </a:extLst>
            </p:cNvPr>
            <p:cNvGrpSpPr/>
            <p:nvPr/>
          </p:nvGrpSpPr>
          <p:grpSpPr>
            <a:xfrm>
              <a:off x="4560821" y="1383999"/>
              <a:ext cx="1527491" cy="1269158"/>
              <a:chOff x="6215074" y="2428868"/>
              <a:chExt cx="2500330" cy="2357454"/>
            </a:xfrm>
          </p:grpSpPr>
          <p:pic>
            <p:nvPicPr>
              <p:cNvPr id="13323" name="Immagine 13322" descr="x11407038.jpg">
                <a:extLst>
                  <a:ext uri="{FF2B5EF4-FFF2-40B4-BE49-F238E27FC236}">
                    <a16:creationId xmlns:a16="http://schemas.microsoft.com/office/drawing/2014/main" id="{FFA402D7-D6FB-351A-8885-E0B75C2DB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15074" y="2428868"/>
                <a:ext cx="2500330" cy="2357454"/>
              </a:xfrm>
              <a:prstGeom prst="rect">
                <a:avLst/>
              </a:prstGeom>
            </p:spPr>
          </p:pic>
          <p:sp>
            <p:nvSpPr>
              <p:cNvPr id="13324" name="Figura a mano libera 51">
                <a:extLst>
                  <a:ext uri="{FF2B5EF4-FFF2-40B4-BE49-F238E27FC236}">
                    <a16:creationId xmlns:a16="http://schemas.microsoft.com/office/drawing/2014/main" id="{72E758B6-D3AB-8935-5EDC-9308426EE277}"/>
                  </a:ext>
                </a:extLst>
              </p:cNvPr>
              <p:cNvSpPr/>
              <p:nvPr/>
            </p:nvSpPr>
            <p:spPr>
              <a:xfrm>
                <a:off x="6416566" y="2929968"/>
                <a:ext cx="961696" cy="1705094"/>
              </a:xfrm>
              <a:custGeom>
                <a:avLst/>
                <a:gdLst>
                  <a:gd name="connsiteX0" fmla="*/ 331075 w 961696"/>
                  <a:gd name="connsiteY0" fmla="*/ 1705094 h 1705094"/>
                  <a:gd name="connsiteX1" fmla="*/ 315310 w 961696"/>
                  <a:gd name="connsiteY1" fmla="*/ 1657798 h 1705094"/>
                  <a:gd name="connsiteX2" fmla="*/ 236482 w 961696"/>
                  <a:gd name="connsiteY2" fmla="*/ 1594735 h 1705094"/>
                  <a:gd name="connsiteX3" fmla="*/ 173420 w 961696"/>
                  <a:gd name="connsiteY3" fmla="*/ 1500142 h 1705094"/>
                  <a:gd name="connsiteX4" fmla="*/ 157655 w 961696"/>
                  <a:gd name="connsiteY4" fmla="*/ 1452846 h 1705094"/>
                  <a:gd name="connsiteX5" fmla="*/ 126124 w 961696"/>
                  <a:gd name="connsiteY5" fmla="*/ 1326722 h 1705094"/>
                  <a:gd name="connsiteX6" fmla="*/ 110358 w 961696"/>
                  <a:gd name="connsiteY6" fmla="*/ 1263660 h 1705094"/>
                  <a:gd name="connsiteX7" fmla="*/ 78827 w 961696"/>
                  <a:gd name="connsiteY7" fmla="*/ 1137535 h 1705094"/>
                  <a:gd name="connsiteX8" fmla="*/ 47296 w 961696"/>
                  <a:gd name="connsiteY8" fmla="*/ 1042942 h 1705094"/>
                  <a:gd name="connsiteX9" fmla="*/ 15765 w 961696"/>
                  <a:gd name="connsiteY9" fmla="*/ 853756 h 1705094"/>
                  <a:gd name="connsiteX10" fmla="*/ 0 w 961696"/>
                  <a:gd name="connsiteY10" fmla="*/ 774929 h 1705094"/>
                  <a:gd name="connsiteX11" fmla="*/ 15765 w 961696"/>
                  <a:gd name="connsiteY11" fmla="*/ 443853 h 1705094"/>
                  <a:gd name="connsiteX12" fmla="*/ 47296 w 961696"/>
                  <a:gd name="connsiteY12" fmla="*/ 349260 h 1705094"/>
                  <a:gd name="connsiteX13" fmla="*/ 94593 w 961696"/>
                  <a:gd name="connsiteY13" fmla="*/ 238901 h 1705094"/>
                  <a:gd name="connsiteX14" fmla="*/ 157655 w 961696"/>
                  <a:gd name="connsiteY14" fmla="*/ 144308 h 1705094"/>
                  <a:gd name="connsiteX15" fmla="*/ 299544 w 961696"/>
                  <a:gd name="connsiteY15" fmla="*/ 97011 h 1705094"/>
                  <a:gd name="connsiteX16" fmla="*/ 362606 w 961696"/>
                  <a:gd name="connsiteY16" fmla="*/ 65480 h 1705094"/>
                  <a:gd name="connsiteX17" fmla="*/ 583324 w 961696"/>
                  <a:gd name="connsiteY17" fmla="*/ 49715 h 1705094"/>
                  <a:gd name="connsiteX18" fmla="*/ 756744 w 961696"/>
                  <a:gd name="connsiteY18" fmla="*/ 18184 h 1705094"/>
                  <a:gd name="connsiteX19" fmla="*/ 867103 w 961696"/>
                  <a:gd name="connsiteY19" fmla="*/ 2418 h 1705094"/>
                  <a:gd name="connsiteX20" fmla="*/ 961696 w 961696"/>
                  <a:gd name="connsiteY20" fmla="*/ 2418 h 17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61696" h="1705094">
                    <a:moveTo>
                      <a:pt x="331075" y="1705094"/>
                    </a:moveTo>
                    <a:cubicBezTo>
                      <a:pt x="325820" y="1689329"/>
                      <a:pt x="323860" y="1672048"/>
                      <a:pt x="315310" y="1657798"/>
                    </a:cubicBezTo>
                    <a:cubicBezTo>
                      <a:pt x="300332" y="1632835"/>
                      <a:pt x="257966" y="1609058"/>
                      <a:pt x="236482" y="1594735"/>
                    </a:cubicBezTo>
                    <a:cubicBezTo>
                      <a:pt x="215461" y="1563204"/>
                      <a:pt x="185403" y="1536093"/>
                      <a:pt x="173420" y="1500142"/>
                    </a:cubicBezTo>
                    <a:cubicBezTo>
                      <a:pt x="168165" y="1484377"/>
                      <a:pt x="162027" y="1468879"/>
                      <a:pt x="157655" y="1452846"/>
                    </a:cubicBezTo>
                    <a:cubicBezTo>
                      <a:pt x="146253" y="1411038"/>
                      <a:pt x="136634" y="1368763"/>
                      <a:pt x="126124" y="1326722"/>
                    </a:cubicBezTo>
                    <a:lnTo>
                      <a:pt x="110358" y="1263660"/>
                    </a:lnTo>
                    <a:cubicBezTo>
                      <a:pt x="110355" y="1263647"/>
                      <a:pt x="78831" y="1137547"/>
                      <a:pt x="78827" y="1137535"/>
                    </a:cubicBezTo>
                    <a:cubicBezTo>
                      <a:pt x="68317" y="1106004"/>
                      <a:pt x="53814" y="1075533"/>
                      <a:pt x="47296" y="1042942"/>
                    </a:cubicBezTo>
                    <a:cubicBezTo>
                      <a:pt x="10143" y="857171"/>
                      <a:pt x="54875" y="1088416"/>
                      <a:pt x="15765" y="853756"/>
                    </a:cubicBezTo>
                    <a:cubicBezTo>
                      <a:pt x="11360" y="827325"/>
                      <a:pt x="5255" y="801205"/>
                      <a:pt x="0" y="774929"/>
                    </a:cubicBezTo>
                    <a:cubicBezTo>
                      <a:pt x="5255" y="664570"/>
                      <a:pt x="3564" y="553661"/>
                      <a:pt x="15765" y="443853"/>
                    </a:cubicBezTo>
                    <a:cubicBezTo>
                      <a:pt x="19435" y="410820"/>
                      <a:pt x="36786" y="380791"/>
                      <a:pt x="47296" y="349260"/>
                    </a:cubicBezTo>
                    <a:cubicBezTo>
                      <a:pt x="84271" y="238336"/>
                      <a:pt x="36147" y="375277"/>
                      <a:pt x="94593" y="238901"/>
                    </a:cubicBezTo>
                    <a:cubicBezTo>
                      <a:pt x="114963" y="191371"/>
                      <a:pt x="101888" y="175289"/>
                      <a:pt x="157655" y="144308"/>
                    </a:cubicBezTo>
                    <a:cubicBezTo>
                      <a:pt x="299518" y="65496"/>
                      <a:pt x="204965" y="144301"/>
                      <a:pt x="299544" y="97011"/>
                    </a:cubicBezTo>
                    <a:cubicBezTo>
                      <a:pt x="320565" y="86501"/>
                      <a:pt x="339424" y="69344"/>
                      <a:pt x="362606" y="65480"/>
                    </a:cubicBezTo>
                    <a:cubicBezTo>
                      <a:pt x="435363" y="53354"/>
                      <a:pt x="509751" y="54970"/>
                      <a:pt x="583324" y="49715"/>
                    </a:cubicBezTo>
                    <a:cubicBezTo>
                      <a:pt x="665331" y="33313"/>
                      <a:pt x="669319" y="31634"/>
                      <a:pt x="756744" y="18184"/>
                    </a:cubicBezTo>
                    <a:cubicBezTo>
                      <a:pt x="793472" y="12534"/>
                      <a:pt x="830053" y="5268"/>
                      <a:pt x="867103" y="2418"/>
                    </a:cubicBezTo>
                    <a:cubicBezTo>
                      <a:pt x="898541" y="0"/>
                      <a:pt x="930165" y="2418"/>
                      <a:pt x="961696" y="2418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5" name="Figura a mano libera 52">
                <a:extLst>
                  <a:ext uri="{FF2B5EF4-FFF2-40B4-BE49-F238E27FC236}">
                    <a16:creationId xmlns:a16="http://schemas.microsoft.com/office/drawing/2014/main" id="{EC7EAE30-D850-CF38-9F25-236C83868D4D}"/>
                  </a:ext>
                </a:extLst>
              </p:cNvPr>
              <p:cNvSpPr/>
              <p:nvPr/>
            </p:nvSpPr>
            <p:spPr>
              <a:xfrm>
                <a:off x="7851228" y="3058510"/>
                <a:ext cx="380979" cy="882869"/>
              </a:xfrm>
              <a:custGeom>
                <a:avLst/>
                <a:gdLst>
                  <a:gd name="connsiteX0" fmla="*/ 0 w 380979"/>
                  <a:gd name="connsiteY0" fmla="*/ 0 h 882869"/>
                  <a:gd name="connsiteX1" fmla="*/ 31531 w 380979"/>
                  <a:gd name="connsiteY1" fmla="*/ 110359 h 882869"/>
                  <a:gd name="connsiteX2" fmla="*/ 63062 w 380979"/>
                  <a:gd name="connsiteY2" fmla="*/ 157656 h 882869"/>
                  <a:gd name="connsiteX3" fmla="*/ 110358 w 380979"/>
                  <a:gd name="connsiteY3" fmla="*/ 173421 h 882869"/>
                  <a:gd name="connsiteX4" fmla="*/ 204951 w 380979"/>
                  <a:gd name="connsiteY4" fmla="*/ 315311 h 882869"/>
                  <a:gd name="connsiteX5" fmla="*/ 236482 w 380979"/>
                  <a:gd name="connsiteY5" fmla="*/ 362607 h 882869"/>
                  <a:gd name="connsiteX6" fmla="*/ 315310 w 380979"/>
                  <a:gd name="connsiteY6" fmla="*/ 599090 h 882869"/>
                  <a:gd name="connsiteX7" fmla="*/ 346841 w 380979"/>
                  <a:gd name="connsiteY7" fmla="*/ 709449 h 882869"/>
                  <a:gd name="connsiteX8" fmla="*/ 378372 w 380979"/>
                  <a:gd name="connsiteY8" fmla="*/ 819807 h 882869"/>
                  <a:gd name="connsiteX9" fmla="*/ 378372 w 380979"/>
                  <a:gd name="connsiteY9" fmla="*/ 882869 h 88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979" h="882869">
                    <a:moveTo>
                      <a:pt x="0" y="0"/>
                    </a:moveTo>
                    <a:cubicBezTo>
                      <a:pt x="5052" y="20210"/>
                      <a:pt x="20221" y="87738"/>
                      <a:pt x="31531" y="110359"/>
                    </a:cubicBezTo>
                    <a:cubicBezTo>
                      <a:pt x="40005" y="127307"/>
                      <a:pt x="48266" y="145819"/>
                      <a:pt x="63062" y="157656"/>
                    </a:cubicBezTo>
                    <a:cubicBezTo>
                      <a:pt x="76039" y="168037"/>
                      <a:pt x="94593" y="168166"/>
                      <a:pt x="110358" y="173421"/>
                    </a:cubicBezTo>
                    <a:lnTo>
                      <a:pt x="204951" y="315311"/>
                    </a:lnTo>
                    <a:cubicBezTo>
                      <a:pt x="215461" y="331076"/>
                      <a:pt x="230490" y="344632"/>
                      <a:pt x="236482" y="362607"/>
                    </a:cubicBezTo>
                    <a:lnTo>
                      <a:pt x="315310" y="599090"/>
                    </a:lnTo>
                    <a:cubicBezTo>
                      <a:pt x="353104" y="712473"/>
                      <a:pt x="307256" y="570901"/>
                      <a:pt x="346841" y="709449"/>
                    </a:cubicBezTo>
                    <a:cubicBezTo>
                      <a:pt x="358474" y="750165"/>
                      <a:pt x="372897" y="776005"/>
                      <a:pt x="378372" y="819807"/>
                    </a:cubicBezTo>
                    <a:cubicBezTo>
                      <a:pt x="380979" y="840665"/>
                      <a:pt x="378372" y="861848"/>
                      <a:pt x="378372" y="882869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6" name="Figura a mano libera 53">
                <a:extLst>
                  <a:ext uri="{FF2B5EF4-FFF2-40B4-BE49-F238E27FC236}">
                    <a16:creationId xmlns:a16="http://schemas.microsoft.com/office/drawing/2014/main" id="{E098B2C0-EE76-8EB1-1E08-E89CBE915B6F}"/>
                  </a:ext>
                </a:extLst>
              </p:cNvPr>
              <p:cNvSpPr/>
              <p:nvPr/>
            </p:nvSpPr>
            <p:spPr>
              <a:xfrm>
                <a:off x="6918053" y="3358055"/>
                <a:ext cx="1004831" cy="1153448"/>
              </a:xfrm>
              <a:custGeom>
                <a:avLst/>
                <a:gdLst>
                  <a:gd name="connsiteX0" fmla="*/ 334085 w 1004831"/>
                  <a:gd name="connsiteY0" fmla="*/ 1024759 h 1153448"/>
                  <a:gd name="connsiteX1" fmla="*/ 239492 w 1004831"/>
                  <a:gd name="connsiteY1" fmla="*/ 945931 h 1153448"/>
                  <a:gd name="connsiteX2" fmla="*/ 160664 w 1004831"/>
                  <a:gd name="connsiteY2" fmla="*/ 867104 h 1153448"/>
                  <a:gd name="connsiteX3" fmla="*/ 97602 w 1004831"/>
                  <a:gd name="connsiteY3" fmla="*/ 772511 h 1153448"/>
                  <a:gd name="connsiteX4" fmla="*/ 34540 w 1004831"/>
                  <a:gd name="connsiteY4" fmla="*/ 693683 h 1153448"/>
                  <a:gd name="connsiteX5" fmla="*/ 3009 w 1004831"/>
                  <a:gd name="connsiteY5" fmla="*/ 599090 h 1153448"/>
                  <a:gd name="connsiteX6" fmla="*/ 18775 w 1004831"/>
                  <a:gd name="connsiteY6" fmla="*/ 425669 h 1153448"/>
                  <a:gd name="connsiteX7" fmla="*/ 66071 w 1004831"/>
                  <a:gd name="connsiteY7" fmla="*/ 315311 h 1153448"/>
                  <a:gd name="connsiteX8" fmla="*/ 97602 w 1004831"/>
                  <a:gd name="connsiteY8" fmla="*/ 283779 h 1153448"/>
                  <a:gd name="connsiteX9" fmla="*/ 129133 w 1004831"/>
                  <a:gd name="connsiteY9" fmla="*/ 236483 h 1153448"/>
                  <a:gd name="connsiteX10" fmla="*/ 223726 w 1004831"/>
                  <a:gd name="connsiteY10" fmla="*/ 157655 h 1153448"/>
                  <a:gd name="connsiteX11" fmla="*/ 349850 w 1004831"/>
                  <a:gd name="connsiteY11" fmla="*/ 31531 h 1153448"/>
                  <a:gd name="connsiteX12" fmla="*/ 444444 w 1004831"/>
                  <a:gd name="connsiteY12" fmla="*/ 0 h 1153448"/>
                  <a:gd name="connsiteX13" fmla="*/ 759754 w 1004831"/>
                  <a:gd name="connsiteY13" fmla="*/ 15766 h 1153448"/>
                  <a:gd name="connsiteX14" fmla="*/ 807050 w 1004831"/>
                  <a:gd name="connsiteY14" fmla="*/ 31531 h 1153448"/>
                  <a:gd name="connsiteX15" fmla="*/ 854347 w 1004831"/>
                  <a:gd name="connsiteY15" fmla="*/ 78828 h 1153448"/>
                  <a:gd name="connsiteX16" fmla="*/ 901644 w 1004831"/>
                  <a:gd name="connsiteY16" fmla="*/ 110359 h 1153448"/>
                  <a:gd name="connsiteX17" fmla="*/ 948940 w 1004831"/>
                  <a:gd name="connsiteY17" fmla="*/ 252248 h 1153448"/>
                  <a:gd name="connsiteX18" fmla="*/ 964706 w 1004831"/>
                  <a:gd name="connsiteY18" fmla="*/ 299545 h 1153448"/>
                  <a:gd name="connsiteX19" fmla="*/ 964706 w 1004831"/>
                  <a:gd name="connsiteY19" fmla="*/ 898635 h 1153448"/>
                  <a:gd name="connsiteX20" fmla="*/ 885878 w 1004831"/>
                  <a:gd name="connsiteY20" fmla="*/ 1008993 h 1153448"/>
                  <a:gd name="connsiteX21" fmla="*/ 838581 w 1004831"/>
                  <a:gd name="connsiteY21" fmla="*/ 1040524 h 1153448"/>
                  <a:gd name="connsiteX22" fmla="*/ 680926 w 1004831"/>
                  <a:gd name="connsiteY22" fmla="*/ 1087821 h 1153448"/>
                  <a:gd name="connsiteX23" fmla="*/ 586333 w 1004831"/>
                  <a:gd name="connsiteY23" fmla="*/ 1119352 h 1153448"/>
                  <a:gd name="connsiteX24" fmla="*/ 539037 w 1004831"/>
                  <a:gd name="connsiteY24" fmla="*/ 1135117 h 1153448"/>
                  <a:gd name="connsiteX25" fmla="*/ 491740 w 1004831"/>
                  <a:gd name="connsiteY25" fmla="*/ 1150883 h 1153448"/>
                  <a:gd name="connsiteX26" fmla="*/ 397147 w 1004831"/>
                  <a:gd name="connsiteY26" fmla="*/ 1135117 h 1153448"/>
                  <a:gd name="connsiteX27" fmla="*/ 334085 w 1004831"/>
                  <a:gd name="connsiteY27" fmla="*/ 1040524 h 1153448"/>
                  <a:gd name="connsiteX28" fmla="*/ 302554 w 1004831"/>
                  <a:gd name="connsiteY28" fmla="*/ 993228 h 1153448"/>
                  <a:gd name="connsiteX29" fmla="*/ 271023 w 1004831"/>
                  <a:gd name="connsiteY29" fmla="*/ 977462 h 115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4831" h="1153448">
                    <a:moveTo>
                      <a:pt x="334085" y="1024759"/>
                    </a:moveTo>
                    <a:cubicBezTo>
                      <a:pt x="287578" y="993754"/>
                      <a:pt x="277428" y="991454"/>
                      <a:pt x="239492" y="945931"/>
                    </a:cubicBezTo>
                    <a:cubicBezTo>
                      <a:pt x="173805" y="867106"/>
                      <a:pt x="247373" y="924909"/>
                      <a:pt x="160664" y="867104"/>
                    </a:cubicBezTo>
                    <a:cubicBezTo>
                      <a:pt x="139643" y="835573"/>
                      <a:pt x="124398" y="799308"/>
                      <a:pt x="97602" y="772511"/>
                    </a:cubicBezTo>
                    <a:cubicBezTo>
                      <a:pt x="52673" y="727581"/>
                      <a:pt x="74316" y="753347"/>
                      <a:pt x="34540" y="693683"/>
                    </a:cubicBezTo>
                    <a:cubicBezTo>
                      <a:pt x="24030" y="662152"/>
                      <a:pt x="0" y="632190"/>
                      <a:pt x="3009" y="599090"/>
                    </a:cubicBezTo>
                    <a:cubicBezTo>
                      <a:pt x="8264" y="541283"/>
                      <a:pt x="10566" y="483131"/>
                      <a:pt x="18775" y="425669"/>
                    </a:cubicBezTo>
                    <a:cubicBezTo>
                      <a:pt x="22597" y="398914"/>
                      <a:pt x="54508" y="332655"/>
                      <a:pt x="66071" y="315311"/>
                    </a:cubicBezTo>
                    <a:cubicBezTo>
                      <a:pt x="74316" y="302943"/>
                      <a:pt x="88317" y="295386"/>
                      <a:pt x="97602" y="283779"/>
                    </a:cubicBezTo>
                    <a:cubicBezTo>
                      <a:pt x="109438" y="268983"/>
                      <a:pt x="115735" y="249881"/>
                      <a:pt x="129133" y="236483"/>
                    </a:cubicBezTo>
                    <a:cubicBezTo>
                      <a:pt x="220222" y="145395"/>
                      <a:pt x="133331" y="273878"/>
                      <a:pt x="223726" y="157655"/>
                    </a:cubicBezTo>
                    <a:cubicBezTo>
                      <a:pt x="300583" y="58838"/>
                      <a:pt x="252423" y="70502"/>
                      <a:pt x="349850" y="31531"/>
                    </a:cubicBezTo>
                    <a:cubicBezTo>
                      <a:pt x="380710" y="19187"/>
                      <a:pt x="444444" y="0"/>
                      <a:pt x="444444" y="0"/>
                    </a:cubicBezTo>
                    <a:cubicBezTo>
                      <a:pt x="549547" y="5255"/>
                      <a:pt x="654915" y="6650"/>
                      <a:pt x="759754" y="15766"/>
                    </a:cubicBezTo>
                    <a:cubicBezTo>
                      <a:pt x="776310" y="17206"/>
                      <a:pt x="793223" y="22313"/>
                      <a:pt x="807050" y="31531"/>
                    </a:cubicBezTo>
                    <a:cubicBezTo>
                      <a:pt x="825601" y="43899"/>
                      <a:pt x="837219" y="64554"/>
                      <a:pt x="854347" y="78828"/>
                    </a:cubicBezTo>
                    <a:cubicBezTo>
                      <a:pt x="868903" y="90958"/>
                      <a:pt x="885878" y="99849"/>
                      <a:pt x="901644" y="110359"/>
                    </a:cubicBezTo>
                    <a:lnTo>
                      <a:pt x="948940" y="252248"/>
                    </a:lnTo>
                    <a:lnTo>
                      <a:pt x="964706" y="299545"/>
                    </a:lnTo>
                    <a:cubicBezTo>
                      <a:pt x="1004831" y="540303"/>
                      <a:pt x="998832" y="466367"/>
                      <a:pt x="964706" y="898635"/>
                    </a:cubicBezTo>
                    <a:cubicBezTo>
                      <a:pt x="956752" y="999383"/>
                      <a:pt x="950290" y="987523"/>
                      <a:pt x="885878" y="1008993"/>
                    </a:cubicBezTo>
                    <a:cubicBezTo>
                      <a:pt x="870112" y="1019503"/>
                      <a:pt x="855896" y="1032829"/>
                      <a:pt x="838581" y="1040524"/>
                    </a:cubicBezTo>
                    <a:cubicBezTo>
                      <a:pt x="761408" y="1074823"/>
                      <a:pt x="751475" y="1066656"/>
                      <a:pt x="680926" y="1087821"/>
                    </a:cubicBezTo>
                    <a:cubicBezTo>
                      <a:pt x="649091" y="1097372"/>
                      <a:pt x="617864" y="1108842"/>
                      <a:pt x="586333" y="1119352"/>
                    </a:cubicBezTo>
                    <a:lnTo>
                      <a:pt x="539037" y="1135117"/>
                    </a:lnTo>
                    <a:lnTo>
                      <a:pt x="491740" y="1150883"/>
                    </a:lnTo>
                    <a:cubicBezTo>
                      <a:pt x="460209" y="1145628"/>
                      <a:pt x="423334" y="1153448"/>
                      <a:pt x="397147" y="1135117"/>
                    </a:cubicBezTo>
                    <a:cubicBezTo>
                      <a:pt x="366102" y="1113385"/>
                      <a:pt x="355106" y="1072055"/>
                      <a:pt x="334085" y="1040524"/>
                    </a:cubicBezTo>
                    <a:cubicBezTo>
                      <a:pt x="323575" y="1024759"/>
                      <a:pt x="319501" y="1001702"/>
                      <a:pt x="302554" y="993228"/>
                    </a:cubicBezTo>
                    <a:lnTo>
                      <a:pt x="271023" y="977462"/>
                    </a:ln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7" name="Figura a mano libera 54">
                <a:extLst>
                  <a:ext uri="{FF2B5EF4-FFF2-40B4-BE49-F238E27FC236}">
                    <a16:creationId xmlns:a16="http://schemas.microsoft.com/office/drawing/2014/main" id="{F986D029-D33A-3A3E-A691-BC638449D13A}"/>
                  </a:ext>
                </a:extLst>
              </p:cNvPr>
              <p:cNvSpPr/>
              <p:nvPr/>
            </p:nvSpPr>
            <p:spPr>
              <a:xfrm>
                <a:off x="7209548" y="3641834"/>
                <a:ext cx="547086" cy="516463"/>
              </a:xfrm>
              <a:custGeom>
                <a:avLst/>
                <a:gdLst>
                  <a:gd name="connsiteX0" fmla="*/ 405197 w 547086"/>
                  <a:gd name="connsiteY0" fmla="*/ 488732 h 516463"/>
                  <a:gd name="connsiteX1" fmla="*/ 105652 w 547086"/>
                  <a:gd name="connsiteY1" fmla="*/ 441435 h 516463"/>
                  <a:gd name="connsiteX2" fmla="*/ 42590 w 547086"/>
                  <a:gd name="connsiteY2" fmla="*/ 346842 h 516463"/>
                  <a:gd name="connsiteX3" fmla="*/ 11059 w 547086"/>
                  <a:gd name="connsiteY3" fmla="*/ 252249 h 516463"/>
                  <a:gd name="connsiteX4" fmla="*/ 58355 w 547086"/>
                  <a:gd name="connsiteY4" fmla="*/ 31532 h 516463"/>
                  <a:gd name="connsiteX5" fmla="*/ 152949 w 547086"/>
                  <a:gd name="connsiteY5" fmla="*/ 0 h 516463"/>
                  <a:gd name="connsiteX6" fmla="*/ 310604 w 547086"/>
                  <a:gd name="connsiteY6" fmla="*/ 15766 h 516463"/>
                  <a:gd name="connsiteX7" fmla="*/ 405197 w 547086"/>
                  <a:gd name="connsiteY7" fmla="*/ 47297 h 516463"/>
                  <a:gd name="connsiteX8" fmla="*/ 452493 w 547086"/>
                  <a:gd name="connsiteY8" fmla="*/ 63063 h 516463"/>
                  <a:gd name="connsiteX9" fmla="*/ 515555 w 547086"/>
                  <a:gd name="connsiteY9" fmla="*/ 157656 h 516463"/>
                  <a:gd name="connsiteX10" fmla="*/ 547086 w 547086"/>
                  <a:gd name="connsiteY10" fmla="*/ 204952 h 516463"/>
                  <a:gd name="connsiteX11" fmla="*/ 531321 w 547086"/>
                  <a:gd name="connsiteY11" fmla="*/ 409904 h 516463"/>
                  <a:gd name="connsiteX12" fmla="*/ 405197 w 547086"/>
                  <a:gd name="connsiteY12" fmla="*/ 488732 h 516463"/>
                  <a:gd name="connsiteX13" fmla="*/ 405197 w 547086"/>
                  <a:gd name="connsiteY13" fmla="*/ 488732 h 51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7086" h="516463">
                    <a:moveTo>
                      <a:pt x="405197" y="488732"/>
                    </a:moveTo>
                    <a:cubicBezTo>
                      <a:pt x="364107" y="486164"/>
                      <a:pt x="171302" y="516463"/>
                      <a:pt x="105652" y="441435"/>
                    </a:cubicBezTo>
                    <a:cubicBezTo>
                      <a:pt x="80698" y="412916"/>
                      <a:pt x="54574" y="382793"/>
                      <a:pt x="42590" y="346842"/>
                    </a:cubicBezTo>
                    <a:lnTo>
                      <a:pt x="11059" y="252249"/>
                    </a:lnTo>
                    <a:cubicBezTo>
                      <a:pt x="12075" y="241073"/>
                      <a:pt x="0" y="68004"/>
                      <a:pt x="58355" y="31532"/>
                    </a:cubicBezTo>
                    <a:cubicBezTo>
                      <a:pt x="86540" y="13916"/>
                      <a:pt x="152949" y="0"/>
                      <a:pt x="152949" y="0"/>
                    </a:cubicBezTo>
                    <a:cubicBezTo>
                      <a:pt x="205501" y="5255"/>
                      <a:pt x="258695" y="6033"/>
                      <a:pt x="310604" y="15766"/>
                    </a:cubicBezTo>
                    <a:cubicBezTo>
                      <a:pt x="343271" y="21891"/>
                      <a:pt x="373666" y="36787"/>
                      <a:pt x="405197" y="47297"/>
                    </a:cubicBezTo>
                    <a:lnTo>
                      <a:pt x="452493" y="63063"/>
                    </a:lnTo>
                    <a:lnTo>
                      <a:pt x="515555" y="157656"/>
                    </a:lnTo>
                    <a:lnTo>
                      <a:pt x="547086" y="204952"/>
                    </a:lnTo>
                    <a:cubicBezTo>
                      <a:pt x="541831" y="273269"/>
                      <a:pt x="543948" y="342558"/>
                      <a:pt x="531321" y="409904"/>
                    </a:cubicBezTo>
                    <a:cubicBezTo>
                      <a:pt x="518771" y="476840"/>
                      <a:pt x="452131" y="465266"/>
                      <a:pt x="405197" y="488732"/>
                    </a:cubicBezTo>
                    <a:lnTo>
                      <a:pt x="405197" y="488732"/>
                    </a:lnTo>
                    <a:close/>
                  </a:path>
                </a:pathLst>
              </a:cu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688A9076-6950-48DD-900E-19E56AA390FD}"/>
                </a:ext>
              </a:extLst>
            </p:cNvPr>
            <p:cNvGrpSpPr/>
            <p:nvPr/>
          </p:nvGrpSpPr>
          <p:grpSpPr>
            <a:xfrm>
              <a:off x="3426113" y="2730076"/>
              <a:ext cx="422997" cy="239571"/>
              <a:chOff x="4297238" y="4000504"/>
              <a:chExt cx="692399" cy="445002"/>
            </a:xfrm>
          </p:grpSpPr>
          <p:sp>
            <p:nvSpPr>
              <p:cNvPr id="13319" name="AutoShape 129">
                <a:extLst>
                  <a:ext uri="{FF2B5EF4-FFF2-40B4-BE49-F238E27FC236}">
                    <a16:creationId xmlns:a16="http://schemas.microsoft.com/office/drawing/2014/main" id="{9D42D81F-1F39-357D-67F1-19254DBED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238" y="4247727"/>
                <a:ext cx="692399" cy="19777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0" name="Freeform 135">
                <a:extLst>
                  <a:ext uri="{FF2B5EF4-FFF2-40B4-BE49-F238E27FC236}">
                    <a16:creationId xmlns:a16="http://schemas.microsoft.com/office/drawing/2014/main" id="{1E2C92B4-DD98-6129-733E-AE8C8C7A9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438" y="4148838"/>
                <a:ext cx="197828" cy="19777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1" name="Freeform 136">
                <a:extLst>
                  <a:ext uri="{FF2B5EF4-FFF2-40B4-BE49-F238E27FC236}">
                    <a16:creationId xmlns:a16="http://schemas.microsoft.com/office/drawing/2014/main" id="{AFDFFB53-F826-0053-7276-1AF31BF8B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980" y="4000504"/>
                <a:ext cx="187525" cy="223531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22" name="AutoShape 137">
                <a:extLst>
                  <a:ext uri="{FF2B5EF4-FFF2-40B4-BE49-F238E27FC236}">
                    <a16:creationId xmlns:a16="http://schemas.microsoft.com/office/drawing/2014/main" id="{030CEFA7-D78A-B0EC-B34F-606E0E172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18715" y="4124041"/>
                <a:ext cx="49445" cy="593484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C760FF6C-2C3A-2687-E9A5-979F59081D68}"/>
                </a:ext>
              </a:extLst>
            </p:cNvPr>
            <p:cNvGrpSpPr/>
            <p:nvPr/>
          </p:nvGrpSpPr>
          <p:grpSpPr>
            <a:xfrm>
              <a:off x="3426113" y="3768478"/>
              <a:ext cx="453212" cy="183006"/>
              <a:chOff x="4247781" y="6324402"/>
              <a:chExt cx="741856" cy="339932"/>
            </a:xfrm>
          </p:grpSpPr>
          <p:sp>
            <p:nvSpPr>
              <p:cNvPr id="13317" name="AutoShape 134">
                <a:extLst>
                  <a:ext uri="{FF2B5EF4-FFF2-40B4-BE49-F238E27FC236}">
                    <a16:creationId xmlns:a16="http://schemas.microsoft.com/office/drawing/2014/main" id="{6668135B-22AE-69E5-2E3F-528DAA72A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7781" y="6324402"/>
                <a:ext cx="741856" cy="247223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B4010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18" name="AutoShape 141">
                <a:extLst>
                  <a:ext uri="{FF2B5EF4-FFF2-40B4-BE49-F238E27FC236}">
                    <a16:creationId xmlns:a16="http://schemas.microsoft.com/office/drawing/2014/main" id="{F790BB18-9124-8C7A-C8D3-E2955FA91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2183" y="6214093"/>
                <a:ext cx="191598" cy="708884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 cmpd="sng">
                <a:solidFill>
                  <a:srgbClr val="B4010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" name="AutoShape 130">
              <a:extLst>
                <a:ext uri="{FF2B5EF4-FFF2-40B4-BE49-F238E27FC236}">
                  <a16:creationId xmlns:a16="http://schemas.microsoft.com/office/drawing/2014/main" id="{A87072D4-F074-9814-B08E-A938A7FE05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949514" y="3274401"/>
              <a:ext cx="532514" cy="18123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AutoShape 131">
              <a:extLst>
                <a:ext uri="{FF2B5EF4-FFF2-40B4-BE49-F238E27FC236}">
                  <a16:creationId xmlns:a16="http://schemas.microsoft.com/office/drawing/2014/main" id="{20D58C12-CF7B-CA40-D4E1-75E728F32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26393" y="3229091"/>
              <a:ext cx="692268" cy="27185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2700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AutoShape 132">
              <a:extLst>
                <a:ext uri="{FF2B5EF4-FFF2-40B4-BE49-F238E27FC236}">
                  <a16:creationId xmlns:a16="http://schemas.microsoft.com/office/drawing/2014/main" id="{CD602930-F75E-9D5A-40A6-067AF1E120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39980" y="3244195"/>
              <a:ext cx="639017" cy="241652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AutoShape 133">
              <a:extLst>
                <a:ext uri="{FF2B5EF4-FFF2-40B4-BE49-F238E27FC236}">
                  <a16:creationId xmlns:a16="http://schemas.microsoft.com/office/drawing/2014/main" id="{FE71F84C-1CA1-7303-C822-3CA9DD2805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51777" y="3287714"/>
              <a:ext cx="559140" cy="18123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9050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AutoShape 138">
              <a:extLst>
                <a:ext uri="{FF2B5EF4-FFF2-40B4-BE49-F238E27FC236}">
                  <a16:creationId xmlns:a16="http://schemas.microsoft.com/office/drawing/2014/main" id="{0EBBCE0D-AD1D-B988-A9C6-D5BA4C3AD2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76184" y="3152015"/>
              <a:ext cx="30207" cy="426011"/>
            </a:xfrm>
            <a:prstGeom prst="moon">
              <a:avLst>
                <a:gd name="adj" fmla="val 50000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AutoShape 139">
              <a:extLst>
                <a:ext uri="{FF2B5EF4-FFF2-40B4-BE49-F238E27FC236}">
                  <a16:creationId xmlns:a16="http://schemas.microsoft.com/office/drawing/2014/main" id="{77F8CE43-42A5-8F16-2732-7D5AAB163C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20216" y="3099041"/>
              <a:ext cx="86214" cy="511435"/>
            </a:xfrm>
            <a:prstGeom prst="moon">
              <a:avLst>
                <a:gd name="adj" fmla="val 19704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AutoShape 140">
              <a:extLst>
                <a:ext uri="{FF2B5EF4-FFF2-40B4-BE49-F238E27FC236}">
                  <a16:creationId xmlns:a16="http://schemas.microsoft.com/office/drawing/2014/main" id="{C86531EC-6A05-F3E6-F8D4-77FAFA7CA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72881" y="3152015"/>
              <a:ext cx="90620" cy="452637"/>
            </a:xfrm>
            <a:prstGeom prst="moon">
              <a:avLst>
                <a:gd name="adj" fmla="val 37500"/>
              </a:avLst>
            </a:prstGeom>
            <a:gradFill rotWithShape="1">
              <a:gsLst>
                <a:gs pos="0">
                  <a:srgbClr val="FF3300">
                    <a:gamma/>
                    <a:tint val="38039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tint val="38039"/>
                    <a:invGamma/>
                  </a:srgbClr>
                </a:gs>
              </a:gsLst>
              <a:lin ang="0" scaled="1"/>
            </a:gra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AutoShape 142">
              <a:extLst>
                <a:ext uri="{FF2B5EF4-FFF2-40B4-BE49-F238E27FC236}">
                  <a16:creationId xmlns:a16="http://schemas.microsoft.com/office/drawing/2014/main" id="{A1E1790F-A341-9E85-A54B-F5BD41CC4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548043" y="3125389"/>
              <a:ext cx="60413" cy="532514"/>
            </a:xfrm>
            <a:prstGeom prst="moon">
              <a:avLst>
                <a:gd name="adj" fmla="val 4167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1" name="Group 128">
              <a:extLst>
                <a:ext uri="{FF2B5EF4-FFF2-40B4-BE49-F238E27FC236}">
                  <a16:creationId xmlns:a16="http://schemas.microsoft.com/office/drawing/2014/main" id="{6264FF4A-C2F5-3717-BC26-CFF00FB49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482" y="2653156"/>
              <a:ext cx="785566" cy="1434095"/>
              <a:chOff x="4150" y="935"/>
              <a:chExt cx="1248" cy="2586"/>
            </a:xfrm>
          </p:grpSpPr>
          <p:sp>
            <p:nvSpPr>
              <p:cNvPr id="54" name="AutoShape 129">
                <a:extLst>
                  <a:ext uri="{FF2B5EF4-FFF2-40B4-BE49-F238E27FC236}">
                    <a16:creationId xmlns:a16="http://schemas.microsoft.com/office/drawing/2014/main" id="{A2468DD3-9CA3-031B-7FAA-EE9982AF7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" y="1175"/>
                <a:ext cx="672" cy="192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AutoShape 130">
                <a:extLst>
                  <a:ext uri="{FF2B5EF4-FFF2-40B4-BE49-F238E27FC236}">
                    <a16:creationId xmlns:a16="http://schemas.microsoft.com/office/drawing/2014/main" id="{E79D61A0-0DD9-E7C1-B37D-21F541B38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" y="1463"/>
                <a:ext cx="960" cy="288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AutoShape 131">
                <a:extLst>
                  <a:ext uri="{FF2B5EF4-FFF2-40B4-BE49-F238E27FC236}">
                    <a16:creationId xmlns:a16="http://schemas.microsoft.com/office/drawing/2014/main" id="{E3B6794F-6FA1-1BC3-33AA-5A3FEC132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799"/>
                <a:ext cx="1248" cy="432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AutoShape 132">
                <a:extLst>
                  <a:ext uri="{FF2B5EF4-FFF2-40B4-BE49-F238E27FC236}">
                    <a16:creationId xmlns:a16="http://schemas.microsoft.com/office/drawing/2014/main" id="{4B170FF7-AA16-C89F-C5D4-326AF9010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2279"/>
                <a:ext cx="1152" cy="384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AutoShape 133">
                <a:extLst>
                  <a:ext uri="{FF2B5EF4-FFF2-40B4-BE49-F238E27FC236}">
                    <a16:creationId xmlns:a16="http://schemas.microsoft.com/office/drawing/2014/main" id="{79577C1D-1424-2775-A959-E26DE0788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2759"/>
                <a:ext cx="1008" cy="288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AutoShape 134">
                <a:extLst>
                  <a:ext uri="{FF2B5EF4-FFF2-40B4-BE49-F238E27FC236}">
                    <a16:creationId xmlns:a16="http://schemas.microsoft.com/office/drawing/2014/main" id="{BA342E88-B9A5-3382-E65D-4B81B4CAF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3191"/>
                <a:ext cx="720" cy="24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135">
                <a:extLst>
                  <a:ext uri="{FF2B5EF4-FFF2-40B4-BE49-F238E27FC236}">
                    <a16:creationId xmlns:a16="http://schemas.microsoft.com/office/drawing/2014/main" id="{E65B3315-A79C-B0E9-3E19-3C95B71D1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4" y="1079"/>
                <a:ext cx="192" cy="192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136">
                <a:extLst>
                  <a:ext uri="{FF2B5EF4-FFF2-40B4-BE49-F238E27FC236}">
                    <a16:creationId xmlns:a16="http://schemas.microsoft.com/office/drawing/2014/main" id="{B5E6F8F8-2745-E0E9-EEE4-BBFBF1CFA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935"/>
                <a:ext cx="182" cy="217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AutoShape 137">
                <a:extLst>
                  <a:ext uri="{FF2B5EF4-FFF2-40B4-BE49-F238E27FC236}">
                    <a16:creationId xmlns:a16="http://schemas.microsoft.com/office/drawing/2014/main" id="{9D9EF722-2E02-DE87-1569-527150071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50" y="1055"/>
                <a:ext cx="48" cy="576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AutoShape 138">
                <a:extLst>
                  <a:ext uri="{FF2B5EF4-FFF2-40B4-BE49-F238E27FC236}">
                    <a16:creationId xmlns:a16="http://schemas.microsoft.com/office/drawing/2014/main" id="{62865787-BFE8-6688-177B-6424ECBD5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50" y="1343"/>
                <a:ext cx="48" cy="768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12" name="AutoShape 139">
                <a:extLst>
                  <a:ext uri="{FF2B5EF4-FFF2-40B4-BE49-F238E27FC236}">
                    <a16:creationId xmlns:a16="http://schemas.microsoft.com/office/drawing/2014/main" id="{B3A8F5D7-22B8-D063-40FF-A61E8C2CD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24" y="2175"/>
                <a:ext cx="137" cy="922"/>
              </a:xfrm>
              <a:prstGeom prst="moon">
                <a:avLst>
                  <a:gd name="adj" fmla="val 1970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13" name="AutoShape 140">
                <a:extLst>
                  <a:ext uri="{FF2B5EF4-FFF2-40B4-BE49-F238E27FC236}">
                    <a16:creationId xmlns:a16="http://schemas.microsoft.com/office/drawing/2014/main" id="{A8CC74AD-27A4-D3D5-C281-9E56BAE53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78" y="2633"/>
                <a:ext cx="144" cy="816"/>
              </a:xfrm>
              <a:prstGeom prst="moon">
                <a:avLst>
                  <a:gd name="adj" fmla="val 37500"/>
                </a:avLst>
              </a:prstGeom>
              <a:gradFill rotWithShape="1">
                <a:gsLst>
                  <a:gs pos="0">
                    <a:srgbClr val="FF3300">
                      <a:gamma/>
                      <a:tint val="38039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8039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15" name="AutoShape 141">
                <a:extLst>
                  <a:ext uri="{FF2B5EF4-FFF2-40B4-BE49-F238E27FC236}">
                    <a16:creationId xmlns:a16="http://schemas.microsoft.com/office/drawing/2014/main" id="{50CAB25D-FC78-83C3-AE7F-C3425017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66" y="3084"/>
                <a:ext cx="186" cy="688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16" name="AutoShape 142">
                <a:extLst>
                  <a:ext uri="{FF2B5EF4-FFF2-40B4-BE49-F238E27FC236}">
                    <a16:creationId xmlns:a16="http://schemas.microsoft.com/office/drawing/2014/main" id="{176D3667-93BA-1366-70A8-D975337B2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78" y="1703"/>
                <a:ext cx="96" cy="960"/>
              </a:xfrm>
              <a:prstGeom prst="moon">
                <a:avLst>
                  <a:gd name="adj" fmla="val 4167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2" name="AutoShape 132">
              <a:extLst>
                <a:ext uri="{FF2B5EF4-FFF2-40B4-BE49-F238E27FC236}">
                  <a16:creationId xmlns:a16="http://schemas.microsoft.com/office/drawing/2014/main" id="{C53EECF3-DD2C-9E00-638C-F4D2FF0D3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962" y="3037751"/>
              <a:ext cx="582574" cy="411911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AutoShape 132">
              <a:extLst>
                <a:ext uri="{FF2B5EF4-FFF2-40B4-BE49-F238E27FC236}">
                  <a16:creationId xmlns:a16="http://schemas.microsoft.com/office/drawing/2014/main" id="{0F0E4A97-AAEA-6BE9-9223-272A5EB4A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461" y="3082224"/>
              <a:ext cx="632035" cy="493957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AutoShape 132">
              <a:extLst>
                <a:ext uri="{FF2B5EF4-FFF2-40B4-BE49-F238E27FC236}">
                  <a16:creationId xmlns:a16="http://schemas.microsoft.com/office/drawing/2014/main" id="{E2705973-6F55-0481-A3CA-A8E2EC314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746" y="3174183"/>
              <a:ext cx="637853" cy="537544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6F628A72-B229-8C19-7DB8-2C02B5607A4D}"/>
                </a:ext>
              </a:extLst>
            </p:cNvPr>
            <p:cNvGrpSpPr/>
            <p:nvPr/>
          </p:nvGrpSpPr>
          <p:grpSpPr>
            <a:xfrm>
              <a:off x="5084532" y="3768478"/>
              <a:ext cx="453212" cy="183006"/>
              <a:chOff x="4247781" y="6324402"/>
              <a:chExt cx="741856" cy="339932"/>
            </a:xfrm>
          </p:grpSpPr>
          <p:sp>
            <p:nvSpPr>
              <p:cNvPr id="52" name="AutoShape 134">
                <a:extLst>
                  <a:ext uri="{FF2B5EF4-FFF2-40B4-BE49-F238E27FC236}">
                    <a16:creationId xmlns:a16="http://schemas.microsoft.com/office/drawing/2014/main" id="{DBD7DFD3-C89E-8D28-673B-C619F9BE7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7781" y="6324402"/>
                <a:ext cx="741856" cy="247223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B4010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AutoShape 141">
                <a:extLst>
                  <a:ext uri="{FF2B5EF4-FFF2-40B4-BE49-F238E27FC236}">
                    <a16:creationId xmlns:a16="http://schemas.microsoft.com/office/drawing/2014/main" id="{68E31E20-B444-F675-51F8-6A7410F03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2183" y="6214093"/>
                <a:ext cx="191598" cy="708884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 cmpd="sng">
                <a:solidFill>
                  <a:srgbClr val="B4010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A1F86764-1F4B-E813-EDD6-5E045D229F53}"/>
                </a:ext>
              </a:extLst>
            </p:cNvPr>
            <p:cNvGrpSpPr/>
            <p:nvPr/>
          </p:nvGrpSpPr>
          <p:grpSpPr>
            <a:xfrm>
              <a:off x="4997247" y="2653157"/>
              <a:ext cx="422997" cy="239571"/>
              <a:chOff x="4297238" y="4000504"/>
              <a:chExt cx="692399" cy="445002"/>
            </a:xfrm>
          </p:grpSpPr>
          <p:sp>
            <p:nvSpPr>
              <p:cNvPr id="48" name="AutoShape 129">
                <a:extLst>
                  <a:ext uri="{FF2B5EF4-FFF2-40B4-BE49-F238E27FC236}">
                    <a16:creationId xmlns:a16="http://schemas.microsoft.com/office/drawing/2014/main" id="{D6948F5D-ADF5-1037-008C-6581B09BE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238" y="4247727"/>
                <a:ext cx="692399" cy="19777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35">
                <a:extLst>
                  <a:ext uri="{FF2B5EF4-FFF2-40B4-BE49-F238E27FC236}">
                    <a16:creationId xmlns:a16="http://schemas.microsoft.com/office/drawing/2014/main" id="{D2E05939-25D5-3CAD-2909-300A63254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438" y="4148838"/>
                <a:ext cx="197828" cy="19777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36">
                <a:extLst>
                  <a:ext uri="{FF2B5EF4-FFF2-40B4-BE49-F238E27FC236}">
                    <a16:creationId xmlns:a16="http://schemas.microsoft.com/office/drawing/2014/main" id="{66B5DA26-CF60-854B-9C87-56E788C74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980" y="4000504"/>
                <a:ext cx="187525" cy="223531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AutoShape 137">
                <a:extLst>
                  <a:ext uri="{FF2B5EF4-FFF2-40B4-BE49-F238E27FC236}">
                    <a16:creationId xmlns:a16="http://schemas.microsoft.com/office/drawing/2014/main" id="{F43BAC1C-A0C7-DB10-F9C4-EA9AB6F55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18715" y="4124041"/>
                <a:ext cx="49445" cy="593484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13335" name="Picture 2" descr="Raggi X - Wikipedia">
            <a:extLst>
              <a:ext uri="{FF2B5EF4-FFF2-40B4-BE49-F238E27FC236}">
                <a16:creationId xmlns:a16="http://schemas.microsoft.com/office/drawing/2014/main" id="{AD42FDC3-8071-6A3B-7FA4-BDAE8D61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3740" y="792448"/>
            <a:ext cx="212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CasellaDiTesto 13335">
            <a:extLst>
              <a:ext uri="{FF2B5EF4-FFF2-40B4-BE49-F238E27FC236}">
                <a16:creationId xmlns:a16="http://schemas.microsoft.com/office/drawing/2014/main" id="{92B790FC-64D4-1910-4C5A-3AC5F012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057" y="1864417"/>
            <a:ext cx="2371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4000" dirty="0"/>
              <a:t>RX: 1895</a:t>
            </a:r>
          </a:p>
        </p:txBody>
      </p:sp>
      <p:sp>
        <p:nvSpPr>
          <p:cNvPr id="13337" name="CasellaDiTesto 13336">
            <a:extLst>
              <a:ext uri="{FF2B5EF4-FFF2-40B4-BE49-F238E27FC236}">
                <a16:creationId xmlns:a16="http://schemas.microsoft.com/office/drawing/2014/main" id="{F1DD51EF-60D0-EDAA-EE36-F818A6233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8" y="4853740"/>
            <a:ext cx="2371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4000" dirty="0"/>
              <a:t>TC: 1970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ECF44B3-6D46-56F1-5380-8E4DECDA13B1}"/>
              </a:ext>
            </a:extLst>
          </p:cNvPr>
          <p:cNvGrpSpPr>
            <a:grpSpLocks noChangeAspect="1"/>
          </p:cNvGrpSpPr>
          <p:nvPr/>
        </p:nvGrpSpPr>
        <p:grpSpPr>
          <a:xfrm>
            <a:off x="985656" y="2031553"/>
            <a:ext cx="3825113" cy="1354979"/>
            <a:chOff x="2010782" y="1795389"/>
            <a:chExt cx="5392275" cy="1919859"/>
          </a:xfrm>
        </p:grpSpPr>
        <p:pic>
          <p:nvPicPr>
            <p:cNvPr id="4" name="Immagine 3" descr="x11407038.jpg">
              <a:extLst>
                <a:ext uri="{FF2B5EF4-FFF2-40B4-BE49-F238E27FC236}">
                  <a16:creationId xmlns:a16="http://schemas.microsoft.com/office/drawing/2014/main" id="{EBE37397-4EA3-5F0C-5DD2-287A541F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0424" y="2098339"/>
              <a:ext cx="1354195" cy="1286003"/>
            </a:xfrm>
            <a:prstGeom prst="rect">
              <a:avLst/>
            </a:prstGeom>
          </p:spPr>
        </p:pic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2C2965F-BDA5-DDFF-B72E-2823B2E33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1914" y="2384441"/>
              <a:ext cx="1329838" cy="1051122"/>
              <a:chOff x="1344" y="1968"/>
              <a:chExt cx="1484" cy="1248"/>
            </a:xfrm>
          </p:grpSpPr>
          <p:sp>
            <p:nvSpPr>
              <p:cNvPr id="13397" name="Freeform 4">
                <a:extLst>
                  <a:ext uri="{FF2B5EF4-FFF2-40B4-BE49-F238E27FC236}">
                    <a16:creationId xmlns:a16="http://schemas.microsoft.com/office/drawing/2014/main" id="{65F349D6-EA43-E73A-453B-5FDF8EF4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592"/>
                <a:ext cx="1248" cy="48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8" name="Freeform 5">
                <a:extLst>
                  <a:ext uri="{FF2B5EF4-FFF2-40B4-BE49-F238E27FC236}">
                    <a16:creationId xmlns:a16="http://schemas.microsoft.com/office/drawing/2014/main" id="{13F0BB74-5902-9D49-4C35-16C2C8E346DF}"/>
                  </a:ext>
                </a:extLst>
              </p:cNvPr>
              <p:cNvSpPr>
                <a:spLocks/>
              </p:cNvSpPr>
              <p:nvPr/>
            </p:nvSpPr>
            <p:spPr bwMode="auto">
              <a:xfrm rot="-4640858">
                <a:off x="1974" y="2346"/>
                <a:ext cx="47" cy="1211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9" name="Freeform 6">
                <a:extLst>
                  <a:ext uri="{FF2B5EF4-FFF2-40B4-BE49-F238E27FC236}">
                    <a16:creationId xmlns:a16="http://schemas.microsoft.com/office/drawing/2014/main" id="{F0C5C6C6-DA36-6983-0865-97A280A1016B}"/>
                  </a:ext>
                </a:extLst>
              </p:cNvPr>
              <p:cNvSpPr>
                <a:spLocks/>
              </p:cNvSpPr>
              <p:nvPr/>
            </p:nvSpPr>
            <p:spPr bwMode="auto">
              <a:xfrm rot="4087729" flipV="1">
                <a:off x="2110" y="1490"/>
                <a:ext cx="48" cy="1388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00" name="Freeform 7">
                <a:extLst>
                  <a:ext uri="{FF2B5EF4-FFF2-40B4-BE49-F238E27FC236}">
                    <a16:creationId xmlns:a16="http://schemas.microsoft.com/office/drawing/2014/main" id="{D2BC47EC-0114-EE37-C5FF-8B5F73FD7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 flipV="1">
                <a:off x="1968" y="1488"/>
                <a:ext cx="48" cy="1008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01" name="Freeform 8">
                <a:extLst>
                  <a:ext uri="{FF2B5EF4-FFF2-40B4-BE49-F238E27FC236}">
                    <a16:creationId xmlns:a16="http://schemas.microsoft.com/office/drawing/2014/main" id="{549828B6-6BC0-0702-F912-0803412B7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736"/>
                <a:ext cx="1344" cy="48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02" name="Freeform 9">
                <a:extLst>
                  <a:ext uri="{FF2B5EF4-FFF2-40B4-BE49-F238E27FC236}">
                    <a16:creationId xmlns:a16="http://schemas.microsoft.com/office/drawing/2014/main" id="{EE87601F-97BF-5301-A870-B5F53F31EC7F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1392" y="3168"/>
                <a:ext cx="1296" cy="48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03" name="Freeform 10">
                <a:extLst>
                  <a:ext uri="{FF2B5EF4-FFF2-40B4-BE49-F238E27FC236}">
                    <a16:creationId xmlns:a16="http://schemas.microsoft.com/office/drawing/2014/main" id="{2D9C6512-3885-2AA6-D9AA-CFC6EF7E9126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922" flipV="1">
                <a:off x="1536" y="2352"/>
                <a:ext cx="1152" cy="48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FE29AEC3-71EB-7459-9F2A-739F0A97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3526" y="1795389"/>
              <a:ext cx="2099531" cy="1919859"/>
            </a:xfrm>
            <a:prstGeom prst="parallelogram">
              <a:avLst>
                <a:gd name="adj" fmla="val 0"/>
              </a:avLst>
            </a:prstGeom>
            <a:solidFill>
              <a:srgbClr val="BBE0E3"/>
            </a:solidFill>
            <a:ln w="9525">
              <a:solidFill>
                <a:srgbClr val="A70101"/>
              </a:solidFill>
              <a:miter lim="800000"/>
              <a:headEnd/>
              <a:tailEnd/>
            </a:ln>
            <a:effectLst/>
            <a:scene3d>
              <a:camera prst="perspectiveContrastingLeftFacing"/>
              <a:lightRig rig="threePt" dir="t"/>
            </a:scene3d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41">
              <a:extLst>
                <a:ext uri="{FF2B5EF4-FFF2-40B4-BE49-F238E27FC236}">
                  <a16:creationId xmlns:a16="http://schemas.microsoft.com/office/drawing/2014/main" id="{00238F16-FA3B-61E8-F9F1-AD0D874ACF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782" y="2465598"/>
              <a:ext cx="602039" cy="807649"/>
              <a:chOff x="2693" y="2525"/>
              <a:chExt cx="402" cy="606"/>
            </a:xfrm>
          </p:grpSpPr>
          <p:sp>
            <p:nvSpPr>
              <p:cNvPr id="13358" name="Freeform 42">
                <a:extLst>
                  <a:ext uri="{FF2B5EF4-FFF2-40B4-BE49-F238E27FC236}">
                    <a16:creationId xmlns:a16="http://schemas.microsoft.com/office/drawing/2014/main" id="{3635755C-0B7E-E81A-82A9-193C25CCD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525"/>
                <a:ext cx="273" cy="606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59" name="Freeform 43">
                <a:extLst>
                  <a:ext uri="{FF2B5EF4-FFF2-40B4-BE49-F238E27FC236}">
                    <a16:creationId xmlns:a16="http://schemas.microsoft.com/office/drawing/2014/main" id="{2F3EE75F-22FA-B4F2-9FF2-14AC1FBC2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530"/>
                <a:ext cx="232" cy="588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0" name="Freeform 44">
                <a:extLst>
                  <a:ext uri="{FF2B5EF4-FFF2-40B4-BE49-F238E27FC236}">
                    <a16:creationId xmlns:a16="http://schemas.microsoft.com/office/drawing/2014/main" id="{B9A8B0EE-19D5-B0E4-0943-915A459E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561"/>
                <a:ext cx="229" cy="175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1" name="Freeform 45">
                <a:extLst>
                  <a:ext uri="{FF2B5EF4-FFF2-40B4-BE49-F238E27FC236}">
                    <a16:creationId xmlns:a16="http://schemas.microsoft.com/office/drawing/2014/main" id="{07DD26DA-7365-062A-8F8E-CF9842BB6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953"/>
                <a:ext cx="72" cy="116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2" name="Freeform 46">
                <a:extLst>
                  <a:ext uri="{FF2B5EF4-FFF2-40B4-BE49-F238E27FC236}">
                    <a16:creationId xmlns:a16="http://schemas.microsoft.com/office/drawing/2014/main" id="{A90F90B0-B7E9-ED89-4C6E-0D1990FB4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2593"/>
                <a:ext cx="104" cy="285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3" name="Freeform 47">
                <a:extLst>
                  <a:ext uri="{FF2B5EF4-FFF2-40B4-BE49-F238E27FC236}">
                    <a16:creationId xmlns:a16="http://schemas.microsoft.com/office/drawing/2014/main" id="{FF649DDB-E8A9-D728-291B-547C3E54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034"/>
                <a:ext cx="91" cy="69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4" name="Freeform 48">
                <a:extLst>
                  <a:ext uri="{FF2B5EF4-FFF2-40B4-BE49-F238E27FC236}">
                    <a16:creationId xmlns:a16="http://schemas.microsoft.com/office/drawing/2014/main" id="{FEDFE407-9FD6-ED47-75AB-A2186EEC9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945"/>
                <a:ext cx="160" cy="119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5" name="Freeform 49">
                <a:extLst>
                  <a:ext uri="{FF2B5EF4-FFF2-40B4-BE49-F238E27FC236}">
                    <a16:creationId xmlns:a16="http://schemas.microsoft.com/office/drawing/2014/main" id="{0A4A973D-3018-72CA-68C1-859C25A71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582"/>
                <a:ext cx="253" cy="39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6" name="Freeform 50">
                <a:extLst>
                  <a:ext uri="{FF2B5EF4-FFF2-40B4-BE49-F238E27FC236}">
                    <a16:creationId xmlns:a16="http://schemas.microsoft.com/office/drawing/2014/main" id="{F67E7E1E-E890-4F55-1422-2148F2782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610"/>
                <a:ext cx="132" cy="289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7" name="Freeform 51">
                <a:extLst>
                  <a:ext uri="{FF2B5EF4-FFF2-40B4-BE49-F238E27FC236}">
                    <a16:creationId xmlns:a16="http://schemas.microsoft.com/office/drawing/2014/main" id="{636B9FBB-0E00-540D-3584-B5CF34C0F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2640"/>
                <a:ext cx="122" cy="108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8" name="Freeform 52">
                <a:extLst>
                  <a:ext uri="{FF2B5EF4-FFF2-40B4-BE49-F238E27FC236}">
                    <a16:creationId xmlns:a16="http://schemas.microsoft.com/office/drawing/2014/main" id="{70CB2473-5CE1-F178-9510-2AF3BA26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656"/>
                <a:ext cx="117" cy="300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69" name="Freeform 53">
                <a:extLst>
                  <a:ext uri="{FF2B5EF4-FFF2-40B4-BE49-F238E27FC236}">
                    <a16:creationId xmlns:a16="http://schemas.microsoft.com/office/drawing/2014/main" id="{EEE7EA1E-84C6-8C47-37AD-EF626238E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2773"/>
                <a:ext cx="93" cy="193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0" name="Freeform 54">
                <a:extLst>
                  <a:ext uri="{FF2B5EF4-FFF2-40B4-BE49-F238E27FC236}">
                    <a16:creationId xmlns:a16="http://schemas.microsoft.com/office/drawing/2014/main" id="{7D72E146-62B2-93BD-B542-B3EBC7704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2572"/>
                <a:ext cx="240" cy="224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1" name="Freeform 55">
                <a:extLst>
                  <a:ext uri="{FF2B5EF4-FFF2-40B4-BE49-F238E27FC236}">
                    <a16:creationId xmlns:a16="http://schemas.microsoft.com/office/drawing/2014/main" id="{61F4B81C-A97F-94F8-E368-B1D34B80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654"/>
                <a:ext cx="62" cy="288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2" name="Freeform 56">
                <a:extLst>
                  <a:ext uri="{FF2B5EF4-FFF2-40B4-BE49-F238E27FC236}">
                    <a16:creationId xmlns:a16="http://schemas.microsoft.com/office/drawing/2014/main" id="{224ADBDE-DEEC-2675-D2C6-72F04482D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968"/>
                <a:ext cx="98" cy="35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3" name="Freeform 57">
                <a:extLst>
                  <a:ext uri="{FF2B5EF4-FFF2-40B4-BE49-F238E27FC236}">
                    <a16:creationId xmlns:a16="http://schemas.microsoft.com/office/drawing/2014/main" id="{02021342-145C-65C3-DE0E-23EBDE9B6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992"/>
                <a:ext cx="86" cy="36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4" name="Freeform 58">
                <a:extLst>
                  <a:ext uri="{FF2B5EF4-FFF2-40B4-BE49-F238E27FC236}">
                    <a16:creationId xmlns:a16="http://schemas.microsoft.com/office/drawing/2014/main" id="{D0F9D087-A280-FE88-671D-5B8E85936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30"/>
                <a:ext cx="66" cy="25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5" name="Freeform 59">
                <a:extLst>
                  <a:ext uri="{FF2B5EF4-FFF2-40B4-BE49-F238E27FC236}">
                    <a16:creationId xmlns:a16="http://schemas.microsoft.com/office/drawing/2014/main" id="{7A1D5303-1EBD-8E8E-1092-D17AF5B98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056"/>
                <a:ext cx="41" cy="43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6" name="Freeform 60">
                <a:extLst>
                  <a:ext uri="{FF2B5EF4-FFF2-40B4-BE49-F238E27FC236}">
                    <a16:creationId xmlns:a16="http://schemas.microsoft.com/office/drawing/2014/main" id="{6117D700-88C7-2529-1D69-2DFC33E28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866"/>
                <a:ext cx="36" cy="89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7" name="Freeform 61">
                <a:extLst>
                  <a:ext uri="{FF2B5EF4-FFF2-40B4-BE49-F238E27FC236}">
                    <a16:creationId xmlns:a16="http://schemas.microsoft.com/office/drawing/2014/main" id="{44550CE8-A0D3-7C81-EBFF-9ED786F8A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986"/>
                <a:ext cx="55" cy="22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8" name="Freeform 62">
                <a:extLst>
                  <a:ext uri="{FF2B5EF4-FFF2-40B4-BE49-F238E27FC236}">
                    <a16:creationId xmlns:a16="http://schemas.microsoft.com/office/drawing/2014/main" id="{B534D37A-DED7-5A12-C3AD-08B66CA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3013"/>
                <a:ext cx="52" cy="2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79" name="Freeform 63">
                <a:extLst>
                  <a:ext uri="{FF2B5EF4-FFF2-40B4-BE49-F238E27FC236}">
                    <a16:creationId xmlns:a16="http://schemas.microsoft.com/office/drawing/2014/main" id="{8EF33952-DA96-AFA3-8B02-B6E8AF98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3034"/>
                <a:ext cx="31" cy="16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0" name="Freeform 64">
                <a:extLst>
                  <a:ext uri="{FF2B5EF4-FFF2-40B4-BE49-F238E27FC236}">
                    <a16:creationId xmlns:a16="http://schemas.microsoft.com/office/drawing/2014/main" id="{39983462-E9BE-8F6B-8F36-1B7EC2CC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03"/>
                <a:ext cx="194" cy="317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1" name="Freeform 65">
                <a:extLst>
                  <a:ext uri="{FF2B5EF4-FFF2-40B4-BE49-F238E27FC236}">
                    <a16:creationId xmlns:a16="http://schemas.microsoft.com/office/drawing/2014/main" id="{CB2D1652-5790-82E4-5EB6-266CD3277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" y="2753"/>
                <a:ext cx="99" cy="208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2" name="Freeform 66">
                <a:extLst>
                  <a:ext uri="{FF2B5EF4-FFF2-40B4-BE49-F238E27FC236}">
                    <a16:creationId xmlns:a16="http://schemas.microsoft.com/office/drawing/2014/main" id="{C659112C-9532-E3D7-91DB-1A05F2DC0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580"/>
                <a:ext cx="243" cy="368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3" name="Freeform 67">
                <a:extLst>
                  <a:ext uri="{FF2B5EF4-FFF2-40B4-BE49-F238E27FC236}">
                    <a16:creationId xmlns:a16="http://schemas.microsoft.com/office/drawing/2014/main" id="{3A197CC7-C173-7345-18F5-C4C94C063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921"/>
                <a:ext cx="150" cy="55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4" name="Freeform 68">
                <a:extLst>
                  <a:ext uri="{FF2B5EF4-FFF2-40B4-BE49-F238E27FC236}">
                    <a16:creationId xmlns:a16="http://schemas.microsoft.com/office/drawing/2014/main" id="{B467897B-7C79-B56E-DBFE-AD5E54FC7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2753"/>
                <a:ext cx="41" cy="224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5" name="Freeform 69">
                <a:extLst>
                  <a:ext uri="{FF2B5EF4-FFF2-40B4-BE49-F238E27FC236}">
                    <a16:creationId xmlns:a16="http://schemas.microsoft.com/office/drawing/2014/main" id="{52A481B6-903E-4A08-1D27-0199DB65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2731"/>
                <a:ext cx="45" cy="243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6" name="Freeform 70">
                <a:extLst>
                  <a:ext uri="{FF2B5EF4-FFF2-40B4-BE49-F238E27FC236}">
                    <a16:creationId xmlns:a16="http://schemas.microsoft.com/office/drawing/2014/main" id="{462EB3DB-1895-AD7C-5042-05B57AFA2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715"/>
                <a:ext cx="30" cy="47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7" name="Freeform 71">
                <a:extLst>
                  <a:ext uri="{FF2B5EF4-FFF2-40B4-BE49-F238E27FC236}">
                    <a16:creationId xmlns:a16="http://schemas.microsoft.com/office/drawing/2014/main" id="{D39EFD3A-C53D-E31C-96F2-C1A2AB269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2689"/>
                <a:ext cx="9" cy="73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8" name="Freeform 72">
                <a:extLst>
                  <a:ext uri="{FF2B5EF4-FFF2-40B4-BE49-F238E27FC236}">
                    <a16:creationId xmlns:a16="http://schemas.microsoft.com/office/drawing/2014/main" id="{00AE0DA4-2AAE-F5FB-5D35-420E9F189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724"/>
                <a:ext cx="54" cy="43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89" name="Freeform 73">
                <a:extLst>
                  <a:ext uri="{FF2B5EF4-FFF2-40B4-BE49-F238E27FC236}">
                    <a16:creationId xmlns:a16="http://schemas.microsoft.com/office/drawing/2014/main" id="{E144BEB1-575A-5A2A-79B3-FEEA0CCFD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676"/>
                <a:ext cx="133" cy="73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0" name="Freeform 74">
                <a:extLst>
                  <a:ext uri="{FF2B5EF4-FFF2-40B4-BE49-F238E27FC236}">
                    <a16:creationId xmlns:a16="http://schemas.microsoft.com/office/drawing/2014/main" id="{2CA54EE8-FE10-AD30-CF33-F958BD3C6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937"/>
                <a:ext cx="163" cy="127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1" name="Freeform 75">
                <a:extLst>
                  <a:ext uri="{FF2B5EF4-FFF2-40B4-BE49-F238E27FC236}">
                    <a16:creationId xmlns:a16="http://schemas.microsoft.com/office/drawing/2014/main" id="{C47F5E25-D4E9-07A1-D91F-B7F95A21C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995"/>
                <a:ext cx="52" cy="38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2" name="Freeform 76">
                <a:extLst>
                  <a:ext uri="{FF2B5EF4-FFF2-40B4-BE49-F238E27FC236}">
                    <a16:creationId xmlns:a16="http://schemas.microsoft.com/office/drawing/2014/main" id="{3264677C-61F0-1567-45DC-D8840EE2D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975"/>
                <a:ext cx="49" cy="35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3" name="Freeform 77">
                <a:extLst>
                  <a:ext uri="{FF2B5EF4-FFF2-40B4-BE49-F238E27FC236}">
                    <a16:creationId xmlns:a16="http://schemas.microsoft.com/office/drawing/2014/main" id="{FC8FCD32-EE01-E8FA-3EF3-0B9D7B86F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034"/>
                <a:ext cx="101" cy="69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4" name="Freeform 78">
                <a:extLst>
                  <a:ext uri="{FF2B5EF4-FFF2-40B4-BE49-F238E27FC236}">
                    <a16:creationId xmlns:a16="http://schemas.microsoft.com/office/drawing/2014/main" id="{5752F744-7076-FC77-08A3-DB5A729F3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90"/>
                <a:ext cx="34" cy="28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5" name="Freeform 79">
                <a:extLst>
                  <a:ext uri="{FF2B5EF4-FFF2-40B4-BE49-F238E27FC236}">
                    <a16:creationId xmlns:a16="http://schemas.microsoft.com/office/drawing/2014/main" id="{4E37CF7E-DFFE-1B9C-2194-9EFB4B2FB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010"/>
                <a:ext cx="41" cy="24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96" name="Freeform 80">
                <a:extLst>
                  <a:ext uri="{FF2B5EF4-FFF2-40B4-BE49-F238E27FC236}">
                    <a16:creationId xmlns:a16="http://schemas.microsoft.com/office/drawing/2014/main" id="{4945C006-FDAF-C392-A674-D68C3216A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981"/>
                <a:ext cx="68" cy="40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" name="Group 82">
              <a:extLst>
                <a:ext uri="{FF2B5EF4-FFF2-40B4-BE49-F238E27FC236}">
                  <a16:creationId xmlns:a16="http://schemas.microsoft.com/office/drawing/2014/main" id="{4DF30584-83D5-AAD4-398C-6FD844C2A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447" y="2072067"/>
              <a:ext cx="1199951" cy="1218266"/>
              <a:chOff x="3787" y="1551"/>
              <a:chExt cx="1211" cy="1513"/>
            </a:xfrm>
          </p:grpSpPr>
          <p:sp>
            <p:nvSpPr>
              <p:cNvPr id="18" name="Freeform 83">
                <a:extLst>
                  <a:ext uri="{FF2B5EF4-FFF2-40B4-BE49-F238E27FC236}">
                    <a16:creationId xmlns:a16="http://schemas.microsoft.com/office/drawing/2014/main" id="{C196DF41-1992-8161-EBA6-4DFBBE5C0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1551"/>
                <a:ext cx="392" cy="294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84">
                <a:extLst>
                  <a:ext uri="{FF2B5EF4-FFF2-40B4-BE49-F238E27FC236}">
                    <a16:creationId xmlns:a16="http://schemas.microsoft.com/office/drawing/2014/main" id="{1A06EF85-E189-EFA4-E979-D225452C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" y="1888"/>
                <a:ext cx="1211" cy="1176"/>
              </a:xfrm>
              <a:custGeom>
                <a:avLst/>
                <a:gdLst/>
                <a:ahLst/>
                <a:cxnLst>
                  <a:cxn ang="0">
                    <a:pos x="1111" y="128"/>
                  </a:cxn>
                  <a:cxn ang="0">
                    <a:pos x="1194" y="60"/>
                  </a:cxn>
                  <a:cxn ang="0">
                    <a:pos x="1312" y="11"/>
                  </a:cxn>
                  <a:cxn ang="0">
                    <a:pos x="1444" y="3"/>
                  </a:cxn>
                  <a:cxn ang="0">
                    <a:pos x="1574" y="34"/>
                  </a:cxn>
                  <a:cxn ang="0">
                    <a:pos x="1691" y="96"/>
                  </a:cxn>
                  <a:cxn ang="0">
                    <a:pos x="1775" y="167"/>
                  </a:cxn>
                  <a:cxn ang="0">
                    <a:pos x="1845" y="237"/>
                  </a:cxn>
                  <a:cxn ang="0">
                    <a:pos x="1903" y="317"/>
                  </a:cxn>
                  <a:cxn ang="0">
                    <a:pos x="1940" y="409"/>
                  </a:cxn>
                  <a:cxn ang="0">
                    <a:pos x="1954" y="551"/>
                  </a:cxn>
                  <a:cxn ang="0">
                    <a:pos x="1922" y="709"/>
                  </a:cxn>
                  <a:cxn ang="0">
                    <a:pos x="1829" y="838"/>
                  </a:cxn>
                  <a:cxn ang="0">
                    <a:pos x="1743" y="914"/>
                  </a:cxn>
                  <a:cxn ang="0">
                    <a:pos x="1682" y="998"/>
                  </a:cxn>
                  <a:cxn ang="0">
                    <a:pos x="1647" y="1100"/>
                  </a:cxn>
                  <a:cxn ang="0">
                    <a:pos x="1613" y="1207"/>
                  </a:cxn>
                  <a:cxn ang="0">
                    <a:pos x="1555" y="1332"/>
                  </a:cxn>
                  <a:cxn ang="0">
                    <a:pos x="1473" y="1449"/>
                  </a:cxn>
                  <a:cxn ang="0">
                    <a:pos x="1393" y="1514"/>
                  </a:cxn>
                  <a:cxn ang="0">
                    <a:pos x="1311" y="1558"/>
                  </a:cxn>
                  <a:cxn ang="0">
                    <a:pos x="1236" y="1580"/>
                  </a:cxn>
                  <a:cxn ang="0">
                    <a:pos x="1166" y="1586"/>
                  </a:cxn>
                  <a:cxn ang="0">
                    <a:pos x="1096" y="1576"/>
                  </a:cxn>
                  <a:cxn ang="0">
                    <a:pos x="1025" y="1558"/>
                  </a:cxn>
                  <a:cxn ang="0">
                    <a:pos x="971" y="1583"/>
                  </a:cxn>
                  <a:cxn ang="0">
                    <a:pos x="923" y="1626"/>
                  </a:cxn>
                  <a:cxn ang="0">
                    <a:pos x="873" y="1653"/>
                  </a:cxn>
                  <a:cxn ang="0">
                    <a:pos x="819" y="1667"/>
                  </a:cxn>
                  <a:cxn ang="0">
                    <a:pos x="764" y="1668"/>
                  </a:cxn>
                  <a:cxn ang="0">
                    <a:pos x="712" y="1656"/>
                  </a:cxn>
                  <a:cxn ang="0">
                    <a:pos x="658" y="1613"/>
                  </a:cxn>
                  <a:cxn ang="0">
                    <a:pos x="612" y="1552"/>
                  </a:cxn>
                  <a:cxn ang="0">
                    <a:pos x="530" y="1442"/>
                  </a:cxn>
                  <a:cxn ang="0">
                    <a:pos x="403" y="1355"/>
                  </a:cxn>
                  <a:cxn ang="0">
                    <a:pos x="269" y="1276"/>
                  </a:cxn>
                  <a:cxn ang="0">
                    <a:pos x="153" y="1170"/>
                  </a:cxn>
                  <a:cxn ang="0">
                    <a:pos x="50" y="998"/>
                  </a:cxn>
                  <a:cxn ang="0">
                    <a:pos x="0" y="789"/>
                  </a:cxn>
                  <a:cxn ang="0">
                    <a:pos x="19" y="638"/>
                  </a:cxn>
                  <a:cxn ang="0">
                    <a:pos x="70" y="511"/>
                  </a:cxn>
                  <a:cxn ang="0">
                    <a:pos x="122" y="410"/>
                  </a:cxn>
                  <a:cxn ang="0">
                    <a:pos x="191" y="328"/>
                  </a:cxn>
                  <a:cxn ang="0">
                    <a:pos x="280" y="256"/>
                  </a:cxn>
                  <a:cxn ang="0">
                    <a:pos x="378" y="203"/>
                  </a:cxn>
                  <a:cxn ang="0">
                    <a:pos x="484" y="167"/>
                  </a:cxn>
                  <a:cxn ang="0">
                    <a:pos x="595" y="146"/>
                  </a:cxn>
                  <a:cxn ang="0">
                    <a:pos x="680" y="141"/>
                  </a:cxn>
                  <a:cxn ang="0">
                    <a:pos x="755" y="143"/>
                  </a:cxn>
                  <a:cxn ang="0">
                    <a:pos x="829" y="149"/>
                  </a:cxn>
                  <a:cxn ang="0">
                    <a:pos x="901" y="158"/>
                  </a:cxn>
                </a:cxnLst>
                <a:rect l="0" t="0" r="r" b="b"/>
                <a:pathLst>
                  <a:path w="1955" h="1669">
                    <a:moveTo>
                      <a:pt x="1044" y="156"/>
                    </a:moveTo>
                    <a:lnTo>
                      <a:pt x="1068" y="152"/>
                    </a:lnTo>
                    <a:lnTo>
                      <a:pt x="1091" y="142"/>
                    </a:lnTo>
                    <a:lnTo>
                      <a:pt x="1111" y="128"/>
                    </a:lnTo>
                    <a:lnTo>
                      <a:pt x="1131" y="111"/>
                    </a:lnTo>
                    <a:lnTo>
                      <a:pt x="1151" y="93"/>
                    </a:lnTo>
                    <a:lnTo>
                      <a:pt x="1171" y="77"/>
                    </a:lnTo>
                    <a:lnTo>
                      <a:pt x="1194" y="60"/>
                    </a:lnTo>
                    <a:lnTo>
                      <a:pt x="1217" y="47"/>
                    </a:lnTo>
                    <a:lnTo>
                      <a:pt x="1248" y="31"/>
                    </a:lnTo>
                    <a:lnTo>
                      <a:pt x="1280" y="19"/>
                    </a:lnTo>
                    <a:lnTo>
                      <a:pt x="1312" y="11"/>
                    </a:lnTo>
                    <a:lnTo>
                      <a:pt x="1344" y="4"/>
                    </a:lnTo>
                    <a:lnTo>
                      <a:pt x="1377" y="2"/>
                    </a:lnTo>
                    <a:lnTo>
                      <a:pt x="1411" y="0"/>
                    </a:lnTo>
                    <a:lnTo>
                      <a:pt x="1444" y="3"/>
                    </a:lnTo>
                    <a:lnTo>
                      <a:pt x="1478" y="6"/>
                    </a:lnTo>
                    <a:lnTo>
                      <a:pt x="1511" y="14"/>
                    </a:lnTo>
                    <a:lnTo>
                      <a:pt x="1543" y="22"/>
                    </a:lnTo>
                    <a:lnTo>
                      <a:pt x="1574" y="34"/>
                    </a:lnTo>
                    <a:lnTo>
                      <a:pt x="1605" y="47"/>
                    </a:lnTo>
                    <a:lnTo>
                      <a:pt x="1635" y="61"/>
                    </a:lnTo>
                    <a:lnTo>
                      <a:pt x="1663" y="78"/>
                    </a:lnTo>
                    <a:lnTo>
                      <a:pt x="1691" y="96"/>
                    </a:lnTo>
                    <a:lnTo>
                      <a:pt x="1717" y="116"/>
                    </a:lnTo>
                    <a:lnTo>
                      <a:pt x="1737" y="133"/>
                    </a:lnTo>
                    <a:lnTo>
                      <a:pt x="1756" y="149"/>
                    </a:lnTo>
                    <a:lnTo>
                      <a:pt x="1775" y="167"/>
                    </a:lnTo>
                    <a:lnTo>
                      <a:pt x="1794" y="184"/>
                    </a:lnTo>
                    <a:lnTo>
                      <a:pt x="1812" y="202"/>
                    </a:lnTo>
                    <a:lnTo>
                      <a:pt x="1829" y="219"/>
                    </a:lnTo>
                    <a:lnTo>
                      <a:pt x="1845" y="237"/>
                    </a:lnTo>
                    <a:lnTo>
                      <a:pt x="1861" y="256"/>
                    </a:lnTo>
                    <a:lnTo>
                      <a:pt x="1876" y="275"/>
                    </a:lnTo>
                    <a:lnTo>
                      <a:pt x="1890" y="296"/>
                    </a:lnTo>
                    <a:lnTo>
                      <a:pt x="1903" y="317"/>
                    </a:lnTo>
                    <a:lnTo>
                      <a:pt x="1913" y="338"/>
                    </a:lnTo>
                    <a:lnTo>
                      <a:pt x="1924" y="361"/>
                    </a:lnTo>
                    <a:lnTo>
                      <a:pt x="1932" y="384"/>
                    </a:lnTo>
                    <a:lnTo>
                      <a:pt x="1940" y="409"/>
                    </a:lnTo>
                    <a:lnTo>
                      <a:pt x="1944" y="434"/>
                    </a:lnTo>
                    <a:lnTo>
                      <a:pt x="1953" y="470"/>
                    </a:lnTo>
                    <a:lnTo>
                      <a:pt x="1955" y="511"/>
                    </a:lnTo>
                    <a:lnTo>
                      <a:pt x="1954" y="551"/>
                    </a:lnTo>
                    <a:lnTo>
                      <a:pt x="1954" y="592"/>
                    </a:lnTo>
                    <a:lnTo>
                      <a:pt x="1947" y="632"/>
                    </a:lnTo>
                    <a:lnTo>
                      <a:pt x="1936" y="672"/>
                    </a:lnTo>
                    <a:lnTo>
                      <a:pt x="1922" y="709"/>
                    </a:lnTo>
                    <a:lnTo>
                      <a:pt x="1904" y="744"/>
                    </a:lnTo>
                    <a:lnTo>
                      <a:pt x="1881" y="778"/>
                    </a:lnTo>
                    <a:lnTo>
                      <a:pt x="1856" y="810"/>
                    </a:lnTo>
                    <a:lnTo>
                      <a:pt x="1829" y="838"/>
                    </a:lnTo>
                    <a:lnTo>
                      <a:pt x="1799" y="864"/>
                    </a:lnTo>
                    <a:lnTo>
                      <a:pt x="1780" y="880"/>
                    </a:lnTo>
                    <a:lnTo>
                      <a:pt x="1761" y="897"/>
                    </a:lnTo>
                    <a:lnTo>
                      <a:pt x="1743" y="914"/>
                    </a:lnTo>
                    <a:lnTo>
                      <a:pt x="1726" y="933"/>
                    </a:lnTo>
                    <a:lnTo>
                      <a:pt x="1710" y="954"/>
                    </a:lnTo>
                    <a:lnTo>
                      <a:pt x="1695" y="975"/>
                    </a:lnTo>
                    <a:lnTo>
                      <a:pt x="1682" y="998"/>
                    </a:lnTo>
                    <a:lnTo>
                      <a:pt x="1670" y="1020"/>
                    </a:lnTo>
                    <a:lnTo>
                      <a:pt x="1662" y="1046"/>
                    </a:lnTo>
                    <a:lnTo>
                      <a:pt x="1655" y="1074"/>
                    </a:lnTo>
                    <a:lnTo>
                      <a:pt x="1647" y="1100"/>
                    </a:lnTo>
                    <a:lnTo>
                      <a:pt x="1639" y="1127"/>
                    </a:lnTo>
                    <a:lnTo>
                      <a:pt x="1631" y="1154"/>
                    </a:lnTo>
                    <a:lnTo>
                      <a:pt x="1623" y="1181"/>
                    </a:lnTo>
                    <a:lnTo>
                      <a:pt x="1613" y="1207"/>
                    </a:lnTo>
                    <a:lnTo>
                      <a:pt x="1604" y="1233"/>
                    </a:lnTo>
                    <a:lnTo>
                      <a:pt x="1588" y="1267"/>
                    </a:lnTo>
                    <a:lnTo>
                      <a:pt x="1572" y="1300"/>
                    </a:lnTo>
                    <a:lnTo>
                      <a:pt x="1555" y="1332"/>
                    </a:lnTo>
                    <a:lnTo>
                      <a:pt x="1537" y="1363"/>
                    </a:lnTo>
                    <a:lnTo>
                      <a:pt x="1518" y="1394"/>
                    </a:lnTo>
                    <a:lnTo>
                      <a:pt x="1497" y="1423"/>
                    </a:lnTo>
                    <a:lnTo>
                      <a:pt x="1473" y="1449"/>
                    </a:lnTo>
                    <a:lnTo>
                      <a:pt x="1447" y="1473"/>
                    </a:lnTo>
                    <a:lnTo>
                      <a:pt x="1430" y="1487"/>
                    </a:lnTo>
                    <a:lnTo>
                      <a:pt x="1412" y="1501"/>
                    </a:lnTo>
                    <a:lnTo>
                      <a:pt x="1393" y="1514"/>
                    </a:lnTo>
                    <a:lnTo>
                      <a:pt x="1374" y="1527"/>
                    </a:lnTo>
                    <a:lnTo>
                      <a:pt x="1354" y="1539"/>
                    </a:lnTo>
                    <a:lnTo>
                      <a:pt x="1332" y="1549"/>
                    </a:lnTo>
                    <a:lnTo>
                      <a:pt x="1311" y="1558"/>
                    </a:lnTo>
                    <a:lnTo>
                      <a:pt x="1288" y="1564"/>
                    </a:lnTo>
                    <a:lnTo>
                      <a:pt x="1270" y="1571"/>
                    </a:lnTo>
                    <a:lnTo>
                      <a:pt x="1254" y="1576"/>
                    </a:lnTo>
                    <a:lnTo>
                      <a:pt x="1236" y="1580"/>
                    </a:lnTo>
                    <a:lnTo>
                      <a:pt x="1218" y="1583"/>
                    </a:lnTo>
                    <a:lnTo>
                      <a:pt x="1201" y="1584"/>
                    </a:lnTo>
                    <a:lnTo>
                      <a:pt x="1183" y="1586"/>
                    </a:lnTo>
                    <a:lnTo>
                      <a:pt x="1166" y="1586"/>
                    </a:lnTo>
                    <a:lnTo>
                      <a:pt x="1149" y="1584"/>
                    </a:lnTo>
                    <a:lnTo>
                      <a:pt x="1131" y="1582"/>
                    </a:lnTo>
                    <a:lnTo>
                      <a:pt x="1113" y="1580"/>
                    </a:lnTo>
                    <a:lnTo>
                      <a:pt x="1096" y="1576"/>
                    </a:lnTo>
                    <a:lnTo>
                      <a:pt x="1079" y="1573"/>
                    </a:lnTo>
                    <a:lnTo>
                      <a:pt x="1061" y="1568"/>
                    </a:lnTo>
                    <a:lnTo>
                      <a:pt x="1043" y="1563"/>
                    </a:lnTo>
                    <a:lnTo>
                      <a:pt x="1025" y="1558"/>
                    </a:lnTo>
                    <a:lnTo>
                      <a:pt x="1007" y="1552"/>
                    </a:lnTo>
                    <a:lnTo>
                      <a:pt x="994" y="1562"/>
                    </a:lnTo>
                    <a:lnTo>
                      <a:pt x="982" y="1573"/>
                    </a:lnTo>
                    <a:lnTo>
                      <a:pt x="971" y="1583"/>
                    </a:lnTo>
                    <a:lnTo>
                      <a:pt x="960" y="1595"/>
                    </a:lnTo>
                    <a:lnTo>
                      <a:pt x="948" y="1606"/>
                    </a:lnTo>
                    <a:lnTo>
                      <a:pt x="936" y="1617"/>
                    </a:lnTo>
                    <a:lnTo>
                      <a:pt x="923" y="1626"/>
                    </a:lnTo>
                    <a:lnTo>
                      <a:pt x="908" y="1636"/>
                    </a:lnTo>
                    <a:lnTo>
                      <a:pt x="896" y="1642"/>
                    </a:lnTo>
                    <a:lnTo>
                      <a:pt x="884" y="1647"/>
                    </a:lnTo>
                    <a:lnTo>
                      <a:pt x="873" y="1653"/>
                    </a:lnTo>
                    <a:lnTo>
                      <a:pt x="859" y="1657"/>
                    </a:lnTo>
                    <a:lnTo>
                      <a:pt x="846" y="1662"/>
                    </a:lnTo>
                    <a:lnTo>
                      <a:pt x="832" y="1664"/>
                    </a:lnTo>
                    <a:lnTo>
                      <a:pt x="819" y="1667"/>
                    </a:lnTo>
                    <a:lnTo>
                      <a:pt x="805" y="1668"/>
                    </a:lnTo>
                    <a:lnTo>
                      <a:pt x="792" y="1669"/>
                    </a:lnTo>
                    <a:lnTo>
                      <a:pt x="777" y="1669"/>
                    </a:lnTo>
                    <a:lnTo>
                      <a:pt x="764" y="1668"/>
                    </a:lnTo>
                    <a:lnTo>
                      <a:pt x="750" y="1667"/>
                    </a:lnTo>
                    <a:lnTo>
                      <a:pt x="737" y="1663"/>
                    </a:lnTo>
                    <a:lnTo>
                      <a:pt x="724" y="1659"/>
                    </a:lnTo>
                    <a:lnTo>
                      <a:pt x="712" y="1656"/>
                    </a:lnTo>
                    <a:lnTo>
                      <a:pt x="700" y="1650"/>
                    </a:lnTo>
                    <a:lnTo>
                      <a:pt x="686" y="1639"/>
                    </a:lnTo>
                    <a:lnTo>
                      <a:pt x="671" y="1627"/>
                    </a:lnTo>
                    <a:lnTo>
                      <a:pt x="658" y="1613"/>
                    </a:lnTo>
                    <a:lnTo>
                      <a:pt x="645" y="1599"/>
                    </a:lnTo>
                    <a:lnTo>
                      <a:pt x="633" y="1583"/>
                    </a:lnTo>
                    <a:lnTo>
                      <a:pt x="623" y="1568"/>
                    </a:lnTo>
                    <a:lnTo>
                      <a:pt x="612" y="1552"/>
                    </a:lnTo>
                    <a:lnTo>
                      <a:pt x="602" y="1537"/>
                    </a:lnTo>
                    <a:lnTo>
                      <a:pt x="581" y="1501"/>
                    </a:lnTo>
                    <a:lnTo>
                      <a:pt x="557" y="1470"/>
                    </a:lnTo>
                    <a:lnTo>
                      <a:pt x="530" y="1442"/>
                    </a:lnTo>
                    <a:lnTo>
                      <a:pt x="501" y="1417"/>
                    </a:lnTo>
                    <a:lnTo>
                      <a:pt x="470" y="1394"/>
                    </a:lnTo>
                    <a:lnTo>
                      <a:pt x="437" y="1374"/>
                    </a:lnTo>
                    <a:lnTo>
                      <a:pt x="403" y="1355"/>
                    </a:lnTo>
                    <a:lnTo>
                      <a:pt x="369" y="1336"/>
                    </a:lnTo>
                    <a:lnTo>
                      <a:pt x="336" y="1317"/>
                    </a:lnTo>
                    <a:lnTo>
                      <a:pt x="301" y="1296"/>
                    </a:lnTo>
                    <a:lnTo>
                      <a:pt x="269" y="1276"/>
                    </a:lnTo>
                    <a:lnTo>
                      <a:pt x="237" y="1254"/>
                    </a:lnTo>
                    <a:lnTo>
                      <a:pt x="207" y="1229"/>
                    </a:lnTo>
                    <a:lnTo>
                      <a:pt x="180" y="1201"/>
                    </a:lnTo>
                    <a:lnTo>
                      <a:pt x="153" y="1170"/>
                    </a:lnTo>
                    <a:lnTo>
                      <a:pt x="132" y="1135"/>
                    </a:lnTo>
                    <a:lnTo>
                      <a:pt x="101" y="1092"/>
                    </a:lnTo>
                    <a:lnTo>
                      <a:pt x="74" y="1045"/>
                    </a:lnTo>
                    <a:lnTo>
                      <a:pt x="50" y="998"/>
                    </a:lnTo>
                    <a:lnTo>
                      <a:pt x="29" y="948"/>
                    </a:lnTo>
                    <a:lnTo>
                      <a:pt x="14" y="897"/>
                    </a:lnTo>
                    <a:lnTo>
                      <a:pt x="4" y="843"/>
                    </a:lnTo>
                    <a:lnTo>
                      <a:pt x="0" y="789"/>
                    </a:lnTo>
                    <a:lnTo>
                      <a:pt x="1" y="736"/>
                    </a:lnTo>
                    <a:lnTo>
                      <a:pt x="3" y="703"/>
                    </a:lnTo>
                    <a:lnTo>
                      <a:pt x="9" y="670"/>
                    </a:lnTo>
                    <a:lnTo>
                      <a:pt x="19" y="638"/>
                    </a:lnTo>
                    <a:lnTo>
                      <a:pt x="31" y="606"/>
                    </a:lnTo>
                    <a:lnTo>
                      <a:pt x="43" y="574"/>
                    </a:lnTo>
                    <a:lnTo>
                      <a:pt x="57" y="542"/>
                    </a:lnTo>
                    <a:lnTo>
                      <a:pt x="70" y="511"/>
                    </a:lnTo>
                    <a:lnTo>
                      <a:pt x="82" y="479"/>
                    </a:lnTo>
                    <a:lnTo>
                      <a:pt x="95" y="455"/>
                    </a:lnTo>
                    <a:lnTo>
                      <a:pt x="109" y="432"/>
                    </a:lnTo>
                    <a:lnTo>
                      <a:pt x="122" y="410"/>
                    </a:lnTo>
                    <a:lnTo>
                      <a:pt x="138" y="387"/>
                    </a:lnTo>
                    <a:lnTo>
                      <a:pt x="153" y="367"/>
                    </a:lnTo>
                    <a:lnTo>
                      <a:pt x="171" y="347"/>
                    </a:lnTo>
                    <a:lnTo>
                      <a:pt x="191" y="328"/>
                    </a:lnTo>
                    <a:lnTo>
                      <a:pt x="214" y="310"/>
                    </a:lnTo>
                    <a:lnTo>
                      <a:pt x="236" y="291"/>
                    </a:lnTo>
                    <a:lnTo>
                      <a:pt x="257" y="273"/>
                    </a:lnTo>
                    <a:lnTo>
                      <a:pt x="280" y="256"/>
                    </a:lnTo>
                    <a:lnTo>
                      <a:pt x="303" y="241"/>
                    </a:lnTo>
                    <a:lnTo>
                      <a:pt x="328" y="227"/>
                    </a:lnTo>
                    <a:lnTo>
                      <a:pt x="352" y="215"/>
                    </a:lnTo>
                    <a:lnTo>
                      <a:pt x="378" y="203"/>
                    </a:lnTo>
                    <a:lnTo>
                      <a:pt x="405" y="192"/>
                    </a:lnTo>
                    <a:lnTo>
                      <a:pt x="431" y="184"/>
                    </a:lnTo>
                    <a:lnTo>
                      <a:pt x="457" y="174"/>
                    </a:lnTo>
                    <a:lnTo>
                      <a:pt x="484" y="167"/>
                    </a:lnTo>
                    <a:lnTo>
                      <a:pt x="512" y="161"/>
                    </a:lnTo>
                    <a:lnTo>
                      <a:pt x="539" y="155"/>
                    </a:lnTo>
                    <a:lnTo>
                      <a:pt x="567" y="150"/>
                    </a:lnTo>
                    <a:lnTo>
                      <a:pt x="595" y="146"/>
                    </a:lnTo>
                    <a:lnTo>
                      <a:pt x="623" y="142"/>
                    </a:lnTo>
                    <a:lnTo>
                      <a:pt x="642" y="141"/>
                    </a:lnTo>
                    <a:lnTo>
                      <a:pt x="661" y="141"/>
                    </a:lnTo>
                    <a:lnTo>
                      <a:pt x="680" y="141"/>
                    </a:lnTo>
                    <a:lnTo>
                      <a:pt x="699" y="141"/>
                    </a:lnTo>
                    <a:lnTo>
                      <a:pt x="718" y="142"/>
                    </a:lnTo>
                    <a:lnTo>
                      <a:pt x="737" y="142"/>
                    </a:lnTo>
                    <a:lnTo>
                      <a:pt x="755" y="143"/>
                    </a:lnTo>
                    <a:lnTo>
                      <a:pt x="774" y="144"/>
                    </a:lnTo>
                    <a:lnTo>
                      <a:pt x="792" y="146"/>
                    </a:lnTo>
                    <a:lnTo>
                      <a:pt x="811" y="148"/>
                    </a:lnTo>
                    <a:lnTo>
                      <a:pt x="829" y="149"/>
                    </a:lnTo>
                    <a:lnTo>
                      <a:pt x="846" y="152"/>
                    </a:lnTo>
                    <a:lnTo>
                      <a:pt x="864" y="154"/>
                    </a:lnTo>
                    <a:lnTo>
                      <a:pt x="883" y="155"/>
                    </a:lnTo>
                    <a:lnTo>
                      <a:pt x="901" y="158"/>
                    </a:lnTo>
                    <a:lnTo>
                      <a:pt x="919" y="160"/>
                    </a:lnTo>
                    <a:lnTo>
                      <a:pt x="1044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85">
                <a:extLst>
                  <a:ext uri="{FF2B5EF4-FFF2-40B4-BE49-F238E27FC236}">
                    <a16:creationId xmlns:a16="http://schemas.microsoft.com/office/drawing/2014/main" id="{5153EFC5-4997-1E20-3F75-41EBA8C25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667"/>
                <a:ext cx="384" cy="36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86">
                <a:extLst>
                  <a:ext uri="{FF2B5EF4-FFF2-40B4-BE49-F238E27FC236}">
                    <a16:creationId xmlns:a16="http://schemas.microsoft.com/office/drawing/2014/main" id="{066BF273-B96C-BEEB-6A9B-4A61F8A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631"/>
                <a:ext cx="29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42" y="26"/>
                  </a:cxn>
                  <a:cxn ang="0">
                    <a:pos x="46" y="35"/>
                  </a:cxn>
                  <a:cxn ang="0">
                    <a:pos x="48" y="43"/>
                  </a:cxn>
                  <a:cxn ang="0">
                    <a:pos x="44" y="52"/>
                  </a:cxn>
                  <a:cxn ang="0">
                    <a:pos x="39" y="45"/>
                  </a:cxn>
                  <a:cxn ang="0">
                    <a:pos x="34" y="38"/>
                  </a:cxn>
                  <a:cxn ang="0">
                    <a:pos x="28" y="32"/>
                  </a:cxn>
                  <a:cxn ang="0">
                    <a:pos x="23" y="26"/>
                  </a:cxn>
                  <a:cxn ang="0">
                    <a:pos x="17" y="20"/>
                  </a:cxn>
                  <a:cxn ang="0">
                    <a:pos x="9" y="14"/>
                  </a:cxn>
                  <a:cxn ang="0">
                    <a:pos x="5" y="7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1" y="2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6" y="8"/>
                  </a:cxn>
                  <a:cxn ang="0">
                    <a:pos x="30" y="12"/>
                  </a:cxn>
                  <a:cxn ang="0">
                    <a:pos x="34" y="16"/>
                  </a:cxn>
                  <a:cxn ang="0">
                    <a:pos x="38" y="19"/>
                  </a:cxn>
                </a:cxnLst>
                <a:rect l="0" t="0" r="r" b="b"/>
                <a:pathLst>
                  <a:path w="48" h="52">
                    <a:moveTo>
                      <a:pt x="38" y="19"/>
                    </a:moveTo>
                    <a:lnTo>
                      <a:pt x="42" y="26"/>
                    </a:lnTo>
                    <a:lnTo>
                      <a:pt x="46" y="35"/>
                    </a:lnTo>
                    <a:lnTo>
                      <a:pt x="48" y="43"/>
                    </a:lnTo>
                    <a:lnTo>
                      <a:pt x="44" y="52"/>
                    </a:lnTo>
                    <a:lnTo>
                      <a:pt x="39" y="45"/>
                    </a:lnTo>
                    <a:lnTo>
                      <a:pt x="34" y="38"/>
                    </a:lnTo>
                    <a:lnTo>
                      <a:pt x="28" y="32"/>
                    </a:lnTo>
                    <a:lnTo>
                      <a:pt x="23" y="26"/>
                    </a:lnTo>
                    <a:lnTo>
                      <a:pt x="17" y="20"/>
                    </a:lnTo>
                    <a:lnTo>
                      <a:pt x="9" y="14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6" y="8"/>
                    </a:lnTo>
                    <a:lnTo>
                      <a:pt x="30" y="12"/>
                    </a:lnTo>
                    <a:lnTo>
                      <a:pt x="34" y="16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87">
                <a:extLst>
                  <a:ext uri="{FF2B5EF4-FFF2-40B4-BE49-F238E27FC236}">
                    <a16:creationId xmlns:a16="http://schemas.microsoft.com/office/drawing/2014/main" id="{9932915B-0DED-0877-51CB-CE6CCEB77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1632"/>
                <a:ext cx="195" cy="106"/>
              </a:xfrm>
              <a:custGeom>
                <a:avLst/>
                <a:gdLst/>
                <a:ahLst/>
                <a:cxnLst>
                  <a:cxn ang="0">
                    <a:pos x="315" y="150"/>
                  </a:cxn>
                  <a:cxn ang="0">
                    <a:pos x="295" y="143"/>
                  </a:cxn>
                  <a:cxn ang="0">
                    <a:pos x="275" y="135"/>
                  </a:cxn>
                  <a:cxn ang="0">
                    <a:pos x="255" y="125"/>
                  </a:cxn>
                  <a:cxn ang="0">
                    <a:pos x="236" y="116"/>
                  </a:cxn>
                  <a:cxn ang="0">
                    <a:pos x="217" y="106"/>
                  </a:cxn>
                  <a:cxn ang="0">
                    <a:pos x="198" y="96"/>
                  </a:cxn>
                  <a:cxn ang="0">
                    <a:pos x="178" y="86"/>
                  </a:cxn>
                  <a:cxn ang="0">
                    <a:pos x="159" y="75"/>
                  </a:cxn>
                  <a:cxn ang="0">
                    <a:pos x="140" y="65"/>
                  </a:cxn>
                  <a:cxn ang="0">
                    <a:pos x="121" y="54"/>
                  </a:cxn>
                  <a:cxn ang="0">
                    <a:pos x="101" y="44"/>
                  </a:cxn>
                  <a:cxn ang="0">
                    <a:pos x="82" y="34"/>
                  </a:cxn>
                  <a:cxn ang="0">
                    <a:pos x="62" y="25"/>
                  </a:cxn>
                  <a:cxn ang="0">
                    <a:pos x="42" y="16"/>
                  </a:cxn>
                  <a:cxn ang="0">
                    <a:pos x="21" y="9"/>
                  </a:cxn>
                  <a:cxn ang="0">
                    <a:pos x="0" y="2"/>
                  </a:cxn>
                  <a:cxn ang="0">
                    <a:pos x="24" y="0"/>
                  </a:cxn>
                  <a:cxn ang="0">
                    <a:pos x="46" y="3"/>
                  </a:cxn>
                  <a:cxn ang="0">
                    <a:pos x="68" y="6"/>
                  </a:cxn>
                  <a:cxn ang="0">
                    <a:pos x="89" y="14"/>
                  </a:cxn>
                  <a:cxn ang="0">
                    <a:pos x="109" y="21"/>
                  </a:cxn>
                  <a:cxn ang="0">
                    <a:pos x="130" y="30"/>
                  </a:cxn>
                  <a:cxn ang="0">
                    <a:pos x="150" y="41"/>
                  </a:cxn>
                  <a:cxn ang="0">
                    <a:pos x="169" y="53"/>
                  </a:cxn>
                  <a:cxn ang="0">
                    <a:pos x="187" y="66"/>
                  </a:cxn>
                  <a:cxn ang="0">
                    <a:pos x="206" y="79"/>
                  </a:cxn>
                  <a:cxn ang="0">
                    <a:pos x="224" y="92"/>
                  </a:cxn>
                  <a:cxn ang="0">
                    <a:pos x="242" y="105"/>
                  </a:cxn>
                  <a:cxn ang="0">
                    <a:pos x="261" y="117"/>
                  </a:cxn>
                  <a:cxn ang="0">
                    <a:pos x="278" y="129"/>
                  </a:cxn>
                  <a:cxn ang="0">
                    <a:pos x="296" y="141"/>
                  </a:cxn>
                  <a:cxn ang="0">
                    <a:pos x="315" y="150"/>
                  </a:cxn>
                </a:cxnLst>
                <a:rect l="0" t="0" r="r" b="b"/>
                <a:pathLst>
                  <a:path w="315" h="150">
                    <a:moveTo>
                      <a:pt x="315" y="150"/>
                    </a:moveTo>
                    <a:lnTo>
                      <a:pt x="295" y="143"/>
                    </a:lnTo>
                    <a:lnTo>
                      <a:pt x="275" y="135"/>
                    </a:lnTo>
                    <a:lnTo>
                      <a:pt x="255" y="125"/>
                    </a:lnTo>
                    <a:lnTo>
                      <a:pt x="236" y="116"/>
                    </a:lnTo>
                    <a:lnTo>
                      <a:pt x="217" y="106"/>
                    </a:lnTo>
                    <a:lnTo>
                      <a:pt x="198" y="96"/>
                    </a:lnTo>
                    <a:lnTo>
                      <a:pt x="178" y="86"/>
                    </a:lnTo>
                    <a:lnTo>
                      <a:pt x="159" y="75"/>
                    </a:lnTo>
                    <a:lnTo>
                      <a:pt x="140" y="65"/>
                    </a:lnTo>
                    <a:lnTo>
                      <a:pt x="121" y="54"/>
                    </a:lnTo>
                    <a:lnTo>
                      <a:pt x="101" y="44"/>
                    </a:lnTo>
                    <a:lnTo>
                      <a:pt x="82" y="34"/>
                    </a:lnTo>
                    <a:lnTo>
                      <a:pt x="62" y="25"/>
                    </a:lnTo>
                    <a:lnTo>
                      <a:pt x="42" y="16"/>
                    </a:lnTo>
                    <a:lnTo>
                      <a:pt x="21" y="9"/>
                    </a:lnTo>
                    <a:lnTo>
                      <a:pt x="0" y="2"/>
                    </a:lnTo>
                    <a:lnTo>
                      <a:pt x="24" y="0"/>
                    </a:lnTo>
                    <a:lnTo>
                      <a:pt x="46" y="3"/>
                    </a:lnTo>
                    <a:lnTo>
                      <a:pt x="68" y="6"/>
                    </a:lnTo>
                    <a:lnTo>
                      <a:pt x="89" y="14"/>
                    </a:lnTo>
                    <a:lnTo>
                      <a:pt x="109" y="21"/>
                    </a:lnTo>
                    <a:lnTo>
                      <a:pt x="130" y="30"/>
                    </a:lnTo>
                    <a:lnTo>
                      <a:pt x="150" y="41"/>
                    </a:lnTo>
                    <a:lnTo>
                      <a:pt x="169" y="53"/>
                    </a:lnTo>
                    <a:lnTo>
                      <a:pt x="187" y="66"/>
                    </a:lnTo>
                    <a:lnTo>
                      <a:pt x="206" y="79"/>
                    </a:lnTo>
                    <a:lnTo>
                      <a:pt x="224" y="92"/>
                    </a:lnTo>
                    <a:lnTo>
                      <a:pt x="242" y="105"/>
                    </a:lnTo>
                    <a:lnTo>
                      <a:pt x="261" y="117"/>
                    </a:lnTo>
                    <a:lnTo>
                      <a:pt x="278" y="129"/>
                    </a:lnTo>
                    <a:lnTo>
                      <a:pt x="296" y="141"/>
                    </a:lnTo>
                    <a:lnTo>
                      <a:pt x="315" y="15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88">
                <a:extLst>
                  <a:ext uri="{FF2B5EF4-FFF2-40B4-BE49-F238E27FC236}">
                    <a16:creationId xmlns:a16="http://schemas.microsoft.com/office/drawing/2014/main" id="{50CE5047-F1DD-823D-F177-B56B3F5E2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1695"/>
                <a:ext cx="54" cy="20"/>
              </a:xfrm>
              <a:custGeom>
                <a:avLst/>
                <a:gdLst/>
                <a:ahLst/>
                <a:cxnLst>
                  <a:cxn ang="0">
                    <a:pos x="87" y="15"/>
                  </a:cxn>
                  <a:cxn ang="0">
                    <a:pos x="80" y="21"/>
                  </a:cxn>
                  <a:cxn ang="0">
                    <a:pos x="71" y="24"/>
                  </a:cxn>
                  <a:cxn ang="0">
                    <a:pos x="61" y="26"/>
                  </a:cxn>
                  <a:cxn ang="0">
                    <a:pos x="49" y="26"/>
                  </a:cxn>
                  <a:cxn ang="0">
                    <a:pos x="36" y="24"/>
                  </a:cxn>
                  <a:cxn ang="0">
                    <a:pos x="24" y="24"/>
                  </a:cxn>
                  <a:cxn ang="0">
                    <a:pos x="11" y="26"/>
                  </a:cxn>
                  <a:cxn ang="0">
                    <a:pos x="0" y="28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11" y="15"/>
                  </a:cxn>
                  <a:cxn ang="0">
                    <a:pos x="16" y="10"/>
                  </a:cxn>
                  <a:cxn ang="0">
                    <a:pos x="22" y="7"/>
                  </a:cxn>
                  <a:cxn ang="0">
                    <a:pos x="29" y="4"/>
                  </a:cxn>
                  <a:cxn ang="0">
                    <a:pos x="35" y="2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54" y="1"/>
                  </a:cxn>
                  <a:cxn ang="0">
                    <a:pos x="60" y="2"/>
                  </a:cxn>
                  <a:cxn ang="0">
                    <a:pos x="66" y="5"/>
                  </a:cxn>
                  <a:cxn ang="0">
                    <a:pos x="71" y="8"/>
                  </a:cxn>
                  <a:cxn ang="0">
                    <a:pos x="77" y="10"/>
                  </a:cxn>
                  <a:cxn ang="0">
                    <a:pos x="81" y="13"/>
                  </a:cxn>
                  <a:cxn ang="0">
                    <a:pos x="87" y="15"/>
                  </a:cxn>
                </a:cxnLst>
                <a:rect l="0" t="0" r="r" b="b"/>
                <a:pathLst>
                  <a:path w="87" h="28">
                    <a:moveTo>
                      <a:pt x="87" y="15"/>
                    </a:moveTo>
                    <a:lnTo>
                      <a:pt x="80" y="21"/>
                    </a:lnTo>
                    <a:lnTo>
                      <a:pt x="71" y="24"/>
                    </a:lnTo>
                    <a:lnTo>
                      <a:pt x="61" y="26"/>
                    </a:lnTo>
                    <a:lnTo>
                      <a:pt x="49" y="26"/>
                    </a:lnTo>
                    <a:lnTo>
                      <a:pt x="36" y="24"/>
                    </a:lnTo>
                    <a:lnTo>
                      <a:pt x="24" y="24"/>
                    </a:lnTo>
                    <a:lnTo>
                      <a:pt x="11" y="26"/>
                    </a:lnTo>
                    <a:lnTo>
                      <a:pt x="0" y="28"/>
                    </a:lnTo>
                    <a:lnTo>
                      <a:pt x="3" y="23"/>
                    </a:lnTo>
                    <a:lnTo>
                      <a:pt x="6" y="19"/>
                    </a:lnTo>
                    <a:lnTo>
                      <a:pt x="11" y="15"/>
                    </a:lnTo>
                    <a:lnTo>
                      <a:pt x="16" y="10"/>
                    </a:lnTo>
                    <a:lnTo>
                      <a:pt x="22" y="7"/>
                    </a:lnTo>
                    <a:lnTo>
                      <a:pt x="29" y="4"/>
                    </a:lnTo>
                    <a:lnTo>
                      <a:pt x="35" y="2"/>
                    </a:lnTo>
                    <a:lnTo>
                      <a:pt x="41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0" y="2"/>
                    </a:lnTo>
                    <a:lnTo>
                      <a:pt x="66" y="5"/>
                    </a:lnTo>
                    <a:lnTo>
                      <a:pt x="71" y="8"/>
                    </a:lnTo>
                    <a:lnTo>
                      <a:pt x="77" y="10"/>
                    </a:lnTo>
                    <a:lnTo>
                      <a:pt x="81" y="13"/>
                    </a:lnTo>
                    <a:lnTo>
                      <a:pt x="87" y="15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89">
                <a:extLst>
                  <a:ext uri="{FF2B5EF4-FFF2-40B4-BE49-F238E27FC236}">
                    <a16:creationId xmlns:a16="http://schemas.microsoft.com/office/drawing/2014/main" id="{A33FF77C-F728-BBA0-5D8F-430268BCE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1708"/>
                <a:ext cx="81" cy="16"/>
              </a:xfrm>
              <a:custGeom>
                <a:avLst/>
                <a:gdLst/>
                <a:ahLst/>
                <a:cxnLst>
                  <a:cxn ang="0">
                    <a:pos x="130" y="7"/>
                  </a:cxn>
                  <a:cxn ang="0">
                    <a:pos x="121" y="9"/>
                  </a:cxn>
                  <a:cxn ang="0">
                    <a:pos x="111" y="13"/>
                  </a:cxn>
                  <a:cxn ang="0">
                    <a:pos x="102" y="15"/>
                  </a:cxn>
                  <a:cxn ang="0">
                    <a:pos x="92" y="17"/>
                  </a:cxn>
                  <a:cxn ang="0">
                    <a:pos x="84" y="21"/>
                  </a:cxn>
                  <a:cxn ang="0">
                    <a:pos x="74" y="22"/>
                  </a:cxn>
                  <a:cxn ang="0">
                    <a:pos x="63" y="23"/>
                  </a:cxn>
                  <a:cxn ang="0">
                    <a:pos x="54" y="22"/>
                  </a:cxn>
                  <a:cxn ang="0">
                    <a:pos x="46" y="22"/>
                  </a:cxn>
                  <a:cxn ang="0">
                    <a:pos x="38" y="20"/>
                  </a:cxn>
                  <a:cxn ang="0">
                    <a:pos x="31" y="17"/>
                  </a:cxn>
                  <a:cxn ang="0">
                    <a:pos x="24" y="14"/>
                  </a:cxn>
                  <a:cxn ang="0">
                    <a:pos x="17" y="10"/>
                  </a:cxn>
                  <a:cxn ang="0">
                    <a:pos x="11" y="7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16" y="2"/>
                  </a:cxn>
                  <a:cxn ang="0">
                    <a:pos x="32" y="3"/>
                  </a:cxn>
                  <a:cxn ang="0">
                    <a:pos x="49" y="5"/>
                  </a:cxn>
                  <a:cxn ang="0">
                    <a:pos x="66" y="5"/>
                  </a:cxn>
                  <a:cxn ang="0">
                    <a:pos x="81" y="7"/>
                  </a:cxn>
                  <a:cxn ang="0">
                    <a:pos x="98" y="7"/>
                  </a:cxn>
                  <a:cxn ang="0">
                    <a:pos x="115" y="7"/>
                  </a:cxn>
                  <a:cxn ang="0">
                    <a:pos x="130" y="7"/>
                  </a:cxn>
                </a:cxnLst>
                <a:rect l="0" t="0" r="r" b="b"/>
                <a:pathLst>
                  <a:path w="130" h="23">
                    <a:moveTo>
                      <a:pt x="130" y="7"/>
                    </a:moveTo>
                    <a:lnTo>
                      <a:pt x="121" y="9"/>
                    </a:lnTo>
                    <a:lnTo>
                      <a:pt x="111" y="13"/>
                    </a:lnTo>
                    <a:lnTo>
                      <a:pt x="102" y="15"/>
                    </a:lnTo>
                    <a:lnTo>
                      <a:pt x="92" y="17"/>
                    </a:lnTo>
                    <a:lnTo>
                      <a:pt x="84" y="21"/>
                    </a:lnTo>
                    <a:lnTo>
                      <a:pt x="74" y="22"/>
                    </a:lnTo>
                    <a:lnTo>
                      <a:pt x="63" y="23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0"/>
                    </a:lnTo>
                    <a:lnTo>
                      <a:pt x="31" y="17"/>
                    </a:lnTo>
                    <a:lnTo>
                      <a:pt x="24" y="14"/>
                    </a:lnTo>
                    <a:lnTo>
                      <a:pt x="17" y="10"/>
                    </a:lnTo>
                    <a:lnTo>
                      <a:pt x="11" y="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6" y="2"/>
                    </a:lnTo>
                    <a:lnTo>
                      <a:pt x="32" y="3"/>
                    </a:lnTo>
                    <a:lnTo>
                      <a:pt x="49" y="5"/>
                    </a:lnTo>
                    <a:lnTo>
                      <a:pt x="66" y="5"/>
                    </a:lnTo>
                    <a:lnTo>
                      <a:pt x="81" y="7"/>
                    </a:lnTo>
                    <a:lnTo>
                      <a:pt x="98" y="7"/>
                    </a:lnTo>
                    <a:lnTo>
                      <a:pt x="115" y="7"/>
                    </a:lnTo>
                    <a:lnTo>
                      <a:pt x="130" y="7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90">
                <a:extLst>
                  <a:ext uri="{FF2B5EF4-FFF2-40B4-BE49-F238E27FC236}">
                    <a16:creationId xmlns:a16="http://schemas.microsoft.com/office/drawing/2014/main" id="{D0AAA988-24A7-F6ED-D206-35137BC69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1730"/>
                <a:ext cx="20" cy="9"/>
              </a:xfrm>
              <a:custGeom>
                <a:avLst/>
                <a:gdLst/>
                <a:ahLst/>
                <a:cxnLst>
                  <a:cxn ang="0">
                    <a:pos x="32" y="8"/>
                  </a:cxn>
                  <a:cxn ang="0">
                    <a:pos x="30" y="11"/>
                  </a:cxn>
                  <a:cxn ang="0">
                    <a:pos x="24" y="14"/>
                  </a:cxn>
                  <a:cxn ang="0">
                    <a:pos x="17" y="14"/>
                  </a:cxn>
                  <a:cxn ang="0">
                    <a:pos x="10" y="12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9" y="3"/>
                  </a:cxn>
                  <a:cxn ang="0">
                    <a:pos x="24" y="6"/>
                  </a:cxn>
                  <a:cxn ang="0">
                    <a:pos x="32" y="8"/>
                  </a:cxn>
                </a:cxnLst>
                <a:rect l="0" t="0" r="r" b="b"/>
                <a:pathLst>
                  <a:path w="32" h="14">
                    <a:moveTo>
                      <a:pt x="32" y="8"/>
                    </a:moveTo>
                    <a:lnTo>
                      <a:pt x="30" y="11"/>
                    </a:lnTo>
                    <a:lnTo>
                      <a:pt x="24" y="14"/>
                    </a:lnTo>
                    <a:lnTo>
                      <a:pt x="17" y="14"/>
                    </a:lnTo>
                    <a:lnTo>
                      <a:pt x="10" y="12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9" y="3"/>
                    </a:lnTo>
                    <a:lnTo>
                      <a:pt x="24" y="6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91">
                <a:extLst>
                  <a:ext uri="{FF2B5EF4-FFF2-40B4-BE49-F238E27FC236}">
                    <a16:creationId xmlns:a16="http://schemas.microsoft.com/office/drawing/2014/main" id="{5C020F65-3468-9388-2A30-0DBA840B7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1749"/>
                <a:ext cx="44" cy="18"/>
              </a:xfrm>
              <a:custGeom>
                <a:avLst/>
                <a:gdLst/>
                <a:ahLst/>
                <a:cxnLst>
                  <a:cxn ang="0">
                    <a:pos x="66" y="12"/>
                  </a:cxn>
                  <a:cxn ang="0">
                    <a:pos x="59" y="17"/>
                  </a:cxn>
                  <a:cxn ang="0">
                    <a:pos x="50" y="21"/>
                  </a:cxn>
                  <a:cxn ang="0">
                    <a:pos x="42" y="24"/>
                  </a:cxn>
                  <a:cxn ang="0">
                    <a:pos x="34" y="25"/>
                  </a:cxn>
                  <a:cxn ang="0">
                    <a:pos x="24" y="25"/>
                  </a:cxn>
                  <a:cxn ang="0">
                    <a:pos x="16" y="24"/>
                  </a:cxn>
                  <a:cxn ang="0">
                    <a:pos x="8" y="20"/>
                  </a:cxn>
                  <a:cxn ang="0">
                    <a:pos x="0" y="15"/>
                  </a:cxn>
                  <a:cxn ang="0">
                    <a:pos x="9" y="13"/>
                  </a:cxn>
                  <a:cxn ang="0">
                    <a:pos x="18" y="11"/>
                  </a:cxn>
                  <a:cxn ang="0">
                    <a:pos x="27" y="8"/>
                  </a:cxn>
                  <a:cxn ang="0">
                    <a:pos x="36" y="6"/>
                  </a:cxn>
                  <a:cxn ang="0">
                    <a:pos x="44" y="5"/>
                  </a:cxn>
                  <a:cxn ang="0">
                    <a:pos x="53" y="3"/>
                  </a:cxn>
                  <a:cxn ang="0">
                    <a:pos x="62" y="1"/>
                  </a:cxn>
                  <a:cxn ang="0">
                    <a:pos x="71" y="0"/>
                  </a:cxn>
                  <a:cxn ang="0">
                    <a:pos x="69" y="3"/>
                  </a:cxn>
                  <a:cxn ang="0">
                    <a:pos x="67" y="6"/>
                  </a:cxn>
                  <a:cxn ang="0">
                    <a:pos x="66" y="9"/>
                  </a:cxn>
                  <a:cxn ang="0">
                    <a:pos x="66" y="12"/>
                  </a:cxn>
                </a:cxnLst>
                <a:rect l="0" t="0" r="r" b="b"/>
                <a:pathLst>
                  <a:path w="71" h="25">
                    <a:moveTo>
                      <a:pt x="66" y="12"/>
                    </a:moveTo>
                    <a:lnTo>
                      <a:pt x="59" y="17"/>
                    </a:lnTo>
                    <a:lnTo>
                      <a:pt x="50" y="21"/>
                    </a:lnTo>
                    <a:lnTo>
                      <a:pt x="42" y="24"/>
                    </a:lnTo>
                    <a:lnTo>
                      <a:pt x="34" y="25"/>
                    </a:lnTo>
                    <a:lnTo>
                      <a:pt x="24" y="25"/>
                    </a:lnTo>
                    <a:lnTo>
                      <a:pt x="16" y="24"/>
                    </a:lnTo>
                    <a:lnTo>
                      <a:pt x="8" y="20"/>
                    </a:lnTo>
                    <a:lnTo>
                      <a:pt x="0" y="15"/>
                    </a:lnTo>
                    <a:lnTo>
                      <a:pt x="9" y="13"/>
                    </a:lnTo>
                    <a:lnTo>
                      <a:pt x="18" y="11"/>
                    </a:lnTo>
                    <a:lnTo>
                      <a:pt x="27" y="8"/>
                    </a:lnTo>
                    <a:lnTo>
                      <a:pt x="36" y="6"/>
                    </a:lnTo>
                    <a:lnTo>
                      <a:pt x="44" y="5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1" y="0"/>
                    </a:lnTo>
                    <a:lnTo>
                      <a:pt x="69" y="3"/>
                    </a:lnTo>
                    <a:lnTo>
                      <a:pt x="67" y="6"/>
                    </a:lnTo>
                    <a:lnTo>
                      <a:pt x="66" y="9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38" name="Freeform 92">
                <a:extLst>
                  <a:ext uri="{FF2B5EF4-FFF2-40B4-BE49-F238E27FC236}">
                    <a16:creationId xmlns:a16="http://schemas.microsoft.com/office/drawing/2014/main" id="{6015EBA0-B60A-AB76-8056-5CF65017D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" y="1751"/>
                <a:ext cx="16" cy="6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1" y="8"/>
                  </a:cxn>
                  <a:cxn ang="0">
                    <a:pos x="3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21" y="0"/>
                  </a:cxn>
                  <a:cxn ang="0">
                    <a:pos x="24" y="2"/>
                  </a:cxn>
                  <a:cxn ang="0">
                    <a:pos x="25" y="3"/>
                  </a:cxn>
                  <a:cxn ang="0">
                    <a:pos x="22" y="4"/>
                  </a:cxn>
                  <a:cxn ang="0">
                    <a:pos x="16" y="8"/>
                  </a:cxn>
                </a:cxnLst>
                <a:rect l="0" t="0" r="r" b="b"/>
                <a:pathLst>
                  <a:path w="25" h="8">
                    <a:moveTo>
                      <a:pt x="16" y="8"/>
                    </a:moveTo>
                    <a:lnTo>
                      <a:pt x="11" y="8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2" y="4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39" name="Freeform 93">
                <a:extLst>
                  <a:ext uri="{FF2B5EF4-FFF2-40B4-BE49-F238E27FC236}">
                    <a16:creationId xmlns:a16="http://schemas.microsoft.com/office/drawing/2014/main" id="{474FDEEE-7B98-EE1F-8FFA-56DD8F124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79"/>
                <a:ext cx="54" cy="137"/>
              </a:xfrm>
              <a:custGeom>
                <a:avLst/>
                <a:gdLst/>
                <a:ahLst/>
                <a:cxnLst>
                  <a:cxn ang="0">
                    <a:pos x="72" y="43"/>
                  </a:cxn>
                  <a:cxn ang="0">
                    <a:pos x="66" y="78"/>
                  </a:cxn>
                  <a:cxn ang="0">
                    <a:pos x="61" y="112"/>
                  </a:cxn>
                  <a:cxn ang="0">
                    <a:pos x="54" y="146"/>
                  </a:cxn>
                  <a:cxn ang="0">
                    <a:pos x="41" y="175"/>
                  </a:cxn>
                  <a:cxn ang="0">
                    <a:pos x="36" y="179"/>
                  </a:cxn>
                  <a:cxn ang="0">
                    <a:pos x="31" y="182"/>
                  </a:cxn>
                  <a:cxn ang="0">
                    <a:pos x="25" y="186"/>
                  </a:cxn>
                  <a:cxn ang="0">
                    <a:pos x="21" y="188"/>
                  </a:cxn>
                  <a:cxn ang="0">
                    <a:pos x="15" y="192"/>
                  </a:cxn>
                  <a:cxn ang="0">
                    <a:pos x="9" y="193"/>
                  </a:cxn>
                  <a:cxn ang="0">
                    <a:pos x="4" y="194"/>
                  </a:cxn>
                  <a:cxn ang="0">
                    <a:pos x="0" y="194"/>
                  </a:cxn>
                  <a:cxn ang="0">
                    <a:pos x="22" y="175"/>
                  </a:cxn>
                  <a:cxn ang="0">
                    <a:pos x="35" y="151"/>
                  </a:cxn>
                  <a:cxn ang="0">
                    <a:pos x="42" y="126"/>
                  </a:cxn>
                  <a:cxn ang="0">
                    <a:pos x="47" y="99"/>
                  </a:cxn>
                  <a:cxn ang="0">
                    <a:pos x="50" y="73"/>
                  </a:cxn>
                  <a:cxn ang="0">
                    <a:pos x="58" y="47"/>
                  </a:cxn>
                  <a:cxn ang="0">
                    <a:pos x="68" y="22"/>
                  </a:cxn>
                  <a:cxn ang="0">
                    <a:pos x="87" y="0"/>
                  </a:cxn>
                  <a:cxn ang="0">
                    <a:pos x="86" y="11"/>
                  </a:cxn>
                  <a:cxn ang="0">
                    <a:pos x="81" y="22"/>
                  </a:cxn>
                  <a:cxn ang="0">
                    <a:pos x="77" y="32"/>
                  </a:cxn>
                  <a:cxn ang="0">
                    <a:pos x="72" y="43"/>
                  </a:cxn>
                </a:cxnLst>
                <a:rect l="0" t="0" r="r" b="b"/>
                <a:pathLst>
                  <a:path w="87" h="194">
                    <a:moveTo>
                      <a:pt x="72" y="43"/>
                    </a:moveTo>
                    <a:lnTo>
                      <a:pt x="66" y="78"/>
                    </a:lnTo>
                    <a:lnTo>
                      <a:pt x="61" y="112"/>
                    </a:lnTo>
                    <a:lnTo>
                      <a:pt x="54" y="146"/>
                    </a:lnTo>
                    <a:lnTo>
                      <a:pt x="41" y="175"/>
                    </a:lnTo>
                    <a:lnTo>
                      <a:pt x="36" y="179"/>
                    </a:lnTo>
                    <a:lnTo>
                      <a:pt x="31" y="182"/>
                    </a:lnTo>
                    <a:lnTo>
                      <a:pt x="25" y="186"/>
                    </a:lnTo>
                    <a:lnTo>
                      <a:pt x="21" y="188"/>
                    </a:lnTo>
                    <a:lnTo>
                      <a:pt x="15" y="192"/>
                    </a:lnTo>
                    <a:lnTo>
                      <a:pt x="9" y="193"/>
                    </a:lnTo>
                    <a:lnTo>
                      <a:pt x="4" y="194"/>
                    </a:lnTo>
                    <a:lnTo>
                      <a:pt x="0" y="194"/>
                    </a:lnTo>
                    <a:lnTo>
                      <a:pt x="22" y="175"/>
                    </a:lnTo>
                    <a:lnTo>
                      <a:pt x="35" y="151"/>
                    </a:lnTo>
                    <a:lnTo>
                      <a:pt x="42" y="126"/>
                    </a:lnTo>
                    <a:lnTo>
                      <a:pt x="47" y="99"/>
                    </a:lnTo>
                    <a:lnTo>
                      <a:pt x="50" y="73"/>
                    </a:lnTo>
                    <a:lnTo>
                      <a:pt x="58" y="47"/>
                    </a:lnTo>
                    <a:lnTo>
                      <a:pt x="68" y="22"/>
                    </a:lnTo>
                    <a:lnTo>
                      <a:pt x="87" y="0"/>
                    </a:lnTo>
                    <a:lnTo>
                      <a:pt x="86" y="11"/>
                    </a:lnTo>
                    <a:lnTo>
                      <a:pt x="81" y="22"/>
                    </a:lnTo>
                    <a:lnTo>
                      <a:pt x="77" y="32"/>
                    </a:lnTo>
                    <a:lnTo>
                      <a:pt x="72" y="43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0" name="Freeform 94">
                <a:extLst>
                  <a:ext uri="{FF2B5EF4-FFF2-40B4-BE49-F238E27FC236}">
                    <a16:creationId xmlns:a16="http://schemas.microsoft.com/office/drawing/2014/main" id="{34D957F6-4C2E-7E0C-B34E-CF33B10F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1935"/>
                <a:ext cx="43" cy="23"/>
              </a:xfrm>
              <a:custGeom>
                <a:avLst/>
                <a:gdLst/>
                <a:ahLst/>
                <a:cxnLst>
                  <a:cxn ang="0">
                    <a:pos x="68" y="19"/>
                  </a:cxn>
                  <a:cxn ang="0">
                    <a:pos x="69" y="25"/>
                  </a:cxn>
                  <a:cxn ang="0">
                    <a:pos x="67" y="29"/>
                  </a:cxn>
                  <a:cxn ang="0">
                    <a:pos x="62" y="30"/>
                  </a:cxn>
                  <a:cxn ang="0">
                    <a:pos x="58" y="31"/>
                  </a:cxn>
                  <a:cxn ang="0">
                    <a:pos x="49" y="32"/>
                  </a:cxn>
                  <a:cxn ang="0">
                    <a:pos x="41" y="32"/>
                  </a:cxn>
                  <a:cxn ang="0">
                    <a:pos x="33" y="31"/>
                  </a:cxn>
                  <a:cxn ang="0">
                    <a:pos x="25" y="29"/>
                  </a:cxn>
                  <a:cxn ang="0">
                    <a:pos x="18" y="26"/>
                  </a:cxn>
                  <a:cxn ang="0">
                    <a:pos x="12" y="21"/>
                  </a:cxn>
                  <a:cxn ang="0">
                    <a:pos x="6" y="17"/>
                  </a:cxn>
                  <a:cxn ang="0">
                    <a:pos x="0" y="10"/>
                  </a:cxn>
                  <a:cxn ang="0">
                    <a:pos x="5" y="7"/>
                  </a:cxn>
                  <a:cxn ang="0">
                    <a:pos x="11" y="5"/>
                  </a:cxn>
                  <a:cxn ang="0">
                    <a:pos x="16" y="2"/>
                  </a:cxn>
                  <a:cxn ang="0">
                    <a:pos x="22" y="1"/>
                  </a:cxn>
                  <a:cxn ang="0">
                    <a:pos x="28" y="1"/>
                  </a:cxn>
                  <a:cxn ang="0">
                    <a:pos x="35" y="0"/>
                  </a:cxn>
                  <a:cxn ang="0">
                    <a:pos x="41" y="1"/>
                  </a:cxn>
                  <a:cxn ang="0">
                    <a:pos x="47" y="2"/>
                  </a:cxn>
                  <a:cxn ang="0">
                    <a:pos x="53" y="5"/>
                  </a:cxn>
                  <a:cxn ang="0">
                    <a:pos x="58" y="10"/>
                  </a:cxn>
                  <a:cxn ang="0">
                    <a:pos x="62" y="16"/>
                  </a:cxn>
                  <a:cxn ang="0">
                    <a:pos x="68" y="19"/>
                  </a:cxn>
                </a:cxnLst>
                <a:rect l="0" t="0" r="r" b="b"/>
                <a:pathLst>
                  <a:path w="69" h="32">
                    <a:moveTo>
                      <a:pt x="68" y="19"/>
                    </a:moveTo>
                    <a:lnTo>
                      <a:pt x="69" y="25"/>
                    </a:lnTo>
                    <a:lnTo>
                      <a:pt x="67" y="29"/>
                    </a:lnTo>
                    <a:lnTo>
                      <a:pt x="62" y="30"/>
                    </a:lnTo>
                    <a:lnTo>
                      <a:pt x="58" y="31"/>
                    </a:lnTo>
                    <a:lnTo>
                      <a:pt x="49" y="32"/>
                    </a:lnTo>
                    <a:lnTo>
                      <a:pt x="41" y="32"/>
                    </a:lnTo>
                    <a:lnTo>
                      <a:pt x="33" y="31"/>
                    </a:lnTo>
                    <a:lnTo>
                      <a:pt x="25" y="29"/>
                    </a:lnTo>
                    <a:lnTo>
                      <a:pt x="18" y="26"/>
                    </a:lnTo>
                    <a:lnTo>
                      <a:pt x="12" y="21"/>
                    </a:lnTo>
                    <a:lnTo>
                      <a:pt x="6" y="17"/>
                    </a:lnTo>
                    <a:lnTo>
                      <a:pt x="0" y="10"/>
                    </a:lnTo>
                    <a:lnTo>
                      <a:pt x="5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22" y="1"/>
                    </a:lnTo>
                    <a:lnTo>
                      <a:pt x="28" y="1"/>
                    </a:lnTo>
                    <a:lnTo>
                      <a:pt x="35" y="0"/>
                    </a:lnTo>
                    <a:lnTo>
                      <a:pt x="41" y="1"/>
                    </a:lnTo>
                    <a:lnTo>
                      <a:pt x="47" y="2"/>
                    </a:lnTo>
                    <a:lnTo>
                      <a:pt x="53" y="5"/>
                    </a:lnTo>
                    <a:lnTo>
                      <a:pt x="58" y="10"/>
                    </a:lnTo>
                    <a:lnTo>
                      <a:pt x="62" y="16"/>
                    </a:lnTo>
                    <a:lnTo>
                      <a:pt x="68" y="19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1" name="Freeform 95">
                <a:extLst>
                  <a:ext uri="{FF2B5EF4-FFF2-40B4-BE49-F238E27FC236}">
                    <a16:creationId xmlns:a16="http://schemas.microsoft.com/office/drawing/2014/main" id="{37F2EBAE-7E18-C84C-707C-1FD0BB651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" y="1944"/>
                <a:ext cx="23" cy="18"/>
              </a:xfrm>
              <a:custGeom>
                <a:avLst/>
                <a:gdLst/>
                <a:ahLst/>
                <a:cxnLst>
                  <a:cxn ang="0">
                    <a:pos x="36" y="16"/>
                  </a:cxn>
                  <a:cxn ang="0">
                    <a:pos x="33" y="23"/>
                  </a:cxn>
                  <a:cxn ang="0">
                    <a:pos x="30" y="25"/>
                  </a:cxn>
                  <a:cxn ang="0">
                    <a:pos x="25" y="24"/>
                  </a:cxn>
                  <a:cxn ang="0">
                    <a:pos x="19" y="22"/>
                  </a:cxn>
                  <a:cxn ang="0">
                    <a:pos x="14" y="17"/>
                  </a:cxn>
                  <a:cxn ang="0">
                    <a:pos x="8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1"/>
                  </a:cxn>
                  <a:cxn ang="0">
                    <a:pos x="15" y="1"/>
                  </a:cxn>
                  <a:cxn ang="0">
                    <a:pos x="20" y="4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32" y="12"/>
                  </a:cxn>
                  <a:cxn ang="0">
                    <a:pos x="36" y="16"/>
                  </a:cxn>
                </a:cxnLst>
                <a:rect l="0" t="0" r="r" b="b"/>
                <a:pathLst>
                  <a:path w="36" h="25">
                    <a:moveTo>
                      <a:pt x="36" y="16"/>
                    </a:moveTo>
                    <a:lnTo>
                      <a:pt x="33" y="23"/>
                    </a:lnTo>
                    <a:lnTo>
                      <a:pt x="30" y="25"/>
                    </a:lnTo>
                    <a:lnTo>
                      <a:pt x="25" y="24"/>
                    </a:lnTo>
                    <a:lnTo>
                      <a:pt x="19" y="22"/>
                    </a:lnTo>
                    <a:lnTo>
                      <a:pt x="14" y="17"/>
                    </a:lnTo>
                    <a:lnTo>
                      <a:pt x="8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1"/>
                    </a:lnTo>
                    <a:lnTo>
                      <a:pt x="15" y="1"/>
                    </a:lnTo>
                    <a:lnTo>
                      <a:pt x="20" y="4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32" y="12"/>
                    </a:ln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2" name="Freeform 96">
                <a:extLst>
                  <a:ext uri="{FF2B5EF4-FFF2-40B4-BE49-F238E27FC236}">
                    <a16:creationId xmlns:a16="http://schemas.microsoft.com/office/drawing/2014/main" id="{F15DCB97-FFFB-E181-EAD6-F00DA056B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1956"/>
                <a:ext cx="34" cy="19"/>
              </a:xfrm>
              <a:custGeom>
                <a:avLst/>
                <a:gdLst/>
                <a:ahLst/>
                <a:cxnLst>
                  <a:cxn ang="0">
                    <a:pos x="50" y="12"/>
                  </a:cxn>
                  <a:cxn ang="0">
                    <a:pos x="47" y="19"/>
                  </a:cxn>
                  <a:cxn ang="0">
                    <a:pos x="41" y="23"/>
                  </a:cxn>
                  <a:cxn ang="0">
                    <a:pos x="33" y="26"/>
                  </a:cxn>
                  <a:cxn ang="0">
                    <a:pos x="26" y="27"/>
                  </a:cxn>
                  <a:cxn ang="0">
                    <a:pos x="18" y="27"/>
                  </a:cxn>
                  <a:cxn ang="0">
                    <a:pos x="11" y="25"/>
                  </a:cxn>
                  <a:cxn ang="0">
                    <a:pos x="5" y="20"/>
                  </a:cxn>
                  <a:cxn ang="0">
                    <a:pos x="0" y="14"/>
                  </a:cxn>
                  <a:cxn ang="0">
                    <a:pos x="6" y="13"/>
                  </a:cxn>
                  <a:cxn ang="0">
                    <a:pos x="13" y="10"/>
                  </a:cxn>
                  <a:cxn ang="0">
                    <a:pos x="19" y="8"/>
                  </a:cxn>
                  <a:cxn ang="0">
                    <a:pos x="26" y="6"/>
                  </a:cxn>
                  <a:cxn ang="0">
                    <a:pos x="33" y="3"/>
                  </a:cxn>
                  <a:cxn ang="0">
                    <a:pos x="41" y="2"/>
                  </a:cxn>
                  <a:cxn ang="0">
                    <a:pos x="48" y="1"/>
                  </a:cxn>
                  <a:cxn ang="0">
                    <a:pos x="55" y="0"/>
                  </a:cxn>
                  <a:cxn ang="0">
                    <a:pos x="53" y="2"/>
                  </a:cxn>
                  <a:cxn ang="0">
                    <a:pos x="53" y="6"/>
                  </a:cxn>
                  <a:cxn ang="0">
                    <a:pos x="51" y="9"/>
                  </a:cxn>
                  <a:cxn ang="0">
                    <a:pos x="50" y="12"/>
                  </a:cxn>
                </a:cxnLst>
                <a:rect l="0" t="0" r="r" b="b"/>
                <a:pathLst>
                  <a:path w="55" h="27">
                    <a:moveTo>
                      <a:pt x="50" y="12"/>
                    </a:moveTo>
                    <a:lnTo>
                      <a:pt x="47" y="19"/>
                    </a:lnTo>
                    <a:lnTo>
                      <a:pt x="41" y="23"/>
                    </a:lnTo>
                    <a:lnTo>
                      <a:pt x="33" y="26"/>
                    </a:lnTo>
                    <a:lnTo>
                      <a:pt x="26" y="27"/>
                    </a:lnTo>
                    <a:lnTo>
                      <a:pt x="18" y="27"/>
                    </a:lnTo>
                    <a:lnTo>
                      <a:pt x="11" y="25"/>
                    </a:lnTo>
                    <a:lnTo>
                      <a:pt x="5" y="20"/>
                    </a:lnTo>
                    <a:lnTo>
                      <a:pt x="0" y="14"/>
                    </a:lnTo>
                    <a:lnTo>
                      <a:pt x="6" y="13"/>
                    </a:lnTo>
                    <a:lnTo>
                      <a:pt x="13" y="10"/>
                    </a:lnTo>
                    <a:lnTo>
                      <a:pt x="19" y="8"/>
                    </a:lnTo>
                    <a:lnTo>
                      <a:pt x="26" y="6"/>
                    </a:lnTo>
                    <a:lnTo>
                      <a:pt x="33" y="3"/>
                    </a:lnTo>
                    <a:lnTo>
                      <a:pt x="41" y="2"/>
                    </a:lnTo>
                    <a:lnTo>
                      <a:pt x="48" y="1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3" y="6"/>
                    </a:lnTo>
                    <a:lnTo>
                      <a:pt x="51" y="9"/>
                    </a:lnTo>
                    <a:lnTo>
                      <a:pt x="50" y="12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3" name="Freeform 97">
                <a:extLst>
                  <a:ext uri="{FF2B5EF4-FFF2-40B4-BE49-F238E27FC236}">
                    <a16:creationId xmlns:a16="http://schemas.microsoft.com/office/drawing/2014/main" id="{E95AF9A6-9DEE-B2A9-B687-6766B5679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1985"/>
                <a:ext cx="472" cy="150"/>
              </a:xfrm>
              <a:custGeom>
                <a:avLst/>
                <a:gdLst/>
                <a:ahLst/>
                <a:cxnLst>
                  <a:cxn ang="0">
                    <a:pos x="749" y="12"/>
                  </a:cxn>
                  <a:cxn ang="0">
                    <a:pos x="727" y="30"/>
                  </a:cxn>
                  <a:cxn ang="0">
                    <a:pos x="708" y="48"/>
                  </a:cxn>
                  <a:cxn ang="0">
                    <a:pos x="690" y="67"/>
                  </a:cxn>
                  <a:cxn ang="0">
                    <a:pos x="665" y="93"/>
                  </a:cxn>
                  <a:cxn ang="0">
                    <a:pos x="627" y="120"/>
                  </a:cxn>
                  <a:cxn ang="0">
                    <a:pos x="584" y="141"/>
                  </a:cxn>
                  <a:cxn ang="0">
                    <a:pos x="539" y="156"/>
                  </a:cxn>
                  <a:cxn ang="0">
                    <a:pos x="488" y="163"/>
                  </a:cxn>
                  <a:cxn ang="0">
                    <a:pos x="430" y="161"/>
                  </a:cxn>
                  <a:cxn ang="0">
                    <a:pos x="370" y="157"/>
                  </a:cxn>
                  <a:cxn ang="0">
                    <a:pos x="310" y="151"/>
                  </a:cxn>
                  <a:cxn ang="0">
                    <a:pos x="251" y="149"/>
                  </a:cxn>
                  <a:cxn ang="0">
                    <a:pos x="191" y="151"/>
                  </a:cxn>
                  <a:cxn ang="0">
                    <a:pos x="133" y="161"/>
                  </a:cxn>
                  <a:cxn ang="0">
                    <a:pos x="76" y="180"/>
                  </a:cxn>
                  <a:cxn ang="0">
                    <a:pos x="41" y="195"/>
                  </a:cxn>
                  <a:cxn ang="0">
                    <a:pos x="29" y="201"/>
                  </a:cxn>
                  <a:cxn ang="0">
                    <a:pos x="19" y="207"/>
                  </a:cxn>
                  <a:cxn ang="0">
                    <a:pos x="7" y="212"/>
                  </a:cxn>
                  <a:cxn ang="0">
                    <a:pos x="8" y="207"/>
                  </a:cxn>
                  <a:cxn ang="0">
                    <a:pos x="27" y="197"/>
                  </a:cxn>
                  <a:cxn ang="0">
                    <a:pos x="45" y="186"/>
                  </a:cxn>
                  <a:cxn ang="0">
                    <a:pos x="63" y="175"/>
                  </a:cxn>
                  <a:cxn ang="0">
                    <a:pos x="88" y="156"/>
                  </a:cxn>
                  <a:cxn ang="0">
                    <a:pos x="123" y="137"/>
                  </a:cxn>
                  <a:cxn ang="0">
                    <a:pos x="162" y="123"/>
                  </a:cxn>
                  <a:cxn ang="0">
                    <a:pos x="202" y="113"/>
                  </a:cxn>
                  <a:cxn ang="0">
                    <a:pos x="244" y="107"/>
                  </a:cxn>
                  <a:cxn ang="0">
                    <a:pos x="287" y="106"/>
                  </a:cxn>
                  <a:cxn ang="0">
                    <a:pos x="331" y="107"/>
                  </a:cxn>
                  <a:cxn ang="0">
                    <a:pos x="372" y="113"/>
                  </a:cxn>
                  <a:cxn ang="0">
                    <a:pos x="418" y="119"/>
                  </a:cxn>
                  <a:cxn ang="0">
                    <a:pos x="465" y="123"/>
                  </a:cxn>
                  <a:cxn ang="0">
                    <a:pos x="510" y="124"/>
                  </a:cxn>
                  <a:cxn ang="0">
                    <a:pos x="556" y="119"/>
                  </a:cxn>
                  <a:cxn ang="0">
                    <a:pos x="587" y="113"/>
                  </a:cxn>
                  <a:cxn ang="0">
                    <a:pos x="607" y="106"/>
                  </a:cxn>
                  <a:cxn ang="0">
                    <a:pos x="628" y="98"/>
                  </a:cxn>
                  <a:cxn ang="0">
                    <a:pos x="649" y="88"/>
                  </a:cxn>
                  <a:cxn ang="0">
                    <a:pos x="670" y="70"/>
                  </a:cxn>
                  <a:cxn ang="0">
                    <a:pos x="695" y="50"/>
                  </a:cxn>
                  <a:cxn ang="0">
                    <a:pos x="720" y="30"/>
                  </a:cxn>
                  <a:cxn ang="0">
                    <a:pos x="746" y="10"/>
                  </a:cxn>
                  <a:cxn ang="0">
                    <a:pos x="762" y="0"/>
                  </a:cxn>
                  <a:cxn ang="0">
                    <a:pos x="761" y="3"/>
                  </a:cxn>
                </a:cxnLst>
                <a:rect l="0" t="0" r="r" b="b"/>
                <a:pathLst>
                  <a:path w="762" h="213">
                    <a:moveTo>
                      <a:pt x="759" y="4"/>
                    </a:moveTo>
                    <a:lnTo>
                      <a:pt x="749" y="12"/>
                    </a:lnTo>
                    <a:lnTo>
                      <a:pt x="738" y="22"/>
                    </a:lnTo>
                    <a:lnTo>
                      <a:pt x="727" y="30"/>
                    </a:lnTo>
                    <a:lnTo>
                      <a:pt x="718" y="38"/>
                    </a:lnTo>
                    <a:lnTo>
                      <a:pt x="708" y="48"/>
                    </a:lnTo>
                    <a:lnTo>
                      <a:pt x="699" y="57"/>
                    </a:lnTo>
                    <a:lnTo>
                      <a:pt x="690" y="67"/>
                    </a:lnTo>
                    <a:lnTo>
                      <a:pt x="682" y="78"/>
                    </a:lnTo>
                    <a:lnTo>
                      <a:pt x="665" y="93"/>
                    </a:lnTo>
                    <a:lnTo>
                      <a:pt x="647" y="107"/>
                    </a:lnTo>
                    <a:lnTo>
                      <a:pt x="627" y="120"/>
                    </a:lnTo>
                    <a:lnTo>
                      <a:pt x="606" y="131"/>
                    </a:lnTo>
                    <a:lnTo>
                      <a:pt x="584" y="141"/>
                    </a:lnTo>
                    <a:lnTo>
                      <a:pt x="562" y="149"/>
                    </a:lnTo>
                    <a:lnTo>
                      <a:pt x="539" y="156"/>
                    </a:lnTo>
                    <a:lnTo>
                      <a:pt x="518" y="162"/>
                    </a:lnTo>
                    <a:lnTo>
                      <a:pt x="488" y="163"/>
                    </a:lnTo>
                    <a:lnTo>
                      <a:pt x="459" y="163"/>
                    </a:lnTo>
                    <a:lnTo>
                      <a:pt x="430" y="161"/>
                    </a:lnTo>
                    <a:lnTo>
                      <a:pt x="400" y="160"/>
                    </a:lnTo>
                    <a:lnTo>
                      <a:pt x="370" y="157"/>
                    </a:lnTo>
                    <a:lnTo>
                      <a:pt x="340" y="154"/>
                    </a:lnTo>
                    <a:lnTo>
                      <a:pt x="310" y="151"/>
                    </a:lnTo>
                    <a:lnTo>
                      <a:pt x="281" y="150"/>
                    </a:lnTo>
                    <a:lnTo>
                      <a:pt x="251" y="149"/>
                    </a:lnTo>
                    <a:lnTo>
                      <a:pt x="221" y="149"/>
                    </a:lnTo>
                    <a:lnTo>
                      <a:pt x="191" y="151"/>
                    </a:lnTo>
                    <a:lnTo>
                      <a:pt x="162" y="155"/>
                    </a:lnTo>
                    <a:lnTo>
                      <a:pt x="133" y="161"/>
                    </a:lnTo>
                    <a:lnTo>
                      <a:pt x="104" y="169"/>
                    </a:lnTo>
                    <a:lnTo>
                      <a:pt x="76" y="180"/>
                    </a:lnTo>
                    <a:lnTo>
                      <a:pt x="47" y="194"/>
                    </a:lnTo>
                    <a:lnTo>
                      <a:pt x="41" y="195"/>
                    </a:lnTo>
                    <a:lnTo>
                      <a:pt x="35" y="198"/>
                    </a:lnTo>
                    <a:lnTo>
                      <a:pt x="29" y="201"/>
                    </a:lnTo>
                    <a:lnTo>
                      <a:pt x="23" y="204"/>
                    </a:lnTo>
                    <a:lnTo>
                      <a:pt x="19" y="207"/>
                    </a:lnTo>
                    <a:lnTo>
                      <a:pt x="13" y="210"/>
                    </a:lnTo>
                    <a:lnTo>
                      <a:pt x="7" y="212"/>
                    </a:lnTo>
                    <a:lnTo>
                      <a:pt x="0" y="213"/>
                    </a:lnTo>
                    <a:lnTo>
                      <a:pt x="8" y="207"/>
                    </a:lnTo>
                    <a:lnTo>
                      <a:pt x="17" y="201"/>
                    </a:lnTo>
                    <a:lnTo>
                      <a:pt x="27" y="197"/>
                    </a:lnTo>
                    <a:lnTo>
                      <a:pt x="35" y="191"/>
                    </a:lnTo>
                    <a:lnTo>
                      <a:pt x="45" y="186"/>
                    </a:lnTo>
                    <a:lnTo>
                      <a:pt x="54" y="181"/>
                    </a:lnTo>
                    <a:lnTo>
                      <a:pt x="63" y="175"/>
                    </a:lnTo>
                    <a:lnTo>
                      <a:pt x="71" y="168"/>
                    </a:lnTo>
                    <a:lnTo>
                      <a:pt x="88" y="156"/>
                    </a:lnTo>
                    <a:lnTo>
                      <a:pt x="106" y="147"/>
                    </a:lnTo>
                    <a:lnTo>
                      <a:pt x="123" y="137"/>
                    </a:lnTo>
                    <a:lnTo>
                      <a:pt x="143" y="130"/>
                    </a:lnTo>
                    <a:lnTo>
                      <a:pt x="162" y="123"/>
                    </a:lnTo>
                    <a:lnTo>
                      <a:pt x="182" y="118"/>
                    </a:lnTo>
                    <a:lnTo>
                      <a:pt x="202" y="113"/>
                    </a:lnTo>
                    <a:lnTo>
                      <a:pt x="223" y="110"/>
                    </a:lnTo>
                    <a:lnTo>
                      <a:pt x="244" y="107"/>
                    </a:lnTo>
                    <a:lnTo>
                      <a:pt x="265" y="106"/>
                    </a:lnTo>
                    <a:lnTo>
                      <a:pt x="287" y="106"/>
                    </a:lnTo>
                    <a:lnTo>
                      <a:pt x="309" y="106"/>
                    </a:lnTo>
                    <a:lnTo>
                      <a:pt x="331" y="107"/>
                    </a:lnTo>
                    <a:lnTo>
                      <a:pt x="352" y="110"/>
                    </a:lnTo>
                    <a:lnTo>
                      <a:pt x="372" y="113"/>
                    </a:lnTo>
                    <a:lnTo>
                      <a:pt x="394" y="117"/>
                    </a:lnTo>
                    <a:lnTo>
                      <a:pt x="418" y="119"/>
                    </a:lnTo>
                    <a:lnTo>
                      <a:pt x="441" y="122"/>
                    </a:lnTo>
                    <a:lnTo>
                      <a:pt x="465" y="123"/>
                    </a:lnTo>
                    <a:lnTo>
                      <a:pt x="488" y="124"/>
                    </a:lnTo>
                    <a:lnTo>
                      <a:pt x="510" y="124"/>
                    </a:lnTo>
                    <a:lnTo>
                      <a:pt x="533" y="122"/>
                    </a:lnTo>
                    <a:lnTo>
                      <a:pt x="556" y="119"/>
                    </a:lnTo>
                    <a:lnTo>
                      <a:pt x="577" y="116"/>
                    </a:lnTo>
                    <a:lnTo>
                      <a:pt x="587" y="113"/>
                    </a:lnTo>
                    <a:lnTo>
                      <a:pt x="597" y="110"/>
                    </a:lnTo>
                    <a:lnTo>
                      <a:pt x="607" y="106"/>
                    </a:lnTo>
                    <a:lnTo>
                      <a:pt x="618" y="103"/>
                    </a:lnTo>
                    <a:lnTo>
                      <a:pt x="628" y="98"/>
                    </a:lnTo>
                    <a:lnTo>
                      <a:pt x="638" y="93"/>
                    </a:lnTo>
                    <a:lnTo>
                      <a:pt x="649" y="88"/>
                    </a:lnTo>
                    <a:lnTo>
                      <a:pt x="658" y="82"/>
                    </a:lnTo>
                    <a:lnTo>
                      <a:pt x="670" y="70"/>
                    </a:lnTo>
                    <a:lnTo>
                      <a:pt x="682" y="60"/>
                    </a:lnTo>
                    <a:lnTo>
                      <a:pt x="695" y="50"/>
                    </a:lnTo>
                    <a:lnTo>
                      <a:pt x="707" y="40"/>
                    </a:lnTo>
                    <a:lnTo>
                      <a:pt x="720" y="30"/>
                    </a:lnTo>
                    <a:lnTo>
                      <a:pt x="733" y="19"/>
                    </a:lnTo>
                    <a:lnTo>
                      <a:pt x="746" y="10"/>
                    </a:lnTo>
                    <a:lnTo>
                      <a:pt x="759" y="0"/>
                    </a:lnTo>
                    <a:lnTo>
                      <a:pt x="762" y="0"/>
                    </a:lnTo>
                    <a:lnTo>
                      <a:pt x="762" y="1"/>
                    </a:lnTo>
                    <a:lnTo>
                      <a:pt x="761" y="3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4" name="Freeform 98">
                <a:extLst>
                  <a:ext uri="{FF2B5EF4-FFF2-40B4-BE49-F238E27FC236}">
                    <a16:creationId xmlns:a16="http://schemas.microsoft.com/office/drawing/2014/main" id="{CCDC7EDE-841F-CEED-04AD-9BA91E455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" y="2024"/>
                <a:ext cx="201" cy="575"/>
              </a:xfrm>
              <a:custGeom>
                <a:avLst/>
                <a:gdLst/>
                <a:ahLst/>
                <a:cxnLst>
                  <a:cxn ang="0">
                    <a:pos x="261" y="103"/>
                  </a:cxn>
                  <a:cxn ang="0">
                    <a:pos x="313" y="205"/>
                  </a:cxn>
                  <a:cxn ang="0">
                    <a:pos x="320" y="319"/>
                  </a:cxn>
                  <a:cxn ang="0">
                    <a:pos x="278" y="413"/>
                  </a:cxn>
                  <a:cxn ang="0">
                    <a:pos x="229" y="505"/>
                  </a:cxn>
                  <a:cxn ang="0">
                    <a:pos x="179" y="595"/>
                  </a:cxn>
                  <a:cxn ang="0">
                    <a:pos x="131" y="688"/>
                  </a:cxn>
                  <a:cxn ang="0">
                    <a:pos x="89" y="783"/>
                  </a:cxn>
                  <a:cxn ang="0">
                    <a:pos x="94" y="767"/>
                  </a:cxn>
                  <a:cxn ang="0">
                    <a:pos x="93" y="718"/>
                  </a:cxn>
                  <a:cxn ang="0">
                    <a:pos x="64" y="730"/>
                  </a:cxn>
                  <a:cxn ang="0">
                    <a:pos x="35" y="738"/>
                  </a:cxn>
                  <a:cxn ang="0">
                    <a:pos x="47" y="725"/>
                  </a:cxn>
                  <a:cxn ang="0">
                    <a:pos x="74" y="699"/>
                  </a:cxn>
                  <a:cxn ang="0">
                    <a:pos x="101" y="670"/>
                  </a:cxn>
                  <a:cxn ang="0">
                    <a:pos x="120" y="639"/>
                  </a:cxn>
                  <a:cxn ang="0">
                    <a:pos x="141" y="610"/>
                  </a:cxn>
                  <a:cxn ang="0">
                    <a:pos x="136" y="599"/>
                  </a:cxn>
                  <a:cxn ang="0">
                    <a:pos x="87" y="625"/>
                  </a:cxn>
                  <a:cxn ang="0">
                    <a:pos x="33" y="640"/>
                  </a:cxn>
                  <a:cxn ang="0">
                    <a:pos x="55" y="625"/>
                  </a:cxn>
                  <a:cxn ang="0">
                    <a:pos x="107" y="580"/>
                  </a:cxn>
                  <a:cxn ang="0">
                    <a:pos x="153" y="527"/>
                  </a:cxn>
                  <a:cxn ang="0">
                    <a:pos x="172" y="504"/>
                  </a:cxn>
                  <a:cxn ang="0">
                    <a:pos x="188" y="480"/>
                  </a:cxn>
                  <a:cxn ang="0">
                    <a:pos x="180" y="469"/>
                  </a:cxn>
                  <a:cxn ang="0">
                    <a:pos x="125" y="495"/>
                  </a:cxn>
                  <a:cxn ang="0">
                    <a:pos x="67" y="517"/>
                  </a:cxn>
                  <a:cxn ang="0">
                    <a:pos x="89" y="498"/>
                  </a:cxn>
                  <a:cxn ang="0">
                    <a:pos x="143" y="448"/>
                  </a:cxn>
                  <a:cxn ang="0">
                    <a:pos x="199" y="393"/>
                  </a:cxn>
                  <a:cxn ang="0">
                    <a:pos x="230" y="345"/>
                  </a:cxn>
                  <a:cxn ang="0">
                    <a:pos x="253" y="292"/>
                  </a:cxn>
                  <a:cxn ang="0">
                    <a:pos x="244" y="266"/>
                  </a:cxn>
                  <a:cxn ang="0">
                    <a:pos x="205" y="297"/>
                  </a:cxn>
                  <a:cxn ang="0">
                    <a:pos x="162" y="325"/>
                  </a:cxn>
                  <a:cxn ang="0">
                    <a:pos x="179" y="289"/>
                  </a:cxn>
                  <a:cxn ang="0">
                    <a:pos x="214" y="213"/>
                  </a:cxn>
                  <a:cxn ang="0">
                    <a:pos x="214" y="132"/>
                  </a:cxn>
                  <a:cxn ang="0">
                    <a:pos x="197" y="104"/>
                  </a:cxn>
                  <a:cxn ang="0">
                    <a:pos x="180" y="126"/>
                  </a:cxn>
                  <a:cxn ang="0">
                    <a:pos x="157" y="170"/>
                  </a:cxn>
                  <a:cxn ang="0">
                    <a:pos x="129" y="211"/>
                  </a:cxn>
                  <a:cxn ang="0">
                    <a:pos x="141" y="110"/>
                  </a:cxn>
                  <a:cxn ang="0">
                    <a:pos x="101" y="48"/>
                  </a:cxn>
                  <a:cxn ang="0">
                    <a:pos x="53" y="17"/>
                  </a:cxn>
                  <a:cxn ang="0">
                    <a:pos x="0" y="0"/>
                  </a:cxn>
                  <a:cxn ang="0">
                    <a:pos x="41" y="4"/>
                  </a:cxn>
                  <a:cxn ang="0">
                    <a:pos x="81" y="9"/>
                  </a:cxn>
                  <a:cxn ang="0">
                    <a:pos x="120" y="17"/>
                  </a:cxn>
                  <a:cxn ang="0">
                    <a:pos x="159" y="29"/>
                  </a:cxn>
                  <a:cxn ang="0">
                    <a:pos x="194" y="45"/>
                  </a:cxn>
                </a:cxnLst>
                <a:rect l="0" t="0" r="r" b="b"/>
                <a:pathLst>
                  <a:path w="324" h="815">
                    <a:moveTo>
                      <a:pt x="205" y="53"/>
                    </a:moveTo>
                    <a:lnTo>
                      <a:pt x="235" y="75"/>
                    </a:lnTo>
                    <a:lnTo>
                      <a:pt x="261" y="103"/>
                    </a:lnTo>
                    <a:lnTo>
                      <a:pt x="282" y="135"/>
                    </a:lnTo>
                    <a:lnTo>
                      <a:pt x="300" y="168"/>
                    </a:lnTo>
                    <a:lnTo>
                      <a:pt x="313" y="205"/>
                    </a:lnTo>
                    <a:lnTo>
                      <a:pt x="322" y="243"/>
                    </a:lnTo>
                    <a:lnTo>
                      <a:pt x="324" y="281"/>
                    </a:lnTo>
                    <a:lnTo>
                      <a:pt x="320" y="319"/>
                    </a:lnTo>
                    <a:lnTo>
                      <a:pt x="307" y="350"/>
                    </a:lnTo>
                    <a:lnTo>
                      <a:pt x="293" y="382"/>
                    </a:lnTo>
                    <a:lnTo>
                      <a:pt x="278" y="413"/>
                    </a:lnTo>
                    <a:lnTo>
                      <a:pt x="262" y="443"/>
                    </a:lnTo>
                    <a:lnTo>
                      <a:pt x="245" y="474"/>
                    </a:lnTo>
                    <a:lnTo>
                      <a:pt x="229" y="505"/>
                    </a:lnTo>
                    <a:lnTo>
                      <a:pt x="212" y="535"/>
                    </a:lnTo>
                    <a:lnTo>
                      <a:pt x="195" y="565"/>
                    </a:lnTo>
                    <a:lnTo>
                      <a:pt x="179" y="595"/>
                    </a:lnTo>
                    <a:lnTo>
                      <a:pt x="162" y="626"/>
                    </a:lnTo>
                    <a:lnTo>
                      <a:pt x="147" y="657"/>
                    </a:lnTo>
                    <a:lnTo>
                      <a:pt x="131" y="688"/>
                    </a:lnTo>
                    <a:lnTo>
                      <a:pt x="116" y="719"/>
                    </a:lnTo>
                    <a:lnTo>
                      <a:pt x="101" y="751"/>
                    </a:lnTo>
                    <a:lnTo>
                      <a:pt x="89" y="783"/>
                    </a:lnTo>
                    <a:lnTo>
                      <a:pt x="78" y="815"/>
                    </a:lnTo>
                    <a:lnTo>
                      <a:pt x="88" y="793"/>
                    </a:lnTo>
                    <a:lnTo>
                      <a:pt x="94" y="767"/>
                    </a:lnTo>
                    <a:lnTo>
                      <a:pt x="98" y="738"/>
                    </a:lnTo>
                    <a:lnTo>
                      <a:pt x="103" y="712"/>
                    </a:lnTo>
                    <a:lnTo>
                      <a:pt x="93" y="718"/>
                    </a:lnTo>
                    <a:lnTo>
                      <a:pt x="85" y="724"/>
                    </a:lnTo>
                    <a:lnTo>
                      <a:pt x="74" y="727"/>
                    </a:lnTo>
                    <a:lnTo>
                      <a:pt x="64" y="730"/>
                    </a:lnTo>
                    <a:lnTo>
                      <a:pt x="55" y="733"/>
                    </a:lnTo>
                    <a:lnTo>
                      <a:pt x="45" y="736"/>
                    </a:lnTo>
                    <a:lnTo>
                      <a:pt x="35" y="738"/>
                    </a:lnTo>
                    <a:lnTo>
                      <a:pt x="25" y="740"/>
                    </a:lnTo>
                    <a:lnTo>
                      <a:pt x="36" y="732"/>
                    </a:lnTo>
                    <a:lnTo>
                      <a:pt x="47" y="725"/>
                    </a:lnTo>
                    <a:lnTo>
                      <a:pt x="56" y="717"/>
                    </a:lnTo>
                    <a:lnTo>
                      <a:pt x="66" y="707"/>
                    </a:lnTo>
                    <a:lnTo>
                      <a:pt x="74" y="699"/>
                    </a:lnTo>
                    <a:lnTo>
                      <a:pt x="83" y="689"/>
                    </a:lnTo>
                    <a:lnTo>
                      <a:pt x="92" y="680"/>
                    </a:lnTo>
                    <a:lnTo>
                      <a:pt x="101" y="670"/>
                    </a:lnTo>
                    <a:lnTo>
                      <a:pt x="107" y="660"/>
                    </a:lnTo>
                    <a:lnTo>
                      <a:pt x="113" y="650"/>
                    </a:lnTo>
                    <a:lnTo>
                      <a:pt x="120" y="639"/>
                    </a:lnTo>
                    <a:lnTo>
                      <a:pt x="128" y="630"/>
                    </a:lnTo>
                    <a:lnTo>
                      <a:pt x="135" y="620"/>
                    </a:lnTo>
                    <a:lnTo>
                      <a:pt x="141" y="610"/>
                    </a:lnTo>
                    <a:lnTo>
                      <a:pt x="145" y="599"/>
                    </a:lnTo>
                    <a:lnTo>
                      <a:pt x="149" y="587"/>
                    </a:lnTo>
                    <a:lnTo>
                      <a:pt x="136" y="599"/>
                    </a:lnTo>
                    <a:lnTo>
                      <a:pt x="120" y="610"/>
                    </a:lnTo>
                    <a:lnTo>
                      <a:pt x="104" y="618"/>
                    </a:lnTo>
                    <a:lnTo>
                      <a:pt x="87" y="625"/>
                    </a:lnTo>
                    <a:lnTo>
                      <a:pt x="69" y="631"/>
                    </a:lnTo>
                    <a:lnTo>
                      <a:pt x="51" y="636"/>
                    </a:lnTo>
                    <a:lnTo>
                      <a:pt x="33" y="640"/>
                    </a:lnTo>
                    <a:lnTo>
                      <a:pt x="16" y="645"/>
                    </a:lnTo>
                    <a:lnTo>
                      <a:pt x="36" y="636"/>
                    </a:lnTo>
                    <a:lnTo>
                      <a:pt x="55" y="625"/>
                    </a:lnTo>
                    <a:lnTo>
                      <a:pt x="74" y="611"/>
                    </a:lnTo>
                    <a:lnTo>
                      <a:pt x="92" y="596"/>
                    </a:lnTo>
                    <a:lnTo>
                      <a:pt x="107" y="580"/>
                    </a:lnTo>
                    <a:lnTo>
                      <a:pt x="124" y="563"/>
                    </a:lnTo>
                    <a:lnTo>
                      <a:pt x="138" y="545"/>
                    </a:lnTo>
                    <a:lnTo>
                      <a:pt x="153" y="527"/>
                    </a:lnTo>
                    <a:lnTo>
                      <a:pt x="159" y="519"/>
                    </a:lnTo>
                    <a:lnTo>
                      <a:pt x="166" y="512"/>
                    </a:lnTo>
                    <a:lnTo>
                      <a:pt x="172" y="504"/>
                    </a:lnTo>
                    <a:lnTo>
                      <a:pt x="178" y="496"/>
                    </a:lnTo>
                    <a:lnTo>
                      <a:pt x="182" y="488"/>
                    </a:lnTo>
                    <a:lnTo>
                      <a:pt x="188" y="480"/>
                    </a:lnTo>
                    <a:lnTo>
                      <a:pt x="193" y="470"/>
                    </a:lnTo>
                    <a:lnTo>
                      <a:pt x="197" y="461"/>
                    </a:lnTo>
                    <a:lnTo>
                      <a:pt x="180" y="469"/>
                    </a:lnTo>
                    <a:lnTo>
                      <a:pt x="162" y="477"/>
                    </a:lnTo>
                    <a:lnTo>
                      <a:pt x="143" y="487"/>
                    </a:lnTo>
                    <a:lnTo>
                      <a:pt x="125" y="495"/>
                    </a:lnTo>
                    <a:lnTo>
                      <a:pt x="106" y="504"/>
                    </a:lnTo>
                    <a:lnTo>
                      <a:pt x="86" y="511"/>
                    </a:lnTo>
                    <a:lnTo>
                      <a:pt x="67" y="517"/>
                    </a:lnTo>
                    <a:lnTo>
                      <a:pt x="47" y="521"/>
                    </a:lnTo>
                    <a:lnTo>
                      <a:pt x="69" y="511"/>
                    </a:lnTo>
                    <a:lnTo>
                      <a:pt x="89" y="498"/>
                    </a:lnTo>
                    <a:lnTo>
                      <a:pt x="108" y="482"/>
                    </a:lnTo>
                    <a:lnTo>
                      <a:pt x="126" y="466"/>
                    </a:lnTo>
                    <a:lnTo>
                      <a:pt x="143" y="448"/>
                    </a:lnTo>
                    <a:lnTo>
                      <a:pt x="160" y="429"/>
                    </a:lnTo>
                    <a:lnTo>
                      <a:pt x="179" y="411"/>
                    </a:lnTo>
                    <a:lnTo>
                      <a:pt x="199" y="393"/>
                    </a:lnTo>
                    <a:lnTo>
                      <a:pt x="210" y="377"/>
                    </a:lnTo>
                    <a:lnTo>
                      <a:pt x="220" y="362"/>
                    </a:lnTo>
                    <a:lnTo>
                      <a:pt x="230" y="345"/>
                    </a:lnTo>
                    <a:lnTo>
                      <a:pt x="239" y="327"/>
                    </a:lnTo>
                    <a:lnTo>
                      <a:pt x="247" y="310"/>
                    </a:lnTo>
                    <a:lnTo>
                      <a:pt x="253" y="292"/>
                    </a:lnTo>
                    <a:lnTo>
                      <a:pt x="256" y="274"/>
                    </a:lnTo>
                    <a:lnTo>
                      <a:pt x="256" y="255"/>
                    </a:lnTo>
                    <a:lnTo>
                      <a:pt x="244" y="266"/>
                    </a:lnTo>
                    <a:lnTo>
                      <a:pt x="232" y="275"/>
                    </a:lnTo>
                    <a:lnTo>
                      <a:pt x="218" y="286"/>
                    </a:lnTo>
                    <a:lnTo>
                      <a:pt x="205" y="297"/>
                    </a:lnTo>
                    <a:lnTo>
                      <a:pt x="191" y="306"/>
                    </a:lnTo>
                    <a:lnTo>
                      <a:pt x="176" y="316"/>
                    </a:lnTo>
                    <a:lnTo>
                      <a:pt x="162" y="325"/>
                    </a:lnTo>
                    <a:lnTo>
                      <a:pt x="149" y="333"/>
                    </a:lnTo>
                    <a:lnTo>
                      <a:pt x="163" y="313"/>
                    </a:lnTo>
                    <a:lnTo>
                      <a:pt x="179" y="289"/>
                    </a:lnTo>
                    <a:lnTo>
                      <a:pt x="193" y="266"/>
                    </a:lnTo>
                    <a:lnTo>
                      <a:pt x="205" y="239"/>
                    </a:lnTo>
                    <a:lnTo>
                      <a:pt x="214" y="213"/>
                    </a:lnTo>
                    <a:lnTo>
                      <a:pt x="219" y="187"/>
                    </a:lnTo>
                    <a:lnTo>
                      <a:pt x="220" y="160"/>
                    </a:lnTo>
                    <a:lnTo>
                      <a:pt x="214" y="132"/>
                    </a:lnTo>
                    <a:lnTo>
                      <a:pt x="209" y="123"/>
                    </a:lnTo>
                    <a:lnTo>
                      <a:pt x="203" y="112"/>
                    </a:lnTo>
                    <a:lnTo>
                      <a:pt x="197" y="104"/>
                    </a:lnTo>
                    <a:lnTo>
                      <a:pt x="189" y="97"/>
                    </a:lnTo>
                    <a:lnTo>
                      <a:pt x="186" y="112"/>
                    </a:lnTo>
                    <a:lnTo>
                      <a:pt x="180" y="126"/>
                    </a:lnTo>
                    <a:lnTo>
                      <a:pt x="174" y="142"/>
                    </a:lnTo>
                    <a:lnTo>
                      <a:pt x="167" y="156"/>
                    </a:lnTo>
                    <a:lnTo>
                      <a:pt x="157" y="170"/>
                    </a:lnTo>
                    <a:lnTo>
                      <a:pt x="149" y="185"/>
                    </a:lnTo>
                    <a:lnTo>
                      <a:pt x="139" y="198"/>
                    </a:lnTo>
                    <a:lnTo>
                      <a:pt x="129" y="211"/>
                    </a:lnTo>
                    <a:lnTo>
                      <a:pt x="139" y="180"/>
                    </a:lnTo>
                    <a:lnTo>
                      <a:pt x="144" y="145"/>
                    </a:lnTo>
                    <a:lnTo>
                      <a:pt x="141" y="110"/>
                    </a:lnTo>
                    <a:lnTo>
                      <a:pt x="125" y="78"/>
                    </a:lnTo>
                    <a:lnTo>
                      <a:pt x="114" y="62"/>
                    </a:lnTo>
                    <a:lnTo>
                      <a:pt x="101" y="48"/>
                    </a:lnTo>
                    <a:lnTo>
                      <a:pt x="86" y="36"/>
                    </a:lnTo>
                    <a:lnTo>
                      <a:pt x="69" y="26"/>
                    </a:lnTo>
                    <a:lnTo>
                      <a:pt x="53" y="17"/>
                    </a:lnTo>
                    <a:lnTo>
                      <a:pt x="35" y="10"/>
                    </a:lnTo>
                    <a:lnTo>
                      <a:pt x="17" y="5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28" y="3"/>
                    </a:lnTo>
                    <a:lnTo>
                      <a:pt x="41" y="4"/>
                    </a:lnTo>
                    <a:lnTo>
                      <a:pt x="55" y="5"/>
                    </a:lnTo>
                    <a:lnTo>
                      <a:pt x="68" y="7"/>
                    </a:lnTo>
                    <a:lnTo>
                      <a:pt x="81" y="9"/>
                    </a:lnTo>
                    <a:lnTo>
                      <a:pt x="94" y="11"/>
                    </a:lnTo>
                    <a:lnTo>
                      <a:pt x="108" y="13"/>
                    </a:lnTo>
                    <a:lnTo>
                      <a:pt x="120" y="17"/>
                    </a:lnTo>
                    <a:lnTo>
                      <a:pt x="133" y="20"/>
                    </a:lnTo>
                    <a:lnTo>
                      <a:pt x="147" y="24"/>
                    </a:lnTo>
                    <a:lnTo>
                      <a:pt x="159" y="29"/>
                    </a:lnTo>
                    <a:lnTo>
                      <a:pt x="170" y="34"/>
                    </a:lnTo>
                    <a:lnTo>
                      <a:pt x="182" y="39"/>
                    </a:lnTo>
                    <a:lnTo>
                      <a:pt x="194" y="45"/>
                    </a:lnTo>
                    <a:lnTo>
                      <a:pt x="205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5" name="Freeform 99">
                <a:extLst>
                  <a:ext uri="{FF2B5EF4-FFF2-40B4-BE49-F238E27FC236}">
                    <a16:creationId xmlns:a16="http://schemas.microsoft.com/office/drawing/2014/main" id="{46631352-2C08-BAB0-9294-F62C90657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2033"/>
                <a:ext cx="25" cy="11"/>
              </a:xfrm>
              <a:custGeom>
                <a:avLst/>
                <a:gdLst/>
                <a:ahLst/>
                <a:cxnLst>
                  <a:cxn ang="0">
                    <a:pos x="40" y="10"/>
                  </a:cxn>
                  <a:cxn ang="0">
                    <a:pos x="35" y="13"/>
                  </a:cxn>
                  <a:cxn ang="0">
                    <a:pos x="29" y="16"/>
                  </a:cxn>
                  <a:cxn ang="0">
                    <a:pos x="24" y="16"/>
                  </a:cxn>
                  <a:cxn ang="0">
                    <a:pos x="18" y="16"/>
                  </a:cxn>
                  <a:cxn ang="0">
                    <a:pos x="12" y="13"/>
                  </a:cxn>
                  <a:cxn ang="0">
                    <a:pos x="7" y="10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10" y="1"/>
                  </a:cxn>
                  <a:cxn ang="0">
                    <a:pos x="15" y="2"/>
                  </a:cxn>
                  <a:cxn ang="0">
                    <a:pos x="21" y="4"/>
                  </a:cxn>
                  <a:cxn ang="0">
                    <a:pos x="26" y="5"/>
                  </a:cxn>
                  <a:cxn ang="0">
                    <a:pos x="31" y="6"/>
                  </a:cxn>
                  <a:cxn ang="0">
                    <a:pos x="35" y="7"/>
                  </a:cxn>
                  <a:cxn ang="0">
                    <a:pos x="40" y="10"/>
                  </a:cxn>
                </a:cxnLst>
                <a:rect l="0" t="0" r="r" b="b"/>
                <a:pathLst>
                  <a:path w="40" h="16">
                    <a:moveTo>
                      <a:pt x="40" y="10"/>
                    </a:moveTo>
                    <a:lnTo>
                      <a:pt x="35" y="13"/>
                    </a:lnTo>
                    <a:lnTo>
                      <a:pt x="29" y="16"/>
                    </a:lnTo>
                    <a:lnTo>
                      <a:pt x="24" y="16"/>
                    </a:lnTo>
                    <a:lnTo>
                      <a:pt x="18" y="16"/>
                    </a:lnTo>
                    <a:lnTo>
                      <a:pt x="12" y="13"/>
                    </a:lnTo>
                    <a:lnTo>
                      <a:pt x="7" y="10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10" y="1"/>
                    </a:lnTo>
                    <a:lnTo>
                      <a:pt x="15" y="2"/>
                    </a:lnTo>
                    <a:lnTo>
                      <a:pt x="21" y="4"/>
                    </a:lnTo>
                    <a:lnTo>
                      <a:pt x="26" y="5"/>
                    </a:lnTo>
                    <a:lnTo>
                      <a:pt x="31" y="6"/>
                    </a:lnTo>
                    <a:lnTo>
                      <a:pt x="35" y="7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6" name="Freeform 100">
                <a:extLst>
                  <a:ext uri="{FF2B5EF4-FFF2-40B4-BE49-F238E27FC236}">
                    <a16:creationId xmlns:a16="http://schemas.microsoft.com/office/drawing/2014/main" id="{E4A268D7-6EB7-E281-2313-AB7EBA67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2042"/>
                <a:ext cx="40" cy="12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14"/>
                  </a:cxn>
                  <a:cxn ang="0">
                    <a:pos x="47" y="17"/>
                  </a:cxn>
                  <a:cxn ang="0">
                    <a:pos x="39" y="18"/>
                  </a:cxn>
                  <a:cxn ang="0">
                    <a:pos x="30" y="17"/>
                  </a:cxn>
                  <a:cxn ang="0">
                    <a:pos x="22" y="16"/>
                  </a:cxn>
                  <a:cxn ang="0">
                    <a:pos x="15" y="13"/>
                  </a:cxn>
                  <a:cxn ang="0">
                    <a:pos x="7" y="10"/>
                  </a:cxn>
                  <a:cxn ang="0">
                    <a:pos x="0" y="5"/>
                  </a:cxn>
                  <a:cxn ang="0">
                    <a:pos x="7" y="1"/>
                  </a:cxn>
                  <a:cxn ang="0">
                    <a:pos x="15" y="0"/>
                  </a:cxn>
                  <a:cxn ang="0">
                    <a:pos x="23" y="0"/>
                  </a:cxn>
                  <a:cxn ang="0">
                    <a:pos x="32" y="0"/>
                  </a:cxn>
                  <a:cxn ang="0">
                    <a:pos x="41" y="3"/>
                  </a:cxn>
                  <a:cxn ang="0">
                    <a:pos x="48" y="5"/>
                  </a:cxn>
                  <a:cxn ang="0">
                    <a:pos x="57" y="7"/>
                  </a:cxn>
                  <a:cxn ang="0">
                    <a:pos x="64" y="11"/>
                  </a:cxn>
                </a:cxnLst>
                <a:rect l="0" t="0" r="r" b="b"/>
                <a:pathLst>
                  <a:path w="64" h="18">
                    <a:moveTo>
                      <a:pt x="64" y="11"/>
                    </a:moveTo>
                    <a:lnTo>
                      <a:pt x="55" y="14"/>
                    </a:lnTo>
                    <a:lnTo>
                      <a:pt x="47" y="17"/>
                    </a:lnTo>
                    <a:lnTo>
                      <a:pt x="39" y="18"/>
                    </a:lnTo>
                    <a:lnTo>
                      <a:pt x="30" y="17"/>
                    </a:lnTo>
                    <a:lnTo>
                      <a:pt x="22" y="16"/>
                    </a:lnTo>
                    <a:lnTo>
                      <a:pt x="15" y="13"/>
                    </a:lnTo>
                    <a:lnTo>
                      <a:pt x="7" y="10"/>
                    </a:lnTo>
                    <a:lnTo>
                      <a:pt x="0" y="5"/>
                    </a:lnTo>
                    <a:lnTo>
                      <a:pt x="7" y="1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41" y="3"/>
                    </a:lnTo>
                    <a:lnTo>
                      <a:pt x="48" y="5"/>
                    </a:lnTo>
                    <a:lnTo>
                      <a:pt x="57" y="7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7" name="Freeform 101">
                <a:extLst>
                  <a:ext uri="{FF2B5EF4-FFF2-40B4-BE49-F238E27FC236}">
                    <a16:creationId xmlns:a16="http://schemas.microsoft.com/office/drawing/2014/main" id="{78B1020D-64ED-454F-346C-DCF9E4D77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058"/>
                <a:ext cx="75" cy="21"/>
              </a:xfrm>
              <a:custGeom>
                <a:avLst/>
                <a:gdLst/>
                <a:ahLst/>
                <a:cxnLst>
                  <a:cxn ang="0">
                    <a:pos x="121" y="14"/>
                  </a:cxn>
                  <a:cxn ang="0">
                    <a:pos x="119" y="19"/>
                  </a:cxn>
                  <a:cxn ang="0">
                    <a:pos x="117" y="22"/>
                  </a:cxn>
                  <a:cxn ang="0">
                    <a:pos x="112" y="25"/>
                  </a:cxn>
                  <a:cxn ang="0">
                    <a:pos x="106" y="26"/>
                  </a:cxn>
                  <a:cxn ang="0">
                    <a:pos x="100" y="27"/>
                  </a:cxn>
                  <a:cxn ang="0">
                    <a:pos x="94" y="28"/>
                  </a:cxn>
                  <a:cxn ang="0">
                    <a:pos x="88" y="29"/>
                  </a:cxn>
                  <a:cxn ang="0">
                    <a:pos x="83" y="31"/>
                  </a:cxn>
                  <a:cxn ang="0">
                    <a:pos x="72" y="29"/>
                  </a:cxn>
                  <a:cxn ang="0">
                    <a:pos x="61" y="31"/>
                  </a:cxn>
                  <a:cxn ang="0">
                    <a:pos x="49" y="31"/>
                  </a:cxn>
                  <a:cxn ang="0">
                    <a:pos x="38" y="31"/>
                  </a:cxn>
                  <a:cxn ang="0">
                    <a:pos x="27" y="29"/>
                  </a:cxn>
                  <a:cxn ang="0">
                    <a:pos x="17" y="27"/>
                  </a:cxn>
                  <a:cxn ang="0">
                    <a:pos x="8" y="22"/>
                  </a:cxn>
                  <a:cxn ang="0">
                    <a:pos x="0" y="14"/>
                  </a:cxn>
                  <a:cxn ang="0">
                    <a:pos x="15" y="8"/>
                  </a:cxn>
                  <a:cxn ang="0">
                    <a:pos x="29" y="4"/>
                  </a:cxn>
                  <a:cxn ang="0">
                    <a:pos x="44" y="1"/>
                  </a:cxn>
                  <a:cxn ang="0">
                    <a:pos x="61" y="0"/>
                  </a:cxn>
                  <a:cxn ang="0">
                    <a:pos x="77" y="0"/>
                  </a:cxn>
                  <a:cxn ang="0">
                    <a:pos x="92" y="2"/>
                  </a:cxn>
                  <a:cxn ang="0">
                    <a:pos x="108" y="7"/>
                  </a:cxn>
                  <a:cxn ang="0">
                    <a:pos x="121" y="14"/>
                  </a:cxn>
                </a:cxnLst>
                <a:rect l="0" t="0" r="r" b="b"/>
                <a:pathLst>
                  <a:path w="121" h="31">
                    <a:moveTo>
                      <a:pt x="121" y="14"/>
                    </a:moveTo>
                    <a:lnTo>
                      <a:pt x="119" y="19"/>
                    </a:lnTo>
                    <a:lnTo>
                      <a:pt x="117" y="22"/>
                    </a:lnTo>
                    <a:lnTo>
                      <a:pt x="112" y="25"/>
                    </a:lnTo>
                    <a:lnTo>
                      <a:pt x="106" y="26"/>
                    </a:lnTo>
                    <a:lnTo>
                      <a:pt x="100" y="27"/>
                    </a:lnTo>
                    <a:lnTo>
                      <a:pt x="94" y="28"/>
                    </a:lnTo>
                    <a:lnTo>
                      <a:pt x="88" y="29"/>
                    </a:lnTo>
                    <a:lnTo>
                      <a:pt x="83" y="31"/>
                    </a:lnTo>
                    <a:lnTo>
                      <a:pt x="72" y="29"/>
                    </a:lnTo>
                    <a:lnTo>
                      <a:pt x="61" y="31"/>
                    </a:lnTo>
                    <a:lnTo>
                      <a:pt x="49" y="31"/>
                    </a:lnTo>
                    <a:lnTo>
                      <a:pt x="38" y="31"/>
                    </a:lnTo>
                    <a:lnTo>
                      <a:pt x="27" y="29"/>
                    </a:lnTo>
                    <a:lnTo>
                      <a:pt x="17" y="27"/>
                    </a:lnTo>
                    <a:lnTo>
                      <a:pt x="8" y="22"/>
                    </a:lnTo>
                    <a:lnTo>
                      <a:pt x="0" y="14"/>
                    </a:lnTo>
                    <a:lnTo>
                      <a:pt x="15" y="8"/>
                    </a:lnTo>
                    <a:lnTo>
                      <a:pt x="29" y="4"/>
                    </a:lnTo>
                    <a:lnTo>
                      <a:pt x="44" y="1"/>
                    </a:lnTo>
                    <a:lnTo>
                      <a:pt x="61" y="0"/>
                    </a:lnTo>
                    <a:lnTo>
                      <a:pt x="77" y="0"/>
                    </a:lnTo>
                    <a:lnTo>
                      <a:pt x="92" y="2"/>
                    </a:lnTo>
                    <a:lnTo>
                      <a:pt x="108" y="7"/>
                    </a:lnTo>
                    <a:lnTo>
                      <a:pt x="121" y="1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8" name="Freeform 102">
                <a:extLst>
                  <a:ext uri="{FF2B5EF4-FFF2-40B4-BE49-F238E27FC236}">
                    <a16:creationId xmlns:a16="http://schemas.microsoft.com/office/drawing/2014/main" id="{36B797A6-CC61-CBDB-4EF6-7E292BBCC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2112"/>
                <a:ext cx="139" cy="27"/>
              </a:xfrm>
              <a:custGeom>
                <a:avLst/>
                <a:gdLst/>
                <a:ahLst/>
                <a:cxnLst>
                  <a:cxn ang="0">
                    <a:pos x="224" y="0"/>
                  </a:cxn>
                  <a:cxn ang="0">
                    <a:pos x="216" y="11"/>
                  </a:cxn>
                  <a:cxn ang="0">
                    <a:pos x="206" y="18"/>
                  </a:cxn>
                  <a:cxn ang="0">
                    <a:pos x="197" y="24"/>
                  </a:cxn>
                  <a:cxn ang="0">
                    <a:pos x="185" y="29"/>
                  </a:cxn>
                  <a:cxn ang="0">
                    <a:pos x="173" y="31"/>
                  </a:cxn>
                  <a:cxn ang="0">
                    <a:pos x="160" y="32"/>
                  </a:cxn>
                  <a:cxn ang="0">
                    <a:pos x="147" y="33"/>
                  </a:cxn>
                  <a:cxn ang="0">
                    <a:pos x="133" y="33"/>
                  </a:cxn>
                  <a:cxn ang="0">
                    <a:pos x="117" y="33"/>
                  </a:cxn>
                  <a:cxn ang="0">
                    <a:pos x="99" y="33"/>
                  </a:cxn>
                  <a:cxn ang="0">
                    <a:pos x="82" y="33"/>
                  </a:cxn>
                  <a:cxn ang="0">
                    <a:pos x="67" y="33"/>
                  </a:cxn>
                  <a:cxn ang="0">
                    <a:pos x="50" y="33"/>
                  </a:cxn>
                  <a:cxn ang="0">
                    <a:pos x="33" y="35"/>
                  </a:cxn>
                  <a:cxn ang="0">
                    <a:pos x="17" y="36"/>
                  </a:cxn>
                  <a:cxn ang="0">
                    <a:pos x="0" y="38"/>
                  </a:cxn>
                  <a:cxn ang="0">
                    <a:pos x="13" y="29"/>
                  </a:cxn>
                  <a:cxn ang="0">
                    <a:pos x="26" y="20"/>
                  </a:cxn>
                  <a:cxn ang="0">
                    <a:pos x="39" y="14"/>
                  </a:cxn>
                  <a:cxn ang="0">
                    <a:pos x="54" y="10"/>
                  </a:cxn>
                  <a:cxn ang="0">
                    <a:pos x="67" y="7"/>
                  </a:cxn>
                  <a:cxn ang="0">
                    <a:pos x="81" y="5"/>
                  </a:cxn>
                  <a:cxn ang="0">
                    <a:pos x="95" y="3"/>
                  </a:cxn>
                  <a:cxn ang="0">
                    <a:pos x="110" y="3"/>
                  </a:cxn>
                  <a:cxn ang="0">
                    <a:pos x="124" y="3"/>
                  </a:cxn>
                  <a:cxn ang="0">
                    <a:pos x="138" y="3"/>
                  </a:cxn>
                  <a:cxn ang="0">
                    <a:pos x="152" y="3"/>
                  </a:cxn>
                  <a:cxn ang="0">
                    <a:pos x="167" y="3"/>
                  </a:cxn>
                  <a:cxn ang="0">
                    <a:pos x="181" y="3"/>
                  </a:cxn>
                  <a:cxn ang="0">
                    <a:pos x="195" y="3"/>
                  </a:cxn>
                  <a:cxn ang="0">
                    <a:pos x="210" y="1"/>
                  </a:cxn>
                  <a:cxn ang="0">
                    <a:pos x="224" y="0"/>
                  </a:cxn>
                </a:cxnLst>
                <a:rect l="0" t="0" r="r" b="b"/>
                <a:pathLst>
                  <a:path w="224" h="38">
                    <a:moveTo>
                      <a:pt x="224" y="0"/>
                    </a:moveTo>
                    <a:lnTo>
                      <a:pt x="216" y="11"/>
                    </a:lnTo>
                    <a:lnTo>
                      <a:pt x="206" y="18"/>
                    </a:lnTo>
                    <a:lnTo>
                      <a:pt x="197" y="24"/>
                    </a:lnTo>
                    <a:lnTo>
                      <a:pt x="185" y="29"/>
                    </a:lnTo>
                    <a:lnTo>
                      <a:pt x="173" y="31"/>
                    </a:lnTo>
                    <a:lnTo>
                      <a:pt x="160" y="32"/>
                    </a:lnTo>
                    <a:lnTo>
                      <a:pt x="147" y="33"/>
                    </a:lnTo>
                    <a:lnTo>
                      <a:pt x="133" y="33"/>
                    </a:lnTo>
                    <a:lnTo>
                      <a:pt x="117" y="33"/>
                    </a:lnTo>
                    <a:lnTo>
                      <a:pt x="99" y="33"/>
                    </a:lnTo>
                    <a:lnTo>
                      <a:pt x="82" y="33"/>
                    </a:lnTo>
                    <a:lnTo>
                      <a:pt x="67" y="33"/>
                    </a:lnTo>
                    <a:lnTo>
                      <a:pt x="50" y="33"/>
                    </a:lnTo>
                    <a:lnTo>
                      <a:pt x="33" y="35"/>
                    </a:lnTo>
                    <a:lnTo>
                      <a:pt x="17" y="36"/>
                    </a:lnTo>
                    <a:lnTo>
                      <a:pt x="0" y="38"/>
                    </a:lnTo>
                    <a:lnTo>
                      <a:pt x="13" y="29"/>
                    </a:lnTo>
                    <a:lnTo>
                      <a:pt x="26" y="20"/>
                    </a:lnTo>
                    <a:lnTo>
                      <a:pt x="39" y="14"/>
                    </a:lnTo>
                    <a:lnTo>
                      <a:pt x="54" y="10"/>
                    </a:lnTo>
                    <a:lnTo>
                      <a:pt x="67" y="7"/>
                    </a:lnTo>
                    <a:lnTo>
                      <a:pt x="81" y="5"/>
                    </a:lnTo>
                    <a:lnTo>
                      <a:pt x="95" y="3"/>
                    </a:lnTo>
                    <a:lnTo>
                      <a:pt x="110" y="3"/>
                    </a:lnTo>
                    <a:lnTo>
                      <a:pt x="124" y="3"/>
                    </a:lnTo>
                    <a:lnTo>
                      <a:pt x="138" y="3"/>
                    </a:lnTo>
                    <a:lnTo>
                      <a:pt x="152" y="3"/>
                    </a:lnTo>
                    <a:lnTo>
                      <a:pt x="167" y="3"/>
                    </a:lnTo>
                    <a:lnTo>
                      <a:pt x="181" y="3"/>
                    </a:lnTo>
                    <a:lnTo>
                      <a:pt x="195" y="3"/>
                    </a:lnTo>
                    <a:lnTo>
                      <a:pt x="210" y="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49" name="Freeform 103">
                <a:extLst>
                  <a:ext uri="{FF2B5EF4-FFF2-40B4-BE49-F238E27FC236}">
                    <a16:creationId xmlns:a16="http://schemas.microsoft.com/office/drawing/2014/main" id="{A11A544E-F28E-46A8-0D55-E146363C1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2191"/>
                <a:ext cx="293" cy="604"/>
              </a:xfrm>
              <a:custGeom>
                <a:avLst/>
                <a:gdLst/>
                <a:ahLst/>
                <a:cxnLst>
                  <a:cxn ang="0">
                    <a:pos x="70" y="208"/>
                  </a:cxn>
                  <a:cxn ang="0">
                    <a:pos x="58" y="262"/>
                  </a:cxn>
                  <a:cxn ang="0">
                    <a:pos x="51" y="320"/>
                  </a:cxn>
                  <a:cxn ang="0">
                    <a:pos x="53" y="377"/>
                  </a:cxn>
                  <a:cxn ang="0">
                    <a:pos x="70" y="428"/>
                  </a:cxn>
                  <a:cxn ang="0">
                    <a:pos x="79" y="454"/>
                  </a:cxn>
                  <a:cxn ang="0">
                    <a:pos x="91" y="477"/>
                  </a:cxn>
                  <a:cxn ang="0">
                    <a:pos x="107" y="497"/>
                  </a:cxn>
                  <a:cxn ang="0">
                    <a:pos x="123" y="516"/>
                  </a:cxn>
                  <a:cxn ang="0">
                    <a:pos x="144" y="532"/>
                  </a:cxn>
                  <a:cxn ang="0">
                    <a:pos x="164" y="547"/>
                  </a:cxn>
                  <a:cxn ang="0">
                    <a:pos x="185" y="560"/>
                  </a:cxn>
                  <a:cxn ang="0">
                    <a:pos x="209" y="573"/>
                  </a:cxn>
                  <a:cxn ang="0">
                    <a:pos x="232" y="587"/>
                  </a:cxn>
                  <a:cxn ang="0">
                    <a:pos x="254" y="598"/>
                  </a:cxn>
                  <a:cxn ang="0">
                    <a:pos x="277" y="612"/>
                  </a:cxn>
                  <a:cxn ang="0">
                    <a:pos x="298" y="626"/>
                  </a:cxn>
                  <a:cxn ang="0">
                    <a:pos x="319" y="640"/>
                  </a:cxn>
                  <a:cxn ang="0">
                    <a:pos x="338" y="657"/>
                  </a:cxn>
                  <a:cxn ang="0">
                    <a:pos x="354" y="676"/>
                  </a:cxn>
                  <a:cxn ang="0">
                    <a:pos x="369" y="696"/>
                  </a:cxn>
                  <a:cxn ang="0">
                    <a:pos x="381" y="716"/>
                  </a:cxn>
                  <a:cxn ang="0">
                    <a:pos x="394" y="738"/>
                  </a:cxn>
                  <a:cxn ang="0">
                    <a:pos x="406" y="759"/>
                  </a:cxn>
                  <a:cxn ang="0">
                    <a:pos x="419" y="781"/>
                  </a:cxn>
                  <a:cxn ang="0">
                    <a:pos x="432" y="801"/>
                  </a:cxn>
                  <a:cxn ang="0">
                    <a:pos x="445" y="821"/>
                  </a:cxn>
                  <a:cxn ang="0">
                    <a:pos x="459" y="840"/>
                  </a:cxn>
                  <a:cxn ang="0">
                    <a:pos x="474" y="858"/>
                  </a:cxn>
                  <a:cxn ang="0">
                    <a:pos x="454" y="817"/>
                  </a:cxn>
                  <a:cxn ang="0">
                    <a:pos x="432" y="783"/>
                  </a:cxn>
                  <a:cxn ang="0">
                    <a:pos x="404" y="752"/>
                  </a:cxn>
                  <a:cxn ang="0">
                    <a:pos x="373" y="725"/>
                  </a:cxn>
                  <a:cxn ang="0">
                    <a:pos x="340" y="701"/>
                  </a:cxn>
                  <a:cxn ang="0">
                    <a:pos x="306" y="679"/>
                  </a:cxn>
                  <a:cxn ang="0">
                    <a:pos x="269" y="659"/>
                  </a:cxn>
                  <a:cxn ang="0">
                    <a:pos x="232" y="640"/>
                  </a:cxn>
                  <a:cxn ang="0">
                    <a:pos x="196" y="620"/>
                  </a:cxn>
                  <a:cxn ang="0">
                    <a:pos x="160" y="600"/>
                  </a:cxn>
                  <a:cxn ang="0">
                    <a:pos x="126" y="578"/>
                  </a:cxn>
                  <a:cxn ang="0">
                    <a:pos x="95" y="553"/>
                  </a:cxn>
                  <a:cxn ang="0">
                    <a:pos x="66" y="526"/>
                  </a:cxn>
                  <a:cxn ang="0">
                    <a:pos x="41" y="495"/>
                  </a:cxn>
                  <a:cxn ang="0">
                    <a:pos x="21" y="459"/>
                  </a:cxn>
                  <a:cxn ang="0">
                    <a:pos x="7" y="419"/>
                  </a:cxn>
                  <a:cxn ang="0">
                    <a:pos x="0" y="364"/>
                  </a:cxn>
                  <a:cxn ang="0">
                    <a:pos x="3" y="309"/>
                  </a:cxn>
                  <a:cxn ang="0">
                    <a:pos x="15" y="257"/>
                  </a:cxn>
                  <a:cxn ang="0">
                    <a:pos x="34" y="205"/>
                  </a:cxn>
                  <a:cxn ang="0">
                    <a:pos x="56" y="153"/>
                  </a:cxn>
                  <a:cxn ang="0">
                    <a:pos x="78" y="102"/>
                  </a:cxn>
                  <a:cxn ang="0">
                    <a:pos x="101" y="51"/>
                  </a:cxn>
                  <a:cxn ang="0">
                    <a:pos x="121" y="0"/>
                  </a:cxn>
                  <a:cxn ang="0">
                    <a:pos x="115" y="26"/>
                  </a:cxn>
                  <a:cxn ang="0">
                    <a:pos x="110" y="52"/>
                  </a:cxn>
                  <a:cxn ang="0">
                    <a:pos x="106" y="78"/>
                  </a:cxn>
                  <a:cxn ang="0">
                    <a:pos x="101" y="106"/>
                  </a:cxn>
                  <a:cxn ang="0">
                    <a:pos x="95" y="132"/>
                  </a:cxn>
                  <a:cxn ang="0">
                    <a:pos x="89" y="158"/>
                  </a:cxn>
                  <a:cxn ang="0">
                    <a:pos x="81" y="183"/>
                  </a:cxn>
                  <a:cxn ang="0">
                    <a:pos x="70" y="208"/>
                  </a:cxn>
                </a:cxnLst>
                <a:rect l="0" t="0" r="r" b="b"/>
                <a:pathLst>
                  <a:path w="474" h="858">
                    <a:moveTo>
                      <a:pt x="70" y="208"/>
                    </a:moveTo>
                    <a:lnTo>
                      <a:pt x="58" y="262"/>
                    </a:lnTo>
                    <a:lnTo>
                      <a:pt x="51" y="320"/>
                    </a:lnTo>
                    <a:lnTo>
                      <a:pt x="53" y="377"/>
                    </a:lnTo>
                    <a:lnTo>
                      <a:pt x="70" y="428"/>
                    </a:lnTo>
                    <a:lnTo>
                      <a:pt x="79" y="454"/>
                    </a:lnTo>
                    <a:lnTo>
                      <a:pt x="91" y="477"/>
                    </a:lnTo>
                    <a:lnTo>
                      <a:pt x="107" y="497"/>
                    </a:lnTo>
                    <a:lnTo>
                      <a:pt x="123" y="516"/>
                    </a:lnTo>
                    <a:lnTo>
                      <a:pt x="144" y="532"/>
                    </a:lnTo>
                    <a:lnTo>
                      <a:pt x="164" y="547"/>
                    </a:lnTo>
                    <a:lnTo>
                      <a:pt x="185" y="560"/>
                    </a:lnTo>
                    <a:lnTo>
                      <a:pt x="209" y="573"/>
                    </a:lnTo>
                    <a:lnTo>
                      <a:pt x="232" y="587"/>
                    </a:lnTo>
                    <a:lnTo>
                      <a:pt x="254" y="598"/>
                    </a:lnTo>
                    <a:lnTo>
                      <a:pt x="277" y="612"/>
                    </a:lnTo>
                    <a:lnTo>
                      <a:pt x="298" y="626"/>
                    </a:lnTo>
                    <a:lnTo>
                      <a:pt x="319" y="640"/>
                    </a:lnTo>
                    <a:lnTo>
                      <a:pt x="338" y="657"/>
                    </a:lnTo>
                    <a:lnTo>
                      <a:pt x="354" y="676"/>
                    </a:lnTo>
                    <a:lnTo>
                      <a:pt x="369" y="696"/>
                    </a:lnTo>
                    <a:lnTo>
                      <a:pt x="381" y="716"/>
                    </a:lnTo>
                    <a:lnTo>
                      <a:pt x="394" y="738"/>
                    </a:lnTo>
                    <a:lnTo>
                      <a:pt x="406" y="759"/>
                    </a:lnTo>
                    <a:lnTo>
                      <a:pt x="419" y="781"/>
                    </a:lnTo>
                    <a:lnTo>
                      <a:pt x="432" y="801"/>
                    </a:lnTo>
                    <a:lnTo>
                      <a:pt x="445" y="821"/>
                    </a:lnTo>
                    <a:lnTo>
                      <a:pt x="459" y="840"/>
                    </a:lnTo>
                    <a:lnTo>
                      <a:pt x="474" y="858"/>
                    </a:lnTo>
                    <a:lnTo>
                      <a:pt x="454" y="817"/>
                    </a:lnTo>
                    <a:lnTo>
                      <a:pt x="432" y="783"/>
                    </a:lnTo>
                    <a:lnTo>
                      <a:pt x="404" y="752"/>
                    </a:lnTo>
                    <a:lnTo>
                      <a:pt x="373" y="725"/>
                    </a:lnTo>
                    <a:lnTo>
                      <a:pt x="340" y="701"/>
                    </a:lnTo>
                    <a:lnTo>
                      <a:pt x="306" y="679"/>
                    </a:lnTo>
                    <a:lnTo>
                      <a:pt x="269" y="659"/>
                    </a:lnTo>
                    <a:lnTo>
                      <a:pt x="232" y="640"/>
                    </a:lnTo>
                    <a:lnTo>
                      <a:pt x="196" y="620"/>
                    </a:lnTo>
                    <a:lnTo>
                      <a:pt x="160" y="600"/>
                    </a:lnTo>
                    <a:lnTo>
                      <a:pt x="126" y="578"/>
                    </a:lnTo>
                    <a:lnTo>
                      <a:pt x="95" y="553"/>
                    </a:lnTo>
                    <a:lnTo>
                      <a:pt x="66" y="526"/>
                    </a:lnTo>
                    <a:lnTo>
                      <a:pt x="41" y="495"/>
                    </a:lnTo>
                    <a:lnTo>
                      <a:pt x="21" y="459"/>
                    </a:lnTo>
                    <a:lnTo>
                      <a:pt x="7" y="419"/>
                    </a:lnTo>
                    <a:lnTo>
                      <a:pt x="0" y="364"/>
                    </a:lnTo>
                    <a:lnTo>
                      <a:pt x="3" y="309"/>
                    </a:lnTo>
                    <a:lnTo>
                      <a:pt x="15" y="257"/>
                    </a:lnTo>
                    <a:lnTo>
                      <a:pt x="34" y="205"/>
                    </a:lnTo>
                    <a:lnTo>
                      <a:pt x="56" y="153"/>
                    </a:lnTo>
                    <a:lnTo>
                      <a:pt x="78" y="102"/>
                    </a:lnTo>
                    <a:lnTo>
                      <a:pt x="101" y="51"/>
                    </a:lnTo>
                    <a:lnTo>
                      <a:pt x="121" y="0"/>
                    </a:lnTo>
                    <a:lnTo>
                      <a:pt x="115" y="26"/>
                    </a:lnTo>
                    <a:lnTo>
                      <a:pt x="110" y="52"/>
                    </a:lnTo>
                    <a:lnTo>
                      <a:pt x="106" y="78"/>
                    </a:lnTo>
                    <a:lnTo>
                      <a:pt x="101" y="106"/>
                    </a:lnTo>
                    <a:lnTo>
                      <a:pt x="95" y="132"/>
                    </a:lnTo>
                    <a:lnTo>
                      <a:pt x="89" y="158"/>
                    </a:lnTo>
                    <a:lnTo>
                      <a:pt x="81" y="183"/>
                    </a:lnTo>
                    <a:lnTo>
                      <a:pt x="70" y="20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0" name="Freeform 104">
                <a:extLst>
                  <a:ext uri="{FF2B5EF4-FFF2-40B4-BE49-F238E27FC236}">
                    <a16:creationId xmlns:a16="http://schemas.microsoft.com/office/drawing/2014/main" id="{A6E578D2-D489-D82B-277E-AA55FF4F2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6" y="2247"/>
                <a:ext cx="81" cy="184"/>
              </a:xfrm>
              <a:custGeom>
                <a:avLst/>
                <a:gdLst/>
                <a:ahLst/>
                <a:cxnLst>
                  <a:cxn ang="0">
                    <a:pos x="93" y="202"/>
                  </a:cxn>
                  <a:cxn ang="0">
                    <a:pos x="83" y="213"/>
                  </a:cxn>
                  <a:cxn ang="0">
                    <a:pos x="73" y="221"/>
                  </a:cxn>
                  <a:cxn ang="0">
                    <a:pos x="62" y="229"/>
                  </a:cxn>
                  <a:cxn ang="0">
                    <a:pos x="50" y="236"/>
                  </a:cxn>
                  <a:cxn ang="0">
                    <a:pos x="38" y="242"/>
                  </a:cxn>
                  <a:cxn ang="0">
                    <a:pos x="26" y="248"/>
                  </a:cxn>
                  <a:cxn ang="0">
                    <a:pos x="13" y="255"/>
                  </a:cxn>
                  <a:cxn ang="0">
                    <a:pos x="0" y="261"/>
                  </a:cxn>
                  <a:cxn ang="0">
                    <a:pos x="13" y="247"/>
                  </a:cxn>
                  <a:cxn ang="0">
                    <a:pos x="26" y="232"/>
                  </a:cxn>
                  <a:cxn ang="0">
                    <a:pos x="39" y="215"/>
                  </a:cxn>
                  <a:cxn ang="0">
                    <a:pos x="52" y="198"/>
                  </a:cxn>
                  <a:cxn ang="0">
                    <a:pos x="64" y="180"/>
                  </a:cxn>
                  <a:cxn ang="0">
                    <a:pos x="75" y="163"/>
                  </a:cxn>
                  <a:cxn ang="0">
                    <a:pos x="85" y="144"/>
                  </a:cxn>
                  <a:cxn ang="0">
                    <a:pos x="92" y="125"/>
                  </a:cxn>
                  <a:cxn ang="0">
                    <a:pos x="101" y="94"/>
                  </a:cxn>
                  <a:cxn ang="0">
                    <a:pos x="108" y="61"/>
                  </a:cxn>
                  <a:cxn ang="0">
                    <a:pos x="112" y="29"/>
                  </a:cxn>
                  <a:cxn ang="0">
                    <a:pos x="112" y="0"/>
                  </a:cxn>
                  <a:cxn ang="0">
                    <a:pos x="122" y="22"/>
                  </a:cxn>
                  <a:cxn ang="0">
                    <a:pos x="129" y="48"/>
                  </a:cxn>
                  <a:cxn ang="0">
                    <a:pos x="131" y="76"/>
                  </a:cxn>
                  <a:cxn ang="0">
                    <a:pos x="131" y="103"/>
                  </a:cxn>
                  <a:cxn ang="0">
                    <a:pos x="126" y="130"/>
                  </a:cxn>
                  <a:cxn ang="0">
                    <a:pos x="119" y="157"/>
                  </a:cxn>
                  <a:cxn ang="0">
                    <a:pos x="107" y="182"/>
                  </a:cxn>
                  <a:cxn ang="0">
                    <a:pos x="93" y="202"/>
                  </a:cxn>
                </a:cxnLst>
                <a:rect l="0" t="0" r="r" b="b"/>
                <a:pathLst>
                  <a:path w="131" h="261">
                    <a:moveTo>
                      <a:pt x="93" y="202"/>
                    </a:moveTo>
                    <a:lnTo>
                      <a:pt x="83" y="213"/>
                    </a:lnTo>
                    <a:lnTo>
                      <a:pt x="73" y="221"/>
                    </a:lnTo>
                    <a:lnTo>
                      <a:pt x="62" y="229"/>
                    </a:lnTo>
                    <a:lnTo>
                      <a:pt x="50" y="236"/>
                    </a:lnTo>
                    <a:lnTo>
                      <a:pt x="38" y="242"/>
                    </a:lnTo>
                    <a:lnTo>
                      <a:pt x="26" y="248"/>
                    </a:lnTo>
                    <a:lnTo>
                      <a:pt x="13" y="255"/>
                    </a:lnTo>
                    <a:lnTo>
                      <a:pt x="0" y="261"/>
                    </a:lnTo>
                    <a:lnTo>
                      <a:pt x="13" y="247"/>
                    </a:lnTo>
                    <a:lnTo>
                      <a:pt x="26" y="232"/>
                    </a:lnTo>
                    <a:lnTo>
                      <a:pt x="39" y="215"/>
                    </a:lnTo>
                    <a:lnTo>
                      <a:pt x="52" y="198"/>
                    </a:lnTo>
                    <a:lnTo>
                      <a:pt x="64" y="180"/>
                    </a:lnTo>
                    <a:lnTo>
                      <a:pt x="75" y="163"/>
                    </a:lnTo>
                    <a:lnTo>
                      <a:pt x="85" y="144"/>
                    </a:lnTo>
                    <a:lnTo>
                      <a:pt x="92" y="125"/>
                    </a:lnTo>
                    <a:lnTo>
                      <a:pt x="101" y="94"/>
                    </a:lnTo>
                    <a:lnTo>
                      <a:pt x="108" y="61"/>
                    </a:lnTo>
                    <a:lnTo>
                      <a:pt x="112" y="29"/>
                    </a:lnTo>
                    <a:lnTo>
                      <a:pt x="112" y="0"/>
                    </a:lnTo>
                    <a:lnTo>
                      <a:pt x="122" y="22"/>
                    </a:lnTo>
                    <a:lnTo>
                      <a:pt x="129" y="48"/>
                    </a:lnTo>
                    <a:lnTo>
                      <a:pt x="131" y="76"/>
                    </a:lnTo>
                    <a:lnTo>
                      <a:pt x="131" y="103"/>
                    </a:lnTo>
                    <a:lnTo>
                      <a:pt x="126" y="130"/>
                    </a:lnTo>
                    <a:lnTo>
                      <a:pt x="119" y="157"/>
                    </a:lnTo>
                    <a:lnTo>
                      <a:pt x="107" y="182"/>
                    </a:lnTo>
                    <a:lnTo>
                      <a:pt x="93" y="202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1" name="Freeform 105">
                <a:extLst>
                  <a:ext uri="{FF2B5EF4-FFF2-40B4-BE49-F238E27FC236}">
                    <a16:creationId xmlns:a16="http://schemas.microsoft.com/office/drawing/2014/main" id="{641F48CD-4964-D43E-00BA-AACBAD97F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619"/>
                <a:ext cx="37" cy="57"/>
              </a:xfrm>
              <a:custGeom>
                <a:avLst/>
                <a:gdLst/>
                <a:ahLst/>
                <a:cxnLst>
                  <a:cxn ang="0">
                    <a:pos x="58" y="17"/>
                  </a:cxn>
                  <a:cxn ang="0">
                    <a:pos x="55" y="29"/>
                  </a:cxn>
                  <a:cxn ang="0">
                    <a:pos x="50" y="39"/>
                  </a:cxn>
                  <a:cxn ang="0">
                    <a:pos x="44" y="49"/>
                  </a:cxn>
                  <a:cxn ang="0">
                    <a:pos x="37" y="57"/>
                  </a:cxn>
                  <a:cxn ang="0">
                    <a:pos x="29" y="64"/>
                  </a:cxn>
                  <a:cxn ang="0">
                    <a:pos x="20" y="70"/>
                  </a:cxn>
                  <a:cxn ang="0">
                    <a:pos x="11" y="76"/>
                  </a:cxn>
                  <a:cxn ang="0">
                    <a:pos x="0" y="81"/>
                  </a:cxn>
                  <a:cxn ang="0">
                    <a:pos x="6" y="73"/>
                  </a:cxn>
                  <a:cxn ang="0">
                    <a:pos x="13" y="63"/>
                  </a:cxn>
                  <a:cxn ang="0">
                    <a:pos x="20" y="54"/>
                  </a:cxn>
                  <a:cxn ang="0">
                    <a:pos x="26" y="43"/>
                  </a:cxn>
                  <a:cxn ang="0">
                    <a:pos x="33" y="32"/>
                  </a:cxn>
                  <a:cxn ang="0">
                    <a:pos x="40" y="21"/>
                  </a:cxn>
                  <a:cxn ang="0">
                    <a:pos x="46" y="11"/>
                  </a:cxn>
                  <a:cxn ang="0">
                    <a:pos x="52" y="0"/>
                  </a:cxn>
                  <a:cxn ang="0">
                    <a:pos x="57" y="1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8" y="17"/>
                  </a:cxn>
                </a:cxnLst>
                <a:rect l="0" t="0" r="r" b="b"/>
                <a:pathLst>
                  <a:path w="59" h="81">
                    <a:moveTo>
                      <a:pt x="58" y="17"/>
                    </a:moveTo>
                    <a:lnTo>
                      <a:pt x="55" y="29"/>
                    </a:lnTo>
                    <a:lnTo>
                      <a:pt x="50" y="39"/>
                    </a:lnTo>
                    <a:lnTo>
                      <a:pt x="44" y="49"/>
                    </a:lnTo>
                    <a:lnTo>
                      <a:pt x="37" y="57"/>
                    </a:lnTo>
                    <a:lnTo>
                      <a:pt x="29" y="64"/>
                    </a:lnTo>
                    <a:lnTo>
                      <a:pt x="20" y="70"/>
                    </a:lnTo>
                    <a:lnTo>
                      <a:pt x="11" y="76"/>
                    </a:lnTo>
                    <a:lnTo>
                      <a:pt x="0" y="81"/>
                    </a:lnTo>
                    <a:lnTo>
                      <a:pt x="6" y="73"/>
                    </a:lnTo>
                    <a:lnTo>
                      <a:pt x="13" y="63"/>
                    </a:lnTo>
                    <a:lnTo>
                      <a:pt x="20" y="54"/>
                    </a:lnTo>
                    <a:lnTo>
                      <a:pt x="26" y="43"/>
                    </a:lnTo>
                    <a:lnTo>
                      <a:pt x="33" y="32"/>
                    </a:lnTo>
                    <a:lnTo>
                      <a:pt x="40" y="21"/>
                    </a:lnTo>
                    <a:lnTo>
                      <a:pt x="46" y="11"/>
                    </a:lnTo>
                    <a:lnTo>
                      <a:pt x="52" y="0"/>
                    </a:lnTo>
                    <a:lnTo>
                      <a:pt x="57" y="1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8" y="17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2" name="Freeform 106">
                <a:extLst>
                  <a:ext uri="{FF2B5EF4-FFF2-40B4-BE49-F238E27FC236}">
                    <a16:creationId xmlns:a16="http://schemas.microsoft.com/office/drawing/2014/main" id="{BBC71700-36DB-63B9-9D78-E7B01E16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" y="2688"/>
                <a:ext cx="31" cy="40"/>
              </a:xfrm>
              <a:custGeom>
                <a:avLst/>
                <a:gdLst/>
                <a:ahLst/>
                <a:cxnLst>
                  <a:cxn ang="0">
                    <a:pos x="49" y="23"/>
                  </a:cxn>
                  <a:cxn ang="0">
                    <a:pos x="47" y="31"/>
                  </a:cxn>
                  <a:cxn ang="0">
                    <a:pos x="43" y="38"/>
                  </a:cxn>
                  <a:cxn ang="0">
                    <a:pos x="37" y="45"/>
                  </a:cxn>
                  <a:cxn ang="0">
                    <a:pos x="30" y="50"/>
                  </a:cxn>
                  <a:cxn ang="0">
                    <a:pos x="23" y="54"/>
                  </a:cxn>
                  <a:cxn ang="0">
                    <a:pos x="16" y="57"/>
                  </a:cxn>
                  <a:cxn ang="0">
                    <a:pos x="8" y="55"/>
                  </a:cxn>
                  <a:cxn ang="0">
                    <a:pos x="0" y="52"/>
                  </a:cxn>
                  <a:cxn ang="0">
                    <a:pos x="9" y="48"/>
                  </a:cxn>
                  <a:cxn ang="0">
                    <a:pos x="15" y="42"/>
                  </a:cxn>
                  <a:cxn ang="0">
                    <a:pos x="19" y="36"/>
                  </a:cxn>
                  <a:cxn ang="0">
                    <a:pos x="23" y="29"/>
                  </a:cxn>
                  <a:cxn ang="0">
                    <a:pos x="27" y="22"/>
                  </a:cxn>
                  <a:cxn ang="0">
                    <a:pos x="30" y="14"/>
                  </a:cxn>
                  <a:cxn ang="0">
                    <a:pos x="34" y="7"/>
                  </a:cxn>
                  <a:cxn ang="0">
                    <a:pos x="37" y="0"/>
                  </a:cxn>
                  <a:cxn ang="0">
                    <a:pos x="43" y="2"/>
                  </a:cxn>
                  <a:cxn ang="0">
                    <a:pos x="46" y="9"/>
                  </a:cxn>
                  <a:cxn ang="0">
                    <a:pos x="47" y="16"/>
                  </a:cxn>
                  <a:cxn ang="0">
                    <a:pos x="49" y="23"/>
                  </a:cxn>
                </a:cxnLst>
                <a:rect l="0" t="0" r="r" b="b"/>
                <a:pathLst>
                  <a:path w="49" h="57">
                    <a:moveTo>
                      <a:pt x="49" y="23"/>
                    </a:moveTo>
                    <a:lnTo>
                      <a:pt x="47" y="31"/>
                    </a:lnTo>
                    <a:lnTo>
                      <a:pt x="43" y="38"/>
                    </a:lnTo>
                    <a:lnTo>
                      <a:pt x="37" y="45"/>
                    </a:lnTo>
                    <a:lnTo>
                      <a:pt x="30" y="50"/>
                    </a:lnTo>
                    <a:lnTo>
                      <a:pt x="23" y="54"/>
                    </a:lnTo>
                    <a:lnTo>
                      <a:pt x="16" y="57"/>
                    </a:lnTo>
                    <a:lnTo>
                      <a:pt x="8" y="55"/>
                    </a:lnTo>
                    <a:lnTo>
                      <a:pt x="0" y="52"/>
                    </a:lnTo>
                    <a:lnTo>
                      <a:pt x="9" y="48"/>
                    </a:lnTo>
                    <a:lnTo>
                      <a:pt x="15" y="42"/>
                    </a:lnTo>
                    <a:lnTo>
                      <a:pt x="19" y="36"/>
                    </a:lnTo>
                    <a:lnTo>
                      <a:pt x="23" y="29"/>
                    </a:lnTo>
                    <a:lnTo>
                      <a:pt x="27" y="22"/>
                    </a:lnTo>
                    <a:lnTo>
                      <a:pt x="30" y="14"/>
                    </a:lnTo>
                    <a:lnTo>
                      <a:pt x="34" y="7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6" y="9"/>
                    </a:lnTo>
                    <a:lnTo>
                      <a:pt x="47" y="1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3" name="Freeform 107">
                <a:extLst>
                  <a:ext uri="{FF2B5EF4-FFF2-40B4-BE49-F238E27FC236}">
                    <a16:creationId xmlns:a16="http://schemas.microsoft.com/office/drawing/2014/main" id="{24AC2A26-0CEC-5C9C-F3EC-81A63F3FE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2753"/>
                <a:ext cx="17" cy="17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4" y="11"/>
                  </a:cxn>
                  <a:cxn ang="0">
                    <a:pos x="17" y="18"/>
                  </a:cxn>
                  <a:cxn ang="0">
                    <a:pos x="8" y="24"/>
                  </a:cxn>
                  <a:cxn ang="0">
                    <a:pos x="0" y="25"/>
                  </a:cxn>
                  <a:cxn ang="0">
                    <a:pos x="6" y="17"/>
                  </a:cxn>
                  <a:cxn ang="0">
                    <a:pos x="13" y="6"/>
                  </a:cxn>
                  <a:cxn ang="0">
                    <a:pos x="20" y="0"/>
                  </a:cxn>
                  <a:cxn ang="0">
                    <a:pos x="27" y="4"/>
                  </a:cxn>
                </a:cxnLst>
                <a:rect l="0" t="0" r="r" b="b"/>
                <a:pathLst>
                  <a:path w="27" h="25">
                    <a:moveTo>
                      <a:pt x="27" y="4"/>
                    </a:moveTo>
                    <a:lnTo>
                      <a:pt x="24" y="11"/>
                    </a:lnTo>
                    <a:lnTo>
                      <a:pt x="17" y="18"/>
                    </a:lnTo>
                    <a:lnTo>
                      <a:pt x="8" y="24"/>
                    </a:lnTo>
                    <a:lnTo>
                      <a:pt x="0" y="25"/>
                    </a:lnTo>
                    <a:lnTo>
                      <a:pt x="6" y="17"/>
                    </a:lnTo>
                    <a:lnTo>
                      <a:pt x="13" y="6"/>
                    </a:lnTo>
                    <a:lnTo>
                      <a:pt x="20" y="0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4" name="Freeform 108">
                <a:extLst>
                  <a:ext uri="{FF2B5EF4-FFF2-40B4-BE49-F238E27FC236}">
                    <a16:creationId xmlns:a16="http://schemas.microsoft.com/office/drawing/2014/main" id="{20E3A47A-9E0E-7F76-A2F6-F74D14485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2826"/>
                <a:ext cx="40" cy="29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62" y="27"/>
                  </a:cxn>
                  <a:cxn ang="0">
                    <a:pos x="62" y="32"/>
                  </a:cxn>
                  <a:cxn ang="0">
                    <a:pos x="62" y="37"/>
                  </a:cxn>
                  <a:cxn ang="0">
                    <a:pos x="65" y="40"/>
                  </a:cxn>
                  <a:cxn ang="0">
                    <a:pos x="54" y="41"/>
                  </a:cxn>
                  <a:cxn ang="0">
                    <a:pos x="44" y="40"/>
                  </a:cxn>
                  <a:cxn ang="0">
                    <a:pos x="35" y="37"/>
                  </a:cxn>
                  <a:cxn ang="0">
                    <a:pos x="25" y="31"/>
                  </a:cxn>
                  <a:cxn ang="0">
                    <a:pos x="18" y="25"/>
                  </a:cxn>
                  <a:cxn ang="0">
                    <a:pos x="11" y="1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9" y="1"/>
                  </a:cxn>
                  <a:cxn ang="0">
                    <a:pos x="16" y="3"/>
                  </a:cxn>
                  <a:cxn ang="0">
                    <a:pos x="24" y="4"/>
                  </a:cxn>
                  <a:cxn ang="0">
                    <a:pos x="32" y="7"/>
                  </a:cxn>
                  <a:cxn ang="0">
                    <a:pos x="41" y="10"/>
                  </a:cxn>
                  <a:cxn ang="0">
                    <a:pos x="48" y="14"/>
                  </a:cxn>
                  <a:cxn ang="0">
                    <a:pos x="55" y="18"/>
                  </a:cxn>
                  <a:cxn ang="0">
                    <a:pos x="62" y="24"/>
                  </a:cxn>
                </a:cxnLst>
                <a:rect l="0" t="0" r="r" b="b"/>
                <a:pathLst>
                  <a:path w="65" h="41">
                    <a:moveTo>
                      <a:pt x="62" y="24"/>
                    </a:moveTo>
                    <a:lnTo>
                      <a:pt x="62" y="27"/>
                    </a:lnTo>
                    <a:lnTo>
                      <a:pt x="62" y="32"/>
                    </a:lnTo>
                    <a:lnTo>
                      <a:pt x="62" y="37"/>
                    </a:lnTo>
                    <a:lnTo>
                      <a:pt x="65" y="40"/>
                    </a:lnTo>
                    <a:lnTo>
                      <a:pt x="54" y="41"/>
                    </a:lnTo>
                    <a:lnTo>
                      <a:pt x="44" y="40"/>
                    </a:lnTo>
                    <a:lnTo>
                      <a:pt x="35" y="37"/>
                    </a:lnTo>
                    <a:lnTo>
                      <a:pt x="25" y="31"/>
                    </a:lnTo>
                    <a:lnTo>
                      <a:pt x="18" y="25"/>
                    </a:lnTo>
                    <a:lnTo>
                      <a:pt x="11" y="16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16" y="3"/>
                    </a:lnTo>
                    <a:lnTo>
                      <a:pt x="24" y="4"/>
                    </a:lnTo>
                    <a:lnTo>
                      <a:pt x="32" y="7"/>
                    </a:lnTo>
                    <a:lnTo>
                      <a:pt x="41" y="10"/>
                    </a:lnTo>
                    <a:lnTo>
                      <a:pt x="48" y="14"/>
                    </a:lnTo>
                    <a:lnTo>
                      <a:pt x="55" y="18"/>
                    </a:lnTo>
                    <a:lnTo>
                      <a:pt x="62" y="24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5" name="Freeform 109">
                <a:extLst>
                  <a:ext uri="{FF2B5EF4-FFF2-40B4-BE49-F238E27FC236}">
                    <a16:creationId xmlns:a16="http://schemas.microsoft.com/office/drawing/2014/main" id="{AA422284-00EF-EF7B-67D3-061532E58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" y="2875"/>
                <a:ext cx="14" cy="13"/>
              </a:xfrm>
              <a:custGeom>
                <a:avLst/>
                <a:gdLst/>
                <a:ahLst/>
                <a:cxnLst>
                  <a:cxn ang="0">
                    <a:pos x="22" y="10"/>
                  </a:cxn>
                  <a:cxn ang="0">
                    <a:pos x="19" y="18"/>
                  </a:cxn>
                  <a:cxn ang="0">
                    <a:pos x="12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2" y="5"/>
                  </a:cxn>
                  <a:cxn ang="0">
                    <a:pos x="16" y="6"/>
                  </a:cxn>
                  <a:cxn ang="0">
                    <a:pos x="22" y="10"/>
                  </a:cxn>
                </a:cxnLst>
                <a:rect l="0" t="0" r="r" b="b"/>
                <a:pathLst>
                  <a:path w="22" h="18">
                    <a:moveTo>
                      <a:pt x="22" y="10"/>
                    </a:moveTo>
                    <a:lnTo>
                      <a:pt x="19" y="18"/>
                    </a:lnTo>
                    <a:lnTo>
                      <a:pt x="12" y="17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6" name="Freeform 110">
                <a:extLst>
                  <a:ext uri="{FF2B5EF4-FFF2-40B4-BE49-F238E27FC236}">
                    <a16:creationId xmlns:a16="http://schemas.microsoft.com/office/drawing/2014/main" id="{00C46297-7C78-F2D2-4E9C-4111789C6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2888"/>
                <a:ext cx="177" cy="77"/>
              </a:xfrm>
              <a:custGeom>
                <a:avLst/>
                <a:gdLst/>
                <a:ahLst/>
                <a:cxnLst>
                  <a:cxn ang="0">
                    <a:pos x="274" y="21"/>
                  </a:cxn>
                  <a:cxn ang="0">
                    <a:pos x="265" y="32"/>
                  </a:cxn>
                  <a:cxn ang="0">
                    <a:pos x="255" y="43"/>
                  </a:cxn>
                  <a:cxn ang="0">
                    <a:pos x="243" y="54"/>
                  </a:cxn>
                  <a:cxn ang="0">
                    <a:pos x="233" y="63"/>
                  </a:cxn>
                  <a:cxn ang="0">
                    <a:pos x="221" y="71"/>
                  </a:cxn>
                  <a:cxn ang="0">
                    <a:pos x="209" y="80"/>
                  </a:cxn>
                  <a:cxn ang="0">
                    <a:pos x="196" y="87"/>
                  </a:cxn>
                  <a:cxn ang="0">
                    <a:pos x="183" y="94"/>
                  </a:cxn>
                  <a:cxn ang="0">
                    <a:pos x="170" y="99"/>
                  </a:cxn>
                  <a:cxn ang="0">
                    <a:pos x="155" y="104"/>
                  </a:cxn>
                  <a:cxn ang="0">
                    <a:pos x="141" y="107"/>
                  </a:cxn>
                  <a:cxn ang="0">
                    <a:pos x="127" y="109"/>
                  </a:cxn>
                  <a:cxn ang="0">
                    <a:pos x="112" y="109"/>
                  </a:cxn>
                  <a:cxn ang="0">
                    <a:pos x="98" y="109"/>
                  </a:cxn>
                  <a:cxn ang="0">
                    <a:pos x="83" y="107"/>
                  </a:cxn>
                  <a:cxn ang="0">
                    <a:pos x="68" y="104"/>
                  </a:cxn>
                  <a:cxn ang="0">
                    <a:pos x="60" y="100"/>
                  </a:cxn>
                  <a:cxn ang="0">
                    <a:pos x="50" y="96"/>
                  </a:cxn>
                  <a:cxn ang="0">
                    <a:pos x="42" y="92"/>
                  </a:cxn>
                  <a:cxn ang="0">
                    <a:pos x="34" y="87"/>
                  </a:cxn>
                  <a:cxn ang="0">
                    <a:pos x="24" y="82"/>
                  </a:cxn>
                  <a:cxn ang="0">
                    <a:pos x="16" y="77"/>
                  </a:cxn>
                  <a:cxn ang="0">
                    <a:pos x="9" y="73"/>
                  </a:cxn>
                  <a:cxn ang="0">
                    <a:pos x="0" y="67"/>
                  </a:cxn>
                  <a:cxn ang="0">
                    <a:pos x="12" y="67"/>
                  </a:cxn>
                  <a:cxn ang="0">
                    <a:pos x="24" y="68"/>
                  </a:cxn>
                  <a:cxn ang="0">
                    <a:pos x="36" y="69"/>
                  </a:cxn>
                  <a:cxn ang="0">
                    <a:pos x="49" y="70"/>
                  </a:cxn>
                  <a:cxn ang="0">
                    <a:pos x="61" y="71"/>
                  </a:cxn>
                  <a:cxn ang="0">
                    <a:pos x="74" y="71"/>
                  </a:cxn>
                  <a:cxn ang="0">
                    <a:pos x="86" y="73"/>
                  </a:cxn>
                  <a:cxn ang="0">
                    <a:pos x="99" y="73"/>
                  </a:cxn>
                  <a:cxn ang="0">
                    <a:pos x="111" y="73"/>
                  </a:cxn>
                  <a:cxn ang="0">
                    <a:pos x="123" y="71"/>
                  </a:cxn>
                  <a:cxn ang="0">
                    <a:pos x="135" y="70"/>
                  </a:cxn>
                  <a:cxn ang="0">
                    <a:pos x="147" y="69"/>
                  </a:cxn>
                  <a:cxn ang="0">
                    <a:pos x="159" y="67"/>
                  </a:cxn>
                  <a:cxn ang="0">
                    <a:pos x="171" y="63"/>
                  </a:cxn>
                  <a:cxn ang="0">
                    <a:pos x="183" y="58"/>
                  </a:cxn>
                  <a:cxn ang="0">
                    <a:pos x="193" y="54"/>
                  </a:cxn>
                  <a:cxn ang="0">
                    <a:pos x="205" y="48"/>
                  </a:cxn>
                  <a:cxn ang="0">
                    <a:pos x="217" y="42"/>
                  </a:cxn>
                  <a:cxn ang="0">
                    <a:pos x="228" y="35"/>
                  </a:cxn>
                  <a:cxn ang="0">
                    <a:pos x="240" y="26"/>
                  </a:cxn>
                  <a:cxn ang="0">
                    <a:pos x="252" y="19"/>
                  </a:cxn>
                  <a:cxn ang="0">
                    <a:pos x="264" y="12"/>
                  </a:cxn>
                  <a:cxn ang="0">
                    <a:pos x="274" y="6"/>
                  </a:cxn>
                  <a:cxn ang="0">
                    <a:pos x="286" y="0"/>
                  </a:cxn>
                  <a:cxn ang="0">
                    <a:pos x="284" y="5"/>
                  </a:cxn>
                  <a:cxn ang="0">
                    <a:pos x="283" y="11"/>
                  </a:cxn>
                  <a:cxn ang="0">
                    <a:pos x="280" y="15"/>
                  </a:cxn>
                  <a:cxn ang="0">
                    <a:pos x="274" y="21"/>
                  </a:cxn>
                </a:cxnLst>
                <a:rect l="0" t="0" r="r" b="b"/>
                <a:pathLst>
                  <a:path w="286" h="109">
                    <a:moveTo>
                      <a:pt x="274" y="21"/>
                    </a:moveTo>
                    <a:lnTo>
                      <a:pt x="265" y="32"/>
                    </a:lnTo>
                    <a:lnTo>
                      <a:pt x="255" y="43"/>
                    </a:lnTo>
                    <a:lnTo>
                      <a:pt x="243" y="54"/>
                    </a:lnTo>
                    <a:lnTo>
                      <a:pt x="233" y="63"/>
                    </a:lnTo>
                    <a:lnTo>
                      <a:pt x="221" y="71"/>
                    </a:lnTo>
                    <a:lnTo>
                      <a:pt x="209" y="80"/>
                    </a:lnTo>
                    <a:lnTo>
                      <a:pt x="196" y="87"/>
                    </a:lnTo>
                    <a:lnTo>
                      <a:pt x="183" y="94"/>
                    </a:lnTo>
                    <a:lnTo>
                      <a:pt x="170" y="99"/>
                    </a:lnTo>
                    <a:lnTo>
                      <a:pt x="155" y="104"/>
                    </a:lnTo>
                    <a:lnTo>
                      <a:pt x="141" y="107"/>
                    </a:lnTo>
                    <a:lnTo>
                      <a:pt x="127" y="109"/>
                    </a:lnTo>
                    <a:lnTo>
                      <a:pt x="112" y="109"/>
                    </a:lnTo>
                    <a:lnTo>
                      <a:pt x="98" y="109"/>
                    </a:lnTo>
                    <a:lnTo>
                      <a:pt x="83" y="107"/>
                    </a:lnTo>
                    <a:lnTo>
                      <a:pt x="68" y="104"/>
                    </a:lnTo>
                    <a:lnTo>
                      <a:pt x="60" y="100"/>
                    </a:lnTo>
                    <a:lnTo>
                      <a:pt x="50" y="96"/>
                    </a:lnTo>
                    <a:lnTo>
                      <a:pt x="42" y="92"/>
                    </a:lnTo>
                    <a:lnTo>
                      <a:pt x="34" y="87"/>
                    </a:lnTo>
                    <a:lnTo>
                      <a:pt x="24" y="82"/>
                    </a:lnTo>
                    <a:lnTo>
                      <a:pt x="16" y="77"/>
                    </a:lnTo>
                    <a:lnTo>
                      <a:pt x="9" y="73"/>
                    </a:lnTo>
                    <a:lnTo>
                      <a:pt x="0" y="67"/>
                    </a:lnTo>
                    <a:lnTo>
                      <a:pt x="12" y="67"/>
                    </a:lnTo>
                    <a:lnTo>
                      <a:pt x="24" y="68"/>
                    </a:lnTo>
                    <a:lnTo>
                      <a:pt x="36" y="69"/>
                    </a:lnTo>
                    <a:lnTo>
                      <a:pt x="49" y="70"/>
                    </a:lnTo>
                    <a:lnTo>
                      <a:pt x="61" y="71"/>
                    </a:lnTo>
                    <a:lnTo>
                      <a:pt x="74" y="71"/>
                    </a:lnTo>
                    <a:lnTo>
                      <a:pt x="86" y="73"/>
                    </a:lnTo>
                    <a:lnTo>
                      <a:pt x="99" y="73"/>
                    </a:lnTo>
                    <a:lnTo>
                      <a:pt x="111" y="73"/>
                    </a:lnTo>
                    <a:lnTo>
                      <a:pt x="123" y="71"/>
                    </a:lnTo>
                    <a:lnTo>
                      <a:pt x="135" y="70"/>
                    </a:lnTo>
                    <a:lnTo>
                      <a:pt x="147" y="69"/>
                    </a:lnTo>
                    <a:lnTo>
                      <a:pt x="159" y="67"/>
                    </a:lnTo>
                    <a:lnTo>
                      <a:pt x="171" y="63"/>
                    </a:lnTo>
                    <a:lnTo>
                      <a:pt x="183" y="58"/>
                    </a:lnTo>
                    <a:lnTo>
                      <a:pt x="193" y="54"/>
                    </a:lnTo>
                    <a:lnTo>
                      <a:pt x="205" y="48"/>
                    </a:lnTo>
                    <a:lnTo>
                      <a:pt x="217" y="42"/>
                    </a:lnTo>
                    <a:lnTo>
                      <a:pt x="228" y="35"/>
                    </a:lnTo>
                    <a:lnTo>
                      <a:pt x="240" y="26"/>
                    </a:lnTo>
                    <a:lnTo>
                      <a:pt x="252" y="19"/>
                    </a:lnTo>
                    <a:lnTo>
                      <a:pt x="264" y="12"/>
                    </a:lnTo>
                    <a:lnTo>
                      <a:pt x="274" y="6"/>
                    </a:lnTo>
                    <a:lnTo>
                      <a:pt x="286" y="0"/>
                    </a:lnTo>
                    <a:lnTo>
                      <a:pt x="284" y="5"/>
                    </a:lnTo>
                    <a:lnTo>
                      <a:pt x="283" y="11"/>
                    </a:lnTo>
                    <a:lnTo>
                      <a:pt x="280" y="15"/>
                    </a:lnTo>
                    <a:lnTo>
                      <a:pt x="27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57" name="Freeform 111">
                <a:extLst>
                  <a:ext uri="{FF2B5EF4-FFF2-40B4-BE49-F238E27FC236}">
                    <a16:creationId xmlns:a16="http://schemas.microsoft.com/office/drawing/2014/main" id="{F2DD6D30-1DFC-F044-662D-6826B5C67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2929"/>
                <a:ext cx="217" cy="75"/>
              </a:xfrm>
              <a:custGeom>
                <a:avLst/>
                <a:gdLst/>
                <a:ahLst/>
                <a:cxnLst>
                  <a:cxn ang="0">
                    <a:pos x="37" y="26"/>
                  </a:cxn>
                  <a:cxn ang="0">
                    <a:pos x="54" y="38"/>
                  </a:cxn>
                  <a:cxn ang="0">
                    <a:pos x="70" y="50"/>
                  </a:cxn>
                  <a:cxn ang="0">
                    <a:pos x="88" y="60"/>
                  </a:cxn>
                  <a:cxn ang="0">
                    <a:pos x="107" y="67"/>
                  </a:cxn>
                  <a:cxn ang="0">
                    <a:pos x="126" y="73"/>
                  </a:cxn>
                  <a:cxn ang="0">
                    <a:pos x="146" y="75"/>
                  </a:cxn>
                  <a:cxn ang="0">
                    <a:pos x="167" y="74"/>
                  </a:cxn>
                  <a:cxn ang="0">
                    <a:pos x="188" y="71"/>
                  </a:cxn>
                  <a:cxn ang="0">
                    <a:pos x="208" y="62"/>
                  </a:cxn>
                  <a:cxn ang="0">
                    <a:pos x="229" y="51"/>
                  </a:cxn>
                  <a:cxn ang="0">
                    <a:pos x="248" y="40"/>
                  </a:cxn>
                  <a:cxn ang="0">
                    <a:pos x="267" y="28"/>
                  </a:cxn>
                  <a:cxn ang="0">
                    <a:pos x="287" y="18"/>
                  </a:cxn>
                  <a:cxn ang="0">
                    <a:pos x="307" y="10"/>
                  </a:cxn>
                  <a:cxn ang="0">
                    <a:pos x="329" y="5"/>
                  </a:cxn>
                  <a:cxn ang="0">
                    <a:pos x="351" y="5"/>
                  </a:cxn>
                  <a:cxn ang="0">
                    <a:pos x="338" y="9"/>
                  </a:cxn>
                  <a:cxn ang="0">
                    <a:pos x="325" y="15"/>
                  </a:cxn>
                  <a:cxn ang="0">
                    <a:pos x="312" y="22"/>
                  </a:cxn>
                  <a:cxn ang="0">
                    <a:pos x="299" y="29"/>
                  </a:cxn>
                  <a:cxn ang="0">
                    <a:pos x="287" y="37"/>
                  </a:cxn>
                  <a:cxn ang="0">
                    <a:pos x="274" y="46"/>
                  </a:cxn>
                  <a:cxn ang="0">
                    <a:pos x="262" y="55"/>
                  </a:cxn>
                  <a:cxn ang="0">
                    <a:pos x="250" y="63"/>
                  </a:cxn>
                  <a:cxn ang="0">
                    <a:pos x="237" y="73"/>
                  </a:cxn>
                  <a:cxn ang="0">
                    <a:pos x="224" y="81"/>
                  </a:cxn>
                  <a:cxn ang="0">
                    <a:pos x="211" y="88"/>
                  </a:cxn>
                  <a:cxn ang="0">
                    <a:pos x="198" y="96"/>
                  </a:cxn>
                  <a:cxn ang="0">
                    <a:pos x="183" y="100"/>
                  </a:cxn>
                  <a:cxn ang="0">
                    <a:pos x="168" y="104"/>
                  </a:cxn>
                  <a:cxn ang="0">
                    <a:pos x="154" y="107"/>
                  </a:cxn>
                  <a:cxn ang="0">
                    <a:pos x="137" y="107"/>
                  </a:cxn>
                  <a:cxn ang="0">
                    <a:pos x="113" y="106"/>
                  </a:cxn>
                  <a:cxn ang="0">
                    <a:pos x="92" y="99"/>
                  </a:cxn>
                  <a:cxn ang="0">
                    <a:pos x="71" y="88"/>
                  </a:cxn>
                  <a:cxn ang="0">
                    <a:pos x="52" y="73"/>
                  </a:cxn>
                  <a:cxn ang="0">
                    <a:pos x="36" y="56"/>
                  </a:cxn>
                  <a:cxn ang="0">
                    <a:pos x="21" y="37"/>
                  </a:cxn>
                  <a:cxn ang="0">
                    <a:pos x="9" y="18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9" y="5"/>
                  </a:cxn>
                  <a:cxn ang="0">
                    <a:pos x="14" y="9"/>
                  </a:cxn>
                  <a:cxn ang="0">
                    <a:pos x="19" y="12"/>
                  </a:cxn>
                  <a:cxn ang="0">
                    <a:pos x="23" y="16"/>
                  </a:cxn>
                  <a:cxn ang="0">
                    <a:pos x="27" y="21"/>
                  </a:cxn>
                  <a:cxn ang="0">
                    <a:pos x="32" y="23"/>
                  </a:cxn>
                  <a:cxn ang="0">
                    <a:pos x="37" y="26"/>
                  </a:cxn>
                </a:cxnLst>
                <a:rect l="0" t="0" r="r" b="b"/>
                <a:pathLst>
                  <a:path w="351" h="107">
                    <a:moveTo>
                      <a:pt x="37" y="26"/>
                    </a:moveTo>
                    <a:lnTo>
                      <a:pt x="54" y="38"/>
                    </a:lnTo>
                    <a:lnTo>
                      <a:pt x="70" y="50"/>
                    </a:lnTo>
                    <a:lnTo>
                      <a:pt x="88" y="60"/>
                    </a:lnTo>
                    <a:lnTo>
                      <a:pt x="107" y="67"/>
                    </a:lnTo>
                    <a:lnTo>
                      <a:pt x="126" y="73"/>
                    </a:lnTo>
                    <a:lnTo>
                      <a:pt x="146" y="75"/>
                    </a:lnTo>
                    <a:lnTo>
                      <a:pt x="167" y="74"/>
                    </a:lnTo>
                    <a:lnTo>
                      <a:pt x="188" y="71"/>
                    </a:lnTo>
                    <a:lnTo>
                      <a:pt x="208" y="62"/>
                    </a:lnTo>
                    <a:lnTo>
                      <a:pt x="229" y="51"/>
                    </a:lnTo>
                    <a:lnTo>
                      <a:pt x="248" y="40"/>
                    </a:lnTo>
                    <a:lnTo>
                      <a:pt x="267" y="28"/>
                    </a:lnTo>
                    <a:lnTo>
                      <a:pt x="287" y="18"/>
                    </a:lnTo>
                    <a:lnTo>
                      <a:pt x="307" y="10"/>
                    </a:lnTo>
                    <a:lnTo>
                      <a:pt x="329" y="5"/>
                    </a:lnTo>
                    <a:lnTo>
                      <a:pt x="351" y="5"/>
                    </a:lnTo>
                    <a:lnTo>
                      <a:pt x="338" y="9"/>
                    </a:lnTo>
                    <a:lnTo>
                      <a:pt x="325" y="15"/>
                    </a:lnTo>
                    <a:lnTo>
                      <a:pt x="312" y="22"/>
                    </a:lnTo>
                    <a:lnTo>
                      <a:pt x="299" y="29"/>
                    </a:lnTo>
                    <a:lnTo>
                      <a:pt x="287" y="37"/>
                    </a:lnTo>
                    <a:lnTo>
                      <a:pt x="274" y="46"/>
                    </a:lnTo>
                    <a:lnTo>
                      <a:pt x="262" y="55"/>
                    </a:lnTo>
                    <a:lnTo>
                      <a:pt x="250" y="63"/>
                    </a:lnTo>
                    <a:lnTo>
                      <a:pt x="237" y="73"/>
                    </a:lnTo>
                    <a:lnTo>
                      <a:pt x="224" y="81"/>
                    </a:lnTo>
                    <a:lnTo>
                      <a:pt x="211" y="88"/>
                    </a:lnTo>
                    <a:lnTo>
                      <a:pt x="198" y="96"/>
                    </a:lnTo>
                    <a:lnTo>
                      <a:pt x="183" y="100"/>
                    </a:lnTo>
                    <a:lnTo>
                      <a:pt x="168" y="104"/>
                    </a:lnTo>
                    <a:lnTo>
                      <a:pt x="154" y="107"/>
                    </a:lnTo>
                    <a:lnTo>
                      <a:pt x="137" y="107"/>
                    </a:lnTo>
                    <a:lnTo>
                      <a:pt x="113" y="106"/>
                    </a:lnTo>
                    <a:lnTo>
                      <a:pt x="92" y="99"/>
                    </a:lnTo>
                    <a:lnTo>
                      <a:pt x="71" y="88"/>
                    </a:lnTo>
                    <a:lnTo>
                      <a:pt x="52" y="73"/>
                    </a:lnTo>
                    <a:lnTo>
                      <a:pt x="36" y="56"/>
                    </a:lnTo>
                    <a:lnTo>
                      <a:pt x="21" y="37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19" y="12"/>
                    </a:lnTo>
                    <a:lnTo>
                      <a:pt x="23" y="16"/>
                    </a:lnTo>
                    <a:lnTo>
                      <a:pt x="27" y="21"/>
                    </a:lnTo>
                    <a:lnTo>
                      <a:pt x="32" y="23"/>
                    </a:lnTo>
                    <a:lnTo>
                      <a:pt x="37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12">
              <a:extLst>
                <a:ext uri="{FF2B5EF4-FFF2-40B4-BE49-F238E27FC236}">
                  <a16:creationId xmlns:a16="http://schemas.microsoft.com/office/drawing/2014/main" id="{9507AC49-C368-6E11-9D8F-40A8E90DBF2D}"/>
                </a:ext>
              </a:extLst>
            </p:cNvPr>
            <p:cNvGrpSpPr>
              <a:grpSpLocks/>
            </p:cNvGrpSpPr>
            <p:nvPr/>
          </p:nvGrpSpPr>
          <p:grpSpPr bwMode="auto">
            <a:xfrm rot="541025">
              <a:off x="4578765" y="2267809"/>
              <a:ext cx="1773246" cy="1069448"/>
              <a:chOff x="1344" y="1968"/>
              <a:chExt cx="1484" cy="1248"/>
            </a:xfrm>
          </p:grpSpPr>
          <p:sp>
            <p:nvSpPr>
              <p:cNvPr id="10" name="Freeform 113">
                <a:extLst>
                  <a:ext uri="{FF2B5EF4-FFF2-40B4-BE49-F238E27FC236}">
                    <a16:creationId xmlns:a16="http://schemas.microsoft.com/office/drawing/2014/main" id="{B50A7000-0134-2992-1F7E-8F65665AF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592"/>
                <a:ext cx="1248" cy="48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Freeform 114">
                <a:extLst>
                  <a:ext uri="{FF2B5EF4-FFF2-40B4-BE49-F238E27FC236}">
                    <a16:creationId xmlns:a16="http://schemas.microsoft.com/office/drawing/2014/main" id="{402DC3E0-D010-A26D-6E33-5527BC9F78AF}"/>
                  </a:ext>
                </a:extLst>
              </p:cNvPr>
              <p:cNvSpPr>
                <a:spLocks/>
              </p:cNvSpPr>
              <p:nvPr/>
            </p:nvSpPr>
            <p:spPr bwMode="auto">
              <a:xfrm rot="-4640858">
                <a:off x="1974" y="2346"/>
                <a:ext cx="47" cy="1211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Freeform 115">
                <a:extLst>
                  <a:ext uri="{FF2B5EF4-FFF2-40B4-BE49-F238E27FC236}">
                    <a16:creationId xmlns:a16="http://schemas.microsoft.com/office/drawing/2014/main" id="{CC47D4B6-D98A-A4CE-24D5-12BA18D9C81D}"/>
                  </a:ext>
                </a:extLst>
              </p:cNvPr>
              <p:cNvSpPr>
                <a:spLocks/>
              </p:cNvSpPr>
              <p:nvPr/>
            </p:nvSpPr>
            <p:spPr bwMode="auto">
              <a:xfrm rot="4087729" flipV="1">
                <a:off x="2110" y="1490"/>
                <a:ext cx="48" cy="1388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Freeform 116">
                <a:extLst>
                  <a:ext uri="{FF2B5EF4-FFF2-40B4-BE49-F238E27FC236}">
                    <a16:creationId xmlns:a16="http://schemas.microsoft.com/office/drawing/2014/main" id="{CD1292B5-213D-A2E8-8175-F215794E1D76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 flipV="1">
                <a:off x="1968" y="1488"/>
                <a:ext cx="48" cy="1008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Freeform 117">
                <a:extLst>
                  <a:ext uri="{FF2B5EF4-FFF2-40B4-BE49-F238E27FC236}">
                    <a16:creationId xmlns:a16="http://schemas.microsoft.com/office/drawing/2014/main" id="{CECF5833-4330-468D-1E56-7BE83E575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736"/>
                <a:ext cx="1344" cy="48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Freeform 118">
                <a:extLst>
                  <a:ext uri="{FF2B5EF4-FFF2-40B4-BE49-F238E27FC236}">
                    <a16:creationId xmlns:a16="http://schemas.microsoft.com/office/drawing/2014/main" id="{0E75A11B-5399-3127-BB86-2474A1F6D3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1392" y="3168"/>
                <a:ext cx="1296" cy="48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Freeform 119">
                <a:extLst>
                  <a:ext uri="{FF2B5EF4-FFF2-40B4-BE49-F238E27FC236}">
                    <a16:creationId xmlns:a16="http://schemas.microsoft.com/office/drawing/2014/main" id="{1F8042AA-459A-A548-DDA1-A45D713C39BF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922" flipV="1">
                <a:off x="1536" y="2352"/>
                <a:ext cx="1152" cy="48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3405" name="Title 1">
            <a:extLst>
              <a:ext uri="{FF2B5EF4-FFF2-40B4-BE49-F238E27FC236}">
                <a16:creationId xmlns:a16="http://schemas.microsoft.com/office/drawing/2014/main" id="{A6F94F57-EA9D-8DE5-8AD0-C4C5FF8B08B1}"/>
              </a:ext>
            </a:extLst>
          </p:cNvPr>
          <p:cNvSpPr txBox="1">
            <a:spLocks/>
          </p:cNvSpPr>
          <p:nvPr/>
        </p:nvSpPr>
        <p:spPr>
          <a:xfrm>
            <a:off x="515816" y="398586"/>
            <a:ext cx="11465168" cy="801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4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A3ED-B2C7-3BFE-C7DF-1ACDB93C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Ionizing radiation for imaging – from inside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06FE493-25DB-CAF0-B99C-282493E1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3339" name="Gruppo 13338">
            <a:extLst>
              <a:ext uri="{FF2B5EF4-FFF2-40B4-BE49-F238E27FC236}">
                <a16:creationId xmlns:a16="http://schemas.microsoft.com/office/drawing/2014/main" id="{614065AC-370D-411B-F06F-8E0D7020BF65}"/>
              </a:ext>
            </a:extLst>
          </p:cNvPr>
          <p:cNvGrpSpPr>
            <a:grpSpLocks noChangeAspect="1"/>
          </p:cNvGrpSpPr>
          <p:nvPr/>
        </p:nvGrpSpPr>
        <p:grpSpPr>
          <a:xfrm>
            <a:off x="986400" y="2030400"/>
            <a:ext cx="3038842" cy="1152197"/>
            <a:chOff x="642910" y="1785926"/>
            <a:chExt cx="7643866" cy="2859621"/>
          </a:xfrm>
        </p:grpSpPr>
        <p:sp>
          <p:nvSpPr>
            <p:cNvPr id="13340" name="Line 143">
              <a:extLst>
                <a:ext uri="{FF2B5EF4-FFF2-40B4-BE49-F238E27FC236}">
                  <a16:creationId xmlns:a16="http://schemas.microsoft.com/office/drawing/2014/main" id="{71C458DB-3D0C-EF0B-40C7-648588DFB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9905" y="3506783"/>
              <a:ext cx="7905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341" name="Immagine 13340" descr="x11407038.jpg">
              <a:extLst>
                <a:ext uri="{FF2B5EF4-FFF2-40B4-BE49-F238E27FC236}">
                  <a16:creationId xmlns:a16="http://schemas.microsoft.com/office/drawing/2014/main" id="{52BFE07B-8DA7-CD52-AD33-8F943599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0100" y="2357430"/>
              <a:ext cx="2357454" cy="2288117"/>
            </a:xfrm>
            <a:prstGeom prst="rect">
              <a:avLst/>
            </a:prstGeom>
          </p:spPr>
        </p:pic>
        <p:pic>
          <p:nvPicPr>
            <p:cNvPr id="13342" name="Immagine 13341" descr="u14798023.jpg">
              <a:extLst>
                <a:ext uri="{FF2B5EF4-FFF2-40B4-BE49-F238E27FC236}">
                  <a16:creationId xmlns:a16="http://schemas.microsoft.com/office/drawing/2014/main" id="{CA674C23-992E-967C-2045-28E6CEC0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6314" y="1785926"/>
              <a:ext cx="3500462" cy="2841551"/>
            </a:xfrm>
            <a:prstGeom prst="rect">
              <a:avLst/>
            </a:prstGeom>
          </p:spPr>
        </p:pic>
        <p:grpSp>
          <p:nvGrpSpPr>
            <p:cNvPr id="13343" name="Gruppo 13342">
              <a:extLst>
                <a:ext uri="{FF2B5EF4-FFF2-40B4-BE49-F238E27FC236}">
                  <a16:creationId xmlns:a16="http://schemas.microsoft.com/office/drawing/2014/main" id="{766E4A00-8E16-5CA0-92AB-05BEA8FB3D5B}"/>
                </a:ext>
              </a:extLst>
            </p:cNvPr>
            <p:cNvGrpSpPr/>
            <p:nvPr/>
          </p:nvGrpSpPr>
          <p:grpSpPr>
            <a:xfrm>
              <a:off x="642910" y="2500306"/>
              <a:ext cx="3227498" cy="1724761"/>
              <a:chOff x="844436" y="2455441"/>
              <a:chExt cx="3592512" cy="1905319"/>
            </a:xfrm>
          </p:grpSpPr>
          <p:sp>
            <p:nvSpPr>
              <p:cNvPr id="13389" name="Oval 35">
                <a:extLst>
                  <a:ext uri="{FF2B5EF4-FFF2-40B4-BE49-F238E27FC236}">
                    <a16:creationId xmlns:a16="http://schemas.microsoft.com/office/drawing/2014/main" id="{58290033-4F3F-D504-BF76-7163AA3AE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273" y="3317284"/>
                <a:ext cx="862013" cy="1043476"/>
              </a:xfrm>
              <a:prstGeom prst="ellipse">
                <a:avLst/>
              </a:prstGeom>
              <a:gradFill rotWithShape="0">
                <a:gsLst>
                  <a:gs pos="0">
                    <a:srgbClr val="FF3300">
                      <a:gamma/>
                      <a:tint val="30196"/>
                      <a:invGamma/>
                    </a:srgbClr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0" name="Freeform 36">
                <a:extLst>
                  <a:ext uri="{FF2B5EF4-FFF2-40B4-BE49-F238E27FC236}">
                    <a16:creationId xmlns:a16="http://schemas.microsoft.com/office/drawing/2014/main" id="{21499A41-7486-E618-7C08-9150A49EF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873" y="3441278"/>
                <a:ext cx="352425" cy="796925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1" name="Freeform 37">
                <a:extLst>
                  <a:ext uri="{FF2B5EF4-FFF2-40B4-BE49-F238E27FC236}">
                    <a16:creationId xmlns:a16="http://schemas.microsoft.com/office/drawing/2014/main" id="{190C6485-CF89-AE9A-1090-9AE91FC6E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361" y="3447628"/>
                <a:ext cx="296862" cy="773113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2" name="Freeform 38">
                <a:extLst>
                  <a:ext uri="{FF2B5EF4-FFF2-40B4-BE49-F238E27FC236}">
                    <a16:creationId xmlns:a16="http://schemas.microsoft.com/office/drawing/2014/main" id="{7A2FE124-0884-8324-CF00-ED8FBF969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911" y="3488903"/>
                <a:ext cx="295275" cy="230188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3" name="Freeform 39">
                <a:extLst>
                  <a:ext uri="{FF2B5EF4-FFF2-40B4-BE49-F238E27FC236}">
                    <a16:creationId xmlns:a16="http://schemas.microsoft.com/office/drawing/2014/main" id="{FA87B30E-A92E-F961-AFAC-3B4AEA056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8423" y="4003253"/>
                <a:ext cx="92075" cy="153988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4" name="Freeform 40">
                <a:extLst>
                  <a:ext uri="{FF2B5EF4-FFF2-40B4-BE49-F238E27FC236}">
                    <a16:creationId xmlns:a16="http://schemas.microsoft.com/office/drawing/2014/main" id="{1857958D-62F9-4B7C-3F4A-FBBFCAB36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511" y="3531766"/>
                <a:ext cx="133350" cy="374650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5" name="Freeform 41">
                <a:extLst>
                  <a:ext uri="{FF2B5EF4-FFF2-40B4-BE49-F238E27FC236}">
                    <a16:creationId xmlns:a16="http://schemas.microsoft.com/office/drawing/2014/main" id="{D2B01FD2-1555-1BEF-BE33-28256C0AB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4111203"/>
                <a:ext cx="117475" cy="88900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6" name="Freeform 42">
                <a:extLst>
                  <a:ext uri="{FF2B5EF4-FFF2-40B4-BE49-F238E27FC236}">
                    <a16:creationId xmlns:a16="http://schemas.microsoft.com/office/drawing/2014/main" id="{ADCB5FB9-1FC7-C3D5-49B2-F8DD223DD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486" y="3993728"/>
                <a:ext cx="204787" cy="157163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7" name="Freeform 43">
                <a:extLst>
                  <a:ext uri="{FF2B5EF4-FFF2-40B4-BE49-F238E27FC236}">
                    <a16:creationId xmlns:a16="http://schemas.microsoft.com/office/drawing/2014/main" id="{B2D359D3-739E-148B-384F-65396E3C7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198" y="3515891"/>
                <a:ext cx="323850" cy="52228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8" name="Freeform 44">
                <a:extLst>
                  <a:ext uri="{FF2B5EF4-FFF2-40B4-BE49-F238E27FC236}">
                    <a16:creationId xmlns:a16="http://schemas.microsoft.com/office/drawing/2014/main" id="{F9E8CB59-CBF5-7D37-AA27-A58FAA65E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3553991"/>
                <a:ext cx="169862" cy="379412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99" name="Freeform 45">
                <a:extLst>
                  <a:ext uri="{FF2B5EF4-FFF2-40B4-BE49-F238E27FC236}">
                    <a16:creationId xmlns:a16="http://schemas.microsoft.com/office/drawing/2014/main" id="{B37391D6-3A34-2991-81BF-DE60C1FDC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3592091"/>
                <a:ext cx="158750" cy="141287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0" name="Freeform 46">
                <a:extLst>
                  <a:ext uri="{FF2B5EF4-FFF2-40B4-BE49-F238E27FC236}">
                    <a16:creationId xmlns:a16="http://schemas.microsoft.com/office/drawing/2014/main" id="{56EA222A-42BB-1ECE-A6FC-4EC186D37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248" y="3614316"/>
                <a:ext cx="149225" cy="395287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1" name="Freeform 47">
                <a:extLst>
                  <a:ext uri="{FF2B5EF4-FFF2-40B4-BE49-F238E27FC236}">
                    <a16:creationId xmlns:a16="http://schemas.microsoft.com/office/drawing/2014/main" id="{830D40B6-8721-D7FC-103C-F901400B5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386" y="3766716"/>
                <a:ext cx="120650" cy="255587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2" name="Freeform 48">
                <a:extLst>
                  <a:ext uri="{FF2B5EF4-FFF2-40B4-BE49-F238E27FC236}">
                    <a16:creationId xmlns:a16="http://schemas.microsoft.com/office/drawing/2014/main" id="{C41AE979-69B2-FA2A-513F-2162E1555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498" y="3503191"/>
                <a:ext cx="309563" cy="293687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3" name="Freeform 49">
                <a:extLst>
                  <a:ext uri="{FF2B5EF4-FFF2-40B4-BE49-F238E27FC236}">
                    <a16:creationId xmlns:a16="http://schemas.microsoft.com/office/drawing/2014/main" id="{35402E8A-D2B8-3FB3-3485-42A91DAAD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373" y="3611141"/>
                <a:ext cx="80963" cy="379412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4" name="Freeform 50">
                <a:extLst>
                  <a:ext uri="{FF2B5EF4-FFF2-40B4-BE49-F238E27FC236}">
                    <a16:creationId xmlns:a16="http://schemas.microsoft.com/office/drawing/2014/main" id="{FB7EFDCC-7BD2-0385-28EC-ED0EB61A5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411" y="4023891"/>
                <a:ext cx="127000" cy="46037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5" name="Freeform 51">
                <a:extLst>
                  <a:ext uri="{FF2B5EF4-FFF2-40B4-BE49-F238E27FC236}">
                    <a16:creationId xmlns:a16="http://schemas.microsoft.com/office/drawing/2014/main" id="{986FFE85-49AD-F5B8-D7D5-DCA060903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823" y="4055641"/>
                <a:ext cx="111125" cy="47625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6" name="Freeform 52">
                <a:extLst>
                  <a:ext uri="{FF2B5EF4-FFF2-40B4-BE49-F238E27FC236}">
                    <a16:creationId xmlns:a16="http://schemas.microsoft.com/office/drawing/2014/main" id="{0A9F9FC0-0C0A-75C8-0340-63B7505E3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04853"/>
                <a:ext cx="85725" cy="33338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7" name="Freeform 53">
                <a:extLst>
                  <a:ext uri="{FF2B5EF4-FFF2-40B4-BE49-F238E27FC236}">
                    <a16:creationId xmlns:a16="http://schemas.microsoft.com/office/drawing/2014/main" id="{638C0425-5148-7FFD-CFD1-227633815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648" y="4139778"/>
                <a:ext cx="52388" cy="57150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8" name="Freeform 54">
                <a:extLst>
                  <a:ext uri="{FF2B5EF4-FFF2-40B4-BE49-F238E27FC236}">
                    <a16:creationId xmlns:a16="http://schemas.microsoft.com/office/drawing/2014/main" id="{8D9EBE53-77BF-0C76-D266-B5667E1B1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888953"/>
                <a:ext cx="44450" cy="117475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09" name="Freeform 55">
                <a:extLst>
                  <a:ext uri="{FF2B5EF4-FFF2-40B4-BE49-F238E27FC236}">
                    <a16:creationId xmlns:a16="http://schemas.microsoft.com/office/drawing/2014/main" id="{FD1D2866-AC4C-C63B-8952-0D2F90F44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36" y="3568278"/>
                <a:ext cx="1217612" cy="61913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0" name="Freeform 56">
                <a:extLst>
                  <a:ext uri="{FF2B5EF4-FFF2-40B4-BE49-F238E27FC236}">
                    <a16:creationId xmlns:a16="http://schemas.microsoft.com/office/drawing/2014/main" id="{31E4DCDD-1DEC-89CB-A923-78753AF68B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272378">
                <a:off x="1892186" y="2455441"/>
                <a:ext cx="76200" cy="1117600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1" name="Freeform 57">
                <a:extLst>
                  <a:ext uri="{FF2B5EF4-FFF2-40B4-BE49-F238E27FC236}">
                    <a16:creationId xmlns:a16="http://schemas.microsoft.com/office/drawing/2014/main" id="{9BE6C636-4765-01DE-91E5-58C5C0EAF6DD}"/>
                  </a:ext>
                </a:extLst>
              </p:cNvPr>
              <p:cNvSpPr>
                <a:spLocks/>
              </p:cNvSpPr>
              <p:nvPr/>
            </p:nvSpPr>
            <p:spPr bwMode="auto">
              <a:xfrm rot="1564892">
                <a:off x="2508136" y="2455441"/>
                <a:ext cx="60325" cy="1060450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2" name="Freeform 58">
                <a:extLst>
                  <a:ext uri="{FF2B5EF4-FFF2-40B4-BE49-F238E27FC236}">
                    <a16:creationId xmlns:a16="http://schemas.microsoft.com/office/drawing/2014/main" id="{AF8C2D10-8DAB-26C1-FE29-14266ED3CAA4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>
                <a:off x="3316174" y="1982365"/>
                <a:ext cx="69850" cy="2060575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3" name="Freeform 59">
                <a:extLst>
                  <a:ext uri="{FF2B5EF4-FFF2-40B4-BE49-F238E27FC236}">
                    <a16:creationId xmlns:a16="http://schemas.microsoft.com/office/drawing/2014/main" id="{FE5228E3-A59E-6870-2D1A-3CBCFC7D0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136" y="3719091"/>
                <a:ext cx="1792287" cy="69850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4" name="Freeform 60">
                <a:extLst>
                  <a:ext uri="{FF2B5EF4-FFF2-40B4-BE49-F238E27FC236}">
                    <a16:creationId xmlns:a16="http://schemas.microsoft.com/office/drawing/2014/main" id="{65FB79CA-20CC-2A15-5447-DDC973852B6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2431936" y="4166766"/>
                <a:ext cx="1493837" cy="69850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5" name="Freeform 61">
                <a:extLst>
                  <a:ext uri="{FF2B5EF4-FFF2-40B4-BE49-F238E27FC236}">
                    <a16:creationId xmlns:a16="http://schemas.microsoft.com/office/drawing/2014/main" id="{9BACB05F-4294-05E8-8296-09ABAFFCB9D7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9078">
                <a:off x="1090498" y="3908003"/>
                <a:ext cx="941388" cy="73025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6" name="Freeform 62">
                <a:extLst>
                  <a:ext uri="{FF2B5EF4-FFF2-40B4-BE49-F238E27FC236}">
                    <a16:creationId xmlns:a16="http://schemas.microsoft.com/office/drawing/2014/main" id="{F2BD6908-69CA-44F5-7A28-4D6AA8240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4047703"/>
                <a:ext cx="69850" cy="3016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7" name="Freeform 63">
                <a:extLst>
                  <a:ext uri="{FF2B5EF4-FFF2-40B4-BE49-F238E27FC236}">
                    <a16:creationId xmlns:a16="http://schemas.microsoft.com/office/drawing/2014/main" id="{6BDEB614-1D6B-53FF-978D-4D9B4D45C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098" y="4082628"/>
                <a:ext cx="66675" cy="2540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8" name="Freeform 64">
                <a:extLst>
                  <a:ext uri="{FF2B5EF4-FFF2-40B4-BE49-F238E27FC236}">
                    <a16:creationId xmlns:a16="http://schemas.microsoft.com/office/drawing/2014/main" id="{A89E8D88-5B52-C88C-F065-06B56356D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736" y="4111203"/>
                <a:ext cx="41275" cy="20638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19" name="Freeform 65">
                <a:extLst>
                  <a:ext uri="{FF2B5EF4-FFF2-40B4-BE49-F238E27FC236}">
                    <a16:creationId xmlns:a16="http://schemas.microsoft.com/office/drawing/2014/main" id="{6122A3BF-70B1-1A94-7771-B5D18C3A9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3806403"/>
                <a:ext cx="247650" cy="419100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0" name="Freeform 66">
                <a:extLst>
                  <a:ext uri="{FF2B5EF4-FFF2-40B4-BE49-F238E27FC236}">
                    <a16:creationId xmlns:a16="http://schemas.microsoft.com/office/drawing/2014/main" id="{B34478EA-4A94-4144-02CA-F23621572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636" y="3741316"/>
                <a:ext cx="127000" cy="273050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1" name="Freeform 67">
                <a:extLst>
                  <a:ext uri="{FF2B5EF4-FFF2-40B4-BE49-F238E27FC236}">
                    <a16:creationId xmlns:a16="http://schemas.microsoft.com/office/drawing/2014/main" id="{FE959EEC-535B-7337-A7E8-7827620DC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961" y="3512716"/>
                <a:ext cx="311150" cy="485775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2" name="Freeform 68">
                <a:extLst>
                  <a:ext uri="{FF2B5EF4-FFF2-40B4-BE49-F238E27FC236}">
                    <a16:creationId xmlns:a16="http://schemas.microsoft.com/office/drawing/2014/main" id="{940F728A-3F53-C1FB-2030-7E48CDA4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3963566"/>
                <a:ext cx="193675" cy="71437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3" name="Freeform 69">
                <a:extLst>
                  <a:ext uri="{FF2B5EF4-FFF2-40B4-BE49-F238E27FC236}">
                    <a16:creationId xmlns:a16="http://schemas.microsoft.com/office/drawing/2014/main" id="{A91B1728-F0B1-5D8D-DD96-3EC91E485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923" y="3741316"/>
                <a:ext cx="53975" cy="295275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4" name="Freeform 70">
                <a:extLst>
                  <a:ext uri="{FF2B5EF4-FFF2-40B4-BE49-F238E27FC236}">
                    <a16:creationId xmlns:a16="http://schemas.microsoft.com/office/drawing/2014/main" id="{FD88AA0D-5C38-BA04-B85C-B62CAA135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323" y="3711153"/>
                <a:ext cx="58738" cy="320675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5" name="Freeform 71">
                <a:extLst>
                  <a:ext uri="{FF2B5EF4-FFF2-40B4-BE49-F238E27FC236}">
                    <a16:creationId xmlns:a16="http://schemas.microsoft.com/office/drawing/2014/main" id="{C3A90A62-48DA-D490-F658-DEAB0AAFF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3692103"/>
                <a:ext cx="36513" cy="60325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6" name="Freeform 72">
                <a:extLst>
                  <a:ext uri="{FF2B5EF4-FFF2-40B4-BE49-F238E27FC236}">
                    <a16:creationId xmlns:a16="http://schemas.microsoft.com/office/drawing/2014/main" id="{1348BE80-786E-07B0-108A-64AF86885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961" y="3657178"/>
                <a:ext cx="12700" cy="95250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7" name="Freeform 73">
                <a:extLst>
                  <a:ext uri="{FF2B5EF4-FFF2-40B4-BE49-F238E27FC236}">
                    <a16:creationId xmlns:a16="http://schemas.microsoft.com/office/drawing/2014/main" id="{DF20C4DF-1C2D-D140-404E-4994BCB2D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486" y="3703216"/>
                <a:ext cx="68262" cy="57150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8" name="Freeform 74">
                <a:extLst>
                  <a:ext uri="{FF2B5EF4-FFF2-40B4-BE49-F238E27FC236}">
                    <a16:creationId xmlns:a16="http://schemas.microsoft.com/office/drawing/2014/main" id="{26208AA4-972E-653D-35BF-61F234672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398" y="3639716"/>
                <a:ext cx="169863" cy="96837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29" name="Freeform 75">
                <a:extLst>
                  <a:ext uri="{FF2B5EF4-FFF2-40B4-BE49-F238E27FC236}">
                    <a16:creationId xmlns:a16="http://schemas.microsoft.com/office/drawing/2014/main" id="{264C8F81-45A8-3A84-CD22-0F7D306C8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982616"/>
                <a:ext cx="207963" cy="168275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0" name="Freeform 76">
                <a:extLst>
                  <a:ext uri="{FF2B5EF4-FFF2-40B4-BE49-F238E27FC236}">
                    <a16:creationId xmlns:a16="http://schemas.microsoft.com/office/drawing/2014/main" id="{3DAEEDE0-8560-2096-3068-AC0396B02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773" y="4058816"/>
                <a:ext cx="66675" cy="49212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1" name="Freeform 77">
                <a:extLst>
                  <a:ext uri="{FF2B5EF4-FFF2-40B4-BE49-F238E27FC236}">
                    <a16:creationId xmlns:a16="http://schemas.microsoft.com/office/drawing/2014/main" id="{2E7C9743-588C-C9E9-0FFB-A0F696832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361" y="4033416"/>
                <a:ext cx="61912" cy="46037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2" name="Freeform 78">
                <a:extLst>
                  <a:ext uri="{FF2B5EF4-FFF2-40B4-BE49-F238E27FC236}">
                    <a16:creationId xmlns:a16="http://schemas.microsoft.com/office/drawing/2014/main" id="{7F5DA472-0177-3E4A-2BC7-C824D0C39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4111203"/>
                <a:ext cx="130175" cy="88900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3" name="Freeform 79">
                <a:extLst>
                  <a:ext uri="{FF2B5EF4-FFF2-40B4-BE49-F238E27FC236}">
                    <a16:creationId xmlns:a16="http://schemas.microsoft.com/office/drawing/2014/main" id="{66D7B3CB-0813-A303-2840-7DE15A82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84228"/>
                <a:ext cx="42863" cy="36513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4" name="Freeform 80">
                <a:extLst>
                  <a:ext uri="{FF2B5EF4-FFF2-40B4-BE49-F238E27FC236}">
                    <a16:creationId xmlns:a16="http://schemas.microsoft.com/office/drawing/2014/main" id="{27D0C5B9-4465-081F-F0D6-0B329F530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4079453"/>
                <a:ext cx="50800" cy="31750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5" name="Freeform 81">
                <a:extLst>
                  <a:ext uri="{FF2B5EF4-FFF2-40B4-BE49-F238E27FC236}">
                    <a16:creationId xmlns:a16="http://schemas.microsoft.com/office/drawing/2014/main" id="{2E17377C-AF21-71E1-2348-647C3B1B3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611" y="4039766"/>
                <a:ext cx="87312" cy="53975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36" name="Freeform 82">
                <a:extLst>
                  <a:ext uri="{FF2B5EF4-FFF2-40B4-BE49-F238E27FC236}">
                    <a16:creationId xmlns:a16="http://schemas.microsoft.com/office/drawing/2014/main" id="{794111D7-B32B-3B97-AC6B-502331C2EB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92444">
                <a:off x="2535123" y="3365078"/>
                <a:ext cx="1901825" cy="73025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344" name="Group 83">
              <a:extLst>
                <a:ext uri="{FF2B5EF4-FFF2-40B4-BE49-F238E27FC236}">
                  <a16:creationId xmlns:a16="http://schemas.microsoft.com/office/drawing/2014/main" id="{B89326D6-11C9-E606-8D21-6445E8ABBC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868" y="2786058"/>
              <a:ext cx="879475" cy="1508125"/>
              <a:chOff x="2471" y="1594"/>
              <a:chExt cx="554" cy="950"/>
            </a:xfrm>
          </p:grpSpPr>
          <p:sp>
            <p:nvSpPr>
              <p:cNvPr id="13345" name="Rectangle 84">
                <a:extLst>
                  <a:ext uri="{FF2B5EF4-FFF2-40B4-BE49-F238E27FC236}">
                    <a16:creationId xmlns:a16="http://schemas.microsoft.com/office/drawing/2014/main" id="{236DA7BA-469D-709E-4045-BF18A604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4" y="1972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3346" name="Group 85">
                <a:extLst>
                  <a:ext uri="{FF2B5EF4-FFF2-40B4-BE49-F238E27FC236}">
                    <a16:creationId xmlns:a16="http://schemas.microsoft.com/office/drawing/2014/main" id="{E8EBA253-22DF-6265-3399-3FB50EBC50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0" y="2144"/>
                <a:ext cx="208" cy="104"/>
                <a:chOff x="5408" y="1024"/>
                <a:chExt cx="288" cy="144"/>
              </a:xfrm>
            </p:grpSpPr>
            <p:sp>
              <p:nvSpPr>
                <p:cNvPr id="13380" name="Rectangle 86">
                  <a:extLst>
                    <a:ext uri="{FF2B5EF4-FFF2-40B4-BE49-F238E27FC236}">
                      <a16:creationId xmlns:a16="http://schemas.microsoft.com/office/drawing/2014/main" id="{5744B80C-4A05-6CA4-7239-A6257020B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1" name="Line 87">
                  <a:extLst>
                    <a:ext uri="{FF2B5EF4-FFF2-40B4-BE49-F238E27FC236}">
                      <a16:creationId xmlns:a16="http://schemas.microsoft.com/office/drawing/2014/main" id="{580D600B-DEBB-53D1-550D-AA4B0C72D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2" name="Line 88">
                  <a:extLst>
                    <a:ext uri="{FF2B5EF4-FFF2-40B4-BE49-F238E27FC236}">
                      <a16:creationId xmlns:a16="http://schemas.microsoft.com/office/drawing/2014/main" id="{BC6A2A06-DE54-6F97-9599-C6FE59FB6F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3" name="Line 89">
                  <a:extLst>
                    <a:ext uri="{FF2B5EF4-FFF2-40B4-BE49-F238E27FC236}">
                      <a16:creationId xmlns:a16="http://schemas.microsoft.com/office/drawing/2014/main" id="{21CA058C-5D9E-034A-9D21-8B360752F9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4" name="Line 90">
                  <a:extLst>
                    <a:ext uri="{FF2B5EF4-FFF2-40B4-BE49-F238E27FC236}">
                      <a16:creationId xmlns:a16="http://schemas.microsoft.com/office/drawing/2014/main" id="{B6A07518-FF18-F64C-AE74-9ED79D83E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5" name="Line 91">
                  <a:extLst>
                    <a:ext uri="{FF2B5EF4-FFF2-40B4-BE49-F238E27FC236}">
                      <a16:creationId xmlns:a16="http://schemas.microsoft.com/office/drawing/2014/main" id="{244C835E-D0AE-F7F4-AD39-BB45AA580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6" name="Line 92">
                  <a:extLst>
                    <a:ext uri="{FF2B5EF4-FFF2-40B4-BE49-F238E27FC236}">
                      <a16:creationId xmlns:a16="http://schemas.microsoft.com/office/drawing/2014/main" id="{B2A6E86A-591D-419D-FA58-2C7CFE2ABD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7" name="Line 93">
                  <a:extLst>
                    <a:ext uri="{FF2B5EF4-FFF2-40B4-BE49-F238E27FC236}">
                      <a16:creationId xmlns:a16="http://schemas.microsoft.com/office/drawing/2014/main" id="{971E3C18-B013-1E25-EE22-FCE93110C4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88" name="Line 94">
                  <a:extLst>
                    <a:ext uri="{FF2B5EF4-FFF2-40B4-BE49-F238E27FC236}">
                      <a16:creationId xmlns:a16="http://schemas.microsoft.com/office/drawing/2014/main" id="{E19965AF-340D-8443-97E8-397866F009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13347" name="Rectangle 95">
                <a:extLst>
                  <a:ext uri="{FF2B5EF4-FFF2-40B4-BE49-F238E27FC236}">
                    <a16:creationId xmlns:a16="http://schemas.microsoft.com/office/drawing/2014/main" id="{86628358-E547-1AFA-89E8-57E2882BF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3" y="2194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3348" name="Group 96">
                <a:extLst>
                  <a:ext uri="{FF2B5EF4-FFF2-40B4-BE49-F238E27FC236}">
                    <a16:creationId xmlns:a16="http://schemas.microsoft.com/office/drawing/2014/main" id="{BB919C4C-6F52-40B5-945A-E275DED30A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19" y="2366"/>
                <a:ext cx="208" cy="104"/>
                <a:chOff x="5408" y="1024"/>
                <a:chExt cx="288" cy="144"/>
              </a:xfrm>
            </p:grpSpPr>
            <p:sp>
              <p:nvSpPr>
                <p:cNvPr id="13371" name="Rectangle 97">
                  <a:extLst>
                    <a:ext uri="{FF2B5EF4-FFF2-40B4-BE49-F238E27FC236}">
                      <a16:creationId xmlns:a16="http://schemas.microsoft.com/office/drawing/2014/main" id="{BC61F5E9-06C2-B7C0-E6AE-5AA8D3E2D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2" name="Line 98">
                  <a:extLst>
                    <a:ext uri="{FF2B5EF4-FFF2-40B4-BE49-F238E27FC236}">
                      <a16:creationId xmlns:a16="http://schemas.microsoft.com/office/drawing/2014/main" id="{40601AC8-BDE2-AE4B-16AF-B6470F9F2A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3" name="Line 99">
                  <a:extLst>
                    <a:ext uri="{FF2B5EF4-FFF2-40B4-BE49-F238E27FC236}">
                      <a16:creationId xmlns:a16="http://schemas.microsoft.com/office/drawing/2014/main" id="{2E145875-7FFF-704D-BC45-0C5BC1D268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4" name="Line 100">
                  <a:extLst>
                    <a:ext uri="{FF2B5EF4-FFF2-40B4-BE49-F238E27FC236}">
                      <a16:creationId xmlns:a16="http://schemas.microsoft.com/office/drawing/2014/main" id="{52E1F080-A2BB-B31D-FBCB-C9ADF58231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5" name="Line 101">
                  <a:extLst>
                    <a:ext uri="{FF2B5EF4-FFF2-40B4-BE49-F238E27FC236}">
                      <a16:creationId xmlns:a16="http://schemas.microsoft.com/office/drawing/2014/main" id="{1CFD3214-DEFB-9774-7999-E96CCFFCDF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6" name="Line 102">
                  <a:extLst>
                    <a:ext uri="{FF2B5EF4-FFF2-40B4-BE49-F238E27FC236}">
                      <a16:creationId xmlns:a16="http://schemas.microsoft.com/office/drawing/2014/main" id="{0B625069-A501-52FF-544E-60F477C59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7" name="Line 103">
                  <a:extLst>
                    <a:ext uri="{FF2B5EF4-FFF2-40B4-BE49-F238E27FC236}">
                      <a16:creationId xmlns:a16="http://schemas.microsoft.com/office/drawing/2014/main" id="{C161CFDE-FC1C-0DD4-8D1F-4C53D60000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8" name="Line 104">
                  <a:extLst>
                    <a:ext uri="{FF2B5EF4-FFF2-40B4-BE49-F238E27FC236}">
                      <a16:creationId xmlns:a16="http://schemas.microsoft.com/office/drawing/2014/main" id="{BD9D35C6-95AC-8159-152A-8C9BC6BF4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9" name="Line 105">
                  <a:extLst>
                    <a:ext uri="{FF2B5EF4-FFF2-40B4-BE49-F238E27FC236}">
                      <a16:creationId xmlns:a16="http://schemas.microsoft.com/office/drawing/2014/main" id="{009931E2-D033-E8B5-A1DB-6974AA56A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13349" name="Rectangle 106">
                <a:extLst>
                  <a:ext uri="{FF2B5EF4-FFF2-40B4-BE49-F238E27FC236}">
                    <a16:creationId xmlns:a16="http://schemas.microsoft.com/office/drawing/2014/main" id="{70BE8AFF-A965-0403-4254-4F199C9D6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5" y="1497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3350" name="Group 107">
                <a:extLst>
                  <a:ext uri="{FF2B5EF4-FFF2-40B4-BE49-F238E27FC236}">
                    <a16:creationId xmlns:a16="http://schemas.microsoft.com/office/drawing/2014/main" id="{1636FEE4-8260-47BF-B5C5-616BEA0301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1" y="1669"/>
                <a:ext cx="208" cy="104"/>
                <a:chOff x="5408" y="1024"/>
                <a:chExt cx="288" cy="144"/>
              </a:xfrm>
            </p:grpSpPr>
            <p:sp>
              <p:nvSpPr>
                <p:cNvPr id="13362" name="Rectangle 108">
                  <a:extLst>
                    <a:ext uri="{FF2B5EF4-FFF2-40B4-BE49-F238E27FC236}">
                      <a16:creationId xmlns:a16="http://schemas.microsoft.com/office/drawing/2014/main" id="{F5A5F2BB-4413-8A4A-A0C5-2AA280E6F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3" name="Line 109">
                  <a:extLst>
                    <a:ext uri="{FF2B5EF4-FFF2-40B4-BE49-F238E27FC236}">
                      <a16:creationId xmlns:a16="http://schemas.microsoft.com/office/drawing/2014/main" id="{29B7BBD7-11AC-BB08-301A-62D846A76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4" name="Line 110">
                  <a:extLst>
                    <a:ext uri="{FF2B5EF4-FFF2-40B4-BE49-F238E27FC236}">
                      <a16:creationId xmlns:a16="http://schemas.microsoft.com/office/drawing/2014/main" id="{1516D654-9AE8-7404-32EE-979406066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5" name="Line 111">
                  <a:extLst>
                    <a:ext uri="{FF2B5EF4-FFF2-40B4-BE49-F238E27FC236}">
                      <a16:creationId xmlns:a16="http://schemas.microsoft.com/office/drawing/2014/main" id="{5551D5E6-0544-0558-A864-7ACB8F966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6" name="Line 112">
                  <a:extLst>
                    <a:ext uri="{FF2B5EF4-FFF2-40B4-BE49-F238E27FC236}">
                      <a16:creationId xmlns:a16="http://schemas.microsoft.com/office/drawing/2014/main" id="{D07ED342-EF16-53F4-30B2-71D0FF5D2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7" name="Line 113">
                  <a:extLst>
                    <a:ext uri="{FF2B5EF4-FFF2-40B4-BE49-F238E27FC236}">
                      <a16:creationId xmlns:a16="http://schemas.microsoft.com/office/drawing/2014/main" id="{185BBF6F-4C81-3787-49DE-2D8EFA4021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8" name="Line 114">
                  <a:extLst>
                    <a:ext uri="{FF2B5EF4-FFF2-40B4-BE49-F238E27FC236}">
                      <a16:creationId xmlns:a16="http://schemas.microsoft.com/office/drawing/2014/main" id="{656F801B-838B-D13D-1EB7-9900089E6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9" name="Line 115">
                  <a:extLst>
                    <a:ext uri="{FF2B5EF4-FFF2-40B4-BE49-F238E27FC236}">
                      <a16:creationId xmlns:a16="http://schemas.microsoft.com/office/drawing/2014/main" id="{8BEB7B42-FEC5-BB96-1DE6-982F7A0A3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70" name="Line 116">
                  <a:extLst>
                    <a:ext uri="{FF2B5EF4-FFF2-40B4-BE49-F238E27FC236}">
                      <a16:creationId xmlns:a16="http://schemas.microsoft.com/office/drawing/2014/main" id="{B117BB7A-7C82-25A6-DB28-D3D2FB1042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13351" name="Rectangle 117">
                <a:extLst>
                  <a:ext uri="{FF2B5EF4-FFF2-40B4-BE49-F238E27FC236}">
                    <a16:creationId xmlns:a16="http://schemas.microsoft.com/office/drawing/2014/main" id="{6C05A399-3FC0-A952-57A8-E840226BA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4" y="1719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3352" name="Group 118">
                <a:extLst>
                  <a:ext uri="{FF2B5EF4-FFF2-40B4-BE49-F238E27FC236}">
                    <a16:creationId xmlns:a16="http://schemas.microsoft.com/office/drawing/2014/main" id="{698498BF-917C-2C42-C36C-873C8F1A4B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0" y="1891"/>
                <a:ext cx="208" cy="104"/>
                <a:chOff x="5408" y="1024"/>
                <a:chExt cx="288" cy="144"/>
              </a:xfrm>
            </p:grpSpPr>
            <p:sp>
              <p:nvSpPr>
                <p:cNvPr id="13353" name="Rectangle 119">
                  <a:extLst>
                    <a:ext uri="{FF2B5EF4-FFF2-40B4-BE49-F238E27FC236}">
                      <a16:creationId xmlns:a16="http://schemas.microsoft.com/office/drawing/2014/main" id="{09627B07-1650-2A98-2BAA-F1C589804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4" name="Line 120">
                  <a:extLst>
                    <a:ext uri="{FF2B5EF4-FFF2-40B4-BE49-F238E27FC236}">
                      <a16:creationId xmlns:a16="http://schemas.microsoft.com/office/drawing/2014/main" id="{AA225333-ACB6-76D0-FD93-6AC657EA00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5" name="Line 121">
                  <a:extLst>
                    <a:ext uri="{FF2B5EF4-FFF2-40B4-BE49-F238E27FC236}">
                      <a16:creationId xmlns:a16="http://schemas.microsoft.com/office/drawing/2014/main" id="{72EBF532-7A99-A58E-0CD5-22164263B2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6" name="Line 122">
                  <a:extLst>
                    <a:ext uri="{FF2B5EF4-FFF2-40B4-BE49-F238E27FC236}">
                      <a16:creationId xmlns:a16="http://schemas.microsoft.com/office/drawing/2014/main" id="{CA94F64E-8508-4177-5310-4DDB80449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7" name="Line 123">
                  <a:extLst>
                    <a:ext uri="{FF2B5EF4-FFF2-40B4-BE49-F238E27FC236}">
                      <a16:creationId xmlns:a16="http://schemas.microsoft.com/office/drawing/2014/main" id="{EE7D7A0E-AA87-1106-2168-64B2100F42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8" name="Line 124">
                  <a:extLst>
                    <a:ext uri="{FF2B5EF4-FFF2-40B4-BE49-F238E27FC236}">
                      <a16:creationId xmlns:a16="http://schemas.microsoft.com/office/drawing/2014/main" id="{781480FD-89BD-086F-8D10-871BA2804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59" name="Line 125">
                  <a:extLst>
                    <a:ext uri="{FF2B5EF4-FFF2-40B4-BE49-F238E27FC236}">
                      <a16:creationId xmlns:a16="http://schemas.microsoft.com/office/drawing/2014/main" id="{F998B9FD-AB83-0C37-FF44-37E9421A1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0" name="Line 126">
                  <a:extLst>
                    <a:ext uri="{FF2B5EF4-FFF2-40B4-BE49-F238E27FC236}">
                      <a16:creationId xmlns:a16="http://schemas.microsoft.com/office/drawing/2014/main" id="{72553A50-60F8-E0B1-CE15-4E11D5E7D4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3361" name="Line 127">
                  <a:extLst>
                    <a:ext uri="{FF2B5EF4-FFF2-40B4-BE49-F238E27FC236}">
                      <a16:creationId xmlns:a16="http://schemas.microsoft.com/office/drawing/2014/main" id="{77CD43F1-B6A6-C07D-0D13-C918AC6299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</p:grpSp>
      <p:sp>
        <p:nvSpPr>
          <p:cNvPr id="13338" name="Segnaposto contenuto 6">
            <a:extLst>
              <a:ext uri="{FF2B5EF4-FFF2-40B4-BE49-F238E27FC236}">
                <a16:creationId xmlns:a16="http://schemas.microsoft.com/office/drawing/2014/main" id="{BA0A8D96-DB0E-3DBC-84ED-F4BD97E13651}"/>
              </a:ext>
            </a:extLst>
          </p:cNvPr>
          <p:cNvSpPr txBox="1">
            <a:spLocks/>
          </p:cNvSpPr>
          <p:nvPr/>
        </p:nvSpPr>
        <p:spPr>
          <a:xfrm>
            <a:off x="93600" y="1357200"/>
            <a:ext cx="3706690" cy="66569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Scintigraphy</a:t>
            </a:r>
          </a:p>
        </p:txBody>
      </p:sp>
      <p:pic>
        <p:nvPicPr>
          <p:cNvPr id="13526" name="Picture 4" descr="Advanced Imaging of Montana | Montana | PET CT">
            <a:extLst>
              <a:ext uri="{FF2B5EF4-FFF2-40B4-BE49-F238E27FC236}">
                <a16:creationId xmlns:a16="http://schemas.microsoft.com/office/drawing/2014/main" id="{FED2C645-2947-64D5-6A5A-5B0A1FDB3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60" y="1605914"/>
            <a:ext cx="7185457" cy="45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" name="Segnaposto contenuto 6">
            <a:extLst>
              <a:ext uri="{FF2B5EF4-FFF2-40B4-BE49-F238E27FC236}">
                <a16:creationId xmlns:a16="http://schemas.microsoft.com/office/drawing/2014/main" id="{337DD2F2-1732-E4D5-4E86-62573C2DD69D}"/>
              </a:ext>
            </a:extLst>
          </p:cNvPr>
          <p:cNvSpPr txBox="1">
            <a:spLocks/>
          </p:cNvSpPr>
          <p:nvPr/>
        </p:nvSpPr>
        <p:spPr>
          <a:xfrm>
            <a:off x="548885" y="5486340"/>
            <a:ext cx="3706690" cy="12066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Functional information</a:t>
            </a:r>
          </a:p>
        </p:txBody>
      </p:sp>
      <p:sp>
        <p:nvSpPr>
          <p:cNvPr id="13529" name="CasellaDiTesto 13528">
            <a:extLst>
              <a:ext uri="{FF2B5EF4-FFF2-40B4-BE49-F238E27FC236}">
                <a16:creationId xmlns:a16="http://schemas.microsoft.com/office/drawing/2014/main" id="{BBC61711-DF89-E802-333A-10C8AF1B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811" y="4215276"/>
            <a:ext cx="2371725" cy="99542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4000" dirty="0"/>
              <a:t>PET</a:t>
            </a:r>
          </a:p>
        </p:txBody>
      </p:sp>
      <p:sp>
        <p:nvSpPr>
          <p:cNvPr id="13530" name="CasellaDiTesto 13529">
            <a:extLst>
              <a:ext uri="{FF2B5EF4-FFF2-40B4-BE49-F238E27FC236}">
                <a16:creationId xmlns:a16="http://schemas.microsoft.com/office/drawing/2014/main" id="{83E305F3-5657-A340-FE7D-BE5617045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60" y="3425026"/>
            <a:ext cx="2371725" cy="995422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4000" dirty="0"/>
              <a:t>SPECT</a:t>
            </a:r>
          </a:p>
        </p:txBody>
      </p:sp>
    </p:spTree>
    <p:extLst>
      <p:ext uri="{BB962C8B-B14F-4D97-AF65-F5344CB8AC3E}">
        <p14:creationId xmlns:p14="http://schemas.microsoft.com/office/powerpoint/2010/main" val="375616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A3ED-B2C7-3BFE-C7DF-1ACDB93C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Ionizing radiation for therapy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06FE493-25DB-CAF0-B99C-282493E1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Segnaposto contenuto 6">
            <a:extLst>
              <a:ext uri="{FF2B5EF4-FFF2-40B4-BE49-F238E27FC236}">
                <a16:creationId xmlns:a16="http://schemas.microsoft.com/office/drawing/2014/main" id="{051B6ECA-7505-A902-3C82-CB3B865ECABE}"/>
              </a:ext>
            </a:extLst>
          </p:cNvPr>
          <p:cNvSpPr txBox="1">
            <a:spLocks/>
          </p:cNvSpPr>
          <p:nvPr/>
        </p:nvSpPr>
        <p:spPr>
          <a:xfrm>
            <a:off x="714656" y="1453878"/>
            <a:ext cx="4783919" cy="63045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 err="1">
                <a:solidFill>
                  <a:schemeClr val="bg1"/>
                </a:solidFill>
                <a:latin typeface="+mn-lt"/>
              </a:rPr>
              <a:t>External</a:t>
            </a:r>
            <a:r>
              <a:rPr lang="it-IT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+mn-lt"/>
              </a:rPr>
              <a:t>Radiotherapy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Segnaposto contenuto 6">
            <a:extLst>
              <a:ext uri="{FF2B5EF4-FFF2-40B4-BE49-F238E27FC236}">
                <a16:creationId xmlns:a16="http://schemas.microsoft.com/office/drawing/2014/main" id="{2385A047-2CF4-A60D-C666-4FB259915360}"/>
              </a:ext>
            </a:extLst>
          </p:cNvPr>
          <p:cNvSpPr txBox="1">
            <a:spLocks/>
          </p:cNvSpPr>
          <p:nvPr/>
        </p:nvSpPr>
        <p:spPr>
          <a:xfrm>
            <a:off x="6512730" y="1436260"/>
            <a:ext cx="4783919" cy="66569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Internal Radiotherapy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6A86992-18EB-0F5E-01D4-9E6E93C9EA3A}"/>
              </a:ext>
            </a:extLst>
          </p:cNvPr>
          <p:cNvGrpSpPr/>
          <p:nvPr/>
        </p:nvGrpSpPr>
        <p:grpSpPr>
          <a:xfrm>
            <a:off x="1233319" y="2460414"/>
            <a:ext cx="4197996" cy="4321515"/>
            <a:chOff x="1223794" y="2269914"/>
            <a:chExt cx="4197996" cy="4321515"/>
          </a:xfrm>
        </p:grpSpPr>
        <p:pic>
          <p:nvPicPr>
            <p:cNvPr id="32" name="Picture 38">
              <a:extLst>
                <a:ext uri="{FF2B5EF4-FFF2-40B4-BE49-F238E27FC236}">
                  <a16:creationId xmlns:a16="http://schemas.microsoft.com/office/drawing/2014/main" id="{128DDD23-26AA-C2FB-1042-B576E370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3842"/>
            <a:stretch/>
          </p:blipFill>
          <p:spPr>
            <a:xfrm>
              <a:off x="1223794" y="2299965"/>
              <a:ext cx="3765645" cy="4291464"/>
            </a:xfrm>
            <a:prstGeom prst="rect">
              <a:avLst/>
            </a:prstGeom>
          </p:spPr>
        </p:pic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5ED7D2E2-83FB-09DD-078B-8A1CE751DF12}"/>
                </a:ext>
              </a:extLst>
            </p:cNvPr>
            <p:cNvSpPr/>
            <p:nvPr/>
          </p:nvSpPr>
          <p:spPr>
            <a:xfrm>
              <a:off x="1266825" y="2296433"/>
              <a:ext cx="515495" cy="465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E4DE251B-4FC3-5800-B36C-948FD6E73DBA}"/>
                </a:ext>
              </a:extLst>
            </p:cNvPr>
            <p:cNvSpPr/>
            <p:nvPr/>
          </p:nvSpPr>
          <p:spPr>
            <a:xfrm>
              <a:off x="4801251" y="2269914"/>
              <a:ext cx="515495" cy="465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A2DF875-F94B-32DA-8C87-9192AFEE9981}"/>
                </a:ext>
              </a:extLst>
            </p:cNvPr>
            <p:cNvSpPr/>
            <p:nvPr/>
          </p:nvSpPr>
          <p:spPr>
            <a:xfrm>
              <a:off x="4906295" y="5813214"/>
              <a:ext cx="515495" cy="465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B56DBA69-0CF7-C753-D5F0-1F3797247EBF}"/>
              </a:ext>
            </a:extLst>
          </p:cNvPr>
          <p:cNvGrpSpPr/>
          <p:nvPr/>
        </p:nvGrpSpPr>
        <p:grpSpPr>
          <a:xfrm>
            <a:off x="7287997" y="2460414"/>
            <a:ext cx="3231461" cy="4298528"/>
            <a:chOff x="7865164" y="2296433"/>
            <a:chExt cx="3231461" cy="4298528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C1435D41-AA3D-84CD-0FB7-EC7D44AD5604}"/>
                </a:ext>
              </a:extLst>
            </p:cNvPr>
            <p:cNvGrpSpPr/>
            <p:nvPr/>
          </p:nvGrpSpPr>
          <p:grpSpPr>
            <a:xfrm>
              <a:off x="8122912" y="2296433"/>
              <a:ext cx="2973713" cy="4298528"/>
              <a:chOff x="8122912" y="2296433"/>
              <a:chExt cx="2973713" cy="4298528"/>
            </a:xfrm>
          </p:grpSpPr>
          <p:pic>
            <p:nvPicPr>
              <p:cNvPr id="27" name="Picture 38">
                <a:extLst>
                  <a:ext uri="{FF2B5EF4-FFF2-40B4-BE49-F238E27FC236}">
                    <a16:creationId xmlns:a16="http://schemas.microsoft.com/office/drawing/2014/main" id="{91754AF8-DC32-11D3-8A2A-1B322903F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4419"/>
              <a:stretch/>
            </p:blipFill>
            <p:spPr>
              <a:xfrm>
                <a:off x="8122912" y="2303495"/>
                <a:ext cx="2973713" cy="4291466"/>
              </a:xfrm>
              <a:prstGeom prst="rect">
                <a:avLst/>
              </a:prstGeom>
            </p:spPr>
          </p:pic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7B1B0AE7-44B5-8822-EED4-2D442F19B9FD}"/>
                  </a:ext>
                </a:extLst>
              </p:cNvPr>
              <p:cNvSpPr/>
              <p:nvPr/>
            </p:nvSpPr>
            <p:spPr>
              <a:xfrm>
                <a:off x="8122912" y="2296433"/>
                <a:ext cx="515495" cy="3513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41">
              <a:extLst>
                <a:ext uri="{FF2B5EF4-FFF2-40B4-BE49-F238E27FC236}">
                  <a16:creationId xmlns:a16="http://schemas.microsoft.com/office/drawing/2014/main" id="{F2346488-7FA4-A957-C461-6D4DD272B886}"/>
                </a:ext>
              </a:extLst>
            </p:cNvPr>
            <p:cNvSpPr/>
            <p:nvPr/>
          </p:nvSpPr>
          <p:spPr>
            <a:xfrm>
              <a:off x="7865164" y="3077483"/>
              <a:ext cx="515495" cy="351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1238894E-4636-5DC0-6DA9-9AC1A4E4A9CE}"/>
              </a:ext>
            </a:extLst>
          </p:cNvPr>
          <p:cNvGrpSpPr>
            <a:grpSpLocks noChangeAspect="1"/>
          </p:cNvGrpSpPr>
          <p:nvPr/>
        </p:nvGrpSpPr>
        <p:grpSpPr>
          <a:xfrm>
            <a:off x="235717" y="2410985"/>
            <a:ext cx="1737457" cy="801565"/>
            <a:chOff x="2010782" y="2098339"/>
            <a:chExt cx="2883837" cy="1337224"/>
          </a:xfrm>
        </p:grpSpPr>
        <p:pic>
          <p:nvPicPr>
            <p:cNvPr id="132" name="Immagine 131" descr="x11407038.jpg">
              <a:extLst>
                <a:ext uri="{FF2B5EF4-FFF2-40B4-BE49-F238E27FC236}">
                  <a16:creationId xmlns:a16="http://schemas.microsoft.com/office/drawing/2014/main" id="{F87D2E29-C1F3-5BFB-73B3-29E1BAB8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0424" y="2098339"/>
              <a:ext cx="1354195" cy="1286003"/>
            </a:xfrm>
            <a:prstGeom prst="rect">
              <a:avLst/>
            </a:prstGeom>
          </p:spPr>
        </p:pic>
        <p:grpSp>
          <p:nvGrpSpPr>
            <p:cNvPr id="133" name="Group 3">
              <a:extLst>
                <a:ext uri="{FF2B5EF4-FFF2-40B4-BE49-F238E27FC236}">
                  <a16:creationId xmlns:a16="http://schemas.microsoft.com/office/drawing/2014/main" id="{771C689B-3865-42D2-C9D1-2E6BAA23F1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1914" y="2384441"/>
              <a:ext cx="1329838" cy="1051122"/>
              <a:chOff x="1344" y="1968"/>
              <a:chExt cx="1484" cy="1248"/>
            </a:xfrm>
          </p:grpSpPr>
          <p:sp>
            <p:nvSpPr>
              <p:cNvPr id="213" name="Freeform 4">
                <a:extLst>
                  <a:ext uri="{FF2B5EF4-FFF2-40B4-BE49-F238E27FC236}">
                    <a16:creationId xmlns:a16="http://schemas.microsoft.com/office/drawing/2014/main" id="{C4ED242D-4C39-6DCB-D977-9B0B29849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592"/>
                <a:ext cx="1248" cy="48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4" name="Freeform 5">
                <a:extLst>
                  <a:ext uri="{FF2B5EF4-FFF2-40B4-BE49-F238E27FC236}">
                    <a16:creationId xmlns:a16="http://schemas.microsoft.com/office/drawing/2014/main" id="{BE9D24AD-604F-6E45-8675-8B46A1CBAC19}"/>
                  </a:ext>
                </a:extLst>
              </p:cNvPr>
              <p:cNvSpPr>
                <a:spLocks/>
              </p:cNvSpPr>
              <p:nvPr/>
            </p:nvSpPr>
            <p:spPr bwMode="auto">
              <a:xfrm rot="-4640858">
                <a:off x="1974" y="2346"/>
                <a:ext cx="47" cy="1211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31AA2100-C5BD-E725-E9A7-6C63EFB40E8B}"/>
                  </a:ext>
                </a:extLst>
              </p:cNvPr>
              <p:cNvSpPr>
                <a:spLocks/>
              </p:cNvSpPr>
              <p:nvPr/>
            </p:nvSpPr>
            <p:spPr bwMode="auto">
              <a:xfrm rot="4087729" flipV="1">
                <a:off x="2110" y="1490"/>
                <a:ext cx="48" cy="1388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6" name="Freeform 7">
                <a:extLst>
                  <a:ext uri="{FF2B5EF4-FFF2-40B4-BE49-F238E27FC236}">
                    <a16:creationId xmlns:a16="http://schemas.microsoft.com/office/drawing/2014/main" id="{2113CAB4-3BD7-9E08-1423-F72C68453971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 flipV="1">
                <a:off x="1968" y="1488"/>
                <a:ext cx="48" cy="1008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id="{975F84DC-DC84-E39D-CCB9-3345FC437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736"/>
                <a:ext cx="1344" cy="48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8" name="Freeform 9">
                <a:extLst>
                  <a:ext uri="{FF2B5EF4-FFF2-40B4-BE49-F238E27FC236}">
                    <a16:creationId xmlns:a16="http://schemas.microsoft.com/office/drawing/2014/main" id="{6A5F3985-4DE0-9DE9-1032-0EF94A6B216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1392" y="3168"/>
                <a:ext cx="1296" cy="48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" name="Freeform 10">
                <a:extLst>
                  <a:ext uri="{FF2B5EF4-FFF2-40B4-BE49-F238E27FC236}">
                    <a16:creationId xmlns:a16="http://schemas.microsoft.com/office/drawing/2014/main" id="{7457EAD7-51C7-3EAA-8314-D4639EDB912A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922" flipV="1">
                <a:off x="1536" y="2352"/>
                <a:ext cx="1152" cy="48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5" name="Group 41">
              <a:extLst>
                <a:ext uri="{FF2B5EF4-FFF2-40B4-BE49-F238E27FC236}">
                  <a16:creationId xmlns:a16="http://schemas.microsoft.com/office/drawing/2014/main" id="{E9F2A306-9637-4324-31EE-CC26BB15B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782" y="2465598"/>
              <a:ext cx="602039" cy="807649"/>
              <a:chOff x="2693" y="2525"/>
              <a:chExt cx="402" cy="606"/>
            </a:xfrm>
          </p:grpSpPr>
          <p:sp>
            <p:nvSpPr>
              <p:cNvPr id="174" name="Freeform 42">
                <a:extLst>
                  <a:ext uri="{FF2B5EF4-FFF2-40B4-BE49-F238E27FC236}">
                    <a16:creationId xmlns:a16="http://schemas.microsoft.com/office/drawing/2014/main" id="{460F4D6B-04B7-BA4E-A052-C6406799F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525"/>
                <a:ext cx="273" cy="606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5" name="Freeform 43">
                <a:extLst>
                  <a:ext uri="{FF2B5EF4-FFF2-40B4-BE49-F238E27FC236}">
                    <a16:creationId xmlns:a16="http://schemas.microsoft.com/office/drawing/2014/main" id="{9D94EED3-26E6-F79C-AA5A-2B92AFF1F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530"/>
                <a:ext cx="232" cy="588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6" name="Freeform 44">
                <a:extLst>
                  <a:ext uri="{FF2B5EF4-FFF2-40B4-BE49-F238E27FC236}">
                    <a16:creationId xmlns:a16="http://schemas.microsoft.com/office/drawing/2014/main" id="{57B2758A-DD35-9F83-BE27-8C7680EF6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561"/>
                <a:ext cx="229" cy="175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7" name="Freeform 45">
                <a:extLst>
                  <a:ext uri="{FF2B5EF4-FFF2-40B4-BE49-F238E27FC236}">
                    <a16:creationId xmlns:a16="http://schemas.microsoft.com/office/drawing/2014/main" id="{FDABEDFA-2A83-C47F-3C32-C2F672011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953"/>
                <a:ext cx="72" cy="116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8" name="Freeform 46">
                <a:extLst>
                  <a:ext uri="{FF2B5EF4-FFF2-40B4-BE49-F238E27FC236}">
                    <a16:creationId xmlns:a16="http://schemas.microsoft.com/office/drawing/2014/main" id="{15245A18-996E-854E-ED60-FD9BB6A7C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2593"/>
                <a:ext cx="104" cy="285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9" name="Freeform 47">
                <a:extLst>
                  <a:ext uri="{FF2B5EF4-FFF2-40B4-BE49-F238E27FC236}">
                    <a16:creationId xmlns:a16="http://schemas.microsoft.com/office/drawing/2014/main" id="{A7CC2822-2EEC-CB28-9F4C-435DA4BCB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034"/>
                <a:ext cx="91" cy="69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0" name="Freeform 48">
                <a:extLst>
                  <a:ext uri="{FF2B5EF4-FFF2-40B4-BE49-F238E27FC236}">
                    <a16:creationId xmlns:a16="http://schemas.microsoft.com/office/drawing/2014/main" id="{0B2AE82B-D3ED-E7AA-3285-073385A75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945"/>
                <a:ext cx="160" cy="119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1" name="Freeform 49">
                <a:extLst>
                  <a:ext uri="{FF2B5EF4-FFF2-40B4-BE49-F238E27FC236}">
                    <a16:creationId xmlns:a16="http://schemas.microsoft.com/office/drawing/2014/main" id="{1368A116-AEBA-7354-4D2B-4D201B0D0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582"/>
                <a:ext cx="253" cy="39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2" name="Freeform 50">
                <a:extLst>
                  <a:ext uri="{FF2B5EF4-FFF2-40B4-BE49-F238E27FC236}">
                    <a16:creationId xmlns:a16="http://schemas.microsoft.com/office/drawing/2014/main" id="{005F8E14-A888-CD1A-6711-4C1B7F992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610"/>
                <a:ext cx="132" cy="289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3" name="Freeform 51">
                <a:extLst>
                  <a:ext uri="{FF2B5EF4-FFF2-40B4-BE49-F238E27FC236}">
                    <a16:creationId xmlns:a16="http://schemas.microsoft.com/office/drawing/2014/main" id="{E518FD77-DE28-13B4-4EE7-DA80C6F57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2640"/>
                <a:ext cx="122" cy="108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4" name="Freeform 52">
                <a:extLst>
                  <a:ext uri="{FF2B5EF4-FFF2-40B4-BE49-F238E27FC236}">
                    <a16:creationId xmlns:a16="http://schemas.microsoft.com/office/drawing/2014/main" id="{DF1A4EB2-832C-7A52-5B81-A3FB5AC67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656"/>
                <a:ext cx="117" cy="300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5" name="Freeform 53">
                <a:extLst>
                  <a:ext uri="{FF2B5EF4-FFF2-40B4-BE49-F238E27FC236}">
                    <a16:creationId xmlns:a16="http://schemas.microsoft.com/office/drawing/2014/main" id="{FE029BCD-7CBF-0A44-5447-2C99123D2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2773"/>
                <a:ext cx="93" cy="193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6" name="Freeform 54">
                <a:extLst>
                  <a:ext uri="{FF2B5EF4-FFF2-40B4-BE49-F238E27FC236}">
                    <a16:creationId xmlns:a16="http://schemas.microsoft.com/office/drawing/2014/main" id="{AB577B99-3A34-D6AA-33A6-F6092252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2572"/>
                <a:ext cx="240" cy="224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7" name="Freeform 55">
                <a:extLst>
                  <a:ext uri="{FF2B5EF4-FFF2-40B4-BE49-F238E27FC236}">
                    <a16:creationId xmlns:a16="http://schemas.microsoft.com/office/drawing/2014/main" id="{5A073659-A5C7-BFF5-87CB-998A746F9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654"/>
                <a:ext cx="62" cy="288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8" name="Freeform 56">
                <a:extLst>
                  <a:ext uri="{FF2B5EF4-FFF2-40B4-BE49-F238E27FC236}">
                    <a16:creationId xmlns:a16="http://schemas.microsoft.com/office/drawing/2014/main" id="{F941B713-211D-EB3F-38A7-6264A9AF5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968"/>
                <a:ext cx="98" cy="35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9" name="Freeform 57">
                <a:extLst>
                  <a:ext uri="{FF2B5EF4-FFF2-40B4-BE49-F238E27FC236}">
                    <a16:creationId xmlns:a16="http://schemas.microsoft.com/office/drawing/2014/main" id="{8C840A61-4A57-43BE-6FAB-3FA0B57DD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992"/>
                <a:ext cx="86" cy="36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0" name="Freeform 58">
                <a:extLst>
                  <a:ext uri="{FF2B5EF4-FFF2-40B4-BE49-F238E27FC236}">
                    <a16:creationId xmlns:a16="http://schemas.microsoft.com/office/drawing/2014/main" id="{95ADC475-0337-926B-8A79-128B12779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30"/>
                <a:ext cx="66" cy="25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1" name="Freeform 59">
                <a:extLst>
                  <a:ext uri="{FF2B5EF4-FFF2-40B4-BE49-F238E27FC236}">
                    <a16:creationId xmlns:a16="http://schemas.microsoft.com/office/drawing/2014/main" id="{944D4691-7E3A-D338-49F1-04E07571A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056"/>
                <a:ext cx="41" cy="43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2" name="Freeform 60">
                <a:extLst>
                  <a:ext uri="{FF2B5EF4-FFF2-40B4-BE49-F238E27FC236}">
                    <a16:creationId xmlns:a16="http://schemas.microsoft.com/office/drawing/2014/main" id="{0FCD15C3-909A-5A91-914B-DE162D91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866"/>
                <a:ext cx="36" cy="89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3" name="Freeform 61">
                <a:extLst>
                  <a:ext uri="{FF2B5EF4-FFF2-40B4-BE49-F238E27FC236}">
                    <a16:creationId xmlns:a16="http://schemas.microsoft.com/office/drawing/2014/main" id="{233602EA-F3CB-4F63-43D4-622BCA4C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986"/>
                <a:ext cx="55" cy="22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4" name="Freeform 62">
                <a:extLst>
                  <a:ext uri="{FF2B5EF4-FFF2-40B4-BE49-F238E27FC236}">
                    <a16:creationId xmlns:a16="http://schemas.microsoft.com/office/drawing/2014/main" id="{20330C0E-0965-55DF-E9CA-1DF242BBB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3013"/>
                <a:ext cx="52" cy="2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5" name="Freeform 63">
                <a:extLst>
                  <a:ext uri="{FF2B5EF4-FFF2-40B4-BE49-F238E27FC236}">
                    <a16:creationId xmlns:a16="http://schemas.microsoft.com/office/drawing/2014/main" id="{06CCF5B6-BCA0-5701-AD2F-809B61F1F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3034"/>
                <a:ext cx="31" cy="16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6" name="Freeform 64">
                <a:extLst>
                  <a:ext uri="{FF2B5EF4-FFF2-40B4-BE49-F238E27FC236}">
                    <a16:creationId xmlns:a16="http://schemas.microsoft.com/office/drawing/2014/main" id="{77E0BCB6-2054-8EB7-DA48-621885B22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03"/>
                <a:ext cx="194" cy="317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7" name="Freeform 65">
                <a:extLst>
                  <a:ext uri="{FF2B5EF4-FFF2-40B4-BE49-F238E27FC236}">
                    <a16:creationId xmlns:a16="http://schemas.microsoft.com/office/drawing/2014/main" id="{206DDD06-62F5-9EA1-1477-2A14AFB57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" y="2753"/>
                <a:ext cx="99" cy="208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8" name="Freeform 66">
                <a:extLst>
                  <a:ext uri="{FF2B5EF4-FFF2-40B4-BE49-F238E27FC236}">
                    <a16:creationId xmlns:a16="http://schemas.microsoft.com/office/drawing/2014/main" id="{EB4982CB-874D-1A0D-3666-C3000A691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580"/>
                <a:ext cx="243" cy="368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9" name="Freeform 67">
                <a:extLst>
                  <a:ext uri="{FF2B5EF4-FFF2-40B4-BE49-F238E27FC236}">
                    <a16:creationId xmlns:a16="http://schemas.microsoft.com/office/drawing/2014/main" id="{151CE021-0025-ADE4-AEAC-641D18789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921"/>
                <a:ext cx="150" cy="55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0" name="Freeform 68">
                <a:extLst>
                  <a:ext uri="{FF2B5EF4-FFF2-40B4-BE49-F238E27FC236}">
                    <a16:creationId xmlns:a16="http://schemas.microsoft.com/office/drawing/2014/main" id="{713728C1-A441-7953-44A9-8A77A9D0F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2753"/>
                <a:ext cx="41" cy="224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1" name="Freeform 69">
                <a:extLst>
                  <a:ext uri="{FF2B5EF4-FFF2-40B4-BE49-F238E27FC236}">
                    <a16:creationId xmlns:a16="http://schemas.microsoft.com/office/drawing/2014/main" id="{A1CFBA7A-6C58-4E64-FF79-36939538D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2731"/>
                <a:ext cx="45" cy="243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2" name="Freeform 70">
                <a:extLst>
                  <a:ext uri="{FF2B5EF4-FFF2-40B4-BE49-F238E27FC236}">
                    <a16:creationId xmlns:a16="http://schemas.microsoft.com/office/drawing/2014/main" id="{5A4CD429-E22B-1EF3-86D9-AF09F4735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715"/>
                <a:ext cx="30" cy="47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3" name="Freeform 71">
                <a:extLst>
                  <a:ext uri="{FF2B5EF4-FFF2-40B4-BE49-F238E27FC236}">
                    <a16:creationId xmlns:a16="http://schemas.microsoft.com/office/drawing/2014/main" id="{2D407F6B-813B-3C78-564B-16C92F288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2689"/>
                <a:ext cx="9" cy="73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" name="Freeform 72">
                <a:extLst>
                  <a:ext uri="{FF2B5EF4-FFF2-40B4-BE49-F238E27FC236}">
                    <a16:creationId xmlns:a16="http://schemas.microsoft.com/office/drawing/2014/main" id="{B64080F1-A38E-ABF4-AC24-0574CDBE8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724"/>
                <a:ext cx="54" cy="43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" name="Freeform 73">
                <a:extLst>
                  <a:ext uri="{FF2B5EF4-FFF2-40B4-BE49-F238E27FC236}">
                    <a16:creationId xmlns:a16="http://schemas.microsoft.com/office/drawing/2014/main" id="{6E64E8A9-15DE-D529-801A-035CED552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676"/>
                <a:ext cx="133" cy="73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" name="Freeform 74">
                <a:extLst>
                  <a:ext uri="{FF2B5EF4-FFF2-40B4-BE49-F238E27FC236}">
                    <a16:creationId xmlns:a16="http://schemas.microsoft.com/office/drawing/2014/main" id="{0C15CC7C-C990-6F7A-1ECD-A77325A81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937"/>
                <a:ext cx="163" cy="127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" name="Freeform 75">
                <a:extLst>
                  <a:ext uri="{FF2B5EF4-FFF2-40B4-BE49-F238E27FC236}">
                    <a16:creationId xmlns:a16="http://schemas.microsoft.com/office/drawing/2014/main" id="{EEA4DE72-2EBC-8B2F-F320-8CB8E56E7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995"/>
                <a:ext cx="52" cy="38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" name="Freeform 76">
                <a:extLst>
                  <a:ext uri="{FF2B5EF4-FFF2-40B4-BE49-F238E27FC236}">
                    <a16:creationId xmlns:a16="http://schemas.microsoft.com/office/drawing/2014/main" id="{BABE2C1B-FB5C-0916-E3AC-52A7F2B7A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975"/>
                <a:ext cx="49" cy="35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" name="Freeform 77">
                <a:extLst>
                  <a:ext uri="{FF2B5EF4-FFF2-40B4-BE49-F238E27FC236}">
                    <a16:creationId xmlns:a16="http://schemas.microsoft.com/office/drawing/2014/main" id="{4AD244C9-7950-F141-1CB3-4FAAB5B9A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034"/>
                <a:ext cx="101" cy="69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" name="Freeform 78">
                <a:extLst>
                  <a:ext uri="{FF2B5EF4-FFF2-40B4-BE49-F238E27FC236}">
                    <a16:creationId xmlns:a16="http://schemas.microsoft.com/office/drawing/2014/main" id="{02BA605F-78EE-21CE-DF71-85835C1C4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90"/>
                <a:ext cx="34" cy="28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1" name="Freeform 79">
                <a:extLst>
                  <a:ext uri="{FF2B5EF4-FFF2-40B4-BE49-F238E27FC236}">
                    <a16:creationId xmlns:a16="http://schemas.microsoft.com/office/drawing/2014/main" id="{5CC20236-0F24-9486-8632-72A5AD7AA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010"/>
                <a:ext cx="41" cy="24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2" name="Freeform 80">
                <a:extLst>
                  <a:ext uri="{FF2B5EF4-FFF2-40B4-BE49-F238E27FC236}">
                    <a16:creationId xmlns:a16="http://schemas.microsoft.com/office/drawing/2014/main" id="{5E18DFF8-70F6-28F1-8085-AAEAC5C0A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981"/>
                <a:ext cx="68" cy="40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220" name="Gruppo 219">
            <a:extLst>
              <a:ext uri="{FF2B5EF4-FFF2-40B4-BE49-F238E27FC236}">
                <a16:creationId xmlns:a16="http://schemas.microsoft.com/office/drawing/2014/main" id="{B32BA2F0-AED0-FDD3-5C9F-79787518F623}"/>
              </a:ext>
            </a:extLst>
          </p:cNvPr>
          <p:cNvGrpSpPr>
            <a:grpSpLocks noChangeAspect="1"/>
          </p:cNvGrpSpPr>
          <p:nvPr/>
        </p:nvGrpSpPr>
        <p:grpSpPr>
          <a:xfrm>
            <a:off x="10293149" y="2458129"/>
            <a:ext cx="1283102" cy="921927"/>
            <a:chOff x="642910" y="2357430"/>
            <a:chExt cx="3227498" cy="2288117"/>
          </a:xfrm>
        </p:grpSpPr>
        <p:pic>
          <p:nvPicPr>
            <p:cNvPr id="222" name="Immagine 221" descr="x11407038.jpg">
              <a:extLst>
                <a:ext uri="{FF2B5EF4-FFF2-40B4-BE49-F238E27FC236}">
                  <a16:creationId xmlns:a16="http://schemas.microsoft.com/office/drawing/2014/main" id="{E7EFA76E-C6F1-082E-788B-45665369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100" y="2357430"/>
              <a:ext cx="2357454" cy="2288117"/>
            </a:xfrm>
            <a:prstGeom prst="rect">
              <a:avLst/>
            </a:prstGeom>
          </p:spPr>
        </p:pic>
        <p:grpSp>
          <p:nvGrpSpPr>
            <p:cNvPr id="224" name="Gruppo 223">
              <a:extLst>
                <a:ext uri="{FF2B5EF4-FFF2-40B4-BE49-F238E27FC236}">
                  <a16:creationId xmlns:a16="http://schemas.microsoft.com/office/drawing/2014/main" id="{2BB5CBE1-C078-98B2-4AA7-9457104A8254}"/>
                </a:ext>
              </a:extLst>
            </p:cNvPr>
            <p:cNvGrpSpPr/>
            <p:nvPr/>
          </p:nvGrpSpPr>
          <p:grpSpPr>
            <a:xfrm>
              <a:off x="642910" y="2500306"/>
              <a:ext cx="3227498" cy="1724761"/>
              <a:chOff x="844436" y="2455441"/>
              <a:chExt cx="3592512" cy="1905319"/>
            </a:xfrm>
          </p:grpSpPr>
          <p:sp>
            <p:nvSpPr>
              <p:cNvPr id="270" name="Oval 35">
                <a:extLst>
                  <a:ext uri="{FF2B5EF4-FFF2-40B4-BE49-F238E27FC236}">
                    <a16:creationId xmlns:a16="http://schemas.microsoft.com/office/drawing/2014/main" id="{BA4F5CAC-788A-849D-321F-AF9BB70D6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273" y="3317284"/>
                <a:ext cx="862013" cy="1043476"/>
              </a:xfrm>
              <a:prstGeom prst="ellipse">
                <a:avLst/>
              </a:prstGeom>
              <a:gradFill rotWithShape="0">
                <a:gsLst>
                  <a:gs pos="0">
                    <a:srgbClr val="FF3300">
                      <a:gamma/>
                      <a:tint val="30196"/>
                      <a:invGamma/>
                    </a:srgbClr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36">
                <a:extLst>
                  <a:ext uri="{FF2B5EF4-FFF2-40B4-BE49-F238E27FC236}">
                    <a16:creationId xmlns:a16="http://schemas.microsoft.com/office/drawing/2014/main" id="{DE568516-DFF9-5B6F-A08D-84CB6DC3B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873" y="3441278"/>
                <a:ext cx="352425" cy="796925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37">
                <a:extLst>
                  <a:ext uri="{FF2B5EF4-FFF2-40B4-BE49-F238E27FC236}">
                    <a16:creationId xmlns:a16="http://schemas.microsoft.com/office/drawing/2014/main" id="{B06E3317-CFA1-89A3-BFBC-FC2E033F6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361" y="3447628"/>
                <a:ext cx="296862" cy="773113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38">
                <a:extLst>
                  <a:ext uri="{FF2B5EF4-FFF2-40B4-BE49-F238E27FC236}">
                    <a16:creationId xmlns:a16="http://schemas.microsoft.com/office/drawing/2014/main" id="{A18EB72E-8658-058C-E0EF-D176450C8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911" y="3488903"/>
                <a:ext cx="295275" cy="230188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39">
                <a:extLst>
                  <a:ext uri="{FF2B5EF4-FFF2-40B4-BE49-F238E27FC236}">
                    <a16:creationId xmlns:a16="http://schemas.microsoft.com/office/drawing/2014/main" id="{51DCC67D-05F1-C001-D39A-3AF0874D9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8423" y="4003253"/>
                <a:ext cx="92075" cy="153988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40">
                <a:extLst>
                  <a:ext uri="{FF2B5EF4-FFF2-40B4-BE49-F238E27FC236}">
                    <a16:creationId xmlns:a16="http://schemas.microsoft.com/office/drawing/2014/main" id="{3F25E5A9-D385-5676-7B41-37951FB22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511" y="3531766"/>
                <a:ext cx="133350" cy="374650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41">
                <a:extLst>
                  <a:ext uri="{FF2B5EF4-FFF2-40B4-BE49-F238E27FC236}">
                    <a16:creationId xmlns:a16="http://schemas.microsoft.com/office/drawing/2014/main" id="{3AEE5E57-095E-6335-2880-F2A66007D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4111203"/>
                <a:ext cx="117475" cy="88900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42">
                <a:extLst>
                  <a:ext uri="{FF2B5EF4-FFF2-40B4-BE49-F238E27FC236}">
                    <a16:creationId xmlns:a16="http://schemas.microsoft.com/office/drawing/2014/main" id="{38F06EEA-80E0-F773-0EDE-01E4AA55E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486" y="3993728"/>
                <a:ext cx="204787" cy="157163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43">
                <a:extLst>
                  <a:ext uri="{FF2B5EF4-FFF2-40B4-BE49-F238E27FC236}">
                    <a16:creationId xmlns:a16="http://schemas.microsoft.com/office/drawing/2014/main" id="{902707F6-99F1-C381-2A42-394ADC972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198" y="3515891"/>
                <a:ext cx="323850" cy="52228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44">
                <a:extLst>
                  <a:ext uri="{FF2B5EF4-FFF2-40B4-BE49-F238E27FC236}">
                    <a16:creationId xmlns:a16="http://schemas.microsoft.com/office/drawing/2014/main" id="{16272BDD-EC4E-FB83-8084-781A7A9D3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3553991"/>
                <a:ext cx="169862" cy="379412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45">
                <a:extLst>
                  <a:ext uri="{FF2B5EF4-FFF2-40B4-BE49-F238E27FC236}">
                    <a16:creationId xmlns:a16="http://schemas.microsoft.com/office/drawing/2014/main" id="{49D0D8DE-715B-5E20-86C5-F6715B958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3592091"/>
                <a:ext cx="158750" cy="141287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46">
                <a:extLst>
                  <a:ext uri="{FF2B5EF4-FFF2-40B4-BE49-F238E27FC236}">
                    <a16:creationId xmlns:a16="http://schemas.microsoft.com/office/drawing/2014/main" id="{D03F979F-AD3C-6323-892A-C04274818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248" y="3614316"/>
                <a:ext cx="149225" cy="395287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47">
                <a:extLst>
                  <a:ext uri="{FF2B5EF4-FFF2-40B4-BE49-F238E27FC236}">
                    <a16:creationId xmlns:a16="http://schemas.microsoft.com/office/drawing/2014/main" id="{02CD0C4E-BB5A-A88E-FB43-F5CB66669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386" y="3766716"/>
                <a:ext cx="120650" cy="255587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48">
                <a:extLst>
                  <a:ext uri="{FF2B5EF4-FFF2-40B4-BE49-F238E27FC236}">
                    <a16:creationId xmlns:a16="http://schemas.microsoft.com/office/drawing/2014/main" id="{EAF83F76-1171-1692-E5CC-AA5D6FD1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498" y="3503191"/>
                <a:ext cx="309563" cy="293687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49">
                <a:extLst>
                  <a:ext uri="{FF2B5EF4-FFF2-40B4-BE49-F238E27FC236}">
                    <a16:creationId xmlns:a16="http://schemas.microsoft.com/office/drawing/2014/main" id="{D86419BC-C033-04FC-F22A-09A6CBB83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373" y="3611141"/>
                <a:ext cx="80963" cy="379412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50">
                <a:extLst>
                  <a:ext uri="{FF2B5EF4-FFF2-40B4-BE49-F238E27FC236}">
                    <a16:creationId xmlns:a16="http://schemas.microsoft.com/office/drawing/2014/main" id="{C0B83EBF-5D91-D1D6-9675-BD19AFF02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411" y="4023891"/>
                <a:ext cx="127000" cy="46037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51">
                <a:extLst>
                  <a:ext uri="{FF2B5EF4-FFF2-40B4-BE49-F238E27FC236}">
                    <a16:creationId xmlns:a16="http://schemas.microsoft.com/office/drawing/2014/main" id="{3F576269-C19D-B355-1EC8-4083EE0D4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823" y="4055641"/>
                <a:ext cx="111125" cy="47625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52">
                <a:extLst>
                  <a:ext uri="{FF2B5EF4-FFF2-40B4-BE49-F238E27FC236}">
                    <a16:creationId xmlns:a16="http://schemas.microsoft.com/office/drawing/2014/main" id="{7B8AE410-F650-7379-4B42-977BD2176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04853"/>
                <a:ext cx="85725" cy="33338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53">
                <a:extLst>
                  <a:ext uri="{FF2B5EF4-FFF2-40B4-BE49-F238E27FC236}">
                    <a16:creationId xmlns:a16="http://schemas.microsoft.com/office/drawing/2014/main" id="{7C64D356-BC81-D204-D762-CF6BEF17C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648" y="4139778"/>
                <a:ext cx="52388" cy="57150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54">
                <a:extLst>
                  <a:ext uri="{FF2B5EF4-FFF2-40B4-BE49-F238E27FC236}">
                    <a16:creationId xmlns:a16="http://schemas.microsoft.com/office/drawing/2014/main" id="{8A4290FD-5836-B88B-48A4-0BEFB9F74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888953"/>
                <a:ext cx="44450" cy="117475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55">
                <a:extLst>
                  <a:ext uri="{FF2B5EF4-FFF2-40B4-BE49-F238E27FC236}">
                    <a16:creationId xmlns:a16="http://schemas.microsoft.com/office/drawing/2014/main" id="{C4F46085-015B-1764-C47E-50A4B4D23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36" y="3568278"/>
                <a:ext cx="1217612" cy="61913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56">
                <a:extLst>
                  <a:ext uri="{FF2B5EF4-FFF2-40B4-BE49-F238E27FC236}">
                    <a16:creationId xmlns:a16="http://schemas.microsoft.com/office/drawing/2014/main" id="{65E59CDC-27A1-4A53-32D6-EDDCE78983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272378">
                <a:off x="1892186" y="2455441"/>
                <a:ext cx="76200" cy="1117600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57">
                <a:extLst>
                  <a:ext uri="{FF2B5EF4-FFF2-40B4-BE49-F238E27FC236}">
                    <a16:creationId xmlns:a16="http://schemas.microsoft.com/office/drawing/2014/main" id="{439E422C-8411-5CB1-8837-042BE375DD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564892">
                <a:off x="2508136" y="2455441"/>
                <a:ext cx="60325" cy="1060450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58">
                <a:extLst>
                  <a:ext uri="{FF2B5EF4-FFF2-40B4-BE49-F238E27FC236}">
                    <a16:creationId xmlns:a16="http://schemas.microsoft.com/office/drawing/2014/main" id="{DAB4D411-82A8-C338-E09A-EB46EC3DABDD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>
                <a:off x="3316174" y="1982365"/>
                <a:ext cx="69850" cy="2060575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59">
                <a:extLst>
                  <a:ext uri="{FF2B5EF4-FFF2-40B4-BE49-F238E27FC236}">
                    <a16:creationId xmlns:a16="http://schemas.microsoft.com/office/drawing/2014/main" id="{EAE5534C-999C-A209-BD01-459910BC0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136" y="3719091"/>
                <a:ext cx="1792287" cy="69850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60">
                <a:extLst>
                  <a:ext uri="{FF2B5EF4-FFF2-40B4-BE49-F238E27FC236}">
                    <a16:creationId xmlns:a16="http://schemas.microsoft.com/office/drawing/2014/main" id="{7B18E894-89F3-A1DF-AD8E-38C0C43BDD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2431936" y="4166766"/>
                <a:ext cx="1493837" cy="69850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61">
                <a:extLst>
                  <a:ext uri="{FF2B5EF4-FFF2-40B4-BE49-F238E27FC236}">
                    <a16:creationId xmlns:a16="http://schemas.microsoft.com/office/drawing/2014/main" id="{B7F41B66-512A-D3FD-B3C4-0A4335789E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9078">
                <a:off x="1090498" y="3908003"/>
                <a:ext cx="941388" cy="73025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62">
                <a:extLst>
                  <a:ext uri="{FF2B5EF4-FFF2-40B4-BE49-F238E27FC236}">
                    <a16:creationId xmlns:a16="http://schemas.microsoft.com/office/drawing/2014/main" id="{BD017A8F-1AAB-7085-D2A2-C514A1E2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4047703"/>
                <a:ext cx="69850" cy="3016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8" name="Freeform 63">
                <a:extLst>
                  <a:ext uri="{FF2B5EF4-FFF2-40B4-BE49-F238E27FC236}">
                    <a16:creationId xmlns:a16="http://schemas.microsoft.com/office/drawing/2014/main" id="{71BDCA55-7634-F483-40EB-0B6677C40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098" y="4082628"/>
                <a:ext cx="66675" cy="2540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9" name="Freeform 64">
                <a:extLst>
                  <a:ext uri="{FF2B5EF4-FFF2-40B4-BE49-F238E27FC236}">
                    <a16:creationId xmlns:a16="http://schemas.microsoft.com/office/drawing/2014/main" id="{7CDAF3B3-FE3D-2208-5B1F-70938FFDA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736" y="4111203"/>
                <a:ext cx="41275" cy="20638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0" name="Freeform 65">
                <a:extLst>
                  <a:ext uri="{FF2B5EF4-FFF2-40B4-BE49-F238E27FC236}">
                    <a16:creationId xmlns:a16="http://schemas.microsoft.com/office/drawing/2014/main" id="{585179B3-72EB-686C-B6F4-B04F5EFD1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3806403"/>
                <a:ext cx="247650" cy="419100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1" name="Freeform 66">
                <a:extLst>
                  <a:ext uri="{FF2B5EF4-FFF2-40B4-BE49-F238E27FC236}">
                    <a16:creationId xmlns:a16="http://schemas.microsoft.com/office/drawing/2014/main" id="{64E0F0CA-620F-E091-099A-93464D3E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636" y="3741316"/>
                <a:ext cx="127000" cy="273050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2" name="Freeform 67">
                <a:extLst>
                  <a:ext uri="{FF2B5EF4-FFF2-40B4-BE49-F238E27FC236}">
                    <a16:creationId xmlns:a16="http://schemas.microsoft.com/office/drawing/2014/main" id="{1046C7A4-6B99-8BB2-3D01-173EDE036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961" y="3512716"/>
                <a:ext cx="311150" cy="485775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3" name="Freeform 68">
                <a:extLst>
                  <a:ext uri="{FF2B5EF4-FFF2-40B4-BE49-F238E27FC236}">
                    <a16:creationId xmlns:a16="http://schemas.microsoft.com/office/drawing/2014/main" id="{5BE0A1C2-4218-CD6A-172F-6FBC75068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3963566"/>
                <a:ext cx="193675" cy="71437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4" name="Freeform 69">
                <a:extLst>
                  <a:ext uri="{FF2B5EF4-FFF2-40B4-BE49-F238E27FC236}">
                    <a16:creationId xmlns:a16="http://schemas.microsoft.com/office/drawing/2014/main" id="{E43891A5-E381-3639-2567-07FAD3171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923" y="3741316"/>
                <a:ext cx="53975" cy="295275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70">
                <a:extLst>
                  <a:ext uri="{FF2B5EF4-FFF2-40B4-BE49-F238E27FC236}">
                    <a16:creationId xmlns:a16="http://schemas.microsoft.com/office/drawing/2014/main" id="{690946A6-E92A-9ADC-10AF-68B266AE2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323" y="3711153"/>
                <a:ext cx="58738" cy="320675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71">
                <a:extLst>
                  <a:ext uri="{FF2B5EF4-FFF2-40B4-BE49-F238E27FC236}">
                    <a16:creationId xmlns:a16="http://schemas.microsoft.com/office/drawing/2014/main" id="{758839F2-9067-6844-B54C-B0ED54690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3692103"/>
                <a:ext cx="36513" cy="60325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72">
                <a:extLst>
                  <a:ext uri="{FF2B5EF4-FFF2-40B4-BE49-F238E27FC236}">
                    <a16:creationId xmlns:a16="http://schemas.microsoft.com/office/drawing/2014/main" id="{67F51A38-8625-9646-0D2A-3BEB55861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961" y="3657178"/>
                <a:ext cx="12700" cy="95250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73">
                <a:extLst>
                  <a:ext uri="{FF2B5EF4-FFF2-40B4-BE49-F238E27FC236}">
                    <a16:creationId xmlns:a16="http://schemas.microsoft.com/office/drawing/2014/main" id="{A94CC5B7-8F9A-6D92-C5BD-CCC679EC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486" y="3703216"/>
                <a:ext cx="68262" cy="57150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9" name="Freeform 74">
                <a:extLst>
                  <a:ext uri="{FF2B5EF4-FFF2-40B4-BE49-F238E27FC236}">
                    <a16:creationId xmlns:a16="http://schemas.microsoft.com/office/drawing/2014/main" id="{0B46F886-71DD-72A2-5FCC-39FC3A11A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398" y="3639716"/>
                <a:ext cx="169863" cy="96837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75">
                <a:extLst>
                  <a:ext uri="{FF2B5EF4-FFF2-40B4-BE49-F238E27FC236}">
                    <a16:creationId xmlns:a16="http://schemas.microsoft.com/office/drawing/2014/main" id="{635E1CB6-B1EB-ECA9-461D-99784A0FC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982616"/>
                <a:ext cx="207963" cy="168275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76">
                <a:extLst>
                  <a:ext uri="{FF2B5EF4-FFF2-40B4-BE49-F238E27FC236}">
                    <a16:creationId xmlns:a16="http://schemas.microsoft.com/office/drawing/2014/main" id="{9D6B30D4-FC2C-0F5C-ABB3-9A4AFE4E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773" y="4058816"/>
                <a:ext cx="66675" cy="49212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77">
                <a:extLst>
                  <a:ext uri="{FF2B5EF4-FFF2-40B4-BE49-F238E27FC236}">
                    <a16:creationId xmlns:a16="http://schemas.microsoft.com/office/drawing/2014/main" id="{7684C269-F1CE-E7E8-ABA0-94EE9B448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361" y="4033416"/>
                <a:ext cx="61912" cy="46037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78">
                <a:extLst>
                  <a:ext uri="{FF2B5EF4-FFF2-40B4-BE49-F238E27FC236}">
                    <a16:creationId xmlns:a16="http://schemas.microsoft.com/office/drawing/2014/main" id="{23AA53DF-2671-28DA-A016-B84AC17D8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4111203"/>
                <a:ext cx="130175" cy="88900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79">
                <a:extLst>
                  <a:ext uri="{FF2B5EF4-FFF2-40B4-BE49-F238E27FC236}">
                    <a16:creationId xmlns:a16="http://schemas.microsoft.com/office/drawing/2014/main" id="{0D28343B-D123-917E-B1E3-0E74C7BF3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84228"/>
                <a:ext cx="42863" cy="36513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80">
                <a:extLst>
                  <a:ext uri="{FF2B5EF4-FFF2-40B4-BE49-F238E27FC236}">
                    <a16:creationId xmlns:a16="http://schemas.microsoft.com/office/drawing/2014/main" id="{C246411E-121E-5E0B-C8B5-8F197BE0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4079453"/>
                <a:ext cx="50800" cy="31750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81">
                <a:extLst>
                  <a:ext uri="{FF2B5EF4-FFF2-40B4-BE49-F238E27FC236}">
                    <a16:creationId xmlns:a16="http://schemas.microsoft.com/office/drawing/2014/main" id="{C155CC94-EFBD-AAD4-F1DB-23DA221BD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611" y="4039766"/>
                <a:ext cx="87312" cy="53975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82">
                <a:extLst>
                  <a:ext uri="{FF2B5EF4-FFF2-40B4-BE49-F238E27FC236}">
                    <a16:creationId xmlns:a16="http://schemas.microsoft.com/office/drawing/2014/main" id="{815A2EB7-D0D1-F03B-BC4C-C7FC676CE6B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92444">
                <a:off x="2535123" y="3365078"/>
                <a:ext cx="1901825" cy="73025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75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5338A72-2984-BE99-E00B-8E3B50E9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776" y="3789608"/>
            <a:ext cx="9339924" cy="832077"/>
          </a:xfrm>
        </p:spPr>
        <p:txBody>
          <a:bodyPr>
            <a:noAutofit/>
          </a:bodyPr>
          <a:lstStyle/>
          <a:p>
            <a:r>
              <a:rPr lang="it-IT" dirty="0" err="1"/>
              <a:t>hadronTHERAPY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637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F67-2224-8417-1CF5-E3C9150A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</a:t>
            </a:r>
            <a:r>
              <a:rPr lang="en-US" dirty="0"/>
              <a:t>ONIZING RADIATION -&gt; DAMAGES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A56F4DE1-19DD-2B8E-A46C-E77E910B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2EEC02B3-9BC2-FE9A-4217-3F2B4033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467" y="1574555"/>
            <a:ext cx="3877196" cy="21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Poster Oppenheimer">
            <a:extLst>
              <a:ext uri="{FF2B5EF4-FFF2-40B4-BE49-F238E27FC236}">
                <a16:creationId xmlns:a16="http://schemas.microsoft.com/office/drawing/2014/main" id="{DC3F60AE-5E78-7EEF-894C-B152A064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08" y="1504450"/>
            <a:ext cx="2592128" cy="41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Every Member Of The Fantastic Four, Ranked Worst To Best">
            <a:extLst>
              <a:ext uri="{FF2B5EF4-FFF2-40B4-BE49-F238E27FC236}">
                <a16:creationId xmlns:a16="http://schemas.microsoft.com/office/drawing/2014/main" id="{8DB630FD-1A55-873A-7FCC-2998934E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66" y="4212178"/>
            <a:ext cx="5291642" cy="264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D99ECE6-0C7C-B4C8-A66F-6A85BACE5A62}"/>
              </a:ext>
            </a:extLst>
          </p:cNvPr>
          <p:cNvSpPr/>
          <p:nvPr/>
        </p:nvSpPr>
        <p:spPr>
          <a:xfrm>
            <a:off x="1524000" y="1293338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400" b="1" kern="1200" dirty="0">
                <a:ln/>
                <a:solidFill>
                  <a:schemeClr val="accent4"/>
                </a:solidFill>
                <a:latin typeface="Rastanty Cortez" panose="020F0502020204030204" pitchFamily="2" charset="0"/>
                <a:ea typeface="+mj-ea"/>
                <a:cs typeface="+mj-cs"/>
              </a:rPr>
              <a:t>The enemy of my enemy is my friend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2511CD2-241F-7E6B-FE5A-DA1D85DB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C3D15F-CBA0-4972-81C4-B7AB0B290CE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F67-2224-8417-1CF5-E3C9150A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= </a:t>
            </a:r>
            <a:r>
              <a:rPr lang="en-US" dirty="0" err="1"/>
              <a:t>tumour</a:t>
            </a:r>
            <a:endParaRPr lang="en-US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A56F4DE1-19DD-2B8E-A46C-E77E910B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815F4D4-9ED9-D721-9071-38C2E333043F}"/>
              </a:ext>
            </a:extLst>
          </p:cNvPr>
          <p:cNvGrpSpPr/>
          <p:nvPr/>
        </p:nvGrpSpPr>
        <p:grpSpPr>
          <a:xfrm>
            <a:off x="6015045" y="1112724"/>
            <a:ext cx="4876800" cy="5403365"/>
            <a:chOff x="1738013" y="1454635"/>
            <a:chExt cx="4876800" cy="5403365"/>
          </a:xfrm>
        </p:grpSpPr>
        <p:pic>
          <p:nvPicPr>
            <p:cNvPr id="1032" name="Picture 8" descr="Bersaglio - Icone Interfaccia utente e gesti">
              <a:extLst>
                <a:ext uri="{FF2B5EF4-FFF2-40B4-BE49-F238E27FC236}">
                  <a16:creationId xmlns:a16="http://schemas.microsoft.com/office/drawing/2014/main" id="{30D0676F-D741-82BF-72D4-770CAB81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013" y="1981200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umore cancro umano biologia malattia salute - Icone Healthcare e Medical">
              <a:extLst>
                <a:ext uri="{FF2B5EF4-FFF2-40B4-BE49-F238E27FC236}">
                  <a16:creationId xmlns:a16="http://schemas.microsoft.com/office/drawing/2014/main" id="{467D4802-65A4-08A2-93A0-6B0DF494C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792" y="3759165"/>
              <a:ext cx="1465242" cy="1465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Elemento grafico 4" descr="Fulmine con riempimento a tinta unita">
              <a:extLst>
                <a:ext uri="{FF2B5EF4-FFF2-40B4-BE49-F238E27FC236}">
                  <a16:creationId xmlns:a16="http://schemas.microsoft.com/office/drawing/2014/main" id="{FF2506A6-349B-1CB9-688C-605A048ED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94837">
              <a:off x="4518583" y="1454635"/>
              <a:ext cx="2024079" cy="3512603"/>
            </a:xfrm>
            <a:prstGeom prst="rect">
              <a:avLst/>
            </a:prstGeom>
          </p:spPr>
        </p:pic>
      </p:grpSp>
      <p:pic>
        <p:nvPicPr>
          <p:cNvPr id="1034" name="Picture 10" descr="Imprenditore avere un'idea | Vettore Gratis">
            <a:extLst>
              <a:ext uri="{FF2B5EF4-FFF2-40B4-BE49-F238E27FC236}">
                <a16:creationId xmlns:a16="http://schemas.microsoft.com/office/drawing/2014/main" id="{FDA39E4E-F8BB-8AA1-A84C-9FBF1FC0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79" y="89535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Radiotherapy</a:t>
            </a:r>
            <a:r>
              <a:rPr lang="it-IT" dirty="0"/>
              <a:t> vs </a:t>
            </a:r>
            <a:r>
              <a:rPr lang="it-IT" dirty="0" err="1"/>
              <a:t>hadrontherapy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" name="Group 80">
            <a:extLst>
              <a:ext uri="{FF2B5EF4-FFF2-40B4-BE49-F238E27FC236}">
                <a16:creationId xmlns:a16="http://schemas.microsoft.com/office/drawing/2014/main" id="{34F0FEA5-DB2B-EF26-141D-E98C6A0388D2}"/>
              </a:ext>
            </a:extLst>
          </p:cNvPr>
          <p:cNvGrpSpPr/>
          <p:nvPr/>
        </p:nvGrpSpPr>
        <p:grpSpPr>
          <a:xfrm>
            <a:off x="312937" y="2023335"/>
            <a:ext cx="5433226" cy="4306177"/>
            <a:chOff x="329631" y="921711"/>
            <a:chExt cx="5433226" cy="430617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0280EF6-5B06-6E3C-7736-11F7338A3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7662" y="921711"/>
              <a:ext cx="4565195" cy="4306177"/>
            </a:xfrm>
            <a:prstGeom prst="rect">
              <a:avLst/>
            </a:prstGeom>
          </p:spPr>
        </p:pic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10BA03F5-9A97-EC90-A762-A6EBFAFD6381}"/>
                </a:ext>
              </a:extLst>
            </p:cNvPr>
            <p:cNvSpPr/>
            <p:nvPr/>
          </p:nvSpPr>
          <p:spPr>
            <a:xfrm>
              <a:off x="329631" y="1630791"/>
              <a:ext cx="1168735" cy="4319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Protons</a:t>
              </a:r>
            </a:p>
          </p:txBody>
        </p:sp>
        <p:sp>
          <p:nvSpPr>
            <p:cNvPr id="7" name="Right Arrow 97">
              <a:extLst>
                <a:ext uri="{FF2B5EF4-FFF2-40B4-BE49-F238E27FC236}">
                  <a16:creationId xmlns:a16="http://schemas.microsoft.com/office/drawing/2014/main" id="{217751FE-7417-9EBA-A841-5A73DC907E31}"/>
                </a:ext>
              </a:extLst>
            </p:cNvPr>
            <p:cNvSpPr/>
            <p:nvPr/>
          </p:nvSpPr>
          <p:spPr>
            <a:xfrm>
              <a:off x="329631" y="3995588"/>
              <a:ext cx="1166672" cy="4660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Photons</a:t>
              </a:r>
            </a:p>
          </p:txBody>
        </p:sp>
        <p:sp>
          <p:nvSpPr>
            <p:cNvPr id="8" name="Freeform 98">
              <a:extLst>
                <a:ext uri="{FF2B5EF4-FFF2-40B4-BE49-F238E27FC236}">
                  <a16:creationId xmlns:a16="http://schemas.microsoft.com/office/drawing/2014/main" id="{CD7078A1-5F70-A749-295F-42BC7916DE2E}"/>
                </a:ext>
              </a:extLst>
            </p:cNvPr>
            <p:cNvSpPr/>
            <p:nvPr/>
          </p:nvSpPr>
          <p:spPr>
            <a:xfrm>
              <a:off x="2543228" y="2605003"/>
              <a:ext cx="1212141" cy="894248"/>
            </a:xfrm>
            <a:custGeom>
              <a:avLst/>
              <a:gdLst>
                <a:gd name="connsiteX0" fmla="*/ 174172 w 1770743"/>
                <a:gd name="connsiteY0" fmla="*/ 275772 h 1132519"/>
                <a:gd name="connsiteX1" fmla="*/ 29029 w 1770743"/>
                <a:gd name="connsiteY1" fmla="*/ 449943 h 1132519"/>
                <a:gd name="connsiteX2" fmla="*/ 0 w 1770743"/>
                <a:gd name="connsiteY2" fmla="*/ 725714 h 1132519"/>
                <a:gd name="connsiteX3" fmla="*/ 0 w 1770743"/>
                <a:gd name="connsiteY3" fmla="*/ 870857 h 1132519"/>
                <a:gd name="connsiteX4" fmla="*/ 101600 w 1770743"/>
                <a:gd name="connsiteY4" fmla="*/ 1016000 h 1132519"/>
                <a:gd name="connsiteX5" fmla="*/ 275772 w 1770743"/>
                <a:gd name="connsiteY5" fmla="*/ 1088572 h 1132519"/>
                <a:gd name="connsiteX6" fmla="*/ 478972 w 1770743"/>
                <a:gd name="connsiteY6" fmla="*/ 1132114 h 1132519"/>
                <a:gd name="connsiteX7" fmla="*/ 566058 w 1770743"/>
                <a:gd name="connsiteY7" fmla="*/ 1132114 h 1132519"/>
                <a:gd name="connsiteX8" fmla="*/ 638629 w 1770743"/>
                <a:gd name="connsiteY8" fmla="*/ 1117600 h 1132519"/>
                <a:gd name="connsiteX9" fmla="*/ 638629 w 1770743"/>
                <a:gd name="connsiteY9" fmla="*/ 1117600 h 1132519"/>
                <a:gd name="connsiteX10" fmla="*/ 827315 w 1770743"/>
                <a:gd name="connsiteY10" fmla="*/ 957943 h 1132519"/>
                <a:gd name="connsiteX11" fmla="*/ 957943 w 1770743"/>
                <a:gd name="connsiteY11" fmla="*/ 827314 h 1132519"/>
                <a:gd name="connsiteX12" fmla="*/ 1146629 w 1770743"/>
                <a:gd name="connsiteY12" fmla="*/ 827314 h 1132519"/>
                <a:gd name="connsiteX13" fmla="*/ 1407886 w 1770743"/>
                <a:gd name="connsiteY13" fmla="*/ 827314 h 1132519"/>
                <a:gd name="connsiteX14" fmla="*/ 1553029 w 1770743"/>
                <a:gd name="connsiteY14" fmla="*/ 812800 h 1132519"/>
                <a:gd name="connsiteX15" fmla="*/ 1756229 w 1770743"/>
                <a:gd name="connsiteY15" fmla="*/ 653143 h 1132519"/>
                <a:gd name="connsiteX16" fmla="*/ 1770743 w 1770743"/>
                <a:gd name="connsiteY16" fmla="*/ 522514 h 1132519"/>
                <a:gd name="connsiteX17" fmla="*/ 1770743 w 1770743"/>
                <a:gd name="connsiteY17" fmla="*/ 522514 h 1132519"/>
                <a:gd name="connsiteX18" fmla="*/ 1698172 w 1770743"/>
                <a:gd name="connsiteY18" fmla="*/ 319314 h 1132519"/>
                <a:gd name="connsiteX19" fmla="*/ 1596572 w 1770743"/>
                <a:gd name="connsiteY19" fmla="*/ 203200 h 1132519"/>
                <a:gd name="connsiteX20" fmla="*/ 1436915 w 1770743"/>
                <a:gd name="connsiteY20" fmla="*/ 58057 h 1132519"/>
                <a:gd name="connsiteX21" fmla="*/ 1219200 w 1770743"/>
                <a:gd name="connsiteY21" fmla="*/ 0 h 1132519"/>
                <a:gd name="connsiteX22" fmla="*/ 1016000 w 1770743"/>
                <a:gd name="connsiteY22" fmla="*/ 0 h 1132519"/>
                <a:gd name="connsiteX23" fmla="*/ 798286 w 1770743"/>
                <a:gd name="connsiteY23" fmla="*/ 101600 h 1132519"/>
                <a:gd name="connsiteX24" fmla="*/ 653143 w 1770743"/>
                <a:gd name="connsiteY24" fmla="*/ 159657 h 1132519"/>
                <a:gd name="connsiteX25" fmla="*/ 464458 w 1770743"/>
                <a:gd name="connsiteY25" fmla="*/ 174172 h 1132519"/>
                <a:gd name="connsiteX26" fmla="*/ 362858 w 1770743"/>
                <a:gd name="connsiteY26" fmla="*/ 188686 h 1132519"/>
                <a:gd name="connsiteX27" fmla="*/ 362858 w 1770743"/>
                <a:gd name="connsiteY27" fmla="*/ 188686 h 1132519"/>
                <a:gd name="connsiteX28" fmla="*/ 174172 w 1770743"/>
                <a:gd name="connsiteY28" fmla="*/ 275772 h 113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0743" h="1132519">
                  <a:moveTo>
                    <a:pt x="174172" y="275772"/>
                  </a:moveTo>
                  <a:lnTo>
                    <a:pt x="29029" y="449943"/>
                  </a:lnTo>
                  <a:lnTo>
                    <a:pt x="0" y="725714"/>
                  </a:lnTo>
                  <a:lnTo>
                    <a:pt x="0" y="870857"/>
                  </a:lnTo>
                  <a:lnTo>
                    <a:pt x="101600" y="1016000"/>
                  </a:lnTo>
                  <a:lnTo>
                    <a:pt x="275772" y="1088572"/>
                  </a:lnTo>
                  <a:cubicBezTo>
                    <a:pt x="429349" y="1139764"/>
                    <a:pt x="360502" y="1132114"/>
                    <a:pt x="478972" y="1132114"/>
                  </a:cubicBezTo>
                  <a:lnTo>
                    <a:pt x="566058" y="1132114"/>
                  </a:lnTo>
                  <a:lnTo>
                    <a:pt x="638629" y="1117600"/>
                  </a:lnTo>
                  <a:lnTo>
                    <a:pt x="638629" y="1117600"/>
                  </a:lnTo>
                  <a:lnTo>
                    <a:pt x="827315" y="957943"/>
                  </a:lnTo>
                  <a:lnTo>
                    <a:pt x="957943" y="827314"/>
                  </a:lnTo>
                  <a:lnTo>
                    <a:pt x="1146629" y="827314"/>
                  </a:lnTo>
                  <a:lnTo>
                    <a:pt x="1407886" y="827314"/>
                  </a:lnTo>
                  <a:lnTo>
                    <a:pt x="1553029" y="812800"/>
                  </a:lnTo>
                  <a:lnTo>
                    <a:pt x="1756229" y="653143"/>
                  </a:lnTo>
                  <a:lnTo>
                    <a:pt x="1770743" y="522514"/>
                  </a:lnTo>
                  <a:lnTo>
                    <a:pt x="1770743" y="522514"/>
                  </a:lnTo>
                  <a:lnTo>
                    <a:pt x="1698172" y="319314"/>
                  </a:lnTo>
                  <a:lnTo>
                    <a:pt x="1596572" y="203200"/>
                  </a:lnTo>
                  <a:lnTo>
                    <a:pt x="1436915" y="58057"/>
                  </a:lnTo>
                  <a:lnTo>
                    <a:pt x="1219200" y="0"/>
                  </a:lnTo>
                  <a:lnTo>
                    <a:pt x="1016000" y="0"/>
                  </a:lnTo>
                  <a:lnTo>
                    <a:pt x="798286" y="101600"/>
                  </a:lnTo>
                  <a:lnTo>
                    <a:pt x="653143" y="159657"/>
                  </a:lnTo>
                  <a:lnTo>
                    <a:pt x="464458" y="174172"/>
                  </a:lnTo>
                  <a:lnTo>
                    <a:pt x="362858" y="188686"/>
                  </a:lnTo>
                  <a:lnTo>
                    <a:pt x="362858" y="188686"/>
                  </a:lnTo>
                  <a:lnTo>
                    <a:pt x="174172" y="2757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Tumour</a:t>
              </a:r>
              <a:endParaRPr lang="en-US" sz="2400" dirty="0"/>
            </a:p>
          </p:txBody>
        </p:sp>
      </p:grpSp>
      <p:pic>
        <p:nvPicPr>
          <p:cNvPr id="9" name="Picture 104">
            <a:extLst>
              <a:ext uri="{FF2B5EF4-FFF2-40B4-BE49-F238E27FC236}">
                <a16:creationId xmlns:a16="http://schemas.microsoft.com/office/drawing/2014/main" id="{3527CFCB-7387-5529-48B4-A4CBF0EAD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70" y="1636958"/>
            <a:ext cx="6305666" cy="35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95446" y="246186"/>
            <a:ext cx="7184729" cy="6567184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Ionizing</a:t>
            </a:r>
            <a:r>
              <a:rPr lang="it-IT" sz="3600" cap="small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3600" cap="small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radiations</a:t>
            </a:r>
            <a:endParaRPr lang="it-IT" sz="3600" cap="small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Medical Physics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Hadron Therapy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Dosimetry vs Microdosimetry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Microdosimetry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it-IT" sz="3600" cap="small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 </a:t>
            </a:r>
            <a:r>
              <a:rPr lang="it-IT" sz="3600" cap="small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</a:t>
            </a:r>
            <a:r>
              <a:rPr lang="it-IT" sz="3600" cap="small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 for the clinical </a:t>
            </a:r>
            <a:r>
              <a:rPr lang="it-IT" sz="3600" cap="small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improvement</a:t>
            </a:r>
            <a:r>
              <a:rPr lang="it-IT" sz="3600" cap="small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it-IT" sz="3600" cap="small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workflow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605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advantages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566E629-9E27-6034-F244-482209BA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" y="1409255"/>
            <a:ext cx="9470571" cy="52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9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Hadrontherapy – beam delivery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Segnaposto contenuto 6">
            <a:extLst>
              <a:ext uri="{FF2B5EF4-FFF2-40B4-BE49-F238E27FC236}">
                <a16:creationId xmlns:a16="http://schemas.microsoft.com/office/drawing/2014/main" id="{19F6C473-27D5-272A-FAAC-019F562F301D}"/>
              </a:ext>
            </a:extLst>
          </p:cNvPr>
          <p:cNvSpPr txBox="1">
            <a:spLocks/>
          </p:cNvSpPr>
          <p:nvPr/>
        </p:nvSpPr>
        <p:spPr>
          <a:xfrm>
            <a:off x="258216" y="1373499"/>
            <a:ext cx="3128080" cy="66569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SOBP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B60235-6959-87C7-4E79-2750A13E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6" y="2138415"/>
            <a:ext cx="2988804" cy="2348346"/>
          </a:xfrm>
          <a:prstGeom prst="rect">
            <a:avLst/>
          </a:prstGeom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B8F37976-4E77-B7C2-BA12-7E0DD69A8C0C}"/>
              </a:ext>
            </a:extLst>
          </p:cNvPr>
          <p:cNvGrpSpPr/>
          <p:nvPr/>
        </p:nvGrpSpPr>
        <p:grpSpPr>
          <a:xfrm>
            <a:off x="-304800" y="4179485"/>
            <a:ext cx="4680785" cy="2722155"/>
            <a:chOff x="1197662" y="921712"/>
            <a:chExt cx="2650053" cy="1727276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32B86765-16CB-D031-961B-10896B1CC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1951" b="59889"/>
            <a:stretch/>
          </p:blipFill>
          <p:spPr>
            <a:xfrm>
              <a:off x="1197662" y="921712"/>
              <a:ext cx="2650053" cy="1727276"/>
            </a:xfrm>
            <a:prstGeom prst="rect">
              <a:avLst/>
            </a:prstGeom>
          </p:spPr>
        </p:pic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90438AD-051A-8247-14C7-E92AFF1E2832}"/>
                </a:ext>
              </a:extLst>
            </p:cNvPr>
            <p:cNvSpPr/>
            <p:nvPr/>
          </p:nvSpPr>
          <p:spPr>
            <a:xfrm>
              <a:off x="2800038" y="1440206"/>
              <a:ext cx="773451" cy="898430"/>
            </a:xfrm>
            <a:custGeom>
              <a:avLst/>
              <a:gdLst>
                <a:gd name="connsiteX0" fmla="*/ 174172 w 1770743"/>
                <a:gd name="connsiteY0" fmla="*/ 275772 h 1132519"/>
                <a:gd name="connsiteX1" fmla="*/ 29029 w 1770743"/>
                <a:gd name="connsiteY1" fmla="*/ 449943 h 1132519"/>
                <a:gd name="connsiteX2" fmla="*/ 0 w 1770743"/>
                <a:gd name="connsiteY2" fmla="*/ 725714 h 1132519"/>
                <a:gd name="connsiteX3" fmla="*/ 0 w 1770743"/>
                <a:gd name="connsiteY3" fmla="*/ 870857 h 1132519"/>
                <a:gd name="connsiteX4" fmla="*/ 101600 w 1770743"/>
                <a:gd name="connsiteY4" fmla="*/ 1016000 h 1132519"/>
                <a:gd name="connsiteX5" fmla="*/ 275772 w 1770743"/>
                <a:gd name="connsiteY5" fmla="*/ 1088572 h 1132519"/>
                <a:gd name="connsiteX6" fmla="*/ 478972 w 1770743"/>
                <a:gd name="connsiteY6" fmla="*/ 1132114 h 1132519"/>
                <a:gd name="connsiteX7" fmla="*/ 566058 w 1770743"/>
                <a:gd name="connsiteY7" fmla="*/ 1132114 h 1132519"/>
                <a:gd name="connsiteX8" fmla="*/ 638629 w 1770743"/>
                <a:gd name="connsiteY8" fmla="*/ 1117600 h 1132519"/>
                <a:gd name="connsiteX9" fmla="*/ 638629 w 1770743"/>
                <a:gd name="connsiteY9" fmla="*/ 1117600 h 1132519"/>
                <a:gd name="connsiteX10" fmla="*/ 827315 w 1770743"/>
                <a:gd name="connsiteY10" fmla="*/ 957943 h 1132519"/>
                <a:gd name="connsiteX11" fmla="*/ 957943 w 1770743"/>
                <a:gd name="connsiteY11" fmla="*/ 827314 h 1132519"/>
                <a:gd name="connsiteX12" fmla="*/ 1146629 w 1770743"/>
                <a:gd name="connsiteY12" fmla="*/ 827314 h 1132519"/>
                <a:gd name="connsiteX13" fmla="*/ 1407886 w 1770743"/>
                <a:gd name="connsiteY13" fmla="*/ 827314 h 1132519"/>
                <a:gd name="connsiteX14" fmla="*/ 1553029 w 1770743"/>
                <a:gd name="connsiteY14" fmla="*/ 812800 h 1132519"/>
                <a:gd name="connsiteX15" fmla="*/ 1756229 w 1770743"/>
                <a:gd name="connsiteY15" fmla="*/ 653143 h 1132519"/>
                <a:gd name="connsiteX16" fmla="*/ 1770743 w 1770743"/>
                <a:gd name="connsiteY16" fmla="*/ 522514 h 1132519"/>
                <a:gd name="connsiteX17" fmla="*/ 1770743 w 1770743"/>
                <a:gd name="connsiteY17" fmla="*/ 522514 h 1132519"/>
                <a:gd name="connsiteX18" fmla="*/ 1698172 w 1770743"/>
                <a:gd name="connsiteY18" fmla="*/ 319314 h 1132519"/>
                <a:gd name="connsiteX19" fmla="*/ 1596572 w 1770743"/>
                <a:gd name="connsiteY19" fmla="*/ 203200 h 1132519"/>
                <a:gd name="connsiteX20" fmla="*/ 1436915 w 1770743"/>
                <a:gd name="connsiteY20" fmla="*/ 58057 h 1132519"/>
                <a:gd name="connsiteX21" fmla="*/ 1219200 w 1770743"/>
                <a:gd name="connsiteY21" fmla="*/ 0 h 1132519"/>
                <a:gd name="connsiteX22" fmla="*/ 1016000 w 1770743"/>
                <a:gd name="connsiteY22" fmla="*/ 0 h 1132519"/>
                <a:gd name="connsiteX23" fmla="*/ 798286 w 1770743"/>
                <a:gd name="connsiteY23" fmla="*/ 101600 h 1132519"/>
                <a:gd name="connsiteX24" fmla="*/ 653143 w 1770743"/>
                <a:gd name="connsiteY24" fmla="*/ 159657 h 1132519"/>
                <a:gd name="connsiteX25" fmla="*/ 464458 w 1770743"/>
                <a:gd name="connsiteY25" fmla="*/ 174172 h 1132519"/>
                <a:gd name="connsiteX26" fmla="*/ 362858 w 1770743"/>
                <a:gd name="connsiteY26" fmla="*/ 188686 h 1132519"/>
                <a:gd name="connsiteX27" fmla="*/ 362858 w 1770743"/>
                <a:gd name="connsiteY27" fmla="*/ 188686 h 1132519"/>
                <a:gd name="connsiteX28" fmla="*/ 174172 w 1770743"/>
                <a:gd name="connsiteY28" fmla="*/ 275772 h 113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0743" h="1132519">
                  <a:moveTo>
                    <a:pt x="174172" y="275772"/>
                  </a:moveTo>
                  <a:lnTo>
                    <a:pt x="29029" y="449943"/>
                  </a:lnTo>
                  <a:lnTo>
                    <a:pt x="0" y="725714"/>
                  </a:lnTo>
                  <a:lnTo>
                    <a:pt x="0" y="870857"/>
                  </a:lnTo>
                  <a:lnTo>
                    <a:pt x="101600" y="1016000"/>
                  </a:lnTo>
                  <a:lnTo>
                    <a:pt x="275772" y="1088572"/>
                  </a:lnTo>
                  <a:cubicBezTo>
                    <a:pt x="429349" y="1139764"/>
                    <a:pt x="360502" y="1132114"/>
                    <a:pt x="478972" y="1132114"/>
                  </a:cubicBezTo>
                  <a:lnTo>
                    <a:pt x="566058" y="1132114"/>
                  </a:lnTo>
                  <a:lnTo>
                    <a:pt x="638629" y="1117600"/>
                  </a:lnTo>
                  <a:lnTo>
                    <a:pt x="638629" y="1117600"/>
                  </a:lnTo>
                  <a:lnTo>
                    <a:pt x="827315" y="957943"/>
                  </a:lnTo>
                  <a:lnTo>
                    <a:pt x="957943" y="827314"/>
                  </a:lnTo>
                  <a:lnTo>
                    <a:pt x="1146629" y="827314"/>
                  </a:lnTo>
                  <a:lnTo>
                    <a:pt x="1407886" y="827314"/>
                  </a:lnTo>
                  <a:lnTo>
                    <a:pt x="1553029" y="812800"/>
                  </a:lnTo>
                  <a:lnTo>
                    <a:pt x="1756229" y="653143"/>
                  </a:lnTo>
                  <a:lnTo>
                    <a:pt x="1770743" y="522514"/>
                  </a:lnTo>
                  <a:lnTo>
                    <a:pt x="1770743" y="522514"/>
                  </a:lnTo>
                  <a:lnTo>
                    <a:pt x="1698172" y="319314"/>
                  </a:lnTo>
                  <a:lnTo>
                    <a:pt x="1596572" y="203200"/>
                  </a:lnTo>
                  <a:lnTo>
                    <a:pt x="1436915" y="58057"/>
                  </a:lnTo>
                  <a:lnTo>
                    <a:pt x="1219200" y="0"/>
                  </a:lnTo>
                  <a:lnTo>
                    <a:pt x="1016000" y="0"/>
                  </a:lnTo>
                  <a:lnTo>
                    <a:pt x="798286" y="101600"/>
                  </a:lnTo>
                  <a:lnTo>
                    <a:pt x="653143" y="159657"/>
                  </a:lnTo>
                  <a:lnTo>
                    <a:pt x="464458" y="174172"/>
                  </a:lnTo>
                  <a:lnTo>
                    <a:pt x="362858" y="188686"/>
                  </a:lnTo>
                  <a:lnTo>
                    <a:pt x="362858" y="188686"/>
                  </a:lnTo>
                  <a:lnTo>
                    <a:pt x="174172" y="27577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Tumour</a:t>
              </a:r>
              <a:endParaRPr lang="en-US" sz="2400" dirty="0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CA7697E-D37E-453D-949A-2E86BEEA2D43}"/>
              </a:ext>
            </a:extLst>
          </p:cNvPr>
          <p:cNvGrpSpPr/>
          <p:nvPr/>
        </p:nvGrpSpPr>
        <p:grpSpPr>
          <a:xfrm>
            <a:off x="4375985" y="1500738"/>
            <a:ext cx="7459861" cy="5128374"/>
            <a:chOff x="4375985" y="1500738"/>
            <a:chExt cx="7459861" cy="5128374"/>
          </a:xfrm>
        </p:grpSpPr>
        <p:pic>
          <p:nvPicPr>
            <p:cNvPr id="2050" name="Picture 2" descr="Passive scattering and active scanning beam delivery systems. | Download  Scientific Diagram">
              <a:extLst>
                <a:ext uri="{FF2B5EF4-FFF2-40B4-BE49-F238E27FC236}">
                  <a16:creationId xmlns:a16="http://schemas.microsoft.com/office/drawing/2014/main" id="{27A898D1-829B-69D7-146B-AF4291B4E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85" y="1626617"/>
              <a:ext cx="7459861" cy="5002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egnaposto contenuto 6">
              <a:extLst>
                <a:ext uri="{FF2B5EF4-FFF2-40B4-BE49-F238E27FC236}">
                  <a16:creationId xmlns:a16="http://schemas.microsoft.com/office/drawing/2014/main" id="{7CE9B7E6-9254-1B2F-C743-78C5A3DD6273}"/>
                </a:ext>
              </a:extLst>
            </p:cNvPr>
            <p:cNvSpPr txBox="1">
              <a:spLocks/>
            </p:cNvSpPr>
            <p:nvPr/>
          </p:nvSpPr>
          <p:spPr>
            <a:xfrm>
              <a:off x="9181148" y="1500738"/>
              <a:ext cx="2647436" cy="630459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3600" dirty="0">
                  <a:solidFill>
                    <a:schemeClr val="bg1"/>
                  </a:solidFill>
                  <a:latin typeface="+mn-lt"/>
                </a:rPr>
                <a:t>Passive</a:t>
              </a:r>
              <a:endParaRPr lang="en-US" sz="3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Segnaposto contenuto 6">
              <a:extLst>
                <a:ext uri="{FF2B5EF4-FFF2-40B4-BE49-F238E27FC236}">
                  <a16:creationId xmlns:a16="http://schemas.microsoft.com/office/drawing/2014/main" id="{4969B09F-DA49-494F-3717-A39001008294}"/>
                </a:ext>
              </a:extLst>
            </p:cNvPr>
            <p:cNvSpPr txBox="1">
              <a:spLocks/>
            </p:cNvSpPr>
            <p:nvPr/>
          </p:nvSpPr>
          <p:spPr>
            <a:xfrm>
              <a:off x="9450707" y="4315292"/>
              <a:ext cx="2255621" cy="665693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1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5C6DD-5AAE-AE45-946D-53F4575F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AE21-39A8-F8A1-C3E4-D8A48897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advantages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91B8592E-3664-088D-3E64-637483A3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166DBFB-9E81-0750-EA37-97A798507132}"/>
              </a:ext>
            </a:extLst>
          </p:cNvPr>
          <p:cNvGrpSpPr/>
          <p:nvPr/>
        </p:nvGrpSpPr>
        <p:grpSpPr>
          <a:xfrm>
            <a:off x="1" y="1356852"/>
            <a:ext cx="4023544" cy="4699180"/>
            <a:chOff x="1" y="888592"/>
            <a:chExt cx="4023544" cy="4699180"/>
          </a:xfrm>
        </p:grpSpPr>
        <p:pic>
          <p:nvPicPr>
            <p:cNvPr id="3074" name="Picture 2" descr="elektronenspur_dna_lila_braun_fest">
              <a:extLst>
                <a:ext uri="{FF2B5EF4-FFF2-40B4-BE49-F238E27FC236}">
                  <a16:creationId xmlns:a16="http://schemas.microsoft.com/office/drawing/2014/main" id="{8145321D-DE11-E703-BBAF-6C437AFA4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810554"/>
              <a:ext cx="3795531" cy="277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egnaposto contenuto 6">
              <a:extLst>
                <a:ext uri="{FF2B5EF4-FFF2-40B4-BE49-F238E27FC236}">
                  <a16:creationId xmlns:a16="http://schemas.microsoft.com/office/drawing/2014/main" id="{797D3DD8-DC3F-F33F-E4A9-B132434CC90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888592"/>
              <a:ext cx="4023544" cy="1160528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Indirect damages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F82CECB-9CE1-E740-FD0E-8579237C159D}"/>
              </a:ext>
            </a:extLst>
          </p:cNvPr>
          <p:cNvGrpSpPr/>
          <p:nvPr/>
        </p:nvGrpSpPr>
        <p:grpSpPr>
          <a:xfrm>
            <a:off x="4071782" y="1356852"/>
            <a:ext cx="4023545" cy="5045486"/>
            <a:chOff x="4071782" y="888592"/>
            <a:chExt cx="4023545" cy="5045486"/>
          </a:xfrm>
        </p:grpSpPr>
        <p:pic>
          <p:nvPicPr>
            <p:cNvPr id="16" name="Picture 7" descr="DNA-Brueche-gebogen-lang1">
              <a:extLst>
                <a:ext uri="{FF2B5EF4-FFF2-40B4-BE49-F238E27FC236}">
                  <a16:creationId xmlns:a16="http://schemas.microsoft.com/office/drawing/2014/main" id="{0231AECD-1041-5526-73DE-D3E59120CB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71782" y="2177370"/>
              <a:ext cx="4023545" cy="375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egnaposto contenuto 6">
              <a:extLst>
                <a:ext uri="{FF2B5EF4-FFF2-40B4-BE49-F238E27FC236}">
                  <a16:creationId xmlns:a16="http://schemas.microsoft.com/office/drawing/2014/main" id="{83A12D68-A156-6FCB-811C-F4D05767357F}"/>
                </a:ext>
              </a:extLst>
            </p:cNvPr>
            <p:cNvSpPr txBox="1">
              <a:spLocks/>
            </p:cNvSpPr>
            <p:nvPr/>
          </p:nvSpPr>
          <p:spPr>
            <a:xfrm>
              <a:off x="4071782" y="888592"/>
              <a:ext cx="4023545" cy="1160528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Simple direct damages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C8E1A2D-3770-652E-F154-954E3BD3E68A}"/>
              </a:ext>
            </a:extLst>
          </p:cNvPr>
          <p:cNvGrpSpPr/>
          <p:nvPr/>
        </p:nvGrpSpPr>
        <p:grpSpPr>
          <a:xfrm>
            <a:off x="8168455" y="1356851"/>
            <a:ext cx="4023545" cy="5045488"/>
            <a:chOff x="8168455" y="888591"/>
            <a:chExt cx="4023545" cy="5045488"/>
          </a:xfrm>
        </p:grpSpPr>
        <p:pic>
          <p:nvPicPr>
            <p:cNvPr id="4" name="Picture 8" descr="DNA-Brueche-gebogen-lang2">
              <a:extLst>
                <a:ext uri="{FF2B5EF4-FFF2-40B4-BE49-F238E27FC236}">
                  <a16:creationId xmlns:a16="http://schemas.microsoft.com/office/drawing/2014/main" id="{B49E7F33-9ED1-A347-DC1C-207DF1E44D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8455" y="2177371"/>
              <a:ext cx="4023545" cy="375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Segnaposto contenuto 6">
              <a:extLst>
                <a:ext uri="{FF2B5EF4-FFF2-40B4-BE49-F238E27FC236}">
                  <a16:creationId xmlns:a16="http://schemas.microsoft.com/office/drawing/2014/main" id="{64E23874-F399-9374-9E75-3F5C7B185FEB}"/>
                </a:ext>
              </a:extLst>
            </p:cNvPr>
            <p:cNvSpPr txBox="1">
              <a:spLocks/>
            </p:cNvSpPr>
            <p:nvPr/>
          </p:nvSpPr>
          <p:spPr>
            <a:xfrm>
              <a:off x="8168455" y="888591"/>
              <a:ext cx="4023544" cy="1150178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Complex direct damages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7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Advantages</a:t>
            </a:r>
            <a:r>
              <a:rPr lang="it-IT" dirty="0"/>
              <a:t> of </a:t>
            </a:r>
            <a:r>
              <a:rPr lang="it-IT" dirty="0" err="1"/>
              <a:t>hadrontherapy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Segnaposto contenuto 6">
            <a:extLst>
              <a:ext uri="{FF2B5EF4-FFF2-40B4-BE49-F238E27FC236}">
                <a16:creationId xmlns:a16="http://schemas.microsoft.com/office/drawing/2014/main" id="{75CCD3EA-7AC1-389C-78B5-54C2CF4ABD6E}"/>
              </a:ext>
            </a:extLst>
          </p:cNvPr>
          <p:cNvSpPr txBox="1">
            <a:spLocks/>
          </p:cNvSpPr>
          <p:nvPr/>
        </p:nvSpPr>
        <p:spPr>
          <a:xfrm>
            <a:off x="714656" y="1453878"/>
            <a:ext cx="4783919" cy="63045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bg1"/>
                </a:solidFill>
                <a:latin typeface="+mn-lt"/>
              </a:rPr>
              <a:t>Physics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205EF6CA-4856-CF0C-08AD-2BDE12188AC5}"/>
              </a:ext>
            </a:extLst>
          </p:cNvPr>
          <p:cNvSpPr txBox="1">
            <a:spLocks/>
          </p:cNvSpPr>
          <p:nvPr/>
        </p:nvSpPr>
        <p:spPr>
          <a:xfrm>
            <a:off x="7056084" y="1418644"/>
            <a:ext cx="4783919" cy="66569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Biology</a:t>
            </a:r>
          </a:p>
        </p:txBody>
      </p:sp>
      <p:pic>
        <p:nvPicPr>
          <p:cNvPr id="1026" name="Picture 2" descr="4 Things You May Not Know About Proton Therapy for Cancer Treatment.">
            <a:extLst>
              <a:ext uri="{FF2B5EF4-FFF2-40B4-BE49-F238E27FC236}">
                <a16:creationId xmlns:a16="http://schemas.microsoft.com/office/drawing/2014/main" id="{C3FFFC82-2D97-5F96-FD52-92B2B00E5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9499" r="50130" b="25958"/>
          <a:stretch/>
        </p:blipFill>
        <p:spPr bwMode="auto">
          <a:xfrm>
            <a:off x="93782" y="2101953"/>
            <a:ext cx="3706385" cy="31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4 Things You May Not Know About Proton Therapy for Cancer Treatment.">
            <a:extLst>
              <a:ext uri="{FF2B5EF4-FFF2-40B4-BE49-F238E27FC236}">
                <a16:creationId xmlns:a16="http://schemas.microsoft.com/office/drawing/2014/main" id="{514B0315-6BA4-9CEE-C6DC-DE661C531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0" t="9499" b="25958"/>
          <a:stretch/>
        </p:blipFill>
        <p:spPr bwMode="auto">
          <a:xfrm>
            <a:off x="3106615" y="3429000"/>
            <a:ext cx="3706384" cy="31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uoi essere un laser o una lampadina? - Centodieci">
            <a:extLst>
              <a:ext uri="{FF2B5EF4-FFF2-40B4-BE49-F238E27FC236}">
                <a16:creationId xmlns:a16="http://schemas.microsoft.com/office/drawing/2014/main" id="{346A3A35-1CEE-0982-742E-8EDF5A17E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r="12903" b="5756"/>
          <a:stretch/>
        </p:blipFill>
        <p:spPr bwMode="auto">
          <a:xfrm>
            <a:off x="6812999" y="2575560"/>
            <a:ext cx="5270091" cy="3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0" name="Grafico 9">
                <a:extLst>
                  <a:ext uri="{FF2B5EF4-FFF2-40B4-BE49-F238E27FC236}">
                    <a16:creationId xmlns:a16="http://schemas.microsoft.com/office/drawing/2014/main" id="{8C9916E0-0350-88FC-51A2-5D2FDB310DC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17550516"/>
                  </p:ext>
                </p:extLst>
              </p:nvPr>
            </p:nvGraphicFramePr>
            <p:xfrm>
              <a:off x="-1249680" y="329735"/>
              <a:ext cx="11597640" cy="729878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0" name="Grafico 9">
                <a:extLst>
                  <a:ext uri="{FF2B5EF4-FFF2-40B4-BE49-F238E27FC236}">
                    <a16:creationId xmlns:a16="http://schemas.microsoft.com/office/drawing/2014/main" id="{8C9916E0-0350-88FC-51A2-5D2FDB310D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49680" y="329735"/>
                <a:ext cx="11597640" cy="7298787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egnaposto contenuto 6">
            <a:extLst>
              <a:ext uri="{FF2B5EF4-FFF2-40B4-BE49-F238E27FC236}">
                <a16:creationId xmlns:a16="http://schemas.microsoft.com/office/drawing/2014/main" id="{5B64E190-55C3-CA5E-A47D-28B516EF608C}"/>
              </a:ext>
            </a:extLst>
          </p:cNvPr>
          <p:cNvSpPr txBox="1">
            <a:spLocks/>
          </p:cNvSpPr>
          <p:nvPr/>
        </p:nvSpPr>
        <p:spPr>
          <a:xfrm>
            <a:off x="9281124" y="2226364"/>
            <a:ext cx="2743201" cy="132455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Total: 130 (15 with </a:t>
            </a:r>
            <a:r>
              <a:rPr lang="en-US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C)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Hadrontherapy - </a:t>
            </a:r>
            <a:r>
              <a:rPr lang="it-IT" dirty="0" err="1"/>
              <a:t>diffusion</a:t>
            </a:r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HAdroterapy</a:t>
            </a:r>
            <a:r>
              <a:rPr lang="it-IT" dirty="0"/>
              <a:t> - </a:t>
            </a:r>
            <a:r>
              <a:rPr lang="it-IT" dirty="0" err="1"/>
              <a:t>Italy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074" name="Picture 2" descr="Scienza Per Tutti - 6. Adroterapia in Italia">
            <a:extLst>
              <a:ext uri="{FF2B5EF4-FFF2-40B4-BE49-F238E27FC236}">
                <a16:creationId xmlns:a16="http://schemas.microsoft.com/office/drawing/2014/main" id="{C03938FB-3DCA-0571-D1EB-8AA2A33D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07" y="1376990"/>
            <a:ext cx="4520565" cy="54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6">
            <a:extLst>
              <a:ext uri="{FF2B5EF4-FFF2-40B4-BE49-F238E27FC236}">
                <a16:creationId xmlns:a16="http://schemas.microsoft.com/office/drawing/2014/main" id="{6E3298E8-BE30-B2B7-D406-B450D7E3FEF8}"/>
              </a:ext>
            </a:extLst>
          </p:cNvPr>
          <p:cNvSpPr txBox="1">
            <a:spLocks/>
          </p:cNvSpPr>
          <p:nvPr/>
        </p:nvSpPr>
        <p:spPr>
          <a:xfrm>
            <a:off x="5277060" y="1376990"/>
            <a:ext cx="6724021" cy="99549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bg1"/>
                </a:solidFill>
                <a:latin typeface="+mn-lt"/>
              </a:rPr>
              <a:t>+ 2 centers under </a:t>
            </a:r>
            <a:r>
              <a:rPr lang="it-IT" sz="3600" dirty="0" err="1">
                <a:solidFill>
                  <a:schemeClr val="bg1"/>
                </a:solidFill>
                <a:latin typeface="+mn-lt"/>
              </a:rPr>
              <a:t>construction</a:t>
            </a:r>
            <a:r>
              <a:rPr lang="it-IT" sz="3600" dirty="0">
                <a:solidFill>
                  <a:schemeClr val="bg1"/>
                </a:solidFill>
                <a:latin typeface="+mn-lt"/>
              </a:rPr>
              <a:t> in Milan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6" name="Picture 4" descr="Centro Nazionale di Adroterapia per il Trattamento di Tumori Inoperabili,  Ospedale Pavia Oncologia.">
            <a:extLst>
              <a:ext uri="{FF2B5EF4-FFF2-40B4-BE49-F238E27FC236}">
                <a16:creationId xmlns:a16="http://schemas.microsoft.com/office/drawing/2014/main" id="{D5E395B1-5CA6-F59D-5D99-AE97C0B4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38" y="2411814"/>
            <a:ext cx="4415046" cy="230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chematic drawing of IBA's single-room Proteus One system. (Courtesy of...  | Download Scientific Diagram">
            <a:extLst>
              <a:ext uri="{FF2B5EF4-FFF2-40B4-BE49-F238E27FC236}">
                <a16:creationId xmlns:a16="http://schemas.microsoft.com/office/drawing/2014/main" id="{321FDA3C-FEC8-B9B7-E7CD-E898E5E1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39" y="4718775"/>
            <a:ext cx="45053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B0BA9-4085-35A7-8E01-974457D5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°</a:t>
            </a:r>
            <a:r>
              <a:rPr lang="it-IT" dirty="0" err="1"/>
              <a:t>Developments</a:t>
            </a:r>
            <a:r>
              <a:rPr lang="it-IT" dirty="0"/>
              <a:t> in </a:t>
            </a:r>
            <a:r>
              <a:rPr lang="it-IT" dirty="0" err="1"/>
              <a:t>radiotherapy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29BEA34-FD83-1133-6E71-09028D17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0" name="Picture 2" descr="Radio Oncología y Radio Neurocirugía">
            <a:extLst>
              <a:ext uri="{FF2B5EF4-FFF2-40B4-BE49-F238E27FC236}">
                <a16:creationId xmlns:a16="http://schemas.microsoft.com/office/drawing/2014/main" id="{A2C04C1B-03D4-C763-A528-C7979A6D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" y="1319384"/>
            <a:ext cx="4287904" cy="285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6">
            <a:extLst>
              <a:ext uri="{FF2B5EF4-FFF2-40B4-BE49-F238E27FC236}">
                <a16:creationId xmlns:a16="http://schemas.microsoft.com/office/drawing/2014/main" id="{C1811D7A-76C6-C6F5-AAF4-17F3861FB366}"/>
              </a:ext>
            </a:extLst>
          </p:cNvPr>
          <p:cNvSpPr txBox="1">
            <a:spLocks/>
          </p:cNvSpPr>
          <p:nvPr/>
        </p:nvSpPr>
        <p:spPr>
          <a:xfrm>
            <a:off x="4479490" y="1689705"/>
            <a:ext cx="2123549" cy="6122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accent2"/>
                </a:solidFill>
                <a:latin typeface="+mn-lt"/>
              </a:rPr>
              <a:t>IMRT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052" name="Picture 4" descr="Se confirma la eficacia y eficiencia de la radioterapia intraoperatoria de  dosis única dirigida para pacientes con cáncer de mama | Business Wire">
            <a:extLst>
              <a:ext uri="{FF2B5EF4-FFF2-40B4-BE49-F238E27FC236}">
                <a16:creationId xmlns:a16="http://schemas.microsoft.com/office/drawing/2014/main" id="{3AA6D2EE-F936-FF36-46E0-C73C7F23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76" y="1343929"/>
            <a:ext cx="4085258" cy="285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amma Knife - Radiochirurgia Stereotassica - Prof. Pietro Mortini">
            <a:extLst>
              <a:ext uri="{FF2B5EF4-FFF2-40B4-BE49-F238E27FC236}">
                <a16:creationId xmlns:a16="http://schemas.microsoft.com/office/drawing/2014/main" id="{4F580C7E-A458-D46E-7117-E1CD0267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92" y="4355521"/>
            <a:ext cx="4011188" cy="22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34F2025F-ABF8-5E2C-0268-A9E7E53BF756}"/>
              </a:ext>
            </a:extLst>
          </p:cNvPr>
          <p:cNvSpPr txBox="1">
            <a:spLocks/>
          </p:cNvSpPr>
          <p:nvPr/>
        </p:nvSpPr>
        <p:spPr>
          <a:xfrm>
            <a:off x="7007821" y="4933615"/>
            <a:ext cx="2386584" cy="13041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accent3"/>
                </a:solidFill>
                <a:latin typeface="+mn-lt"/>
              </a:rPr>
              <a:t>Gamma</a:t>
            </a:r>
          </a:p>
          <a:p>
            <a:pPr algn="ctr"/>
            <a:r>
              <a:rPr lang="it-IT" sz="3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chemeClr val="accent3"/>
                </a:solidFill>
                <a:latin typeface="+mn-lt"/>
              </a:rPr>
              <a:t>knife</a:t>
            </a:r>
            <a:endParaRPr lang="en-US"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63BA41E8-67A6-275C-D495-763991A88274}"/>
              </a:ext>
            </a:extLst>
          </p:cNvPr>
          <p:cNvSpPr txBox="1">
            <a:spLocks/>
          </p:cNvSpPr>
          <p:nvPr/>
        </p:nvSpPr>
        <p:spPr>
          <a:xfrm>
            <a:off x="9740501" y="1373229"/>
            <a:ext cx="2362200" cy="6329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accent5"/>
                </a:solidFill>
                <a:latin typeface="+mn-lt"/>
              </a:rPr>
              <a:t>IORT</a:t>
            </a:r>
            <a:endParaRPr lang="en-US" sz="3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6928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B9CC83-A630-4E43-6456-B0916947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ions</a:t>
            </a:r>
            <a:r>
              <a:rPr lang="it-IT" dirty="0"/>
              <a:t> can be </a:t>
            </a:r>
            <a:r>
              <a:rPr lang="it-IT" dirty="0" err="1"/>
              <a:t>used</a:t>
            </a:r>
            <a:r>
              <a:rPr lang="it-IT" dirty="0"/>
              <a:t>?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C11E8E-8C0A-F074-4DAD-96AD3754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Monte Carlo simulation of the energy deposition of photons, protons,... |  Download Scientific Diagram">
            <a:extLst>
              <a:ext uri="{FF2B5EF4-FFF2-40B4-BE49-F238E27FC236}">
                <a16:creationId xmlns:a16="http://schemas.microsoft.com/office/drawing/2014/main" id="{C909BBF6-9A3C-0A55-44FE-D7225A29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22" y="1648935"/>
            <a:ext cx="9570756" cy="44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01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HAdrontherapy</a:t>
            </a:r>
            <a:r>
              <a:rPr lang="it-IT" dirty="0"/>
              <a:t> – new </a:t>
            </a:r>
            <a:r>
              <a:rPr lang="it-IT" dirty="0" err="1"/>
              <a:t>developments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 descr="Quanto è veloce Flash? La verità sulla sua velocità nei fumetti">
            <a:extLst>
              <a:ext uri="{FF2B5EF4-FFF2-40B4-BE49-F238E27FC236}">
                <a16:creationId xmlns:a16="http://schemas.microsoft.com/office/drawing/2014/main" id="{E8B69204-B95B-2470-8FC4-828FB9DE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" y="2364828"/>
            <a:ext cx="55721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6">
            <a:extLst>
              <a:ext uri="{FF2B5EF4-FFF2-40B4-BE49-F238E27FC236}">
                <a16:creationId xmlns:a16="http://schemas.microsoft.com/office/drawing/2014/main" id="{CF710C9E-D15B-55CD-886E-D387BC1D6E94}"/>
              </a:ext>
            </a:extLst>
          </p:cNvPr>
          <p:cNvSpPr txBox="1">
            <a:spLocks/>
          </p:cNvSpPr>
          <p:nvPr/>
        </p:nvSpPr>
        <p:spPr>
          <a:xfrm>
            <a:off x="1014884" y="1510786"/>
            <a:ext cx="4543529" cy="63045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bg1"/>
                </a:solidFill>
                <a:latin typeface="+mn-lt"/>
              </a:rPr>
              <a:t>Flash </a:t>
            </a:r>
            <a:r>
              <a:rPr lang="it-IT" sz="3600" dirty="0" err="1">
                <a:solidFill>
                  <a:schemeClr val="bg1"/>
                </a:solidFill>
                <a:latin typeface="+mn-lt"/>
              </a:rPr>
              <a:t>Radiotherapy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72488328-458E-366F-BADF-AA23C74EDD3F}"/>
              </a:ext>
            </a:extLst>
          </p:cNvPr>
          <p:cNvSpPr txBox="1">
            <a:spLocks/>
          </p:cNvSpPr>
          <p:nvPr/>
        </p:nvSpPr>
        <p:spPr>
          <a:xfrm>
            <a:off x="877713" y="5982074"/>
            <a:ext cx="4543529" cy="6297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accent2"/>
                </a:solidFill>
                <a:latin typeface="+mn-lt"/>
              </a:rPr>
              <a:t>Time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77CA4B-C988-41FA-DAF8-9B1B880C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61"/>
          <a:stretch/>
        </p:blipFill>
        <p:spPr>
          <a:xfrm>
            <a:off x="6488724" y="2251777"/>
            <a:ext cx="5193320" cy="3860880"/>
          </a:xfrm>
          <a:prstGeom prst="rect">
            <a:avLst/>
          </a:prstGeom>
        </p:spPr>
      </p:pic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090454AC-2E91-A08D-56AB-16BE5EB92F70}"/>
              </a:ext>
            </a:extLst>
          </p:cNvPr>
          <p:cNvSpPr txBox="1">
            <a:spLocks/>
          </p:cNvSpPr>
          <p:nvPr/>
        </p:nvSpPr>
        <p:spPr>
          <a:xfrm>
            <a:off x="6813619" y="1510786"/>
            <a:ext cx="4543529" cy="63045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bg1"/>
                </a:solidFill>
                <a:latin typeface="+mn-lt"/>
              </a:rPr>
              <a:t>Mini-beam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75776BEE-7A4F-4B85-FC1B-838F633DD4F6}"/>
              </a:ext>
            </a:extLst>
          </p:cNvPr>
          <p:cNvSpPr txBox="1">
            <a:spLocks/>
          </p:cNvSpPr>
          <p:nvPr/>
        </p:nvSpPr>
        <p:spPr>
          <a:xfrm>
            <a:off x="6927993" y="5982074"/>
            <a:ext cx="4543529" cy="6297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accent5"/>
                </a:solidFill>
                <a:latin typeface="+mn-lt"/>
              </a:rPr>
              <a:t>Space</a:t>
            </a:r>
            <a:endParaRPr lang="en-US" sz="3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13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Hybrid</a:t>
            </a:r>
            <a:r>
              <a:rPr lang="it-IT" dirty="0"/>
              <a:t> therapy: </a:t>
            </a:r>
            <a:r>
              <a:rPr lang="it-IT" dirty="0" err="1"/>
              <a:t>bnct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89D5F8-E3B7-60B8-9E6A-AB0B886C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46" y="1736048"/>
            <a:ext cx="10272307" cy="40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0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0776" y="3789608"/>
            <a:ext cx="8446606" cy="832077"/>
          </a:xfrm>
        </p:spPr>
        <p:txBody>
          <a:bodyPr>
            <a:noAutofit/>
          </a:bodyPr>
          <a:lstStyle/>
          <a:p>
            <a:r>
              <a:rPr lang="it-IT" dirty="0" err="1"/>
              <a:t>Ionizing</a:t>
            </a:r>
            <a:r>
              <a:rPr lang="it-IT" dirty="0"/>
              <a:t> </a:t>
            </a:r>
            <a:r>
              <a:rPr lang="it-IT" dirty="0" err="1"/>
              <a:t>Radiations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1F2FBC-0F92-0368-1457-B0437799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21" y="3591243"/>
            <a:ext cx="3038085" cy="26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0F0CD65-6AD7-A594-DF25-A11D5021F897}"/>
              </a:ext>
            </a:extLst>
          </p:cNvPr>
          <p:cNvSpPr txBox="1">
            <a:spLocks/>
          </p:cNvSpPr>
          <p:nvPr/>
        </p:nvSpPr>
        <p:spPr>
          <a:xfrm>
            <a:off x="2610776" y="4911022"/>
            <a:ext cx="5732584" cy="1037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brief </a:t>
            </a:r>
            <a:r>
              <a:rPr lang="it-IT" sz="3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recap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1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0748" y="3789608"/>
            <a:ext cx="9891252" cy="832077"/>
          </a:xfrm>
        </p:spPr>
        <p:txBody>
          <a:bodyPr>
            <a:noAutofit/>
          </a:bodyPr>
          <a:lstStyle/>
          <a:p>
            <a:r>
              <a:rPr lang="it-IT" dirty="0" err="1"/>
              <a:t>DOSimetry</a:t>
            </a:r>
            <a:r>
              <a:rPr lang="it-IT" dirty="0"/>
              <a:t> vs / microdosimetry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6432" y="4731985"/>
            <a:ext cx="5246206" cy="365125"/>
          </a:xfrm>
        </p:spPr>
        <p:txBody>
          <a:bodyPr/>
          <a:lstStyle/>
          <a:p>
            <a:r>
              <a:rPr lang="it-IT" dirty="0" err="1"/>
              <a:t>Absorbed</a:t>
            </a:r>
            <a:r>
              <a:rPr lang="it-IT" dirty="0"/>
              <a:t> dose and its </a:t>
            </a:r>
            <a:r>
              <a:rPr lang="it-IT" dirty="0" err="1"/>
              <a:t>limitations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9A8BC33-96F7-9B2D-60F5-A41E4AD37C1E}"/>
              </a:ext>
            </a:extLst>
          </p:cNvPr>
          <p:cNvGrpSpPr>
            <a:grpSpLocks noChangeAspect="1"/>
          </p:cNvGrpSpPr>
          <p:nvPr/>
        </p:nvGrpSpPr>
        <p:grpSpPr>
          <a:xfrm>
            <a:off x="2300748" y="-809895"/>
            <a:ext cx="6492233" cy="4448715"/>
            <a:chOff x="1467077" y="2493676"/>
            <a:chExt cx="8082709" cy="5264269"/>
          </a:xfrm>
        </p:grpSpPr>
        <p:pic>
          <p:nvPicPr>
            <p:cNvPr id="5" name="Picture 2" descr="Quality or Quantity: What is Better For Your Business - Nepic">
              <a:extLst>
                <a:ext uri="{FF2B5EF4-FFF2-40B4-BE49-F238E27FC236}">
                  <a16:creationId xmlns:a16="http://schemas.microsoft.com/office/drawing/2014/main" id="{055B34BD-2F96-7AC8-69B9-5AB2C9A21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077" y="2884547"/>
              <a:ext cx="8082709" cy="487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338E083-0EC9-FAB9-2C4E-AAE19FE94AAE}"/>
                </a:ext>
              </a:extLst>
            </p:cNvPr>
            <p:cNvSpPr/>
            <p:nvPr/>
          </p:nvSpPr>
          <p:spPr>
            <a:xfrm>
              <a:off x="4585517" y="2493676"/>
              <a:ext cx="200025" cy="260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E1019BB-AA4D-0285-D6D5-813A492534EA}"/>
                </a:ext>
              </a:extLst>
            </p:cNvPr>
            <p:cNvSpPr/>
            <p:nvPr/>
          </p:nvSpPr>
          <p:spPr>
            <a:xfrm>
              <a:off x="8932092" y="2500026"/>
              <a:ext cx="200025" cy="260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952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846A-3C23-9111-B723-FD5E73F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767D4F-4179-1102-ADBA-24792260025F}"/>
                  </a:ext>
                </a:extLst>
              </p:cNvPr>
              <p:cNvSpPr txBox="1"/>
              <p:nvPr/>
            </p:nvSpPr>
            <p:spPr>
              <a:xfrm>
                <a:off x="2912121" y="1610095"/>
                <a:ext cx="9093067" cy="1285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4400" b="0" i="0" smtClean="0">
                          <a:latin typeface="Cambria Math" panose="02040503050406030204" pitchFamily="18" charset="0"/>
                        </a:rPr>
                        <m:t>Absorbed</m:t>
                      </m:r>
                      <m:r>
                        <m:rPr>
                          <m:nor/>
                        </m:rPr>
                        <a:rPr lang="it-IT" sz="4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4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GB" sz="4400" b="0" i="0" smtClean="0">
                          <a:latin typeface="Cambria Math" panose="02040503050406030204" pitchFamily="18" charset="0"/>
                        </a:rPr>
                        <m:t>ose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it-IT" sz="4400" b="0" i="0" smtClean="0">
                              <a:latin typeface="Cambria Math" panose="02040503050406030204" pitchFamily="18" charset="0"/>
                            </a:rPr>
                            <m:t>Deposited</m:t>
                          </m:r>
                          <m:r>
                            <m:rPr>
                              <m:nor/>
                            </m:rPr>
                            <a:rPr lang="it-IT" sz="4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4400" b="0" i="0" smtClean="0"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4400" b="0" i="0" smtClean="0">
                              <a:latin typeface="Cambria Math" panose="02040503050406030204" pitchFamily="18" charset="0"/>
                            </a:rPr>
                            <m:t>mass</m:t>
                          </m:r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767D4F-4179-1102-ADBA-247922600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121" y="1610095"/>
                <a:ext cx="9093067" cy="12858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06E301-05C5-A905-1197-1049882018A6}"/>
              </a:ext>
            </a:extLst>
          </p:cNvPr>
          <p:cNvSpPr txBox="1"/>
          <p:nvPr/>
        </p:nvSpPr>
        <p:spPr>
          <a:xfrm>
            <a:off x="3751919" y="2620746"/>
            <a:ext cx="495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200" dirty="0"/>
              <a:t>Unit:</a:t>
            </a:r>
            <a:r>
              <a:rPr lang="en-GB" altLang="en-US" sz="3200" b="1" dirty="0"/>
              <a:t> </a:t>
            </a:r>
            <a:r>
              <a:rPr lang="en-GB" altLang="en-US" sz="3200" b="1" dirty="0" err="1"/>
              <a:t>gray</a:t>
            </a:r>
            <a:r>
              <a:rPr lang="en-GB" altLang="en-US" sz="3200" b="1" dirty="0"/>
              <a:t> [Gy]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11A7F4-E094-AC25-2AB7-DB14EC3E4DDB}"/>
                  </a:ext>
                </a:extLst>
              </p:cNvPr>
              <p:cNvSpPr/>
              <p:nvPr/>
            </p:nvSpPr>
            <p:spPr>
              <a:xfrm>
                <a:off x="6486635" y="4261801"/>
                <a:ext cx="4448013" cy="98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it-IT" sz="2800">
                          <a:latin typeface="Cambria Math" panose="02040503050406030204" pitchFamily="18" charset="0"/>
                        </a:rPr>
                        <m:t>Gy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  <m:r>
                        <a:rPr lang="it-IT" sz="2800">
                          <a:latin typeface="Cambria Math" panose="02040503050406030204" pitchFamily="18" charset="0"/>
                        </a:rPr>
                        <m:t>=0.00024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kcal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11A7F4-E094-AC25-2AB7-DB14EC3E4D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635" y="4261801"/>
                <a:ext cx="4448013" cy="986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27E58B9-2544-FFBD-7577-9F1DAF9E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0">
            <a:off x="67309" y="2046626"/>
            <a:ext cx="4569902" cy="415516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61EB3F-CB85-2EAE-51D2-97FEB6B8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28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absorbed</a:t>
            </a:r>
            <a:r>
              <a:rPr lang="it-IT" dirty="0"/>
              <a:t> dose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enough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DA3B7E-F87F-AC61-8E33-F21BDEE3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8" y="3991824"/>
            <a:ext cx="1405394" cy="1484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64FA5E-386D-9AAA-D288-CDD1C39ED443}"/>
                  </a:ext>
                </a:extLst>
              </p:cNvPr>
              <p:cNvSpPr/>
              <p:nvPr/>
            </p:nvSpPr>
            <p:spPr>
              <a:xfrm>
                <a:off x="581352" y="1593556"/>
                <a:ext cx="3356688" cy="98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it-IT" sz="2800">
                          <a:latin typeface="Cambria Math" panose="02040503050406030204" pitchFamily="18" charset="0"/>
                        </a:rPr>
                        <m:t>Gy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>
                          <a:latin typeface="Cambria Math" panose="02040503050406030204" pitchFamily="18" charset="0"/>
                        </a:rPr>
                        <m:t>0.00024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kcal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64FA5E-386D-9AAA-D288-CDD1C39ED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52" y="1593556"/>
                <a:ext cx="3356688" cy="986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91180871-722F-8BEB-40BD-34AD5CFE5200}"/>
              </a:ext>
            </a:extLst>
          </p:cNvPr>
          <p:cNvSpPr/>
          <p:nvPr/>
        </p:nvSpPr>
        <p:spPr>
          <a:xfrm>
            <a:off x="5293344" y="5377125"/>
            <a:ext cx="6354501" cy="5484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bg1"/>
                </a:solidFill>
              </a:rPr>
              <a:t>It’s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not</a:t>
            </a:r>
            <a:r>
              <a:rPr lang="it-IT" sz="2400" b="1" dirty="0">
                <a:solidFill>
                  <a:schemeClr val="bg1"/>
                </a:solidFill>
              </a:rPr>
              <a:t> the energy </a:t>
            </a:r>
            <a:r>
              <a:rPr lang="it-IT" sz="2400" b="1" dirty="0" err="1">
                <a:solidFill>
                  <a:schemeClr val="bg1"/>
                </a:solidFill>
              </a:rPr>
              <a:t>that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causes</a:t>
            </a:r>
            <a:r>
              <a:rPr lang="it-IT" sz="2400" b="1" dirty="0">
                <a:solidFill>
                  <a:schemeClr val="bg1"/>
                </a:solidFill>
              </a:rPr>
              <a:t> the </a:t>
            </a:r>
            <a:r>
              <a:rPr lang="it-IT" sz="2400" b="1" dirty="0" err="1">
                <a:solidFill>
                  <a:schemeClr val="bg1"/>
                </a:solidFill>
              </a:rPr>
              <a:t>damage</a:t>
            </a:r>
            <a:r>
              <a:rPr lang="it-IT" sz="2400" b="1" dirty="0">
                <a:solidFill>
                  <a:schemeClr val="bg1"/>
                </a:solidFill>
              </a:rPr>
              <a:t>!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003319D-1255-C73A-49B1-A1277C40F51B}"/>
              </a:ext>
            </a:extLst>
          </p:cNvPr>
          <p:cNvGrpSpPr/>
          <p:nvPr/>
        </p:nvGrpSpPr>
        <p:grpSpPr>
          <a:xfrm>
            <a:off x="4519022" y="1425966"/>
            <a:ext cx="7672978" cy="3178951"/>
            <a:chOff x="-85659" y="1051107"/>
            <a:chExt cx="7672978" cy="317895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96C0621-A2E3-B70E-81D0-41278BB39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460"/>
            <a:stretch/>
          </p:blipFill>
          <p:spPr>
            <a:xfrm>
              <a:off x="-85659" y="1327071"/>
              <a:ext cx="3311687" cy="1901321"/>
            </a:xfrm>
            <a:prstGeom prst="rect">
              <a:avLst/>
            </a:prstGeom>
          </p:spPr>
        </p:pic>
        <p:sp>
          <p:nvSpPr>
            <p:cNvPr id="6" name="TextBox 45">
              <a:extLst>
                <a:ext uri="{FF2B5EF4-FFF2-40B4-BE49-F238E27FC236}">
                  <a16:creationId xmlns:a16="http://schemas.microsoft.com/office/drawing/2014/main" id="{2E4D215A-A811-CDE4-CF5C-669F9C0FEAC3}"/>
                </a:ext>
              </a:extLst>
            </p:cNvPr>
            <p:cNvSpPr txBox="1"/>
            <p:nvPr/>
          </p:nvSpPr>
          <p:spPr>
            <a:xfrm>
              <a:off x="5063079" y="1482706"/>
              <a:ext cx="25242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dirty="0">
                  <a:solidFill>
                    <a:srgbClr val="26264D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0.024 kcal/kg</a:t>
              </a:r>
              <a:endParaRPr lang="en-GB" sz="2400" b="1" dirty="0">
                <a:solidFill>
                  <a:srgbClr val="26264D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96A4EE2-503B-A62B-2529-745D0EDADFBE}"/>
                </a:ext>
              </a:extLst>
            </p:cNvPr>
            <p:cNvSpPr txBox="1"/>
            <p:nvPr/>
          </p:nvSpPr>
          <p:spPr>
            <a:xfrm>
              <a:off x="1638471" y="1581155"/>
              <a:ext cx="158947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26264D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100 Gy</a:t>
              </a:r>
              <a:endParaRPr lang="en-US" sz="2800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3E12264-B05C-9D8B-3D34-9B0B397D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88563" y="1051107"/>
              <a:ext cx="1589476" cy="3178951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C6877692-623C-C534-B097-6AB3C38B4238}"/>
              </a:ext>
            </a:extLst>
          </p:cNvPr>
          <p:cNvGrpSpPr/>
          <p:nvPr/>
        </p:nvGrpSpPr>
        <p:grpSpPr>
          <a:xfrm>
            <a:off x="1093352" y="3530159"/>
            <a:ext cx="5002648" cy="3713395"/>
            <a:chOff x="5572848" y="2642237"/>
            <a:chExt cx="5002648" cy="3713395"/>
          </a:xfrm>
        </p:grpSpPr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FFB43FC1-32EE-9880-63CC-C86E391C53AF}"/>
                </a:ext>
              </a:extLst>
            </p:cNvPr>
            <p:cNvSpPr txBox="1"/>
            <p:nvPr/>
          </p:nvSpPr>
          <p:spPr>
            <a:xfrm>
              <a:off x="5752738" y="3103902"/>
              <a:ext cx="1589477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FFFFFF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100Gy </a:t>
              </a:r>
            </a:p>
            <a:p>
              <a:pPr algn="ctr"/>
              <a:r>
                <a:rPr lang="en-US" sz="2400" b="1" i="0" dirty="0">
                  <a:solidFill>
                    <a:srgbClr val="FFFFFF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@70kg</a:t>
              </a:r>
            </a:p>
          </p:txBody>
        </p:sp>
        <p:pic>
          <p:nvPicPr>
            <p:cNvPr id="12" name="Immagine 11" descr="Immagine che contiene nero, oscurità, schizzo, bianco e nero&#10;&#10;Il contenuto generato dall'IA potrebbe non essere corretto.">
              <a:extLst>
                <a:ext uri="{FF2B5EF4-FFF2-40B4-BE49-F238E27FC236}">
                  <a16:creationId xmlns:a16="http://schemas.microsoft.com/office/drawing/2014/main" id="{E5324D82-0E82-D10F-381B-F8D663B65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0830" y="3103902"/>
              <a:ext cx="3251730" cy="3251730"/>
            </a:xfrm>
            <a:prstGeom prst="rect">
              <a:avLst/>
            </a:prstGeom>
          </p:spPr>
        </p:pic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FFDB053A-CA0D-049E-7494-ACE089B15FB6}"/>
                </a:ext>
              </a:extLst>
            </p:cNvPr>
            <p:cNvSpPr txBox="1"/>
            <p:nvPr/>
          </p:nvSpPr>
          <p:spPr>
            <a:xfrm>
              <a:off x="8595496" y="2642237"/>
              <a:ext cx="19800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FFFFFF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53 kcal</a:t>
              </a:r>
              <a:endParaRPr lang="en-GB" sz="2400" b="1" dirty="0">
                <a:solidFill>
                  <a:srgbClr val="FFFFFF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37AC400F-88BF-F6AD-F09E-521C3D47F384}"/>
                </a:ext>
              </a:extLst>
            </p:cNvPr>
            <p:cNvSpPr txBox="1"/>
            <p:nvPr/>
          </p:nvSpPr>
          <p:spPr>
            <a:xfrm>
              <a:off x="5572848" y="2642237"/>
              <a:ext cx="19800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FFFFFF"/>
                  </a:solidFill>
                  <a:latin typeface="Bookman Old Style" panose="02050604050505020204" pitchFamily="18" charset="0"/>
                  <a:ea typeface="+mj-lt"/>
                  <a:cs typeface="+mj-lt"/>
                </a:rPr>
                <a:t>1.7 kcal</a:t>
              </a:r>
              <a:endParaRPr lang="en-GB" sz="2400" b="1" dirty="0">
                <a:solidFill>
                  <a:srgbClr val="FFFFFF"/>
                </a:solidFill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23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A91D-921B-2405-0567-69ADB9AA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259EB19-9421-0CD3-FDCA-6BC637AF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8" descr="Thumbnail Image a crayon style drawing of a generic person watering the garden">
            <a:extLst>
              <a:ext uri="{FF2B5EF4-FFF2-40B4-BE49-F238E27FC236}">
                <a16:creationId xmlns:a16="http://schemas.microsoft.com/office/drawing/2014/main" id="{C0DF63D4-F489-FA65-1620-79642CDE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6" y="2019116"/>
            <a:ext cx="4192438" cy="419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0ADF02B-5C3A-C69F-A04A-4E7DC9EA6816}"/>
              </a:ext>
            </a:extLst>
          </p:cNvPr>
          <p:cNvSpPr txBox="1">
            <a:spLocks/>
          </p:cNvSpPr>
          <p:nvPr/>
        </p:nvSpPr>
        <p:spPr>
          <a:xfrm>
            <a:off x="196879" y="1161665"/>
            <a:ext cx="12192000" cy="801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70C0"/>
                </a:solidFill>
              </a:rPr>
              <a:t>Same dose…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47A25B7-9954-A72A-3737-D0FB3986CD07}"/>
              </a:ext>
            </a:extLst>
          </p:cNvPr>
          <p:cNvSpPr txBox="1">
            <a:spLocks/>
          </p:cNvSpPr>
          <p:nvPr/>
        </p:nvSpPr>
        <p:spPr>
          <a:xfrm>
            <a:off x="4447655" y="6056436"/>
            <a:ext cx="6561754" cy="801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600" dirty="0">
                <a:solidFill>
                  <a:srgbClr val="0070C0"/>
                </a:solidFill>
              </a:rPr>
              <a:t>…different </a:t>
            </a:r>
            <a:r>
              <a:rPr lang="it-IT" sz="3600" dirty="0" err="1">
                <a:solidFill>
                  <a:srgbClr val="0070C0"/>
                </a:solidFill>
              </a:rPr>
              <a:t>effects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032" name="Picture 8" descr="Generated image">
            <a:extLst>
              <a:ext uri="{FF2B5EF4-FFF2-40B4-BE49-F238E27FC236}">
                <a16:creationId xmlns:a16="http://schemas.microsoft.com/office/drawing/2014/main" id="{EBEBB539-B60E-8F29-8EF8-38D5CE4B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34" y="2019116"/>
            <a:ext cx="4194000" cy="419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08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A91D-921B-2405-0567-69ADB9AA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E0BF9BB9-370C-5D0A-8A27-1FC7C29C9B21}"/>
              </a:ext>
            </a:extLst>
          </p:cNvPr>
          <p:cNvGrpSpPr/>
          <p:nvPr/>
        </p:nvGrpSpPr>
        <p:grpSpPr>
          <a:xfrm>
            <a:off x="2132430" y="1497692"/>
            <a:ext cx="8225307" cy="5114122"/>
            <a:chOff x="5244458" y="1595271"/>
            <a:chExt cx="6584126" cy="4867936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2D516CB9-008B-B8B9-AFBC-9D3FFC05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458" y="1595271"/>
              <a:ext cx="6584126" cy="48679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EA9D5B-3D69-50FF-C463-BB7E54CA75AB}"/>
                </a:ext>
              </a:extLst>
            </p:cNvPr>
            <p:cNvSpPr txBox="1"/>
            <p:nvPr/>
          </p:nvSpPr>
          <p:spPr>
            <a:xfrm>
              <a:off x="5340827" y="3570023"/>
              <a:ext cx="1421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rgbClr val="FD1002"/>
                  </a:solidFill>
                </a:rPr>
                <a:t>2.72-keV e</a:t>
              </a:r>
              <a:r>
                <a:rPr lang="en-GB" sz="2000" b="1" baseline="30000" dirty="0">
                  <a:solidFill>
                    <a:srgbClr val="FD1002"/>
                  </a:solidFill>
                </a:rPr>
                <a:t>-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43E53C-6C13-68D0-EFD8-090DE44F9BA9}"/>
                </a:ext>
              </a:extLst>
            </p:cNvPr>
            <p:cNvSpPr txBox="1"/>
            <p:nvPr/>
          </p:nvSpPr>
          <p:spPr>
            <a:xfrm>
              <a:off x="8605059" y="3574045"/>
              <a:ext cx="1119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rgbClr val="0601FE"/>
                  </a:solidFill>
                </a:rPr>
                <a:t>5-MeV p</a:t>
              </a:r>
              <a:endParaRPr lang="en-GB" sz="2000" b="1" baseline="30000" dirty="0">
                <a:solidFill>
                  <a:srgbClr val="0601F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4529C-3ED5-62C3-722C-476CA2BABD66}"/>
                </a:ext>
              </a:extLst>
            </p:cNvPr>
            <p:cNvSpPr txBox="1"/>
            <p:nvPr/>
          </p:nvSpPr>
          <p:spPr>
            <a:xfrm>
              <a:off x="5340827" y="5961777"/>
              <a:ext cx="1280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rgbClr val="1CFEFE"/>
                  </a:solidFill>
                </a:rPr>
                <a:t>20-MeV </a:t>
              </a:r>
              <a:r>
                <a:rPr lang="el-GR" sz="2000" b="1" dirty="0">
                  <a:solidFill>
                    <a:srgbClr val="1CFEFE"/>
                  </a:solidFill>
                </a:rPr>
                <a:t>α</a:t>
              </a:r>
              <a:endParaRPr lang="en-GB" sz="2000" b="1" baseline="30000" dirty="0">
                <a:solidFill>
                  <a:srgbClr val="1CFEFE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6BAD83-8B05-03C6-3309-0F369BF29623}"/>
                </a:ext>
              </a:extLst>
            </p:cNvPr>
            <p:cNvSpPr txBox="1"/>
            <p:nvPr/>
          </p:nvSpPr>
          <p:spPr>
            <a:xfrm>
              <a:off x="8648601" y="5947263"/>
              <a:ext cx="1426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rgbClr val="FE8910"/>
                  </a:solidFill>
                </a:rPr>
                <a:t>60-MeV </a:t>
              </a:r>
              <a:r>
                <a:rPr lang="en-GB" sz="2000" b="1" baseline="30000" dirty="0">
                  <a:solidFill>
                    <a:srgbClr val="FE8910"/>
                  </a:solidFill>
                </a:rPr>
                <a:t>12</a:t>
              </a:r>
              <a:r>
                <a:rPr lang="en-GB" sz="2000" b="1" dirty="0">
                  <a:solidFill>
                    <a:srgbClr val="FE8910"/>
                  </a:solidFill>
                </a:rPr>
                <a:t>C</a:t>
              </a:r>
              <a:endParaRPr lang="en-GB" sz="2000" b="1" baseline="30000" dirty="0">
                <a:solidFill>
                  <a:srgbClr val="FE8910"/>
                </a:solidFill>
              </a:endParaRPr>
            </a:p>
          </p:txBody>
        </p:sp>
      </p:grp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005E3ACC-A02F-ECBD-1316-D0A5ECE2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1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F67-2224-8417-1CF5-E3C9150A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effect on radiation on biological systems?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A56F4DE1-19DD-2B8E-A46C-E77E910B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138587B-E5DB-0180-FD81-AC9F93D0BB8C}"/>
              </a:ext>
            </a:extLst>
          </p:cNvPr>
          <p:cNvGrpSpPr/>
          <p:nvPr/>
        </p:nvGrpSpPr>
        <p:grpSpPr>
          <a:xfrm>
            <a:off x="1" y="1356852"/>
            <a:ext cx="4023544" cy="4699180"/>
            <a:chOff x="1" y="888592"/>
            <a:chExt cx="4023544" cy="4699180"/>
          </a:xfrm>
        </p:grpSpPr>
        <p:pic>
          <p:nvPicPr>
            <p:cNvPr id="3074" name="Picture 2" descr="elektronenspur_dna_lila_braun_fest">
              <a:extLst>
                <a:ext uri="{FF2B5EF4-FFF2-40B4-BE49-F238E27FC236}">
                  <a16:creationId xmlns:a16="http://schemas.microsoft.com/office/drawing/2014/main" id="{8D782BC4-2774-6A47-8C51-DF847A5C1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810554"/>
              <a:ext cx="3795531" cy="277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egnaposto contenuto 6">
              <a:extLst>
                <a:ext uri="{FF2B5EF4-FFF2-40B4-BE49-F238E27FC236}">
                  <a16:creationId xmlns:a16="http://schemas.microsoft.com/office/drawing/2014/main" id="{C2A49461-9D1C-3430-BBC7-0C034B0F407A}"/>
                </a:ext>
              </a:extLst>
            </p:cNvPr>
            <p:cNvSpPr txBox="1">
              <a:spLocks/>
            </p:cNvSpPr>
            <p:nvPr/>
          </p:nvSpPr>
          <p:spPr>
            <a:xfrm>
              <a:off x="1" y="888592"/>
              <a:ext cx="4023544" cy="1160528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Indirect damages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7409874-6FE5-1245-8D47-A655BAACD064}"/>
              </a:ext>
            </a:extLst>
          </p:cNvPr>
          <p:cNvGrpSpPr/>
          <p:nvPr/>
        </p:nvGrpSpPr>
        <p:grpSpPr>
          <a:xfrm>
            <a:off x="4071782" y="1356852"/>
            <a:ext cx="4023545" cy="5045486"/>
            <a:chOff x="4071782" y="888592"/>
            <a:chExt cx="4023545" cy="5045486"/>
          </a:xfrm>
        </p:grpSpPr>
        <p:pic>
          <p:nvPicPr>
            <p:cNvPr id="16" name="Picture 7" descr="DNA-Brueche-gebogen-lang1">
              <a:extLst>
                <a:ext uri="{FF2B5EF4-FFF2-40B4-BE49-F238E27FC236}">
                  <a16:creationId xmlns:a16="http://schemas.microsoft.com/office/drawing/2014/main" id="{7FC87094-E05F-C624-C399-DB468DA000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71782" y="2177370"/>
              <a:ext cx="4023545" cy="375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egnaposto contenuto 6">
              <a:extLst>
                <a:ext uri="{FF2B5EF4-FFF2-40B4-BE49-F238E27FC236}">
                  <a16:creationId xmlns:a16="http://schemas.microsoft.com/office/drawing/2014/main" id="{DC4CC325-4830-4C95-73BA-3C68C5E20FBB}"/>
                </a:ext>
              </a:extLst>
            </p:cNvPr>
            <p:cNvSpPr txBox="1">
              <a:spLocks/>
            </p:cNvSpPr>
            <p:nvPr/>
          </p:nvSpPr>
          <p:spPr>
            <a:xfrm>
              <a:off x="4071782" y="888592"/>
              <a:ext cx="4023545" cy="1160528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Simple direct damages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E06E90E-4998-BDF6-E73A-40FA8C8945F6}"/>
              </a:ext>
            </a:extLst>
          </p:cNvPr>
          <p:cNvGrpSpPr/>
          <p:nvPr/>
        </p:nvGrpSpPr>
        <p:grpSpPr>
          <a:xfrm>
            <a:off x="8168455" y="1356851"/>
            <a:ext cx="4023545" cy="5045488"/>
            <a:chOff x="8168455" y="888591"/>
            <a:chExt cx="4023545" cy="5045488"/>
          </a:xfrm>
        </p:grpSpPr>
        <p:pic>
          <p:nvPicPr>
            <p:cNvPr id="4" name="Picture 8" descr="DNA-Brueche-gebogen-lang2">
              <a:extLst>
                <a:ext uri="{FF2B5EF4-FFF2-40B4-BE49-F238E27FC236}">
                  <a16:creationId xmlns:a16="http://schemas.microsoft.com/office/drawing/2014/main" id="{0B82C04A-CFD3-D039-911D-6533EA3603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8455" y="2177371"/>
              <a:ext cx="4023545" cy="375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Segnaposto contenuto 6">
              <a:extLst>
                <a:ext uri="{FF2B5EF4-FFF2-40B4-BE49-F238E27FC236}">
                  <a16:creationId xmlns:a16="http://schemas.microsoft.com/office/drawing/2014/main" id="{9DAF199E-2492-1643-CDC0-9B8283AF5935}"/>
                </a:ext>
              </a:extLst>
            </p:cNvPr>
            <p:cNvSpPr txBox="1">
              <a:spLocks/>
            </p:cNvSpPr>
            <p:nvPr/>
          </p:nvSpPr>
          <p:spPr>
            <a:xfrm>
              <a:off x="8168455" y="888591"/>
              <a:ext cx="4023544" cy="1150178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None/>
                <a:defRPr lang="it-IT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1688" indent="-26670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20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8888" indent="-2762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12900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2163" indent="-18097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C89BA"/>
                </a:buClr>
                <a:buFont typeface="Arial" panose="020B0604020202020204" pitchFamily="34" charset="0"/>
                <a:buChar char="•"/>
                <a:defRPr lang="it-IT" sz="1800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Complex direct damages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6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F00B5-5EF0-3B7D-5AC8-B639E966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failure of absorbed dose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2AF768E-1C4D-09BC-89E0-E2076560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8CCBF0C-4AEA-BD92-52CD-E575C4E4AF5A}"/>
              </a:ext>
            </a:extLst>
          </p:cNvPr>
          <p:cNvSpPr txBox="1">
            <a:spLocks/>
          </p:cNvSpPr>
          <p:nvPr/>
        </p:nvSpPr>
        <p:spPr>
          <a:xfrm>
            <a:off x="363416" y="1921850"/>
            <a:ext cx="5171573" cy="2795232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2400" dirty="0"/>
              <a:t>The surviving fraction of cells exposed to ionizing radiation decreases with increasing absorbed dose</a:t>
            </a:r>
          </a:p>
          <a:p>
            <a:pPr marL="0" indent="0">
              <a:buNone/>
            </a:pPr>
            <a:endParaRPr lang="en-GB" sz="2400" dirty="0"/>
          </a:p>
          <a:p>
            <a:pPr marL="285750" indent="-285750"/>
            <a:r>
              <a:rPr lang="en-GB" sz="2400" dirty="0"/>
              <a:t>Equal absorbed  doses of different radiation types can produce different biological effects</a:t>
            </a:r>
          </a:p>
          <a:p>
            <a:endParaRPr lang="en-GB" sz="2400" dirty="0"/>
          </a:p>
          <a:p>
            <a:pPr marL="285750" indent="-285750"/>
            <a:endParaRPr lang="en-GB" sz="2400" dirty="0"/>
          </a:p>
          <a:p>
            <a:pPr marL="285750" indent="-285750"/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9" descr="A graph of a red line&#10;&#10;AI-generated content may be incorrect.">
            <a:extLst>
              <a:ext uri="{FF2B5EF4-FFF2-40B4-BE49-F238E27FC236}">
                <a16:creationId xmlns:a16="http://schemas.microsoft.com/office/drawing/2014/main" id="{51F75E0E-B9B1-7958-971F-17918020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19" y="1921850"/>
            <a:ext cx="5760000" cy="4139630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F902459F-4A07-E5B7-7148-9E0E1D9EB4D9}"/>
              </a:ext>
            </a:extLst>
          </p:cNvPr>
          <p:cNvGrpSpPr/>
          <p:nvPr/>
        </p:nvGrpSpPr>
        <p:grpSpPr>
          <a:xfrm>
            <a:off x="6274319" y="1921854"/>
            <a:ext cx="5760000" cy="4139626"/>
            <a:chOff x="6274319" y="1921854"/>
            <a:chExt cx="5760000" cy="4139626"/>
          </a:xfrm>
        </p:grpSpPr>
        <p:pic>
          <p:nvPicPr>
            <p:cNvPr id="8" name="Picture 11" descr="A graph of a normalized dose&#10;&#10;AI-generated content may be incorrect.">
              <a:extLst>
                <a:ext uri="{FF2B5EF4-FFF2-40B4-BE49-F238E27FC236}">
                  <a16:creationId xmlns:a16="http://schemas.microsoft.com/office/drawing/2014/main" id="{9C21B876-5182-F3B5-B692-993C1F60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319" y="1921854"/>
              <a:ext cx="5760000" cy="4139626"/>
            </a:xfrm>
            <a:prstGeom prst="rect">
              <a:avLst/>
            </a:prstGeom>
          </p:spPr>
        </p:pic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0CD6E07-B499-45F0-7822-895A0353E027}"/>
                </a:ext>
              </a:extLst>
            </p:cNvPr>
            <p:cNvGrpSpPr/>
            <p:nvPr/>
          </p:nvGrpSpPr>
          <p:grpSpPr>
            <a:xfrm>
              <a:off x="6274319" y="3400983"/>
              <a:ext cx="3977828" cy="1901750"/>
              <a:chOff x="1448377" y="4340613"/>
              <a:chExt cx="3977828" cy="1901750"/>
            </a:xfrm>
          </p:grpSpPr>
          <p:sp>
            <p:nvSpPr>
              <p:cNvPr id="10" name="Rettangolo 2">
                <a:extLst>
                  <a:ext uri="{FF2B5EF4-FFF2-40B4-BE49-F238E27FC236}">
                    <a16:creationId xmlns:a16="http://schemas.microsoft.com/office/drawing/2014/main" id="{A9E75C57-9E85-9DF1-01C9-81567E077BA9}"/>
                  </a:ext>
                </a:extLst>
              </p:cNvPr>
              <p:cNvSpPr/>
              <p:nvPr/>
            </p:nvSpPr>
            <p:spPr>
              <a:xfrm rot="20661022">
                <a:off x="1448377" y="5149471"/>
                <a:ext cx="3875120" cy="109289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Down">
                  <a:avLst>
                    <a:gd name="adj" fmla="val 665011"/>
                  </a:avLst>
                </a:prstTxWarp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it-IT" sz="2800" b="1" cap="none" spc="0">
                    <a:ln/>
                    <a:solidFill>
                      <a:schemeClr val="tx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                                      </a:t>
                </a:r>
                <a:r>
                  <a:rPr lang="it-IT" sz="2800" b="1" cap="none" spc="0" err="1">
                    <a:ln/>
                    <a:solidFill>
                      <a:schemeClr val="tx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Increasing</a:t>
                </a:r>
                <a:r>
                  <a:rPr lang="it-IT" sz="2800" b="1" cap="none" spc="0">
                    <a:ln/>
                    <a:solidFill>
                      <a:schemeClr val="tx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 LET</a:t>
                </a:r>
              </a:p>
            </p:txBody>
          </p:sp>
          <p:sp>
            <p:nvSpPr>
              <p:cNvPr id="11" name="Arco 1">
                <a:extLst>
                  <a:ext uri="{FF2B5EF4-FFF2-40B4-BE49-F238E27FC236}">
                    <a16:creationId xmlns:a16="http://schemas.microsoft.com/office/drawing/2014/main" id="{F193CE5F-6AE1-CBB5-36B0-37088AE5BEAD}"/>
                  </a:ext>
                </a:extLst>
              </p:cNvPr>
              <p:cNvSpPr/>
              <p:nvPr/>
            </p:nvSpPr>
            <p:spPr>
              <a:xfrm rot="4346874">
                <a:off x="2627518" y="3182790"/>
                <a:ext cx="1640863" cy="3956510"/>
              </a:xfrm>
              <a:prstGeom prst="arc">
                <a:avLst>
                  <a:gd name="adj1" fmla="val 17047812"/>
                  <a:gd name="adj2" fmla="val 0"/>
                </a:avLst>
              </a:prstGeom>
              <a:noFill/>
              <a:ln w="38100" cap="flat" cmpd="sng" algn="ctr">
                <a:solidFill>
                  <a:srgbClr val="333399"/>
                </a:solidFill>
                <a:prstDash val="solid"/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Picture 13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D81EC863-3404-8F83-0920-CC58C2FA3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19" y="1921854"/>
            <a:ext cx="5760000" cy="4139626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3981D10-6342-810E-0E99-63B422C6EABA}"/>
              </a:ext>
            </a:extLst>
          </p:cNvPr>
          <p:cNvSpPr txBox="1">
            <a:spLocks/>
          </p:cNvSpPr>
          <p:nvPr/>
        </p:nvSpPr>
        <p:spPr>
          <a:xfrm>
            <a:off x="733926" y="3213941"/>
            <a:ext cx="5171573" cy="1555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0A50CECE-FC4D-EE4A-E259-B2654E3EC1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6645" y="5600238"/>
                <a:ext cx="4941477" cy="610863"/>
              </a:xfrm>
              <a:prstGeom prst="rect">
                <a:avLst/>
              </a:prstGeom>
            </p:spPr>
            <p:txBody>
              <a:bodyPr vert="horz" lIns="0" tIns="0" rIns="0" bIns="0" rtlCol="0" anchor="b" anchorCtr="0">
                <a:normAutofit fontScale="6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spc="100" baseline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𝐿𝐸𝑇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it-IT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b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0A50CECE-FC4D-EE4A-E259-B2654E3EC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45" y="5600238"/>
                <a:ext cx="4941477" cy="610863"/>
              </a:xfrm>
              <a:prstGeom prst="rect">
                <a:avLst/>
              </a:prstGeom>
              <a:blipFill>
                <a:blip r:embed="rId5"/>
                <a:stretch>
                  <a:fillRect t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16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538F9-6843-9761-EB34-71C0D0B1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failure of LET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93E490-50C0-6406-5244-7065F6A1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0CCD91-6ADE-54CE-BDC1-A22BE2EE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1768" y="1577263"/>
            <a:ext cx="6782890" cy="4885944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33E6A6A-FCF4-04FF-296D-B0067F079E8D}"/>
                  </a:ext>
                </a:extLst>
              </p:cNvPr>
              <p:cNvSpPr txBox="1"/>
              <p:nvPr/>
            </p:nvSpPr>
            <p:spPr>
              <a:xfrm>
                <a:off x="214376" y="1595875"/>
                <a:ext cx="4957392" cy="4564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2000" dirty="0">
                    <a:solidFill>
                      <a:schemeClr val="tx1"/>
                    </a:solidFill>
                  </a:rPr>
                  <a:t>In spite of its complexities the LET concept can, at best, provide a crude characterization of the charged particle tracks that occur in the exposed medium. </a:t>
                </a:r>
              </a:p>
              <a:p>
                <a:pPr>
                  <a:lnSpc>
                    <a:spcPts val="2500"/>
                  </a:lnSpc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ts val="25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Three features are essential in describing charged particle tracks: </a:t>
                </a:r>
              </a:p>
              <a:p>
                <a:pPr marL="342900" indent="-342900">
                  <a:lnSpc>
                    <a:spcPts val="2500"/>
                  </a:lnSpc>
                  <a:buAutoNum type="arabicParenBoth"/>
                </a:pPr>
                <a:r>
                  <a:rPr lang="en-US" dirty="0">
                    <a:solidFill>
                      <a:schemeClr val="tx1"/>
                    </a:solidFill>
                  </a:rPr>
                  <a:t>The finite range of the particles and the change of LET along the track. </a:t>
                </a:r>
              </a:p>
              <a:p>
                <a:pPr marL="342900" indent="-342900">
                  <a:lnSpc>
                    <a:spcPts val="2500"/>
                  </a:lnSpc>
                  <a:buAutoNum type="arabicParenBoth"/>
                </a:pPr>
                <a:r>
                  <a:rPr lang="en-US" dirty="0">
                    <a:solidFill>
                      <a:schemeClr val="tx1"/>
                    </a:solidFill>
                  </a:rPr>
                  <a:t>The lateral extension of the particle tracks due to the finite range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rays. </a:t>
                </a:r>
              </a:p>
              <a:p>
                <a:pPr marL="342900" indent="-342900">
                  <a:lnSpc>
                    <a:spcPts val="2500"/>
                  </a:lnSpc>
                  <a:buAutoNum type="arabicParenBoth"/>
                </a:pPr>
                <a:r>
                  <a:rPr lang="en-US" dirty="0">
                    <a:solidFill>
                      <a:schemeClr val="tx1"/>
                    </a:solidFill>
                  </a:rPr>
                  <a:t>The statistical fluctuation of energy loss along the particle track, often termed energy-loss straggling.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33E6A6A-FCF4-04FF-296D-B0067F079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76" y="1595875"/>
                <a:ext cx="4957392" cy="4564519"/>
              </a:xfrm>
              <a:prstGeom prst="rect">
                <a:avLst/>
              </a:prstGeom>
              <a:blipFill>
                <a:blip r:embed="rId3"/>
                <a:stretch>
                  <a:fillRect l="-1230" t="-668" r="-984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0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65FC3-0B7C-7FB1-3B37-AE0228D3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Microdosimetry: to Measure the Lineal Energy as a Substitute of LET​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E25D704-412C-2C37-EFE7-1522DD26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5" name="Gerade Verbindung 33">
            <a:extLst>
              <a:ext uri="{FF2B5EF4-FFF2-40B4-BE49-F238E27FC236}">
                <a16:creationId xmlns:a16="http://schemas.microsoft.com/office/drawing/2014/main" id="{2F22936C-D956-00D5-35A1-DBF58D63D9A6}"/>
              </a:ext>
            </a:extLst>
          </p:cNvPr>
          <p:cNvCxnSpPr/>
          <p:nvPr/>
        </p:nvCxnSpPr>
        <p:spPr>
          <a:xfrm flipH="1">
            <a:off x="7330294" y="3787342"/>
            <a:ext cx="12476" cy="247442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36">
            <a:extLst>
              <a:ext uri="{FF2B5EF4-FFF2-40B4-BE49-F238E27FC236}">
                <a16:creationId xmlns:a16="http://schemas.microsoft.com/office/drawing/2014/main" id="{8B27AC61-B764-9216-252F-517EDF991D18}"/>
              </a:ext>
            </a:extLst>
          </p:cNvPr>
          <p:cNvCxnSpPr/>
          <p:nvPr/>
        </p:nvCxnSpPr>
        <p:spPr>
          <a:xfrm flipH="1">
            <a:off x="10943422" y="3784994"/>
            <a:ext cx="12476" cy="247442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37">
            <a:extLst>
              <a:ext uri="{FF2B5EF4-FFF2-40B4-BE49-F238E27FC236}">
                <a16:creationId xmlns:a16="http://schemas.microsoft.com/office/drawing/2014/main" id="{65166FB3-E1EC-D22A-7B36-70B69750B6F9}"/>
              </a:ext>
            </a:extLst>
          </p:cNvPr>
          <p:cNvCxnSpPr/>
          <p:nvPr/>
        </p:nvCxnSpPr>
        <p:spPr>
          <a:xfrm rot="10800000">
            <a:off x="7316227" y="6092955"/>
            <a:ext cx="1336431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38">
            <a:extLst>
              <a:ext uri="{FF2B5EF4-FFF2-40B4-BE49-F238E27FC236}">
                <a16:creationId xmlns:a16="http://schemas.microsoft.com/office/drawing/2014/main" id="{94E88585-07D4-B87F-A127-722AEC88D78E}"/>
              </a:ext>
            </a:extLst>
          </p:cNvPr>
          <p:cNvCxnSpPr/>
          <p:nvPr/>
        </p:nvCxnSpPr>
        <p:spPr>
          <a:xfrm>
            <a:off x="9606963" y="6090607"/>
            <a:ext cx="1336431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42">
            <a:extLst>
              <a:ext uri="{FF2B5EF4-FFF2-40B4-BE49-F238E27FC236}">
                <a16:creationId xmlns:a16="http://schemas.microsoft.com/office/drawing/2014/main" id="{3BE759D9-9C40-5F27-9E9E-57DE6A4BAE15}"/>
              </a:ext>
            </a:extLst>
          </p:cNvPr>
          <p:cNvSpPr txBox="1"/>
          <p:nvPr/>
        </p:nvSpPr>
        <p:spPr>
          <a:xfrm>
            <a:off x="8919942" y="5783455"/>
            <a:ext cx="4667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>
                <a:solidFill>
                  <a:srgbClr val="4495A2"/>
                </a:solidFill>
                <a:latin typeface="Arial" charset="0"/>
              </a:rPr>
              <a:t>d</a:t>
            </a:r>
          </a:p>
        </p:txBody>
      </p:sp>
      <p:sp>
        <p:nvSpPr>
          <p:cNvPr id="10" name="Ellipse 44">
            <a:extLst>
              <a:ext uri="{FF2B5EF4-FFF2-40B4-BE49-F238E27FC236}">
                <a16:creationId xmlns:a16="http://schemas.microsoft.com/office/drawing/2014/main" id="{6E971988-6BCE-7D2E-7B05-0685CDF177DF}"/>
              </a:ext>
            </a:extLst>
          </p:cNvPr>
          <p:cNvSpPr>
            <a:spLocks noChangeAspect="1"/>
          </p:cNvSpPr>
          <p:nvPr/>
        </p:nvSpPr>
        <p:spPr>
          <a:xfrm>
            <a:off x="7342769" y="1987342"/>
            <a:ext cx="3600000" cy="360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" name="Gerade Verbindung 45">
            <a:extLst>
              <a:ext uri="{FF2B5EF4-FFF2-40B4-BE49-F238E27FC236}">
                <a16:creationId xmlns:a16="http://schemas.microsoft.com/office/drawing/2014/main" id="{2248D430-15AA-8901-A6A5-915EA4AFE12C}"/>
              </a:ext>
            </a:extLst>
          </p:cNvPr>
          <p:cNvCxnSpPr/>
          <p:nvPr/>
        </p:nvCxnSpPr>
        <p:spPr>
          <a:xfrm flipV="1">
            <a:off x="6912658" y="2571636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46">
            <a:extLst>
              <a:ext uri="{FF2B5EF4-FFF2-40B4-BE49-F238E27FC236}">
                <a16:creationId xmlns:a16="http://schemas.microsoft.com/office/drawing/2014/main" id="{B67C987E-EBE8-C7B1-41F0-72D87AE92882}"/>
              </a:ext>
            </a:extLst>
          </p:cNvPr>
          <p:cNvCxnSpPr/>
          <p:nvPr/>
        </p:nvCxnSpPr>
        <p:spPr>
          <a:xfrm rot="1800000" flipV="1">
            <a:off x="6781718" y="4211528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48">
            <a:extLst>
              <a:ext uri="{FF2B5EF4-FFF2-40B4-BE49-F238E27FC236}">
                <a16:creationId xmlns:a16="http://schemas.microsoft.com/office/drawing/2014/main" id="{DB6EA39B-4031-1E13-74FB-B2FB68BCE7B6}"/>
              </a:ext>
            </a:extLst>
          </p:cNvPr>
          <p:cNvCxnSpPr/>
          <p:nvPr/>
        </p:nvCxnSpPr>
        <p:spPr>
          <a:xfrm rot="5400000" flipV="1">
            <a:off x="6966582" y="3025624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9">
            <a:extLst>
              <a:ext uri="{FF2B5EF4-FFF2-40B4-BE49-F238E27FC236}">
                <a16:creationId xmlns:a16="http://schemas.microsoft.com/office/drawing/2014/main" id="{DFEE0EF5-1753-4F3E-DE70-5E1FF0F57D79}"/>
              </a:ext>
            </a:extLst>
          </p:cNvPr>
          <p:cNvCxnSpPr/>
          <p:nvPr/>
        </p:nvCxnSpPr>
        <p:spPr>
          <a:xfrm rot="7200000" flipV="1">
            <a:off x="7118982" y="3178024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50">
            <a:extLst>
              <a:ext uri="{FF2B5EF4-FFF2-40B4-BE49-F238E27FC236}">
                <a16:creationId xmlns:a16="http://schemas.microsoft.com/office/drawing/2014/main" id="{20F02C05-EFCC-5334-E254-295D48E32E28}"/>
              </a:ext>
            </a:extLst>
          </p:cNvPr>
          <p:cNvCxnSpPr/>
          <p:nvPr/>
        </p:nvCxnSpPr>
        <p:spPr>
          <a:xfrm rot="21000000" flipV="1">
            <a:off x="7271382" y="3459016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1">
            <a:extLst>
              <a:ext uri="{FF2B5EF4-FFF2-40B4-BE49-F238E27FC236}">
                <a16:creationId xmlns:a16="http://schemas.microsoft.com/office/drawing/2014/main" id="{94FA42B8-1231-93F1-6953-210B23993295}"/>
              </a:ext>
            </a:extLst>
          </p:cNvPr>
          <p:cNvCxnSpPr/>
          <p:nvPr/>
        </p:nvCxnSpPr>
        <p:spPr>
          <a:xfrm rot="19200000" flipV="1">
            <a:off x="5958790" y="2744616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2">
            <a:extLst>
              <a:ext uri="{FF2B5EF4-FFF2-40B4-BE49-F238E27FC236}">
                <a16:creationId xmlns:a16="http://schemas.microsoft.com/office/drawing/2014/main" id="{D903D3FA-191A-2923-B7FA-5ADF43953F5D}"/>
              </a:ext>
            </a:extLst>
          </p:cNvPr>
          <p:cNvCxnSpPr/>
          <p:nvPr/>
        </p:nvCxnSpPr>
        <p:spPr>
          <a:xfrm rot="3000000" flipV="1">
            <a:off x="7014198" y="3087528"/>
            <a:ext cx="4429125" cy="1443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>
            <a:extLst>
              <a:ext uri="{FF2B5EF4-FFF2-40B4-BE49-F238E27FC236}">
                <a16:creationId xmlns:a16="http://schemas.microsoft.com/office/drawing/2014/main" id="{5A63166E-7515-A39E-1CA1-7D2EED8EA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4" y="1648810"/>
            <a:ext cx="6114858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68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i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LET</a:t>
            </a:r>
            <a:r>
              <a:rPr lang="en-GB" sz="3200" b="1" dirty="0">
                <a:solidFill>
                  <a:srgbClr val="4495A2"/>
                </a:solidFill>
                <a:latin typeface="Franklin Gothic Book" panose="020B0503020102020204" pitchFamily="34" charset="0"/>
              </a:rPr>
              <a:t> is related to the energy loss of an ionizing particle and </a:t>
            </a:r>
            <a:r>
              <a:rPr lang="en-GB" sz="3200" b="1" dirty="0">
                <a:solidFill>
                  <a:schemeClr val="accent5"/>
                </a:solidFill>
                <a:latin typeface="Franklin Gothic Book" panose="020B0503020102020204" pitchFamily="34" charset="0"/>
              </a:rPr>
              <a:t>lineal energy</a:t>
            </a:r>
            <a:r>
              <a:rPr lang="en-GB" sz="3200" b="1" i="1" dirty="0">
                <a:solidFill>
                  <a:srgbClr val="4495A2"/>
                </a:solidFill>
                <a:latin typeface="Franklin Gothic Book" panose="020B0503020102020204" pitchFamily="34" charset="0"/>
              </a:rPr>
              <a:t> </a:t>
            </a:r>
            <a:r>
              <a:rPr lang="en-GB" sz="3200" b="1" dirty="0">
                <a:solidFill>
                  <a:srgbClr val="4495A2"/>
                </a:solidFill>
                <a:latin typeface="Franklin Gothic Book" panose="020B0503020102020204" pitchFamily="34" charset="0"/>
              </a:rPr>
              <a:t>to the energy deposit in a </a:t>
            </a:r>
            <a:r>
              <a:rPr lang="en-GB" sz="3200" b="1" dirty="0">
                <a:solidFill>
                  <a:schemeClr val="accent5"/>
                </a:solidFill>
                <a:latin typeface="Franklin Gothic Book" panose="020B0503020102020204" pitchFamily="34" charset="0"/>
              </a:rPr>
              <a:t>target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3BBD7508-1ACF-0135-A388-9FC28B8BA602}"/>
                  </a:ext>
                </a:extLst>
              </p:cNvPr>
              <p:cNvSpPr txBox="1"/>
              <p:nvPr/>
            </p:nvSpPr>
            <p:spPr>
              <a:xfrm>
                <a:off x="2100464" y="4539456"/>
                <a:ext cx="2373589" cy="117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it-IT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3BBD7508-1ACF-0135-A388-9FC28B8BA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464" y="4539456"/>
                <a:ext cx="2373589" cy="11787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4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5338A72-2984-BE99-E00B-8E3B50E9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776" y="3789608"/>
            <a:ext cx="9339924" cy="832077"/>
          </a:xfrm>
        </p:spPr>
        <p:txBody>
          <a:bodyPr>
            <a:noAutofit/>
          </a:bodyPr>
          <a:lstStyle/>
          <a:p>
            <a:r>
              <a:rPr lang="it-IT" dirty="0"/>
              <a:t>microdosimetry</a:t>
            </a:r>
          </a:p>
        </p:txBody>
      </p:sp>
    </p:spTree>
    <p:extLst>
      <p:ext uri="{BB962C8B-B14F-4D97-AF65-F5344CB8AC3E}">
        <p14:creationId xmlns:p14="http://schemas.microsoft.com/office/powerpoint/2010/main" val="126455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B8400-B126-0669-E743-EEEA2793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5732584" cy="1037492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comes</a:t>
            </a:r>
            <a:r>
              <a:rPr lang="it-IT" dirty="0"/>
              <a:t> to mind?</a:t>
            </a:r>
            <a:endParaRPr lang="en-US" dirty="0"/>
          </a:p>
        </p:txBody>
      </p:sp>
      <p:sp>
        <p:nvSpPr>
          <p:cNvPr id="7" name="AutoShape 2" descr="Energia nucleare: una scelta per l'Italia? | Moveo">
            <a:extLst>
              <a:ext uri="{FF2B5EF4-FFF2-40B4-BE49-F238E27FC236}">
                <a16:creationId xmlns:a16="http://schemas.microsoft.com/office/drawing/2014/main" id="{081E5660-270D-2804-9BDD-388AC9AF3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Energia nucleare: una scelta per l'Italia? | Moveo">
            <a:extLst>
              <a:ext uri="{FF2B5EF4-FFF2-40B4-BE49-F238E27FC236}">
                <a16:creationId xmlns:a16="http://schemas.microsoft.com/office/drawing/2014/main" id="{CBA69463-5341-8407-7D7E-07D2E52C50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8DF60A5-C748-BF0C-BC0F-507B7187374F}"/>
              </a:ext>
            </a:extLst>
          </p:cNvPr>
          <p:cNvGrpSpPr>
            <a:grpSpLocks noChangeAspect="1"/>
          </p:cNvGrpSpPr>
          <p:nvPr/>
        </p:nvGrpSpPr>
        <p:grpSpPr>
          <a:xfrm>
            <a:off x="119802" y="1155187"/>
            <a:ext cx="5537085" cy="2981268"/>
            <a:chOff x="1921329" y="892226"/>
            <a:chExt cx="7256251" cy="3906898"/>
          </a:xfrm>
        </p:grpSpPr>
        <p:pic>
          <p:nvPicPr>
            <p:cNvPr id="2054" name="Picture 6" descr="Fallout 4: 10 Pro Tips For Getting Nuclear Material">
              <a:extLst>
                <a:ext uri="{FF2B5EF4-FFF2-40B4-BE49-F238E27FC236}">
                  <a16:creationId xmlns:a16="http://schemas.microsoft.com/office/drawing/2014/main" id="{48E5EB4E-F7A6-5245-542A-4E2CCBA70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329" y="2058873"/>
              <a:ext cx="5206612" cy="27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Nuclear Physicist | Fallout Wiki | Fandom">
              <a:extLst>
                <a:ext uri="{FF2B5EF4-FFF2-40B4-BE49-F238E27FC236}">
                  <a16:creationId xmlns:a16="http://schemas.microsoft.com/office/drawing/2014/main" id="{3F5ABC24-EE8E-B3C3-2CA1-DA572EFF1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581" y="892226"/>
              <a:ext cx="3428999" cy="254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7450DE6B-F775-8419-8A4E-2DB6362B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0" y="382720"/>
            <a:ext cx="3877196" cy="21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oster Oppenheimer">
            <a:extLst>
              <a:ext uri="{FF2B5EF4-FFF2-40B4-BE49-F238E27FC236}">
                <a16:creationId xmlns:a16="http://schemas.microsoft.com/office/drawing/2014/main" id="{828919D1-D607-B8D3-5745-E301C0E4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92" y="3175818"/>
            <a:ext cx="2325588" cy="3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very Member Of The Fantastic Four, Ranked Worst To Best">
            <a:extLst>
              <a:ext uri="{FF2B5EF4-FFF2-40B4-BE49-F238E27FC236}">
                <a16:creationId xmlns:a16="http://schemas.microsoft.com/office/drawing/2014/main" id="{E83387F5-FB6F-D32C-C61B-7EE35603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79" y="4212179"/>
            <a:ext cx="5291642" cy="264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nergia Nucleare">
            <a:extLst>
              <a:ext uri="{FF2B5EF4-FFF2-40B4-BE49-F238E27FC236}">
                <a16:creationId xmlns:a16="http://schemas.microsoft.com/office/drawing/2014/main" id="{FBA899D7-B438-9B9C-CCEB-3D1C87F9C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r="5985"/>
          <a:stretch/>
        </p:blipFill>
        <p:spPr bwMode="auto">
          <a:xfrm>
            <a:off x="7268901" y="4318000"/>
            <a:ext cx="4286284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BC42E16-3F10-AFD7-7E7A-D02C41AD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z="1600" noProof="0" smtClean="0"/>
              <a:pPr/>
              <a:t>4</a:t>
            </a:fld>
            <a:endParaRPr lang="en-US" sz="1600" noProof="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9AAE399-4DCC-4A5C-DBCF-87D00ED03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127" y="2263202"/>
            <a:ext cx="3978619" cy="22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microdosimetry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Elemento grafico 6" descr="Scena di bridge contorno">
            <a:extLst>
              <a:ext uri="{FF2B5EF4-FFF2-40B4-BE49-F238E27FC236}">
                <a16:creationId xmlns:a16="http://schemas.microsoft.com/office/drawing/2014/main" id="{E76C164A-0DAC-6942-654A-91AF39E1F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6635" y="2017880"/>
            <a:ext cx="4439737" cy="3844295"/>
          </a:xfrm>
          <a:prstGeom prst="rect">
            <a:avLst/>
          </a:prstGeom>
        </p:spPr>
      </p:pic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80385903-0A56-AEC6-DCF9-22A9F6390EED}"/>
              </a:ext>
            </a:extLst>
          </p:cNvPr>
          <p:cNvSpPr txBox="1">
            <a:spLocks/>
          </p:cNvSpPr>
          <p:nvPr/>
        </p:nvSpPr>
        <p:spPr>
          <a:xfrm>
            <a:off x="7925234" y="3133758"/>
            <a:ext cx="4207774" cy="136792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 err="1">
                <a:solidFill>
                  <a:schemeClr val="accent5"/>
                </a:solidFill>
                <a:latin typeface="+mn-lt"/>
              </a:rPr>
              <a:t>Biological</a:t>
            </a:r>
            <a:r>
              <a:rPr lang="it-IT" sz="36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chemeClr val="accent5"/>
                </a:solidFill>
                <a:latin typeface="+mn-lt"/>
              </a:rPr>
              <a:t>effects</a:t>
            </a:r>
            <a:r>
              <a:rPr lang="it-IT" sz="3600" dirty="0">
                <a:solidFill>
                  <a:schemeClr val="accent5"/>
                </a:solidFill>
                <a:latin typeface="+mn-lt"/>
              </a:rPr>
              <a:t> of </a:t>
            </a:r>
            <a:r>
              <a:rPr lang="it-IT" sz="3600" dirty="0" err="1">
                <a:solidFill>
                  <a:schemeClr val="accent5"/>
                </a:solidFill>
                <a:latin typeface="+mn-lt"/>
              </a:rPr>
              <a:t>ionizing</a:t>
            </a:r>
            <a:r>
              <a:rPr lang="it-IT" sz="36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chemeClr val="accent5"/>
                </a:solidFill>
                <a:latin typeface="+mn-lt"/>
              </a:rPr>
              <a:t>radiation</a:t>
            </a:r>
            <a:endParaRPr lang="en-US" sz="3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Segnaposto contenuto 6">
            <a:extLst>
              <a:ext uri="{FF2B5EF4-FFF2-40B4-BE49-F238E27FC236}">
                <a16:creationId xmlns:a16="http://schemas.microsoft.com/office/drawing/2014/main" id="{0ED70493-214E-1B20-A2BC-212B60C63182}"/>
              </a:ext>
            </a:extLst>
          </p:cNvPr>
          <p:cNvSpPr txBox="1">
            <a:spLocks/>
          </p:cNvSpPr>
          <p:nvPr/>
        </p:nvSpPr>
        <p:spPr>
          <a:xfrm>
            <a:off x="90869" y="3133758"/>
            <a:ext cx="4116906" cy="13679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2163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89BA"/>
              </a:buClr>
              <a:buFont typeface="Arial" panose="020B0604020202020204" pitchFamily="34" charset="0"/>
              <a:buChar char="•"/>
              <a:defRPr lang="it-IT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 err="1">
                <a:solidFill>
                  <a:schemeClr val="accent2"/>
                </a:solidFill>
                <a:latin typeface="+mn-lt"/>
              </a:rPr>
              <a:t>Measurement</a:t>
            </a:r>
            <a:r>
              <a:rPr lang="it-IT" sz="3600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it-IT" sz="3600" dirty="0" err="1">
                <a:solidFill>
                  <a:schemeClr val="accent2"/>
                </a:solidFill>
                <a:latin typeface="+mn-lt"/>
              </a:rPr>
              <a:t>radiation</a:t>
            </a:r>
            <a:r>
              <a:rPr lang="it-IT" sz="3600" dirty="0">
                <a:solidFill>
                  <a:schemeClr val="accent2"/>
                </a:solidFill>
                <a:latin typeface="+mn-lt"/>
              </a:rPr>
              <a:t> quality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4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microdosimetry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735C7F1-59D5-9AEC-32E9-54C3AA3048B6}"/>
              </a:ext>
            </a:extLst>
          </p:cNvPr>
          <p:cNvGrpSpPr/>
          <p:nvPr/>
        </p:nvGrpSpPr>
        <p:grpSpPr>
          <a:xfrm>
            <a:off x="1756563" y="2616827"/>
            <a:ext cx="8985413" cy="4171680"/>
            <a:chOff x="1034035" y="2058656"/>
            <a:chExt cx="7115385" cy="3692719"/>
          </a:xfrm>
        </p:grpSpPr>
        <p:grpSp>
          <p:nvGrpSpPr>
            <p:cNvPr id="8" name="Gruppo 12">
              <a:extLst>
                <a:ext uri="{FF2B5EF4-FFF2-40B4-BE49-F238E27FC236}">
                  <a16:creationId xmlns:a16="http://schemas.microsoft.com/office/drawing/2014/main" id="{8FAA247F-83F2-3BC7-2F10-CDE6158A228E}"/>
                </a:ext>
              </a:extLst>
            </p:cNvPr>
            <p:cNvGrpSpPr/>
            <p:nvPr/>
          </p:nvGrpSpPr>
          <p:grpSpPr>
            <a:xfrm>
              <a:off x="1034035" y="2058656"/>
              <a:ext cx="1992536" cy="3164651"/>
              <a:chOff x="878653" y="1714686"/>
              <a:chExt cx="2468451" cy="3721983"/>
            </a:xfrm>
          </p:grpSpPr>
          <p:sp>
            <p:nvSpPr>
              <p:cNvPr id="57" name="Shape 216">
                <a:extLst>
                  <a:ext uri="{FF2B5EF4-FFF2-40B4-BE49-F238E27FC236}">
                    <a16:creationId xmlns:a16="http://schemas.microsoft.com/office/drawing/2014/main" id="{66C0584C-0356-137D-10C3-66C5C73597C1}"/>
                  </a:ext>
                </a:extLst>
              </p:cNvPr>
              <p:cNvSpPr/>
              <p:nvPr/>
            </p:nvSpPr>
            <p:spPr>
              <a:xfrm>
                <a:off x="1269131" y="5052165"/>
                <a:ext cx="1524773" cy="3845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>
                    <a:solidFill>
                      <a:schemeClr val="accent3"/>
                    </a:solidFill>
                  </a:rPr>
                  <a:t>1Gy –</a:t>
                </a:r>
                <a:r>
                  <a:rPr lang="it-IT" dirty="0" err="1">
                    <a:solidFill>
                      <a:schemeClr val="accent3"/>
                    </a:solidFill>
                  </a:rPr>
                  <a:t>Photons</a:t>
                </a:r>
                <a:endParaRPr dirty="0">
                  <a:solidFill>
                    <a:schemeClr val="accent3"/>
                  </a:solidFill>
                </a:endParaRPr>
              </a:p>
            </p:txBody>
          </p:sp>
          <p:grpSp>
            <p:nvGrpSpPr>
              <p:cNvPr id="58" name="Group 240">
                <a:extLst>
                  <a:ext uri="{FF2B5EF4-FFF2-40B4-BE49-F238E27FC236}">
                    <a16:creationId xmlns:a16="http://schemas.microsoft.com/office/drawing/2014/main" id="{7ECEE2F9-B946-EB17-D422-457E38776A01}"/>
                  </a:ext>
                </a:extLst>
              </p:cNvPr>
              <p:cNvGrpSpPr/>
              <p:nvPr/>
            </p:nvGrpSpPr>
            <p:grpSpPr>
              <a:xfrm>
                <a:off x="878653" y="1714686"/>
                <a:ext cx="2468451" cy="3150110"/>
                <a:chOff x="0" y="0"/>
                <a:chExt cx="2468450" cy="3150110"/>
              </a:xfrm>
            </p:grpSpPr>
            <p:sp>
              <p:nvSpPr>
                <p:cNvPr id="59" name="Shape 219">
                  <a:extLst>
                    <a:ext uri="{FF2B5EF4-FFF2-40B4-BE49-F238E27FC236}">
                      <a16:creationId xmlns:a16="http://schemas.microsoft.com/office/drawing/2014/main" id="{DBDDC6A7-7243-C626-FCA5-80EB2DF1813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68450" cy="315011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FDFF"/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Shape 220">
                  <a:extLst>
                    <a:ext uri="{FF2B5EF4-FFF2-40B4-BE49-F238E27FC236}">
                      <a16:creationId xmlns:a16="http://schemas.microsoft.com/office/drawing/2014/main" id="{DF79559C-A114-DC1B-7191-598615ECBFD3}"/>
                    </a:ext>
                  </a:extLst>
                </p:cNvPr>
                <p:cNvSpPr/>
                <p:nvPr/>
              </p:nvSpPr>
              <p:spPr>
                <a:xfrm>
                  <a:off x="394666" y="634061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Shape 221">
                  <a:extLst>
                    <a:ext uri="{FF2B5EF4-FFF2-40B4-BE49-F238E27FC236}">
                      <a16:creationId xmlns:a16="http://schemas.microsoft.com/office/drawing/2014/main" id="{796C3E3F-228F-95B9-F997-1631FD9876AC}"/>
                    </a:ext>
                  </a:extLst>
                </p:cNvPr>
                <p:cNvSpPr/>
                <p:nvPr/>
              </p:nvSpPr>
              <p:spPr>
                <a:xfrm>
                  <a:off x="1127119" y="362264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Shape 222">
                  <a:extLst>
                    <a:ext uri="{FF2B5EF4-FFF2-40B4-BE49-F238E27FC236}">
                      <a16:creationId xmlns:a16="http://schemas.microsoft.com/office/drawing/2014/main" id="{3BF2FA43-7F52-2F1D-48BA-284D01F82C3F}"/>
                    </a:ext>
                  </a:extLst>
                </p:cNvPr>
                <p:cNvSpPr/>
                <p:nvPr/>
              </p:nvSpPr>
              <p:spPr>
                <a:xfrm>
                  <a:off x="974300" y="1697285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Shape 223">
                  <a:extLst>
                    <a:ext uri="{FF2B5EF4-FFF2-40B4-BE49-F238E27FC236}">
                      <a16:creationId xmlns:a16="http://schemas.microsoft.com/office/drawing/2014/main" id="{D803B38E-D0B9-4996-E5C1-045E58FE754F}"/>
                    </a:ext>
                  </a:extLst>
                </p:cNvPr>
                <p:cNvSpPr/>
                <p:nvPr/>
              </p:nvSpPr>
              <p:spPr>
                <a:xfrm>
                  <a:off x="1844699" y="2319263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096" name="Shape 224">
                  <a:extLst>
                    <a:ext uri="{FF2B5EF4-FFF2-40B4-BE49-F238E27FC236}">
                      <a16:creationId xmlns:a16="http://schemas.microsoft.com/office/drawing/2014/main" id="{F7E29E5F-5347-023D-252B-1C2517400CFC}"/>
                    </a:ext>
                  </a:extLst>
                </p:cNvPr>
                <p:cNvSpPr/>
                <p:nvPr/>
              </p:nvSpPr>
              <p:spPr>
                <a:xfrm>
                  <a:off x="497697" y="2557521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097" name="Shape 225">
                  <a:extLst>
                    <a:ext uri="{FF2B5EF4-FFF2-40B4-BE49-F238E27FC236}">
                      <a16:creationId xmlns:a16="http://schemas.microsoft.com/office/drawing/2014/main" id="{23D22DB6-933A-9EDA-4AD0-03A67CB7F67F}"/>
                    </a:ext>
                  </a:extLst>
                </p:cNvPr>
                <p:cNvSpPr/>
                <p:nvPr/>
              </p:nvSpPr>
              <p:spPr>
                <a:xfrm>
                  <a:off x="1476667" y="977447"/>
                  <a:ext cx="103030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099" name="Shape 226">
                  <a:extLst>
                    <a:ext uri="{FF2B5EF4-FFF2-40B4-BE49-F238E27FC236}">
                      <a16:creationId xmlns:a16="http://schemas.microsoft.com/office/drawing/2014/main" id="{65724CD2-2A5E-D000-FED5-401EA08FC99D}"/>
                    </a:ext>
                  </a:extLst>
                </p:cNvPr>
                <p:cNvSpPr/>
                <p:nvPr/>
              </p:nvSpPr>
              <p:spPr>
                <a:xfrm>
                  <a:off x="349641" y="1441967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0" name="Shape 227">
                  <a:extLst>
                    <a:ext uri="{FF2B5EF4-FFF2-40B4-BE49-F238E27FC236}">
                      <a16:creationId xmlns:a16="http://schemas.microsoft.com/office/drawing/2014/main" id="{06CCC39E-E340-E805-146A-D82735B8E51A}"/>
                    </a:ext>
                  </a:extLst>
                </p:cNvPr>
                <p:cNvSpPr/>
                <p:nvPr/>
              </p:nvSpPr>
              <p:spPr>
                <a:xfrm>
                  <a:off x="1162114" y="2396427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1" name="Shape 228">
                  <a:extLst>
                    <a:ext uri="{FF2B5EF4-FFF2-40B4-BE49-F238E27FC236}">
                      <a16:creationId xmlns:a16="http://schemas.microsoft.com/office/drawing/2014/main" id="{A1C27B90-8A1E-E020-0C57-49CFF1B68211}"/>
                    </a:ext>
                  </a:extLst>
                </p:cNvPr>
                <p:cNvSpPr/>
                <p:nvPr/>
              </p:nvSpPr>
              <p:spPr>
                <a:xfrm>
                  <a:off x="745644" y="1467713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2" name="Shape 229">
                  <a:extLst>
                    <a:ext uri="{FF2B5EF4-FFF2-40B4-BE49-F238E27FC236}">
                      <a16:creationId xmlns:a16="http://schemas.microsoft.com/office/drawing/2014/main" id="{53EEFB52-B061-1FA6-4430-F4C175977522}"/>
                    </a:ext>
                  </a:extLst>
                </p:cNvPr>
                <p:cNvSpPr/>
                <p:nvPr/>
              </p:nvSpPr>
              <p:spPr>
                <a:xfrm>
                  <a:off x="1610083" y="2142355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3" name="Shape 230">
                  <a:extLst>
                    <a:ext uri="{FF2B5EF4-FFF2-40B4-BE49-F238E27FC236}">
                      <a16:creationId xmlns:a16="http://schemas.microsoft.com/office/drawing/2014/main" id="{0EC3D51E-4DA5-7112-10C3-B10B40895D31}"/>
                    </a:ext>
                  </a:extLst>
                </p:cNvPr>
                <p:cNvSpPr/>
                <p:nvPr/>
              </p:nvSpPr>
              <p:spPr>
                <a:xfrm>
                  <a:off x="852356" y="54511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4" name="Shape 231">
                  <a:extLst>
                    <a:ext uri="{FF2B5EF4-FFF2-40B4-BE49-F238E27FC236}">
                      <a16:creationId xmlns:a16="http://schemas.microsoft.com/office/drawing/2014/main" id="{296A2FDF-440C-92D1-E249-69BCF3422A32}"/>
                    </a:ext>
                  </a:extLst>
                </p:cNvPr>
                <p:cNvSpPr/>
                <p:nvPr/>
              </p:nvSpPr>
              <p:spPr>
                <a:xfrm>
                  <a:off x="93192" y="320739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5" name="Shape 232">
                  <a:extLst>
                    <a:ext uri="{FF2B5EF4-FFF2-40B4-BE49-F238E27FC236}">
                      <a16:creationId xmlns:a16="http://schemas.microsoft.com/office/drawing/2014/main" id="{48497F02-5E2B-E5E5-1BA4-2451A99D59EE}"/>
                    </a:ext>
                  </a:extLst>
                </p:cNvPr>
                <p:cNvSpPr/>
                <p:nvPr/>
              </p:nvSpPr>
              <p:spPr>
                <a:xfrm>
                  <a:off x="204027" y="2319263"/>
                  <a:ext cx="601015" cy="631064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6" name="Shape 233">
                  <a:extLst>
                    <a:ext uri="{FF2B5EF4-FFF2-40B4-BE49-F238E27FC236}">
                      <a16:creationId xmlns:a16="http://schemas.microsoft.com/office/drawing/2014/main" id="{02F14D8C-FCD6-10CC-E222-BF0F8EC58E4D}"/>
                    </a:ext>
                  </a:extLst>
                </p:cNvPr>
                <p:cNvSpPr/>
                <p:nvPr/>
              </p:nvSpPr>
              <p:spPr>
                <a:xfrm>
                  <a:off x="152424" y="1140412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7" name="Shape 234">
                  <a:extLst>
                    <a:ext uri="{FF2B5EF4-FFF2-40B4-BE49-F238E27FC236}">
                      <a16:creationId xmlns:a16="http://schemas.microsoft.com/office/drawing/2014/main" id="{C5BE9589-C5E0-A692-7508-87F8E67844E5}"/>
                    </a:ext>
                  </a:extLst>
                </p:cNvPr>
                <p:cNvSpPr/>
                <p:nvPr/>
              </p:nvSpPr>
              <p:spPr>
                <a:xfrm>
                  <a:off x="896384" y="2153289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8" name="Shape 235">
                  <a:extLst>
                    <a:ext uri="{FF2B5EF4-FFF2-40B4-BE49-F238E27FC236}">
                      <a16:creationId xmlns:a16="http://schemas.microsoft.com/office/drawing/2014/main" id="{B0FAB036-177B-6803-F1D4-D33F746A405E}"/>
                    </a:ext>
                  </a:extLst>
                </p:cNvPr>
                <p:cNvSpPr/>
                <p:nvPr/>
              </p:nvSpPr>
              <p:spPr>
                <a:xfrm>
                  <a:off x="1644734" y="174638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09" name="Shape 236">
                  <a:extLst>
                    <a:ext uri="{FF2B5EF4-FFF2-40B4-BE49-F238E27FC236}">
                      <a16:creationId xmlns:a16="http://schemas.microsoft.com/office/drawing/2014/main" id="{B4F85F59-F7F9-1DB0-124B-B247081493F9}"/>
                    </a:ext>
                  </a:extLst>
                </p:cNvPr>
                <p:cNvSpPr/>
                <p:nvPr/>
              </p:nvSpPr>
              <p:spPr>
                <a:xfrm>
                  <a:off x="1771320" y="1420345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10" name="Shape 237">
                  <a:extLst>
                    <a:ext uri="{FF2B5EF4-FFF2-40B4-BE49-F238E27FC236}">
                      <a16:creationId xmlns:a16="http://schemas.microsoft.com/office/drawing/2014/main" id="{2805210A-5C4A-55A4-70C8-1645375F2230}"/>
                    </a:ext>
                  </a:extLst>
                </p:cNvPr>
                <p:cNvSpPr/>
                <p:nvPr/>
              </p:nvSpPr>
              <p:spPr>
                <a:xfrm>
                  <a:off x="1152862" y="865118"/>
                  <a:ext cx="601014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11" name="Shape 238">
                  <a:extLst>
                    <a:ext uri="{FF2B5EF4-FFF2-40B4-BE49-F238E27FC236}">
                      <a16:creationId xmlns:a16="http://schemas.microsoft.com/office/drawing/2014/main" id="{5161EC86-5F89-8ED0-008A-A858204EB1C3}"/>
                    </a:ext>
                  </a:extLst>
                </p:cNvPr>
                <p:cNvSpPr/>
                <p:nvPr/>
              </p:nvSpPr>
              <p:spPr>
                <a:xfrm>
                  <a:off x="1925187" y="472638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12" name="Shape 239">
                  <a:extLst>
                    <a:ext uri="{FF2B5EF4-FFF2-40B4-BE49-F238E27FC236}">
                      <a16:creationId xmlns:a16="http://schemas.microsoft.com/office/drawing/2014/main" id="{91DC19F6-1C8F-F851-AC88-208C6FDCFFAF}"/>
                    </a:ext>
                  </a:extLst>
                </p:cNvPr>
                <p:cNvSpPr/>
                <p:nvPr/>
              </p:nvSpPr>
              <p:spPr>
                <a:xfrm>
                  <a:off x="2050757" y="1612921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" name="Gruppo 36">
              <a:extLst>
                <a:ext uri="{FF2B5EF4-FFF2-40B4-BE49-F238E27FC236}">
                  <a16:creationId xmlns:a16="http://schemas.microsoft.com/office/drawing/2014/main" id="{4555AB0A-0559-2272-4A3B-C0B96EE32855}"/>
                </a:ext>
              </a:extLst>
            </p:cNvPr>
            <p:cNvGrpSpPr/>
            <p:nvPr/>
          </p:nvGrpSpPr>
          <p:grpSpPr>
            <a:xfrm>
              <a:off x="3598005" y="2567525"/>
              <a:ext cx="1992535" cy="3183850"/>
              <a:chOff x="5211323" y="2363122"/>
              <a:chExt cx="2468450" cy="3744563"/>
            </a:xfrm>
            <a:noFill/>
          </p:grpSpPr>
          <p:sp>
            <p:nvSpPr>
              <p:cNvPr id="34" name="Shape 217">
                <a:extLst>
                  <a:ext uri="{FF2B5EF4-FFF2-40B4-BE49-F238E27FC236}">
                    <a16:creationId xmlns:a16="http://schemas.microsoft.com/office/drawing/2014/main" id="{FACAFDE5-8C6A-CAE6-A576-D0D304092BDE}"/>
                  </a:ext>
                </a:extLst>
              </p:cNvPr>
              <p:cNvSpPr/>
              <p:nvPr/>
            </p:nvSpPr>
            <p:spPr>
              <a:xfrm>
                <a:off x="5218637" y="2363122"/>
                <a:ext cx="2445058" cy="384504"/>
              </a:xfrm>
              <a:prstGeom prst="rect">
                <a:avLst/>
              </a:prstGeom>
              <a:grpFill/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>
                    <a:solidFill>
                      <a:schemeClr val="accent3"/>
                    </a:solidFill>
                  </a:rPr>
                  <a:t>1Gy –</a:t>
                </a:r>
                <a:r>
                  <a:rPr lang="it-IT" dirty="0">
                    <a:solidFill>
                      <a:schemeClr val="accent3"/>
                    </a:solidFill>
                  </a:rPr>
                  <a:t> </a:t>
                </a:r>
                <a:r>
                  <a:rPr dirty="0">
                    <a:solidFill>
                      <a:schemeClr val="accent3"/>
                    </a:solidFill>
                  </a:rPr>
                  <a:t>60</a:t>
                </a:r>
                <a:r>
                  <a:rPr lang="it-IT" dirty="0">
                    <a:solidFill>
                      <a:schemeClr val="accent3"/>
                    </a:solidFill>
                  </a:rPr>
                  <a:t> </a:t>
                </a:r>
                <a:r>
                  <a:rPr dirty="0">
                    <a:solidFill>
                      <a:schemeClr val="accent3"/>
                    </a:solidFill>
                  </a:rPr>
                  <a:t>MeV</a:t>
                </a:r>
                <a:r>
                  <a:rPr lang="it-IT" dirty="0">
                    <a:solidFill>
                      <a:schemeClr val="accent3"/>
                    </a:solidFill>
                  </a:rPr>
                  <a:t> </a:t>
                </a:r>
                <a:r>
                  <a:rPr lang="it-IT" dirty="0" err="1">
                    <a:solidFill>
                      <a:schemeClr val="accent3"/>
                    </a:solidFill>
                  </a:rPr>
                  <a:t>Protons</a:t>
                </a:r>
                <a:endParaRPr dirty="0">
                  <a:solidFill>
                    <a:schemeClr val="accent3"/>
                  </a:solidFill>
                </a:endParaRPr>
              </a:p>
            </p:txBody>
          </p:sp>
          <p:grpSp>
            <p:nvGrpSpPr>
              <p:cNvPr id="35" name="Group 262">
                <a:extLst>
                  <a:ext uri="{FF2B5EF4-FFF2-40B4-BE49-F238E27FC236}">
                    <a16:creationId xmlns:a16="http://schemas.microsoft.com/office/drawing/2014/main" id="{1A3532DB-DD2A-5E1D-3FF5-02D44ACC7647}"/>
                  </a:ext>
                </a:extLst>
              </p:cNvPr>
              <p:cNvGrpSpPr/>
              <p:nvPr/>
            </p:nvGrpSpPr>
            <p:grpSpPr>
              <a:xfrm>
                <a:off x="5211323" y="2957575"/>
                <a:ext cx="2468450" cy="3150110"/>
                <a:chOff x="0" y="0"/>
                <a:chExt cx="2468449" cy="3150110"/>
              </a:xfrm>
              <a:grpFill/>
            </p:grpSpPr>
            <p:sp>
              <p:nvSpPr>
                <p:cNvPr id="36" name="Shape 241">
                  <a:extLst>
                    <a:ext uri="{FF2B5EF4-FFF2-40B4-BE49-F238E27FC236}">
                      <a16:creationId xmlns:a16="http://schemas.microsoft.com/office/drawing/2014/main" id="{96DB774B-A186-7B7C-6987-A0919B7B6F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68451" cy="315011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FDFF"/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7" name="Shape 242">
                  <a:extLst>
                    <a:ext uri="{FF2B5EF4-FFF2-40B4-BE49-F238E27FC236}">
                      <a16:creationId xmlns:a16="http://schemas.microsoft.com/office/drawing/2014/main" id="{90A94278-19A8-EEB6-CCFD-C36B42584D8E}"/>
                    </a:ext>
                  </a:extLst>
                </p:cNvPr>
                <p:cNvSpPr/>
                <p:nvPr/>
              </p:nvSpPr>
              <p:spPr>
                <a:xfrm>
                  <a:off x="1189946" y="809494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8" name="Shape 243">
                  <a:extLst>
                    <a:ext uri="{FF2B5EF4-FFF2-40B4-BE49-F238E27FC236}">
                      <a16:creationId xmlns:a16="http://schemas.microsoft.com/office/drawing/2014/main" id="{1EE3535C-88E8-24CD-6B1C-DB8E545FF35C}"/>
                    </a:ext>
                  </a:extLst>
                </p:cNvPr>
                <p:cNvSpPr/>
                <p:nvPr/>
              </p:nvSpPr>
              <p:spPr>
                <a:xfrm>
                  <a:off x="1334834" y="832367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9" name="Shape 244">
                  <a:extLst>
                    <a:ext uri="{FF2B5EF4-FFF2-40B4-BE49-F238E27FC236}">
                      <a16:creationId xmlns:a16="http://schemas.microsoft.com/office/drawing/2014/main" id="{80B30BC5-A992-469B-8B50-40CC40DCD198}"/>
                    </a:ext>
                  </a:extLst>
                </p:cNvPr>
                <p:cNvSpPr/>
                <p:nvPr/>
              </p:nvSpPr>
              <p:spPr>
                <a:xfrm>
                  <a:off x="1235013" y="606319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0" name="Shape 245">
                  <a:extLst>
                    <a:ext uri="{FF2B5EF4-FFF2-40B4-BE49-F238E27FC236}">
                      <a16:creationId xmlns:a16="http://schemas.microsoft.com/office/drawing/2014/main" id="{D2D0DD54-78ED-C2B3-034C-51396B7E774C}"/>
                    </a:ext>
                  </a:extLst>
                </p:cNvPr>
                <p:cNvSpPr/>
                <p:nvPr/>
              </p:nvSpPr>
              <p:spPr>
                <a:xfrm>
                  <a:off x="748536" y="1966636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1" name="Shape 246">
                  <a:extLst>
                    <a:ext uri="{FF2B5EF4-FFF2-40B4-BE49-F238E27FC236}">
                      <a16:creationId xmlns:a16="http://schemas.microsoft.com/office/drawing/2014/main" id="{0F90014B-3025-0092-8A71-9D16F25A1E0D}"/>
                    </a:ext>
                  </a:extLst>
                </p:cNvPr>
                <p:cNvSpPr/>
                <p:nvPr/>
              </p:nvSpPr>
              <p:spPr>
                <a:xfrm>
                  <a:off x="601528" y="1828805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2" name="Shape 247">
                  <a:extLst>
                    <a:ext uri="{FF2B5EF4-FFF2-40B4-BE49-F238E27FC236}">
                      <a16:creationId xmlns:a16="http://schemas.microsoft.com/office/drawing/2014/main" id="{71CBA948-5452-B8B7-2EA1-8512C9CC31AA}"/>
                    </a:ext>
                  </a:extLst>
                </p:cNvPr>
                <p:cNvSpPr/>
                <p:nvPr/>
              </p:nvSpPr>
              <p:spPr>
                <a:xfrm>
                  <a:off x="1824754" y="1863607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" name="Shape 248">
                  <a:extLst>
                    <a:ext uri="{FF2B5EF4-FFF2-40B4-BE49-F238E27FC236}">
                      <a16:creationId xmlns:a16="http://schemas.microsoft.com/office/drawing/2014/main" id="{2FF71544-BA3B-3EB8-4DBC-644C144ABF89}"/>
                    </a:ext>
                  </a:extLst>
                </p:cNvPr>
                <p:cNvSpPr/>
                <p:nvPr/>
              </p:nvSpPr>
              <p:spPr>
                <a:xfrm>
                  <a:off x="1898257" y="2043266"/>
                  <a:ext cx="103030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Shape 249">
                  <a:extLst>
                    <a:ext uri="{FF2B5EF4-FFF2-40B4-BE49-F238E27FC236}">
                      <a16:creationId xmlns:a16="http://schemas.microsoft.com/office/drawing/2014/main" id="{9203DDC0-E166-9FC1-6D03-575D14BE6EF6}"/>
                    </a:ext>
                  </a:extLst>
                </p:cNvPr>
                <p:cNvSpPr/>
                <p:nvPr/>
              </p:nvSpPr>
              <p:spPr>
                <a:xfrm>
                  <a:off x="1728146" y="2043266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Shape 250">
                  <a:extLst>
                    <a:ext uri="{FF2B5EF4-FFF2-40B4-BE49-F238E27FC236}">
                      <a16:creationId xmlns:a16="http://schemas.microsoft.com/office/drawing/2014/main" id="{AD74AD2A-A11B-9E78-6B7B-9B77CE7E008B}"/>
                    </a:ext>
                  </a:extLst>
                </p:cNvPr>
                <p:cNvSpPr/>
                <p:nvPr/>
              </p:nvSpPr>
              <p:spPr>
                <a:xfrm>
                  <a:off x="1670712" y="2755320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Shape 251">
                  <a:extLst>
                    <a:ext uri="{FF2B5EF4-FFF2-40B4-BE49-F238E27FC236}">
                      <a16:creationId xmlns:a16="http://schemas.microsoft.com/office/drawing/2014/main" id="{404BF2DE-D761-C8EA-4208-B61352BBE859}"/>
                    </a:ext>
                  </a:extLst>
                </p:cNvPr>
                <p:cNvSpPr/>
                <p:nvPr/>
              </p:nvSpPr>
              <p:spPr>
                <a:xfrm>
                  <a:off x="1511581" y="2743942"/>
                  <a:ext cx="103030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7" name="Shape 252">
                  <a:extLst>
                    <a:ext uri="{FF2B5EF4-FFF2-40B4-BE49-F238E27FC236}">
                      <a16:creationId xmlns:a16="http://schemas.microsoft.com/office/drawing/2014/main" id="{BC4BB383-BFEB-2C96-0833-DBE3B2842E44}"/>
                    </a:ext>
                  </a:extLst>
                </p:cNvPr>
                <p:cNvSpPr/>
                <p:nvPr/>
              </p:nvSpPr>
              <p:spPr>
                <a:xfrm>
                  <a:off x="1580401" y="1721634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Shape 253">
                  <a:extLst>
                    <a:ext uri="{FF2B5EF4-FFF2-40B4-BE49-F238E27FC236}">
                      <a16:creationId xmlns:a16="http://schemas.microsoft.com/office/drawing/2014/main" id="{3BE5417C-F027-E5A0-B684-2CCA3DD4CD66}"/>
                    </a:ext>
                  </a:extLst>
                </p:cNvPr>
                <p:cNvSpPr/>
                <p:nvPr/>
              </p:nvSpPr>
              <p:spPr>
                <a:xfrm>
                  <a:off x="383323" y="1637554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9" name="Shape 254">
                  <a:extLst>
                    <a:ext uri="{FF2B5EF4-FFF2-40B4-BE49-F238E27FC236}">
                      <a16:creationId xmlns:a16="http://schemas.microsoft.com/office/drawing/2014/main" id="{AA0E7E98-F7A9-0C1D-C777-60071756842C}"/>
                    </a:ext>
                  </a:extLst>
                </p:cNvPr>
                <p:cNvSpPr/>
                <p:nvPr/>
              </p:nvSpPr>
              <p:spPr>
                <a:xfrm>
                  <a:off x="1027699" y="412468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0" name="Shape 255">
                  <a:extLst>
                    <a:ext uri="{FF2B5EF4-FFF2-40B4-BE49-F238E27FC236}">
                      <a16:creationId xmlns:a16="http://schemas.microsoft.com/office/drawing/2014/main" id="{877B80CA-1276-49D0-096C-B2F6BB5AC469}"/>
                    </a:ext>
                  </a:extLst>
                </p:cNvPr>
                <p:cNvSpPr/>
                <p:nvPr/>
              </p:nvSpPr>
              <p:spPr>
                <a:xfrm>
                  <a:off x="344673" y="66589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Shape 256">
                  <a:extLst>
                    <a:ext uri="{FF2B5EF4-FFF2-40B4-BE49-F238E27FC236}">
                      <a16:creationId xmlns:a16="http://schemas.microsoft.com/office/drawing/2014/main" id="{6485BD74-D8AA-7EED-EF15-AD7B8B85F6E7}"/>
                    </a:ext>
                  </a:extLst>
                </p:cNvPr>
                <p:cNvSpPr/>
                <p:nvPr/>
              </p:nvSpPr>
              <p:spPr>
                <a:xfrm>
                  <a:off x="1731760" y="141162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Shape 257">
                  <a:extLst>
                    <a:ext uri="{FF2B5EF4-FFF2-40B4-BE49-F238E27FC236}">
                      <a16:creationId xmlns:a16="http://schemas.microsoft.com/office/drawing/2014/main" id="{02926EFE-2030-4F66-5C30-8A0CF3575DD2}"/>
                    </a:ext>
                  </a:extLst>
                </p:cNvPr>
                <p:cNvSpPr/>
                <p:nvPr/>
              </p:nvSpPr>
              <p:spPr>
                <a:xfrm>
                  <a:off x="1386348" y="2455310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Shape 258">
                  <a:extLst>
                    <a:ext uri="{FF2B5EF4-FFF2-40B4-BE49-F238E27FC236}">
                      <a16:creationId xmlns:a16="http://schemas.microsoft.com/office/drawing/2014/main" id="{D158729D-A97A-E99C-5BB2-2FBBC174BA7B}"/>
                    </a:ext>
                  </a:extLst>
                </p:cNvPr>
                <p:cNvSpPr/>
                <p:nvPr/>
              </p:nvSpPr>
              <p:spPr>
                <a:xfrm>
                  <a:off x="1682519" y="1028734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Shape 259">
                  <a:extLst>
                    <a:ext uri="{FF2B5EF4-FFF2-40B4-BE49-F238E27FC236}">
                      <a16:creationId xmlns:a16="http://schemas.microsoft.com/office/drawing/2014/main" id="{592DCA80-1DCF-33A8-AAD9-DDB8ED1FF944}"/>
                    </a:ext>
                  </a:extLst>
                </p:cNvPr>
                <p:cNvSpPr/>
                <p:nvPr/>
              </p:nvSpPr>
              <p:spPr>
                <a:xfrm>
                  <a:off x="284447" y="818777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Shape 260">
                  <a:extLst>
                    <a:ext uri="{FF2B5EF4-FFF2-40B4-BE49-F238E27FC236}">
                      <a16:creationId xmlns:a16="http://schemas.microsoft.com/office/drawing/2014/main" id="{2F9D8AF8-CECD-C9ED-A96C-40A687DE53E6}"/>
                    </a:ext>
                  </a:extLst>
                </p:cNvPr>
                <p:cNvSpPr/>
                <p:nvPr/>
              </p:nvSpPr>
              <p:spPr>
                <a:xfrm>
                  <a:off x="412581" y="2336390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Shape 261">
                  <a:extLst>
                    <a:ext uri="{FF2B5EF4-FFF2-40B4-BE49-F238E27FC236}">
                      <a16:creationId xmlns:a16="http://schemas.microsoft.com/office/drawing/2014/main" id="{1DE7B9CC-ED24-3814-9C8A-070CBF7968B3}"/>
                    </a:ext>
                  </a:extLst>
                </p:cNvPr>
                <p:cNvSpPr/>
                <p:nvPr/>
              </p:nvSpPr>
              <p:spPr>
                <a:xfrm>
                  <a:off x="1048248" y="1154950"/>
                  <a:ext cx="601015" cy="631065"/>
                </a:xfrm>
                <a:prstGeom prst="ellipse">
                  <a:avLst/>
                </a:prstGeom>
                <a:grpFill/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" name="Gruppo 60">
              <a:extLst>
                <a:ext uri="{FF2B5EF4-FFF2-40B4-BE49-F238E27FC236}">
                  <a16:creationId xmlns:a16="http://schemas.microsoft.com/office/drawing/2014/main" id="{D683EB8D-3C7C-C2C8-0FC6-D614275BB641}"/>
                </a:ext>
              </a:extLst>
            </p:cNvPr>
            <p:cNvGrpSpPr/>
            <p:nvPr/>
          </p:nvGrpSpPr>
          <p:grpSpPr>
            <a:xfrm>
              <a:off x="6156883" y="2058656"/>
              <a:ext cx="1992537" cy="3137298"/>
              <a:chOff x="8640766" y="1353183"/>
              <a:chExt cx="2468452" cy="3689814"/>
            </a:xfrm>
          </p:grpSpPr>
          <p:sp>
            <p:nvSpPr>
              <p:cNvPr id="11" name="Shape 218">
                <a:extLst>
                  <a:ext uri="{FF2B5EF4-FFF2-40B4-BE49-F238E27FC236}">
                    <a16:creationId xmlns:a16="http://schemas.microsoft.com/office/drawing/2014/main" id="{24008F6C-95A4-7A0E-11C7-799DD564A90C}"/>
                  </a:ext>
                </a:extLst>
              </p:cNvPr>
              <p:cNvSpPr/>
              <p:nvPr/>
            </p:nvSpPr>
            <p:spPr>
              <a:xfrm>
                <a:off x="8909764" y="4658493"/>
                <a:ext cx="2056306" cy="3845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>
                    <a:solidFill>
                      <a:schemeClr val="accent3"/>
                    </a:solidFill>
                  </a:rPr>
                  <a:t>1Gy – 150</a:t>
                </a:r>
                <a:r>
                  <a:rPr lang="it-IT" dirty="0">
                    <a:solidFill>
                      <a:schemeClr val="accent3"/>
                    </a:solidFill>
                  </a:rPr>
                  <a:t> </a:t>
                </a:r>
                <a:r>
                  <a:rPr dirty="0">
                    <a:solidFill>
                      <a:schemeClr val="accent3"/>
                    </a:solidFill>
                  </a:rPr>
                  <a:t>MeV </a:t>
                </a:r>
                <a:r>
                  <a:rPr baseline="30000" dirty="0">
                    <a:solidFill>
                      <a:schemeClr val="accent3"/>
                    </a:solidFill>
                  </a:rPr>
                  <a:t>12</a:t>
                </a:r>
                <a:r>
                  <a:rPr dirty="0">
                    <a:solidFill>
                      <a:schemeClr val="accent3"/>
                    </a:solidFill>
                  </a:rPr>
                  <a:t>C</a:t>
                </a:r>
              </a:p>
            </p:txBody>
          </p:sp>
          <p:grpSp>
            <p:nvGrpSpPr>
              <p:cNvPr id="12" name="Group 284">
                <a:extLst>
                  <a:ext uri="{FF2B5EF4-FFF2-40B4-BE49-F238E27FC236}">
                    <a16:creationId xmlns:a16="http://schemas.microsoft.com/office/drawing/2014/main" id="{EF936221-E2C6-09FE-31E1-DEB75AC7D65C}"/>
                  </a:ext>
                </a:extLst>
              </p:cNvPr>
              <p:cNvGrpSpPr/>
              <p:nvPr/>
            </p:nvGrpSpPr>
            <p:grpSpPr>
              <a:xfrm>
                <a:off x="8640766" y="1353183"/>
                <a:ext cx="2468452" cy="3150110"/>
                <a:chOff x="0" y="0"/>
                <a:chExt cx="2468451" cy="3150110"/>
              </a:xfrm>
            </p:grpSpPr>
            <p:sp>
              <p:nvSpPr>
                <p:cNvPr id="13" name="Shape 263">
                  <a:extLst>
                    <a:ext uri="{FF2B5EF4-FFF2-40B4-BE49-F238E27FC236}">
                      <a16:creationId xmlns:a16="http://schemas.microsoft.com/office/drawing/2014/main" id="{CB431979-233E-EC2C-FB61-EB3A5F83BDD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68451" cy="315011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FDFF"/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" name="Shape 264">
                  <a:extLst>
                    <a:ext uri="{FF2B5EF4-FFF2-40B4-BE49-F238E27FC236}">
                      <a16:creationId xmlns:a16="http://schemas.microsoft.com/office/drawing/2014/main" id="{626069CE-28F3-281E-AE1F-66D7928462B3}"/>
                    </a:ext>
                  </a:extLst>
                </p:cNvPr>
                <p:cNvSpPr/>
                <p:nvPr/>
              </p:nvSpPr>
              <p:spPr>
                <a:xfrm>
                  <a:off x="1158709" y="1926273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" name="Shape 265">
                  <a:extLst>
                    <a:ext uri="{FF2B5EF4-FFF2-40B4-BE49-F238E27FC236}">
                      <a16:creationId xmlns:a16="http://schemas.microsoft.com/office/drawing/2014/main" id="{327B8254-F37D-ADD3-CA8E-CCBE1183458D}"/>
                    </a:ext>
                  </a:extLst>
                </p:cNvPr>
                <p:cNvSpPr/>
                <p:nvPr/>
              </p:nvSpPr>
              <p:spPr>
                <a:xfrm>
                  <a:off x="962684" y="2104310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" name="Shape 266">
                  <a:extLst>
                    <a:ext uri="{FF2B5EF4-FFF2-40B4-BE49-F238E27FC236}">
                      <a16:creationId xmlns:a16="http://schemas.microsoft.com/office/drawing/2014/main" id="{005AB85B-8A26-66F1-0993-577DFB10172F}"/>
                    </a:ext>
                  </a:extLst>
                </p:cNvPr>
                <p:cNvSpPr/>
                <p:nvPr/>
              </p:nvSpPr>
              <p:spPr>
                <a:xfrm>
                  <a:off x="1026695" y="1896683"/>
                  <a:ext cx="103030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" name="Shape 267">
                  <a:extLst>
                    <a:ext uri="{FF2B5EF4-FFF2-40B4-BE49-F238E27FC236}">
                      <a16:creationId xmlns:a16="http://schemas.microsoft.com/office/drawing/2014/main" id="{F9B3044B-5860-1316-04A7-29ABBFE56434}"/>
                    </a:ext>
                  </a:extLst>
                </p:cNvPr>
                <p:cNvSpPr/>
                <p:nvPr/>
              </p:nvSpPr>
              <p:spPr>
                <a:xfrm>
                  <a:off x="1063959" y="2031352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" name="Shape 268">
                  <a:extLst>
                    <a:ext uri="{FF2B5EF4-FFF2-40B4-BE49-F238E27FC236}">
                      <a16:creationId xmlns:a16="http://schemas.microsoft.com/office/drawing/2014/main" id="{8E9A2E0E-E359-BB9C-148C-9E7C0F728766}"/>
                    </a:ext>
                  </a:extLst>
                </p:cNvPr>
                <p:cNvSpPr/>
                <p:nvPr/>
              </p:nvSpPr>
              <p:spPr>
                <a:xfrm>
                  <a:off x="923664" y="1985764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" name="Shape 269">
                  <a:extLst>
                    <a:ext uri="{FF2B5EF4-FFF2-40B4-BE49-F238E27FC236}">
                      <a16:creationId xmlns:a16="http://schemas.microsoft.com/office/drawing/2014/main" id="{BB89B8A1-F311-A187-AAA8-10AD1022749B}"/>
                    </a:ext>
                  </a:extLst>
                </p:cNvPr>
                <p:cNvSpPr/>
                <p:nvPr/>
              </p:nvSpPr>
              <p:spPr>
                <a:xfrm>
                  <a:off x="1107193" y="2187947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" name="Shape 270">
                  <a:extLst>
                    <a:ext uri="{FF2B5EF4-FFF2-40B4-BE49-F238E27FC236}">
                      <a16:creationId xmlns:a16="http://schemas.microsoft.com/office/drawing/2014/main" id="{B97BE664-6765-65CE-DFED-468BA543D26E}"/>
                    </a:ext>
                  </a:extLst>
                </p:cNvPr>
                <p:cNvSpPr/>
                <p:nvPr/>
              </p:nvSpPr>
              <p:spPr>
                <a:xfrm>
                  <a:off x="1182710" y="2091432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" name="Shape 271">
                  <a:extLst>
                    <a:ext uri="{FF2B5EF4-FFF2-40B4-BE49-F238E27FC236}">
                      <a16:creationId xmlns:a16="http://schemas.microsoft.com/office/drawing/2014/main" id="{E22D51CC-2922-F4FE-BFC3-8AA90AB86B5E}"/>
                    </a:ext>
                  </a:extLst>
                </p:cNvPr>
                <p:cNvSpPr/>
                <p:nvPr/>
              </p:nvSpPr>
              <p:spPr>
                <a:xfrm>
                  <a:off x="1784835" y="1854980"/>
                  <a:ext cx="601015" cy="631064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" name="Shape 272">
                  <a:extLst>
                    <a:ext uri="{FF2B5EF4-FFF2-40B4-BE49-F238E27FC236}">
                      <a16:creationId xmlns:a16="http://schemas.microsoft.com/office/drawing/2014/main" id="{9953071B-D1F7-0858-28D5-5E6913DCC469}"/>
                    </a:ext>
                  </a:extLst>
                </p:cNvPr>
                <p:cNvSpPr/>
                <p:nvPr/>
              </p:nvSpPr>
              <p:spPr>
                <a:xfrm>
                  <a:off x="1297151" y="1973321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" name="Shape 273">
                  <a:extLst>
                    <a:ext uri="{FF2B5EF4-FFF2-40B4-BE49-F238E27FC236}">
                      <a16:creationId xmlns:a16="http://schemas.microsoft.com/office/drawing/2014/main" id="{CE1A8C78-2C31-4F7A-E531-27BA1C490EB9}"/>
                    </a:ext>
                  </a:extLst>
                </p:cNvPr>
                <p:cNvSpPr/>
                <p:nvPr/>
              </p:nvSpPr>
              <p:spPr>
                <a:xfrm>
                  <a:off x="982472" y="2227799"/>
                  <a:ext cx="103031" cy="103030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" name="Shape 274">
                  <a:extLst>
                    <a:ext uri="{FF2B5EF4-FFF2-40B4-BE49-F238E27FC236}">
                      <a16:creationId xmlns:a16="http://schemas.microsoft.com/office/drawing/2014/main" id="{495909EA-12B1-147C-43FD-B4C002EBC9FD}"/>
                    </a:ext>
                  </a:extLst>
                </p:cNvPr>
                <p:cNvSpPr/>
                <p:nvPr/>
              </p:nvSpPr>
              <p:spPr>
                <a:xfrm>
                  <a:off x="1262825" y="2226583"/>
                  <a:ext cx="103031" cy="103031"/>
                </a:xfrm>
                <a:prstGeom prst="ellipse">
                  <a:avLst/>
                </a:prstGeom>
                <a:solidFill>
                  <a:srgbClr val="002060"/>
                </a:solidFill>
                <a:ln w="15875" cap="rnd">
                  <a:solidFill>
                    <a:srgbClr val="00206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" name="Shape 275">
                  <a:extLst>
                    <a:ext uri="{FF2B5EF4-FFF2-40B4-BE49-F238E27FC236}">
                      <a16:creationId xmlns:a16="http://schemas.microsoft.com/office/drawing/2014/main" id="{AB06AA28-7330-AB52-A7C9-4D25A87C8EB1}"/>
                    </a:ext>
                  </a:extLst>
                </p:cNvPr>
                <p:cNvSpPr/>
                <p:nvPr/>
              </p:nvSpPr>
              <p:spPr>
                <a:xfrm>
                  <a:off x="1172061" y="40335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" name="Shape 276">
                  <a:extLst>
                    <a:ext uri="{FF2B5EF4-FFF2-40B4-BE49-F238E27FC236}">
                      <a16:creationId xmlns:a16="http://schemas.microsoft.com/office/drawing/2014/main" id="{1DA80F67-6E88-58F4-C66E-8E2AA973F263}"/>
                    </a:ext>
                  </a:extLst>
                </p:cNvPr>
                <p:cNvSpPr/>
                <p:nvPr/>
              </p:nvSpPr>
              <p:spPr>
                <a:xfrm>
                  <a:off x="195213" y="182152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" name="Shape 277">
                  <a:extLst>
                    <a:ext uri="{FF2B5EF4-FFF2-40B4-BE49-F238E27FC236}">
                      <a16:creationId xmlns:a16="http://schemas.microsoft.com/office/drawing/2014/main" id="{209EB51E-8340-016E-23E2-508F7B7F1898}"/>
                    </a:ext>
                  </a:extLst>
                </p:cNvPr>
                <p:cNvSpPr/>
                <p:nvPr/>
              </p:nvSpPr>
              <p:spPr>
                <a:xfrm>
                  <a:off x="180375" y="2209558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8" name="Shape 278">
                  <a:extLst>
                    <a:ext uri="{FF2B5EF4-FFF2-40B4-BE49-F238E27FC236}">
                      <a16:creationId xmlns:a16="http://schemas.microsoft.com/office/drawing/2014/main" id="{62D72712-206A-BB56-C6DF-C4651375A392}"/>
                    </a:ext>
                  </a:extLst>
                </p:cNvPr>
                <p:cNvSpPr/>
                <p:nvPr/>
              </p:nvSpPr>
              <p:spPr>
                <a:xfrm>
                  <a:off x="1754845" y="588169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" name="Shape 279">
                  <a:extLst>
                    <a:ext uri="{FF2B5EF4-FFF2-40B4-BE49-F238E27FC236}">
                      <a16:creationId xmlns:a16="http://schemas.microsoft.com/office/drawing/2014/main" id="{9890C461-11F5-4601-D788-5AB93AE147C4}"/>
                    </a:ext>
                  </a:extLst>
                </p:cNvPr>
                <p:cNvSpPr/>
                <p:nvPr/>
              </p:nvSpPr>
              <p:spPr>
                <a:xfrm>
                  <a:off x="160322" y="1220791"/>
                  <a:ext cx="601015" cy="631064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" name="Shape 280">
                  <a:extLst>
                    <a:ext uri="{FF2B5EF4-FFF2-40B4-BE49-F238E27FC236}">
                      <a16:creationId xmlns:a16="http://schemas.microsoft.com/office/drawing/2014/main" id="{2274C7C9-23D7-4F89-FDA5-292F50C9E1EF}"/>
                    </a:ext>
                  </a:extLst>
                </p:cNvPr>
                <p:cNvSpPr/>
                <p:nvPr/>
              </p:nvSpPr>
              <p:spPr>
                <a:xfrm>
                  <a:off x="796228" y="700911"/>
                  <a:ext cx="613699" cy="631064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" name="Shape 281">
                  <a:extLst>
                    <a:ext uri="{FF2B5EF4-FFF2-40B4-BE49-F238E27FC236}">
                      <a16:creationId xmlns:a16="http://schemas.microsoft.com/office/drawing/2014/main" id="{F79293D5-7664-05AF-23C8-C1B62AA6659C}"/>
                    </a:ext>
                  </a:extLst>
                </p:cNvPr>
                <p:cNvSpPr/>
                <p:nvPr/>
              </p:nvSpPr>
              <p:spPr>
                <a:xfrm>
                  <a:off x="1297151" y="2388989"/>
                  <a:ext cx="601015" cy="632422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2" name="Shape 282">
                  <a:extLst>
                    <a:ext uri="{FF2B5EF4-FFF2-40B4-BE49-F238E27FC236}">
                      <a16:creationId xmlns:a16="http://schemas.microsoft.com/office/drawing/2014/main" id="{230A4FD7-3C17-2DC9-2B12-3C8117E20DF9}"/>
                    </a:ext>
                  </a:extLst>
                </p:cNvPr>
                <p:cNvSpPr/>
                <p:nvPr/>
              </p:nvSpPr>
              <p:spPr>
                <a:xfrm>
                  <a:off x="1472568" y="1252041"/>
                  <a:ext cx="601015" cy="631064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3" name="Shape 283">
                  <a:extLst>
                    <a:ext uri="{FF2B5EF4-FFF2-40B4-BE49-F238E27FC236}">
                      <a16:creationId xmlns:a16="http://schemas.microsoft.com/office/drawing/2014/main" id="{1B0737D4-4C1B-6775-615F-905E9D49B4B7}"/>
                    </a:ext>
                  </a:extLst>
                </p:cNvPr>
                <p:cNvSpPr/>
                <p:nvPr/>
              </p:nvSpPr>
              <p:spPr>
                <a:xfrm>
                  <a:off x="859794" y="1802715"/>
                  <a:ext cx="601015" cy="631065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15875" cap="rnd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4113" name="TextBox 75">
            <a:extLst>
              <a:ext uri="{FF2B5EF4-FFF2-40B4-BE49-F238E27FC236}">
                <a16:creationId xmlns:a16="http://schemas.microsoft.com/office/drawing/2014/main" id="{316C992F-D50A-E44F-7025-61BA9C9630BA}"/>
              </a:ext>
            </a:extLst>
          </p:cNvPr>
          <p:cNvSpPr txBox="1"/>
          <p:nvPr/>
        </p:nvSpPr>
        <p:spPr>
          <a:xfrm>
            <a:off x="1471327" y="1294486"/>
            <a:ext cx="8367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Macroscopic</a:t>
            </a:r>
            <a:r>
              <a:rPr lang="en-US" sz="2400" dirty="0"/>
              <a:t> dose the same -&gt; 10 blue dots in each rectangle</a:t>
            </a:r>
          </a:p>
        </p:txBody>
      </p:sp>
      <p:sp>
        <p:nvSpPr>
          <p:cNvPr id="4114" name="TextBox 76">
            <a:extLst>
              <a:ext uri="{FF2B5EF4-FFF2-40B4-BE49-F238E27FC236}">
                <a16:creationId xmlns:a16="http://schemas.microsoft.com/office/drawing/2014/main" id="{CA9EBD80-9707-62C9-0C66-0CDA8A8E8F79}"/>
              </a:ext>
            </a:extLst>
          </p:cNvPr>
          <p:cNvSpPr txBox="1"/>
          <p:nvPr/>
        </p:nvSpPr>
        <p:spPr>
          <a:xfrm>
            <a:off x="3636949" y="2230007"/>
            <a:ext cx="556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Microscopic</a:t>
            </a:r>
            <a:r>
              <a:rPr lang="en-US" sz="2400" dirty="0"/>
              <a:t> biological effect is different</a:t>
            </a:r>
          </a:p>
        </p:txBody>
      </p:sp>
      <p:sp>
        <p:nvSpPr>
          <p:cNvPr id="4115" name="TextBox 77">
            <a:extLst>
              <a:ext uri="{FF2B5EF4-FFF2-40B4-BE49-F238E27FC236}">
                <a16:creationId xmlns:a16="http://schemas.microsoft.com/office/drawing/2014/main" id="{5ECFB673-893B-BBF7-7958-C6C1B14318EF}"/>
              </a:ext>
            </a:extLst>
          </p:cNvPr>
          <p:cNvSpPr txBox="1"/>
          <p:nvPr/>
        </p:nvSpPr>
        <p:spPr>
          <a:xfrm>
            <a:off x="5890839" y="1746870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163526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microdosimetry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>
                <a:latin typeface="+mj-lt"/>
              </a:rPr>
              <a:pPr/>
              <a:t>42</a:t>
            </a:fld>
            <a:endParaRPr lang="en-US" dirty="0">
              <a:latin typeface="+mj-l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41D3DE0-6106-5734-F6BB-93E4A895D04A}"/>
              </a:ext>
            </a:extLst>
          </p:cNvPr>
          <p:cNvSpPr txBox="1"/>
          <p:nvPr/>
        </p:nvSpPr>
        <p:spPr>
          <a:xfrm>
            <a:off x="1552159" y="3208605"/>
            <a:ext cx="155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Dosimetry</a:t>
            </a:r>
          </a:p>
        </p:txBody>
      </p:sp>
      <p:sp>
        <p:nvSpPr>
          <p:cNvPr id="5" name="Shape 283">
            <a:extLst>
              <a:ext uri="{FF2B5EF4-FFF2-40B4-BE49-F238E27FC236}">
                <a16:creationId xmlns:a16="http://schemas.microsoft.com/office/drawing/2014/main" id="{892356A9-8D7F-0454-256F-11CADDCD3FA1}"/>
              </a:ext>
            </a:extLst>
          </p:cNvPr>
          <p:cNvSpPr/>
          <p:nvPr/>
        </p:nvSpPr>
        <p:spPr>
          <a:xfrm>
            <a:off x="1421794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283">
            <a:extLst>
              <a:ext uri="{FF2B5EF4-FFF2-40B4-BE49-F238E27FC236}">
                <a16:creationId xmlns:a16="http://schemas.microsoft.com/office/drawing/2014/main" id="{9EA236DB-982A-8951-88AC-7830B1199D73}"/>
              </a:ext>
            </a:extLst>
          </p:cNvPr>
          <p:cNvSpPr/>
          <p:nvPr/>
        </p:nvSpPr>
        <p:spPr>
          <a:xfrm>
            <a:off x="2558609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283">
            <a:extLst>
              <a:ext uri="{FF2B5EF4-FFF2-40B4-BE49-F238E27FC236}">
                <a16:creationId xmlns:a16="http://schemas.microsoft.com/office/drawing/2014/main" id="{9B43DCCB-FDCF-2B75-F377-B0B829391C88}"/>
              </a:ext>
            </a:extLst>
          </p:cNvPr>
          <p:cNvSpPr/>
          <p:nvPr/>
        </p:nvSpPr>
        <p:spPr>
          <a:xfrm>
            <a:off x="3695424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283">
            <a:extLst>
              <a:ext uri="{FF2B5EF4-FFF2-40B4-BE49-F238E27FC236}">
                <a16:creationId xmlns:a16="http://schemas.microsoft.com/office/drawing/2014/main" id="{BD2A88D8-A2F6-86A0-1AEE-197C8463C83F}"/>
              </a:ext>
            </a:extLst>
          </p:cNvPr>
          <p:cNvSpPr/>
          <p:nvPr/>
        </p:nvSpPr>
        <p:spPr>
          <a:xfrm>
            <a:off x="4832239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283">
            <a:extLst>
              <a:ext uri="{FF2B5EF4-FFF2-40B4-BE49-F238E27FC236}">
                <a16:creationId xmlns:a16="http://schemas.microsoft.com/office/drawing/2014/main" id="{EEC2675A-B92B-6127-F830-BD8EE82EF265}"/>
              </a:ext>
            </a:extLst>
          </p:cNvPr>
          <p:cNvSpPr/>
          <p:nvPr/>
        </p:nvSpPr>
        <p:spPr>
          <a:xfrm>
            <a:off x="5969054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283">
            <a:extLst>
              <a:ext uri="{FF2B5EF4-FFF2-40B4-BE49-F238E27FC236}">
                <a16:creationId xmlns:a16="http://schemas.microsoft.com/office/drawing/2014/main" id="{7EAFC679-60F9-E6A5-B770-AFCBEA2B1513}"/>
              </a:ext>
            </a:extLst>
          </p:cNvPr>
          <p:cNvSpPr/>
          <p:nvPr/>
        </p:nvSpPr>
        <p:spPr>
          <a:xfrm>
            <a:off x="7105869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283">
            <a:extLst>
              <a:ext uri="{FF2B5EF4-FFF2-40B4-BE49-F238E27FC236}">
                <a16:creationId xmlns:a16="http://schemas.microsoft.com/office/drawing/2014/main" id="{9D2049B6-7CAD-7DAE-DC33-5D1F3767F062}"/>
              </a:ext>
            </a:extLst>
          </p:cNvPr>
          <p:cNvSpPr/>
          <p:nvPr/>
        </p:nvSpPr>
        <p:spPr>
          <a:xfrm>
            <a:off x="8242684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283">
            <a:extLst>
              <a:ext uri="{FF2B5EF4-FFF2-40B4-BE49-F238E27FC236}">
                <a16:creationId xmlns:a16="http://schemas.microsoft.com/office/drawing/2014/main" id="{F5B08BA8-4B61-FBCD-9214-510DC94BD308}"/>
              </a:ext>
            </a:extLst>
          </p:cNvPr>
          <p:cNvSpPr/>
          <p:nvPr/>
        </p:nvSpPr>
        <p:spPr>
          <a:xfrm>
            <a:off x="284979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283">
            <a:extLst>
              <a:ext uri="{FF2B5EF4-FFF2-40B4-BE49-F238E27FC236}">
                <a16:creationId xmlns:a16="http://schemas.microsoft.com/office/drawing/2014/main" id="{F4C651E9-2477-E478-5930-EFF62AA1F998}"/>
              </a:ext>
            </a:extLst>
          </p:cNvPr>
          <p:cNvSpPr/>
          <p:nvPr/>
        </p:nvSpPr>
        <p:spPr>
          <a:xfrm>
            <a:off x="9379499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283">
            <a:extLst>
              <a:ext uri="{FF2B5EF4-FFF2-40B4-BE49-F238E27FC236}">
                <a16:creationId xmlns:a16="http://schemas.microsoft.com/office/drawing/2014/main" id="{EF207430-24F5-8C9F-2053-C10A8C504747}"/>
              </a:ext>
            </a:extLst>
          </p:cNvPr>
          <p:cNvSpPr/>
          <p:nvPr/>
        </p:nvSpPr>
        <p:spPr>
          <a:xfrm>
            <a:off x="10516311" y="1826151"/>
            <a:ext cx="969263" cy="983706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 244">
            <a:extLst>
              <a:ext uri="{FF2B5EF4-FFF2-40B4-BE49-F238E27FC236}">
                <a16:creationId xmlns:a16="http://schemas.microsoft.com/office/drawing/2014/main" id="{8531C034-7395-68A6-4C79-D2989CAF0BE2}"/>
              </a:ext>
            </a:extLst>
          </p:cNvPr>
          <p:cNvSpPr/>
          <p:nvPr/>
        </p:nvSpPr>
        <p:spPr>
          <a:xfrm>
            <a:off x="643790" y="2092921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Shape 244">
            <a:extLst>
              <a:ext uri="{FF2B5EF4-FFF2-40B4-BE49-F238E27FC236}">
                <a16:creationId xmlns:a16="http://schemas.microsoft.com/office/drawing/2014/main" id="{192EE707-5E7A-D746-CE57-96CB0AE08EEB}"/>
              </a:ext>
            </a:extLst>
          </p:cNvPr>
          <p:cNvSpPr/>
          <p:nvPr/>
        </p:nvSpPr>
        <p:spPr>
          <a:xfrm>
            <a:off x="1780605" y="2092920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244">
            <a:extLst>
              <a:ext uri="{FF2B5EF4-FFF2-40B4-BE49-F238E27FC236}">
                <a16:creationId xmlns:a16="http://schemas.microsoft.com/office/drawing/2014/main" id="{0270B5D0-376B-C9E7-6F75-6FD148E6F8E6}"/>
              </a:ext>
            </a:extLst>
          </p:cNvPr>
          <p:cNvSpPr/>
          <p:nvPr/>
        </p:nvSpPr>
        <p:spPr>
          <a:xfrm>
            <a:off x="1654785" y="2394083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244">
            <a:extLst>
              <a:ext uri="{FF2B5EF4-FFF2-40B4-BE49-F238E27FC236}">
                <a16:creationId xmlns:a16="http://schemas.microsoft.com/office/drawing/2014/main" id="{7F636342-723A-E749-FD68-0A70104B49D2}"/>
              </a:ext>
            </a:extLst>
          </p:cNvPr>
          <p:cNvSpPr/>
          <p:nvPr/>
        </p:nvSpPr>
        <p:spPr>
          <a:xfrm>
            <a:off x="2791601" y="2092919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 244">
            <a:extLst>
              <a:ext uri="{FF2B5EF4-FFF2-40B4-BE49-F238E27FC236}">
                <a16:creationId xmlns:a16="http://schemas.microsoft.com/office/drawing/2014/main" id="{63B74A54-DAEB-0979-137D-078A19C566A6}"/>
              </a:ext>
            </a:extLst>
          </p:cNvPr>
          <p:cNvSpPr/>
          <p:nvPr/>
        </p:nvSpPr>
        <p:spPr>
          <a:xfrm>
            <a:off x="3914196" y="1980377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244">
            <a:extLst>
              <a:ext uri="{FF2B5EF4-FFF2-40B4-BE49-F238E27FC236}">
                <a16:creationId xmlns:a16="http://schemas.microsoft.com/office/drawing/2014/main" id="{38C3319B-CBF9-7227-C3FB-D4ED2A057FB4}"/>
              </a:ext>
            </a:extLst>
          </p:cNvPr>
          <p:cNvSpPr/>
          <p:nvPr/>
        </p:nvSpPr>
        <p:spPr>
          <a:xfrm>
            <a:off x="3808157" y="2247144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 244">
            <a:extLst>
              <a:ext uri="{FF2B5EF4-FFF2-40B4-BE49-F238E27FC236}">
                <a16:creationId xmlns:a16="http://schemas.microsoft.com/office/drawing/2014/main" id="{2E5C42A7-46FF-4E7F-2522-E81FC76A6100}"/>
              </a:ext>
            </a:extLst>
          </p:cNvPr>
          <p:cNvSpPr/>
          <p:nvPr/>
        </p:nvSpPr>
        <p:spPr>
          <a:xfrm>
            <a:off x="4165835" y="2359685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 244">
            <a:extLst>
              <a:ext uri="{FF2B5EF4-FFF2-40B4-BE49-F238E27FC236}">
                <a16:creationId xmlns:a16="http://schemas.microsoft.com/office/drawing/2014/main" id="{D9FA2BE3-4761-4B3D-E033-21D2A53E8CCA}"/>
              </a:ext>
            </a:extLst>
          </p:cNvPr>
          <p:cNvSpPr/>
          <p:nvPr/>
        </p:nvSpPr>
        <p:spPr>
          <a:xfrm>
            <a:off x="646744" y="2394082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244">
            <a:extLst>
              <a:ext uri="{FF2B5EF4-FFF2-40B4-BE49-F238E27FC236}">
                <a16:creationId xmlns:a16="http://schemas.microsoft.com/office/drawing/2014/main" id="{2FDCA259-2B17-EE39-8165-1642DFF5DE7D}"/>
              </a:ext>
            </a:extLst>
          </p:cNvPr>
          <p:cNvSpPr/>
          <p:nvPr/>
        </p:nvSpPr>
        <p:spPr>
          <a:xfrm>
            <a:off x="1957231" y="2318002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244">
            <a:extLst>
              <a:ext uri="{FF2B5EF4-FFF2-40B4-BE49-F238E27FC236}">
                <a16:creationId xmlns:a16="http://schemas.microsoft.com/office/drawing/2014/main" id="{5D471CBB-8CD3-0D84-72B8-EEE40D811329}"/>
              </a:ext>
            </a:extLst>
          </p:cNvPr>
          <p:cNvSpPr/>
          <p:nvPr/>
        </p:nvSpPr>
        <p:spPr>
          <a:xfrm>
            <a:off x="4279691" y="2117586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Shape 244">
            <a:extLst>
              <a:ext uri="{FF2B5EF4-FFF2-40B4-BE49-F238E27FC236}">
                <a16:creationId xmlns:a16="http://schemas.microsoft.com/office/drawing/2014/main" id="{151B9472-5250-98D7-2EC1-291FE4139AD6}"/>
              </a:ext>
            </a:extLst>
          </p:cNvPr>
          <p:cNvSpPr/>
          <p:nvPr/>
        </p:nvSpPr>
        <p:spPr>
          <a:xfrm>
            <a:off x="5037672" y="2024928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244">
            <a:extLst>
              <a:ext uri="{FF2B5EF4-FFF2-40B4-BE49-F238E27FC236}">
                <a16:creationId xmlns:a16="http://schemas.microsoft.com/office/drawing/2014/main" id="{C084B781-48F2-A611-3710-C017AC82535E}"/>
              </a:ext>
            </a:extLst>
          </p:cNvPr>
          <p:cNvSpPr/>
          <p:nvPr/>
        </p:nvSpPr>
        <p:spPr>
          <a:xfrm>
            <a:off x="5289311" y="2362552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Shape 244">
            <a:extLst>
              <a:ext uri="{FF2B5EF4-FFF2-40B4-BE49-F238E27FC236}">
                <a16:creationId xmlns:a16="http://schemas.microsoft.com/office/drawing/2014/main" id="{54E1DBF6-2BD8-DFC2-65B1-2419BB4812A3}"/>
              </a:ext>
            </a:extLst>
          </p:cNvPr>
          <p:cNvSpPr/>
          <p:nvPr/>
        </p:nvSpPr>
        <p:spPr>
          <a:xfrm>
            <a:off x="6271539" y="2087915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 244">
            <a:extLst>
              <a:ext uri="{FF2B5EF4-FFF2-40B4-BE49-F238E27FC236}">
                <a16:creationId xmlns:a16="http://schemas.microsoft.com/office/drawing/2014/main" id="{95B60DAB-EBE8-A81D-CDC0-0463F8816EE3}"/>
              </a:ext>
            </a:extLst>
          </p:cNvPr>
          <p:cNvSpPr/>
          <p:nvPr/>
        </p:nvSpPr>
        <p:spPr>
          <a:xfrm>
            <a:off x="7352804" y="2129599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244">
            <a:extLst>
              <a:ext uri="{FF2B5EF4-FFF2-40B4-BE49-F238E27FC236}">
                <a16:creationId xmlns:a16="http://schemas.microsoft.com/office/drawing/2014/main" id="{B6F43074-5747-1157-1012-2D50C2408805}"/>
              </a:ext>
            </a:extLst>
          </p:cNvPr>
          <p:cNvSpPr/>
          <p:nvPr/>
        </p:nvSpPr>
        <p:spPr>
          <a:xfrm>
            <a:off x="7607726" y="2024928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244">
            <a:extLst>
              <a:ext uri="{FF2B5EF4-FFF2-40B4-BE49-F238E27FC236}">
                <a16:creationId xmlns:a16="http://schemas.microsoft.com/office/drawing/2014/main" id="{9FB674CF-BD88-B40B-E75E-10D1DF75D931}"/>
              </a:ext>
            </a:extLst>
          </p:cNvPr>
          <p:cNvSpPr/>
          <p:nvPr/>
        </p:nvSpPr>
        <p:spPr>
          <a:xfrm>
            <a:off x="7248341" y="2361409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244">
            <a:extLst>
              <a:ext uri="{FF2B5EF4-FFF2-40B4-BE49-F238E27FC236}">
                <a16:creationId xmlns:a16="http://schemas.microsoft.com/office/drawing/2014/main" id="{6E2E5E47-2CE6-DA08-93D6-15DF04C0422C}"/>
              </a:ext>
            </a:extLst>
          </p:cNvPr>
          <p:cNvSpPr/>
          <p:nvPr/>
        </p:nvSpPr>
        <p:spPr>
          <a:xfrm>
            <a:off x="7642452" y="2338338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244">
            <a:extLst>
              <a:ext uri="{FF2B5EF4-FFF2-40B4-BE49-F238E27FC236}">
                <a16:creationId xmlns:a16="http://schemas.microsoft.com/office/drawing/2014/main" id="{C3CF3E41-4D6A-C0B1-AFF4-8698A44F86CB}"/>
              </a:ext>
            </a:extLst>
          </p:cNvPr>
          <p:cNvSpPr/>
          <p:nvPr/>
        </p:nvSpPr>
        <p:spPr>
          <a:xfrm>
            <a:off x="8361222" y="2072623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244">
            <a:extLst>
              <a:ext uri="{FF2B5EF4-FFF2-40B4-BE49-F238E27FC236}">
                <a16:creationId xmlns:a16="http://schemas.microsoft.com/office/drawing/2014/main" id="{A54DDA50-681E-DCE8-5B0B-7F449DDBB33F}"/>
              </a:ext>
            </a:extLst>
          </p:cNvPr>
          <p:cNvSpPr/>
          <p:nvPr/>
        </p:nvSpPr>
        <p:spPr>
          <a:xfrm>
            <a:off x="8720979" y="2087915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 244">
            <a:extLst>
              <a:ext uri="{FF2B5EF4-FFF2-40B4-BE49-F238E27FC236}">
                <a16:creationId xmlns:a16="http://schemas.microsoft.com/office/drawing/2014/main" id="{41EF589E-CBC4-3790-AED9-258E4C510D2A}"/>
              </a:ext>
            </a:extLst>
          </p:cNvPr>
          <p:cNvSpPr/>
          <p:nvPr/>
        </p:nvSpPr>
        <p:spPr>
          <a:xfrm>
            <a:off x="8595159" y="2396949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hape 244">
            <a:extLst>
              <a:ext uri="{FF2B5EF4-FFF2-40B4-BE49-F238E27FC236}">
                <a16:creationId xmlns:a16="http://schemas.microsoft.com/office/drawing/2014/main" id="{83CA0C09-02A0-A656-BF56-12B00F97286B}"/>
              </a:ext>
            </a:extLst>
          </p:cNvPr>
          <p:cNvSpPr/>
          <p:nvPr/>
        </p:nvSpPr>
        <p:spPr>
          <a:xfrm>
            <a:off x="8336745" y="2338338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4" name="Shape 244">
            <a:extLst>
              <a:ext uri="{FF2B5EF4-FFF2-40B4-BE49-F238E27FC236}">
                <a16:creationId xmlns:a16="http://schemas.microsoft.com/office/drawing/2014/main" id="{E2AE6E72-ED0B-B7E0-AC37-1279075E99AA}"/>
              </a:ext>
            </a:extLst>
          </p:cNvPr>
          <p:cNvSpPr/>
          <p:nvPr/>
        </p:nvSpPr>
        <p:spPr>
          <a:xfrm>
            <a:off x="8854213" y="2312221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5" name="Shape 244">
            <a:extLst>
              <a:ext uri="{FF2B5EF4-FFF2-40B4-BE49-F238E27FC236}">
                <a16:creationId xmlns:a16="http://schemas.microsoft.com/office/drawing/2014/main" id="{63B6F8F4-DC6C-28BD-2C92-24667B7C7F25}"/>
              </a:ext>
            </a:extLst>
          </p:cNvPr>
          <p:cNvSpPr/>
          <p:nvPr/>
        </p:nvSpPr>
        <p:spPr>
          <a:xfrm>
            <a:off x="6445262" y="2297706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6" name="Shape 244">
            <a:extLst>
              <a:ext uri="{FF2B5EF4-FFF2-40B4-BE49-F238E27FC236}">
                <a16:creationId xmlns:a16="http://schemas.microsoft.com/office/drawing/2014/main" id="{50A36A8D-004F-3356-64ED-56F30E34643C}"/>
              </a:ext>
            </a:extLst>
          </p:cNvPr>
          <p:cNvSpPr/>
          <p:nvPr/>
        </p:nvSpPr>
        <p:spPr>
          <a:xfrm>
            <a:off x="9697656" y="2113255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7" name="Shape 244">
            <a:extLst>
              <a:ext uri="{FF2B5EF4-FFF2-40B4-BE49-F238E27FC236}">
                <a16:creationId xmlns:a16="http://schemas.microsoft.com/office/drawing/2014/main" id="{484C5F18-7FA2-4CE7-37DC-18309AA87FE9}"/>
              </a:ext>
            </a:extLst>
          </p:cNvPr>
          <p:cNvSpPr/>
          <p:nvPr/>
        </p:nvSpPr>
        <p:spPr>
          <a:xfrm>
            <a:off x="9565061" y="2375806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9" name="Shape 244">
            <a:extLst>
              <a:ext uri="{FF2B5EF4-FFF2-40B4-BE49-F238E27FC236}">
                <a16:creationId xmlns:a16="http://schemas.microsoft.com/office/drawing/2014/main" id="{08F209D0-51C6-62BD-7D01-77D01370A40F}"/>
              </a:ext>
            </a:extLst>
          </p:cNvPr>
          <p:cNvSpPr/>
          <p:nvPr/>
        </p:nvSpPr>
        <p:spPr>
          <a:xfrm>
            <a:off x="9870072" y="2338338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0" name="Shape 244">
            <a:extLst>
              <a:ext uri="{FF2B5EF4-FFF2-40B4-BE49-F238E27FC236}">
                <a16:creationId xmlns:a16="http://schemas.microsoft.com/office/drawing/2014/main" id="{5D418894-93D9-F860-5687-D1B609C763A4}"/>
              </a:ext>
            </a:extLst>
          </p:cNvPr>
          <p:cNvSpPr/>
          <p:nvPr/>
        </p:nvSpPr>
        <p:spPr>
          <a:xfrm>
            <a:off x="10839335" y="2200456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1" name="Shape 244">
            <a:extLst>
              <a:ext uri="{FF2B5EF4-FFF2-40B4-BE49-F238E27FC236}">
                <a16:creationId xmlns:a16="http://schemas.microsoft.com/office/drawing/2014/main" id="{DF82414F-FEB7-82B0-3C5B-6DD26E0A49B0}"/>
              </a:ext>
            </a:extLst>
          </p:cNvPr>
          <p:cNvSpPr/>
          <p:nvPr/>
        </p:nvSpPr>
        <p:spPr>
          <a:xfrm>
            <a:off x="10669111" y="2003580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2" name="Shape 244">
            <a:extLst>
              <a:ext uri="{FF2B5EF4-FFF2-40B4-BE49-F238E27FC236}">
                <a16:creationId xmlns:a16="http://schemas.microsoft.com/office/drawing/2014/main" id="{E1BDB44A-57F9-82B5-2D25-F47A44CF4F81}"/>
              </a:ext>
            </a:extLst>
          </p:cNvPr>
          <p:cNvSpPr/>
          <p:nvPr/>
        </p:nvSpPr>
        <p:spPr>
          <a:xfrm>
            <a:off x="11132703" y="2112360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3" name="Shape 244">
            <a:extLst>
              <a:ext uri="{FF2B5EF4-FFF2-40B4-BE49-F238E27FC236}">
                <a16:creationId xmlns:a16="http://schemas.microsoft.com/office/drawing/2014/main" id="{DAA35617-B40B-2BD4-E830-7B3A8FDFC784}"/>
              </a:ext>
            </a:extLst>
          </p:cNvPr>
          <p:cNvSpPr/>
          <p:nvPr/>
        </p:nvSpPr>
        <p:spPr>
          <a:xfrm>
            <a:off x="10913975" y="2514872"/>
            <a:ext cx="251639" cy="225083"/>
          </a:xfrm>
          <a:prstGeom prst="ellipse">
            <a:avLst/>
          </a:prstGeom>
          <a:solidFill>
            <a:srgbClr val="002060"/>
          </a:solidFill>
          <a:ln w="15875" cap="rnd">
            <a:solidFill>
              <a:srgbClr val="00206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4" name="TextBox 44">
            <a:extLst>
              <a:ext uri="{FF2B5EF4-FFF2-40B4-BE49-F238E27FC236}">
                <a16:creationId xmlns:a16="http://schemas.microsoft.com/office/drawing/2014/main" id="{0713954A-3CE2-B054-9B1D-9E92B37CA26D}"/>
              </a:ext>
            </a:extLst>
          </p:cNvPr>
          <p:cNvSpPr txBox="1"/>
          <p:nvPr/>
        </p:nvSpPr>
        <p:spPr>
          <a:xfrm>
            <a:off x="4699137" y="1277529"/>
            <a:ext cx="316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Number of events = 10</a:t>
            </a:r>
          </a:p>
        </p:txBody>
      </p:sp>
      <p:cxnSp>
        <p:nvCxnSpPr>
          <p:cNvPr id="1035" name="Straight Connector 46">
            <a:extLst>
              <a:ext uri="{FF2B5EF4-FFF2-40B4-BE49-F238E27FC236}">
                <a16:creationId xmlns:a16="http://schemas.microsoft.com/office/drawing/2014/main" id="{FEBD6FDC-0ABC-611E-447B-5C496CCDDBB6}"/>
              </a:ext>
            </a:extLst>
          </p:cNvPr>
          <p:cNvCxnSpPr/>
          <p:nvPr/>
        </p:nvCxnSpPr>
        <p:spPr>
          <a:xfrm flipV="1">
            <a:off x="284979" y="1826151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47">
            <a:extLst>
              <a:ext uri="{FF2B5EF4-FFF2-40B4-BE49-F238E27FC236}">
                <a16:creationId xmlns:a16="http://schemas.microsoft.com/office/drawing/2014/main" id="{9CBFC32A-09A1-569A-490C-10D4EE0886E1}"/>
              </a:ext>
            </a:extLst>
          </p:cNvPr>
          <p:cNvCxnSpPr/>
          <p:nvPr/>
        </p:nvCxnSpPr>
        <p:spPr>
          <a:xfrm flipV="1">
            <a:off x="1319256" y="1805853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48">
            <a:extLst>
              <a:ext uri="{FF2B5EF4-FFF2-40B4-BE49-F238E27FC236}">
                <a16:creationId xmlns:a16="http://schemas.microsoft.com/office/drawing/2014/main" id="{993E74FB-19BF-997C-9DE0-106A50B3769D}"/>
              </a:ext>
            </a:extLst>
          </p:cNvPr>
          <p:cNvCxnSpPr/>
          <p:nvPr/>
        </p:nvCxnSpPr>
        <p:spPr>
          <a:xfrm flipV="1">
            <a:off x="2412232" y="1733048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49">
            <a:extLst>
              <a:ext uri="{FF2B5EF4-FFF2-40B4-BE49-F238E27FC236}">
                <a16:creationId xmlns:a16="http://schemas.microsoft.com/office/drawing/2014/main" id="{AE460E58-6478-046F-FB00-B30C90EC1E5F}"/>
              </a:ext>
            </a:extLst>
          </p:cNvPr>
          <p:cNvCxnSpPr/>
          <p:nvPr/>
        </p:nvCxnSpPr>
        <p:spPr>
          <a:xfrm flipV="1">
            <a:off x="3442701" y="1805853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50">
            <a:extLst>
              <a:ext uri="{FF2B5EF4-FFF2-40B4-BE49-F238E27FC236}">
                <a16:creationId xmlns:a16="http://schemas.microsoft.com/office/drawing/2014/main" id="{E443002A-055F-52B0-7923-3634C53AF03F}"/>
              </a:ext>
            </a:extLst>
          </p:cNvPr>
          <p:cNvCxnSpPr/>
          <p:nvPr/>
        </p:nvCxnSpPr>
        <p:spPr>
          <a:xfrm flipV="1">
            <a:off x="4674882" y="1862829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51">
            <a:extLst>
              <a:ext uri="{FF2B5EF4-FFF2-40B4-BE49-F238E27FC236}">
                <a16:creationId xmlns:a16="http://schemas.microsoft.com/office/drawing/2014/main" id="{4A69E9B0-D6EE-5E53-0978-15D186649CF8}"/>
              </a:ext>
            </a:extLst>
          </p:cNvPr>
          <p:cNvCxnSpPr/>
          <p:nvPr/>
        </p:nvCxnSpPr>
        <p:spPr>
          <a:xfrm flipV="1">
            <a:off x="5958859" y="1809038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52">
            <a:extLst>
              <a:ext uri="{FF2B5EF4-FFF2-40B4-BE49-F238E27FC236}">
                <a16:creationId xmlns:a16="http://schemas.microsoft.com/office/drawing/2014/main" id="{DA5ABF83-CB2C-F5B9-BD3A-22016EDBFDE9}"/>
              </a:ext>
            </a:extLst>
          </p:cNvPr>
          <p:cNvCxnSpPr/>
          <p:nvPr/>
        </p:nvCxnSpPr>
        <p:spPr>
          <a:xfrm flipV="1">
            <a:off x="7040772" y="1803002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53">
            <a:extLst>
              <a:ext uri="{FF2B5EF4-FFF2-40B4-BE49-F238E27FC236}">
                <a16:creationId xmlns:a16="http://schemas.microsoft.com/office/drawing/2014/main" id="{6FFD4FF0-0B5D-7FCD-D3E3-E5A4D3329975}"/>
              </a:ext>
            </a:extLst>
          </p:cNvPr>
          <p:cNvCxnSpPr/>
          <p:nvPr/>
        </p:nvCxnSpPr>
        <p:spPr>
          <a:xfrm flipV="1">
            <a:off x="8152570" y="1733048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54">
            <a:extLst>
              <a:ext uri="{FF2B5EF4-FFF2-40B4-BE49-F238E27FC236}">
                <a16:creationId xmlns:a16="http://schemas.microsoft.com/office/drawing/2014/main" id="{E117C47F-6B98-25EB-813C-BA65E2CCDD04}"/>
              </a:ext>
            </a:extLst>
          </p:cNvPr>
          <p:cNvCxnSpPr/>
          <p:nvPr/>
        </p:nvCxnSpPr>
        <p:spPr>
          <a:xfrm flipV="1">
            <a:off x="9277760" y="1756249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55">
            <a:extLst>
              <a:ext uri="{FF2B5EF4-FFF2-40B4-BE49-F238E27FC236}">
                <a16:creationId xmlns:a16="http://schemas.microsoft.com/office/drawing/2014/main" id="{F72FCA64-3B19-C295-EB35-AD8795372132}"/>
              </a:ext>
            </a:extLst>
          </p:cNvPr>
          <p:cNvCxnSpPr/>
          <p:nvPr/>
        </p:nvCxnSpPr>
        <p:spPr>
          <a:xfrm flipV="1">
            <a:off x="10415220" y="1733048"/>
            <a:ext cx="1136815" cy="9837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5" name="Chart 58">
            <a:extLst>
              <a:ext uri="{FF2B5EF4-FFF2-40B4-BE49-F238E27FC236}">
                <a16:creationId xmlns:a16="http://schemas.microsoft.com/office/drawing/2014/main" id="{899646D5-A658-1BD1-28EA-1590CB874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09834"/>
              </p:ext>
            </p:extLst>
          </p:nvPr>
        </p:nvGraphicFramePr>
        <p:xfrm>
          <a:off x="5643716" y="3150544"/>
          <a:ext cx="5908319" cy="356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46" name="TextBox 59">
            <a:extLst>
              <a:ext uri="{FF2B5EF4-FFF2-40B4-BE49-F238E27FC236}">
                <a16:creationId xmlns:a16="http://schemas.microsoft.com/office/drawing/2014/main" id="{AFF8C650-8864-B33F-4D49-DF84F0907960}"/>
              </a:ext>
            </a:extLst>
          </p:cNvPr>
          <p:cNvSpPr txBox="1"/>
          <p:nvPr/>
        </p:nvSpPr>
        <p:spPr>
          <a:xfrm>
            <a:off x="284979" y="3812317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 number of ionizations = </a:t>
            </a:r>
          </a:p>
          <a:p>
            <a:r>
              <a:rPr lang="en-US" sz="2400" dirty="0"/>
              <a:t>          =(2+3+1+4+2+2+4+5+3+4)/10 = 3 </a:t>
            </a:r>
          </a:p>
        </p:txBody>
      </p:sp>
    </p:spTree>
    <p:extLst>
      <p:ext uri="{BB962C8B-B14F-4D97-AF65-F5344CB8AC3E}">
        <p14:creationId xmlns:p14="http://schemas.microsoft.com/office/powerpoint/2010/main" val="3958136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at the </a:t>
            </a:r>
            <a:br>
              <a:rPr lang="it-IT" dirty="0"/>
            </a:br>
            <a:r>
              <a:rPr lang="it-IT" dirty="0" err="1"/>
              <a:t>subcellular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?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>
                <a:latin typeface="+mj-lt"/>
              </a:rPr>
              <a:pPr/>
              <a:t>43</a:t>
            </a:fld>
            <a:endParaRPr lang="en-US" dirty="0">
              <a:latin typeface="+mj-lt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D353202-2846-CB5A-5394-6758470DAF11}"/>
              </a:ext>
            </a:extLst>
          </p:cNvPr>
          <p:cNvGrpSpPr/>
          <p:nvPr/>
        </p:nvGrpSpPr>
        <p:grpSpPr>
          <a:xfrm>
            <a:off x="1045391" y="3221117"/>
            <a:ext cx="3203117" cy="991685"/>
            <a:chOff x="1045391" y="3221117"/>
            <a:chExt cx="3203117" cy="991685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59316247-6A7D-7610-1612-8E70A9E147CC}"/>
                </a:ext>
              </a:extLst>
            </p:cNvPr>
            <p:cNvGrpSpPr/>
            <p:nvPr/>
          </p:nvGrpSpPr>
          <p:grpSpPr>
            <a:xfrm>
              <a:off x="1045391" y="3589552"/>
              <a:ext cx="3203117" cy="623250"/>
              <a:chOff x="1045391" y="3589552"/>
              <a:chExt cx="3203117" cy="623250"/>
            </a:xfrm>
          </p:grpSpPr>
          <p:sp>
            <p:nvSpPr>
              <p:cNvPr id="23" name="Oval 58">
                <a:extLst>
                  <a:ext uri="{FF2B5EF4-FFF2-40B4-BE49-F238E27FC236}">
                    <a16:creationId xmlns:a16="http://schemas.microsoft.com/office/drawing/2014/main" id="{68ED43BA-5704-B97B-F66E-0CB4154E103A}"/>
                  </a:ext>
                </a:extLst>
              </p:cNvPr>
              <p:cNvSpPr/>
              <p:nvPr/>
            </p:nvSpPr>
            <p:spPr>
              <a:xfrm>
                <a:off x="2520950" y="3867150"/>
                <a:ext cx="252000" cy="252000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oup 5120">
                <a:extLst>
                  <a:ext uri="{FF2B5EF4-FFF2-40B4-BE49-F238E27FC236}">
                    <a16:creationId xmlns:a16="http://schemas.microsoft.com/office/drawing/2014/main" id="{4E6C4DBD-CC58-B112-F1D0-9603C6295942}"/>
                  </a:ext>
                </a:extLst>
              </p:cNvPr>
              <p:cNvGrpSpPr/>
              <p:nvPr/>
            </p:nvGrpSpPr>
            <p:grpSpPr>
              <a:xfrm>
                <a:off x="1045391" y="3589552"/>
                <a:ext cx="3203117" cy="623250"/>
                <a:chOff x="1045391" y="3589552"/>
                <a:chExt cx="3203117" cy="623250"/>
              </a:xfrm>
            </p:grpSpPr>
            <p:grpSp>
              <p:nvGrpSpPr>
                <p:cNvPr id="29" name="Gruppo 54">
                  <a:extLst>
                    <a:ext uri="{FF2B5EF4-FFF2-40B4-BE49-F238E27FC236}">
                      <a16:creationId xmlns:a16="http://schemas.microsoft.com/office/drawing/2014/main" id="{63FB4175-EDE9-E534-010D-AEE9EF7BF53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045391" y="3774435"/>
                  <a:ext cx="3203117" cy="438367"/>
                  <a:chOff x="6161874" y="3411737"/>
                  <a:chExt cx="6406233" cy="876733"/>
                </a:xfrm>
              </p:grpSpPr>
              <p:pic>
                <p:nvPicPr>
                  <p:cNvPr id="34" name="Immagine 52">
                    <a:extLst>
                      <a:ext uri="{FF2B5EF4-FFF2-40B4-BE49-F238E27FC236}">
                        <a16:creationId xmlns:a16="http://schemas.microsoft.com/office/drawing/2014/main" id="{FBC2D7F0-D0F0-7CBC-26E4-916298F2A7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b="7215"/>
                  <a:stretch/>
                </p:blipFill>
                <p:spPr>
                  <a:xfrm rot="5400000">
                    <a:off x="8948115" y="668479"/>
                    <a:ext cx="876733" cy="6363250"/>
                  </a:xfrm>
                  <a:prstGeom prst="rect">
                    <a:avLst/>
                  </a:prstGeom>
                </p:spPr>
              </p:pic>
              <p:cxnSp>
                <p:nvCxnSpPr>
                  <p:cNvPr id="35" name="Connettore 2 47">
                    <a:extLst>
                      <a:ext uri="{FF2B5EF4-FFF2-40B4-BE49-F238E27FC236}">
                        <a16:creationId xmlns:a16="http://schemas.microsoft.com/office/drawing/2014/main" id="{17887FFC-AEFC-CAF0-3C5F-2F6841D8AA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61874" y="3838165"/>
                    <a:ext cx="5903999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FF0000"/>
                    </a:solidFill>
                    <a:prstDash val="solid"/>
                    <a:miter lim="800000"/>
                    <a:headEnd type="none" w="lg" len="lg"/>
                    <a:tailEnd type="triangle" w="lg" len="lg"/>
                  </a:ln>
                  <a:effectLst/>
                </p:spPr>
              </p:cxnSp>
            </p:grpSp>
            <p:grpSp>
              <p:nvGrpSpPr>
                <p:cNvPr id="30" name="Group 5122">
                  <a:extLst>
                    <a:ext uri="{FF2B5EF4-FFF2-40B4-BE49-F238E27FC236}">
                      <a16:creationId xmlns:a16="http://schemas.microsoft.com/office/drawing/2014/main" id="{C5970081-7FA2-BF23-08B5-07C7C4B831F6}"/>
                    </a:ext>
                  </a:extLst>
                </p:cNvPr>
                <p:cNvGrpSpPr/>
                <p:nvPr/>
              </p:nvGrpSpPr>
              <p:grpSpPr>
                <a:xfrm>
                  <a:off x="2517040" y="3589552"/>
                  <a:ext cx="252000" cy="403598"/>
                  <a:chOff x="2517040" y="3589552"/>
                  <a:chExt cx="252000" cy="403598"/>
                </a:xfrm>
              </p:grpSpPr>
              <p:cxnSp>
                <p:nvCxnSpPr>
                  <p:cNvPr id="31" name="Straight Arrow Connector 5123">
                    <a:extLst>
                      <a:ext uri="{FF2B5EF4-FFF2-40B4-BE49-F238E27FC236}">
                        <a16:creationId xmlns:a16="http://schemas.microsoft.com/office/drawing/2014/main" id="{1C06CF5A-7F5A-D383-6FD0-5500A36A31CC}"/>
                      </a:ext>
                    </a:extLst>
                  </p:cNvPr>
                  <p:cNvCxnSpPr/>
                  <p:nvPr/>
                </p:nvCxnSpPr>
                <p:spPr>
                  <a:xfrm>
                    <a:off x="2517040" y="3636807"/>
                    <a:ext cx="252000" cy="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32" name="Straight Connector 5124">
                    <a:extLst>
                      <a:ext uri="{FF2B5EF4-FFF2-40B4-BE49-F238E27FC236}">
                        <a16:creationId xmlns:a16="http://schemas.microsoft.com/office/drawing/2014/main" id="{24B0E14C-25F7-13D4-BB25-023C8ECF7E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517040" y="3589552"/>
                    <a:ext cx="0" cy="403598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" name="Straight Connector 5125">
                    <a:extLst>
                      <a:ext uri="{FF2B5EF4-FFF2-40B4-BE49-F238E27FC236}">
                        <a16:creationId xmlns:a16="http://schemas.microsoft.com/office/drawing/2014/main" id="{408A253D-8104-A4D4-9E83-81489F36C65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69040" y="3589552"/>
                    <a:ext cx="0" cy="403598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5119">
                  <a:extLst>
                    <a:ext uri="{FF2B5EF4-FFF2-40B4-BE49-F238E27FC236}">
                      <a16:creationId xmlns:a16="http://schemas.microsoft.com/office/drawing/2014/main" id="{B10ABFCE-CCEF-C35B-25F7-1B9AF6BDF8B9}"/>
                    </a:ext>
                  </a:extLst>
                </p:cNvPr>
                <p:cNvSpPr txBox="1"/>
                <p:nvPr/>
              </p:nvSpPr>
              <p:spPr>
                <a:xfrm>
                  <a:off x="2390776" y="3221117"/>
                  <a:ext cx="50452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it-IT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𝑏𝑖𝑜</m:t>
                            </m:r>
                          </m:sub>
                        </m:sSub>
                      </m:oMath>
                    </m:oMathPara>
                  </a14:m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5" name="TextBox 5119">
                  <a:extLst>
                    <a:ext uri="{FF2B5EF4-FFF2-40B4-BE49-F238E27FC236}">
                      <a16:creationId xmlns:a16="http://schemas.microsoft.com/office/drawing/2014/main" id="{FCCF1046-B231-6CE0-47B3-997F74C93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776" y="3221117"/>
                  <a:ext cx="504527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9639" b="-163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Arrow: Curved Up 5">
            <a:extLst>
              <a:ext uri="{FF2B5EF4-FFF2-40B4-BE49-F238E27FC236}">
                <a16:creationId xmlns:a16="http://schemas.microsoft.com/office/drawing/2014/main" id="{9B5E60FE-4ACF-8598-2801-70AEA30F7091}"/>
              </a:ext>
            </a:extLst>
          </p:cNvPr>
          <p:cNvSpPr/>
          <p:nvPr/>
        </p:nvSpPr>
        <p:spPr>
          <a:xfrm>
            <a:off x="2639278" y="4117718"/>
            <a:ext cx="7025123" cy="1182319"/>
          </a:xfrm>
          <a:prstGeom prst="curvedUpArrow">
            <a:avLst>
              <a:gd name="adj1" fmla="val 0"/>
              <a:gd name="adj2" fmla="val 58893"/>
              <a:gd name="adj3" fmla="val 20883"/>
            </a:avLst>
          </a:prstGeom>
          <a:solidFill>
            <a:srgbClr val="B0151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7828501-23C1-CBE3-10CD-49CA6D54697A}"/>
              </a:ext>
            </a:extLst>
          </p:cNvPr>
          <p:cNvGrpSpPr/>
          <p:nvPr/>
        </p:nvGrpSpPr>
        <p:grpSpPr>
          <a:xfrm>
            <a:off x="7141662" y="1840020"/>
            <a:ext cx="5113962" cy="3398436"/>
            <a:chOff x="7141662" y="1840020"/>
            <a:chExt cx="5113962" cy="3398436"/>
          </a:xfrm>
        </p:grpSpPr>
        <p:grpSp>
          <p:nvGrpSpPr>
            <p:cNvPr id="37" name="Group 5140">
              <a:extLst>
                <a:ext uri="{FF2B5EF4-FFF2-40B4-BE49-F238E27FC236}">
                  <a16:creationId xmlns:a16="http://schemas.microsoft.com/office/drawing/2014/main" id="{2AD6C01E-C9C4-07DB-148A-A6CAA3ED4C48}"/>
                </a:ext>
              </a:extLst>
            </p:cNvPr>
            <p:cNvGrpSpPr/>
            <p:nvPr/>
          </p:nvGrpSpPr>
          <p:grpSpPr>
            <a:xfrm>
              <a:off x="7141662" y="2718456"/>
              <a:ext cx="4932083" cy="2520000"/>
              <a:chOff x="7141662" y="2718456"/>
              <a:chExt cx="4932083" cy="2520000"/>
            </a:xfrm>
          </p:grpSpPr>
          <p:sp>
            <p:nvSpPr>
              <p:cNvPr id="38" name="Oval 59">
                <a:extLst>
                  <a:ext uri="{FF2B5EF4-FFF2-40B4-BE49-F238E27FC236}">
                    <a16:creationId xmlns:a16="http://schemas.microsoft.com/office/drawing/2014/main" id="{D6A0291C-820A-946A-B396-0D7B2B7ECF34}"/>
                  </a:ext>
                </a:extLst>
              </p:cNvPr>
              <p:cNvSpPr/>
              <p:nvPr/>
            </p:nvSpPr>
            <p:spPr>
              <a:xfrm>
                <a:off x="8051049" y="2718456"/>
                <a:ext cx="2520000" cy="2520000"/>
              </a:xfrm>
              <a:prstGeom prst="ellipse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" name="Connettore 2 47">
                <a:extLst>
                  <a:ext uri="{FF2B5EF4-FFF2-40B4-BE49-F238E27FC236}">
                    <a16:creationId xmlns:a16="http://schemas.microsoft.com/office/drawing/2014/main" id="{288DAFB9-2074-F939-1793-51B3899ECF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1662" y="3982733"/>
                <a:ext cx="4932083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none" w="lg" len="lg"/>
                <a:tailEnd type="triangle" w="lg" len="lg"/>
              </a:ln>
              <a:effectLst/>
            </p:spPr>
          </p:cxnSp>
        </p:grpSp>
        <p:grpSp>
          <p:nvGrpSpPr>
            <p:cNvPr id="41" name="Group 5129">
              <a:extLst>
                <a:ext uri="{FF2B5EF4-FFF2-40B4-BE49-F238E27FC236}">
                  <a16:creationId xmlns:a16="http://schemas.microsoft.com/office/drawing/2014/main" id="{48D2AC53-FB01-6081-C135-FDF36642B950}"/>
                </a:ext>
              </a:extLst>
            </p:cNvPr>
            <p:cNvGrpSpPr/>
            <p:nvPr/>
          </p:nvGrpSpPr>
          <p:grpSpPr>
            <a:xfrm>
              <a:off x="7172890" y="2491643"/>
              <a:ext cx="5082734" cy="2669400"/>
              <a:chOff x="7172890" y="2491643"/>
              <a:chExt cx="5082734" cy="2669400"/>
            </a:xfrm>
          </p:grpSpPr>
          <p:pic>
            <p:nvPicPr>
              <p:cNvPr id="47" name="Immagine 52">
                <a:extLst>
                  <a:ext uri="{FF2B5EF4-FFF2-40B4-BE49-F238E27FC236}">
                    <a16:creationId xmlns:a16="http://schemas.microsoft.com/office/drawing/2014/main" id="{0DCEA560-8DF6-6942-7A74-0DAD12F2D3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7005" b="7215"/>
              <a:stretch/>
            </p:blipFill>
            <p:spPr>
              <a:xfrm rot="5400000">
                <a:off x="7395701" y="3551624"/>
                <a:ext cx="438367" cy="883989"/>
              </a:xfrm>
              <a:prstGeom prst="rect">
                <a:avLst/>
              </a:prstGeom>
            </p:spPr>
          </p:pic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59C7A03A-37D1-0D44-088D-9A92022B9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0873"/>
              <a:stretch/>
            </p:blipFill>
            <p:spPr>
              <a:xfrm rot="5400000">
                <a:off x="11194153" y="3151331"/>
                <a:ext cx="438367" cy="1684575"/>
              </a:xfrm>
              <a:prstGeom prst="rect">
                <a:avLst/>
              </a:prstGeom>
            </p:spPr>
          </p:pic>
          <p:pic>
            <p:nvPicPr>
              <p:cNvPr id="49" name="Picture 5137">
                <a:extLst>
                  <a:ext uri="{FF2B5EF4-FFF2-40B4-BE49-F238E27FC236}">
                    <a16:creationId xmlns:a16="http://schemas.microsoft.com/office/drawing/2014/main" id="{0D9E6256-58D0-568B-5B3C-A4AED0F64D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282"/>
              <a:stretch/>
            </p:blipFill>
            <p:spPr>
              <a:xfrm rot="5400000">
                <a:off x="8134897" y="2607741"/>
                <a:ext cx="2421074" cy="2685530"/>
              </a:xfrm>
              <a:prstGeom prst="rect">
                <a:avLst/>
              </a:prstGeom>
            </p:spPr>
          </p:pic>
          <p:pic>
            <p:nvPicPr>
              <p:cNvPr id="50" name="Picture 5138">
                <a:extLst>
                  <a:ext uri="{FF2B5EF4-FFF2-40B4-BE49-F238E27FC236}">
                    <a16:creationId xmlns:a16="http://schemas.microsoft.com/office/drawing/2014/main" id="{50FAE5F1-9EF1-E46B-DDF4-04399E46E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0028" b="30282"/>
              <a:stretch/>
            </p:blipFill>
            <p:spPr>
              <a:xfrm rot="5400000">
                <a:off x="8827166" y="1632761"/>
                <a:ext cx="967765" cy="2685530"/>
              </a:xfrm>
              <a:prstGeom prst="rect">
                <a:avLst/>
              </a:prstGeom>
            </p:spPr>
          </p:pic>
        </p:grpSp>
        <p:grpSp>
          <p:nvGrpSpPr>
            <p:cNvPr id="42" name="Group 5130">
              <a:extLst>
                <a:ext uri="{FF2B5EF4-FFF2-40B4-BE49-F238E27FC236}">
                  <a16:creationId xmlns:a16="http://schemas.microsoft.com/office/drawing/2014/main" id="{9B58A3AE-2BDA-51D9-C1BC-721FFE5F5C69}"/>
                </a:ext>
              </a:extLst>
            </p:cNvPr>
            <p:cNvGrpSpPr/>
            <p:nvPr/>
          </p:nvGrpSpPr>
          <p:grpSpPr>
            <a:xfrm>
              <a:off x="8051049" y="1840020"/>
              <a:ext cx="2520000" cy="2145171"/>
              <a:chOff x="8051049" y="1840020"/>
              <a:chExt cx="2520000" cy="21451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5131">
                    <a:extLst>
                      <a:ext uri="{FF2B5EF4-FFF2-40B4-BE49-F238E27FC236}">
                        <a16:creationId xmlns:a16="http://schemas.microsoft.com/office/drawing/2014/main" id="{EBF5F1B9-7819-3FB7-E630-B7405A22B476}"/>
                      </a:ext>
                    </a:extLst>
                  </p:cNvPr>
                  <p:cNvSpPr txBox="1"/>
                  <p:nvPr/>
                </p:nvSpPr>
                <p:spPr>
                  <a:xfrm>
                    <a:off x="8957326" y="1840020"/>
                    <a:ext cx="504527" cy="39190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it-IT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it-IT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48" name="TextBox 5131">
                    <a:extLst>
                      <a:ext uri="{FF2B5EF4-FFF2-40B4-BE49-F238E27FC236}">
                        <a16:creationId xmlns:a16="http://schemas.microsoft.com/office/drawing/2014/main" id="{79896045-C878-E81E-304B-0E2E71B673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7326" y="1840020"/>
                    <a:ext cx="504527" cy="3919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4458" b="-625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Connector 5132">
                <a:extLst>
                  <a:ext uri="{FF2B5EF4-FFF2-40B4-BE49-F238E27FC236}">
                    <a16:creationId xmlns:a16="http://schemas.microsoft.com/office/drawing/2014/main" id="{8F47D34D-C2E9-6206-F2B5-B9A5058DD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1049" y="2266607"/>
                <a:ext cx="0" cy="1718584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5133">
                <a:extLst>
                  <a:ext uri="{FF2B5EF4-FFF2-40B4-BE49-F238E27FC236}">
                    <a16:creationId xmlns:a16="http://schemas.microsoft.com/office/drawing/2014/main" id="{24E98526-4BAF-C23C-B5FA-7BA8AFF88A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71049" y="2266607"/>
                <a:ext cx="0" cy="1718584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Straight Arrow Connector 5134">
                <a:extLst>
                  <a:ext uri="{FF2B5EF4-FFF2-40B4-BE49-F238E27FC236}">
                    <a16:creationId xmlns:a16="http://schemas.microsoft.com/office/drawing/2014/main" id="{B1570057-0F75-6124-2481-4313BB1D2BAB}"/>
                  </a:ext>
                </a:extLst>
              </p:cNvPr>
              <p:cNvCxnSpPr/>
              <p:nvPr/>
            </p:nvCxnSpPr>
            <p:spPr>
              <a:xfrm>
                <a:off x="8051049" y="2342535"/>
                <a:ext cx="252000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</p:grpSp>
      <p:pic>
        <p:nvPicPr>
          <p:cNvPr id="1028" name="Picture 4" descr="Doodle con lente d'ingrandimento. Un disegno: immagine vettoriale stock  (royalty free) 476781016 | Shutterstock">
            <a:extLst>
              <a:ext uri="{FF2B5EF4-FFF2-40B4-BE49-F238E27FC236}">
                <a16:creationId xmlns:a16="http://schemas.microsoft.com/office/drawing/2014/main" id="{FF90CD5E-9060-E606-6021-635E8B90C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1"/>
          <a:stretch/>
        </p:blipFill>
        <p:spPr bwMode="auto">
          <a:xfrm rot="5232672">
            <a:off x="400525" y="2342887"/>
            <a:ext cx="3570859" cy="33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8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Detector </a:t>
            </a:r>
            <a:r>
              <a:rPr lang="it-IT" dirty="0" err="1"/>
              <a:t>development</a:t>
            </a:r>
            <a:r>
              <a:rPr lang="it-IT" dirty="0"/>
              <a:t> @lnl – </a:t>
            </a:r>
            <a:r>
              <a:rPr lang="it-IT" dirty="0" err="1"/>
              <a:t>infn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>
                <a:latin typeface="+mj-lt"/>
              </a:rPr>
              <a:pPr/>
              <a:t>44</a:t>
            </a:fld>
            <a:endParaRPr lang="en-US" dirty="0"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E70FBF-5369-9AE2-1324-6B858BFE305E}"/>
              </a:ext>
            </a:extLst>
          </p:cNvPr>
          <p:cNvSpPr txBox="1"/>
          <p:nvPr/>
        </p:nvSpPr>
        <p:spPr>
          <a:xfrm>
            <a:off x="3785742" y="1565207"/>
            <a:ext cx="8364269" cy="46166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Assembly and tests in ionizing radiation fields</a:t>
            </a:r>
            <a:endParaRPr kumimoji="0" lang="it-IT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CasellaDiTesto 33">
            <a:extLst>
              <a:ext uri="{FF2B5EF4-FFF2-40B4-BE49-F238E27FC236}">
                <a16:creationId xmlns:a16="http://schemas.microsoft.com/office/drawing/2014/main" id="{69D6D16C-5A0E-0EB9-5F5B-5FCF8AB242B7}"/>
              </a:ext>
            </a:extLst>
          </p:cNvPr>
          <p:cNvSpPr txBox="1"/>
          <p:nvPr/>
        </p:nvSpPr>
        <p:spPr>
          <a:xfrm>
            <a:off x="137584" y="5395761"/>
            <a:ext cx="3528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chemeClr val="accent5"/>
                </a:solidFill>
                <a:latin typeface="+mj-lt"/>
              </a:rPr>
              <a:t>Technical office and </a:t>
            </a:r>
            <a:r>
              <a:rPr lang="it-IT" sz="2400" dirty="0" err="1">
                <a:solidFill>
                  <a:schemeClr val="accent5"/>
                </a:solidFill>
                <a:latin typeface="+mj-lt"/>
              </a:rPr>
              <a:t>mechanical</a:t>
            </a:r>
            <a:r>
              <a:rPr lang="it-IT" sz="2400" dirty="0">
                <a:solidFill>
                  <a:schemeClr val="accent5"/>
                </a:solidFill>
                <a:latin typeface="+mj-lt"/>
              </a:rPr>
              <a:t> workshop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6942590-EB11-483B-C31C-72A5B6851186}"/>
              </a:ext>
            </a:extLst>
          </p:cNvPr>
          <p:cNvGrpSpPr/>
          <p:nvPr/>
        </p:nvGrpSpPr>
        <p:grpSpPr>
          <a:xfrm>
            <a:off x="10002415" y="2310391"/>
            <a:ext cx="2052000" cy="2980154"/>
            <a:chOff x="2863761" y="808706"/>
            <a:chExt cx="2052000" cy="2964718"/>
          </a:xfrm>
        </p:grpSpPr>
        <p:pic>
          <p:nvPicPr>
            <p:cNvPr id="7" name="Picture 5" descr="A picture containing wall, design, red&#10;&#10;Description automatically generated">
              <a:extLst>
                <a:ext uri="{FF2B5EF4-FFF2-40B4-BE49-F238E27FC236}">
                  <a16:creationId xmlns:a16="http://schemas.microsoft.com/office/drawing/2014/main" id="{F8A1CA53-3AE1-C4BA-020F-FD1593F6A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 rot="5400000">
              <a:off x="2407402" y="1265065"/>
              <a:ext cx="2964718" cy="2052000"/>
            </a:xfrm>
            <a:prstGeom prst="rect">
              <a:avLst/>
            </a:prstGeom>
          </p:spPr>
        </p:pic>
        <p:sp>
          <p:nvSpPr>
            <p:cNvPr id="8" name="CasellaDiTesto 33">
              <a:extLst>
                <a:ext uri="{FF2B5EF4-FFF2-40B4-BE49-F238E27FC236}">
                  <a16:creationId xmlns:a16="http://schemas.microsoft.com/office/drawing/2014/main" id="{B981FC4A-FDBC-2E37-3FFA-DE127FD739A1}"/>
                </a:ext>
              </a:extLst>
            </p:cNvPr>
            <p:cNvSpPr txBox="1"/>
            <p:nvPr/>
          </p:nvSpPr>
          <p:spPr>
            <a:xfrm>
              <a:off x="2906201" y="1782757"/>
              <a:ext cx="1967120" cy="398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+mj-lt"/>
                </a:rPr>
                <a:t>1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+mj-lt"/>
                </a:rPr>
                <a:t>.0 mm sensor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pic>
        <p:nvPicPr>
          <p:cNvPr id="9" name="Picture 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B0767415-EF5D-0CEB-1EF9-2729A9166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14525" r="12747" b="4966"/>
          <a:stretch/>
        </p:blipFill>
        <p:spPr bwMode="auto">
          <a:xfrm>
            <a:off x="6360585" y="2338116"/>
            <a:ext cx="3525625" cy="28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17">
            <a:extLst>
              <a:ext uri="{FF2B5EF4-FFF2-40B4-BE49-F238E27FC236}">
                <a16:creationId xmlns:a16="http://schemas.microsoft.com/office/drawing/2014/main" id="{28BC1033-4781-8B02-0BB7-3A7B41CC3F7C}"/>
              </a:ext>
            </a:extLst>
          </p:cNvPr>
          <p:cNvGrpSpPr/>
          <p:nvPr/>
        </p:nvGrpSpPr>
        <p:grpSpPr>
          <a:xfrm>
            <a:off x="3855500" y="2338116"/>
            <a:ext cx="2304000" cy="2844000"/>
            <a:chOff x="2627052" y="826896"/>
            <a:chExt cx="2304000" cy="2838138"/>
          </a:xfrm>
        </p:grpSpPr>
        <p:pic>
          <p:nvPicPr>
            <p:cNvPr id="11" name="Picture 10" descr="A picture containing indoor, white&#10;&#10;Description automatically generated">
              <a:extLst>
                <a:ext uri="{FF2B5EF4-FFF2-40B4-BE49-F238E27FC236}">
                  <a16:creationId xmlns:a16="http://schemas.microsoft.com/office/drawing/2014/main" id="{CF4C1753-975E-E84C-5C88-F955E11C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0" t="18262" r="24984" b="23354"/>
            <a:stretch/>
          </p:blipFill>
          <p:spPr bwMode="auto">
            <a:xfrm>
              <a:off x="2627052" y="826896"/>
              <a:ext cx="2304000" cy="17060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magine 15" descr="Immagine che contiene testo, interni&#10;&#10;Descrizione generata automaticamente">
              <a:extLst>
                <a:ext uri="{FF2B5EF4-FFF2-40B4-BE49-F238E27FC236}">
                  <a16:creationId xmlns:a16="http://schemas.microsoft.com/office/drawing/2014/main" id="{24DD75FB-9BFD-DAA3-19A6-5D9F9F3B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7052" y="2370146"/>
              <a:ext cx="2304000" cy="1294888"/>
            </a:xfrm>
            <a:prstGeom prst="rect">
              <a:avLst/>
            </a:prstGeom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A7699987-CC45-18F5-55E9-70694CD9DD49}"/>
              </a:ext>
            </a:extLst>
          </p:cNvPr>
          <p:cNvGrpSpPr/>
          <p:nvPr/>
        </p:nvGrpSpPr>
        <p:grpSpPr>
          <a:xfrm>
            <a:off x="176117" y="2279124"/>
            <a:ext cx="3528000" cy="2844000"/>
            <a:chOff x="31205" y="1179576"/>
            <a:chExt cx="3528000" cy="319063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6D2147F7-FDB7-6460-FE94-A46518FA3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938" b="10896"/>
            <a:stretch/>
          </p:blipFill>
          <p:spPr>
            <a:xfrm>
              <a:off x="31205" y="1179576"/>
              <a:ext cx="3528000" cy="1210924"/>
            </a:xfrm>
            <a:prstGeom prst="rect">
              <a:avLst/>
            </a:prstGeom>
          </p:spPr>
        </p:pic>
        <p:pic>
          <p:nvPicPr>
            <p:cNvPr id="15" name="Immagine 2">
              <a:extLst>
                <a:ext uri="{FF2B5EF4-FFF2-40B4-BE49-F238E27FC236}">
                  <a16:creationId xmlns:a16="http://schemas.microsoft.com/office/drawing/2014/main" id="{684A6261-FA70-5587-2251-A7D56D15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5" y="2385713"/>
              <a:ext cx="3528000" cy="1984500"/>
            </a:xfrm>
            <a:prstGeom prst="rect">
              <a:avLst/>
            </a:prstGeom>
          </p:spPr>
        </p:pic>
      </p:grpSp>
      <p:sp>
        <p:nvSpPr>
          <p:cNvPr id="16" name="CasellaDiTesto 33">
            <a:extLst>
              <a:ext uri="{FF2B5EF4-FFF2-40B4-BE49-F238E27FC236}">
                <a16:creationId xmlns:a16="http://schemas.microsoft.com/office/drawing/2014/main" id="{AFEB0635-4E3C-4A4C-3ACC-B93390E73387}"/>
              </a:ext>
            </a:extLst>
          </p:cNvPr>
          <p:cNvSpPr txBox="1"/>
          <p:nvPr/>
        </p:nvSpPr>
        <p:spPr>
          <a:xfrm>
            <a:off x="176117" y="1380540"/>
            <a:ext cx="3528000" cy="83099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Design and construction</a:t>
            </a:r>
            <a:endParaRPr kumimoji="0" lang="it-IT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CasellaDiTesto 33">
            <a:extLst>
              <a:ext uri="{FF2B5EF4-FFF2-40B4-BE49-F238E27FC236}">
                <a16:creationId xmlns:a16="http://schemas.microsoft.com/office/drawing/2014/main" id="{A0FA5225-0ADF-0DF3-FC8A-CF2DE5875D53}"/>
              </a:ext>
            </a:extLst>
          </p:cNvPr>
          <p:cNvSpPr txBox="1"/>
          <p:nvPr/>
        </p:nvSpPr>
        <p:spPr>
          <a:xfrm>
            <a:off x="3855500" y="5395761"/>
            <a:ext cx="8198916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rPr>
              <a:t>Engineered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rPr>
              <a:t> detectors for clinical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rPr>
              <a:t>application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6773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7E229A-3A45-5435-26D8-5C39AC18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Icru</a:t>
            </a:r>
            <a:r>
              <a:rPr lang="it-IT" dirty="0"/>
              <a:t> </a:t>
            </a:r>
            <a:r>
              <a:rPr lang="it-IT" dirty="0" err="1"/>
              <a:t>recommendation</a:t>
            </a:r>
            <a:r>
              <a:rPr lang="it-IT" dirty="0"/>
              <a:t> in 2023!!!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39A3BD-BB2D-0736-CF78-6547285A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D0981B6-62F2-C6D2-4D6B-119B1A2A9D44}"/>
              </a:ext>
            </a:extLst>
          </p:cNvPr>
          <p:cNvGrpSpPr/>
          <p:nvPr/>
        </p:nvGrpSpPr>
        <p:grpSpPr>
          <a:xfrm>
            <a:off x="177105" y="1409657"/>
            <a:ext cx="11837790" cy="4853168"/>
            <a:chOff x="152734" y="1024104"/>
            <a:chExt cx="11837790" cy="4853168"/>
          </a:xfrm>
        </p:grpSpPr>
        <p:sp>
          <p:nvSpPr>
            <p:cNvPr id="5" name="AutoShape 2">
              <a:extLst>
                <a:ext uri="{FF2B5EF4-FFF2-40B4-BE49-F238E27FC236}">
                  <a16:creationId xmlns:a16="http://schemas.microsoft.com/office/drawing/2014/main" id="{422144A7-FE19-BC11-C9D5-4ACDCB43D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34" y="1024104"/>
              <a:ext cx="11821538" cy="4853168"/>
            </a:xfrm>
            <a:prstGeom prst="roundRect">
              <a:avLst>
                <a:gd name="adj" fmla="val 6684"/>
              </a:avLst>
            </a:prstGeom>
            <a:solidFill>
              <a:srgbClr val="FFFFFF"/>
            </a:solidFill>
            <a:ln w="38100">
              <a:solidFill>
                <a:schemeClr val="tx2"/>
              </a:solidFill>
              <a:round/>
              <a:headEnd/>
              <a:tailEnd/>
            </a:ln>
            <a:effectLst>
              <a:outerShdw dist="53882" dir="2700000" algn="ctr" rotWithShape="0">
                <a:srgbClr val="ACCBF9"/>
              </a:outerShdw>
            </a:effectLst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6" name="テキスト ボックス 10">
              <a:extLst>
                <a:ext uri="{FF2B5EF4-FFF2-40B4-BE49-F238E27FC236}">
                  <a16:creationId xmlns:a16="http://schemas.microsoft.com/office/drawing/2014/main" id="{C9389EFC-B050-21AA-D38C-341BF2B12C91}"/>
                </a:ext>
              </a:extLst>
            </p:cNvPr>
            <p:cNvSpPr txBox="1"/>
            <p:nvPr/>
          </p:nvSpPr>
          <p:spPr>
            <a:xfrm>
              <a:off x="440766" y="1572288"/>
              <a:ext cx="11090834" cy="24622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When the mean number of charged particles, including delta rays originating outside the site, interacting with the volume of interest is small, </a:t>
              </a:r>
              <a:r>
                <a:rPr kumimoji="0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the stochastic nature of the radiation interactions should be considered</a:t>
              </a:r>
              <a:r>
                <a:rPr kumimoji="0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. Such a situation will arise when the reciprocal of the particle fluence is comparable to or larger than the cross-sectional area of the volume of interest. </a:t>
              </a:r>
              <a:r>
                <a:rPr kumimoji="0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In mixed radiation fields the fluence of the higher LET components should be considered. </a:t>
              </a:r>
            </a:p>
          </p:txBody>
        </p:sp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4CD22696-F7FB-D448-25C9-24F22AFFE742}"/>
                </a:ext>
              </a:extLst>
            </p:cNvPr>
            <p:cNvSpPr txBox="1"/>
            <p:nvPr/>
          </p:nvSpPr>
          <p:spPr>
            <a:xfrm>
              <a:off x="847342" y="1085304"/>
              <a:ext cx="102971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When microdosimetry has to be used</a:t>
              </a:r>
            </a:p>
          </p:txBody>
        </p:sp>
        <p:grpSp>
          <p:nvGrpSpPr>
            <p:cNvPr id="8" name="グループ化 6">
              <a:extLst>
                <a:ext uri="{FF2B5EF4-FFF2-40B4-BE49-F238E27FC236}">
                  <a16:creationId xmlns:a16="http://schemas.microsoft.com/office/drawing/2014/main" id="{719ECF71-D0F9-1013-A4E1-D14EDFDDBC37}"/>
                </a:ext>
              </a:extLst>
            </p:cNvPr>
            <p:cNvGrpSpPr/>
            <p:nvPr/>
          </p:nvGrpSpPr>
          <p:grpSpPr>
            <a:xfrm>
              <a:off x="1182731" y="3839074"/>
              <a:ext cx="2553729" cy="1613973"/>
              <a:chOff x="1182731" y="3839074"/>
              <a:chExt cx="2553729" cy="1613973"/>
            </a:xfrm>
          </p:grpSpPr>
          <p:sp>
            <p:nvSpPr>
              <p:cNvPr id="59" name="楕円 109583">
                <a:extLst>
                  <a:ext uri="{FF2B5EF4-FFF2-40B4-BE49-F238E27FC236}">
                    <a16:creationId xmlns:a16="http://schemas.microsoft.com/office/drawing/2014/main" id="{5083BBC0-18F3-2D95-2160-B6EC4B2616D0}"/>
                  </a:ext>
                </a:extLst>
              </p:cNvPr>
              <p:cNvSpPr/>
              <p:nvPr/>
            </p:nvSpPr>
            <p:spPr>
              <a:xfrm>
                <a:off x="1497581" y="5058333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0" name="楕円 109584">
                <a:extLst>
                  <a:ext uri="{FF2B5EF4-FFF2-40B4-BE49-F238E27FC236}">
                    <a16:creationId xmlns:a16="http://schemas.microsoft.com/office/drawing/2014/main" id="{FE964352-6956-69CE-71FE-6B93AEB4F869}"/>
                  </a:ext>
                </a:extLst>
              </p:cNvPr>
              <p:cNvSpPr/>
              <p:nvPr/>
            </p:nvSpPr>
            <p:spPr>
              <a:xfrm>
                <a:off x="1497581" y="4712596"/>
                <a:ext cx="345738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1" name="楕円 109585">
                <a:extLst>
                  <a:ext uri="{FF2B5EF4-FFF2-40B4-BE49-F238E27FC236}">
                    <a16:creationId xmlns:a16="http://schemas.microsoft.com/office/drawing/2014/main" id="{B57512CE-2D56-CC86-E7DB-FF77EC5ECEF0}"/>
                  </a:ext>
                </a:extLst>
              </p:cNvPr>
              <p:cNvSpPr/>
              <p:nvPr/>
            </p:nvSpPr>
            <p:spPr>
              <a:xfrm>
                <a:off x="1500245" y="4362936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2" name="楕円 109586">
                <a:extLst>
                  <a:ext uri="{FF2B5EF4-FFF2-40B4-BE49-F238E27FC236}">
                    <a16:creationId xmlns:a16="http://schemas.microsoft.com/office/drawing/2014/main" id="{EEF99E91-C55B-8E42-13AB-9231ECB9B300}"/>
                  </a:ext>
                </a:extLst>
              </p:cNvPr>
              <p:cNvSpPr/>
              <p:nvPr/>
            </p:nvSpPr>
            <p:spPr>
              <a:xfrm>
                <a:off x="1500245" y="4017198"/>
                <a:ext cx="345738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3" name="楕円 109578">
                <a:extLst>
                  <a:ext uri="{FF2B5EF4-FFF2-40B4-BE49-F238E27FC236}">
                    <a16:creationId xmlns:a16="http://schemas.microsoft.com/office/drawing/2014/main" id="{05076AC1-394D-6A3F-023F-6D5D6C179F63}"/>
                  </a:ext>
                </a:extLst>
              </p:cNvPr>
              <p:cNvSpPr/>
              <p:nvPr/>
            </p:nvSpPr>
            <p:spPr>
              <a:xfrm>
                <a:off x="1841284" y="493577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4" name="楕円 109579">
                <a:extLst>
                  <a:ext uri="{FF2B5EF4-FFF2-40B4-BE49-F238E27FC236}">
                    <a16:creationId xmlns:a16="http://schemas.microsoft.com/office/drawing/2014/main" id="{57FC85C9-CD93-150E-15C4-5FCAD8C87A5D}"/>
                  </a:ext>
                </a:extLst>
              </p:cNvPr>
              <p:cNvSpPr/>
              <p:nvPr/>
            </p:nvSpPr>
            <p:spPr>
              <a:xfrm>
                <a:off x="1841284" y="4590036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5" name="楕円 109580">
                <a:extLst>
                  <a:ext uri="{FF2B5EF4-FFF2-40B4-BE49-F238E27FC236}">
                    <a16:creationId xmlns:a16="http://schemas.microsoft.com/office/drawing/2014/main" id="{83DDFE97-A423-F619-62A1-60417DCFF994}"/>
                  </a:ext>
                </a:extLst>
              </p:cNvPr>
              <p:cNvSpPr/>
              <p:nvPr/>
            </p:nvSpPr>
            <p:spPr>
              <a:xfrm>
                <a:off x="1843948" y="424037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6" name="楕円 109581">
                <a:extLst>
                  <a:ext uri="{FF2B5EF4-FFF2-40B4-BE49-F238E27FC236}">
                    <a16:creationId xmlns:a16="http://schemas.microsoft.com/office/drawing/2014/main" id="{2C0DE9BF-835D-012C-CC5B-1BBB3FD19873}"/>
                  </a:ext>
                </a:extLst>
              </p:cNvPr>
              <p:cNvSpPr/>
              <p:nvPr/>
            </p:nvSpPr>
            <p:spPr>
              <a:xfrm>
                <a:off x="1843948" y="389463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7" name="楕円 109573">
                <a:extLst>
                  <a:ext uri="{FF2B5EF4-FFF2-40B4-BE49-F238E27FC236}">
                    <a16:creationId xmlns:a16="http://schemas.microsoft.com/office/drawing/2014/main" id="{457B09BC-CF85-72D0-5692-57FCA81189F2}"/>
                  </a:ext>
                </a:extLst>
              </p:cNvPr>
              <p:cNvSpPr/>
              <p:nvPr/>
            </p:nvSpPr>
            <p:spPr>
              <a:xfrm>
                <a:off x="2184987" y="51073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8" name="楕円 109574">
                <a:extLst>
                  <a:ext uri="{FF2B5EF4-FFF2-40B4-BE49-F238E27FC236}">
                    <a16:creationId xmlns:a16="http://schemas.microsoft.com/office/drawing/2014/main" id="{B61671E3-FB0E-142D-B52E-5AFA64D993D1}"/>
                  </a:ext>
                </a:extLst>
              </p:cNvPr>
              <p:cNvSpPr/>
              <p:nvPr/>
            </p:nvSpPr>
            <p:spPr>
              <a:xfrm>
                <a:off x="2184987" y="476157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9" name="楕円 109575">
                <a:extLst>
                  <a:ext uri="{FF2B5EF4-FFF2-40B4-BE49-F238E27FC236}">
                    <a16:creationId xmlns:a16="http://schemas.microsoft.com/office/drawing/2014/main" id="{29F25C0C-2EE7-498A-4A86-94BC9BFA6686}"/>
                  </a:ext>
                </a:extLst>
              </p:cNvPr>
              <p:cNvSpPr/>
              <p:nvPr/>
            </p:nvSpPr>
            <p:spPr>
              <a:xfrm>
                <a:off x="2187651" y="4411912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0" name="楕円 109576">
                <a:extLst>
                  <a:ext uri="{FF2B5EF4-FFF2-40B4-BE49-F238E27FC236}">
                    <a16:creationId xmlns:a16="http://schemas.microsoft.com/office/drawing/2014/main" id="{CA56E2EA-A93F-0B98-8E98-A00D19C79590}"/>
                  </a:ext>
                </a:extLst>
              </p:cNvPr>
              <p:cNvSpPr/>
              <p:nvPr/>
            </p:nvSpPr>
            <p:spPr>
              <a:xfrm>
                <a:off x="2187651" y="4066174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1" name="楕円 30">
                <a:extLst>
                  <a:ext uri="{FF2B5EF4-FFF2-40B4-BE49-F238E27FC236}">
                    <a16:creationId xmlns:a16="http://schemas.microsoft.com/office/drawing/2014/main" id="{061B1788-EA08-E08A-ABCC-58EED60B3D4F}"/>
                  </a:ext>
                </a:extLst>
              </p:cNvPr>
              <p:cNvSpPr/>
              <p:nvPr/>
            </p:nvSpPr>
            <p:spPr>
              <a:xfrm>
                <a:off x="2539347" y="502573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2" name="楕円 109567">
                <a:extLst>
                  <a:ext uri="{FF2B5EF4-FFF2-40B4-BE49-F238E27FC236}">
                    <a16:creationId xmlns:a16="http://schemas.microsoft.com/office/drawing/2014/main" id="{66448534-E4E5-0E55-C582-F879A51B5A66}"/>
                  </a:ext>
                </a:extLst>
              </p:cNvPr>
              <p:cNvSpPr/>
              <p:nvPr/>
            </p:nvSpPr>
            <p:spPr>
              <a:xfrm>
                <a:off x="2539347" y="467999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3" name="楕円 109568">
                <a:extLst>
                  <a:ext uri="{FF2B5EF4-FFF2-40B4-BE49-F238E27FC236}">
                    <a16:creationId xmlns:a16="http://schemas.microsoft.com/office/drawing/2014/main" id="{47FE0FD5-D51A-65B2-9EAC-1A31CA5AC156}"/>
                  </a:ext>
                </a:extLst>
              </p:cNvPr>
              <p:cNvSpPr/>
              <p:nvPr/>
            </p:nvSpPr>
            <p:spPr>
              <a:xfrm>
                <a:off x="2542011" y="433033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4" name="楕円 109570">
                <a:extLst>
                  <a:ext uri="{FF2B5EF4-FFF2-40B4-BE49-F238E27FC236}">
                    <a16:creationId xmlns:a16="http://schemas.microsoft.com/office/drawing/2014/main" id="{CECAE42F-9740-E96F-54D9-45962EE9756F}"/>
                  </a:ext>
                </a:extLst>
              </p:cNvPr>
              <p:cNvSpPr/>
              <p:nvPr/>
            </p:nvSpPr>
            <p:spPr>
              <a:xfrm>
                <a:off x="2542011" y="398459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5" name="楕円 25">
                <a:extLst>
                  <a:ext uri="{FF2B5EF4-FFF2-40B4-BE49-F238E27FC236}">
                    <a16:creationId xmlns:a16="http://schemas.microsoft.com/office/drawing/2014/main" id="{A2FA1EF5-DB8C-A492-8943-F7DC24224FC2}"/>
                  </a:ext>
                </a:extLst>
              </p:cNvPr>
              <p:cNvSpPr/>
              <p:nvPr/>
            </p:nvSpPr>
            <p:spPr>
              <a:xfrm>
                <a:off x="2896372" y="48802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6" name="楕円 26">
                <a:extLst>
                  <a:ext uri="{FF2B5EF4-FFF2-40B4-BE49-F238E27FC236}">
                    <a16:creationId xmlns:a16="http://schemas.microsoft.com/office/drawing/2014/main" id="{B944D713-DFD2-823F-C516-1BD808614F3A}"/>
                  </a:ext>
                </a:extLst>
              </p:cNvPr>
              <p:cNvSpPr/>
              <p:nvPr/>
            </p:nvSpPr>
            <p:spPr>
              <a:xfrm>
                <a:off x="2896372" y="4534472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7" name="楕円 27">
                <a:extLst>
                  <a:ext uri="{FF2B5EF4-FFF2-40B4-BE49-F238E27FC236}">
                    <a16:creationId xmlns:a16="http://schemas.microsoft.com/office/drawing/2014/main" id="{AFE38EC7-697E-D2F7-4655-97F6349AA388}"/>
                  </a:ext>
                </a:extLst>
              </p:cNvPr>
              <p:cNvSpPr/>
              <p:nvPr/>
            </p:nvSpPr>
            <p:spPr>
              <a:xfrm>
                <a:off x="2899036" y="418481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8" name="楕円 28">
                <a:extLst>
                  <a:ext uri="{FF2B5EF4-FFF2-40B4-BE49-F238E27FC236}">
                    <a16:creationId xmlns:a16="http://schemas.microsoft.com/office/drawing/2014/main" id="{F8CA3045-C8B1-0611-04BD-AEE30061F4C9}"/>
                  </a:ext>
                </a:extLst>
              </p:cNvPr>
              <p:cNvSpPr/>
              <p:nvPr/>
            </p:nvSpPr>
            <p:spPr>
              <a:xfrm>
                <a:off x="2899036" y="383907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9" name="楕円 20">
                <a:extLst>
                  <a:ext uri="{FF2B5EF4-FFF2-40B4-BE49-F238E27FC236}">
                    <a16:creationId xmlns:a16="http://schemas.microsoft.com/office/drawing/2014/main" id="{9C00D0DF-1E01-917B-7677-B8A5DE6B88A8}"/>
                  </a:ext>
                </a:extLst>
              </p:cNvPr>
              <p:cNvSpPr/>
              <p:nvPr/>
            </p:nvSpPr>
            <p:spPr>
              <a:xfrm>
                <a:off x="3237410" y="5057001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0" name="楕円 21">
                <a:extLst>
                  <a:ext uri="{FF2B5EF4-FFF2-40B4-BE49-F238E27FC236}">
                    <a16:creationId xmlns:a16="http://schemas.microsoft.com/office/drawing/2014/main" id="{3287844E-85B2-8DEE-5962-4627E8530C5E}"/>
                  </a:ext>
                </a:extLst>
              </p:cNvPr>
              <p:cNvSpPr/>
              <p:nvPr/>
            </p:nvSpPr>
            <p:spPr>
              <a:xfrm>
                <a:off x="3237410" y="4711263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1" name="楕円 22">
                <a:extLst>
                  <a:ext uri="{FF2B5EF4-FFF2-40B4-BE49-F238E27FC236}">
                    <a16:creationId xmlns:a16="http://schemas.microsoft.com/office/drawing/2014/main" id="{9CB772D0-2BEE-3A9C-AA18-AE87DCE94414}"/>
                  </a:ext>
                </a:extLst>
              </p:cNvPr>
              <p:cNvSpPr/>
              <p:nvPr/>
            </p:nvSpPr>
            <p:spPr>
              <a:xfrm>
                <a:off x="3240074" y="436160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2" name="楕円 23">
                <a:extLst>
                  <a:ext uri="{FF2B5EF4-FFF2-40B4-BE49-F238E27FC236}">
                    <a16:creationId xmlns:a16="http://schemas.microsoft.com/office/drawing/2014/main" id="{22A716CF-1262-990E-DD2B-96F20591C0DC}"/>
                  </a:ext>
                </a:extLst>
              </p:cNvPr>
              <p:cNvSpPr/>
              <p:nvPr/>
            </p:nvSpPr>
            <p:spPr>
              <a:xfrm>
                <a:off x="3240074" y="4015865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cxnSp>
            <p:nvCxnSpPr>
              <p:cNvPr id="83" name="直線矢印コネクタ 109589">
                <a:extLst>
                  <a:ext uri="{FF2B5EF4-FFF2-40B4-BE49-F238E27FC236}">
                    <a16:creationId xmlns:a16="http://schemas.microsoft.com/office/drawing/2014/main" id="{4D74069B-DB65-C7A9-23E1-E2ADA253F0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82731" y="4224367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直線矢印コネクタ 109590">
                <a:extLst>
                  <a:ext uri="{FF2B5EF4-FFF2-40B4-BE49-F238E27FC236}">
                    <a16:creationId xmlns:a16="http://schemas.microsoft.com/office/drawing/2014/main" id="{31960B7E-E525-B478-1BF7-BECA9BCDAB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82731" y="481085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9" name="グループ化 7">
              <a:extLst>
                <a:ext uri="{FF2B5EF4-FFF2-40B4-BE49-F238E27FC236}">
                  <a16:creationId xmlns:a16="http://schemas.microsoft.com/office/drawing/2014/main" id="{851F1CA8-6677-DD33-9598-1F79FA912F95}"/>
                </a:ext>
              </a:extLst>
            </p:cNvPr>
            <p:cNvGrpSpPr/>
            <p:nvPr/>
          </p:nvGrpSpPr>
          <p:grpSpPr>
            <a:xfrm>
              <a:off x="5155641" y="4104594"/>
              <a:ext cx="1618500" cy="355624"/>
              <a:chOff x="5294576" y="3941060"/>
              <a:chExt cx="1618500" cy="355624"/>
            </a:xfrm>
          </p:grpSpPr>
          <p:sp>
            <p:nvSpPr>
              <p:cNvPr id="55" name="楕円 2">
                <a:extLst>
                  <a:ext uri="{FF2B5EF4-FFF2-40B4-BE49-F238E27FC236}">
                    <a16:creationId xmlns:a16="http://schemas.microsoft.com/office/drawing/2014/main" id="{7470EA24-8F35-F995-7606-7182606D02F3}"/>
                  </a:ext>
                </a:extLst>
              </p:cNvPr>
              <p:cNvSpPr/>
              <p:nvPr/>
            </p:nvSpPr>
            <p:spPr>
              <a:xfrm>
                <a:off x="6567337" y="3941653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6" name="楕円 3">
                <a:extLst>
                  <a:ext uri="{FF2B5EF4-FFF2-40B4-BE49-F238E27FC236}">
                    <a16:creationId xmlns:a16="http://schemas.microsoft.com/office/drawing/2014/main" id="{5A996C30-FB0B-4548-82A7-EFA73B97C27C}"/>
                  </a:ext>
                </a:extLst>
              </p:cNvPr>
              <p:cNvSpPr/>
              <p:nvPr/>
            </p:nvSpPr>
            <p:spPr>
              <a:xfrm>
                <a:off x="6134849" y="395094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7" name="楕円 4">
                <a:extLst>
                  <a:ext uri="{FF2B5EF4-FFF2-40B4-BE49-F238E27FC236}">
                    <a16:creationId xmlns:a16="http://schemas.microsoft.com/office/drawing/2014/main" id="{B0CF72C1-CE8A-DECD-8127-E089A1D9DC71}"/>
                  </a:ext>
                </a:extLst>
              </p:cNvPr>
              <p:cNvSpPr/>
              <p:nvPr/>
            </p:nvSpPr>
            <p:spPr>
              <a:xfrm>
                <a:off x="5718043" y="3941060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8" name="楕円 5">
                <a:extLst>
                  <a:ext uri="{FF2B5EF4-FFF2-40B4-BE49-F238E27FC236}">
                    <a16:creationId xmlns:a16="http://schemas.microsoft.com/office/drawing/2014/main" id="{D3E2EF09-234C-640A-F305-B5373A2441BC}"/>
                  </a:ext>
                </a:extLst>
              </p:cNvPr>
              <p:cNvSpPr/>
              <p:nvPr/>
            </p:nvSpPr>
            <p:spPr>
              <a:xfrm>
                <a:off x="5294576" y="395094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</p:grpSp>
        <p:grpSp>
          <p:nvGrpSpPr>
            <p:cNvPr id="10" name="グループ化 109627">
              <a:extLst>
                <a:ext uri="{FF2B5EF4-FFF2-40B4-BE49-F238E27FC236}">
                  <a16:creationId xmlns:a16="http://schemas.microsoft.com/office/drawing/2014/main" id="{CAAA7D8A-51AA-4B94-0DBC-FC46B0FB35DE}"/>
                </a:ext>
              </a:extLst>
            </p:cNvPr>
            <p:cNvGrpSpPr/>
            <p:nvPr/>
          </p:nvGrpSpPr>
          <p:grpSpPr>
            <a:xfrm>
              <a:off x="8419281" y="3783516"/>
              <a:ext cx="2563228" cy="1613975"/>
              <a:chOff x="5411611" y="3861054"/>
              <a:chExt cx="2563228" cy="1613975"/>
            </a:xfrm>
          </p:grpSpPr>
          <p:grpSp>
            <p:nvGrpSpPr>
              <p:cNvPr id="17" name="グループ化 4118">
                <a:extLst>
                  <a:ext uri="{FF2B5EF4-FFF2-40B4-BE49-F238E27FC236}">
                    <a16:creationId xmlns:a16="http://schemas.microsoft.com/office/drawing/2014/main" id="{4BA249B6-69F3-E872-326C-60C3442326B7}"/>
                  </a:ext>
                </a:extLst>
              </p:cNvPr>
              <p:cNvGrpSpPr/>
              <p:nvPr/>
            </p:nvGrpSpPr>
            <p:grpSpPr>
              <a:xfrm>
                <a:off x="5735964" y="3861054"/>
                <a:ext cx="2088236" cy="1613975"/>
                <a:chOff x="1703512" y="4059495"/>
                <a:chExt cx="1606163" cy="1241387"/>
              </a:xfrm>
              <a:solidFill>
                <a:srgbClr val="FFC000"/>
              </a:solidFill>
            </p:grpSpPr>
            <p:sp>
              <p:nvSpPr>
                <p:cNvPr id="31" name="楕円 4119">
                  <a:extLst>
                    <a:ext uri="{FF2B5EF4-FFF2-40B4-BE49-F238E27FC236}">
                      <a16:creationId xmlns:a16="http://schemas.microsoft.com/office/drawing/2014/main" id="{9FC67E21-5CB4-DE08-C49B-FC52CFE92896}"/>
                    </a:ext>
                  </a:extLst>
                </p:cNvPr>
                <p:cNvSpPr/>
                <p:nvPr/>
              </p:nvSpPr>
              <p:spPr>
                <a:xfrm>
                  <a:off x="1703512" y="4997288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2" name="楕円 4120">
                  <a:extLst>
                    <a:ext uri="{FF2B5EF4-FFF2-40B4-BE49-F238E27FC236}">
                      <a16:creationId xmlns:a16="http://schemas.microsoft.com/office/drawing/2014/main" id="{BD1862B9-79BF-168A-6CCB-FE41EB63D9BD}"/>
                    </a:ext>
                  </a:extLst>
                </p:cNvPr>
                <p:cNvSpPr/>
                <p:nvPr/>
              </p:nvSpPr>
              <p:spPr>
                <a:xfrm>
                  <a:off x="1703512" y="4731364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3" name="楕円 4121">
                  <a:extLst>
                    <a:ext uri="{FF2B5EF4-FFF2-40B4-BE49-F238E27FC236}">
                      <a16:creationId xmlns:a16="http://schemas.microsoft.com/office/drawing/2014/main" id="{F8DD6132-6E19-6FE1-7228-20F4C2144622}"/>
                    </a:ext>
                  </a:extLst>
                </p:cNvPr>
                <p:cNvSpPr/>
                <p:nvPr/>
              </p:nvSpPr>
              <p:spPr>
                <a:xfrm>
                  <a:off x="1705561" y="4462423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4" name="楕円 4122">
                  <a:extLst>
                    <a:ext uri="{FF2B5EF4-FFF2-40B4-BE49-F238E27FC236}">
                      <a16:creationId xmlns:a16="http://schemas.microsoft.com/office/drawing/2014/main" id="{E32CAAB2-CE26-B520-AB7E-A35593EECEE6}"/>
                    </a:ext>
                  </a:extLst>
                </p:cNvPr>
                <p:cNvSpPr/>
                <p:nvPr/>
              </p:nvSpPr>
              <p:spPr>
                <a:xfrm>
                  <a:off x="1705561" y="4196499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5" name="楕円 4123">
                  <a:extLst>
                    <a:ext uri="{FF2B5EF4-FFF2-40B4-BE49-F238E27FC236}">
                      <a16:creationId xmlns:a16="http://schemas.microsoft.com/office/drawing/2014/main" id="{7E4B0320-32A7-DB29-0EDD-0BCFB546052A}"/>
                    </a:ext>
                  </a:extLst>
                </p:cNvPr>
                <p:cNvSpPr/>
                <p:nvPr/>
              </p:nvSpPr>
              <p:spPr>
                <a:xfrm>
                  <a:off x="1967871" y="4903021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6" name="楕円 4124">
                  <a:extLst>
                    <a:ext uri="{FF2B5EF4-FFF2-40B4-BE49-F238E27FC236}">
                      <a16:creationId xmlns:a16="http://schemas.microsoft.com/office/drawing/2014/main" id="{52AEAB32-E900-574A-F4F3-2AA668E87162}"/>
                    </a:ext>
                  </a:extLst>
                </p:cNvPr>
                <p:cNvSpPr/>
                <p:nvPr/>
              </p:nvSpPr>
              <p:spPr>
                <a:xfrm>
                  <a:off x="1967871" y="4637097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7" name="楕円 4125">
                  <a:extLst>
                    <a:ext uri="{FF2B5EF4-FFF2-40B4-BE49-F238E27FC236}">
                      <a16:creationId xmlns:a16="http://schemas.microsoft.com/office/drawing/2014/main" id="{C2CEAFCA-8D9A-D21C-3F3B-77537A64160C}"/>
                    </a:ext>
                  </a:extLst>
                </p:cNvPr>
                <p:cNvSpPr/>
                <p:nvPr/>
              </p:nvSpPr>
              <p:spPr>
                <a:xfrm>
                  <a:off x="1969920" y="4368156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8" name="楕円 4126">
                  <a:extLst>
                    <a:ext uri="{FF2B5EF4-FFF2-40B4-BE49-F238E27FC236}">
                      <a16:creationId xmlns:a16="http://schemas.microsoft.com/office/drawing/2014/main" id="{C809EFF4-5132-E082-59A7-74E2CC672BA5}"/>
                    </a:ext>
                  </a:extLst>
                </p:cNvPr>
                <p:cNvSpPr/>
                <p:nvPr/>
              </p:nvSpPr>
              <p:spPr>
                <a:xfrm>
                  <a:off x="1969920" y="4102232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9" name="楕円 109599">
                  <a:extLst>
                    <a:ext uri="{FF2B5EF4-FFF2-40B4-BE49-F238E27FC236}">
                      <a16:creationId xmlns:a16="http://schemas.microsoft.com/office/drawing/2014/main" id="{69C4826A-3146-F69C-D973-B411F036C25D}"/>
                    </a:ext>
                  </a:extLst>
                </p:cNvPr>
                <p:cNvSpPr/>
                <p:nvPr/>
              </p:nvSpPr>
              <p:spPr>
                <a:xfrm>
                  <a:off x="2232230" y="5034958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0" name="楕円 109600">
                  <a:extLst>
                    <a:ext uri="{FF2B5EF4-FFF2-40B4-BE49-F238E27FC236}">
                      <a16:creationId xmlns:a16="http://schemas.microsoft.com/office/drawing/2014/main" id="{01DFD18E-3E86-C6AC-D08C-36F185C724E7}"/>
                    </a:ext>
                  </a:extLst>
                </p:cNvPr>
                <p:cNvSpPr/>
                <p:nvPr/>
              </p:nvSpPr>
              <p:spPr>
                <a:xfrm>
                  <a:off x="2232230" y="476903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1" name="楕円 109601">
                  <a:extLst>
                    <a:ext uri="{FF2B5EF4-FFF2-40B4-BE49-F238E27FC236}">
                      <a16:creationId xmlns:a16="http://schemas.microsoft.com/office/drawing/2014/main" id="{636817C1-1970-0B0E-531A-B86EACADD374}"/>
                    </a:ext>
                  </a:extLst>
                </p:cNvPr>
                <p:cNvSpPr/>
                <p:nvPr/>
              </p:nvSpPr>
              <p:spPr>
                <a:xfrm>
                  <a:off x="2234279" y="4500093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2" name="楕円 109602">
                  <a:extLst>
                    <a:ext uri="{FF2B5EF4-FFF2-40B4-BE49-F238E27FC236}">
                      <a16:creationId xmlns:a16="http://schemas.microsoft.com/office/drawing/2014/main" id="{DDC01DF2-B0CE-1BF4-5C8D-2EA0819891D4}"/>
                    </a:ext>
                  </a:extLst>
                </p:cNvPr>
                <p:cNvSpPr/>
                <p:nvPr/>
              </p:nvSpPr>
              <p:spPr>
                <a:xfrm>
                  <a:off x="2234279" y="423416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3" name="楕円 109603">
                  <a:extLst>
                    <a:ext uri="{FF2B5EF4-FFF2-40B4-BE49-F238E27FC236}">
                      <a16:creationId xmlns:a16="http://schemas.microsoft.com/office/drawing/2014/main" id="{184951D8-4296-DFF2-2AAA-88D4E3792C27}"/>
                    </a:ext>
                  </a:extLst>
                </p:cNvPr>
                <p:cNvSpPr/>
                <p:nvPr/>
              </p:nvSpPr>
              <p:spPr>
                <a:xfrm>
                  <a:off x="2504786" y="497221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4" name="楕円 109604">
                  <a:extLst>
                    <a:ext uri="{FF2B5EF4-FFF2-40B4-BE49-F238E27FC236}">
                      <a16:creationId xmlns:a16="http://schemas.microsoft.com/office/drawing/2014/main" id="{A47AAF1E-F992-5BDD-8F13-09D9BA9FFF11}"/>
                    </a:ext>
                  </a:extLst>
                </p:cNvPr>
                <p:cNvSpPr/>
                <p:nvPr/>
              </p:nvSpPr>
              <p:spPr>
                <a:xfrm>
                  <a:off x="2504786" y="4706290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5" name="楕円 109605">
                  <a:extLst>
                    <a:ext uri="{FF2B5EF4-FFF2-40B4-BE49-F238E27FC236}">
                      <a16:creationId xmlns:a16="http://schemas.microsoft.com/office/drawing/2014/main" id="{A579D270-7B19-3873-44D9-A357E3D9F9B9}"/>
                    </a:ext>
                  </a:extLst>
                </p:cNvPr>
                <p:cNvSpPr/>
                <p:nvPr/>
              </p:nvSpPr>
              <p:spPr>
                <a:xfrm>
                  <a:off x="2506835" y="443734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6" name="楕円 109606">
                  <a:extLst>
                    <a:ext uri="{FF2B5EF4-FFF2-40B4-BE49-F238E27FC236}">
                      <a16:creationId xmlns:a16="http://schemas.microsoft.com/office/drawing/2014/main" id="{F0755BAB-954F-D9CE-A811-581650148FA9}"/>
                    </a:ext>
                  </a:extLst>
                </p:cNvPr>
                <p:cNvSpPr/>
                <p:nvPr/>
              </p:nvSpPr>
              <p:spPr>
                <a:xfrm>
                  <a:off x="2506835" y="4171425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7" name="楕円 109607">
                  <a:extLst>
                    <a:ext uri="{FF2B5EF4-FFF2-40B4-BE49-F238E27FC236}">
                      <a16:creationId xmlns:a16="http://schemas.microsoft.com/office/drawing/2014/main" id="{B6E2766E-BB8B-B87A-C549-A8766F5F5450}"/>
                    </a:ext>
                  </a:extLst>
                </p:cNvPr>
                <p:cNvSpPr/>
                <p:nvPr/>
              </p:nvSpPr>
              <p:spPr>
                <a:xfrm>
                  <a:off x="2779392" y="486028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8" name="楕円 109608">
                  <a:extLst>
                    <a:ext uri="{FF2B5EF4-FFF2-40B4-BE49-F238E27FC236}">
                      <a16:creationId xmlns:a16="http://schemas.microsoft.com/office/drawing/2014/main" id="{89A5731E-832C-304E-0A21-8F5F04BD8B80}"/>
                    </a:ext>
                  </a:extLst>
                </p:cNvPr>
                <p:cNvSpPr/>
                <p:nvPr/>
              </p:nvSpPr>
              <p:spPr>
                <a:xfrm>
                  <a:off x="2779392" y="4594360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9" name="楕円 109609">
                  <a:extLst>
                    <a:ext uri="{FF2B5EF4-FFF2-40B4-BE49-F238E27FC236}">
                      <a16:creationId xmlns:a16="http://schemas.microsoft.com/office/drawing/2014/main" id="{BA7FA31B-BFF3-765D-CA3B-95ED851E283B}"/>
                    </a:ext>
                  </a:extLst>
                </p:cNvPr>
                <p:cNvSpPr/>
                <p:nvPr/>
              </p:nvSpPr>
              <p:spPr>
                <a:xfrm>
                  <a:off x="2781441" y="432541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0" name="楕円 109610">
                  <a:extLst>
                    <a:ext uri="{FF2B5EF4-FFF2-40B4-BE49-F238E27FC236}">
                      <a16:creationId xmlns:a16="http://schemas.microsoft.com/office/drawing/2014/main" id="{3DE58BA5-D191-1E90-C514-B8DFF8B895D9}"/>
                    </a:ext>
                  </a:extLst>
                </p:cNvPr>
                <p:cNvSpPr/>
                <p:nvPr/>
              </p:nvSpPr>
              <p:spPr>
                <a:xfrm>
                  <a:off x="2781441" y="4059495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1" name="楕円 109611">
                  <a:extLst>
                    <a:ext uri="{FF2B5EF4-FFF2-40B4-BE49-F238E27FC236}">
                      <a16:creationId xmlns:a16="http://schemas.microsoft.com/office/drawing/2014/main" id="{6A66B5ED-D8FB-8AEF-2EAB-1838B1D75D9B}"/>
                    </a:ext>
                  </a:extLst>
                </p:cNvPr>
                <p:cNvSpPr/>
                <p:nvPr/>
              </p:nvSpPr>
              <p:spPr>
                <a:xfrm>
                  <a:off x="3041701" y="4996263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2" name="楕円 109612">
                  <a:extLst>
                    <a:ext uri="{FF2B5EF4-FFF2-40B4-BE49-F238E27FC236}">
                      <a16:creationId xmlns:a16="http://schemas.microsoft.com/office/drawing/2014/main" id="{BD3E48FC-6CCE-4AC6-D957-2470960C06EE}"/>
                    </a:ext>
                  </a:extLst>
                </p:cNvPr>
                <p:cNvSpPr/>
                <p:nvPr/>
              </p:nvSpPr>
              <p:spPr>
                <a:xfrm>
                  <a:off x="3041701" y="473033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3" name="楕円 109613">
                  <a:extLst>
                    <a:ext uri="{FF2B5EF4-FFF2-40B4-BE49-F238E27FC236}">
                      <a16:creationId xmlns:a16="http://schemas.microsoft.com/office/drawing/2014/main" id="{CDC142C5-70B8-1BA1-A27E-3CCF89DE7A64}"/>
                    </a:ext>
                  </a:extLst>
                </p:cNvPr>
                <p:cNvSpPr/>
                <p:nvPr/>
              </p:nvSpPr>
              <p:spPr>
                <a:xfrm>
                  <a:off x="3043750" y="4461398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4" name="楕円 109614">
                  <a:extLst>
                    <a:ext uri="{FF2B5EF4-FFF2-40B4-BE49-F238E27FC236}">
                      <a16:creationId xmlns:a16="http://schemas.microsoft.com/office/drawing/2014/main" id="{24BD6CF8-47DF-A1A2-92B9-681289B94348}"/>
                    </a:ext>
                  </a:extLst>
                </p:cNvPr>
                <p:cNvSpPr/>
                <p:nvPr/>
              </p:nvSpPr>
              <p:spPr>
                <a:xfrm>
                  <a:off x="3043750" y="419547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p:grpSp>
          <p:cxnSp>
            <p:nvCxnSpPr>
              <p:cNvPr id="18" name="直線矢印コネクタ 109615">
                <a:extLst>
                  <a:ext uri="{FF2B5EF4-FFF2-40B4-BE49-F238E27FC236}">
                    <a16:creationId xmlns:a16="http://schemas.microsoft.com/office/drawing/2014/main" id="{067183BA-CEAE-AA80-B7AB-CA537FCF0C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21110" y="4226399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直線矢印コネクタ 109616">
                <a:extLst>
                  <a:ext uri="{FF2B5EF4-FFF2-40B4-BE49-F238E27FC236}">
                    <a16:creationId xmlns:a16="http://schemas.microsoft.com/office/drawing/2014/main" id="{891C09BD-0DDB-AC60-3496-2A471CAD21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452786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直線矢印コネクタ 109617">
                <a:extLst>
                  <a:ext uri="{FF2B5EF4-FFF2-40B4-BE49-F238E27FC236}">
                    <a16:creationId xmlns:a16="http://schemas.microsoft.com/office/drawing/2014/main" id="{44742581-72F5-0853-9503-2B2F95D23F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11302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直線矢印コネクタ 109618">
                <a:extLst>
                  <a:ext uri="{FF2B5EF4-FFF2-40B4-BE49-F238E27FC236}">
                    <a16:creationId xmlns:a16="http://schemas.microsoft.com/office/drawing/2014/main" id="{3624C789-AA3D-D79E-E753-6CE40A7E7A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352310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直線矢印コネクタ 109619">
                <a:extLst>
                  <a:ext uri="{FF2B5EF4-FFF2-40B4-BE49-F238E27FC236}">
                    <a16:creationId xmlns:a16="http://schemas.microsoft.com/office/drawing/2014/main" id="{ABA88FFC-A0B0-3017-CF4F-274D82B129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1611" y="4667728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直線矢印コネクタ 109620">
                <a:extLst>
                  <a:ext uri="{FF2B5EF4-FFF2-40B4-BE49-F238E27FC236}">
                    <a16:creationId xmlns:a16="http://schemas.microsoft.com/office/drawing/2014/main" id="{F0C052F4-EEE9-5150-6A2E-3C23A30C06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89411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直線矢印コネクタ 109621">
                <a:extLst>
                  <a:ext uri="{FF2B5EF4-FFF2-40B4-BE49-F238E27FC236}">
                    <a16:creationId xmlns:a16="http://schemas.microsoft.com/office/drawing/2014/main" id="{2295FEBB-3F31-1D86-5571-684186EAA5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554354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直線矢印コネクタ 109622">
                <a:extLst>
                  <a:ext uri="{FF2B5EF4-FFF2-40B4-BE49-F238E27FC236}">
                    <a16:creationId xmlns:a16="http://schemas.microsoft.com/office/drawing/2014/main" id="{AF959878-317A-7B92-9E48-B3AFA5F326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793639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直線矢印コネクタ 109623">
                <a:extLst>
                  <a:ext uri="{FF2B5EF4-FFF2-40B4-BE49-F238E27FC236}">
                    <a16:creationId xmlns:a16="http://schemas.microsoft.com/office/drawing/2014/main" id="{5EB2D16C-FC44-CC2E-A3DF-9604657217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4275" y="5118477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直線矢印コネクタ 109624">
                <a:extLst>
                  <a:ext uri="{FF2B5EF4-FFF2-40B4-BE49-F238E27FC236}">
                    <a16:creationId xmlns:a16="http://schemas.microsoft.com/office/drawing/2014/main" id="{1E89A176-387A-E12B-B145-D368356914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344864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直線矢印コネクタ 109625">
                <a:extLst>
                  <a:ext uri="{FF2B5EF4-FFF2-40B4-BE49-F238E27FC236}">
                    <a16:creationId xmlns:a16="http://schemas.microsoft.com/office/drawing/2014/main" id="{0A200BFE-062E-2122-A6F7-855EA94484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005103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9" name="直線矢印コネクタ 109626">
                <a:extLst>
                  <a:ext uri="{FF2B5EF4-FFF2-40B4-BE49-F238E27FC236}">
                    <a16:creationId xmlns:a16="http://schemas.microsoft.com/office/drawing/2014/main" id="{2AC2ADAE-DDFF-053F-F3AB-227C91BE78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244388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直線矢印コネクタ 109635">
                <a:extLst>
                  <a:ext uri="{FF2B5EF4-FFF2-40B4-BE49-F238E27FC236}">
                    <a16:creationId xmlns:a16="http://schemas.microsoft.com/office/drawing/2014/main" id="{7D246F79-50CA-699D-A14D-DFE5101AE8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012826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1" name="テキスト ボックス 109630">
              <a:extLst>
                <a:ext uri="{FF2B5EF4-FFF2-40B4-BE49-F238E27FC236}">
                  <a16:creationId xmlns:a16="http://schemas.microsoft.com/office/drawing/2014/main" id="{8403B90C-F698-DB11-6FA8-AF7604A330D8}"/>
                </a:ext>
              </a:extLst>
            </p:cNvPr>
            <p:cNvSpPr txBox="1"/>
            <p:nvPr/>
          </p:nvSpPr>
          <p:spPr>
            <a:xfrm>
              <a:off x="430587" y="5376962"/>
              <a:ext cx="4058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D90A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Microdosimetry is necessary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12" name="テキスト ボックス 109632">
              <a:extLst>
                <a:ext uri="{FF2B5EF4-FFF2-40B4-BE49-F238E27FC236}">
                  <a16:creationId xmlns:a16="http://schemas.microsoft.com/office/drawing/2014/main" id="{55CFDC55-F008-9EA3-7FF4-88E18C6A7632}"/>
                </a:ext>
              </a:extLst>
            </p:cNvPr>
            <p:cNvSpPr txBox="1"/>
            <p:nvPr/>
          </p:nvSpPr>
          <p:spPr>
            <a:xfrm>
              <a:off x="7681759" y="5386404"/>
              <a:ext cx="43087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D90A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Conventional dosimetry is sufficient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09633">
                  <a:extLst>
                    <a:ext uri="{FF2B5EF4-FFF2-40B4-BE49-F238E27FC236}">
                      <a16:creationId xmlns:a16="http://schemas.microsoft.com/office/drawing/2014/main" id="{4939FD92-A984-4B4E-E2CD-5912DBCD5DA4}"/>
                    </a:ext>
                  </a:extLst>
                </p:cNvPr>
                <p:cNvSpPr txBox="1"/>
                <p:nvPr/>
              </p:nvSpPr>
              <p:spPr>
                <a:xfrm>
                  <a:off x="3893245" y="4767182"/>
                  <a:ext cx="663450" cy="567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9" name="テキスト ボックス 109633">
                  <a:extLst>
                    <a:ext uri="{FF2B5EF4-FFF2-40B4-BE49-F238E27FC236}">
                      <a16:creationId xmlns:a16="http://schemas.microsoft.com/office/drawing/2014/main" id="{97261830-F1AA-A212-4E4D-1353F9B55E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245" y="4767182"/>
                  <a:ext cx="663450" cy="5672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09634">
                  <a:extLst>
                    <a:ext uri="{FF2B5EF4-FFF2-40B4-BE49-F238E27FC236}">
                      <a16:creationId xmlns:a16="http://schemas.microsoft.com/office/drawing/2014/main" id="{25F6CE6B-3BA5-43C6-15E9-53DC212C3BA3}"/>
                    </a:ext>
                  </a:extLst>
                </p:cNvPr>
                <p:cNvSpPr txBox="1"/>
                <p:nvPr/>
              </p:nvSpPr>
              <p:spPr>
                <a:xfrm>
                  <a:off x="7598556" y="4737852"/>
                  <a:ext cx="663450" cy="567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&lt;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0" name="テキスト ボックス 109634">
                  <a:extLst>
                    <a:ext uri="{FF2B5EF4-FFF2-40B4-BE49-F238E27FC236}">
                      <a16:creationId xmlns:a16="http://schemas.microsoft.com/office/drawing/2014/main" id="{A382DCFD-31BC-BEAE-ED23-6062FFD4B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556" y="4737852"/>
                  <a:ext cx="663450" cy="56727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テキスト ボックス 109636">
              <a:extLst>
                <a:ext uri="{FF2B5EF4-FFF2-40B4-BE49-F238E27FC236}">
                  <a16:creationId xmlns:a16="http://schemas.microsoft.com/office/drawing/2014/main" id="{DFAF1580-C06A-8FE9-35B1-8A5ECD17541B}"/>
                </a:ext>
              </a:extLst>
            </p:cNvPr>
            <p:cNvSpPr txBox="1"/>
            <p:nvPr/>
          </p:nvSpPr>
          <p:spPr>
            <a:xfrm>
              <a:off x="4701315" y="5107309"/>
              <a:ext cx="27318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Times New Roman" panose="02020603050405020304" pitchFamily="18" charset="0"/>
                </a:rPr>
                <a:t>S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: cross-sectional area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Times New Roman" panose="02020603050405020304" pitchFamily="18" charset="0"/>
                </a:rPr>
                <a:t>φ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: particle fluence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16" name="テキスト ボックス 8">
              <a:extLst>
                <a:ext uri="{FF2B5EF4-FFF2-40B4-BE49-F238E27FC236}">
                  <a16:creationId xmlns:a16="http://schemas.microsoft.com/office/drawing/2014/main" id="{5937AA7B-B3FB-9C78-5049-A4DE1D890C60}"/>
                </a:ext>
              </a:extLst>
            </p:cNvPr>
            <p:cNvSpPr txBox="1"/>
            <p:nvPr/>
          </p:nvSpPr>
          <p:spPr>
            <a:xfrm>
              <a:off x="4954734" y="4424535"/>
              <a:ext cx="20297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Low 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←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z 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→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High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ABD892A7-7C0C-D2F3-57AE-C2D81199D1FF}"/>
              </a:ext>
            </a:extLst>
          </p:cNvPr>
          <p:cNvSpPr txBox="1"/>
          <p:nvPr/>
        </p:nvSpPr>
        <p:spPr>
          <a:xfrm>
            <a:off x="284783" y="6430935"/>
            <a:ext cx="695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ICRU = International Committee for Radiation Units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9751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18640-3FD2-6DC6-1BFD-C7E9DD735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194" y="3879979"/>
            <a:ext cx="9351174" cy="832077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What</a:t>
            </a:r>
            <a:r>
              <a:rPr lang="it-IT" dirty="0"/>
              <a:t> can </a:t>
            </a:r>
            <a:r>
              <a:rPr lang="it-IT" dirty="0" err="1"/>
              <a:t>we</a:t>
            </a:r>
            <a:r>
              <a:rPr lang="it-IT" dirty="0"/>
              <a:t> do for the clinical </a:t>
            </a:r>
            <a:r>
              <a:rPr lang="it-IT" dirty="0" err="1"/>
              <a:t>improvement</a:t>
            </a:r>
            <a:r>
              <a:rPr lang="it-IT" dirty="0"/>
              <a:t>?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48F4A6-7ECA-BE7A-1F7D-0FBCA5316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833" y="4712056"/>
            <a:ext cx="7233557" cy="365125"/>
          </a:xfrm>
        </p:spPr>
        <p:txBody>
          <a:bodyPr/>
          <a:lstStyle/>
          <a:p>
            <a:r>
              <a:rPr lang="it-IT" dirty="0"/>
              <a:t>Proton therapy – an </a:t>
            </a:r>
            <a:r>
              <a:rPr lang="it-IT" dirty="0" err="1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83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C41A0-AFB9-BDE2-F5E0-5A68F3DF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Treatment planning systems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2A99F3-D850-A076-C535-498216B8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AEDB9D8-1FDA-69FA-C93A-78CAF5A70A2A}"/>
              </a:ext>
            </a:extLst>
          </p:cNvPr>
          <p:cNvGrpSpPr/>
          <p:nvPr/>
        </p:nvGrpSpPr>
        <p:grpSpPr>
          <a:xfrm>
            <a:off x="2168826" y="1455173"/>
            <a:ext cx="8184542" cy="5296741"/>
            <a:chOff x="3624000" y="3128673"/>
            <a:chExt cx="4556439" cy="3757221"/>
          </a:xfrm>
          <a:solidFill>
            <a:schemeClr val="bg1"/>
          </a:solidFill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F866403-C0F5-BF82-8210-AED15488B38E}"/>
                </a:ext>
              </a:extLst>
            </p:cNvPr>
            <p:cNvSpPr/>
            <p:nvPr/>
          </p:nvSpPr>
          <p:spPr>
            <a:xfrm>
              <a:off x="3624000" y="3128673"/>
              <a:ext cx="4556439" cy="372932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ED77BD27-732F-8F9D-44B6-5E1A4471BD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7288" y="3156573"/>
              <a:ext cx="4258635" cy="3729321"/>
              <a:chOff x="753243" y="2823632"/>
              <a:chExt cx="4169860" cy="3656956"/>
            </a:xfrm>
            <a:grpFill/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CB9E842A-9017-DA95-76F6-574CEAA91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3243" y="2823632"/>
                <a:ext cx="4169860" cy="3440256"/>
              </a:xfrm>
              <a:prstGeom prst="rect">
                <a:avLst/>
              </a:prstGeom>
              <a:grpFill/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2DAB9A4-467F-B23C-E8F3-61CA429576A2}"/>
                  </a:ext>
                </a:extLst>
              </p:cNvPr>
              <p:cNvSpPr txBox="1"/>
              <p:nvPr/>
            </p:nvSpPr>
            <p:spPr>
              <a:xfrm>
                <a:off x="1169870" y="6224054"/>
                <a:ext cx="3753233" cy="256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dirty="0"/>
                  <a:t>B. Jones et al. / </a:t>
                </a:r>
                <a:r>
                  <a:rPr lang="fr-FR" sz="1100" dirty="0" err="1"/>
                  <a:t>Clinical</a:t>
                </a:r>
                <a:r>
                  <a:rPr lang="fr-FR" sz="1100" dirty="0"/>
                  <a:t> </a:t>
                </a:r>
                <a:r>
                  <a:rPr lang="fr-FR" sz="1100" dirty="0" err="1"/>
                  <a:t>Oncology</a:t>
                </a:r>
                <a:r>
                  <a:rPr lang="fr-FR" sz="1100" dirty="0"/>
                  <a:t> 30 (2018) 285e292</a:t>
                </a:r>
                <a:endParaRPr lang="it-IT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5756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CEC83-3445-48A4-E5D8-BB6AC271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Proton therapy – </a:t>
            </a:r>
            <a:r>
              <a:rPr lang="it-IT" dirty="0" err="1"/>
              <a:t>rbe</a:t>
            </a:r>
            <a:r>
              <a:rPr lang="it-IT" dirty="0"/>
              <a:t> = 1.1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5DCF180-D022-C7FF-3F86-51099A73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B64F7DB6-504E-9C93-E24F-A9E4F1A9FA73}"/>
              </a:ext>
            </a:extLst>
          </p:cNvPr>
          <p:cNvGrpSpPr/>
          <p:nvPr/>
        </p:nvGrpSpPr>
        <p:grpSpPr>
          <a:xfrm>
            <a:off x="1787090" y="1492292"/>
            <a:ext cx="8617819" cy="5326380"/>
            <a:chOff x="1510865" y="1253005"/>
            <a:chExt cx="8617819" cy="532638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F88F50E-5A8A-301D-03BF-2D2C6F13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865" y="1253005"/>
              <a:ext cx="8617819" cy="532638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0785A3E-55C3-C3AA-4DFE-B7417C1C68C3}"/>
                </a:ext>
              </a:extLst>
            </p:cNvPr>
            <p:cNvSpPr txBox="1"/>
            <p:nvPr/>
          </p:nvSpPr>
          <p:spPr>
            <a:xfrm>
              <a:off x="3062827" y="4039610"/>
              <a:ext cx="1142749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RBE=1.1</a:t>
              </a:r>
            </a:p>
          </p:txBody>
        </p:sp>
      </p:grp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2C383D40-CC77-CDA8-7EF8-56A4D4AA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248501" y="235609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7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213E7-FE44-1E99-61FE-CDB75E28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8F67FA-80EC-A9CB-31FC-9A522E803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194" y="3879979"/>
            <a:ext cx="9351174" cy="832077"/>
          </a:xfrm>
        </p:spPr>
        <p:txBody>
          <a:bodyPr>
            <a:normAutofit/>
          </a:bodyPr>
          <a:lstStyle/>
          <a:p>
            <a:r>
              <a:rPr lang="it-IT" dirty="0" err="1"/>
              <a:t>research</a:t>
            </a:r>
            <a:r>
              <a:rPr lang="it-IT" dirty="0"/>
              <a:t>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02475-2451-473C-2087-BF39EBA3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Radioactivity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everywhere</a:t>
            </a:r>
            <a:r>
              <a:rPr lang="it-IT" dirty="0"/>
              <a:t>…</a:t>
            </a:r>
            <a:endParaRPr lang="en-US" dirty="0"/>
          </a:p>
        </p:txBody>
      </p:sp>
      <p:pic>
        <p:nvPicPr>
          <p:cNvPr id="3074" name="Picture 2" descr="8 oggetti radioattivi che ci circondano (senza alcun danno) | Wired Italia">
            <a:extLst>
              <a:ext uri="{FF2B5EF4-FFF2-40B4-BE49-F238E27FC236}">
                <a16:creationId xmlns:a16="http://schemas.microsoft.com/office/drawing/2014/main" id="{82C48B29-19F6-D8D8-88B4-D136555C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2104478"/>
            <a:ext cx="2526673" cy="25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oline - Il sale">
            <a:extLst>
              <a:ext uri="{FF2B5EF4-FFF2-40B4-BE49-F238E27FC236}">
                <a16:creationId xmlns:a16="http://schemas.microsoft.com/office/drawing/2014/main" id="{976ACFCF-F7BE-3389-9EAE-B66713AF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49" y="1527452"/>
            <a:ext cx="3777343" cy="212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aggi cosmici - LNGS">
            <a:extLst>
              <a:ext uri="{FF2B5EF4-FFF2-40B4-BE49-F238E27FC236}">
                <a16:creationId xmlns:a16="http://schemas.microsoft.com/office/drawing/2014/main" id="{8A17020E-F9A6-7440-57F9-402152E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55" y="1914050"/>
            <a:ext cx="4933454" cy="24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 metatorbernite, un minerale radioattivo - Sistema Museale Universitario  Senese | SIMUS">
            <a:extLst>
              <a:ext uri="{FF2B5EF4-FFF2-40B4-BE49-F238E27FC236}">
                <a16:creationId xmlns:a16="http://schemas.microsoft.com/office/drawing/2014/main" id="{2C979F52-A3A2-E9C2-683C-82BBF78A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9BCAB"/>
              </a:clrFrom>
              <a:clrTo>
                <a:srgbClr val="C9BCA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84" y="4131909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7641560-7BB2-E495-5BD2-7C1B0A57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32" name="Picture 8" descr="500 G cloruro di potassio (KCl, per laboratorio, officina, generi  alimentari). : Amazon.it: Commercio, Industria e Scienza">
            <a:extLst>
              <a:ext uri="{FF2B5EF4-FFF2-40B4-BE49-F238E27FC236}">
                <a16:creationId xmlns:a16="http://schemas.microsoft.com/office/drawing/2014/main" id="{BDB2551B-08DA-F4CD-EA2E-9F67668F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03" y="2756867"/>
            <a:ext cx="1573628" cy="17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Benefits of Brazil Nuts—and the Best Ways to Eat Them">
            <a:extLst>
              <a:ext uri="{FF2B5EF4-FFF2-40B4-BE49-F238E27FC236}">
                <a16:creationId xmlns:a16="http://schemas.microsoft.com/office/drawing/2014/main" id="{ECC0913F-1FE9-12BB-527E-5D945FB51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10548" r="25031" b="10205"/>
          <a:stretch>
            <a:fillRect/>
          </a:stretch>
        </p:blipFill>
        <p:spPr bwMode="auto">
          <a:xfrm>
            <a:off x="3935818" y="3842210"/>
            <a:ext cx="2721713" cy="27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07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Measurements and </a:t>
            </a:r>
            <a:r>
              <a:rPr lang="it-IT" dirty="0" err="1"/>
              <a:t>tests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AF8A674-008A-8947-DB93-B82ABBACFC79}"/>
              </a:ext>
            </a:extLst>
          </p:cNvPr>
          <p:cNvGrpSpPr/>
          <p:nvPr/>
        </p:nvGrpSpPr>
        <p:grpSpPr>
          <a:xfrm>
            <a:off x="197378" y="1333930"/>
            <a:ext cx="4159423" cy="3350400"/>
            <a:chOff x="235597" y="2096168"/>
            <a:chExt cx="4159423" cy="3350400"/>
          </a:xfrm>
        </p:grpSpPr>
        <p:pic>
          <p:nvPicPr>
            <p:cNvPr id="5" name="Immagine 4" descr="Immagine che contiene macchina, interno, Attrezzature mediche, ingegneria&#10;&#10;Descrizione generata automaticamente">
              <a:extLst>
                <a:ext uri="{FF2B5EF4-FFF2-40B4-BE49-F238E27FC236}">
                  <a16:creationId xmlns:a16="http://schemas.microsoft.com/office/drawing/2014/main" id="{F2213417-20F2-F6D8-71FF-4D7E994D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97" y="2327001"/>
              <a:ext cx="4159423" cy="3119567"/>
            </a:xfrm>
            <a:prstGeom prst="rect">
              <a:avLst/>
            </a:prstGeom>
          </p:spPr>
        </p:pic>
        <p:sp>
          <p:nvSpPr>
            <p:cNvPr id="6" name="CasellaDiTesto 33">
              <a:extLst>
                <a:ext uri="{FF2B5EF4-FFF2-40B4-BE49-F238E27FC236}">
                  <a16:creationId xmlns:a16="http://schemas.microsoft.com/office/drawing/2014/main" id="{A662C48D-D268-3480-C9F0-3D4424187759}"/>
                </a:ext>
              </a:extLst>
            </p:cNvPr>
            <p:cNvSpPr txBox="1"/>
            <p:nvPr/>
          </p:nvSpPr>
          <p:spPr>
            <a:xfrm>
              <a:off x="235597" y="2096168"/>
              <a:ext cx="4159423" cy="461665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catania</a:t>
              </a:r>
              <a:endParaRPr kumimoji="0" lang="it-IT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68EF501-B4BB-31A1-9D2F-7A2EFCCED532}"/>
              </a:ext>
            </a:extLst>
          </p:cNvPr>
          <p:cNvGrpSpPr/>
          <p:nvPr/>
        </p:nvGrpSpPr>
        <p:grpSpPr>
          <a:xfrm>
            <a:off x="4813009" y="1389581"/>
            <a:ext cx="6799265" cy="4994406"/>
            <a:chOff x="4636029" y="1640484"/>
            <a:chExt cx="6799265" cy="4994406"/>
          </a:xfrm>
        </p:grpSpPr>
        <p:pic>
          <p:nvPicPr>
            <p:cNvPr id="8" name="Immagine 7" descr="Immagine che contiene interno, televisione, scatola, forno&#10;&#10;Descrizione generata automaticamente">
              <a:extLst>
                <a:ext uri="{FF2B5EF4-FFF2-40B4-BE49-F238E27FC236}">
                  <a16:creationId xmlns:a16="http://schemas.microsoft.com/office/drawing/2014/main" id="{3E85FFD3-57F1-A5FB-0D50-71256BA6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483" y="1741977"/>
              <a:ext cx="2201811" cy="4892913"/>
            </a:xfrm>
            <a:prstGeom prst="rect">
              <a:avLst/>
            </a:prstGeom>
          </p:spPr>
        </p:pic>
        <p:pic>
          <p:nvPicPr>
            <p:cNvPr id="12" name="Immagine 11" descr="Immagine che contiene edificio, cavo, Impianto elettrico, gas&#10;&#10;Descrizione generata automaticamente">
              <a:extLst>
                <a:ext uri="{FF2B5EF4-FFF2-40B4-BE49-F238E27FC236}">
                  <a16:creationId xmlns:a16="http://schemas.microsoft.com/office/drawing/2014/main" id="{DBDCA62E-BC5B-2B3B-DCAA-81EA64A49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2336" y="1663560"/>
              <a:ext cx="2237098" cy="4971330"/>
            </a:xfrm>
            <a:prstGeom prst="rect">
              <a:avLst/>
            </a:prstGeom>
          </p:spPr>
        </p:pic>
        <p:pic>
          <p:nvPicPr>
            <p:cNvPr id="14" name="Immagine 13" descr="Immagine che contiene ingegneria, pialla/aereo, arte&#10;&#10;Descrizione generata automaticamente">
              <a:extLst>
                <a:ext uri="{FF2B5EF4-FFF2-40B4-BE49-F238E27FC236}">
                  <a16:creationId xmlns:a16="http://schemas.microsoft.com/office/drawing/2014/main" id="{97E5C53D-18B8-1842-3E2B-2A821F13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68914" y="3030677"/>
              <a:ext cx="4971328" cy="2237098"/>
            </a:xfrm>
            <a:prstGeom prst="rect">
              <a:avLst/>
            </a:prstGeom>
          </p:spPr>
        </p:pic>
        <p:sp>
          <p:nvSpPr>
            <p:cNvPr id="15" name="CasellaDiTesto 33">
              <a:extLst>
                <a:ext uri="{FF2B5EF4-FFF2-40B4-BE49-F238E27FC236}">
                  <a16:creationId xmlns:a16="http://schemas.microsoft.com/office/drawing/2014/main" id="{894A8CDA-BC5E-BF37-CF28-BE0EB861A1A2}"/>
                </a:ext>
              </a:extLst>
            </p:cNvPr>
            <p:cNvSpPr txBox="1"/>
            <p:nvPr/>
          </p:nvSpPr>
          <p:spPr>
            <a:xfrm>
              <a:off x="4636029" y="1640484"/>
              <a:ext cx="6799265" cy="461665"/>
            </a:xfrm>
            <a:prstGeom prst="rect">
              <a:avLst/>
            </a:prstGeom>
            <a:ln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Nuclear reactor in </a:t>
              </a:r>
              <a:r>
                <a:rPr kumimoji="0" lang="en-GB" sz="2400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pavia</a:t>
              </a:r>
              <a:endParaRPr kumimoji="0" lang="it-IT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D9E9B7DE-DB7F-FC89-A128-F63B5FA59C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91" b="56416"/>
          <a:stretch/>
        </p:blipFill>
        <p:spPr>
          <a:xfrm>
            <a:off x="795529" y="4772666"/>
            <a:ext cx="3561272" cy="2065000"/>
          </a:xfrm>
          <a:prstGeom prst="rect">
            <a:avLst/>
          </a:prstGeom>
        </p:spPr>
      </p:pic>
      <p:sp>
        <p:nvSpPr>
          <p:cNvPr id="22" name="CasellaDiTesto 33">
            <a:extLst>
              <a:ext uri="{FF2B5EF4-FFF2-40B4-BE49-F238E27FC236}">
                <a16:creationId xmlns:a16="http://schemas.microsoft.com/office/drawing/2014/main" id="{F0B07474-8851-2BE8-D5F9-9A0CD978FDDA}"/>
              </a:ext>
            </a:extLst>
          </p:cNvPr>
          <p:cNvSpPr txBox="1"/>
          <p:nvPr/>
        </p:nvSpPr>
        <p:spPr>
          <a:xfrm>
            <a:off x="795529" y="4772666"/>
            <a:ext cx="3561272" cy="461665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trento</a:t>
            </a:r>
            <a:endParaRPr kumimoji="0" lang="it-IT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4003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analysis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122" name="Picture 2" descr="23,600+ Scientist Analyzing Stock Illustrations, Royalty-Free Vector  Graphics &amp; Clip Art - iStock | Scientist analyzing data">
            <a:extLst>
              <a:ext uri="{FF2B5EF4-FFF2-40B4-BE49-F238E27FC236}">
                <a16:creationId xmlns:a16="http://schemas.microsoft.com/office/drawing/2014/main" id="{61389063-9414-6D85-395D-5721FA00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94" y="1485518"/>
            <a:ext cx="7840611" cy="52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04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hard work: Conferences!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0D9F92B-1291-0CE6-078B-7707FC5D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16" b="29606"/>
          <a:stretch/>
        </p:blipFill>
        <p:spPr>
          <a:xfrm>
            <a:off x="5304908" y="3035328"/>
            <a:ext cx="3606880" cy="36772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8B615B-A27C-7434-CE77-9D491A1AC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5" b="26595"/>
          <a:stretch/>
        </p:blipFill>
        <p:spPr>
          <a:xfrm>
            <a:off x="8742484" y="1196696"/>
            <a:ext cx="3086100" cy="36772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F8B1F69-EC81-99DE-359F-3D5690F3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76" b="28746"/>
          <a:stretch/>
        </p:blipFill>
        <p:spPr>
          <a:xfrm>
            <a:off x="0" y="3428901"/>
            <a:ext cx="3381117" cy="344709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E51A9BE-D874-1387-60AB-4963992260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70" b="36774"/>
          <a:stretch/>
        </p:blipFill>
        <p:spPr>
          <a:xfrm>
            <a:off x="2139206" y="1402764"/>
            <a:ext cx="3686482" cy="32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5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hard work: Conferences!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0A3EB30-393E-1A41-DA64-E86E242E4E9D}"/>
              </a:ext>
            </a:extLst>
          </p:cNvPr>
          <p:cNvGrpSpPr/>
          <p:nvPr/>
        </p:nvGrpSpPr>
        <p:grpSpPr>
          <a:xfrm>
            <a:off x="4876565" y="1450873"/>
            <a:ext cx="3090025" cy="5407127"/>
            <a:chOff x="4660254" y="1450873"/>
            <a:chExt cx="3090025" cy="540712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A90431D-8A69-B80E-EFDF-FC343B283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868" b="42360"/>
            <a:stretch/>
          </p:blipFill>
          <p:spPr>
            <a:xfrm>
              <a:off x="4660254" y="4199060"/>
              <a:ext cx="3086100" cy="265894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B5E95E8-8494-3BB8-1EC1-AFA638B87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869" b="37060"/>
            <a:stretch/>
          </p:blipFill>
          <p:spPr>
            <a:xfrm>
              <a:off x="4664179" y="1450873"/>
              <a:ext cx="3086100" cy="3022425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CD224187-BA04-5E9A-732B-7678BFB8A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74" y="1806984"/>
            <a:ext cx="4291781" cy="42917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E61A34-ECB8-3E28-20C3-2B6E6BCB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142" y="1580842"/>
            <a:ext cx="3388442" cy="45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B2A9D-4A8D-8785-14D5-97FA8A7F0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0593306-F448-28CD-9F6C-5413B417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3D15F-CBA0-4972-81C4-B7AB0B290CE6}" type="slidenum">
              <a:rPr lang="en-US" smtClean="0"/>
              <a:t>54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ACE725-A4A8-A543-AB1A-844501FF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hard work: Conferences!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363522-0627-3F44-2FCD-921AA2D8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" y="1406013"/>
            <a:ext cx="3847691" cy="28857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76C54A-E64A-9F48-C89E-E62D5547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44" y="1406013"/>
            <a:ext cx="3148781" cy="41983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46C2A7-A1E9-BECA-0E9A-C6EC6A296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0" y="3613355"/>
            <a:ext cx="4365523" cy="32741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242DF9-F42E-8137-5A8A-0CBE7F17A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740" y="4337255"/>
            <a:ext cx="3326581" cy="24949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1B35E6A-3E5F-608A-24D7-CBB393F59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194" y="1107187"/>
            <a:ext cx="2599786" cy="32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hard work: Conferences!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321FE6-8761-6726-670B-BDCB854CB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2" y="2188292"/>
            <a:ext cx="6213987" cy="46604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FAFE69-B006-31E8-0F1E-7B235A72F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78" r="8529" b="10109"/>
          <a:stretch/>
        </p:blipFill>
        <p:spPr>
          <a:xfrm>
            <a:off x="8364745" y="1047750"/>
            <a:ext cx="3338903" cy="34707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45B574-ECFA-89DF-6664-9A3E09698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51" y="1523557"/>
            <a:ext cx="4070999" cy="40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4FFBB-E028-9E77-EC19-B7F6ACC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hard work: Conferences!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030F77-BB4E-30A8-5402-29F317D5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870C2C-A64B-4A46-551D-2E442B89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97" y="1410484"/>
            <a:ext cx="4036756" cy="53823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8C743A-81CF-E8D9-C1D3-75EBE25C9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6" b="8530"/>
          <a:stretch/>
        </p:blipFill>
        <p:spPr>
          <a:xfrm>
            <a:off x="8822064" y="1047750"/>
            <a:ext cx="3269840" cy="3437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D946D1-6111-7EA7-A001-4EFDC171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5" y="1410484"/>
            <a:ext cx="3517490" cy="4689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C876F7-0C0B-ACA9-F09E-699E4E910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153" y="3437824"/>
            <a:ext cx="2565131" cy="34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02475-2451-473C-2087-BF39EBA3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Small </a:t>
            </a:r>
            <a:r>
              <a:rPr lang="it-IT" dirty="0" err="1"/>
              <a:t>exposure</a:t>
            </a:r>
            <a:r>
              <a:rPr lang="it-IT" dirty="0"/>
              <a:t> to </a:t>
            </a:r>
            <a:r>
              <a:rPr lang="it-IT" dirty="0" err="1"/>
              <a:t>radiation</a:t>
            </a:r>
            <a:r>
              <a:rPr lang="it-IT" dirty="0"/>
              <a:t>…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7641560-7BB2-E495-5BD2-7C1B0A57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Rendering 3D. l'omino protegge con lo scudo da un attacco di batteri | Foto  Premium">
            <a:extLst>
              <a:ext uri="{FF2B5EF4-FFF2-40B4-BE49-F238E27FC236}">
                <a16:creationId xmlns:a16="http://schemas.microsoft.com/office/drawing/2014/main" id="{33371259-0280-8AF9-F28E-E7C075F1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12" y="2874567"/>
            <a:ext cx="4606251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B093CE7B-01EE-CBC1-22C9-22FD70B3EDB8}"/>
              </a:ext>
            </a:extLst>
          </p:cNvPr>
          <p:cNvGrpSpPr/>
          <p:nvPr/>
        </p:nvGrpSpPr>
        <p:grpSpPr>
          <a:xfrm>
            <a:off x="-389611" y="1770009"/>
            <a:ext cx="4457700" cy="4457700"/>
            <a:chOff x="685800" y="2254892"/>
            <a:chExt cx="4457700" cy="4457700"/>
          </a:xfrm>
        </p:grpSpPr>
        <p:pic>
          <p:nvPicPr>
            <p:cNvPr id="1028" name="Picture 4" descr="Premium Vector | Glass protective dome on wooden stand in sketch doodle  style">
              <a:extLst>
                <a:ext uri="{FF2B5EF4-FFF2-40B4-BE49-F238E27FC236}">
                  <a16:creationId xmlns:a16="http://schemas.microsoft.com/office/drawing/2014/main" id="{9277C14C-BF0D-C71D-B096-07DE029F4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254892"/>
              <a:ext cx="4457700" cy="445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cared Stick Figure Stock Illustrations – 275 Scared Stick Figure Stock  Illustrations, Vectors &amp; Clipart - Dreamstime">
              <a:extLst>
                <a:ext uri="{FF2B5EF4-FFF2-40B4-BE49-F238E27FC236}">
                  <a16:creationId xmlns:a16="http://schemas.microsoft.com/office/drawing/2014/main" id="{016DD26F-C293-EB72-B787-3068FAB12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75" y="3381376"/>
              <a:ext cx="1885950" cy="242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34E1DB48-067A-6065-F642-86D1D82849D7}"/>
              </a:ext>
            </a:extLst>
          </p:cNvPr>
          <p:cNvSpPr txBox="1">
            <a:spLocks/>
          </p:cNvSpPr>
          <p:nvPr/>
        </p:nvSpPr>
        <p:spPr>
          <a:xfrm>
            <a:off x="206712" y="1372670"/>
            <a:ext cx="12192000" cy="801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0070C0"/>
                </a:solidFill>
              </a:rPr>
              <a:t>contributes</a:t>
            </a:r>
            <a:r>
              <a:rPr lang="it-IT" sz="2800" dirty="0">
                <a:solidFill>
                  <a:srgbClr val="0070C0"/>
                </a:solidFill>
              </a:rPr>
              <a:t> to </a:t>
            </a:r>
            <a:r>
              <a:rPr lang="it-IT" sz="2800" dirty="0" err="1">
                <a:solidFill>
                  <a:srgbClr val="0070C0"/>
                </a:solidFill>
              </a:rPr>
              <a:t>fortifying</a:t>
            </a:r>
            <a:r>
              <a:rPr lang="it-IT" sz="2800" dirty="0">
                <a:solidFill>
                  <a:srgbClr val="0070C0"/>
                </a:solidFill>
              </a:rPr>
              <a:t> the </a:t>
            </a:r>
            <a:r>
              <a:rPr lang="it-IT" sz="2800" dirty="0" err="1">
                <a:solidFill>
                  <a:srgbClr val="0070C0"/>
                </a:solidFill>
              </a:rPr>
              <a:t>biological</a:t>
            </a:r>
            <a:r>
              <a:rPr lang="it-IT" sz="2800" dirty="0">
                <a:solidFill>
                  <a:srgbClr val="0070C0"/>
                </a:solidFill>
              </a:rPr>
              <a:t> system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77229E1-296B-573B-C1A0-21958DFCC490}"/>
              </a:ext>
            </a:extLst>
          </p:cNvPr>
          <p:cNvSpPr txBox="1">
            <a:spLocks/>
          </p:cNvSpPr>
          <p:nvPr/>
        </p:nvSpPr>
        <p:spPr>
          <a:xfrm>
            <a:off x="4812963" y="5659898"/>
            <a:ext cx="12192000" cy="801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0070C0"/>
                </a:solidFill>
              </a:rPr>
              <a:t>Similarly</a:t>
            </a:r>
            <a:r>
              <a:rPr lang="it-IT" sz="2800" dirty="0">
                <a:solidFill>
                  <a:srgbClr val="0070C0"/>
                </a:solidFill>
              </a:rPr>
              <a:t> to </a:t>
            </a:r>
            <a:r>
              <a:rPr lang="it-IT" sz="2800" dirty="0" err="1">
                <a:solidFill>
                  <a:srgbClr val="0070C0"/>
                </a:solidFill>
              </a:rPr>
              <a:t>exposures</a:t>
            </a:r>
            <a:r>
              <a:rPr lang="it-IT" sz="2800" dirty="0">
                <a:solidFill>
                  <a:srgbClr val="0070C0"/>
                </a:solidFill>
              </a:rPr>
              <a:t> to </a:t>
            </a:r>
            <a:r>
              <a:rPr lang="it-IT" sz="2800" dirty="0" err="1">
                <a:solidFill>
                  <a:srgbClr val="0070C0"/>
                </a:solidFill>
              </a:rPr>
              <a:t>bacteria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8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02475-2451-473C-2087-BF39EBA3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Artificial</a:t>
            </a:r>
            <a:r>
              <a:rPr lang="it-IT" dirty="0"/>
              <a:t> sources of </a:t>
            </a:r>
            <a:r>
              <a:rPr lang="it-IT" dirty="0" err="1"/>
              <a:t>ionizing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en-US" dirty="0"/>
          </a:p>
        </p:txBody>
      </p:sp>
      <p:pic>
        <p:nvPicPr>
          <p:cNvPr id="5122" name="Picture 2" descr="Radiografia del polso per età ossea e disturbi della crescita. A cosa serve?">
            <a:extLst>
              <a:ext uri="{FF2B5EF4-FFF2-40B4-BE49-F238E27FC236}">
                <a16:creationId xmlns:a16="http://schemas.microsoft.com/office/drawing/2014/main" id="{56F30B09-6A74-2BDA-D6C5-8145E6B9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6219" y="3045231"/>
            <a:ext cx="3429003" cy="25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sinfezione e Sterilizzazione: quali differenze? - Sterilizzare.it | Guide  e consigli su come Sterilizzare e Disinfettare">
            <a:extLst>
              <a:ext uri="{FF2B5EF4-FFF2-40B4-BE49-F238E27FC236}">
                <a16:creationId xmlns:a16="http://schemas.microsoft.com/office/drawing/2014/main" id="{85FBD640-ED06-1FD3-B4E4-F70B1B1C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31" y="1794735"/>
            <a:ext cx="2084287" cy="25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magine correlata">
            <a:extLst>
              <a:ext uri="{FF2B5EF4-FFF2-40B4-BE49-F238E27FC236}">
                <a16:creationId xmlns:a16="http://schemas.microsoft.com/office/drawing/2014/main" id="{16BC1637-D1FE-3C07-7BF3-F6DF95F0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57" y="1450273"/>
            <a:ext cx="4709468" cy="227400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E3609F-A970-B178-5FCC-0FB22662F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313" y="3282169"/>
            <a:ext cx="3607913" cy="2561619"/>
          </a:xfrm>
          <a:prstGeom prst="rect">
            <a:avLst/>
          </a:prstGeom>
        </p:spPr>
      </p:pic>
      <p:pic>
        <p:nvPicPr>
          <p:cNvPr id="5126" name="Picture 6" descr="Rilevatori antincendio: tipologie e prezzi | PG Casa">
            <a:extLst>
              <a:ext uri="{FF2B5EF4-FFF2-40B4-BE49-F238E27FC236}">
                <a16:creationId xmlns:a16="http://schemas.microsoft.com/office/drawing/2014/main" id="{47459292-0F2E-9CBA-42FE-8FDE8B22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03" y="468289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33E52A-161E-84AD-CB5D-54E54CE9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2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6">
            <a:extLst>
              <a:ext uri="{FF2B5EF4-FFF2-40B4-BE49-F238E27FC236}">
                <a16:creationId xmlns:a16="http://schemas.microsoft.com/office/drawing/2014/main" id="{C59C5909-9C02-01BE-FD26-FCC12301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7792" y="1235464"/>
            <a:ext cx="1847850" cy="2476500"/>
          </a:xfrm>
          <a:prstGeom prst="rect">
            <a:avLst/>
          </a:prstGeom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C02475-2451-473C-2087-BF39EBA3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Curiosities</a:t>
            </a:r>
            <a:r>
              <a:rPr lang="it-IT" dirty="0"/>
              <a:t> from the </a:t>
            </a:r>
            <a:r>
              <a:rPr lang="it-IT" dirty="0" err="1"/>
              <a:t>past</a:t>
            </a:r>
            <a:endParaRPr lang="en-US" dirty="0"/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112ADA51-441B-D657-73E9-1BBF5011F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00" y="3637358"/>
            <a:ext cx="2418602" cy="3220642"/>
          </a:xfrm>
          <a:prstGeom prst="rect">
            <a:avLst/>
          </a:prstGeom>
        </p:spPr>
      </p:pic>
      <p:pic>
        <p:nvPicPr>
          <p:cNvPr id="5" name="Immagine 17">
            <a:extLst>
              <a:ext uri="{FF2B5EF4-FFF2-40B4-BE49-F238E27FC236}">
                <a16:creationId xmlns:a16="http://schemas.microsoft.com/office/drawing/2014/main" id="{C542AD22-55DA-DE1C-E294-DBD793F22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13" y="4634546"/>
            <a:ext cx="1633426" cy="207666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FC53E6E0-3827-F260-801B-53BBEF7AE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92" y="1435381"/>
            <a:ext cx="2575710" cy="20766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FB22D6-366F-4A58-29F2-6E3FC658E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11" y="5072605"/>
            <a:ext cx="3138685" cy="1200547"/>
          </a:xfrm>
          <a:prstGeom prst="rect">
            <a:avLst/>
          </a:prstGeom>
        </p:spPr>
      </p:pic>
      <p:pic>
        <p:nvPicPr>
          <p:cNvPr id="4098" name="Picture 2" descr="The Forgotten Story Of The Radium Girls, Whose Deaths Saved Thousands Of  Workers' Lives - Association of Flight Attendants-CWA">
            <a:extLst>
              <a:ext uri="{FF2B5EF4-FFF2-40B4-BE49-F238E27FC236}">
                <a16:creationId xmlns:a16="http://schemas.microsoft.com/office/drawing/2014/main" id="{55B1B05D-ED8A-1F0D-ABFA-6540E6B9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7" y="1528073"/>
            <a:ext cx="4240809" cy="32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://inlinethumb18.webshots.com/43025/2329081860103691965S425x425Q85.jpg">
            <a:extLst>
              <a:ext uri="{FF2B5EF4-FFF2-40B4-BE49-F238E27FC236}">
                <a16:creationId xmlns:a16="http://schemas.microsoft.com/office/drawing/2014/main" id="{42D67F92-90B0-9C64-A51F-372CEBFDF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1729" r="7141" b="10470"/>
          <a:stretch/>
        </p:blipFill>
        <p:spPr bwMode="auto">
          <a:xfrm>
            <a:off x="2688621" y="1356605"/>
            <a:ext cx="1893709" cy="219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Cos'è il 'vetro all'uranio' ed è sicuro? - Quora">
            <a:extLst>
              <a:ext uri="{FF2B5EF4-FFF2-40B4-BE49-F238E27FC236}">
                <a16:creationId xmlns:a16="http://schemas.microsoft.com/office/drawing/2014/main" id="{CA7D4B13-872B-6CBB-7CC2-32A4D876C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9585"/>
          <a:stretch/>
        </p:blipFill>
        <p:spPr bwMode="auto">
          <a:xfrm>
            <a:off x="8934401" y="2038624"/>
            <a:ext cx="3027534" cy="219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2B49CC9D-8B5D-6604-89E2-2734C6B9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14E230E-8A83-F9C1-343E-B9BB83BE22FE}"/>
              </a:ext>
            </a:extLst>
          </p:cNvPr>
          <p:cNvGrpSpPr/>
          <p:nvPr/>
        </p:nvGrpSpPr>
        <p:grpSpPr>
          <a:xfrm>
            <a:off x="8490385" y="4470934"/>
            <a:ext cx="3471550" cy="2199539"/>
            <a:chOff x="8249922" y="4322849"/>
            <a:chExt cx="3471550" cy="2199539"/>
          </a:xfrm>
        </p:grpSpPr>
        <p:pic>
          <p:nvPicPr>
            <p:cNvPr id="4108" name="Picture 12" descr="Vector Illustration Of Nuclear Radioactive Sign Warning Radioactive Zone  Toxic Attention Danger Hazard Isolated On White Background Stock  Illustration - Download Image Now - iStock">
              <a:extLst>
                <a:ext uri="{FF2B5EF4-FFF2-40B4-BE49-F238E27FC236}">
                  <a16:creationId xmlns:a16="http://schemas.microsoft.com/office/drawing/2014/main" id="{FF8F68C8-7477-1B37-0471-988E0EE78E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88"/>
            <a:stretch/>
          </p:blipFill>
          <p:spPr bwMode="auto">
            <a:xfrm>
              <a:off x="8249922" y="4322849"/>
              <a:ext cx="2599563" cy="2199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Elemento grafico 9" descr="Punto esclamativo con riempimento a tinta unita">
              <a:extLst>
                <a:ext uri="{FF2B5EF4-FFF2-40B4-BE49-F238E27FC236}">
                  <a16:creationId xmlns:a16="http://schemas.microsoft.com/office/drawing/2014/main" id="{8F6E902E-59D0-FC5B-65B4-10A125D6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977497" y="4634546"/>
              <a:ext cx="1743975" cy="174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97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F67-2224-8417-1CF5-E3C9150A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radiation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ED21AB4-2BD8-DB57-AF21-7AE824490E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67485" y="1210646"/>
            <a:ext cx="5670100" cy="3369716"/>
            <a:chOff x="392095" y="1567093"/>
            <a:chExt cx="8077576" cy="4799145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491935D8-CA5E-2679-61EA-203C3F4B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t="1984" r="9052" b="5617"/>
            <a:stretch>
              <a:fillRect/>
            </a:stretch>
          </p:blipFill>
          <p:spPr bwMode="auto">
            <a:xfrm>
              <a:off x="980839" y="1567093"/>
              <a:ext cx="7488832" cy="47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53533AF2-DD7B-3CC7-2977-25A366AAD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8873" y="5796402"/>
              <a:ext cx="2174408" cy="56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/>
                <a:t>Gamma-rays</a:t>
              </a:r>
              <a:endParaRPr lang="en-GB" altLang="en-US" sz="1800" b="1" dirty="0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F2118D3-E592-4CE0-FEE8-C474A7FB4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0258" y="3912486"/>
              <a:ext cx="1008112" cy="56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0A06F9"/>
                  </a:solidFill>
                </a:rPr>
                <a:t>Beta</a:t>
              </a:r>
              <a:endParaRPr lang="en-GB" altLang="en-US" sz="1800" b="1" dirty="0">
                <a:solidFill>
                  <a:srgbClr val="0A06F9"/>
                </a:solidFill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3DB5A37-C6EC-F802-967B-D125BD8DC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1765" y="1851051"/>
              <a:ext cx="2174408" cy="56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65E11"/>
                  </a:solidFill>
                </a:rPr>
                <a:t>Alpha (</a:t>
              </a:r>
              <a:r>
                <a:rPr lang="en-GB" altLang="en-US" sz="2000" b="1" baseline="30000" dirty="0">
                  <a:solidFill>
                    <a:srgbClr val="F65E11"/>
                  </a:solidFill>
                </a:rPr>
                <a:t>4</a:t>
              </a:r>
              <a:r>
                <a:rPr lang="en-GB" altLang="en-US" sz="2000" b="1" dirty="0">
                  <a:solidFill>
                    <a:srgbClr val="F65E11"/>
                  </a:solidFill>
                </a:rPr>
                <a:t>He)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099B3C1-A725-A1D1-949C-51CD028E4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3752" y="5672270"/>
              <a:ext cx="1872208" cy="56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EC001"/>
                  </a:solidFill>
                </a:rPr>
                <a:t>Neutrons</a:t>
              </a:r>
              <a:endParaRPr lang="en-GB" altLang="en-US" sz="1800" b="1" dirty="0">
                <a:solidFill>
                  <a:srgbClr val="FEC001"/>
                </a:solidFill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3A3CED5-401C-49AE-E3A4-03337D967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95" y="2098148"/>
              <a:ext cx="1590682" cy="56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A0400"/>
                  </a:solidFill>
                </a:rPr>
                <a:t>Protons</a:t>
              </a:r>
              <a:endParaRPr lang="en-GB" altLang="en-US" sz="1800" b="1" dirty="0">
                <a:solidFill>
                  <a:srgbClr val="FA0400"/>
                </a:solidFill>
              </a:endParaRPr>
            </a:p>
          </p:txBody>
        </p:sp>
      </p:grpSp>
      <p:sp>
        <p:nvSpPr>
          <p:cNvPr id="14" name="Text Box 6">
            <a:extLst>
              <a:ext uri="{FF2B5EF4-FFF2-40B4-BE49-F238E27FC236}">
                <a16:creationId xmlns:a16="http://schemas.microsoft.com/office/drawing/2014/main" id="{62A9A4F7-741B-840F-E0B2-90838E2B8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40" y="1410027"/>
            <a:ext cx="3068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70000"/>
              </a:spcBef>
            </a:pPr>
            <a:r>
              <a:rPr lang="it-IT" altLang="it-IT" sz="2800" b="1" dirty="0" err="1">
                <a:latin typeface="+mn-lt"/>
                <a:cs typeface="Times New Roman" panose="02020603050405020304" pitchFamily="18" charset="0"/>
              </a:rPr>
              <a:t>Electromagnetic</a:t>
            </a:r>
            <a:endParaRPr lang="it-IT" altLang="it-IT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DE268728-407E-6957-F32D-4C1F5632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274" y="4747012"/>
            <a:ext cx="3068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70000"/>
              </a:spcBef>
            </a:pPr>
            <a:r>
              <a:rPr lang="it-IT" altLang="it-IT" sz="2800" b="1" dirty="0">
                <a:latin typeface="+mn-lt"/>
                <a:cs typeface="Times New Roman" panose="02020603050405020304" pitchFamily="18" charset="0"/>
              </a:rPr>
              <a:t>Nuclear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A56F4DE1-19DD-2B8E-A46C-E77E910B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What is the electromagnetic spectrum? | Space">
            <a:extLst>
              <a:ext uri="{FF2B5EF4-FFF2-40B4-BE49-F238E27FC236}">
                <a16:creationId xmlns:a16="http://schemas.microsoft.com/office/drawing/2014/main" id="{DAA6C34F-855D-EFBC-0DBB-075783682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/>
          <a:stretch>
            <a:fillRect/>
          </a:stretch>
        </p:blipFill>
        <p:spPr bwMode="auto">
          <a:xfrm>
            <a:off x="169712" y="1983636"/>
            <a:ext cx="7690749" cy="467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02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870</Words>
  <Application>Microsoft Office PowerPoint</Application>
  <PresentationFormat>Widescreen</PresentationFormat>
  <Paragraphs>232</Paragraphs>
  <Slides>57</Slides>
  <Notes>3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7" baseType="lpstr">
      <vt:lpstr>Aptos</vt:lpstr>
      <vt:lpstr>Aptos Display</vt:lpstr>
      <vt:lpstr>Arial</vt:lpstr>
      <vt:lpstr>Bookman Old Style</vt:lpstr>
      <vt:lpstr>Calibri</vt:lpstr>
      <vt:lpstr>Cambria Math</vt:lpstr>
      <vt:lpstr>Franklin Gothic Book</vt:lpstr>
      <vt:lpstr>Rastanty Cortez</vt:lpstr>
      <vt:lpstr>Wingdings</vt:lpstr>
      <vt:lpstr>Tema di Office</vt:lpstr>
      <vt:lpstr>Microdosimetry in hadron therapy</vt:lpstr>
      <vt:lpstr>Outline</vt:lpstr>
      <vt:lpstr>Ionizing Radiations</vt:lpstr>
      <vt:lpstr>What comes to mind?</vt:lpstr>
      <vt:lpstr>Radioactivity is everywhere…</vt:lpstr>
      <vt:lpstr>Small exposure to radiation…</vt:lpstr>
      <vt:lpstr>Artificial sources of ionizing radiation</vt:lpstr>
      <vt:lpstr>Curiosities from the past</vt:lpstr>
      <vt:lpstr>Different types of radiation</vt:lpstr>
      <vt:lpstr>Medical Physics</vt:lpstr>
      <vt:lpstr>Presentazione standard di PowerPoint</vt:lpstr>
      <vt:lpstr>Ionizing radiation for imaging – from outside</vt:lpstr>
      <vt:lpstr>Ionizing radiation for imaging – from inside</vt:lpstr>
      <vt:lpstr>Ionizing radiation for therapy</vt:lpstr>
      <vt:lpstr>hadronTHERAPY</vt:lpstr>
      <vt:lpstr>IONIZING RADIATION -&gt; DAMAGES</vt:lpstr>
      <vt:lpstr>Presentazione standard di PowerPoint</vt:lpstr>
      <vt:lpstr>Target = tumour</vt:lpstr>
      <vt:lpstr>Radiotherapy vs hadrontherapy</vt:lpstr>
      <vt:lpstr>Physical advantages</vt:lpstr>
      <vt:lpstr>Hadrontherapy – beam delivery</vt:lpstr>
      <vt:lpstr>Biological advantages</vt:lpstr>
      <vt:lpstr>Advantages of hadrontherapy</vt:lpstr>
      <vt:lpstr>Hadrontherapy - diffusion </vt:lpstr>
      <vt:lpstr>HAdroterapy - Italy</vt:lpstr>
      <vt:lpstr>°Developments in radiotherapy</vt:lpstr>
      <vt:lpstr>What ions can be used?</vt:lpstr>
      <vt:lpstr>HAdrontherapy – new developments</vt:lpstr>
      <vt:lpstr>Hybrid therapy: bnct</vt:lpstr>
      <vt:lpstr>DOSimetry vs / microdosimetry</vt:lpstr>
      <vt:lpstr>Quantity</vt:lpstr>
      <vt:lpstr>The absorbed dose is not enough</vt:lpstr>
      <vt:lpstr>quality</vt:lpstr>
      <vt:lpstr>quality</vt:lpstr>
      <vt:lpstr>What is the effect on radiation on biological systems?</vt:lpstr>
      <vt:lpstr>The failure of absorbed dose</vt:lpstr>
      <vt:lpstr>The failure of LET</vt:lpstr>
      <vt:lpstr>The Idea of Microdosimetry: to Measure the Lineal Energy as a Substitute of LET​</vt:lpstr>
      <vt:lpstr>microdosimetry</vt:lpstr>
      <vt:lpstr>microdosimetry</vt:lpstr>
      <vt:lpstr>microdosimetry</vt:lpstr>
      <vt:lpstr>microdosimetry</vt:lpstr>
      <vt:lpstr>How can we measure what happens at the  subcellular level?</vt:lpstr>
      <vt:lpstr>Detector development @lnl – infn </vt:lpstr>
      <vt:lpstr>Icru recommendation in 2023!!!</vt:lpstr>
      <vt:lpstr>What can we do for the clinical improvement?</vt:lpstr>
      <vt:lpstr>Treatment planning systems</vt:lpstr>
      <vt:lpstr>Proton therapy – rbe = 1.1</vt:lpstr>
      <vt:lpstr>research workflow</vt:lpstr>
      <vt:lpstr>Measurements and tests</vt:lpstr>
      <vt:lpstr>Data analysis</vt:lpstr>
      <vt:lpstr>The outcome of the hard work: Conferences!</vt:lpstr>
      <vt:lpstr>The outcome of the hard work: Conferences!</vt:lpstr>
      <vt:lpstr>Presentazione standard di PowerPoint</vt:lpstr>
      <vt:lpstr>The outcome of the hard work: Conferences!</vt:lpstr>
      <vt:lpstr>The outcome of the hard work: Conferences!</vt:lpstr>
      <vt:lpstr>The outcome of the hard work: Conferences!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Bianchi</dc:creator>
  <cp:lastModifiedBy>Anna Bianchi</cp:lastModifiedBy>
  <cp:revision>6</cp:revision>
  <dcterms:created xsi:type="dcterms:W3CDTF">2024-06-19T09:26:50Z</dcterms:created>
  <dcterms:modified xsi:type="dcterms:W3CDTF">2025-07-17T11:36:19Z</dcterms:modified>
</cp:coreProperties>
</file>