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sldIdLst>
    <p:sldId id="259" r:id="rId5"/>
    <p:sldId id="287" r:id="rId6"/>
    <p:sldId id="269" r:id="rId7"/>
    <p:sldId id="272" r:id="rId8"/>
    <p:sldId id="271" r:id="rId9"/>
    <p:sldId id="297" r:id="rId10"/>
    <p:sldId id="276" r:id="rId11"/>
    <p:sldId id="320" r:id="rId12"/>
    <p:sldId id="279" r:id="rId13"/>
    <p:sldId id="316" r:id="rId14"/>
    <p:sldId id="321" r:id="rId15"/>
    <p:sldId id="322" r:id="rId16"/>
    <p:sldId id="323" r:id="rId17"/>
    <p:sldId id="319" r:id="rId18"/>
    <p:sldId id="318" r:id="rId19"/>
    <p:sldId id="317" r:id="rId20"/>
    <p:sldId id="324" r:id="rId21"/>
    <p:sldId id="280" r:id="rId22"/>
    <p:sldId id="282" r:id="rId23"/>
    <p:sldId id="286" r:id="rId24"/>
    <p:sldId id="283" r:id="rId25"/>
    <p:sldId id="299" r:id="rId26"/>
    <p:sldId id="300" r:id="rId27"/>
    <p:sldId id="315" r:id="rId28"/>
    <p:sldId id="314" r:id="rId29"/>
    <p:sldId id="313" r:id="rId30"/>
    <p:sldId id="308" r:id="rId31"/>
    <p:sldId id="310" r:id="rId3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EBF"/>
    <a:srgbClr val="E3C5DE"/>
    <a:srgbClr val="FCD3BB"/>
    <a:srgbClr val="E460E7"/>
    <a:srgbClr val="56C1DE"/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8EFDAF-32E6-0347-BA1C-754A1DA32FBE}" v="20" dt="2025-07-09T13:25:39.68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53"/>
    <p:restoredTop sz="89286"/>
  </p:normalViewPr>
  <p:slideViewPr>
    <p:cSldViewPr snapToGrid="0" snapToObjects="1">
      <p:cViewPr varScale="1">
        <p:scale>
          <a:sx n="56" d="100"/>
          <a:sy n="56" d="100"/>
        </p:scale>
        <p:origin x="3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a Postiglione" userId="4993d28c-a9c4-4ae2-83ef-d6db6f235c6c" providerId="ADAL" clId="{4FF1F81F-A304-8B4F-9713-79E28634FECF}"/>
    <pc:docChg chg="undo custSel addSld delSld modSld">
      <pc:chgData name="Adriana Postiglione" userId="4993d28c-a9c4-4ae2-83ef-d6db6f235c6c" providerId="ADAL" clId="{4FF1F81F-A304-8B4F-9713-79E28634FECF}" dt="2025-07-09T09:43:45.088" v="296" actId="729"/>
      <pc:docMkLst>
        <pc:docMk/>
      </pc:docMkLst>
      <pc:sldChg chg="addSp delSp modSp mod">
        <pc:chgData name="Adriana Postiglione" userId="4993d28c-a9c4-4ae2-83ef-d6db6f235c6c" providerId="ADAL" clId="{4FF1F81F-A304-8B4F-9713-79E28634FECF}" dt="2025-07-07T14:12:12.924" v="25" actId="1076"/>
        <pc:sldMkLst>
          <pc:docMk/>
          <pc:sldMk cId="1846522183" sldId="259"/>
        </pc:sldMkLst>
        <pc:picChg chg="add mod">
          <ac:chgData name="Adriana Postiglione" userId="4993d28c-a9c4-4ae2-83ef-d6db6f235c6c" providerId="ADAL" clId="{4FF1F81F-A304-8B4F-9713-79E28634FECF}" dt="2025-07-07T14:09:38.592" v="3" actId="167"/>
          <ac:picMkLst>
            <pc:docMk/>
            <pc:sldMk cId="1846522183" sldId="259"/>
            <ac:picMk id="3" creationId="{0CC738AA-7424-B0D2-53C3-9BE0454925D4}"/>
          </ac:picMkLst>
        </pc:picChg>
        <pc:picChg chg="add mod modCrop">
          <ac:chgData name="Adriana Postiglione" userId="4993d28c-a9c4-4ae2-83ef-d6db6f235c6c" providerId="ADAL" clId="{4FF1F81F-A304-8B4F-9713-79E28634FECF}" dt="2025-07-07T14:12:12.924" v="25" actId="1076"/>
          <ac:picMkLst>
            <pc:docMk/>
            <pc:sldMk cId="1846522183" sldId="259"/>
            <ac:picMk id="6" creationId="{F2EF5C3C-B368-060C-D525-0E0D95C20DD1}"/>
          </ac:picMkLst>
        </pc:picChg>
      </pc:sldChg>
      <pc:sldChg chg="modSp mod">
        <pc:chgData name="Adriana Postiglione" userId="4993d28c-a9c4-4ae2-83ef-d6db6f235c6c" providerId="ADAL" clId="{4FF1F81F-A304-8B4F-9713-79E28634FECF}" dt="2025-07-07T14:12:31.824" v="28" actId="13926"/>
        <pc:sldMkLst>
          <pc:docMk/>
          <pc:sldMk cId="3435260004" sldId="269"/>
        </pc:sldMkLst>
        <pc:graphicFrameChg chg="modGraphic">
          <ac:chgData name="Adriana Postiglione" userId="4993d28c-a9c4-4ae2-83ef-d6db6f235c6c" providerId="ADAL" clId="{4FF1F81F-A304-8B4F-9713-79E28634FECF}" dt="2025-07-07T14:12:31.824" v="28" actId="13926"/>
          <ac:graphicFrameMkLst>
            <pc:docMk/>
            <pc:sldMk cId="3435260004" sldId="269"/>
            <ac:graphicFrameMk id="4" creationId="{D27CD129-7690-718F-6BF6-57B548AE088C}"/>
          </ac:graphicFrameMkLst>
        </pc:graphicFrameChg>
      </pc:sldChg>
      <pc:sldChg chg="delSp modSp mod">
        <pc:chgData name="Adriana Postiglione" userId="4993d28c-a9c4-4ae2-83ef-d6db6f235c6c" providerId="ADAL" clId="{4FF1F81F-A304-8B4F-9713-79E28634FECF}" dt="2025-07-07T14:18:20.746" v="86" actId="1076"/>
        <pc:sldMkLst>
          <pc:docMk/>
          <pc:sldMk cId="3032247787" sldId="271"/>
        </pc:sldMkLst>
        <pc:spChg chg="mod">
          <ac:chgData name="Adriana Postiglione" userId="4993d28c-a9c4-4ae2-83ef-d6db6f235c6c" providerId="ADAL" clId="{4FF1F81F-A304-8B4F-9713-79E28634FECF}" dt="2025-07-07T14:18:18.084" v="85" actId="14100"/>
          <ac:spMkLst>
            <pc:docMk/>
            <pc:sldMk cId="3032247787" sldId="271"/>
            <ac:spMk id="4" creationId="{AC4CE84F-FAD9-0736-6BE0-EE8072AFB4DD}"/>
          </ac:spMkLst>
        </pc:spChg>
        <pc:spChg chg="mod">
          <ac:chgData name="Adriana Postiglione" userId="4993d28c-a9c4-4ae2-83ef-d6db6f235c6c" providerId="ADAL" clId="{4FF1F81F-A304-8B4F-9713-79E28634FECF}" dt="2025-07-07T14:17:52.239" v="59" actId="1076"/>
          <ac:spMkLst>
            <pc:docMk/>
            <pc:sldMk cId="3032247787" sldId="271"/>
            <ac:spMk id="16" creationId="{A548F2EC-23CB-0C36-46A0-BC685E7C6454}"/>
          </ac:spMkLst>
        </pc:spChg>
        <pc:grpChg chg="mod">
          <ac:chgData name="Adriana Postiglione" userId="4993d28c-a9c4-4ae2-83ef-d6db6f235c6c" providerId="ADAL" clId="{4FF1F81F-A304-8B4F-9713-79E28634FECF}" dt="2025-07-07T14:18:20.746" v="86" actId="1076"/>
          <ac:grpSpMkLst>
            <pc:docMk/>
            <pc:sldMk cId="3032247787" sldId="271"/>
            <ac:grpSpMk id="14" creationId="{2BEC1B2D-CDAD-AA57-85A6-F7755114A5D3}"/>
          </ac:grpSpMkLst>
        </pc:grpChg>
        <pc:picChg chg="mod">
          <ac:chgData name="Adriana Postiglione" userId="4993d28c-a9c4-4ae2-83ef-d6db6f235c6c" providerId="ADAL" clId="{4FF1F81F-A304-8B4F-9713-79E28634FECF}" dt="2025-07-07T14:18:05.010" v="81" actId="1036"/>
          <ac:picMkLst>
            <pc:docMk/>
            <pc:sldMk cId="3032247787" sldId="271"/>
            <ac:picMk id="7" creationId="{4D71944A-0119-3743-EDB5-3F131E22CC70}"/>
          </ac:picMkLst>
        </pc:picChg>
      </pc:sldChg>
      <pc:sldChg chg="modSp mod">
        <pc:chgData name="Adriana Postiglione" userId="4993d28c-a9c4-4ae2-83ef-d6db6f235c6c" providerId="ADAL" clId="{4FF1F81F-A304-8B4F-9713-79E28634FECF}" dt="2025-07-07T14:18:29.203" v="88" actId="13926"/>
        <pc:sldMkLst>
          <pc:docMk/>
          <pc:sldMk cId="20891566" sldId="272"/>
        </pc:sldMkLst>
        <pc:spChg chg="mod">
          <ac:chgData name="Adriana Postiglione" userId="4993d28c-a9c4-4ae2-83ef-d6db6f235c6c" providerId="ADAL" clId="{4FF1F81F-A304-8B4F-9713-79E28634FECF}" dt="2025-07-07T14:18:29.203" v="88" actId="13926"/>
          <ac:spMkLst>
            <pc:docMk/>
            <pc:sldMk cId="20891566" sldId="272"/>
            <ac:spMk id="11" creationId="{4E3CB3CF-2D49-ED98-E466-48BD759DB551}"/>
          </ac:spMkLst>
        </pc:spChg>
      </pc:sldChg>
      <pc:sldChg chg="modSp mod">
        <pc:chgData name="Adriana Postiglione" userId="4993d28c-a9c4-4ae2-83ef-d6db6f235c6c" providerId="ADAL" clId="{4FF1F81F-A304-8B4F-9713-79E28634FECF}" dt="2025-07-07T14:18:35.392" v="89" actId="20577"/>
        <pc:sldMkLst>
          <pc:docMk/>
          <pc:sldMk cId="989305122" sldId="275"/>
        </pc:sldMkLst>
      </pc:sldChg>
      <pc:sldChg chg="modSp mod">
        <pc:chgData name="Adriana Postiglione" userId="4993d28c-a9c4-4ae2-83ef-d6db6f235c6c" providerId="ADAL" clId="{4FF1F81F-A304-8B4F-9713-79E28634FECF}" dt="2025-07-07T14:19:48.719" v="114" actId="13926"/>
        <pc:sldMkLst>
          <pc:docMk/>
          <pc:sldMk cId="894892530" sldId="276"/>
        </pc:sldMkLst>
        <pc:spChg chg="mod">
          <ac:chgData name="Adriana Postiglione" userId="4993d28c-a9c4-4ae2-83ef-d6db6f235c6c" providerId="ADAL" clId="{4FF1F81F-A304-8B4F-9713-79E28634FECF}" dt="2025-07-07T14:19:48.719" v="114" actId="13926"/>
          <ac:spMkLst>
            <pc:docMk/>
            <pc:sldMk cId="894892530" sldId="276"/>
            <ac:spMk id="11" creationId="{4E3CB3CF-2D49-ED98-E466-48BD759DB551}"/>
          </ac:spMkLst>
        </pc:spChg>
      </pc:sldChg>
      <pc:sldChg chg="del">
        <pc:chgData name="Adriana Postiglione" userId="4993d28c-a9c4-4ae2-83ef-d6db6f235c6c" providerId="ADAL" clId="{4FF1F81F-A304-8B4F-9713-79E28634FECF}" dt="2025-07-07T14:18:52.918" v="100" actId="2696"/>
        <pc:sldMkLst>
          <pc:docMk/>
          <pc:sldMk cId="778680371" sldId="278"/>
        </pc:sldMkLst>
      </pc:sldChg>
      <pc:sldChg chg="modSp mod">
        <pc:chgData name="Adriana Postiglione" userId="4993d28c-a9c4-4ae2-83ef-d6db6f235c6c" providerId="ADAL" clId="{4FF1F81F-A304-8B4F-9713-79E28634FECF}" dt="2025-07-07T14:18:57.947" v="101" actId="13926"/>
        <pc:sldMkLst>
          <pc:docMk/>
          <pc:sldMk cId="1796242923" sldId="279"/>
        </pc:sldMkLst>
        <pc:spChg chg="mod">
          <ac:chgData name="Adriana Postiglione" userId="4993d28c-a9c4-4ae2-83ef-d6db6f235c6c" providerId="ADAL" clId="{4FF1F81F-A304-8B4F-9713-79E28634FECF}" dt="2025-07-07T14:18:57.947" v="101" actId="13926"/>
          <ac:spMkLst>
            <pc:docMk/>
            <pc:sldMk cId="1796242923" sldId="279"/>
            <ac:spMk id="2" creationId="{761648D3-5113-17EB-8EB9-9956664F1084}"/>
          </ac:spMkLst>
        </pc:spChg>
      </pc:sldChg>
      <pc:sldChg chg="del">
        <pc:chgData name="Adriana Postiglione" userId="4993d28c-a9c4-4ae2-83ef-d6db6f235c6c" providerId="ADAL" clId="{4FF1F81F-A304-8B4F-9713-79E28634FECF}" dt="2025-07-07T14:18:24.670" v="87" actId="2696"/>
        <pc:sldMkLst>
          <pc:docMk/>
          <pc:sldMk cId="2943141790" sldId="281"/>
        </pc:sldMkLst>
      </pc:sldChg>
      <pc:sldChg chg="addSp delSp modSp mod">
        <pc:chgData name="Adriana Postiglione" userId="4993d28c-a9c4-4ae2-83ef-d6db6f235c6c" providerId="ADAL" clId="{4FF1F81F-A304-8B4F-9713-79E28634FECF}" dt="2025-07-07T14:09:56.936" v="9" actId="14100"/>
        <pc:sldMkLst>
          <pc:docMk/>
          <pc:sldMk cId="512702822" sldId="287"/>
        </pc:sldMkLst>
        <pc:picChg chg="add mod">
          <ac:chgData name="Adriana Postiglione" userId="4993d28c-a9c4-4ae2-83ef-d6db6f235c6c" providerId="ADAL" clId="{4FF1F81F-A304-8B4F-9713-79E28634FECF}" dt="2025-07-07T14:09:56.936" v="9" actId="14100"/>
          <ac:picMkLst>
            <pc:docMk/>
            <pc:sldMk cId="512702822" sldId="287"/>
            <ac:picMk id="2" creationId="{329E92D0-0077-9996-A212-870113845626}"/>
          </ac:picMkLst>
        </pc:picChg>
      </pc:sldChg>
      <pc:sldChg chg="del">
        <pc:chgData name="Adriana Postiglione" userId="4993d28c-a9c4-4ae2-83ef-d6db6f235c6c" providerId="ADAL" clId="{4FF1F81F-A304-8B4F-9713-79E28634FECF}" dt="2025-07-07T14:18:38.985" v="90" actId="2696"/>
        <pc:sldMkLst>
          <pc:docMk/>
          <pc:sldMk cId="34486049" sldId="288"/>
        </pc:sldMkLst>
      </pc:sldChg>
      <pc:sldChg chg="del">
        <pc:chgData name="Adriana Postiglione" userId="4993d28c-a9c4-4ae2-83ef-d6db6f235c6c" providerId="ADAL" clId="{4FF1F81F-A304-8B4F-9713-79E28634FECF}" dt="2025-07-07T14:18:40.302" v="92" actId="2696"/>
        <pc:sldMkLst>
          <pc:docMk/>
          <pc:sldMk cId="1610415142" sldId="289"/>
        </pc:sldMkLst>
      </pc:sldChg>
      <pc:sldChg chg="del">
        <pc:chgData name="Adriana Postiglione" userId="4993d28c-a9c4-4ae2-83ef-d6db6f235c6c" providerId="ADAL" clId="{4FF1F81F-A304-8B4F-9713-79E28634FECF}" dt="2025-07-07T14:18:40.781" v="93" actId="2696"/>
        <pc:sldMkLst>
          <pc:docMk/>
          <pc:sldMk cId="954298035" sldId="290"/>
        </pc:sldMkLst>
      </pc:sldChg>
      <pc:sldChg chg="del">
        <pc:chgData name="Adriana Postiglione" userId="4993d28c-a9c4-4ae2-83ef-d6db6f235c6c" providerId="ADAL" clId="{4FF1F81F-A304-8B4F-9713-79E28634FECF}" dt="2025-07-07T14:18:39.683" v="91" actId="2696"/>
        <pc:sldMkLst>
          <pc:docMk/>
          <pc:sldMk cId="413385658" sldId="291"/>
        </pc:sldMkLst>
      </pc:sldChg>
      <pc:sldChg chg="del">
        <pc:chgData name="Adriana Postiglione" userId="4993d28c-a9c4-4ae2-83ef-d6db6f235c6c" providerId="ADAL" clId="{4FF1F81F-A304-8B4F-9713-79E28634FECF}" dt="2025-07-07T14:18:41.775" v="95" actId="2696"/>
        <pc:sldMkLst>
          <pc:docMk/>
          <pc:sldMk cId="1979996532" sldId="292"/>
        </pc:sldMkLst>
      </pc:sldChg>
      <pc:sldChg chg="del">
        <pc:chgData name="Adriana Postiglione" userId="4993d28c-a9c4-4ae2-83ef-d6db6f235c6c" providerId="ADAL" clId="{4FF1F81F-A304-8B4F-9713-79E28634FECF}" dt="2025-07-07T14:18:41.235" v="94" actId="2696"/>
        <pc:sldMkLst>
          <pc:docMk/>
          <pc:sldMk cId="3854239510" sldId="293"/>
        </pc:sldMkLst>
      </pc:sldChg>
      <pc:sldChg chg="del">
        <pc:chgData name="Adriana Postiglione" userId="4993d28c-a9c4-4ae2-83ef-d6db6f235c6c" providerId="ADAL" clId="{4FF1F81F-A304-8B4F-9713-79E28634FECF}" dt="2025-07-07T14:18:42.349" v="96" actId="2696"/>
        <pc:sldMkLst>
          <pc:docMk/>
          <pc:sldMk cId="146190599" sldId="294"/>
        </pc:sldMkLst>
      </pc:sldChg>
      <pc:sldChg chg="del">
        <pc:chgData name="Adriana Postiglione" userId="4993d28c-a9c4-4ae2-83ef-d6db6f235c6c" providerId="ADAL" clId="{4FF1F81F-A304-8B4F-9713-79E28634FECF}" dt="2025-07-07T14:18:42.898" v="97" actId="2696"/>
        <pc:sldMkLst>
          <pc:docMk/>
          <pc:sldMk cId="2871947421" sldId="295"/>
        </pc:sldMkLst>
      </pc:sldChg>
      <pc:sldChg chg="del">
        <pc:chgData name="Adriana Postiglione" userId="4993d28c-a9c4-4ae2-83ef-d6db6f235c6c" providerId="ADAL" clId="{4FF1F81F-A304-8B4F-9713-79E28634FECF}" dt="2025-07-07T14:18:51.897" v="99" actId="2696"/>
        <pc:sldMkLst>
          <pc:docMk/>
          <pc:sldMk cId="1436770314" sldId="296"/>
        </pc:sldMkLst>
      </pc:sldChg>
      <pc:sldChg chg="modSp mod">
        <pc:chgData name="Adriana Postiglione" userId="4993d28c-a9c4-4ae2-83ef-d6db6f235c6c" providerId="ADAL" clId="{4FF1F81F-A304-8B4F-9713-79E28634FECF}" dt="2025-07-07T14:18:48.542" v="98" actId="13926"/>
        <pc:sldMkLst>
          <pc:docMk/>
          <pc:sldMk cId="2103048480" sldId="297"/>
        </pc:sldMkLst>
        <pc:spChg chg="mod">
          <ac:chgData name="Adriana Postiglione" userId="4993d28c-a9c4-4ae2-83ef-d6db6f235c6c" providerId="ADAL" clId="{4FF1F81F-A304-8B4F-9713-79E28634FECF}" dt="2025-07-07T14:18:48.542" v="98" actId="13926"/>
          <ac:spMkLst>
            <pc:docMk/>
            <pc:sldMk cId="2103048480" sldId="297"/>
            <ac:spMk id="11" creationId="{CE9D61C2-832B-C3AA-7ADD-5AB9E72F4F40}"/>
          </ac:spMkLst>
        </pc:spChg>
      </pc:sldChg>
      <pc:sldChg chg="addSp delSp modSp del mod">
        <pc:chgData name="Adriana Postiglione" userId="4993d28c-a9c4-4ae2-83ef-d6db6f235c6c" providerId="ADAL" clId="{4FF1F81F-A304-8B4F-9713-79E28634FECF}" dt="2025-07-07T14:21:38.246" v="141" actId="2696"/>
        <pc:sldMkLst>
          <pc:docMk/>
          <pc:sldMk cId="2266653982" sldId="298"/>
        </pc:sldMkLst>
      </pc:sldChg>
      <pc:sldChg chg="modSp mod">
        <pc:chgData name="Adriana Postiglione" userId="4993d28c-a9c4-4ae2-83ef-d6db6f235c6c" providerId="ADAL" clId="{4FF1F81F-A304-8B4F-9713-79E28634FECF}" dt="2025-07-07T14:20:09.423" v="117" actId="20577"/>
        <pc:sldMkLst>
          <pc:docMk/>
          <pc:sldMk cId="1530059158" sldId="300"/>
        </pc:sldMkLst>
      </pc:sldChg>
      <pc:sldChg chg="modSp mod">
        <pc:chgData name="Adriana Postiglione" userId="4993d28c-a9c4-4ae2-83ef-d6db6f235c6c" providerId="ADAL" clId="{4FF1F81F-A304-8B4F-9713-79E28634FECF}" dt="2025-07-07T14:20:15.550" v="119" actId="20577"/>
        <pc:sldMkLst>
          <pc:docMk/>
          <pc:sldMk cId="355069032" sldId="301"/>
        </pc:sldMkLst>
      </pc:sldChg>
      <pc:sldChg chg="modSp mod">
        <pc:chgData name="Adriana Postiglione" userId="4993d28c-a9c4-4ae2-83ef-d6db6f235c6c" providerId="ADAL" clId="{4FF1F81F-A304-8B4F-9713-79E28634FECF}" dt="2025-07-07T14:20:25.244" v="127" actId="1076"/>
        <pc:sldMkLst>
          <pc:docMk/>
          <pc:sldMk cId="271506228" sldId="302"/>
        </pc:sldMkLst>
      </pc:sldChg>
      <pc:sldChg chg="del">
        <pc:chgData name="Adriana Postiglione" userId="4993d28c-a9c4-4ae2-83ef-d6db6f235c6c" providerId="ADAL" clId="{4FF1F81F-A304-8B4F-9713-79E28634FECF}" dt="2025-07-07T14:20:29.140" v="128" actId="2696"/>
        <pc:sldMkLst>
          <pc:docMk/>
          <pc:sldMk cId="4157698401" sldId="304"/>
        </pc:sldMkLst>
      </pc:sldChg>
      <pc:sldChg chg="del">
        <pc:chgData name="Adriana Postiglione" userId="4993d28c-a9c4-4ae2-83ef-d6db6f235c6c" providerId="ADAL" clId="{4FF1F81F-A304-8B4F-9713-79E28634FECF}" dt="2025-07-07T14:20:29.573" v="129" actId="2696"/>
        <pc:sldMkLst>
          <pc:docMk/>
          <pc:sldMk cId="1190201275" sldId="305"/>
        </pc:sldMkLst>
      </pc:sldChg>
      <pc:sldChg chg="add del mod modShow">
        <pc:chgData name="Adriana Postiglione" userId="4993d28c-a9c4-4ae2-83ef-d6db6f235c6c" providerId="ADAL" clId="{4FF1F81F-A304-8B4F-9713-79E28634FECF}" dt="2025-07-09T09:43:45.088" v="296" actId="729"/>
        <pc:sldMkLst>
          <pc:docMk/>
          <pc:sldMk cId="3655461706" sldId="306"/>
        </pc:sldMkLst>
      </pc:sldChg>
      <pc:sldChg chg="add del">
        <pc:chgData name="Adriana Postiglione" userId="4993d28c-a9c4-4ae2-83ef-d6db6f235c6c" providerId="ADAL" clId="{4FF1F81F-A304-8B4F-9713-79E28634FECF}" dt="2025-07-07T14:21:04.221" v="135" actId="2696"/>
        <pc:sldMkLst>
          <pc:docMk/>
          <pc:sldMk cId="1050658434" sldId="307"/>
        </pc:sldMkLst>
      </pc:sldChg>
      <pc:sldChg chg="addSp modSp mod">
        <pc:chgData name="Adriana Postiglione" userId="4993d28c-a9c4-4ae2-83ef-d6db6f235c6c" providerId="ADAL" clId="{4FF1F81F-A304-8B4F-9713-79E28634FECF}" dt="2025-07-07T14:28:54.542" v="295" actId="1076"/>
        <pc:sldMkLst>
          <pc:docMk/>
          <pc:sldMk cId="2001854043" sldId="310"/>
        </pc:sldMkLst>
        <pc:spChg chg="mod">
          <ac:chgData name="Adriana Postiglione" userId="4993d28c-a9c4-4ae2-83ef-d6db6f235c6c" providerId="ADAL" clId="{4FF1F81F-A304-8B4F-9713-79E28634FECF}" dt="2025-07-07T14:28:38.495" v="292" actId="14100"/>
          <ac:spMkLst>
            <pc:docMk/>
            <pc:sldMk cId="2001854043" sldId="310"/>
            <ac:spMk id="7" creationId="{7235FBE8-C3B8-AE0E-A4C8-2A521BC83EE2}"/>
          </ac:spMkLst>
        </pc:spChg>
      </pc:sldChg>
      <pc:sldChg chg="del">
        <pc:chgData name="Adriana Postiglione" userId="4993d28c-a9c4-4ae2-83ef-d6db6f235c6c" providerId="ADAL" clId="{4FF1F81F-A304-8B4F-9713-79E28634FECF}" dt="2025-07-07T14:23:02.665" v="175" actId="2696"/>
        <pc:sldMkLst>
          <pc:docMk/>
          <pc:sldMk cId="2816607879" sldId="311"/>
        </pc:sldMkLst>
      </pc:sldChg>
      <pc:sldChg chg="delSp mod">
        <pc:chgData name="Adriana Postiglione" userId="4993d28c-a9c4-4ae2-83ef-d6db6f235c6c" providerId="ADAL" clId="{4FF1F81F-A304-8B4F-9713-79E28634FECF}" dt="2025-07-07T14:21:14.654" v="136" actId="478"/>
        <pc:sldMkLst>
          <pc:docMk/>
          <pc:sldMk cId="4033051038" sldId="312"/>
        </pc:sldMkLst>
      </pc:sldChg>
      <pc:sldChg chg="add setBg">
        <pc:chgData name="Adriana Postiglione" userId="4993d28c-a9c4-4ae2-83ef-d6db6f235c6c" providerId="ADAL" clId="{4FF1F81F-A304-8B4F-9713-79E28634FECF}" dt="2025-07-07T14:21:02.493" v="134"/>
        <pc:sldMkLst>
          <pc:docMk/>
          <pc:sldMk cId="1448616165" sldId="313"/>
        </pc:sldMkLst>
      </pc:sldChg>
      <pc:sldChg chg="add">
        <pc:chgData name="Adriana Postiglione" userId="4993d28c-a9c4-4ae2-83ef-d6db6f235c6c" providerId="ADAL" clId="{4FF1F81F-A304-8B4F-9713-79E28634FECF}" dt="2025-07-07T14:22:30.718" v="174"/>
        <pc:sldMkLst>
          <pc:docMk/>
          <pc:sldMk cId="1346684968" sldId="314"/>
        </pc:sldMkLst>
      </pc:sldChg>
      <pc:sldChg chg="addSp delSp modSp add del mod">
        <pc:chgData name="Adriana Postiglione" userId="4993d28c-a9c4-4ae2-83ef-d6db6f235c6c" providerId="ADAL" clId="{4FF1F81F-A304-8B4F-9713-79E28634FECF}" dt="2025-07-07T14:22:27.921" v="173" actId="2696"/>
        <pc:sldMkLst>
          <pc:docMk/>
          <pc:sldMk cId="4283919896" sldId="314"/>
        </pc:sldMkLst>
      </pc:sldChg>
    </pc:docChg>
  </pc:docChgLst>
  <pc:docChgLst>
    <pc:chgData name="Adriana Postiglione" userId="4993d28c-a9c4-4ae2-83ef-d6db6f235c6c" providerId="ADAL" clId="{E48EFDAF-32E6-0347-BA1C-754A1DA32FBE}"/>
    <pc:docChg chg="undo custSel addSld delSld modSld">
      <pc:chgData name="Adriana Postiglione" userId="4993d28c-a9c4-4ae2-83ef-d6db6f235c6c" providerId="ADAL" clId="{E48EFDAF-32E6-0347-BA1C-754A1DA32FBE}" dt="2025-07-09T13:18:09.481" v="163" actId="20577"/>
      <pc:docMkLst>
        <pc:docMk/>
      </pc:docMkLst>
      <pc:sldChg chg="del">
        <pc:chgData name="Adriana Postiglione" userId="4993d28c-a9c4-4ae2-83ef-d6db6f235c6c" providerId="ADAL" clId="{E48EFDAF-32E6-0347-BA1C-754A1DA32FBE}" dt="2025-07-09T12:34:40.688" v="0" actId="2696"/>
        <pc:sldMkLst>
          <pc:docMk/>
          <pc:sldMk cId="989305122" sldId="275"/>
        </pc:sldMkLst>
      </pc:sldChg>
      <pc:sldChg chg="modSp mod">
        <pc:chgData name="Adriana Postiglione" userId="4993d28c-a9c4-4ae2-83ef-d6db6f235c6c" providerId="ADAL" clId="{E48EFDAF-32E6-0347-BA1C-754A1DA32FBE}" dt="2025-07-09T13:17:53.177" v="160" actId="20577"/>
        <pc:sldMkLst>
          <pc:docMk/>
          <pc:sldMk cId="252625633" sldId="282"/>
        </pc:sldMkLst>
        <pc:spChg chg="mod">
          <ac:chgData name="Adriana Postiglione" userId="4993d28c-a9c4-4ae2-83ef-d6db6f235c6c" providerId="ADAL" clId="{E48EFDAF-32E6-0347-BA1C-754A1DA32FBE}" dt="2025-07-09T13:17:53.177" v="160" actId="20577"/>
          <ac:spMkLst>
            <pc:docMk/>
            <pc:sldMk cId="252625633" sldId="282"/>
            <ac:spMk id="2" creationId="{761648D3-5113-17EB-8EB9-9956664F1084}"/>
          </ac:spMkLst>
        </pc:spChg>
      </pc:sldChg>
      <pc:sldChg chg="modSp mod">
        <pc:chgData name="Adriana Postiglione" userId="4993d28c-a9c4-4ae2-83ef-d6db6f235c6c" providerId="ADAL" clId="{E48EFDAF-32E6-0347-BA1C-754A1DA32FBE}" dt="2025-07-09T13:18:09.481" v="163" actId="20577"/>
        <pc:sldMkLst>
          <pc:docMk/>
          <pc:sldMk cId="3725536273" sldId="283"/>
        </pc:sldMkLst>
        <pc:spChg chg="mod">
          <ac:chgData name="Adriana Postiglione" userId="4993d28c-a9c4-4ae2-83ef-d6db6f235c6c" providerId="ADAL" clId="{E48EFDAF-32E6-0347-BA1C-754A1DA32FBE}" dt="2025-07-09T13:18:09.481" v="163" actId="20577"/>
          <ac:spMkLst>
            <pc:docMk/>
            <pc:sldMk cId="3725536273" sldId="283"/>
            <ac:spMk id="2" creationId="{761648D3-5113-17EB-8EB9-9956664F1084}"/>
          </ac:spMkLst>
        </pc:spChg>
      </pc:sldChg>
      <pc:sldChg chg="modSp mod">
        <pc:chgData name="Adriana Postiglione" userId="4993d28c-a9c4-4ae2-83ef-d6db6f235c6c" providerId="ADAL" clId="{E48EFDAF-32E6-0347-BA1C-754A1DA32FBE}" dt="2025-07-09T12:34:49.439" v="1" actId="13926"/>
        <pc:sldMkLst>
          <pc:docMk/>
          <pc:sldMk cId="2103048480" sldId="297"/>
        </pc:sldMkLst>
        <pc:spChg chg="mod">
          <ac:chgData name="Adriana Postiglione" userId="4993d28c-a9c4-4ae2-83ef-d6db6f235c6c" providerId="ADAL" clId="{E48EFDAF-32E6-0347-BA1C-754A1DA32FBE}" dt="2025-07-09T12:34:49.439" v="1" actId="13926"/>
          <ac:spMkLst>
            <pc:docMk/>
            <pc:sldMk cId="2103048480" sldId="297"/>
            <ac:spMk id="11" creationId="{CE9D61C2-832B-C3AA-7ADD-5AB9E72F4F40}"/>
          </ac:spMkLst>
        </pc:spChg>
      </pc:sldChg>
      <pc:sldChg chg="addSp delSp modSp mod">
        <pc:chgData name="Adriana Postiglione" userId="4993d28c-a9c4-4ae2-83ef-d6db6f235c6c" providerId="ADAL" clId="{E48EFDAF-32E6-0347-BA1C-754A1DA32FBE}" dt="2025-07-09T12:56:52.877" v="108" actId="403"/>
        <pc:sldMkLst>
          <pc:docMk/>
          <pc:sldMk cId="1530059158" sldId="300"/>
        </pc:sldMkLst>
        <pc:spChg chg="add mod">
          <ac:chgData name="Adriana Postiglione" userId="4993d28c-a9c4-4ae2-83ef-d6db6f235c6c" providerId="ADAL" clId="{E48EFDAF-32E6-0347-BA1C-754A1DA32FBE}" dt="2025-07-09T12:56:32.222" v="104" actId="1582"/>
          <ac:spMkLst>
            <pc:docMk/>
            <pc:sldMk cId="1530059158" sldId="300"/>
            <ac:spMk id="3" creationId="{82FE912F-F222-4354-80F0-D9601A3551C8}"/>
          </ac:spMkLst>
        </pc:spChg>
        <pc:spChg chg="add mod">
          <ac:chgData name="Adriana Postiglione" userId="4993d28c-a9c4-4ae2-83ef-d6db6f235c6c" providerId="ADAL" clId="{E48EFDAF-32E6-0347-BA1C-754A1DA32FBE}" dt="2025-07-09T12:56:52.877" v="108" actId="403"/>
          <ac:spMkLst>
            <pc:docMk/>
            <pc:sldMk cId="1530059158" sldId="300"/>
            <ac:spMk id="5" creationId="{E4C7AEEE-1485-3828-3910-BD0034257312}"/>
          </ac:spMkLst>
        </pc:spChg>
        <pc:spChg chg="add del mod">
          <ac:chgData name="Adriana Postiglione" userId="4993d28c-a9c4-4ae2-83ef-d6db6f235c6c" providerId="ADAL" clId="{E48EFDAF-32E6-0347-BA1C-754A1DA32FBE}" dt="2025-07-09T12:54:30.067" v="57"/>
          <ac:spMkLst>
            <pc:docMk/>
            <pc:sldMk cId="1530059158" sldId="300"/>
            <ac:spMk id="6" creationId="{C568C042-F4BE-E2C0-8BBD-9A2FF60CA066}"/>
          </ac:spMkLst>
        </pc:spChg>
        <pc:spChg chg="del mod">
          <ac:chgData name="Adriana Postiglione" userId="4993d28c-a9c4-4ae2-83ef-d6db6f235c6c" providerId="ADAL" clId="{E48EFDAF-32E6-0347-BA1C-754A1DA32FBE}" dt="2025-07-09T12:54:58.058" v="72"/>
          <ac:spMkLst>
            <pc:docMk/>
            <pc:sldMk cId="1530059158" sldId="300"/>
            <ac:spMk id="22" creationId="{17A01AC2-58C4-9F37-ADD5-4A32E319A78A}"/>
          </ac:spMkLst>
        </pc:spChg>
        <pc:spChg chg="del mod">
          <ac:chgData name="Adriana Postiglione" userId="4993d28c-a9c4-4ae2-83ef-d6db6f235c6c" providerId="ADAL" clId="{E48EFDAF-32E6-0347-BA1C-754A1DA32FBE}" dt="2025-07-09T12:55:18.464" v="81"/>
          <ac:spMkLst>
            <pc:docMk/>
            <pc:sldMk cId="1530059158" sldId="300"/>
            <ac:spMk id="23" creationId="{3A4E49DF-9804-00A8-025B-7E56BC171038}"/>
          </ac:spMkLst>
        </pc:spChg>
        <pc:grpChg chg="del">
          <ac:chgData name="Adriana Postiglione" userId="4993d28c-a9c4-4ae2-83ef-d6db6f235c6c" providerId="ADAL" clId="{E48EFDAF-32E6-0347-BA1C-754A1DA32FBE}" dt="2025-07-09T12:56:09.389" v="99" actId="478"/>
          <ac:grpSpMkLst>
            <pc:docMk/>
            <pc:sldMk cId="1530059158" sldId="300"/>
            <ac:grpSpMk id="17" creationId="{9F81C92C-3548-BF2E-3ED8-3B8172B17906}"/>
          </ac:grpSpMkLst>
        </pc:grpChg>
        <pc:graphicFrameChg chg="del mod modGraphic">
          <ac:chgData name="Adriana Postiglione" userId="4993d28c-a9c4-4ae2-83ef-d6db6f235c6c" providerId="ADAL" clId="{E48EFDAF-32E6-0347-BA1C-754A1DA32FBE}" dt="2025-07-09T12:53:20.610" v="20" actId="478"/>
          <ac:graphicFrameMkLst>
            <pc:docMk/>
            <pc:sldMk cId="1530059158" sldId="300"/>
            <ac:graphicFrameMk id="16" creationId="{8EA6A73D-F8C9-36CE-9036-EECF2FF7DE79}"/>
          </ac:graphicFrameMkLst>
        </pc:graphicFrameChg>
        <pc:graphicFrameChg chg="del">
          <ac:chgData name="Adriana Postiglione" userId="4993d28c-a9c4-4ae2-83ef-d6db6f235c6c" providerId="ADAL" clId="{E48EFDAF-32E6-0347-BA1C-754A1DA32FBE}" dt="2025-07-09T12:53:33.063" v="28" actId="478"/>
          <ac:graphicFrameMkLst>
            <pc:docMk/>
            <pc:sldMk cId="1530059158" sldId="300"/>
            <ac:graphicFrameMk id="20" creationId="{B3A4EEED-118F-D5C4-4150-1F9243F4687F}"/>
          </ac:graphicFrameMkLst>
        </pc:graphicFrameChg>
      </pc:sldChg>
      <pc:sldChg chg="del">
        <pc:chgData name="Adriana Postiglione" userId="4993d28c-a9c4-4ae2-83ef-d6db6f235c6c" providerId="ADAL" clId="{E48EFDAF-32E6-0347-BA1C-754A1DA32FBE}" dt="2025-07-09T12:55:59.033" v="95" actId="2696"/>
        <pc:sldMkLst>
          <pc:docMk/>
          <pc:sldMk cId="355069032" sldId="301"/>
        </pc:sldMkLst>
      </pc:sldChg>
      <pc:sldChg chg="add del">
        <pc:chgData name="Adriana Postiglione" userId="4993d28c-a9c4-4ae2-83ef-d6db6f235c6c" providerId="ADAL" clId="{E48EFDAF-32E6-0347-BA1C-754A1DA32FBE}" dt="2025-07-09T12:55:59.494" v="96" actId="2696"/>
        <pc:sldMkLst>
          <pc:docMk/>
          <pc:sldMk cId="271506228" sldId="302"/>
        </pc:sldMkLst>
      </pc:sldChg>
      <pc:sldChg chg="del">
        <pc:chgData name="Adriana Postiglione" userId="4993d28c-a9c4-4ae2-83ef-d6db6f235c6c" providerId="ADAL" clId="{E48EFDAF-32E6-0347-BA1C-754A1DA32FBE}" dt="2025-07-09T12:56:01.851" v="97" actId="2696"/>
        <pc:sldMkLst>
          <pc:docMk/>
          <pc:sldMk cId="3655461706" sldId="306"/>
        </pc:sldMkLst>
      </pc:sldChg>
      <pc:sldChg chg="del">
        <pc:chgData name="Adriana Postiglione" userId="4993d28c-a9c4-4ae2-83ef-d6db6f235c6c" providerId="ADAL" clId="{E48EFDAF-32E6-0347-BA1C-754A1DA32FBE}" dt="2025-07-09T13:17:24.099" v="154" actId="2696"/>
        <pc:sldMkLst>
          <pc:docMk/>
          <pc:sldMk cId="2941859708" sldId="309"/>
        </pc:sldMkLst>
      </pc:sldChg>
      <pc:sldChg chg="delSp modSp mod">
        <pc:chgData name="Adriana Postiglione" userId="4993d28c-a9c4-4ae2-83ef-d6db6f235c6c" providerId="ADAL" clId="{E48EFDAF-32E6-0347-BA1C-754A1DA32FBE}" dt="2025-07-09T13:17:27.121" v="157" actId="478"/>
        <pc:sldMkLst>
          <pc:docMk/>
          <pc:sldMk cId="2001854043" sldId="310"/>
        </pc:sldMkLst>
        <pc:spChg chg="del mod">
          <ac:chgData name="Adriana Postiglione" userId="4993d28c-a9c4-4ae2-83ef-d6db6f235c6c" providerId="ADAL" clId="{E48EFDAF-32E6-0347-BA1C-754A1DA32FBE}" dt="2025-07-09T13:17:27.121" v="157" actId="478"/>
          <ac:spMkLst>
            <pc:docMk/>
            <pc:sldMk cId="2001854043" sldId="310"/>
            <ac:spMk id="6" creationId="{2DDEEA95-A116-FF11-7559-5D22BDE6F7FB}"/>
          </ac:spMkLst>
        </pc:spChg>
        <pc:spChg chg="del">
          <ac:chgData name="Adriana Postiglione" userId="4993d28c-a9c4-4ae2-83ef-d6db6f235c6c" providerId="ADAL" clId="{E48EFDAF-32E6-0347-BA1C-754A1DA32FBE}" dt="2025-07-09T13:17:25.559" v="155" actId="478"/>
          <ac:spMkLst>
            <pc:docMk/>
            <pc:sldMk cId="2001854043" sldId="310"/>
            <ac:spMk id="11" creationId="{F03A3FD9-D8DD-8408-232F-586737C40CA0}"/>
          </ac:spMkLst>
        </pc:spChg>
      </pc:sldChg>
      <pc:sldChg chg="del">
        <pc:chgData name="Adriana Postiglione" userId="4993d28c-a9c4-4ae2-83ef-d6db6f235c6c" providerId="ADAL" clId="{E48EFDAF-32E6-0347-BA1C-754A1DA32FBE}" dt="2025-07-09T13:17:28.245" v="158" actId="2696"/>
        <pc:sldMkLst>
          <pc:docMk/>
          <pc:sldMk cId="4033051038" sldId="312"/>
        </pc:sldMkLst>
      </pc:sldChg>
      <pc:sldChg chg="addSp delSp modSp add mod">
        <pc:chgData name="Adriana Postiglione" userId="4993d28c-a9c4-4ae2-83ef-d6db6f235c6c" providerId="ADAL" clId="{E48EFDAF-32E6-0347-BA1C-754A1DA32FBE}" dt="2025-07-09T13:17:38.699" v="159" actId="14100"/>
        <pc:sldMkLst>
          <pc:docMk/>
          <pc:sldMk cId="282295917" sldId="315"/>
        </pc:sldMkLst>
        <pc:spChg chg="add del mod">
          <ac:chgData name="Adriana Postiglione" userId="4993d28c-a9c4-4ae2-83ef-d6db6f235c6c" providerId="ADAL" clId="{E48EFDAF-32E6-0347-BA1C-754A1DA32FBE}" dt="2025-07-09T13:16:24.009" v="129" actId="478"/>
          <ac:spMkLst>
            <pc:docMk/>
            <pc:sldMk cId="282295917" sldId="315"/>
            <ac:spMk id="2" creationId="{02C4E2FB-E7E4-01D4-5997-0F9BECCB64F6}"/>
          </ac:spMkLst>
        </pc:spChg>
        <pc:spChg chg="mod">
          <ac:chgData name="Adriana Postiglione" userId="4993d28c-a9c4-4ae2-83ef-d6db6f235c6c" providerId="ADAL" clId="{E48EFDAF-32E6-0347-BA1C-754A1DA32FBE}" dt="2025-07-09T13:12:39.100" v="127" actId="1038"/>
          <ac:spMkLst>
            <pc:docMk/>
            <pc:sldMk cId="282295917" sldId="315"/>
            <ac:spMk id="3" creationId="{B93BB476-4D43-94E6-511C-5014AA69C21C}"/>
          </ac:spMkLst>
        </pc:spChg>
        <pc:spChg chg="add mod">
          <ac:chgData name="Adriana Postiglione" userId="4993d28c-a9c4-4ae2-83ef-d6db6f235c6c" providerId="ADAL" clId="{E48EFDAF-32E6-0347-BA1C-754A1DA32FBE}" dt="2025-07-09T13:17:03.140" v="144" actId="1037"/>
          <ac:spMkLst>
            <pc:docMk/>
            <pc:sldMk cId="282295917" sldId="315"/>
            <ac:spMk id="4" creationId="{072E6CCB-8CD5-978E-8DF4-26FEF042D617}"/>
          </ac:spMkLst>
        </pc:spChg>
        <pc:spChg chg="mod">
          <ac:chgData name="Adriana Postiglione" userId="4993d28c-a9c4-4ae2-83ef-d6db6f235c6c" providerId="ADAL" clId="{E48EFDAF-32E6-0347-BA1C-754A1DA32FBE}" dt="2025-07-09T13:17:38.699" v="159" actId="14100"/>
          <ac:spMkLst>
            <pc:docMk/>
            <pc:sldMk cId="282295917" sldId="315"/>
            <ac:spMk id="5" creationId="{25D46BAF-7510-EBEB-6E10-8C28313F1084}"/>
          </ac:spMkLst>
        </pc:spChg>
        <pc:spChg chg="add del mod">
          <ac:chgData name="Adriana Postiglione" userId="4993d28c-a9c4-4ae2-83ef-d6db6f235c6c" providerId="ADAL" clId="{E48EFDAF-32E6-0347-BA1C-754A1DA32FBE}" dt="2025-07-09T13:17:12.735" v="153" actId="478"/>
          <ac:spMkLst>
            <pc:docMk/>
            <pc:sldMk cId="282295917" sldId="315"/>
            <ac:spMk id="6" creationId="{E793AA98-FF99-DBFA-FD28-06B635ABB56F}"/>
          </ac:spMkLst>
        </pc:spChg>
        <pc:grpChg chg="del">
          <ac:chgData name="Adriana Postiglione" userId="4993d28c-a9c4-4ae2-83ef-d6db6f235c6c" providerId="ADAL" clId="{E48EFDAF-32E6-0347-BA1C-754A1DA32FBE}" dt="2025-07-09T13:10:12.043" v="115" actId="478"/>
          <ac:grpSpMkLst>
            <pc:docMk/>
            <pc:sldMk cId="282295917" sldId="315"/>
            <ac:grpSpMk id="17" creationId="{07EEC919-C662-8C1F-D98C-A795F4D5E834}"/>
          </ac:grpSpMkLst>
        </pc:grpChg>
      </pc:sldChg>
    </pc:docChg>
  </pc:docChgLst>
  <pc:docChgLst>
    <pc:chgData name="Adriana Postiglione" userId="4993d28c-a9c4-4ae2-83ef-d6db6f235c6c" providerId="ADAL" clId="{BBB7CE8A-2696-ED4E-93B1-B3B89E0BB4CC}"/>
    <pc:docChg chg="undo custSel addSld delSld modSld sldOrd">
      <pc:chgData name="Adriana Postiglione" userId="4993d28c-a9c4-4ae2-83ef-d6db6f235c6c" providerId="ADAL" clId="{BBB7CE8A-2696-ED4E-93B1-B3B89E0BB4CC}" dt="2024-04-08T07:12:42.267" v="2836" actId="1076"/>
      <pc:docMkLst>
        <pc:docMk/>
      </pc:docMkLst>
      <pc:sldChg chg="del">
        <pc:chgData name="Adriana Postiglione" userId="4993d28c-a9c4-4ae2-83ef-d6db6f235c6c" providerId="ADAL" clId="{BBB7CE8A-2696-ED4E-93B1-B3B89E0BB4CC}" dt="2024-04-02T13:55:15.083" v="363" actId="2696"/>
        <pc:sldMkLst>
          <pc:docMk/>
          <pc:sldMk cId="2522246821" sldId="256"/>
        </pc:sldMkLst>
      </pc:sldChg>
      <pc:sldChg chg="del">
        <pc:chgData name="Adriana Postiglione" userId="4993d28c-a9c4-4ae2-83ef-d6db6f235c6c" providerId="ADAL" clId="{BBB7CE8A-2696-ED4E-93B1-B3B89E0BB4CC}" dt="2024-04-02T15:12:48.583" v="829" actId="2696"/>
        <pc:sldMkLst>
          <pc:docMk/>
          <pc:sldMk cId="2345767520" sldId="257"/>
        </pc:sldMkLst>
      </pc:sldChg>
      <pc:sldChg chg="modSp del mod">
        <pc:chgData name="Adriana Postiglione" userId="4993d28c-a9c4-4ae2-83ef-d6db6f235c6c" providerId="ADAL" clId="{BBB7CE8A-2696-ED4E-93B1-B3B89E0BB4CC}" dt="2024-04-02T13:59:19.257" v="476" actId="2696"/>
        <pc:sldMkLst>
          <pc:docMk/>
          <pc:sldMk cId="731089053" sldId="258"/>
        </pc:sldMkLst>
      </pc:sldChg>
      <pc:sldChg chg="addSp delSp modSp mod">
        <pc:chgData name="Adriana Postiglione" userId="4993d28c-a9c4-4ae2-83ef-d6db6f235c6c" providerId="ADAL" clId="{BBB7CE8A-2696-ED4E-93B1-B3B89E0BB4CC}" dt="2024-04-05T15:25:13.162" v="2260" actId="1076"/>
        <pc:sldMkLst>
          <pc:docMk/>
          <pc:sldMk cId="1846522183" sldId="259"/>
        </pc:sldMkLst>
      </pc:sldChg>
      <pc:sldChg chg="addSp delSp modSp del mod">
        <pc:chgData name="Adriana Postiglione" userId="4993d28c-a9c4-4ae2-83ef-d6db6f235c6c" providerId="ADAL" clId="{BBB7CE8A-2696-ED4E-93B1-B3B89E0BB4CC}" dt="2024-04-02T13:55:23.186" v="365" actId="2696"/>
        <pc:sldMkLst>
          <pc:docMk/>
          <pc:sldMk cId="4076007522" sldId="260"/>
        </pc:sldMkLst>
      </pc:sldChg>
      <pc:sldChg chg="del">
        <pc:chgData name="Adriana Postiglione" userId="4993d28c-a9c4-4ae2-83ef-d6db6f235c6c" providerId="ADAL" clId="{BBB7CE8A-2696-ED4E-93B1-B3B89E0BB4CC}" dt="2024-04-02T15:12:36.984" v="827" actId="2696"/>
        <pc:sldMkLst>
          <pc:docMk/>
          <pc:sldMk cId="541259558" sldId="261"/>
        </pc:sldMkLst>
      </pc:sldChg>
      <pc:sldChg chg="del">
        <pc:chgData name="Adriana Postiglione" userId="4993d28c-a9c4-4ae2-83ef-d6db6f235c6c" providerId="ADAL" clId="{BBB7CE8A-2696-ED4E-93B1-B3B89E0BB4CC}" dt="2024-04-02T15:12:45.893" v="828" actId="2696"/>
        <pc:sldMkLst>
          <pc:docMk/>
          <pc:sldMk cId="3674770958" sldId="262"/>
        </pc:sldMkLst>
      </pc:sldChg>
      <pc:sldChg chg="del">
        <pc:chgData name="Adriana Postiglione" userId="4993d28c-a9c4-4ae2-83ef-d6db6f235c6c" providerId="ADAL" clId="{BBB7CE8A-2696-ED4E-93B1-B3B89E0BB4CC}" dt="2024-04-04T16:16:01.562" v="1658" actId="2696"/>
        <pc:sldMkLst>
          <pc:docMk/>
          <pc:sldMk cId="543081120" sldId="263"/>
        </pc:sldMkLst>
      </pc:sldChg>
      <pc:sldChg chg="del">
        <pc:chgData name="Adriana Postiglione" userId="4993d28c-a9c4-4ae2-83ef-d6db6f235c6c" providerId="ADAL" clId="{BBB7CE8A-2696-ED4E-93B1-B3B89E0BB4CC}" dt="2024-04-02T13:55:42.103" v="369" actId="2696"/>
        <pc:sldMkLst>
          <pc:docMk/>
          <pc:sldMk cId="3604643256" sldId="264"/>
        </pc:sldMkLst>
      </pc:sldChg>
      <pc:sldChg chg="del">
        <pc:chgData name="Adriana Postiglione" userId="4993d28c-a9c4-4ae2-83ef-d6db6f235c6c" providerId="ADAL" clId="{BBB7CE8A-2696-ED4E-93B1-B3B89E0BB4CC}" dt="2024-04-02T15:09:07.404" v="555" actId="2696"/>
        <pc:sldMkLst>
          <pc:docMk/>
          <pc:sldMk cId="3913604516" sldId="265"/>
        </pc:sldMkLst>
      </pc:sldChg>
      <pc:sldChg chg="del">
        <pc:chgData name="Adriana Postiglione" userId="4993d28c-a9c4-4ae2-83ef-d6db6f235c6c" providerId="ADAL" clId="{BBB7CE8A-2696-ED4E-93B1-B3B89E0BB4CC}" dt="2024-04-02T15:10:51.006" v="643" actId="2696"/>
        <pc:sldMkLst>
          <pc:docMk/>
          <pc:sldMk cId="1541782543" sldId="266"/>
        </pc:sldMkLst>
      </pc:sldChg>
      <pc:sldChg chg="del">
        <pc:chgData name="Adriana Postiglione" userId="4993d28c-a9c4-4ae2-83ef-d6db6f235c6c" providerId="ADAL" clId="{BBB7CE8A-2696-ED4E-93B1-B3B89E0BB4CC}" dt="2024-04-02T15:11:19.254" v="710" actId="2696"/>
        <pc:sldMkLst>
          <pc:docMk/>
          <pc:sldMk cId="3685556482" sldId="267"/>
        </pc:sldMkLst>
      </pc:sldChg>
      <pc:sldChg chg="del">
        <pc:chgData name="Adriana Postiglione" userId="4993d28c-a9c4-4ae2-83ef-d6db6f235c6c" providerId="ADAL" clId="{BBB7CE8A-2696-ED4E-93B1-B3B89E0BB4CC}" dt="2024-04-02T15:12:19.637" v="787" actId="2696"/>
        <pc:sldMkLst>
          <pc:docMk/>
          <pc:sldMk cId="3154557727" sldId="268"/>
        </pc:sldMkLst>
      </pc:sldChg>
      <pc:sldChg chg="add del">
        <pc:chgData name="Adriana Postiglione" userId="4993d28c-a9c4-4ae2-83ef-d6db6f235c6c" providerId="ADAL" clId="{BBB7CE8A-2696-ED4E-93B1-B3B89E0BB4CC}" dt="2024-04-02T13:51:52.591" v="245" actId="2696"/>
        <pc:sldMkLst>
          <pc:docMk/>
          <pc:sldMk cId="904365805" sldId="269"/>
        </pc:sldMkLst>
      </pc:sldChg>
      <pc:sldChg chg="addSp delSp modSp new mod">
        <pc:chgData name="Adriana Postiglione" userId="4993d28c-a9c4-4ae2-83ef-d6db6f235c6c" providerId="ADAL" clId="{BBB7CE8A-2696-ED4E-93B1-B3B89E0BB4CC}" dt="2024-04-05T13:43:20.343" v="2164" actId="20577"/>
        <pc:sldMkLst>
          <pc:docMk/>
          <pc:sldMk cId="3435260004" sldId="269"/>
        </pc:sldMkLst>
      </pc:sldChg>
      <pc:sldChg chg="addSp delSp modSp add del mod ord">
        <pc:chgData name="Adriana Postiglione" userId="4993d28c-a9c4-4ae2-83ef-d6db6f235c6c" providerId="ADAL" clId="{BBB7CE8A-2696-ED4E-93B1-B3B89E0BB4CC}" dt="2024-04-05T14:39:17.467" v="2259" actId="2696"/>
        <pc:sldMkLst>
          <pc:docMk/>
          <pc:sldMk cId="3825282831" sldId="270"/>
        </pc:sldMkLst>
      </pc:sldChg>
      <pc:sldChg chg="addSp delSp modSp add mod">
        <pc:chgData name="Adriana Postiglione" userId="4993d28c-a9c4-4ae2-83ef-d6db6f235c6c" providerId="ADAL" clId="{BBB7CE8A-2696-ED4E-93B1-B3B89E0BB4CC}" dt="2024-04-02T13:59:14.960" v="475" actId="20577"/>
        <pc:sldMkLst>
          <pc:docMk/>
          <pc:sldMk cId="3032247787" sldId="271"/>
        </pc:sldMkLst>
      </pc:sldChg>
      <pc:sldChg chg="addSp delSp modSp add mod">
        <pc:chgData name="Adriana Postiglione" userId="4993d28c-a9c4-4ae2-83ef-d6db6f235c6c" providerId="ADAL" clId="{BBB7CE8A-2696-ED4E-93B1-B3B89E0BB4CC}" dt="2024-04-02T15:09:04.429" v="554" actId="14100"/>
        <pc:sldMkLst>
          <pc:docMk/>
          <pc:sldMk cId="20891566" sldId="272"/>
        </pc:sldMkLst>
      </pc:sldChg>
      <pc:sldChg chg="addSp delSp modSp add mod">
        <pc:chgData name="Adriana Postiglione" userId="4993d28c-a9c4-4ae2-83ef-d6db6f235c6c" providerId="ADAL" clId="{BBB7CE8A-2696-ED4E-93B1-B3B89E0BB4CC}" dt="2024-04-04T16:09:30.796" v="1120"/>
        <pc:sldMkLst>
          <pc:docMk/>
          <pc:sldMk cId="3522256339" sldId="273"/>
        </pc:sldMkLst>
      </pc:sldChg>
      <pc:sldChg chg="new del">
        <pc:chgData name="Adriana Postiglione" userId="4993d28c-a9c4-4ae2-83ef-d6db6f235c6c" providerId="ADAL" clId="{BBB7CE8A-2696-ED4E-93B1-B3B89E0BB4CC}" dt="2024-04-02T15:11:17.264" v="709" actId="2696"/>
        <pc:sldMkLst>
          <pc:docMk/>
          <pc:sldMk cId="3195675065" sldId="274"/>
        </pc:sldMkLst>
      </pc:sldChg>
      <pc:sldChg chg="delSp modSp add mod">
        <pc:chgData name="Adriana Postiglione" userId="4993d28c-a9c4-4ae2-83ef-d6db6f235c6c" providerId="ADAL" clId="{BBB7CE8A-2696-ED4E-93B1-B3B89E0BB4CC}" dt="2024-04-08T06:39:59.013" v="2442" actId="20577"/>
        <pc:sldMkLst>
          <pc:docMk/>
          <pc:sldMk cId="989305122" sldId="275"/>
        </pc:sldMkLst>
      </pc:sldChg>
      <pc:sldChg chg="modSp add mod">
        <pc:chgData name="Adriana Postiglione" userId="4993d28c-a9c4-4ae2-83ef-d6db6f235c6c" providerId="ADAL" clId="{BBB7CE8A-2696-ED4E-93B1-B3B89E0BB4CC}" dt="2024-04-04T16:09:27.386" v="1118"/>
        <pc:sldMkLst>
          <pc:docMk/>
          <pc:sldMk cId="894892530" sldId="276"/>
        </pc:sldMkLst>
      </pc:sldChg>
      <pc:sldChg chg="modSp add mod">
        <pc:chgData name="Adriana Postiglione" userId="4993d28c-a9c4-4ae2-83ef-d6db6f235c6c" providerId="ADAL" clId="{BBB7CE8A-2696-ED4E-93B1-B3B89E0BB4CC}" dt="2024-04-04T16:09:36.161" v="1123"/>
        <pc:sldMkLst>
          <pc:docMk/>
          <pc:sldMk cId="4204853423" sldId="277"/>
        </pc:sldMkLst>
      </pc:sldChg>
      <pc:sldChg chg="addSp delSp modSp add mod">
        <pc:chgData name="Adriana Postiglione" userId="4993d28c-a9c4-4ae2-83ef-d6db6f235c6c" providerId="ADAL" clId="{BBB7CE8A-2696-ED4E-93B1-B3B89E0BB4CC}" dt="2024-04-04T16:09:51.691" v="1125"/>
        <pc:sldMkLst>
          <pc:docMk/>
          <pc:sldMk cId="778680371" sldId="278"/>
        </pc:sldMkLst>
      </pc:sldChg>
      <pc:sldChg chg="delSp modSp add mod ord">
        <pc:chgData name="Adriana Postiglione" userId="4993d28c-a9c4-4ae2-83ef-d6db6f235c6c" providerId="ADAL" clId="{BBB7CE8A-2696-ED4E-93B1-B3B89E0BB4CC}" dt="2024-04-05T13:44:53.144" v="2191" actId="1076"/>
        <pc:sldMkLst>
          <pc:docMk/>
          <pc:sldMk cId="1796242923" sldId="279"/>
        </pc:sldMkLst>
      </pc:sldChg>
      <pc:sldChg chg="modSp add mod">
        <pc:chgData name="Adriana Postiglione" userId="4993d28c-a9c4-4ae2-83ef-d6db6f235c6c" providerId="ADAL" clId="{BBB7CE8A-2696-ED4E-93B1-B3B89E0BB4CC}" dt="2024-04-02T15:12:35.431" v="826" actId="20577"/>
        <pc:sldMkLst>
          <pc:docMk/>
          <pc:sldMk cId="1313010021" sldId="280"/>
        </pc:sldMkLst>
      </pc:sldChg>
      <pc:sldChg chg="addSp delSp modSp add mod">
        <pc:chgData name="Adriana Postiglione" userId="4993d28c-a9c4-4ae2-83ef-d6db6f235c6c" providerId="ADAL" clId="{BBB7CE8A-2696-ED4E-93B1-B3B89E0BB4CC}" dt="2024-04-08T07:12:42.267" v="2836" actId="1076"/>
        <pc:sldMkLst>
          <pc:docMk/>
          <pc:sldMk cId="2943141790" sldId="281"/>
        </pc:sldMkLst>
      </pc:sldChg>
      <pc:sldChg chg="addSp delSp modSp add mod">
        <pc:chgData name="Adriana Postiglione" userId="4993d28c-a9c4-4ae2-83ef-d6db6f235c6c" providerId="ADAL" clId="{BBB7CE8A-2696-ED4E-93B1-B3B89E0BB4CC}" dt="2024-04-05T09:36:54.571" v="2139" actId="20577"/>
        <pc:sldMkLst>
          <pc:docMk/>
          <pc:sldMk cId="252625633" sldId="282"/>
        </pc:sldMkLst>
      </pc:sldChg>
      <pc:sldChg chg="addSp delSp modSp add mod">
        <pc:chgData name="Adriana Postiglione" userId="4993d28c-a9c4-4ae2-83ef-d6db6f235c6c" providerId="ADAL" clId="{BBB7CE8A-2696-ED4E-93B1-B3B89E0BB4CC}" dt="2024-04-07T13:54:12.270" v="2276" actId="20577"/>
        <pc:sldMkLst>
          <pc:docMk/>
          <pc:sldMk cId="3725536273" sldId="283"/>
        </pc:sldMkLst>
      </pc:sldChg>
      <pc:sldChg chg="modSp add del mod">
        <pc:chgData name="Adriana Postiglione" userId="4993d28c-a9c4-4ae2-83ef-d6db6f235c6c" providerId="ADAL" clId="{BBB7CE8A-2696-ED4E-93B1-B3B89E0BB4CC}" dt="2024-04-05T09:35:28.091" v="2044" actId="2696"/>
        <pc:sldMkLst>
          <pc:docMk/>
          <pc:sldMk cId="1366012117" sldId="284"/>
        </pc:sldMkLst>
      </pc:sldChg>
      <pc:sldChg chg="modSp new del mod">
        <pc:chgData name="Adriana Postiglione" userId="4993d28c-a9c4-4ae2-83ef-d6db6f235c6c" providerId="ADAL" clId="{BBB7CE8A-2696-ED4E-93B1-B3B89E0BB4CC}" dt="2024-04-05T09:33:46.347" v="2029" actId="2696"/>
        <pc:sldMkLst>
          <pc:docMk/>
          <pc:sldMk cId="3769478440" sldId="285"/>
        </pc:sldMkLst>
      </pc:sldChg>
      <pc:sldChg chg="addSp delSp modSp add mod">
        <pc:chgData name="Adriana Postiglione" userId="4993d28c-a9c4-4ae2-83ef-d6db6f235c6c" providerId="ADAL" clId="{BBB7CE8A-2696-ED4E-93B1-B3B89E0BB4CC}" dt="2024-04-05T09:37:05.728" v="2143" actId="20577"/>
        <pc:sldMkLst>
          <pc:docMk/>
          <pc:sldMk cId="386172581" sldId="286"/>
        </pc:sldMkLst>
      </pc:sldChg>
      <pc:sldChg chg="delSp add mod">
        <pc:chgData name="Adriana Postiglione" userId="4993d28c-a9c4-4ae2-83ef-d6db6f235c6c" providerId="ADAL" clId="{BBB7CE8A-2696-ED4E-93B1-B3B89E0BB4CC}" dt="2024-04-05T14:37:15.840" v="2197" actId="478"/>
        <pc:sldMkLst>
          <pc:docMk/>
          <pc:sldMk cId="512702822" sldId="287"/>
        </pc:sldMkLst>
      </pc:sldChg>
    </pc:docChg>
  </pc:docChgLst>
  <pc:docChgLst>
    <pc:chgData name="Adriana Postiglione" userId="4993d28c-a9c4-4ae2-83ef-d6db6f235c6c" providerId="ADAL" clId="{C42AB2D4-B8C9-C04C-96AF-0F63473232F3}"/>
    <pc:docChg chg="undo custSel addSld delSld modSld sldOrd">
      <pc:chgData name="Adriana Postiglione" userId="4993d28c-a9c4-4ae2-83ef-d6db6f235c6c" providerId="ADAL" clId="{C42AB2D4-B8C9-C04C-96AF-0F63473232F3}" dt="2025-04-11T10:39:02.810" v="2802" actId="1035"/>
      <pc:docMkLst>
        <pc:docMk/>
      </pc:docMkLst>
      <pc:sldChg chg="addSp delSp modSp mod">
        <pc:chgData name="Adriana Postiglione" userId="4993d28c-a9c4-4ae2-83ef-d6db6f235c6c" providerId="ADAL" clId="{C42AB2D4-B8C9-C04C-96AF-0F63473232F3}" dt="2025-04-02T14:12:16.062" v="1362" actId="2711"/>
        <pc:sldMkLst>
          <pc:docMk/>
          <pc:sldMk cId="1846522183" sldId="259"/>
        </pc:sldMkLst>
      </pc:sldChg>
      <pc:sldChg chg="addSp delSp modSp mod setBg">
        <pc:chgData name="Adriana Postiglione" userId="4993d28c-a9c4-4ae2-83ef-d6db6f235c6c" providerId="ADAL" clId="{C42AB2D4-B8C9-C04C-96AF-0F63473232F3}" dt="2025-04-03T10:00:59.180" v="1435" actId="207"/>
        <pc:sldMkLst>
          <pc:docMk/>
          <pc:sldMk cId="3435260004" sldId="269"/>
        </pc:sldMkLst>
      </pc:sldChg>
      <pc:sldChg chg="modSp mod setBg">
        <pc:chgData name="Adriana Postiglione" userId="4993d28c-a9c4-4ae2-83ef-d6db6f235c6c" providerId="ADAL" clId="{C42AB2D4-B8C9-C04C-96AF-0F63473232F3}" dt="2025-04-03T10:01:12.189" v="1440" actId="207"/>
        <pc:sldMkLst>
          <pc:docMk/>
          <pc:sldMk cId="3032247787" sldId="271"/>
        </pc:sldMkLst>
      </pc:sldChg>
      <pc:sldChg chg="modSp mod">
        <pc:chgData name="Adriana Postiglione" userId="4993d28c-a9c4-4ae2-83ef-d6db6f235c6c" providerId="ADAL" clId="{C42AB2D4-B8C9-C04C-96AF-0F63473232F3}" dt="2025-04-03T10:01:18.028" v="1441" actId="207"/>
        <pc:sldMkLst>
          <pc:docMk/>
          <pc:sldMk cId="20891566" sldId="272"/>
        </pc:sldMkLst>
      </pc:sldChg>
      <pc:sldChg chg="modSp add del mod">
        <pc:chgData name="Adriana Postiglione" userId="4993d28c-a9c4-4ae2-83ef-d6db6f235c6c" providerId="ADAL" clId="{C42AB2D4-B8C9-C04C-96AF-0F63473232F3}" dt="2025-04-03T10:03:53.171" v="1480" actId="2696"/>
        <pc:sldMkLst>
          <pc:docMk/>
          <pc:sldMk cId="1496944663" sldId="273"/>
        </pc:sldMkLst>
      </pc:sldChg>
      <pc:sldChg chg="modSp del mod">
        <pc:chgData name="Adriana Postiglione" userId="4993d28c-a9c4-4ae2-83ef-d6db6f235c6c" providerId="ADAL" clId="{C42AB2D4-B8C9-C04C-96AF-0F63473232F3}" dt="2025-04-01T15:23:58.730" v="1291" actId="2696"/>
        <pc:sldMkLst>
          <pc:docMk/>
          <pc:sldMk cId="3522256339" sldId="273"/>
        </pc:sldMkLst>
      </pc:sldChg>
      <pc:sldChg chg="addSp delSp modSp mod modNotesTx">
        <pc:chgData name="Adriana Postiglione" userId="4993d28c-a9c4-4ae2-83ef-d6db6f235c6c" providerId="ADAL" clId="{C42AB2D4-B8C9-C04C-96AF-0F63473232F3}" dt="2025-04-03T10:01:22.820" v="1442" actId="207"/>
        <pc:sldMkLst>
          <pc:docMk/>
          <pc:sldMk cId="989305122" sldId="275"/>
        </pc:sldMkLst>
      </pc:sldChg>
      <pc:sldChg chg="modSp mod">
        <pc:chgData name="Adriana Postiglione" userId="4993d28c-a9c4-4ae2-83ef-d6db6f235c6c" providerId="ADAL" clId="{C42AB2D4-B8C9-C04C-96AF-0F63473232F3}" dt="2025-04-03T10:02:59.751" v="1472" actId="20577"/>
        <pc:sldMkLst>
          <pc:docMk/>
          <pc:sldMk cId="894892530" sldId="276"/>
        </pc:sldMkLst>
      </pc:sldChg>
      <pc:sldChg chg="del">
        <pc:chgData name="Adriana Postiglione" userId="4993d28c-a9c4-4ae2-83ef-d6db6f235c6c" providerId="ADAL" clId="{C42AB2D4-B8C9-C04C-96AF-0F63473232F3}" dt="2025-03-28T18:13:20.962" v="356" actId="2696"/>
        <pc:sldMkLst>
          <pc:docMk/>
          <pc:sldMk cId="4204853423" sldId="277"/>
        </pc:sldMkLst>
      </pc:sldChg>
      <pc:sldChg chg="modSp mod">
        <pc:chgData name="Adriana Postiglione" userId="4993d28c-a9c4-4ae2-83ef-d6db6f235c6c" providerId="ADAL" clId="{C42AB2D4-B8C9-C04C-96AF-0F63473232F3}" dt="2025-04-03T10:03:08.989" v="1474" actId="207"/>
        <pc:sldMkLst>
          <pc:docMk/>
          <pc:sldMk cId="778680371" sldId="278"/>
        </pc:sldMkLst>
      </pc:sldChg>
      <pc:sldChg chg="modSp mod">
        <pc:chgData name="Adriana Postiglione" userId="4993d28c-a9c4-4ae2-83ef-d6db6f235c6c" providerId="ADAL" clId="{C42AB2D4-B8C9-C04C-96AF-0F63473232F3}" dt="2025-04-06T10:56:44.278" v="1662" actId="113"/>
        <pc:sldMkLst>
          <pc:docMk/>
          <pc:sldMk cId="1796242923" sldId="279"/>
        </pc:sldMkLst>
      </pc:sldChg>
      <pc:sldChg chg="mod modShow">
        <pc:chgData name="Adriana Postiglione" userId="4993d28c-a9c4-4ae2-83ef-d6db6f235c6c" providerId="ADAL" clId="{C42AB2D4-B8C9-C04C-96AF-0F63473232F3}" dt="2025-03-28T18:03:40.016" v="17" actId="729"/>
        <pc:sldMkLst>
          <pc:docMk/>
          <pc:sldMk cId="2943141790" sldId="281"/>
        </pc:sldMkLst>
      </pc:sldChg>
      <pc:sldChg chg="modSp mod">
        <pc:chgData name="Adriana Postiglione" userId="4993d28c-a9c4-4ae2-83ef-d6db6f235c6c" providerId="ADAL" clId="{C42AB2D4-B8C9-C04C-96AF-0F63473232F3}" dt="2025-04-03T14:49:58.406" v="1637" actId="20577"/>
        <pc:sldMkLst>
          <pc:docMk/>
          <pc:sldMk cId="252625633" sldId="282"/>
        </pc:sldMkLst>
      </pc:sldChg>
      <pc:sldChg chg="modSp mod">
        <pc:chgData name="Adriana Postiglione" userId="4993d28c-a9c4-4ae2-83ef-d6db6f235c6c" providerId="ADAL" clId="{C42AB2D4-B8C9-C04C-96AF-0F63473232F3}" dt="2025-04-06T10:44:17.478" v="1661" actId="20577"/>
        <pc:sldMkLst>
          <pc:docMk/>
          <pc:sldMk cId="3725536273" sldId="283"/>
        </pc:sldMkLst>
      </pc:sldChg>
      <pc:sldChg chg="modSp mod">
        <pc:chgData name="Adriana Postiglione" userId="4993d28c-a9c4-4ae2-83ef-d6db6f235c6c" providerId="ADAL" clId="{C42AB2D4-B8C9-C04C-96AF-0F63473232F3}" dt="2025-04-06T10:57:08.961" v="1663" actId="207"/>
        <pc:sldMkLst>
          <pc:docMk/>
          <pc:sldMk cId="386172581" sldId="286"/>
        </pc:sldMkLst>
      </pc:sldChg>
      <pc:sldChg chg="addSp delSp modSp mod">
        <pc:chgData name="Adriana Postiglione" userId="4993d28c-a9c4-4ae2-83ef-d6db6f235c6c" providerId="ADAL" clId="{C42AB2D4-B8C9-C04C-96AF-0F63473232F3}" dt="2025-04-03T09:58:00.308" v="1408" actId="1076"/>
        <pc:sldMkLst>
          <pc:docMk/>
          <pc:sldMk cId="512702822" sldId="287"/>
        </pc:sldMkLst>
      </pc:sldChg>
      <pc:sldChg chg="addSp modSp add mod">
        <pc:chgData name="Adriana Postiglione" userId="4993d28c-a9c4-4ae2-83ef-d6db6f235c6c" providerId="ADAL" clId="{C42AB2D4-B8C9-C04C-96AF-0F63473232F3}" dt="2025-04-03T10:01:29.681" v="1443" actId="207"/>
        <pc:sldMkLst>
          <pc:docMk/>
          <pc:sldMk cId="34486049" sldId="288"/>
        </pc:sldMkLst>
      </pc:sldChg>
      <pc:sldChg chg="addSp delSp modSp add mod">
        <pc:chgData name="Adriana Postiglione" userId="4993d28c-a9c4-4ae2-83ef-d6db6f235c6c" providerId="ADAL" clId="{C42AB2D4-B8C9-C04C-96AF-0F63473232F3}" dt="2025-04-03T10:01:49.814" v="1446"/>
        <pc:sldMkLst>
          <pc:docMk/>
          <pc:sldMk cId="1610415142" sldId="289"/>
        </pc:sldMkLst>
      </pc:sldChg>
      <pc:sldChg chg="addSp delSp modSp add mod">
        <pc:chgData name="Adriana Postiglione" userId="4993d28c-a9c4-4ae2-83ef-d6db6f235c6c" providerId="ADAL" clId="{C42AB2D4-B8C9-C04C-96AF-0F63473232F3}" dt="2025-04-03T10:01:54.920" v="1448"/>
        <pc:sldMkLst>
          <pc:docMk/>
          <pc:sldMk cId="954298035" sldId="290"/>
        </pc:sldMkLst>
      </pc:sldChg>
      <pc:sldChg chg="modSp add mod">
        <pc:chgData name="Adriana Postiglione" userId="4993d28c-a9c4-4ae2-83ef-d6db6f235c6c" providerId="ADAL" clId="{C42AB2D4-B8C9-C04C-96AF-0F63473232F3}" dt="2025-04-03T10:01:44.749" v="1444" actId="207"/>
        <pc:sldMkLst>
          <pc:docMk/>
          <pc:sldMk cId="413385658" sldId="291"/>
        </pc:sldMkLst>
      </pc:sldChg>
      <pc:sldChg chg="addSp delSp modSp add del mod">
        <pc:chgData name="Adriana Postiglione" userId="4993d28c-a9c4-4ae2-83ef-d6db6f235c6c" providerId="ADAL" clId="{C42AB2D4-B8C9-C04C-96AF-0F63473232F3}" dt="2025-04-03T09:55:36.163" v="1377" actId="2696"/>
        <pc:sldMkLst>
          <pc:docMk/>
          <pc:sldMk cId="2944598952" sldId="291"/>
        </pc:sldMkLst>
      </pc:sldChg>
      <pc:sldChg chg="addSp delSp modSp add mod">
        <pc:chgData name="Adriana Postiglione" userId="4993d28c-a9c4-4ae2-83ef-d6db6f235c6c" providerId="ADAL" clId="{C42AB2D4-B8C9-C04C-96AF-0F63473232F3}" dt="2025-04-03T10:02:08.065" v="1452"/>
        <pc:sldMkLst>
          <pc:docMk/>
          <pc:sldMk cId="1979996532" sldId="292"/>
        </pc:sldMkLst>
      </pc:sldChg>
      <pc:sldChg chg="addSp delSp modSp add mod ord">
        <pc:chgData name="Adriana Postiglione" userId="4993d28c-a9c4-4ae2-83ef-d6db6f235c6c" providerId="ADAL" clId="{C42AB2D4-B8C9-C04C-96AF-0F63473232F3}" dt="2025-04-03T10:01:59.268" v="1450"/>
        <pc:sldMkLst>
          <pc:docMk/>
          <pc:sldMk cId="3854239510" sldId="293"/>
        </pc:sldMkLst>
      </pc:sldChg>
      <pc:sldChg chg="addSp delSp modSp add mod">
        <pc:chgData name="Adriana Postiglione" userId="4993d28c-a9c4-4ae2-83ef-d6db6f235c6c" providerId="ADAL" clId="{C42AB2D4-B8C9-C04C-96AF-0F63473232F3}" dt="2025-04-03T10:02:12.575" v="1454"/>
        <pc:sldMkLst>
          <pc:docMk/>
          <pc:sldMk cId="146190599" sldId="294"/>
        </pc:sldMkLst>
      </pc:sldChg>
      <pc:sldChg chg="addSp delSp modSp add mod">
        <pc:chgData name="Adriana Postiglione" userId="4993d28c-a9c4-4ae2-83ef-d6db6f235c6c" providerId="ADAL" clId="{C42AB2D4-B8C9-C04C-96AF-0F63473232F3}" dt="2025-04-03T10:02:16.165" v="1456"/>
        <pc:sldMkLst>
          <pc:docMk/>
          <pc:sldMk cId="2871947421" sldId="295"/>
        </pc:sldMkLst>
      </pc:sldChg>
      <pc:sldChg chg="modSp add mod ord">
        <pc:chgData name="Adriana Postiglione" userId="4993d28c-a9c4-4ae2-83ef-d6db6f235c6c" providerId="ADAL" clId="{C42AB2D4-B8C9-C04C-96AF-0F63473232F3}" dt="2025-04-03T10:03:05.225" v="1473" actId="207"/>
        <pc:sldMkLst>
          <pc:docMk/>
          <pc:sldMk cId="1436770314" sldId="296"/>
        </pc:sldMkLst>
      </pc:sldChg>
      <pc:sldChg chg="modSp add mod">
        <pc:chgData name="Adriana Postiglione" userId="4993d28c-a9c4-4ae2-83ef-d6db6f235c6c" providerId="ADAL" clId="{C42AB2D4-B8C9-C04C-96AF-0F63473232F3}" dt="2025-04-03T10:02:32.826" v="1461" actId="207"/>
        <pc:sldMkLst>
          <pc:docMk/>
          <pc:sldMk cId="2103048480" sldId="297"/>
        </pc:sldMkLst>
      </pc:sldChg>
      <pc:sldChg chg="add setBg">
        <pc:chgData name="Adriana Postiglione" userId="4993d28c-a9c4-4ae2-83ef-d6db6f235c6c" providerId="ADAL" clId="{C42AB2D4-B8C9-C04C-96AF-0F63473232F3}" dt="2025-04-11T07:50:31.299" v="2097"/>
        <pc:sldMkLst>
          <pc:docMk/>
          <pc:sldMk cId="2266653982" sldId="298"/>
        </pc:sldMkLst>
      </pc:sldChg>
      <pc:sldChg chg="addSp delSp modSp add del mod modShow">
        <pc:chgData name="Adriana Postiglione" userId="4993d28c-a9c4-4ae2-83ef-d6db6f235c6c" providerId="ADAL" clId="{C42AB2D4-B8C9-C04C-96AF-0F63473232F3}" dt="2025-04-11T07:50:27.875" v="2096" actId="2696"/>
        <pc:sldMkLst>
          <pc:docMk/>
          <pc:sldMk cId="3491245019" sldId="298"/>
        </pc:sldMkLst>
      </pc:sldChg>
      <pc:sldChg chg="add del setBg">
        <pc:chgData name="Adriana Postiglione" userId="4993d28c-a9c4-4ae2-83ef-d6db6f235c6c" providerId="ADAL" clId="{C42AB2D4-B8C9-C04C-96AF-0F63473232F3}" dt="2025-04-02T14:18:29.271" v="1364"/>
        <pc:sldMkLst>
          <pc:docMk/>
          <pc:sldMk cId="3769234830" sldId="298"/>
        </pc:sldMkLst>
      </pc:sldChg>
      <pc:sldChg chg="modSp add mod">
        <pc:chgData name="Adriana Postiglione" userId="4993d28c-a9c4-4ae2-83ef-d6db6f235c6c" providerId="ADAL" clId="{C42AB2D4-B8C9-C04C-96AF-0F63473232F3}" dt="2025-04-03T10:10:16.619" v="1505" actId="1076"/>
        <pc:sldMkLst>
          <pc:docMk/>
          <pc:sldMk cId="3016599090" sldId="299"/>
        </pc:sldMkLst>
      </pc:sldChg>
      <pc:sldChg chg="addSp delSp modSp new mod">
        <pc:chgData name="Adriana Postiglione" userId="4993d28c-a9c4-4ae2-83ef-d6db6f235c6c" providerId="ADAL" clId="{C42AB2D4-B8C9-C04C-96AF-0F63473232F3}" dt="2025-04-08T07:56:27.201" v="1968" actId="20577"/>
        <pc:sldMkLst>
          <pc:docMk/>
          <pc:sldMk cId="1530059158" sldId="300"/>
        </pc:sldMkLst>
      </pc:sldChg>
      <pc:sldChg chg="addSp delSp modSp add mod">
        <pc:chgData name="Adriana Postiglione" userId="4993d28c-a9c4-4ae2-83ef-d6db6f235c6c" providerId="ADAL" clId="{C42AB2D4-B8C9-C04C-96AF-0F63473232F3}" dt="2025-04-08T07:53:19.691" v="1943" actId="20577"/>
        <pc:sldMkLst>
          <pc:docMk/>
          <pc:sldMk cId="355069032" sldId="301"/>
        </pc:sldMkLst>
      </pc:sldChg>
      <pc:sldChg chg="addSp delSp modSp add mod">
        <pc:chgData name="Adriana Postiglione" userId="4993d28c-a9c4-4ae2-83ef-d6db6f235c6c" providerId="ADAL" clId="{C42AB2D4-B8C9-C04C-96AF-0F63473232F3}" dt="2025-04-08T08:00:55.196" v="1970" actId="1076"/>
        <pc:sldMkLst>
          <pc:docMk/>
          <pc:sldMk cId="271506228" sldId="302"/>
        </pc:sldMkLst>
      </pc:sldChg>
      <pc:sldChg chg="modSp add del mod">
        <pc:chgData name="Adriana Postiglione" userId="4993d28c-a9c4-4ae2-83ef-d6db6f235c6c" providerId="ADAL" clId="{C42AB2D4-B8C9-C04C-96AF-0F63473232F3}" dt="2025-04-07T14:41:25.402" v="1850" actId="2696"/>
        <pc:sldMkLst>
          <pc:docMk/>
          <pc:sldMk cId="71678280" sldId="303"/>
        </pc:sldMkLst>
      </pc:sldChg>
      <pc:sldChg chg="modSp add mod">
        <pc:chgData name="Adriana Postiglione" userId="4993d28c-a9c4-4ae2-83ef-d6db6f235c6c" providerId="ADAL" clId="{C42AB2D4-B8C9-C04C-96AF-0F63473232F3}" dt="2025-04-07T14:28:28.656" v="1809" actId="20577"/>
        <pc:sldMkLst>
          <pc:docMk/>
          <pc:sldMk cId="4157698401" sldId="304"/>
        </pc:sldMkLst>
      </pc:sldChg>
      <pc:sldChg chg="addSp delSp modSp add mod">
        <pc:chgData name="Adriana Postiglione" userId="4993d28c-a9c4-4ae2-83ef-d6db6f235c6c" providerId="ADAL" clId="{C42AB2D4-B8C9-C04C-96AF-0F63473232F3}" dt="2025-04-08T09:21:24.257" v="2095" actId="20577"/>
        <pc:sldMkLst>
          <pc:docMk/>
          <pc:sldMk cId="1190201275" sldId="305"/>
        </pc:sldMkLst>
      </pc:sldChg>
      <pc:sldChg chg="addSp delSp add del mod">
        <pc:chgData name="Adriana Postiglione" userId="4993d28c-a9c4-4ae2-83ef-d6db6f235c6c" providerId="ADAL" clId="{C42AB2D4-B8C9-C04C-96AF-0F63473232F3}" dt="2025-04-08T07:53:43.078" v="1956" actId="2696"/>
        <pc:sldMkLst>
          <pc:docMk/>
          <pc:sldMk cId="3158839296" sldId="305"/>
        </pc:sldMkLst>
      </pc:sldChg>
      <pc:sldChg chg="modSp add del mod">
        <pc:chgData name="Adriana Postiglione" userId="4993d28c-a9c4-4ae2-83ef-d6db6f235c6c" providerId="ADAL" clId="{C42AB2D4-B8C9-C04C-96AF-0F63473232F3}" dt="2025-04-07T14:41:25.786" v="1851" actId="2696"/>
        <pc:sldMkLst>
          <pc:docMk/>
          <pc:sldMk cId="1172624029" sldId="306"/>
        </pc:sldMkLst>
      </pc:sldChg>
      <pc:sldChg chg="addSp modSp add mod">
        <pc:chgData name="Adriana Postiglione" userId="4993d28c-a9c4-4ae2-83ef-d6db6f235c6c" providerId="ADAL" clId="{C42AB2D4-B8C9-C04C-96AF-0F63473232F3}" dt="2025-04-08T09:21:05.008" v="2084" actId="1076"/>
        <pc:sldMkLst>
          <pc:docMk/>
          <pc:sldMk cId="3655461706" sldId="306"/>
        </pc:sldMkLst>
      </pc:sldChg>
      <pc:sldChg chg="add setBg">
        <pc:chgData name="Adriana Postiglione" userId="4993d28c-a9c4-4ae2-83ef-d6db6f235c6c" providerId="ADAL" clId="{C42AB2D4-B8C9-C04C-96AF-0F63473232F3}" dt="2025-04-11T07:50:43.928" v="2098"/>
        <pc:sldMkLst>
          <pc:docMk/>
          <pc:sldMk cId="1050658434" sldId="307"/>
        </pc:sldMkLst>
      </pc:sldChg>
      <pc:sldChg chg="modSp add del mod">
        <pc:chgData name="Adriana Postiglione" userId="4993d28c-a9c4-4ae2-83ef-d6db6f235c6c" providerId="ADAL" clId="{C42AB2D4-B8C9-C04C-96AF-0F63473232F3}" dt="2025-04-07T14:41:26.117" v="1852" actId="2696"/>
        <pc:sldMkLst>
          <pc:docMk/>
          <pc:sldMk cId="3482154259" sldId="307"/>
        </pc:sldMkLst>
      </pc:sldChg>
      <pc:sldChg chg="addSp delSp modSp add del mod">
        <pc:chgData name="Adriana Postiglione" userId="4993d28c-a9c4-4ae2-83ef-d6db6f235c6c" providerId="ADAL" clId="{C42AB2D4-B8C9-C04C-96AF-0F63473232F3}" dt="2025-04-07T14:41:26.469" v="1853" actId="2696"/>
        <pc:sldMkLst>
          <pc:docMk/>
          <pc:sldMk cId="42529330" sldId="308"/>
        </pc:sldMkLst>
      </pc:sldChg>
      <pc:sldChg chg="addSp delSp modSp add mod">
        <pc:chgData name="Adriana Postiglione" userId="4993d28c-a9c4-4ae2-83ef-d6db6f235c6c" providerId="ADAL" clId="{C42AB2D4-B8C9-C04C-96AF-0F63473232F3}" dt="2025-04-11T07:51:43.198" v="2125" actId="1076"/>
        <pc:sldMkLst>
          <pc:docMk/>
          <pc:sldMk cId="2646024061" sldId="308"/>
        </pc:sldMkLst>
        <pc:spChg chg="mod">
          <ac:chgData name="Adriana Postiglione" userId="4993d28c-a9c4-4ae2-83ef-d6db6f235c6c" providerId="ADAL" clId="{C42AB2D4-B8C9-C04C-96AF-0F63473232F3}" dt="2025-04-11T07:51:30.301" v="2120" actId="20577"/>
          <ac:spMkLst>
            <pc:docMk/>
            <pc:sldMk cId="2646024061" sldId="308"/>
            <ac:spMk id="2" creationId="{39095D51-75AA-87D6-A7C1-FC648969CF42}"/>
          </ac:spMkLst>
        </pc:spChg>
        <pc:picChg chg="add mod">
          <ac:chgData name="Adriana Postiglione" userId="4993d28c-a9c4-4ae2-83ef-d6db6f235c6c" providerId="ADAL" clId="{C42AB2D4-B8C9-C04C-96AF-0F63473232F3}" dt="2025-04-11T07:51:43.198" v="2125" actId="1076"/>
          <ac:picMkLst>
            <pc:docMk/>
            <pc:sldMk cId="2646024061" sldId="308"/>
            <ac:picMk id="4" creationId="{946D933E-DCF5-B1EE-757C-FDC04DD21B44}"/>
          </ac:picMkLst>
        </pc:picChg>
      </pc:sldChg>
      <pc:sldChg chg="modSp add del mod">
        <pc:chgData name="Adriana Postiglione" userId="4993d28c-a9c4-4ae2-83ef-d6db6f235c6c" providerId="ADAL" clId="{C42AB2D4-B8C9-C04C-96AF-0F63473232F3}" dt="2025-04-07T14:41:26.917" v="1854" actId="2696"/>
        <pc:sldMkLst>
          <pc:docMk/>
          <pc:sldMk cId="2650128642" sldId="309"/>
        </pc:sldMkLst>
      </pc:sldChg>
      <pc:sldChg chg="addSp delSp modSp add mod">
        <pc:chgData name="Adriana Postiglione" userId="4993d28c-a9c4-4ae2-83ef-d6db6f235c6c" providerId="ADAL" clId="{C42AB2D4-B8C9-C04C-96AF-0F63473232F3}" dt="2025-04-11T07:59:49.272" v="2137" actId="1076"/>
        <pc:sldMkLst>
          <pc:docMk/>
          <pc:sldMk cId="2941859708" sldId="309"/>
        </pc:sldMkLst>
      </pc:sldChg>
      <pc:sldChg chg="modSp add del mod">
        <pc:chgData name="Adriana Postiglione" userId="4993d28c-a9c4-4ae2-83ef-d6db6f235c6c" providerId="ADAL" clId="{C42AB2D4-B8C9-C04C-96AF-0F63473232F3}" dt="2025-04-07T14:41:27.350" v="1855" actId="2696"/>
        <pc:sldMkLst>
          <pc:docMk/>
          <pc:sldMk cId="1532896928" sldId="310"/>
        </pc:sldMkLst>
      </pc:sldChg>
      <pc:sldChg chg="addSp delSp modSp add mod">
        <pc:chgData name="Adriana Postiglione" userId="4993d28c-a9c4-4ae2-83ef-d6db6f235c6c" providerId="ADAL" clId="{C42AB2D4-B8C9-C04C-96AF-0F63473232F3}" dt="2025-04-11T08:29:22.682" v="2368" actId="1076"/>
        <pc:sldMkLst>
          <pc:docMk/>
          <pc:sldMk cId="2001854043" sldId="310"/>
        </pc:sldMkLst>
        <pc:spChg chg="add mod">
          <ac:chgData name="Adriana Postiglione" userId="4993d28c-a9c4-4ae2-83ef-d6db6f235c6c" providerId="ADAL" clId="{C42AB2D4-B8C9-C04C-96AF-0F63473232F3}" dt="2025-04-11T08:29:22.682" v="2368" actId="1076"/>
          <ac:spMkLst>
            <pc:docMk/>
            <pc:sldMk cId="2001854043" sldId="310"/>
            <ac:spMk id="7" creationId="{7235FBE8-C3B8-AE0E-A4C8-2A521BC83EE2}"/>
          </ac:spMkLst>
        </pc:spChg>
      </pc:sldChg>
      <pc:sldChg chg="modSp add del mod">
        <pc:chgData name="Adriana Postiglione" userId="4993d28c-a9c4-4ae2-83ef-d6db6f235c6c" providerId="ADAL" clId="{C42AB2D4-B8C9-C04C-96AF-0F63473232F3}" dt="2025-04-07T14:41:27.770" v="1856" actId="2696"/>
        <pc:sldMkLst>
          <pc:docMk/>
          <pc:sldMk cId="1342997395" sldId="311"/>
        </pc:sldMkLst>
      </pc:sldChg>
      <pc:sldChg chg="addSp delSp modSp add mod">
        <pc:chgData name="Adriana Postiglione" userId="4993d28c-a9c4-4ae2-83ef-d6db6f235c6c" providerId="ADAL" clId="{C42AB2D4-B8C9-C04C-96AF-0F63473232F3}" dt="2025-04-11T08:31:18.105" v="2386" actId="1076"/>
        <pc:sldMkLst>
          <pc:docMk/>
          <pc:sldMk cId="2816607879" sldId="311"/>
        </pc:sldMkLst>
      </pc:sldChg>
      <pc:sldChg chg="addSp delSp modSp add mod setBg">
        <pc:chgData name="Adriana Postiglione" userId="4993d28c-a9c4-4ae2-83ef-d6db6f235c6c" providerId="ADAL" clId="{C42AB2D4-B8C9-C04C-96AF-0F63473232F3}" dt="2025-04-11T10:39:02.810" v="2802" actId="1035"/>
        <pc:sldMkLst>
          <pc:docMk/>
          <pc:sldMk cId="4033051038" sldId="312"/>
        </pc:sldMkLst>
      </pc:sldChg>
      <pc:sldChg chg="modSp add del mod">
        <pc:chgData name="Adriana Postiglione" userId="4993d28c-a9c4-4ae2-83ef-d6db6f235c6c" providerId="ADAL" clId="{C42AB2D4-B8C9-C04C-96AF-0F63473232F3}" dt="2025-04-07T15:34:51.389" v="1857" actId="2696"/>
        <pc:sldMkLst>
          <pc:docMk/>
          <pc:sldMk cId="4264163845" sldId="312"/>
        </pc:sldMkLst>
      </pc:sldChg>
      <pc:sldChg chg="modSp add del mod">
        <pc:chgData name="Adriana Postiglione" userId="4993d28c-a9c4-4ae2-83ef-d6db6f235c6c" providerId="ADAL" clId="{C42AB2D4-B8C9-C04C-96AF-0F63473232F3}" dt="2025-04-07T15:34:51.698" v="1858" actId="2696"/>
        <pc:sldMkLst>
          <pc:docMk/>
          <pc:sldMk cId="1756083559" sldId="313"/>
        </pc:sldMkLst>
      </pc:sldChg>
      <pc:sldChg chg="modSp add del mod">
        <pc:chgData name="Adriana Postiglione" userId="4993d28c-a9c4-4ae2-83ef-d6db6f235c6c" providerId="ADAL" clId="{C42AB2D4-B8C9-C04C-96AF-0F63473232F3}" dt="2025-04-07T15:34:51.948" v="1859" actId="2696"/>
        <pc:sldMkLst>
          <pc:docMk/>
          <pc:sldMk cId="2268765386" sldId="314"/>
        </pc:sldMkLst>
      </pc:sldChg>
      <pc:sldChg chg="modSp add del mod">
        <pc:chgData name="Adriana Postiglione" userId="4993d28c-a9c4-4ae2-83ef-d6db6f235c6c" providerId="ADAL" clId="{C42AB2D4-B8C9-C04C-96AF-0F63473232F3}" dt="2025-04-07T15:34:52.309" v="1860" actId="2696"/>
        <pc:sldMkLst>
          <pc:docMk/>
          <pc:sldMk cId="375908752" sldId="315"/>
        </pc:sldMkLst>
      </pc:sldChg>
      <pc:sldChg chg="modSp add del mod">
        <pc:chgData name="Adriana Postiglione" userId="4993d28c-a9c4-4ae2-83ef-d6db6f235c6c" providerId="ADAL" clId="{C42AB2D4-B8C9-C04C-96AF-0F63473232F3}" dt="2025-04-07T15:34:52.740" v="1861" actId="2696"/>
        <pc:sldMkLst>
          <pc:docMk/>
          <pc:sldMk cId="2782488975" sldId="316"/>
        </pc:sldMkLst>
      </pc:sldChg>
      <pc:sldChg chg="modSp add del mod">
        <pc:chgData name="Adriana Postiglione" userId="4993d28c-a9c4-4ae2-83ef-d6db6f235c6c" providerId="ADAL" clId="{C42AB2D4-B8C9-C04C-96AF-0F63473232F3}" dt="2025-04-07T15:34:53.506" v="1862" actId="2696"/>
        <pc:sldMkLst>
          <pc:docMk/>
          <pc:sldMk cId="1956245169" sldId="31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283F3-F43B-9046-B885-1BBD95105020}" type="datetimeFigureOut">
              <a:rPr lang="it-IT" smtClean="0"/>
              <a:t>10/07/2025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89F4F-4BEC-DB47-9247-2E27961F0C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2060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380922-560A-1B47-B642-540791F91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CB81B92-35DA-5C44-B49D-A092540D1E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2CCB65-075F-344F-8903-ADA9EDCAB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2080-F957-6148-9DC0-5620B9EFADF2}" type="datetimeFigureOut">
              <a:rPr lang="it-IT" smtClean="0"/>
              <a:t>10/07/2025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A31259-8738-D44E-93E5-F5C2BFBD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6595F88-56FE-C947-B1D9-3323F0D36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71DE-30A5-EC4E-BDB2-B1C8546E4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7703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7FF31A-2BB8-4B49-A79E-FCFA9C8AD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C0920CA-9A94-0447-97B0-3E5DC721D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33610D-3463-A44F-AAD9-5F528615D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2080-F957-6148-9DC0-5620B9EFADF2}" type="datetimeFigureOut">
              <a:rPr lang="it-IT" smtClean="0"/>
              <a:t>10/07/2025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2A10EC-857D-2649-A721-BD2C2FEB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4871E14-E581-8B46-A808-AA2242BB2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71DE-30A5-EC4E-BDB2-B1C8546E4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114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BB0D031-8242-E64A-A13A-4E2D9A296C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5A5A25C-A051-424A-AA25-25723E1DB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6DF51C-C83F-994F-8B13-DCD382964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2080-F957-6148-9DC0-5620B9EFADF2}" type="datetimeFigureOut">
              <a:rPr lang="it-IT" smtClean="0"/>
              <a:t>10/07/2025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1A80CE-678B-C249-B136-6D98572E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B65DF1-D710-1847-B139-C32F0B92C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71DE-30A5-EC4E-BDB2-B1C8546E4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964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1FA18B-22DC-C740-A480-A87AD1D9B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608A09-BAA7-A04B-B696-C6B1486FA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D69596-E593-D941-BA23-67CCC3A80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2080-F957-6148-9DC0-5620B9EFADF2}" type="datetimeFigureOut">
              <a:rPr lang="it-IT" smtClean="0"/>
              <a:t>10/07/2025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123B0D-BDD4-DB47-A3A6-B49B172B5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880A8C-0095-7343-857A-397782F03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71DE-30A5-EC4E-BDB2-B1C8546E4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963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3D1511-81D5-8245-BAFE-E03F3ED66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D007E38-7B68-8B4D-9E8D-91586682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A4E722-4C98-6E46-8FDA-6EE45401B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2080-F957-6148-9DC0-5620B9EFADF2}" type="datetimeFigureOut">
              <a:rPr lang="it-IT" smtClean="0"/>
              <a:t>10/07/2025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8EA8A0-BC7F-0942-8D9B-70294A9FA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B9BF50-32C3-9A42-848D-E0739BFDF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71DE-30A5-EC4E-BDB2-B1C8546E4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8838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0B9EE8-1D47-9848-A1FE-9D6F6E48D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027194-5F6B-EB46-ABAD-87B4D937C3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6A79938-985F-1E43-AECC-F78277DD4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15193AA-6587-3B4B-90FD-2C89BF774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2080-F957-6148-9DC0-5620B9EFADF2}" type="datetimeFigureOut">
              <a:rPr lang="it-IT" smtClean="0"/>
              <a:t>10/07/2025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7B79A60-A699-AB4A-839E-287567598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755C150-7356-7F4D-889B-30E542216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71DE-30A5-EC4E-BDB2-B1C8546E4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719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732F55-F4D6-0546-BA22-1C56A775A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2B0AE5B-257B-1B47-B1C8-00A3012C5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826DD32-5CEC-F44A-8F3C-E1C6E5E63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EE58D84-F3BE-9B4D-824E-DF2B31101B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04DDA23-8927-9C48-9776-0343737BB2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2B8F034-4E75-F94E-9389-3630382BA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2080-F957-6148-9DC0-5620B9EFADF2}" type="datetimeFigureOut">
              <a:rPr lang="it-IT" smtClean="0"/>
              <a:t>10/07/2025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9DC2D51-314F-EC4C-B1F0-CA048F3CC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FD8CF8C-A561-624A-9509-0D5A08F7A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71DE-30A5-EC4E-BDB2-B1C8546E4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935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F7D1B6-BF56-2C43-90BF-505F6CF15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8B6C67C-CF6C-5348-A131-C478CE0AF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2080-F957-6148-9DC0-5620B9EFADF2}" type="datetimeFigureOut">
              <a:rPr lang="it-IT" smtClean="0"/>
              <a:t>10/07/2025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79D6521-6378-724E-AEFB-EEB3EBC79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61AA15E-B1EF-7B4B-A206-E543034B7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71DE-30A5-EC4E-BDB2-B1C8546E4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9049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86FB15D-7C5E-5A44-8A0A-182D6743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2080-F957-6148-9DC0-5620B9EFADF2}" type="datetimeFigureOut">
              <a:rPr lang="it-IT" smtClean="0"/>
              <a:t>10/07/2025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6E7DC9D-D25E-8C4B-A720-BDC6C01B0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AA6471E-1F03-BB4C-90C8-C5C33598A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71DE-30A5-EC4E-BDB2-B1C8546E4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4954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5C6EA4-631D-F246-8918-5DECE3BD4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1928D3-F0C8-8649-A07B-F65915081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24E8D6C-A686-B545-A72C-608188370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FC2558B-3FDA-9746-BF75-55AA6013E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2080-F957-6148-9DC0-5620B9EFADF2}" type="datetimeFigureOut">
              <a:rPr lang="it-IT" smtClean="0"/>
              <a:t>10/07/2025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3E5FAD-CD2B-3E4B-BDEF-4A74FA032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4401BA9-3C0D-1F42-B2DC-5D863B2D0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71DE-30A5-EC4E-BDB2-B1C8546E4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265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9202C8-7E48-734B-AB00-18D9C979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C515FE9-9C45-DC49-BCD6-AE527C38D3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F23DC66-455C-F240-B824-A42E03B3E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AD4892-895E-E540-A39E-F7816DEDB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2080-F957-6148-9DC0-5620B9EFADF2}" type="datetimeFigureOut">
              <a:rPr lang="it-IT" smtClean="0"/>
              <a:t>10/07/2025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73CFFC5-A222-AE4D-A35A-5A0589518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3A3F324-0C92-C044-936A-BAFD7B262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71DE-30A5-EC4E-BDB2-B1C8546E4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1218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179F6B4-A6DC-1C4F-BCB4-4B2A761C1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A3C71E1-E458-AF49-AB2A-17F26429F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ADA692-DEC5-A24B-BD5B-EC6595C16A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F2080-F957-6148-9DC0-5620B9EFADF2}" type="datetimeFigureOut">
              <a:rPr lang="it-IT" smtClean="0"/>
              <a:t>10/07/2025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47EA16-8A89-B141-A564-FC3623910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1EAAB5-9EF8-6041-868D-B93ECF917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571DE-30A5-EC4E-BDB2-B1C8546E4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878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18" Type="http://schemas.openxmlformats.org/officeDocument/2006/relationships/image" Target="../media/image22.gif"/><Relationship Id="rId3" Type="http://schemas.openxmlformats.org/officeDocument/2006/relationships/image" Target="../media/image4.png"/><Relationship Id="rId21" Type="http://schemas.openxmlformats.org/officeDocument/2006/relationships/image" Target="../media/image25.jpg"/><Relationship Id="rId7" Type="http://schemas.openxmlformats.org/officeDocument/2006/relationships/image" Target="../media/image11.png"/><Relationship Id="rId12" Type="http://schemas.openxmlformats.org/officeDocument/2006/relationships/image" Target="../media/image16.gif"/><Relationship Id="rId17" Type="http://schemas.openxmlformats.org/officeDocument/2006/relationships/image" Target="../media/image21.gif"/><Relationship Id="rId2" Type="http://schemas.openxmlformats.org/officeDocument/2006/relationships/image" Target="../media/image3.tiff"/><Relationship Id="rId16" Type="http://schemas.openxmlformats.org/officeDocument/2006/relationships/image" Target="../media/image20.gif"/><Relationship Id="rId20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gif"/><Relationship Id="rId5" Type="http://schemas.openxmlformats.org/officeDocument/2006/relationships/image" Target="../media/image9.png"/><Relationship Id="rId15" Type="http://schemas.openxmlformats.org/officeDocument/2006/relationships/image" Target="../media/image19.gif"/><Relationship Id="rId23" Type="http://schemas.openxmlformats.org/officeDocument/2006/relationships/image" Target="../media/image27.jpg"/><Relationship Id="rId10" Type="http://schemas.openxmlformats.org/officeDocument/2006/relationships/image" Target="../media/image14.gif"/><Relationship Id="rId19" Type="http://schemas.openxmlformats.org/officeDocument/2006/relationships/image" Target="../media/image23.gif"/><Relationship Id="rId4" Type="http://schemas.openxmlformats.org/officeDocument/2006/relationships/image" Target="../media/image8.png"/><Relationship Id="rId9" Type="http://schemas.openxmlformats.org/officeDocument/2006/relationships/image" Target="../media/image13.gif"/><Relationship Id="rId14" Type="http://schemas.openxmlformats.org/officeDocument/2006/relationships/image" Target="../media/image18.gif"/><Relationship Id="rId22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a.gozzelino@lnl.infn.it" TargetMode="External"/><Relationship Id="rId2" Type="http://schemas.openxmlformats.org/officeDocument/2006/relationships/hyperlink" Target="mailto:silvia.martin@lnl.infn.i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ilvia.martin@lnl.infn.it" TargetMode="External"/><Relationship Id="rId2" Type="http://schemas.openxmlformats.org/officeDocument/2006/relationships/hyperlink" Target="mailto:andrea.gozzelino@lnl.infn.i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CC738AA-7424-B0D2-53C3-9BE045492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2093610-9729-AC4A-818C-B9C3AB6E6322}"/>
              </a:ext>
            </a:extLst>
          </p:cNvPr>
          <p:cNvSpPr txBox="1"/>
          <p:nvPr/>
        </p:nvSpPr>
        <p:spPr>
          <a:xfrm>
            <a:off x="469041" y="2148017"/>
            <a:ext cx="4609585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While</a:t>
            </a:r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waiting</a:t>
            </a:r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it-IT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please</a:t>
            </a:r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fill</a:t>
            </a:r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out </a:t>
            </a:r>
            <a:r>
              <a:rPr lang="it-IT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this</a:t>
            </a:r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survey</a:t>
            </a:r>
            <a:endParaRPr lang="it-IT" sz="2800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Immagine 5" descr="Immagine che contiene testo, schermata, Carattere, cerchio&#10;&#10;Il contenuto generato dall'IA potrebbe non essere corretto.">
            <a:extLst>
              <a:ext uri="{FF2B5EF4-FFF2-40B4-BE49-F238E27FC236}">
                <a16:creationId xmlns:a16="http://schemas.microsoft.com/office/drawing/2014/main" id="{F2EF5C3C-B368-060C-D525-0E0D95C20D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1876" y="3429000"/>
            <a:ext cx="2663914" cy="264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22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34507-03CF-8E29-426B-6BD77DD92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71293C-E901-79FE-F62A-EB774599B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52065"/>
            <a:ext cx="10515600" cy="1325563"/>
          </a:xfrm>
        </p:spPr>
        <p:txBody>
          <a:bodyPr/>
          <a:lstStyle/>
          <a:p>
            <a:r>
              <a:rPr lang="it-IT" dirty="0" err="1">
                <a:solidFill>
                  <a:srgbClr val="4B7EBF"/>
                </a:solidFill>
              </a:rPr>
              <a:t>Safety</a:t>
            </a:r>
            <a:r>
              <a:rPr lang="it-IT" dirty="0">
                <a:solidFill>
                  <a:srgbClr val="4B7EBF"/>
                </a:solidFill>
              </a:rPr>
              <a:t> @LNL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FBEF1FF8-591F-65BD-9397-BA2AFA80B466}"/>
              </a:ext>
            </a:extLst>
          </p:cNvPr>
          <p:cNvGrpSpPr/>
          <p:nvPr/>
        </p:nvGrpSpPr>
        <p:grpSpPr>
          <a:xfrm>
            <a:off x="9391291" y="612084"/>
            <a:ext cx="2481576" cy="805524"/>
            <a:chOff x="4666593" y="5925609"/>
            <a:chExt cx="2481576" cy="805524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55E43F00-35C5-F5DD-1BF4-0692CE74A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1380" y="5925609"/>
              <a:ext cx="1166789" cy="792464"/>
            </a:xfrm>
            <a:prstGeom prst="rect">
              <a:avLst/>
            </a:prstGeom>
          </p:spPr>
        </p:pic>
        <p:pic>
          <p:nvPicPr>
            <p:cNvPr id="10" name="Immagine 9" descr="Immagine che contiene Carattere, Elementi grafici, schermata, logo&#10;&#10;Descrizione generata automaticamente">
              <a:extLst>
                <a:ext uri="{FF2B5EF4-FFF2-40B4-BE49-F238E27FC236}">
                  <a16:creationId xmlns:a16="http://schemas.microsoft.com/office/drawing/2014/main" id="{9B25B741-3F5D-94D6-4645-8D7E89ABE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6593" y="5943707"/>
              <a:ext cx="1346317" cy="787426"/>
            </a:xfrm>
            <a:prstGeom prst="rect">
              <a:avLst/>
            </a:prstGeom>
          </p:spPr>
        </p:pic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CA1C8C9-6681-90E1-83D0-96E756A3C01F}"/>
              </a:ext>
            </a:extLst>
          </p:cNvPr>
          <p:cNvSpPr txBox="1"/>
          <p:nvPr/>
        </p:nvSpPr>
        <p:spPr>
          <a:xfrm>
            <a:off x="533400" y="2218017"/>
            <a:ext cx="1102016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Injures</a:t>
            </a: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2024 in </a:t>
            </a:r>
            <a:r>
              <a:rPr kumimoji="0" lang="it-IT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Italy</a:t>
            </a: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= 511.688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(1077 with </a:t>
            </a:r>
            <a:r>
              <a:rPr kumimoji="0" lang="it-IT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death</a:t>
            </a: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it-IT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as</a:t>
            </a: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it-IT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conseguence</a:t>
            </a: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4800" dirty="0">
              <a:latin typeface="Calibri Light" panose="020F03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We</a:t>
            </a:r>
            <a:r>
              <a:rPr kumimoji="0" lang="it-IT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are ALL workers for INFN LNL !!!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456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7EAFB-A10D-B5FC-DF6E-FEB5D66A3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87A570-593A-3214-0B91-39510AF14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52065"/>
            <a:ext cx="10515600" cy="1325563"/>
          </a:xfrm>
        </p:spPr>
        <p:txBody>
          <a:bodyPr/>
          <a:lstStyle/>
          <a:p>
            <a:r>
              <a:rPr lang="it-IT" dirty="0" err="1">
                <a:solidFill>
                  <a:srgbClr val="4B7EBF"/>
                </a:solidFill>
              </a:rPr>
              <a:t>Safety</a:t>
            </a:r>
            <a:r>
              <a:rPr lang="it-IT" dirty="0">
                <a:solidFill>
                  <a:srgbClr val="4B7EBF"/>
                </a:solidFill>
              </a:rPr>
              <a:t> @LNL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2D3E9437-224C-1FD3-3E8C-67D15608EA3C}"/>
              </a:ext>
            </a:extLst>
          </p:cNvPr>
          <p:cNvGrpSpPr/>
          <p:nvPr/>
        </p:nvGrpSpPr>
        <p:grpSpPr>
          <a:xfrm>
            <a:off x="9391291" y="612084"/>
            <a:ext cx="2481576" cy="805524"/>
            <a:chOff x="4666593" y="5925609"/>
            <a:chExt cx="2481576" cy="805524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15649245-540A-2541-BE0C-6B53A2689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1380" y="5925609"/>
              <a:ext cx="1166789" cy="792464"/>
            </a:xfrm>
            <a:prstGeom prst="rect">
              <a:avLst/>
            </a:prstGeom>
          </p:spPr>
        </p:pic>
        <p:pic>
          <p:nvPicPr>
            <p:cNvPr id="10" name="Immagine 9" descr="Immagine che contiene Carattere, Elementi grafici, schermata, logo&#10;&#10;Descrizione generata automaticamente">
              <a:extLst>
                <a:ext uri="{FF2B5EF4-FFF2-40B4-BE49-F238E27FC236}">
                  <a16:creationId xmlns:a16="http://schemas.microsoft.com/office/drawing/2014/main" id="{979018AC-42EB-BC88-FBE5-43C2F2744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6593" y="5943707"/>
              <a:ext cx="1346317" cy="787426"/>
            </a:xfrm>
            <a:prstGeom prst="rect">
              <a:avLst/>
            </a:prstGeom>
          </p:spPr>
        </p:pic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06B4F8B-7243-90DE-EDFB-E6713023F692}"/>
              </a:ext>
            </a:extLst>
          </p:cNvPr>
          <p:cNvSpPr txBox="1"/>
          <p:nvPr/>
        </p:nvSpPr>
        <p:spPr>
          <a:xfrm>
            <a:off x="533399" y="1664567"/>
            <a:ext cx="1133946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Our</a:t>
            </a: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home </a:t>
            </a:r>
            <a:r>
              <a:rPr kumimoji="0" lang="it-IT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is</a:t>
            </a: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the </a:t>
            </a:r>
            <a:r>
              <a:rPr kumimoji="0" lang="it-IT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most</a:t>
            </a: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dangerous</a:t>
            </a: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work </a:t>
            </a:r>
            <a:r>
              <a:rPr kumimoji="0" lang="it-IT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space</a:t>
            </a: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, </a:t>
            </a:r>
            <a:r>
              <a:rPr kumimoji="0" lang="it-IT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but</a:t>
            </a: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also</a:t>
            </a: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in the labs </a:t>
            </a:r>
            <a:r>
              <a:rPr kumimoji="0" lang="it-IT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there</a:t>
            </a: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are risks!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800" dirty="0" err="1">
                <a:latin typeface="Calibri Light" panose="020F0302020204030204"/>
                <a:cs typeface="Arial" panose="020B0604020202020204" pitchFamily="34" charset="0"/>
              </a:rPr>
              <a:t>We</a:t>
            </a:r>
            <a:r>
              <a:rPr lang="it-IT" sz="4800" dirty="0">
                <a:latin typeface="Calibri Light" panose="020F0302020204030204"/>
                <a:cs typeface="Arial" panose="020B0604020202020204" pitchFamily="34" charset="0"/>
              </a:rPr>
              <a:t> MUST follow the rule:</a:t>
            </a:r>
            <a:endParaRPr kumimoji="0" lang="it-IT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2FA9305-6C24-A7F0-CF86-04D9B1438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3285" y="3972891"/>
            <a:ext cx="6125430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8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42EC7-A40B-244E-50AD-38D7E027A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8AC5AC-2CFA-D40D-5FB1-D05DE53F4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52065"/>
            <a:ext cx="10515600" cy="1325563"/>
          </a:xfrm>
        </p:spPr>
        <p:txBody>
          <a:bodyPr/>
          <a:lstStyle/>
          <a:p>
            <a:r>
              <a:rPr lang="it-IT" dirty="0" err="1">
                <a:solidFill>
                  <a:srgbClr val="4B7EBF"/>
                </a:solidFill>
              </a:rPr>
              <a:t>Safety</a:t>
            </a:r>
            <a:r>
              <a:rPr lang="it-IT" dirty="0">
                <a:solidFill>
                  <a:srgbClr val="4B7EBF"/>
                </a:solidFill>
              </a:rPr>
              <a:t> @LNL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39C509F4-1CEC-25A5-ECB1-862005481A14}"/>
              </a:ext>
            </a:extLst>
          </p:cNvPr>
          <p:cNvGrpSpPr/>
          <p:nvPr/>
        </p:nvGrpSpPr>
        <p:grpSpPr>
          <a:xfrm>
            <a:off x="9391291" y="612084"/>
            <a:ext cx="2481576" cy="805524"/>
            <a:chOff x="4666593" y="5925609"/>
            <a:chExt cx="2481576" cy="805524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BB1A9391-0196-F672-362C-05ABA71E6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1380" y="5925609"/>
              <a:ext cx="1166789" cy="792464"/>
            </a:xfrm>
            <a:prstGeom prst="rect">
              <a:avLst/>
            </a:prstGeom>
          </p:spPr>
        </p:pic>
        <p:pic>
          <p:nvPicPr>
            <p:cNvPr id="10" name="Immagine 9" descr="Immagine che contiene Carattere, Elementi grafici, schermata, logo&#10;&#10;Descrizione generata automaticamente">
              <a:extLst>
                <a:ext uri="{FF2B5EF4-FFF2-40B4-BE49-F238E27FC236}">
                  <a16:creationId xmlns:a16="http://schemas.microsoft.com/office/drawing/2014/main" id="{541FEE85-FE18-BA71-0CA9-C66FC36FB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6593" y="5943707"/>
              <a:ext cx="1346317" cy="787426"/>
            </a:xfrm>
            <a:prstGeom prst="rect">
              <a:avLst/>
            </a:prstGeom>
          </p:spPr>
        </p:pic>
      </p:grpSp>
      <p:pic>
        <p:nvPicPr>
          <p:cNvPr id="4" name="Picture 6" descr="perillavoroeperleaziende">
            <a:extLst>
              <a:ext uri="{FF2B5EF4-FFF2-40B4-BE49-F238E27FC236}">
                <a16:creationId xmlns:a16="http://schemas.microsoft.com/office/drawing/2014/main" id="{C2280703-A06D-82A2-F933-57734A8BA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316" y="1319350"/>
            <a:ext cx="6016923" cy="424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A23294E3-8206-1708-5EAE-D8685EE33D4F}"/>
              </a:ext>
            </a:extLst>
          </p:cNvPr>
          <p:cNvSpPr txBox="1">
            <a:spLocks/>
          </p:cNvSpPr>
          <p:nvPr/>
        </p:nvSpPr>
        <p:spPr>
          <a:xfrm>
            <a:off x="2307290" y="5723864"/>
            <a:ext cx="6924973" cy="48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AU" noProof="0" dirty="0"/>
              <a:t>Lunch atop a Skyscraper - New York 1932</a:t>
            </a:r>
          </a:p>
        </p:txBody>
      </p:sp>
    </p:spTree>
    <p:extLst>
      <p:ext uri="{BB962C8B-B14F-4D97-AF65-F5344CB8AC3E}">
        <p14:creationId xmlns:p14="http://schemas.microsoft.com/office/powerpoint/2010/main" val="1329739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9DCA7-9378-3978-9470-09DAD724E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41C2C4-8809-697E-73FA-DE774F9B1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52065"/>
            <a:ext cx="10515600" cy="1325563"/>
          </a:xfrm>
        </p:spPr>
        <p:txBody>
          <a:bodyPr/>
          <a:lstStyle/>
          <a:p>
            <a:r>
              <a:rPr lang="it-IT" dirty="0" err="1">
                <a:solidFill>
                  <a:srgbClr val="4B7EBF"/>
                </a:solidFill>
              </a:rPr>
              <a:t>Safety</a:t>
            </a:r>
            <a:r>
              <a:rPr lang="it-IT" dirty="0">
                <a:solidFill>
                  <a:srgbClr val="4B7EBF"/>
                </a:solidFill>
              </a:rPr>
              <a:t> @LNL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F062C9E2-2AF3-EAFC-445B-EFBFB888FA0D}"/>
              </a:ext>
            </a:extLst>
          </p:cNvPr>
          <p:cNvGrpSpPr/>
          <p:nvPr/>
        </p:nvGrpSpPr>
        <p:grpSpPr>
          <a:xfrm>
            <a:off x="9391291" y="612084"/>
            <a:ext cx="2481576" cy="805524"/>
            <a:chOff x="4666593" y="5925609"/>
            <a:chExt cx="2481576" cy="805524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BD7FB140-BC81-57B9-6CB2-B7C242BBF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1380" y="5925609"/>
              <a:ext cx="1166789" cy="792464"/>
            </a:xfrm>
            <a:prstGeom prst="rect">
              <a:avLst/>
            </a:prstGeom>
          </p:spPr>
        </p:pic>
        <p:pic>
          <p:nvPicPr>
            <p:cNvPr id="10" name="Immagine 9" descr="Immagine che contiene Carattere, Elementi grafici, schermata, logo&#10;&#10;Descrizione generata automaticamente">
              <a:extLst>
                <a:ext uri="{FF2B5EF4-FFF2-40B4-BE49-F238E27FC236}">
                  <a16:creationId xmlns:a16="http://schemas.microsoft.com/office/drawing/2014/main" id="{B79B02CE-FC0C-9341-DDCC-0E0527CC8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6593" y="5943707"/>
              <a:ext cx="1346317" cy="787426"/>
            </a:xfrm>
            <a:prstGeom prst="rect">
              <a:avLst/>
            </a:prstGeom>
          </p:spPr>
        </p:pic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1E440A8-A345-EC8B-A8BF-54F262C69BD9}"/>
              </a:ext>
            </a:extLst>
          </p:cNvPr>
          <p:cNvSpPr txBox="1"/>
          <p:nvPr/>
        </p:nvSpPr>
        <p:spPr>
          <a:xfrm>
            <a:off x="9318414" y="1552558"/>
            <a:ext cx="27753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Tutor’s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guidelines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CB19707-381C-83B1-3BD3-55BA73993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61823"/>
            <a:ext cx="9078592" cy="474411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E2910A9-DEE8-92C5-AFB9-41CF5332E0AD}"/>
              </a:ext>
            </a:extLst>
          </p:cNvPr>
          <p:cNvSpPr txBox="1"/>
          <p:nvPr/>
        </p:nvSpPr>
        <p:spPr>
          <a:xfrm>
            <a:off x="9318414" y="2354901"/>
            <a:ext cx="27753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A cable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is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a cable!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DD87B75-07D5-03A9-B62B-562C4ECE91DC}"/>
              </a:ext>
            </a:extLst>
          </p:cNvPr>
          <p:cNvSpPr txBox="1"/>
          <p:nvPr/>
        </p:nvSpPr>
        <p:spPr>
          <a:xfrm>
            <a:off x="9318414" y="3205837"/>
            <a:ext cx="27753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Gloves are gloves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89557FD-8450-DB1E-10EF-9AB23EA29D4D}"/>
              </a:ext>
            </a:extLst>
          </p:cNvPr>
          <p:cNvSpPr txBox="1"/>
          <p:nvPr/>
        </p:nvSpPr>
        <p:spPr>
          <a:xfrm>
            <a:off x="9391291" y="3900352"/>
            <a:ext cx="27753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I see a fire, I call 888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E1A0E44-3E16-401F-8CCF-B567697F332E}"/>
              </a:ext>
            </a:extLst>
          </p:cNvPr>
          <p:cNvSpPr txBox="1"/>
          <p:nvPr/>
        </p:nvSpPr>
        <p:spPr>
          <a:xfrm>
            <a:off x="9318414" y="4706445"/>
            <a:ext cx="27753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800" dirty="0">
                <a:latin typeface="Calibri Light" panose="020F0302020204030204"/>
                <a:cs typeface="Arial" panose="020B0604020202020204" pitchFamily="34" charset="0"/>
              </a:rPr>
              <a:t>It seems hot, I do NOT touch!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E481835-7F69-F52D-0FD3-7C75C104D9D3}"/>
              </a:ext>
            </a:extLst>
          </p:cNvPr>
          <p:cNvSpPr txBox="1"/>
          <p:nvPr/>
        </p:nvSpPr>
        <p:spPr>
          <a:xfrm>
            <a:off x="9349944" y="5533473"/>
            <a:ext cx="277532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800" dirty="0">
                <a:latin typeface="Calibri Light" panose="020F0302020204030204"/>
                <a:cs typeface="Arial" panose="020B0604020202020204" pitchFamily="34" charset="0"/>
              </a:rPr>
              <a:t>I see a red light, but I switch OFF it to continue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074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92B76-A0C0-1E26-1EF5-01FEF2858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0F1857EA-5D9E-2E44-F06E-9016858A07C3}"/>
              </a:ext>
            </a:extLst>
          </p:cNvPr>
          <p:cNvGrpSpPr/>
          <p:nvPr/>
        </p:nvGrpSpPr>
        <p:grpSpPr>
          <a:xfrm>
            <a:off x="9391291" y="612084"/>
            <a:ext cx="2481576" cy="805524"/>
            <a:chOff x="4666593" y="5925609"/>
            <a:chExt cx="2481576" cy="805524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60D483CB-3F43-9146-ACD0-8550FF44A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1380" y="5925609"/>
              <a:ext cx="1166789" cy="792464"/>
            </a:xfrm>
            <a:prstGeom prst="rect">
              <a:avLst/>
            </a:prstGeom>
          </p:spPr>
        </p:pic>
        <p:pic>
          <p:nvPicPr>
            <p:cNvPr id="10" name="Immagine 9" descr="Immagine che contiene Carattere, Elementi grafici, schermata, logo&#10;&#10;Descrizione generata automaticamente">
              <a:extLst>
                <a:ext uri="{FF2B5EF4-FFF2-40B4-BE49-F238E27FC236}">
                  <a16:creationId xmlns:a16="http://schemas.microsoft.com/office/drawing/2014/main" id="{647980F2-D1B4-348A-A691-7929B9921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6593" y="5943707"/>
              <a:ext cx="1346317" cy="787426"/>
            </a:xfrm>
            <a:prstGeom prst="rect">
              <a:avLst/>
            </a:prstGeom>
          </p:spPr>
        </p:pic>
      </p:grpSp>
      <p:sp>
        <p:nvSpPr>
          <p:cNvPr id="36" name="Segnaposto contenuto 2">
            <a:extLst>
              <a:ext uri="{FF2B5EF4-FFF2-40B4-BE49-F238E27FC236}">
                <a16:creationId xmlns:a16="http://schemas.microsoft.com/office/drawing/2014/main" id="{A0682758-98C6-ED65-AAAC-FDB073E8E4C4}"/>
              </a:ext>
            </a:extLst>
          </p:cNvPr>
          <p:cNvSpPr txBox="1">
            <a:spLocks/>
          </p:cNvSpPr>
          <p:nvPr/>
        </p:nvSpPr>
        <p:spPr>
          <a:xfrm>
            <a:off x="1534246" y="526165"/>
            <a:ext cx="9453390" cy="782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/>
              <a:t>A) </a:t>
            </a:r>
            <a:r>
              <a:rPr lang="it-IT" sz="2000" b="1" dirty="0"/>
              <a:t>segnale di divieto</a:t>
            </a:r>
            <a:r>
              <a:rPr lang="it-IT" sz="2000" dirty="0"/>
              <a:t>:</a:t>
            </a:r>
          </a:p>
        </p:txBody>
      </p:sp>
      <p:sp>
        <p:nvSpPr>
          <p:cNvPr id="37" name="Segnaposto contenuto 2">
            <a:extLst>
              <a:ext uri="{FF2B5EF4-FFF2-40B4-BE49-F238E27FC236}">
                <a16:creationId xmlns:a16="http://schemas.microsoft.com/office/drawing/2014/main" id="{2CE3C5FD-2133-1DC4-F686-E3D61C8EB5AF}"/>
              </a:ext>
            </a:extLst>
          </p:cNvPr>
          <p:cNvSpPr txBox="1">
            <a:spLocks/>
          </p:cNvSpPr>
          <p:nvPr/>
        </p:nvSpPr>
        <p:spPr>
          <a:xfrm>
            <a:off x="1567578" y="1917598"/>
            <a:ext cx="4110649" cy="475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/>
              <a:t>B) </a:t>
            </a:r>
            <a:r>
              <a:rPr lang="it-IT" sz="2000" b="1" dirty="0"/>
              <a:t>segnale di avvertimento</a:t>
            </a:r>
            <a:r>
              <a:rPr lang="it-IT" sz="2000" dirty="0"/>
              <a:t>:</a:t>
            </a:r>
          </a:p>
        </p:txBody>
      </p:sp>
      <p:sp>
        <p:nvSpPr>
          <p:cNvPr id="38" name="Segnaposto contenuto 2">
            <a:extLst>
              <a:ext uri="{FF2B5EF4-FFF2-40B4-BE49-F238E27FC236}">
                <a16:creationId xmlns:a16="http://schemas.microsoft.com/office/drawing/2014/main" id="{0482BD50-5262-FF98-EB0A-882C1E530E77}"/>
              </a:ext>
            </a:extLst>
          </p:cNvPr>
          <p:cNvSpPr txBox="1">
            <a:spLocks/>
          </p:cNvSpPr>
          <p:nvPr/>
        </p:nvSpPr>
        <p:spPr>
          <a:xfrm>
            <a:off x="1524156" y="3034157"/>
            <a:ext cx="4208102" cy="492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C</a:t>
            </a:r>
            <a:r>
              <a:rPr lang="it-IT" sz="2000" dirty="0"/>
              <a:t>)</a:t>
            </a:r>
            <a:r>
              <a:rPr lang="it-IT" sz="2000" b="1" dirty="0"/>
              <a:t> segnale di prescrizione</a:t>
            </a:r>
            <a:r>
              <a:rPr lang="it-IT" dirty="0"/>
              <a:t>:</a:t>
            </a:r>
          </a:p>
        </p:txBody>
      </p:sp>
      <p:sp>
        <p:nvSpPr>
          <p:cNvPr id="39" name="Segnaposto contenuto 2">
            <a:extLst>
              <a:ext uri="{FF2B5EF4-FFF2-40B4-BE49-F238E27FC236}">
                <a16:creationId xmlns:a16="http://schemas.microsoft.com/office/drawing/2014/main" id="{684A0154-CC93-7835-F69B-3C3303F51A97}"/>
              </a:ext>
            </a:extLst>
          </p:cNvPr>
          <p:cNvSpPr txBox="1">
            <a:spLocks/>
          </p:cNvSpPr>
          <p:nvPr/>
        </p:nvSpPr>
        <p:spPr>
          <a:xfrm>
            <a:off x="1491267" y="4148485"/>
            <a:ext cx="9453390" cy="782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D) </a:t>
            </a:r>
            <a:r>
              <a:rPr lang="it-IT" sz="2000" b="1" dirty="0"/>
              <a:t>segnale di salvataggio o di soccorso</a:t>
            </a:r>
            <a:r>
              <a:rPr lang="it-IT" dirty="0"/>
              <a:t>:</a:t>
            </a:r>
          </a:p>
        </p:txBody>
      </p:sp>
      <p:sp>
        <p:nvSpPr>
          <p:cNvPr id="40" name="Segnaposto contenuto 2">
            <a:extLst>
              <a:ext uri="{FF2B5EF4-FFF2-40B4-BE49-F238E27FC236}">
                <a16:creationId xmlns:a16="http://schemas.microsoft.com/office/drawing/2014/main" id="{189B44FA-208E-36FE-74DF-09D447562463}"/>
              </a:ext>
            </a:extLst>
          </p:cNvPr>
          <p:cNvSpPr txBox="1">
            <a:spLocks/>
          </p:cNvSpPr>
          <p:nvPr/>
        </p:nvSpPr>
        <p:spPr>
          <a:xfrm>
            <a:off x="1524156" y="5511214"/>
            <a:ext cx="4992758" cy="631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E) </a:t>
            </a:r>
            <a:r>
              <a:rPr lang="it-IT" sz="2000" b="1" dirty="0"/>
              <a:t>segnale di informazione</a:t>
            </a:r>
            <a:r>
              <a:rPr lang="it-IT" dirty="0"/>
              <a:t>:</a:t>
            </a:r>
          </a:p>
        </p:txBody>
      </p: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1EF96250-557D-93C0-8BC9-5E1CCF18DB0A}"/>
              </a:ext>
            </a:extLst>
          </p:cNvPr>
          <p:cNvGrpSpPr/>
          <p:nvPr/>
        </p:nvGrpSpPr>
        <p:grpSpPr>
          <a:xfrm>
            <a:off x="5932146" y="458377"/>
            <a:ext cx="3508475" cy="733214"/>
            <a:chOff x="6760100" y="499321"/>
            <a:chExt cx="3508475" cy="733214"/>
          </a:xfrm>
        </p:grpSpPr>
        <p:pic>
          <p:nvPicPr>
            <p:cNvPr id="42" name="Immagine 41">
              <a:extLst>
                <a:ext uri="{FF2B5EF4-FFF2-40B4-BE49-F238E27FC236}">
                  <a16:creationId xmlns:a16="http://schemas.microsoft.com/office/drawing/2014/main" id="{0E878046-2B3F-F04E-543D-80B5210B1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0100" y="499321"/>
              <a:ext cx="720000" cy="720000"/>
            </a:xfrm>
            <a:prstGeom prst="rect">
              <a:avLst/>
            </a:prstGeom>
          </p:spPr>
        </p:pic>
        <p:pic>
          <p:nvPicPr>
            <p:cNvPr id="43" name="Immagine 42">
              <a:extLst>
                <a:ext uri="{FF2B5EF4-FFF2-40B4-BE49-F238E27FC236}">
                  <a16:creationId xmlns:a16="http://schemas.microsoft.com/office/drawing/2014/main" id="{0389EB87-10F3-F8B1-862D-7BFDAA429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4049" y="512535"/>
              <a:ext cx="720000" cy="720000"/>
            </a:xfrm>
            <a:prstGeom prst="rect">
              <a:avLst/>
            </a:prstGeom>
          </p:spPr>
        </p:pic>
        <p:pic>
          <p:nvPicPr>
            <p:cNvPr id="44" name="Immagine 43">
              <a:extLst>
                <a:ext uri="{FF2B5EF4-FFF2-40B4-BE49-F238E27FC236}">
                  <a16:creationId xmlns:a16="http://schemas.microsoft.com/office/drawing/2014/main" id="{F5BBBAD8-B8EA-62FE-CE15-2DFF9ACBA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8575" y="509406"/>
              <a:ext cx="720000" cy="720000"/>
            </a:xfrm>
            <a:prstGeom prst="rect">
              <a:avLst/>
            </a:prstGeom>
          </p:spPr>
        </p:pic>
        <p:pic>
          <p:nvPicPr>
            <p:cNvPr id="45" name="Immagine 44">
              <a:extLst>
                <a:ext uri="{FF2B5EF4-FFF2-40B4-BE49-F238E27FC236}">
                  <a16:creationId xmlns:a16="http://schemas.microsoft.com/office/drawing/2014/main" id="{CAA280DE-D7FA-EE4A-E128-4F16A223E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1312" y="506702"/>
              <a:ext cx="720000" cy="720000"/>
            </a:xfrm>
            <a:prstGeom prst="rect">
              <a:avLst/>
            </a:prstGeom>
          </p:spPr>
        </p:pic>
      </p:grpSp>
      <p:grpSp>
        <p:nvGrpSpPr>
          <p:cNvPr id="46" name="Gruppo 45">
            <a:extLst>
              <a:ext uri="{FF2B5EF4-FFF2-40B4-BE49-F238E27FC236}">
                <a16:creationId xmlns:a16="http://schemas.microsoft.com/office/drawing/2014/main" id="{6B3D8664-89BB-9B2F-9599-CA2EDFA5E493}"/>
              </a:ext>
            </a:extLst>
          </p:cNvPr>
          <p:cNvGrpSpPr/>
          <p:nvPr/>
        </p:nvGrpSpPr>
        <p:grpSpPr>
          <a:xfrm>
            <a:off x="6795996" y="1732883"/>
            <a:ext cx="3495725" cy="661510"/>
            <a:chOff x="6795996" y="1947495"/>
            <a:chExt cx="3495725" cy="661510"/>
          </a:xfrm>
        </p:grpSpPr>
        <p:pic>
          <p:nvPicPr>
            <p:cNvPr id="47" name="Immagine 46">
              <a:extLst>
                <a:ext uri="{FF2B5EF4-FFF2-40B4-BE49-F238E27FC236}">
                  <a16:creationId xmlns:a16="http://schemas.microsoft.com/office/drawing/2014/main" id="{12B8DE04-EA13-7E74-DA8D-09AC4F010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996" y="1950029"/>
              <a:ext cx="747684" cy="648000"/>
            </a:xfrm>
            <a:prstGeom prst="rect">
              <a:avLst/>
            </a:prstGeom>
          </p:spPr>
        </p:pic>
        <p:pic>
          <p:nvPicPr>
            <p:cNvPr id="48" name="Immagine 47">
              <a:extLst>
                <a:ext uri="{FF2B5EF4-FFF2-40B4-BE49-F238E27FC236}">
                  <a16:creationId xmlns:a16="http://schemas.microsoft.com/office/drawing/2014/main" id="{250FBFB5-DADB-419C-2DD3-31B47145D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6384" y="1947495"/>
              <a:ext cx="747684" cy="648000"/>
            </a:xfrm>
            <a:prstGeom prst="rect">
              <a:avLst/>
            </a:prstGeom>
          </p:spPr>
        </p:pic>
        <p:pic>
          <p:nvPicPr>
            <p:cNvPr id="49" name="Immagine 48">
              <a:extLst>
                <a:ext uri="{FF2B5EF4-FFF2-40B4-BE49-F238E27FC236}">
                  <a16:creationId xmlns:a16="http://schemas.microsoft.com/office/drawing/2014/main" id="{D3371130-A840-B24C-B484-99C574815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381" y="1961005"/>
              <a:ext cx="747684" cy="648000"/>
            </a:xfrm>
            <a:prstGeom prst="rect">
              <a:avLst/>
            </a:prstGeom>
          </p:spPr>
        </p:pic>
        <p:pic>
          <p:nvPicPr>
            <p:cNvPr id="50" name="Immagine 49">
              <a:extLst>
                <a:ext uri="{FF2B5EF4-FFF2-40B4-BE49-F238E27FC236}">
                  <a16:creationId xmlns:a16="http://schemas.microsoft.com/office/drawing/2014/main" id="{9FACC5A5-7A3C-094A-EE95-2DF0F8797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4037" y="1959360"/>
              <a:ext cx="747684" cy="648000"/>
            </a:xfrm>
            <a:prstGeom prst="rect">
              <a:avLst/>
            </a:prstGeom>
          </p:spPr>
        </p:pic>
      </p:grpSp>
      <p:grpSp>
        <p:nvGrpSpPr>
          <p:cNvPr id="51" name="Gruppo 50">
            <a:extLst>
              <a:ext uri="{FF2B5EF4-FFF2-40B4-BE49-F238E27FC236}">
                <a16:creationId xmlns:a16="http://schemas.microsoft.com/office/drawing/2014/main" id="{BBCB50DF-E077-6B9F-88F8-B9625B6DCA7E}"/>
              </a:ext>
            </a:extLst>
          </p:cNvPr>
          <p:cNvGrpSpPr/>
          <p:nvPr/>
        </p:nvGrpSpPr>
        <p:grpSpPr>
          <a:xfrm>
            <a:off x="6861267" y="2897996"/>
            <a:ext cx="3376683" cy="664100"/>
            <a:chOff x="6861267" y="3131270"/>
            <a:chExt cx="3376683" cy="664100"/>
          </a:xfrm>
        </p:grpSpPr>
        <p:pic>
          <p:nvPicPr>
            <p:cNvPr id="52" name="Immagine 51">
              <a:extLst>
                <a:ext uri="{FF2B5EF4-FFF2-40B4-BE49-F238E27FC236}">
                  <a16:creationId xmlns:a16="http://schemas.microsoft.com/office/drawing/2014/main" id="{66B36F83-A83B-2949-3CA3-F1A669B28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1267" y="3140548"/>
              <a:ext cx="648000" cy="648000"/>
            </a:xfrm>
            <a:prstGeom prst="rect">
              <a:avLst/>
            </a:prstGeom>
          </p:spPr>
        </p:pic>
        <p:pic>
          <p:nvPicPr>
            <p:cNvPr id="53" name="Immagine 52">
              <a:extLst>
                <a:ext uri="{FF2B5EF4-FFF2-40B4-BE49-F238E27FC236}">
                  <a16:creationId xmlns:a16="http://schemas.microsoft.com/office/drawing/2014/main" id="{99246468-4B14-DED6-F3D0-62A779868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9139" y="3140548"/>
              <a:ext cx="648000" cy="648000"/>
            </a:xfrm>
            <a:prstGeom prst="rect">
              <a:avLst/>
            </a:prstGeom>
          </p:spPr>
        </p:pic>
        <p:pic>
          <p:nvPicPr>
            <p:cNvPr id="54" name="Immagine 53">
              <a:extLst>
                <a:ext uri="{FF2B5EF4-FFF2-40B4-BE49-F238E27FC236}">
                  <a16:creationId xmlns:a16="http://schemas.microsoft.com/office/drawing/2014/main" id="{8F89EB58-44AF-79B1-D159-D4D2B6F07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6657" y="3131270"/>
              <a:ext cx="648000" cy="648000"/>
            </a:xfrm>
            <a:prstGeom prst="rect">
              <a:avLst/>
            </a:prstGeom>
          </p:spPr>
        </p:pic>
        <p:pic>
          <p:nvPicPr>
            <p:cNvPr id="55" name="Immagine 54">
              <a:extLst>
                <a:ext uri="{FF2B5EF4-FFF2-40B4-BE49-F238E27FC236}">
                  <a16:creationId xmlns:a16="http://schemas.microsoft.com/office/drawing/2014/main" id="{3B5B1E28-5F2B-B1C4-C8A2-ACEDBEA9D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9950" y="3147370"/>
              <a:ext cx="648000" cy="648000"/>
            </a:xfrm>
            <a:prstGeom prst="rect">
              <a:avLst/>
            </a:prstGeom>
          </p:spPr>
        </p:pic>
      </p:grp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7FF866B5-143D-3BA5-97A6-BF7008DCA376}"/>
              </a:ext>
            </a:extLst>
          </p:cNvPr>
          <p:cNvGrpSpPr/>
          <p:nvPr/>
        </p:nvGrpSpPr>
        <p:grpSpPr>
          <a:xfrm>
            <a:off x="6969686" y="3986806"/>
            <a:ext cx="3249097" cy="591299"/>
            <a:chOff x="6969686" y="4201418"/>
            <a:chExt cx="3249097" cy="591299"/>
          </a:xfrm>
        </p:grpSpPr>
        <p:pic>
          <p:nvPicPr>
            <p:cNvPr id="57" name="Immagine 56">
              <a:extLst>
                <a:ext uri="{FF2B5EF4-FFF2-40B4-BE49-F238E27FC236}">
                  <a16:creationId xmlns:a16="http://schemas.microsoft.com/office/drawing/2014/main" id="{BB45FDE8-C390-9260-0383-EA476FB0F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3258" y="4216717"/>
              <a:ext cx="576000" cy="576000"/>
            </a:xfrm>
            <a:prstGeom prst="rect">
              <a:avLst/>
            </a:prstGeom>
          </p:spPr>
        </p:pic>
        <p:pic>
          <p:nvPicPr>
            <p:cNvPr id="58" name="Immagine 57">
              <a:extLst>
                <a:ext uri="{FF2B5EF4-FFF2-40B4-BE49-F238E27FC236}">
                  <a16:creationId xmlns:a16="http://schemas.microsoft.com/office/drawing/2014/main" id="{EE7E7AF9-A4C4-64D7-DCC3-66A68E4A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9686" y="4207377"/>
              <a:ext cx="576000" cy="576000"/>
            </a:xfrm>
            <a:prstGeom prst="rect">
              <a:avLst/>
            </a:prstGeom>
          </p:spPr>
        </p:pic>
        <p:pic>
          <p:nvPicPr>
            <p:cNvPr id="59" name="Immagine 58">
              <a:extLst>
                <a:ext uri="{FF2B5EF4-FFF2-40B4-BE49-F238E27FC236}">
                  <a16:creationId xmlns:a16="http://schemas.microsoft.com/office/drawing/2014/main" id="{746E6FF8-BF40-DE42-6900-B7C8021E2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3995" y="4204405"/>
              <a:ext cx="576000" cy="576000"/>
            </a:xfrm>
            <a:prstGeom prst="rect">
              <a:avLst/>
            </a:prstGeom>
          </p:spPr>
        </p:pic>
        <p:pic>
          <p:nvPicPr>
            <p:cNvPr id="60" name="Immagine 59">
              <a:extLst>
                <a:ext uri="{FF2B5EF4-FFF2-40B4-BE49-F238E27FC236}">
                  <a16:creationId xmlns:a16="http://schemas.microsoft.com/office/drawing/2014/main" id="{99C3A9C4-0FCE-65F3-CE38-365182308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2783" y="4201418"/>
              <a:ext cx="576000" cy="576000"/>
            </a:xfrm>
            <a:prstGeom prst="rect">
              <a:avLst/>
            </a:prstGeom>
          </p:spPr>
        </p:pic>
      </p:grpSp>
      <p:grpSp>
        <p:nvGrpSpPr>
          <p:cNvPr id="61" name="Gruppo 60">
            <a:extLst>
              <a:ext uri="{FF2B5EF4-FFF2-40B4-BE49-F238E27FC236}">
                <a16:creationId xmlns:a16="http://schemas.microsoft.com/office/drawing/2014/main" id="{F3C42307-D929-9470-47AD-EFC045712DDD}"/>
              </a:ext>
            </a:extLst>
          </p:cNvPr>
          <p:cNvGrpSpPr/>
          <p:nvPr/>
        </p:nvGrpSpPr>
        <p:grpSpPr>
          <a:xfrm>
            <a:off x="7013645" y="5227581"/>
            <a:ext cx="3274486" cy="598552"/>
            <a:chOff x="7013645" y="5442193"/>
            <a:chExt cx="3274486" cy="598552"/>
          </a:xfrm>
        </p:grpSpPr>
        <p:pic>
          <p:nvPicPr>
            <p:cNvPr id="62" name="Immagine 61">
              <a:extLst>
                <a:ext uri="{FF2B5EF4-FFF2-40B4-BE49-F238E27FC236}">
                  <a16:creationId xmlns:a16="http://schemas.microsoft.com/office/drawing/2014/main" id="{144A4FA4-2784-A4D1-3AA2-EFD9E5DB6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645" y="5464745"/>
              <a:ext cx="576000" cy="576000"/>
            </a:xfrm>
            <a:prstGeom prst="rect">
              <a:avLst/>
            </a:prstGeom>
          </p:spPr>
        </p:pic>
        <p:pic>
          <p:nvPicPr>
            <p:cNvPr id="63" name="Immagine 62">
              <a:extLst>
                <a:ext uri="{FF2B5EF4-FFF2-40B4-BE49-F238E27FC236}">
                  <a16:creationId xmlns:a16="http://schemas.microsoft.com/office/drawing/2014/main" id="{DBCA02F3-67C1-95BF-333C-D77FADB0E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7749" y="5446089"/>
              <a:ext cx="576000" cy="576000"/>
            </a:xfrm>
            <a:prstGeom prst="rect">
              <a:avLst/>
            </a:prstGeom>
          </p:spPr>
        </p:pic>
        <p:pic>
          <p:nvPicPr>
            <p:cNvPr id="64" name="Immagine 63">
              <a:extLst>
                <a:ext uri="{FF2B5EF4-FFF2-40B4-BE49-F238E27FC236}">
                  <a16:creationId xmlns:a16="http://schemas.microsoft.com/office/drawing/2014/main" id="{44D0F6FF-294A-C5AC-8B62-6DCD46BF7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1483" y="5447323"/>
              <a:ext cx="576000" cy="576000"/>
            </a:xfrm>
            <a:prstGeom prst="rect">
              <a:avLst/>
            </a:prstGeom>
          </p:spPr>
        </p:pic>
        <p:pic>
          <p:nvPicPr>
            <p:cNvPr id="65" name="Immagine 64">
              <a:extLst>
                <a:ext uri="{FF2B5EF4-FFF2-40B4-BE49-F238E27FC236}">
                  <a16:creationId xmlns:a16="http://schemas.microsoft.com/office/drawing/2014/main" id="{EF60F1FF-07FA-6915-9737-2CD8633E7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2131" y="5442193"/>
              <a:ext cx="576000" cy="576000"/>
            </a:xfrm>
            <a:prstGeom prst="rect">
              <a:avLst/>
            </a:prstGeom>
          </p:spPr>
        </p:pic>
      </p:grp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BDCA07A3-8415-5E8E-2344-C9315CAE2C66}"/>
              </a:ext>
            </a:extLst>
          </p:cNvPr>
          <p:cNvSpPr txBox="1"/>
          <p:nvPr/>
        </p:nvSpPr>
        <p:spPr>
          <a:xfrm>
            <a:off x="1937444" y="933791"/>
            <a:ext cx="27753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>
                <a:latin typeface="Calibri Light" panose="020F0302020204030204"/>
                <a:cs typeface="Arial" panose="020B0604020202020204" pitchFamily="34" charset="0"/>
              </a:rPr>
              <a:t>Not to do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7634C71B-ECAC-B6F7-1E6B-E2E622D864A0}"/>
              </a:ext>
            </a:extLst>
          </p:cNvPr>
          <p:cNvSpPr txBox="1"/>
          <p:nvPr/>
        </p:nvSpPr>
        <p:spPr>
          <a:xfrm>
            <a:off x="2061086" y="2191884"/>
            <a:ext cx="27753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 err="1">
                <a:latin typeface="Calibri Light" panose="020F0302020204030204"/>
                <a:cs typeface="Arial" panose="020B0604020202020204" pitchFamily="34" charset="0"/>
              </a:rPr>
              <a:t>Advise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F89E5C18-644E-D550-10B4-EAC394A8CA6F}"/>
              </a:ext>
            </a:extLst>
          </p:cNvPr>
          <p:cNvSpPr txBox="1"/>
          <p:nvPr/>
        </p:nvSpPr>
        <p:spPr>
          <a:xfrm>
            <a:off x="2134541" y="3356513"/>
            <a:ext cx="32633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Take an action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before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F9FA7A65-5077-1A2B-2A7C-367F70BB6E8D}"/>
              </a:ext>
            </a:extLst>
          </p:cNvPr>
          <p:cNvSpPr txBox="1"/>
          <p:nvPr/>
        </p:nvSpPr>
        <p:spPr>
          <a:xfrm>
            <a:off x="2089844" y="4554240"/>
            <a:ext cx="27753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 err="1">
                <a:latin typeface="Calibri Light" panose="020F0302020204030204"/>
                <a:cs typeface="Arial" panose="020B0604020202020204" pitchFamily="34" charset="0"/>
              </a:rPr>
              <a:t>Safety</a:t>
            </a:r>
            <a:r>
              <a:rPr lang="it-IT" sz="2800" dirty="0">
                <a:latin typeface="Calibri Light" panose="020F0302020204030204"/>
                <a:cs typeface="Arial" panose="020B0604020202020204" pitchFamily="34" charset="0"/>
              </a:rPr>
              <a:t> tools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473365C8-7CF3-2951-0EA2-670255531CE3}"/>
              </a:ext>
            </a:extLst>
          </p:cNvPr>
          <p:cNvSpPr txBox="1"/>
          <p:nvPr/>
        </p:nvSpPr>
        <p:spPr>
          <a:xfrm>
            <a:off x="2229734" y="5803581"/>
            <a:ext cx="27753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>
                <a:latin typeface="Calibri Light" panose="020F0302020204030204"/>
                <a:cs typeface="Arial" panose="020B0604020202020204" pitchFamily="34" charset="0"/>
              </a:rPr>
              <a:t>Info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348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3457B-4EEA-FBEF-313A-E84242209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627299-A4DF-F9F5-61BE-AF44013B5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33" y="13237"/>
            <a:ext cx="10515600" cy="1325563"/>
          </a:xfrm>
        </p:spPr>
        <p:txBody>
          <a:bodyPr/>
          <a:lstStyle/>
          <a:p>
            <a:r>
              <a:rPr lang="it-IT" dirty="0">
                <a:solidFill>
                  <a:srgbClr val="4B7EBF"/>
                </a:solidFill>
              </a:rPr>
              <a:t>About the risk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237F4992-2E20-08A0-01A9-E83D6A5839E8}"/>
              </a:ext>
            </a:extLst>
          </p:cNvPr>
          <p:cNvGrpSpPr/>
          <p:nvPr/>
        </p:nvGrpSpPr>
        <p:grpSpPr>
          <a:xfrm>
            <a:off x="9391291" y="612084"/>
            <a:ext cx="2481576" cy="805524"/>
            <a:chOff x="4666593" y="5925609"/>
            <a:chExt cx="2481576" cy="805524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D0AFC87B-72AA-DDD9-BE8F-C254FB6BD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1380" y="5925609"/>
              <a:ext cx="1166789" cy="792464"/>
            </a:xfrm>
            <a:prstGeom prst="rect">
              <a:avLst/>
            </a:prstGeom>
          </p:spPr>
        </p:pic>
        <p:pic>
          <p:nvPicPr>
            <p:cNvPr id="10" name="Immagine 9" descr="Immagine che contiene Carattere, Elementi grafici, schermata, logo&#10;&#10;Descrizione generata automaticamente">
              <a:extLst>
                <a:ext uri="{FF2B5EF4-FFF2-40B4-BE49-F238E27FC236}">
                  <a16:creationId xmlns:a16="http://schemas.microsoft.com/office/drawing/2014/main" id="{847BDF13-3787-68F7-FED2-326995D1E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6593" y="5943707"/>
              <a:ext cx="1346317" cy="787426"/>
            </a:xfrm>
            <a:prstGeom prst="rect">
              <a:avLst/>
            </a:prstGeom>
          </p:spPr>
        </p:pic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810CA460-4B79-5A54-28CF-E1FB302F35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957" y="1650674"/>
            <a:ext cx="5525124" cy="513965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6DD6BA4-C506-7678-3C5C-721E20A322D3}"/>
              </a:ext>
            </a:extLst>
          </p:cNvPr>
          <p:cNvSpPr txBox="1"/>
          <p:nvPr/>
        </p:nvSpPr>
        <p:spPr>
          <a:xfrm>
            <a:off x="1" y="962706"/>
            <a:ext cx="43662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Your feeling, </a:t>
            </a:r>
            <a:r>
              <a:rPr kumimoji="0" lang="it-IT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your</a:t>
            </a: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experience</a:t>
            </a: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your</a:t>
            </a: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guess</a:t>
            </a: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1946241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1E4B9-789E-B257-643C-78B5FDF1F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1259B8-F9AE-ABF6-674A-D7D40E8F9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78" y="208994"/>
            <a:ext cx="10515600" cy="1325563"/>
          </a:xfrm>
        </p:spPr>
        <p:txBody>
          <a:bodyPr/>
          <a:lstStyle/>
          <a:p>
            <a:r>
              <a:rPr lang="it-IT" dirty="0" err="1">
                <a:solidFill>
                  <a:srgbClr val="4B7EBF"/>
                </a:solidFill>
              </a:rPr>
              <a:t>Instructions</a:t>
            </a:r>
            <a:endParaRPr lang="it-IT" dirty="0">
              <a:solidFill>
                <a:srgbClr val="4B7EBF"/>
              </a:solidFill>
            </a:endParaRP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63CD3A4D-75A8-98F7-B491-CEE681EC8CD0}"/>
              </a:ext>
            </a:extLst>
          </p:cNvPr>
          <p:cNvGrpSpPr/>
          <p:nvPr/>
        </p:nvGrpSpPr>
        <p:grpSpPr>
          <a:xfrm>
            <a:off x="9391291" y="612084"/>
            <a:ext cx="2481576" cy="805524"/>
            <a:chOff x="4666593" y="5925609"/>
            <a:chExt cx="2481576" cy="805524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79AED7A1-CC13-4F5D-BF00-EE1F35BAA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1380" y="5925609"/>
              <a:ext cx="1166789" cy="792464"/>
            </a:xfrm>
            <a:prstGeom prst="rect">
              <a:avLst/>
            </a:prstGeom>
          </p:spPr>
        </p:pic>
        <p:pic>
          <p:nvPicPr>
            <p:cNvPr id="10" name="Immagine 9" descr="Immagine che contiene Carattere, Elementi grafici, schermata, logo&#10;&#10;Descrizione generata automaticamente">
              <a:extLst>
                <a:ext uri="{FF2B5EF4-FFF2-40B4-BE49-F238E27FC236}">
                  <a16:creationId xmlns:a16="http://schemas.microsoft.com/office/drawing/2014/main" id="{4FA9746F-BEB1-313D-2397-8A219A05C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6593" y="5943707"/>
              <a:ext cx="1346317" cy="787426"/>
            </a:xfrm>
            <a:prstGeom prst="rect">
              <a:avLst/>
            </a:prstGeom>
          </p:spPr>
        </p:pic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07977DAD-F070-1ACF-A7A6-05F381D142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892" y="1664567"/>
            <a:ext cx="7138708" cy="478237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A891096-EFB6-05D1-6148-6750486080F7}"/>
              </a:ext>
            </a:extLst>
          </p:cNvPr>
          <p:cNvSpPr txBox="1"/>
          <p:nvPr/>
        </p:nvSpPr>
        <p:spPr>
          <a:xfrm>
            <a:off x="1" y="1404548"/>
            <a:ext cx="43662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Read </a:t>
            </a:r>
            <a:r>
              <a:rPr kumimoji="0" lang="it-IT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documents</a:t>
            </a:r>
            <a:endParaRPr kumimoji="0" lang="it-IT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71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27197-5FAF-1442-E99B-37F431326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5F4563-9F27-89E1-99B3-44E2D70A7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78" y="208994"/>
            <a:ext cx="10515600" cy="1325563"/>
          </a:xfrm>
        </p:spPr>
        <p:txBody>
          <a:bodyPr/>
          <a:lstStyle/>
          <a:p>
            <a:r>
              <a:rPr lang="it-IT" dirty="0">
                <a:solidFill>
                  <a:srgbClr val="4B7EBF"/>
                </a:solidFill>
              </a:rPr>
              <a:t>Assembly point 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EB6C47B8-3234-E757-B0C2-60770E897F00}"/>
              </a:ext>
            </a:extLst>
          </p:cNvPr>
          <p:cNvGrpSpPr/>
          <p:nvPr/>
        </p:nvGrpSpPr>
        <p:grpSpPr>
          <a:xfrm>
            <a:off x="9391291" y="612084"/>
            <a:ext cx="2481576" cy="805524"/>
            <a:chOff x="4666593" y="5925609"/>
            <a:chExt cx="2481576" cy="805524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6AAC30F4-B49C-735E-A652-E80B19E50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1380" y="5925609"/>
              <a:ext cx="1166789" cy="792464"/>
            </a:xfrm>
            <a:prstGeom prst="rect">
              <a:avLst/>
            </a:prstGeom>
          </p:spPr>
        </p:pic>
        <p:pic>
          <p:nvPicPr>
            <p:cNvPr id="10" name="Immagine 9" descr="Immagine che contiene Carattere, Elementi grafici, schermata, logo&#10;&#10;Descrizione generata automaticamente">
              <a:extLst>
                <a:ext uri="{FF2B5EF4-FFF2-40B4-BE49-F238E27FC236}">
                  <a16:creationId xmlns:a16="http://schemas.microsoft.com/office/drawing/2014/main" id="{12217AB0-BD66-68E9-91A0-4B8492EE1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6593" y="5943707"/>
              <a:ext cx="1346317" cy="787426"/>
            </a:xfrm>
            <a:prstGeom prst="rect">
              <a:avLst/>
            </a:prstGeom>
          </p:spPr>
        </p:pic>
      </p:grpSp>
      <p:pic>
        <p:nvPicPr>
          <p:cNvPr id="5" name="Immagine 4">
            <a:extLst>
              <a:ext uri="{FF2B5EF4-FFF2-40B4-BE49-F238E27FC236}">
                <a16:creationId xmlns:a16="http://schemas.microsoft.com/office/drawing/2014/main" id="{F267FEB8-2845-CEAB-4C27-B473CCB28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399" y="1261920"/>
            <a:ext cx="7546333" cy="5483897"/>
          </a:xfrm>
          <a:prstGeom prst="rect">
            <a:avLst/>
          </a:prstGeom>
        </p:spPr>
      </p:pic>
      <p:sp>
        <p:nvSpPr>
          <p:cNvPr id="6" name="Rettangolo con angoli in alto arrotondati 5">
            <a:extLst>
              <a:ext uri="{FF2B5EF4-FFF2-40B4-BE49-F238E27FC236}">
                <a16:creationId xmlns:a16="http://schemas.microsoft.com/office/drawing/2014/main" id="{D15C829F-857B-4184-8F51-C34E8BF385DB}"/>
              </a:ext>
            </a:extLst>
          </p:cNvPr>
          <p:cNvSpPr/>
          <p:nvPr/>
        </p:nvSpPr>
        <p:spPr>
          <a:xfrm>
            <a:off x="6469380" y="2926080"/>
            <a:ext cx="594360" cy="582930"/>
          </a:xfrm>
          <a:prstGeom prst="round2Same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2634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1648D3-5113-17EB-8EB9-9956664F1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580" y="2766218"/>
            <a:ext cx="7198840" cy="1325563"/>
          </a:xfrm>
        </p:spPr>
        <p:txBody>
          <a:bodyPr/>
          <a:lstStyle/>
          <a:p>
            <a:pPr algn="ctr"/>
            <a:r>
              <a:rPr lang="it-IT" dirty="0" err="1"/>
              <a:t>Ice</a:t>
            </a:r>
            <a:r>
              <a:rPr lang="it-IT" dirty="0"/>
              <a:t> breaking activity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6E72D428-EA39-E00D-34FA-CA8BB681FF80}"/>
              </a:ext>
            </a:extLst>
          </p:cNvPr>
          <p:cNvGrpSpPr/>
          <p:nvPr/>
        </p:nvGrpSpPr>
        <p:grpSpPr>
          <a:xfrm>
            <a:off x="9391291" y="612084"/>
            <a:ext cx="2481576" cy="805524"/>
            <a:chOff x="4666593" y="5925609"/>
            <a:chExt cx="2481576" cy="805524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3229D754-DACD-00C6-3BB9-8BF8649BE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1380" y="5925609"/>
              <a:ext cx="1166789" cy="792464"/>
            </a:xfrm>
            <a:prstGeom prst="rect">
              <a:avLst/>
            </a:prstGeom>
          </p:spPr>
        </p:pic>
        <p:pic>
          <p:nvPicPr>
            <p:cNvPr id="7" name="Immagine 6" descr="Immagine che contiene Carattere, Elementi grafici, schermata, logo&#10;&#10;Descrizione generata automaticamente">
              <a:extLst>
                <a:ext uri="{FF2B5EF4-FFF2-40B4-BE49-F238E27FC236}">
                  <a16:creationId xmlns:a16="http://schemas.microsoft.com/office/drawing/2014/main" id="{73EC061D-530F-5789-7AD0-978F6F0FF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6593" y="5943707"/>
              <a:ext cx="1346317" cy="787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3010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1648D3-5113-17EB-8EB9-9956664F1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205" y="1258898"/>
            <a:ext cx="10499833" cy="49216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it-IT" sz="3000" dirty="0"/>
            </a:br>
            <a:br>
              <a:rPr lang="it-IT" sz="3000" dirty="0"/>
            </a:br>
            <a:r>
              <a:rPr lang="it-IT" sz="3000" dirty="0"/>
              <a:t>1. </a:t>
            </a:r>
            <a:r>
              <a:rPr lang="it-IT" sz="3000" dirty="0" err="1"/>
              <a:t>Wait</a:t>
            </a:r>
            <a:r>
              <a:rPr lang="it-IT" sz="3000" dirty="0"/>
              <a:t> for the </a:t>
            </a:r>
            <a:r>
              <a:rPr lang="it-IT" sz="3000" dirty="0" err="1"/>
              <a:t>formation</a:t>
            </a:r>
            <a:r>
              <a:rPr lang="it-IT" sz="3000" dirty="0"/>
              <a:t> of the 4 teams</a:t>
            </a:r>
            <a:br>
              <a:rPr lang="it-IT" sz="3000" dirty="0"/>
            </a:br>
            <a:br>
              <a:rPr lang="it-IT" sz="3000" dirty="0"/>
            </a:br>
            <a:r>
              <a:rPr lang="it-IT" sz="3000" dirty="0"/>
              <a:t>2. </a:t>
            </a:r>
            <a:r>
              <a:rPr lang="it-IT" sz="3000" dirty="0" err="1"/>
              <a:t>Everybody</a:t>
            </a:r>
            <a:r>
              <a:rPr lang="it-IT" sz="3000" dirty="0"/>
              <a:t> </a:t>
            </a:r>
            <a:r>
              <a:rPr lang="it-IT" sz="3000" dirty="0" err="1"/>
              <a:t>should</a:t>
            </a:r>
            <a:r>
              <a:rPr lang="it-IT" sz="3000" dirty="0"/>
              <a:t> </a:t>
            </a:r>
            <a:r>
              <a:rPr lang="it-IT" sz="3000" dirty="0" err="1"/>
              <a:t>write</a:t>
            </a:r>
            <a:r>
              <a:rPr lang="it-IT" sz="3000" dirty="0"/>
              <a:t> on a post-it 2 </a:t>
            </a:r>
            <a:r>
              <a:rPr lang="it-IT" sz="3000" dirty="0" err="1"/>
              <a:t>statements</a:t>
            </a:r>
            <a:r>
              <a:rPr lang="it-IT" sz="3000" dirty="0"/>
              <a:t> </a:t>
            </a:r>
            <a:r>
              <a:rPr lang="it-IT" sz="3000" dirty="0" err="1"/>
              <a:t>about</a:t>
            </a:r>
            <a:r>
              <a:rPr lang="it-IT" sz="3000" dirty="0"/>
              <a:t> </a:t>
            </a:r>
            <a:r>
              <a:rPr lang="it-IT" sz="3000" dirty="0" err="1"/>
              <a:t>themselves</a:t>
            </a:r>
            <a:r>
              <a:rPr lang="it-IT" sz="3000" dirty="0"/>
              <a:t>. </a:t>
            </a:r>
            <a:r>
              <a:rPr lang="it-IT" sz="3000" dirty="0" err="1"/>
              <a:t>Choose</a:t>
            </a:r>
            <a:r>
              <a:rPr lang="it-IT" sz="3000" dirty="0"/>
              <a:t> </a:t>
            </a:r>
            <a:r>
              <a:rPr lang="it-IT" sz="3000" dirty="0" err="1"/>
              <a:t>something</a:t>
            </a:r>
            <a:r>
              <a:rPr lang="it-IT" sz="3000" dirty="0"/>
              <a:t> </a:t>
            </a:r>
            <a:r>
              <a:rPr lang="it-IT" sz="3000" dirty="0" err="1"/>
              <a:t>interesting</a:t>
            </a:r>
            <a:r>
              <a:rPr lang="it-IT" sz="3000" dirty="0"/>
              <a:t> / </a:t>
            </a:r>
            <a:r>
              <a:rPr lang="it-IT" sz="3000" dirty="0" err="1"/>
              <a:t>fun</a:t>
            </a:r>
            <a:r>
              <a:rPr lang="it-IT" sz="3000" dirty="0"/>
              <a:t> / </a:t>
            </a:r>
            <a:r>
              <a:rPr lang="it-IT" sz="3000" dirty="0" err="1"/>
              <a:t>unexpected</a:t>
            </a:r>
            <a:r>
              <a:rPr lang="it-IT" sz="3000" dirty="0"/>
              <a:t>: </a:t>
            </a:r>
            <a:br>
              <a:rPr lang="it-IT" sz="3000" dirty="0"/>
            </a:br>
            <a:br>
              <a:rPr lang="it-IT" sz="3000" dirty="0"/>
            </a:br>
            <a:r>
              <a:rPr lang="it-IT" sz="3000" dirty="0"/>
              <a:t>«</a:t>
            </a:r>
            <a:r>
              <a:rPr lang="it-IT" sz="3000" i="1" dirty="0"/>
              <a:t>I know by </a:t>
            </a:r>
            <a:r>
              <a:rPr lang="it-IT" sz="3000" i="1" dirty="0" err="1"/>
              <a:t>heart</a:t>
            </a:r>
            <a:r>
              <a:rPr lang="it-IT" sz="3000" i="1" dirty="0"/>
              <a:t> </a:t>
            </a:r>
            <a:r>
              <a:rPr lang="it-IT" sz="3000" i="1" dirty="0" err="1"/>
              <a:t>all</a:t>
            </a:r>
            <a:r>
              <a:rPr lang="it-IT" sz="3000" i="1" dirty="0"/>
              <a:t> the </a:t>
            </a:r>
            <a:r>
              <a:rPr lang="it-IT" sz="3000" i="1" dirty="0" err="1"/>
              <a:t>provinces</a:t>
            </a:r>
            <a:r>
              <a:rPr lang="it-IT" sz="3000" i="1" dirty="0"/>
              <a:t> in the </a:t>
            </a:r>
            <a:r>
              <a:rPr lang="it-IT" sz="3000" i="1" dirty="0" err="1"/>
              <a:t>Italian</a:t>
            </a:r>
            <a:r>
              <a:rPr lang="it-IT" sz="3000" i="1" dirty="0"/>
              <a:t> </a:t>
            </a:r>
            <a:r>
              <a:rPr lang="it-IT" sz="3000" i="1" dirty="0" err="1"/>
              <a:t>Lombardy</a:t>
            </a:r>
            <a:r>
              <a:rPr lang="it-IT" sz="3000" i="1" dirty="0"/>
              <a:t> </a:t>
            </a:r>
            <a:r>
              <a:rPr lang="it-IT" sz="3000" i="1" dirty="0" err="1"/>
              <a:t>region</a:t>
            </a:r>
            <a:r>
              <a:rPr lang="it-IT" sz="3000" dirty="0"/>
              <a:t>» </a:t>
            </a:r>
            <a:br>
              <a:rPr lang="it-IT" sz="3000" dirty="0"/>
            </a:br>
            <a:br>
              <a:rPr lang="it-IT" sz="3000" dirty="0"/>
            </a:br>
            <a:r>
              <a:rPr lang="it-IT" sz="3000" dirty="0"/>
              <a:t>«</a:t>
            </a:r>
            <a:r>
              <a:rPr lang="it-IT" sz="3000" i="1" dirty="0"/>
              <a:t>I can </a:t>
            </a:r>
            <a:r>
              <a:rPr lang="it-IT" sz="3000" i="1" dirty="0" err="1"/>
              <a:t>bend</a:t>
            </a:r>
            <a:r>
              <a:rPr lang="it-IT" sz="3000" i="1" dirty="0"/>
              <a:t> </a:t>
            </a:r>
            <a:r>
              <a:rPr lang="it-IT" sz="3000" i="1" dirty="0" err="1"/>
              <a:t>my</a:t>
            </a:r>
            <a:r>
              <a:rPr lang="it-IT" sz="3000" i="1" dirty="0"/>
              <a:t> </a:t>
            </a:r>
            <a:r>
              <a:rPr lang="it-IT" sz="3000" i="1" dirty="0" err="1"/>
              <a:t>tongue</a:t>
            </a:r>
            <a:r>
              <a:rPr lang="it-IT" sz="3000" i="1" dirty="0"/>
              <a:t> in </a:t>
            </a:r>
            <a:r>
              <a:rPr lang="it-IT" sz="3000" i="1" dirty="0" err="1"/>
              <a:t>half</a:t>
            </a:r>
            <a:r>
              <a:rPr lang="it-IT" sz="3000" dirty="0"/>
              <a:t>»</a:t>
            </a:r>
            <a:br>
              <a:rPr lang="it-IT" sz="3000" dirty="0"/>
            </a:br>
            <a:endParaRPr lang="it-IT" sz="3000" b="1" u="sng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6E72D428-EA39-E00D-34FA-CA8BB681FF80}"/>
              </a:ext>
            </a:extLst>
          </p:cNvPr>
          <p:cNvGrpSpPr/>
          <p:nvPr/>
        </p:nvGrpSpPr>
        <p:grpSpPr>
          <a:xfrm>
            <a:off x="9391291" y="612084"/>
            <a:ext cx="2481576" cy="805524"/>
            <a:chOff x="4666593" y="5925609"/>
            <a:chExt cx="2481576" cy="805524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3229D754-DACD-00C6-3BB9-8BF8649BE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1380" y="5925609"/>
              <a:ext cx="1166789" cy="792464"/>
            </a:xfrm>
            <a:prstGeom prst="rect">
              <a:avLst/>
            </a:prstGeom>
          </p:spPr>
        </p:pic>
        <p:pic>
          <p:nvPicPr>
            <p:cNvPr id="7" name="Immagine 6" descr="Immagine che contiene Carattere, Elementi grafici, schermata, logo&#10;&#10;Descrizione generata automaticamente">
              <a:extLst>
                <a:ext uri="{FF2B5EF4-FFF2-40B4-BE49-F238E27FC236}">
                  <a16:creationId xmlns:a16="http://schemas.microsoft.com/office/drawing/2014/main" id="{73EC061D-530F-5789-7AD0-978F6F0FF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6593" y="5943707"/>
              <a:ext cx="1346317" cy="787426"/>
            </a:xfrm>
            <a:prstGeom prst="rect">
              <a:avLst/>
            </a:prstGeom>
          </p:spPr>
        </p:pic>
      </p:grpSp>
      <p:sp>
        <p:nvSpPr>
          <p:cNvPr id="3" name="Titolo 1">
            <a:extLst>
              <a:ext uri="{FF2B5EF4-FFF2-40B4-BE49-F238E27FC236}">
                <a16:creationId xmlns:a16="http://schemas.microsoft.com/office/drawing/2014/main" id="{6122B313-2BDE-4D8D-EB86-0FEC7D02CC1E}"/>
              </a:ext>
            </a:extLst>
          </p:cNvPr>
          <p:cNvSpPr txBox="1">
            <a:spLocks/>
          </p:cNvSpPr>
          <p:nvPr/>
        </p:nvSpPr>
        <p:spPr>
          <a:xfrm>
            <a:off x="688726" y="2669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>
                <a:solidFill>
                  <a:srgbClr val="4B7EBF"/>
                </a:solidFill>
              </a:rPr>
              <a:t>Phase</a:t>
            </a:r>
            <a:r>
              <a:rPr lang="it-IT" dirty="0">
                <a:solidFill>
                  <a:srgbClr val="4B7EBF"/>
                </a:solidFill>
              </a:rPr>
              <a:t> 1 – 10 minutes</a:t>
            </a:r>
          </a:p>
        </p:txBody>
      </p:sp>
    </p:spTree>
    <p:extLst>
      <p:ext uri="{BB962C8B-B14F-4D97-AF65-F5344CB8AC3E}">
        <p14:creationId xmlns:p14="http://schemas.microsoft.com/office/powerpoint/2010/main" val="252625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29E92D0-0077-9996-A212-870113845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02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1648D3-5113-17EB-8EB9-9956664F1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205" y="1258898"/>
            <a:ext cx="10499833" cy="49216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it-IT" sz="2800" dirty="0"/>
            </a:br>
            <a:r>
              <a:rPr lang="it-IT" sz="3000" dirty="0"/>
              <a:t>1. Share </a:t>
            </a:r>
            <a:r>
              <a:rPr lang="it-IT" sz="3000" dirty="0" err="1"/>
              <a:t>your</a:t>
            </a:r>
            <a:r>
              <a:rPr lang="it-IT" sz="3000" dirty="0"/>
              <a:t> 2 </a:t>
            </a:r>
            <a:r>
              <a:rPr lang="it-IT" sz="3000" dirty="0" err="1"/>
              <a:t>statements</a:t>
            </a:r>
            <a:r>
              <a:rPr lang="it-IT" sz="3000" dirty="0"/>
              <a:t> with </a:t>
            </a:r>
            <a:r>
              <a:rPr lang="it-IT" sz="3000" dirty="0" err="1"/>
              <a:t>your</a:t>
            </a:r>
            <a:r>
              <a:rPr lang="it-IT" sz="3000" dirty="0"/>
              <a:t> team</a:t>
            </a:r>
            <a:br>
              <a:rPr lang="it-IT" sz="3000" dirty="0"/>
            </a:br>
            <a:br>
              <a:rPr lang="it-IT" sz="3000" dirty="0"/>
            </a:br>
            <a:r>
              <a:rPr lang="it-IT" sz="3000" dirty="0"/>
              <a:t>2. Vote </a:t>
            </a:r>
            <a:r>
              <a:rPr lang="it-IT" sz="3000" dirty="0" err="1"/>
              <a:t>among</a:t>
            </a:r>
            <a:r>
              <a:rPr lang="it-IT" sz="3000" dirty="0"/>
              <a:t> the team </a:t>
            </a:r>
            <a:r>
              <a:rPr lang="it-IT" sz="3000" dirty="0" err="1"/>
              <a:t>which</a:t>
            </a:r>
            <a:r>
              <a:rPr lang="it-IT" sz="3000" dirty="0"/>
              <a:t> </a:t>
            </a:r>
            <a:r>
              <a:rPr lang="it-IT" sz="3000" dirty="0" err="1"/>
              <a:t>statement</a:t>
            </a:r>
            <a:r>
              <a:rPr lang="it-IT" sz="3000" dirty="0"/>
              <a:t> </a:t>
            </a:r>
            <a:r>
              <a:rPr lang="it-IT" sz="3000" dirty="0" err="1"/>
              <a:t>is</a:t>
            </a:r>
            <a:r>
              <a:rPr lang="it-IT" sz="3000" dirty="0"/>
              <a:t> the </a:t>
            </a:r>
            <a:r>
              <a:rPr lang="it-IT" sz="3000" dirty="0" err="1"/>
              <a:t>most</a:t>
            </a:r>
            <a:r>
              <a:rPr lang="it-IT" sz="3000" dirty="0"/>
              <a:t> </a:t>
            </a:r>
            <a:r>
              <a:rPr lang="it-IT" sz="3000" dirty="0" err="1"/>
              <a:t>interesting</a:t>
            </a:r>
            <a:r>
              <a:rPr lang="it-IT" sz="3000" dirty="0"/>
              <a:t> / </a:t>
            </a:r>
            <a:r>
              <a:rPr lang="it-IT" sz="3000" dirty="0" err="1"/>
              <a:t>fun</a:t>
            </a:r>
            <a:r>
              <a:rPr lang="it-IT" sz="3000" dirty="0"/>
              <a:t> / </a:t>
            </a:r>
            <a:r>
              <a:rPr lang="it-IT" sz="3000" dirty="0" err="1"/>
              <a:t>unexpected</a:t>
            </a:r>
            <a:br>
              <a:rPr lang="it-IT" sz="2800" dirty="0"/>
            </a:br>
            <a:endParaRPr lang="it-IT" sz="2800" b="1" u="sng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6E72D428-EA39-E00D-34FA-CA8BB681FF80}"/>
              </a:ext>
            </a:extLst>
          </p:cNvPr>
          <p:cNvGrpSpPr/>
          <p:nvPr/>
        </p:nvGrpSpPr>
        <p:grpSpPr>
          <a:xfrm>
            <a:off x="9391291" y="612084"/>
            <a:ext cx="2481576" cy="805524"/>
            <a:chOff x="4666593" y="5925609"/>
            <a:chExt cx="2481576" cy="805524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3229D754-DACD-00C6-3BB9-8BF8649BE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1380" y="5925609"/>
              <a:ext cx="1166789" cy="792464"/>
            </a:xfrm>
            <a:prstGeom prst="rect">
              <a:avLst/>
            </a:prstGeom>
          </p:spPr>
        </p:pic>
        <p:pic>
          <p:nvPicPr>
            <p:cNvPr id="7" name="Immagine 6" descr="Immagine che contiene Carattere, Elementi grafici, schermata, logo&#10;&#10;Descrizione generata automaticamente">
              <a:extLst>
                <a:ext uri="{FF2B5EF4-FFF2-40B4-BE49-F238E27FC236}">
                  <a16:creationId xmlns:a16="http://schemas.microsoft.com/office/drawing/2014/main" id="{73EC061D-530F-5789-7AD0-978F6F0FF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6593" y="5943707"/>
              <a:ext cx="1346317" cy="787426"/>
            </a:xfrm>
            <a:prstGeom prst="rect">
              <a:avLst/>
            </a:prstGeom>
          </p:spPr>
        </p:pic>
      </p:grpSp>
      <p:sp>
        <p:nvSpPr>
          <p:cNvPr id="4" name="Titolo 1">
            <a:extLst>
              <a:ext uri="{FF2B5EF4-FFF2-40B4-BE49-F238E27FC236}">
                <a16:creationId xmlns:a16="http://schemas.microsoft.com/office/drawing/2014/main" id="{EC47B42C-1B10-84C2-43B5-8B702918AE4D}"/>
              </a:ext>
            </a:extLst>
          </p:cNvPr>
          <p:cNvSpPr txBox="1">
            <a:spLocks/>
          </p:cNvSpPr>
          <p:nvPr/>
        </p:nvSpPr>
        <p:spPr>
          <a:xfrm>
            <a:off x="688726" y="2669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>
                <a:solidFill>
                  <a:srgbClr val="4B7EBF"/>
                </a:solidFill>
              </a:rPr>
              <a:t>Phase</a:t>
            </a:r>
            <a:r>
              <a:rPr lang="it-IT" dirty="0">
                <a:solidFill>
                  <a:srgbClr val="4B7EBF"/>
                </a:solidFill>
              </a:rPr>
              <a:t> 2 – 15 minutes</a:t>
            </a:r>
          </a:p>
        </p:txBody>
      </p:sp>
    </p:spTree>
    <p:extLst>
      <p:ext uri="{BB962C8B-B14F-4D97-AF65-F5344CB8AC3E}">
        <p14:creationId xmlns:p14="http://schemas.microsoft.com/office/powerpoint/2010/main" val="386172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1648D3-5113-17EB-8EB9-9956664F1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699" y="1404548"/>
            <a:ext cx="9676064" cy="4921612"/>
          </a:xfrm>
        </p:spPr>
        <p:txBody>
          <a:bodyPr>
            <a:noAutofit/>
          </a:bodyPr>
          <a:lstStyle/>
          <a:p>
            <a:r>
              <a:rPr lang="it-IT" sz="3000" dirty="0"/>
              <a:t>1. </a:t>
            </a:r>
            <a:r>
              <a:rPr lang="it-IT" sz="3000" dirty="0" err="1"/>
              <a:t>Each</a:t>
            </a:r>
            <a:r>
              <a:rPr lang="it-IT" sz="3000" dirty="0"/>
              <a:t> team </a:t>
            </a:r>
            <a:r>
              <a:rPr lang="it-IT" sz="3000" dirty="0" err="1"/>
              <a:t>chooses</a:t>
            </a:r>
            <a:r>
              <a:rPr lang="it-IT" sz="3000" dirty="0"/>
              <a:t> one candidate </a:t>
            </a:r>
            <a:r>
              <a:rPr lang="it-IT" sz="3000" dirty="0" err="1"/>
              <a:t>as</a:t>
            </a:r>
            <a:r>
              <a:rPr lang="it-IT" sz="3000" dirty="0"/>
              <a:t> a </a:t>
            </a:r>
            <a:r>
              <a:rPr lang="it-IT" sz="3000" dirty="0" err="1"/>
              <a:t>representative</a:t>
            </a:r>
            <a:r>
              <a:rPr lang="it-IT" sz="3000" dirty="0"/>
              <a:t> for the </a:t>
            </a:r>
            <a:r>
              <a:rPr lang="it-IT" sz="3000" dirty="0" err="1"/>
              <a:t>final</a:t>
            </a:r>
            <a:r>
              <a:rPr lang="it-IT" sz="3000" dirty="0"/>
              <a:t> game</a:t>
            </a:r>
            <a:br>
              <a:rPr lang="it-IT" sz="3000" dirty="0"/>
            </a:br>
            <a:br>
              <a:rPr lang="it-IT" sz="3000" dirty="0"/>
            </a:br>
            <a:r>
              <a:rPr lang="it-IT" sz="3000" dirty="0"/>
              <a:t>2. The </a:t>
            </a:r>
            <a:r>
              <a:rPr lang="it-IT" sz="3000" dirty="0" err="1"/>
              <a:t>representative</a:t>
            </a:r>
            <a:r>
              <a:rPr lang="it-IT" sz="3000" dirty="0"/>
              <a:t> </a:t>
            </a:r>
            <a:r>
              <a:rPr lang="it-IT" sz="3000" dirty="0" err="1"/>
              <a:t>comes</a:t>
            </a:r>
            <a:r>
              <a:rPr lang="it-IT" sz="3000" dirty="0"/>
              <a:t> to the desk and tell </a:t>
            </a:r>
            <a:r>
              <a:rPr lang="it-IT" sz="3000" dirty="0" err="1"/>
              <a:t>us</a:t>
            </a:r>
            <a:r>
              <a:rPr lang="it-IT" sz="3000" dirty="0"/>
              <a:t> the </a:t>
            </a:r>
            <a:r>
              <a:rPr lang="it-IT" sz="3000" dirty="0" err="1"/>
              <a:t>chosen</a:t>
            </a:r>
            <a:r>
              <a:rPr lang="it-IT" sz="3000" dirty="0"/>
              <a:t> </a:t>
            </a:r>
            <a:r>
              <a:rPr lang="it-IT" sz="3000" dirty="0" err="1"/>
              <a:t>statment</a:t>
            </a:r>
            <a:br>
              <a:rPr lang="it-IT" sz="3000" dirty="0"/>
            </a:br>
            <a:br>
              <a:rPr lang="it-IT" sz="3000" dirty="0"/>
            </a:br>
            <a:r>
              <a:rPr lang="it-IT" sz="3000" dirty="0"/>
              <a:t>3. </a:t>
            </a:r>
            <a:r>
              <a:rPr lang="it-IT" sz="3000" dirty="0" err="1"/>
              <a:t>All</a:t>
            </a:r>
            <a:r>
              <a:rPr lang="it-IT" sz="3000" dirty="0"/>
              <a:t> teams vote for the best </a:t>
            </a:r>
            <a:r>
              <a:rPr lang="it-IT" sz="3000" dirty="0" err="1"/>
              <a:t>statement</a:t>
            </a:r>
            <a:endParaRPr lang="it-IT" sz="300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6E72D428-EA39-E00D-34FA-CA8BB681FF80}"/>
              </a:ext>
            </a:extLst>
          </p:cNvPr>
          <p:cNvGrpSpPr/>
          <p:nvPr/>
        </p:nvGrpSpPr>
        <p:grpSpPr>
          <a:xfrm>
            <a:off x="9391291" y="612084"/>
            <a:ext cx="2481576" cy="805524"/>
            <a:chOff x="4666593" y="5925609"/>
            <a:chExt cx="2481576" cy="805524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3229D754-DACD-00C6-3BB9-8BF8649BE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1380" y="5925609"/>
              <a:ext cx="1166789" cy="792464"/>
            </a:xfrm>
            <a:prstGeom prst="rect">
              <a:avLst/>
            </a:prstGeom>
          </p:spPr>
        </p:pic>
        <p:pic>
          <p:nvPicPr>
            <p:cNvPr id="7" name="Immagine 6" descr="Immagine che contiene Carattere, Elementi grafici, schermata, logo&#10;&#10;Descrizione generata automaticamente">
              <a:extLst>
                <a:ext uri="{FF2B5EF4-FFF2-40B4-BE49-F238E27FC236}">
                  <a16:creationId xmlns:a16="http://schemas.microsoft.com/office/drawing/2014/main" id="{73EC061D-530F-5789-7AD0-978F6F0FF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6593" y="5943707"/>
              <a:ext cx="1346317" cy="787426"/>
            </a:xfrm>
            <a:prstGeom prst="rect">
              <a:avLst/>
            </a:prstGeom>
          </p:spPr>
        </p:pic>
      </p:grpSp>
      <p:sp>
        <p:nvSpPr>
          <p:cNvPr id="4" name="Titolo 1">
            <a:extLst>
              <a:ext uri="{FF2B5EF4-FFF2-40B4-BE49-F238E27FC236}">
                <a16:creationId xmlns:a16="http://schemas.microsoft.com/office/drawing/2014/main" id="{90D5FFD0-80BE-14C2-A18C-312396688099}"/>
              </a:ext>
            </a:extLst>
          </p:cNvPr>
          <p:cNvSpPr txBox="1">
            <a:spLocks/>
          </p:cNvSpPr>
          <p:nvPr/>
        </p:nvSpPr>
        <p:spPr>
          <a:xfrm>
            <a:off x="688726" y="2669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>
                <a:solidFill>
                  <a:srgbClr val="4B7EBF"/>
                </a:solidFill>
              </a:rPr>
              <a:t>Phase</a:t>
            </a:r>
            <a:r>
              <a:rPr lang="it-IT" dirty="0">
                <a:solidFill>
                  <a:srgbClr val="4B7EBF"/>
                </a:solidFill>
              </a:rPr>
              <a:t> 3 – 10 minutes</a:t>
            </a:r>
          </a:p>
        </p:txBody>
      </p:sp>
    </p:spTree>
    <p:extLst>
      <p:ext uri="{BB962C8B-B14F-4D97-AF65-F5344CB8AC3E}">
        <p14:creationId xmlns:p14="http://schemas.microsoft.com/office/powerpoint/2010/main" val="3725536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E34C1-F8ED-DE82-FA5B-B205B5DEE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490129-4C3A-6C60-3367-0B2D6E384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064" y="2766218"/>
            <a:ext cx="7879872" cy="1325563"/>
          </a:xfrm>
        </p:spPr>
        <p:txBody>
          <a:bodyPr/>
          <a:lstStyle/>
          <a:p>
            <a:pPr algn="ctr"/>
            <a:r>
              <a:rPr lang="it-IT" dirty="0"/>
              <a:t>And </a:t>
            </a:r>
            <a:r>
              <a:rPr lang="it-IT" dirty="0" err="1"/>
              <a:t>now</a:t>
            </a:r>
            <a:r>
              <a:rPr lang="it-IT" dirty="0"/>
              <a:t>…</a:t>
            </a:r>
            <a:r>
              <a:rPr lang="it-IT" dirty="0" err="1"/>
              <a:t>let’s</a:t>
            </a:r>
            <a:r>
              <a:rPr lang="it-IT" dirty="0"/>
              <a:t> </a:t>
            </a:r>
            <a:r>
              <a:rPr lang="it-IT" dirty="0" err="1"/>
              <a:t>form</a:t>
            </a:r>
            <a:r>
              <a:rPr lang="it-IT" dirty="0"/>
              <a:t> the groups!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B97AC2E4-F012-FF88-DCD9-94E2C0E193D9}"/>
              </a:ext>
            </a:extLst>
          </p:cNvPr>
          <p:cNvGrpSpPr/>
          <p:nvPr/>
        </p:nvGrpSpPr>
        <p:grpSpPr>
          <a:xfrm>
            <a:off x="9391291" y="612084"/>
            <a:ext cx="2481576" cy="805524"/>
            <a:chOff x="4666593" y="5925609"/>
            <a:chExt cx="2481576" cy="805524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AA755996-6B2C-7F4E-3FC3-9CAB0347C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1380" y="5925609"/>
              <a:ext cx="1166789" cy="792464"/>
            </a:xfrm>
            <a:prstGeom prst="rect">
              <a:avLst/>
            </a:prstGeom>
          </p:spPr>
        </p:pic>
        <p:pic>
          <p:nvPicPr>
            <p:cNvPr id="7" name="Immagine 6" descr="Immagine che contiene Carattere, Elementi grafici, schermata, logo&#10;&#10;Descrizione generata automaticamente">
              <a:extLst>
                <a:ext uri="{FF2B5EF4-FFF2-40B4-BE49-F238E27FC236}">
                  <a16:creationId xmlns:a16="http://schemas.microsoft.com/office/drawing/2014/main" id="{6B50E949-D8F5-4BEA-54F2-C2B034F0A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6593" y="5943707"/>
              <a:ext cx="1346317" cy="787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6599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2FE912F-F222-4354-80F0-D9601A3551C8}"/>
              </a:ext>
            </a:extLst>
          </p:cNvPr>
          <p:cNvSpPr txBox="1"/>
          <p:nvPr/>
        </p:nvSpPr>
        <p:spPr>
          <a:xfrm>
            <a:off x="911287" y="1021113"/>
            <a:ext cx="4591792" cy="4647426"/>
          </a:xfrm>
          <a:prstGeom prst="rect">
            <a:avLst/>
          </a:prstGeom>
          <a:noFill/>
          <a:ln w="19050">
            <a:solidFill>
              <a:srgbClr val="4B7EBF"/>
            </a:solidFill>
          </a:ln>
        </p:spPr>
        <p:txBody>
          <a:bodyPr wrap="square">
            <a:spAutoFit/>
          </a:bodyPr>
          <a:lstStyle/>
          <a:p>
            <a:r>
              <a:rPr lang="it-IT" sz="4000" kern="100" dirty="0">
                <a:solidFill>
                  <a:srgbClr val="4B7EBF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Group 1</a:t>
            </a:r>
            <a:endParaRPr lang="it-IT" sz="4000" kern="100" dirty="0">
              <a:solidFill>
                <a:srgbClr val="4B7EBF"/>
              </a:solidFill>
              <a:latin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it-IT" sz="3200" dirty="0">
              <a:latin typeface="+mj-lt"/>
            </a:endParaRPr>
          </a:p>
          <a:p>
            <a:r>
              <a:rPr lang="it-IT" sz="3200" dirty="0">
                <a:latin typeface="+mj-lt"/>
              </a:rPr>
              <a:t>James Watson</a:t>
            </a:r>
          </a:p>
          <a:p>
            <a:r>
              <a:rPr lang="it-IT" sz="3200" dirty="0">
                <a:latin typeface="+mj-lt"/>
              </a:rPr>
              <a:t>Niels Bohr</a:t>
            </a:r>
          </a:p>
          <a:p>
            <a:r>
              <a:rPr lang="it-IT" sz="3200" dirty="0">
                <a:latin typeface="+mj-lt"/>
              </a:rPr>
              <a:t>Alan Turing</a:t>
            </a:r>
          </a:p>
          <a:p>
            <a:r>
              <a:rPr lang="it-IT" sz="3200" dirty="0">
                <a:latin typeface="+mj-lt"/>
              </a:rPr>
              <a:t>Maria </a:t>
            </a:r>
            <a:r>
              <a:rPr lang="it-IT" sz="3200" dirty="0" err="1">
                <a:latin typeface="+mj-lt"/>
              </a:rPr>
              <a:t>Goeppert</a:t>
            </a:r>
            <a:r>
              <a:rPr lang="it-IT" sz="3200" dirty="0">
                <a:latin typeface="+mj-lt"/>
              </a:rPr>
              <a:t>-Mayer</a:t>
            </a:r>
          </a:p>
          <a:p>
            <a:r>
              <a:rPr lang="it-IT" sz="3200" dirty="0">
                <a:latin typeface="+mj-lt"/>
              </a:rPr>
              <a:t>Sally Ride</a:t>
            </a:r>
          </a:p>
          <a:p>
            <a:r>
              <a:rPr lang="it-IT" sz="3200" dirty="0">
                <a:latin typeface="+mj-lt"/>
              </a:rPr>
              <a:t>Emmy </a:t>
            </a:r>
            <a:r>
              <a:rPr lang="it-IT" sz="3200" dirty="0" err="1">
                <a:latin typeface="+mj-lt"/>
              </a:rPr>
              <a:t>Noether</a:t>
            </a:r>
            <a:endParaRPr lang="it-IT" sz="3200" dirty="0">
              <a:latin typeface="+mj-lt"/>
            </a:endParaRPr>
          </a:p>
          <a:p>
            <a:r>
              <a:rPr lang="it-IT" sz="3200" dirty="0">
                <a:latin typeface="+mj-lt"/>
              </a:rPr>
              <a:t>Grace Hopper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C7AEEE-1485-3828-3910-BD0034257312}"/>
              </a:ext>
            </a:extLst>
          </p:cNvPr>
          <p:cNvSpPr txBox="1"/>
          <p:nvPr/>
        </p:nvSpPr>
        <p:spPr>
          <a:xfrm>
            <a:off x="6096000" y="1021113"/>
            <a:ext cx="4591792" cy="4647426"/>
          </a:xfrm>
          <a:prstGeom prst="rect">
            <a:avLst/>
          </a:prstGeom>
          <a:noFill/>
          <a:ln w="19050">
            <a:solidFill>
              <a:srgbClr val="4B7EBF"/>
            </a:solidFill>
          </a:ln>
        </p:spPr>
        <p:txBody>
          <a:bodyPr wrap="square">
            <a:spAutoFit/>
          </a:bodyPr>
          <a:lstStyle/>
          <a:p>
            <a:r>
              <a:rPr lang="it-IT" sz="4000" kern="100" dirty="0">
                <a:solidFill>
                  <a:srgbClr val="4B7EBF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Group 2</a:t>
            </a:r>
          </a:p>
          <a:p>
            <a:endParaRPr lang="it-IT" sz="3200" dirty="0">
              <a:latin typeface="+mj-lt"/>
            </a:endParaRPr>
          </a:p>
          <a:p>
            <a:r>
              <a:rPr lang="it-IT" sz="3200" dirty="0">
                <a:latin typeface="+mj-lt"/>
              </a:rPr>
              <a:t>Stephen Hawking</a:t>
            </a:r>
          </a:p>
          <a:p>
            <a:r>
              <a:rPr lang="it-IT" sz="3200" dirty="0">
                <a:latin typeface="+mj-lt"/>
              </a:rPr>
              <a:t>Charles Darwin</a:t>
            </a:r>
          </a:p>
          <a:p>
            <a:r>
              <a:rPr lang="it-IT" sz="3200" dirty="0">
                <a:latin typeface="+mj-lt"/>
              </a:rPr>
              <a:t>Enrico Fermi</a:t>
            </a:r>
          </a:p>
          <a:p>
            <a:r>
              <a:rPr lang="it-IT" sz="3200" dirty="0">
                <a:latin typeface="+mj-lt"/>
              </a:rPr>
              <a:t>Valentina </a:t>
            </a:r>
            <a:r>
              <a:rPr lang="it-IT" sz="3200" dirty="0" err="1">
                <a:latin typeface="+mj-lt"/>
              </a:rPr>
              <a:t>Tereshkova</a:t>
            </a:r>
            <a:endParaRPr lang="it-IT" sz="3200" dirty="0">
              <a:latin typeface="+mj-lt"/>
            </a:endParaRPr>
          </a:p>
          <a:p>
            <a:r>
              <a:rPr lang="it-IT" sz="3200" dirty="0">
                <a:latin typeface="+mj-lt"/>
              </a:rPr>
              <a:t>Rosalind Franklin</a:t>
            </a:r>
          </a:p>
          <a:p>
            <a:r>
              <a:rPr lang="it-IT" sz="3200" dirty="0">
                <a:latin typeface="+mj-lt"/>
              </a:rPr>
              <a:t>Fabiola Gianotti</a:t>
            </a:r>
          </a:p>
          <a:p>
            <a:r>
              <a:rPr lang="it-IT" sz="3200" dirty="0" err="1">
                <a:latin typeface="+mj-lt"/>
              </a:rPr>
              <a:t>Hedy</a:t>
            </a:r>
            <a:r>
              <a:rPr lang="it-IT" sz="3200" dirty="0">
                <a:latin typeface="+mj-lt"/>
              </a:rPr>
              <a:t> Lamarr</a:t>
            </a:r>
          </a:p>
        </p:txBody>
      </p:sp>
    </p:spTree>
    <p:extLst>
      <p:ext uri="{BB962C8B-B14F-4D97-AF65-F5344CB8AC3E}">
        <p14:creationId xmlns:p14="http://schemas.microsoft.com/office/powerpoint/2010/main" val="1530059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E7747-C518-EB12-8F36-3482AAE3F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93BB476-4D43-94E6-511C-5014AA69C21C}"/>
              </a:ext>
            </a:extLst>
          </p:cNvPr>
          <p:cNvSpPr txBox="1"/>
          <p:nvPr/>
        </p:nvSpPr>
        <p:spPr>
          <a:xfrm>
            <a:off x="909569" y="1023895"/>
            <a:ext cx="4591792" cy="4647426"/>
          </a:xfrm>
          <a:prstGeom prst="rect">
            <a:avLst/>
          </a:prstGeom>
          <a:noFill/>
          <a:ln w="19050">
            <a:solidFill>
              <a:srgbClr val="4B7EBF"/>
            </a:solidFill>
          </a:ln>
        </p:spPr>
        <p:txBody>
          <a:bodyPr wrap="square">
            <a:spAutoFit/>
          </a:bodyPr>
          <a:lstStyle/>
          <a:p>
            <a:r>
              <a:rPr lang="it-IT" sz="4000" kern="100" dirty="0">
                <a:solidFill>
                  <a:srgbClr val="4B7EBF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Group 3</a:t>
            </a:r>
            <a:endParaRPr lang="it-IT" sz="4000" kern="100" dirty="0">
              <a:solidFill>
                <a:srgbClr val="4B7EBF"/>
              </a:solidFill>
              <a:latin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it-IT" sz="3200" dirty="0">
              <a:latin typeface="+mj-lt"/>
            </a:endParaRPr>
          </a:p>
          <a:p>
            <a:r>
              <a:rPr lang="it-IT" sz="3200" dirty="0">
                <a:latin typeface="+mj-lt"/>
              </a:rPr>
              <a:t>Isaac Newton</a:t>
            </a:r>
          </a:p>
          <a:p>
            <a:r>
              <a:rPr lang="it-IT" sz="3200" dirty="0">
                <a:latin typeface="+mj-lt"/>
              </a:rPr>
              <a:t>James Clerk Maxwell</a:t>
            </a:r>
          </a:p>
          <a:p>
            <a:r>
              <a:rPr lang="it-IT" sz="3200" dirty="0">
                <a:latin typeface="+mj-lt"/>
              </a:rPr>
              <a:t>Richard Feynman</a:t>
            </a:r>
          </a:p>
          <a:p>
            <a:r>
              <a:rPr lang="it-IT" sz="3200" dirty="0">
                <a:latin typeface="+mj-lt"/>
              </a:rPr>
              <a:t>Ada Lovelace</a:t>
            </a:r>
          </a:p>
          <a:p>
            <a:r>
              <a:rPr lang="it-IT" sz="3200" dirty="0">
                <a:latin typeface="+mj-lt"/>
              </a:rPr>
              <a:t>Jocelyn Bell</a:t>
            </a:r>
          </a:p>
          <a:p>
            <a:r>
              <a:rPr lang="it-IT" sz="3200" dirty="0">
                <a:latin typeface="+mj-lt"/>
              </a:rPr>
              <a:t>Vera Rubin</a:t>
            </a:r>
          </a:p>
          <a:p>
            <a:r>
              <a:rPr lang="it-IT" sz="3200" dirty="0">
                <a:latin typeface="+mj-lt"/>
              </a:rPr>
              <a:t>Henrietta Leavitt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5D46BAF-7510-EBEB-6E10-8C28313F1084}"/>
              </a:ext>
            </a:extLst>
          </p:cNvPr>
          <p:cNvSpPr txBox="1"/>
          <p:nvPr/>
        </p:nvSpPr>
        <p:spPr>
          <a:xfrm>
            <a:off x="6087037" y="1023895"/>
            <a:ext cx="4591792" cy="4647426"/>
          </a:xfrm>
          <a:prstGeom prst="rect">
            <a:avLst/>
          </a:prstGeom>
          <a:noFill/>
          <a:ln w="19050">
            <a:solidFill>
              <a:srgbClr val="4B7EBF"/>
            </a:solidFill>
          </a:ln>
        </p:spPr>
        <p:txBody>
          <a:bodyPr wrap="square">
            <a:spAutoFit/>
          </a:bodyPr>
          <a:lstStyle/>
          <a:p>
            <a:r>
              <a:rPr lang="it-IT" sz="4000" kern="100" dirty="0">
                <a:solidFill>
                  <a:srgbClr val="4B7EBF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Group 4</a:t>
            </a:r>
          </a:p>
          <a:p>
            <a:endParaRPr lang="it-IT" sz="3200" dirty="0">
              <a:latin typeface="+mj-lt"/>
            </a:endParaRPr>
          </a:p>
          <a:p>
            <a:r>
              <a:rPr lang="it-IT" sz="3200" dirty="0">
                <a:latin typeface="+mj-lt"/>
              </a:rPr>
              <a:t>Francis Crick</a:t>
            </a:r>
          </a:p>
          <a:p>
            <a:r>
              <a:rPr lang="it-IT" sz="3200" dirty="0">
                <a:latin typeface="+mj-lt"/>
              </a:rPr>
              <a:t>Galileo Galilei</a:t>
            </a:r>
          </a:p>
          <a:p>
            <a:r>
              <a:rPr lang="it-IT" sz="3200" dirty="0">
                <a:latin typeface="+mj-lt"/>
              </a:rPr>
              <a:t>Marie Curie</a:t>
            </a:r>
          </a:p>
          <a:p>
            <a:r>
              <a:rPr lang="it-IT" sz="3200" dirty="0">
                <a:latin typeface="+mj-lt"/>
              </a:rPr>
              <a:t>Lise Meitner</a:t>
            </a:r>
          </a:p>
          <a:p>
            <a:r>
              <a:rPr lang="it-IT" sz="3200" dirty="0" err="1">
                <a:latin typeface="+mj-lt"/>
              </a:rPr>
              <a:t>Chien-Shiung</a:t>
            </a:r>
            <a:r>
              <a:rPr lang="it-IT" sz="3200" dirty="0">
                <a:latin typeface="+mj-lt"/>
              </a:rPr>
              <a:t> </a:t>
            </a:r>
            <a:r>
              <a:rPr lang="it-IT" sz="3200" dirty="0" err="1">
                <a:latin typeface="+mj-lt"/>
              </a:rPr>
              <a:t>Wu</a:t>
            </a:r>
            <a:endParaRPr lang="it-IT" sz="3200" dirty="0">
              <a:latin typeface="+mj-lt"/>
            </a:endParaRPr>
          </a:p>
          <a:p>
            <a:r>
              <a:rPr lang="it-IT" sz="3200" dirty="0">
                <a:latin typeface="+mj-lt"/>
              </a:rPr>
              <a:t>Andrea </a:t>
            </a:r>
            <a:r>
              <a:rPr lang="it-IT" sz="3200" dirty="0" err="1">
                <a:latin typeface="+mj-lt"/>
              </a:rPr>
              <a:t>Ghez</a:t>
            </a:r>
            <a:endParaRPr lang="it-IT" sz="3200" dirty="0">
              <a:latin typeface="+mj-lt"/>
            </a:endParaRPr>
          </a:p>
          <a:p>
            <a:r>
              <a:rPr lang="it-IT" sz="3200" dirty="0">
                <a:latin typeface="+mj-lt"/>
              </a:rPr>
              <a:t>Hertha Ayrton</a:t>
            </a:r>
          </a:p>
        </p:txBody>
      </p:sp>
    </p:spTree>
    <p:extLst>
      <p:ext uri="{BB962C8B-B14F-4D97-AF65-F5344CB8AC3E}">
        <p14:creationId xmlns:p14="http://schemas.microsoft.com/office/powerpoint/2010/main" val="282295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1A865-496C-951A-CA63-EDA031BEB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12A7485-FDA4-F6BC-6818-5E2A2225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Immagine 4" descr="Immagine che contiene testo, schermata, Carattere, cerchio&#10;&#10;Il contenuto generato dall'IA potrebbe non essere corretto.">
            <a:extLst>
              <a:ext uri="{FF2B5EF4-FFF2-40B4-BE49-F238E27FC236}">
                <a16:creationId xmlns:a16="http://schemas.microsoft.com/office/drawing/2014/main" id="{EA956885-562D-C3AB-DD6A-64F27BF26B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2529840"/>
            <a:ext cx="3535680" cy="353568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1596B23-EDBC-ACA9-A0C5-4E93577C9331}"/>
              </a:ext>
            </a:extLst>
          </p:cNvPr>
          <p:cNvSpPr txBox="1"/>
          <p:nvPr/>
        </p:nvSpPr>
        <p:spPr>
          <a:xfrm>
            <a:off x="838199" y="1737360"/>
            <a:ext cx="353568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Final</a:t>
            </a:r>
            <a:r>
              <a:rPr lang="it-IT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questionnaire</a:t>
            </a:r>
            <a:endParaRPr lang="it-IT" sz="3200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684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0D846-B102-0D7E-B944-4AB80EF97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CA9B7D9-134E-BE42-00AE-4E419A7C3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16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B0750-CA25-11B6-594A-4A2165875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095D51-75AA-87D6-A7C1-FC648969C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52065"/>
            <a:ext cx="10515600" cy="1325563"/>
          </a:xfrm>
        </p:spPr>
        <p:txBody>
          <a:bodyPr/>
          <a:lstStyle/>
          <a:p>
            <a:r>
              <a:rPr lang="it-IT" dirty="0">
                <a:solidFill>
                  <a:srgbClr val="4B7EBF"/>
                </a:solidFill>
              </a:rPr>
              <a:t>Thanks to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D3895FA4-887B-3EE3-0CFE-0A56BE3EAB47}"/>
              </a:ext>
            </a:extLst>
          </p:cNvPr>
          <p:cNvGrpSpPr/>
          <p:nvPr/>
        </p:nvGrpSpPr>
        <p:grpSpPr>
          <a:xfrm>
            <a:off x="9391291" y="612084"/>
            <a:ext cx="2481576" cy="805524"/>
            <a:chOff x="4666593" y="5925609"/>
            <a:chExt cx="2481576" cy="805524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F95DCAD3-AEE2-5512-19E2-585EACB9B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1380" y="5925609"/>
              <a:ext cx="1166789" cy="792464"/>
            </a:xfrm>
            <a:prstGeom prst="rect">
              <a:avLst/>
            </a:prstGeom>
          </p:spPr>
        </p:pic>
        <p:pic>
          <p:nvPicPr>
            <p:cNvPr id="10" name="Immagine 9" descr="Immagine che contiene Carattere, Elementi grafici, schermata, logo&#10;&#10;Descrizione generata automaticamente">
              <a:extLst>
                <a:ext uri="{FF2B5EF4-FFF2-40B4-BE49-F238E27FC236}">
                  <a16:creationId xmlns:a16="http://schemas.microsoft.com/office/drawing/2014/main" id="{5335E129-AE20-BD2E-4FD1-1BE846B80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6593" y="5943707"/>
              <a:ext cx="1346317" cy="787426"/>
            </a:xfrm>
            <a:prstGeom prst="rect">
              <a:avLst/>
            </a:prstGeom>
          </p:spPr>
        </p:pic>
      </p:grpSp>
      <p:pic>
        <p:nvPicPr>
          <p:cNvPr id="4" name="Immagine 3" descr="Immagine che contiene testo, schermata, Carattere, logo&#10;&#10;Il contenuto generato dall'IA potrebbe non essere corretto.">
            <a:extLst>
              <a:ext uri="{FF2B5EF4-FFF2-40B4-BE49-F238E27FC236}">
                <a16:creationId xmlns:a16="http://schemas.microsoft.com/office/drawing/2014/main" id="{946D933E-DCF5-B1EE-757C-FDC04DD21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955745"/>
            <a:ext cx="10918513" cy="455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240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B2630-C572-6DA5-BA07-572ED1C64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487496-BE50-F22C-5F80-745A2E42C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52065"/>
            <a:ext cx="10515600" cy="1325563"/>
          </a:xfrm>
        </p:spPr>
        <p:txBody>
          <a:bodyPr/>
          <a:lstStyle/>
          <a:p>
            <a:r>
              <a:rPr lang="it-IT" dirty="0">
                <a:solidFill>
                  <a:srgbClr val="4B7EBF"/>
                </a:solidFill>
              </a:rPr>
              <a:t>Thanks to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3ACADCF1-A461-944A-3D18-F444F4764720}"/>
              </a:ext>
            </a:extLst>
          </p:cNvPr>
          <p:cNvGrpSpPr/>
          <p:nvPr/>
        </p:nvGrpSpPr>
        <p:grpSpPr>
          <a:xfrm>
            <a:off x="9391291" y="612084"/>
            <a:ext cx="2481576" cy="805524"/>
            <a:chOff x="4666593" y="5925609"/>
            <a:chExt cx="2481576" cy="805524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8B1097ED-C334-75F5-B0EB-69EBC76E5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1380" y="5925609"/>
              <a:ext cx="1166789" cy="792464"/>
            </a:xfrm>
            <a:prstGeom prst="rect">
              <a:avLst/>
            </a:prstGeom>
          </p:spPr>
        </p:pic>
        <p:pic>
          <p:nvPicPr>
            <p:cNvPr id="10" name="Immagine 9" descr="Immagine che contiene Carattere, Elementi grafici, schermata, logo&#10;&#10;Descrizione generata automaticamente">
              <a:extLst>
                <a:ext uri="{FF2B5EF4-FFF2-40B4-BE49-F238E27FC236}">
                  <a16:creationId xmlns:a16="http://schemas.microsoft.com/office/drawing/2014/main" id="{401FAFF8-A4DB-42F2-C874-7C2BA01DB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6593" y="5943707"/>
              <a:ext cx="1346317" cy="787426"/>
            </a:xfrm>
            <a:prstGeom prst="rect">
              <a:avLst/>
            </a:prstGeom>
          </p:spPr>
        </p:pic>
      </p:grpSp>
      <p:sp>
        <p:nvSpPr>
          <p:cNvPr id="3" name="Titolo 1">
            <a:extLst>
              <a:ext uri="{FF2B5EF4-FFF2-40B4-BE49-F238E27FC236}">
                <a16:creationId xmlns:a16="http://schemas.microsoft.com/office/drawing/2014/main" id="{970E2F7B-3050-3053-E126-C0AF86BAD35F}"/>
              </a:ext>
            </a:extLst>
          </p:cNvPr>
          <p:cNvSpPr txBox="1">
            <a:spLocks/>
          </p:cNvSpPr>
          <p:nvPr/>
        </p:nvSpPr>
        <p:spPr>
          <a:xfrm>
            <a:off x="752699" y="1404548"/>
            <a:ext cx="9676064" cy="4921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0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235FBE8-C3B8-AE0E-A4C8-2A521BC83EE2}"/>
              </a:ext>
            </a:extLst>
          </p:cNvPr>
          <p:cNvSpPr txBox="1"/>
          <p:nvPr/>
        </p:nvSpPr>
        <p:spPr>
          <a:xfrm>
            <a:off x="843371" y="1801291"/>
            <a:ext cx="1020562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dirty="0">
                <a:latin typeface="+mj-lt"/>
              </a:rPr>
              <a:t>Matteo Albèri, Anna Bianchi, Giovanni Casini, Daniele Cesini, Davide Ford, </a:t>
            </a:r>
            <a:r>
              <a:rPr lang="it-IT" sz="3200" dirty="0" err="1">
                <a:latin typeface="+mj-lt"/>
              </a:rPr>
              <a:t>Nedime</a:t>
            </a:r>
            <a:r>
              <a:rPr lang="it-IT" sz="3200" dirty="0">
                <a:latin typeface="+mj-lt"/>
              </a:rPr>
              <a:t> İrem </a:t>
            </a:r>
            <a:r>
              <a:rPr lang="it-IT" sz="3200" dirty="0" err="1">
                <a:latin typeface="+mj-lt"/>
              </a:rPr>
              <a:t>Elek</a:t>
            </a:r>
            <a:r>
              <a:rPr lang="it-IT" sz="3200" dirty="0">
                <a:latin typeface="+mj-lt"/>
              </a:rPr>
              <a:t>, Antonio Palmieri, Sara Pirrone, Lorenzo </a:t>
            </a:r>
            <a:r>
              <a:rPr lang="it-IT" sz="3200" dirty="0" err="1">
                <a:latin typeface="+mj-lt"/>
              </a:rPr>
              <a:t>Pranovi</a:t>
            </a:r>
            <a:r>
              <a:rPr lang="it-IT" sz="3200" dirty="0">
                <a:latin typeface="+mj-lt"/>
              </a:rPr>
              <a:t>, Valentino Rigato, Marco Ripani, Carlo Roncolato</a:t>
            </a:r>
          </a:p>
        </p:txBody>
      </p:sp>
    </p:spTree>
    <p:extLst>
      <p:ext uri="{BB962C8B-B14F-4D97-AF65-F5344CB8AC3E}">
        <p14:creationId xmlns:p14="http://schemas.microsoft.com/office/powerpoint/2010/main" val="2001854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1648D3-5113-17EB-8EB9-9956664F1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52065"/>
            <a:ext cx="10515600" cy="1325563"/>
          </a:xfrm>
        </p:spPr>
        <p:txBody>
          <a:bodyPr/>
          <a:lstStyle/>
          <a:p>
            <a:r>
              <a:rPr lang="it-IT" dirty="0" err="1">
                <a:solidFill>
                  <a:srgbClr val="4B7EBF"/>
                </a:solidFill>
              </a:rPr>
              <a:t>Useful</a:t>
            </a:r>
            <a:r>
              <a:rPr lang="it-IT" dirty="0">
                <a:solidFill>
                  <a:srgbClr val="4B7EBF"/>
                </a:solidFill>
              </a:rPr>
              <a:t> info</a:t>
            </a: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D27CD129-7690-718F-6BF6-57B548AE08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461300"/>
              </p:ext>
            </p:extLst>
          </p:nvPr>
        </p:nvGraphicFramePr>
        <p:xfrm>
          <a:off x="2102643" y="1824304"/>
          <a:ext cx="7986714" cy="437989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99437">
                  <a:extLst>
                    <a:ext uri="{9D8B030D-6E8A-4147-A177-3AD203B41FA5}">
                      <a16:colId xmlns:a16="http://schemas.microsoft.com/office/drawing/2014/main" val="1003625521"/>
                    </a:ext>
                  </a:extLst>
                </a:gridCol>
                <a:gridCol w="6387277">
                  <a:extLst>
                    <a:ext uri="{9D8B030D-6E8A-4147-A177-3AD203B41FA5}">
                      <a16:colId xmlns:a16="http://schemas.microsoft.com/office/drawing/2014/main" val="3547018054"/>
                    </a:ext>
                  </a:extLst>
                </a:gridCol>
              </a:tblGrid>
              <a:tr h="1380522">
                <a:tc>
                  <a:txBody>
                    <a:bodyPr/>
                    <a:lstStyle>
                      <a:lvl1pPr defTabSz="609600">
                        <a:spcBef>
                          <a:spcPct val="20000"/>
                        </a:spcBef>
                        <a:defRPr sz="39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1pPr>
                      <a:lvl2pPr marL="742950" indent="-285750" defTabSz="60960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6096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609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609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4B7EBF"/>
                          </a:solidFill>
                          <a:effectLst/>
                          <a:latin typeface="+mj-lt"/>
                        </a:rPr>
                        <a:t>Attendance </a:t>
                      </a:r>
                      <a:endParaRPr kumimoji="0" lang="en-US" altLang="it-IT" sz="2000" b="1" i="1" u="none" strike="noStrike" cap="none" normalizeH="0" baseline="0" dirty="0">
                        <a:ln>
                          <a:noFill/>
                        </a:ln>
                        <a:solidFill>
                          <a:srgbClr val="4B7EBF"/>
                        </a:solidFill>
                        <a:effectLst/>
                        <a:latin typeface="+mj-lt"/>
                        <a:ea typeface="MS PGothic" panose="020B0600070205080204" pitchFamily="34" charset="-128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defTabSz="609600">
                        <a:spcBef>
                          <a:spcPct val="20000"/>
                        </a:spcBef>
                        <a:defRPr sz="39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1pPr>
                      <a:lvl2pPr marL="742950" indent="-285750" defTabSz="60960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6096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609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609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2000" b="1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Please use the INFN badge the check in and check out </a:t>
                      </a:r>
                      <a:br>
                        <a:rPr kumimoji="0" lang="en-US" altLang="it-IT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altLang="it-IT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and report any delays and absences </a:t>
                      </a:r>
                      <a:br>
                        <a:rPr kumimoji="0" lang="en-US" altLang="it-IT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altLang="it-IT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 the INSPYRE team (main method: mail to </a:t>
                      </a:r>
                      <a:r>
                        <a:rPr kumimoji="0" lang="en-US" altLang="it-IT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2"/>
                        </a:rPr>
                        <a:t>silvia.martin@lnl.infn.it</a:t>
                      </a:r>
                      <a:r>
                        <a:rPr kumimoji="0" lang="en-US" altLang="it-IT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and </a:t>
                      </a:r>
                      <a:r>
                        <a:rPr kumimoji="0" lang="en-US" altLang="it-IT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3"/>
                        </a:rPr>
                        <a:t>andrea.gozzelino@lnl.infn.it</a:t>
                      </a:r>
                      <a:r>
                        <a:rPr kumimoji="0" lang="en-US" altLang="it-IT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kumimoji="0" lang="en-US" altLang="it-IT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S PGothic" panose="020B0600070205080204" pitchFamily="34" charset="-128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452797"/>
                  </a:ext>
                </a:extLst>
              </a:tr>
              <a:tr h="918031">
                <a:tc>
                  <a:txBody>
                    <a:bodyPr/>
                    <a:lstStyle>
                      <a:lvl1pPr defTabSz="609600">
                        <a:spcBef>
                          <a:spcPct val="20000"/>
                        </a:spcBef>
                        <a:defRPr sz="39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1pPr>
                      <a:lvl2pPr marL="742950" indent="-285750" defTabSz="60960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6096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609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609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4B7EBF"/>
                          </a:solidFill>
                          <a:effectLst/>
                          <a:latin typeface="+mj-lt"/>
                        </a:rPr>
                        <a:t>Canteen</a:t>
                      </a:r>
                      <a:endParaRPr kumimoji="0" lang="en-US" altLang="it-IT" sz="2000" b="1" i="1" u="none" strike="noStrike" cap="none" normalizeH="0" baseline="0" dirty="0">
                        <a:ln>
                          <a:noFill/>
                        </a:ln>
                        <a:solidFill>
                          <a:srgbClr val="4B7EBF"/>
                        </a:solidFill>
                        <a:effectLst/>
                        <a:latin typeface="+mj-lt"/>
                        <a:ea typeface="MS PGothic" panose="020B0600070205080204" pitchFamily="34" charset="-128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defTabSz="609600">
                        <a:spcBef>
                          <a:spcPct val="20000"/>
                        </a:spcBef>
                        <a:defRPr sz="39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1pPr>
                      <a:lvl2pPr marL="742950" indent="-285750" defTabSz="60960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6096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609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609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it-IT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Lunch break: around 1:10 pm (please stay in the canteen not more than 40 minutes). </a:t>
                      </a:r>
                      <a:br>
                        <a:rPr kumimoji="0" lang="en-US" altLang="it-IT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altLang="it-IT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Please sign the list at the cashier’s desk and use the badge</a:t>
                      </a:r>
                      <a:endParaRPr kumimoji="0" lang="en-US" altLang="it-IT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S PGothic" panose="020B0600070205080204" pitchFamily="34" charset="-128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7420867"/>
                  </a:ext>
                </a:extLst>
              </a:tr>
              <a:tr h="968135">
                <a:tc>
                  <a:txBody>
                    <a:bodyPr/>
                    <a:lstStyle>
                      <a:lvl1pPr defTabSz="609600">
                        <a:spcBef>
                          <a:spcPct val="20000"/>
                        </a:spcBef>
                        <a:defRPr sz="39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1pPr>
                      <a:lvl2pPr marL="742950" indent="-285750" defTabSz="60960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6096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609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609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4B7EBF"/>
                          </a:solidFill>
                          <a:effectLst/>
                          <a:latin typeface="+mj-lt"/>
                        </a:rPr>
                        <a:t>Contacts</a:t>
                      </a:r>
                      <a:endParaRPr kumimoji="0" lang="en-US" altLang="it-IT" sz="2000" b="1" i="1" u="none" strike="noStrike" cap="none" normalizeH="0" baseline="0" dirty="0">
                        <a:ln>
                          <a:noFill/>
                        </a:ln>
                        <a:solidFill>
                          <a:srgbClr val="4B7EBF"/>
                        </a:solidFill>
                        <a:effectLst/>
                        <a:latin typeface="+mj-lt"/>
                        <a:ea typeface="MS PGothic" panose="020B0600070205080204" pitchFamily="34" charset="-128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defTabSz="609600">
                        <a:spcBef>
                          <a:spcPct val="20000"/>
                        </a:spcBef>
                        <a:defRPr sz="39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1pPr>
                      <a:lvl2pPr marL="742950" indent="-285750" defTabSz="60960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6096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609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609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it-IT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Silvia Martin: phone 440 or 665</a:t>
                      </a:r>
                    </a:p>
                    <a:p>
                      <a:pPr marL="0" marR="0" lvl="0" indent="0" algn="l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it-IT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Andrea Gozzelino: phone 346, office E-101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367705"/>
                  </a:ext>
                </a:extLst>
              </a:tr>
              <a:tr h="1025408">
                <a:tc>
                  <a:txBody>
                    <a:bodyPr/>
                    <a:lstStyle>
                      <a:lvl1pPr defTabSz="609600">
                        <a:spcBef>
                          <a:spcPct val="20000"/>
                        </a:spcBef>
                        <a:defRPr sz="39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1pPr>
                      <a:lvl2pPr marL="742950" indent="-285750" defTabSz="60960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6096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609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609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4B7EBF"/>
                          </a:solidFill>
                          <a:effectLst/>
                          <a:latin typeface="+mj-lt"/>
                        </a:rPr>
                        <a:t>Useful phone numbers</a:t>
                      </a:r>
                      <a:endParaRPr kumimoji="0" lang="en-US" altLang="it-IT" sz="2000" b="1" i="1" u="none" strike="noStrike" cap="none" normalizeH="0" baseline="0" dirty="0">
                        <a:ln>
                          <a:noFill/>
                        </a:ln>
                        <a:solidFill>
                          <a:srgbClr val="4B7EBF"/>
                        </a:solidFill>
                        <a:effectLst/>
                        <a:latin typeface="+mj-lt"/>
                        <a:ea typeface="MS PGothic" panose="020B0600070205080204" pitchFamily="34" charset="-128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defTabSz="609600">
                        <a:spcBef>
                          <a:spcPct val="20000"/>
                        </a:spcBef>
                        <a:defRPr sz="39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1pPr>
                      <a:lvl2pPr marL="742950" indent="-285750" defTabSz="60960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6096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609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609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3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Emergency phone number 888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606076"/>
                  </a:ext>
                </a:extLst>
              </a:tr>
            </a:tbl>
          </a:graphicData>
        </a:graphic>
      </p:graphicFrame>
      <p:grpSp>
        <p:nvGrpSpPr>
          <p:cNvPr id="5" name="Gruppo 4">
            <a:extLst>
              <a:ext uri="{FF2B5EF4-FFF2-40B4-BE49-F238E27FC236}">
                <a16:creationId xmlns:a16="http://schemas.microsoft.com/office/drawing/2014/main" id="{6E72D428-EA39-E00D-34FA-CA8BB681FF80}"/>
              </a:ext>
            </a:extLst>
          </p:cNvPr>
          <p:cNvGrpSpPr/>
          <p:nvPr/>
        </p:nvGrpSpPr>
        <p:grpSpPr>
          <a:xfrm>
            <a:off x="9391291" y="612084"/>
            <a:ext cx="2481576" cy="805524"/>
            <a:chOff x="4666593" y="5925609"/>
            <a:chExt cx="2481576" cy="805524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3229D754-DACD-00C6-3BB9-8BF8649BE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1380" y="5925609"/>
              <a:ext cx="1166789" cy="792464"/>
            </a:xfrm>
            <a:prstGeom prst="rect">
              <a:avLst/>
            </a:prstGeom>
          </p:spPr>
        </p:pic>
        <p:pic>
          <p:nvPicPr>
            <p:cNvPr id="7" name="Immagine 6" descr="Immagine che contiene Carattere, Elementi grafici, schermata, logo&#10;&#10;Descrizione generata automaticamente">
              <a:extLst>
                <a:ext uri="{FF2B5EF4-FFF2-40B4-BE49-F238E27FC236}">
                  <a16:creationId xmlns:a16="http://schemas.microsoft.com/office/drawing/2014/main" id="{73EC061D-530F-5789-7AD0-978F6F0FF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6593" y="5943707"/>
              <a:ext cx="1346317" cy="787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5260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1648D3-5113-17EB-8EB9-9956664F1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52065"/>
            <a:ext cx="10515600" cy="1325563"/>
          </a:xfrm>
        </p:spPr>
        <p:txBody>
          <a:bodyPr/>
          <a:lstStyle/>
          <a:p>
            <a:r>
              <a:rPr lang="it-IT" dirty="0" err="1">
                <a:solidFill>
                  <a:srgbClr val="4B7EBF"/>
                </a:solidFill>
              </a:rPr>
              <a:t>Remarks</a:t>
            </a:r>
            <a:endParaRPr lang="it-IT" dirty="0">
              <a:solidFill>
                <a:srgbClr val="4B7EBF"/>
              </a:solidFill>
            </a:endParaRP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922D5ED2-D608-D51F-ABB7-775DD3886641}"/>
              </a:ext>
            </a:extLst>
          </p:cNvPr>
          <p:cNvGrpSpPr/>
          <p:nvPr/>
        </p:nvGrpSpPr>
        <p:grpSpPr>
          <a:xfrm>
            <a:off x="9391291" y="612084"/>
            <a:ext cx="2481576" cy="805524"/>
            <a:chOff x="4666593" y="5925609"/>
            <a:chExt cx="2481576" cy="805524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09D6CEBF-7D83-AC0F-EE3B-CA7F4A28E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1380" y="5925609"/>
              <a:ext cx="1166789" cy="792464"/>
            </a:xfrm>
            <a:prstGeom prst="rect">
              <a:avLst/>
            </a:prstGeom>
          </p:spPr>
        </p:pic>
        <p:pic>
          <p:nvPicPr>
            <p:cNvPr id="10" name="Immagine 9" descr="Immagine che contiene Carattere, Elementi grafici, schermata, logo&#10;&#10;Descrizione generata automaticamente">
              <a:extLst>
                <a:ext uri="{FF2B5EF4-FFF2-40B4-BE49-F238E27FC236}">
                  <a16:creationId xmlns:a16="http://schemas.microsoft.com/office/drawing/2014/main" id="{8FC49A20-613B-0727-B397-C73EDE21B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6593" y="5943707"/>
              <a:ext cx="1346317" cy="787426"/>
            </a:xfrm>
            <a:prstGeom prst="rect">
              <a:avLst/>
            </a:prstGeom>
          </p:spPr>
        </p:pic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E3CB3CF-2D49-ED98-E466-48BD759DB551}"/>
              </a:ext>
            </a:extLst>
          </p:cNvPr>
          <p:cNvSpPr txBox="1"/>
          <p:nvPr/>
        </p:nvSpPr>
        <p:spPr>
          <a:xfrm>
            <a:off x="533400" y="2134300"/>
            <a:ext cx="1102016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noProof="0" dirty="0">
                <a:latin typeface="+mj-lt"/>
              </a:rPr>
              <a:t>Please always wear your INSPYRE badge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3200" noProof="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noProof="0" dirty="0">
                <a:latin typeface="+mj-lt"/>
              </a:rPr>
              <a:t>Please use every day the INFN badge three times: morning, lunchtime, evening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3200" noProof="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noProof="0" dirty="0">
                <a:latin typeface="+mj-lt"/>
              </a:rPr>
              <a:t>Please check if you have filled out the "Information Notice on Processing of Personal Data by INFN" document</a:t>
            </a:r>
          </a:p>
        </p:txBody>
      </p:sp>
    </p:spTree>
    <p:extLst>
      <p:ext uri="{BB962C8B-B14F-4D97-AF65-F5344CB8AC3E}">
        <p14:creationId xmlns:p14="http://schemas.microsoft.com/office/powerpoint/2010/main" val="20891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1648D3-5113-17EB-8EB9-9956664F1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52065"/>
            <a:ext cx="10515600" cy="1325563"/>
          </a:xfrm>
        </p:spPr>
        <p:txBody>
          <a:bodyPr/>
          <a:lstStyle/>
          <a:p>
            <a:r>
              <a:rPr lang="it-IT" dirty="0">
                <a:solidFill>
                  <a:srgbClr val="4B7EBF"/>
                </a:solidFill>
              </a:rPr>
              <a:t>Share </a:t>
            </a:r>
            <a:r>
              <a:rPr lang="it-IT" dirty="0" err="1">
                <a:solidFill>
                  <a:srgbClr val="4B7EBF"/>
                </a:solidFill>
              </a:rPr>
              <a:t>your</a:t>
            </a:r>
            <a:r>
              <a:rPr lang="it-IT" dirty="0">
                <a:solidFill>
                  <a:srgbClr val="4B7EBF"/>
                </a:solidFill>
              </a:rPr>
              <a:t> </a:t>
            </a:r>
            <a:r>
              <a:rPr lang="it-IT" dirty="0" err="1">
                <a:solidFill>
                  <a:srgbClr val="4B7EBF"/>
                </a:solidFill>
              </a:rPr>
              <a:t>experience</a:t>
            </a:r>
            <a:r>
              <a:rPr lang="it-IT" dirty="0">
                <a:solidFill>
                  <a:srgbClr val="4B7EBF"/>
                </a:solidFill>
              </a:rPr>
              <a:t> @LNL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922D5ED2-D608-D51F-ABB7-775DD3886641}"/>
              </a:ext>
            </a:extLst>
          </p:cNvPr>
          <p:cNvGrpSpPr/>
          <p:nvPr/>
        </p:nvGrpSpPr>
        <p:grpSpPr>
          <a:xfrm>
            <a:off x="9391291" y="612084"/>
            <a:ext cx="2481576" cy="805524"/>
            <a:chOff x="4666593" y="5925609"/>
            <a:chExt cx="2481576" cy="805524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09D6CEBF-7D83-AC0F-EE3B-CA7F4A28E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1380" y="5925609"/>
              <a:ext cx="1166789" cy="792464"/>
            </a:xfrm>
            <a:prstGeom prst="rect">
              <a:avLst/>
            </a:prstGeom>
          </p:spPr>
        </p:pic>
        <p:pic>
          <p:nvPicPr>
            <p:cNvPr id="10" name="Immagine 9" descr="Immagine che contiene Carattere, Elementi grafici, schermata, logo&#10;&#10;Descrizione generata automaticamente">
              <a:extLst>
                <a:ext uri="{FF2B5EF4-FFF2-40B4-BE49-F238E27FC236}">
                  <a16:creationId xmlns:a16="http://schemas.microsoft.com/office/drawing/2014/main" id="{8FC49A20-613B-0727-B397-C73EDE21B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6593" y="5943707"/>
              <a:ext cx="1346317" cy="787426"/>
            </a:xfrm>
            <a:prstGeom prst="rect">
              <a:avLst/>
            </a:prstGeom>
          </p:spPr>
        </p:pic>
      </p:grp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548F2EC-23CB-0C36-46A0-BC685E7C6454}"/>
              </a:ext>
            </a:extLst>
          </p:cNvPr>
          <p:cNvSpPr txBox="1"/>
          <p:nvPr/>
        </p:nvSpPr>
        <p:spPr>
          <a:xfrm>
            <a:off x="2514270" y="1955745"/>
            <a:ext cx="7163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latin typeface="+mj-lt"/>
                <a:cs typeface="Arial" panose="020B0604020202020204" pitchFamily="34" charset="0"/>
              </a:rPr>
              <a:t>Social media: #</a:t>
            </a:r>
            <a:r>
              <a:rPr lang="it-IT" sz="5400" dirty="0">
                <a:latin typeface="+mj-lt"/>
                <a:cs typeface="Arial" panose="020B0604020202020204" pitchFamily="34" charset="0"/>
              </a:rPr>
              <a:t>INSPYRE2025</a:t>
            </a:r>
            <a:endParaRPr lang="it-IT" sz="40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247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63681-3BF7-84DD-5DBE-374C09973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584F366B-A185-7040-E6A0-F8642994FA82}"/>
              </a:ext>
            </a:extLst>
          </p:cNvPr>
          <p:cNvGrpSpPr/>
          <p:nvPr/>
        </p:nvGrpSpPr>
        <p:grpSpPr>
          <a:xfrm>
            <a:off x="9391291" y="612084"/>
            <a:ext cx="2481576" cy="805524"/>
            <a:chOff x="4666593" y="5925609"/>
            <a:chExt cx="2481576" cy="805524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AF024CB7-79DC-56D9-E53B-287E6F735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1380" y="5925609"/>
              <a:ext cx="1166789" cy="792464"/>
            </a:xfrm>
            <a:prstGeom prst="rect">
              <a:avLst/>
            </a:prstGeom>
          </p:spPr>
        </p:pic>
        <p:pic>
          <p:nvPicPr>
            <p:cNvPr id="10" name="Immagine 9" descr="Immagine che contiene Carattere, Elementi grafici, schermata, logo&#10;&#10;Descrizione generata automaticamente">
              <a:extLst>
                <a:ext uri="{FF2B5EF4-FFF2-40B4-BE49-F238E27FC236}">
                  <a16:creationId xmlns:a16="http://schemas.microsoft.com/office/drawing/2014/main" id="{769CA190-D488-AD6E-861F-97A45436D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6593" y="5943707"/>
              <a:ext cx="1346317" cy="787426"/>
            </a:xfrm>
            <a:prstGeom prst="rect">
              <a:avLst/>
            </a:prstGeom>
          </p:spPr>
        </p:pic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E9D61C2-832B-C3AA-7ADD-5AB9E72F4F40}"/>
              </a:ext>
            </a:extLst>
          </p:cNvPr>
          <p:cNvSpPr txBox="1"/>
          <p:nvPr/>
        </p:nvSpPr>
        <p:spPr>
          <a:xfrm>
            <a:off x="533400" y="2218017"/>
            <a:ext cx="110201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800" dirty="0" err="1">
                <a:solidFill>
                  <a:srgbClr val="4B7EBF"/>
                </a:solidFill>
                <a:latin typeface="+mj-lt"/>
              </a:rPr>
              <a:t>Thursday</a:t>
            </a:r>
            <a:r>
              <a:rPr lang="it-IT" sz="4800" dirty="0">
                <a:solidFill>
                  <a:srgbClr val="4B7EBF"/>
                </a:solidFill>
                <a:latin typeface="+mj-lt"/>
              </a:rPr>
              <a:t>, </a:t>
            </a:r>
            <a:r>
              <a:rPr lang="it-IT" sz="4800" dirty="0" err="1">
                <a:solidFill>
                  <a:srgbClr val="4B7EBF"/>
                </a:solidFill>
                <a:latin typeface="+mj-lt"/>
              </a:rPr>
              <a:t>July</a:t>
            </a:r>
            <a:r>
              <a:rPr lang="it-IT" sz="4800" dirty="0">
                <a:solidFill>
                  <a:srgbClr val="4B7EBF"/>
                </a:solidFill>
                <a:latin typeface="+mj-lt"/>
              </a:rPr>
              <a:t> 17 </a:t>
            </a:r>
            <a:r>
              <a:rPr lang="it-IT" sz="4800" dirty="0" err="1">
                <a:solidFill>
                  <a:srgbClr val="4B7EBF"/>
                </a:solidFill>
                <a:latin typeface="+mj-lt"/>
              </a:rPr>
              <a:t>th</a:t>
            </a:r>
            <a:r>
              <a:rPr lang="it-IT" sz="4800" dirty="0">
                <a:solidFill>
                  <a:srgbClr val="4B7EBF"/>
                </a:solidFill>
                <a:latin typeface="+mj-lt"/>
              </a:rPr>
              <a:t> 2025 </a:t>
            </a:r>
            <a:r>
              <a:rPr lang="it-IT" sz="4800" dirty="0" err="1">
                <a:solidFill>
                  <a:srgbClr val="4B7EBF"/>
                </a:solidFill>
                <a:latin typeface="+mj-lt"/>
              </a:rPr>
              <a:t>morning</a:t>
            </a:r>
            <a:endParaRPr lang="it-IT" sz="4800" dirty="0">
              <a:solidFill>
                <a:srgbClr val="4B7EBF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it-IT" sz="4800" dirty="0">
                <a:latin typeface="+mj-lt"/>
                <a:cs typeface="Arial" panose="020B0604020202020204" pitchFamily="34" charset="0"/>
              </a:rPr>
              <a:t>in Ceolin room/welcome center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2093E53-CD73-B425-00DC-0D7234B00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52065"/>
            <a:ext cx="10515600" cy="1325563"/>
          </a:xfrm>
        </p:spPr>
        <p:txBody>
          <a:bodyPr/>
          <a:lstStyle/>
          <a:p>
            <a:r>
              <a:rPr lang="it-IT" dirty="0">
                <a:solidFill>
                  <a:srgbClr val="4B7EBF"/>
                </a:solidFill>
              </a:rPr>
              <a:t>Group photo</a:t>
            </a:r>
          </a:p>
        </p:txBody>
      </p:sp>
    </p:spTree>
    <p:extLst>
      <p:ext uri="{BB962C8B-B14F-4D97-AF65-F5344CB8AC3E}">
        <p14:creationId xmlns:p14="http://schemas.microsoft.com/office/powerpoint/2010/main" val="2103048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922D5ED2-D608-D51F-ABB7-775DD3886641}"/>
              </a:ext>
            </a:extLst>
          </p:cNvPr>
          <p:cNvGrpSpPr/>
          <p:nvPr/>
        </p:nvGrpSpPr>
        <p:grpSpPr>
          <a:xfrm>
            <a:off x="9391291" y="612084"/>
            <a:ext cx="2481576" cy="805524"/>
            <a:chOff x="4666593" y="5925609"/>
            <a:chExt cx="2481576" cy="805524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09D6CEBF-7D83-AC0F-EE3B-CA7F4A28E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1380" y="5925609"/>
              <a:ext cx="1166789" cy="792464"/>
            </a:xfrm>
            <a:prstGeom prst="rect">
              <a:avLst/>
            </a:prstGeom>
          </p:spPr>
        </p:pic>
        <p:pic>
          <p:nvPicPr>
            <p:cNvPr id="10" name="Immagine 9" descr="Immagine che contiene Carattere, Elementi grafici, schermata, logo&#10;&#10;Descrizione generata automaticamente">
              <a:extLst>
                <a:ext uri="{FF2B5EF4-FFF2-40B4-BE49-F238E27FC236}">
                  <a16:creationId xmlns:a16="http://schemas.microsoft.com/office/drawing/2014/main" id="{8FC49A20-613B-0727-B397-C73EDE21B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6593" y="5943707"/>
              <a:ext cx="1346317" cy="787426"/>
            </a:xfrm>
            <a:prstGeom prst="rect">
              <a:avLst/>
            </a:prstGeom>
          </p:spPr>
        </p:pic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E3CB3CF-2D49-ED98-E466-48BD759DB551}"/>
              </a:ext>
            </a:extLst>
          </p:cNvPr>
          <p:cNvSpPr txBox="1"/>
          <p:nvPr/>
        </p:nvSpPr>
        <p:spPr>
          <a:xfrm>
            <a:off x="533400" y="1536174"/>
            <a:ext cx="1102016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it-IT" sz="4800" dirty="0">
                <a:latin typeface="+mj-lt"/>
              </a:rPr>
            </a:br>
            <a:r>
              <a:rPr lang="it-IT" sz="4800" dirty="0" err="1">
                <a:latin typeface="+mj-lt"/>
              </a:rPr>
              <a:t>Thursday</a:t>
            </a:r>
            <a:r>
              <a:rPr lang="it-IT" sz="4800" dirty="0">
                <a:latin typeface="+mj-lt"/>
              </a:rPr>
              <a:t>, </a:t>
            </a:r>
            <a:r>
              <a:rPr lang="it-IT" sz="4800" dirty="0" err="1">
                <a:latin typeface="+mj-lt"/>
              </a:rPr>
              <a:t>July</a:t>
            </a:r>
            <a:r>
              <a:rPr lang="it-IT" sz="4800" dirty="0">
                <a:latin typeface="+mj-lt"/>
              </a:rPr>
              <a:t> 17 from 5:15 </a:t>
            </a:r>
            <a:r>
              <a:rPr lang="it-IT" sz="4800" dirty="0" err="1">
                <a:latin typeface="+mj-lt"/>
              </a:rPr>
              <a:t>pm</a:t>
            </a:r>
            <a:r>
              <a:rPr lang="it-IT" sz="4800" dirty="0">
                <a:latin typeface="+mj-lt"/>
              </a:rPr>
              <a:t> to 7:00 </a:t>
            </a:r>
            <a:r>
              <a:rPr lang="it-IT" sz="4800" dirty="0" err="1">
                <a:latin typeface="+mj-lt"/>
              </a:rPr>
              <a:t>pm</a:t>
            </a:r>
            <a:br>
              <a:rPr lang="it-IT" sz="4800" dirty="0">
                <a:latin typeface="+mj-lt"/>
              </a:rPr>
            </a:br>
            <a:r>
              <a:rPr lang="it-IT" sz="4800" dirty="0">
                <a:latin typeface="+mj-lt"/>
              </a:rPr>
              <a:t>in caffetteria area</a:t>
            </a:r>
          </a:p>
          <a:p>
            <a:pPr algn="ctr"/>
            <a:endParaRPr lang="it-IT" sz="4800" dirty="0">
              <a:solidFill>
                <a:srgbClr val="56C1DE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it-IT" sz="4800" dirty="0">
                <a:latin typeface="+mj-lt"/>
              </a:rPr>
              <a:t>Scienza per tutti game with cards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E059674-39E1-BB7B-41A3-C7F1E868D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52065"/>
            <a:ext cx="10515600" cy="1325563"/>
          </a:xfrm>
        </p:spPr>
        <p:txBody>
          <a:bodyPr/>
          <a:lstStyle/>
          <a:p>
            <a:r>
              <a:rPr lang="it-IT" dirty="0">
                <a:solidFill>
                  <a:srgbClr val="4B7EBF"/>
                </a:solidFill>
              </a:rPr>
              <a:t>Social event</a:t>
            </a:r>
          </a:p>
        </p:txBody>
      </p:sp>
    </p:spTree>
    <p:extLst>
      <p:ext uri="{BB962C8B-B14F-4D97-AF65-F5344CB8AC3E}">
        <p14:creationId xmlns:p14="http://schemas.microsoft.com/office/powerpoint/2010/main" val="894892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5C3DA-263A-094F-F941-01169FE15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B5EB0EFA-1E13-74F6-D19B-FD1E546804A0}"/>
              </a:ext>
            </a:extLst>
          </p:cNvPr>
          <p:cNvGrpSpPr/>
          <p:nvPr/>
        </p:nvGrpSpPr>
        <p:grpSpPr>
          <a:xfrm>
            <a:off x="9391291" y="612084"/>
            <a:ext cx="2481576" cy="805524"/>
            <a:chOff x="4666593" y="5925609"/>
            <a:chExt cx="2481576" cy="805524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D3544378-E931-5483-0C0A-C92ECAB3D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1380" y="5925609"/>
              <a:ext cx="1166789" cy="792464"/>
            </a:xfrm>
            <a:prstGeom prst="rect">
              <a:avLst/>
            </a:prstGeom>
          </p:spPr>
        </p:pic>
        <p:pic>
          <p:nvPicPr>
            <p:cNvPr id="10" name="Immagine 9" descr="Immagine che contiene Carattere, Elementi grafici, schermata, logo&#10;&#10;Descrizione generata automaticamente">
              <a:extLst>
                <a:ext uri="{FF2B5EF4-FFF2-40B4-BE49-F238E27FC236}">
                  <a16:creationId xmlns:a16="http://schemas.microsoft.com/office/drawing/2014/main" id="{B3581BFF-351C-B418-A517-2E6F74823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6593" y="5943707"/>
              <a:ext cx="1346317" cy="787426"/>
            </a:xfrm>
            <a:prstGeom prst="rect">
              <a:avLst/>
            </a:prstGeom>
          </p:spPr>
        </p:pic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B3452ED-9D55-6843-AF00-E481E451A822}"/>
              </a:ext>
            </a:extLst>
          </p:cNvPr>
          <p:cNvSpPr txBox="1"/>
          <p:nvPr/>
        </p:nvSpPr>
        <p:spPr>
          <a:xfrm>
            <a:off x="533400" y="2218017"/>
            <a:ext cx="110201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Ask</a:t>
            </a: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it-IT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ask</a:t>
            </a: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and </a:t>
            </a:r>
            <a:r>
              <a:rPr kumimoji="0" lang="it-IT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ask</a:t>
            </a:r>
            <a:endParaRPr kumimoji="0" lang="it-IT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3588E9C-1E9B-EE11-56E1-FEB5E636F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52065"/>
            <a:ext cx="10515600" cy="1325563"/>
          </a:xfrm>
        </p:spPr>
        <p:txBody>
          <a:bodyPr/>
          <a:lstStyle/>
          <a:p>
            <a:r>
              <a:rPr lang="it-IT" dirty="0">
                <a:solidFill>
                  <a:srgbClr val="4B7EBF"/>
                </a:solidFill>
              </a:rPr>
              <a:t>A </a:t>
            </a:r>
            <a:r>
              <a:rPr lang="it-IT" dirty="0" err="1">
                <a:solidFill>
                  <a:srgbClr val="4B7EBF"/>
                </a:solidFill>
              </a:rPr>
              <a:t>simple</a:t>
            </a:r>
            <a:r>
              <a:rPr lang="it-IT" dirty="0">
                <a:solidFill>
                  <a:srgbClr val="4B7EBF"/>
                </a:solidFill>
              </a:rPr>
              <a:t> rule</a:t>
            </a:r>
          </a:p>
        </p:txBody>
      </p:sp>
    </p:spTree>
    <p:extLst>
      <p:ext uri="{BB962C8B-B14F-4D97-AF65-F5344CB8AC3E}">
        <p14:creationId xmlns:p14="http://schemas.microsoft.com/office/powerpoint/2010/main" val="2479835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1648D3-5113-17EB-8EB9-9956664F1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25" y="2526109"/>
            <a:ext cx="10257149" cy="1805782"/>
          </a:xfrm>
        </p:spPr>
        <p:txBody>
          <a:bodyPr>
            <a:normAutofit fontScale="90000"/>
          </a:bodyPr>
          <a:lstStyle/>
          <a:p>
            <a:pPr algn="ctr"/>
            <a:br>
              <a:rPr lang="it-IT" dirty="0"/>
            </a:br>
            <a:r>
              <a:rPr lang="it-IT" dirty="0">
                <a:hlinkClick r:id="rId2"/>
              </a:rPr>
              <a:t>andrea.gozzelino@lnl.infn.it</a:t>
            </a:r>
            <a:r>
              <a:rPr lang="it-IT" dirty="0"/>
              <a:t> and </a:t>
            </a:r>
            <a:r>
              <a:rPr lang="it-IT" dirty="0">
                <a:hlinkClick r:id="rId3"/>
              </a:rPr>
              <a:t>silvia.martin@lnl.infn.it</a:t>
            </a:r>
            <a:r>
              <a:rPr lang="it-IT" dirty="0"/>
              <a:t> </a:t>
            </a:r>
            <a:endParaRPr lang="it-IT" b="1" dirty="0">
              <a:highlight>
                <a:srgbClr val="FFFF00"/>
              </a:highlight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6E72D428-EA39-E00D-34FA-CA8BB681FF80}"/>
              </a:ext>
            </a:extLst>
          </p:cNvPr>
          <p:cNvGrpSpPr/>
          <p:nvPr/>
        </p:nvGrpSpPr>
        <p:grpSpPr>
          <a:xfrm>
            <a:off x="9391291" y="612084"/>
            <a:ext cx="2481576" cy="805524"/>
            <a:chOff x="4666593" y="5925609"/>
            <a:chExt cx="2481576" cy="805524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3229D754-DACD-00C6-3BB9-8BF8649BE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1380" y="5925609"/>
              <a:ext cx="1166789" cy="792464"/>
            </a:xfrm>
            <a:prstGeom prst="rect">
              <a:avLst/>
            </a:prstGeom>
          </p:spPr>
        </p:pic>
        <p:pic>
          <p:nvPicPr>
            <p:cNvPr id="7" name="Immagine 6" descr="Immagine che contiene Carattere, Elementi grafici, schermata, logo&#10;&#10;Descrizione generata automaticamente">
              <a:extLst>
                <a:ext uri="{FF2B5EF4-FFF2-40B4-BE49-F238E27FC236}">
                  <a16:creationId xmlns:a16="http://schemas.microsoft.com/office/drawing/2014/main" id="{73EC061D-530F-5789-7AD0-978F6F0FF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6593" y="5943707"/>
              <a:ext cx="1346317" cy="787426"/>
            </a:xfrm>
            <a:prstGeom prst="rect">
              <a:avLst/>
            </a:prstGeom>
          </p:spPr>
        </p:pic>
      </p:grpSp>
      <p:sp>
        <p:nvSpPr>
          <p:cNvPr id="3" name="Titolo 1">
            <a:extLst>
              <a:ext uri="{FF2B5EF4-FFF2-40B4-BE49-F238E27FC236}">
                <a16:creationId xmlns:a16="http://schemas.microsoft.com/office/drawing/2014/main" id="{29C0D794-45C3-0058-2DB6-277CC9288B9E}"/>
              </a:ext>
            </a:extLst>
          </p:cNvPr>
          <p:cNvSpPr txBox="1">
            <a:spLocks/>
          </p:cNvSpPr>
          <p:nvPr/>
        </p:nvSpPr>
        <p:spPr>
          <a:xfrm>
            <a:off x="533400" y="3520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>
                <a:solidFill>
                  <a:srgbClr val="4B7EBF"/>
                </a:solidFill>
              </a:rPr>
              <a:t>Doubts</a:t>
            </a:r>
            <a:r>
              <a:rPr lang="it-IT" dirty="0">
                <a:solidFill>
                  <a:srgbClr val="4B7EBF"/>
                </a:solidFill>
              </a:rPr>
              <a:t>, </a:t>
            </a:r>
            <a:r>
              <a:rPr lang="it-IT" dirty="0" err="1">
                <a:solidFill>
                  <a:srgbClr val="4B7EBF"/>
                </a:solidFill>
              </a:rPr>
              <a:t>communications</a:t>
            </a:r>
            <a:r>
              <a:rPr lang="it-IT" dirty="0">
                <a:solidFill>
                  <a:srgbClr val="4B7EBF"/>
                </a:solidFill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17962429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ae0461b-27c7-44e2-b0e1-3d2ed6511787" xsi:nil="true"/>
    <lcf76f155ced4ddcb4097134ff3c332f xmlns="540144d6-1158-4b24-b350-4c634f4564d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329CD1E28BE2C42B851D05E3CB5256C" ma:contentTypeVersion="14" ma:contentTypeDescription="Creare un nuovo documento." ma:contentTypeScope="" ma:versionID="336199467565ac75d93e66d8549f4fb4">
  <xsd:schema xmlns:xsd="http://www.w3.org/2001/XMLSchema" xmlns:xs="http://www.w3.org/2001/XMLSchema" xmlns:p="http://schemas.microsoft.com/office/2006/metadata/properties" xmlns:ns2="540144d6-1158-4b24-b350-4c634f4564d0" xmlns:ns3="9ae0461b-27c7-44e2-b0e1-3d2ed6511787" targetNamespace="http://schemas.microsoft.com/office/2006/metadata/properties" ma:root="true" ma:fieldsID="d9afbe5ae04442ff81a5c7d1be646b54" ns2:_="" ns3:_="">
    <xsd:import namespace="540144d6-1158-4b24-b350-4c634f4564d0"/>
    <xsd:import namespace="9ae0461b-27c7-44e2-b0e1-3d2ed65117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144d6-1158-4b24-b350-4c634f4564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5655b07b-e106-434b-8e42-295331486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e0461b-27c7-44e2-b0e1-3d2ed651178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12e81ac8-4362-4d32-b5a7-05e4496aa752}" ma:internalName="TaxCatchAll" ma:showField="CatchAllData" ma:web="9ae0461b-27c7-44e2-b0e1-3d2ed65117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145614-E71F-4F7F-9493-005CADD6C6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485816-EA6F-469C-AD1E-94FCE37F5F00}">
  <ds:schemaRefs>
    <ds:schemaRef ds:uri="http://purl.org/dc/terms/"/>
    <ds:schemaRef ds:uri="9ae0461b-27c7-44e2-b0e1-3d2ed6511787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540144d6-1158-4b24-b350-4c634f4564d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C465617-57AB-4646-A647-3564A6C33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0144d6-1158-4b24-b350-4c634f4564d0"/>
    <ds:schemaRef ds:uri="9ae0461b-27c7-44e2-b0e1-3d2ed65117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2851</TotalTime>
  <Words>674</Words>
  <Application>Microsoft Office PowerPoint</Application>
  <PresentationFormat>Widescreen</PresentationFormat>
  <Paragraphs>111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3" baseType="lpstr">
      <vt:lpstr>Aptos</vt:lpstr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Useful info</vt:lpstr>
      <vt:lpstr>Remarks</vt:lpstr>
      <vt:lpstr>Share your experience @LNL</vt:lpstr>
      <vt:lpstr>Group photo</vt:lpstr>
      <vt:lpstr>Social event</vt:lpstr>
      <vt:lpstr>A simple rule</vt:lpstr>
      <vt:lpstr> andrea.gozzelino@lnl.infn.it and silvia.martin@lnl.infn.it </vt:lpstr>
      <vt:lpstr>Safety @LNL</vt:lpstr>
      <vt:lpstr>Safety @LNL</vt:lpstr>
      <vt:lpstr>Safety @LNL</vt:lpstr>
      <vt:lpstr>Safety @LNL</vt:lpstr>
      <vt:lpstr>Presentazione standard di PowerPoint</vt:lpstr>
      <vt:lpstr>About the risk</vt:lpstr>
      <vt:lpstr>Instructions</vt:lpstr>
      <vt:lpstr>Assembly point </vt:lpstr>
      <vt:lpstr>Ice breaking activity</vt:lpstr>
      <vt:lpstr>  1. Wait for the formation of the 4 teams  2. Everybody should write on a post-it 2 statements about themselves. Choose something interesting / fun / unexpected:   «I know by heart all the provinces in the Italian Lombardy region»   «I can bend my tongue in half» </vt:lpstr>
      <vt:lpstr> 1. Share your 2 statements with your team  2. Vote among the team which statement is the most interesting / fun / unexpected </vt:lpstr>
      <vt:lpstr>1. Each team chooses one candidate as a representative for the final game  2. The representative comes to the desk and tell us the chosen statment  3. All teams vote for the best statement</vt:lpstr>
      <vt:lpstr>And now…let’s form the groups!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Thanks to</vt:lpstr>
      <vt:lpstr>Thanks 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di Microsoft Office</dc:creator>
  <cp:lastModifiedBy>Andrea Gozzelino</cp:lastModifiedBy>
  <cp:revision>27</cp:revision>
  <cp:lastPrinted>2023-03-27T07:47:56Z</cp:lastPrinted>
  <dcterms:created xsi:type="dcterms:W3CDTF">2023-03-26T15:32:33Z</dcterms:created>
  <dcterms:modified xsi:type="dcterms:W3CDTF">2025-07-10T07:15:25Z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0x0101001329CD1E28BE2C42B851D05E3CB5256C</vt:lpwstr>
  </property>
</Properties>
</file>