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6" r:id="rId3"/>
    <p:sldId id="277" r:id="rId4"/>
    <p:sldId id="278" r:id="rId5"/>
    <p:sldId id="280" r:id="rId6"/>
    <p:sldId id="27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3631" autoAdjust="0"/>
  </p:normalViewPr>
  <p:slideViewPr>
    <p:cSldViewPr>
      <p:cViewPr varScale="1">
        <p:scale>
          <a:sx n="77" d="100"/>
          <a:sy n="77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7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3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2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8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9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8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3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8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3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4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62365-1AEE-4E81-82E7-6B352B058715}" type="datetimeFigureOut">
              <a:rPr lang="en-US" smtClean="0"/>
              <a:t>2/21/2012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A5B93-AE09-42DB-836D-EE23D39C442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5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625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 txBox="1">
            <a:spLocks/>
          </p:cNvSpPr>
          <p:nvPr/>
        </p:nvSpPr>
        <p:spPr>
          <a:xfrm>
            <a:off x="179512" y="1052736"/>
            <a:ext cx="8424936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KM3Net Deliverables</a:t>
            </a:r>
          </a:p>
          <a:p>
            <a:pPr algn="r"/>
            <a:r>
              <a:rPr lang="en-US" sz="32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&amp;       </a:t>
            </a:r>
          </a:p>
          <a:p>
            <a:pPr algn="r"/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After…</a:t>
            </a:r>
            <a:endParaRPr lang="en-US" sz="36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3" name="Picture 14" descr="KM3NeT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661248"/>
            <a:ext cx="931304" cy="963417"/>
          </a:xfrm>
          <a:prstGeom prst="rect">
            <a:avLst/>
          </a:prstGeom>
          <a:noFill/>
        </p:spPr>
      </p:pic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2818746" y="4509120"/>
            <a:ext cx="5729518" cy="190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/>
            <a:endParaRPr lang="en-US" sz="23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r"/>
            <a:endParaRPr lang="en-US" sz="23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r"/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KM3Net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General Meeting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2012 Catania </a:t>
            </a:r>
          </a:p>
          <a:p>
            <a:pPr algn="r"/>
            <a:endParaRPr lang="en-US" sz="2000" b="1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r"/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Frédéric </a:t>
            </a:r>
            <a:r>
              <a:rPr lang="en-US" sz="1600" b="1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LOUIS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r"/>
            <a:endParaRPr lang="en-US" sz="1600" b="1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22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625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95536" y="692696"/>
            <a:ext cx="842493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Deliverables for PPM DOM &amp; PPM DU</a:t>
            </a:r>
          </a:p>
          <a:p>
            <a:pPr algn="l"/>
            <a:endParaRPr lang="en-US" sz="24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5" name="Picture 14" descr="KM3NeT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20" y="5661248"/>
            <a:ext cx="931304" cy="963417"/>
          </a:xfrm>
          <a:prstGeom prst="rect">
            <a:avLst/>
          </a:prstGeom>
          <a:noFill/>
        </p:spPr>
      </p:pic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899592" y="6433591"/>
            <a:ext cx="8136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KM3Net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General Meeting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2012 Catania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	</a:t>
            </a:r>
            <a:r>
              <a:rPr lang="en-US" sz="12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Frédéric LOUIS </a:t>
            </a:r>
          </a:p>
        </p:txBody>
      </p:sp>
      <p:pic>
        <p:nvPicPr>
          <p:cNvPr id="1026" name="Picture 2" descr="C:\Users\louis\AppData\Local\Microsoft\Windows\Temporary Internet Files\Content.IE5\F7MQOOKL\MP90040161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340768"/>
            <a:ext cx="1296144" cy="194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251520" y="980728"/>
            <a:ext cx="8424936" cy="3744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(a) PPM of an optical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module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(b) PPM of a detection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unit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(c) PPM of the calibration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system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(d) PPM of the data acquisition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system</a:t>
            </a:r>
          </a:p>
          <a:p>
            <a:pPr algn="l"/>
            <a:endParaRPr lang="en-US" sz="20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Reports and documentation</a:t>
            </a:r>
          </a:p>
          <a:p>
            <a:pPr algn="l"/>
            <a:endParaRPr lang="en-US" sz="20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(Technical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description of the PPM of the KM3NeT detection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unit)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</a:t>
            </a:r>
          </a:p>
          <a:p>
            <a:pPr algn="l"/>
            <a:endParaRPr lang="en-US" sz="24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29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8538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67544" y="764704"/>
            <a:ext cx="842493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After the end of KM3Net PP…</a:t>
            </a: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Picture 14" descr="KM3NeT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20" y="5661248"/>
            <a:ext cx="931304" cy="963417"/>
          </a:xfrm>
          <a:prstGeom prst="rect">
            <a:avLst/>
          </a:prstGeom>
          <a:noFill/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899592" y="6433591"/>
            <a:ext cx="8136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KM3Net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General Meeting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2012 Catania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	</a:t>
            </a:r>
            <a:r>
              <a:rPr lang="en-US" sz="12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Frédéric LOUIS 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39552" y="1628800"/>
            <a:ext cx="842493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New collaboration / consortium</a:t>
            </a: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9552" y="2204864"/>
            <a:ext cx="842493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New management structure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39552" y="2564904"/>
            <a:ext cx="8424936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Some 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institutes will go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in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louis\AppData\Local\Microsoft\Windows\Temporary Internet Files\Content.IE5\MA1E9W3K\MC9002317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40768"/>
            <a:ext cx="2063750" cy="236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e 11"/>
          <p:cNvGrpSpPr/>
          <p:nvPr/>
        </p:nvGrpSpPr>
        <p:grpSpPr>
          <a:xfrm>
            <a:off x="3059832" y="4509120"/>
            <a:ext cx="1584176" cy="1304355"/>
            <a:chOff x="3851920" y="4509120"/>
            <a:chExt cx="1801885" cy="1592387"/>
          </a:xfrm>
        </p:grpSpPr>
        <p:pic>
          <p:nvPicPr>
            <p:cNvPr id="11" name="Picture 23" descr="j031016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4509120"/>
              <a:ext cx="1008063" cy="1223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4" descr="j030126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920" y="5013176"/>
              <a:ext cx="1223963" cy="984250"/>
            </a:xfrm>
            <a:prstGeom prst="rect">
              <a:avLst/>
            </a:prstGeom>
            <a:noFill/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4" descr="j030126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4" y="4797152"/>
              <a:ext cx="865781" cy="696218"/>
            </a:xfrm>
            <a:prstGeom prst="rect">
              <a:avLst/>
            </a:prstGeom>
            <a:noFill/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3" descr="j031016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5157192"/>
              <a:ext cx="777743" cy="9443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" name="Flèche droite 15"/>
          <p:cNvSpPr/>
          <p:nvPr/>
        </p:nvSpPr>
        <p:spPr>
          <a:xfrm rot="18825264">
            <a:off x="4542944" y="4160472"/>
            <a:ext cx="971939" cy="334573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9552" y="38627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Some institutes will go out </a:t>
            </a:r>
          </a:p>
        </p:txBody>
      </p:sp>
      <p:grpSp>
        <p:nvGrpSpPr>
          <p:cNvPr id="19" name="Groupe 18"/>
          <p:cNvGrpSpPr/>
          <p:nvPr/>
        </p:nvGrpSpPr>
        <p:grpSpPr>
          <a:xfrm>
            <a:off x="7380312" y="4437112"/>
            <a:ext cx="1512168" cy="1376363"/>
            <a:chOff x="3851920" y="4509120"/>
            <a:chExt cx="1801885" cy="1592387"/>
          </a:xfrm>
        </p:grpSpPr>
        <p:pic>
          <p:nvPicPr>
            <p:cNvPr id="20" name="Picture 23" descr="j031016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4509120"/>
              <a:ext cx="1008063" cy="1223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4" descr="j030126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920" y="5013176"/>
              <a:ext cx="1223963" cy="984250"/>
            </a:xfrm>
            <a:prstGeom prst="rect">
              <a:avLst/>
            </a:prstGeom>
            <a:noFill/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4" descr="j030126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4" y="4797152"/>
              <a:ext cx="865781" cy="696218"/>
            </a:xfrm>
            <a:prstGeom prst="rect">
              <a:avLst/>
            </a:prstGeom>
            <a:noFill/>
            <a:ln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23" descr="j031016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5157192"/>
              <a:ext cx="777743" cy="9443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4" name="Flèche droite 23"/>
          <p:cNvSpPr/>
          <p:nvPr/>
        </p:nvSpPr>
        <p:spPr>
          <a:xfrm rot="2394282">
            <a:off x="6726379" y="4205853"/>
            <a:ext cx="971939" cy="334573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6" grpId="0" animBg="1"/>
      <p:bldP spid="17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7384"/>
            <a:ext cx="9144000" cy="688538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67544" y="476672"/>
            <a:ext cx="842493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After the end of KM3Net PP …</a:t>
            </a:r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Picture 14" descr="KM3NeT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20" y="5661248"/>
            <a:ext cx="931304" cy="963417"/>
          </a:xfrm>
          <a:prstGeom prst="rect">
            <a:avLst/>
          </a:prstGeom>
          <a:noFill/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899592" y="6433591"/>
            <a:ext cx="8136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KM3Net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General Meeting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2012 Catania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	</a:t>
            </a:r>
            <a:r>
              <a:rPr lang="en-US" sz="12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Frédéric LOUIS 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23528" y="1412776"/>
            <a:ext cx="8424936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More teams must take in charge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:</a:t>
            </a:r>
          </a:p>
          <a:p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CLB Hardware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,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 FPGA firmware (Clock distribution),  Global Software  and  On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shore  developments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 </a:t>
            </a:r>
            <a:endParaRPr lang="en-US" sz="1800" dirty="0" smtClean="0">
              <a:solidFill>
                <a:schemeClr val="bg2">
                  <a:lumMod val="75000"/>
                </a:schemeClr>
              </a:solidFill>
              <a:latin typeface="Arial Black" pitchFamily="34" charset="0"/>
            </a:endParaRPr>
          </a:p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to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pursue the story</a:t>
            </a:r>
          </a:p>
          <a:p>
            <a:endParaRPr lang="en-US" sz="18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395536" y="3284984"/>
            <a:ext cx="8424936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Unfortunately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,</a:t>
            </a:r>
          </a:p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the time goes on quickly and to be efficiency, </a:t>
            </a:r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the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new structure must be defined as soon as possible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so that the acquired knowledge could be transmitted</a:t>
            </a:r>
          </a:p>
          <a:p>
            <a:endParaRPr lang="en-US" sz="1800" dirty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2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36512" y="-27384"/>
            <a:ext cx="9180512" cy="688538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395536" y="476672"/>
            <a:ext cx="842493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After the end of KM3Net PP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… a new beginning </a:t>
            </a:r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algn="l"/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" name="Picture 14" descr="KM3NeT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20" y="5661248"/>
            <a:ext cx="931304" cy="963417"/>
          </a:xfrm>
          <a:prstGeom prst="rect">
            <a:avLst/>
          </a:prstGeom>
          <a:noFill/>
        </p:spPr>
      </p:pic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899592" y="6433591"/>
            <a:ext cx="8136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KM3Net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General Meeting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2012 Catania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	</a:t>
            </a:r>
            <a:r>
              <a:rPr lang="en-US" sz="12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Frédéric LOUIS </a:t>
            </a: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395536" y="3789040"/>
            <a:ext cx="8424936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The involved teams are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really </a:t>
            </a:r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available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to help with their possibilities</a:t>
            </a:r>
            <a:endParaRPr lang="en-US" sz="2400" dirty="0" smtClean="0">
              <a:solidFill>
                <a:schemeClr val="bg2">
                  <a:lumMod val="75000"/>
                </a:schemeClr>
              </a:solidFill>
              <a:latin typeface="Arial Black" pitchFamily="34" charset="0"/>
            </a:endParaRPr>
          </a:p>
          <a:p>
            <a:endParaRPr lang="en-US" sz="2400" dirty="0">
              <a:solidFill>
                <a:schemeClr val="bg2">
                  <a:lumMod val="75000"/>
                </a:schemeClr>
              </a:solidFill>
              <a:latin typeface="Arial Black" pitchFamily="34" charset="0"/>
            </a:endParaRPr>
          </a:p>
          <a:p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467544" y="1268760"/>
            <a:ext cx="8424936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All interested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Labs / Institutes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are welcomed </a:t>
            </a:r>
            <a:endParaRPr lang="en-US" sz="18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467544" y="1656184"/>
            <a:ext cx="8424936" cy="2060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In2P3 – Clermont F 		CLB Hardware &amp; Firmware</a:t>
            </a:r>
          </a:p>
          <a:p>
            <a:pPr algn="l"/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INFN / </a:t>
            </a:r>
            <a:r>
              <a:rPr lang="en-US" sz="1800" dirty="0" err="1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Uni</a:t>
            </a:r>
            <a:r>
              <a:rPr lang="en-US" sz="1800" dirty="0" err="1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v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Bologna		Read out Software</a:t>
            </a:r>
          </a:p>
          <a:p>
            <a:pPr algn="l"/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Valencia 			CLB production</a:t>
            </a:r>
          </a:p>
          <a:p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have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already taken </a:t>
            </a:r>
            <a:r>
              <a:rPr lang="en-US" sz="1800" dirty="0" smtClean="0">
                <a:solidFill>
                  <a:schemeClr val="bg2">
                    <a:lumMod val="75000"/>
                  </a:schemeClr>
                </a:solidFill>
                <a:latin typeface="Arial Black" pitchFamily="34" charset="0"/>
              </a:rPr>
              <a:t>contacts</a:t>
            </a:r>
            <a:endParaRPr lang="en-US" sz="1800" dirty="0" smtClean="0">
              <a:solidFill>
                <a:schemeClr val="bg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7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625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39552" y="1196752"/>
            <a:ext cx="8424936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Thank you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Picture 14" descr="KM3NeT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20" y="5661248"/>
            <a:ext cx="931304" cy="963417"/>
          </a:xfrm>
          <a:prstGeom prst="rect">
            <a:avLst/>
          </a:prstGeom>
          <a:noFill/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899592" y="6433591"/>
            <a:ext cx="8136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fr-FR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KM3Net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General Meeting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2012 Catania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		</a:t>
            </a:r>
            <a:r>
              <a:rPr lang="en-US" sz="12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Frédéric LOUIS </a:t>
            </a:r>
          </a:p>
        </p:txBody>
      </p:sp>
    </p:spTree>
    <p:extLst>
      <p:ext uri="{BB962C8B-B14F-4D97-AF65-F5344CB8AC3E}">
        <p14:creationId xmlns:p14="http://schemas.microsoft.com/office/powerpoint/2010/main" val="209736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215</Words>
  <Application>Microsoft Office PowerPoint</Application>
  <PresentationFormat>Affichage à l'écran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louis</dc:creator>
  <cp:lastModifiedBy>louis</cp:lastModifiedBy>
  <cp:revision>48</cp:revision>
  <dcterms:created xsi:type="dcterms:W3CDTF">2012-02-15T14:26:51Z</dcterms:created>
  <dcterms:modified xsi:type="dcterms:W3CDTF">2012-02-21T11:41:55Z</dcterms:modified>
</cp:coreProperties>
</file>