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66" autoAdjust="0"/>
    <p:restoredTop sz="94660"/>
  </p:normalViewPr>
  <p:slideViewPr>
    <p:cSldViewPr snapToGrid="0">
      <p:cViewPr varScale="1">
        <p:scale>
          <a:sx n="66" d="100"/>
          <a:sy n="66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MARESCA" userId="cd5de2f9-ea3a-438f-a187-316e0b84a2ff" providerId="ADAL" clId="{3EB3D4AD-72EF-4184-B987-7F9972E3D9A2}"/>
    <pc:docChg chg="custSel delSld modSld">
      <pc:chgData name="LUCA MARESCA" userId="cd5de2f9-ea3a-438f-a187-316e0b84a2ff" providerId="ADAL" clId="{3EB3D4AD-72EF-4184-B987-7F9972E3D9A2}" dt="2025-02-19T15:11:23.211" v="2" actId="47"/>
      <pc:docMkLst>
        <pc:docMk/>
      </pc:docMkLst>
      <pc:sldChg chg="del">
        <pc:chgData name="LUCA MARESCA" userId="cd5de2f9-ea3a-438f-a187-316e0b84a2ff" providerId="ADAL" clId="{3EB3D4AD-72EF-4184-B987-7F9972E3D9A2}" dt="2025-02-19T15:11:12.394" v="0" actId="47"/>
        <pc:sldMkLst>
          <pc:docMk/>
          <pc:sldMk cId="3120909768" sldId="257"/>
        </pc:sldMkLst>
      </pc:sldChg>
      <pc:sldChg chg="delSp mod">
        <pc:chgData name="LUCA MARESCA" userId="cd5de2f9-ea3a-438f-a187-316e0b84a2ff" providerId="ADAL" clId="{3EB3D4AD-72EF-4184-B987-7F9972E3D9A2}" dt="2025-02-19T15:11:19.507" v="1" actId="478"/>
        <pc:sldMkLst>
          <pc:docMk/>
          <pc:sldMk cId="1455507552" sldId="258"/>
        </pc:sldMkLst>
        <pc:spChg chg="del">
          <ac:chgData name="LUCA MARESCA" userId="cd5de2f9-ea3a-438f-a187-316e0b84a2ff" providerId="ADAL" clId="{3EB3D4AD-72EF-4184-B987-7F9972E3D9A2}" dt="2025-02-19T15:11:19.507" v="1" actId="478"/>
          <ac:spMkLst>
            <pc:docMk/>
            <pc:sldMk cId="1455507552" sldId="258"/>
            <ac:spMk id="6" creationId="{FB04619A-D34D-4656-9866-F20A8B7FCB4A}"/>
          </ac:spMkLst>
        </pc:spChg>
      </pc:sldChg>
      <pc:sldChg chg="del">
        <pc:chgData name="LUCA MARESCA" userId="cd5de2f9-ea3a-438f-a187-316e0b84a2ff" providerId="ADAL" clId="{3EB3D4AD-72EF-4184-B987-7F9972E3D9A2}" dt="2025-02-19T15:11:23.211" v="2" actId="47"/>
        <pc:sldMkLst>
          <pc:docMk/>
          <pc:sldMk cId="3616785970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2C2CFB-EE99-4104-864C-3B0FCD649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6FBC0E-5D2E-4C1C-B8B6-4EB89747E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DE0063-AEC8-442C-9F83-3A48BF6E1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D903C8-A16D-4FF4-A86B-03CA557B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DDD08D-5829-41B9-AF58-FCA4E3031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292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C42498-B524-4865-8F4D-EDE69D7A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338AA2-71FD-4CD3-8A59-7561274F0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518215-EEEF-43E3-9987-93077F9C2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DBBECD-3C4F-4673-B097-F21EB5A5D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8AB4C2-C29D-406C-B57C-BCA4EA8E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61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E7F97EB-6184-4C4F-BCF9-19504B728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5E38252-92E8-45C4-BAE5-0DE1DAE11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E89B6F-9704-4419-9C13-71E360F90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255C99-F615-4E6E-8A90-2580E29D6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5F0AC1-D08D-4ED9-ACDE-7AF07D34D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85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246159-7783-4899-8726-B49A0AF5E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E40828-C3A5-4C9F-BE09-CF764F5B2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A0E4C1-AD3E-4AC9-8ADD-0F3B21422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AF6595-FCF9-4DFC-8D35-2082415BD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9B0E65-4C16-49D2-B22A-74C909B24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58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665466-06D8-4A18-9578-A67414578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145D0F-D436-4A18-9CA8-755902CFF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4F9949-3150-4E0F-9284-E1011F2F5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566F41-55FE-4086-A0F3-68AFAA8A5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F9E649-AEEE-44EC-BB7B-43A1FC4EA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98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3B75EC-AF79-4FBF-87A8-8547F5B6C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139D4B-0C5B-4FBC-8369-B27260D50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F5729AA-14C9-4F56-A92B-F57A6C689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673445C-E021-428B-A0C0-DA07D7C82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C2B285-CB79-448E-9E93-4F48BF36D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E4F301-F64C-49BF-82D4-D2A3A5C2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52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A74762-FDF2-42A6-8C1A-7634D164A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1C8653-6EF2-4E37-8397-62DA88091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0FEA2F9-9D9C-45D4-96A2-6E1CBFF39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4B9D5C9-4320-4DA0-8996-D7B53DA16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18D6E16-A2A1-4EA6-A137-DEC5DEACF3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C43BA6-1027-436E-AE4E-6F4638E2B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D0576CD-76DA-43FD-8753-DF970432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DCD5D7-11A3-480F-B07E-661012227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31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421058-8B79-4A15-81B1-AB96F3C2A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A49FBB4-41DC-4C87-9F49-BD3AC1D3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F4A339E-894E-418A-B7A8-D92561EEA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8277C4-631D-4274-9A66-C99F1523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82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F8A69E4-9814-430F-A8C4-A2D2C6DEB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6ADBEBD-A9DB-427D-B3C9-298B702DC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CE10B71-5FDE-4E73-B161-AC4993AE8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98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85E72F-FC93-4202-A56B-979D5AA5F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2EE0AB-42F0-4503-9287-0D14F7B8C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E148EB4-2BF8-459A-A0A0-52781617F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4ABD0A-9C82-4561-9966-03B733157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8696625-A898-4820-AF89-242A354F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F35FA7-2FBC-4D6E-A3A5-C703CDC8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62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32CB7C-169C-42CD-AA5F-92E9C923C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9082A40-EC88-4E0C-B147-18CCC0D227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73B5085-A306-447F-8B55-02BF9B00C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9CC742-152B-46B4-91C9-605E8206F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D4B3561-B98C-4A47-83EC-E646775A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229B1C-C7FB-4E58-BC81-F4C298EE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28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AB6DE84-2FF2-49AE-A171-5903F123C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95691A-B7AF-4442-AC60-19CA2716B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8D76E1-6775-49D8-A01B-FE84ED255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980A2-D842-4787-B969-CFAAF5A3126E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189172-9A6F-44C5-A1C3-94B079481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335422-B822-4BDA-8851-729884677D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72B2-B7E0-4730-BDE0-491F4D113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659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E4157431-DA42-46FF-B089-050B343F5A6F}"/>
              </a:ext>
            </a:extLst>
          </p:cNvPr>
          <p:cNvSpPr txBox="1">
            <a:spLocks/>
          </p:cNvSpPr>
          <p:nvPr/>
        </p:nvSpPr>
        <p:spPr>
          <a:xfrm>
            <a:off x="414866" y="153460"/>
            <a:ext cx="10515600" cy="667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/>
              <a:t>LF11 – </a:t>
            </a:r>
            <a:r>
              <a:rPr lang="it-IT" sz="3200" b="1" dirty="0" err="1"/>
              <a:t>example</a:t>
            </a:r>
            <a:r>
              <a:rPr lang="it-IT" sz="3200" b="1" dirty="0"/>
              <a:t> SPAD p+/nwell33 – IV </a:t>
            </a:r>
            <a:r>
              <a:rPr lang="it-IT" sz="3200" b="1" dirty="0" err="1"/>
              <a:t>simulation</a:t>
            </a:r>
            <a:endParaRPr lang="it-IT" sz="3200" b="1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34B24A7-4C96-49D9-B39C-7A9FB3422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739" y="2462479"/>
            <a:ext cx="9206331" cy="385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0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A5782186-F13D-4092-AD50-C842E724C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268" y="2507402"/>
            <a:ext cx="8555331" cy="221830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0C29EA9-91A7-438C-BAC7-C258CFC4B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6" y="153460"/>
            <a:ext cx="10515600" cy="667808"/>
          </a:xfrm>
        </p:spPr>
        <p:txBody>
          <a:bodyPr>
            <a:normAutofit/>
          </a:bodyPr>
          <a:lstStyle/>
          <a:p>
            <a:r>
              <a:rPr lang="it-IT" sz="3200" b="1" dirty="0"/>
              <a:t>LF11 – </a:t>
            </a:r>
            <a:r>
              <a:rPr lang="it-IT" sz="3200" b="1" dirty="0" err="1"/>
              <a:t>example</a:t>
            </a:r>
            <a:r>
              <a:rPr lang="it-IT" sz="3200" b="1" dirty="0"/>
              <a:t> SPAD p+/nwell33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D09A66A-FF99-4C87-B7F7-F3E878857A53}"/>
              </a:ext>
            </a:extLst>
          </p:cNvPr>
          <p:cNvSpPr txBox="1"/>
          <p:nvPr/>
        </p:nvSpPr>
        <p:spPr>
          <a:xfrm>
            <a:off x="4149057" y="3989341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sub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A6BA626-B054-4F53-A4AB-BC3EB8246BB5}"/>
              </a:ext>
            </a:extLst>
          </p:cNvPr>
          <p:cNvSpPr txBox="1"/>
          <p:nvPr/>
        </p:nvSpPr>
        <p:spPr>
          <a:xfrm>
            <a:off x="3841408" y="3165733"/>
            <a:ext cx="884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Deep </a:t>
            </a:r>
            <a:r>
              <a:rPr lang="it-IT" sz="1200" dirty="0" err="1"/>
              <a:t>nwell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81A5FA6-FBB8-45EA-8844-C93B05574E8B}"/>
              </a:ext>
            </a:extLst>
          </p:cNvPr>
          <p:cNvSpPr txBox="1"/>
          <p:nvPr/>
        </p:nvSpPr>
        <p:spPr>
          <a:xfrm>
            <a:off x="5304488" y="2790336"/>
            <a:ext cx="736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nwell3.3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6D857B6-F88E-4DC8-A4E2-E1D411EB79C5}"/>
              </a:ext>
            </a:extLst>
          </p:cNvPr>
          <p:cNvSpPr txBox="1"/>
          <p:nvPr/>
        </p:nvSpPr>
        <p:spPr>
          <a:xfrm>
            <a:off x="4554937" y="248680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p+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205C42D-2641-469B-A313-163C1635386C}"/>
              </a:ext>
            </a:extLst>
          </p:cNvPr>
          <p:cNvSpPr txBox="1"/>
          <p:nvPr/>
        </p:nvSpPr>
        <p:spPr>
          <a:xfrm>
            <a:off x="9277525" y="251333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n+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A9BC9EC-0B44-4671-B561-381D3FED9738}"/>
              </a:ext>
            </a:extLst>
          </p:cNvPr>
          <p:cNvSpPr txBox="1"/>
          <p:nvPr/>
        </p:nvSpPr>
        <p:spPr>
          <a:xfrm>
            <a:off x="9080227" y="2790336"/>
            <a:ext cx="736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Nwell1.2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59C5E84-11B1-403F-B1F5-22C8DEFD0717}"/>
              </a:ext>
            </a:extLst>
          </p:cNvPr>
          <p:cNvSpPr txBox="1"/>
          <p:nvPr/>
        </p:nvSpPr>
        <p:spPr>
          <a:xfrm>
            <a:off x="1853045" y="4725707"/>
            <a:ext cx="11651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3 </a:t>
            </a:r>
            <a:r>
              <a:rPr lang="it-IT" sz="1400" dirty="0" err="1"/>
              <a:t>contacts</a:t>
            </a:r>
            <a:r>
              <a:rPr lang="it-IT" sz="1400" dirty="0"/>
              <a:t>:</a:t>
            </a:r>
          </a:p>
          <a:p>
            <a:pPr marL="285750" indent="-285750">
              <a:buFontTx/>
              <a:buChar char="-"/>
            </a:pPr>
            <a:r>
              <a:rPr lang="it-IT" sz="1400" dirty="0"/>
              <a:t>p+</a:t>
            </a:r>
          </a:p>
          <a:p>
            <a:pPr marL="285750" indent="-285750">
              <a:buFontTx/>
              <a:buChar char="-"/>
            </a:pPr>
            <a:r>
              <a:rPr lang="it-IT" sz="1400" dirty="0" err="1"/>
              <a:t>nwell</a:t>
            </a:r>
            <a:endParaRPr lang="it-IT" sz="1400" dirty="0"/>
          </a:p>
          <a:p>
            <a:pPr marL="285750" indent="-285750">
              <a:buFontTx/>
              <a:buChar char="-"/>
            </a:pPr>
            <a:r>
              <a:rPr lang="it-IT" sz="1400" dirty="0" err="1"/>
              <a:t>Substrate</a:t>
            </a:r>
            <a:endParaRPr lang="it-IT" sz="1400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BD5CC44-AD6D-4ECE-8A5C-C8C3972F4D26}"/>
              </a:ext>
            </a:extLst>
          </p:cNvPr>
          <p:cNvSpPr txBox="1"/>
          <p:nvPr/>
        </p:nvSpPr>
        <p:spPr>
          <a:xfrm>
            <a:off x="7269126" y="1236902"/>
            <a:ext cx="347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err="1"/>
              <a:t>Profiles</a:t>
            </a:r>
            <a:r>
              <a:rPr lang="it-IT" sz="1200" dirty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/>
              <a:t>Nwell1.2, nwell3.3, deep </a:t>
            </a:r>
            <a:r>
              <a:rPr lang="it-IT" sz="1200" dirty="0" err="1"/>
              <a:t>nwell</a:t>
            </a:r>
            <a:r>
              <a:rPr lang="it-IT" sz="1200" dirty="0"/>
              <a:t> from </a:t>
            </a:r>
            <a:r>
              <a:rPr lang="it-IT" sz="1200" dirty="0" err="1"/>
              <a:t>LFoundry</a:t>
            </a:r>
            <a:r>
              <a:rPr lang="it-IT" sz="1200" dirty="0"/>
              <a:t> info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 err="1"/>
              <a:t>Substrate</a:t>
            </a:r>
            <a:r>
              <a:rPr lang="it-IT" sz="1200" dirty="0"/>
              <a:t>, p+, n+ </a:t>
            </a:r>
            <a:r>
              <a:rPr lang="it-IT" sz="1200" dirty="0" err="1"/>
              <a:t>analytical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12962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1F3455-778C-4C55-AB47-37A8714FA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/>
          </a:bodyPr>
          <a:lstStyle/>
          <a:p>
            <a:r>
              <a:rPr lang="it-IT" sz="2800" b="1" dirty="0"/>
              <a:t>LF11 – </a:t>
            </a:r>
            <a:r>
              <a:rPr lang="it-IT" sz="2800" b="1" dirty="0" err="1"/>
              <a:t>example</a:t>
            </a:r>
            <a:r>
              <a:rPr lang="it-IT" sz="2800" b="1" dirty="0"/>
              <a:t> SPAD p+/nwell33 – Electric field @ 20V</a:t>
            </a:r>
            <a:endParaRPr lang="it-IT" sz="28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13DBCC3-8416-41FC-9A93-9C64C915D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043835"/>
            <a:ext cx="10185400" cy="544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0019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63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LF11 – example SPAD p+/nwell33</vt:lpstr>
      <vt:lpstr>LF11 – example SPAD p+/nwell33 – Electric field @ 20V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LF11 – example SPAD p+/nwell33</dc:title>
  <dc:creator>Lucio Pancheri</dc:creator>
  <cp:lastModifiedBy>LUCA MARESCA</cp:lastModifiedBy>
  <cp:revision>9</cp:revision>
  <dcterms:created xsi:type="dcterms:W3CDTF">2025-02-13T12:11:53Z</dcterms:created>
  <dcterms:modified xsi:type="dcterms:W3CDTF">2025-02-19T15:11:30Z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2025-02-19T15:09:28Z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612bccd0-bfda-44e2-8e51-4f3575f02d85</vt:lpwstr>
  </property>
  <property fmtid="{D5CDD505-2E9C-101B-9397-08002B2CF9AE}" pid="8" name="MSIP_Label_2ad0b24d-6422-44b0-b3de-abb3a9e8c81a_ContentBits">
    <vt:lpwstr>0</vt:lpwstr>
  </property>
  <property fmtid="{D5CDD505-2E9C-101B-9397-08002B2CF9AE}" pid="9" name="MSIP_Label_2ad0b24d-6422-44b0-b3de-abb3a9e8c81a_Tag">
    <vt:lpwstr>10, 3, 0, 1</vt:lpwstr>
  </property>
</Properties>
</file>