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5"/>
  </p:normalViewPr>
  <p:slideViewPr>
    <p:cSldViewPr snapToGrid="0">
      <p:cViewPr>
        <p:scale>
          <a:sx n="112" d="100"/>
          <a:sy n="112" d="100"/>
        </p:scale>
        <p:origin x="72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DB03F-49C0-ED66-695A-520E5E412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4844FA-09E9-0908-ED15-5C2CF1C96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5105E5-DBC8-F773-6D9D-6EED411A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F32761-2214-7D60-4384-79366E74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0EEFC3-0C5F-7FED-A1D9-B266B232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93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74C71-D594-2358-1A0A-65CA8D54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C39F9F-FB02-17C2-5F9B-2082954E5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9725A5-9E83-3B06-FBF1-1AD71464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38B834-13A6-EEC2-A562-E92D3A67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B5E8FF-A0DA-615B-7FA4-0E9EDE2F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1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BE9C892-1091-B49F-190D-4D4E65A53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323BE1-C7E5-F5B7-117D-97BDE034F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03FF48-EF1B-61F4-0C3B-5F4E0970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6BD2D2-E6B1-7468-5732-047A16A6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3748E9-2C1D-18BF-FB83-0839E73CE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1DECCE-524A-2757-B031-0464EBB0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A3AC12-A9F6-08EC-DD5C-C784D6CE3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14096F-B4D4-A25D-E89D-7E3A01DE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6AB017-F978-82AD-D0C9-516FC4187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180D0B-6BEF-CAF1-72D8-D08C1EE66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2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8FC45E-2056-359C-7B95-8337C67D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C79007-3736-D81D-079B-E834680FC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49AD13-002B-04C1-140D-DE01C2730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E292A2-BAB7-DECD-4E59-04971DD0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440834-8E63-ADC1-A64A-06195243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8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CE261-D2CB-7235-3CC2-9E6667B5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757629-EB09-2459-D3D5-0E7860478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192F038-E59B-34B0-7B22-14B8B1405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3AA177-91AE-D9E2-659F-A71B08DDE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D8DD0-4C89-FE95-BC10-FA7593C7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2CD7C4-1D2A-3933-A2CB-275E5114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64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7D9AB8-136C-2207-151E-B8642936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8900F5-4E58-DF39-A0B6-E5C08CDFE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D49B75C-92BF-933B-833D-2F23696A0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EE7088-ACBB-B00C-87D1-F8DF8B0CF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200B51A-CF95-84BF-D544-5918AF35D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5F76EF0-FF24-212F-A399-49C3B703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CC3E41D-11FD-2FF6-873F-F485704F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2131737-6D7F-A92E-0A26-B05E7644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79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E9899E-BEC0-2055-C539-277F696C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23B2BB-71A7-1483-F153-26D6C62C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B87D8A-FB10-6C7C-2D31-09E9C3C8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FD22466-778C-3447-5DC0-7F70B9D9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1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845091-852E-BB9C-4798-92A7F527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A763548-046D-2C1E-B95E-4EED4C60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B82ED6-D8B7-B39C-389B-F9042B56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259C0B-54C9-A9F3-2589-9C6A6C09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4F99D6-CFDE-3C48-A67F-07FBADFF3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2ABB7E-B646-FA99-478A-595FA3376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D51FA2-2EE1-E45B-E6D4-EE8856FE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C91675-D50D-55E3-BA88-43B42566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221E3B-7366-0FB2-A0B8-4F484E0B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35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E0A57-6938-1062-BC28-10139FCE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49A854-DF5F-506A-7442-6BE50292F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6894B9-6B2D-7CA0-485F-37D904374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BAD6E0-81B5-1CB6-625F-A46F09FD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3B1DD5-3A25-1BEE-DFE4-D883A816F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1557D9-C595-2316-DC66-E3104281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5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ABCBA2B-AE62-121D-DA51-44C51082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F87BEF-7CE6-5EF3-3BB5-8DDD0FF8E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D69EF9-5433-1C02-B273-F1C7CAE24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6A9F7-0627-DF42-A745-3A9AC8F32945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F7DE35-0469-190E-6F8C-57EC262E2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E9950F-89FF-6DD1-6825-7842964D5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805309-9AA6-EE40-98DF-D463D172A7D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48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727C57-D868-9A9B-091E-AE191C16B2BD}"/>
              </a:ext>
            </a:extLst>
          </p:cNvPr>
          <p:cNvSpPr txBox="1"/>
          <p:nvPr/>
        </p:nvSpPr>
        <p:spPr>
          <a:xfrm>
            <a:off x="842010" y="335845"/>
            <a:ext cx="107022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Acoustic Positioning KM3NeT:</a:t>
            </a:r>
          </a:p>
          <a:p>
            <a:endParaRPr lang="en-GB" dirty="0"/>
          </a:p>
          <a:p>
            <a:r>
              <a:rPr lang="en-GB" dirty="0"/>
              <a:t>	Monitoring tool online:</a:t>
            </a:r>
          </a:p>
          <a:p>
            <a:r>
              <a:rPr lang="en-GB" dirty="0"/>
              <a:t>			Change </a:t>
            </a:r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filename (</a:t>
            </a:r>
            <a:r>
              <a:rPr lang="en-GB" dirty="0" err="1"/>
              <a:t>Didac</a:t>
            </a:r>
            <a:r>
              <a:rPr lang="en-GB" dirty="0"/>
              <a:t> &amp; Letizia)</a:t>
            </a:r>
          </a:p>
          <a:p>
            <a:r>
              <a:rPr lang="en-GB" dirty="0"/>
              <a:t>			Alert signalling and procedure Chain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	ADF Normalised: Not yet in place.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	ARCA03: Salvo, Carlos, </a:t>
            </a:r>
            <a:r>
              <a:rPr lang="en-GB" dirty="0" err="1"/>
              <a:t>Didac</a:t>
            </a:r>
            <a:r>
              <a:rPr lang="en-GB" dirty="0"/>
              <a:t>, Letizia – Positions ready 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ARCA28-30: Salvo, Carlos, </a:t>
            </a:r>
            <a:r>
              <a:rPr lang="en-GB" dirty="0" err="1">
                <a:solidFill>
                  <a:srgbClr val="FF0000"/>
                </a:solidFill>
              </a:rPr>
              <a:t>Didac</a:t>
            </a:r>
            <a:r>
              <a:rPr lang="en-GB" dirty="0">
                <a:solidFill>
                  <a:srgbClr val="FF0000"/>
                </a:solidFill>
              </a:rPr>
              <a:t>, Letizia – Strategy (Runs for LBL and runs for DOMs)</a:t>
            </a:r>
            <a:endParaRPr lang="en-GB" dirty="0"/>
          </a:p>
          <a:p>
            <a:r>
              <a:rPr lang="en-GB" dirty="0"/>
              <a:t>	</a:t>
            </a:r>
          </a:p>
          <a:p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Test of Beacons / </a:t>
            </a:r>
            <a:r>
              <a:rPr lang="en-GB" dirty="0" err="1">
                <a:solidFill>
                  <a:srgbClr val="FF0000"/>
                </a:solidFill>
              </a:rPr>
              <a:t>Hydros</a:t>
            </a:r>
            <a:r>
              <a:rPr lang="en-GB" dirty="0">
                <a:solidFill>
                  <a:srgbClr val="FF0000"/>
                </a:solidFill>
              </a:rPr>
              <a:t> Caserta: 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rgbClr val="FF0000"/>
                </a:solidFill>
              </a:rPr>
              <a:t>Carlos + </a:t>
            </a:r>
            <a:r>
              <a:rPr lang="en-GB" dirty="0" err="1">
                <a:solidFill>
                  <a:srgbClr val="FF0000"/>
                </a:solidFill>
              </a:rPr>
              <a:t>Didac</a:t>
            </a:r>
            <a:r>
              <a:rPr lang="en-GB" dirty="0">
                <a:solidFill>
                  <a:srgbClr val="FF0000"/>
                </a:solidFill>
              </a:rPr>
              <a:t> (define waveforms, DUs – Carlos, JBs)</a:t>
            </a:r>
          </a:p>
          <a:p>
            <a:endParaRPr lang="en-GB" dirty="0"/>
          </a:p>
          <a:p>
            <a:r>
              <a:rPr lang="en-GB" dirty="0"/>
              <a:t>	Tripods Integration: Giorgio, </a:t>
            </a:r>
            <a:r>
              <a:rPr lang="en-GB" dirty="0" err="1"/>
              <a:t>Didac</a:t>
            </a:r>
            <a:r>
              <a:rPr lang="en-GB" dirty="0"/>
              <a:t>, Carlos, Salvo</a:t>
            </a:r>
          </a:p>
          <a:p>
            <a:endParaRPr lang="en-GB" dirty="0"/>
          </a:p>
          <a:p>
            <a:r>
              <a:rPr lang="en-GB" dirty="0"/>
              <a:t>	AIS at </a:t>
            </a:r>
            <a:r>
              <a:rPr lang="en-GB" dirty="0" err="1"/>
              <a:t>portopalo</a:t>
            </a:r>
            <a:r>
              <a:rPr lang="en-GB" dirty="0"/>
              <a:t> (6 March) [</a:t>
            </a:r>
            <a:r>
              <a:rPr lang="en-GB" dirty="0">
                <a:solidFill>
                  <a:srgbClr val="FF0000"/>
                </a:solidFill>
              </a:rPr>
              <a:t>Danilo Bonanno]</a:t>
            </a:r>
          </a:p>
          <a:p>
            <a:endParaRPr lang="en-GB" dirty="0"/>
          </a:p>
          <a:p>
            <a:r>
              <a:rPr lang="en-GB" dirty="0"/>
              <a:t>		Laptop + AIS Receiver + Antenna + </a:t>
            </a:r>
            <a:r>
              <a:rPr lang="en-GB" dirty="0" err="1"/>
              <a:t>Zyxel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AIS data in KM3NeT monitoring --&gt; </a:t>
            </a:r>
            <a:r>
              <a:rPr lang="en-GB" dirty="0" err="1">
                <a:solidFill>
                  <a:srgbClr val="FF0000"/>
                </a:solidFill>
                <a:highlight>
                  <a:srgbClr val="FFFF00"/>
                </a:highlight>
              </a:rPr>
              <a:t>Emidio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 and Bonanno, Paolo 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50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A9521-5B43-80D9-F88A-B486A8209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2E1168-FC7E-8B85-84AC-075FDA0035E4}"/>
              </a:ext>
            </a:extLst>
          </p:cNvPr>
          <p:cNvSpPr txBox="1"/>
          <p:nvPr/>
        </p:nvSpPr>
        <p:spPr>
          <a:xfrm>
            <a:off x="853440" y="658368"/>
            <a:ext cx="93512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ITINERIS:</a:t>
            </a:r>
          </a:p>
          <a:p>
            <a:endParaRPr lang="en-GB" dirty="0"/>
          </a:p>
          <a:p>
            <a:r>
              <a:rPr lang="en-GB" dirty="0"/>
              <a:t>	ERDAP:</a:t>
            </a:r>
          </a:p>
          <a:p>
            <a:r>
              <a:rPr lang="en-GB" dirty="0"/>
              <a:t>		</a:t>
            </a:r>
            <a:r>
              <a:rPr lang="en-GB" dirty="0">
                <a:solidFill>
                  <a:srgbClr val="FF0000"/>
                </a:solidFill>
              </a:rPr>
              <a:t>Purchase new storage: </a:t>
            </a:r>
            <a:r>
              <a:rPr lang="en-GB" dirty="0" err="1">
                <a:solidFill>
                  <a:srgbClr val="FF0000"/>
                </a:solidFill>
              </a:rPr>
              <a:t>Emjdio</a:t>
            </a:r>
            <a:r>
              <a:rPr lang="en-GB" dirty="0">
                <a:solidFill>
                  <a:srgbClr val="FF0000"/>
                </a:solidFill>
              </a:rPr>
              <a:t> and Giorgio NEXT week end of procedure</a:t>
            </a:r>
          </a:p>
          <a:p>
            <a:r>
              <a:rPr lang="en-GB" dirty="0"/>
              <a:t>		 </a:t>
            </a:r>
            <a:r>
              <a:rPr lang="en-GB" dirty="0">
                <a:solidFill>
                  <a:srgbClr val="FF0000"/>
                </a:solidFill>
              </a:rPr>
              <a:t>define access point name: </a:t>
            </a:r>
            <a:r>
              <a:rPr lang="en-GB" dirty="0" err="1">
                <a:solidFill>
                  <a:srgbClr val="FF0000"/>
                </a:solidFill>
              </a:rPr>
              <a:t>SiMONE</a:t>
            </a:r>
            <a:r>
              <a:rPr lang="en-GB" dirty="0">
                <a:solidFill>
                  <a:srgbClr val="FF0000"/>
                </a:solidFill>
              </a:rPr>
              <a:t> - </a:t>
            </a:r>
            <a:r>
              <a:rPr lang="en-GB" dirty="0" err="1">
                <a:solidFill>
                  <a:srgbClr val="FF0000"/>
                </a:solidFill>
              </a:rPr>
              <a:t>monday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	</a:t>
            </a:r>
          </a:p>
          <a:p>
            <a:r>
              <a:rPr lang="en-GB" dirty="0"/>
              <a:t>	IPANEMA Catania Data: Simone + Letizia+ Abdel mid march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err="1"/>
              <a:t>Panarea</a:t>
            </a:r>
            <a:r>
              <a:rPr lang="en-GB" dirty="0"/>
              <a:t> Data: </a:t>
            </a:r>
            <a:r>
              <a:rPr lang="en-GB" dirty="0" err="1"/>
              <a:t>Simone+Letizia+Abdel</a:t>
            </a:r>
            <a:r>
              <a:rPr lang="en-GB" dirty="0"/>
              <a:t> mid march</a:t>
            </a:r>
          </a:p>
          <a:p>
            <a:endParaRPr lang="en-GB" dirty="0"/>
          </a:p>
          <a:p>
            <a:r>
              <a:rPr lang="en-GB" dirty="0"/>
              <a:t>	CNR IAS data:  Simone  mid </a:t>
            </a:r>
            <a:r>
              <a:rPr lang="en-GB" dirty="0" err="1"/>
              <a:t>april</a:t>
            </a:r>
            <a:endParaRPr lang="en-GB" dirty="0"/>
          </a:p>
          <a:p>
            <a:endParaRPr lang="en-GB" dirty="0"/>
          </a:p>
          <a:p>
            <a:r>
              <a:rPr lang="en-GB" dirty="0"/>
              <a:t>	INGV data: Simone mid </a:t>
            </a:r>
            <a:r>
              <a:rPr lang="en-GB" dirty="0" err="1"/>
              <a:t>june</a:t>
            </a:r>
            <a:endParaRPr lang="en-GB" dirty="0"/>
          </a:p>
          <a:p>
            <a:r>
              <a:rPr lang="en-GB" dirty="0"/>
              <a:t>	</a:t>
            </a:r>
          </a:p>
          <a:p>
            <a:r>
              <a:rPr lang="en-GB" dirty="0"/>
              <a:t>	CNR ISP data: </a:t>
            </a:r>
            <a:r>
              <a:rPr lang="en-GB" dirty="0" err="1"/>
              <a:t>Salvo+simone</a:t>
            </a:r>
            <a:endParaRPr lang="en-GB" dirty="0"/>
          </a:p>
          <a:p>
            <a:endParaRPr lang="en-GB" dirty="0"/>
          </a:p>
          <a:p>
            <a:r>
              <a:rPr lang="en-GB" dirty="0"/>
              <a:t>	CNR Venezia Data: Simone mid June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>
                <a:highlight>
                  <a:srgbClr val="FFFF00"/>
                </a:highlight>
              </a:rPr>
              <a:t>Streaming Server: Abdel – Mid march</a:t>
            </a:r>
          </a:p>
        </p:txBody>
      </p:sp>
    </p:spTree>
    <p:extLst>
      <p:ext uri="{BB962C8B-B14F-4D97-AF65-F5344CB8AC3E}">
        <p14:creationId xmlns:p14="http://schemas.microsoft.com/office/powerpoint/2010/main" val="4933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9B5CB-A952-1516-D527-7DFD78A01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D2FBE6-F9C5-2739-FA0D-B41679FB19AE}"/>
              </a:ext>
            </a:extLst>
          </p:cNvPr>
          <p:cNvSpPr txBox="1"/>
          <p:nvPr/>
        </p:nvSpPr>
        <p:spPr>
          <a:xfrm>
            <a:off x="853440" y="658368"/>
            <a:ext cx="93512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VONGOLA:</a:t>
            </a:r>
          </a:p>
          <a:p>
            <a:endParaRPr lang="en-GB" dirty="0"/>
          </a:p>
          <a:p>
            <a:r>
              <a:rPr lang="en-GB" dirty="0"/>
              <a:t>	DAS:</a:t>
            </a:r>
          </a:p>
          <a:p>
            <a:r>
              <a:rPr lang="en-GB" dirty="0"/>
              <a:t>		Flavia, Abdel, Clara</a:t>
            </a:r>
          </a:p>
          <a:p>
            <a:r>
              <a:rPr lang="en-GB" dirty="0"/>
              <a:t>		Clear strategy for development of algorithms to be provided to </a:t>
            </a:r>
            <a:r>
              <a:rPr lang="en-GB" dirty="0" err="1"/>
              <a:t>vissali</a:t>
            </a:r>
            <a:r>
              <a:rPr lang="en-GB" dirty="0"/>
              <a:t> &amp; 			</a:t>
            </a:r>
            <a:r>
              <a:rPr lang="en-GB" dirty="0" err="1"/>
              <a:t>spampinato</a:t>
            </a:r>
            <a:r>
              <a:rPr lang="en-GB" dirty="0"/>
              <a:t>	</a:t>
            </a:r>
          </a:p>
          <a:p>
            <a:endParaRPr lang="en-GB" dirty="0"/>
          </a:p>
          <a:p>
            <a:r>
              <a:rPr lang="en-GB" dirty="0"/>
              <a:t>		Analysis of SPL data</a:t>
            </a:r>
          </a:p>
          <a:p>
            <a:r>
              <a:rPr lang="en-GB" dirty="0"/>
              <a:t>		Cable Digital Twin</a:t>
            </a:r>
          </a:p>
          <a:p>
            <a:r>
              <a:rPr lang="en-GB" dirty="0"/>
              <a:t>		</a:t>
            </a:r>
          </a:p>
          <a:p>
            <a:r>
              <a:rPr lang="en-GB" dirty="0"/>
              <a:t>	Noel:	</a:t>
            </a:r>
          </a:p>
          <a:p>
            <a:r>
              <a:rPr lang="en-GB" dirty="0"/>
              <a:t>		Cable to be delivered in March</a:t>
            </a:r>
          </a:p>
          <a:p>
            <a:r>
              <a:rPr lang="en-GB" dirty="0"/>
              <a:t>		Site in preparation</a:t>
            </a:r>
          </a:p>
          <a:p>
            <a:r>
              <a:rPr lang="en-GB" dirty="0"/>
              <a:t>		AIS Noel</a:t>
            </a:r>
          </a:p>
          <a:p>
            <a:r>
              <a:rPr lang="en-GB" dirty="0"/>
              <a:t>		Integration of Sphere</a:t>
            </a:r>
          </a:p>
          <a:p>
            <a:r>
              <a:rPr lang="en-GB" dirty="0"/>
              <a:t>			</a:t>
            </a:r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Mechanics design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err="1"/>
              <a:t>Plemmirio</a:t>
            </a:r>
            <a:r>
              <a:rPr lang="en-GB" dirty="0"/>
              <a:t>:</a:t>
            </a:r>
          </a:p>
          <a:p>
            <a:r>
              <a:rPr lang="en-GB" dirty="0"/>
              <a:t>		</a:t>
            </a:r>
            <a:r>
              <a:rPr lang="en-GB" dirty="0">
                <a:highlight>
                  <a:srgbClr val="FFFF00"/>
                </a:highlight>
              </a:rPr>
              <a:t>Housing for the go-pro bruv</a:t>
            </a:r>
          </a:p>
        </p:txBody>
      </p:sp>
    </p:spTree>
    <p:extLst>
      <p:ext uri="{BB962C8B-B14F-4D97-AF65-F5344CB8AC3E}">
        <p14:creationId xmlns:p14="http://schemas.microsoft.com/office/powerpoint/2010/main" val="554071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323</Words>
  <Application>Microsoft Macintosh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Giorgio Maria Riccobene</dc:creator>
  <cp:lastModifiedBy>Giorgio Maria Riccobene</cp:lastModifiedBy>
  <cp:revision>6</cp:revision>
  <dcterms:created xsi:type="dcterms:W3CDTF">2025-02-28T06:21:36Z</dcterms:created>
  <dcterms:modified xsi:type="dcterms:W3CDTF">2025-02-28T10:32:38Z</dcterms:modified>
</cp:coreProperties>
</file>