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92" r:id="rId12"/>
    <p:sldId id="284" r:id="rId13"/>
    <p:sldId id="286" r:id="rId14"/>
    <p:sldId id="289" r:id="rId15"/>
    <p:sldId id="290" r:id="rId16"/>
    <p:sldId id="294" r:id="rId17"/>
    <p:sldId id="295" r:id="rId18"/>
    <p:sldId id="296" r:id="rId19"/>
    <p:sldId id="297" r:id="rId20"/>
  </p:sldIdLst>
  <p:sldSz cx="12192000" cy="6858000"/>
  <p:notesSz cx="6858000" cy="9144000"/>
  <p:embeddedFontLst>
    <p:embeddedFont>
      <p:font typeface="Avenir Book" panose="02000503020000020003" pitchFamily="2" charset="0"/>
      <p:regular r:id="rId22"/>
      <p:italic r:id="rId23"/>
    </p:embeddedFont>
    <p:embeddedFont>
      <p:font typeface="Avenir Medium" panose="02000503020000020003" pitchFamily="2" charset="0"/>
      <p:regular r:id="rId24"/>
      <p:italic r:id="rId25"/>
    </p:embeddedFont>
    <p:embeddedFont>
      <p:font typeface="Play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0JFLkBPr760zv57Q9qd0C/QTi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86C05-5B3F-6E4A-9C7B-A364E00C6E2E}" v="213" dt="2025-02-12T10:16:07.493"/>
  </p1510:revLst>
</p1510:revInfo>
</file>

<file path=ppt/tableStyles.xml><?xml version="1.0" encoding="utf-8"?>
<a:tblStyleLst xmlns:a="http://schemas.openxmlformats.org/drawingml/2006/main" def="{34DA02A0-1A9C-422C-ADEB-1C5EC9083CF0}">
  <a:tblStyle styleId="{34DA02A0-1A9C-422C-ADEB-1C5EC9083C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7"/>
    <p:restoredTop sz="83934"/>
  </p:normalViewPr>
  <p:slideViewPr>
    <p:cSldViewPr snapToGrid="0">
      <p:cViewPr varScale="1">
        <p:scale>
          <a:sx n="104" d="100"/>
          <a:sy n="104" d="100"/>
        </p:scale>
        <p:origin x="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43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Scapicchio" userId="8d75cb6b5fa39e04" providerId="LiveId" clId="{F5B86C05-5B3F-6E4A-9C7B-A364E00C6E2E}"/>
    <pc:docChg chg="undo redo custSel addSld delSld modSld sldOrd">
      <pc:chgData name="Camilla Scapicchio" userId="8d75cb6b5fa39e04" providerId="LiveId" clId="{F5B86C05-5B3F-6E4A-9C7B-A364E00C6E2E}" dt="2025-02-12T14:21:17.837" v="2673" actId="207"/>
      <pc:docMkLst>
        <pc:docMk/>
      </pc:docMkLst>
      <pc:sldChg chg="addSp delSp modSp mod">
        <pc:chgData name="Camilla Scapicchio" userId="8d75cb6b5fa39e04" providerId="LiveId" clId="{F5B86C05-5B3F-6E4A-9C7B-A364E00C6E2E}" dt="2025-02-12T10:16:18.024" v="2646" actId="1076"/>
        <pc:sldMkLst>
          <pc:docMk/>
          <pc:sldMk cId="0" sldId="256"/>
        </pc:sldMkLst>
        <pc:spChg chg="add mod">
          <ac:chgData name="Camilla Scapicchio" userId="8d75cb6b5fa39e04" providerId="LiveId" clId="{F5B86C05-5B3F-6E4A-9C7B-A364E00C6E2E}" dt="2025-02-12T10:15:27.761" v="2637" actId="14100"/>
          <ac:spMkLst>
            <pc:docMk/>
            <pc:sldMk cId="0" sldId="256"/>
            <ac:spMk id="2" creationId="{6520D707-B6BE-3FFF-1FB9-8D522FC48C2A}"/>
          </ac:spMkLst>
        </pc:spChg>
        <pc:spChg chg="add del">
          <ac:chgData name="Camilla Scapicchio" userId="8d75cb6b5fa39e04" providerId="LiveId" clId="{F5B86C05-5B3F-6E4A-9C7B-A364E00C6E2E}" dt="2025-02-12T10:15:46.527" v="2640" actId="478"/>
          <ac:spMkLst>
            <pc:docMk/>
            <pc:sldMk cId="0" sldId="256"/>
            <ac:spMk id="3" creationId="{1271A27E-3BE8-2BB4-B3E4-2B8F097405EE}"/>
          </ac:spMkLst>
        </pc:spChg>
        <pc:spChg chg="mod">
          <ac:chgData name="Camilla Scapicchio" userId="8d75cb6b5fa39e04" providerId="LiveId" clId="{F5B86C05-5B3F-6E4A-9C7B-A364E00C6E2E}" dt="2025-02-11T11:00:42.454" v="2318" actId="20577"/>
          <ac:spMkLst>
            <pc:docMk/>
            <pc:sldMk cId="0" sldId="256"/>
            <ac:spMk id="109" creationId="{00000000-0000-0000-0000-000000000000}"/>
          </ac:spMkLst>
        </pc:spChg>
        <pc:picChg chg="add mod">
          <ac:chgData name="Camilla Scapicchio" userId="8d75cb6b5fa39e04" providerId="LiveId" clId="{F5B86C05-5B3F-6E4A-9C7B-A364E00C6E2E}" dt="2025-02-12T10:16:18.024" v="2646" actId="1076"/>
          <ac:picMkLst>
            <pc:docMk/>
            <pc:sldMk cId="0" sldId="256"/>
            <ac:picMk id="5" creationId="{00EFA0CB-234F-9D00-D4A8-AC4C2A6EC260}"/>
          </ac:picMkLst>
        </pc:picChg>
        <pc:picChg chg="add del mod">
          <ac:chgData name="Camilla Scapicchio" userId="8d75cb6b5fa39e04" providerId="LiveId" clId="{F5B86C05-5B3F-6E4A-9C7B-A364E00C6E2E}" dt="2025-02-12T10:15:46.527" v="2640" actId="478"/>
          <ac:picMkLst>
            <pc:docMk/>
            <pc:sldMk cId="0" sldId="256"/>
            <ac:picMk id="105" creationId="{00000000-0000-0000-0000-000000000000}"/>
          </ac:picMkLst>
        </pc:picChg>
      </pc:sldChg>
      <pc:sldChg chg="modSp mod">
        <pc:chgData name="Camilla Scapicchio" userId="8d75cb6b5fa39e04" providerId="LiveId" clId="{F5B86C05-5B3F-6E4A-9C7B-A364E00C6E2E}" dt="2025-02-10T15:29:54.643" v="2021" actId="1076"/>
        <pc:sldMkLst>
          <pc:docMk/>
          <pc:sldMk cId="0" sldId="257"/>
        </pc:sldMkLst>
        <pc:spChg chg="mod">
          <ac:chgData name="Camilla Scapicchio" userId="8d75cb6b5fa39e04" providerId="LiveId" clId="{F5B86C05-5B3F-6E4A-9C7B-A364E00C6E2E}" dt="2025-02-10T09:07:39.115" v="1145"/>
          <ac:spMkLst>
            <pc:docMk/>
            <pc:sldMk cId="0" sldId="257"/>
            <ac:spMk id="119" creationId="{00000000-0000-0000-0000-000000000000}"/>
          </ac:spMkLst>
        </pc:spChg>
        <pc:spChg chg="mod">
          <ac:chgData name="Camilla Scapicchio" userId="8d75cb6b5fa39e04" providerId="LiveId" clId="{F5B86C05-5B3F-6E4A-9C7B-A364E00C6E2E}" dt="2025-02-10T15:29:54.643" v="2021" actId="1076"/>
          <ac:spMkLst>
            <pc:docMk/>
            <pc:sldMk cId="0" sldId="257"/>
            <ac:spMk id="120" creationId="{00000000-0000-0000-0000-000000000000}"/>
          </ac:spMkLst>
        </pc:spChg>
      </pc:sldChg>
      <pc:sldChg chg="addSp delSp modSp mod">
        <pc:chgData name="Camilla Scapicchio" userId="8d75cb6b5fa39e04" providerId="LiveId" clId="{F5B86C05-5B3F-6E4A-9C7B-A364E00C6E2E}" dt="2025-02-10T15:30:47.409" v="2027" actId="14100"/>
        <pc:sldMkLst>
          <pc:docMk/>
          <pc:sldMk cId="1071594786" sldId="273"/>
        </pc:sldMkLst>
        <pc:spChg chg="mod">
          <ac:chgData name="Camilla Scapicchio" userId="8d75cb6b5fa39e04" providerId="LiveId" clId="{F5B86C05-5B3F-6E4A-9C7B-A364E00C6E2E}" dt="2025-02-10T09:08:10.473" v="1165" actId="20577"/>
          <ac:spMkLst>
            <pc:docMk/>
            <pc:sldMk cId="1071594786" sldId="273"/>
            <ac:spMk id="2" creationId="{36EA8757-AA4E-FA93-74BD-A7217B6CE631}"/>
          </ac:spMkLst>
        </pc:spChg>
        <pc:spChg chg="add mod">
          <ac:chgData name="Camilla Scapicchio" userId="8d75cb6b5fa39e04" providerId="LiveId" clId="{F5B86C05-5B3F-6E4A-9C7B-A364E00C6E2E}" dt="2025-02-10T15:30:40.393" v="2026" actId="1076"/>
          <ac:spMkLst>
            <pc:docMk/>
            <pc:sldMk cId="1071594786" sldId="273"/>
            <ac:spMk id="5" creationId="{D5196E3A-2DB3-0DE5-C5CF-449F267460EF}"/>
          </ac:spMkLst>
        </pc:spChg>
        <pc:spChg chg="mod">
          <ac:chgData name="Camilla Scapicchio" userId="8d75cb6b5fa39e04" providerId="LiveId" clId="{F5B86C05-5B3F-6E4A-9C7B-A364E00C6E2E}" dt="2025-02-10T15:30:36.331" v="2025" actId="1076"/>
          <ac:spMkLst>
            <pc:docMk/>
            <pc:sldMk cId="1071594786" sldId="273"/>
            <ac:spMk id="8" creationId="{C1345B1B-6BD7-E73F-A240-686AA1322F1F}"/>
          </ac:spMkLst>
        </pc:spChg>
        <pc:spChg chg="add mod">
          <ac:chgData name="Camilla Scapicchio" userId="8d75cb6b5fa39e04" providerId="LiveId" clId="{F5B86C05-5B3F-6E4A-9C7B-A364E00C6E2E}" dt="2025-02-10T09:08:02.064" v="1150" actId="207"/>
          <ac:spMkLst>
            <pc:docMk/>
            <pc:sldMk cId="1071594786" sldId="273"/>
            <ac:spMk id="10" creationId="{579B5F83-725F-9AFD-491F-28BED72CD4F3}"/>
          </ac:spMkLst>
        </pc:spChg>
        <pc:picChg chg="mod modCrop">
          <ac:chgData name="Camilla Scapicchio" userId="8d75cb6b5fa39e04" providerId="LiveId" clId="{F5B86C05-5B3F-6E4A-9C7B-A364E00C6E2E}" dt="2025-02-10T15:30:47.409" v="2027" actId="14100"/>
          <ac:picMkLst>
            <pc:docMk/>
            <pc:sldMk cId="1071594786" sldId="273"/>
            <ac:picMk id="7" creationId="{142582D6-61E9-4FA4-E4EB-58885FE38C31}"/>
          </ac:picMkLst>
        </pc:picChg>
        <pc:picChg chg="add mod">
          <ac:chgData name="Camilla Scapicchio" userId="8d75cb6b5fa39e04" providerId="LiveId" clId="{F5B86C05-5B3F-6E4A-9C7B-A364E00C6E2E}" dt="2025-02-07T10:51:36.072" v="25" actId="1076"/>
          <ac:picMkLst>
            <pc:docMk/>
            <pc:sldMk cId="1071594786" sldId="273"/>
            <ac:picMk id="1026" creationId="{212690E8-4B27-912E-10D3-AEAAA8C3D45B}"/>
          </ac:picMkLst>
        </pc:picChg>
      </pc:sldChg>
      <pc:sldChg chg="addSp delSp modSp mod">
        <pc:chgData name="Camilla Scapicchio" userId="8d75cb6b5fa39e04" providerId="LiveId" clId="{F5B86C05-5B3F-6E4A-9C7B-A364E00C6E2E}" dt="2025-02-10T15:32:13.787" v="2029" actId="207"/>
        <pc:sldMkLst>
          <pc:docMk/>
          <pc:sldMk cId="3332773225" sldId="274"/>
        </pc:sldMkLst>
        <pc:spChg chg="add mod">
          <ac:chgData name="Camilla Scapicchio" userId="8d75cb6b5fa39e04" providerId="LiveId" clId="{F5B86C05-5B3F-6E4A-9C7B-A364E00C6E2E}" dt="2025-02-10T09:09:30.049" v="1178" actId="1076"/>
          <ac:spMkLst>
            <pc:docMk/>
            <pc:sldMk cId="3332773225" sldId="274"/>
            <ac:spMk id="5" creationId="{39F194E7-9900-B9CF-EFC1-573C6D5563B4}"/>
          </ac:spMkLst>
        </pc:spChg>
        <pc:spChg chg="mod">
          <ac:chgData name="Camilla Scapicchio" userId="8d75cb6b5fa39e04" providerId="LiveId" clId="{F5B86C05-5B3F-6E4A-9C7B-A364E00C6E2E}" dt="2025-02-07T10:56:58.918" v="60" actId="1076"/>
          <ac:spMkLst>
            <pc:docMk/>
            <pc:sldMk cId="3332773225" sldId="274"/>
            <ac:spMk id="13" creationId="{83AC1C5F-1E66-546E-F009-D55E82348BEA}"/>
          </ac:spMkLst>
        </pc:spChg>
        <pc:spChg chg="mod">
          <ac:chgData name="Camilla Scapicchio" userId="8d75cb6b5fa39e04" providerId="LiveId" clId="{F5B86C05-5B3F-6E4A-9C7B-A364E00C6E2E}" dt="2025-02-07T10:58:54.067" v="91" actId="1035"/>
          <ac:spMkLst>
            <pc:docMk/>
            <pc:sldMk cId="3332773225" sldId="274"/>
            <ac:spMk id="14" creationId="{B0B076B9-5EF7-65F1-462E-28437918AB82}"/>
          </ac:spMkLst>
        </pc:spChg>
        <pc:spChg chg="mod">
          <ac:chgData name="Camilla Scapicchio" userId="8d75cb6b5fa39e04" providerId="LiveId" clId="{F5B86C05-5B3F-6E4A-9C7B-A364E00C6E2E}" dt="2025-02-07T10:59:01.209" v="97" actId="1035"/>
          <ac:spMkLst>
            <pc:docMk/>
            <pc:sldMk cId="3332773225" sldId="274"/>
            <ac:spMk id="15" creationId="{4C084D3F-3498-65D6-6F39-BC799E477273}"/>
          </ac:spMkLst>
        </pc:spChg>
        <pc:spChg chg="mod">
          <ac:chgData name="Camilla Scapicchio" userId="8d75cb6b5fa39e04" providerId="LiveId" clId="{F5B86C05-5B3F-6E4A-9C7B-A364E00C6E2E}" dt="2025-02-07T10:59:05.124" v="102" actId="1035"/>
          <ac:spMkLst>
            <pc:docMk/>
            <pc:sldMk cId="3332773225" sldId="274"/>
            <ac:spMk id="16" creationId="{9E96E1AA-2DFF-E169-CE94-78EFF3EA6F61}"/>
          </ac:spMkLst>
        </pc:spChg>
        <pc:spChg chg="mod">
          <ac:chgData name="Camilla Scapicchio" userId="8d75cb6b5fa39e04" providerId="LiveId" clId="{F5B86C05-5B3F-6E4A-9C7B-A364E00C6E2E}" dt="2025-02-07T10:59:08.745" v="108" actId="1035"/>
          <ac:spMkLst>
            <pc:docMk/>
            <pc:sldMk cId="3332773225" sldId="274"/>
            <ac:spMk id="17" creationId="{D5DC55EA-B28F-5BDE-64DC-EC161903639A}"/>
          </ac:spMkLst>
        </pc:spChg>
        <pc:spChg chg="mod">
          <ac:chgData name="Camilla Scapicchio" userId="8d75cb6b5fa39e04" providerId="LiveId" clId="{F5B86C05-5B3F-6E4A-9C7B-A364E00C6E2E}" dt="2025-02-07T10:59:11.726" v="114" actId="1035"/>
          <ac:spMkLst>
            <pc:docMk/>
            <pc:sldMk cId="3332773225" sldId="274"/>
            <ac:spMk id="18" creationId="{796FF6FE-C1F0-7FB8-D6D3-4661ADE9ADD3}"/>
          </ac:spMkLst>
        </pc:spChg>
        <pc:spChg chg="mod">
          <ac:chgData name="Camilla Scapicchio" userId="8d75cb6b5fa39e04" providerId="LiveId" clId="{F5B86C05-5B3F-6E4A-9C7B-A364E00C6E2E}" dt="2025-02-10T15:32:13.787" v="2029" actId="207"/>
          <ac:spMkLst>
            <pc:docMk/>
            <pc:sldMk cId="3332773225" sldId="274"/>
            <ac:spMk id="19" creationId="{F796B6A8-287D-0403-ADB1-86CF693BD2A3}"/>
          </ac:spMkLst>
        </pc:spChg>
        <pc:spChg chg="mod">
          <ac:chgData name="Camilla Scapicchio" userId="8d75cb6b5fa39e04" providerId="LiveId" clId="{F5B86C05-5B3F-6E4A-9C7B-A364E00C6E2E}" dt="2025-02-10T15:32:02.235" v="2028" actId="207"/>
          <ac:spMkLst>
            <pc:docMk/>
            <pc:sldMk cId="3332773225" sldId="274"/>
            <ac:spMk id="21" creationId="{F13A9734-676B-DD9A-9B39-EB59F3BD023F}"/>
          </ac:spMkLst>
        </pc:spChg>
        <pc:spChg chg="add mod">
          <ac:chgData name="Camilla Scapicchio" userId="8d75cb6b5fa39e04" providerId="LiveId" clId="{F5B86C05-5B3F-6E4A-9C7B-A364E00C6E2E}" dt="2025-02-10T09:09:30.049" v="1178" actId="1076"/>
          <ac:spMkLst>
            <pc:docMk/>
            <pc:sldMk cId="3332773225" sldId="274"/>
            <ac:spMk id="24" creationId="{E80B52BA-E6A7-1490-EB7A-826D82E9AE52}"/>
          </ac:spMkLst>
        </pc:spChg>
        <pc:picChg chg="mod">
          <ac:chgData name="Camilla Scapicchio" userId="8d75cb6b5fa39e04" providerId="LiveId" clId="{F5B86C05-5B3F-6E4A-9C7B-A364E00C6E2E}" dt="2025-02-07T10:59:11.726" v="114" actId="1035"/>
          <ac:picMkLst>
            <pc:docMk/>
            <pc:sldMk cId="3332773225" sldId="274"/>
            <ac:picMk id="7" creationId="{9BAE33F5-D168-CD7F-D3E7-E56A6A22C7CC}"/>
          </ac:picMkLst>
        </pc:picChg>
        <pc:picChg chg="mod">
          <ac:chgData name="Camilla Scapicchio" userId="8d75cb6b5fa39e04" providerId="LiveId" clId="{F5B86C05-5B3F-6E4A-9C7B-A364E00C6E2E}" dt="2025-02-07T10:59:05.124" v="102" actId="1035"/>
          <ac:picMkLst>
            <pc:docMk/>
            <pc:sldMk cId="3332773225" sldId="274"/>
            <ac:picMk id="8" creationId="{2A70CE47-2BB4-04D9-42D7-EF0EF516A621}"/>
          </ac:picMkLst>
        </pc:picChg>
        <pc:picChg chg="mod">
          <ac:chgData name="Camilla Scapicchio" userId="8d75cb6b5fa39e04" providerId="LiveId" clId="{F5B86C05-5B3F-6E4A-9C7B-A364E00C6E2E}" dt="2025-02-07T10:58:54.067" v="91" actId="1035"/>
          <ac:picMkLst>
            <pc:docMk/>
            <pc:sldMk cId="3332773225" sldId="274"/>
            <ac:picMk id="10" creationId="{EC0C111A-3B9E-4C35-B065-2E6CC1707735}"/>
          </ac:picMkLst>
        </pc:picChg>
        <pc:picChg chg="mod">
          <ac:chgData name="Camilla Scapicchio" userId="8d75cb6b5fa39e04" providerId="LiveId" clId="{F5B86C05-5B3F-6E4A-9C7B-A364E00C6E2E}" dt="2025-02-07T10:59:01.209" v="97" actId="1035"/>
          <ac:picMkLst>
            <pc:docMk/>
            <pc:sldMk cId="3332773225" sldId="274"/>
            <ac:picMk id="11" creationId="{042BBD7F-CD78-6F0E-B5AC-BD8B5E484334}"/>
          </ac:picMkLst>
        </pc:picChg>
        <pc:picChg chg="mod">
          <ac:chgData name="Camilla Scapicchio" userId="8d75cb6b5fa39e04" providerId="LiveId" clId="{F5B86C05-5B3F-6E4A-9C7B-A364E00C6E2E}" dt="2025-02-07T10:59:08.745" v="108" actId="1035"/>
          <ac:picMkLst>
            <pc:docMk/>
            <pc:sldMk cId="3332773225" sldId="274"/>
            <ac:picMk id="12" creationId="{535DE823-EC0B-9285-366D-7E5EED770DA8}"/>
          </ac:picMkLst>
        </pc:picChg>
      </pc:sldChg>
      <pc:sldChg chg="addSp delSp modSp mod modNotesTx">
        <pc:chgData name="Camilla Scapicchio" userId="8d75cb6b5fa39e04" providerId="LiveId" clId="{F5B86C05-5B3F-6E4A-9C7B-A364E00C6E2E}" dt="2025-02-10T09:15:05.718" v="1243" actId="20577"/>
        <pc:sldMkLst>
          <pc:docMk/>
          <pc:sldMk cId="870614805" sldId="275"/>
        </pc:sldMkLst>
        <pc:spChg chg="mod">
          <ac:chgData name="Camilla Scapicchio" userId="8d75cb6b5fa39e04" providerId="LiveId" clId="{F5B86C05-5B3F-6E4A-9C7B-A364E00C6E2E}" dt="2025-02-10T09:14:26.160" v="1230" actId="255"/>
          <ac:spMkLst>
            <pc:docMk/>
            <pc:sldMk cId="870614805" sldId="275"/>
            <ac:spMk id="9" creationId="{DAE8BE33-F201-2B33-6A81-FDCE511C6B32}"/>
          </ac:spMkLst>
        </pc:spChg>
        <pc:spChg chg="add mod">
          <ac:chgData name="Camilla Scapicchio" userId="8d75cb6b5fa39e04" providerId="LiveId" clId="{F5B86C05-5B3F-6E4A-9C7B-A364E00C6E2E}" dt="2025-02-10T09:14:14.061" v="1229" actId="1076"/>
          <ac:spMkLst>
            <pc:docMk/>
            <pc:sldMk cId="870614805" sldId="275"/>
            <ac:spMk id="11" creationId="{086A8530-7ABC-D568-2CBA-1E1171E739F3}"/>
          </ac:spMkLst>
        </pc:spChg>
        <pc:spChg chg="add mod">
          <ac:chgData name="Camilla Scapicchio" userId="8d75cb6b5fa39e04" providerId="LiveId" clId="{F5B86C05-5B3F-6E4A-9C7B-A364E00C6E2E}" dt="2025-02-10T09:09:42.107" v="1183"/>
          <ac:spMkLst>
            <pc:docMk/>
            <pc:sldMk cId="870614805" sldId="275"/>
            <ac:spMk id="14" creationId="{1ED54C14-C8FC-2726-EA40-405FE43F2B9B}"/>
          </ac:spMkLst>
        </pc:spChg>
        <pc:spChg chg="add mod">
          <ac:chgData name="Camilla Scapicchio" userId="8d75cb6b5fa39e04" providerId="LiveId" clId="{F5B86C05-5B3F-6E4A-9C7B-A364E00C6E2E}" dt="2025-02-10T09:09:42.107" v="1183"/>
          <ac:spMkLst>
            <pc:docMk/>
            <pc:sldMk cId="870614805" sldId="275"/>
            <ac:spMk id="15" creationId="{EAD45D9F-1844-D132-00FC-62830A7D47AC}"/>
          </ac:spMkLst>
        </pc:spChg>
        <pc:picChg chg="add mod">
          <ac:chgData name="Camilla Scapicchio" userId="8d75cb6b5fa39e04" providerId="LiveId" clId="{F5B86C05-5B3F-6E4A-9C7B-A364E00C6E2E}" dt="2025-02-07T11:10:19.459" v="247" actId="1076"/>
          <ac:picMkLst>
            <pc:docMk/>
            <pc:sldMk cId="870614805" sldId="275"/>
            <ac:picMk id="4" creationId="{551BF057-7C08-587F-94EF-B81741B41364}"/>
          </ac:picMkLst>
        </pc:picChg>
        <pc:picChg chg="mod">
          <ac:chgData name="Camilla Scapicchio" userId="8d75cb6b5fa39e04" providerId="LiveId" clId="{F5B86C05-5B3F-6E4A-9C7B-A364E00C6E2E}" dt="2025-02-07T11:10:16.678" v="246" actId="1036"/>
          <ac:picMkLst>
            <pc:docMk/>
            <pc:sldMk cId="870614805" sldId="275"/>
            <ac:picMk id="8" creationId="{7BA7D9A6-0E5F-430E-E270-C02760E5531B}"/>
          </ac:picMkLst>
        </pc:picChg>
      </pc:sldChg>
      <pc:sldChg chg="addSp delSp modSp del mod">
        <pc:chgData name="Camilla Scapicchio" userId="8d75cb6b5fa39e04" providerId="LiveId" clId="{F5B86C05-5B3F-6E4A-9C7B-A364E00C6E2E}" dt="2025-02-07T11:09:09.403" v="214" actId="2696"/>
        <pc:sldMkLst>
          <pc:docMk/>
          <pc:sldMk cId="1018359450" sldId="276"/>
        </pc:sldMkLst>
      </pc:sldChg>
      <pc:sldChg chg="addSp delSp modSp mod">
        <pc:chgData name="Camilla Scapicchio" userId="8d75cb6b5fa39e04" providerId="LiveId" clId="{F5B86C05-5B3F-6E4A-9C7B-A364E00C6E2E}" dt="2025-02-10T09:09:58.272" v="1186"/>
        <pc:sldMkLst>
          <pc:docMk/>
          <pc:sldMk cId="1615911008" sldId="277"/>
        </pc:sldMkLst>
        <pc:spChg chg="add mod">
          <ac:chgData name="Camilla Scapicchio" userId="8d75cb6b5fa39e04" providerId="LiveId" clId="{F5B86C05-5B3F-6E4A-9C7B-A364E00C6E2E}" dt="2025-02-10T09:09:58.272" v="1186"/>
          <ac:spMkLst>
            <pc:docMk/>
            <pc:sldMk cId="1615911008" sldId="277"/>
            <ac:spMk id="5" creationId="{B6D83E6A-1EE7-DBC1-3ECB-B46ACDDAA3E9}"/>
          </ac:spMkLst>
        </pc:spChg>
        <pc:spChg chg="mod">
          <ac:chgData name="Camilla Scapicchio" userId="8d75cb6b5fa39e04" providerId="LiveId" clId="{F5B86C05-5B3F-6E4A-9C7B-A364E00C6E2E}" dt="2025-02-07T11:09:53.195" v="234" actId="1035"/>
          <ac:spMkLst>
            <pc:docMk/>
            <pc:sldMk cId="1615911008" sldId="277"/>
            <ac:spMk id="8" creationId="{2EA75AF1-30C4-DE52-6760-69D1BCBB0C68}"/>
          </ac:spMkLst>
        </pc:spChg>
        <pc:spChg chg="mod">
          <ac:chgData name="Camilla Scapicchio" userId="8d75cb6b5fa39e04" providerId="LiveId" clId="{F5B86C05-5B3F-6E4A-9C7B-A364E00C6E2E}" dt="2025-02-07T11:09:53.195" v="234" actId="1035"/>
          <ac:spMkLst>
            <pc:docMk/>
            <pc:sldMk cId="1615911008" sldId="277"/>
            <ac:spMk id="9" creationId="{E968C987-34D5-C3F3-21CB-8AE35C6D9D41}"/>
          </ac:spMkLst>
        </pc:spChg>
        <pc:spChg chg="mod">
          <ac:chgData name="Camilla Scapicchio" userId="8d75cb6b5fa39e04" providerId="LiveId" clId="{F5B86C05-5B3F-6E4A-9C7B-A364E00C6E2E}" dt="2025-02-07T11:09:53.195" v="234" actId="1035"/>
          <ac:spMkLst>
            <pc:docMk/>
            <pc:sldMk cId="1615911008" sldId="277"/>
            <ac:spMk id="10" creationId="{2D0D7F7D-45AD-F8C1-805B-A59A06227D3D}"/>
          </ac:spMkLst>
        </pc:spChg>
        <pc:spChg chg="mod">
          <ac:chgData name="Camilla Scapicchio" userId="8d75cb6b5fa39e04" providerId="LiveId" clId="{F5B86C05-5B3F-6E4A-9C7B-A364E00C6E2E}" dt="2025-02-07T11:09:59.764" v="235" actId="1076"/>
          <ac:spMkLst>
            <pc:docMk/>
            <pc:sldMk cId="1615911008" sldId="277"/>
            <ac:spMk id="11" creationId="{17E24F4E-E1E9-8EC5-4926-92ECA6CC29D3}"/>
          </ac:spMkLst>
        </pc:spChg>
        <pc:spChg chg="mod">
          <ac:chgData name="Camilla Scapicchio" userId="8d75cb6b5fa39e04" providerId="LiveId" clId="{F5B86C05-5B3F-6E4A-9C7B-A364E00C6E2E}" dt="2025-02-07T11:07:31.711" v="183" actId="20577"/>
          <ac:spMkLst>
            <pc:docMk/>
            <pc:sldMk cId="1615911008" sldId="277"/>
            <ac:spMk id="15" creationId="{4B5A5093-CBF8-72F5-8962-2BEA92EC87BB}"/>
          </ac:spMkLst>
        </pc:spChg>
      </pc:sldChg>
      <pc:sldChg chg="addSp delSp modSp mod">
        <pc:chgData name="Camilla Scapicchio" userId="8d75cb6b5fa39e04" providerId="LiveId" clId="{F5B86C05-5B3F-6E4A-9C7B-A364E00C6E2E}" dt="2025-02-10T09:10:05.659" v="1189"/>
        <pc:sldMkLst>
          <pc:docMk/>
          <pc:sldMk cId="3143418479" sldId="278"/>
        </pc:sldMkLst>
        <pc:spChg chg="add mod">
          <ac:chgData name="Camilla Scapicchio" userId="8d75cb6b5fa39e04" providerId="LiveId" clId="{F5B86C05-5B3F-6E4A-9C7B-A364E00C6E2E}" dt="2025-02-10T09:10:05.659" v="1189"/>
          <ac:spMkLst>
            <pc:docMk/>
            <pc:sldMk cId="3143418479" sldId="278"/>
            <ac:spMk id="5" creationId="{D9557FAA-246B-4C1E-ACDC-196A4152D963}"/>
          </ac:spMkLst>
        </pc:spChg>
        <pc:spChg chg="mod">
          <ac:chgData name="Camilla Scapicchio" userId="8d75cb6b5fa39e04" providerId="LiveId" clId="{F5B86C05-5B3F-6E4A-9C7B-A364E00C6E2E}" dt="2025-02-07T11:10:58.574" v="273" actId="20577"/>
          <ac:spMkLst>
            <pc:docMk/>
            <pc:sldMk cId="3143418479" sldId="278"/>
            <ac:spMk id="7" creationId="{8C852D12-A154-B0C3-BDF3-44C6E5F8C7B5}"/>
          </ac:spMkLst>
        </pc:spChg>
        <pc:spChg chg="mod">
          <ac:chgData name="Camilla Scapicchio" userId="8d75cb6b5fa39e04" providerId="LiveId" clId="{F5B86C05-5B3F-6E4A-9C7B-A364E00C6E2E}" dt="2025-02-07T11:13:09.506" v="376" actId="1035"/>
          <ac:spMkLst>
            <pc:docMk/>
            <pc:sldMk cId="3143418479" sldId="278"/>
            <ac:spMk id="10" creationId="{F2AF2901-6FD4-1BB4-BAFE-1D894994DEF6}"/>
          </ac:spMkLst>
        </pc:spChg>
        <pc:spChg chg="mod">
          <ac:chgData name="Camilla Scapicchio" userId="8d75cb6b5fa39e04" providerId="LiveId" clId="{F5B86C05-5B3F-6E4A-9C7B-A364E00C6E2E}" dt="2025-02-07T11:13:23.283" v="383" actId="1037"/>
          <ac:spMkLst>
            <pc:docMk/>
            <pc:sldMk cId="3143418479" sldId="278"/>
            <ac:spMk id="12" creationId="{552958A3-A448-D06E-6F53-7EED327F1350}"/>
          </ac:spMkLst>
        </pc:spChg>
        <pc:spChg chg="mod">
          <ac:chgData name="Camilla Scapicchio" userId="8d75cb6b5fa39e04" providerId="LiveId" clId="{F5B86C05-5B3F-6E4A-9C7B-A364E00C6E2E}" dt="2025-02-07T11:12:34.899" v="346" actId="1035"/>
          <ac:spMkLst>
            <pc:docMk/>
            <pc:sldMk cId="3143418479" sldId="278"/>
            <ac:spMk id="15" creationId="{B93D8816-FCC5-CB00-C962-CFF91E6A2935}"/>
          </ac:spMkLst>
        </pc:spChg>
        <pc:spChg chg="mod">
          <ac:chgData name="Camilla Scapicchio" userId="8d75cb6b5fa39e04" providerId="LiveId" clId="{F5B86C05-5B3F-6E4A-9C7B-A364E00C6E2E}" dt="2025-02-07T11:13:49.153" v="394" actId="1035"/>
          <ac:spMkLst>
            <pc:docMk/>
            <pc:sldMk cId="3143418479" sldId="278"/>
            <ac:spMk id="16" creationId="{C75868F1-FA98-DE22-282F-A19550C76B75}"/>
          </ac:spMkLst>
        </pc:spChg>
        <pc:picChg chg="mod">
          <ac:chgData name="Camilla Scapicchio" userId="8d75cb6b5fa39e04" providerId="LiveId" clId="{F5B86C05-5B3F-6E4A-9C7B-A364E00C6E2E}" dt="2025-02-07T11:13:14.178" v="378" actId="1076"/>
          <ac:picMkLst>
            <pc:docMk/>
            <pc:sldMk cId="3143418479" sldId="278"/>
            <ac:picMk id="9" creationId="{39E57475-1421-43C6-EBD1-4E4E70039298}"/>
          </ac:picMkLst>
        </pc:picChg>
        <pc:picChg chg="mod">
          <ac:chgData name="Camilla Scapicchio" userId="8d75cb6b5fa39e04" providerId="LiveId" clId="{F5B86C05-5B3F-6E4A-9C7B-A364E00C6E2E}" dt="2025-02-07T11:13:19.652" v="380" actId="14100"/>
          <ac:picMkLst>
            <pc:docMk/>
            <pc:sldMk cId="3143418479" sldId="278"/>
            <ac:picMk id="11" creationId="{62F8183F-422B-D69D-30D8-BAFB4BFED11C}"/>
          </ac:picMkLst>
        </pc:picChg>
        <pc:picChg chg="mod">
          <ac:chgData name="Camilla Scapicchio" userId="8d75cb6b5fa39e04" providerId="LiveId" clId="{F5B86C05-5B3F-6E4A-9C7B-A364E00C6E2E}" dt="2025-02-07T11:13:29.343" v="384" actId="14100"/>
          <ac:picMkLst>
            <pc:docMk/>
            <pc:sldMk cId="3143418479" sldId="278"/>
            <ac:picMk id="13" creationId="{841E22E9-AFAD-5788-4FC3-3174F1E3AE92}"/>
          </ac:picMkLst>
        </pc:picChg>
        <pc:picChg chg="mod">
          <ac:chgData name="Camilla Scapicchio" userId="8d75cb6b5fa39e04" providerId="LiveId" clId="{F5B86C05-5B3F-6E4A-9C7B-A364E00C6E2E}" dt="2025-02-07T11:13:51.516" v="398" actId="1035"/>
          <ac:picMkLst>
            <pc:docMk/>
            <pc:sldMk cId="3143418479" sldId="278"/>
            <ac:picMk id="14" creationId="{C38282CD-1602-30E2-796C-B5FD10F11CDE}"/>
          </ac:picMkLst>
        </pc:picChg>
      </pc:sldChg>
      <pc:sldChg chg="addSp delSp modSp mod">
        <pc:chgData name="Camilla Scapicchio" userId="8d75cb6b5fa39e04" providerId="LiveId" clId="{F5B86C05-5B3F-6E4A-9C7B-A364E00C6E2E}" dt="2025-02-12T14:21:17.837" v="2673" actId="207"/>
        <pc:sldMkLst>
          <pc:docMk/>
          <pc:sldMk cId="1807017940" sldId="279"/>
        </pc:sldMkLst>
        <pc:spChg chg="add mod">
          <ac:chgData name="Camilla Scapicchio" userId="8d75cb6b5fa39e04" providerId="LiveId" clId="{F5B86C05-5B3F-6E4A-9C7B-A364E00C6E2E}" dt="2025-02-10T09:10:14.666" v="1192"/>
          <ac:spMkLst>
            <pc:docMk/>
            <pc:sldMk cId="1807017940" sldId="279"/>
            <ac:spMk id="5" creationId="{EDBD3F08-3D42-0925-EF37-F667D0DB83EA}"/>
          </ac:spMkLst>
        </pc:spChg>
        <pc:spChg chg="mod">
          <ac:chgData name="Camilla Scapicchio" userId="8d75cb6b5fa39e04" providerId="LiveId" clId="{F5B86C05-5B3F-6E4A-9C7B-A364E00C6E2E}" dt="2025-02-12T14:21:17.837" v="2673" actId="207"/>
          <ac:spMkLst>
            <pc:docMk/>
            <pc:sldMk cId="1807017940" sldId="279"/>
            <ac:spMk id="7" creationId="{7CC6E897-D3D0-E620-6D53-26AEB2AC7DEA}"/>
          </ac:spMkLst>
        </pc:spChg>
        <pc:spChg chg="add del mod">
          <ac:chgData name="Camilla Scapicchio" userId="8d75cb6b5fa39e04" providerId="LiveId" clId="{F5B86C05-5B3F-6E4A-9C7B-A364E00C6E2E}" dt="2025-02-10T10:22:45.658" v="1251"/>
          <ac:spMkLst>
            <pc:docMk/>
            <pc:sldMk cId="1807017940" sldId="279"/>
            <ac:spMk id="11" creationId="{29358D20-78D9-AE78-9C8F-C306C634F6F5}"/>
          </ac:spMkLst>
        </pc:spChg>
        <pc:picChg chg="mod">
          <ac:chgData name="Camilla Scapicchio" userId="8d75cb6b5fa39e04" providerId="LiveId" clId="{F5B86C05-5B3F-6E4A-9C7B-A364E00C6E2E}" dt="2025-02-07T11:16:07.645" v="412" actId="14100"/>
          <ac:picMkLst>
            <pc:docMk/>
            <pc:sldMk cId="1807017940" sldId="279"/>
            <ac:picMk id="8" creationId="{AD7B4C76-8D00-350A-DA99-62B2D0CE1DFA}"/>
          </ac:picMkLst>
        </pc:picChg>
        <pc:picChg chg="mod">
          <ac:chgData name="Camilla Scapicchio" userId="8d75cb6b5fa39e04" providerId="LiveId" clId="{F5B86C05-5B3F-6E4A-9C7B-A364E00C6E2E}" dt="2025-02-07T11:16:02.162" v="410" actId="14100"/>
          <ac:picMkLst>
            <pc:docMk/>
            <pc:sldMk cId="1807017940" sldId="279"/>
            <ac:picMk id="9" creationId="{906F29B8-F6E4-9195-F412-64BB09F0FD97}"/>
          </ac:picMkLst>
        </pc:picChg>
        <pc:picChg chg="mod">
          <ac:chgData name="Camilla Scapicchio" userId="8d75cb6b5fa39e04" providerId="LiveId" clId="{F5B86C05-5B3F-6E4A-9C7B-A364E00C6E2E}" dt="2025-02-07T11:15:55.358" v="407" actId="14100"/>
          <ac:picMkLst>
            <pc:docMk/>
            <pc:sldMk cId="1807017940" sldId="279"/>
            <ac:picMk id="10" creationId="{60B113E7-56BD-6369-8BE8-8BCD6034D596}"/>
          </ac:picMkLst>
        </pc:picChg>
      </pc:sldChg>
      <pc:sldChg chg="addSp delSp modSp mod">
        <pc:chgData name="Camilla Scapicchio" userId="8d75cb6b5fa39e04" providerId="LiveId" clId="{F5B86C05-5B3F-6E4A-9C7B-A364E00C6E2E}" dt="2025-02-10T09:10:22.121" v="1195"/>
        <pc:sldMkLst>
          <pc:docMk/>
          <pc:sldMk cId="232141328" sldId="280"/>
        </pc:sldMkLst>
        <pc:spChg chg="add mod">
          <ac:chgData name="Camilla Scapicchio" userId="8d75cb6b5fa39e04" providerId="LiveId" clId="{F5B86C05-5B3F-6E4A-9C7B-A364E00C6E2E}" dt="2025-02-10T09:10:22.121" v="1195"/>
          <ac:spMkLst>
            <pc:docMk/>
            <pc:sldMk cId="232141328" sldId="280"/>
            <ac:spMk id="5" creationId="{6AB5B907-F3DA-4151-C64F-20DE679A7126}"/>
          </ac:spMkLst>
        </pc:spChg>
        <pc:spChg chg="mod">
          <ac:chgData name="Camilla Scapicchio" userId="8d75cb6b5fa39e04" providerId="LiveId" clId="{F5B86C05-5B3F-6E4A-9C7B-A364E00C6E2E}" dt="2025-02-07T12:16:23.533" v="513" actId="1076"/>
          <ac:spMkLst>
            <pc:docMk/>
            <pc:sldMk cId="232141328" sldId="280"/>
            <ac:spMk id="6" creationId="{2D598AD1-2FB7-8525-4C84-037D8BE4D197}"/>
          </ac:spMkLst>
        </pc:spChg>
        <pc:spChg chg="mod">
          <ac:chgData name="Camilla Scapicchio" userId="8d75cb6b5fa39e04" providerId="LiveId" clId="{F5B86C05-5B3F-6E4A-9C7B-A364E00C6E2E}" dt="2025-02-07T12:10:44.053" v="455" actId="1035"/>
          <ac:spMkLst>
            <pc:docMk/>
            <pc:sldMk cId="232141328" sldId="280"/>
            <ac:spMk id="7" creationId="{F838EF58-EB0F-F915-B698-08CFDEFC1F64}"/>
          </ac:spMkLst>
        </pc:spChg>
        <pc:spChg chg="mod">
          <ac:chgData name="Camilla Scapicchio" userId="8d75cb6b5fa39e04" providerId="LiveId" clId="{F5B86C05-5B3F-6E4A-9C7B-A364E00C6E2E}" dt="2025-02-07T12:10:44.053" v="455" actId="1035"/>
          <ac:spMkLst>
            <pc:docMk/>
            <pc:sldMk cId="232141328" sldId="280"/>
            <ac:spMk id="8" creationId="{16FBC0DE-7BB9-110D-17F1-0B67FEE5FD7D}"/>
          </ac:spMkLst>
        </pc:spChg>
        <pc:spChg chg="mod">
          <ac:chgData name="Camilla Scapicchio" userId="8d75cb6b5fa39e04" providerId="LiveId" clId="{F5B86C05-5B3F-6E4A-9C7B-A364E00C6E2E}" dt="2025-02-07T12:16:22.265" v="510" actId="1076"/>
          <ac:spMkLst>
            <pc:docMk/>
            <pc:sldMk cId="232141328" sldId="280"/>
            <ac:spMk id="9" creationId="{CFFB84D6-5EDC-1FCC-8865-B76FEA89CA9F}"/>
          </ac:spMkLst>
        </pc:spChg>
        <pc:spChg chg="mod">
          <ac:chgData name="Camilla Scapicchio" userId="8d75cb6b5fa39e04" providerId="LiveId" clId="{F5B86C05-5B3F-6E4A-9C7B-A364E00C6E2E}" dt="2025-02-07T12:10:37.422" v="436" actId="1076"/>
          <ac:spMkLst>
            <pc:docMk/>
            <pc:sldMk cId="232141328" sldId="280"/>
            <ac:spMk id="11" creationId="{4209B961-D044-7E86-DF38-E83518AA7254}"/>
          </ac:spMkLst>
        </pc:spChg>
      </pc:sldChg>
      <pc:sldChg chg="addSp delSp modSp mod">
        <pc:chgData name="Camilla Scapicchio" userId="8d75cb6b5fa39e04" providerId="LiveId" clId="{F5B86C05-5B3F-6E4A-9C7B-A364E00C6E2E}" dt="2025-02-11T08:28:20.058" v="2126" actId="1076"/>
        <pc:sldMkLst>
          <pc:docMk/>
          <pc:sldMk cId="3477496947" sldId="281"/>
        </pc:sldMkLst>
        <pc:spChg chg="add mod">
          <ac:chgData name="Camilla Scapicchio" userId="8d75cb6b5fa39e04" providerId="LiveId" clId="{F5B86C05-5B3F-6E4A-9C7B-A364E00C6E2E}" dt="2025-02-10T09:10:31.552" v="1198"/>
          <ac:spMkLst>
            <pc:docMk/>
            <pc:sldMk cId="3477496947" sldId="281"/>
            <ac:spMk id="7" creationId="{71F04989-9503-2081-38E6-0B438F5B0EEB}"/>
          </ac:spMkLst>
        </pc:spChg>
        <pc:spChg chg="add mod">
          <ac:chgData name="Camilla Scapicchio" userId="8d75cb6b5fa39e04" providerId="LiveId" clId="{F5B86C05-5B3F-6E4A-9C7B-A364E00C6E2E}" dt="2025-02-11T08:28:20.058" v="2126" actId="1076"/>
          <ac:spMkLst>
            <pc:docMk/>
            <pc:sldMk cId="3477496947" sldId="281"/>
            <ac:spMk id="11" creationId="{2EA61D62-3E85-BB8F-A6B5-43F6D414EFB5}"/>
          </ac:spMkLst>
        </pc:spChg>
        <pc:spChg chg="add mod">
          <ac:chgData name="Camilla Scapicchio" userId="8d75cb6b5fa39e04" providerId="LiveId" clId="{F5B86C05-5B3F-6E4A-9C7B-A364E00C6E2E}" dt="2025-02-07T12:18:01.913" v="549" actId="1076"/>
          <ac:spMkLst>
            <pc:docMk/>
            <pc:sldMk cId="3477496947" sldId="281"/>
            <ac:spMk id="12" creationId="{D7602A84-859D-CCE2-E3E7-B469450894C9}"/>
          </ac:spMkLst>
        </pc:spChg>
        <pc:picChg chg="add mod">
          <ac:chgData name="Camilla Scapicchio" userId="8d75cb6b5fa39e04" providerId="LiveId" clId="{F5B86C05-5B3F-6E4A-9C7B-A364E00C6E2E}" dt="2025-02-11T08:28:13.266" v="2124" actId="1037"/>
          <ac:picMkLst>
            <pc:docMk/>
            <pc:sldMk cId="3477496947" sldId="281"/>
            <ac:picMk id="2" creationId="{6D03B6AC-AD65-52EB-24A3-77B7C8F286B1}"/>
          </ac:picMkLst>
        </pc:picChg>
      </pc:sldChg>
      <pc:sldChg chg="addSp delSp modSp del mod modNotesTx">
        <pc:chgData name="Camilla Scapicchio" userId="8d75cb6b5fa39e04" providerId="LiveId" clId="{F5B86C05-5B3F-6E4A-9C7B-A364E00C6E2E}" dt="2025-02-10T15:35:08.056" v="2031" actId="2696"/>
        <pc:sldMkLst>
          <pc:docMk/>
          <pc:sldMk cId="3860370035" sldId="282"/>
        </pc:sldMkLst>
      </pc:sldChg>
      <pc:sldChg chg="addSp delSp modSp del mod modNotesTx">
        <pc:chgData name="Camilla Scapicchio" userId="8d75cb6b5fa39e04" providerId="LiveId" clId="{F5B86C05-5B3F-6E4A-9C7B-A364E00C6E2E}" dt="2025-02-10T15:35:05.016" v="2030" actId="2696"/>
        <pc:sldMkLst>
          <pc:docMk/>
          <pc:sldMk cId="2453318474" sldId="283"/>
        </pc:sldMkLst>
      </pc:sldChg>
      <pc:sldChg chg="addSp delSp modSp mod ord modNotesTx">
        <pc:chgData name="Camilla Scapicchio" userId="8d75cb6b5fa39e04" providerId="LiveId" clId="{F5B86C05-5B3F-6E4A-9C7B-A364E00C6E2E}" dt="2025-02-11T11:15:27.108" v="2455" actId="478"/>
        <pc:sldMkLst>
          <pc:docMk/>
          <pc:sldMk cId="1098257877" sldId="284"/>
        </pc:sldMkLst>
        <pc:spChg chg="add del mod">
          <ac:chgData name="Camilla Scapicchio" userId="8d75cb6b5fa39e04" providerId="LiveId" clId="{F5B86C05-5B3F-6E4A-9C7B-A364E00C6E2E}" dt="2025-02-11T11:15:23.664" v="2454" actId="21"/>
          <ac:spMkLst>
            <pc:docMk/>
            <pc:sldMk cId="1098257877" sldId="284"/>
            <ac:spMk id="5" creationId="{0C699CD8-46E8-064C-E447-955AF4A76108}"/>
          </ac:spMkLst>
        </pc:spChg>
        <pc:spChg chg="add mod">
          <ac:chgData name="Camilla Scapicchio" userId="8d75cb6b5fa39e04" providerId="LiveId" clId="{F5B86C05-5B3F-6E4A-9C7B-A364E00C6E2E}" dt="2025-02-10T11:40:47.352" v="1495"/>
          <ac:spMkLst>
            <pc:docMk/>
            <pc:sldMk cId="1098257877" sldId="284"/>
            <ac:spMk id="6" creationId="{8412EC5D-EA6A-AD09-D458-9D3D3DB61407}"/>
          </ac:spMkLst>
        </pc:spChg>
        <pc:spChg chg="add mod">
          <ac:chgData name="Camilla Scapicchio" userId="8d75cb6b5fa39e04" providerId="LiveId" clId="{F5B86C05-5B3F-6E4A-9C7B-A364E00C6E2E}" dt="2025-02-10T11:41:39.205" v="1501" actId="20577"/>
          <ac:spMkLst>
            <pc:docMk/>
            <pc:sldMk cId="1098257877" sldId="284"/>
            <ac:spMk id="7" creationId="{4E0A462F-0FDC-80F5-A280-67B52FEBE12F}"/>
          </ac:spMkLst>
        </pc:spChg>
        <pc:spChg chg="add del mod">
          <ac:chgData name="Camilla Scapicchio" userId="8d75cb6b5fa39e04" providerId="LiveId" clId="{F5B86C05-5B3F-6E4A-9C7B-A364E00C6E2E}" dt="2025-02-11T11:15:20.724" v="2453" actId="478"/>
          <ac:spMkLst>
            <pc:docMk/>
            <pc:sldMk cId="1098257877" sldId="284"/>
            <ac:spMk id="8" creationId="{B5D1D9DD-6877-B371-C1E2-7B78A88E30B0}"/>
          </ac:spMkLst>
        </pc:spChg>
        <pc:spChg chg="add del mod">
          <ac:chgData name="Camilla Scapicchio" userId="8d75cb6b5fa39e04" providerId="LiveId" clId="{F5B86C05-5B3F-6E4A-9C7B-A364E00C6E2E}" dt="2025-02-11T11:15:27.108" v="2455" actId="478"/>
          <ac:spMkLst>
            <pc:docMk/>
            <pc:sldMk cId="1098257877" sldId="284"/>
            <ac:spMk id="12" creationId="{C56135B7-6155-A01F-369C-7AD661CCE9A6}"/>
          </ac:spMkLst>
        </pc:spChg>
        <pc:picChg chg="add mod">
          <ac:chgData name="Camilla Scapicchio" userId="8d75cb6b5fa39e04" providerId="LiveId" clId="{F5B86C05-5B3F-6E4A-9C7B-A364E00C6E2E}" dt="2025-02-11T08:30:38.446" v="2152" actId="1076"/>
          <ac:picMkLst>
            <pc:docMk/>
            <pc:sldMk cId="1098257877" sldId="284"/>
            <ac:picMk id="4" creationId="{72FDB2EA-DAC1-4882-535A-5D564A65357F}"/>
          </ac:picMkLst>
        </pc:picChg>
        <pc:picChg chg="add mod modCrop">
          <ac:chgData name="Camilla Scapicchio" userId="8d75cb6b5fa39e04" providerId="LiveId" clId="{F5B86C05-5B3F-6E4A-9C7B-A364E00C6E2E}" dt="2025-02-11T08:30:30.731" v="2151" actId="166"/>
          <ac:picMkLst>
            <pc:docMk/>
            <pc:sldMk cId="1098257877" sldId="284"/>
            <ac:picMk id="9" creationId="{065A2B81-CDF3-9788-4DD6-D00AE13C242A}"/>
          </ac:picMkLst>
        </pc:picChg>
        <pc:picChg chg="add mod">
          <ac:chgData name="Camilla Scapicchio" userId="8d75cb6b5fa39e04" providerId="LiveId" clId="{F5B86C05-5B3F-6E4A-9C7B-A364E00C6E2E}" dt="2025-02-11T08:30:48.817" v="2153" actId="1076"/>
          <ac:picMkLst>
            <pc:docMk/>
            <pc:sldMk cId="1098257877" sldId="284"/>
            <ac:picMk id="11" creationId="{109FACAC-5066-A696-FBB0-9C01D7B12BC7}"/>
          </ac:picMkLst>
        </pc:picChg>
      </pc:sldChg>
      <pc:sldChg chg="addSp delSp modSp del mod">
        <pc:chgData name="Camilla Scapicchio" userId="8d75cb6b5fa39e04" providerId="LiveId" clId="{F5B86C05-5B3F-6E4A-9C7B-A364E00C6E2E}" dt="2025-02-10T16:10:04.716" v="2115" actId="2696"/>
        <pc:sldMkLst>
          <pc:docMk/>
          <pc:sldMk cId="4063721769" sldId="285"/>
        </pc:sldMkLst>
      </pc:sldChg>
      <pc:sldChg chg="addSp delSp modSp mod">
        <pc:chgData name="Camilla Scapicchio" userId="8d75cb6b5fa39e04" providerId="LiveId" clId="{F5B86C05-5B3F-6E4A-9C7B-A364E00C6E2E}" dt="2025-02-11T11:18:06.360" v="2634" actId="27636"/>
        <pc:sldMkLst>
          <pc:docMk/>
          <pc:sldMk cId="1762818491" sldId="286"/>
        </pc:sldMkLst>
        <pc:spChg chg="mod">
          <ac:chgData name="Camilla Scapicchio" userId="8d75cb6b5fa39e04" providerId="LiveId" clId="{F5B86C05-5B3F-6E4A-9C7B-A364E00C6E2E}" dt="2025-02-11T11:16:05.094" v="2466" actId="1076"/>
          <ac:spMkLst>
            <pc:docMk/>
            <pc:sldMk cId="1762818491" sldId="286"/>
            <ac:spMk id="2" creationId="{94864014-509E-955E-B0C1-9945469B40D6}"/>
          </ac:spMkLst>
        </pc:spChg>
        <pc:spChg chg="mod">
          <ac:chgData name="Camilla Scapicchio" userId="8d75cb6b5fa39e04" providerId="LiveId" clId="{F5B86C05-5B3F-6E4A-9C7B-A364E00C6E2E}" dt="2025-02-11T11:16:28.301" v="2479" actId="20577"/>
          <ac:spMkLst>
            <pc:docMk/>
            <pc:sldMk cId="1762818491" sldId="286"/>
            <ac:spMk id="5" creationId="{C4FFBFE3-1D43-E7C9-8D22-F4CFFB7452F7}"/>
          </ac:spMkLst>
        </pc:spChg>
        <pc:spChg chg="add mod">
          <ac:chgData name="Camilla Scapicchio" userId="8d75cb6b5fa39e04" providerId="LiveId" clId="{F5B86C05-5B3F-6E4A-9C7B-A364E00C6E2E}" dt="2025-02-11T11:17:58.530" v="2629" actId="1076"/>
          <ac:spMkLst>
            <pc:docMk/>
            <pc:sldMk cId="1762818491" sldId="286"/>
            <ac:spMk id="7" creationId="{DDD0C295-2BF9-1537-0D8D-44C188B52206}"/>
          </ac:spMkLst>
        </pc:spChg>
        <pc:spChg chg="add mod">
          <ac:chgData name="Camilla Scapicchio" userId="8d75cb6b5fa39e04" providerId="LiveId" clId="{F5B86C05-5B3F-6E4A-9C7B-A364E00C6E2E}" dt="2025-02-10T09:11:25.801" v="1215" actId="207"/>
          <ac:spMkLst>
            <pc:docMk/>
            <pc:sldMk cId="1762818491" sldId="286"/>
            <ac:spMk id="8" creationId="{AFB50B45-B39C-2674-2711-DAA54C86A2F9}"/>
          </ac:spMkLst>
        </pc:spChg>
        <pc:spChg chg="add del">
          <ac:chgData name="Camilla Scapicchio" userId="8d75cb6b5fa39e04" providerId="LiveId" clId="{F5B86C05-5B3F-6E4A-9C7B-A364E00C6E2E}" dt="2025-02-11T11:15:16.696" v="2451" actId="22"/>
          <ac:spMkLst>
            <pc:docMk/>
            <pc:sldMk cId="1762818491" sldId="286"/>
            <ac:spMk id="9" creationId="{3041BB56-D252-43C0-0346-6FDF7B56B9C5}"/>
          </ac:spMkLst>
        </pc:spChg>
        <pc:spChg chg="add mod">
          <ac:chgData name="Camilla Scapicchio" userId="8d75cb6b5fa39e04" providerId="LiveId" clId="{F5B86C05-5B3F-6E4A-9C7B-A364E00C6E2E}" dt="2025-02-11T11:16:18.333" v="2471" actId="1076"/>
          <ac:spMkLst>
            <pc:docMk/>
            <pc:sldMk cId="1762818491" sldId="286"/>
            <ac:spMk id="10" creationId="{EC040434-9EF0-0E3A-61D1-EEA24505095A}"/>
          </ac:spMkLst>
        </pc:spChg>
        <pc:spChg chg="add mod">
          <ac:chgData name="Camilla Scapicchio" userId="8d75cb6b5fa39e04" providerId="LiveId" clId="{F5B86C05-5B3F-6E4A-9C7B-A364E00C6E2E}" dt="2025-02-11T11:18:06.360" v="2634" actId="27636"/>
          <ac:spMkLst>
            <pc:docMk/>
            <pc:sldMk cId="1762818491" sldId="286"/>
            <ac:spMk id="11" creationId="{E06D3344-B90C-F177-50A1-B0C8C1FAB9F0}"/>
          </ac:spMkLst>
        </pc:spChg>
        <pc:cxnChg chg="add mod">
          <ac:chgData name="Camilla Scapicchio" userId="8d75cb6b5fa39e04" providerId="LiveId" clId="{F5B86C05-5B3F-6E4A-9C7B-A364E00C6E2E}" dt="2025-02-11T11:18:04.327" v="2632" actId="1076"/>
          <ac:cxnSpMkLst>
            <pc:docMk/>
            <pc:sldMk cId="1762818491" sldId="286"/>
            <ac:cxnSpMk id="6" creationId="{B70ADC23-4D4C-010F-A17A-9865EFF2F991}"/>
          </ac:cxnSpMkLst>
        </pc:cxnChg>
      </pc:sldChg>
      <pc:sldChg chg="addSp delSp modSp del mod">
        <pc:chgData name="Camilla Scapicchio" userId="8d75cb6b5fa39e04" providerId="LiveId" clId="{F5B86C05-5B3F-6E4A-9C7B-A364E00C6E2E}" dt="2025-02-10T16:10:46.956" v="2117" actId="2696"/>
        <pc:sldMkLst>
          <pc:docMk/>
          <pc:sldMk cId="1428740131" sldId="287"/>
        </pc:sldMkLst>
      </pc:sldChg>
      <pc:sldChg chg="addSp delSp modSp del mod">
        <pc:chgData name="Camilla Scapicchio" userId="8d75cb6b5fa39e04" providerId="LiveId" clId="{F5B86C05-5B3F-6E4A-9C7B-A364E00C6E2E}" dt="2025-02-10T16:10:14.955" v="2116" actId="2696"/>
        <pc:sldMkLst>
          <pc:docMk/>
          <pc:sldMk cId="1659070021" sldId="288"/>
        </pc:sldMkLst>
      </pc:sldChg>
      <pc:sldChg chg="addSp delSp modSp mod">
        <pc:chgData name="Camilla Scapicchio" userId="8d75cb6b5fa39e04" providerId="LiveId" clId="{F5B86C05-5B3F-6E4A-9C7B-A364E00C6E2E}" dt="2025-02-12T14:08:51.905" v="2661" actId="14100"/>
        <pc:sldMkLst>
          <pc:docMk/>
          <pc:sldMk cId="4223508095" sldId="289"/>
        </pc:sldMkLst>
        <pc:spChg chg="mod">
          <ac:chgData name="Camilla Scapicchio" userId="8d75cb6b5fa39e04" providerId="LiveId" clId="{F5B86C05-5B3F-6E4A-9C7B-A364E00C6E2E}" dt="2025-02-10T11:42:44.874" v="1526" actId="20577"/>
          <ac:spMkLst>
            <pc:docMk/>
            <pc:sldMk cId="4223508095" sldId="289"/>
            <ac:spMk id="2" creationId="{BFB7D452-C240-FB37-F893-72C9FBED6179}"/>
          </ac:spMkLst>
        </pc:spChg>
        <pc:spChg chg="add mod">
          <ac:chgData name="Camilla Scapicchio" userId="8d75cb6b5fa39e04" providerId="LiveId" clId="{F5B86C05-5B3F-6E4A-9C7B-A364E00C6E2E}" dt="2025-02-10T11:43:08.152" v="1532" actId="207"/>
          <ac:spMkLst>
            <pc:docMk/>
            <pc:sldMk cId="4223508095" sldId="289"/>
            <ac:spMk id="7" creationId="{25DC8EC7-5F20-2905-B2AC-15B044C7AF65}"/>
          </ac:spMkLst>
        </pc:spChg>
        <pc:spChg chg="mod">
          <ac:chgData name="Camilla Scapicchio" userId="8d75cb6b5fa39e04" providerId="LiveId" clId="{F5B86C05-5B3F-6E4A-9C7B-A364E00C6E2E}" dt="2025-02-10T11:44:57.415" v="1597" actId="1076"/>
          <ac:spMkLst>
            <pc:docMk/>
            <pc:sldMk cId="4223508095" sldId="289"/>
            <ac:spMk id="8" creationId="{7EA4B3F8-3429-4C43-016E-7D49E3BA3BDF}"/>
          </ac:spMkLst>
        </pc:spChg>
        <pc:picChg chg="add mod">
          <ac:chgData name="Camilla Scapicchio" userId="8d75cb6b5fa39e04" providerId="LiveId" clId="{F5B86C05-5B3F-6E4A-9C7B-A364E00C6E2E}" dt="2025-02-07T16:22:56.640" v="962" actId="1076"/>
          <ac:picMkLst>
            <pc:docMk/>
            <pc:sldMk cId="4223508095" sldId="289"/>
            <ac:picMk id="5" creationId="{F07481ED-6EAF-5672-BB41-F251629403E2}"/>
          </ac:picMkLst>
        </pc:picChg>
        <pc:picChg chg="mod">
          <ac:chgData name="Camilla Scapicchio" userId="8d75cb6b5fa39e04" providerId="LiveId" clId="{F5B86C05-5B3F-6E4A-9C7B-A364E00C6E2E}" dt="2025-02-12T14:08:51.905" v="2661" actId="14100"/>
          <ac:picMkLst>
            <pc:docMk/>
            <pc:sldMk cId="4223508095" sldId="289"/>
            <ac:picMk id="6" creationId="{8B720B12-E125-1765-BC86-EEA741AF8E33}"/>
          </ac:picMkLst>
        </pc:picChg>
      </pc:sldChg>
      <pc:sldChg chg="addSp delSp modSp mod modNotesTx">
        <pc:chgData name="Camilla Scapicchio" userId="8d75cb6b5fa39e04" providerId="LiveId" clId="{F5B86C05-5B3F-6E4A-9C7B-A364E00C6E2E}" dt="2025-02-12T12:04:18.238" v="2659" actId="20577"/>
        <pc:sldMkLst>
          <pc:docMk/>
          <pc:sldMk cId="2794157437" sldId="290"/>
        </pc:sldMkLst>
        <pc:spChg chg="mod">
          <ac:chgData name="Camilla Scapicchio" userId="8d75cb6b5fa39e04" providerId="LiveId" clId="{F5B86C05-5B3F-6E4A-9C7B-A364E00C6E2E}" dt="2025-02-12T12:04:18.238" v="2659" actId="20577"/>
          <ac:spMkLst>
            <pc:docMk/>
            <pc:sldMk cId="2794157437" sldId="290"/>
            <ac:spMk id="5" creationId="{59C7838D-497D-D733-3731-F18F00C2BE16}"/>
          </ac:spMkLst>
        </pc:spChg>
        <pc:spChg chg="add mod">
          <ac:chgData name="Camilla Scapicchio" userId="8d75cb6b5fa39e04" providerId="LiveId" clId="{F5B86C05-5B3F-6E4A-9C7B-A364E00C6E2E}" dt="2025-02-10T11:45:24.363" v="1600"/>
          <ac:spMkLst>
            <pc:docMk/>
            <pc:sldMk cId="2794157437" sldId="290"/>
            <ac:spMk id="8" creationId="{E0D86C7E-A629-9D72-BD53-3BE0EBB08B17}"/>
          </ac:spMkLst>
        </pc:spChg>
        <pc:spChg chg="add mod">
          <ac:chgData name="Camilla Scapicchio" userId="8d75cb6b5fa39e04" providerId="LiveId" clId="{F5B86C05-5B3F-6E4A-9C7B-A364E00C6E2E}" dt="2025-02-10T16:07:20.604" v="2058"/>
          <ac:spMkLst>
            <pc:docMk/>
            <pc:sldMk cId="2794157437" sldId="290"/>
            <ac:spMk id="9" creationId="{DEEC67C6-257F-B8CA-DFCE-F6E44CFD7ACC}"/>
          </ac:spMkLst>
        </pc:spChg>
      </pc:sldChg>
      <pc:sldChg chg="addSp delSp modSp del mod">
        <pc:chgData name="Camilla Scapicchio" userId="8d75cb6b5fa39e04" providerId="LiveId" clId="{F5B86C05-5B3F-6E4A-9C7B-A364E00C6E2E}" dt="2025-02-12T12:04:36.536" v="2660" actId="2696"/>
        <pc:sldMkLst>
          <pc:docMk/>
          <pc:sldMk cId="2615833519" sldId="291"/>
        </pc:sldMkLst>
      </pc:sldChg>
      <pc:sldChg chg="addSp modSp new del">
        <pc:chgData name="Camilla Scapicchio" userId="8d75cb6b5fa39e04" providerId="LiveId" clId="{F5B86C05-5B3F-6E4A-9C7B-A364E00C6E2E}" dt="2025-02-07T12:16:21.802" v="509" actId="680"/>
        <pc:sldMkLst>
          <pc:docMk/>
          <pc:sldMk cId="2049755989" sldId="292"/>
        </pc:sldMkLst>
      </pc:sldChg>
      <pc:sldChg chg="addSp delSp modSp new mod modNotes">
        <pc:chgData name="Camilla Scapicchio" userId="8d75cb6b5fa39e04" providerId="LiveId" clId="{F5B86C05-5B3F-6E4A-9C7B-A364E00C6E2E}" dt="2025-02-12T12:02:18.198" v="2656" actId="20577"/>
        <pc:sldMkLst>
          <pc:docMk/>
          <pc:sldMk cId="2341172582" sldId="292"/>
        </pc:sldMkLst>
        <pc:spChg chg="mod">
          <ac:chgData name="Camilla Scapicchio" userId="8d75cb6b5fa39e04" providerId="LiveId" clId="{F5B86C05-5B3F-6E4A-9C7B-A364E00C6E2E}" dt="2025-02-07T12:17:03.774" v="532" actId="20577"/>
          <ac:spMkLst>
            <pc:docMk/>
            <pc:sldMk cId="2341172582" sldId="292"/>
            <ac:spMk id="2" creationId="{C07D200B-3446-428D-AD1A-02C67858CEC8}"/>
          </ac:spMkLst>
        </pc:spChg>
        <pc:spChg chg="add mod">
          <ac:chgData name="Camilla Scapicchio" userId="8d75cb6b5fa39e04" providerId="LiveId" clId="{F5B86C05-5B3F-6E4A-9C7B-A364E00C6E2E}" dt="2025-02-12T12:02:18.198" v="2656" actId="20577"/>
          <ac:spMkLst>
            <pc:docMk/>
            <pc:sldMk cId="2341172582" sldId="292"/>
            <ac:spMk id="4" creationId="{DA5E450F-154E-847D-4154-47E2CE90B69F}"/>
          </ac:spMkLst>
        </pc:spChg>
        <pc:spChg chg="add mod">
          <ac:chgData name="Camilla Scapicchio" userId="8d75cb6b5fa39e04" providerId="LiveId" clId="{F5B86C05-5B3F-6E4A-9C7B-A364E00C6E2E}" dt="2025-02-10T10:27:44.636" v="1452" actId="1076"/>
          <ac:spMkLst>
            <pc:docMk/>
            <pc:sldMk cId="2341172582" sldId="292"/>
            <ac:spMk id="8" creationId="{B09A8FCC-28A8-95D6-B5E4-F6C21A60A1FE}"/>
          </ac:spMkLst>
        </pc:spChg>
        <pc:spChg chg="add mod">
          <ac:chgData name="Camilla Scapicchio" userId="8d75cb6b5fa39e04" providerId="LiveId" clId="{F5B86C05-5B3F-6E4A-9C7B-A364E00C6E2E}" dt="2025-02-10T09:10:39.628" v="1201"/>
          <ac:spMkLst>
            <pc:docMk/>
            <pc:sldMk cId="2341172582" sldId="292"/>
            <ac:spMk id="11" creationId="{5040F706-7F47-F5FB-3EED-C0C811773AFE}"/>
          </ac:spMkLst>
        </pc:spChg>
        <pc:picChg chg="add mod">
          <ac:chgData name="Camilla Scapicchio" userId="8d75cb6b5fa39e04" providerId="LiveId" clId="{F5B86C05-5B3F-6E4A-9C7B-A364E00C6E2E}" dt="2025-02-10T10:28:53.803" v="1453" actId="1076"/>
          <ac:picMkLst>
            <pc:docMk/>
            <pc:sldMk cId="2341172582" sldId="292"/>
            <ac:picMk id="6" creationId="{5103D778-A616-FE36-E1E2-2C56D65AE0FD}"/>
          </ac:picMkLst>
        </pc:picChg>
        <pc:picChg chg="add mod">
          <ac:chgData name="Camilla Scapicchio" userId="8d75cb6b5fa39e04" providerId="LiveId" clId="{F5B86C05-5B3F-6E4A-9C7B-A364E00C6E2E}" dt="2025-02-10T10:26:37" v="1352" actId="1076"/>
          <ac:picMkLst>
            <pc:docMk/>
            <pc:sldMk cId="2341172582" sldId="292"/>
            <ac:picMk id="10" creationId="{CDC2AB95-8549-167F-942A-7A04294B5A35}"/>
          </ac:picMkLst>
        </pc:picChg>
      </pc:sldChg>
      <pc:sldChg chg="new del">
        <pc:chgData name="Camilla Scapicchio" userId="8d75cb6b5fa39e04" providerId="LiveId" clId="{F5B86C05-5B3F-6E4A-9C7B-A364E00C6E2E}" dt="2025-02-11T08:28:42.408" v="2128" actId="2696"/>
        <pc:sldMkLst>
          <pc:docMk/>
          <pc:sldMk cId="1982429764" sldId="293"/>
        </pc:sldMkLst>
      </pc:sldChg>
      <pc:sldChg chg="addSp delSp modSp new del mod">
        <pc:chgData name="Camilla Scapicchio" userId="8d75cb6b5fa39e04" providerId="LiveId" clId="{F5B86C05-5B3F-6E4A-9C7B-A364E00C6E2E}" dt="2025-02-11T11:02:16.338" v="2335" actId="2696"/>
        <pc:sldMkLst>
          <pc:docMk/>
          <pc:sldMk cId="3746856839" sldId="293"/>
        </pc:sldMkLst>
        <pc:spChg chg="del">
          <ac:chgData name="Camilla Scapicchio" userId="8d75cb6b5fa39e04" providerId="LiveId" clId="{F5B86C05-5B3F-6E4A-9C7B-A364E00C6E2E}" dt="2025-02-11T08:54:31.970" v="2264" actId="478"/>
          <ac:spMkLst>
            <pc:docMk/>
            <pc:sldMk cId="3746856839" sldId="293"/>
            <ac:spMk id="2" creationId="{04FC787F-451B-8284-3D48-4EED692905F9}"/>
          </ac:spMkLst>
        </pc:spChg>
        <pc:spChg chg="del">
          <ac:chgData name="Camilla Scapicchio" userId="8d75cb6b5fa39e04" providerId="LiveId" clId="{F5B86C05-5B3F-6E4A-9C7B-A364E00C6E2E}" dt="2025-02-11T08:54:31.112" v="2263" actId="478"/>
          <ac:spMkLst>
            <pc:docMk/>
            <pc:sldMk cId="3746856839" sldId="293"/>
            <ac:spMk id="4" creationId="{7709092C-7213-071F-A55F-E5F50058E916}"/>
          </ac:spMkLst>
        </pc:spChg>
        <pc:spChg chg="del">
          <ac:chgData name="Camilla Scapicchio" userId="8d75cb6b5fa39e04" providerId="LiveId" clId="{F5B86C05-5B3F-6E4A-9C7B-A364E00C6E2E}" dt="2025-02-11T08:54:33.261" v="2265" actId="478"/>
          <ac:spMkLst>
            <pc:docMk/>
            <pc:sldMk cId="3746856839" sldId="293"/>
            <ac:spMk id="5" creationId="{6D1AC962-017A-BE45-4D69-2FC205C45A75}"/>
          </ac:spMkLst>
        </pc:spChg>
        <pc:picChg chg="add mod">
          <ac:chgData name="Camilla Scapicchio" userId="8d75cb6b5fa39e04" providerId="LiveId" clId="{F5B86C05-5B3F-6E4A-9C7B-A364E00C6E2E}" dt="2025-02-11T08:54:51.818" v="2267" actId="27614"/>
          <ac:picMkLst>
            <pc:docMk/>
            <pc:sldMk cId="3746856839" sldId="293"/>
            <ac:picMk id="7" creationId="{DA604956-756B-B309-13CB-7F2F6F419335}"/>
          </ac:picMkLst>
        </pc:picChg>
        <pc:picChg chg="add mod">
          <ac:chgData name="Camilla Scapicchio" userId="8d75cb6b5fa39e04" providerId="LiveId" clId="{F5B86C05-5B3F-6E4A-9C7B-A364E00C6E2E}" dt="2025-02-11T08:54:52.258" v="2271" actId="27614"/>
          <ac:picMkLst>
            <pc:docMk/>
            <pc:sldMk cId="3746856839" sldId="293"/>
            <ac:picMk id="9" creationId="{D256F69F-8322-392F-848E-8A54BB8B0314}"/>
          </ac:picMkLst>
        </pc:picChg>
        <pc:picChg chg="add mod">
          <ac:chgData name="Camilla Scapicchio" userId="8d75cb6b5fa39e04" providerId="LiveId" clId="{F5B86C05-5B3F-6E4A-9C7B-A364E00C6E2E}" dt="2025-02-11T08:54:51.824" v="2268" actId="27614"/>
          <ac:picMkLst>
            <pc:docMk/>
            <pc:sldMk cId="3746856839" sldId="293"/>
            <ac:picMk id="11" creationId="{C19B920E-3AE0-1134-DAFC-DEDD7DEEC0B6}"/>
          </ac:picMkLst>
        </pc:picChg>
        <pc:picChg chg="add mod">
          <ac:chgData name="Camilla Scapicchio" userId="8d75cb6b5fa39e04" providerId="LiveId" clId="{F5B86C05-5B3F-6E4A-9C7B-A364E00C6E2E}" dt="2025-02-11T08:54:50.021" v="2266" actId="931"/>
          <ac:picMkLst>
            <pc:docMk/>
            <pc:sldMk cId="3746856839" sldId="293"/>
            <ac:picMk id="13" creationId="{70318010-4C15-0842-8D2B-38847DBB0136}"/>
          </ac:picMkLst>
        </pc:picChg>
        <pc:picChg chg="add mod">
          <ac:chgData name="Camilla Scapicchio" userId="8d75cb6b5fa39e04" providerId="LiveId" clId="{F5B86C05-5B3F-6E4A-9C7B-A364E00C6E2E}" dt="2025-02-11T11:02:10.478" v="2334" actId="1076"/>
          <ac:picMkLst>
            <pc:docMk/>
            <pc:sldMk cId="3746856839" sldId="293"/>
            <ac:picMk id="15" creationId="{9DC3B7DA-06E5-51E5-75B4-22975AFE9C86}"/>
          </ac:picMkLst>
        </pc:picChg>
        <pc:picChg chg="add mod">
          <ac:chgData name="Camilla Scapicchio" userId="8d75cb6b5fa39e04" providerId="LiveId" clId="{F5B86C05-5B3F-6E4A-9C7B-A364E00C6E2E}" dt="2025-02-11T11:02:09.525" v="2333" actId="1076"/>
          <ac:picMkLst>
            <pc:docMk/>
            <pc:sldMk cId="3746856839" sldId="293"/>
            <ac:picMk id="17" creationId="{E0FCD7C2-6D90-2882-C685-1DB3425C9EFB}"/>
          </ac:picMkLst>
        </pc:picChg>
        <pc:picChg chg="add mod">
          <ac:chgData name="Camilla Scapicchio" userId="8d75cb6b5fa39e04" providerId="LiveId" clId="{F5B86C05-5B3F-6E4A-9C7B-A364E00C6E2E}" dt="2025-02-11T11:02:05.983" v="2332" actId="1076"/>
          <ac:picMkLst>
            <pc:docMk/>
            <pc:sldMk cId="3746856839" sldId="293"/>
            <ac:picMk id="19" creationId="{ECE1FCB7-080E-397C-F315-C9FF257E049A}"/>
          </ac:picMkLst>
        </pc:picChg>
      </pc:sldChg>
      <pc:sldChg chg="addSp delSp modSp new mod ord">
        <pc:chgData name="Camilla Scapicchio" userId="8d75cb6b5fa39e04" providerId="LiveId" clId="{F5B86C05-5B3F-6E4A-9C7B-A364E00C6E2E}" dt="2025-02-12T12:03:37.881" v="2657" actId="20578"/>
        <pc:sldMkLst>
          <pc:docMk/>
          <pc:sldMk cId="3752634445" sldId="294"/>
        </pc:sldMkLst>
        <pc:spChg chg="del">
          <ac:chgData name="Camilla Scapicchio" userId="8d75cb6b5fa39e04" providerId="LiveId" clId="{F5B86C05-5B3F-6E4A-9C7B-A364E00C6E2E}" dt="2025-02-11T11:02:36.323" v="2338" actId="478"/>
          <ac:spMkLst>
            <pc:docMk/>
            <pc:sldMk cId="3752634445" sldId="294"/>
            <ac:spMk id="2" creationId="{D33DFD54-A431-54DB-A868-BDFED6406AE5}"/>
          </ac:spMkLst>
        </pc:spChg>
        <pc:spChg chg="del">
          <ac:chgData name="Camilla Scapicchio" userId="8d75cb6b5fa39e04" providerId="LiveId" clId="{F5B86C05-5B3F-6E4A-9C7B-A364E00C6E2E}" dt="2025-02-11T11:02:41.316" v="2340" actId="478"/>
          <ac:spMkLst>
            <pc:docMk/>
            <pc:sldMk cId="3752634445" sldId="294"/>
            <ac:spMk id="4" creationId="{AED5E889-721E-21B9-051C-4B191A069ADF}"/>
          </ac:spMkLst>
        </pc:spChg>
        <pc:spChg chg="del">
          <ac:chgData name="Camilla Scapicchio" userId="8d75cb6b5fa39e04" providerId="LiveId" clId="{F5B86C05-5B3F-6E4A-9C7B-A364E00C6E2E}" dt="2025-02-11T11:02:39.829" v="2339" actId="478"/>
          <ac:spMkLst>
            <pc:docMk/>
            <pc:sldMk cId="3752634445" sldId="294"/>
            <ac:spMk id="5" creationId="{8223B161-FB86-EC86-6CBA-DB615023BD84}"/>
          </ac:spMkLst>
        </pc:spChg>
        <pc:spChg chg="add mod">
          <ac:chgData name="Camilla Scapicchio" userId="8d75cb6b5fa39e04" providerId="LiveId" clId="{F5B86C05-5B3F-6E4A-9C7B-A364E00C6E2E}" dt="2025-02-11T11:02:33.261" v="2337"/>
          <ac:spMkLst>
            <pc:docMk/>
            <pc:sldMk cId="3752634445" sldId="294"/>
            <ac:spMk id="6" creationId="{51EB8E53-6104-B6CE-09C0-336462F5F182}"/>
          </ac:spMkLst>
        </pc:spChg>
        <pc:spChg chg="add mod">
          <ac:chgData name="Camilla Scapicchio" userId="8d75cb6b5fa39e04" providerId="LiveId" clId="{F5B86C05-5B3F-6E4A-9C7B-A364E00C6E2E}" dt="2025-02-11T11:02:48.555" v="2341"/>
          <ac:spMkLst>
            <pc:docMk/>
            <pc:sldMk cId="3752634445" sldId="294"/>
            <ac:spMk id="7" creationId="{740D0DA6-7F9D-D8BD-A721-E0C981800A0F}"/>
          </ac:spMkLst>
        </pc:spChg>
        <pc:spChg chg="add mod">
          <ac:chgData name="Camilla Scapicchio" userId="8d75cb6b5fa39e04" providerId="LiveId" clId="{F5B86C05-5B3F-6E4A-9C7B-A364E00C6E2E}" dt="2025-02-11T11:02:48.555" v="2341"/>
          <ac:spMkLst>
            <pc:docMk/>
            <pc:sldMk cId="3752634445" sldId="294"/>
            <ac:spMk id="8" creationId="{8CEB44B9-4521-6309-8ACB-7B683AA0BF0C}"/>
          </ac:spMkLst>
        </pc:spChg>
        <pc:picChg chg="add del mod">
          <ac:chgData name="Camilla Scapicchio" userId="8d75cb6b5fa39e04" providerId="LiveId" clId="{F5B86C05-5B3F-6E4A-9C7B-A364E00C6E2E}" dt="2025-02-11T11:04:30.237" v="2365" actId="478"/>
          <ac:picMkLst>
            <pc:docMk/>
            <pc:sldMk cId="3752634445" sldId="294"/>
            <ac:picMk id="10" creationId="{9F8F1AC1-58EC-3BEC-EFAE-49863249CA62}"/>
          </ac:picMkLst>
        </pc:picChg>
        <pc:picChg chg="add del mod modCrop">
          <ac:chgData name="Camilla Scapicchio" userId="8d75cb6b5fa39e04" providerId="LiveId" clId="{F5B86C05-5B3F-6E4A-9C7B-A364E00C6E2E}" dt="2025-02-11T11:04:46.415" v="2368" actId="478"/>
          <ac:picMkLst>
            <pc:docMk/>
            <pc:sldMk cId="3752634445" sldId="294"/>
            <ac:picMk id="12" creationId="{88CF771B-6A7B-40F7-ECD8-04281EF96DC5}"/>
          </ac:picMkLst>
        </pc:picChg>
        <pc:picChg chg="add mod">
          <ac:chgData name="Camilla Scapicchio" userId="8d75cb6b5fa39e04" providerId="LiveId" clId="{F5B86C05-5B3F-6E4A-9C7B-A364E00C6E2E}" dt="2025-02-11T11:05:22.356" v="2379" actId="1076"/>
          <ac:picMkLst>
            <pc:docMk/>
            <pc:sldMk cId="3752634445" sldId="294"/>
            <ac:picMk id="14" creationId="{CAAA9BDE-90C0-0B59-4812-752AA0DCB3BC}"/>
          </ac:picMkLst>
        </pc:picChg>
        <pc:picChg chg="add del mod">
          <ac:chgData name="Camilla Scapicchio" userId="8d75cb6b5fa39e04" providerId="LiveId" clId="{F5B86C05-5B3F-6E4A-9C7B-A364E00C6E2E}" dt="2025-02-11T11:04:51.610" v="2371" actId="478"/>
          <ac:picMkLst>
            <pc:docMk/>
            <pc:sldMk cId="3752634445" sldId="294"/>
            <ac:picMk id="16" creationId="{7D4C3320-DDB3-75B2-09BB-EBB2F8CBC1F0}"/>
          </ac:picMkLst>
        </pc:picChg>
        <pc:picChg chg="add mod">
          <ac:chgData name="Camilla Scapicchio" userId="8d75cb6b5fa39e04" providerId="LiveId" clId="{F5B86C05-5B3F-6E4A-9C7B-A364E00C6E2E}" dt="2025-02-11T11:05:15.176" v="2377" actId="1076"/>
          <ac:picMkLst>
            <pc:docMk/>
            <pc:sldMk cId="3752634445" sldId="294"/>
            <ac:picMk id="18" creationId="{CB0C80D3-925B-3D88-3287-7329D9BEA0D1}"/>
          </ac:picMkLst>
        </pc:picChg>
      </pc:sldChg>
      <pc:sldChg chg="new del">
        <pc:chgData name="Camilla Scapicchio" userId="8d75cb6b5fa39e04" providerId="LiveId" clId="{F5B86C05-5B3F-6E4A-9C7B-A364E00C6E2E}" dt="2025-02-11T11:05:32.478" v="2381" actId="2696"/>
        <pc:sldMkLst>
          <pc:docMk/>
          <pc:sldMk cId="2485517338" sldId="295"/>
        </pc:sldMkLst>
      </pc:sldChg>
      <pc:sldChg chg="addSp delSp modSp add mod ord">
        <pc:chgData name="Camilla Scapicchio" userId="8d75cb6b5fa39e04" providerId="LiveId" clId="{F5B86C05-5B3F-6E4A-9C7B-A364E00C6E2E}" dt="2025-02-12T12:03:37.881" v="2657" actId="20578"/>
        <pc:sldMkLst>
          <pc:docMk/>
          <pc:sldMk cId="2935772078" sldId="295"/>
        </pc:sldMkLst>
        <pc:picChg chg="add del mod">
          <ac:chgData name="Camilla Scapicchio" userId="8d75cb6b5fa39e04" providerId="LiveId" clId="{F5B86C05-5B3F-6E4A-9C7B-A364E00C6E2E}" dt="2025-02-11T11:05:51.398" v="2387" actId="478"/>
          <ac:picMkLst>
            <pc:docMk/>
            <pc:sldMk cId="2935772078" sldId="295"/>
            <ac:picMk id="4" creationId="{CDDA8976-7515-9A17-6430-4687F873D8A0}"/>
          </ac:picMkLst>
        </pc:picChg>
        <pc:picChg chg="add mod">
          <ac:chgData name="Camilla Scapicchio" userId="8d75cb6b5fa39e04" providerId="LiveId" clId="{F5B86C05-5B3F-6E4A-9C7B-A364E00C6E2E}" dt="2025-02-11T11:06:21.030" v="2391" actId="1076"/>
          <ac:picMkLst>
            <pc:docMk/>
            <pc:sldMk cId="2935772078" sldId="295"/>
            <ac:picMk id="6" creationId="{52658262-03E0-4BFF-1B92-2C12833D064A}"/>
          </ac:picMkLst>
        </pc:picChg>
        <pc:picChg chg="del">
          <ac:chgData name="Camilla Scapicchio" userId="8d75cb6b5fa39e04" providerId="LiveId" clId="{F5B86C05-5B3F-6E4A-9C7B-A364E00C6E2E}" dt="2025-02-11T11:05:39.703" v="2383" actId="478"/>
          <ac:picMkLst>
            <pc:docMk/>
            <pc:sldMk cId="2935772078" sldId="295"/>
            <ac:picMk id="14" creationId="{5F22FA50-3B23-3CB0-DCE6-EA3837140E40}"/>
          </ac:picMkLst>
        </pc:picChg>
        <pc:picChg chg="del">
          <ac:chgData name="Camilla Scapicchio" userId="8d75cb6b5fa39e04" providerId="LiveId" clId="{F5B86C05-5B3F-6E4A-9C7B-A364E00C6E2E}" dt="2025-02-11T11:05:39.703" v="2383" actId="478"/>
          <ac:picMkLst>
            <pc:docMk/>
            <pc:sldMk cId="2935772078" sldId="295"/>
            <ac:picMk id="18" creationId="{13019501-7612-018E-D891-335AA40F7729}"/>
          </ac:picMkLst>
        </pc:picChg>
      </pc:sldChg>
      <pc:sldChg chg="addSp delSp modSp add mod ord">
        <pc:chgData name="Camilla Scapicchio" userId="8d75cb6b5fa39e04" providerId="LiveId" clId="{F5B86C05-5B3F-6E4A-9C7B-A364E00C6E2E}" dt="2025-02-12T12:03:37.881" v="2657" actId="20578"/>
        <pc:sldMkLst>
          <pc:docMk/>
          <pc:sldMk cId="2538109969" sldId="296"/>
        </pc:sldMkLst>
        <pc:spChg chg="del">
          <ac:chgData name="Camilla Scapicchio" userId="8d75cb6b5fa39e04" providerId="LiveId" clId="{F5B86C05-5B3F-6E4A-9C7B-A364E00C6E2E}" dt="2025-02-11T11:08:56.216" v="2424" actId="478"/>
          <ac:spMkLst>
            <pc:docMk/>
            <pc:sldMk cId="2538109969" sldId="296"/>
            <ac:spMk id="8" creationId="{C034114A-17B1-86B1-189A-2CE8F645ADAE}"/>
          </ac:spMkLst>
        </pc:spChg>
        <pc:spChg chg="add del mod">
          <ac:chgData name="Camilla Scapicchio" userId="8d75cb6b5fa39e04" providerId="LiveId" clId="{F5B86C05-5B3F-6E4A-9C7B-A364E00C6E2E}" dt="2025-02-11T11:08:57.593" v="2425" actId="478"/>
          <ac:spMkLst>
            <pc:docMk/>
            <pc:sldMk cId="2538109969" sldId="296"/>
            <ac:spMk id="19" creationId="{BB28398E-CD0E-B768-39A9-8FE6ADFF07D0}"/>
          </ac:spMkLst>
        </pc:spChg>
        <pc:picChg chg="add del mod">
          <ac:chgData name="Camilla Scapicchio" userId="8d75cb6b5fa39e04" providerId="LiveId" clId="{F5B86C05-5B3F-6E4A-9C7B-A364E00C6E2E}" dt="2025-02-11T11:07:23.790" v="2402" actId="478"/>
          <ac:picMkLst>
            <pc:docMk/>
            <pc:sldMk cId="2538109969" sldId="296"/>
            <ac:picMk id="4" creationId="{06B3BD5F-A6B2-9BFC-B8F2-94079CB0960E}"/>
          </ac:picMkLst>
        </pc:picChg>
        <pc:picChg chg="del">
          <ac:chgData name="Camilla Scapicchio" userId="8d75cb6b5fa39e04" providerId="LiveId" clId="{F5B86C05-5B3F-6E4A-9C7B-A364E00C6E2E}" dt="2025-02-11T11:07:12.800" v="2398" actId="478"/>
          <ac:picMkLst>
            <pc:docMk/>
            <pc:sldMk cId="2538109969" sldId="296"/>
            <ac:picMk id="6" creationId="{60D6B2D4-A1B2-DEC7-9AAA-504EEEF76BC5}"/>
          </ac:picMkLst>
        </pc:picChg>
        <pc:picChg chg="add del mod">
          <ac:chgData name="Camilla Scapicchio" userId="8d75cb6b5fa39e04" providerId="LiveId" clId="{F5B86C05-5B3F-6E4A-9C7B-A364E00C6E2E}" dt="2025-02-11T11:07:32.364" v="2404" actId="478"/>
          <ac:picMkLst>
            <pc:docMk/>
            <pc:sldMk cId="2538109969" sldId="296"/>
            <ac:picMk id="9" creationId="{54C2A5DE-E01C-CE76-72ED-ABA62C89B3A4}"/>
          </ac:picMkLst>
        </pc:picChg>
        <pc:picChg chg="add del mod">
          <ac:chgData name="Camilla Scapicchio" userId="8d75cb6b5fa39e04" providerId="LiveId" clId="{F5B86C05-5B3F-6E4A-9C7B-A364E00C6E2E}" dt="2025-02-11T11:08:05.855" v="2412" actId="478"/>
          <ac:picMkLst>
            <pc:docMk/>
            <pc:sldMk cId="2538109969" sldId="296"/>
            <ac:picMk id="11" creationId="{BAF26979-41FF-3CA2-6A33-EC748B3131DB}"/>
          </ac:picMkLst>
        </pc:picChg>
        <pc:picChg chg="add mod">
          <ac:chgData name="Camilla Scapicchio" userId="8d75cb6b5fa39e04" providerId="LiveId" clId="{F5B86C05-5B3F-6E4A-9C7B-A364E00C6E2E}" dt="2025-02-11T11:09:00.096" v="2426" actId="1076"/>
          <ac:picMkLst>
            <pc:docMk/>
            <pc:sldMk cId="2538109969" sldId="296"/>
            <ac:picMk id="13" creationId="{AEA43F9E-288F-B35F-6EEF-923FFBB2ED14}"/>
          </ac:picMkLst>
        </pc:picChg>
        <pc:picChg chg="add del mod">
          <ac:chgData name="Camilla Scapicchio" userId="8d75cb6b5fa39e04" providerId="LiveId" clId="{F5B86C05-5B3F-6E4A-9C7B-A364E00C6E2E}" dt="2025-02-11T11:08:17.497" v="2416" actId="478"/>
          <ac:picMkLst>
            <pc:docMk/>
            <pc:sldMk cId="2538109969" sldId="296"/>
            <ac:picMk id="15" creationId="{B836B57A-A991-5CF0-9965-95A8BC736B55}"/>
          </ac:picMkLst>
        </pc:picChg>
        <pc:picChg chg="add del mod">
          <ac:chgData name="Camilla Scapicchio" userId="8d75cb6b5fa39e04" providerId="LiveId" clId="{F5B86C05-5B3F-6E4A-9C7B-A364E00C6E2E}" dt="2025-02-11T11:09:13.614" v="2429" actId="478"/>
          <ac:picMkLst>
            <pc:docMk/>
            <pc:sldMk cId="2538109969" sldId="296"/>
            <ac:picMk id="17" creationId="{98E624EB-CCA7-766A-20E2-561578BBDA60}"/>
          </ac:picMkLst>
        </pc:picChg>
        <pc:cxnChg chg="add mod">
          <ac:chgData name="Camilla Scapicchio" userId="8d75cb6b5fa39e04" providerId="LiveId" clId="{F5B86C05-5B3F-6E4A-9C7B-A364E00C6E2E}" dt="2025-02-11T11:09:49.517" v="2444" actId="692"/>
          <ac:cxnSpMkLst>
            <pc:docMk/>
            <pc:sldMk cId="2538109969" sldId="296"/>
            <ac:cxnSpMk id="21" creationId="{4FB2A59C-6169-054B-2992-D5FAC9074824}"/>
          </ac:cxnSpMkLst>
        </pc:cxnChg>
        <pc:cxnChg chg="add mod">
          <ac:chgData name="Camilla Scapicchio" userId="8d75cb6b5fa39e04" providerId="LiveId" clId="{F5B86C05-5B3F-6E4A-9C7B-A364E00C6E2E}" dt="2025-02-11T11:09:56.814" v="2446" actId="1076"/>
          <ac:cxnSpMkLst>
            <pc:docMk/>
            <pc:sldMk cId="2538109969" sldId="296"/>
            <ac:cxnSpMk id="22" creationId="{4A8B692A-69EF-569F-CEF4-E03C06DF6A5D}"/>
          </ac:cxnSpMkLst>
        </pc:cxnChg>
      </pc:sldChg>
      <pc:sldChg chg="delSp new del mod">
        <pc:chgData name="Camilla Scapicchio" userId="8d75cb6b5fa39e04" providerId="LiveId" clId="{F5B86C05-5B3F-6E4A-9C7B-A364E00C6E2E}" dt="2025-02-11T11:06:35.865" v="2396" actId="2696"/>
        <pc:sldMkLst>
          <pc:docMk/>
          <pc:sldMk cId="3970129419" sldId="296"/>
        </pc:sldMkLst>
        <pc:spChg chg="del">
          <ac:chgData name="Camilla Scapicchio" userId="8d75cb6b5fa39e04" providerId="LiveId" clId="{F5B86C05-5B3F-6E4A-9C7B-A364E00C6E2E}" dt="2025-02-11T11:06:30.574" v="2393" actId="478"/>
          <ac:spMkLst>
            <pc:docMk/>
            <pc:sldMk cId="3970129419" sldId="296"/>
            <ac:spMk id="2" creationId="{24A71EBB-27CD-896D-2CB0-779139C6DFC6}"/>
          </ac:spMkLst>
        </pc:spChg>
        <pc:spChg chg="del">
          <ac:chgData name="Camilla Scapicchio" userId="8d75cb6b5fa39e04" providerId="LiveId" clId="{F5B86C05-5B3F-6E4A-9C7B-A364E00C6E2E}" dt="2025-02-11T11:06:34.833" v="2395" actId="478"/>
          <ac:spMkLst>
            <pc:docMk/>
            <pc:sldMk cId="3970129419" sldId="296"/>
            <ac:spMk id="4" creationId="{4E4A27A8-748E-856B-D5E3-F112BBB64A88}"/>
          </ac:spMkLst>
        </pc:spChg>
        <pc:spChg chg="del">
          <ac:chgData name="Camilla Scapicchio" userId="8d75cb6b5fa39e04" providerId="LiveId" clId="{F5B86C05-5B3F-6E4A-9C7B-A364E00C6E2E}" dt="2025-02-11T11:06:32.089" v="2394" actId="478"/>
          <ac:spMkLst>
            <pc:docMk/>
            <pc:sldMk cId="3970129419" sldId="296"/>
            <ac:spMk id="5" creationId="{D9963C56-7A7E-50BB-CF07-AF54F6F72227}"/>
          </ac:spMkLst>
        </pc:spChg>
      </pc:sldChg>
      <pc:sldChg chg="delSp modSp add mod ord">
        <pc:chgData name="Camilla Scapicchio" userId="8d75cb6b5fa39e04" providerId="LiveId" clId="{F5B86C05-5B3F-6E4A-9C7B-A364E00C6E2E}" dt="2025-02-12T12:03:37.881" v="2657" actId="20578"/>
        <pc:sldMkLst>
          <pc:docMk/>
          <pc:sldMk cId="1223963841" sldId="297"/>
        </pc:sldMkLst>
        <pc:picChg chg="del">
          <ac:chgData name="Camilla Scapicchio" userId="8d75cb6b5fa39e04" providerId="LiveId" clId="{F5B86C05-5B3F-6E4A-9C7B-A364E00C6E2E}" dt="2025-02-11T11:09:16.236" v="2430" actId="478"/>
          <ac:picMkLst>
            <pc:docMk/>
            <pc:sldMk cId="1223963841" sldId="297"/>
            <ac:picMk id="13" creationId="{EAFC14FE-2C1A-845C-CB8D-71602B2C11F2}"/>
          </ac:picMkLst>
        </pc:picChg>
        <pc:picChg chg="mod">
          <ac:chgData name="Camilla Scapicchio" userId="8d75cb6b5fa39e04" providerId="LiveId" clId="{F5B86C05-5B3F-6E4A-9C7B-A364E00C6E2E}" dt="2025-02-11T11:09:22.353" v="2433" actId="1076"/>
          <ac:picMkLst>
            <pc:docMk/>
            <pc:sldMk cId="1223963841" sldId="297"/>
            <ac:picMk id="17" creationId="{D2E959D2-2FD3-4597-615B-5CA27CB423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614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08A10-7436-8D20-6DF5-C0C59A75C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F1504E-C8E0-07B6-E60B-EF033F88E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5E129-10BB-F60F-EA18-40F4EB73D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89470-58EE-7571-BFF5-5663E3E904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44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33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latin typeface="Avenir Book" panose="02000503020000020003" pitchFamily="2" charset="0"/>
              </a:rPr>
              <a:t>A </a:t>
            </a:r>
            <a:r>
              <a:rPr lang="it-IT" sz="1200" b="1" dirty="0">
                <a:solidFill>
                  <a:srgbClr val="C00000"/>
                </a:solidFill>
                <a:latin typeface="Avenir Book" panose="02000503020000020003" pitchFamily="2" charset="0"/>
              </a:rPr>
              <a:t>project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used</a:t>
            </a:r>
            <a:r>
              <a:rPr lang="it-IT" sz="1200" dirty="0">
                <a:latin typeface="Avenir Book" panose="02000503020000020003" pitchFamily="2" charset="0"/>
              </a:rPr>
              <a:t> to </a:t>
            </a:r>
            <a:r>
              <a:rPr lang="it-IT" sz="1200" dirty="0" err="1">
                <a:latin typeface="Avenir Book" panose="02000503020000020003" pitchFamily="2" charset="0"/>
              </a:rPr>
              <a:t>define</a:t>
            </a:r>
            <a:r>
              <a:rPr lang="it-IT" sz="1200" dirty="0">
                <a:latin typeface="Avenir Book" panose="02000503020000020003" pitchFamily="2" charset="0"/>
              </a:rPr>
              <a:t> a </a:t>
            </a:r>
            <a:r>
              <a:rPr lang="it-IT" sz="1200" dirty="0" err="1">
                <a:latin typeface="Avenir Book" panose="02000503020000020003" pitchFamily="2" charset="0"/>
              </a:rPr>
              <a:t>collection</a:t>
            </a:r>
            <a:r>
              <a:rPr lang="it-IT" sz="1200" dirty="0">
                <a:latin typeface="Avenir Book" panose="02000503020000020003" pitchFamily="2" charset="0"/>
              </a:rPr>
              <a:t> of data </a:t>
            </a:r>
            <a:r>
              <a:rPr lang="it-IT" sz="1200" dirty="0" err="1">
                <a:latin typeface="Avenir Book" panose="02000503020000020003" pitchFamily="2" charset="0"/>
              </a:rPr>
              <a:t>stored</a:t>
            </a:r>
            <a:r>
              <a:rPr lang="it-IT" sz="1200" dirty="0">
                <a:latin typeface="Avenir Book" panose="02000503020000020003" pitchFamily="2" charset="0"/>
              </a:rPr>
              <a:t> in XNAT. </a:t>
            </a:r>
            <a:r>
              <a:rPr lang="it-IT" sz="1200" dirty="0" err="1">
                <a:latin typeface="Avenir Book" panose="02000503020000020003" pitchFamily="2" charset="0"/>
              </a:rPr>
              <a:t>These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often</a:t>
            </a:r>
            <a:r>
              <a:rPr lang="it-IT" sz="1200" dirty="0">
                <a:latin typeface="Avenir Book" panose="02000503020000020003" pitchFamily="2" charset="0"/>
              </a:rPr>
              <a:t> correlate </a:t>
            </a:r>
            <a:r>
              <a:rPr lang="it-IT" sz="1200" dirty="0" err="1">
                <a:latin typeface="Avenir Book" panose="02000503020000020003" pitchFamily="2" charset="0"/>
              </a:rPr>
              <a:t>directly</a:t>
            </a:r>
            <a:r>
              <a:rPr lang="it-IT" sz="1200" dirty="0">
                <a:latin typeface="Avenir Book" panose="02000503020000020003" pitchFamily="2" charset="0"/>
              </a:rPr>
              <a:t> to an IRB-</a:t>
            </a:r>
            <a:r>
              <a:rPr lang="it-IT" sz="1200" dirty="0" err="1">
                <a:latin typeface="Avenir Book" panose="02000503020000020003" pitchFamily="2" charset="0"/>
              </a:rPr>
              <a:t>approved</a:t>
            </a:r>
            <a:r>
              <a:rPr lang="it-IT" sz="1200" dirty="0">
                <a:latin typeface="Avenir Book" panose="02000503020000020003" pitchFamily="2" charset="0"/>
              </a:rPr>
              <a:t> study, or a multi-site data </a:t>
            </a:r>
            <a:r>
              <a:rPr lang="it-IT" sz="1200" dirty="0" err="1">
                <a:latin typeface="Avenir Book" panose="02000503020000020003" pitchFamily="2" charset="0"/>
              </a:rPr>
              <a:t>acquisition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program</a:t>
            </a:r>
            <a:r>
              <a:rPr lang="it-IT" sz="1200" dirty="0">
                <a:latin typeface="Avenir Book" panose="02000503020000020003" pitchFamily="2" charset="0"/>
              </a:rPr>
              <a:t>. Data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assigned</a:t>
            </a:r>
            <a:r>
              <a:rPr lang="it-IT" sz="1200" dirty="0">
                <a:latin typeface="Avenir Book" panose="02000503020000020003" pitchFamily="2" charset="0"/>
              </a:rPr>
              <a:t> to </a:t>
            </a:r>
            <a:r>
              <a:rPr lang="it-IT" sz="1200" dirty="0" err="1">
                <a:latin typeface="Avenir Book" panose="02000503020000020003" pitchFamily="2" charset="0"/>
              </a:rPr>
              <a:t>certain</a:t>
            </a:r>
            <a:r>
              <a:rPr lang="it-IT" sz="1200" dirty="0">
                <a:latin typeface="Avenir Book" panose="02000503020000020003" pitchFamily="2" charset="0"/>
              </a:rPr>
              <a:t> projects.</a:t>
            </a:r>
          </a:p>
          <a:p>
            <a:r>
              <a:rPr lang="it-IT" sz="1200" dirty="0">
                <a:latin typeface="Avenir Book" panose="02000503020000020003" pitchFamily="2" charset="0"/>
              </a:rPr>
              <a:t>A </a:t>
            </a:r>
            <a:r>
              <a:rPr lang="it-IT" sz="1200" b="1" dirty="0" err="1">
                <a:solidFill>
                  <a:srgbClr val="C00000"/>
                </a:solidFill>
                <a:latin typeface="Avenir Book" panose="02000503020000020003" pitchFamily="2" charset="0"/>
              </a:rPr>
              <a:t>subject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anyone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who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participates</a:t>
            </a:r>
            <a:r>
              <a:rPr lang="it-IT" sz="1200" dirty="0">
                <a:latin typeface="Avenir Book" panose="02000503020000020003" pitchFamily="2" charset="0"/>
              </a:rPr>
              <a:t> in a study. XNAT </a:t>
            </a:r>
            <a:r>
              <a:rPr lang="it-IT" sz="1200" dirty="0" err="1">
                <a:latin typeface="Avenir Book" panose="02000503020000020003" pitchFamily="2" charset="0"/>
              </a:rPr>
              <a:t>has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traditionally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focused</a:t>
            </a:r>
            <a:r>
              <a:rPr lang="it-IT" sz="1200" dirty="0">
                <a:latin typeface="Avenir Book" panose="02000503020000020003" pitchFamily="2" charset="0"/>
              </a:rPr>
              <a:t> on human studies. </a:t>
            </a:r>
            <a:r>
              <a:rPr lang="it-IT" sz="1200" dirty="0" err="1">
                <a:latin typeface="Avenir Book" panose="02000503020000020003" pitchFamily="2" charset="0"/>
              </a:rPr>
              <a:t>However</a:t>
            </a:r>
            <a:r>
              <a:rPr lang="it-IT" sz="1200" dirty="0">
                <a:latin typeface="Avenir Book" panose="02000503020000020003" pitchFamily="2" charset="0"/>
              </a:rPr>
              <a:t>, in practice, a </a:t>
            </a:r>
            <a:r>
              <a:rPr lang="it-IT" sz="1200" dirty="0" err="1">
                <a:latin typeface="Avenir Book" panose="02000503020000020003" pitchFamily="2" charset="0"/>
              </a:rPr>
              <a:t>subject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could</a:t>
            </a:r>
            <a:r>
              <a:rPr lang="it-IT" sz="1200" dirty="0">
                <a:latin typeface="Avenir Book" panose="02000503020000020003" pitchFamily="2" charset="0"/>
              </a:rPr>
              <a:t> be a non-human </a:t>
            </a:r>
            <a:r>
              <a:rPr lang="it-IT" sz="1200" dirty="0" err="1">
                <a:latin typeface="Avenir Book" panose="02000503020000020003" pitchFamily="2" charset="0"/>
              </a:rPr>
              <a:t>subject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well</a:t>
            </a:r>
            <a:r>
              <a:rPr lang="it-IT" sz="1200" dirty="0">
                <a:latin typeface="Avenir Book" panose="02000503020000020003" pitchFamily="2" charset="0"/>
              </a:rPr>
              <a:t>. A </a:t>
            </a:r>
            <a:r>
              <a:rPr lang="it-IT" sz="1200" dirty="0" err="1">
                <a:latin typeface="Avenir Book" panose="02000503020000020003" pitchFamily="2" charset="0"/>
              </a:rPr>
              <a:t>subject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cannot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exist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outside</a:t>
            </a:r>
            <a:r>
              <a:rPr lang="it-IT" sz="1200" dirty="0">
                <a:latin typeface="Avenir Book" panose="02000503020000020003" pitchFamily="2" charset="0"/>
              </a:rPr>
              <a:t> the </a:t>
            </a:r>
            <a:r>
              <a:rPr lang="it-IT" sz="1200" dirty="0" err="1">
                <a:latin typeface="Avenir Book" panose="02000503020000020003" pitchFamily="2" charset="0"/>
              </a:rPr>
              <a:t>context</a:t>
            </a:r>
            <a:r>
              <a:rPr lang="it-IT" sz="1200" dirty="0">
                <a:latin typeface="Avenir Book" panose="02000503020000020003" pitchFamily="2" charset="0"/>
              </a:rPr>
              <a:t> of a project. </a:t>
            </a:r>
            <a:r>
              <a:rPr lang="it-IT" sz="1200" dirty="0" err="1">
                <a:latin typeface="Avenir Book" panose="02000503020000020003" pitchFamily="2" charset="0"/>
              </a:rPr>
              <a:t>Subjects</a:t>
            </a:r>
            <a:r>
              <a:rPr lang="it-IT" sz="1200" dirty="0">
                <a:latin typeface="Avenir Book" panose="02000503020000020003" pitchFamily="2" charset="0"/>
              </a:rPr>
              <a:t> can be </a:t>
            </a:r>
            <a:r>
              <a:rPr lang="it-IT" sz="1200" dirty="0" err="1">
                <a:latin typeface="Avenir Book" panose="02000503020000020003" pitchFamily="2" charset="0"/>
              </a:rPr>
              <a:t>shared</a:t>
            </a:r>
            <a:r>
              <a:rPr lang="it-IT" sz="1200" dirty="0">
                <a:latin typeface="Avenir Book" panose="02000503020000020003" pitchFamily="2" charset="0"/>
              </a:rPr>
              <a:t> with </a:t>
            </a:r>
            <a:r>
              <a:rPr lang="it-IT" sz="1200" dirty="0" err="1">
                <a:latin typeface="Avenir Book" panose="02000503020000020003" pitchFamily="2" charset="0"/>
              </a:rPr>
              <a:t>other</a:t>
            </a:r>
            <a:r>
              <a:rPr lang="it-IT" sz="1200" dirty="0">
                <a:latin typeface="Avenir Book" panose="02000503020000020003" pitchFamily="2" charset="0"/>
              </a:rPr>
              <a:t> projects (to </a:t>
            </a:r>
            <a:r>
              <a:rPr lang="it-IT" sz="1200" dirty="0" err="1">
                <a:latin typeface="Avenir Book" panose="02000503020000020003" pitchFamily="2" charset="0"/>
              </a:rPr>
              <a:t>capture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longitudinal</a:t>
            </a:r>
            <a:r>
              <a:rPr lang="it-IT" sz="1200" dirty="0">
                <a:latin typeface="Avenir Book" panose="02000503020000020003" pitchFamily="2" charset="0"/>
              </a:rPr>
              <a:t> data from </a:t>
            </a:r>
            <a:r>
              <a:rPr lang="it-IT" sz="1200" dirty="0" err="1">
                <a:latin typeface="Avenir Book" panose="02000503020000020003" pitchFamily="2" charset="0"/>
              </a:rPr>
              <a:t>various</a:t>
            </a:r>
            <a:r>
              <a:rPr lang="it-IT" sz="1200" dirty="0">
                <a:latin typeface="Avenir Book" panose="02000503020000020003" pitchFamily="2" charset="0"/>
              </a:rPr>
              <a:t> studies).</a:t>
            </a:r>
          </a:p>
          <a:p>
            <a:pPr algn="l"/>
            <a:r>
              <a:rPr lang="it-IT" sz="1200" dirty="0">
                <a:latin typeface="Avenir Book" panose="02000503020000020003" pitchFamily="2" charset="0"/>
              </a:rPr>
              <a:t>An </a:t>
            </a:r>
            <a:r>
              <a:rPr lang="it-IT" sz="1200" b="1" dirty="0" err="1">
                <a:solidFill>
                  <a:srgbClr val="C00000"/>
                </a:solidFill>
                <a:latin typeface="Avenir Book" panose="02000503020000020003" pitchFamily="2" charset="0"/>
              </a:rPr>
              <a:t>experiment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an event by </a:t>
            </a:r>
            <a:r>
              <a:rPr lang="it-IT" sz="1200" dirty="0" err="1">
                <a:latin typeface="Avenir Book" panose="02000503020000020003" pitchFamily="2" charset="0"/>
              </a:rPr>
              <a:t>which</a:t>
            </a:r>
            <a:r>
              <a:rPr lang="it-IT" sz="1200" dirty="0">
                <a:latin typeface="Avenir Book" panose="02000503020000020003" pitchFamily="2" charset="0"/>
              </a:rPr>
              <a:t> data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acquired</a:t>
            </a:r>
            <a:r>
              <a:rPr lang="it-IT" sz="1200" dirty="0">
                <a:latin typeface="Avenir Book" panose="02000503020000020003" pitchFamily="2" charset="0"/>
              </a:rPr>
              <a:t>. An </a:t>
            </a:r>
            <a:r>
              <a:rPr lang="it-IT" sz="1200" dirty="0" err="1">
                <a:latin typeface="Avenir Book" panose="02000503020000020003" pitchFamily="2" charset="0"/>
              </a:rPr>
              <a:t>experiment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cannot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exist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outside</a:t>
            </a:r>
            <a:r>
              <a:rPr lang="it-IT" sz="1200" dirty="0">
                <a:latin typeface="Avenir Book" panose="02000503020000020003" pitchFamily="2" charset="0"/>
              </a:rPr>
              <a:t> the </a:t>
            </a:r>
            <a:r>
              <a:rPr lang="it-IT" sz="1200" dirty="0" err="1">
                <a:latin typeface="Avenir Book" panose="02000503020000020003" pitchFamily="2" charset="0"/>
              </a:rPr>
              <a:t>context</a:t>
            </a:r>
            <a:r>
              <a:rPr lang="it-IT" sz="1200" dirty="0">
                <a:latin typeface="Avenir Book" panose="02000503020000020003" pitchFamily="2" charset="0"/>
              </a:rPr>
              <a:t> of a project. </a:t>
            </a:r>
            <a:r>
              <a:rPr lang="it-IT" sz="1200" dirty="0" err="1">
                <a:latin typeface="Avenir Book" panose="02000503020000020003" pitchFamily="2" charset="0"/>
              </a:rPr>
              <a:t>It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owned</a:t>
            </a:r>
            <a:r>
              <a:rPr lang="it-IT" sz="1200" dirty="0">
                <a:latin typeface="Avenir Book" panose="02000503020000020003" pitchFamily="2" charset="0"/>
              </a:rPr>
              <a:t> by the project </a:t>
            </a:r>
            <a:r>
              <a:rPr lang="it-IT" sz="1200" dirty="0" err="1">
                <a:latin typeface="Avenir Book" panose="02000503020000020003" pitchFamily="2" charset="0"/>
              </a:rPr>
              <a:t>which</a:t>
            </a:r>
            <a:r>
              <a:rPr lang="it-IT" sz="1200" dirty="0">
                <a:latin typeface="Avenir Book" panose="02000503020000020003" pitchFamily="2" charset="0"/>
              </a:rPr>
              <a:t> first </a:t>
            </a:r>
            <a:r>
              <a:rPr lang="it-IT" sz="1200" dirty="0" err="1">
                <a:latin typeface="Avenir Book" panose="02000503020000020003" pitchFamily="2" charset="0"/>
              </a:rPr>
              <a:t>added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it</a:t>
            </a:r>
            <a:r>
              <a:rPr lang="it-IT" sz="1200" dirty="0">
                <a:latin typeface="Avenir Book" panose="02000503020000020003" pitchFamily="2" charset="0"/>
              </a:rPr>
              <a:t>. </a:t>
            </a:r>
            <a:r>
              <a:rPr lang="it-IT" sz="1200" dirty="0" err="1">
                <a:latin typeface="Avenir Book" panose="02000503020000020003" pitchFamily="2" charset="0"/>
              </a:rPr>
              <a:t>It</a:t>
            </a:r>
            <a:r>
              <a:rPr lang="it-IT" sz="1200" dirty="0">
                <a:latin typeface="Avenir Book" panose="02000503020000020003" pitchFamily="2" charset="0"/>
              </a:rPr>
              <a:t> can </a:t>
            </a:r>
            <a:r>
              <a:rPr lang="it-IT" sz="1200" dirty="0" err="1">
                <a:latin typeface="Avenir Book" panose="02000503020000020003" pitchFamily="2" charset="0"/>
              </a:rPr>
              <a:t>additionally</a:t>
            </a:r>
            <a:r>
              <a:rPr lang="it-IT" sz="1200" dirty="0">
                <a:latin typeface="Avenir Book" panose="02000503020000020003" pitchFamily="2" charset="0"/>
              </a:rPr>
              <a:t> be </a:t>
            </a:r>
            <a:r>
              <a:rPr lang="it-IT" sz="1200" dirty="0" err="1">
                <a:latin typeface="Avenir Book" panose="02000503020000020003" pitchFamily="2" charset="0"/>
              </a:rPr>
              <a:t>shared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into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other</a:t>
            </a:r>
            <a:r>
              <a:rPr lang="it-IT" sz="1200" dirty="0">
                <a:latin typeface="Avenir Book" panose="02000503020000020003" pitchFamily="2" charset="0"/>
              </a:rPr>
              <a:t> projects. </a:t>
            </a:r>
            <a:r>
              <a:rPr lang="it-IT" sz="1200" dirty="0" err="1">
                <a:latin typeface="Avenir Book" panose="02000503020000020003" pitchFamily="2" charset="0"/>
              </a:rPr>
              <a:t>Experiments</a:t>
            </a:r>
            <a:r>
              <a:rPr lang="it-IT" sz="1200" dirty="0">
                <a:latin typeface="Avenir Book" panose="02000503020000020003" pitchFamily="2" charset="0"/>
              </a:rPr>
              <a:t> are </a:t>
            </a:r>
            <a:r>
              <a:rPr lang="it-IT" sz="1200" dirty="0" err="1">
                <a:latin typeface="Avenir Book" panose="02000503020000020003" pitchFamily="2" charset="0"/>
              </a:rPr>
              <a:t>usually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extended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within</a:t>
            </a:r>
            <a:r>
              <a:rPr lang="it-IT" sz="1200" dirty="0">
                <a:latin typeface="Avenir Book" panose="02000503020000020003" pitchFamily="2" charset="0"/>
              </a:rPr>
              <a:t> XNAT to be </a:t>
            </a:r>
            <a:r>
              <a:rPr lang="it-IT" sz="1200" dirty="0" err="1">
                <a:latin typeface="Avenir Book" panose="02000503020000020003" pitchFamily="2" charset="0"/>
              </a:rPr>
              <a:t>specific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kinds</a:t>
            </a:r>
            <a:r>
              <a:rPr lang="it-IT" sz="1200" dirty="0">
                <a:latin typeface="Avenir Book" panose="02000503020000020003" pitchFamily="2" charset="0"/>
              </a:rPr>
              <a:t> of </a:t>
            </a:r>
            <a:r>
              <a:rPr lang="it-IT" sz="1200" dirty="0" err="1">
                <a:latin typeface="Avenir Book" panose="02000503020000020003" pitchFamily="2" charset="0"/>
              </a:rPr>
              <a:t>experiments</a:t>
            </a:r>
            <a:r>
              <a:rPr lang="it-IT" sz="1200" dirty="0">
                <a:latin typeface="Avenir Book" panose="02000503020000020003" pitchFamily="2" charset="0"/>
              </a:rPr>
              <a:t>. </a:t>
            </a:r>
          </a:p>
          <a:p>
            <a:r>
              <a:rPr lang="it-IT" sz="1200" dirty="0">
                <a:latin typeface="Avenir Book" panose="02000503020000020003" pitchFamily="2" charset="0"/>
              </a:rPr>
              <a:t>A </a:t>
            </a:r>
            <a:r>
              <a:rPr lang="it-IT" sz="1200" b="1" dirty="0" err="1">
                <a:solidFill>
                  <a:srgbClr val="C00000"/>
                </a:solidFill>
                <a:latin typeface="Avenir Book" panose="02000503020000020003" pitchFamily="2" charset="0"/>
              </a:rPr>
              <a:t>subject</a:t>
            </a:r>
            <a:r>
              <a:rPr lang="it-IT" sz="1200" b="1" dirty="0">
                <a:solidFill>
                  <a:srgbClr val="C00000"/>
                </a:solidFill>
                <a:latin typeface="Avenir Book" panose="02000503020000020003" pitchFamily="2" charset="0"/>
              </a:rPr>
              <a:t> assessor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a </a:t>
            </a:r>
            <a:r>
              <a:rPr lang="it-IT" sz="1200" dirty="0" err="1">
                <a:latin typeface="Avenir Book" panose="02000503020000020003" pitchFamily="2" charset="0"/>
              </a:rPr>
              <a:t>specific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kind</a:t>
            </a:r>
            <a:r>
              <a:rPr lang="it-IT" sz="1200" dirty="0">
                <a:latin typeface="Avenir Book" panose="02000503020000020003" pitchFamily="2" charset="0"/>
              </a:rPr>
              <a:t> of </a:t>
            </a:r>
            <a:r>
              <a:rPr lang="it-IT" sz="1200" dirty="0" err="1">
                <a:latin typeface="Avenir Book" panose="02000503020000020003" pitchFamily="2" charset="0"/>
              </a:rPr>
              <a:t>experiment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which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associated</a:t>
            </a:r>
            <a:r>
              <a:rPr lang="it-IT" sz="1200" dirty="0">
                <a:latin typeface="Avenir Book" panose="02000503020000020003" pitchFamily="2" charset="0"/>
              </a:rPr>
              <a:t> with a </a:t>
            </a:r>
            <a:r>
              <a:rPr lang="it-IT" sz="1200" dirty="0" err="1">
                <a:latin typeface="Avenir Book" panose="02000503020000020003" pitchFamily="2" charset="0"/>
              </a:rPr>
              <a:t>subject</a:t>
            </a:r>
            <a:r>
              <a:rPr lang="it-IT" sz="1200" dirty="0">
                <a:latin typeface="Avenir Book" panose="02000503020000020003" pitchFamily="2" charset="0"/>
              </a:rPr>
              <a:t>. </a:t>
            </a:r>
            <a:r>
              <a:rPr lang="it-IT" sz="1200" dirty="0" err="1">
                <a:latin typeface="Avenir Book" panose="02000503020000020003" pitchFamily="2" charset="0"/>
              </a:rPr>
              <a:t>Only</a:t>
            </a:r>
            <a:r>
              <a:rPr lang="it-IT" sz="1200" dirty="0">
                <a:latin typeface="Avenir Book" panose="02000503020000020003" pitchFamily="2" charset="0"/>
              </a:rPr>
              <a:t> one extension of </a:t>
            </a:r>
            <a:r>
              <a:rPr lang="it-IT" sz="1200" dirty="0" err="1">
                <a:latin typeface="Avenir Book" panose="02000503020000020003" pitchFamily="2" charset="0"/>
              </a:rPr>
              <a:t>subject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assessors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provided</a:t>
            </a:r>
            <a:r>
              <a:rPr lang="it-IT" sz="1200" dirty="0">
                <a:latin typeface="Avenir Book" panose="02000503020000020003" pitchFamily="2" charset="0"/>
              </a:rPr>
              <a:t> in the default XNAT </a:t>
            </a:r>
            <a:r>
              <a:rPr lang="it-IT" sz="1200" dirty="0" err="1">
                <a:latin typeface="Avenir Book" panose="02000503020000020003" pitchFamily="2" charset="0"/>
              </a:rPr>
              <a:t>install</a:t>
            </a:r>
            <a:r>
              <a:rPr lang="it-IT" sz="1200" dirty="0">
                <a:latin typeface="Avenir Book" panose="02000503020000020003" pitchFamily="2" charset="0"/>
              </a:rPr>
              <a:t> (Image Session). </a:t>
            </a:r>
            <a:r>
              <a:rPr lang="it-IT" sz="1200" dirty="0" err="1">
                <a:latin typeface="Avenir Book" panose="02000503020000020003" pitchFamily="2" charset="0"/>
              </a:rPr>
              <a:t>However</a:t>
            </a:r>
            <a:r>
              <a:rPr lang="it-IT" sz="1200" dirty="0">
                <a:latin typeface="Avenir Book" panose="02000503020000020003" pitchFamily="2" charset="0"/>
              </a:rPr>
              <a:t>, </a:t>
            </a:r>
            <a:r>
              <a:rPr lang="it-IT" sz="1200" dirty="0" err="1">
                <a:latin typeface="Avenir Book" panose="02000503020000020003" pitchFamily="2" charset="0"/>
              </a:rPr>
              <a:t>many</a:t>
            </a:r>
            <a:r>
              <a:rPr lang="it-IT" sz="1200" dirty="0">
                <a:latin typeface="Avenir Book" panose="02000503020000020003" pitchFamily="2" charset="0"/>
              </a:rPr>
              <a:t> XNAT </a:t>
            </a:r>
            <a:r>
              <a:rPr lang="it-IT" sz="1200" dirty="0" err="1">
                <a:latin typeface="Avenir Book" panose="02000503020000020003" pitchFamily="2" charset="0"/>
              </a:rPr>
              <a:t>installations</a:t>
            </a:r>
            <a:r>
              <a:rPr lang="it-IT" sz="1200" dirty="0">
                <a:latin typeface="Avenir Book" panose="02000503020000020003" pitchFamily="2" charset="0"/>
              </a:rPr>
              <a:t> create </a:t>
            </a:r>
            <a:r>
              <a:rPr lang="it-IT" sz="1200" dirty="0" err="1">
                <a:latin typeface="Avenir Book" panose="02000503020000020003" pitchFamily="2" charset="0"/>
              </a:rPr>
              <a:t>their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own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subject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assessors</a:t>
            </a:r>
            <a:r>
              <a:rPr lang="it-IT" sz="1200" dirty="0">
                <a:latin typeface="Avenir Book" panose="02000503020000020003" pitchFamily="2" charset="0"/>
              </a:rPr>
              <a:t> to model a </a:t>
            </a:r>
            <a:r>
              <a:rPr lang="it-IT" sz="1200" dirty="0" err="1">
                <a:latin typeface="Avenir Book" panose="02000503020000020003" pitchFamily="2" charset="0"/>
              </a:rPr>
              <a:t>variety</a:t>
            </a:r>
            <a:r>
              <a:rPr lang="it-IT" sz="1200" dirty="0">
                <a:latin typeface="Avenir Book" panose="02000503020000020003" pitchFamily="2" charset="0"/>
              </a:rPr>
              <a:t> of </a:t>
            </a:r>
            <a:r>
              <a:rPr lang="it-IT" sz="1200" dirty="0" err="1">
                <a:latin typeface="Avenir Book" panose="02000503020000020003" pitchFamily="2" charset="0"/>
              </a:rPr>
              <a:t>subject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tests</a:t>
            </a:r>
            <a:r>
              <a:rPr lang="it-IT" sz="1200" dirty="0">
                <a:latin typeface="Avenir Book" panose="02000503020000020003" pitchFamily="2" charset="0"/>
              </a:rPr>
              <a:t>, </a:t>
            </a:r>
            <a:r>
              <a:rPr lang="it-IT" sz="1200" dirty="0" err="1">
                <a:latin typeface="Avenir Book" panose="02000503020000020003" pitchFamily="2" charset="0"/>
              </a:rPr>
              <a:t>forms</a:t>
            </a:r>
            <a:r>
              <a:rPr lang="it-IT" sz="1200" dirty="0">
                <a:latin typeface="Avenir Book" panose="02000503020000020003" pitchFamily="2" charset="0"/>
              </a:rPr>
              <a:t>, etc.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200" b="1" dirty="0" err="1">
                <a:solidFill>
                  <a:srgbClr val="C00000"/>
                </a:solidFill>
                <a:latin typeface="Avenir Book" panose="02000503020000020003" pitchFamily="2" charset="0"/>
              </a:rPr>
              <a:t>Resources</a:t>
            </a:r>
            <a:r>
              <a:rPr lang="it-IT" sz="1200" b="1" dirty="0">
                <a:solidFill>
                  <a:srgbClr val="C00000"/>
                </a:solidFill>
                <a:latin typeface="Avenir Book" panose="02000503020000020003" pitchFamily="2" charset="0"/>
              </a:rPr>
              <a:t>: </a:t>
            </a:r>
            <a:r>
              <a:rPr lang="it-IT" sz="1200" dirty="0" err="1">
                <a:latin typeface="Avenir Book" panose="02000503020000020003" pitchFamily="2" charset="0"/>
              </a:rPr>
              <a:t>additional</a:t>
            </a:r>
            <a:r>
              <a:rPr lang="it-IT" sz="1200" dirty="0">
                <a:latin typeface="Avenir Book" panose="02000503020000020003" pitchFamily="2" charset="0"/>
              </a:rPr>
              <a:t> files </a:t>
            </a:r>
            <a:r>
              <a:rPr lang="it-IT" sz="1200" dirty="0" err="1">
                <a:latin typeface="Avenir Book" panose="02000503020000020003" pitchFamily="2" charset="0"/>
              </a:rPr>
              <a:t>that</a:t>
            </a:r>
            <a:r>
              <a:rPr lang="it-IT" sz="1200" dirty="0">
                <a:latin typeface="Avenir Book" panose="02000503020000020003" pitchFamily="2" charset="0"/>
              </a:rPr>
              <a:t> are </a:t>
            </a:r>
            <a:r>
              <a:rPr lang="it-IT" sz="1200" dirty="0" err="1">
                <a:latin typeface="Avenir Book" panose="02000503020000020003" pitchFamily="2" charset="0"/>
              </a:rPr>
              <a:t>associated</a:t>
            </a:r>
            <a:r>
              <a:rPr lang="it-IT" sz="1200" dirty="0">
                <a:latin typeface="Avenir Book" panose="02000503020000020003" pitchFamily="2" charset="0"/>
              </a:rPr>
              <a:t> with </a:t>
            </a:r>
            <a:r>
              <a:rPr lang="it-IT" sz="1200" dirty="0" err="1">
                <a:latin typeface="Avenir Book" panose="02000503020000020003" pitchFamily="2" charset="0"/>
              </a:rPr>
              <a:t>something</a:t>
            </a:r>
            <a:r>
              <a:rPr lang="it-IT" sz="1200" dirty="0">
                <a:latin typeface="Avenir Book" panose="02000503020000020003" pitchFamily="2" charset="0"/>
              </a:rPr>
              <a:t> (e.g. image file, pdf, or </a:t>
            </a:r>
            <a:r>
              <a:rPr lang="it-IT" sz="1200" dirty="0" err="1">
                <a:latin typeface="Avenir Book" panose="02000503020000020003" pitchFamily="2" charset="0"/>
              </a:rPr>
              <a:t>other</a:t>
            </a:r>
            <a:r>
              <a:rPr lang="it-IT" sz="1200" dirty="0">
                <a:latin typeface="Avenir Book" panose="02000503020000020003" pitchFamily="2" charset="0"/>
              </a:rPr>
              <a:t> background </a:t>
            </a:r>
            <a:r>
              <a:rPr lang="it-IT" sz="1200" dirty="0" err="1">
                <a:latin typeface="Avenir Book" panose="02000503020000020003" pitchFamily="2" charset="0"/>
              </a:rPr>
              <a:t>reference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document</a:t>
            </a:r>
            <a:r>
              <a:rPr lang="it-IT" sz="1200" dirty="0">
                <a:latin typeface="Avenir Book" panose="02000503020000020003" pitchFamily="2" charset="0"/>
              </a:rPr>
              <a:t>), </a:t>
            </a:r>
            <a:r>
              <a:rPr lang="it-IT" sz="1200" dirty="0" err="1">
                <a:latin typeface="Avenir Book" panose="02000503020000020003" pitchFamily="2" charset="0"/>
              </a:rPr>
              <a:t>but</a:t>
            </a:r>
            <a:r>
              <a:rPr lang="it-IT" sz="1200" dirty="0">
                <a:latin typeface="Avenir Book" panose="02000503020000020003" pitchFamily="2" charset="0"/>
              </a:rPr>
              <a:t> NOT SEARCHABLE</a:t>
            </a:r>
            <a:endParaRPr lang="it-IT" dirty="0"/>
          </a:p>
          <a:p>
            <a:endParaRPr lang="it-IT" sz="1200" dirty="0">
              <a:latin typeface="Avenir Book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04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it-IT" sz="1200" b="1" dirty="0">
                <a:latin typeface="Avenir Book" panose="02000503020000020003" pitchFamily="2" charset="0"/>
              </a:rPr>
              <a:t>Single Project</a:t>
            </a:r>
            <a:r>
              <a:rPr lang="it-IT" sz="1200" dirty="0">
                <a:latin typeface="Avenir Book" panose="02000503020000020003" pitchFamily="2" charset="0"/>
              </a:rPr>
              <a:t>: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it-IT" sz="1200" dirty="0">
                <a:latin typeface="Avenir Book" panose="02000503020000020003" pitchFamily="2" charset="0"/>
              </a:rPr>
              <a:t>Your study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not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directly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related</a:t>
            </a:r>
            <a:r>
              <a:rPr lang="it-IT" sz="1200" dirty="0">
                <a:latin typeface="Avenir Book" panose="02000503020000020003" pitchFamily="2" charset="0"/>
              </a:rPr>
              <a:t> to </a:t>
            </a:r>
            <a:r>
              <a:rPr lang="it-IT" sz="1200" dirty="0" err="1">
                <a:latin typeface="Avenir Book" panose="02000503020000020003" pitchFamily="2" charset="0"/>
              </a:rPr>
              <a:t>any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other</a:t>
            </a:r>
            <a:r>
              <a:rPr lang="it-IT" sz="1200" dirty="0">
                <a:latin typeface="Avenir Book" panose="02000503020000020003" pitchFamily="2" charset="0"/>
              </a:rPr>
              <a:t> study.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it-IT" sz="1200" dirty="0" err="1">
                <a:latin typeface="Avenir Book" panose="02000503020000020003" pitchFamily="2" charset="0"/>
              </a:rPr>
              <a:t>All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your</a:t>
            </a:r>
            <a:r>
              <a:rPr lang="it-IT" sz="1200" dirty="0">
                <a:latin typeface="Avenir Book" panose="02000503020000020003" pitchFamily="2" charset="0"/>
              </a:rPr>
              <a:t> data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being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collected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at</a:t>
            </a:r>
            <a:r>
              <a:rPr lang="it-IT" sz="1200" dirty="0">
                <a:latin typeface="Avenir Book" panose="02000503020000020003" pitchFamily="2" charset="0"/>
              </a:rPr>
              <a:t> a single site.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it-IT" sz="1200" dirty="0" err="1">
                <a:latin typeface="Avenir Book" panose="02000503020000020003" pitchFamily="2" charset="0"/>
              </a:rPr>
              <a:t>All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your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collaborators</a:t>
            </a:r>
            <a:r>
              <a:rPr lang="it-IT" sz="1200" dirty="0">
                <a:latin typeface="Avenir Book" panose="02000503020000020003" pitchFamily="2" charset="0"/>
              </a:rPr>
              <a:t> are </a:t>
            </a:r>
            <a:r>
              <a:rPr lang="it-IT" sz="1200" dirty="0" err="1">
                <a:latin typeface="Avenir Book" panose="02000503020000020003" pitchFamily="2" charset="0"/>
              </a:rPr>
              <a:t>known</a:t>
            </a:r>
            <a:r>
              <a:rPr lang="it-IT" sz="1200" dirty="0">
                <a:latin typeface="Avenir Book" panose="02000503020000020003" pitchFamily="2" charset="0"/>
              </a:rPr>
              <a:t> to </a:t>
            </a:r>
            <a:r>
              <a:rPr lang="it-IT" sz="1200" dirty="0" err="1">
                <a:latin typeface="Avenir Book" panose="02000503020000020003" pitchFamily="2" charset="0"/>
              </a:rPr>
              <a:t>you</a:t>
            </a:r>
            <a:r>
              <a:rPr lang="it-IT" sz="1200" dirty="0">
                <a:latin typeface="Avenir Book" panose="02000503020000020003" pitchFamily="2" charset="0"/>
              </a:rPr>
              <a:t> and/or </a:t>
            </a:r>
            <a:r>
              <a:rPr lang="it-IT" sz="1200" dirty="0" err="1">
                <a:latin typeface="Avenir Book" panose="02000503020000020003" pitchFamily="2" charset="0"/>
              </a:rPr>
              <a:t>trusted</a:t>
            </a:r>
            <a:r>
              <a:rPr lang="it-IT" sz="1200" dirty="0">
                <a:latin typeface="Avenir Book" panose="02000503020000020003" pitchFamily="2" charset="0"/>
              </a:rPr>
              <a:t> by </a:t>
            </a:r>
            <a:r>
              <a:rPr lang="it-IT" sz="1200" dirty="0" err="1">
                <a:latin typeface="Avenir Book" panose="02000503020000020003" pitchFamily="2" charset="0"/>
              </a:rPr>
              <a:t>you</a:t>
            </a:r>
            <a:r>
              <a:rPr lang="it-IT" sz="1200" dirty="0">
                <a:latin typeface="Avenir Book" panose="02000503020000020003" pitchFamily="2" charset="0"/>
              </a:rPr>
              <a:t>.</a:t>
            </a:r>
          </a:p>
          <a:p>
            <a:pPr marL="457200" marR="0" lvl="0" indent="-2286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kern="0" dirty="0">
                <a:solidFill>
                  <a:srgbClr val="C00000"/>
                </a:solidFill>
                <a:latin typeface="inherit"/>
                <a:cs typeface="Times New Roman" panose="02020603050405020304" pitchFamily="18" charset="0"/>
              </a:rPr>
              <a:t>Setting up </a:t>
            </a:r>
            <a:r>
              <a:rPr lang="it-IT" kern="0" dirty="0" err="1">
                <a:solidFill>
                  <a:srgbClr val="C00000"/>
                </a:solidFill>
                <a:latin typeface="inherit"/>
                <a:cs typeface="Times New Roman" panose="02020603050405020304" pitchFamily="18" charset="0"/>
              </a:rPr>
              <a:t>this</a:t>
            </a:r>
            <a:r>
              <a:rPr lang="it-IT" kern="0" dirty="0">
                <a:solidFill>
                  <a:srgbClr val="C00000"/>
                </a:solidFill>
                <a:latin typeface="inherit"/>
                <a:cs typeface="Times New Roman" panose="02020603050405020304" pitchFamily="18" charset="0"/>
              </a:rPr>
              <a:t> single project </a:t>
            </a:r>
            <a:r>
              <a:rPr lang="it-IT" kern="0" dirty="0" err="1">
                <a:solidFill>
                  <a:srgbClr val="C00000"/>
                </a:solidFill>
                <a:latin typeface="inherit"/>
                <a:cs typeface="Times New Roman" panose="02020603050405020304" pitchFamily="18" charset="0"/>
              </a:rPr>
              <a:t>doesn't</a:t>
            </a:r>
            <a:r>
              <a:rPr lang="it-IT" kern="0" dirty="0">
                <a:solidFill>
                  <a:srgbClr val="C00000"/>
                </a:solidFill>
                <a:latin typeface="inherit"/>
                <a:cs typeface="Times New Roman" panose="02020603050405020304" pitchFamily="18" charset="0"/>
              </a:rPr>
              <a:t> preclude </a:t>
            </a:r>
            <a:r>
              <a:rPr lang="it-IT" kern="0" dirty="0" err="1">
                <a:solidFill>
                  <a:srgbClr val="C00000"/>
                </a:solidFill>
                <a:latin typeface="inherit"/>
                <a:cs typeface="Times New Roman" panose="02020603050405020304" pitchFamily="18" charset="0"/>
              </a:rPr>
              <a:t>you</a:t>
            </a:r>
            <a:r>
              <a:rPr lang="it-IT" kern="0" dirty="0">
                <a:solidFill>
                  <a:srgbClr val="C00000"/>
                </a:solidFill>
                <a:latin typeface="inherit"/>
                <a:cs typeface="Times New Roman" panose="02020603050405020304" pitchFamily="18" charset="0"/>
              </a:rPr>
              <a:t> from sharing </a:t>
            </a:r>
            <a:r>
              <a:rPr lang="it-IT" kern="0" dirty="0" err="1">
                <a:solidFill>
                  <a:srgbClr val="C00000"/>
                </a:solidFill>
                <a:latin typeface="inherit"/>
                <a:cs typeface="Times New Roman" panose="02020603050405020304" pitchFamily="18" charset="0"/>
              </a:rPr>
              <a:t>your</a:t>
            </a:r>
            <a:r>
              <a:rPr lang="it-IT" kern="0" dirty="0">
                <a:solidFill>
                  <a:srgbClr val="C00000"/>
                </a:solidFill>
                <a:latin typeface="inherit"/>
                <a:cs typeface="Times New Roman" panose="02020603050405020304" pitchFamily="18" charset="0"/>
              </a:rPr>
              <a:t> data in the future </a:t>
            </a:r>
          </a:p>
          <a:p>
            <a:pPr marL="457200" marR="0" lvl="0" indent="-2286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it-IT" sz="1200" kern="0" dirty="0">
              <a:solidFill>
                <a:srgbClr val="C00000"/>
              </a:solidFill>
              <a:latin typeface="inherit"/>
              <a:cs typeface="Times New Roman" panose="020206030504050203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200" b="1" dirty="0" err="1">
                <a:solidFill>
                  <a:schemeClr val="tx2"/>
                </a:solidFill>
                <a:latin typeface="Avenir Book" panose="02000503020000020003" pitchFamily="2" charset="0"/>
              </a:rPr>
              <a:t>Shared</a:t>
            </a:r>
            <a:r>
              <a:rPr lang="it-IT" sz="1200" b="1" dirty="0">
                <a:solidFill>
                  <a:schemeClr val="tx2"/>
                </a:solidFill>
                <a:latin typeface="Avenir Book" panose="02000503020000020003" pitchFamily="2" charset="0"/>
              </a:rPr>
              <a:t> </a:t>
            </a:r>
            <a:r>
              <a:rPr lang="it-IT" sz="1200" b="1" dirty="0" err="1">
                <a:solidFill>
                  <a:schemeClr val="tx2"/>
                </a:solidFill>
                <a:latin typeface="Avenir Book" panose="02000503020000020003" pitchFamily="2" charset="0"/>
              </a:rPr>
              <a:t>Subject</a:t>
            </a:r>
            <a:r>
              <a:rPr lang="it-IT" sz="1200" b="1" dirty="0">
                <a:solidFill>
                  <a:schemeClr val="tx2"/>
                </a:solidFill>
                <a:latin typeface="Avenir Book" panose="02000503020000020003" pitchFamily="2" charset="0"/>
              </a:rPr>
              <a:t> Pools</a:t>
            </a:r>
          </a:p>
          <a:p>
            <a:r>
              <a:rPr lang="it-IT" sz="1200" dirty="0">
                <a:latin typeface="Avenir Book" panose="02000503020000020003" pitchFamily="2" charset="0"/>
              </a:rPr>
              <a:t>A set of </a:t>
            </a:r>
            <a:r>
              <a:rPr lang="it-IT" sz="1200" dirty="0" err="1">
                <a:latin typeface="Avenir Book" panose="02000503020000020003" pitchFamily="2" charset="0"/>
              </a:rPr>
              <a:t>subjects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that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have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been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recruited</a:t>
            </a:r>
            <a:r>
              <a:rPr lang="it-IT" sz="1200" dirty="0">
                <a:latin typeface="Avenir Book" panose="02000503020000020003" pitchFamily="2" charset="0"/>
              </a:rPr>
              <a:t> for multiple </a:t>
            </a:r>
            <a:r>
              <a:rPr lang="it-IT" sz="1200" dirty="0" err="1">
                <a:latin typeface="Avenir Book" panose="02000503020000020003" pitchFamily="2" charset="0"/>
              </a:rPr>
              <a:t>related</a:t>
            </a:r>
            <a:r>
              <a:rPr lang="it-IT" sz="1200" dirty="0">
                <a:latin typeface="Avenir Book" panose="02000503020000020003" pitchFamily="2" charset="0"/>
              </a:rPr>
              <a:t> studies (e.g. in a clinical trial setting). </a:t>
            </a:r>
          </a:p>
          <a:p>
            <a:r>
              <a:rPr lang="it-IT" sz="1200" dirty="0" err="1">
                <a:latin typeface="Avenir Book" panose="02000503020000020003" pitchFamily="2" charset="0"/>
              </a:rPr>
              <a:t>Particularly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useful</a:t>
            </a:r>
            <a:r>
              <a:rPr lang="it-IT" sz="1200" dirty="0">
                <a:latin typeface="Avenir Book" panose="02000503020000020003" pitchFamily="2" charset="0"/>
              </a:rPr>
              <a:t> in </a:t>
            </a:r>
            <a:r>
              <a:rPr lang="it-IT" sz="1200" dirty="0" err="1">
                <a:latin typeface="Avenir Book" panose="02000503020000020003" pitchFamily="2" charset="0"/>
              </a:rPr>
              <a:t>longitudinal</a:t>
            </a:r>
            <a:r>
              <a:rPr lang="it-IT" sz="1200" dirty="0">
                <a:latin typeface="Avenir Book" panose="02000503020000020003" pitchFamily="2" charset="0"/>
              </a:rPr>
              <a:t> studies </a:t>
            </a:r>
            <a:r>
              <a:rPr lang="it-IT" sz="1200" dirty="0" err="1">
                <a:latin typeface="Avenir Book" panose="02000503020000020003" pitchFamily="2" charset="0"/>
              </a:rPr>
              <a:t>where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newly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collected</a:t>
            </a:r>
            <a:r>
              <a:rPr lang="it-IT" sz="1200" dirty="0">
                <a:latin typeface="Avenir Book" panose="02000503020000020003" pitchFamily="2" charset="0"/>
              </a:rPr>
              <a:t> data can be </a:t>
            </a:r>
            <a:r>
              <a:rPr lang="it-IT" sz="1200" dirty="0" err="1">
                <a:latin typeface="Avenir Book" panose="02000503020000020003" pitchFamily="2" charset="0"/>
              </a:rPr>
              <a:t>compared</a:t>
            </a:r>
            <a:r>
              <a:rPr lang="it-IT" sz="1200" dirty="0">
                <a:latin typeface="Avenir Book" panose="02000503020000020003" pitchFamily="2" charset="0"/>
              </a:rPr>
              <a:t> over time to </a:t>
            </a:r>
            <a:r>
              <a:rPr lang="it-IT" sz="1200" dirty="0" err="1">
                <a:latin typeface="Avenir Book" panose="02000503020000020003" pitchFamily="2" charset="0"/>
              </a:rPr>
              <a:t>what's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been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collected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already</a:t>
            </a:r>
            <a:r>
              <a:rPr lang="it-IT" sz="1200" dirty="0">
                <a:latin typeface="Avenir Book" panose="02000503020000020003" pitchFamily="2" charset="0"/>
              </a:rPr>
              <a:t>. </a:t>
            </a:r>
          </a:p>
          <a:p>
            <a:pPr marL="457200" marR="0" lvl="0" indent="-2286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it-IT" sz="1200" b="1" dirty="0">
              <a:solidFill>
                <a:schemeClr val="tx2"/>
              </a:solidFill>
              <a:latin typeface="Avenir Book" panose="02000503020000020003" pitchFamily="2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200" b="1" dirty="0" err="1">
                <a:solidFill>
                  <a:schemeClr val="tx2"/>
                </a:solidFill>
                <a:latin typeface="Avenir Book" panose="02000503020000020003" pitchFamily="2" charset="0"/>
              </a:rPr>
              <a:t>Umbrella</a:t>
            </a:r>
            <a:r>
              <a:rPr lang="it-IT" sz="1200" b="1" dirty="0">
                <a:solidFill>
                  <a:schemeClr val="tx2"/>
                </a:solidFill>
                <a:latin typeface="Avenir Book" panose="02000503020000020003" pitchFamily="2" charset="0"/>
              </a:rPr>
              <a:t> Projects</a:t>
            </a:r>
          </a:p>
          <a:p>
            <a:pPr lvl="0">
              <a:lnSpc>
                <a:spcPts val="17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it-IT" sz="1200" dirty="0">
                <a:latin typeface="Avenir Book" panose="02000503020000020003" pitchFamily="2" charset="0"/>
              </a:rPr>
              <a:t>A multi-site study </a:t>
            </a:r>
            <a:r>
              <a:rPr lang="it-IT" sz="1200" dirty="0" err="1">
                <a:latin typeface="Avenir Book" panose="02000503020000020003" pitchFamily="2" charset="0"/>
              </a:rPr>
              <a:t>where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subjects</a:t>
            </a:r>
            <a:r>
              <a:rPr lang="it-IT" sz="1200" dirty="0">
                <a:latin typeface="Avenir Book" panose="02000503020000020003" pitchFamily="2" charset="0"/>
              </a:rPr>
              <a:t> are </a:t>
            </a:r>
            <a:r>
              <a:rPr lang="it-IT" sz="1200" dirty="0" err="1">
                <a:latin typeface="Avenir Book" panose="02000503020000020003" pitchFamily="2" charset="0"/>
              </a:rPr>
              <a:t>being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recruited</a:t>
            </a:r>
            <a:r>
              <a:rPr lang="it-IT" sz="1200" dirty="0">
                <a:latin typeface="Avenir Book" panose="02000503020000020003" pitchFamily="2" charset="0"/>
              </a:rPr>
              <a:t> for data </a:t>
            </a:r>
            <a:r>
              <a:rPr lang="it-IT" sz="1200" dirty="0" err="1">
                <a:latin typeface="Avenir Book" panose="02000503020000020003" pitchFamily="2" charset="0"/>
              </a:rPr>
              <a:t>collection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at</a:t>
            </a:r>
            <a:r>
              <a:rPr lang="it-IT" sz="1200" dirty="0">
                <a:latin typeface="Avenir Book" panose="02000503020000020003" pitchFamily="2" charset="0"/>
              </a:rPr>
              <a:t> multiple </a:t>
            </a:r>
            <a:r>
              <a:rPr lang="it-IT" sz="1200" dirty="0" err="1">
                <a:latin typeface="Avenir Book" panose="02000503020000020003" pitchFamily="2" charset="0"/>
              </a:rPr>
              <a:t>physical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sites</a:t>
            </a:r>
            <a:r>
              <a:rPr lang="it-IT" sz="1200" dirty="0">
                <a:latin typeface="Avenir Book" panose="02000503020000020003" pitchFamily="2" charset="0"/>
              </a:rPr>
              <a:t>. </a:t>
            </a:r>
          </a:p>
          <a:p>
            <a:pPr lvl="0">
              <a:lnSpc>
                <a:spcPts val="17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it-IT" sz="1200" dirty="0" err="1">
                <a:latin typeface="Avenir Book" panose="02000503020000020003" pitchFamily="2" charset="0"/>
              </a:rPr>
              <a:t>Each</a:t>
            </a:r>
            <a:r>
              <a:rPr lang="it-IT" sz="1200" dirty="0">
                <a:latin typeface="Avenir Book" panose="02000503020000020003" pitchFamily="2" charset="0"/>
              </a:rPr>
              <a:t> site </a:t>
            </a:r>
            <a:r>
              <a:rPr lang="it-IT" sz="1200" dirty="0" err="1">
                <a:latin typeface="Avenir Book" panose="02000503020000020003" pitchFamily="2" charset="0"/>
              </a:rPr>
              <a:t>will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have</a:t>
            </a:r>
            <a:r>
              <a:rPr lang="it-IT" sz="1200" dirty="0">
                <a:latin typeface="Avenir Book" panose="02000503020000020003" pitchFamily="2" charset="0"/>
              </a:rPr>
              <a:t> a set of users </a:t>
            </a:r>
            <a:r>
              <a:rPr lang="it-IT" sz="1200" dirty="0" err="1">
                <a:latin typeface="Avenir Book" panose="02000503020000020003" pitchFamily="2" charset="0"/>
              </a:rPr>
              <a:t>that's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responsible</a:t>
            </a:r>
            <a:r>
              <a:rPr lang="it-IT" sz="1200" dirty="0">
                <a:latin typeface="Avenir Book" panose="02000503020000020003" pitchFamily="2" charset="0"/>
              </a:rPr>
              <a:t> for </a:t>
            </a:r>
            <a:r>
              <a:rPr lang="it-IT" sz="1200" dirty="0" err="1">
                <a:latin typeface="Avenir Book" panose="02000503020000020003" pitchFamily="2" charset="0"/>
              </a:rPr>
              <a:t>its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own</a:t>
            </a:r>
            <a:r>
              <a:rPr lang="it-IT" sz="1200" dirty="0">
                <a:latin typeface="Avenir Book" panose="02000503020000020003" pitchFamily="2" charset="0"/>
              </a:rPr>
              <a:t> data-</a:t>
            </a:r>
            <a:r>
              <a:rPr lang="it-IT" sz="1200" dirty="0" err="1">
                <a:latin typeface="Avenir Book" panose="02000503020000020003" pitchFamily="2" charset="0"/>
              </a:rPr>
              <a:t>gathering</a:t>
            </a:r>
            <a:r>
              <a:rPr lang="it-IT" sz="1200" dirty="0">
                <a:latin typeface="Avenir Book" panose="02000503020000020003" pitchFamily="2" charset="0"/>
              </a:rPr>
              <a:t>. And, a </a:t>
            </a:r>
            <a:r>
              <a:rPr lang="it-IT" sz="1200" dirty="0" err="1">
                <a:latin typeface="Avenir Book" panose="02000503020000020003" pitchFamily="2" charset="0"/>
              </a:rPr>
              <a:t>central</a:t>
            </a:r>
            <a:r>
              <a:rPr lang="it-IT" sz="1200" dirty="0">
                <a:latin typeface="Avenir Book" panose="02000503020000020003" pitchFamily="2" charset="0"/>
              </a:rPr>
              <a:t> study coordinator </a:t>
            </a:r>
            <a:r>
              <a:rPr lang="it-IT" sz="1200" dirty="0" err="1">
                <a:latin typeface="Avenir Book" panose="02000503020000020003" pitchFamily="2" charset="0"/>
              </a:rPr>
              <a:t>will</a:t>
            </a:r>
            <a:r>
              <a:rPr lang="it-IT" sz="1200" dirty="0">
                <a:latin typeface="Avenir Book" panose="02000503020000020003" pitchFamily="2" charset="0"/>
              </a:rPr>
              <a:t> be </a:t>
            </a:r>
            <a:r>
              <a:rPr lang="it-IT" sz="1200" dirty="0" err="1">
                <a:latin typeface="Avenir Book" panose="02000503020000020003" pitchFamily="2" charset="0"/>
              </a:rPr>
              <a:t>responsible</a:t>
            </a:r>
            <a:r>
              <a:rPr lang="it-IT" sz="1200" dirty="0">
                <a:latin typeface="Avenir Book" panose="02000503020000020003" pitchFamily="2" charset="0"/>
              </a:rPr>
              <a:t> for making sure </a:t>
            </a:r>
            <a:r>
              <a:rPr lang="it-IT" sz="1200" dirty="0" err="1">
                <a:latin typeface="Avenir Book" panose="02000503020000020003" pitchFamily="2" charset="0"/>
              </a:rPr>
              <a:t>that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completed</a:t>
            </a:r>
            <a:r>
              <a:rPr lang="it-IT" sz="1200" dirty="0">
                <a:latin typeface="Avenir Book" panose="02000503020000020003" pitchFamily="2" charset="0"/>
              </a:rPr>
              <a:t> data sets are </a:t>
            </a:r>
            <a:r>
              <a:rPr lang="it-IT" sz="1200" dirty="0" err="1">
                <a:latin typeface="Avenir Book" panose="02000503020000020003" pitchFamily="2" charset="0"/>
              </a:rPr>
              <a:t>shared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into</a:t>
            </a:r>
            <a:r>
              <a:rPr lang="it-IT" sz="1200" dirty="0">
                <a:latin typeface="Avenir Book" panose="02000503020000020003" pitchFamily="2" charset="0"/>
              </a:rPr>
              <a:t> a </a:t>
            </a:r>
            <a:r>
              <a:rPr lang="it-IT" sz="1200" dirty="0" err="1">
                <a:latin typeface="Avenir Book" panose="02000503020000020003" pitchFamily="2" charset="0"/>
              </a:rPr>
              <a:t>central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aggregation</a:t>
            </a:r>
            <a:r>
              <a:rPr lang="it-IT" sz="1200" dirty="0">
                <a:latin typeface="Avenir Book" panose="02000503020000020003" pitchFamily="2" charset="0"/>
              </a:rPr>
              <a:t> project, </a:t>
            </a:r>
            <a:r>
              <a:rPr lang="it-IT" sz="1200" dirty="0" err="1">
                <a:latin typeface="Avenir Book" panose="02000503020000020003" pitchFamily="2" charset="0"/>
              </a:rPr>
              <a:t>which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sometimes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called</a:t>
            </a:r>
            <a:r>
              <a:rPr lang="it-IT" sz="1200" dirty="0">
                <a:latin typeface="Avenir Book" panose="02000503020000020003" pitchFamily="2" charset="0"/>
              </a:rPr>
              <a:t> an "</a:t>
            </a:r>
            <a:r>
              <a:rPr lang="it-IT" sz="1200" dirty="0" err="1">
                <a:latin typeface="Avenir Book" panose="02000503020000020003" pitchFamily="2" charset="0"/>
              </a:rPr>
              <a:t>umbrella</a:t>
            </a:r>
            <a:r>
              <a:rPr lang="it-IT" sz="1200" dirty="0">
                <a:latin typeface="Avenir Book" panose="02000503020000020003" pitchFamily="2" charset="0"/>
              </a:rPr>
              <a:t> project." </a:t>
            </a:r>
          </a:p>
          <a:p>
            <a:pPr lvl="0">
              <a:lnSpc>
                <a:spcPts val="17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it-IT" sz="1200" dirty="0" err="1">
                <a:latin typeface="Avenir Book" panose="02000503020000020003" pitchFamily="2" charset="0"/>
              </a:rPr>
              <a:t>This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kind</a:t>
            </a:r>
            <a:r>
              <a:rPr lang="it-IT" sz="1200" dirty="0">
                <a:latin typeface="Avenir Book" panose="02000503020000020003" pitchFamily="2" charset="0"/>
              </a:rPr>
              <a:t> of project </a:t>
            </a:r>
            <a:r>
              <a:rPr lang="it-IT" sz="1200" dirty="0" err="1">
                <a:latin typeface="Avenir Book" panose="02000503020000020003" pitchFamily="2" charset="0"/>
              </a:rPr>
              <a:t>structure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doesn't</a:t>
            </a:r>
            <a:r>
              <a:rPr lang="it-IT" sz="1200" dirty="0">
                <a:latin typeface="Avenir Book" panose="02000503020000020003" pitchFamily="2" charset="0"/>
              </a:rPr>
              <a:t> just </a:t>
            </a:r>
            <a:r>
              <a:rPr lang="it-IT" sz="1200" dirty="0" err="1">
                <a:latin typeface="Avenir Book" panose="02000503020000020003" pitchFamily="2" charset="0"/>
              </a:rPr>
              <a:t>apply</a:t>
            </a:r>
            <a:r>
              <a:rPr lang="it-IT" sz="1200" dirty="0">
                <a:latin typeface="Avenir Book" panose="02000503020000020003" pitchFamily="2" charset="0"/>
              </a:rPr>
              <a:t> to data </a:t>
            </a:r>
            <a:r>
              <a:rPr lang="it-IT" sz="1200" dirty="0" err="1">
                <a:latin typeface="Avenir Book" panose="02000503020000020003" pitchFamily="2" charset="0"/>
              </a:rPr>
              <a:t>that's</a:t>
            </a:r>
            <a:r>
              <a:rPr lang="it-IT" sz="1200" dirty="0">
                <a:latin typeface="Avenir Book" panose="02000503020000020003" pitchFamily="2" charset="0"/>
              </a:rPr>
              <a:t> coming from </a:t>
            </a:r>
            <a:r>
              <a:rPr lang="it-IT" sz="1200" dirty="0" err="1">
                <a:latin typeface="Avenir Book" panose="02000503020000020003" pitchFamily="2" charset="0"/>
              </a:rPr>
              <a:t>two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different</a:t>
            </a:r>
            <a:r>
              <a:rPr lang="it-IT" sz="1200" dirty="0">
                <a:latin typeface="Avenir Book" panose="02000503020000020003" pitchFamily="2" charset="0"/>
              </a:rPr>
              <a:t> locations on a </a:t>
            </a:r>
            <a:r>
              <a:rPr lang="it-IT" sz="1200" dirty="0" err="1">
                <a:latin typeface="Avenir Book" panose="02000503020000020003" pitchFamily="2" charset="0"/>
              </a:rPr>
              <a:t>map</a:t>
            </a:r>
            <a:r>
              <a:rPr lang="it-IT" sz="1200" dirty="0">
                <a:latin typeface="Avenir Book" panose="02000503020000020003" pitchFamily="2" charset="0"/>
              </a:rPr>
              <a:t>. </a:t>
            </a:r>
            <a:r>
              <a:rPr lang="it-IT" sz="1200" dirty="0" err="1">
                <a:latin typeface="Avenir Book" panose="02000503020000020003" pitchFamily="2" charset="0"/>
              </a:rPr>
              <a:t>It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could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apply</a:t>
            </a:r>
            <a:r>
              <a:rPr lang="it-IT" sz="1200" dirty="0">
                <a:latin typeface="Avenir Book" panose="02000503020000020003" pitchFamily="2" charset="0"/>
              </a:rPr>
              <a:t> to a single institution </a:t>
            </a:r>
            <a:r>
              <a:rPr lang="it-IT" sz="1200" dirty="0" err="1">
                <a:latin typeface="Avenir Book" panose="02000503020000020003" pitchFamily="2" charset="0"/>
              </a:rPr>
              <a:t>that's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gathering</a:t>
            </a:r>
            <a:r>
              <a:rPr lang="it-IT" sz="1200" dirty="0">
                <a:latin typeface="Avenir Book" panose="02000503020000020003" pitchFamily="2" charset="0"/>
              </a:rPr>
              <a:t> data from multiple </a:t>
            </a:r>
            <a:r>
              <a:rPr lang="it-IT" sz="1200" dirty="0" err="1">
                <a:latin typeface="Avenir Book" panose="02000503020000020003" pitchFamily="2" charset="0"/>
              </a:rPr>
              <a:t>types</a:t>
            </a:r>
            <a:r>
              <a:rPr lang="it-IT" sz="1200" dirty="0">
                <a:latin typeface="Avenir Book" panose="02000503020000020003" pitchFamily="2" charset="0"/>
              </a:rPr>
              <a:t> of scanners. </a:t>
            </a:r>
          </a:p>
          <a:p>
            <a:pPr marL="457200" marR="0" lvl="0" indent="-2286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it-IT" sz="1200" b="1" dirty="0">
              <a:solidFill>
                <a:schemeClr val="tx2"/>
              </a:solidFill>
              <a:latin typeface="Avenir Book" panose="02000503020000020003" pitchFamily="2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200" b="1" dirty="0" err="1">
                <a:solidFill>
                  <a:schemeClr val="tx2"/>
                </a:solidFill>
                <a:latin typeface="Avenir Book" panose="02000503020000020003" pitchFamily="2" charset="0"/>
              </a:rPr>
              <a:t>Published</a:t>
            </a:r>
            <a:r>
              <a:rPr lang="it-IT" sz="1200" b="1" dirty="0">
                <a:solidFill>
                  <a:schemeClr val="tx2"/>
                </a:solidFill>
                <a:latin typeface="Avenir Book" panose="02000503020000020003" pitchFamily="2" charset="0"/>
              </a:rPr>
              <a:t> Data Project</a:t>
            </a:r>
          </a:p>
          <a:p>
            <a:pPr marL="228600">
              <a:lnSpc>
                <a:spcPts val="1700"/>
              </a:lnSpc>
              <a:spcAft>
                <a:spcPts val="600"/>
              </a:spcAft>
            </a:pPr>
            <a:r>
              <a:rPr lang="it-IT" sz="1200" dirty="0" err="1">
                <a:latin typeface="Avenir Book" panose="02000503020000020003" pitchFamily="2" charset="0"/>
              </a:rPr>
              <a:t>This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particularly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useful</a:t>
            </a:r>
            <a:r>
              <a:rPr lang="it-IT" sz="1200" dirty="0">
                <a:latin typeface="Avenir Book" panose="02000503020000020003" pitchFamily="2" charset="0"/>
              </a:rPr>
              <a:t> in comparative </a:t>
            </a:r>
            <a:r>
              <a:rPr lang="it-IT" sz="1200" dirty="0" err="1">
                <a:latin typeface="Avenir Book" panose="02000503020000020003" pitchFamily="2" charset="0"/>
              </a:rPr>
              <a:t>research</a:t>
            </a:r>
            <a:r>
              <a:rPr lang="it-IT" sz="1200" dirty="0">
                <a:latin typeface="Avenir Book" panose="02000503020000020003" pitchFamily="2" charset="0"/>
              </a:rPr>
              <a:t> studies </a:t>
            </a:r>
            <a:r>
              <a:rPr lang="it-IT" sz="1200" dirty="0" err="1">
                <a:latin typeface="Avenir Book" panose="02000503020000020003" pitchFamily="2" charset="0"/>
              </a:rPr>
              <a:t>where</a:t>
            </a:r>
            <a:r>
              <a:rPr lang="it-IT" sz="1200" dirty="0">
                <a:latin typeface="Avenir Book" panose="02000503020000020003" pitchFamily="2" charset="0"/>
              </a:rPr>
              <a:t> multiple institutions </a:t>
            </a:r>
            <a:r>
              <a:rPr lang="it-IT" sz="1200" dirty="0" err="1">
                <a:latin typeface="Avenir Book" panose="02000503020000020003" pitchFamily="2" charset="0"/>
              </a:rPr>
              <a:t>collect</a:t>
            </a:r>
            <a:r>
              <a:rPr lang="it-IT" sz="1200" dirty="0">
                <a:latin typeface="Avenir Book" panose="02000503020000020003" pitchFamily="2" charset="0"/>
              </a:rPr>
              <a:t> data over time following a common </a:t>
            </a:r>
            <a:r>
              <a:rPr lang="it-IT" sz="1200" dirty="0" err="1">
                <a:latin typeface="Avenir Book" panose="02000503020000020003" pitchFamily="2" charset="0"/>
              </a:rPr>
              <a:t>research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protocol</a:t>
            </a:r>
            <a:r>
              <a:rPr lang="it-IT" sz="1200" dirty="0">
                <a:latin typeface="Avenir Book" panose="02000503020000020003" pitchFamily="2" charset="0"/>
              </a:rPr>
              <a:t> and </a:t>
            </a:r>
            <a:r>
              <a:rPr lang="it-IT" sz="1200" dirty="0" err="1">
                <a:latin typeface="Avenir Book" panose="02000503020000020003" pitchFamily="2" charset="0"/>
              </a:rPr>
              <a:t>then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publish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their</a:t>
            </a:r>
            <a:r>
              <a:rPr lang="it-IT" sz="1200" dirty="0">
                <a:latin typeface="Avenir Book" panose="02000503020000020003" pitchFamily="2" charset="0"/>
              </a:rPr>
              <a:t> data to </a:t>
            </a:r>
            <a:r>
              <a:rPr lang="it-IT" sz="1200" dirty="0" err="1">
                <a:latin typeface="Avenir Book" panose="02000503020000020003" pitchFamily="2" charset="0"/>
              </a:rPr>
              <a:t>allow</a:t>
            </a:r>
            <a:r>
              <a:rPr lang="it-IT" sz="1200" dirty="0">
                <a:latin typeface="Avenir Book" panose="02000503020000020003" pitchFamily="2" charset="0"/>
              </a:rPr>
              <a:t> for </a:t>
            </a:r>
            <a:r>
              <a:rPr lang="it-IT" sz="1200" dirty="0" err="1">
                <a:latin typeface="Avenir Book" panose="02000503020000020003" pitchFamily="2" charset="0"/>
              </a:rPr>
              <a:t>comparison</a:t>
            </a:r>
            <a:r>
              <a:rPr lang="it-IT" sz="1200" dirty="0">
                <a:latin typeface="Avenir Book" panose="02000503020000020003" pitchFamily="2" charset="0"/>
              </a:rPr>
              <a:t> and new </a:t>
            </a:r>
            <a:r>
              <a:rPr lang="it-IT" sz="1200" dirty="0" err="1">
                <a:latin typeface="Avenir Book" panose="02000503020000020003" pitchFamily="2" charset="0"/>
              </a:rPr>
              <a:t>findings</a:t>
            </a:r>
            <a:r>
              <a:rPr lang="it-IT" sz="1200" dirty="0">
                <a:latin typeface="Avenir Book" panose="02000503020000020003" pitchFamily="2" charset="0"/>
              </a:rPr>
              <a:t>. </a:t>
            </a:r>
          </a:p>
          <a:p>
            <a:pPr marL="228600">
              <a:lnSpc>
                <a:spcPts val="1700"/>
              </a:lnSpc>
              <a:spcAft>
                <a:spcPts val="600"/>
              </a:spcAft>
            </a:pPr>
            <a:r>
              <a:rPr lang="it-IT" sz="1200" dirty="0">
                <a:latin typeface="Avenir Book" panose="02000503020000020003" pitchFamily="2" charset="0"/>
              </a:rPr>
              <a:t>A </a:t>
            </a:r>
            <a:r>
              <a:rPr lang="it-IT" sz="1200" dirty="0" err="1">
                <a:latin typeface="Avenir Book" panose="02000503020000020003" pitchFamily="2" charset="0"/>
              </a:rPr>
              <a:t>central</a:t>
            </a:r>
            <a:r>
              <a:rPr lang="it-IT" sz="1200" dirty="0">
                <a:latin typeface="Avenir Book" panose="02000503020000020003" pitchFamily="2" charset="0"/>
              </a:rPr>
              <a:t> XNAT </a:t>
            </a:r>
            <a:r>
              <a:rPr lang="it-IT" sz="1200" dirty="0" err="1">
                <a:latin typeface="Avenir Book" panose="02000503020000020003" pitchFamily="2" charset="0"/>
              </a:rPr>
              <a:t>that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focused</a:t>
            </a:r>
            <a:r>
              <a:rPr lang="it-IT" sz="1200" dirty="0">
                <a:latin typeface="Avenir Book" panose="02000503020000020003" pitchFamily="2" charset="0"/>
              </a:rPr>
              <a:t> on data publishing, and a data </a:t>
            </a:r>
            <a:r>
              <a:rPr lang="it-IT" sz="1200" dirty="0" err="1">
                <a:latin typeface="Avenir Book" panose="02000503020000020003" pitchFamily="2" charset="0"/>
              </a:rPr>
              <a:t>curation</a:t>
            </a:r>
            <a:r>
              <a:rPr lang="it-IT" sz="1200" dirty="0">
                <a:latin typeface="Avenir Book" panose="02000503020000020003" pitchFamily="2" charset="0"/>
              </a:rPr>
              <a:t> team </a:t>
            </a:r>
            <a:r>
              <a:rPr lang="it-IT" sz="1200" dirty="0" err="1">
                <a:latin typeface="Avenir Book" panose="02000503020000020003" pitchFamily="2" charset="0"/>
              </a:rPr>
              <a:t>that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administers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it</a:t>
            </a:r>
            <a:r>
              <a:rPr lang="it-IT" sz="1200" dirty="0">
                <a:latin typeface="Avenir Book" panose="02000503020000020003" pitchFamily="2" charset="0"/>
              </a:rPr>
              <a:t>. </a:t>
            </a:r>
          </a:p>
          <a:p>
            <a:pPr marL="228600">
              <a:lnSpc>
                <a:spcPts val="1700"/>
              </a:lnSpc>
              <a:spcAft>
                <a:spcPts val="600"/>
              </a:spcAft>
            </a:pPr>
            <a:r>
              <a:rPr lang="it-IT" sz="1200" dirty="0">
                <a:latin typeface="Avenir Book" panose="02000503020000020003" pitchFamily="2" charset="0"/>
              </a:rPr>
              <a:t>Data can be </a:t>
            </a:r>
            <a:r>
              <a:rPr lang="it-IT" sz="1200" dirty="0" err="1">
                <a:latin typeface="Avenir Book" panose="02000503020000020003" pitchFamily="2" charset="0"/>
              </a:rPr>
              <a:t>gathered</a:t>
            </a:r>
            <a:r>
              <a:rPr lang="it-IT" sz="1200" dirty="0">
                <a:latin typeface="Avenir Book" panose="02000503020000020003" pitchFamily="2" charset="0"/>
              </a:rPr>
              <a:t> in one or more </a:t>
            </a:r>
            <a:r>
              <a:rPr lang="it-IT" sz="1200" dirty="0" err="1">
                <a:latin typeface="Avenir Book" panose="02000503020000020003" pitchFamily="2" charset="0"/>
              </a:rPr>
              <a:t>additional</a:t>
            </a:r>
            <a:r>
              <a:rPr lang="it-IT" sz="1200" dirty="0">
                <a:latin typeface="Avenir Book" panose="02000503020000020003" pitchFamily="2" charset="0"/>
              </a:rPr>
              <a:t> XNAT </a:t>
            </a:r>
            <a:r>
              <a:rPr lang="it-IT" sz="1200" dirty="0" err="1">
                <a:latin typeface="Avenir Book" panose="02000503020000020003" pitchFamily="2" charset="0"/>
              </a:rPr>
              <a:t>instances</a:t>
            </a:r>
            <a:r>
              <a:rPr lang="it-IT" sz="1200" dirty="0">
                <a:latin typeface="Avenir Book" panose="02000503020000020003" pitchFamily="2" charset="0"/>
              </a:rPr>
              <a:t> by </a:t>
            </a:r>
            <a:r>
              <a:rPr lang="it-IT" sz="1200" dirty="0" err="1">
                <a:latin typeface="Avenir Book" panose="02000503020000020003" pitchFamily="2" charset="0"/>
              </a:rPr>
              <a:t>each</a:t>
            </a:r>
            <a:r>
              <a:rPr lang="it-IT" sz="1200" dirty="0">
                <a:latin typeface="Avenir Book" panose="02000503020000020003" pitchFamily="2" charset="0"/>
              </a:rPr>
              <a:t> of </a:t>
            </a:r>
            <a:r>
              <a:rPr lang="it-IT" sz="1200" dirty="0" err="1">
                <a:latin typeface="Avenir Book" panose="02000503020000020003" pitchFamily="2" charset="0"/>
              </a:rPr>
              <a:t>these</a:t>
            </a:r>
            <a:r>
              <a:rPr lang="it-IT" sz="1200" dirty="0">
                <a:latin typeface="Avenir Book" panose="02000503020000020003" pitchFamily="2" charset="0"/>
              </a:rPr>
              <a:t> study </a:t>
            </a:r>
            <a:r>
              <a:rPr lang="it-IT" sz="1200" dirty="0" err="1">
                <a:latin typeface="Avenir Book" panose="02000503020000020003" pitchFamily="2" charset="0"/>
              </a:rPr>
              <a:t>sites</a:t>
            </a:r>
            <a:r>
              <a:rPr lang="it-IT" sz="1200" dirty="0">
                <a:latin typeface="Avenir Book" panose="02000503020000020003" pitchFamily="2" charset="0"/>
              </a:rPr>
              <a:t>. </a:t>
            </a:r>
          </a:p>
          <a:p>
            <a:pPr marL="228600">
              <a:lnSpc>
                <a:spcPts val="1700"/>
              </a:lnSpc>
              <a:spcAft>
                <a:spcPts val="600"/>
              </a:spcAft>
            </a:pPr>
            <a:r>
              <a:rPr lang="it-IT" sz="1200" dirty="0" err="1">
                <a:latin typeface="Avenir Book" panose="02000503020000020003" pitchFamily="2" charset="0"/>
              </a:rPr>
              <a:t>Each</a:t>
            </a:r>
            <a:r>
              <a:rPr lang="it-IT" sz="1200" dirty="0">
                <a:latin typeface="Avenir Book" panose="02000503020000020003" pitchFamily="2" charset="0"/>
              </a:rPr>
              <a:t> study can decide </a:t>
            </a:r>
            <a:r>
              <a:rPr lang="it-IT" sz="1200" dirty="0" err="1">
                <a:latin typeface="Avenir Book" panose="02000503020000020003" pitchFamily="2" charset="0"/>
              </a:rPr>
              <a:t>which</a:t>
            </a:r>
            <a:r>
              <a:rPr lang="it-IT" sz="1200" dirty="0">
                <a:latin typeface="Avenir Book" panose="02000503020000020003" pitchFamily="2" charset="0"/>
              </a:rPr>
              <a:t> of </a:t>
            </a:r>
            <a:r>
              <a:rPr lang="it-IT" sz="1200" dirty="0" err="1">
                <a:latin typeface="Avenir Book" panose="02000503020000020003" pitchFamily="2" charset="0"/>
              </a:rPr>
              <a:t>its</a:t>
            </a:r>
            <a:r>
              <a:rPr lang="it-IT" sz="1200" dirty="0">
                <a:latin typeface="Avenir Book" panose="02000503020000020003" pitchFamily="2" charset="0"/>
              </a:rPr>
              <a:t> </a:t>
            </a:r>
            <a:r>
              <a:rPr lang="it-IT" sz="1200" dirty="0" err="1">
                <a:latin typeface="Avenir Book" panose="02000503020000020003" pitchFamily="2" charset="0"/>
              </a:rPr>
              <a:t>collected</a:t>
            </a:r>
            <a:r>
              <a:rPr lang="it-IT" sz="1200" dirty="0">
                <a:latin typeface="Avenir Book" panose="02000503020000020003" pitchFamily="2" charset="0"/>
              </a:rPr>
              <a:t> data to share, and </a:t>
            </a:r>
            <a:r>
              <a:rPr lang="it-IT" sz="1200" dirty="0" err="1">
                <a:latin typeface="Avenir Book" panose="02000503020000020003" pitchFamily="2" charset="0"/>
              </a:rPr>
              <a:t>which</a:t>
            </a:r>
            <a:r>
              <a:rPr lang="it-IT" sz="1200" dirty="0">
                <a:latin typeface="Avenir Book" panose="02000503020000020003" pitchFamily="2" charset="0"/>
              </a:rPr>
              <a:t> data to </a:t>
            </a:r>
            <a:r>
              <a:rPr lang="it-IT" sz="1200" dirty="0" err="1">
                <a:latin typeface="Avenir Book" panose="02000503020000020003" pitchFamily="2" charset="0"/>
              </a:rPr>
              <a:t>keep</a:t>
            </a:r>
            <a:r>
              <a:rPr lang="it-IT" sz="1200" dirty="0">
                <a:latin typeface="Avenir Book" panose="02000503020000020003" pitchFamily="2" charset="0"/>
              </a:rPr>
              <a:t> private.</a:t>
            </a:r>
          </a:p>
          <a:p>
            <a:pPr marL="457200" marR="0" lvl="0" indent="-22860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it-IT" sz="1200" dirty="0">
              <a:latin typeface="Avenir Book" panose="02000503020000020003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87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9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91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47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27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2753958" y="-636"/>
            <a:ext cx="90922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20"/>
          <p:cNvGrpSpPr/>
          <p:nvPr/>
        </p:nvGrpSpPr>
        <p:grpSpPr>
          <a:xfrm>
            <a:off x="0" y="0"/>
            <a:ext cx="2622517" cy="6858000"/>
            <a:chOff x="0" y="0"/>
            <a:chExt cx="2622517" cy="6858000"/>
          </a:xfrm>
        </p:grpSpPr>
        <p:pic>
          <p:nvPicPr>
            <p:cNvPr id="22" name="Google Shape;22;p20" descr="A blue rectangle with white lines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 l="9711"/>
            <a:stretch/>
          </p:blipFill>
          <p:spPr>
            <a:xfrm>
              <a:off x="0" y="5802"/>
              <a:ext cx="2622516" cy="6852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20" descr="A blue background with white tex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0"/>
              <a:ext cx="2622516" cy="1875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134006" y="5670400"/>
            <a:ext cx="23402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1290917" y="6115193"/>
            <a:ext cx="11833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1290917" y="6380740"/>
            <a:ext cx="11833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0" descr="A whit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6016506"/>
            <a:ext cx="1524001" cy="93583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2762339" y="1324927"/>
            <a:ext cx="9092203" cy="542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22" descr="A blue rectangle with white lin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9711"/>
          <a:stretch/>
        </p:blipFill>
        <p:spPr>
          <a:xfrm>
            <a:off x="0" y="5802"/>
            <a:ext cx="12192000" cy="6856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xnat.pi.infn.i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_ksuMG8sXzI9J6z7_iCGxE-aezlwnpulZWjbRe7BDxw/edit?tab=t.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" descr="A blue rectangle with white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9711"/>
          <a:stretch/>
        </p:blipFill>
        <p:spPr>
          <a:xfrm>
            <a:off x="-11575" y="1971"/>
            <a:ext cx="12192000" cy="6856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419783" y="3468456"/>
            <a:ext cx="564844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Camilla </a:t>
            </a:r>
            <a:r>
              <a:rPr lang="it-IT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Scapicchio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Sezione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 Pisa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0" y="317332"/>
            <a:ext cx="121920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rtificial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ntelligence in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edicine: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 on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ulti-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nput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nalysis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dirty="0">
                <a:solidFill>
                  <a:schemeClr val="lt1"/>
                </a:solidFill>
              </a:rPr>
              <a:t>Data Platform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 descr="A blue background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8012" y="2889983"/>
            <a:ext cx="3261489" cy="233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11575" y="6130332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1" dirty="0">
                <a:solidFill>
                  <a:schemeClr val="lt1"/>
                </a:solidFill>
              </a:rPr>
              <a:t>Meeting di </a:t>
            </a:r>
            <a:r>
              <a:rPr lang="en-US" sz="2400" i="1" dirty="0" err="1">
                <a:solidFill>
                  <a:schemeClr val="lt1"/>
                </a:solidFill>
              </a:rPr>
              <a:t>Avvio</a:t>
            </a:r>
            <a:r>
              <a:rPr lang="en-US" sz="2400" i="1" dirty="0">
                <a:solidFill>
                  <a:schemeClr val="lt1"/>
                </a:solidFill>
              </a:rPr>
              <a:t> Progetto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13-02-2025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00EFA0CB-234F-9D00-D4A8-AC4C2A6EC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5" y="5550816"/>
            <a:ext cx="2128748" cy="1307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A098C-6D15-AA43-2FA2-C1C7E58AD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03B6AC-AD65-52EB-24A3-77B7C8F28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51" y="1736784"/>
            <a:ext cx="9386892" cy="4830271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2EA61D62-3E85-BB8F-A6B5-43F6D414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313" y="11113"/>
            <a:ext cx="9091612" cy="1325562"/>
          </a:xfrm>
        </p:spPr>
        <p:txBody>
          <a:bodyPr/>
          <a:lstStyle/>
          <a:p>
            <a:r>
              <a:rPr lang="it-IT" dirty="0"/>
              <a:t>XNAT Plugins</a:t>
            </a:r>
          </a:p>
        </p:txBody>
      </p:sp>
      <p:sp>
        <p:nvSpPr>
          <p:cNvPr id="12" name="CasellaDiTesto 5">
            <a:extLst>
              <a:ext uri="{FF2B5EF4-FFF2-40B4-BE49-F238E27FC236}">
                <a16:creationId xmlns:a16="http://schemas.microsoft.com/office/drawing/2014/main" id="{D7602A84-859D-CCE2-E3E7-B469450894C9}"/>
              </a:ext>
            </a:extLst>
          </p:cNvPr>
          <p:cNvSpPr txBox="1"/>
          <p:nvPr/>
        </p:nvSpPr>
        <p:spPr>
          <a:xfrm>
            <a:off x="2788470" y="1225464"/>
            <a:ext cx="8527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 err="1">
                <a:solidFill>
                  <a:schemeClr val="tx1"/>
                </a:solidFill>
              </a:rPr>
              <a:t>Example</a:t>
            </a:r>
            <a:r>
              <a:rPr lang="it-IT" sz="2000" dirty="0">
                <a:solidFill>
                  <a:schemeClr val="tx1"/>
                </a:solidFill>
              </a:rPr>
              <a:t>: XNAT OHIF Viewer</a:t>
            </a:r>
          </a:p>
        </p:txBody>
      </p:sp>
      <p:sp>
        <p:nvSpPr>
          <p:cNvPr id="7" name="Google Shape;119;p2">
            <a:extLst>
              <a:ext uri="{FF2B5EF4-FFF2-40B4-BE49-F238E27FC236}">
                <a16:creationId xmlns:a16="http://schemas.microsoft.com/office/drawing/2014/main" id="{71F04989-9503-2081-38E6-0B438F5B0E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XNAT @INFN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9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200B-3446-428D-AD1A-02C67858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32AD4-68CA-301D-9A48-E5018E539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E450F-154E-847D-4154-47E2CE90B69F}"/>
              </a:ext>
            </a:extLst>
          </p:cNvPr>
          <p:cNvSpPr txBox="1"/>
          <p:nvPr/>
        </p:nvSpPr>
        <p:spPr>
          <a:xfrm>
            <a:off x="2891481" y="1207405"/>
            <a:ext cx="8600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Different methods to launch an analysis pipeline on the data in </a:t>
            </a:r>
            <a:r>
              <a:rPr lang="en-US" sz="2000" dirty="0" err="1"/>
              <a:t>xnat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C00000"/>
                </a:solidFill>
              </a:rPr>
              <a:t>Plugin, </a:t>
            </a:r>
            <a:r>
              <a:rPr lang="en-US" sz="2000" dirty="0" err="1">
                <a:solidFill>
                  <a:srgbClr val="C00000"/>
                </a:solidFill>
              </a:rPr>
              <a:t>JupiterHub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pyxnat</a:t>
            </a:r>
            <a:r>
              <a:rPr lang="en-US" sz="2000" dirty="0">
                <a:solidFill>
                  <a:srgbClr val="C00000"/>
                </a:solidFill>
              </a:rPr>
              <a:t>, docker container, pipeline engine </a:t>
            </a:r>
          </a:p>
        </p:txBody>
      </p:sp>
      <p:pic>
        <p:nvPicPr>
          <p:cNvPr id="6" name="Picture 5" descr="A computer software logo and computer software logo&#10;&#10;AI-generated content may be incorrect.">
            <a:extLst>
              <a:ext uri="{FF2B5EF4-FFF2-40B4-BE49-F238E27FC236}">
                <a16:creationId xmlns:a16="http://schemas.microsoft.com/office/drawing/2014/main" id="{5103D778-A616-FE36-E1E2-2C56D65A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613" y="2053046"/>
            <a:ext cx="6242547" cy="24715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9A8FCC-28A8-95D6-B5E4-F6C21A60A1FE}"/>
              </a:ext>
            </a:extLst>
          </p:cNvPr>
          <p:cNvSpPr txBox="1"/>
          <p:nvPr/>
        </p:nvSpPr>
        <p:spPr>
          <a:xfrm>
            <a:off x="2891481" y="4942710"/>
            <a:ext cx="8600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of integrated pipeline: </a:t>
            </a:r>
            <a:r>
              <a:rPr lang="en-US" sz="2000" dirty="0" err="1"/>
              <a:t>Dicom</a:t>
            </a:r>
            <a:r>
              <a:rPr lang="en-US" sz="2000" dirty="0"/>
              <a:t> to </a:t>
            </a:r>
            <a:r>
              <a:rPr lang="en-US" sz="2000" dirty="0" err="1"/>
              <a:t>Nifti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DC2AB95-8549-167F-942A-7A04294B5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144" y="4996078"/>
            <a:ext cx="2544633" cy="1567224"/>
          </a:xfrm>
          <a:prstGeom prst="rect">
            <a:avLst/>
          </a:prstGeom>
        </p:spPr>
      </p:pic>
      <p:sp>
        <p:nvSpPr>
          <p:cNvPr id="11" name="Google Shape;119;p2">
            <a:extLst>
              <a:ext uri="{FF2B5EF4-FFF2-40B4-BE49-F238E27FC236}">
                <a16:creationId xmlns:a16="http://schemas.microsoft.com/office/drawing/2014/main" id="{5040F706-7F47-F5FB-3EED-C0C811773A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XNAT @INFN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7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6A09C5-B14E-BCBB-A946-7EDE9B88FD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6" name="Google Shape;119;p2">
            <a:extLst>
              <a:ext uri="{FF2B5EF4-FFF2-40B4-BE49-F238E27FC236}">
                <a16:creationId xmlns:a16="http://schemas.microsoft.com/office/drawing/2014/main" id="{8412EC5D-EA6A-AD09-D458-9D3D3DB614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XNAT @INFN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0A462F-0FDC-80F5-A280-67B52FEB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58" y="-636"/>
            <a:ext cx="9438042" cy="1325563"/>
          </a:xfrm>
        </p:spPr>
        <p:txBody>
          <a:bodyPr/>
          <a:lstStyle/>
          <a:p>
            <a:r>
              <a:rPr lang="it-IT" dirty="0"/>
              <a:t>XNAT @INFN: Demo</a:t>
            </a:r>
            <a:endParaRPr lang="en-US" dirty="0"/>
          </a:p>
        </p:txBody>
      </p:sp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72FDB2EA-DAC1-4882-535A-5D564A65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53" y="1091259"/>
            <a:ext cx="7772400" cy="4355727"/>
          </a:xfrm>
          <a:prstGeom prst="rect">
            <a:avLst/>
          </a:prstGeom>
        </p:spPr>
      </p:pic>
      <p:pic>
        <p:nvPicPr>
          <p:cNvPr id="11" name="Picture 10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109FACAC-5066-A696-FBB0-9C01D7B12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46" y="3055369"/>
            <a:ext cx="6141803" cy="3226672"/>
          </a:xfrm>
          <a:prstGeom prst="rect">
            <a:avLst/>
          </a:prstGeom>
        </p:spPr>
      </p:pic>
      <p:pic>
        <p:nvPicPr>
          <p:cNvPr id="9" name="Picture 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065A2B81-CDF3-9788-4DD6-D00AE13C24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8697" b="33118"/>
          <a:stretch/>
        </p:blipFill>
        <p:spPr>
          <a:xfrm>
            <a:off x="7427257" y="4383756"/>
            <a:ext cx="4764743" cy="245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5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4014-509E-955E-B0C1-9945469B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58" y="-636"/>
            <a:ext cx="9438042" cy="1325563"/>
          </a:xfrm>
        </p:spPr>
        <p:txBody>
          <a:bodyPr/>
          <a:lstStyle/>
          <a:p>
            <a:r>
              <a:rPr lang="it-IT" dirty="0"/>
              <a:t>XNAT @INFN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8D762-2F42-CCAC-8A4F-2A75DC3AE3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FBFE3-1D43-E7C9-8D22-F4CFFB7452F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26877" y="1515167"/>
            <a:ext cx="9092203" cy="9509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already installed XNAT on the INFN Pisa machines.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Google Shape;119;p2">
            <a:extLst>
              <a:ext uri="{FF2B5EF4-FFF2-40B4-BE49-F238E27FC236}">
                <a16:creationId xmlns:a16="http://schemas.microsoft.com/office/drawing/2014/main" id="{AFB50B45-B39C-2674-2711-DAA54C86A2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XNAT @INFN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0ADC23-4D4C-010F-A17A-9865EFF2F991}"/>
              </a:ext>
            </a:extLst>
          </p:cNvPr>
          <p:cNvCxnSpPr/>
          <p:nvPr/>
        </p:nvCxnSpPr>
        <p:spPr>
          <a:xfrm>
            <a:off x="6482641" y="4502727"/>
            <a:ext cx="21751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D0C295-2BF9-1537-0D8D-44C188B52206}"/>
              </a:ext>
            </a:extLst>
          </p:cNvPr>
          <p:cNvSpPr txBox="1"/>
          <p:nvPr/>
        </p:nvSpPr>
        <p:spPr>
          <a:xfrm>
            <a:off x="9081915" y="3995489"/>
            <a:ext cx="2937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Antonino </a:t>
            </a:r>
            <a:r>
              <a:rPr lang="en-US" sz="2800" dirty="0" err="1">
                <a:latin typeface="+mn-lt"/>
              </a:rPr>
              <a:t>Formuso</a:t>
            </a:r>
            <a:endParaRPr lang="en-US" sz="2800" dirty="0">
              <a:latin typeface="+mn-lt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040434-9EF0-0E3A-61D1-EEA24505095A}"/>
              </a:ext>
            </a:extLst>
          </p:cNvPr>
          <p:cNvSpPr txBox="1">
            <a:spLocks/>
          </p:cNvSpPr>
          <p:nvPr/>
        </p:nvSpPr>
        <p:spPr>
          <a:xfrm>
            <a:off x="5778264" y="2270581"/>
            <a:ext cx="9092203" cy="83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US" dirty="0">
                <a:hlinkClick r:id="rId2"/>
              </a:rPr>
              <a:t>https://xnat.pi.infn.it/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06D3344-B90C-F177-50A1-B0C8C1FAB9F0}"/>
              </a:ext>
            </a:extLst>
          </p:cNvPr>
          <p:cNvSpPr txBox="1">
            <a:spLocks/>
          </p:cNvSpPr>
          <p:nvPr/>
        </p:nvSpPr>
        <p:spPr>
          <a:xfrm>
            <a:off x="2926876" y="3440950"/>
            <a:ext cx="9092203" cy="106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Infrastructure details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1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D452-C240-FB37-F893-72C9FBED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AIM_MIA platform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5C9E5-6C6F-1A00-B0B7-6EF18C0316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4B3F8-3429-4C43-016E-7D49E3BA3BDF}"/>
              </a:ext>
            </a:extLst>
          </p:cNvPr>
          <p:cNvSpPr txBox="1"/>
          <p:nvPr/>
        </p:nvSpPr>
        <p:spPr>
          <a:xfrm>
            <a:off x="2854360" y="1342983"/>
            <a:ext cx="57552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XNAT is suitable for handling heterogeneous data and multiple data associated with a subject (AIM_MIA)</a:t>
            </a:r>
          </a:p>
        </p:txBody>
      </p:sp>
      <p:pic>
        <p:nvPicPr>
          <p:cNvPr id="5" name="Picture 4" descr="XNAT - About">
            <a:extLst>
              <a:ext uri="{FF2B5EF4-FFF2-40B4-BE49-F238E27FC236}">
                <a16:creationId xmlns:a16="http://schemas.microsoft.com/office/drawing/2014/main" id="{F07481ED-6EAF-5672-BB41-F2516294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18" y="1019649"/>
            <a:ext cx="3579341" cy="20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318;p12" descr="page7image23669104">
            <a:extLst>
              <a:ext uri="{FF2B5EF4-FFF2-40B4-BE49-F238E27FC236}">
                <a16:creationId xmlns:a16="http://schemas.microsoft.com/office/drawing/2014/main" id="{8B720B12-E125-1765-BC86-EEA741AF8E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359" y="2376702"/>
            <a:ext cx="6833337" cy="42690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9;p2">
            <a:extLst>
              <a:ext uri="{FF2B5EF4-FFF2-40B4-BE49-F238E27FC236}">
                <a16:creationId xmlns:a16="http://schemas.microsoft.com/office/drawing/2014/main" id="{25DC8EC7-5F20-2905-B2AC-15B044C7AF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XNAT @INFN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Platform configuration in AIM_MIA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2C26B5-7E32-AC62-21D4-2AA1E35602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7838D-497D-D733-3731-F18F00C2BE1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53958" y="1305963"/>
            <a:ext cx="9092203" cy="5420938"/>
          </a:xfrm>
        </p:spPr>
        <p:txBody>
          <a:bodyPr>
            <a:normAutofit/>
          </a:bodyPr>
          <a:lstStyle/>
          <a:p>
            <a:r>
              <a:rPr lang="en-US" dirty="0" err="1"/>
              <a:t>Referenti</a:t>
            </a:r>
            <a:r>
              <a:rPr lang="en-US" dirty="0"/>
              <a:t> </a:t>
            </a:r>
            <a:r>
              <a:rPr lang="en-US" dirty="0" err="1"/>
              <a:t>sede</a:t>
            </a:r>
            <a:r>
              <a:rPr lang="en-US" dirty="0"/>
              <a:t> per </a:t>
            </a:r>
            <a:r>
              <a:rPr lang="en-US" dirty="0" err="1"/>
              <a:t>sede</a:t>
            </a:r>
            <a:r>
              <a:rPr lang="en-US" dirty="0"/>
              <a:t> (</a:t>
            </a:r>
            <a:r>
              <a:rPr lang="en-US" dirty="0" err="1"/>
              <a:t>almeno</a:t>
            </a:r>
            <a:r>
              <a:rPr lang="en-US" dirty="0"/>
              <a:t> un </a:t>
            </a:r>
            <a:r>
              <a:rPr lang="en-US" dirty="0" err="1"/>
              <a:t>amministratore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gestisce</a:t>
            </a:r>
            <a:r>
              <a:rPr lang="en-US" dirty="0"/>
              <a:t> il </a:t>
            </a:r>
            <a:r>
              <a:rPr lang="en-US" dirty="0" err="1"/>
              <a:t>progetto</a:t>
            </a:r>
            <a:r>
              <a:rPr lang="en-US" dirty="0"/>
              <a:t>)</a:t>
            </a:r>
          </a:p>
          <a:p>
            <a:r>
              <a:rPr lang="en-US" dirty="0" err="1"/>
              <a:t>Qualcuno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interessa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di </a:t>
            </a:r>
            <a:r>
              <a:rPr lang="en-US" dirty="0" err="1"/>
              <a:t>sviluppo</a:t>
            </a:r>
            <a:r>
              <a:rPr lang="en-US" dirty="0"/>
              <a:t>?</a:t>
            </a:r>
          </a:p>
          <a:p>
            <a:r>
              <a:rPr lang="en-US" dirty="0"/>
              <a:t>Template di </a:t>
            </a:r>
            <a:r>
              <a:rPr lang="en-US" dirty="0" err="1"/>
              <a:t>descrizione</a:t>
            </a:r>
            <a:r>
              <a:rPr lang="en-US" dirty="0"/>
              <a:t> del Progetto: </a:t>
            </a:r>
            <a:r>
              <a:rPr lang="en-US" dirty="0">
                <a:hlinkClick r:id="rId3"/>
              </a:rPr>
              <a:t>https://docs.google.com/document/d/1_ksuMG8sXzI9J6z7_iCGxE-aezlwnpulZWjbRe7BDxw/edit?tab=t.0</a:t>
            </a:r>
            <a:endParaRPr lang="en-US" dirty="0"/>
          </a:p>
          <a:p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pubblici</a:t>
            </a:r>
            <a:r>
              <a:rPr lang="en-US" dirty="0"/>
              <a:t>, se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vogliono</a:t>
            </a:r>
            <a:r>
              <a:rPr lang="en-US" dirty="0"/>
              <a:t>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privati</a:t>
            </a:r>
            <a:r>
              <a:rPr lang="en-US" dirty="0"/>
              <a:t>, </a:t>
            </a:r>
            <a:r>
              <a:rPr lang="en-US" dirty="0" err="1"/>
              <a:t>contattarci</a:t>
            </a:r>
            <a:r>
              <a:rPr lang="en-US" dirty="0"/>
              <a:t> per </a:t>
            </a:r>
            <a:r>
              <a:rPr lang="en-US" dirty="0" err="1"/>
              <a:t>chiarire</a:t>
            </a:r>
            <a:r>
              <a:rPr lang="en-US" dirty="0"/>
              <a:t> le </a:t>
            </a:r>
            <a:r>
              <a:rPr lang="en-US" dirty="0" err="1"/>
              <a:t>motivazioni</a:t>
            </a:r>
            <a:r>
              <a:rPr lang="en-US" dirty="0"/>
              <a:t> (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privati</a:t>
            </a:r>
            <a:r>
              <a:rPr lang="en-US" dirty="0"/>
              <a:t> al </a:t>
            </a:r>
            <a:r>
              <a:rPr lang="en-US" dirty="0" err="1"/>
              <a:t>momento</a:t>
            </a:r>
            <a:r>
              <a:rPr lang="en-US" dirty="0"/>
              <a:t> non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caricare</a:t>
            </a:r>
            <a:r>
              <a:rPr lang="en-US" dirty="0"/>
              <a:t>!)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8" name="Google Shape;119;p2">
            <a:extLst>
              <a:ext uri="{FF2B5EF4-FFF2-40B4-BE49-F238E27FC236}">
                <a16:creationId xmlns:a16="http://schemas.microsoft.com/office/drawing/2014/main" id="{E0D86C7E-A629-9D72-BD53-3BE0EBB08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XNAT @INFN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Platform configuration in AIM_MIA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EC67C6-257F-B8CA-DFCE-F6E44CFD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58" y="-636"/>
            <a:ext cx="9092202" cy="1325563"/>
          </a:xfrm>
        </p:spPr>
        <p:txBody>
          <a:bodyPr/>
          <a:lstStyle/>
          <a:p>
            <a:r>
              <a:rPr lang="en-US" dirty="0"/>
              <a:t>Operational Steps- Discussion</a:t>
            </a:r>
          </a:p>
        </p:txBody>
      </p:sp>
    </p:spTree>
    <p:extLst>
      <p:ext uri="{BB962C8B-B14F-4D97-AF65-F5344CB8AC3E}">
        <p14:creationId xmlns:p14="http://schemas.microsoft.com/office/powerpoint/2010/main" val="279415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B93EC6-CECC-3BAB-E1FE-C4EB12FCD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7" name="Google Shape;119;p2">
            <a:extLst>
              <a:ext uri="{FF2B5EF4-FFF2-40B4-BE49-F238E27FC236}">
                <a16:creationId xmlns:a16="http://schemas.microsoft.com/office/drawing/2014/main" id="{740D0DA6-7F9D-D8BD-A721-E0C981800A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XNAT @INFN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EB44B9-4521-6309-8ACB-7B683AA0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58" y="-636"/>
            <a:ext cx="9438042" cy="1325563"/>
          </a:xfrm>
        </p:spPr>
        <p:txBody>
          <a:bodyPr/>
          <a:lstStyle/>
          <a:p>
            <a:r>
              <a:rPr lang="it-IT" dirty="0"/>
              <a:t>XNAT @INFN: Demo</a:t>
            </a:r>
            <a:endParaRPr lang="en-US" dirty="0"/>
          </a:p>
        </p:txBody>
      </p:sp>
      <p:pic>
        <p:nvPicPr>
          <p:cNvPr id="14" name="Picture 13" descr="A screenshot of a project&#10;&#10;AI-generated content may be incorrect.">
            <a:extLst>
              <a:ext uri="{FF2B5EF4-FFF2-40B4-BE49-F238E27FC236}">
                <a16:creationId xmlns:a16="http://schemas.microsoft.com/office/drawing/2014/main" id="{CAAA9BDE-90C0-0B59-4812-752AA0DC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70" y="0"/>
            <a:ext cx="7366057" cy="6027625"/>
          </a:xfrm>
          <a:prstGeom prst="rect">
            <a:avLst/>
          </a:prstGeom>
        </p:spPr>
      </p:pic>
      <p:pic>
        <p:nvPicPr>
          <p:cNvPr id="18" name="Picture 17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CB0C80D3-925B-3D88-3287-7329D9BEA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905" y="4780112"/>
            <a:ext cx="5194721" cy="20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34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2DB37-2859-2F88-6C59-BAB167135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0DEFA-4533-3982-0AD4-E59FC4F73E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7" name="Google Shape;119;p2">
            <a:extLst>
              <a:ext uri="{FF2B5EF4-FFF2-40B4-BE49-F238E27FC236}">
                <a16:creationId xmlns:a16="http://schemas.microsoft.com/office/drawing/2014/main" id="{74BF9D51-8FC2-11A5-7DA2-3FE75C6B3F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XNAT @INFN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C26AC4-F2A0-553F-50FE-B6E1ADEF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58" y="-636"/>
            <a:ext cx="9438042" cy="1325563"/>
          </a:xfrm>
        </p:spPr>
        <p:txBody>
          <a:bodyPr/>
          <a:lstStyle/>
          <a:p>
            <a:r>
              <a:rPr lang="it-IT" dirty="0"/>
              <a:t>XNAT @INFN: Demo</a:t>
            </a:r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658262-03E0-4BFF-1B92-2C12833D0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58" y="-636"/>
            <a:ext cx="742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72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8C54D-1293-7767-8082-272C64942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80CB7-C6E7-60A8-B0D9-A8784117D8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7" name="Google Shape;119;p2">
            <a:extLst>
              <a:ext uri="{FF2B5EF4-FFF2-40B4-BE49-F238E27FC236}">
                <a16:creationId xmlns:a16="http://schemas.microsoft.com/office/drawing/2014/main" id="{6A7E0AA4-4367-D365-0B5C-FC80BE0301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XNAT @INFN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EA43F9E-288F-B35F-6EEF-923FFBB2E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831" y="0"/>
            <a:ext cx="4464538" cy="68580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B2A59C-6169-054B-2992-D5FAC9074824}"/>
              </a:ext>
            </a:extLst>
          </p:cNvPr>
          <p:cNvCxnSpPr/>
          <p:nvPr/>
        </p:nvCxnSpPr>
        <p:spPr>
          <a:xfrm>
            <a:off x="3061855" y="484909"/>
            <a:ext cx="163483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8B692A-69EF-569F-CEF4-E03C06DF6A5D}"/>
              </a:ext>
            </a:extLst>
          </p:cNvPr>
          <p:cNvCxnSpPr/>
          <p:nvPr/>
        </p:nvCxnSpPr>
        <p:spPr>
          <a:xfrm>
            <a:off x="3061855" y="4807527"/>
            <a:ext cx="163483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10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3115B-13E7-528F-ABA3-4A4031DFC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A8DB72-288A-D8D9-E6A2-650CB493A4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7" name="Google Shape;119;p2">
            <a:extLst>
              <a:ext uri="{FF2B5EF4-FFF2-40B4-BE49-F238E27FC236}">
                <a16:creationId xmlns:a16="http://schemas.microsoft.com/office/drawing/2014/main" id="{5C152526-5E54-F5F4-3201-C99A00174F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XNAT @INFN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E959D2-2FD3-4597-615B-5CA27CB42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64" y="262331"/>
            <a:ext cx="9019308" cy="63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6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" descr="A picture containing text&#10;&#10;Description automatically generated"/>
          <p:cNvPicPr preferRelativeResize="0"/>
          <p:nvPr/>
        </p:nvPicPr>
        <p:blipFill rotWithShape="1">
          <a:blip r:embed="rId3">
            <a:alphaModFix amt="12000"/>
          </a:blip>
          <a:srcRect t="4421" r="18644" b="6440"/>
          <a:stretch/>
        </p:blipFill>
        <p:spPr>
          <a:xfrm>
            <a:off x="2595602" y="-637"/>
            <a:ext cx="9596398" cy="68550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2753958" y="-636"/>
            <a:ext cx="90922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dirty="0"/>
              <a:t>Outline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ftr" idx="11"/>
          </p:nvPr>
        </p:nvSpPr>
        <p:spPr>
          <a:xfrm>
            <a:off x="134006" y="5670400"/>
            <a:ext cx="23402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C.Scapicchio</a:t>
            </a:r>
            <a:r>
              <a:rPr lang="en-US" dirty="0"/>
              <a:t> – Data Platform </a:t>
            </a:r>
            <a:endParaRPr dirty="0"/>
          </a:p>
        </p:txBody>
      </p:sp>
      <p:sp>
        <p:nvSpPr>
          <p:cNvPr id="117" name="Google Shape;117;p2"/>
          <p:cNvSpPr txBox="1">
            <a:spLocks noGrp="1"/>
          </p:cNvSpPr>
          <p:nvPr>
            <p:ph type="dt" idx="10"/>
          </p:nvPr>
        </p:nvSpPr>
        <p:spPr>
          <a:xfrm>
            <a:off x="1290917" y="6115193"/>
            <a:ext cx="11833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13/02/2025</a:t>
            </a:r>
            <a:endParaRPr dirty="0"/>
          </a:p>
        </p:txBody>
      </p:sp>
      <p:sp>
        <p:nvSpPr>
          <p:cNvPr id="118" name="Google Shape;118;p2"/>
          <p:cNvSpPr txBox="1">
            <a:spLocks noGrp="1"/>
          </p:cNvSpPr>
          <p:nvPr>
            <p:ph type="sldNum" idx="12"/>
          </p:nvPr>
        </p:nvSpPr>
        <p:spPr>
          <a:xfrm>
            <a:off x="1290917" y="6380740"/>
            <a:ext cx="11833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Introduction to XNAT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XNAT @INFN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20" name="Google Shape;120;p2"/>
          <p:cNvSpPr txBox="1">
            <a:spLocks noGrp="1"/>
          </p:cNvSpPr>
          <p:nvPr>
            <p:ph type="body" idx="2"/>
          </p:nvPr>
        </p:nvSpPr>
        <p:spPr>
          <a:xfrm>
            <a:off x="3096027" y="1621621"/>
            <a:ext cx="8961967" cy="523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dirty="0" err="1"/>
              <a:t>Introduction</a:t>
            </a:r>
            <a:r>
              <a:rPr lang="it-IT" dirty="0"/>
              <a:t> to XNAT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dirty="0"/>
              <a:t>XNAT @ INFN: </a:t>
            </a:r>
            <a:r>
              <a:rPr lang="it-IT" dirty="0" err="1"/>
              <a:t>Infrastructure</a:t>
            </a:r>
            <a:r>
              <a:rPr lang="it-IT" dirty="0"/>
              <a:t> </a:t>
            </a:r>
            <a:r>
              <a:rPr lang="it-IT" dirty="0" err="1"/>
              <a:t>details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>
                <a:solidFill>
                  <a:srgbClr val="C00000"/>
                </a:solidFill>
                <a:sym typeface="Wingdings" pitchFamily="2" charset="2"/>
              </a:rPr>
              <a:t>A. </a:t>
            </a:r>
            <a:r>
              <a:rPr lang="it-IT" dirty="0" err="1">
                <a:solidFill>
                  <a:srgbClr val="C00000"/>
                </a:solidFill>
                <a:sym typeface="Wingdings" pitchFamily="2" charset="2"/>
              </a:rPr>
              <a:t>Formuso</a:t>
            </a:r>
            <a:endParaRPr lang="it-IT" dirty="0">
              <a:solidFill>
                <a:srgbClr val="C00000"/>
              </a:solidFill>
              <a:sym typeface="Wingdings" pitchFamily="2" charset="2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C00000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dirty="0"/>
              <a:t>Platform </a:t>
            </a:r>
            <a:r>
              <a:rPr lang="it-IT" dirty="0" err="1"/>
              <a:t>Configuration</a:t>
            </a:r>
            <a:r>
              <a:rPr lang="it-IT" dirty="0"/>
              <a:t> in AIM_MIA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it-IT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dirty="0" err="1"/>
              <a:t>Operational</a:t>
            </a:r>
            <a:r>
              <a:rPr lang="it-IT" dirty="0"/>
              <a:t> Steps and </a:t>
            </a:r>
            <a:r>
              <a:rPr lang="it-IT" dirty="0" err="1"/>
              <a:t>Discussion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8757-AA4E-FA93-74BD-A7217B6C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XNAT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8BA7A-FF20-81A2-AFC8-947F7322C3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7" name="Immagine 3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142582D6-61E9-4FA4-E4EB-58885FE3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50"/>
          <a:stretch/>
        </p:blipFill>
        <p:spPr>
          <a:xfrm>
            <a:off x="2862920" y="1628078"/>
            <a:ext cx="8237133" cy="5073913"/>
          </a:xfrm>
          <a:prstGeom prst="rect">
            <a:avLst/>
          </a:prstGeom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C1345B1B-6BD7-E73F-A240-686AA1322F1F}"/>
              </a:ext>
            </a:extLst>
          </p:cNvPr>
          <p:cNvSpPr txBox="1"/>
          <p:nvPr/>
        </p:nvSpPr>
        <p:spPr>
          <a:xfrm>
            <a:off x="3057507" y="1023074"/>
            <a:ext cx="848510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dirty="0">
                <a:solidFill>
                  <a:srgbClr val="C00000"/>
                </a:solidFill>
                <a:latin typeface="Avenir Medium" panose="02000503020000020003" pitchFamily="2" charset="0"/>
              </a:rPr>
              <a:t>XNAT</a:t>
            </a:r>
            <a:r>
              <a:rPr lang="it-IT" b="0" i="0" dirty="0">
                <a:effectLst/>
                <a:latin typeface="Avenir Book" panose="02000503020000020003" pitchFamily="2" charset="0"/>
              </a:rPr>
              <a:t> </a:t>
            </a:r>
            <a:r>
              <a:rPr lang="it-IT" sz="1600" b="0" i="0" dirty="0" err="1">
                <a:effectLst/>
                <a:latin typeface="+mn-lt"/>
              </a:rPr>
              <a:t>is</a:t>
            </a:r>
            <a:r>
              <a:rPr lang="it-IT" sz="1600" b="0" i="0" dirty="0">
                <a:effectLst/>
                <a:latin typeface="+mn-lt"/>
              </a:rPr>
              <a:t> an open-source imaging </a:t>
            </a:r>
            <a:r>
              <a:rPr lang="it-IT" sz="1600" b="0" i="0" dirty="0" err="1">
                <a:effectLst/>
                <a:latin typeface="+mn-lt"/>
              </a:rPr>
              <a:t>informatics</a:t>
            </a:r>
            <a:r>
              <a:rPr lang="it-IT" sz="1600" b="0" i="0" dirty="0">
                <a:effectLst/>
                <a:latin typeface="+mn-lt"/>
              </a:rPr>
              <a:t> software </a:t>
            </a:r>
            <a:r>
              <a:rPr lang="it-IT" sz="1600" b="0" i="0" dirty="0" err="1">
                <a:effectLst/>
                <a:latin typeface="+mn-lt"/>
              </a:rPr>
              <a:t>platform</a:t>
            </a:r>
            <a:r>
              <a:rPr lang="it-IT" sz="1600" b="0" i="0" dirty="0">
                <a:effectLst/>
                <a:latin typeface="+mn-lt"/>
              </a:rPr>
              <a:t> </a:t>
            </a:r>
            <a:r>
              <a:rPr lang="it-IT" sz="1600" b="0" i="0" dirty="0" err="1">
                <a:effectLst/>
                <a:latin typeface="+mn-lt"/>
              </a:rPr>
              <a:t>dedicated</a:t>
            </a:r>
            <a:r>
              <a:rPr lang="it-IT" sz="1600" b="0" i="0" dirty="0">
                <a:effectLst/>
                <a:latin typeface="+mn-lt"/>
              </a:rPr>
              <a:t> to </a:t>
            </a:r>
            <a:r>
              <a:rPr lang="it-IT" sz="1600" b="0" i="0" dirty="0" err="1">
                <a:effectLst/>
                <a:latin typeface="+mn-lt"/>
              </a:rPr>
              <a:t>helping</a:t>
            </a:r>
            <a:r>
              <a:rPr lang="it-IT" sz="1600" b="0" i="0" dirty="0">
                <a:effectLst/>
                <a:latin typeface="+mn-lt"/>
              </a:rPr>
              <a:t> </a:t>
            </a:r>
            <a:r>
              <a:rPr lang="it-IT" sz="1600" b="0" i="0" dirty="0" err="1">
                <a:effectLst/>
                <a:latin typeface="+mn-lt"/>
              </a:rPr>
              <a:t>you</a:t>
            </a:r>
            <a:r>
              <a:rPr lang="it-IT" sz="1600" b="0" i="0" dirty="0">
                <a:effectLst/>
                <a:latin typeface="+mn-lt"/>
              </a:rPr>
              <a:t> </a:t>
            </a:r>
            <a:r>
              <a:rPr lang="it-IT" sz="1600" b="0" i="0" dirty="0" err="1">
                <a:effectLst/>
                <a:latin typeface="+mn-lt"/>
              </a:rPr>
              <a:t>perform</a:t>
            </a:r>
            <a:r>
              <a:rPr lang="it-IT" sz="1600" b="0" i="0" dirty="0">
                <a:effectLst/>
                <a:latin typeface="+mn-lt"/>
              </a:rPr>
              <a:t> imaging-</a:t>
            </a:r>
            <a:r>
              <a:rPr lang="it-IT" sz="1600" b="0" i="0" dirty="0" err="1">
                <a:effectLst/>
                <a:latin typeface="+mn-lt"/>
              </a:rPr>
              <a:t>based</a:t>
            </a:r>
            <a:r>
              <a:rPr lang="it-IT" sz="1600" b="0" i="0" dirty="0">
                <a:effectLst/>
                <a:latin typeface="+mn-lt"/>
              </a:rPr>
              <a:t> </a:t>
            </a:r>
            <a:r>
              <a:rPr lang="it-IT" sz="1600" b="0" i="0" dirty="0" err="1">
                <a:effectLst/>
                <a:latin typeface="+mn-lt"/>
              </a:rPr>
              <a:t>research</a:t>
            </a:r>
            <a:r>
              <a:rPr lang="it-IT" sz="1600" b="0" i="0" dirty="0">
                <a:effectLst/>
                <a:latin typeface="+mn-lt"/>
              </a:rPr>
              <a:t>. </a:t>
            </a:r>
            <a:br>
              <a:rPr lang="it-IT" dirty="0"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1026" name="Picture 2" descr="XNAT Documentation Home">
            <a:extLst>
              <a:ext uri="{FF2B5EF4-FFF2-40B4-BE49-F238E27FC236}">
                <a16:creationId xmlns:a16="http://schemas.microsoft.com/office/drawing/2014/main" id="{212690E8-4B27-912E-10D3-AEAAA8C3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973" y="5681229"/>
            <a:ext cx="2268187" cy="88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196E3A-2DB3-0DE5-C5CF-449F267460EF}"/>
              </a:ext>
            </a:extLst>
          </p:cNvPr>
          <p:cNvSpPr txBox="1"/>
          <p:nvPr/>
        </p:nvSpPr>
        <p:spPr>
          <a:xfrm>
            <a:off x="8208968" y="1515516"/>
            <a:ext cx="6098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https://</a:t>
            </a:r>
            <a:r>
              <a:rPr lang="en-US" sz="1600" dirty="0" err="1">
                <a:solidFill>
                  <a:srgbClr val="C00000"/>
                </a:solidFill>
              </a:rPr>
              <a:t>wiki.xnat.org</a:t>
            </a:r>
            <a:r>
              <a:rPr lang="en-US" sz="1600" dirty="0">
                <a:solidFill>
                  <a:srgbClr val="C00000"/>
                </a:solidFill>
              </a:rPr>
              <a:t>/documentation/</a:t>
            </a:r>
          </a:p>
        </p:txBody>
      </p:sp>
      <p:sp>
        <p:nvSpPr>
          <p:cNvPr id="10" name="Google Shape;119;p2">
            <a:extLst>
              <a:ext uri="{FF2B5EF4-FFF2-40B4-BE49-F238E27FC236}">
                <a16:creationId xmlns:a16="http://schemas.microsoft.com/office/drawing/2014/main" id="{579B5F83-725F-9AFD-491F-28BED72CD4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XNAT @INFN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489481-D246-BFE5-C70F-9034641DAD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7" descr="Data Processing Pipelines">
            <a:extLst>
              <a:ext uri="{FF2B5EF4-FFF2-40B4-BE49-F238E27FC236}">
                <a16:creationId xmlns:a16="http://schemas.microsoft.com/office/drawing/2014/main" id="{9BAE33F5-D168-CD7F-D3E7-E56A6A22C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8101" y="4954388"/>
            <a:ext cx="651455" cy="8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ata Security">
            <a:extLst>
              <a:ext uri="{FF2B5EF4-FFF2-40B4-BE49-F238E27FC236}">
                <a16:creationId xmlns:a16="http://schemas.microsoft.com/office/drawing/2014/main" id="{2A70CE47-2BB4-04D9-42D7-EF0EF516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3201" y="3347766"/>
            <a:ext cx="621013" cy="7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pload Data">
            <a:extLst>
              <a:ext uri="{FF2B5EF4-FFF2-40B4-BE49-F238E27FC236}">
                <a16:creationId xmlns:a16="http://schemas.microsoft.com/office/drawing/2014/main" id="{F90DFD79-63CB-0536-1B6E-0FB35DAA5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32" y="953898"/>
            <a:ext cx="651455" cy="83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ile Management">
            <a:extLst>
              <a:ext uri="{FF2B5EF4-FFF2-40B4-BE49-F238E27FC236}">
                <a16:creationId xmlns:a16="http://schemas.microsoft.com/office/drawing/2014/main" id="{EC0C111A-3B9E-4C35-B065-2E6CC170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9" y="1621942"/>
            <a:ext cx="651455" cy="83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ownload and View Data">
            <a:extLst>
              <a:ext uri="{FF2B5EF4-FFF2-40B4-BE49-F238E27FC236}">
                <a16:creationId xmlns:a16="http://schemas.microsoft.com/office/drawing/2014/main" id="{042BBD7F-CD78-6F0E-B5AC-BD8B5E48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92" y="2388777"/>
            <a:ext cx="651455" cy="8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arch and Find">
            <a:extLst>
              <a:ext uri="{FF2B5EF4-FFF2-40B4-BE49-F238E27FC236}">
                <a16:creationId xmlns:a16="http://schemas.microsoft.com/office/drawing/2014/main" id="{535DE823-EC0B-9285-366D-7E5EED77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534" y="3973036"/>
            <a:ext cx="621013" cy="7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4">
            <a:extLst>
              <a:ext uri="{FF2B5EF4-FFF2-40B4-BE49-F238E27FC236}">
                <a16:creationId xmlns:a16="http://schemas.microsoft.com/office/drawing/2014/main" id="{83AC1C5F-1E66-546E-F009-D55E82348BEA}"/>
              </a:ext>
            </a:extLst>
          </p:cNvPr>
          <p:cNvSpPr txBox="1"/>
          <p:nvPr/>
        </p:nvSpPr>
        <p:spPr>
          <a:xfrm>
            <a:off x="3655561" y="1057579"/>
            <a:ext cx="7918185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it-IT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Upload Data. </a:t>
            </a:r>
            <a:r>
              <a:rPr kumimoji="0" lang="en-US" altLang="it-IT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Importing DICOM image data and metadata; customizable forms for direct entry of clinical or psychometric data; and ZIP-enabled uploaders for archived data of all kinds. </a:t>
            </a:r>
            <a:r>
              <a:rPr kumimoji="0" lang="en-US" altLang="it-IT" sz="1400" b="0" i="0" u="none" strike="noStrike" cap="none" normalizeH="0" baseline="0" dirty="0">
                <a:ln>
                  <a:noFill/>
                </a:ln>
                <a:effectLst/>
                <a:latin typeface="Avenir Book" panose="02000503020000020003" pitchFamily="2" charset="0"/>
              </a:rPr>
              <a:t> </a:t>
            </a:r>
            <a:endParaRPr kumimoji="0" lang="en-US" altLang="it-IT" sz="1400" b="1" i="0" u="none" strike="noStrike" cap="none" normalizeH="0" baseline="0" dirty="0">
              <a:ln>
                <a:noFill/>
              </a:ln>
              <a:effectLst/>
              <a:latin typeface="Avenir Book" panose="02000503020000020003" pitchFamily="2" charset="0"/>
            </a:endParaRPr>
          </a:p>
        </p:txBody>
      </p:sp>
      <p:sp>
        <p:nvSpPr>
          <p:cNvPr id="14" name="CasellaDiTesto 6">
            <a:extLst>
              <a:ext uri="{FF2B5EF4-FFF2-40B4-BE49-F238E27FC236}">
                <a16:creationId xmlns:a16="http://schemas.microsoft.com/office/drawing/2014/main" id="{B0B076B9-5EF7-65F1-462E-28437918AB82}"/>
              </a:ext>
            </a:extLst>
          </p:cNvPr>
          <p:cNvSpPr txBox="1"/>
          <p:nvPr/>
        </p:nvSpPr>
        <p:spPr>
          <a:xfrm>
            <a:off x="5443786" y="1710843"/>
            <a:ext cx="6777088" cy="761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it-IT" sz="2000" b="1" dirty="0">
                <a:latin typeface="+mn-lt"/>
              </a:rPr>
              <a:t>Organize and Share your Data. </a:t>
            </a:r>
            <a:r>
              <a:rPr lang="en-US" altLang="it-IT" sz="1400" dirty="0">
                <a:latin typeface="+mn-lt"/>
              </a:rPr>
              <a:t>All data associated with a user-defined project. Users are given access to data on a project-by-project basis. Possible configuration of different types of projects.</a:t>
            </a:r>
            <a:endParaRPr lang="it-IT" sz="1400" dirty="0">
              <a:latin typeface="+mn-lt"/>
            </a:endParaRPr>
          </a:p>
        </p:txBody>
      </p:sp>
      <p:sp>
        <p:nvSpPr>
          <p:cNvPr id="15" name="CasellaDiTesto 8">
            <a:extLst>
              <a:ext uri="{FF2B5EF4-FFF2-40B4-BE49-F238E27FC236}">
                <a16:creationId xmlns:a16="http://schemas.microsoft.com/office/drawing/2014/main" id="{4C084D3F-3498-65D6-6F39-BC799E477273}"/>
              </a:ext>
            </a:extLst>
          </p:cNvPr>
          <p:cNvSpPr txBox="1"/>
          <p:nvPr/>
        </p:nvSpPr>
        <p:spPr>
          <a:xfrm>
            <a:off x="3655561" y="2575827"/>
            <a:ext cx="8403997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it-IT" sz="2000" b="1" dirty="0">
                <a:latin typeface="+mn-lt"/>
              </a:rPr>
              <a:t>View and Download your Data. </a:t>
            </a:r>
            <a:r>
              <a:rPr lang="en-US" altLang="it-IT" sz="1400" dirty="0">
                <a:latin typeface="+mn-lt"/>
              </a:rPr>
              <a:t>Online image viewer that supports a number of common formats. The viewer can be extended to support additional formats and to generate custom displays</a:t>
            </a:r>
            <a:r>
              <a:rPr kumimoji="0" lang="en-US" altLang="it-IT" sz="18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</p:txBody>
      </p:sp>
      <p:sp>
        <p:nvSpPr>
          <p:cNvPr id="16" name="CasellaDiTesto 10">
            <a:extLst>
              <a:ext uri="{FF2B5EF4-FFF2-40B4-BE49-F238E27FC236}">
                <a16:creationId xmlns:a16="http://schemas.microsoft.com/office/drawing/2014/main" id="{9E96E1AA-2DFF-E169-CE94-78EFF3EA6F61}"/>
              </a:ext>
            </a:extLst>
          </p:cNvPr>
          <p:cNvSpPr txBox="1"/>
          <p:nvPr/>
        </p:nvSpPr>
        <p:spPr>
          <a:xfrm>
            <a:off x="5453708" y="3302894"/>
            <a:ext cx="676716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it-IT" sz="2000" b="1" dirty="0">
                <a:latin typeface="+mn-lt"/>
              </a:rPr>
              <a:t>Securing and Managing Access to Data.  </a:t>
            </a:r>
            <a:r>
              <a:rPr lang="en-US" altLang="it-IT" sz="1400" dirty="0">
                <a:latin typeface="+mn-lt"/>
              </a:rPr>
              <a:t>Quality control procedures and secure ways to access your data. Data can be entered into the archive as XML or through data entry forms. </a:t>
            </a:r>
          </a:p>
        </p:txBody>
      </p:sp>
      <p:sp>
        <p:nvSpPr>
          <p:cNvPr id="17" name="CasellaDiTesto 12">
            <a:extLst>
              <a:ext uri="{FF2B5EF4-FFF2-40B4-BE49-F238E27FC236}">
                <a16:creationId xmlns:a16="http://schemas.microsoft.com/office/drawing/2014/main" id="{D5DC55EA-B28F-5BDE-64DC-EC161903639A}"/>
              </a:ext>
            </a:extLst>
          </p:cNvPr>
          <p:cNvSpPr txBox="1"/>
          <p:nvPr/>
        </p:nvSpPr>
        <p:spPr>
          <a:xfrm>
            <a:off x="3654339" y="4251176"/>
            <a:ext cx="7180971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it-IT" sz="2000" b="1" dirty="0">
                <a:latin typeface="+mn-lt"/>
              </a:rPr>
              <a:t>Search and Explore Large Data Sets. </a:t>
            </a:r>
            <a:r>
              <a:rPr lang="en-US" altLang="it-IT" sz="1400" dirty="0">
                <a:latin typeface="+mn-lt"/>
              </a:rPr>
              <a:t>A usable web interface which allows you to store, retrieve, navigate and query data.   </a:t>
            </a:r>
            <a:endParaRPr lang="it-IT" sz="1400" dirty="0">
              <a:latin typeface="+mn-lt"/>
            </a:endParaRPr>
          </a:p>
        </p:txBody>
      </p:sp>
      <p:sp>
        <p:nvSpPr>
          <p:cNvPr id="18" name="CasellaDiTesto 14">
            <a:extLst>
              <a:ext uri="{FF2B5EF4-FFF2-40B4-BE49-F238E27FC236}">
                <a16:creationId xmlns:a16="http://schemas.microsoft.com/office/drawing/2014/main" id="{796FF6FE-C1F0-7FB8-D6D3-4661ADE9ADD3}"/>
              </a:ext>
            </a:extLst>
          </p:cNvPr>
          <p:cNvSpPr txBox="1"/>
          <p:nvPr/>
        </p:nvSpPr>
        <p:spPr>
          <a:xfrm>
            <a:off x="5443786" y="4874545"/>
            <a:ext cx="6402374" cy="103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it-IT" sz="2000" b="1" dirty="0">
                <a:latin typeface="+mn-lt"/>
              </a:rPr>
              <a:t>Run Complex Processing on your Data, using High-powered Computing. </a:t>
            </a:r>
            <a:r>
              <a:rPr lang="en-US" altLang="it-IT" sz="1400" dirty="0">
                <a:latin typeface="+mn-lt"/>
              </a:rPr>
              <a:t>XNAT includes a powerful pipeline engine that allows for the programming of complex workflows. API allows you to leverage high-powered computing clusters to perform these processes.</a:t>
            </a:r>
          </a:p>
        </p:txBody>
      </p:sp>
      <p:sp>
        <p:nvSpPr>
          <p:cNvPr id="19" name="Rettangolo con angoli arrotondati 15">
            <a:extLst>
              <a:ext uri="{FF2B5EF4-FFF2-40B4-BE49-F238E27FC236}">
                <a16:creationId xmlns:a16="http://schemas.microsoft.com/office/drawing/2014/main" id="{F796B6A8-287D-0403-ADB1-86CF693BD2A3}"/>
              </a:ext>
            </a:extLst>
          </p:cNvPr>
          <p:cNvSpPr/>
          <p:nvPr/>
        </p:nvSpPr>
        <p:spPr>
          <a:xfrm>
            <a:off x="2989579" y="6056677"/>
            <a:ext cx="8555232" cy="559720"/>
          </a:xfrm>
          <a:prstGeom prst="roundRect">
            <a:avLst/>
          </a:prstGeom>
          <a:solidFill>
            <a:schemeClr val="bg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F13A9734-676B-DD9A-9B39-EB59F3BD0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566" y="5632248"/>
            <a:ext cx="8555232" cy="997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it-IT" sz="1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altLang="it-IT" sz="1000" dirty="0"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it-IT" sz="2000" b="1" dirty="0">
                <a:latin typeface="+mn-lt"/>
              </a:rPr>
              <a:t>E</a:t>
            </a:r>
            <a:r>
              <a:rPr kumimoji="0" lang="en-US" altLang="it-IT" sz="2000" b="1" u="none" strike="noStrike" cap="none" normalizeH="0" baseline="0" dirty="0">
                <a:ln>
                  <a:noFill/>
                </a:ln>
                <a:effectLst/>
                <a:latin typeface="+mn-lt"/>
              </a:rPr>
              <a:t>xtensibility</a:t>
            </a:r>
            <a:r>
              <a:rPr kumimoji="0" lang="en-US" altLang="it-IT" sz="1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it-IT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--&gt; </a:t>
            </a:r>
            <a:r>
              <a:rPr lang="en-US" altLang="it-IT" sz="1400" b="1" dirty="0">
                <a:latin typeface="+mn-lt"/>
              </a:rPr>
              <a:t>You can configure XNAT in different ways to support your data management and project management needs. 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it-IT" sz="1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" name="Google Shape;119;p2">
            <a:extLst>
              <a:ext uri="{FF2B5EF4-FFF2-40B4-BE49-F238E27FC236}">
                <a16:creationId xmlns:a16="http://schemas.microsoft.com/office/drawing/2014/main" id="{39F194E7-9900-B9CF-EFC1-573C6D5563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XNAT @INFN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80B52BA-E6A7-1490-EB7A-826D82E9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58" y="-636"/>
            <a:ext cx="9092202" cy="1325563"/>
          </a:xfrm>
        </p:spPr>
        <p:txBody>
          <a:bodyPr/>
          <a:lstStyle/>
          <a:p>
            <a:r>
              <a:rPr lang="en-US" dirty="0"/>
              <a:t>Introduction to XNAT</a:t>
            </a:r>
          </a:p>
        </p:txBody>
      </p:sp>
    </p:spTree>
    <p:extLst>
      <p:ext uri="{BB962C8B-B14F-4D97-AF65-F5344CB8AC3E}">
        <p14:creationId xmlns:p14="http://schemas.microsoft.com/office/powerpoint/2010/main" val="333277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007C1-6F20-53B2-43B0-0F7C054410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2" descr="Immagine che contiene testo, schermata, diagramma, viola&#10;&#10;Descrizione generata automaticamente">
            <a:extLst>
              <a:ext uri="{FF2B5EF4-FFF2-40B4-BE49-F238E27FC236}">
                <a16:creationId xmlns:a16="http://schemas.microsoft.com/office/drawing/2014/main" id="{7BA7D9A6-0E5F-430E-E270-C02760E55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6761" y="2883889"/>
            <a:ext cx="6657717" cy="37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4">
            <a:extLst>
              <a:ext uri="{FF2B5EF4-FFF2-40B4-BE49-F238E27FC236}">
                <a16:creationId xmlns:a16="http://schemas.microsoft.com/office/drawing/2014/main" id="{DAE8BE33-F201-2B33-6A81-FDCE511C6B32}"/>
              </a:ext>
            </a:extLst>
          </p:cNvPr>
          <p:cNvSpPr txBox="1"/>
          <p:nvPr/>
        </p:nvSpPr>
        <p:spPr>
          <a:xfrm>
            <a:off x="9159633" y="4352370"/>
            <a:ext cx="3093207" cy="365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● 3 core data types: Project, Subjects, Experiments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● XNAT’S XSD is endlessly extensible. It is possible to create new XNAT data types.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9DBAE8-9283-5E08-B24A-E6C0FDAB368B}"/>
              </a:ext>
            </a:extLst>
          </p:cNvPr>
          <p:cNvSpPr txBox="1"/>
          <p:nvPr/>
        </p:nvSpPr>
        <p:spPr>
          <a:xfrm>
            <a:off x="3189513" y="1107903"/>
            <a:ext cx="697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Avenir Medium" panose="02000503020000020003" pitchFamily="2" charset="0"/>
              </a:rPr>
              <a:t>XNAT Data Model</a:t>
            </a:r>
          </a:p>
        </p:txBody>
      </p:sp>
      <p:pic>
        <p:nvPicPr>
          <p:cNvPr id="4" name="Immagine 13" descr="Immagine che contiene testo, schermata, software, diagramma&#10;&#10;Descrizione generata automaticamente">
            <a:extLst>
              <a:ext uri="{FF2B5EF4-FFF2-40B4-BE49-F238E27FC236}">
                <a16:creationId xmlns:a16="http://schemas.microsoft.com/office/drawing/2014/main" id="{551BF057-7C08-587F-94EF-B81741B41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94" y="1101906"/>
            <a:ext cx="4579200" cy="21351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6A8530-7ABC-D568-2CBA-1E1171E739F3}"/>
              </a:ext>
            </a:extLst>
          </p:cNvPr>
          <p:cNvSpPr txBox="1"/>
          <p:nvPr/>
        </p:nvSpPr>
        <p:spPr>
          <a:xfrm>
            <a:off x="3022970" y="1979417"/>
            <a:ext cx="412961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●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XNAT’s data structure is defined in a series of XML schema documents (XSDs)</a:t>
            </a:r>
          </a:p>
        </p:txBody>
      </p:sp>
      <p:sp>
        <p:nvSpPr>
          <p:cNvPr id="14" name="Google Shape;119;p2">
            <a:extLst>
              <a:ext uri="{FF2B5EF4-FFF2-40B4-BE49-F238E27FC236}">
                <a16:creationId xmlns:a16="http://schemas.microsoft.com/office/drawing/2014/main" id="{1ED54C14-C8FC-2726-EA40-405FE43F2B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XNAT @INFN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AD45D9F-1844-D132-00FC-62830A7D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58" y="-636"/>
            <a:ext cx="9092202" cy="1325563"/>
          </a:xfrm>
        </p:spPr>
        <p:txBody>
          <a:bodyPr/>
          <a:lstStyle/>
          <a:p>
            <a:r>
              <a:rPr lang="en-US" dirty="0"/>
              <a:t>Introduction to XNAT</a:t>
            </a:r>
          </a:p>
        </p:txBody>
      </p:sp>
    </p:spTree>
    <p:extLst>
      <p:ext uri="{BB962C8B-B14F-4D97-AF65-F5344CB8AC3E}">
        <p14:creationId xmlns:p14="http://schemas.microsoft.com/office/powerpoint/2010/main" val="87061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9545C-041A-4C78-5F9F-0767C9DA66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7" name="Immagine 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9EE9795-A437-F29F-AE08-4E5736F44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"/>
          <a:stretch/>
        </p:blipFill>
        <p:spPr>
          <a:xfrm>
            <a:off x="7276204" y="1158553"/>
            <a:ext cx="4625099" cy="5197418"/>
          </a:xfrm>
          <a:prstGeom prst="rect">
            <a:avLst/>
          </a:prstGeom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id="{2EA75AF1-30C4-DE52-6760-69D1BCBB0C68}"/>
              </a:ext>
            </a:extLst>
          </p:cNvPr>
          <p:cNvSpPr txBox="1"/>
          <p:nvPr/>
        </p:nvSpPr>
        <p:spPr>
          <a:xfrm>
            <a:off x="2840958" y="1216709"/>
            <a:ext cx="4348246" cy="1830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it-IT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Public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1800" dirty="0" err="1">
                <a:latin typeface="+mn-lt"/>
              </a:rPr>
              <a:t>All</a:t>
            </a:r>
            <a:r>
              <a:rPr lang="it-IT" sz="1800" dirty="0">
                <a:latin typeface="+mn-lt"/>
              </a:rPr>
              <a:t> XNAT users </a:t>
            </a:r>
            <a:r>
              <a:rPr lang="it-IT" sz="1800" dirty="0" err="1">
                <a:latin typeface="+mn-lt"/>
              </a:rPr>
              <a:t>will</a:t>
            </a:r>
            <a:r>
              <a:rPr lang="it-IT" sz="1800" dirty="0">
                <a:latin typeface="+mn-lt"/>
              </a:rPr>
              <a:t> be </a:t>
            </a:r>
            <a:r>
              <a:rPr lang="it-IT" sz="1800" dirty="0" err="1">
                <a:latin typeface="+mn-lt"/>
              </a:rPr>
              <a:t>able</a:t>
            </a:r>
            <a:r>
              <a:rPr lang="it-IT" sz="1800" dirty="0">
                <a:latin typeface="+mn-lt"/>
              </a:rPr>
              <a:t> to </a:t>
            </a:r>
            <a:r>
              <a:rPr lang="it-IT" sz="1800" dirty="0" err="1">
                <a:latin typeface="+mn-lt"/>
              </a:rPr>
              <a:t>view</a:t>
            </a:r>
            <a:r>
              <a:rPr lang="it-IT" sz="1800" dirty="0">
                <a:latin typeface="+mn-lt"/>
              </a:rPr>
              <a:t> or download </a:t>
            </a:r>
            <a:r>
              <a:rPr lang="it-IT" sz="1800" dirty="0" err="1">
                <a:latin typeface="+mn-lt"/>
              </a:rPr>
              <a:t>your</a:t>
            </a:r>
            <a:r>
              <a:rPr lang="it-IT" sz="1800" dirty="0">
                <a:latin typeface="+mn-lt"/>
              </a:rPr>
              <a:t> project and </a:t>
            </a:r>
            <a:r>
              <a:rPr lang="it-IT" sz="1800" dirty="0" err="1">
                <a:latin typeface="+mn-lt"/>
              </a:rPr>
              <a:t>its</a:t>
            </a:r>
            <a:r>
              <a:rPr lang="it-IT" sz="1800" dirty="0">
                <a:latin typeface="+mn-lt"/>
              </a:rPr>
              <a:t> data. </a:t>
            </a:r>
            <a:r>
              <a:rPr lang="it-IT" sz="1800" dirty="0" err="1">
                <a:latin typeface="+mn-lt"/>
              </a:rPr>
              <a:t>Owners</a:t>
            </a:r>
            <a:r>
              <a:rPr lang="it-IT" sz="1800" dirty="0">
                <a:latin typeface="+mn-lt"/>
              </a:rPr>
              <a:t> of </a:t>
            </a:r>
            <a:r>
              <a:rPr lang="it-IT" sz="1800" dirty="0" err="1">
                <a:latin typeface="+mn-lt"/>
              </a:rPr>
              <a:t>other</a:t>
            </a:r>
            <a:r>
              <a:rPr lang="it-IT" sz="1800" dirty="0">
                <a:latin typeface="+mn-lt"/>
              </a:rPr>
              <a:t> XNAT projects can share </a:t>
            </a:r>
            <a:r>
              <a:rPr lang="it-IT" sz="1800" dirty="0" err="1">
                <a:latin typeface="+mn-lt"/>
              </a:rPr>
              <a:t>your</a:t>
            </a:r>
            <a:r>
              <a:rPr lang="it-IT" sz="1800" dirty="0">
                <a:latin typeface="+mn-lt"/>
              </a:rPr>
              <a:t> data </a:t>
            </a:r>
            <a:r>
              <a:rPr lang="it-IT" sz="1800" dirty="0" err="1">
                <a:latin typeface="+mn-lt"/>
              </a:rPr>
              <a:t>into</a:t>
            </a:r>
            <a:r>
              <a:rPr lang="it-IT" sz="1800" dirty="0">
                <a:latin typeface="+mn-lt"/>
              </a:rPr>
              <a:t> </a:t>
            </a:r>
            <a:r>
              <a:rPr lang="it-IT" sz="1800" dirty="0" err="1">
                <a:latin typeface="+mn-lt"/>
              </a:rPr>
              <a:t>their</a:t>
            </a:r>
            <a:r>
              <a:rPr lang="it-IT" sz="1800" dirty="0">
                <a:latin typeface="+mn-lt"/>
              </a:rPr>
              <a:t> studies. 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it-IT" sz="1800" b="1" i="0" u="none" strike="noStrike" cap="none" normalizeH="0" baseline="0" dirty="0">
              <a:ln>
                <a:noFill/>
              </a:ln>
              <a:effectLst/>
              <a:latin typeface="Avenir Book" panose="02000503020000020003" pitchFamily="2" charset="0"/>
            </a:endParaRPr>
          </a:p>
        </p:txBody>
      </p:sp>
      <p:sp>
        <p:nvSpPr>
          <p:cNvPr id="9" name="CasellaDiTesto 5">
            <a:extLst>
              <a:ext uri="{FF2B5EF4-FFF2-40B4-BE49-F238E27FC236}">
                <a16:creationId xmlns:a16="http://schemas.microsoft.com/office/drawing/2014/main" id="{E968C987-34D5-C3F3-21CB-8AE35C6D9D41}"/>
              </a:ext>
            </a:extLst>
          </p:cNvPr>
          <p:cNvSpPr txBox="1"/>
          <p:nvPr/>
        </p:nvSpPr>
        <p:spPr>
          <a:xfrm>
            <a:off x="2834933" y="2835349"/>
            <a:ext cx="4441271" cy="2101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Protected </a:t>
            </a:r>
            <a:endParaRPr lang="en-US" altLang="it-IT" sz="2400" b="1" dirty="0">
              <a:solidFill>
                <a:srgbClr val="FF0000"/>
              </a:solidFill>
              <a:latin typeface="+mn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1800" dirty="0" err="1">
                <a:latin typeface="+mn-lt"/>
              </a:rPr>
              <a:t>All</a:t>
            </a:r>
            <a:r>
              <a:rPr lang="it-IT" sz="1800" dirty="0">
                <a:latin typeface="+mn-lt"/>
              </a:rPr>
              <a:t> XNAT users </a:t>
            </a:r>
            <a:r>
              <a:rPr lang="it-IT" sz="1800" dirty="0" err="1">
                <a:latin typeface="+mn-lt"/>
              </a:rPr>
              <a:t>will</a:t>
            </a:r>
            <a:r>
              <a:rPr lang="it-IT" sz="1800" dirty="0">
                <a:latin typeface="+mn-lt"/>
              </a:rPr>
              <a:t> be </a:t>
            </a:r>
            <a:r>
              <a:rPr lang="it-IT" sz="1800" dirty="0" err="1">
                <a:latin typeface="+mn-lt"/>
              </a:rPr>
              <a:t>able</a:t>
            </a:r>
            <a:r>
              <a:rPr lang="it-IT" sz="1800" dirty="0">
                <a:latin typeface="+mn-lt"/>
              </a:rPr>
              <a:t> to </a:t>
            </a:r>
            <a:r>
              <a:rPr lang="it-IT" sz="1800" dirty="0" err="1">
                <a:latin typeface="+mn-lt"/>
              </a:rPr>
              <a:t>see</a:t>
            </a:r>
            <a:r>
              <a:rPr lang="it-IT" sz="1800" dirty="0">
                <a:latin typeface="+mn-lt"/>
              </a:rPr>
              <a:t> </a:t>
            </a:r>
            <a:r>
              <a:rPr lang="it-IT" sz="1800" dirty="0" err="1">
                <a:latin typeface="+mn-lt"/>
              </a:rPr>
              <a:t>your</a:t>
            </a:r>
            <a:r>
              <a:rPr lang="it-IT" sz="1800" dirty="0">
                <a:latin typeface="+mn-lt"/>
              </a:rPr>
              <a:t> project </a:t>
            </a:r>
            <a:r>
              <a:rPr lang="it-IT" sz="1800" dirty="0" err="1">
                <a:latin typeface="+mn-lt"/>
              </a:rPr>
              <a:t>title</a:t>
            </a:r>
            <a:r>
              <a:rPr lang="it-IT" sz="1800" dirty="0">
                <a:latin typeface="+mn-lt"/>
              </a:rPr>
              <a:t> and </a:t>
            </a:r>
            <a:r>
              <a:rPr lang="it-IT" sz="1800" dirty="0" err="1">
                <a:latin typeface="+mn-lt"/>
              </a:rPr>
              <a:t>description</a:t>
            </a:r>
            <a:r>
              <a:rPr lang="it-IT" sz="1800" dirty="0">
                <a:latin typeface="+mn-lt"/>
              </a:rPr>
              <a:t>, </a:t>
            </a:r>
            <a:r>
              <a:rPr lang="it-IT" sz="1800" dirty="0" err="1">
                <a:latin typeface="+mn-lt"/>
              </a:rPr>
              <a:t>but</a:t>
            </a:r>
            <a:r>
              <a:rPr lang="it-IT" sz="1800" dirty="0">
                <a:latin typeface="+mn-lt"/>
              </a:rPr>
              <a:t> </a:t>
            </a:r>
            <a:r>
              <a:rPr lang="it-IT" sz="1800" dirty="0" err="1">
                <a:latin typeface="+mn-lt"/>
              </a:rPr>
              <a:t>only</a:t>
            </a:r>
            <a:r>
              <a:rPr lang="it-IT" sz="1800" dirty="0">
                <a:latin typeface="+mn-lt"/>
              </a:rPr>
              <a:t> users </a:t>
            </a:r>
            <a:r>
              <a:rPr lang="it-IT" sz="1800" dirty="0" err="1">
                <a:latin typeface="+mn-lt"/>
              </a:rPr>
              <a:t>assigned</a:t>
            </a:r>
            <a:r>
              <a:rPr lang="it-IT" sz="1800" dirty="0">
                <a:latin typeface="+mn-lt"/>
              </a:rPr>
              <a:t> by project </a:t>
            </a:r>
            <a:r>
              <a:rPr lang="it-IT" sz="1800" dirty="0" err="1">
                <a:latin typeface="+mn-lt"/>
              </a:rPr>
              <a:t>owners</a:t>
            </a:r>
            <a:r>
              <a:rPr lang="it-IT" sz="1800" dirty="0">
                <a:latin typeface="+mn-lt"/>
              </a:rPr>
              <a:t> </a:t>
            </a:r>
            <a:r>
              <a:rPr lang="it-IT" sz="1800" dirty="0" err="1">
                <a:latin typeface="+mn-lt"/>
              </a:rPr>
              <a:t>will</a:t>
            </a:r>
            <a:r>
              <a:rPr lang="it-IT" sz="1800" dirty="0">
                <a:latin typeface="+mn-lt"/>
              </a:rPr>
              <a:t> be </a:t>
            </a:r>
            <a:r>
              <a:rPr lang="it-IT" sz="1800" dirty="0" err="1">
                <a:latin typeface="+mn-lt"/>
              </a:rPr>
              <a:t>able</a:t>
            </a:r>
            <a:r>
              <a:rPr lang="it-IT" sz="1800" dirty="0">
                <a:latin typeface="+mn-lt"/>
              </a:rPr>
              <a:t> to access </a:t>
            </a:r>
            <a:r>
              <a:rPr lang="it-IT" sz="1800" dirty="0" err="1">
                <a:latin typeface="+mn-lt"/>
              </a:rPr>
              <a:t>its</a:t>
            </a:r>
            <a:r>
              <a:rPr lang="it-IT" sz="1800" dirty="0">
                <a:latin typeface="+mn-lt"/>
              </a:rPr>
              <a:t> data.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it-IT" sz="1400" dirty="0">
              <a:latin typeface="Avenir Book" panose="02000503020000020003" pitchFamily="2" charset="0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it-IT" sz="1800" b="1" i="0" u="none" strike="noStrike" cap="none" normalizeH="0" baseline="0" dirty="0">
              <a:ln>
                <a:noFill/>
              </a:ln>
              <a:effectLst/>
              <a:latin typeface="Avenir Book" panose="02000503020000020003" pitchFamily="2" charset="0"/>
            </a:endParaRPr>
          </a:p>
        </p:txBody>
      </p:sp>
      <p:sp>
        <p:nvSpPr>
          <p:cNvPr id="10" name="CasellaDiTesto 6">
            <a:extLst>
              <a:ext uri="{FF2B5EF4-FFF2-40B4-BE49-F238E27FC236}">
                <a16:creationId xmlns:a16="http://schemas.microsoft.com/office/drawing/2014/main" id="{2D0D7F7D-45AD-F8C1-805B-A59A06227D3D}"/>
              </a:ext>
            </a:extLst>
          </p:cNvPr>
          <p:cNvSpPr txBox="1"/>
          <p:nvPr/>
        </p:nvSpPr>
        <p:spPr>
          <a:xfrm>
            <a:off x="2834933" y="4465323"/>
            <a:ext cx="4532974" cy="1873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kumimoji="0" lang="en-US" altLang="it-IT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Private</a:t>
            </a:r>
            <a:r>
              <a:rPr kumimoji="0" lang="en-US" altLang="it-IT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</a:p>
          <a:p>
            <a:pPr algn="l" fontAlgn="t"/>
            <a:r>
              <a:rPr lang="it-IT" sz="1800" dirty="0" err="1">
                <a:latin typeface="+mn-lt"/>
              </a:rPr>
              <a:t>Only</a:t>
            </a:r>
            <a:r>
              <a:rPr lang="it-IT" sz="1800" dirty="0">
                <a:latin typeface="+mn-lt"/>
              </a:rPr>
              <a:t> XNAT users </a:t>
            </a:r>
            <a:r>
              <a:rPr lang="it-IT" sz="1800" dirty="0" err="1">
                <a:latin typeface="+mn-lt"/>
              </a:rPr>
              <a:t>assigned</a:t>
            </a:r>
            <a:r>
              <a:rPr lang="it-IT" sz="1800" dirty="0">
                <a:latin typeface="+mn-lt"/>
              </a:rPr>
              <a:t> by project </a:t>
            </a:r>
            <a:r>
              <a:rPr lang="it-IT" sz="1800" dirty="0" err="1">
                <a:latin typeface="+mn-lt"/>
              </a:rPr>
              <a:t>owners</a:t>
            </a:r>
            <a:r>
              <a:rPr lang="it-IT" sz="1800" dirty="0">
                <a:latin typeface="+mn-lt"/>
              </a:rPr>
              <a:t> </a:t>
            </a:r>
            <a:r>
              <a:rPr lang="it-IT" sz="1800" dirty="0" err="1">
                <a:latin typeface="+mn-lt"/>
              </a:rPr>
              <a:t>will</a:t>
            </a:r>
            <a:r>
              <a:rPr lang="it-IT" sz="1800" dirty="0">
                <a:latin typeface="+mn-lt"/>
              </a:rPr>
              <a:t> be </a:t>
            </a:r>
            <a:r>
              <a:rPr lang="it-IT" sz="1800" dirty="0" err="1">
                <a:latin typeface="+mn-lt"/>
              </a:rPr>
              <a:t>able</a:t>
            </a:r>
            <a:r>
              <a:rPr lang="it-IT" sz="1800" dirty="0">
                <a:latin typeface="+mn-lt"/>
              </a:rPr>
              <a:t> to </a:t>
            </a:r>
            <a:r>
              <a:rPr lang="it-IT" sz="1800" dirty="0" err="1">
                <a:latin typeface="+mn-lt"/>
              </a:rPr>
              <a:t>see</a:t>
            </a:r>
            <a:r>
              <a:rPr lang="it-IT" sz="1800" dirty="0">
                <a:latin typeface="+mn-lt"/>
              </a:rPr>
              <a:t> the project in XNAT, or access </a:t>
            </a:r>
            <a:r>
              <a:rPr lang="it-IT" sz="1800" dirty="0" err="1">
                <a:latin typeface="+mn-lt"/>
              </a:rPr>
              <a:t>its</a:t>
            </a:r>
            <a:r>
              <a:rPr lang="it-IT" sz="1800" dirty="0">
                <a:latin typeface="+mn-lt"/>
              </a:rPr>
              <a:t> data.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it-IT" sz="1800" dirty="0"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it-IT" sz="1800" b="1" i="0" u="none" strike="noStrike" cap="none" normalizeH="0" baseline="0" dirty="0">
              <a:ln>
                <a:noFill/>
              </a:ln>
              <a:effectLst/>
              <a:latin typeface="Avenir Book" panose="02000503020000020003" pitchFamily="2" charset="0"/>
            </a:endParaRPr>
          </a:p>
        </p:txBody>
      </p:sp>
      <p:sp>
        <p:nvSpPr>
          <p:cNvPr id="11" name="CasellaDiTesto 7">
            <a:extLst>
              <a:ext uri="{FF2B5EF4-FFF2-40B4-BE49-F238E27FC236}">
                <a16:creationId xmlns:a16="http://schemas.microsoft.com/office/drawing/2014/main" id="{17E24F4E-E1E9-8EC5-4926-92ECA6CC29D3}"/>
              </a:ext>
            </a:extLst>
          </p:cNvPr>
          <p:cNvSpPr txBox="1"/>
          <p:nvPr/>
        </p:nvSpPr>
        <p:spPr>
          <a:xfrm>
            <a:off x="2834933" y="5923688"/>
            <a:ext cx="4441271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it-IT" sz="18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1800" kern="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1800" kern="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it-IT" sz="1800" kern="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it-IT" sz="1800" kern="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kern="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sz="1800" kern="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kern="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project's</a:t>
            </a:r>
            <a:r>
              <a:rPr lang="it-IT" sz="1800" kern="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access settings </a:t>
            </a:r>
            <a:r>
              <a:rPr lang="it-IT" sz="1800" kern="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800" kern="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kern="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sz="1800" kern="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time.</a:t>
            </a:r>
            <a:endParaRPr lang="it-IT" sz="2400" kern="1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5A5093-CBF8-72F5-8962-2BEA92EC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58" y="-636"/>
            <a:ext cx="9092202" cy="1325563"/>
          </a:xfrm>
        </p:spPr>
        <p:txBody>
          <a:bodyPr/>
          <a:lstStyle/>
          <a:p>
            <a:r>
              <a:rPr lang="en-US" dirty="0"/>
              <a:t>Per-project user permissions</a:t>
            </a:r>
          </a:p>
        </p:txBody>
      </p:sp>
      <p:sp>
        <p:nvSpPr>
          <p:cNvPr id="5" name="Google Shape;119;p2">
            <a:extLst>
              <a:ext uri="{FF2B5EF4-FFF2-40B4-BE49-F238E27FC236}">
                <a16:creationId xmlns:a16="http://schemas.microsoft.com/office/drawing/2014/main" id="{B6D83E6A-1EE7-DBC1-3ECB-B46ACDDAA3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XNAT @INFN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1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354C6-EF44-A099-2065-CB3134A62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852D12-A154-B0C3-BDF3-44C6E5F8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58" y="-636"/>
            <a:ext cx="9092202" cy="1325563"/>
          </a:xfrm>
        </p:spPr>
        <p:txBody>
          <a:bodyPr/>
          <a:lstStyle/>
          <a:p>
            <a:r>
              <a:rPr lang="en-US" dirty="0"/>
              <a:t>Project types in XNAT</a:t>
            </a:r>
          </a:p>
        </p:txBody>
      </p:sp>
      <p:pic>
        <p:nvPicPr>
          <p:cNvPr id="9" name="Immagine 5" descr="Immagine che contiene testo, schermata, logo, design&#10;&#10;Descrizione generata automaticamente">
            <a:extLst>
              <a:ext uri="{FF2B5EF4-FFF2-40B4-BE49-F238E27FC236}">
                <a16:creationId xmlns:a16="http://schemas.microsoft.com/office/drawing/2014/main" id="{39E57475-1421-43C6-EBD1-4E4E70039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2" y="1361845"/>
            <a:ext cx="4230123" cy="2417025"/>
          </a:xfrm>
          <a:prstGeom prst="rect">
            <a:avLst/>
          </a:prstGeom>
        </p:spPr>
      </p:pic>
      <p:sp>
        <p:nvSpPr>
          <p:cNvPr id="10" name="CasellaDiTesto 6">
            <a:extLst>
              <a:ext uri="{FF2B5EF4-FFF2-40B4-BE49-F238E27FC236}">
                <a16:creationId xmlns:a16="http://schemas.microsoft.com/office/drawing/2014/main" id="{F2AF2901-6FD4-1BB4-BAFE-1D894994DEF6}"/>
              </a:ext>
            </a:extLst>
          </p:cNvPr>
          <p:cNvSpPr txBox="1"/>
          <p:nvPr/>
        </p:nvSpPr>
        <p:spPr>
          <a:xfrm>
            <a:off x="2025512" y="991565"/>
            <a:ext cx="234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dirty="0">
                <a:solidFill>
                  <a:srgbClr val="C00000"/>
                </a:solidFill>
                <a:latin typeface="+mn-lt"/>
              </a:rPr>
              <a:t>Single Project </a:t>
            </a:r>
          </a:p>
        </p:txBody>
      </p:sp>
      <p:pic>
        <p:nvPicPr>
          <p:cNvPr id="11" name="Immagine 7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62F8183F-422B-D69D-30D8-BAFB4BFED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43" y="1360897"/>
            <a:ext cx="4347760" cy="2417024"/>
          </a:xfrm>
          <a:prstGeom prst="rect">
            <a:avLst/>
          </a:prstGeom>
        </p:spPr>
      </p:pic>
      <p:sp>
        <p:nvSpPr>
          <p:cNvPr id="12" name="CasellaDiTesto 8">
            <a:extLst>
              <a:ext uri="{FF2B5EF4-FFF2-40B4-BE49-F238E27FC236}">
                <a16:creationId xmlns:a16="http://schemas.microsoft.com/office/drawing/2014/main" id="{552958A3-A448-D06E-6F53-7EED327F1350}"/>
              </a:ext>
            </a:extLst>
          </p:cNvPr>
          <p:cNvSpPr txBox="1"/>
          <p:nvPr/>
        </p:nvSpPr>
        <p:spPr>
          <a:xfrm>
            <a:off x="6867322" y="970745"/>
            <a:ext cx="2929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 err="1">
                <a:solidFill>
                  <a:srgbClr val="C00000"/>
                </a:solidFill>
              </a:rPr>
              <a:t>Shared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it-IT" sz="1800" dirty="0" err="1">
                <a:solidFill>
                  <a:srgbClr val="C00000"/>
                </a:solidFill>
              </a:rPr>
              <a:t>Subject</a:t>
            </a:r>
            <a:r>
              <a:rPr lang="it-IT" sz="1800" dirty="0">
                <a:solidFill>
                  <a:srgbClr val="C00000"/>
                </a:solidFill>
              </a:rPr>
              <a:t> Pools</a:t>
            </a:r>
          </a:p>
        </p:txBody>
      </p:sp>
      <p:pic>
        <p:nvPicPr>
          <p:cNvPr id="13" name="Immagine 9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841E22E9-AFAD-5788-4FC3-3174F1E3A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1" y="4301121"/>
            <a:ext cx="4230123" cy="2304226"/>
          </a:xfrm>
          <a:prstGeom prst="rect">
            <a:avLst/>
          </a:prstGeom>
        </p:spPr>
      </p:pic>
      <p:pic>
        <p:nvPicPr>
          <p:cNvPr id="14" name="Immagine 10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C38282CD-1602-30E2-796C-B5FD10F11C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43" y="4266900"/>
            <a:ext cx="4230122" cy="2346362"/>
          </a:xfrm>
          <a:prstGeom prst="rect">
            <a:avLst/>
          </a:prstGeom>
        </p:spPr>
      </p:pic>
      <p:sp>
        <p:nvSpPr>
          <p:cNvPr id="15" name="CasellaDiTesto 11">
            <a:extLst>
              <a:ext uri="{FF2B5EF4-FFF2-40B4-BE49-F238E27FC236}">
                <a16:creationId xmlns:a16="http://schemas.microsoft.com/office/drawing/2014/main" id="{B93D8816-FCC5-CB00-C962-CFF91E6A2935}"/>
              </a:ext>
            </a:extLst>
          </p:cNvPr>
          <p:cNvSpPr txBox="1"/>
          <p:nvPr/>
        </p:nvSpPr>
        <p:spPr>
          <a:xfrm>
            <a:off x="2390784" y="3901028"/>
            <a:ext cx="2340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 err="1">
                <a:solidFill>
                  <a:srgbClr val="C00000"/>
                </a:solidFill>
              </a:rPr>
              <a:t>Umbrella</a:t>
            </a:r>
            <a:r>
              <a:rPr lang="it-IT" sz="1800" dirty="0">
                <a:solidFill>
                  <a:srgbClr val="C00000"/>
                </a:solidFill>
              </a:rPr>
              <a:t> projects</a:t>
            </a:r>
          </a:p>
        </p:txBody>
      </p:sp>
      <p:sp>
        <p:nvSpPr>
          <p:cNvPr id="16" name="CasellaDiTesto 12">
            <a:extLst>
              <a:ext uri="{FF2B5EF4-FFF2-40B4-BE49-F238E27FC236}">
                <a16:creationId xmlns:a16="http://schemas.microsoft.com/office/drawing/2014/main" id="{C75868F1-FA98-DE22-282F-A19550C76B75}"/>
              </a:ext>
            </a:extLst>
          </p:cNvPr>
          <p:cNvSpPr txBox="1"/>
          <p:nvPr/>
        </p:nvSpPr>
        <p:spPr>
          <a:xfrm>
            <a:off x="7176490" y="3910123"/>
            <a:ext cx="2750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 err="1">
                <a:solidFill>
                  <a:srgbClr val="C00000"/>
                </a:solidFill>
              </a:rPr>
              <a:t>Published</a:t>
            </a:r>
            <a:r>
              <a:rPr lang="it-IT" sz="1800" dirty="0">
                <a:solidFill>
                  <a:srgbClr val="C00000"/>
                </a:solidFill>
              </a:rPr>
              <a:t> Data project</a:t>
            </a:r>
          </a:p>
          <a:p>
            <a:r>
              <a:rPr lang="it-IT" sz="1800" dirty="0"/>
              <a:t> </a:t>
            </a:r>
          </a:p>
        </p:txBody>
      </p:sp>
      <p:sp>
        <p:nvSpPr>
          <p:cNvPr id="5" name="Google Shape;119;p2">
            <a:extLst>
              <a:ext uri="{FF2B5EF4-FFF2-40B4-BE49-F238E27FC236}">
                <a16:creationId xmlns:a16="http://schemas.microsoft.com/office/drawing/2014/main" id="{D9557FAA-246B-4C1E-ACDC-196A4152D9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XNAT @INFN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1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00009-C25B-B1F3-63B8-EBB43915E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7CC6E897-D3D0-E620-6D53-26AEB2AC7DEA}"/>
              </a:ext>
            </a:extLst>
          </p:cNvPr>
          <p:cNvSpPr txBox="1"/>
          <p:nvPr/>
        </p:nvSpPr>
        <p:spPr>
          <a:xfrm>
            <a:off x="2969579" y="1238767"/>
            <a:ext cx="492002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tx1"/>
                </a:solidFill>
              </a:rPr>
              <a:t>● Data access </a:t>
            </a:r>
            <a:r>
              <a:rPr lang="it-IT" sz="1700" dirty="0" err="1">
                <a:solidFill>
                  <a:schemeClr val="tx1"/>
                </a:solidFill>
              </a:rPr>
              <a:t>governed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at</a:t>
            </a:r>
            <a:r>
              <a:rPr lang="it-IT" sz="1700" dirty="0">
                <a:solidFill>
                  <a:schemeClr val="tx1"/>
                </a:solidFill>
              </a:rPr>
              <a:t> 3 </a:t>
            </a:r>
            <a:r>
              <a:rPr lang="it-IT" sz="1700" dirty="0" err="1">
                <a:solidFill>
                  <a:schemeClr val="tx1"/>
                </a:solidFill>
              </a:rPr>
              <a:t>levels</a:t>
            </a:r>
            <a:r>
              <a:rPr lang="it-IT" sz="1700" dirty="0">
                <a:solidFill>
                  <a:schemeClr val="tx1"/>
                </a:solidFill>
              </a:rPr>
              <a:t>: site-wide, per-project, per-user</a:t>
            </a:r>
          </a:p>
          <a:p>
            <a:endParaRPr lang="it-IT" sz="1700" dirty="0">
              <a:solidFill>
                <a:schemeClr val="tx1"/>
              </a:solidFill>
            </a:endParaRPr>
          </a:p>
          <a:p>
            <a:r>
              <a:rPr lang="it-IT" sz="1700" dirty="0">
                <a:solidFill>
                  <a:schemeClr val="tx1"/>
                </a:solidFill>
              </a:rPr>
              <a:t>● 5 activities: </a:t>
            </a:r>
            <a:r>
              <a:rPr lang="it-IT" sz="1700" dirty="0">
                <a:solidFill>
                  <a:srgbClr val="C00000"/>
                </a:solidFill>
              </a:rPr>
              <a:t>Create, </a:t>
            </a:r>
            <a:r>
              <a:rPr lang="it-IT" sz="1700" dirty="0" err="1">
                <a:solidFill>
                  <a:srgbClr val="C00000"/>
                </a:solidFill>
              </a:rPr>
              <a:t>Reade</a:t>
            </a:r>
            <a:r>
              <a:rPr lang="it-IT" sz="1700" dirty="0">
                <a:solidFill>
                  <a:srgbClr val="C00000"/>
                </a:solidFill>
              </a:rPr>
              <a:t>, Update, Delete, Share</a:t>
            </a:r>
          </a:p>
          <a:p>
            <a:endParaRPr lang="it-IT" sz="1700" dirty="0">
              <a:solidFill>
                <a:schemeClr val="tx1"/>
              </a:solidFill>
            </a:endParaRPr>
          </a:p>
          <a:p>
            <a:r>
              <a:rPr lang="it-IT" sz="1700" dirty="0">
                <a:solidFill>
                  <a:schemeClr val="tx1"/>
                </a:solidFill>
              </a:rPr>
              <a:t>● 3 default </a:t>
            </a:r>
            <a:r>
              <a:rPr lang="it-IT" sz="1700" dirty="0" err="1">
                <a:solidFill>
                  <a:schemeClr val="tx1"/>
                </a:solidFill>
              </a:rPr>
              <a:t>permissions</a:t>
            </a:r>
            <a:r>
              <a:rPr lang="it-IT" sz="1700" dirty="0">
                <a:solidFill>
                  <a:schemeClr val="tx1"/>
                </a:solidFill>
              </a:rPr>
              <a:t> group: </a:t>
            </a:r>
            <a:r>
              <a:rPr lang="it-IT" sz="1700" dirty="0" err="1">
                <a:solidFill>
                  <a:srgbClr val="C00000"/>
                </a:solidFill>
              </a:rPr>
              <a:t>Owner</a:t>
            </a:r>
            <a:r>
              <a:rPr lang="it-IT" sz="1700" dirty="0">
                <a:solidFill>
                  <a:srgbClr val="C00000"/>
                </a:solidFill>
              </a:rPr>
              <a:t>, </a:t>
            </a:r>
            <a:r>
              <a:rPr lang="it-IT" sz="1700" dirty="0" err="1">
                <a:solidFill>
                  <a:srgbClr val="C00000"/>
                </a:solidFill>
              </a:rPr>
              <a:t>Member</a:t>
            </a:r>
            <a:r>
              <a:rPr lang="it-IT" sz="1700" dirty="0">
                <a:solidFill>
                  <a:srgbClr val="C00000"/>
                </a:solidFill>
              </a:rPr>
              <a:t>, Collaborator</a:t>
            </a:r>
          </a:p>
          <a:p>
            <a:endParaRPr lang="it-IT" sz="1700" dirty="0">
              <a:solidFill>
                <a:srgbClr val="C00000"/>
              </a:solidFill>
            </a:endParaRPr>
          </a:p>
          <a:p>
            <a:r>
              <a:rPr lang="en-US" sz="1700" dirty="0">
                <a:solidFill>
                  <a:srgbClr val="C00000"/>
                </a:solidFill>
              </a:rPr>
              <a:t>Collaborator</a:t>
            </a:r>
            <a:r>
              <a:rPr lang="en-US" sz="1700" dirty="0">
                <a:solidFill>
                  <a:schemeClr val="tx1"/>
                </a:solidFill>
              </a:rPr>
              <a:t>: view-only</a:t>
            </a:r>
          </a:p>
          <a:p>
            <a:r>
              <a:rPr lang="en-US" sz="1700" dirty="0">
                <a:solidFill>
                  <a:srgbClr val="C00000"/>
                </a:solidFill>
              </a:rPr>
              <a:t>Member</a:t>
            </a:r>
            <a:r>
              <a:rPr lang="en-US" sz="1700" dirty="0">
                <a:solidFill>
                  <a:schemeClr val="tx1"/>
                </a:solidFill>
              </a:rPr>
              <a:t>: view, create, edit, execute pipelines</a:t>
            </a:r>
          </a:p>
          <a:p>
            <a:r>
              <a:rPr lang="en-US" sz="1700" dirty="0">
                <a:solidFill>
                  <a:srgbClr val="C00000"/>
                </a:solidFill>
              </a:rPr>
              <a:t>Owner</a:t>
            </a:r>
            <a:r>
              <a:rPr lang="en-US" sz="1700" dirty="0">
                <a:solidFill>
                  <a:schemeClr val="tx1"/>
                </a:solidFill>
              </a:rPr>
              <a:t>: view, create, edit, delete, execute pipelines, add pipelines to project, grant user access, configure project</a:t>
            </a:r>
          </a:p>
          <a:p>
            <a:endParaRPr lang="it-IT" sz="1700" dirty="0">
              <a:solidFill>
                <a:srgbClr val="C00000"/>
              </a:solidFill>
            </a:endParaRPr>
          </a:p>
          <a:p>
            <a:endParaRPr lang="it-IT" sz="1700" dirty="0">
              <a:solidFill>
                <a:srgbClr val="C00000"/>
              </a:solidFill>
            </a:endParaRPr>
          </a:p>
          <a:p>
            <a:r>
              <a:rPr lang="it-IT" sz="1700" dirty="0">
                <a:solidFill>
                  <a:schemeClr val="tx1"/>
                </a:solidFill>
              </a:rPr>
              <a:t>● </a:t>
            </a:r>
            <a:r>
              <a:rPr lang="it-IT" sz="1700" dirty="0" err="1">
                <a:solidFill>
                  <a:schemeClr val="tx1"/>
                </a:solidFill>
              </a:rPr>
              <a:t>Anyone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who’s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been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added</a:t>
            </a:r>
            <a:r>
              <a:rPr lang="it-IT" sz="1700" dirty="0">
                <a:solidFill>
                  <a:schemeClr val="tx1"/>
                </a:solidFill>
              </a:rPr>
              <a:t> to </a:t>
            </a:r>
            <a:r>
              <a:rPr lang="it-IT" sz="1700" dirty="0" err="1">
                <a:solidFill>
                  <a:schemeClr val="tx1"/>
                </a:solidFill>
              </a:rPr>
              <a:t>your</a:t>
            </a:r>
            <a:r>
              <a:rPr lang="it-IT" sz="1700" dirty="0">
                <a:solidFill>
                  <a:schemeClr val="tx1"/>
                </a:solidFill>
              </a:rPr>
              <a:t> project can </a:t>
            </a:r>
            <a:r>
              <a:rPr lang="it-IT" sz="1700" dirty="0" err="1">
                <a:solidFill>
                  <a:schemeClr val="tx1"/>
                </a:solidFill>
              </a:rPr>
              <a:t>then</a:t>
            </a:r>
            <a:r>
              <a:rPr lang="it-IT" sz="1700" dirty="0">
                <a:solidFill>
                  <a:schemeClr val="tx1"/>
                </a:solidFill>
              </a:rPr>
              <a:t> share </a:t>
            </a:r>
            <a:r>
              <a:rPr lang="it-IT" sz="1700" dirty="0" err="1">
                <a:solidFill>
                  <a:schemeClr val="tx1"/>
                </a:solidFill>
              </a:rPr>
              <a:t>your</a:t>
            </a:r>
            <a:r>
              <a:rPr lang="it-IT" sz="1700" dirty="0">
                <a:solidFill>
                  <a:schemeClr val="tx1"/>
                </a:solidFill>
              </a:rPr>
              <a:t> project data </a:t>
            </a:r>
            <a:r>
              <a:rPr lang="it-IT" sz="1700" dirty="0" err="1">
                <a:solidFill>
                  <a:schemeClr val="tx1"/>
                </a:solidFill>
              </a:rPr>
              <a:t>into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their</a:t>
            </a:r>
            <a:r>
              <a:rPr lang="it-IT" sz="1700" dirty="0">
                <a:solidFill>
                  <a:schemeClr val="tx1"/>
                </a:solidFill>
              </a:rPr>
              <a:t> project</a:t>
            </a:r>
          </a:p>
          <a:p>
            <a:endParaRPr lang="it-IT" sz="1700" dirty="0">
              <a:solidFill>
                <a:schemeClr val="tx1"/>
              </a:solidFill>
            </a:endParaRPr>
          </a:p>
          <a:p>
            <a:endParaRPr lang="it-IT" sz="1700" dirty="0">
              <a:solidFill>
                <a:schemeClr val="tx1"/>
              </a:solidFill>
            </a:endParaRPr>
          </a:p>
        </p:txBody>
      </p:sp>
      <p:pic>
        <p:nvPicPr>
          <p:cNvPr id="8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D7B4C76-8D00-350A-DA99-62B2D0CE1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91" y="564731"/>
            <a:ext cx="3306950" cy="1959870"/>
          </a:xfrm>
          <a:prstGeom prst="rect">
            <a:avLst/>
          </a:prstGeom>
        </p:spPr>
      </p:pic>
      <p:pic>
        <p:nvPicPr>
          <p:cNvPr id="9" name="Immagine 5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906F29B8-F6E4-9195-F412-64BB09F0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806" y="2589300"/>
            <a:ext cx="3470834" cy="1959871"/>
          </a:xfrm>
          <a:prstGeom prst="rect">
            <a:avLst/>
          </a:prstGeom>
        </p:spPr>
      </p:pic>
      <p:pic>
        <p:nvPicPr>
          <p:cNvPr id="10" name="Immagine 6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60B113E7-56BD-6369-8BE8-8BCD6034D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707" y="4613871"/>
            <a:ext cx="3866933" cy="19598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9358D20-78D9-AE78-9C8F-C306C634F6F5}"/>
              </a:ext>
            </a:extLst>
          </p:cNvPr>
          <p:cNvSpPr txBox="1">
            <a:spLocks/>
          </p:cNvSpPr>
          <p:nvPr/>
        </p:nvSpPr>
        <p:spPr>
          <a:xfrm>
            <a:off x="2753958" y="-636"/>
            <a:ext cx="90922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/>
              <a:t>User </a:t>
            </a:r>
            <a:r>
              <a:rPr lang="it-IT" dirty="0" err="1"/>
              <a:t>permissions</a:t>
            </a:r>
            <a:endParaRPr lang="en-US" dirty="0"/>
          </a:p>
        </p:txBody>
      </p:sp>
      <p:sp>
        <p:nvSpPr>
          <p:cNvPr id="5" name="Google Shape;119;p2">
            <a:extLst>
              <a:ext uri="{FF2B5EF4-FFF2-40B4-BE49-F238E27FC236}">
                <a16:creationId xmlns:a16="http://schemas.microsoft.com/office/drawing/2014/main" id="{EDBD3F08-3D42-0925-EF37-F667D0DB83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XNAT @INFN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1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68E8EF-7BF4-D541-B422-F4DDE28A5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598AD1-2FB7-8525-4C84-037D8BE4D197}"/>
              </a:ext>
            </a:extLst>
          </p:cNvPr>
          <p:cNvSpPr txBox="1"/>
          <p:nvPr/>
        </p:nvSpPr>
        <p:spPr>
          <a:xfrm>
            <a:off x="3124450" y="1484022"/>
            <a:ext cx="852797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tx1"/>
                </a:solidFill>
              </a:rPr>
              <a:t>The </a:t>
            </a:r>
            <a:r>
              <a:rPr lang="it-IT" sz="1700" dirty="0" err="1">
                <a:solidFill>
                  <a:schemeClr val="tx1"/>
                </a:solidFill>
              </a:rPr>
              <a:t>primary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recommended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method</a:t>
            </a:r>
            <a:r>
              <a:rPr lang="it-IT" sz="1700" dirty="0">
                <a:solidFill>
                  <a:schemeClr val="tx1"/>
                </a:solidFill>
              </a:rPr>
              <a:t> for </a:t>
            </a:r>
            <a:r>
              <a:rPr lang="it-IT" sz="1700" dirty="0" err="1">
                <a:solidFill>
                  <a:schemeClr val="tx1"/>
                </a:solidFill>
              </a:rPr>
              <a:t>extending</a:t>
            </a:r>
            <a:r>
              <a:rPr lang="it-IT" sz="1700" dirty="0">
                <a:solidFill>
                  <a:schemeClr val="tx1"/>
                </a:solidFill>
              </a:rPr>
              <a:t> XNAT </a:t>
            </a:r>
            <a:r>
              <a:rPr lang="it-IT" sz="1700" dirty="0" err="1">
                <a:solidFill>
                  <a:schemeClr val="tx1"/>
                </a:solidFill>
              </a:rPr>
              <a:t>functionality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is</a:t>
            </a:r>
            <a:r>
              <a:rPr lang="it-IT" sz="1700" dirty="0">
                <a:solidFill>
                  <a:schemeClr val="tx1"/>
                </a:solidFill>
              </a:rPr>
              <a:t> via plugins.  A plugin </a:t>
            </a:r>
            <a:r>
              <a:rPr lang="it-IT" sz="1700" dirty="0" err="1">
                <a:solidFill>
                  <a:schemeClr val="tx1"/>
                </a:solidFill>
              </a:rPr>
              <a:t>is</a:t>
            </a:r>
            <a:r>
              <a:rPr lang="it-IT" sz="1700" dirty="0">
                <a:solidFill>
                  <a:schemeClr val="tx1"/>
                </a:solidFill>
              </a:rPr>
              <a:t> a </a:t>
            </a:r>
            <a:r>
              <a:rPr lang="it-IT" sz="1700" dirty="0" err="1">
                <a:solidFill>
                  <a:schemeClr val="tx1"/>
                </a:solidFill>
              </a:rPr>
              <a:t>compiled</a:t>
            </a:r>
            <a:r>
              <a:rPr lang="it-IT" sz="1700" dirty="0">
                <a:solidFill>
                  <a:schemeClr val="tx1"/>
                </a:solidFill>
              </a:rPr>
              <a:t>, self-</a:t>
            </a:r>
            <a:r>
              <a:rPr lang="it-IT" sz="1700" dirty="0" err="1">
                <a:solidFill>
                  <a:schemeClr val="tx1"/>
                </a:solidFill>
              </a:rPr>
              <a:t>contained</a:t>
            </a:r>
            <a:r>
              <a:rPr lang="it-IT" sz="1700" dirty="0">
                <a:solidFill>
                  <a:schemeClr val="tx1"/>
                </a:solidFill>
              </a:rPr>
              <a:t> package separate from </a:t>
            </a:r>
            <a:r>
              <a:rPr lang="it-IT" sz="1700" dirty="0" err="1">
                <a:solidFill>
                  <a:schemeClr val="tx1"/>
                </a:solidFill>
              </a:rPr>
              <a:t>your</a:t>
            </a:r>
            <a:r>
              <a:rPr lang="it-IT" sz="1700" dirty="0">
                <a:solidFill>
                  <a:schemeClr val="tx1"/>
                </a:solidFill>
              </a:rPr>
              <a:t> XNAT server </a:t>
            </a:r>
            <a:r>
              <a:rPr lang="it-IT" sz="1700" dirty="0" err="1">
                <a:solidFill>
                  <a:schemeClr val="tx1"/>
                </a:solidFill>
              </a:rPr>
              <a:t>but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installed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into</a:t>
            </a:r>
            <a:r>
              <a:rPr lang="it-IT" sz="1700" dirty="0">
                <a:solidFill>
                  <a:schemeClr val="tx1"/>
                </a:solidFill>
              </a:rPr>
              <a:t> the XNAT plugins folder.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38EF58-EB0F-F915-B698-08CFDEFC1F64}"/>
              </a:ext>
            </a:extLst>
          </p:cNvPr>
          <p:cNvSpPr txBox="1"/>
          <p:nvPr/>
        </p:nvSpPr>
        <p:spPr>
          <a:xfrm>
            <a:off x="3124450" y="5112031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https://</a:t>
            </a:r>
            <a:r>
              <a:rPr lang="it-IT" sz="1600" dirty="0" err="1">
                <a:solidFill>
                  <a:schemeClr val="accent1"/>
                </a:solidFill>
              </a:rPr>
              <a:t>wiki.xnat.org</a:t>
            </a:r>
            <a:r>
              <a:rPr lang="it-IT" sz="1600" dirty="0">
                <a:solidFill>
                  <a:schemeClr val="accent1"/>
                </a:solidFill>
              </a:rPr>
              <a:t>/</a:t>
            </a:r>
            <a:r>
              <a:rPr lang="it-IT" sz="1600" dirty="0" err="1">
                <a:solidFill>
                  <a:schemeClr val="accent1"/>
                </a:solidFill>
              </a:rPr>
              <a:t>documentation</a:t>
            </a:r>
            <a:r>
              <a:rPr lang="it-IT" sz="1600" dirty="0">
                <a:solidFill>
                  <a:schemeClr val="accent1"/>
                </a:solidFill>
              </a:rPr>
              <a:t>/</a:t>
            </a:r>
            <a:r>
              <a:rPr lang="it-IT" sz="1600" dirty="0" err="1">
                <a:solidFill>
                  <a:srgbClr val="C00000"/>
                </a:solidFill>
              </a:rPr>
              <a:t>deploying</a:t>
            </a:r>
            <a:r>
              <a:rPr lang="it-IT" sz="1600" dirty="0">
                <a:solidFill>
                  <a:schemeClr val="accent1"/>
                </a:solidFill>
              </a:rPr>
              <a:t>-plugins-in-</a:t>
            </a:r>
            <a:r>
              <a:rPr lang="it-IT" sz="1600" dirty="0" err="1">
                <a:solidFill>
                  <a:schemeClr val="accent1"/>
                </a:solidFill>
              </a:rPr>
              <a:t>xnat</a:t>
            </a:r>
            <a:endParaRPr lang="it-IT" sz="1600" dirty="0">
              <a:solidFill>
                <a:schemeClr val="accent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FBC0DE-7BB9-110D-17F1-0B67FEE5FD7D}"/>
              </a:ext>
            </a:extLst>
          </p:cNvPr>
          <p:cNvSpPr txBox="1"/>
          <p:nvPr/>
        </p:nvSpPr>
        <p:spPr>
          <a:xfrm>
            <a:off x="3124450" y="4773477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https://</a:t>
            </a:r>
            <a:r>
              <a:rPr lang="it-IT" sz="1600" dirty="0" err="1">
                <a:solidFill>
                  <a:schemeClr val="accent1"/>
                </a:solidFill>
              </a:rPr>
              <a:t>wiki.xnat.org</a:t>
            </a:r>
            <a:r>
              <a:rPr lang="it-IT" sz="1600" dirty="0">
                <a:solidFill>
                  <a:schemeClr val="accent1"/>
                </a:solidFill>
              </a:rPr>
              <a:t>/</a:t>
            </a:r>
            <a:r>
              <a:rPr lang="it-IT" sz="1600" dirty="0" err="1">
                <a:solidFill>
                  <a:schemeClr val="accent1"/>
                </a:solidFill>
              </a:rPr>
              <a:t>documentation</a:t>
            </a:r>
            <a:r>
              <a:rPr lang="it-IT" sz="1600" dirty="0">
                <a:solidFill>
                  <a:schemeClr val="accent1"/>
                </a:solidFill>
              </a:rPr>
              <a:t>/</a:t>
            </a:r>
            <a:r>
              <a:rPr lang="it-IT" sz="1600" dirty="0" err="1">
                <a:solidFill>
                  <a:srgbClr val="C00000"/>
                </a:solidFill>
              </a:rPr>
              <a:t>developing</a:t>
            </a:r>
            <a:r>
              <a:rPr lang="it-IT" sz="1600" dirty="0">
                <a:solidFill>
                  <a:schemeClr val="accent1"/>
                </a:solidFill>
              </a:rPr>
              <a:t>-</a:t>
            </a:r>
            <a:r>
              <a:rPr lang="it-IT" sz="1600" dirty="0" err="1">
                <a:solidFill>
                  <a:schemeClr val="accent1"/>
                </a:solidFill>
              </a:rPr>
              <a:t>xnat</a:t>
            </a:r>
            <a:r>
              <a:rPr lang="it-IT" sz="1600" dirty="0">
                <a:solidFill>
                  <a:schemeClr val="accent1"/>
                </a:solidFill>
              </a:rPr>
              <a:t>-plugins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FB84D6-5EDC-1FCC-8865-B76FEA89CA9F}"/>
              </a:ext>
            </a:extLst>
          </p:cNvPr>
          <p:cNvSpPr txBox="1"/>
          <p:nvPr/>
        </p:nvSpPr>
        <p:spPr>
          <a:xfrm>
            <a:off x="3124450" y="2435181"/>
            <a:ext cx="778187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700" dirty="0">
                <a:solidFill>
                  <a:schemeClr val="tx1"/>
                </a:solidFill>
              </a:rPr>
              <a:t>The XNAT plugin framework </a:t>
            </a:r>
            <a:r>
              <a:rPr lang="it-IT" sz="1700" dirty="0" err="1">
                <a:solidFill>
                  <a:schemeClr val="tx1"/>
                </a:solidFill>
              </a:rPr>
              <a:t>gives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you</a:t>
            </a:r>
            <a:r>
              <a:rPr lang="it-IT" sz="1700" dirty="0">
                <a:solidFill>
                  <a:schemeClr val="tx1"/>
                </a:solidFill>
              </a:rPr>
              <a:t> the tools to:</a:t>
            </a:r>
          </a:p>
          <a:p>
            <a:pPr algn="l"/>
            <a:endParaRPr lang="it-IT" sz="17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Add</a:t>
            </a:r>
            <a:r>
              <a:rPr lang="it-IT" sz="1700" dirty="0">
                <a:solidFill>
                  <a:schemeClr val="tx1"/>
                </a:solidFill>
              </a:rPr>
              <a:t> and </a:t>
            </a:r>
            <a:r>
              <a:rPr lang="it-IT" sz="1700" dirty="0" err="1">
                <a:solidFill>
                  <a:schemeClr val="tx1"/>
                </a:solidFill>
              </a:rPr>
              <a:t>configure</a:t>
            </a:r>
            <a:r>
              <a:rPr lang="it-IT" sz="1700" dirty="0">
                <a:solidFill>
                  <a:schemeClr val="tx1"/>
                </a:solidFill>
              </a:rPr>
              <a:t> XNAT data </a:t>
            </a:r>
            <a:r>
              <a:rPr lang="it-IT" sz="1700" dirty="0" err="1">
                <a:solidFill>
                  <a:schemeClr val="tx1"/>
                </a:solidFill>
              </a:rPr>
              <a:t>types</a:t>
            </a:r>
            <a:endParaRPr lang="it-IT" sz="17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/>
                </a:solidFill>
              </a:rPr>
              <a:t> Create new user </a:t>
            </a:r>
            <a:r>
              <a:rPr lang="it-IT" sz="1700" dirty="0" err="1">
                <a:solidFill>
                  <a:schemeClr val="tx1"/>
                </a:solidFill>
              </a:rPr>
              <a:t>interface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elements</a:t>
            </a:r>
            <a:r>
              <a:rPr lang="it-IT" sz="1700" dirty="0">
                <a:solidFill>
                  <a:schemeClr val="tx1"/>
                </a:solidFill>
              </a:rPr>
              <a:t> or </a:t>
            </a:r>
            <a:r>
              <a:rPr lang="it-IT" sz="1700" dirty="0" err="1">
                <a:solidFill>
                  <a:schemeClr val="tx1"/>
                </a:solidFill>
              </a:rPr>
              <a:t>extend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existing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 err="1">
                <a:solidFill>
                  <a:schemeClr val="tx1"/>
                </a:solidFill>
              </a:rPr>
              <a:t>ones</a:t>
            </a:r>
            <a:endParaRPr lang="it-IT" sz="17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/>
                </a:solidFill>
              </a:rPr>
              <a:t> Create new services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09B961-D044-7E86-DF38-E83518AA7254}"/>
              </a:ext>
            </a:extLst>
          </p:cNvPr>
          <p:cNvSpPr txBox="1"/>
          <p:nvPr/>
        </p:nvSpPr>
        <p:spPr>
          <a:xfrm>
            <a:off x="3124450" y="4322569"/>
            <a:ext cx="7436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</a:rPr>
              <a:t>XNAT Core Plugins: </a:t>
            </a:r>
            <a:r>
              <a:rPr lang="it-IT" sz="1600" dirty="0">
                <a:solidFill>
                  <a:schemeClr val="accent1"/>
                </a:solidFill>
              </a:rPr>
              <a:t>https://</a:t>
            </a:r>
            <a:r>
              <a:rPr lang="it-IT" sz="1600" dirty="0" err="1">
                <a:solidFill>
                  <a:schemeClr val="accent1"/>
                </a:solidFill>
              </a:rPr>
              <a:t>www.xnat.org</a:t>
            </a:r>
            <a:r>
              <a:rPr lang="it-IT" sz="1600" dirty="0">
                <a:solidFill>
                  <a:schemeClr val="accent1"/>
                </a:solidFill>
              </a:rPr>
              <a:t>/download/</a:t>
            </a:r>
          </a:p>
          <a:p>
            <a:endParaRPr lang="it-IT" sz="1600" dirty="0">
              <a:latin typeface="+mn-lt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D7D2A9E4-7CA5-91F1-8207-E394B996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313" y="11113"/>
            <a:ext cx="9091612" cy="1325562"/>
          </a:xfrm>
        </p:spPr>
        <p:txBody>
          <a:bodyPr/>
          <a:lstStyle/>
          <a:p>
            <a:r>
              <a:rPr lang="it-IT" dirty="0"/>
              <a:t>XNAT Plugins</a:t>
            </a:r>
          </a:p>
        </p:txBody>
      </p:sp>
      <p:sp>
        <p:nvSpPr>
          <p:cNvPr id="5" name="Google Shape;119;p2">
            <a:extLst>
              <a:ext uri="{FF2B5EF4-FFF2-40B4-BE49-F238E27FC236}">
                <a16:creationId xmlns:a16="http://schemas.microsoft.com/office/drawing/2014/main" id="{6AB5B907-F3DA-4151-C64F-20DE679A7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006" y="2220314"/>
            <a:ext cx="2340251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1" dirty="0">
                <a:solidFill>
                  <a:schemeClr val="lt1"/>
                </a:solidFill>
              </a:rPr>
              <a:t>Outline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Introduction to XNAT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XNAT @INFN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Platform configuration in AIM_MIA</a:t>
            </a:r>
            <a:endParaRPr lang="en-US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</a:rPr>
              <a:t>Operational Steps and Discussion</a:t>
            </a:r>
            <a:endParaRPr lang="en-US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1706</Words>
  <Application>Microsoft Macintosh PowerPoint</Application>
  <PresentationFormat>Widescreen</PresentationFormat>
  <Paragraphs>241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inherit</vt:lpstr>
      <vt:lpstr>Avenir Medium</vt:lpstr>
      <vt:lpstr>Avenir Book</vt:lpstr>
      <vt:lpstr>Wingdings</vt:lpstr>
      <vt:lpstr>Play</vt:lpstr>
      <vt:lpstr>Office Theme</vt:lpstr>
      <vt:lpstr>PowerPoint Presentation</vt:lpstr>
      <vt:lpstr>Outline</vt:lpstr>
      <vt:lpstr>Introduction to XNAT</vt:lpstr>
      <vt:lpstr>Introduction to XNAT</vt:lpstr>
      <vt:lpstr>Introduction to XNAT</vt:lpstr>
      <vt:lpstr>Per-project user permissions</vt:lpstr>
      <vt:lpstr>Project types in XNAT</vt:lpstr>
      <vt:lpstr>PowerPoint Presentation</vt:lpstr>
      <vt:lpstr>XNAT Plugins</vt:lpstr>
      <vt:lpstr>XNAT Plugins</vt:lpstr>
      <vt:lpstr>Pipeline</vt:lpstr>
      <vt:lpstr>XNAT @INFN: Demo</vt:lpstr>
      <vt:lpstr>XNAT @INFN</vt:lpstr>
      <vt:lpstr>AIM_MIA platform configuration</vt:lpstr>
      <vt:lpstr>Operational Steps- Discussion</vt:lpstr>
      <vt:lpstr>XNAT @INFN: Demo</vt:lpstr>
      <vt:lpstr>XNAT @INFN: Demo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Alessandra Retico</dc:creator>
  <cp:lastModifiedBy>Camilla Scapicchio</cp:lastModifiedBy>
  <cp:revision>2</cp:revision>
  <dcterms:created xsi:type="dcterms:W3CDTF">2024-06-21T15:36:35Z</dcterms:created>
  <dcterms:modified xsi:type="dcterms:W3CDTF">2025-02-12T14:21:21Z</dcterms:modified>
</cp:coreProperties>
</file>