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99" r:id="rId4"/>
    <p:sldId id="300" r:id="rId5"/>
    <p:sldId id="257" r:id="rId6"/>
    <p:sldId id="258" r:id="rId7"/>
    <p:sldId id="259" r:id="rId8"/>
    <p:sldId id="287" r:id="rId9"/>
    <p:sldId id="30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83" r:id="rId20"/>
    <p:sldId id="269" r:id="rId21"/>
    <p:sldId id="270" r:id="rId22"/>
    <p:sldId id="271" r:id="rId23"/>
    <p:sldId id="272" r:id="rId24"/>
    <p:sldId id="256" r:id="rId25"/>
    <p:sldId id="273" r:id="rId26"/>
    <p:sldId id="302" r:id="rId27"/>
    <p:sldId id="274" r:id="rId28"/>
    <p:sldId id="288" r:id="rId29"/>
    <p:sldId id="289" r:id="rId30"/>
    <p:sldId id="291" r:id="rId31"/>
    <p:sldId id="277" r:id="rId32"/>
    <p:sldId id="290" r:id="rId33"/>
    <p:sldId id="292" r:id="rId34"/>
    <p:sldId id="278" r:id="rId35"/>
    <p:sldId id="293" r:id="rId36"/>
    <p:sldId id="279" r:id="rId37"/>
    <p:sldId id="294" r:id="rId38"/>
    <p:sldId id="296" r:id="rId39"/>
    <p:sldId id="295" r:id="rId40"/>
    <p:sldId id="280" r:id="rId41"/>
    <p:sldId id="281" r:id="rId42"/>
    <p:sldId id="282" r:id="rId43"/>
    <p:sldId id="297" r:id="rId44"/>
    <p:sldId id="275" r:id="rId45"/>
    <p:sldId id="276" r:id="rId46"/>
    <p:sldId id="284" r:id="rId47"/>
    <p:sldId id="29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1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23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94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15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5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10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75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8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8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51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84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6855F-6DA7-48C3-8C5D-3B1CF02F54F2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2009C-413B-4876-BCC3-E613E2329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7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b="1708"/>
          <a:stretch/>
        </p:blipFill>
        <p:spPr>
          <a:xfrm>
            <a:off x="0" y="-72000"/>
            <a:ext cx="9856816" cy="6984000"/>
          </a:xfrm>
        </p:spPr>
      </p:pic>
      <p:sp>
        <p:nvSpPr>
          <p:cNvPr id="5" name="TextBox 4"/>
          <p:cNvSpPr txBox="1"/>
          <p:nvPr/>
        </p:nvSpPr>
        <p:spPr>
          <a:xfrm>
            <a:off x="10243188" y="600469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07/01/2022</a:t>
            </a:r>
          </a:p>
        </p:txBody>
      </p:sp>
    </p:spTree>
    <p:extLst>
      <p:ext uri="{BB962C8B-B14F-4D97-AF65-F5344CB8AC3E}">
        <p14:creationId xmlns:p14="http://schemas.microsoft.com/office/powerpoint/2010/main" val="338152942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10952"/>
          <a:stretch/>
        </p:blipFill>
        <p:spPr>
          <a:xfrm>
            <a:off x="297873" y="-36000"/>
            <a:ext cx="11596254" cy="6984000"/>
          </a:xfrm>
        </p:spPr>
      </p:pic>
      <p:sp>
        <p:nvSpPr>
          <p:cNvPr id="5" name="TextBox 4"/>
          <p:cNvSpPr txBox="1"/>
          <p:nvPr/>
        </p:nvSpPr>
        <p:spPr>
          <a:xfrm>
            <a:off x="6795654" y="625353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07/12/2022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0952387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173" y="759782"/>
            <a:ext cx="6969390" cy="5227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9072" y="5609296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07/12/2022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5955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1" b="10171"/>
          <a:stretch/>
        </p:blipFill>
        <p:spPr>
          <a:xfrm>
            <a:off x="197908" y="-36000"/>
            <a:ext cx="11596254" cy="6912000"/>
          </a:xfrm>
        </p:spPr>
      </p:pic>
      <p:sp>
        <p:nvSpPr>
          <p:cNvPr id="5" name="TextBox 4"/>
          <p:cNvSpPr txBox="1"/>
          <p:nvPr/>
        </p:nvSpPr>
        <p:spPr>
          <a:xfrm>
            <a:off x="380999" y="6184259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04/01/2023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8816930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" b="14492"/>
          <a:stretch/>
        </p:blipFill>
        <p:spPr>
          <a:xfrm>
            <a:off x="297873" y="-36000"/>
            <a:ext cx="11596254" cy="7056000"/>
          </a:xfrm>
        </p:spPr>
      </p:pic>
      <p:sp>
        <p:nvSpPr>
          <p:cNvPr id="5" name="TextBox 4"/>
          <p:cNvSpPr txBox="1"/>
          <p:nvPr/>
        </p:nvSpPr>
        <p:spPr>
          <a:xfrm>
            <a:off x="297873" y="36512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04/01/2023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89113851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12452"/>
          <a:stretch/>
        </p:blipFill>
        <p:spPr>
          <a:xfrm>
            <a:off x="297873" y="0"/>
            <a:ext cx="11596254" cy="6912000"/>
          </a:xfrm>
        </p:spPr>
      </p:pic>
      <p:sp>
        <p:nvSpPr>
          <p:cNvPr id="5" name="TextBox 4"/>
          <p:cNvSpPr txBox="1"/>
          <p:nvPr/>
        </p:nvSpPr>
        <p:spPr>
          <a:xfrm>
            <a:off x="6754090" y="6336659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04/01/2023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5387576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8910"/>
          <a:stretch/>
        </p:blipFill>
        <p:spPr>
          <a:xfrm>
            <a:off x="279881" y="0"/>
            <a:ext cx="11596254" cy="6912000"/>
          </a:xfrm>
        </p:spPr>
      </p:pic>
      <p:sp>
        <p:nvSpPr>
          <p:cNvPr id="5" name="TextBox 4"/>
          <p:cNvSpPr txBox="1"/>
          <p:nvPr/>
        </p:nvSpPr>
        <p:spPr>
          <a:xfrm>
            <a:off x="1607126" y="13429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13/01/2023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18955985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1" r="13634" b="275"/>
          <a:stretch/>
        </p:blipFill>
        <p:spPr>
          <a:xfrm rot="5400000">
            <a:off x="-252000" y="200106"/>
            <a:ext cx="7020000" cy="6516000"/>
          </a:xfrm>
        </p:spPr>
      </p:pic>
      <p:sp>
        <p:nvSpPr>
          <p:cNvPr id="5" name="TextBox 4"/>
          <p:cNvSpPr txBox="1"/>
          <p:nvPr/>
        </p:nvSpPr>
        <p:spPr>
          <a:xfrm>
            <a:off x="4530436" y="36512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13/01/2023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2690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b="19312"/>
          <a:stretch/>
        </p:blipFill>
        <p:spPr>
          <a:xfrm>
            <a:off x="289560" y="-36000"/>
            <a:ext cx="11612880" cy="6948000"/>
          </a:xfrm>
        </p:spPr>
      </p:pic>
      <p:sp>
        <p:nvSpPr>
          <p:cNvPr id="5" name="TextBox 4"/>
          <p:cNvSpPr txBox="1"/>
          <p:nvPr/>
        </p:nvSpPr>
        <p:spPr>
          <a:xfrm>
            <a:off x="7370617" y="13420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17/01/2023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24157641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2764" y="759782"/>
            <a:ext cx="6969390" cy="5227043"/>
          </a:xfrm>
        </p:spPr>
      </p:pic>
      <p:sp>
        <p:nvSpPr>
          <p:cNvPr id="5" name="TextBox 4"/>
          <p:cNvSpPr txBox="1"/>
          <p:nvPr/>
        </p:nvSpPr>
        <p:spPr>
          <a:xfrm>
            <a:off x="5093277" y="612638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17/01/2023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7289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173" y="871172"/>
            <a:ext cx="6969390" cy="5227043"/>
          </a:xfrm>
        </p:spPr>
      </p:pic>
      <p:sp>
        <p:nvSpPr>
          <p:cNvPr id="7" name="TextBox 6"/>
          <p:cNvSpPr txBox="1"/>
          <p:nvPr/>
        </p:nvSpPr>
        <p:spPr>
          <a:xfrm>
            <a:off x="5140035" y="60664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20/04/2023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4937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7003" cy="6962741"/>
          </a:xfrm>
        </p:spPr>
      </p:pic>
      <p:sp>
        <p:nvSpPr>
          <p:cNvPr id="7" name="TextBox 6"/>
          <p:cNvSpPr txBox="1"/>
          <p:nvPr/>
        </p:nvSpPr>
        <p:spPr>
          <a:xfrm>
            <a:off x="10243188" y="600469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9</a:t>
            </a:r>
            <a:r>
              <a:rPr lang="en-US" dirty="0" smtClean="0">
                <a:solidFill>
                  <a:schemeClr val="bg1"/>
                </a:solidFill>
              </a:rPr>
              <a:t>/08/2022</a:t>
            </a:r>
          </a:p>
        </p:txBody>
      </p:sp>
    </p:spTree>
    <p:extLst>
      <p:ext uri="{BB962C8B-B14F-4D97-AF65-F5344CB8AC3E}">
        <p14:creationId xmlns:p14="http://schemas.microsoft.com/office/powerpoint/2010/main" val="72451532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 b="17216"/>
          <a:stretch/>
        </p:blipFill>
        <p:spPr>
          <a:xfrm>
            <a:off x="242455" y="0"/>
            <a:ext cx="11596254" cy="6912000"/>
          </a:xfrm>
        </p:spPr>
      </p:pic>
      <p:sp>
        <p:nvSpPr>
          <p:cNvPr id="5" name="TextBox 4"/>
          <p:cNvSpPr txBox="1"/>
          <p:nvPr/>
        </p:nvSpPr>
        <p:spPr>
          <a:xfrm>
            <a:off x="5216235" y="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25/04/2023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671377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834" r="8034" b="-834"/>
          <a:stretch/>
        </p:blipFill>
        <p:spPr>
          <a:xfrm rot="5400000">
            <a:off x="5469098" y="189098"/>
            <a:ext cx="6912000" cy="653380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602493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26/04/2023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088648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t="18834" r="13942" b="28225"/>
          <a:stretch/>
        </p:blipFill>
        <p:spPr>
          <a:xfrm>
            <a:off x="0" y="0"/>
            <a:ext cx="12204000" cy="6912000"/>
          </a:xfrm>
        </p:spPr>
      </p:pic>
    </p:spTree>
    <p:extLst>
      <p:ext uri="{BB962C8B-B14F-4D97-AF65-F5344CB8AC3E}">
        <p14:creationId xmlns:p14="http://schemas.microsoft.com/office/powerpoint/2010/main" val="29553067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 b="9788"/>
          <a:stretch/>
        </p:blipFill>
        <p:spPr>
          <a:xfrm>
            <a:off x="297873" y="0"/>
            <a:ext cx="11596254" cy="6876000"/>
          </a:xfrm>
        </p:spPr>
      </p:pic>
    </p:spTree>
    <p:extLst>
      <p:ext uri="{BB962C8B-B14F-4D97-AF65-F5344CB8AC3E}">
        <p14:creationId xmlns:p14="http://schemas.microsoft.com/office/powerpoint/2010/main" val="106816317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0" b="9731"/>
          <a:stretch/>
        </p:blipFill>
        <p:spPr>
          <a:xfrm>
            <a:off x="457201" y="0"/>
            <a:ext cx="10982776" cy="68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1000" y="152400"/>
            <a:ext cx="279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07/08/2023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81471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7"/>
          <a:stretch/>
        </p:blipFill>
        <p:spPr>
          <a:xfrm rot="5400000">
            <a:off x="-679120" y="679147"/>
            <a:ext cx="6912000" cy="55537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2424" y="60664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05/05/2023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03060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 b="15"/>
          <a:stretch/>
        </p:blipFill>
        <p:spPr>
          <a:xfrm>
            <a:off x="0" y="0"/>
            <a:ext cx="5003800" cy="327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 b="15"/>
          <a:stretch/>
        </p:blipFill>
        <p:spPr>
          <a:xfrm>
            <a:off x="7188200" y="0"/>
            <a:ext cx="5003800" cy="327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4"/>
          <a:stretch/>
        </p:blipFill>
        <p:spPr>
          <a:xfrm>
            <a:off x="3594100" y="3448050"/>
            <a:ext cx="5003800" cy="34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793" y="5572890"/>
            <a:ext cx="182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17/09/2023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793" y="5942222"/>
            <a:ext cx="182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Photo credit: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Thomas </a:t>
            </a:r>
            <a:r>
              <a:rPr lang="en-US" dirty="0" err="1" smtClean="0">
                <a:solidFill>
                  <a:schemeClr val="bg1"/>
                </a:solidFill>
              </a:rPr>
              <a:t>Dufrane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308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7"/>
          <a:stretch/>
        </p:blipFill>
        <p:spPr>
          <a:xfrm rot="5400000">
            <a:off x="-679120" y="679147"/>
            <a:ext cx="6912000" cy="5553733"/>
          </a:xfrm>
        </p:spPr>
      </p:pic>
      <p:sp>
        <p:nvSpPr>
          <p:cNvPr id="5" name="TextBox 4"/>
          <p:cNvSpPr txBox="1"/>
          <p:nvPr/>
        </p:nvSpPr>
        <p:spPr>
          <a:xfrm>
            <a:off x="2886741" y="13429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05/05/2023</a:t>
            </a:r>
            <a:endParaRPr lang="en-GB" sz="24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732"/>
          <a:stretch/>
        </p:blipFill>
        <p:spPr>
          <a:xfrm>
            <a:off x="7583987" y="-118040"/>
            <a:ext cx="4608000" cy="6976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4813" y="6194504"/>
            <a:ext cx="182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Photo credit: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Thomas </a:t>
            </a:r>
            <a:r>
              <a:rPr lang="en-US" dirty="0" err="1" smtClean="0">
                <a:solidFill>
                  <a:schemeClr val="bg1"/>
                </a:solidFill>
              </a:rPr>
              <a:t>Dufrane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87987" y="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25</a:t>
            </a:r>
            <a:r>
              <a:rPr lang="en-US" sz="2400" dirty="0" smtClean="0"/>
              <a:t>/04/2023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701668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173" y="871172"/>
            <a:ext cx="6969390" cy="5227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9072" y="60223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14/06/2023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014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2"/>
          <a:stretch/>
        </p:blipFill>
        <p:spPr>
          <a:xfrm>
            <a:off x="0" y="0"/>
            <a:ext cx="11612880" cy="6876000"/>
          </a:xfrm>
        </p:spPr>
      </p:pic>
      <p:sp>
        <p:nvSpPr>
          <p:cNvPr id="5" name="TextBox 4"/>
          <p:cNvSpPr txBox="1"/>
          <p:nvPr/>
        </p:nvSpPr>
        <p:spPr>
          <a:xfrm>
            <a:off x="394780" y="6181998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07/07/2023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72508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174" y="871173"/>
            <a:ext cx="6962741" cy="5220392"/>
          </a:xfrm>
        </p:spPr>
      </p:pic>
      <p:sp>
        <p:nvSpPr>
          <p:cNvPr id="9" name="TextBox 8"/>
          <p:cNvSpPr txBox="1"/>
          <p:nvPr/>
        </p:nvSpPr>
        <p:spPr>
          <a:xfrm>
            <a:off x="5220393" y="5712590"/>
            <a:ext cx="182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/08/2022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0393" y="6081922"/>
            <a:ext cx="182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Photo credit: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Helena </a:t>
            </a:r>
            <a:r>
              <a:rPr lang="en-US" dirty="0" err="1" smtClean="0">
                <a:solidFill>
                  <a:schemeClr val="bg1"/>
                </a:solidFill>
              </a:rPr>
              <a:t>Isern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3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173" y="871173"/>
            <a:ext cx="6969390" cy="5227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49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0035" y="60664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06/12/2023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99266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824" y="0"/>
            <a:ext cx="4635176" cy="69627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509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0035" y="60664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29/04/2024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23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173" y="871173"/>
            <a:ext cx="6969390" cy="5227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1761" y="6396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24/11/2023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1467" y="-3928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14/11/2023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8955390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4" y="200025"/>
            <a:ext cx="9782003" cy="6527570"/>
          </a:xfrm>
        </p:spPr>
      </p:pic>
      <p:sp>
        <p:nvSpPr>
          <p:cNvPr id="5" name="TextBox 4"/>
          <p:cNvSpPr txBox="1"/>
          <p:nvPr/>
        </p:nvSpPr>
        <p:spPr>
          <a:xfrm>
            <a:off x="8734135" y="61680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29/04/2024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02400" y="6358263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Jeff Wade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005089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" b="9377"/>
          <a:stretch/>
        </p:blipFill>
        <p:spPr>
          <a:xfrm>
            <a:off x="-16993" y="-36000"/>
            <a:ext cx="12225985" cy="6912000"/>
          </a:xfrm>
        </p:spPr>
      </p:pic>
      <p:sp>
        <p:nvSpPr>
          <p:cNvPr id="5" name="TextBox 4"/>
          <p:cNvSpPr txBox="1"/>
          <p:nvPr/>
        </p:nvSpPr>
        <p:spPr>
          <a:xfrm>
            <a:off x="9550488" y="226804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29/04/2024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70254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59" y="0"/>
            <a:ext cx="4931941" cy="7397912"/>
          </a:xfrm>
        </p:spPr>
      </p:pic>
      <p:sp>
        <p:nvSpPr>
          <p:cNvPr id="5" name="TextBox 4"/>
          <p:cNvSpPr txBox="1"/>
          <p:nvPr/>
        </p:nvSpPr>
        <p:spPr>
          <a:xfrm>
            <a:off x="263235" y="61934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29/04/2024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6300" y="6424327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 credit: Jeff Wade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2042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 b="11733"/>
          <a:stretch/>
        </p:blipFill>
        <p:spPr>
          <a:xfrm>
            <a:off x="-230124" y="0"/>
            <a:ext cx="12422124" cy="6876000"/>
          </a:xfrm>
        </p:spPr>
      </p:pic>
      <p:sp>
        <p:nvSpPr>
          <p:cNvPr id="5" name="TextBox 4"/>
          <p:cNvSpPr txBox="1"/>
          <p:nvPr/>
        </p:nvSpPr>
        <p:spPr>
          <a:xfrm>
            <a:off x="3498271" y="49696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29/04/2024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86113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b="4381"/>
          <a:stretch/>
        </p:blipFill>
        <p:spPr>
          <a:xfrm>
            <a:off x="-182742" y="0"/>
            <a:ext cx="12374742" cy="7020000"/>
          </a:xfrm>
        </p:spPr>
      </p:pic>
      <p:sp>
        <p:nvSpPr>
          <p:cNvPr id="6" name="TextBox 5"/>
          <p:cNvSpPr txBox="1"/>
          <p:nvPr/>
        </p:nvSpPr>
        <p:spPr>
          <a:xfrm>
            <a:off x="1545935" y="64471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29/04/2024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60496" y="400050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Jeff Wade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120728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8" y="-104775"/>
            <a:ext cx="11128664" cy="7397912"/>
          </a:xfrm>
        </p:spPr>
      </p:pic>
      <p:sp>
        <p:nvSpPr>
          <p:cNvPr id="5" name="TextBox 4"/>
          <p:cNvSpPr txBox="1"/>
          <p:nvPr/>
        </p:nvSpPr>
        <p:spPr>
          <a:xfrm>
            <a:off x="631535" y="62027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29/04/2024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88258" y="6317293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 credit: Jeff Wade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7863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04741"/>
            <a:ext cx="10447435" cy="6962741"/>
          </a:xfrm>
        </p:spPr>
      </p:pic>
      <p:sp>
        <p:nvSpPr>
          <p:cNvPr id="5" name="TextBox 4"/>
          <p:cNvSpPr txBox="1"/>
          <p:nvPr/>
        </p:nvSpPr>
        <p:spPr>
          <a:xfrm>
            <a:off x="3095335" y="6396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29/04/2024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707258" y="0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Jeff Wade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68821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-111390"/>
            <a:ext cx="9290304" cy="6969390"/>
          </a:xfrm>
        </p:spPr>
      </p:pic>
      <p:sp>
        <p:nvSpPr>
          <p:cNvPr id="5" name="TextBox 4"/>
          <p:cNvSpPr txBox="1"/>
          <p:nvPr/>
        </p:nvSpPr>
        <p:spPr>
          <a:xfrm>
            <a:off x="165793" y="5572890"/>
            <a:ext cx="182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13/09/2022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793" y="5942222"/>
            <a:ext cx="182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Photo credit: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Helena </a:t>
            </a:r>
            <a:r>
              <a:rPr lang="en-US" dirty="0" err="1" smtClean="0">
                <a:solidFill>
                  <a:schemeClr val="bg1"/>
                </a:solidFill>
              </a:rPr>
              <a:t>Isern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61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31" y="238125"/>
            <a:ext cx="6527570" cy="6527570"/>
          </a:xfrm>
        </p:spPr>
      </p:pic>
      <p:sp>
        <p:nvSpPr>
          <p:cNvPr id="5" name="TextBox 4"/>
          <p:cNvSpPr txBox="1"/>
          <p:nvPr/>
        </p:nvSpPr>
        <p:spPr>
          <a:xfrm>
            <a:off x="9999432" y="6246604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29/04/2024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9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839"/>
          <a:stretch/>
        </p:blipFill>
        <p:spPr>
          <a:xfrm>
            <a:off x="0" y="0"/>
            <a:ext cx="12422124" cy="6876000"/>
          </a:xfrm>
        </p:spPr>
      </p:pic>
      <p:sp>
        <p:nvSpPr>
          <p:cNvPr id="5" name="TextBox 4"/>
          <p:cNvSpPr txBox="1"/>
          <p:nvPr/>
        </p:nvSpPr>
        <p:spPr>
          <a:xfrm>
            <a:off x="1690253" y="13429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29/04/2024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84913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7707"/>
            <a:ext cx="10329977" cy="6875707"/>
          </a:xfrm>
        </p:spPr>
      </p:pic>
      <p:sp>
        <p:nvSpPr>
          <p:cNvPr id="5" name="TextBox 4"/>
          <p:cNvSpPr txBox="1"/>
          <p:nvPr/>
        </p:nvSpPr>
        <p:spPr>
          <a:xfrm>
            <a:off x="8174889" y="619811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29/04/2024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935811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5" y="0"/>
            <a:ext cx="10447435" cy="6962741"/>
          </a:xfrm>
        </p:spPr>
      </p:pic>
      <p:sp>
        <p:nvSpPr>
          <p:cNvPr id="5" name="TextBox 4"/>
          <p:cNvSpPr txBox="1"/>
          <p:nvPr/>
        </p:nvSpPr>
        <p:spPr>
          <a:xfrm>
            <a:off x="1723735" y="13429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29/04/2024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18361" y="65043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Jeff Wade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004543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3350" y="0"/>
            <a:ext cx="12325350" cy="7148513"/>
          </a:xfrm>
        </p:spPr>
      </p:pic>
      <p:sp>
        <p:nvSpPr>
          <p:cNvPr id="5" name="TextBox 4"/>
          <p:cNvSpPr txBox="1"/>
          <p:nvPr/>
        </p:nvSpPr>
        <p:spPr>
          <a:xfrm>
            <a:off x="9860972" y="2752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21/04/2024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557288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392" cy="6956090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611944"/>
              </p:ext>
            </p:extLst>
          </p:nvPr>
        </p:nvGraphicFramePr>
        <p:xfrm>
          <a:off x="5794375" y="-458788"/>
          <a:ext cx="6233850" cy="882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4" imgW="5667136" imgH="8019778" progId="Acrobat.Document.DC">
                  <p:embed/>
                </p:oleObj>
              </mc:Choice>
              <mc:Fallback>
                <p:oleObj name="Acrobat Document" r:id="rId4" imgW="5667136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4375" y="-458788"/>
                        <a:ext cx="6233850" cy="8821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68468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 b="9065"/>
          <a:stretch/>
        </p:blipFill>
        <p:spPr>
          <a:xfrm>
            <a:off x="-90678" y="0"/>
            <a:ext cx="12282678" cy="7324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226" y="675229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28/04/2024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46175196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40" y="-371475"/>
            <a:ext cx="9865519" cy="7229475"/>
          </a:xfrm>
        </p:spPr>
      </p:pic>
      <p:sp>
        <p:nvSpPr>
          <p:cNvPr id="5" name="TextBox 4"/>
          <p:cNvSpPr txBox="1"/>
          <p:nvPr/>
        </p:nvSpPr>
        <p:spPr>
          <a:xfrm>
            <a:off x="1163240" y="13429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07/05/2024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4493619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7" b="10427"/>
          <a:stretch/>
        </p:blipFill>
        <p:spPr>
          <a:xfrm>
            <a:off x="297873" y="0"/>
            <a:ext cx="11596254" cy="6912000"/>
          </a:xfrm>
        </p:spPr>
      </p:pic>
      <p:sp>
        <p:nvSpPr>
          <p:cNvPr id="3" name="TextBox 2"/>
          <p:cNvSpPr txBox="1"/>
          <p:nvPr/>
        </p:nvSpPr>
        <p:spPr>
          <a:xfrm>
            <a:off x="2015836" y="6248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14/10/2022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556272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15070"/>
          <a:stretch/>
        </p:blipFill>
        <p:spPr>
          <a:xfrm>
            <a:off x="257463" y="-342000"/>
            <a:ext cx="11596254" cy="7200000"/>
          </a:xfrm>
        </p:spPr>
      </p:pic>
      <p:sp>
        <p:nvSpPr>
          <p:cNvPr id="5" name="TextBox 4"/>
          <p:cNvSpPr txBox="1"/>
          <p:nvPr/>
        </p:nvSpPr>
        <p:spPr>
          <a:xfrm>
            <a:off x="3158836" y="6227618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14/10/2022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6233852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5262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4581" y="56624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20/10/2022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13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7003" cy="6962741"/>
          </a:xfrm>
        </p:spPr>
      </p:pic>
      <p:sp>
        <p:nvSpPr>
          <p:cNvPr id="5" name="TextBox 4"/>
          <p:cNvSpPr txBox="1"/>
          <p:nvPr/>
        </p:nvSpPr>
        <p:spPr>
          <a:xfrm>
            <a:off x="9639300" y="6004690"/>
            <a:ext cx="212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02/12/2022</a:t>
            </a:r>
          </a:p>
        </p:txBody>
      </p:sp>
    </p:spTree>
    <p:extLst>
      <p:ext uri="{BB962C8B-B14F-4D97-AF65-F5344CB8AC3E}">
        <p14:creationId xmlns:p14="http://schemas.microsoft.com/office/powerpoint/2010/main" val="22133592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175" y="766431"/>
            <a:ext cx="6962741" cy="52203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392" y="5560190"/>
            <a:ext cx="182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05/12/2022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392" y="5929522"/>
            <a:ext cx="182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Photo credit: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Helena </a:t>
            </a:r>
            <a:r>
              <a:rPr lang="en-US" dirty="0" err="1" smtClean="0">
                <a:solidFill>
                  <a:schemeClr val="bg1"/>
                </a:solidFill>
              </a:rPr>
              <a:t>Isern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9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Widescreen</PresentationFormat>
  <Paragraphs>57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E.S.R.F.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DETLEFS Carsten</dc:creator>
  <cp:lastModifiedBy>DETLEFS Carsten</cp:lastModifiedBy>
  <cp:revision>26</cp:revision>
  <dcterms:created xsi:type="dcterms:W3CDTF">2024-04-30T12:07:29Z</dcterms:created>
  <dcterms:modified xsi:type="dcterms:W3CDTF">2024-05-20T15:24:22Z</dcterms:modified>
</cp:coreProperties>
</file>