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1"/>
    <p:sldMasterId id="2147484434" r:id="rId2"/>
    <p:sldMasterId id="2147484451" r:id="rId3"/>
    <p:sldMasterId id="2147484476" r:id="rId4"/>
    <p:sldMasterId id="2147484488" r:id="rId5"/>
    <p:sldMasterId id="2147484513" r:id="rId6"/>
    <p:sldMasterId id="2147484550" r:id="rId7"/>
    <p:sldMasterId id="2147484563" r:id="rId8"/>
    <p:sldMasterId id="2147484594" r:id="rId9"/>
    <p:sldMasterId id="2147484606" r:id="rId10"/>
    <p:sldMasterId id="2147484638" r:id="rId11"/>
    <p:sldMasterId id="2147484643" r:id="rId12"/>
    <p:sldMasterId id="2147484668" r:id="rId13"/>
    <p:sldMasterId id="2147484680" r:id="rId14"/>
    <p:sldMasterId id="2147484694" r:id="rId15"/>
  </p:sldMasterIdLst>
  <p:notesMasterIdLst>
    <p:notesMasterId r:id="rId50"/>
  </p:notesMasterIdLst>
  <p:handoutMasterIdLst>
    <p:handoutMasterId r:id="rId51"/>
  </p:handoutMasterIdLst>
  <p:sldIdLst>
    <p:sldId id="256" r:id="rId16"/>
    <p:sldId id="3801" r:id="rId17"/>
    <p:sldId id="4274" r:id="rId18"/>
    <p:sldId id="3387" r:id="rId19"/>
    <p:sldId id="4304" r:id="rId20"/>
    <p:sldId id="4321" r:id="rId21"/>
    <p:sldId id="263" r:id="rId22"/>
    <p:sldId id="4325" r:id="rId23"/>
    <p:sldId id="4324" r:id="rId24"/>
    <p:sldId id="4284" r:id="rId25"/>
    <p:sldId id="3841" r:id="rId26"/>
    <p:sldId id="3678" r:id="rId27"/>
    <p:sldId id="4326" r:id="rId28"/>
    <p:sldId id="3702" r:id="rId29"/>
    <p:sldId id="3872" r:id="rId30"/>
    <p:sldId id="4322" r:id="rId31"/>
    <p:sldId id="3785" r:id="rId32"/>
    <p:sldId id="3786" r:id="rId33"/>
    <p:sldId id="4319" r:id="rId34"/>
    <p:sldId id="4009" r:id="rId35"/>
    <p:sldId id="3789" r:id="rId36"/>
    <p:sldId id="3859" r:id="rId37"/>
    <p:sldId id="3862" r:id="rId38"/>
    <p:sldId id="3869" r:id="rId39"/>
    <p:sldId id="3865" r:id="rId40"/>
    <p:sldId id="4265" r:id="rId41"/>
    <p:sldId id="3743" r:id="rId42"/>
    <p:sldId id="339" r:id="rId43"/>
    <p:sldId id="3842" r:id="rId44"/>
    <p:sldId id="337" r:id="rId45"/>
    <p:sldId id="1703" r:id="rId46"/>
    <p:sldId id="4288" r:id="rId47"/>
    <p:sldId id="3934" r:id="rId48"/>
    <p:sldId id="733" r:id="rId49"/>
  </p:sldIdLst>
  <p:sldSz cx="12192000" cy="6858000"/>
  <p:notesSz cx="6858000" cy="9144000"/>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9E0B"/>
    <a:srgbClr val="2E3C88"/>
    <a:srgbClr val="4B568B"/>
    <a:srgbClr val="FCAF18"/>
    <a:srgbClr val="A5A5A5"/>
    <a:srgbClr val="A6A6A6"/>
    <a:srgbClr val="ED7D31"/>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F2100-F1E8-A94B-B21B-A96FFF0236C8}" v="4" dt="2025-02-18T16:56:00.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385" autoAdjust="0"/>
    <p:restoredTop sz="91233" autoAdjust="0"/>
  </p:normalViewPr>
  <p:slideViewPr>
    <p:cSldViewPr snapToGrid="0">
      <p:cViewPr varScale="1">
        <p:scale>
          <a:sx n="115" d="100"/>
          <a:sy n="115" d="100"/>
        </p:scale>
        <p:origin x="1120" y="208"/>
      </p:cViewPr>
      <p:guideLst>
        <p:guide orient="horz" pos="799"/>
        <p:guide pos="3840"/>
      </p:guideLst>
    </p:cSldViewPr>
  </p:slideViewPr>
  <p:outlineViewPr>
    <p:cViewPr>
      <p:scale>
        <a:sx n="33" d="100"/>
        <a:sy n="33" d="100"/>
      </p:scale>
      <p:origin x="16" y="12960"/>
    </p:cViewPr>
  </p:outlineViewPr>
  <p:notesTextViewPr>
    <p:cViewPr>
      <p:scale>
        <a:sx n="25" d="100"/>
        <a:sy n="25"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microsoft.com/office/2015/10/relationships/revisionInfo" Target="revisionInfo.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simo Ferrario" userId="927032d6-0b6d-4f93-a88f-ee70377d67ba" providerId="ADAL" clId="{71DF2100-F1E8-A94B-B21B-A96FFF0236C8}"/>
    <pc:docChg chg="undo custSel addSld delSld modSld delMainMaster modMainMaster">
      <pc:chgData name="Massimo Ferrario" userId="927032d6-0b6d-4f93-a88f-ee70377d67ba" providerId="ADAL" clId="{71DF2100-F1E8-A94B-B21B-A96FFF0236C8}" dt="2025-02-18T16:59:51.300" v="43" actId="2696"/>
      <pc:docMkLst>
        <pc:docMk/>
      </pc:docMkLst>
      <pc:sldChg chg="modSp mod">
        <pc:chgData name="Massimo Ferrario" userId="927032d6-0b6d-4f93-a88f-ee70377d67ba" providerId="ADAL" clId="{71DF2100-F1E8-A94B-B21B-A96FFF0236C8}" dt="2025-01-31T10:34:32.057" v="0" actId="1076"/>
        <pc:sldMkLst>
          <pc:docMk/>
          <pc:sldMk cId="164858897" sldId="733"/>
        </pc:sldMkLst>
        <pc:picChg chg="mod">
          <ac:chgData name="Massimo Ferrario" userId="927032d6-0b6d-4f93-a88f-ee70377d67ba" providerId="ADAL" clId="{71DF2100-F1E8-A94B-B21B-A96FFF0236C8}" dt="2025-01-31T10:34:32.057" v="0" actId="1076"/>
          <ac:picMkLst>
            <pc:docMk/>
            <pc:sldMk cId="164858897" sldId="733"/>
            <ac:picMk id="4" creationId="{00000000-0000-0000-0000-000000000000}"/>
          </ac:picMkLst>
        </pc:picChg>
      </pc:sldChg>
      <pc:sldChg chg="del">
        <pc:chgData name="Massimo Ferrario" userId="927032d6-0b6d-4f93-a88f-ee70377d67ba" providerId="ADAL" clId="{71DF2100-F1E8-A94B-B21B-A96FFF0236C8}" dt="2025-02-18T16:59:51.300" v="43" actId="2696"/>
        <pc:sldMkLst>
          <pc:docMk/>
          <pc:sldMk cId="2602813087" sldId="3518"/>
        </pc:sldMkLst>
      </pc:sldChg>
      <pc:sldChg chg="del">
        <pc:chgData name="Massimo Ferrario" userId="927032d6-0b6d-4f93-a88f-ee70377d67ba" providerId="ADAL" clId="{71DF2100-F1E8-A94B-B21B-A96FFF0236C8}" dt="2025-02-18T16:54:01.285" v="19" actId="2696"/>
        <pc:sldMkLst>
          <pc:docMk/>
          <pc:sldMk cId="4213307438" sldId="3728"/>
        </pc:sldMkLst>
      </pc:sldChg>
      <pc:sldChg chg="del">
        <pc:chgData name="Massimo Ferrario" userId="927032d6-0b6d-4f93-a88f-ee70377d67ba" providerId="ADAL" clId="{71DF2100-F1E8-A94B-B21B-A96FFF0236C8}" dt="2025-02-18T16:56:23.971" v="26" actId="2696"/>
        <pc:sldMkLst>
          <pc:docMk/>
          <pc:sldMk cId="2545217620" sldId="3861"/>
        </pc:sldMkLst>
      </pc:sldChg>
      <pc:sldChg chg="del">
        <pc:chgData name="Massimo Ferrario" userId="927032d6-0b6d-4f93-a88f-ee70377d67ba" providerId="ADAL" clId="{71DF2100-F1E8-A94B-B21B-A96FFF0236C8}" dt="2025-02-18T16:58:04.964" v="27" actId="2696"/>
        <pc:sldMkLst>
          <pc:docMk/>
          <pc:sldMk cId="3464141910" sldId="3863"/>
        </pc:sldMkLst>
      </pc:sldChg>
      <pc:sldChg chg="del">
        <pc:chgData name="Massimo Ferrario" userId="927032d6-0b6d-4f93-a88f-ee70377d67ba" providerId="ADAL" clId="{71DF2100-F1E8-A94B-B21B-A96FFF0236C8}" dt="2025-02-18T16:59:21.159" v="30" actId="2696"/>
        <pc:sldMkLst>
          <pc:docMk/>
          <pc:sldMk cId="3930006678" sldId="3878"/>
        </pc:sldMkLst>
      </pc:sldChg>
      <pc:sldChg chg="add del">
        <pc:chgData name="Massimo Ferrario" userId="927032d6-0b6d-4f93-a88f-ee70377d67ba" providerId="ADAL" clId="{71DF2100-F1E8-A94B-B21B-A96FFF0236C8}" dt="2025-02-18T16:56:00.509" v="24"/>
        <pc:sldMkLst>
          <pc:docMk/>
          <pc:sldMk cId="1972267925" sldId="4009"/>
        </pc:sldMkLst>
      </pc:sldChg>
      <pc:sldChg chg="del">
        <pc:chgData name="Massimo Ferrario" userId="927032d6-0b6d-4f93-a88f-ee70377d67ba" providerId="ADAL" clId="{71DF2100-F1E8-A94B-B21B-A96FFF0236C8}" dt="2025-02-18T16:59:21.148" v="28" actId="2696"/>
        <pc:sldMkLst>
          <pc:docMk/>
          <pc:sldMk cId="1073263058" sldId="4260"/>
        </pc:sldMkLst>
      </pc:sldChg>
      <pc:sldChg chg="modSp mod">
        <pc:chgData name="Massimo Ferrario" userId="927032d6-0b6d-4f93-a88f-ee70377d67ba" providerId="ADAL" clId="{71DF2100-F1E8-A94B-B21B-A96FFF0236C8}" dt="2025-02-18T16:59:35.999" v="42" actId="1038"/>
        <pc:sldMkLst>
          <pc:docMk/>
          <pc:sldMk cId="494181518" sldId="4288"/>
        </pc:sldMkLst>
        <pc:cxnChg chg="mod">
          <ac:chgData name="Massimo Ferrario" userId="927032d6-0b6d-4f93-a88f-ee70377d67ba" providerId="ADAL" clId="{71DF2100-F1E8-A94B-B21B-A96FFF0236C8}" dt="2025-02-18T16:59:35.999" v="42" actId="1038"/>
          <ac:cxnSpMkLst>
            <pc:docMk/>
            <pc:sldMk cId="494181518" sldId="4288"/>
            <ac:cxnSpMk id="7" creationId="{8B27B409-E109-C252-A00F-431F95294824}"/>
          </ac:cxnSpMkLst>
        </pc:cxnChg>
      </pc:sldChg>
      <pc:sldChg chg="del">
        <pc:chgData name="Massimo Ferrario" userId="927032d6-0b6d-4f93-a88f-ee70377d67ba" providerId="ADAL" clId="{71DF2100-F1E8-A94B-B21B-A96FFF0236C8}" dt="2025-02-18T16:59:21.161" v="31" actId="2696"/>
        <pc:sldMkLst>
          <pc:docMk/>
          <pc:sldMk cId="336695515" sldId="4318"/>
        </pc:sldMkLst>
      </pc:sldChg>
      <pc:sldChg chg="mod modShow">
        <pc:chgData name="Massimo Ferrario" userId="927032d6-0b6d-4f93-a88f-ee70377d67ba" providerId="ADAL" clId="{71DF2100-F1E8-A94B-B21B-A96FFF0236C8}" dt="2025-02-18T16:54:31.553" v="21" actId="729"/>
        <pc:sldMkLst>
          <pc:docMk/>
          <pc:sldMk cId="3611065534" sldId="4322"/>
        </pc:sldMkLst>
      </pc:sldChg>
      <pc:sldChg chg="addSp delSp modSp mod">
        <pc:chgData name="Massimo Ferrario" userId="927032d6-0b6d-4f93-a88f-ee70377d67ba" providerId="ADAL" clId="{71DF2100-F1E8-A94B-B21B-A96FFF0236C8}" dt="2025-02-18T16:53:42.171" v="18" actId="1076"/>
        <pc:sldMkLst>
          <pc:docMk/>
          <pc:sldMk cId="2678750149" sldId="4326"/>
        </pc:sldMkLst>
        <pc:spChg chg="del">
          <ac:chgData name="Massimo Ferrario" userId="927032d6-0b6d-4f93-a88f-ee70377d67ba" providerId="ADAL" clId="{71DF2100-F1E8-A94B-B21B-A96FFF0236C8}" dt="2025-02-18T16:53:01.645" v="5" actId="478"/>
          <ac:spMkLst>
            <pc:docMk/>
            <pc:sldMk cId="2678750149" sldId="4326"/>
            <ac:spMk id="5" creationId="{47D65D9C-6E21-636A-5923-97309858F032}"/>
          </ac:spMkLst>
        </pc:spChg>
        <pc:spChg chg="del">
          <ac:chgData name="Massimo Ferrario" userId="927032d6-0b6d-4f93-a88f-ee70377d67ba" providerId="ADAL" clId="{71DF2100-F1E8-A94B-B21B-A96FFF0236C8}" dt="2025-02-18T16:52:56.334" v="4" actId="478"/>
          <ac:spMkLst>
            <pc:docMk/>
            <pc:sldMk cId="2678750149" sldId="4326"/>
            <ac:spMk id="7" creationId="{088C4CFA-F06A-6091-95FB-5797FE151F6C}"/>
          </ac:spMkLst>
        </pc:spChg>
        <pc:picChg chg="add mod">
          <ac:chgData name="Massimo Ferrario" userId="927032d6-0b6d-4f93-a88f-ee70377d67ba" providerId="ADAL" clId="{71DF2100-F1E8-A94B-B21B-A96FFF0236C8}" dt="2025-02-18T16:53:42.171" v="18" actId="1076"/>
          <ac:picMkLst>
            <pc:docMk/>
            <pc:sldMk cId="2678750149" sldId="4326"/>
            <ac:picMk id="2" creationId="{499D390A-EF72-84FD-F8E9-39CF9FAF1903}"/>
          </ac:picMkLst>
        </pc:picChg>
      </pc:sldChg>
      <pc:sldChg chg="del">
        <pc:chgData name="Massimo Ferrario" userId="927032d6-0b6d-4f93-a88f-ee70377d67ba" providerId="ADAL" clId="{71DF2100-F1E8-A94B-B21B-A96FFF0236C8}" dt="2025-02-18T16:56:03.751" v="25" actId="2696"/>
        <pc:sldMkLst>
          <pc:docMk/>
          <pc:sldMk cId="3629521736" sldId="4337"/>
        </pc:sldMkLst>
      </pc:sldChg>
      <pc:sldMasterChg chg="del delSldLayout">
        <pc:chgData name="Massimo Ferrario" userId="927032d6-0b6d-4f93-a88f-ee70377d67ba" providerId="ADAL" clId="{71DF2100-F1E8-A94B-B21B-A96FFF0236C8}" dt="2025-01-31T10:34:42.114" v="1"/>
        <pc:sldMasterMkLst>
          <pc:docMk/>
          <pc:sldMasterMk cId="3277960878" sldId="2147484193"/>
        </pc:sldMasterMkLst>
        <pc:sldLayoutChg chg="del">
          <pc:chgData name="Massimo Ferrario" userId="927032d6-0b6d-4f93-a88f-ee70377d67ba" providerId="ADAL" clId="{71DF2100-F1E8-A94B-B21B-A96FFF0236C8}" dt="2025-01-31T10:34:42.114" v="1"/>
          <pc:sldLayoutMkLst>
            <pc:docMk/>
            <pc:sldMasterMk cId="3277960878" sldId="2147484193"/>
            <pc:sldLayoutMk cId="78758351" sldId="2147484194"/>
          </pc:sldLayoutMkLst>
        </pc:sldLayoutChg>
        <pc:sldLayoutChg chg="del">
          <pc:chgData name="Massimo Ferrario" userId="927032d6-0b6d-4f93-a88f-ee70377d67ba" providerId="ADAL" clId="{71DF2100-F1E8-A94B-B21B-A96FFF0236C8}" dt="2025-01-31T10:34:42.114" v="1"/>
          <pc:sldLayoutMkLst>
            <pc:docMk/>
            <pc:sldMasterMk cId="3277960878" sldId="2147484193"/>
            <pc:sldLayoutMk cId="1192499449" sldId="2147484195"/>
          </pc:sldLayoutMkLst>
        </pc:sldLayoutChg>
        <pc:sldLayoutChg chg="del">
          <pc:chgData name="Massimo Ferrario" userId="927032d6-0b6d-4f93-a88f-ee70377d67ba" providerId="ADAL" clId="{71DF2100-F1E8-A94B-B21B-A96FFF0236C8}" dt="2025-01-31T10:34:42.114" v="1"/>
          <pc:sldLayoutMkLst>
            <pc:docMk/>
            <pc:sldMasterMk cId="3277960878" sldId="2147484193"/>
            <pc:sldLayoutMk cId="4247237469" sldId="2147484196"/>
          </pc:sldLayoutMkLst>
        </pc:sldLayoutChg>
        <pc:sldLayoutChg chg="del">
          <pc:chgData name="Massimo Ferrario" userId="927032d6-0b6d-4f93-a88f-ee70377d67ba" providerId="ADAL" clId="{71DF2100-F1E8-A94B-B21B-A96FFF0236C8}" dt="2025-01-31T10:34:42.114" v="1"/>
          <pc:sldLayoutMkLst>
            <pc:docMk/>
            <pc:sldMasterMk cId="3277960878" sldId="2147484193"/>
            <pc:sldLayoutMk cId="1797666583" sldId="2147484197"/>
          </pc:sldLayoutMkLst>
        </pc:sldLayoutChg>
        <pc:sldLayoutChg chg="del">
          <pc:chgData name="Massimo Ferrario" userId="927032d6-0b6d-4f93-a88f-ee70377d67ba" providerId="ADAL" clId="{71DF2100-F1E8-A94B-B21B-A96FFF0236C8}" dt="2025-01-31T10:34:42.114" v="1"/>
          <pc:sldLayoutMkLst>
            <pc:docMk/>
            <pc:sldMasterMk cId="3277960878" sldId="2147484193"/>
            <pc:sldLayoutMk cId="2728573418" sldId="2147484198"/>
          </pc:sldLayoutMkLst>
        </pc:sldLayoutChg>
        <pc:sldLayoutChg chg="del">
          <pc:chgData name="Massimo Ferrario" userId="927032d6-0b6d-4f93-a88f-ee70377d67ba" providerId="ADAL" clId="{71DF2100-F1E8-A94B-B21B-A96FFF0236C8}" dt="2025-01-31T10:34:42.114" v="1"/>
          <pc:sldLayoutMkLst>
            <pc:docMk/>
            <pc:sldMasterMk cId="3277960878" sldId="2147484193"/>
            <pc:sldLayoutMk cId="92209820" sldId="2147484199"/>
          </pc:sldLayoutMkLst>
        </pc:sldLayoutChg>
        <pc:sldLayoutChg chg="del">
          <pc:chgData name="Massimo Ferrario" userId="927032d6-0b6d-4f93-a88f-ee70377d67ba" providerId="ADAL" clId="{71DF2100-F1E8-A94B-B21B-A96FFF0236C8}" dt="2025-01-31T10:34:42.114" v="1"/>
          <pc:sldLayoutMkLst>
            <pc:docMk/>
            <pc:sldMasterMk cId="3277960878" sldId="2147484193"/>
            <pc:sldLayoutMk cId="199405143" sldId="2147484200"/>
          </pc:sldLayoutMkLst>
        </pc:sldLayoutChg>
        <pc:sldLayoutChg chg="del">
          <pc:chgData name="Massimo Ferrario" userId="927032d6-0b6d-4f93-a88f-ee70377d67ba" providerId="ADAL" clId="{71DF2100-F1E8-A94B-B21B-A96FFF0236C8}" dt="2025-01-31T10:34:42.114" v="1"/>
          <pc:sldLayoutMkLst>
            <pc:docMk/>
            <pc:sldMasterMk cId="3277960878" sldId="2147484193"/>
            <pc:sldLayoutMk cId="4191971836" sldId="2147484201"/>
          </pc:sldLayoutMkLst>
        </pc:sldLayoutChg>
        <pc:sldLayoutChg chg="del">
          <pc:chgData name="Massimo Ferrario" userId="927032d6-0b6d-4f93-a88f-ee70377d67ba" providerId="ADAL" clId="{71DF2100-F1E8-A94B-B21B-A96FFF0236C8}" dt="2025-01-31T10:34:42.114" v="1"/>
          <pc:sldLayoutMkLst>
            <pc:docMk/>
            <pc:sldMasterMk cId="3277960878" sldId="2147484193"/>
            <pc:sldLayoutMk cId="1439322354" sldId="2147484202"/>
          </pc:sldLayoutMkLst>
        </pc:sldLayoutChg>
        <pc:sldLayoutChg chg="del">
          <pc:chgData name="Massimo Ferrario" userId="927032d6-0b6d-4f93-a88f-ee70377d67ba" providerId="ADAL" clId="{71DF2100-F1E8-A94B-B21B-A96FFF0236C8}" dt="2025-01-31T10:34:42.114" v="1"/>
          <pc:sldLayoutMkLst>
            <pc:docMk/>
            <pc:sldMasterMk cId="3277960878" sldId="2147484193"/>
            <pc:sldLayoutMk cId="3783961028" sldId="2147484203"/>
          </pc:sldLayoutMkLst>
        </pc:sldLayoutChg>
      </pc:sldMasterChg>
      <pc:sldMasterChg chg="del">
        <pc:chgData name="Massimo Ferrario" userId="927032d6-0b6d-4f93-a88f-ee70377d67ba" providerId="ADAL" clId="{71DF2100-F1E8-A94B-B21B-A96FFF0236C8}" dt="2025-02-18T16:54:01.307" v="20" actId="2696"/>
        <pc:sldMasterMkLst>
          <pc:docMk/>
          <pc:sldMasterMk cId="1778458616" sldId="2147484500"/>
        </pc:sldMasterMkLst>
      </pc:sldMasterChg>
      <pc:sldMasterChg chg="modSldLayout sldLayoutOrd">
        <pc:chgData name="Massimo Ferrario" userId="927032d6-0b6d-4f93-a88f-ee70377d67ba" providerId="ADAL" clId="{71DF2100-F1E8-A94B-B21B-A96FFF0236C8}" dt="2025-01-31T10:34:42.213" v="2"/>
        <pc:sldMasterMkLst>
          <pc:docMk/>
          <pc:sldMasterMk cId="43231621" sldId="2147484606"/>
        </pc:sldMasterMkLst>
        <pc:sldLayoutChg chg="modSp mod ord">
          <pc:chgData name="Massimo Ferrario" userId="927032d6-0b6d-4f93-a88f-ee70377d67ba" providerId="ADAL" clId="{71DF2100-F1E8-A94B-B21B-A96FFF0236C8}" dt="2025-01-31T10:34:42.213" v="2"/>
          <pc:sldLayoutMkLst>
            <pc:docMk/>
            <pc:sldMasterMk cId="43231621" sldId="2147484606"/>
            <pc:sldLayoutMk cId="1979238913" sldId="2147484656"/>
          </pc:sldLayoutMkLst>
          <pc:spChg chg="mod">
            <ac:chgData name="Massimo Ferrario" userId="927032d6-0b6d-4f93-a88f-ee70377d67ba" providerId="ADAL" clId="{71DF2100-F1E8-A94B-B21B-A96FFF0236C8}" dt="2025-01-31T10:34:42.213" v="2"/>
            <ac:spMkLst>
              <pc:docMk/>
              <pc:sldMasterMk cId="43231621" sldId="2147484606"/>
              <pc:sldLayoutMk cId="1979238913" sldId="2147484656"/>
              <ac:spMk id="2" creationId="{807148D2-B24D-4976-994F-BB66CEEA51D2}"/>
            </ac:spMkLst>
          </pc:spChg>
          <pc:spChg chg="mod">
            <ac:chgData name="Massimo Ferrario" userId="927032d6-0b6d-4f93-a88f-ee70377d67ba" providerId="ADAL" clId="{71DF2100-F1E8-A94B-B21B-A96FFF0236C8}" dt="2025-01-31T10:34:42.213" v="2"/>
            <ac:spMkLst>
              <pc:docMk/>
              <pc:sldMasterMk cId="43231621" sldId="2147484606"/>
              <pc:sldLayoutMk cId="1979238913" sldId="2147484656"/>
              <ac:spMk id="3" creationId="{F630B7C0-3837-4386-90FE-545DE779ADDA}"/>
            </ac:spMkLst>
          </pc:spChg>
        </pc:sldLayoutChg>
        <pc:sldLayoutChg chg="modSp mod ord">
          <pc:chgData name="Massimo Ferrario" userId="927032d6-0b6d-4f93-a88f-ee70377d67ba" providerId="ADAL" clId="{71DF2100-F1E8-A94B-B21B-A96FFF0236C8}" dt="2025-01-31T10:34:42.213" v="2"/>
          <pc:sldLayoutMkLst>
            <pc:docMk/>
            <pc:sldMasterMk cId="43231621" sldId="2147484606"/>
            <pc:sldLayoutMk cId="1023840676" sldId="2147484657"/>
          </pc:sldLayoutMkLst>
          <pc:spChg chg="mod">
            <ac:chgData name="Massimo Ferrario" userId="927032d6-0b6d-4f93-a88f-ee70377d67ba" providerId="ADAL" clId="{71DF2100-F1E8-A94B-B21B-A96FFF0236C8}" dt="2025-01-31T10:34:42.213" v="2"/>
            <ac:spMkLst>
              <pc:docMk/>
              <pc:sldMasterMk cId="43231621" sldId="2147484606"/>
              <pc:sldLayoutMk cId="1023840676" sldId="2147484657"/>
              <ac:spMk id="2" creationId="{2707062F-D1E3-4938-A350-3A6A49BD0E2A}"/>
            </ac:spMkLst>
          </pc:spChg>
          <pc:spChg chg="mod">
            <ac:chgData name="Massimo Ferrario" userId="927032d6-0b6d-4f93-a88f-ee70377d67ba" providerId="ADAL" clId="{71DF2100-F1E8-A94B-B21B-A96FFF0236C8}" dt="2025-01-31T10:34:42.213" v="2"/>
            <ac:spMkLst>
              <pc:docMk/>
              <pc:sldMasterMk cId="43231621" sldId="2147484606"/>
              <pc:sldLayoutMk cId="1023840676" sldId="2147484657"/>
              <ac:spMk id="3" creationId="{AA667453-40FC-4135-9BBF-E2B2967A5938}"/>
            </ac:spMkLst>
          </pc:spChg>
          <pc:spChg chg="mod">
            <ac:chgData name="Massimo Ferrario" userId="927032d6-0b6d-4f93-a88f-ee70377d67ba" providerId="ADAL" clId="{71DF2100-F1E8-A94B-B21B-A96FFF0236C8}" dt="2025-01-31T10:34:42.213" v="2"/>
            <ac:spMkLst>
              <pc:docMk/>
              <pc:sldMasterMk cId="43231621" sldId="2147484606"/>
              <pc:sldLayoutMk cId="1023840676" sldId="2147484657"/>
              <ac:spMk id="6" creationId="{BF60A59D-C33F-4A72-AE63-A30B8327BE56}"/>
            </ac:spMkLst>
          </pc:spChg>
        </pc:sldLayoutChg>
        <pc:sldLayoutChg chg="modSp mod ord">
          <pc:chgData name="Massimo Ferrario" userId="927032d6-0b6d-4f93-a88f-ee70377d67ba" providerId="ADAL" clId="{71DF2100-F1E8-A94B-B21B-A96FFF0236C8}" dt="2025-01-31T10:34:42.213" v="2"/>
          <pc:sldLayoutMkLst>
            <pc:docMk/>
            <pc:sldMasterMk cId="43231621" sldId="2147484606"/>
            <pc:sldLayoutMk cId="2432602652" sldId="2147484658"/>
          </pc:sldLayoutMkLst>
          <pc:spChg chg="mod">
            <ac:chgData name="Massimo Ferrario" userId="927032d6-0b6d-4f93-a88f-ee70377d67ba" providerId="ADAL" clId="{71DF2100-F1E8-A94B-B21B-A96FFF0236C8}" dt="2025-01-31T10:34:42.213" v="2"/>
            <ac:spMkLst>
              <pc:docMk/>
              <pc:sldMasterMk cId="43231621" sldId="2147484606"/>
              <pc:sldLayoutMk cId="2432602652" sldId="2147484658"/>
              <ac:spMk id="2" creationId="{FB9B3ECE-38C0-41C5-B5FD-FE7542F4BEA4}"/>
            </ac:spMkLst>
          </pc:spChg>
          <pc:spChg chg="mod">
            <ac:chgData name="Massimo Ferrario" userId="927032d6-0b6d-4f93-a88f-ee70377d67ba" providerId="ADAL" clId="{71DF2100-F1E8-A94B-B21B-A96FFF0236C8}" dt="2025-01-31T10:34:42.213" v="2"/>
            <ac:spMkLst>
              <pc:docMk/>
              <pc:sldMasterMk cId="43231621" sldId="2147484606"/>
              <pc:sldLayoutMk cId="2432602652" sldId="2147484658"/>
              <ac:spMk id="3" creationId="{9FEF0D06-D3A0-4DE6-8CC0-4A4DB982C345}"/>
            </ac:spMkLst>
          </pc:spChg>
          <pc:spChg chg="mod">
            <ac:chgData name="Massimo Ferrario" userId="927032d6-0b6d-4f93-a88f-ee70377d67ba" providerId="ADAL" clId="{71DF2100-F1E8-A94B-B21B-A96FFF0236C8}" dt="2025-01-31T10:34:42.213" v="2"/>
            <ac:spMkLst>
              <pc:docMk/>
              <pc:sldMasterMk cId="43231621" sldId="2147484606"/>
              <pc:sldLayoutMk cId="2432602652" sldId="2147484658"/>
              <ac:spMk id="4" creationId="{451DBD5B-7B49-4589-B594-DC9A90BE645B}"/>
            </ac:spMkLst>
          </pc:spChg>
          <pc:spChg chg="mod">
            <ac:chgData name="Massimo Ferrario" userId="927032d6-0b6d-4f93-a88f-ee70377d67ba" providerId="ADAL" clId="{71DF2100-F1E8-A94B-B21B-A96FFF0236C8}" dt="2025-01-31T10:34:42.213" v="2"/>
            <ac:spMkLst>
              <pc:docMk/>
              <pc:sldMasterMk cId="43231621" sldId="2147484606"/>
              <pc:sldLayoutMk cId="2432602652" sldId="2147484658"/>
              <ac:spMk id="5" creationId="{FAA5FAE6-1818-45F4-AEC4-DBBFF2AEBE51}"/>
            </ac:spMkLst>
          </pc:spChg>
          <pc:spChg chg="mod">
            <ac:chgData name="Massimo Ferrario" userId="927032d6-0b6d-4f93-a88f-ee70377d67ba" providerId="ADAL" clId="{71DF2100-F1E8-A94B-B21B-A96FFF0236C8}" dt="2025-01-31T10:34:42.213" v="2"/>
            <ac:spMkLst>
              <pc:docMk/>
              <pc:sldMasterMk cId="43231621" sldId="2147484606"/>
              <pc:sldLayoutMk cId="2432602652" sldId="2147484658"/>
              <ac:spMk id="6" creationId="{DC6A27FB-CC42-4806-BF2F-FE72E1D41688}"/>
            </ac:spMkLst>
          </pc:spChg>
        </pc:sldLayoutChg>
        <pc:sldLayoutChg chg="modSp mod ord">
          <pc:chgData name="Massimo Ferrario" userId="927032d6-0b6d-4f93-a88f-ee70377d67ba" providerId="ADAL" clId="{71DF2100-F1E8-A94B-B21B-A96FFF0236C8}" dt="2025-01-31T10:34:42.213" v="2"/>
          <pc:sldLayoutMkLst>
            <pc:docMk/>
            <pc:sldMasterMk cId="43231621" sldId="2147484606"/>
            <pc:sldLayoutMk cId="435848068" sldId="2147484659"/>
          </pc:sldLayoutMkLst>
          <pc:spChg chg="mod">
            <ac:chgData name="Massimo Ferrario" userId="927032d6-0b6d-4f93-a88f-ee70377d67ba" providerId="ADAL" clId="{71DF2100-F1E8-A94B-B21B-A96FFF0236C8}" dt="2025-01-31T10:34:42.213" v="2"/>
            <ac:spMkLst>
              <pc:docMk/>
              <pc:sldMasterMk cId="43231621" sldId="2147484606"/>
              <pc:sldLayoutMk cId="435848068" sldId="2147484659"/>
              <ac:spMk id="2" creationId="{7876CA7D-A958-4D83-BD37-67554F183957}"/>
            </ac:spMkLst>
          </pc:spChg>
          <pc:spChg chg="mod">
            <ac:chgData name="Massimo Ferrario" userId="927032d6-0b6d-4f93-a88f-ee70377d67ba" providerId="ADAL" clId="{71DF2100-F1E8-A94B-B21B-A96FFF0236C8}" dt="2025-01-31T10:34:42.213" v="2"/>
            <ac:spMkLst>
              <pc:docMk/>
              <pc:sldMasterMk cId="43231621" sldId="2147484606"/>
              <pc:sldLayoutMk cId="435848068" sldId="2147484659"/>
              <ac:spMk id="3" creationId="{A8AB50BF-F605-4DE5-B849-F548979E335B}"/>
            </ac:spMkLst>
          </pc:spChg>
          <pc:spChg chg="mod">
            <ac:chgData name="Massimo Ferrario" userId="927032d6-0b6d-4f93-a88f-ee70377d67ba" providerId="ADAL" clId="{71DF2100-F1E8-A94B-B21B-A96FFF0236C8}" dt="2025-01-31T10:34:42.213" v="2"/>
            <ac:spMkLst>
              <pc:docMk/>
              <pc:sldMasterMk cId="43231621" sldId="2147484606"/>
              <pc:sldLayoutMk cId="435848068" sldId="2147484659"/>
              <ac:spMk id="4" creationId="{2881190D-8B24-4D0B-AB84-0487BA62C035}"/>
            </ac:spMkLst>
          </pc:spChg>
          <pc:spChg chg="mod">
            <ac:chgData name="Massimo Ferrario" userId="927032d6-0b6d-4f93-a88f-ee70377d67ba" providerId="ADAL" clId="{71DF2100-F1E8-A94B-B21B-A96FFF0236C8}" dt="2025-01-31T10:34:42.213" v="2"/>
            <ac:spMkLst>
              <pc:docMk/>
              <pc:sldMasterMk cId="43231621" sldId="2147484606"/>
              <pc:sldLayoutMk cId="435848068" sldId="2147484659"/>
              <ac:spMk id="5" creationId="{3064D7AB-43E4-4907-8B55-0CABC49F7241}"/>
            </ac:spMkLst>
          </pc:spChg>
          <pc:spChg chg="mod">
            <ac:chgData name="Massimo Ferrario" userId="927032d6-0b6d-4f93-a88f-ee70377d67ba" providerId="ADAL" clId="{71DF2100-F1E8-A94B-B21B-A96FFF0236C8}" dt="2025-01-31T10:34:42.213" v="2"/>
            <ac:spMkLst>
              <pc:docMk/>
              <pc:sldMasterMk cId="43231621" sldId="2147484606"/>
              <pc:sldLayoutMk cId="435848068" sldId="2147484659"/>
              <ac:spMk id="6" creationId="{2EFD668E-A853-4EB6-A108-544CE1BEA3CE}"/>
            </ac:spMkLst>
          </pc:spChg>
          <pc:spChg chg="mod">
            <ac:chgData name="Massimo Ferrario" userId="927032d6-0b6d-4f93-a88f-ee70377d67ba" providerId="ADAL" clId="{71DF2100-F1E8-A94B-B21B-A96FFF0236C8}" dt="2025-01-31T10:34:42.213" v="2"/>
            <ac:spMkLst>
              <pc:docMk/>
              <pc:sldMasterMk cId="43231621" sldId="2147484606"/>
              <pc:sldLayoutMk cId="435848068" sldId="2147484659"/>
              <ac:spMk id="7" creationId="{E38DDB9E-69C7-425F-BA2E-AB92B1435743}"/>
            </ac:spMkLst>
          </pc:spChg>
        </pc:sldLayoutChg>
        <pc:sldLayoutChg chg="modSp mod ord">
          <pc:chgData name="Massimo Ferrario" userId="927032d6-0b6d-4f93-a88f-ee70377d67ba" providerId="ADAL" clId="{71DF2100-F1E8-A94B-B21B-A96FFF0236C8}" dt="2025-01-31T10:34:42.213" v="2"/>
          <pc:sldLayoutMkLst>
            <pc:docMk/>
            <pc:sldMasterMk cId="43231621" sldId="2147484606"/>
            <pc:sldLayoutMk cId="1329755685" sldId="2147484660"/>
          </pc:sldLayoutMkLst>
          <pc:spChg chg="mod">
            <ac:chgData name="Massimo Ferrario" userId="927032d6-0b6d-4f93-a88f-ee70377d67ba" providerId="ADAL" clId="{71DF2100-F1E8-A94B-B21B-A96FFF0236C8}" dt="2025-01-31T10:34:42.213" v="2"/>
            <ac:spMkLst>
              <pc:docMk/>
              <pc:sldMasterMk cId="43231621" sldId="2147484606"/>
              <pc:sldLayoutMk cId="1329755685" sldId="2147484660"/>
              <ac:spMk id="2" creationId="{0FB79C7D-0F9D-47A1-9DB8-D92207491B92}"/>
            </ac:spMkLst>
          </pc:spChg>
          <pc:spChg chg="mod">
            <ac:chgData name="Massimo Ferrario" userId="927032d6-0b6d-4f93-a88f-ee70377d67ba" providerId="ADAL" clId="{71DF2100-F1E8-A94B-B21B-A96FFF0236C8}" dt="2025-01-31T10:34:42.213" v="2"/>
            <ac:spMkLst>
              <pc:docMk/>
              <pc:sldMasterMk cId="43231621" sldId="2147484606"/>
              <pc:sldLayoutMk cId="1329755685" sldId="2147484660"/>
              <ac:spMk id="3" creationId="{C801449B-6526-4DB3-A7E1-BCFE694ABEC1}"/>
            </ac:spMkLst>
          </pc:spChg>
          <pc:spChg chg="mod">
            <ac:chgData name="Massimo Ferrario" userId="927032d6-0b6d-4f93-a88f-ee70377d67ba" providerId="ADAL" clId="{71DF2100-F1E8-A94B-B21B-A96FFF0236C8}" dt="2025-01-31T10:34:42.213" v="2"/>
            <ac:spMkLst>
              <pc:docMk/>
              <pc:sldMasterMk cId="43231621" sldId="2147484606"/>
              <pc:sldLayoutMk cId="1329755685" sldId="2147484660"/>
              <ac:spMk id="4" creationId="{FFAC8AFD-55B9-4DEF-9594-32D67BF891C0}"/>
            </ac:spMkLst>
          </pc:spChg>
          <pc:spChg chg="mod">
            <ac:chgData name="Massimo Ferrario" userId="927032d6-0b6d-4f93-a88f-ee70377d67ba" providerId="ADAL" clId="{71DF2100-F1E8-A94B-B21B-A96FFF0236C8}" dt="2025-01-31T10:34:42.213" v="2"/>
            <ac:spMkLst>
              <pc:docMk/>
              <pc:sldMasterMk cId="43231621" sldId="2147484606"/>
              <pc:sldLayoutMk cId="1329755685" sldId="2147484660"/>
              <ac:spMk id="5" creationId="{0914B171-114D-4EB3-B2F6-76B341C17B46}"/>
            </ac:spMkLst>
          </pc:spChg>
          <pc:spChg chg="mod">
            <ac:chgData name="Massimo Ferrario" userId="927032d6-0b6d-4f93-a88f-ee70377d67ba" providerId="ADAL" clId="{71DF2100-F1E8-A94B-B21B-A96FFF0236C8}" dt="2025-01-31T10:34:42.213" v="2"/>
            <ac:spMkLst>
              <pc:docMk/>
              <pc:sldMasterMk cId="43231621" sldId="2147484606"/>
              <pc:sldLayoutMk cId="1329755685" sldId="2147484660"/>
              <ac:spMk id="6" creationId="{8C35E9F9-8F3C-4A54-9D9D-4866E84F51E1}"/>
            </ac:spMkLst>
          </pc:spChg>
          <pc:spChg chg="mod">
            <ac:chgData name="Massimo Ferrario" userId="927032d6-0b6d-4f93-a88f-ee70377d67ba" providerId="ADAL" clId="{71DF2100-F1E8-A94B-B21B-A96FFF0236C8}" dt="2025-01-31T10:34:42.213" v="2"/>
            <ac:spMkLst>
              <pc:docMk/>
              <pc:sldMasterMk cId="43231621" sldId="2147484606"/>
              <pc:sldLayoutMk cId="1329755685" sldId="2147484660"/>
              <ac:spMk id="7" creationId="{C48F391B-4A5B-44FF-9112-4C72FEEEFD35}"/>
            </ac:spMkLst>
          </pc:spChg>
          <pc:spChg chg="mod">
            <ac:chgData name="Massimo Ferrario" userId="927032d6-0b6d-4f93-a88f-ee70377d67ba" providerId="ADAL" clId="{71DF2100-F1E8-A94B-B21B-A96FFF0236C8}" dt="2025-01-31T10:34:42.213" v="2"/>
            <ac:spMkLst>
              <pc:docMk/>
              <pc:sldMasterMk cId="43231621" sldId="2147484606"/>
              <pc:sldLayoutMk cId="1329755685" sldId="2147484660"/>
              <ac:spMk id="8" creationId="{F532BDC6-EF28-4639-A57D-93A951DEBEFB}"/>
            </ac:spMkLst>
          </pc:spChg>
          <pc:spChg chg="mod">
            <ac:chgData name="Massimo Ferrario" userId="927032d6-0b6d-4f93-a88f-ee70377d67ba" providerId="ADAL" clId="{71DF2100-F1E8-A94B-B21B-A96FFF0236C8}" dt="2025-01-31T10:34:42.213" v="2"/>
            <ac:spMkLst>
              <pc:docMk/>
              <pc:sldMasterMk cId="43231621" sldId="2147484606"/>
              <pc:sldLayoutMk cId="1329755685" sldId="2147484660"/>
              <ac:spMk id="9" creationId="{CB5C620B-A49F-4FC3-9CDE-D3A099B3FA13}"/>
            </ac:spMkLst>
          </pc:spChg>
        </pc:sldLayoutChg>
        <pc:sldLayoutChg chg="modSp mod ord">
          <pc:chgData name="Massimo Ferrario" userId="927032d6-0b6d-4f93-a88f-ee70377d67ba" providerId="ADAL" clId="{71DF2100-F1E8-A94B-B21B-A96FFF0236C8}" dt="2025-01-31T10:34:42.213" v="2"/>
          <pc:sldLayoutMkLst>
            <pc:docMk/>
            <pc:sldMasterMk cId="43231621" sldId="2147484606"/>
            <pc:sldLayoutMk cId="1030461313" sldId="2147484661"/>
          </pc:sldLayoutMkLst>
          <pc:spChg chg="mod">
            <ac:chgData name="Massimo Ferrario" userId="927032d6-0b6d-4f93-a88f-ee70377d67ba" providerId="ADAL" clId="{71DF2100-F1E8-A94B-B21B-A96FFF0236C8}" dt="2025-01-31T10:34:42.213" v="2"/>
            <ac:spMkLst>
              <pc:docMk/>
              <pc:sldMasterMk cId="43231621" sldId="2147484606"/>
              <pc:sldLayoutMk cId="1030461313" sldId="2147484661"/>
              <ac:spMk id="2" creationId="{05B2FE39-874E-4CD5-9BD9-668C5962A67D}"/>
            </ac:spMkLst>
          </pc:spChg>
          <pc:spChg chg="mod">
            <ac:chgData name="Massimo Ferrario" userId="927032d6-0b6d-4f93-a88f-ee70377d67ba" providerId="ADAL" clId="{71DF2100-F1E8-A94B-B21B-A96FFF0236C8}" dt="2025-01-31T10:34:42.213" v="2"/>
            <ac:spMkLst>
              <pc:docMk/>
              <pc:sldMasterMk cId="43231621" sldId="2147484606"/>
              <pc:sldLayoutMk cId="1030461313" sldId="2147484661"/>
              <ac:spMk id="3" creationId="{A65816B5-48BD-495C-97CE-D4EC4A72CFC0}"/>
            </ac:spMkLst>
          </pc:spChg>
          <pc:spChg chg="mod">
            <ac:chgData name="Massimo Ferrario" userId="927032d6-0b6d-4f93-a88f-ee70377d67ba" providerId="ADAL" clId="{71DF2100-F1E8-A94B-B21B-A96FFF0236C8}" dt="2025-01-31T10:34:42.213" v="2"/>
            <ac:spMkLst>
              <pc:docMk/>
              <pc:sldMasterMk cId="43231621" sldId="2147484606"/>
              <pc:sldLayoutMk cId="1030461313" sldId="2147484661"/>
              <ac:spMk id="4" creationId="{7765F970-D40B-41CC-905B-66E452A453AA}"/>
            </ac:spMkLst>
          </pc:spChg>
          <pc:spChg chg="mod">
            <ac:chgData name="Massimo Ferrario" userId="927032d6-0b6d-4f93-a88f-ee70377d67ba" providerId="ADAL" clId="{71DF2100-F1E8-A94B-B21B-A96FFF0236C8}" dt="2025-01-31T10:34:42.213" v="2"/>
            <ac:spMkLst>
              <pc:docMk/>
              <pc:sldMasterMk cId="43231621" sldId="2147484606"/>
              <pc:sldLayoutMk cId="1030461313" sldId="2147484661"/>
              <ac:spMk id="5" creationId="{C4B39323-00DD-40F7-BE76-2E6C11066437}"/>
            </ac:spMkLst>
          </pc:spChg>
        </pc:sldLayoutChg>
        <pc:sldLayoutChg chg="modSp mod ord">
          <pc:chgData name="Massimo Ferrario" userId="927032d6-0b6d-4f93-a88f-ee70377d67ba" providerId="ADAL" clId="{71DF2100-F1E8-A94B-B21B-A96FFF0236C8}" dt="2025-01-31T10:34:42.213" v="2"/>
          <pc:sldLayoutMkLst>
            <pc:docMk/>
            <pc:sldMasterMk cId="43231621" sldId="2147484606"/>
            <pc:sldLayoutMk cId="1027457429" sldId="2147484662"/>
          </pc:sldLayoutMkLst>
          <pc:spChg chg="mod">
            <ac:chgData name="Massimo Ferrario" userId="927032d6-0b6d-4f93-a88f-ee70377d67ba" providerId="ADAL" clId="{71DF2100-F1E8-A94B-B21B-A96FFF0236C8}" dt="2025-01-31T10:34:42.213" v="2"/>
            <ac:spMkLst>
              <pc:docMk/>
              <pc:sldMasterMk cId="43231621" sldId="2147484606"/>
              <pc:sldLayoutMk cId="1027457429" sldId="2147484662"/>
              <ac:spMk id="2" creationId="{77E74BC5-C71B-4911-8D4D-48BF1DDFDFA4}"/>
            </ac:spMkLst>
          </pc:spChg>
          <pc:spChg chg="mod">
            <ac:chgData name="Massimo Ferrario" userId="927032d6-0b6d-4f93-a88f-ee70377d67ba" providerId="ADAL" clId="{71DF2100-F1E8-A94B-B21B-A96FFF0236C8}" dt="2025-01-31T10:34:42.213" v="2"/>
            <ac:spMkLst>
              <pc:docMk/>
              <pc:sldMasterMk cId="43231621" sldId="2147484606"/>
              <pc:sldLayoutMk cId="1027457429" sldId="2147484662"/>
              <ac:spMk id="3" creationId="{2A889837-F55F-4D94-96C6-FDC14111AF50}"/>
            </ac:spMkLst>
          </pc:spChg>
          <pc:spChg chg="mod">
            <ac:chgData name="Massimo Ferrario" userId="927032d6-0b6d-4f93-a88f-ee70377d67ba" providerId="ADAL" clId="{71DF2100-F1E8-A94B-B21B-A96FFF0236C8}" dt="2025-01-31T10:34:42.213" v="2"/>
            <ac:spMkLst>
              <pc:docMk/>
              <pc:sldMasterMk cId="43231621" sldId="2147484606"/>
              <pc:sldLayoutMk cId="1027457429" sldId="2147484662"/>
              <ac:spMk id="4" creationId="{7F6EE0A9-FF88-435A-A5BA-C04A4A20F0A2}"/>
            </ac:spMkLst>
          </pc:spChg>
        </pc:sldLayoutChg>
        <pc:sldLayoutChg chg="modSp mod ord">
          <pc:chgData name="Massimo Ferrario" userId="927032d6-0b6d-4f93-a88f-ee70377d67ba" providerId="ADAL" clId="{71DF2100-F1E8-A94B-B21B-A96FFF0236C8}" dt="2025-01-31T10:34:42.213" v="2"/>
          <pc:sldLayoutMkLst>
            <pc:docMk/>
            <pc:sldMasterMk cId="43231621" sldId="2147484606"/>
            <pc:sldLayoutMk cId="2922686130" sldId="2147484663"/>
          </pc:sldLayoutMkLst>
          <pc:spChg chg="mod">
            <ac:chgData name="Massimo Ferrario" userId="927032d6-0b6d-4f93-a88f-ee70377d67ba" providerId="ADAL" clId="{71DF2100-F1E8-A94B-B21B-A96FFF0236C8}" dt="2025-01-31T10:34:42.213" v="2"/>
            <ac:spMkLst>
              <pc:docMk/>
              <pc:sldMasterMk cId="43231621" sldId="2147484606"/>
              <pc:sldLayoutMk cId="2922686130" sldId="2147484663"/>
              <ac:spMk id="2" creationId="{0896F680-0DF0-4DB9-84FC-E03D1D17E0E3}"/>
            </ac:spMkLst>
          </pc:spChg>
          <pc:spChg chg="mod">
            <ac:chgData name="Massimo Ferrario" userId="927032d6-0b6d-4f93-a88f-ee70377d67ba" providerId="ADAL" clId="{71DF2100-F1E8-A94B-B21B-A96FFF0236C8}" dt="2025-01-31T10:34:42.213" v="2"/>
            <ac:spMkLst>
              <pc:docMk/>
              <pc:sldMasterMk cId="43231621" sldId="2147484606"/>
              <pc:sldLayoutMk cId="2922686130" sldId="2147484663"/>
              <ac:spMk id="3" creationId="{45E2A6C4-45FE-4F28-9E5D-C22C4EABAA2A}"/>
            </ac:spMkLst>
          </pc:spChg>
          <pc:spChg chg="mod">
            <ac:chgData name="Massimo Ferrario" userId="927032d6-0b6d-4f93-a88f-ee70377d67ba" providerId="ADAL" clId="{71DF2100-F1E8-A94B-B21B-A96FFF0236C8}" dt="2025-01-31T10:34:42.213" v="2"/>
            <ac:spMkLst>
              <pc:docMk/>
              <pc:sldMasterMk cId="43231621" sldId="2147484606"/>
              <pc:sldLayoutMk cId="2922686130" sldId="2147484663"/>
              <ac:spMk id="4" creationId="{5039418E-6DFD-433F-B449-1AC31541261F}"/>
            </ac:spMkLst>
          </pc:spChg>
          <pc:spChg chg="mod">
            <ac:chgData name="Massimo Ferrario" userId="927032d6-0b6d-4f93-a88f-ee70377d67ba" providerId="ADAL" clId="{71DF2100-F1E8-A94B-B21B-A96FFF0236C8}" dt="2025-01-31T10:34:42.213" v="2"/>
            <ac:spMkLst>
              <pc:docMk/>
              <pc:sldMasterMk cId="43231621" sldId="2147484606"/>
              <pc:sldLayoutMk cId="2922686130" sldId="2147484663"/>
              <ac:spMk id="5" creationId="{08FE703E-50D6-4624-ADC0-1F454A4F765F}"/>
            </ac:spMkLst>
          </pc:spChg>
          <pc:spChg chg="mod">
            <ac:chgData name="Massimo Ferrario" userId="927032d6-0b6d-4f93-a88f-ee70377d67ba" providerId="ADAL" clId="{71DF2100-F1E8-A94B-B21B-A96FFF0236C8}" dt="2025-01-31T10:34:42.213" v="2"/>
            <ac:spMkLst>
              <pc:docMk/>
              <pc:sldMasterMk cId="43231621" sldId="2147484606"/>
              <pc:sldLayoutMk cId="2922686130" sldId="2147484663"/>
              <ac:spMk id="6" creationId="{1C204868-D742-42C8-B758-8015CC939BD3}"/>
            </ac:spMkLst>
          </pc:spChg>
          <pc:spChg chg="mod">
            <ac:chgData name="Massimo Ferrario" userId="927032d6-0b6d-4f93-a88f-ee70377d67ba" providerId="ADAL" clId="{71DF2100-F1E8-A94B-B21B-A96FFF0236C8}" dt="2025-01-31T10:34:42.213" v="2"/>
            <ac:spMkLst>
              <pc:docMk/>
              <pc:sldMasterMk cId="43231621" sldId="2147484606"/>
              <pc:sldLayoutMk cId="2922686130" sldId="2147484663"/>
              <ac:spMk id="7" creationId="{05304860-41DB-4D59-92DE-2D5DCEB6C4D9}"/>
            </ac:spMkLst>
          </pc:spChg>
        </pc:sldLayoutChg>
        <pc:sldLayoutChg chg="modSp mod ord">
          <pc:chgData name="Massimo Ferrario" userId="927032d6-0b6d-4f93-a88f-ee70377d67ba" providerId="ADAL" clId="{71DF2100-F1E8-A94B-B21B-A96FFF0236C8}" dt="2025-01-31T10:34:42.213" v="2"/>
          <pc:sldLayoutMkLst>
            <pc:docMk/>
            <pc:sldMasterMk cId="43231621" sldId="2147484606"/>
            <pc:sldLayoutMk cId="1283080429" sldId="2147484664"/>
          </pc:sldLayoutMkLst>
          <pc:spChg chg="mod">
            <ac:chgData name="Massimo Ferrario" userId="927032d6-0b6d-4f93-a88f-ee70377d67ba" providerId="ADAL" clId="{71DF2100-F1E8-A94B-B21B-A96FFF0236C8}" dt="2025-01-31T10:34:42.213" v="2"/>
            <ac:spMkLst>
              <pc:docMk/>
              <pc:sldMasterMk cId="43231621" sldId="2147484606"/>
              <pc:sldLayoutMk cId="1283080429" sldId="2147484664"/>
              <ac:spMk id="2" creationId="{0E9F056A-5A1D-46F6-8C0E-C94D64AB0482}"/>
            </ac:spMkLst>
          </pc:spChg>
          <pc:spChg chg="mod">
            <ac:chgData name="Massimo Ferrario" userId="927032d6-0b6d-4f93-a88f-ee70377d67ba" providerId="ADAL" clId="{71DF2100-F1E8-A94B-B21B-A96FFF0236C8}" dt="2025-01-31T10:34:42.213" v="2"/>
            <ac:spMkLst>
              <pc:docMk/>
              <pc:sldMasterMk cId="43231621" sldId="2147484606"/>
              <pc:sldLayoutMk cId="1283080429" sldId="2147484664"/>
              <ac:spMk id="3" creationId="{9220A7AD-34E1-479D-96D9-41D73D2BC795}"/>
            </ac:spMkLst>
          </pc:spChg>
          <pc:spChg chg="mod">
            <ac:chgData name="Massimo Ferrario" userId="927032d6-0b6d-4f93-a88f-ee70377d67ba" providerId="ADAL" clId="{71DF2100-F1E8-A94B-B21B-A96FFF0236C8}" dt="2025-01-31T10:34:42.213" v="2"/>
            <ac:spMkLst>
              <pc:docMk/>
              <pc:sldMasterMk cId="43231621" sldId="2147484606"/>
              <pc:sldLayoutMk cId="1283080429" sldId="2147484664"/>
              <ac:spMk id="4" creationId="{85ECF396-5BDA-493A-BE14-6970B2A6A421}"/>
            </ac:spMkLst>
          </pc:spChg>
          <pc:spChg chg="mod">
            <ac:chgData name="Massimo Ferrario" userId="927032d6-0b6d-4f93-a88f-ee70377d67ba" providerId="ADAL" clId="{71DF2100-F1E8-A94B-B21B-A96FFF0236C8}" dt="2025-01-31T10:34:42.213" v="2"/>
            <ac:spMkLst>
              <pc:docMk/>
              <pc:sldMasterMk cId="43231621" sldId="2147484606"/>
              <pc:sldLayoutMk cId="1283080429" sldId="2147484664"/>
              <ac:spMk id="5" creationId="{6F549718-E11B-4798-B557-8535A42A39DB}"/>
            </ac:spMkLst>
          </pc:spChg>
          <pc:spChg chg="mod">
            <ac:chgData name="Massimo Ferrario" userId="927032d6-0b6d-4f93-a88f-ee70377d67ba" providerId="ADAL" clId="{71DF2100-F1E8-A94B-B21B-A96FFF0236C8}" dt="2025-01-31T10:34:42.213" v="2"/>
            <ac:spMkLst>
              <pc:docMk/>
              <pc:sldMasterMk cId="43231621" sldId="2147484606"/>
              <pc:sldLayoutMk cId="1283080429" sldId="2147484664"/>
              <ac:spMk id="6" creationId="{3B02643F-AD2D-4880-8FAA-CCFBD436F6E7}"/>
            </ac:spMkLst>
          </pc:spChg>
          <pc:spChg chg="mod">
            <ac:chgData name="Massimo Ferrario" userId="927032d6-0b6d-4f93-a88f-ee70377d67ba" providerId="ADAL" clId="{71DF2100-F1E8-A94B-B21B-A96FFF0236C8}" dt="2025-01-31T10:34:42.213" v="2"/>
            <ac:spMkLst>
              <pc:docMk/>
              <pc:sldMasterMk cId="43231621" sldId="2147484606"/>
              <pc:sldLayoutMk cId="1283080429" sldId="2147484664"/>
              <ac:spMk id="7" creationId="{9573E56F-CB65-40EB-80C3-5443222319D6}"/>
            </ac:spMkLst>
          </pc:spChg>
        </pc:sldLayoutChg>
        <pc:sldLayoutChg chg="modSp mod ord">
          <pc:chgData name="Massimo Ferrario" userId="927032d6-0b6d-4f93-a88f-ee70377d67ba" providerId="ADAL" clId="{71DF2100-F1E8-A94B-B21B-A96FFF0236C8}" dt="2025-01-31T10:34:42.213" v="2"/>
          <pc:sldLayoutMkLst>
            <pc:docMk/>
            <pc:sldMasterMk cId="43231621" sldId="2147484606"/>
            <pc:sldLayoutMk cId="524635392" sldId="2147484665"/>
          </pc:sldLayoutMkLst>
          <pc:spChg chg="mod">
            <ac:chgData name="Massimo Ferrario" userId="927032d6-0b6d-4f93-a88f-ee70377d67ba" providerId="ADAL" clId="{71DF2100-F1E8-A94B-B21B-A96FFF0236C8}" dt="2025-01-31T10:34:42.213" v="2"/>
            <ac:spMkLst>
              <pc:docMk/>
              <pc:sldMasterMk cId="43231621" sldId="2147484606"/>
              <pc:sldLayoutMk cId="524635392" sldId="2147484665"/>
              <ac:spMk id="2" creationId="{92689FF0-0307-4B4D-A505-B6EF11E64F47}"/>
            </ac:spMkLst>
          </pc:spChg>
          <pc:spChg chg="mod">
            <ac:chgData name="Massimo Ferrario" userId="927032d6-0b6d-4f93-a88f-ee70377d67ba" providerId="ADAL" clId="{71DF2100-F1E8-A94B-B21B-A96FFF0236C8}" dt="2025-01-31T10:34:42.213" v="2"/>
            <ac:spMkLst>
              <pc:docMk/>
              <pc:sldMasterMk cId="43231621" sldId="2147484606"/>
              <pc:sldLayoutMk cId="524635392" sldId="2147484665"/>
              <ac:spMk id="3" creationId="{AAD7D9C3-6A3D-4B49-8F69-6DD5267217C4}"/>
            </ac:spMkLst>
          </pc:spChg>
          <pc:spChg chg="mod">
            <ac:chgData name="Massimo Ferrario" userId="927032d6-0b6d-4f93-a88f-ee70377d67ba" providerId="ADAL" clId="{71DF2100-F1E8-A94B-B21B-A96FFF0236C8}" dt="2025-01-31T10:34:42.213" v="2"/>
            <ac:spMkLst>
              <pc:docMk/>
              <pc:sldMasterMk cId="43231621" sldId="2147484606"/>
              <pc:sldLayoutMk cId="524635392" sldId="2147484665"/>
              <ac:spMk id="4" creationId="{F836D667-E267-4B13-95C1-C3CB82FF29F6}"/>
            </ac:spMkLst>
          </pc:spChg>
          <pc:spChg chg="mod">
            <ac:chgData name="Massimo Ferrario" userId="927032d6-0b6d-4f93-a88f-ee70377d67ba" providerId="ADAL" clId="{71DF2100-F1E8-A94B-B21B-A96FFF0236C8}" dt="2025-01-31T10:34:42.213" v="2"/>
            <ac:spMkLst>
              <pc:docMk/>
              <pc:sldMasterMk cId="43231621" sldId="2147484606"/>
              <pc:sldLayoutMk cId="524635392" sldId="2147484665"/>
              <ac:spMk id="5" creationId="{DAD111F9-9D6D-4B00-A3A0-9F8E5E517CBE}"/>
            </ac:spMkLst>
          </pc:spChg>
          <pc:spChg chg="mod">
            <ac:chgData name="Massimo Ferrario" userId="927032d6-0b6d-4f93-a88f-ee70377d67ba" providerId="ADAL" clId="{71DF2100-F1E8-A94B-B21B-A96FFF0236C8}" dt="2025-01-31T10:34:42.213" v="2"/>
            <ac:spMkLst>
              <pc:docMk/>
              <pc:sldMasterMk cId="43231621" sldId="2147484606"/>
              <pc:sldLayoutMk cId="524635392" sldId="2147484665"/>
              <ac:spMk id="6" creationId="{A2CF3CE0-8238-4AB5-96E8-D7E7DC9F7F6A}"/>
            </ac:spMkLst>
          </pc:spChg>
        </pc:sldLayoutChg>
        <pc:sldLayoutChg chg="modSp mod ord">
          <pc:chgData name="Massimo Ferrario" userId="927032d6-0b6d-4f93-a88f-ee70377d67ba" providerId="ADAL" clId="{71DF2100-F1E8-A94B-B21B-A96FFF0236C8}" dt="2025-01-31T10:34:42.213" v="2"/>
          <pc:sldLayoutMkLst>
            <pc:docMk/>
            <pc:sldMasterMk cId="43231621" sldId="2147484606"/>
            <pc:sldLayoutMk cId="1861366806" sldId="2147484666"/>
          </pc:sldLayoutMkLst>
          <pc:spChg chg="mod">
            <ac:chgData name="Massimo Ferrario" userId="927032d6-0b6d-4f93-a88f-ee70377d67ba" providerId="ADAL" clId="{71DF2100-F1E8-A94B-B21B-A96FFF0236C8}" dt="2025-01-31T10:34:42.213" v="2"/>
            <ac:spMkLst>
              <pc:docMk/>
              <pc:sldMasterMk cId="43231621" sldId="2147484606"/>
              <pc:sldLayoutMk cId="1861366806" sldId="2147484666"/>
              <ac:spMk id="2" creationId="{7FEB73AB-ED98-4653-B7C8-8E9A1CAE88CA}"/>
            </ac:spMkLst>
          </pc:spChg>
          <pc:spChg chg="mod">
            <ac:chgData name="Massimo Ferrario" userId="927032d6-0b6d-4f93-a88f-ee70377d67ba" providerId="ADAL" clId="{71DF2100-F1E8-A94B-B21B-A96FFF0236C8}" dt="2025-01-31T10:34:42.213" v="2"/>
            <ac:spMkLst>
              <pc:docMk/>
              <pc:sldMasterMk cId="43231621" sldId="2147484606"/>
              <pc:sldLayoutMk cId="1861366806" sldId="2147484666"/>
              <ac:spMk id="3" creationId="{D7C88A75-0E25-484A-ABB6-91EE48CB684B}"/>
            </ac:spMkLst>
          </pc:spChg>
          <pc:spChg chg="mod">
            <ac:chgData name="Massimo Ferrario" userId="927032d6-0b6d-4f93-a88f-ee70377d67ba" providerId="ADAL" clId="{71DF2100-F1E8-A94B-B21B-A96FFF0236C8}" dt="2025-01-31T10:34:42.213" v="2"/>
            <ac:spMkLst>
              <pc:docMk/>
              <pc:sldMasterMk cId="43231621" sldId="2147484606"/>
              <pc:sldLayoutMk cId="1861366806" sldId="2147484666"/>
              <ac:spMk id="4" creationId="{BF5853A6-59D6-4F0D-867C-E0769B6507E8}"/>
            </ac:spMkLst>
          </pc:spChg>
          <pc:spChg chg="mod">
            <ac:chgData name="Massimo Ferrario" userId="927032d6-0b6d-4f93-a88f-ee70377d67ba" providerId="ADAL" clId="{71DF2100-F1E8-A94B-B21B-A96FFF0236C8}" dt="2025-01-31T10:34:42.213" v="2"/>
            <ac:spMkLst>
              <pc:docMk/>
              <pc:sldMasterMk cId="43231621" sldId="2147484606"/>
              <pc:sldLayoutMk cId="1861366806" sldId="2147484666"/>
              <ac:spMk id="5" creationId="{70EF17E7-7655-43A1-88B7-88B541B0D8F2}"/>
            </ac:spMkLst>
          </pc:spChg>
          <pc:spChg chg="mod">
            <ac:chgData name="Massimo Ferrario" userId="927032d6-0b6d-4f93-a88f-ee70377d67ba" providerId="ADAL" clId="{71DF2100-F1E8-A94B-B21B-A96FFF0236C8}" dt="2025-01-31T10:34:42.213" v="2"/>
            <ac:spMkLst>
              <pc:docMk/>
              <pc:sldMasterMk cId="43231621" sldId="2147484606"/>
              <pc:sldLayoutMk cId="1861366806" sldId="2147484666"/>
              <ac:spMk id="6" creationId="{DC1C23E5-FBEB-4136-8F33-3D684E5DE9B0}"/>
            </ac:spMkLst>
          </pc:spChg>
        </pc:sldLayoutChg>
        <pc:sldLayoutChg chg="mod ord">
          <pc:chgData name="Massimo Ferrario" userId="927032d6-0b6d-4f93-a88f-ee70377d67ba" providerId="ADAL" clId="{71DF2100-F1E8-A94B-B21B-A96FFF0236C8}" dt="2025-01-31T10:34:42.213" v="2"/>
          <pc:sldLayoutMkLst>
            <pc:docMk/>
            <pc:sldMasterMk cId="43231621" sldId="2147484606"/>
            <pc:sldLayoutMk cId="1545971462" sldId="2147484667"/>
          </pc:sldLayoutMkLst>
        </pc:sldLayoutChg>
      </pc:sldMasterChg>
      <pc:sldMasterChg chg="del">
        <pc:chgData name="Massimo Ferrario" userId="927032d6-0b6d-4f93-a88f-ee70377d67ba" providerId="ADAL" clId="{71DF2100-F1E8-A94B-B21B-A96FFF0236C8}" dt="2025-02-18T16:59:21.177" v="32" actId="2696"/>
        <pc:sldMasterMkLst>
          <pc:docMk/>
          <pc:sldMasterMk cId="3551281680" sldId="2147484619"/>
        </pc:sldMasterMkLst>
      </pc:sldMasterChg>
      <pc:sldMasterChg chg="del">
        <pc:chgData name="Massimo Ferrario" userId="927032d6-0b6d-4f93-a88f-ee70377d67ba" providerId="ADAL" clId="{71DF2100-F1E8-A94B-B21B-A96FFF0236C8}" dt="2025-02-18T16:59:21.158" v="29" actId="2696"/>
        <pc:sldMasterMkLst>
          <pc:docMk/>
          <pc:sldMasterMk cId="1891115885" sldId="2147484631"/>
        </pc:sldMasterMkLst>
      </pc:sldMasterChg>
      <pc:sldMasterChg chg="del sldLayoutOrd">
        <pc:chgData name="Massimo Ferrario" userId="927032d6-0b6d-4f93-a88f-ee70377d67ba" providerId="ADAL" clId="{71DF2100-F1E8-A94B-B21B-A96FFF0236C8}" dt="2025-01-31T10:34:42.255" v="3"/>
        <pc:sldMasterMkLst>
          <pc:docMk/>
          <pc:sldMasterMk cId="3424627332" sldId="2147484655"/>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3FF89D-A3A4-4F4A-8B3A-BDFEE8D51E21}" type="datetimeFigureOut">
              <a:rPr lang="en-US" smtClean="0"/>
              <a:t>2/18/25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3D72-4BAD-5547-87BC-5CB700B474FA}" type="slidenum">
              <a:rPr lang="en-US" smtClean="0"/>
              <a:t>‹#›</a:t>
            </a:fld>
            <a:endParaRPr lang="en-US"/>
          </a:p>
        </p:txBody>
      </p:sp>
    </p:spTree>
    <p:extLst>
      <p:ext uri="{BB962C8B-B14F-4D97-AF65-F5344CB8AC3E}">
        <p14:creationId xmlns:p14="http://schemas.microsoft.com/office/powerpoint/2010/main" val="20438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18/02/2025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hf hdr="0" ftr="0" dt="0"/>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6" algn="l" defTabSz="914264" rtl="0" eaLnBrk="1" latinLnBrk="0" hangingPunct="1">
      <a:defRPr sz="1200" kern="1200">
        <a:solidFill>
          <a:schemeClr val="tx1"/>
        </a:solidFill>
        <a:latin typeface="+mn-lt"/>
        <a:ea typeface="+mn-ea"/>
        <a:cs typeface="+mn-cs"/>
      </a:defRPr>
    </a:lvl4pPr>
    <a:lvl5pPr marL="1828528" algn="l" defTabSz="914264" rtl="0" eaLnBrk="1" latinLnBrk="0" hangingPunct="1">
      <a:defRPr sz="12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64" rtl="0" eaLnBrk="1" fontAlgn="auto" latinLnBrk="0" hangingPunct="1">
              <a:lnSpc>
                <a:spcPct val="100000"/>
              </a:lnSpc>
              <a:spcBef>
                <a:spcPts val="0"/>
              </a:spcBef>
              <a:spcAft>
                <a:spcPts val="0"/>
              </a:spcAft>
              <a:buClrTx/>
              <a:buSzTx/>
              <a:buFontTx/>
              <a:buNone/>
              <a:tabLst/>
              <a:defRPr/>
            </a:pPr>
            <a:fld id="{27428567-BDF5-451C-8737-F40313BC91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4"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1572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7428567-BDF5-451C-8737-F40313BC91EE}" type="slidenum">
              <a:rPr lang="en-GB" smtClean="0"/>
              <a:t>5</a:t>
            </a:fld>
            <a:endParaRPr lang="en-GB"/>
          </a:p>
        </p:txBody>
      </p:sp>
    </p:spTree>
    <p:extLst>
      <p:ext uri="{BB962C8B-B14F-4D97-AF65-F5344CB8AC3E}">
        <p14:creationId xmlns:p14="http://schemas.microsoft.com/office/powerpoint/2010/main" val="1524100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64" rtl="0" eaLnBrk="1" fontAlgn="auto" latinLnBrk="0" hangingPunct="1">
              <a:lnSpc>
                <a:spcPct val="100000"/>
              </a:lnSpc>
              <a:spcBef>
                <a:spcPts val="0"/>
              </a:spcBef>
              <a:spcAft>
                <a:spcPts val="0"/>
              </a:spcAft>
              <a:buClrTx/>
              <a:buSzTx/>
              <a:buFontTx/>
              <a:buNone/>
              <a:tabLst/>
              <a:defRPr/>
            </a:pPr>
            <a:fld id="{27428567-BDF5-451C-8737-F40313BC91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4"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3751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AAE33-EEA4-478E-3F70-163BE11462E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9834FC5-9391-9955-B8D8-E210D555923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0AC14BF-416B-4AA1-B735-C6F7A8A03EA9}"/>
              </a:ext>
            </a:extLst>
          </p:cNvPr>
          <p:cNvSpPr>
            <a:spLocks noGrp="1"/>
          </p:cNvSpPr>
          <p:nvPr>
            <p:ph type="body" idx="1"/>
          </p:nvPr>
        </p:nvSpPr>
        <p:spPr/>
        <p:txBody>
          <a:bodyPr/>
          <a:lstStyle/>
          <a:p>
            <a:r>
              <a:rPr lang="en-GB" dirty="0" err="1"/>
              <a:t>Perchè</a:t>
            </a:r>
            <a:r>
              <a:rPr lang="en-GB" dirty="0"/>
              <a:t> 1-2 o 6-3 </a:t>
            </a:r>
            <a:r>
              <a:rPr lang="en-GB" dirty="0" err="1"/>
              <a:t>nella</a:t>
            </a:r>
            <a:r>
              <a:rPr lang="en-GB" dirty="0"/>
              <a:t> </a:t>
            </a:r>
            <a:r>
              <a:rPr lang="en-GB" dirty="0" err="1"/>
              <a:t>tabella</a:t>
            </a:r>
            <a:r>
              <a:rPr lang="en-GB" dirty="0"/>
              <a:t>?</a:t>
            </a:r>
          </a:p>
        </p:txBody>
      </p:sp>
      <p:sp>
        <p:nvSpPr>
          <p:cNvPr id="4" name="Segnaposto numero diapositiva 3">
            <a:extLst>
              <a:ext uri="{FF2B5EF4-FFF2-40B4-BE49-F238E27FC236}">
                <a16:creationId xmlns:a16="http://schemas.microsoft.com/office/drawing/2014/main" id="{ABD88488-B6C1-D871-4C1B-D589F7A61AB5}"/>
              </a:ext>
            </a:extLst>
          </p:cNvPr>
          <p:cNvSpPr>
            <a:spLocks noGrp="1"/>
          </p:cNvSpPr>
          <p:nvPr>
            <p:ph type="sldNum" sz="quarter" idx="5"/>
          </p:nvPr>
        </p:nvSpPr>
        <p:spPr/>
        <p:txBody>
          <a:bodyPr/>
          <a:lstStyle/>
          <a:p>
            <a:pPr marL="0" marR="0" lvl="0" indent="0" algn="r" defTabSz="914264" rtl="0" eaLnBrk="1" fontAlgn="auto" latinLnBrk="0" hangingPunct="1">
              <a:lnSpc>
                <a:spcPct val="100000"/>
              </a:lnSpc>
              <a:spcBef>
                <a:spcPts val="0"/>
              </a:spcBef>
              <a:spcAft>
                <a:spcPts val="0"/>
              </a:spcAft>
              <a:buClrTx/>
              <a:buSzTx/>
              <a:buFontTx/>
              <a:buNone/>
              <a:tabLst/>
              <a:defRPr/>
            </a:pPr>
            <a:fld id="{27428567-BDF5-451C-8737-F40313BC91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4"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4564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7428567-BDF5-451C-8737-F40313BC91EE}" type="slidenum">
              <a:rPr lang="en-GB" smtClean="0"/>
              <a:t>26</a:t>
            </a:fld>
            <a:endParaRPr lang="en-GB"/>
          </a:p>
        </p:txBody>
      </p:sp>
    </p:spTree>
    <p:extLst>
      <p:ext uri="{BB962C8B-B14F-4D97-AF65-F5344CB8AC3E}">
        <p14:creationId xmlns:p14="http://schemas.microsoft.com/office/powerpoint/2010/main" val="224798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a:t>Massimo</a:t>
            </a:r>
          </a:p>
        </p:txBody>
      </p:sp>
      <p:sp>
        <p:nvSpPr>
          <p:cNvPr id="4" name="Slide Number Placeholder 3"/>
          <p:cNvSpPr>
            <a:spLocks noGrp="1"/>
          </p:cNvSpPr>
          <p:nvPr>
            <p:ph type="sldNum" sz="quarter" idx="5"/>
          </p:nvPr>
        </p:nvSpPr>
        <p:spPr/>
        <p:txBody>
          <a:bodyPr/>
          <a:lstStyle/>
          <a:p>
            <a:pPr marL="0" marR="0" lvl="0" indent="0" algn="r" defTabSz="914264" rtl="0" eaLnBrk="1" fontAlgn="auto" latinLnBrk="0" hangingPunct="1">
              <a:lnSpc>
                <a:spcPct val="100000"/>
              </a:lnSpc>
              <a:spcBef>
                <a:spcPts val="0"/>
              </a:spcBef>
              <a:spcAft>
                <a:spcPts val="0"/>
              </a:spcAft>
              <a:buClrTx/>
              <a:buSzTx/>
              <a:buFontTx/>
              <a:buNone/>
              <a:tabLst/>
              <a:defRPr/>
            </a:pPr>
            <a:fld id="{27428567-BDF5-451C-8737-F40313BC91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4"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824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8.jp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image" Target="../media/image3.JPG"/><Relationship Id="rId16" Type="http://schemas.openxmlformats.org/officeDocument/2006/relationships/image" Target="../media/image44.png"/><Relationship Id="rId1" Type="http://schemas.openxmlformats.org/officeDocument/2006/relationships/slideMaster" Target="../slideMasters/slideMaster1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eg"/><Relationship Id="rId15" Type="http://schemas.openxmlformats.org/officeDocument/2006/relationships/image" Target="../media/image4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20.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815413" y="2319016"/>
            <a:ext cx="10363200" cy="1470025"/>
          </a:xfrm>
          <a:prstGeom prst="rect">
            <a:avLst/>
          </a:prstGeom>
        </p:spPr>
        <p:txBody>
          <a:bodyPr/>
          <a:lstStyle>
            <a:lvl1pPr>
              <a:defRPr sz="3200">
                <a:latin typeface="Helvetica Neue Light"/>
                <a:ea typeface="Open Sans Semibold" panose="020B0706030804020204" pitchFamily="34" charset="0"/>
                <a:cs typeface="Open Sans Semibold" panose="020B0706030804020204" pitchFamily="34" charset="0"/>
              </a:defRPr>
            </a:lvl1pPr>
          </a:lstStyle>
          <a:p>
            <a:r>
              <a:rPr lang="it-IT" dirty="0"/>
              <a:t>TITLE</a:t>
            </a:r>
            <a:endParaRPr lang="en-US" dirty="0"/>
          </a:p>
        </p:txBody>
      </p:sp>
      <p:sp>
        <p:nvSpPr>
          <p:cNvPr id="3" name="Sottotitolo 2"/>
          <p:cNvSpPr>
            <a:spLocks noGrp="1"/>
          </p:cNvSpPr>
          <p:nvPr>
            <p:ph type="subTitle" idx="1" hasCustomPrompt="1"/>
          </p:nvPr>
        </p:nvSpPr>
        <p:spPr>
          <a:xfrm>
            <a:off x="1780795" y="5517233"/>
            <a:ext cx="8534400" cy="504056"/>
          </a:xfrm>
        </p:spPr>
        <p:txBody>
          <a:bodyPr/>
          <a:lstStyle>
            <a:lvl1pPr marL="0" indent="0" algn="ctr">
              <a:buNone/>
              <a:defRPr sz="28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p:txBody>
      </p:sp>
      <p:sp>
        <p:nvSpPr>
          <p:cNvPr id="9" name="Sottotitolo 2"/>
          <p:cNvSpPr txBox="1">
            <a:spLocks/>
          </p:cNvSpPr>
          <p:nvPr userDrawn="1"/>
        </p:nvSpPr>
        <p:spPr>
          <a:xfrm>
            <a:off x="1913433" y="5543867"/>
            <a:ext cx="85344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2400"/>
          </a:p>
        </p:txBody>
      </p:sp>
      <p:cxnSp>
        <p:nvCxnSpPr>
          <p:cNvPr id="11" name="Connettore 1 10"/>
          <p:cNvCxnSpPr/>
          <p:nvPr userDrawn="1"/>
        </p:nvCxnSpPr>
        <p:spPr>
          <a:xfrm>
            <a:off x="335360" y="6165304"/>
            <a:ext cx="11425269"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Sottotitolo 2"/>
          <p:cNvSpPr txBox="1">
            <a:spLocks/>
          </p:cNvSpPr>
          <p:nvPr userDrawn="1"/>
        </p:nvSpPr>
        <p:spPr>
          <a:xfrm>
            <a:off x="1913433" y="6237312"/>
            <a:ext cx="8534400"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000"/>
              <a:t>On behalf of SPARC_LAB collaboration</a:t>
            </a:r>
          </a:p>
          <a:p>
            <a:endParaRPr lang="it-IT" sz="2000"/>
          </a:p>
        </p:txBody>
      </p:sp>
    </p:spTree>
    <p:extLst>
      <p:ext uri="{BB962C8B-B14F-4D97-AF65-F5344CB8AC3E}">
        <p14:creationId xmlns:p14="http://schemas.microsoft.com/office/powerpoint/2010/main" val="254122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Corpo livello uno…"/>
          <p:cNvSpPr txBox="1">
            <a:spLocks noGrp="1"/>
          </p:cNvSpPr>
          <p:nvPr>
            <p:ph type="body" sz="quarter" idx="1" hasCustomPrompt="1"/>
          </p:nvPr>
        </p:nvSpPr>
        <p:spPr>
          <a:xfrm>
            <a:off x="603250" y="1186481"/>
            <a:ext cx="4889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61" name="Corpo livello uno…"/>
          <p:cNvSpPr txBox="1">
            <a:spLocks noGrp="1"/>
          </p:cNvSpPr>
          <p:nvPr>
            <p:ph type="body" sz="half" idx="21" hasCustomPrompt="1"/>
          </p:nvPr>
        </p:nvSpPr>
        <p:spPr>
          <a:xfrm>
            <a:off x="603250" y="2124252"/>
            <a:ext cx="4889500" cy="4128316"/>
          </a:xfrm>
          <a:prstGeom prst="rect">
            <a:avLst/>
          </a:prstGeom>
        </p:spPr>
        <p:txBody>
          <a:bodyPr numCol="1" spcCol="38100"/>
          <a:lstStyle/>
          <a:p>
            <a:r>
              <a:t>Testo elenco puntato diapositiva</a:t>
            </a:r>
          </a:p>
        </p:txBody>
      </p:sp>
      <p:sp>
        <p:nvSpPr>
          <p:cNvPr id="62" name="Pappardelle con burro al prezzemolo, nocciole tostate e scaglie di parmigiano"/>
          <p:cNvSpPr>
            <a:spLocks noGrp="1"/>
          </p:cNvSpPr>
          <p:nvPr>
            <p:ph type="pic" idx="22"/>
          </p:nvPr>
        </p:nvSpPr>
        <p:spPr>
          <a:xfrm>
            <a:off x="6096000" y="-203633"/>
            <a:ext cx="5458437" cy="7277917"/>
          </a:xfrm>
          <a:prstGeom prst="rect">
            <a:avLst/>
          </a:prstGeom>
        </p:spPr>
        <p:txBody>
          <a:bodyPr lIns="91439" tIns="45719" rIns="91439" bIns="45719" numCol="1" spcCol="38100">
            <a:noAutofit/>
          </a:bodyPr>
          <a:lstStyle/>
          <a:p>
            <a:endParaRPr/>
          </a:p>
        </p:txBody>
      </p:sp>
      <p:sp>
        <p:nvSpPr>
          <p:cNvPr id="63" name="Titolo"/>
          <p:cNvSpPr txBox="1">
            <a:spLocks noGrp="1"/>
          </p:cNvSpPr>
          <p:nvPr>
            <p:ph type="title" hasCustomPrompt="1"/>
          </p:nvPr>
        </p:nvSpPr>
        <p:spPr>
          <a:xfrm>
            <a:off x="603250" y="539750"/>
            <a:ext cx="4889500" cy="71755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884671464"/>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8" rIns="91428" bIns="45718">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a:solidFill>
                  <a:schemeClr val="bg1"/>
                </a:solidFill>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16638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pPr/>
              <a:t>‹#›</a:t>
            </a:fld>
            <a:endParaRPr lang="en-GB" dirty="0"/>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1892" y="183550"/>
            <a:ext cx="679856" cy="449147"/>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4" name="TextBox 8">
            <a:extLst>
              <a:ext uri="{FF2B5EF4-FFF2-40B4-BE49-F238E27FC236}">
                <a16:creationId xmlns:a16="http://schemas.microsoft.com/office/drawing/2014/main" id="{966F157A-5269-5434-BD97-C0A8D5FD3666}"/>
              </a:ext>
            </a:extLst>
          </p:cNvPr>
          <p:cNvSpPr txBox="1"/>
          <p:nvPr userDrawn="1"/>
        </p:nvSpPr>
        <p:spPr>
          <a:xfrm>
            <a:off x="220133" y="550729"/>
            <a:ext cx="1943100" cy="261610"/>
          </a:xfrm>
          <a:prstGeom prst="rect">
            <a:avLst/>
          </a:prstGeom>
          <a:noFill/>
        </p:spPr>
        <p:txBody>
          <a:bodyPr wrap="square" rtlCol="0">
            <a:spAutoFit/>
          </a:bodyPr>
          <a:lstStyle/>
          <a:p>
            <a:r>
              <a:rPr lang="en-GB" sz="1100" dirty="0">
                <a:solidFill>
                  <a:srgbClr val="2C3882"/>
                </a:solidFill>
              </a:rPr>
              <a:t>a</a:t>
            </a:r>
            <a:r>
              <a:rPr lang="en-IT" sz="1100" dirty="0">
                <a:solidFill>
                  <a:srgbClr val="2C3882"/>
                </a:solidFill>
              </a:rPr>
              <a:t>t </a:t>
            </a:r>
            <a:r>
              <a:rPr lang="en-IT" sz="1100" dirty="0">
                <a:solidFill>
                  <a:srgbClr val="FCAF18"/>
                </a:solidFill>
              </a:rPr>
              <a:t>S</a:t>
            </a:r>
            <a:r>
              <a:rPr lang="en-IT" sz="1100" dirty="0">
                <a:solidFill>
                  <a:srgbClr val="2C3882"/>
                </a:solidFill>
              </a:rPr>
              <a:t>PARC_</a:t>
            </a:r>
            <a:r>
              <a:rPr lang="en-IT" sz="1100" dirty="0">
                <a:solidFill>
                  <a:srgbClr val="FCAF18"/>
                </a:solidFill>
              </a:rPr>
              <a:t>L</a:t>
            </a:r>
            <a:r>
              <a:rPr lang="en-IT" sz="1100" dirty="0">
                <a:solidFill>
                  <a:srgbClr val="2C3882"/>
                </a:solidFill>
              </a:rPr>
              <a:t>AB</a:t>
            </a:r>
          </a:p>
        </p:txBody>
      </p:sp>
    </p:spTree>
    <p:extLst>
      <p:ext uri="{BB962C8B-B14F-4D97-AF65-F5344CB8AC3E}">
        <p14:creationId xmlns:p14="http://schemas.microsoft.com/office/powerpoint/2010/main" val="39706060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0116374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580696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699345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128595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9538698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9921927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2755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482995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603248" y="2266950"/>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735740178"/>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082648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97043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8" rIns="91428" bIns="45718">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a:solidFill>
                  <a:schemeClr val="bg1"/>
                </a:solidFill>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92389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0"/>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B2132E"/>
                </a:solidFill>
                <a:effectLst/>
                <a:latin typeface="Roboto Slab" pitchFamily="2" charset="0"/>
              </a:rPr>
              <a:t>LLRF Topical Workshop 2024 – F. Villa –The LNF flagship project EuPRAXIA@SPARC_LAB</a:t>
            </a:r>
            <a:endParaRPr lang="en-GB" sz="100" dirty="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pPr/>
              <a:t>‹#›</a:t>
            </a:fld>
            <a:endParaRPr lang="en-GB" dirty="0"/>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1892" y="183550"/>
            <a:ext cx="679856" cy="449147"/>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4" name="TextBox 8">
            <a:extLst>
              <a:ext uri="{FF2B5EF4-FFF2-40B4-BE49-F238E27FC236}">
                <a16:creationId xmlns:a16="http://schemas.microsoft.com/office/drawing/2014/main" id="{966F157A-5269-5434-BD97-C0A8D5FD3666}"/>
              </a:ext>
            </a:extLst>
          </p:cNvPr>
          <p:cNvSpPr txBox="1"/>
          <p:nvPr userDrawn="1"/>
        </p:nvSpPr>
        <p:spPr>
          <a:xfrm>
            <a:off x="220133" y="550729"/>
            <a:ext cx="1943100" cy="261610"/>
          </a:xfrm>
          <a:prstGeom prst="rect">
            <a:avLst/>
          </a:prstGeom>
          <a:noFill/>
        </p:spPr>
        <p:txBody>
          <a:bodyPr wrap="square" rtlCol="0">
            <a:spAutoFit/>
          </a:bodyPr>
          <a:lstStyle/>
          <a:p>
            <a:r>
              <a:rPr lang="en-GB" sz="1100" dirty="0">
                <a:solidFill>
                  <a:srgbClr val="2C3882"/>
                </a:solidFill>
              </a:rPr>
              <a:t>a</a:t>
            </a:r>
            <a:r>
              <a:rPr lang="en-IT" sz="1100" dirty="0">
                <a:solidFill>
                  <a:srgbClr val="2C3882"/>
                </a:solidFill>
              </a:rPr>
              <a:t>t </a:t>
            </a:r>
            <a:r>
              <a:rPr lang="en-IT" sz="1100" dirty="0">
                <a:solidFill>
                  <a:srgbClr val="FCAF18"/>
                </a:solidFill>
              </a:rPr>
              <a:t>S</a:t>
            </a:r>
            <a:r>
              <a:rPr lang="en-IT" sz="1100" dirty="0">
                <a:solidFill>
                  <a:srgbClr val="2C3882"/>
                </a:solidFill>
              </a:rPr>
              <a:t>PARC_</a:t>
            </a:r>
            <a:r>
              <a:rPr lang="en-IT" sz="1100" dirty="0">
                <a:solidFill>
                  <a:srgbClr val="FCAF18"/>
                </a:solidFill>
              </a:rPr>
              <a:t>L</a:t>
            </a:r>
            <a:r>
              <a:rPr lang="en-IT" sz="1100" dirty="0">
                <a:solidFill>
                  <a:srgbClr val="2C3882"/>
                </a:solidFill>
              </a:rPr>
              <a:t>AB</a:t>
            </a:r>
          </a:p>
        </p:txBody>
      </p:sp>
    </p:spTree>
    <p:extLst>
      <p:ext uri="{BB962C8B-B14F-4D97-AF65-F5344CB8AC3E}">
        <p14:creationId xmlns:p14="http://schemas.microsoft.com/office/powerpoint/2010/main" val="10238406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4326026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358480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3297556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0304613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0274574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22686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603250" y="539750"/>
            <a:ext cx="10985500" cy="717475"/>
          </a:xfrm>
          <a:prstGeom prst="rect">
            <a:avLst/>
          </a:prstGeom>
        </p:spPr>
        <p:txBody>
          <a:bodyPr/>
          <a:lstStyle/>
          <a:p>
            <a:r>
              <a:t>Titolo</a:t>
            </a:r>
          </a:p>
        </p:txBody>
      </p:sp>
      <p:sp>
        <p:nvSpPr>
          <p:cNvPr id="80"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030304764"/>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830804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5246353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8613668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459714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8" rIns="91428" bIns="45718">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Tree>
    <p:extLst>
      <p:ext uri="{BB962C8B-B14F-4D97-AF65-F5344CB8AC3E}">
        <p14:creationId xmlns:p14="http://schemas.microsoft.com/office/powerpoint/2010/main" val="39211149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a:xfrm>
            <a:off x="294859" y="1043747"/>
            <a:ext cx="11560013" cy="51856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A8DA6CDB-215D-7C4F-97C3-F225A77A34D6}"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0365"/>
            <a:ext cx="7961747" cy="803122"/>
          </a:xfrm>
        </p:spPr>
        <p:txBody>
          <a:bodyPr>
            <a:normAutofit/>
          </a:bodyPr>
          <a:lstStyle>
            <a:lvl1pPr algn="ctr">
              <a:defRPr sz="3200" b="1">
                <a:solidFill>
                  <a:srgbClr val="334186"/>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24733192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hr-HR"/>
              <a:t>EuPRAXIA ESFRI Hearing, 15/04/2021 </a:t>
            </a:r>
            <a:endParaRPr lang="en-GB"/>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6300706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hr-HR"/>
              <a:t>EuPRAXIA ESFRI Hearing, 15/04/2021 </a:t>
            </a:r>
            <a:endParaRPr lang="en-GB"/>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0150379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644"/>
            <a:ext cx="103632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88318" indent="0" algn="ctr">
              <a:buNone/>
              <a:defRPr>
                <a:solidFill>
                  <a:schemeClr val="tx1">
                    <a:tint val="75000"/>
                  </a:schemeClr>
                </a:solidFill>
              </a:defRPr>
            </a:lvl2pPr>
            <a:lvl3pPr marL="776529" indent="0" algn="ctr">
              <a:buNone/>
              <a:defRPr>
                <a:solidFill>
                  <a:schemeClr val="tx1">
                    <a:tint val="75000"/>
                  </a:schemeClr>
                </a:solidFill>
              </a:defRPr>
            </a:lvl3pPr>
            <a:lvl4pPr marL="1164811" indent="0" algn="ctr">
              <a:buNone/>
              <a:defRPr>
                <a:solidFill>
                  <a:schemeClr val="tx1">
                    <a:tint val="75000"/>
                  </a:schemeClr>
                </a:solidFill>
              </a:defRPr>
            </a:lvl4pPr>
            <a:lvl5pPr marL="1553049" indent="0" algn="ctr">
              <a:buNone/>
              <a:defRPr>
                <a:solidFill>
                  <a:schemeClr val="tx1">
                    <a:tint val="75000"/>
                  </a:schemeClr>
                </a:solidFill>
              </a:defRPr>
            </a:lvl5pPr>
            <a:lvl6pPr marL="1941374" indent="0" algn="ctr">
              <a:buNone/>
              <a:defRPr>
                <a:solidFill>
                  <a:schemeClr val="tx1">
                    <a:tint val="75000"/>
                  </a:schemeClr>
                </a:solidFill>
              </a:defRPr>
            </a:lvl6pPr>
            <a:lvl7pPr marL="2329627" indent="0" algn="ctr">
              <a:buNone/>
              <a:defRPr>
                <a:solidFill>
                  <a:schemeClr val="tx1">
                    <a:tint val="75000"/>
                  </a:schemeClr>
                </a:solidFill>
              </a:defRPr>
            </a:lvl7pPr>
            <a:lvl8pPr marL="2717855" indent="0" algn="ctr">
              <a:buNone/>
              <a:defRPr>
                <a:solidFill>
                  <a:schemeClr val="tx1">
                    <a:tint val="75000"/>
                  </a:schemeClr>
                </a:solidFill>
              </a:defRPr>
            </a:lvl8pPr>
            <a:lvl9pPr marL="3106105"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6342897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630063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603250" y="539750"/>
            <a:ext cx="10985500" cy="717550"/>
          </a:xfrm>
          <a:prstGeom prst="rect">
            <a:avLst/>
          </a:prstGeom>
        </p:spPr>
        <p:txBody>
          <a:bodyPr/>
          <a:lstStyle/>
          <a:p>
            <a:r>
              <a:t>Titolo programma</a:t>
            </a:r>
          </a:p>
        </p:txBody>
      </p:sp>
      <p:sp>
        <p:nvSpPr>
          <p:cNvPr id="89"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programma</a:t>
            </a:r>
          </a:p>
          <a:p>
            <a:pPr lvl="1"/>
            <a:endParaRPr/>
          </a:p>
          <a:p>
            <a:pPr lvl="2"/>
            <a:endParaRPr/>
          </a:p>
          <a:p>
            <a:pPr lvl="3"/>
            <a:endParaRPr/>
          </a:p>
          <a:p>
            <a:pPr lvl="4"/>
            <a:endParaRPr/>
          </a:p>
        </p:txBody>
      </p:sp>
      <p:sp>
        <p:nvSpPr>
          <p:cNvPr id="90" name="Corpo livello uno…"/>
          <p:cNvSpPr txBox="1">
            <a:spLocks noGrp="1"/>
          </p:cNvSpPr>
          <p:nvPr>
            <p:ph type="body" idx="21" hasCustomPrompt="1"/>
          </p:nvPr>
        </p:nvSpPr>
        <p:spPr>
          <a:prstGeom prst="rect">
            <a:avLst/>
          </a:prstGeom>
        </p:spPr>
        <p:txBody>
          <a:bodyPr numCol="1" spcCol="38100"/>
          <a:lstStyle>
            <a:lvl1pPr marL="0" indent="0" defTabSz="412750">
              <a:lnSpc>
                <a:spcPct val="100000"/>
              </a:lnSpc>
              <a:spcBef>
                <a:spcPts val="900"/>
              </a:spcBef>
              <a:buSzTx/>
              <a:buNone/>
              <a:defRPr sz="2750" spc="-50"/>
            </a:lvl1pPr>
          </a:lstStyle>
          <a:p>
            <a:r>
              <a:t>Argomenti del programma</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113129165"/>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9951"/>
            <a:ext cx="10363200" cy="1362075"/>
          </a:xfrm>
        </p:spPr>
        <p:txBody>
          <a:bodyPr anchor="t"/>
          <a:lstStyle>
            <a:lvl1pPr algn="l">
              <a:defRPr sz="3400" b="1" cap="all"/>
            </a:lvl1pPr>
          </a:lstStyle>
          <a:p>
            <a:r>
              <a:rPr lang="en-US"/>
              <a:t>Click to edit Master title style</a:t>
            </a:r>
            <a:endParaRPr lang="it-IT"/>
          </a:p>
        </p:txBody>
      </p:sp>
      <p:sp>
        <p:nvSpPr>
          <p:cNvPr id="3" name="Text Placeholder 2"/>
          <p:cNvSpPr>
            <a:spLocks noGrp="1"/>
          </p:cNvSpPr>
          <p:nvPr>
            <p:ph type="body" idx="1"/>
          </p:nvPr>
        </p:nvSpPr>
        <p:spPr>
          <a:xfrm>
            <a:off x="963084" y="2906741"/>
            <a:ext cx="10363200" cy="1500187"/>
          </a:xfrm>
        </p:spPr>
        <p:txBody>
          <a:bodyPr anchor="b"/>
          <a:lstStyle>
            <a:lvl1pPr marL="0" indent="0">
              <a:buNone/>
              <a:defRPr sz="1700">
                <a:solidFill>
                  <a:schemeClr val="tx1">
                    <a:tint val="75000"/>
                  </a:schemeClr>
                </a:solidFill>
              </a:defRPr>
            </a:lvl1pPr>
            <a:lvl2pPr marL="388318" indent="0">
              <a:buNone/>
              <a:defRPr sz="1500">
                <a:solidFill>
                  <a:schemeClr val="tx1">
                    <a:tint val="75000"/>
                  </a:schemeClr>
                </a:solidFill>
              </a:defRPr>
            </a:lvl2pPr>
            <a:lvl3pPr marL="776529" indent="0">
              <a:buNone/>
              <a:defRPr sz="1400">
                <a:solidFill>
                  <a:schemeClr val="tx1">
                    <a:tint val="75000"/>
                  </a:schemeClr>
                </a:solidFill>
              </a:defRPr>
            </a:lvl3pPr>
            <a:lvl4pPr marL="1164811" indent="0">
              <a:buNone/>
              <a:defRPr sz="1200">
                <a:solidFill>
                  <a:schemeClr val="tx1">
                    <a:tint val="75000"/>
                  </a:schemeClr>
                </a:solidFill>
              </a:defRPr>
            </a:lvl4pPr>
            <a:lvl5pPr marL="1553049" indent="0">
              <a:buNone/>
              <a:defRPr sz="1200">
                <a:solidFill>
                  <a:schemeClr val="tx1">
                    <a:tint val="75000"/>
                  </a:schemeClr>
                </a:solidFill>
              </a:defRPr>
            </a:lvl5pPr>
            <a:lvl6pPr marL="1941374" indent="0">
              <a:buNone/>
              <a:defRPr sz="1200">
                <a:solidFill>
                  <a:schemeClr val="tx1">
                    <a:tint val="75000"/>
                  </a:schemeClr>
                </a:solidFill>
              </a:defRPr>
            </a:lvl6pPr>
            <a:lvl7pPr marL="2329627" indent="0">
              <a:buNone/>
              <a:defRPr sz="1200">
                <a:solidFill>
                  <a:schemeClr val="tx1">
                    <a:tint val="75000"/>
                  </a:schemeClr>
                </a:solidFill>
              </a:defRPr>
            </a:lvl7pPr>
            <a:lvl8pPr marL="2717855" indent="0">
              <a:buNone/>
              <a:defRPr sz="1200">
                <a:solidFill>
                  <a:schemeClr val="tx1">
                    <a:tint val="75000"/>
                  </a:schemeClr>
                </a:solidFill>
              </a:defRPr>
            </a:lvl8pPr>
            <a:lvl9pPr marL="310610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8434616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09601" y="1600236"/>
            <a:ext cx="5384800" cy="4525963"/>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97600" y="1600236"/>
            <a:ext cx="5384800" cy="4525963"/>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41869507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000" b="1"/>
            </a:lvl1pPr>
            <a:lvl2pPr marL="388318" indent="0">
              <a:buNone/>
              <a:defRPr sz="1700" b="1"/>
            </a:lvl2pPr>
            <a:lvl3pPr marL="776529" indent="0">
              <a:buNone/>
              <a:defRPr sz="1500" b="1"/>
            </a:lvl3pPr>
            <a:lvl4pPr marL="1164811" indent="0">
              <a:buNone/>
              <a:defRPr sz="1400" b="1"/>
            </a:lvl4pPr>
            <a:lvl5pPr marL="1553049" indent="0">
              <a:buNone/>
              <a:defRPr sz="1400" b="1"/>
            </a:lvl5pPr>
            <a:lvl6pPr marL="1941374" indent="0">
              <a:buNone/>
              <a:defRPr sz="1400" b="1"/>
            </a:lvl6pPr>
            <a:lvl7pPr marL="2329627" indent="0">
              <a:buNone/>
              <a:defRPr sz="1400" b="1"/>
            </a:lvl7pPr>
            <a:lvl8pPr marL="2717855" indent="0">
              <a:buNone/>
              <a:defRPr sz="1400" b="1"/>
            </a:lvl8pPr>
            <a:lvl9pPr marL="310610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93502" y="1535115"/>
            <a:ext cx="5389033" cy="639763"/>
          </a:xfrm>
        </p:spPr>
        <p:txBody>
          <a:bodyPr anchor="b"/>
          <a:lstStyle>
            <a:lvl1pPr marL="0" indent="0">
              <a:buNone/>
              <a:defRPr sz="2000" b="1"/>
            </a:lvl1pPr>
            <a:lvl2pPr marL="388318" indent="0">
              <a:buNone/>
              <a:defRPr sz="1700" b="1"/>
            </a:lvl2pPr>
            <a:lvl3pPr marL="776529" indent="0">
              <a:buNone/>
              <a:defRPr sz="1500" b="1"/>
            </a:lvl3pPr>
            <a:lvl4pPr marL="1164811" indent="0">
              <a:buNone/>
              <a:defRPr sz="1400" b="1"/>
            </a:lvl4pPr>
            <a:lvl5pPr marL="1553049" indent="0">
              <a:buNone/>
              <a:defRPr sz="1400" b="1"/>
            </a:lvl5pPr>
            <a:lvl6pPr marL="1941374" indent="0">
              <a:buNone/>
              <a:defRPr sz="1400" b="1"/>
            </a:lvl6pPr>
            <a:lvl7pPr marL="2329627" indent="0">
              <a:buNone/>
              <a:defRPr sz="1400" b="1"/>
            </a:lvl7pPr>
            <a:lvl8pPr marL="2717855" indent="0">
              <a:buNone/>
              <a:defRPr sz="1400" b="1"/>
            </a:lvl8pPr>
            <a:lvl9pPr marL="310610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502" y="2174875"/>
            <a:ext cx="5389033" cy="3951288"/>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5617062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3610477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9151228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1"/>
            <a:ext cx="4011084" cy="1162051"/>
          </a:xfrm>
        </p:spPr>
        <p:txBody>
          <a:bodyPr anchor="b"/>
          <a:lstStyle>
            <a:lvl1pPr algn="l">
              <a:defRPr sz="1700" b="1"/>
            </a:lvl1pPr>
          </a:lstStyle>
          <a:p>
            <a:r>
              <a:rPr lang="en-US"/>
              <a:t>Click to edit Master title style</a:t>
            </a:r>
            <a:endParaRPr lang="it-IT"/>
          </a:p>
        </p:txBody>
      </p:sp>
      <p:sp>
        <p:nvSpPr>
          <p:cNvPr id="3" name="Content Placeholder 2"/>
          <p:cNvSpPr>
            <a:spLocks noGrp="1"/>
          </p:cNvSpPr>
          <p:nvPr>
            <p:ph idx="1"/>
          </p:nvPr>
        </p:nvSpPr>
        <p:spPr>
          <a:xfrm>
            <a:off x="4766737" y="276292"/>
            <a:ext cx="6815667" cy="5853113"/>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200"/>
            </a:lvl1pPr>
            <a:lvl2pPr marL="388318" indent="0">
              <a:buNone/>
              <a:defRPr sz="1000"/>
            </a:lvl2pPr>
            <a:lvl3pPr marL="776529" indent="0">
              <a:buNone/>
              <a:defRPr sz="900"/>
            </a:lvl3pPr>
            <a:lvl4pPr marL="1164811" indent="0">
              <a:buNone/>
              <a:defRPr sz="800"/>
            </a:lvl4pPr>
            <a:lvl5pPr marL="1553049" indent="0">
              <a:buNone/>
              <a:defRPr sz="800"/>
            </a:lvl5pPr>
            <a:lvl6pPr marL="1941374" indent="0">
              <a:buNone/>
              <a:defRPr sz="800"/>
            </a:lvl6pPr>
            <a:lvl7pPr marL="2329627" indent="0">
              <a:buNone/>
              <a:defRPr sz="800"/>
            </a:lvl7pPr>
            <a:lvl8pPr marL="2717855" indent="0">
              <a:buNone/>
              <a:defRPr sz="800"/>
            </a:lvl8pPr>
            <a:lvl9pPr marL="310610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6717768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1700" b="1"/>
            </a:lvl1pPr>
          </a:lstStyle>
          <a:p>
            <a:r>
              <a:rPr lang="en-US"/>
              <a:t>Click to edit Master title style</a:t>
            </a:r>
            <a:endParaRPr lang="it-IT"/>
          </a:p>
        </p:txBody>
      </p:sp>
      <p:sp>
        <p:nvSpPr>
          <p:cNvPr id="3" name="Picture Placeholder 2"/>
          <p:cNvSpPr>
            <a:spLocks noGrp="1"/>
          </p:cNvSpPr>
          <p:nvPr>
            <p:ph type="pic" idx="1"/>
          </p:nvPr>
        </p:nvSpPr>
        <p:spPr>
          <a:xfrm>
            <a:off x="2389717" y="612775"/>
            <a:ext cx="7315200" cy="4114800"/>
          </a:xfrm>
        </p:spPr>
        <p:txBody>
          <a:bodyPr/>
          <a:lstStyle>
            <a:lvl1pPr marL="0" indent="0">
              <a:buNone/>
              <a:defRPr sz="2700"/>
            </a:lvl1pPr>
            <a:lvl2pPr marL="388318" indent="0">
              <a:buNone/>
              <a:defRPr sz="2400"/>
            </a:lvl2pPr>
            <a:lvl3pPr marL="776529" indent="0">
              <a:buNone/>
              <a:defRPr sz="2000"/>
            </a:lvl3pPr>
            <a:lvl4pPr marL="1164811" indent="0">
              <a:buNone/>
              <a:defRPr sz="1700"/>
            </a:lvl4pPr>
            <a:lvl5pPr marL="1553049" indent="0">
              <a:buNone/>
              <a:defRPr sz="1700"/>
            </a:lvl5pPr>
            <a:lvl6pPr marL="1941374" indent="0">
              <a:buNone/>
              <a:defRPr sz="1700"/>
            </a:lvl6pPr>
            <a:lvl7pPr marL="2329627" indent="0">
              <a:buNone/>
              <a:defRPr sz="1700"/>
            </a:lvl7pPr>
            <a:lvl8pPr marL="2717855" indent="0">
              <a:buNone/>
              <a:defRPr sz="1700"/>
            </a:lvl8pPr>
            <a:lvl9pPr marL="3106105" indent="0">
              <a:buNone/>
              <a:defRPr sz="1700"/>
            </a:lvl9pPr>
          </a:lstStyle>
          <a:p>
            <a:endParaRPr lang="it-IT"/>
          </a:p>
        </p:txBody>
      </p:sp>
      <p:sp>
        <p:nvSpPr>
          <p:cNvPr id="4" name="Text Placeholder 3"/>
          <p:cNvSpPr>
            <a:spLocks noGrp="1"/>
          </p:cNvSpPr>
          <p:nvPr>
            <p:ph type="body" sz="half" idx="2"/>
          </p:nvPr>
        </p:nvSpPr>
        <p:spPr>
          <a:xfrm>
            <a:off x="2389717" y="5367529"/>
            <a:ext cx="7315200" cy="804863"/>
          </a:xfrm>
        </p:spPr>
        <p:txBody>
          <a:bodyPr/>
          <a:lstStyle>
            <a:lvl1pPr marL="0" indent="0">
              <a:buNone/>
              <a:defRPr sz="1200"/>
            </a:lvl1pPr>
            <a:lvl2pPr marL="388318" indent="0">
              <a:buNone/>
              <a:defRPr sz="1000"/>
            </a:lvl2pPr>
            <a:lvl3pPr marL="776529" indent="0">
              <a:buNone/>
              <a:defRPr sz="900"/>
            </a:lvl3pPr>
            <a:lvl4pPr marL="1164811" indent="0">
              <a:buNone/>
              <a:defRPr sz="800"/>
            </a:lvl4pPr>
            <a:lvl5pPr marL="1553049" indent="0">
              <a:buNone/>
              <a:defRPr sz="800"/>
            </a:lvl5pPr>
            <a:lvl6pPr marL="1941374" indent="0">
              <a:buNone/>
              <a:defRPr sz="800"/>
            </a:lvl6pPr>
            <a:lvl7pPr marL="2329627" indent="0">
              <a:buNone/>
              <a:defRPr sz="800"/>
            </a:lvl7pPr>
            <a:lvl8pPr marL="2717855" indent="0">
              <a:buNone/>
              <a:defRPr sz="800"/>
            </a:lvl8pPr>
            <a:lvl9pPr marL="310610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41633161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0327397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690"/>
            <a:ext cx="27432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09600" y="27769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6752581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dirty="0"/>
              <a:t>M. Ferrario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r>
              <a:rPr lang="it-IT" dirty="0"/>
              <a:t>1</a:t>
            </a:r>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spTree>
    <p:extLst>
      <p:ext uri="{BB962C8B-B14F-4D97-AF65-F5344CB8AC3E}">
        <p14:creationId xmlns:p14="http://schemas.microsoft.com/office/powerpoint/2010/main" val="2596314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603250" y="2460422"/>
            <a:ext cx="10985500" cy="1937157"/>
          </a:xfrm>
          <a:prstGeom prst="rect">
            <a:avLst/>
          </a:prstGeom>
        </p:spPr>
        <p:txBody>
          <a:bodyPr numCol="1" spcCol="38100"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6040329"/>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Tree>
    <p:extLst>
      <p:ext uri="{BB962C8B-B14F-4D97-AF65-F5344CB8AC3E}">
        <p14:creationId xmlns:p14="http://schemas.microsoft.com/office/powerpoint/2010/main" val="25979825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A34C89DB-F94E-416B-B427-5896895C74C7}"/>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28801468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8239023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a16="http://schemas.microsoft.com/office/drawing/2014/main" id="{69B21D3C-ED42-40F8-9DE1-D9D7ADC643C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25259713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6" name="Picture Placeholder 11">
            <a:extLst>
              <a:ext uri="{FF2B5EF4-FFF2-40B4-BE49-F238E27FC236}">
                <a16:creationId xmlns:a16="http://schemas.microsoft.com/office/drawing/2014/main" id="{D2282136-A6F6-4DE9-B674-70AB2DBAADA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5393783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8503492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a16="http://schemas.microsoft.com/office/drawing/2014/main" id="{F76D1A69-D327-43C4-90DC-9A69E27F3DAE}"/>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28814655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10" name="Picture Placeholder 11">
            <a:extLst>
              <a:ext uri="{FF2B5EF4-FFF2-40B4-BE49-F238E27FC236}">
                <a16:creationId xmlns:a16="http://schemas.microsoft.com/office/drawing/2014/main" id="{DC7008B9-D8E1-48AB-8B5F-71A812399F4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130930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7" name="Picture Placeholder 11">
            <a:extLst>
              <a:ext uri="{FF2B5EF4-FFF2-40B4-BE49-F238E27FC236}">
                <a16:creationId xmlns:a16="http://schemas.microsoft.com/office/drawing/2014/main" id="{B0E018EA-3E2C-4221-8F2D-FEADDDF2C9FC}"/>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864911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7" name="Picture Placeholder 11">
            <a:extLst>
              <a:ext uri="{FF2B5EF4-FFF2-40B4-BE49-F238E27FC236}">
                <a16:creationId xmlns:a16="http://schemas.microsoft.com/office/drawing/2014/main" id="{335E7CDD-E29C-417A-9EB6-CD2357295E23}"/>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479901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603250" y="537963"/>
            <a:ext cx="10985500" cy="3620793"/>
          </a:xfrm>
          <a:prstGeom prst="rect">
            <a:avLst/>
          </a:prstGeom>
        </p:spPr>
        <p:txBody>
          <a:bodyPr numCol="1" spcCol="38100" anchor="b"/>
          <a:lstStyle>
            <a:lvl1pPr marL="0" indent="0" algn="ctr">
              <a:lnSpc>
                <a:spcPct val="80000"/>
              </a:lnSpc>
              <a:spcBef>
                <a:spcPts val="0"/>
              </a:spcBef>
              <a:buSzTx/>
              <a:buNone/>
              <a:defRPr sz="12500" b="1" spc="-125"/>
            </a:lvl1pPr>
            <a:lvl2pPr marL="0" indent="0" algn="ctr">
              <a:lnSpc>
                <a:spcPct val="80000"/>
              </a:lnSpc>
              <a:spcBef>
                <a:spcPts val="0"/>
              </a:spcBef>
              <a:buSzTx/>
              <a:buNone/>
              <a:defRPr sz="12500" b="1" spc="-125"/>
            </a:lvl2pPr>
            <a:lvl3pPr marL="0" indent="0" algn="ctr">
              <a:lnSpc>
                <a:spcPct val="80000"/>
              </a:lnSpc>
              <a:spcBef>
                <a:spcPts val="0"/>
              </a:spcBef>
              <a:buSzTx/>
              <a:buNone/>
              <a:defRPr sz="12500" b="1" spc="-125"/>
            </a:lvl3pPr>
            <a:lvl4pPr marL="0" indent="0" algn="ctr">
              <a:lnSpc>
                <a:spcPct val="80000"/>
              </a:lnSpc>
              <a:spcBef>
                <a:spcPts val="0"/>
              </a:spcBef>
              <a:buSzTx/>
              <a:buNone/>
              <a:defRPr sz="12500" b="1" spc="-125"/>
            </a:lvl4pPr>
            <a:lvl5pPr marL="0" indent="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603250" y="4131090"/>
            <a:ext cx="10985500" cy="467390"/>
          </a:xfrm>
          <a:prstGeom prst="rect">
            <a:avLst/>
          </a:prstGeom>
        </p:spPr>
        <p:txBody>
          <a:bodyPr lIns="45718" tIns="45718" rIns="45718" bIns="45718" numCol="1" spcCol="38100"/>
          <a:lstStyle>
            <a:lvl1pPr marL="0" indent="0" algn="ctr" defTabSz="412750">
              <a:lnSpc>
                <a:spcPct val="100000"/>
              </a:lnSpc>
              <a:spcBef>
                <a:spcPts val="0"/>
              </a:spcBef>
              <a:buSzTx/>
              <a:buNone/>
              <a:defRPr sz="275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381421019"/>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dirty="0"/>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pic>
        <p:nvPicPr>
          <p:cNvPr id="7" name="Immagine 6">
            <a:extLst>
              <a:ext uri="{FF2B5EF4-FFF2-40B4-BE49-F238E27FC236}">
                <a16:creationId xmlns:a16="http://schemas.microsoft.com/office/drawing/2014/main" id="{AEB000E7-4207-12B4-F83E-BB9A78780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8006547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pic>
        <p:nvPicPr>
          <p:cNvPr id="9" name="Immagine 8">
            <a:extLst>
              <a:ext uri="{FF2B5EF4-FFF2-40B4-BE49-F238E27FC236}">
                <a16:creationId xmlns:a16="http://schemas.microsoft.com/office/drawing/2014/main" id="{B70D01B9-98A4-9D3B-A128-6BDDA26E4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10843499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41428927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5342644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0770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5270404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8821665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6840356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13309432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2300653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Corpo livello uno…"/>
          <p:cNvSpPr txBox="1">
            <a:spLocks noGrp="1"/>
          </p:cNvSpPr>
          <p:nvPr>
            <p:ph type="body" sz="quarter" idx="1" hasCustomPrompt="1"/>
          </p:nvPr>
        </p:nvSpPr>
        <p:spPr>
          <a:xfrm>
            <a:off x="1215012" y="5337727"/>
            <a:ext cx="10100027"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Attribuzione</a:t>
            </a:r>
          </a:p>
          <a:p>
            <a:pPr lvl="1"/>
            <a:endParaRPr/>
          </a:p>
          <a:p>
            <a:pPr lvl="2"/>
            <a:endParaRPr/>
          </a:p>
          <a:p>
            <a:pPr lvl="3"/>
            <a:endParaRPr/>
          </a:p>
          <a:p>
            <a:pPr lvl="4"/>
            <a:endParaRPr/>
          </a:p>
        </p:txBody>
      </p:sp>
      <p:sp>
        <p:nvSpPr>
          <p:cNvPr id="116" name="Corpo livello uno…"/>
          <p:cNvSpPr txBox="1">
            <a:spLocks noGrp="1"/>
          </p:cNvSpPr>
          <p:nvPr>
            <p:ph type="body" sz="half" idx="21" hasCustomPrompt="1"/>
          </p:nvPr>
        </p:nvSpPr>
        <p:spPr>
          <a:xfrm>
            <a:off x="876962" y="2469930"/>
            <a:ext cx="10438077" cy="1918141"/>
          </a:xfrm>
          <a:prstGeom prst="rect">
            <a:avLst/>
          </a:prstGeom>
        </p:spPr>
        <p:txBody>
          <a:bodyPr numCol="1" spcCol="38100"/>
          <a:lstStyle>
            <a:lvl1pPr marL="234950" indent="-150438">
              <a:spcBef>
                <a:spcPts val="0"/>
              </a:spcBef>
              <a:buSzTx/>
              <a:buNone/>
              <a:defRPr sz="4250" spc="-100">
                <a:latin typeface="Helvetica Neue Medium"/>
                <a:ea typeface="Helvetica Neue Medium"/>
                <a:cs typeface="Helvetica Neue Medium"/>
                <a:sym typeface="Helvetica Neue Medium"/>
              </a:defRPr>
            </a:lvl1pPr>
          </a:lstStyle>
          <a:p>
            <a:r>
              <a:t>“Citazione degna di nota”</a:t>
            </a: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959947833"/>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4538716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18/02/25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a:t>
            </a:fld>
            <a:endParaRPr lang="it-IT"/>
          </a:p>
        </p:txBody>
      </p:sp>
    </p:spTree>
    <p:extLst>
      <p:ext uri="{BB962C8B-B14F-4D97-AF65-F5344CB8AC3E}">
        <p14:creationId xmlns:p14="http://schemas.microsoft.com/office/powerpoint/2010/main" val="9029100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5"/>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7" y="6371740"/>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376587" y="6349997"/>
            <a:ext cx="768085" cy="369332"/>
          </a:xfrm>
          <a:prstGeom prst="rect">
            <a:avLst/>
          </a:prstGeom>
          <a:noFill/>
        </p:spPr>
        <p:txBody>
          <a:bodyPr wrap="square" rtlCol="0">
            <a:spAutoFit/>
          </a:bodyPr>
          <a:lstStyle/>
          <a:p>
            <a:fld id="{35C3533D-D346-4746-A382-458F3767D6EF}" type="slidenum">
              <a:rPr lang="it-IT" sz="1800" smtClean="0">
                <a:solidFill>
                  <a:schemeClr val="bg1">
                    <a:lumMod val="50000"/>
                  </a:schemeClr>
                </a:solidFill>
              </a:rPr>
              <a:t>‹#›</a:t>
            </a:fld>
            <a:endParaRPr lang="it-IT" sz="1800" dirty="0">
              <a:solidFill>
                <a:schemeClr val="bg1">
                  <a:lumMod val="50000"/>
                </a:schemeClr>
              </a:solidFill>
            </a:endParaRPr>
          </a:p>
        </p:txBody>
      </p:sp>
      <p:sp>
        <p:nvSpPr>
          <p:cNvPr id="13" name="Rettangolo 12"/>
          <p:cNvSpPr/>
          <p:nvPr userDrawn="1"/>
        </p:nvSpPr>
        <p:spPr>
          <a:xfrm>
            <a:off x="104375" y="6365386"/>
            <a:ext cx="1344149" cy="338554"/>
          </a:xfrm>
          <a:prstGeom prst="rect">
            <a:avLst/>
          </a:prstGeom>
        </p:spPr>
        <p:txBody>
          <a:bodyPr wrap="square">
            <a:spAutoFit/>
          </a:bodyPr>
          <a:lstStyle/>
          <a:p>
            <a:pPr algn="ctr"/>
            <a:r>
              <a:rPr lang="en-US" sz="1600" dirty="0">
                <a:solidFill>
                  <a:schemeClr val="tx1">
                    <a:lumMod val="50000"/>
                    <a:lumOff val="50000"/>
                  </a:schemeClr>
                </a:solidFill>
              </a:rPr>
              <a:t>A. Cianchi</a:t>
            </a:r>
          </a:p>
        </p:txBody>
      </p:sp>
      <p:pic>
        <p:nvPicPr>
          <p:cNvPr id="3" name="Immagine 2">
            <a:extLst>
              <a:ext uri="{FF2B5EF4-FFF2-40B4-BE49-F238E27FC236}">
                <a16:creationId xmlns:a16="http://schemas.microsoft.com/office/drawing/2014/main" id="{59135677-35EC-CA53-8C9E-39ADE7AAD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392" y="250694"/>
            <a:ext cx="1822265" cy="552659"/>
          </a:xfrm>
          <a:prstGeom prst="rect">
            <a:avLst/>
          </a:prstGeom>
        </p:spPr>
      </p:pic>
    </p:spTree>
    <p:extLst>
      <p:ext uri="{BB962C8B-B14F-4D97-AF65-F5344CB8AC3E}">
        <p14:creationId xmlns:p14="http://schemas.microsoft.com/office/powerpoint/2010/main" val="1772419587"/>
      </p:ext>
    </p:extLst>
  </p:cSld>
  <p:clrMapOvr>
    <a:masterClrMapping/>
  </p:clrMapOvr>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1713092" y="3642000"/>
            <a:ext cx="1152130" cy="3990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dirty="0">
                <a:solidFill>
                  <a:schemeClr val="bg1"/>
                </a:solidFill>
              </a:rPr>
              <a:t>This project has received funding from the European Union´s Horizon Europe research and innovation programme under grant agreement </a:t>
            </a:r>
          </a:p>
          <a:p>
            <a:r>
              <a:rPr lang="en-GB" sz="800" dirty="0">
                <a:solidFill>
                  <a:schemeClr val="bg1"/>
                </a:solidFill>
              </a:rPr>
              <a:t>No. 101079773</a:t>
            </a:r>
          </a:p>
        </p:txBody>
      </p:sp>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702619" y="5201842"/>
            <a:ext cx="539714" cy="360000"/>
          </a:xfrm>
          <a:prstGeom prst="rect">
            <a:avLst/>
          </a:prstGeom>
          <a:ln w="3175">
            <a:solidFill>
              <a:schemeClr val="bg1">
                <a:lumMod val="85000"/>
              </a:schemeClr>
            </a:solidFill>
          </a:ln>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42100" y="5204384"/>
            <a:ext cx="539895" cy="360000"/>
          </a:xfrm>
          <a:prstGeom prst="rect">
            <a:avLst/>
          </a:prstGeom>
          <a:ln w="3175">
            <a:solidFill>
              <a:schemeClr val="bg1">
                <a:lumMod val="85000"/>
              </a:schemeClr>
            </a:solidFill>
          </a:ln>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92764" y="5201842"/>
            <a:ext cx="539714" cy="360000"/>
          </a:xfrm>
          <a:prstGeom prst="rect">
            <a:avLst/>
          </a:prstGeom>
          <a:ln w="3175">
            <a:solidFill>
              <a:schemeClr val="bg1">
                <a:lumMod val="85000"/>
              </a:schemeClr>
            </a:solidFill>
          </a:ln>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1962" y="5204384"/>
            <a:ext cx="539895" cy="360000"/>
          </a:xfrm>
          <a:prstGeom prst="rect">
            <a:avLst/>
          </a:prstGeom>
          <a:ln w="3175">
            <a:solidFill>
              <a:schemeClr val="bg1">
                <a:lumMod val="85000"/>
              </a:schemeClr>
            </a:solidFill>
          </a:ln>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961910" y="5204384"/>
            <a:ext cx="539895" cy="360000"/>
          </a:xfrm>
          <a:prstGeom prst="rect">
            <a:avLst/>
          </a:prstGeom>
          <a:ln w="3175">
            <a:solidFill>
              <a:schemeClr val="bg1">
                <a:lumMod val="85000"/>
              </a:schemeClr>
            </a:solidFill>
          </a:ln>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331434" y="5201842"/>
            <a:ext cx="539895" cy="360000"/>
          </a:xfrm>
          <a:prstGeom prst="rect">
            <a:avLst/>
          </a:prstGeom>
          <a:ln w="3175">
            <a:solidFill>
              <a:schemeClr val="bg1">
                <a:lumMod val="85000"/>
              </a:schemeClr>
            </a:solidFill>
          </a:ln>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2100" y="5703104"/>
            <a:ext cx="539895" cy="360000"/>
          </a:xfrm>
          <a:prstGeom prst="rect">
            <a:avLst/>
          </a:prstGeom>
          <a:ln w="3175">
            <a:solidFill>
              <a:schemeClr val="bg1">
                <a:lumMod val="85000"/>
              </a:schemeClr>
            </a:solidFill>
          </a:ln>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72269" y="5703104"/>
            <a:ext cx="539895" cy="360000"/>
          </a:xfrm>
          <a:prstGeom prst="rect">
            <a:avLst/>
          </a:prstGeom>
          <a:ln w="3175">
            <a:solidFill>
              <a:schemeClr val="bg1">
                <a:lumMod val="85000"/>
              </a:schemeClr>
            </a:solidFill>
          </a:ln>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2332607" y="5703104"/>
            <a:ext cx="539895" cy="360000"/>
          </a:xfrm>
          <a:prstGeom prst="rect">
            <a:avLst/>
          </a:prstGeom>
          <a:ln w="3175">
            <a:solidFill>
              <a:schemeClr val="bg1">
                <a:lumMod val="85000"/>
              </a:schemeClr>
            </a:solidFill>
          </a:ln>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2962776" y="5703104"/>
            <a:ext cx="539714" cy="360000"/>
          </a:xfrm>
          <a:prstGeom prst="rect">
            <a:avLst/>
          </a:prstGeom>
          <a:ln w="3175">
            <a:solidFill>
              <a:schemeClr val="bg1">
                <a:lumMod val="85000"/>
              </a:schemeClr>
            </a:solidFill>
          </a:ln>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02438" y="5703104"/>
            <a:ext cx="539895" cy="360000"/>
          </a:xfrm>
          <a:prstGeom prst="rect">
            <a:avLst/>
          </a:prstGeom>
          <a:ln w="3175">
            <a:solidFill>
              <a:schemeClr val="bg1">
                <a:lumMod val="85000"/>
              </a:schemeClr>
            </a:solidFill>
          </a:ln>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592764" y="5703104"/>
            <a:ext cx="539714" cy="360000"/>
          </a:xfrm>
          <a:prstGeom prst="rect">
            <a:avLst/>
          </a:prstGeom>
          <a:ln w="3175">
            <a:solidFill>
              <a:schemeClr val="bg1">
                <a:lumMod val="85000"/>
              </a:schemeClr>
            </a:solidFill>
          </a:ln>
        </p:spPr>
      </p:pic>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2100" y="6339528"/>
            <a:ext cx="543816" cy="360000"/>
          </a:xfrm>
          <a:prstGeom prst="rect">
            <a:avLst/>
          </a:prstGeom>
        </p:spPr>
      </p:pic>
      <p:pic>
        <p:nvPicPr>
          <p:cNvPr id="5" name="Picture 4" descr="A black background with white text and yellow stars&#10;&#10;Description automatically generated">
            <a:extLst>
              <a:ext uri="{FF2B5EF4-FFF2-40B4-BE49-F238E27FC236}">
                <a16:creationId xmlns:a16="http://schemas.microsoft.com/office/drawing/2014/main" id="{9E2716B7-B9F2-45DB-9777-073DE14175D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9109912" y="114716"/>
            <a:ext cx="2242632" cy="1415562"/>
          </a:xfrm>
          <a:prstGeom prst="rect">
            <a:avLst/>
          </a:prstGeom>
        </p:spPr>
      </p:pic>
    </p:spTree>
    <p:extLst>
      <p:ext uri="{BB962C8B-B14F-4D97-AF65-F5344CB8AC3E}">
        <p14:creationId xmlns:p14="http://schemas.microsoft.com/office/powerpoint/2010/main" val="22236424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US"/>
              <a:t>A. Giribono </a:t>
            </a:r>
            <a:endParaRPr lang="en-GB" dirty="0"/>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32734643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2C398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US"/>
              <a:t>A. Giribono </a:t>
            </a:r>
            <a:endParaRPr lang="en-GB"/>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20015708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US"/>
              <a:t>A. Giribono </a:t>
            </a:r>
            <a:endParaRPr lang="en-GB"/>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5048911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US"/>
              <a:t>A. Giribono </a:t>
            </a:r>
            <a:endParaRPr lang="en-GB"/>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818053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US"/>
              <a:t>A. Giribono </a:t>
            </a:r>
            <a:endParaRPr lang="en-GB"/>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5156226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US"/>
              <a:t>A. Giribono </a:t>
            </a:r>
            <a:endParaRPr lang="en-GB"/>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7344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7880350" y="508000"/>
            <a:ext cx="3719550" cy="2974839"/>
          </a:xfrm>
          <a:prstGeom prst="rect">
            <a:avLst/>
          </a:prstGeom>
        </p:spPr>
        <p:txBody>
          <a:bodyPr lIns="91439" tIns="45719" rIns="91439" bIns="45719" numCol="1" spcCol="38100">
            <a:noAutofit/>
          </a:bodyPr>
          <a:lstStyle/>
          <a:p>
            <a:endParaRPr/>
          </a:p>
        </p:txBody>
      </p:sp>
      <p:sp>
        <p:nvSpPr>
          <p:cNvPr id="125" name="Ciotola con frittelle al salmone, insalata e hummus "/>
          <p:cNvSpPr>
            <a:spLocks noGrp="1"/>
          </p:cNvSpPr>
          <p:nvPr>
            <p:ph type="pic" sz="half" idx="22"/>
          </p:nvPr>
        </p:nvSpPr>
        <p:spPr>
          <a:xfrm>
            <a:off x="6750050" y="1989138"/>
            <a:ext cx="5219700" cy="6075091"/>
          </a:xfrm>
          <a:prstGeom prst="rect">
            <a:avLst/>
          </a:prstGeom>
        </p:spPr>
        <p:txBody>
          <a:bodyPr lIns="91439" tIns="45719" rIns="91439" bIns="45719" numCol="1" spcCol="38100">
            <a:noAutofit/>
          </a:bodyPr>
          <a:lstStyle/>
          <a:p>
            <a:endParaRPr/>
          </a:p>
        </p:txBody>
      </p:sp>
      <p:sp>
        <p:nvSpPr>
          <p:cNvPr id="126" name="Pappardelle con burro al prezzemolo, nocciole tostate e scaglie di parmigiano"/>
          <p:cNvSpPr>
            <a:spLocks noGrp="1"/>
          </p:cNvSpPr>
          <p:nvPr>
            <p:ph type="pic" idx="23"/>
          </p:nvPr>
        </p:nvSpPr>
        <p:spPr>
          <a:xfrm>
            <a:off x="-69850" y="247650"/>
            <a:ext cx="8305800" cy="6229350"/>
          </a:xfrm>
          <a:prstGeom prst="rect">
            <a:avLst/>
          </a:prstGeom>
        </p:spPr>
        <p:txBody>
          <a:bodyPr lIns="91439" tIns="45719" rIns="91439" bIns="45719" numCol="1" spcCol="38100">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5608724"/>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US"/>
              <a:t>A. Giribono </a:t>
            </a:r>
            <a:endParaRPr lang="en-GB"/>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220558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US"/>
              <a:t>A. Giribono </a:t>
            </a:r>
            <a:endParaRPr lang="en-GB"/>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6477832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US"/>
              <a:t>A. Giribono </a:t>
            </a:r>
            <a:endParaRPr lang="en-GB"/>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06311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US"/>
              <a:t>A. Giribono </a:t>
            </a:r>
            <a:endParaRPr lang="en-GB"/>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67477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US"/>
              <a:t>A. Giribono </a:t>
            </a:r>
            <a:endParaRPr lang="en-GB"/>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7101656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94983"/>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r>
              <a:rPr lang="it-IT"/>
              <a:t>Fare clic per modificare lo stile del titolo</a:t>
            </a:r>
            <a:endParaRPr lang="en-US"/>
          </a:p>
        </p:txBody>
      </p:sp>
      <p:sp>
        <p:nvSpPr>
          <p:cNvPr id="6" name="Segnaposto contenuto 4"/>
          <p:cNvSpPr>
            <a:spLocks noGrp="1"/>
          </p:cNvSpPr>
          <p:nvPr>
            <p:ph idx="1"/>
          </p:nvPr>
        </p:nvSpPr>
        <p:spPr>
          <a:xfrm>
            <a:off x="623392" y="1600201"/>
            <a:ext cx="10862997"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CasellaDiTesto 4"/>
          <p:cNvSpPr txBox="1"/>
          <p:nvPr userDrawn="1"/>
        </p:nvSpPr>
        <p:spPr>
          <a:xfrm>
            <a:off x="11636869" y="6597362"/>
            <a:ext cx="699827" cy="307777"/>
          </a:xfrm>
          <a:prstGeom prst="rect">
            <a:avLst/>
          </a:prstGeom>
          <a:noFill/>
        </p:spPr>
        <p:txBody>
          <a:bodyPr wrap="square" rtlCol="0">
            <a:spAutoFit/>
          </a:bodyPr>
          <a:lstStyle/>
          <a:p>
            <a:fld id="{35C3533D-D346-4746-A382-458F3767D6EF}" type="slidenum">
              <a:rPr lang="it-IT" sz="1400" smtClean="0">
                <a:solidFill>
                  <a:schemeClr val="tx1">
                    <a:lumMod val="75000"/>
                    <a:lumOff val="25000"/>
                  </a:schemeClr>
                </a:solidFill>
                <a:latin typeface="+mn-lt"/>
              </a:rPr>
              <a:t>‹#›</a:t>
            </a:fld>
            <a:endParaRPr lang="it-IT" sz="1400">
              <a:solidFill>
                <a:schemeClr val="tx1">
                  <a:lumMod val="75000"/>
                  <a:lumOff val="25000"/>
                </a:schemeClr>
              </a:solidFill>
              <a:latin typeface="+mn-lt"/>
            </a:endParaRPr>
          </a:p>
        </p:txBody>
      </p:sp>
      <p:pic>
        <p:nvPicPr>
          <p:cNvPr id="7" name="Picture 2"/>
          <p:cNvPicPr>
            <a:picLocks noChangeAspect="1" noChangeArrowheads="1"/>
          </p:cNvPicPr>
          <p:nvPr userDrawn="1"/>
        </p:nvPicPr>
        <p:blipFill>
          <a:blip r:embed="rId2" cstate="print"/>
          <a:srcRect/>
          <a:stretch>
            <a:fillRect/>
          </a:stretch>
        </p:blipFill>
        <p:spPr bwMode="auto">
          <a:xfrm>
            <a:off x="8" y="205767"/>
            <a:ext cx="2394841" cy="702963"/>
          </a:xfrm>
          <a:prstGeom prst="rect">
            <a:avLst/>
          </a:prstGeom>
          <a:noFill/>
          <a:ln w="9525">
            <a:noFill/>
            <a:miter lim="800000"/>
            <a:headEnd/>
            <a:tailEnd/>
          </a:ln>
        </p:spPr>
      </p:pic>
    </p:spTree>
    <p:extLst>
      <p:ext uri="{BB962C8B-B14F-4D97-AF65-F5344CB8AC3E}">
        <p14:creationId xmlns:p14="http://schemas.microsoft.com/office/powerpoint/2010/main" val="2775415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666750" y="-2762250"/>
            <a:ext cx="13525500" cy="10820400"/>
          </a:xfrm>
          <a:prstGeom prst="rect">
            <a:avLst/>
          </a:prstGeom>
        </p:spPr>
        <p:txBody>
          <a:bodyPr lIns="91439" tIns="45719" rIns="91439" bIns="45719" numCol="1" spcCol="38100">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8632859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2" name="Rectangle 10"/>
          <p:cNvSpPr/>
          <p:nvPr/>
        </p:nvSpPr>
        <p:spPr>
          <a:xfrm>
            <a:off x="0" y="6462580"/>
            <a:ext cx="12192000" cy="401562"/>
          </a:xfrm>
          <a:prstGeom prst="rect">
            <a:avLst/>
          </a:prstGeom>
          <a:solidFill>
            <a:srgbClr val="C6D9F1"/>
          </a:solidFill>
          <a:ln w="12700">
            <a:miter lim="400000"/>
          </a:ln>
        </p:spPr>
        <p:txBody>
          <a:bodyPr lIns="25400" tIns="25400" rIns="25400" bIns="25400" anchor="ctr"/>
          <a:lstStyle/>
          <a:p>
            <a:pPr>
              <a:defRPr sz="4800">
                <a:solidFill>
                  <a:srgbClr val="334186"/>
                </a:solidFill>
              </a:defRPr>
            </a:pPr>
            <a:endParaRPr sz="2400"/>
          </a:p>
        </p:txBody>
      </p:sp>
      <p:sp>
        <p:nvSpPr>
          <p:cNvPr id="143" name="Corpo livello uno…"/>
          <p:cNvSpPr txBox="1">
            <a:spLocks noGrp="1"/>
          </p:cNvSpPr>
          <p:nvPr>
            <p:ph type="body" idx="1"/>
          </p:nvPr>
        </p:nvSpPr>
        <p:spPr>
          <a:xfrm>
            <a:off x="294859" y="1043747"/>
            <a:ext cx="11560014" cy="5185641"/>
          </a:xfrm>
          <a:prstGeom prst="rect">
            <a:avLst/>
          </a:prstGeom>
        </p:spPr>
        <p:txBody>
          <a:bodyPr numCol="1" spcCol="38100"/>
          <a:lstStyle/>
          <a:p>
            <a:r>
              <a:t>Corpo livello uno</a:t>
            </a:r>
          </a:p>
          <a:p>
            <a:pPr lvl="1"/>
            <a:r>
              <a:t>Corpo livello due</a:t>
            </a:r>
          </a:p>
          <a:p>
            <a:pPr lvl="2"/>
            <a:r>
              <a:t>Corpo livello tre</a:t>
            </a:r>
          </a:p>
          <a:p>
            <a:pPr lvl="3"/>
            <a:r>
              <a:t>Corpo livello quattro</a:t>
            </a:r>
          </a:p>
          <a:p>
            <a:pPr lvl="4"/>
            <a:r>
              <a:t>Corpo livello cinque</a:t>
            </a:r>
          </a:p>
        </p:txBody>
      </p:sp>
      <p:sp>
        <p:nvSpPr>
          <p:cNvPr id="144" name="Rectangle 6"/>
          <p:cNvSpPr/>
          <p:nvPr/>
        </p:nvSpPr>
        <p:spPr>
          <a:xfrm>
            <a:off x="0" y="-20365"/>
            <a:ext cx="12192000" cy="803121"/>
          </a:xfrm>
          <a:prstGeom prst="rect">
            <a:avLst/>
          </a:prstGeom>
          <a:solidFill>
            <a:srgbClr val="C6D9F1"/>
          </a:solidFill>
          <a:ln w="12700">
            <a:miter lim="400000"/>
          </a:ln>
        </p:spPr>
        <p:txBody>
          <a:bodyPr lIns="25400" tIns="25400" rIns="25400" bIns="25400" anchor="ctr"/>
          <a:lstStyle/>
          <a:p>
            <a:pPr>
              <a:defRPr sz="4800">
                <a:solidFill>
                  <a:srgbClr val="C6D9F1"/>
                </a:solidFill>
              </a:defRPr>
            </a:pPr>
            <a:endParaRPr sz="2400"/>
          </a:p>
        </p:txBody>
      </p:sp>
      <p:sp>
        <p:nvSpPr>
          <p:cNvPr id="145" name="Numero diapositiva"/>
          <p:cNvSpPr txBox="1">
            <a:spLocks noGrp="1"/>
          </p:cNvSpPr>
          <p:nvPr>
            <p:ph type="sldNum" sz="quarter" idx="2"/>
          </p:nvPr>
        </p:nvSpPr>
        <p:spPr>
          <a:xfrm>
            <a:off x="10391147" y="6604826"/>
            <a:ext cx="243656" cy="241092"/>
          </a:xfrm>
          <a:prstGeom prst="rect">
            <a:avLst/>
          </a:prstGeom>
        </p:spPr>
        <p:txBody>
          <a:bodyPr/>
          <a:lstStyle>
            <a:lvl1pPr>
              <a:defRPr>
                <a:solidFill>
                  <a:srgbClr val="334186"/>
                </a:solidFill>
              </a:defRPr>
            </a:lvl1pPr>
          </a:lstStyle>
          <a:p>
            <a:fld id="{86CB4B4D-7CA3-9044-876B-883B54F8677D}" type="slidenum">
              <a:rPr/>
              <a:t>‹#›</a:t>
            </a:fld>
            <a:endParaRPr/>
          </a:p>
        </p:txBody>
      </p:sp>
      <p:pic>
        <p:nvPicPr>
          <p:cNvPr id="146" name="Picture 7" descr="Picture 7"/>
          <p:cNvPicPr>
            <a:picLocks noChangeAspect="1"/>
          </p:cNvPicPr>
          <p:nvPr/>
        </p:nvPicPr>
        <p:blipFill>
          <a:blip r:embed="rId2"/>
          <a:stretch>
            <a:fillRect/>
          </a:stretch>
        </p:blipFill>
        <p:spPr>
          <a:xfrm>
            <a:off x="410545" y="83791"/>
            <a:ext cx="1421141" cy="610581"/>
          </a:xfrm>
          <a:prstGeom prst="rect">
            <a:avLst/>
          </a:prstGeom>
          <a:ln w="12700">
            <a:miter lim="400000"/>
          </a:ln>
        </p:spPr>
      </p:pic>
      <p:sp>
        <p:nvSpPr>
          <p:cNvPr id="147" name="Titolo Testo"/>
          <p:cNvSpPr txBox="1">
            <a:spLocks noGrp="1"/>
          </p:cNvSpPr>
          <p:nvPr>
            <p:ph type="title"/>
          </p:nvPr>
        </p:nvSpPr>
        <p:spPr>
          <a:xfrm>
            <a:off x="2115129" y="-20365"/>
            <a:ext cx="7961748" cy="803123"/>
          </a:xfrm>
          <a:prstGeom prst="rect">
            <a:avLst/>
          </a:prstGeom>
        </p:spPr>
        <p:txBody>
          <a:bodyPr/>
          <a:lstStyle>
            <a:lvl1pPr algn="ctr">
              <a:defRPr sz="3200" spc="-85">
                <a:solidFill>
                  <a:srgbClr val="334186"/>
                </a:solidFill>
              </a:defRPr>
            </a:lvl1pPr>
          </a:lstStyle>
          <a:p>
            <a:r>
              <a:t>Titolo Testo</a:t>
            </a:r>
          </a:p>
        </p:txBody>
      </p:sp>
      <p:pic>
        <p:nvPicPr>
          <p:cNvPr id="148" name="Picture 8" descr="Picture 8"/>
          <p:cNvPicPr>
            <a:picLocks noChangeAspect="1"/>
          </p:cNvPicPr>
          <p:nvPr/>
        </p:nvPicPr>
        <p:blipFill>
          <a:blip r:embed="rId3"/>
          <a:stretch>
            <a:fillRect/>
          </a:stretch>
        </p:blipFill>
        <p:spPr>
          <a:xfrm>
            <a:off x="11175017" y="100426"/>
            <a:ext cx="679857" cy="449148"/>
          </a:xfrm>
          <a:prstGeom prst="rect">
            <a:avLst/>
          </a:prstGeom>
          <a:ln w="12700">
            <a:miter lim="400000"/>
          </a:ln>
        </p:spPr>
      </p:pic>
      <p:sp>
        <p:nvSpPr>
          <p:cNvPr id="149" name="TextBox 9"/>
          <p:cNvSpPr txBox="1"/>
          <p:nvPr/>
        </p:nvSpPr>
        <p:spPr>
          <a:xfrm>
            <a:off x="11012836" y="490883"/>
            <a:ext cx="995148"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200">
                <a:solidFill>
                  <a:srgbClr val="0070C0"/>
                </a:solidFill>
              </a:defRPr>
            </a:lvl1pPr>
          </a:lstStyle>
          <a:p>
            <a:r>
              <a:rPr sz="1100"/>
              <a:t>Horizon Europe</a:t>
            </a:r>
          </a:p>
        </p:txBody>
      </p:sp>
    </p:spTree>
    <p:extLst>
      <p:ext uri="{BB962C8B-B14F-4D97-AF65-F5344CB8AC3E}">
        <p14:creationId xmlns:p14="http://schemas.microsoft.com/office/powerpoint/2010/main" val="21657163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dirty="0"/>
          </a:p>
        </p:txBody>
      </p:sp>
      <p:sp>
        <p:nvSpPr>
          <p:cNvPr id="6" name="Segnaposto contenuto 4"/>
          <p:cNvSpPr>
            <a:spLocks noGrp="1"/>
          </p:cNvSpPr>
          <p:nvPr>
            <p:ph idx="1"/>
          </p:nvPr>
        </p:nvSpPr>
        <p:spPr>
          <a:xfrm>
            <a:off x="623392" y="1600201"/>
            <a:ext cx="10862997"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3"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63394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56" name="Picture 6" descr="Picture 6"/>
          <p:cNvPicPr>
            <a:picLocks noChangeAspect="1"/>
          </p:cNvPicPr>
          <p:nvPr/>
        </p:nvPicPr>
        <p:blipFill>
          <a:blip r:embed="rId2"/>
          <a:srcRect l="21586" t="3604" b="18162"/>
          <a:stretch>
            <a:fillRect/>
          </a:stretch>
        </p:blipFill>
        <p:spPr>
          <a:xfrm>
            <a:off x="-1" y="-294639"/>
            <a:ext cx="12192001" cy="7152641"/>
          </a:xfrm>
          <a:prstGeom prst="rect">
            <a:avLst/>
          </a:prstGeom>
          <a:ln w="12700">
            <a:miter lim="400000"/>
          </a:ln>
        </p:spPr>
      </p:pic>
      <p:sp>
        <p:nvSpPr>
          <p:cNvPr id="157" name="Titolo Testo"/>
          <p:cNvSpPr txBox="1">
            <a:spLocks noGrp="1"/>
          </p:cNvSpPr>
          <p:nvPr>
            <p:ph type="title"/>
          </p:nvPr>
        </p:nvSpPr>
        <p:spPr>
          <a:xfrm>
            <a:off x="3223487" y="1939633"/>
            <a:ext cx="7813968" cy="1043855"/>
          </a:xfrm>
          <a:prstGeom prst="rect">
            <a:avLst/>
          </a:prstGeom>
        </p:spPr>
        <p:txBody>
          <a:bodyPr lIns="91439" tIns="91439" rIns="91439" bIns="91439" anchor="b"/>
          <a:lstStyle>
            <a:lvl1pPr defTabSz="914400">
              <a:lnSpc>
                <a:spcPct val="90000"/>
              </a:lnSpc>
              <a:defRPr sz="4800" b="0" spc="0">
                <a:solidFill>
                  <a:srgbClr val="FFFFFF"/>
                </a:solidFill>
                <a:latin typeface="Calibri Light"/>
                <a:ea typeface="Calibri Light"/>
                <a:cs typeface="Calibri Light"/>
                <a:sym typeface="Calibri Light"/>
              </a:defRPr>
            </a:lvl1pPr>
          </a:lstStyle>
          <a:p>
            <a:r>
              <a:t>Titolo Testo</a:t>
            </a:r>
          </a:p>
        </p:txBody>
      </p:sp>
      <p:sp>
        <p:nvSpPr>
          <p:cNvPr id="158" name="Corpo livello uno…"/>
          <p:cNvSpPr txBox="1">
            <a:spLocks noGrp="1"/>
          </p:cNvSpPr>
          <p:nvPr>
            <p:ph type="body" sz="quarter" idx="1" hasCustomPrompt="1"/>
          </p:nvPr>
        </p:nvSpPr>
        <p:spPr>
          <a:xfrm>
            <a:off x="3232723" y="3153930"/>
            <a:ext cx="7813968" cy="812945"/>
          </a:xfrm>
          <a:prstGeom prst="rect">
            <a:avLst/>
          </a:prstGeom>
        </p:spPr>
        <p:txBody>
          <a:bodyPr lIns="91439" tIns="91439" rIns="91439" bIns="91439" numCol="1" spcCol="38100"/>
          <a:lstStyle>
            <a:lvl1pPr marL="0" indent="0" defTabSz="914400">
              <a:spcBef>
                <a:spcPts val="1000"/>
              </a:spcBef>
              <a:buSzTx/>
              <a:buNone/>
              <a:defRPr>
                <a:solidFill>
                  <a:srgbClr val="FFC000"/>
                </a:solidFill>
                <a:latin typeface="Calibri"/>
                <a:ea typeface="Calibri"/>
                <a:cs typeface="Calibri"/>
                <a:sym typeface="Calibri"/>
              </a:defRPr>
            </a:lvl1pPr>
            <a:lvl2pPr marL="0" indent="228600" defTabSz="914400">
              <a:spcBef>
                <a:spcPts val="1000"/>
              </a:spcBef>
              <a:buSzTx/>
              <a:buNone/>
              <a:defRPr>
                <a:solidFill>
                  <a:srgbClr val="FFC000"/>
                </a:solidFill>
                <a:latin typeface="Calibri"/>
                <a:ea typeface="Calibri"/>
                <a:cs typeface="Calibri"/>
                <a:sym typeface="Calibri"/>
              </a:defRPr>
            </a:lvl2pPr>
            <a:lvl3pPr marL="0" indent="457200" defTabSz="914400">
              <a:spcBef>
                <a:spcPts val="1000"/>
              </a:spcBef>
              <a:buSzTx/>
              <a:buNone/>
              <a:defRPr>
                <a:solidFill>
                  <a:srgbClr val="FFC000"/>
                </a:solidFill>
                <a:latin typeface="Calibri"/>
                <a:ea typeface="Calibri"/>
                <a:cs typeface="Calibri"/>
                <a:sym typeface="Calibri"/>
              </a:defRPr>
            </a:lvl3pPr>
            <a:lvl4pPr marL="0" indent="685800" defTabSz="914400">
              <a:spcBef>
                <a:spcPts val="1000"/>
              </a:spcBef>
              <a:buSzTx/>
              <a:buNone/>
              <a:defRPr>
                <a:solidFill>
                  <a:srgbClr val="FFC000"/>
                </a:solidFill>
                <a:latin typeface="Calibri"/>
                <a:ea typeface="Calibri"/>
                <a:cs typeface="Calibri"/>
                <a:sym typeface="Calibri"/>
              </a:defRPr>
            </a:lvl4pPr>
            <a:lvl5pPr marL="0" indent="914400" defTabSz="914400">
              <a:spcBef>
                <a:spcPts val="1000"/>
              </a:spcBef>
              <a:buSzTx/>
              <a:buNone/>
              <a:defRPr>
                <a:solidFill>
                  <a:srgbClr val="FFC000"/>
                </a:solidFill>
                <a:latin typeface="Calibri"/>
                <a:ea typeface="Calibri"/>
                <a:cs typeface="Calibri"/>
                <a:sym typeface="Calibri"/>
              </a:defRPr>
            </a:lvl5pPr>
          </a:lstStyle>
          <a:p>
            <a:r>
              <a:t>Click to add author / institute and occasion</a:t>
            </a:r>
          </a:p>
          <a:p>
            <a:pPr lvl="1"/>
            <a:endParaRPr/>
          </a:p>
          <a:p>
            <a:pPr lvl="2"/>
            <a:endParaRPr/>
          </a:p>
          <a:p>
            <a:pPr lvl="3"/>
            <a:endParaRPr/>
          </a:p>
          <a:p>
            <a:pPr lvl="4"/>
            <a:endParaRPr/>
          </a:p>
        </p:txBody>
      </p:sp>
      <p:sp>
        <p:nvSpPr>
          <p:cNvPr id="159" name="Rectangle 3"/>
          <p:cNvSpPr txBox="1"/>
          <p:nvPr/>
        </p:nvSpPr>
        <p:spPr>
          <a:xfrm>
            <a:off x="339659" y="376194"/>
            <a:ext cx="269671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lgn="l" defTabSz="914400">
              <a:defRPr sz="4800">
                <a:solidFill>
                  <a:srgbClr val="3399FF"/>
                </a:solidFill>
                <a:latin typeface="Arial Narrow"/>
                <a:ea typeface="Arial Narrow"/>
                <a:cs typeface="Arial Narrow"/>
                <a:sym typeface="Arial Narrow"/>
              </a:defRPr>
            </a:pPr>
            <a:r>
              <a:rPr sz="2400"/>
              <a:t>EUROPEAN</a:t>
            </a:r>
          </a:p>
          <a:p>
            <a:pPr algn="l" defTabSz="914400">
              <a:defRPr sz="4800">
                <a:solidFill>
                  <a:srgbClr val="33CCFF"/>
                </a:solidFill>
                <a:latin typeface="Arial Narrow"/>
                <a:ea typeface="Arial Narrow"/>
                <a:cs typeface="Arial Narrow"/>
                <a:sym typeface="Arial Narrow"/>
              </a:defRPr>
            </a:pPr>
            <a:r>
              <a:rPr sz="2400"/>
              <a:t>PLASMA RESEARCH</a:t>
            </a:r>
          </a:p>
          <a:p>
            <a:pPr algn="l" defTabSz="914400">
              <a:defRPr sz="4800">
                <a:solidFill>
                  <a:srgbClr val="33CCFF"/>
                </a:solidFill>
                <a:latin typeface="Arial Narrow"/>
                <a:ea typeface="Arial Narrow"/>
                <a:cs typeface="Arial Narrow"/>
                <a:sym typeface="Arial Narrow"/>
              </a:defRPr>
            </a:pPr>
            <a:r>
              <a:rPr sz="2400"/>
              <a:t>ACCELERATOR WITH</a:t>
            </a:r>
          </a:p>
          <a:p>
            <a:pPr algn="l" defTabSz="914400">
              <a:defRPr sz="4800">
                <a:solidFill>
                  <a:srgbClr val="FFFFFF"/>
                </a:solidFill>
                <a:latin typeface="Arial Narrow"/>
                <a:ea typeface="Arial Narrow"/>
                <a:cs typeface="Arial Narrow"/>
                <a:sym typeface="Arial Narrow"/>
              </a:defRPr>
            </a:pPr>
            <a:r>
              <a:rPr sz="2400"/>
              <a:t>EXCELLENCE IN</a:t>
            </a:r>
          </a:p>
          <a:p>
            <a:pPr algn="l" defTabSz="914400">
              <a:defRPr sz="4800">
                <a:solidFill>
                  <a:srgbClr val="FFFFFF"/>
                </a:solidFill>
                <a:latin typeface="Arial Narrow"/>
                <a:ea typeface="Arial Narrow"/>
                <a:cs typeface="Arial Narrow"/>
                <a:sym typeface="Arial Narrow"/>
              </a:defRPr>
            </a:pPr>
            <a:r>
              <a:rPr sz="2400"/>
              <a:t>APPLICATIONS</a:t>
            </a:r>
          </a:p>
        </p:txBody>
      </p:sp>
      <p:pic>
        <p:nvPicPr>
          <p:cNvPr id="160" name="Picture 8" descr="Picture 8"/>
          <p:cNvPicPr>
            <a:picLocks noChangeAspect="1"/>
          </p:cNvPicPr>
          <p:nvPr/>
        </p:nvPicPr>
        <p:blipFill>
          <a:blip r:embed="rId3"/>
          <a:stretch>
            <a:fillRect/>
          </a:stretch>
        </p:blipFill>
        <p:spPr>
          <a:xfrm>
            <a:off x="8543995" y="273553"/>
            <a:ext cx="2788152" cy="1261234"/>
          </a:xfrm>
          <a:prstGeom prst="rect">
            <a:avLst/>
          </a:prstGeom>
          <a:ln w="12700">
            <a:miter lim="400000"/>
          </a:ln>
        </p:spPr>
      </p:pic>
      <p:sp>
        <p:nvSpPr>
          <p:cNvPr id="161" name="Numero diapositiva"/>
          <p:cNvSpPr txBox="1">
            <a:spLocks noGrp="1"/>
          </p:cNvSpPr>
          <p:nvPr>
            <p:ph type="sldNum" sz="quarter" idx="2"/>
          </p:nvPr>
        </p:nvSpPr>
        <p:spPr>
          <a:xfrm>
            <a:off x="8370194" y="6171686"/>
            <a:ext cx="367406"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rPr/>
              <a:t>‹#›</a:t>
            </a:fld>
            <a:endParaRPr/>
          </a:p>
        </p:txBody>
      </p:sp>
    </p:spTree>
    <p:extLst>
      <p:ext uri="{BB962C8B-B14F-4D97-AF65-F5344CB8AC3E}">
        <p14:creationId xmlns:p14="http://schemas.microsoft.com/office/powerpoint/2010/main" val="323132660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9" y="6288044"/>
            <a:ext cx="3309467" cy="369332"/>
          </a:xfrm>
          <a:prstGeom prst="rect">
            <a:avLst/>
          </a:prstGeom>
          <a:noFill/>
        </p:spPr>
        <p:txBody>
          <a:bodyPr wrap="square" rtlCol="0">
            <a:spAutoFit/>
          </a:bodyPr>
          <a:lstStyle/>
          <a:p>
            <a:r>
              <a:rPr lang="en-GB" sz="600">
                <a:solidFill>
                  <a:schemeClr val="bg1"/>
                </a:solidFill>
              </a:rPr>
              <a:t>This project has received funding from the European Union´s Horizon Europe research and innovation programme under grant agreement </a:t>
            </a:r>
          </a:p>
          <a:p>
            <a:r>
              <a:rPr lang="en-GB" sz="6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1" y="5210346"/>
            <a:ext cx="3736127"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689403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4"/>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4"/>
            <a:ext cx="4114800" cy="365125"/>
          </a:xfrm>
        </p:spPr>
        <p:txBody>
          <a:bodyPr/>
          <a:lstStyle>
            <a:lvl1pPr>
              <a:defRPr i="1">
                <a:solidFill>
                  <a:srgbClr val="334186"/>
                </a:solidFill>
              </a:defRPr>
            </a:lvl1pPr>
          </a:lstStyle>
          <a:p>
            <a:pPr algn="l"/>
            <a:r>
              <a:rPr lang="en-GB"/>
              <a:t>R. Assmann - EuAPS Kickoff - 28 Feb 2023</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703907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546430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38761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 EuAPS Kickoff - 28 Feb 2023</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75269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 EuAPS Kickoff - 28 Feb 2023</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422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 EuAPS Kickoff - 28 Feb 2023</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72715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91454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06821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609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contenuto 3"/>
          <p:cNvSpPr>
            <a:spLocks noGrp="1"/>
          </p:cNvSpPr>
          <p:nvPr>
            <p:ph sz="half" idx="2"/>
          </p:nvPr>
        </p:nvSpPr>
        <p:spPr>
          <a:xfrm>
            <a:off x="6197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Titolo 1"/>
          <p:cNvSpPr txBox="1">
            <a:spLocks/>
          </p:cNvSpPr>
          <p:nvPr userDrawn="1"/>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defTabSz="914400" rtl="0" eaLnBrk="1" latinLnBrk="0" hangingPunct="1">
              <a:spcBef>
                <a:spcPct val="0"/>
              </a:spcBef>
              <a:buNone/>
              <a:defRPr sz="2800" b="0" kern="120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sz="2800"/>
          </a:p>
        </p:txBody>
      </p:sp>
      <p:sp>
        <p:nvSpPr>
          <p:cNvPr id="9"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0"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97352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5430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35607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554"/>
            <a:ext cx="103632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17758" indent="0" algn="ctr">
              <a:buNone/>
              <a:defRPr>
                <a:solidFill>
                  <a:schemeClr val="tx1">
                    <a:tint val="75000"/>
                  </a:schemeClr>
                </a:solidFill>
              </a:defRPr>
            </a:lvl2pPr>
            <a:lvl3pPr marL="1035371" indent="0" algn="ctr">
              <a:buNone/>
              <a:defRPr>
                <a:solidFill>
                  <a:schemeClr val="tx1">
                    <a:tint val="75000"/>
                  </a:schemeClr>
                </a:solidFill>
              </a:defRPr>
            </a:lvl3pPr>
            <a:lvl4pPr marL="1553081" indent="0" algn="ctr">
              <a:buNone/>
              <a:defRPr>
                <a:solidFill>
                  <a:schemeClr val="tx1">
                    <a:tint val="75000"/>
                  </a:schemeClr>
                </a:solidFill>
              </a:defRPr>
            </a:lvl4pPr>
            <a:lvl5pPr marL="2070732" indent="0" algn="ctr">
              <a:buNone/>
              <a:defRPr>
                <a:solidFill>
                  <a:schemeClr val="tx1">
                    <a:tint val="75000"/>
                  </a:schemeClr>
                </a:solidFill>
              </a:defRPr>
            </a:lvl5pPr>
            <a:lvl6pPr marL="2588498" indent="0" algn="ctr">
              <a:buNone/>
              <a:defRPr>
                <a:solidFill>
                  <a:schemeClr val="tx1">
                    <a:tint val="75000"/>
                  </a:schemeClr>
                </a:solidFill>
              </a:defRPr>
            </a:lvl6pPr>
            <a:lvl7pPr marL="3106169" indent="0" algn="ctr">
              <a:buNone/>
              <a:defRPr>
                <a:solidFill>
                  <a:schemeClr val="tx1">
                    <a:tint val="75000"/>
                  </a:schemeClr>
                </a:solidFill>
              </a:defRPr>
            </a:lvl7pPr>
            <a:lvl8pPr marL="3623807" indent="0" algn="ctr">
              <a:buNone/>
              <a:defRPr>
                <a:solidFill>
                  <a:schemeClr val="tx1">
                    <a:tint val="75000"/>
                  </a:schemeClr>
                </a:solidFill>
              </a:defRPr>
            </a:lvl8pPr>
            <a:lvl9pPr marL="4141472"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62071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115450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9949"/>
            <a:ext cx="10363200" cy="1362075"/>
          </a:xfrm>
        </p:spPr>
        <p:txBody>
          <a:bodyPr anchor="t"/>
          <a:lstStyle>
            <a:lvl1pPr algn="l">
              <a:defRPr sz="4533" b="1" cap="all"/>
            </a:lvl1pPr>
          </a:lstStyle>
          <a:p>
            <a:r>
              <a:rPr lang="en-US"/>
              <a:t>Click to edit Master title style</a:t>
            </a:r>
            <a:endParaRPr lang="it-IT"/>
          </a:p>
        </p:txBody>
      </p:sp>
      <p:sp>
        <p:nvSpPr>
          <p:cNvPr id="3" name="Text Placeholder 2"/>
          <p:cNvSpPr>
            <a:spLocks noGrp="1"/>
          </p:cNvSpPr>
          <p:nvPr>
            <p:ph type="body" idx="1"/>
          </p:nvPr>
        </p:nvSpPr>
        <p:spPr>
          <a:xfrm>
            <a:off x="963084" y="2906741"/>
            <a:ext cx="10363200" cy="1500187"/>
          </a:xfrm>
        </p:spPr>
        <p:txBody>
          <a:bodyPr anchor="b"/>
          <a:lstStyle>
            <a:lvl1pPr marL="0" indent="0">
              <a:buNone/>
              <a:defRPr sz="2267">
                <a:solidFill>
                  <a:schemeClr val="tx1">
                    <a:tint val="75000"/>
                  </a:schemeClr>
                </a:solidFill>
              </a:defRPr>
            </a:lvl1pPr>
            <a:lvl2pPr marL="517758" indent="0">
              <a:buNone/>
              <a:defRPr sz="2000">
                <a:solidFill>
                  <a:schemeClr val="tx1">
                    <a:tint val="75000"/>
                  </a:schemeClr>
                </a:solidFill>
              </a:defRPr>
            </a:lvl2pPr>
            <a:lvl3pPr marL="1035371" indent="0">
              <a:buNone/>
              <a:defRPr sz="1867">
                <a:solidFill>
                  <a:schemeClr val="tx1">
                    <a:tint val="75000"/>
                  </a:schemeClr>
                </a:solidFill>
              </a:defRPr>
            </a:lvl3pPr>
            <a:lvl4pPr marL="1553081" indent="0">
              <a:buNone/>
              <a:defRPr sz="1600">
                <a:solidFill>
                  <a:schemeClr val="tx1">
                    <a:tint val="75000"/>
                  </a:schemeClr>
                </a:solidFill>
              </a:defRPr>
            </a:lvl4pPr>
            <a:lvl5pPr marL="2070732" indent="0">
              <a:buNone/>
              <a:defRPr sz="1600">
                <a:solidFill>
                  <a:schemeClr val="tx1">
                    <a:tint val="75000"/>
                  </a:schemeClr>
                </a:solidFill>
              </a:defRPr>
            </a:lvl5pPr>
            <a:lvl6pPr marL="2588498" indent="0">
              <a:buNone/>
              <a:defRPr sz="1600">
                <a:solidFill>
                  <a:schemeClr val="tx1">
                    <a:tint val="75000"/>
                  </a:schemeClr>
                </a:solidFill>
              </a:defRPr>
            </a:lvl6pPr>
            <a:lvl7pPr marL="3106169" indent="0">
              <a:buNone/>
              <a:defRPr sz="1600">
                <a:solidFill>
                  <a:schemeClr val="tx1">
                    <a:tint val="75000"/>
                  </a:schemeClr>
                </a:solidFill>
              </a:defRPr>
            </a:lvl7pPr>
            <a:lvl8pPr marL="3623807" indent="0">
              <a:buNone/>
              <a:defRPr sz="1600">
                <a:solidFill>
                  <a:schemeClr val="tx1">
                    <a:tint val="75000"/>
                  </a:schemeClr>
                </a:solidFill>
              </a:defRPr>
            </a:lvl8pPr>
            <a:lvl9pPr marL="4141472"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551178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09601" y="1600236"/>
            <a:ext cx="5384800" cy="4525963"/>
          </a:xfrm>
        </p:spPr>
        <p:txBody>
          <a:bodyPr/>
          <a:lstStyle>
            <a:lvl1pPr>
              <a:defRPr sz="3200"/>
            </a:lvl1pPr>
            <a:lvl2pPr>
              <a:defRPr sz="2667"/>
            </a:lvl2pPr>
            <a:lvl3pPr>
              <a:defRPr sz="2267"/>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97600" y="1600236"/>
            <a:ext cx="5384800" cy="4525963"/>
          </a:xfrm>
        </p:spPr>
        <p:txBody>
          <a:bodyPr/>
          <a:lstStyle>
            <a:lvl1pPr>
              <a:defRPr sz="3200"/>
            </a:lvl1pPr>
            <a:lvl2pPr>
              <a:defRPr sz="2667"/>
            </a:lvl2pPr>
            <a:lvl3pPr>
              <a:defRPr sz="2267"/>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443312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667" b="1"/>
            </a:lvl1pPr>
            <a:lvl2pPr marL="517758" indent="0">
              <a:buNone/>
              <a:defRPr sz="2267" b="1"/>
            </a:lvl2pPr>
            <a:lvl3pPr marL="1035371" indent="0">
              <a:buNone/>
              <a:defRPr sz="2000" b="1"/>
            </a:lvl3pPr>
            <a:lvl4pPr marL="1553081" indent="0">
              <a:buNone/>
              <a:defRPr sz="1867" b="1"/>
            </a:lvl4pPr>
            <a:lvl5pPr marL="2070732" indent="0">
              <a:buNone/>
              <a:defRPr sz="1867" b="1"/>
            </a:lvl5pPr>
            <a:lvl6pPr marL="2588498" indent="0">
              <a:buNone/>
              <a:defRPr sz="1867" b="1"/>
            </a:lvl6pPr>
            <a:lvl7pPr marL="3106169" indent="0">
              <a:buNone/>
              <a:defRPr sz="1867" b="1"/>
            </a:lvl7pPr>
            <a:lvl8pPr marL="3623807" indent="0">
              <a:buNone/>
              <a:defRPr sz="1867" b="1"/>
            </a:lvl8pPr>
            <a:lvl9pPr marL="4141472" indent="0">
              <a:buNone/>
              <a:defRPr sz="186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67"/>
            </a:lvl1pPr>
            <a:lvl2pPr>
              <a:defRPr sz="2267"/>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93476" y="1535113"/>
            <a:ext cx="5389033" cy="639763"/>
          </a:xfrm>
        </p:spPr>
        <p:txBody>
          <a:bodyPr anchor="b"/>
          <a:lstStyle>
            <a:lvl1pPr marL="0" indent="0">
              <a:buNone/>
              <a:defRPr sz="2667" b="1"/>
            </a:lvl1pPr>
            <a:lvl2pPr marL="517758" indent="0">
              <a:buNone/>
              <a:defRPr sz="2267" b="1"/>
            </a:lvl2pPr>
            <a:lvl3pPr marL="1035371" indent="0">
              <a:buNone/>
              <a:defRPr sz="2000" b="1"/>
            </a:lvl3pPr>
            <a:lvl4pPr marL="1553081" indent="0">
              <a:buNone/>
              <a:defRPr sz="1867" b="1"/>
            </a:lvl4pPr>
            <a:lvl5pPr marL="2070732" indent="0">
              <a:buNone/>
              <a:defRPr sz="1867" b="1"/>
            </a:lvl5pPr>
            <a:lvl6pPr marL="2588498" indent="0">
              <a:buNone/>
              <a:defRPr sz="1867" b="1"/>
            </a:lvl6pPr>
            <a:lvl7pPr marL="3106169" indent="0">
              <a:buNone/>
              <a:defRPr sz="1867" b="1"/>
            </a:lvl7pPr>
            <a:lvl8pPr marL="3623807" indent="0">
              <a:buNone/>
              <a:defRPr sz="1867" b="1"/>
            </a:lvl8pPr>
            <a:lvl9pPr marL="4141472" indent="0">
              <a:buNone/>
              <a:defRPr sz="1867" b="1"/>
            </a:lvl9pPr>
          </a:lstStyle>
          <a:p>
            <a:pPr lvl="0"/>
            <a:r>
              <a:rPr lang="en-US"/>
              <a:t>Click to edit Master text styles</a:t>
            </a:r>
          </a:p>
        </p:txBody>
      </p:sp>
      <p:sp>
        <p:nvSpPr>
          <p:cNvPr id="6" name="Content Placeholder 5"/>
          <p:cNvSpPr>
            <a:spLocks noGrp="1"/>
          </p:cNvSpPr>
          <p:nvPr>
            <p:ph sz="quarter" idx="4"/>
          </p:nvPr>
        </p:nvSpPr>
        <p:spPr>
          <a:xfrm>
            <a:off x="6193476" y="2174875"/>
            <a:ext cx="5389033" cy="3951288"/>
          </a:xfrm>
        </p:spPr>
        <p:txBody>
          <a:bodyPr/>
          <a:lstStyle>
            <a:lvl1pPr>
              <a:defRPr sz="2667"/>
            </a:lvl1pPr>
            <a:lvl2pPr>
              <a:defRPr sz="2267"/>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131234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129528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755255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267" b="1"/>
            </a:lvl1pPr>
          </a:lstStyle>
          <a:p>
            <a:r>
              <a:rPr lang="en-US"/>
              <a:t>Click to edit Master title style</a:t>
            </a:r>
            <a:endParaRPr lang="it-IT"/>
          </a:p>
        </p:txBody>
      </p:sp>
      <p:sp>
        <p:nvSpPr>
          <p:cNvPr id="3" name="Content Placeholder 2"/>
          <p:cNvSpPr>
            <a:spLocks noGrp="1"/>
          </p:cNvSpPr>
          <p:nvPr>
            <p:ph idx="1"/>
          </p:nvPr>
        </p:nvSpPr>
        <p:spPr>
          <a:xfrm>
            <a:off x="4766737" y="276202"/>
            <a:ext cx="6815667" cy="5853113"/>
          </a:xfrm>
        </p:spPr>
        <p:txBody>
          <a:bodyPr/>
          <a:lstStyle>
            <a:lvl1pPr>
              <a:defRPr sz="3600"/>
            </a:lvl1pPr>
            <a:lvl2pPr>
              <a:defRPr sz="3200"/>
            </a:lvl2pPr>
            <a:lvl3pPr>
              <a:defRPr sz="2667"/>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600"/>
            </a:lvl1pPr>
            <a:lvl2pPr marL="517758" indent="0">
              <a:buNone/>
              <a:defRPr sz="1333"/>
            </a:lvl2pPr>
            <a:lvl3pPr marL="1035371" indent="0">
              <a:buNone/>
              <a:defRPr sz="1200"/>
            </a:lvl3pPr>
            <a:lvl4pPr marL="1553081" indent="0">
              <a:buNone/>
              <a:defRPr sz="1067"/>
            </a:lvl4pPr>
            <a:lvl5pPr marL="2070732" indent="0">
              <a:buNone/>
              <a:defRPr sz="1067"/>
            </a:lvl5pPr>
            <a:lvl6pPr marL="2588498" indent="0">
              <a:buNone/>
              <a:defRPr sz="1067"/>
            </a:lvl6pPr>
            <a:lvl7pPr marL="3106169" indent="0">
              <a:buNone/>
              <a:defRPr sz="1067"/>
            </a:lvl7pPr>
            <a:lvl8pPr marL="3623807" indent="0">
              <a:buNone/>
              <a:defRPr sz="1067"/>
            </a:lvl8pPr>
            <a:lvl9pPr marL="414147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085791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535113"/>
            <a:ext cx="5386917"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0"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5"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6"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152146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267" b="1"/>
            </a:lvl1pPr>
          </a:lstStyle>
          <a:p>
            <a:r>
              <a:rPr lang="en-US"/>
              <a:t>Click to edit Master title style</a:t>
            </a:r>
            <a:endParaRPr lang="it-IT"/>
          </a:p>
        </p:txBody>
      </p:sp>
      <p:sp>
        <p:nvSpPr>
          <p:cNvPr id="3" name="Picture Placeholder 2"/>
          <p:cNvSpPr>
            <a:spLocks noGrp="1"/>
          </p:cNvSpPr>
          <p:nvPr>
            <p:ph type="pic" idx="1"/>
          </p:nvPr>
        </p:nvSpPr>
        <p:spPr>
          <a:xfrm>
            <a:off x="2389717" y="612775"/>
            <a:ext cx="7315200" cy="4114800"/>
          </a:xfrm>
        </p:spPr>
        <p:txBody>
          <a:bodyPr/>
          <a:lstStyle>
            <a:lvl1pPr marL="0" indent="0">
              <a:buNone/>
              <a:defRPr sz="3600"/>
            </a:lvl1pPr>
            <a:lvl2pPr marL="517758" indent="0">
              <a:buNone/>
              <a:defRPr sz="3200"/>
            </a:lvl2pPr>
            <a:lvl3pPr marL="1035371" indent="0">
              <a:buNone/>
              <a:defRPr sz="2667"/>
            </a:lvl3pPr>
            <a:lvl4pPr marL="1553081" indent="0">
              <a:buNone/>
              <a:defRPr sz="2267"/>
            </a:lvl4pPr>
            <a:lvl5pPr marL="2070732" indent="0">
              <a:buNone/>
              <a:defRPr sz="2267"/>
            </a:lvl5pPr>
            <a:lvl6pPr marL="2588498" indent="0">
              <a:buNone/>
              <a:defRPr sz="2267"/>
            </a:lvl6pPr>
            <a:lvl7pPr marL="3106169" indent="0">
              <a:buNone/>
              <a:defRPr sz="2267"/>
            </a:lvl7pPr>
            <a:lvl8pPr marL="3623807" indent="0">
              <a:buNone/>
              <a:defRPr sz="2267"/>
            </a:lvl8pPr>
            <a:lvl9pPr marL="4141472" indent="0">
              <a:buNone/>
              <a:defRPr sz="2267"/>
            </a:lvl9pPr>
          </a:lstStyle>
          <a:p>
            <a:endParaRPr lang="it-IT"/>
          </a:p>
        </p:txBody>
      </p:sp>
      <p:sp>
        <p:nvSpPr>
          <p:cNvPr id="4" name="Text Placeholder 3"/>
          <p:cNvSpPr>
            <a:spLocks noGrp="1"/>
          </p:cNvSpPr>
          <p:nvPr>
            <p:ph type="body" sz="half" idx="2"/>
          </p:nvPr>
        </p:nvSpPr>
        <p:spPr>
          <a:xfrm>
            <a:off x="2389717" y="5367439"/>
            <a:ext cx="7315200" cy="804863"/>
          </a:xfrm>
        </p:spPr>
        <p:txBody>
          <a:bodyPr/>
          <a:lstStyle>
            <a:lvl1pPr marL="0" indent="0">
              <a:buNone/>
              <a:defRPr sz="1600"/>
            </a:lvl1pPr>
            <a:lvl2pPr marL="517758" indent="0">
              <a:buNone/>
              <a:defRPr sz="1333"/>
            </a:lvl2pPr>
            <a:lvl3pPr marL="1035371" indent="0">
              <a:buNone/>
              <a:defRPr sz="1200"/>
            </a:lvl3pPr>
            <a:lvl4pPr marL="1553081" indent="0">
              <a:buNone/>
              <a:defRPr sz="1067"/>
            </a:lvl4pPr>
            <a:lvl5pPr marL="2070732" indent="0">
              <a:buNone/>
              <a:defRPr sz="1067"/>
            </a:lvl5pPr>
            <a:lvl6pPr marL="2588498" indent="0">
              <a:buNone/>
              <a:defRPr sz="1067"/>
            </a:lvl6pPr>
            <a:lvl7pPr marL="3106169" indent="0">
              <a:buNone/>
              <a:defRPr sz="1067"/>
            </a:lvl7pPr>
            <a:lvl8pPr marL="3623807" indent="0">
              <a:buNone/>
              <a:defRPr sz="1067"/>
            </a:lvl8pPr>
            <a:lvl9pPr marL="414147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516531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784062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688"/>
            <a:ext cx="27432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09600" y="27768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18/02/25</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210202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43995" y="273553"/>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a:solidFill>
                  <a:schemeClr val="bg1"/>
                </a:solidFill>
              </a:rPr>
              <a:t>This project has received funding from the European Union´s Horizon Europe research and innovation programme under grant agreement </a:t>
            </a:r>
          </a:p>
          <a:p>
            <a:r>
              <a:rPr lang="en-GB" sz="800">
                <a:solidFill>
                  <a:schemeClr val="bg1"/>
                </a:solidFill>
              </a:rPr>
              <a:t>No. 101079773</a:t>
            </a:r>
          </a:p>
        </p:txBody>
      </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2087639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EAAC 2023 - EuPRAXIA-PP   | Ralph Assmann | 19 Sep 2023 </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1942501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EAAC 2023 - EuPRAXIA-PP   | Ralph Assmann | 19 Sep 2023 </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91372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EAAC 2023 - EuPRAXIA-PP   | Ralph Assmann | 19 Sep 2023 </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545703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EAAC 2023 - EuPRAXIA-PP   | Ralph Assmann | 19 Sep 2023 </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625650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EAAC 2023 - EuPRAXIA-PP   | Ralph Assmann | 19 Sep 2023 </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7144792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EAAC 2023 - EuPRAXIA-PP   | Ralph Assmann | 19 Sep 2023 </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96856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600670" y="5929931"/>
            <a:ext cx="10985502"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603248" y="1287496"/>
            <a:ext cx="10985503" cy="2324101"/>
          </a:xfrm>
          <a:prstGeom prst="rect">
            <a:avLst/>
          </a:prstGeom>
        </p:spPr>
        <p:txBody>
          <a:bodyPr anchor="b"/>
          <a:lstStyle>
            <a:lvl1pPr>
              <a:defRPr sz="5800" spc="-116"/>
            </a:lvl1pPr>
          </a:lstStyle>
          <a:p>
            <a:r>
              <a:t>Titolo presentazione</a:t>
            </a:r>
          </a:p>
        </p:txBody>
      </p:sp>
      <p:sp>
        <p:nvSpPr>
          <p:cNvPr id="13" name="Corpo livello uno…"/>
          <p:cNvSpPr txBox="1">
            <a:spLocks noGrp="1"/>
          </p:cNvSpPr>
          <p:nvPr>
            <p:ph type="body" sz="quarter" idx="21" hasCustomPrompt="1"/>
          </p:nvPr>
        </p:nvSpPr>
        <p:spPr>
          <a:xfrm>
            <a:off x="600671" y="3611595"/>
            <a:ext cx="10985501" cy="952501"/>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113123521"/>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EAAC 2023 - EuPRAXIA-PP   | Ralph Assmann | 19 Sep 2023 </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650952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EAAC 2023 - EuPRAXIA-PP   | Ralph Assmann | 19 Sep 2023 </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943426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EAAC 2023 - EuPRAXIA-PP   | Ralph Assmann | 19 Sep 2023 </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180996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EAAC 2023 - EuPRAXIA-PP   | Ralph Assmann | 19 Sep 2023 </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650073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8" rIns="91428" bIns="45718">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a:solidFill>
                  <a:schemeClr val="bg1"/>
                </a:solidFill>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0883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0"/>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1892" y="183550"/>
            <a:ext cx="679856" cy="449147"/>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5" y="6462572"/>
            <a:ext cx="6544711" cy="365125"/>
          </a:xfrm>
        </p:spPr>
        <p:txBody>
          <a:bodyPr/>
          <a:lstStyle>
            <a:lvl1pPr>
              <a:defRPr i="1">
                <a:solidFill>
                  <a:srgbClr val="334186"/>
                </a:solidFill>
              </a:defRPr>
            </a:lvl1pPr>
          </a:lstStyle>
          <a:p>
            <a:r>
              <a:rPr lang="en-GB"/>
              <a:t>R. Assmann &amp; M. Ferrario - TIARA - 19 Oct 2022</a:t>
            </a:r>
          </a:p>
        </p:txBody>
      </p:sp>
    </p:spTree>
    <p:extLst>
      <p:ext uri="{BB962C8B-B14F-4D97-AF65-F5344CB8AC3E}">
        <p14:creationId xmlns:p14="http://schemas.microsoft.com/office/powerpoint/2010/main" val="3605119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65787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511759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&amp; M. Ferrario - TIARA - 19 Oct 2022</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027121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&amp; M. Ferrario - TIARA - 19 Oct 2022</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2170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577850" y="-647700"/>
            <a:ext cx="13373100" cy="8009467"/>
          </a:xfrm>
          <a:prstGeom prst="rect">
            <a:avLst/>
          </a:prstGeom>
        </p:spPr>
        <p:txBody>
          <a:bodyPr lIns="91439" tIns="45719" rIns="91439" bIns="45719" numCol="1" spcCol="38100">
            <a:noAutofit/>
          </a:bodyPr>
          <a:lstStyle/>
          <a:p>
            <a:endParaRPr/>
          </a:p>
        </p:txBody>
      </p:sp>
      <p:sp>
        <p:nvSpPr>
          <p:cNvPr id="22" name="Titolo presentazion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Titolo presentazione</a:t>
            </a:r>
          </a:p>
        </p:txBody>
      </p:sp>
      <p:sp>
        <p:nvSpPr>
          <p:cNvPr id="23" name="Corpo livello uno…"/>
          <p:cNvSpPr txBox="1">
            <a:spLocks noGrp="1"/>
          </p:cNvSpPr>
          <p:nvPr>
            <p:ph type="body" sz="quarter" idx="1" hasCustomPrompt="1"/>
          </p:nvPr>
        </p:nvSpPr>
        <p:spPr>
          <a:xfrm>
            <a:off x="603845" y="553069"/>
            <a:ext cx="10984311"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24" name="Corpo livello uno…"/>
          <p:cNvSpPr txBox="1">
            <a:spLocks noGrp="1"/>
          </p:cNvSpPr>
          <p:nvPr>
            <p:ph type="body" sz="quarter" idx="22" hasCustomPrompt="1"/>
          </p:nvPr>
        </p:nvSpPr>
        <p:spPr>
          <a:xfrm>
            <a:off x="603250" y="5804955"/>
            <a:ext cx="10985500" cy="558477"/>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02705408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&amp; M. Ferrario - TIARA - 19 Oct 2022</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7019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118381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464725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37824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6792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49590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8" tIns="45718" rIns="91428" bIns="45718">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a:solidFill>
                  <a:schemeClr val="bg1"/>
                </a:solidFill>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1773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0"/>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0" dirty="0">
                <a:solidFill>
                  <a:srgbClr val="B2132E"/>
                </a:solidFill>
                <a:effectLst/>
                <a:latin typeface="Roboto Slab" pitchFamily="2" charset="0"/>
              </a:rPr>
              <a:t>High Precision X-Ray Measurements 2023 – F. Villa – The EuPRAXIA@SPARC_LAB project              </a:t>
            </a:r>
            <a:r>
              <a:rPr lang="en-US" sz="100" b="0" i="0" dirty="0">
                <a:solidFill>
                  <a:srgbClr val="B2132E"/>
                </a:solidFill>
                <a:effectLst/>
                <a:latin typeface="Roboto Slab" pitchFamily="2" charset="0"/>
              </a:rPr>
              <a:t>.</a:t>
            </a:r>
            <a:endParaRPr lang="en-GB" sz="100" dirty="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pPr/>
              <a:t>‹#›</a:t>
            </a:fld>
            <a:endParaRPr lang="en-GB" dirty="0"/>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1892" y="183550"/>
            <a:ext cx="679856" cy="449147"/>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4" name="TextBox 8">
            <a:extLst>
              <a:ext uri="{FF2B5EF4-FFF2-40B4-BE49-F238E27FC236}">
                <a16:creationId xmlns:a16="http://schemas.microsoft.com/office/drawing/2014/main" id="{966F157A-5269-5434-BD97-C0A8D5FD3666}"/>
              </a:ext>
            </a:extLst>
          </p:cNvPr>
          <p:cNvSpPr txBox="1"/>
          <p:nvPr userDrawn="1"/>
        </p:nvSpPr>
        <p:spPr>
          <a:xfrm>
            <a:off x="220133" y="550729"/>
            <a:ext cx="1943100" cy="261610"/>
          </a:xfrm>
          <a:prstGeom prst="rect">
            <a:avLst/>
          </a:prstGeom>
          <a:noFill/>
        </p:spPr>
        <p:txBody>
          <a:bodyPr wrap="square" rtlCol="0">
            <a:spAutoFit/>
          </a:bodyPr>
          <a:lstStyle/>
          <a:p>
            <a:r>
              <a:rPr lang="en-GB" sz="1100" dirty="0">
                <a:solidFill>
                  <a:srgbClr val="2C3882"/>
                </a:solidFill>
              </a:rPr>
              <a:t>a</a:t>
            </a:r>
            <a:r>
              <a:rPr lang="en-IT" sz="1100" dirty="0">
                <a:solidFill>
                  <a:srgbClr val="2C3882"/>
                </a:solidFill>
              </a:rPr>
              <a:t>t </a:t>
            </a:r>
            <a:r>
              <a:rPr lang="en-IT" sz="1100" dirty="0">
                <a:solidFill>
                  <a:srgbClr val="FCAF18"/>
                </a:solidFill>
              </a:rPr>
              <a:t>S</a:t>
            </a:r>
            <a:r>
              <a:rPr lang="en-IT" sz="1100" dirty="0">
                <a:solidFill>
                  <a:srgbClr val="2C3882"/>
                </a:solidFill>
              </a:rPr>
              <a:t>PARC_</a:t>
            </a:r>
            <a:r>
              <a:rPr lang="en-IT" sz="1100" dirty="0">
                <a:solidFill>
                  <a:srgbClr val="FCAF18"/>
                </a:solidFill>
              </a:rPr>
              <a:t>L</a:t>
            </a:r>
            <a:r>
              <a:rPr lang="en-IT" sz="1100" dirty="0">
                <a:solidFill>
                  <a:srgbClr val="2C3882"/>
                </a:solidFill>
              </a:rPr>
              <a:t>AB</a:t>
            </a:r>
          </a:p>
        </p:txBody>
      </p:sp>
    </p:spTree>
    <p:extLst>
      <p:ext uri="{BB962C8B-B14F-4D97-AF65-F5344CB8AC3E}">
        <p14:creationId xmlns:p14="http://schemas.microsoft.com/office/powerpoint/2010/main" val="10739281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1366523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31970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5486400" y="-101600"/>
            <a:ext cx="6072419" cy="7067550"/>
          </a:xfrm>
          <a:prstGeom prst="rect">
            <a:avLst/>
          </a:prstGeom>
        </p:spPr>
        <p:txBody>
          <a:bodyPr lIns="91439" tIns="45719" rIns="91439" bIns="45719" numCol="1" spcCol="38100">
            <a:noAutofit/>
          </a:bodyPr>
          <a:lstStyle/>
          <a:p>
            <a:endParaRPr/>
          </a:p>
        </p:txBody>
      </p:sp>
      <p:sp>
        <p:nvSpPr>
          <p:cNvPr id="33" name="Titolo"/>
          <p:cNvSpPr txBox="1">
            <a:spLocks noGrp="1"/>
          </p:cNvSpPr>
          <p:nvPr>
            <p:ph type="title" hasCustomPrompt="1"/>
          </p:nvPr>
        </p:nvSpPr>
        <p:spPr>
          <a:xfrm>
            <a:off x="603250" y="635000"/>
            <a:ext cx="4889500" cy="2941137"/>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603250" y="3530288"/>
            <a:ext cx="4889500" cy="2692712"/>
          </a:xfrm>
          <a:prstGeom prst="rect">
            <a:avLst/>
          </a:prstGeom>
        </p:spPr>
        <p:txBody>
          <a:bodyPr numCol="1" spcCol="38100"/>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08706792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 EuAPS Kickoff - 28 Feb 2023</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240939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 EuAPS Kickoff - 28 Feb 2023</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058687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 EuAPS Kickoff - 28 Feb 2023</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727141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04491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7932865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5482960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283362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21866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1" y="1310759"/>
            <a:ext cx="12202759"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8"/>
            <a:ext cx="3795445" cy="2414431"/>
          </a:xfrm>
        </p:spPr>
        <p:txBody>
          <a:bodyPr anchor="b">
            <a:normAutofit/>
          </a:bodyPr>
          <a:lstStyle>
            <a:lvl1pPr algn="l">
              <a:defRPr sz="3375"/>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a:t>M. Ferrario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r>
              <a:rPr lang="it-IT"/>
              <a:t>1</a:t>
            </a:r>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50" y="2106202"/>
            <a:ext cx="5712431" cy="3754848"/>
          </a:xfrm>
        </p:spPr>
        <p:txBody>
          <a:bodyPr anchor="ct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1" y="5681663"/>
            <a:ext cx="3795444" cy="482600"/>
          </a:xfrm>
        </p:spPr>
        <p:txBody>
          <a:bodyPr>
            <a:normAutofit/>
          </a:bodyPr>
          <a:lstStyle>
            <a:lvl1pPr marL="0" indent="0">
              <a:buNone/>
              <a:defRPr sz="1350"/>
            </a:lvl1pPr>
          </a:lstStyle>
          <a:p>
            <a:pPr lvl="0"/>
            <a:r>
              <a:rPr lang="it-IT" dirty="0"/>
              <a:t>Click to </a:t>
            </a:r>
            <a:r>
              <a:rPr lang="it-IT" dirty="0" err="1"/>
              <a:t>edit</a:t>
            </a:r>
            <a:r>
              <a:rPr lang="it-IT" dirty="0"/>
              <a:t> date</a:t>
            </a:r>
          </a:p>
        </p:txBody>
      </p:sp>
    </p:spTree>
    <p:extLst>
      <p:ext uri="{BB962C8B-B14F-4D97-AF65-F5344CB8AC3E}">
        <p14:creationId xmlns:p14="http://schemas.microsoft.com/office/powerpoint/2010/main" val="369484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7"/>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21"/>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9"/>
            <a:ext cx="10515600" cy="452007"/>
          </a:xfrm>
        </p:spPr>
        <p:txBody>
          <a:bodyPr vert="horz" lIns="91440" tIns="45720" rIns="91440" bIns="45720" rtlCol="0" anchor="t">
            <a:normAutofit/>
          </a:bodyPr>
          <a:lstStyle>
            <a:lvl1pPr>
              <a:defRPr lang="it-IT" sz="18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Tree>
    <p:extLst>
      <p:ext uri="{BB962C8B-B14F-4D97-AF65-F5344CB8AC3E}">
        <p14:creationId xmlns:p14="http://schemas.microsoft.com/office/powerpoint/2010/main" val="2523277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xfrm>
            <a:off x="603250" y="539750"/>
            <a:ext cx="10985500" cy="716582"/>
          </a:xfrm>
          <a:prstGeom prst="rect">
            <a:avLst/>
          </a:prstGeom>
        </p:spPr>
        <p:txBody>
          <a:bodyPr/>
          <a:lstStyle/>
          <a:p>
            <a:r>
              <a:t>Titolo</a:t>
            </a:r>
          </a:p>
        </p:txBody>
      </p:sp>
      <p:sp>
        <p:nvSpPr>
          <p:cNvPr id="43"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44" name="Corpo livello uno…"/>
          <p:cNvSpPr txBox="1">
            <a:spLocks noGrp="1"/>
          </p:cNvSpPr>
          <p:nvPr>
            <p:ph type="body" idx="21" hasCustomPrompt="1"/>
          </p:nvPr>
        </p:nvSpPr>
        <p:spPr>
          <a:prstGeom prst="rect">
            <a:avLst/>
          </a:prstGeom>
        </p:spPr>
        <p:txBody>
          <a:bodyPr numCol="1" spcCol="38100"/>
          <a:lstStyle/>
          <a:p>
            <a:r>
              <a:t>Testo elenco puntato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920194665"/>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8"/>
            <a:ext cx="4925603" cy="2414431"/>
          </a:xfrm>
        </p:spPr>
        <p:txBody>
          <a:bodyPr anchor="b">
            <a:normAutofit/>
          </a:bodyPr>
          <a:lstStyle>
            <a:lvl1pPr algn="l">
              <a:defRPr sz="3375"/>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3"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p>
        </p:txBody>
      </p:sp>
      <p:sp>
        <p:nvSpPr>
          <p:cNvPr id="11" name="Picture Placeholder 11">
            <a:extLst>
              <a:ext uri="{FF2B5EF4-FFF2-40B4-BE49-F238E27FC236}">
                <a16:creationId xmlns:a16="http://schemas.microsoft.com/office/drawing/2014/main" id="{A34C89DB-F94E-416B-B427-5896895C74C7}"/>
              </a:ext>
            </a:extLst>
          </p:cNvPr>
          <p:cNvSpPr txBox="1">
            <a:spLocks/>
          </p:cNvSpPr>
          <p:nvPr userDrawn="1"/>
        </p:nvSpPr>
        <p:spPr>
          <a:xfrm>
            <a:off x="9821595"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a:t>Logo</a:t>
            </a:r>
          </a:p>
        </p:txBody>
      </p:sp>
    </p:spTree>
    <p:extLst>
      <p:ext uri="{BB962C8B-B14F-4D97-AF65-F5344CB8AC3E}">
        <p14:creationId xmlns:p14="http://schemas.microsoft.com/office/powerpoint/2010/main" val="3331311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6240913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9"/>
            <a:ext cx="10515600" cy="452007"/>
          </a:xfrm>
        </p:spPr>
        <p:txBody>
          <a:bodyPr vert="horz" lIns="91440" tIns="45720" rIns="91440" bIns="45720" rtlCol="0" anchor="t">
            <a:normAutofit/>
          </a:bodyPr>
          <a:lstStyle>
            <a:lvl1pPr>
              <a:defRPr lang="it-IT" sz="18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a16="http://schemas.microsoft.com/office/drawing/2014/main" id="{69B21D3C-ED42-40F8-9DE1-D9D7ADC643C2}"/>
              </a:ext>
            </a:extLst>
          </p:cNvPr>
          <p:cNvSpPr txBox="1">
            <a:spLocks/>
          </p:cNvSpPr>
          <p:nvPr userDrawn="1"/>
        </p:nvSpPr>
        <p:spPr>
          <a:xfrm>
            <a:off x="9821595"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a:t>Logo</a:t>
            </a:r>
          </a:p>
        </p:txBody>
      </p:sp>
    </p:spTree>
    <p:extLst>
      <p:ext uri="{BB962C8B-B14F-4D97-AF65-F5344CB8AC3E}">
        <p14:creationId xmlns:p14="http://schemas.microsoft.com/office/powerpoint/2010/main" val="1681882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6" name="Picture Placeholder 11">
            <a:extLst>
              <a:ext uri="{FF2B5EF4-FFF2-40B4-BE49-F238E27FC236}">
                <a16:creationId xmlns:a16="http://schemas.microsoft.com/office/drawing/2014/main" id="{D2282136-A6F6-4DE9-B674-70AB2DBAADA2}"/>
              </a:ext>
            </a:extLst>
          </p:cNvPr>
          <p:cNvSpPr txBox="1">
            <a:spLocks/>
          </p:cNvSpPr>
          <p:nvPr userDrawn="1"/>
        </p:nvSpPr>
        <p:spPr>
          <a:xfrm>
            <a:off x="9821595"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a:t>Logo</a:t>
            </a:r>
          </a:p>
        </p:txBody>
      </p:sp>
    </p:spTree>
    <p:extLst>
      <p:ext uri="{BB962C8B-B14F-4D97-AF65-F5344CB8AC3E}">
        <p14:creationId xmlns:p14="http://schemas.microsoft.com/office/powerpoint/2010/main" val="4578664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5"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a:t>Logo</a:t>
            </a:r>
          </a:p>
        </p:txBody>
      </p:sp>
    </p:spTree>
    <p:extLst>
      <p:ext uri="{BB962C8B-B14F-4D97-AF65-F5344CB8AC3E}">
        <p14:creationId xmlns:p14="http://schemas.microsoft.com/office/powerpoint/2010/main" val="3266367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8"/>
            <a:ext cx="6172200" cy="484132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a16="http://schemas.microsoft.com/office/drawing/2014/main" id="{F76D1A69-D327-43C4-90DC-9A69E27F3DAE}"/>
              </a:ext>
            </a:extLst>
          </p:cNvPr>
          <p:cNvSpPr txBox="1">
            <a:spLocks/>
          </p:cNvSpPr>
          <p:nvPr userDrawn="1"/>
        </p:nvSpPr>
        <p:spPr>
          <a:xfrm>
            <a:off x="9821595"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a:t>Logo</a:t>
            </a:r>
          </a:p>
        </p:txBody>
      </p:sp>
    </p:spTree>
    <p:extLst>
      <p:ext uri="{BB962C8B-B14F-4D97-AF65-F5344CB8AC3E}">
        <p14:creationId xmlns:p14="http://schemas.microsoft.com/office/powerpoint/2010/main" val="9058136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8"/>
            <a:ext cx="6172200" cy="484132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10" name="Picture Placeholder 11">
            <a:extLst>
              <a:ext uri="{FF2B5EF4-FFF2-40B4-BE49-F238E27FC236}">
                <a16:creationId xmlns:a16="http://schemas.microsoft.com/office/drawing/2014/main" id="{DC7008B9-D8E1-48AB-8B5F-71A812399F42}"/>
              </a:ext>
            </a:extLst>
          </p:cNvPr>
          <p:cNvSpPr txBox="1">
            <a:spLocks/>
          </p:cNvSpPr>
          <p:nvPr userDrawn="1"/>
        </p:nvSpPr>
        <p:spPr>
          <a:xfrm>
            <a:off x="9821595"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a:t>Logo</a:t>
            </a:r>
          </a:p>
        </p:txBody>
      </p:sp>
    </p:spTree>
    <p:extLst>
      <p:ext uri="{BB962C8B-B14F-4D97-AF65-F5344CB8AC3E}">
        <p14:creationId xmlns:p14="http://schemas.microsoft.com/office/powerpoint/2010/main" val="8742456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7" name="Picture Placeholder 11">
            <a:extLst>
              <a:ext uri="{FF2B5EF4-FFF2-40B4-BE49-F238E27FC236}">
                <a16:creationId xmlns:a16="http://schemas.microsoft.com/office/drawing/2014/main" id="{B0E018EA-3E2C-4221-8F2D-FEADDDF2C9FC}"/>
              </a:ext>
            </a:extLst>
          </p:cNvPr>
          <p:cNvSpPr txBox="1">
            <a:spLocks/>
          </p:cNvSpPr>
          <p:nvPr userDrawn="1"/>
        </p:nvSpPr>
        <p:spPr>
          <a:xfrm>
            <a:off x="9821595"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a:t>Logo</a:t>
            </a:r>
          </a:p>
        </p:txBody>
      </p:sp>
    </p:spTree>
    <p:extLst>
      <p:ext uri="{BB962C8B-B14F-4D97-AF65-F5344CB8AC3E}">
        <p14:creationId xmlns:p14="http://schemas.microsoft.com/office/powerpoint/2010/main" val="15910583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1"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1" y="1335637"/>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18/02/25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7" name="Picture Placeholder 11">
            <a:extLst>
              <a:ext uri="{FF2B5EF4-FFF2-40B4-BE49-F238E27FC236}">
                <a16:creationId xmlns:a16="http://schemas.microsoft.com/office/drawing/2014/main" id="{335E7CDD-E29C-417A-9EB6-CD2357295E23}"/>
              </a:ext>
            </a:extLst>
          </p:cNvPr>
          <p:cNvSpPr txBox="1">
            <a:spLocks/>
          </p:cNvSpPr>
          <p:nvPr userDrawn="1"/>
        </p:nvSpPr>
        <p:spPr>
          <a:xfrm>
            <a:off x="9821595"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a:t>Logo</a:t>
            </a:r>
          </a:p>
        </p:txBody>
      </p:sp>
    </p:spTree>
    <p:extLst>
      <p:ext uri="{BB962C8B-B14F-4D97-AF65-F5344CB8AC3E}">
        <p14:creationId xmlns:p14="http://schemas.microsoft.com/office/powerpoint/2010/main" val="39864552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660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452064" indent="0" algn="ctr">
              <a:buNone/>
              <a:defRPr>
                <a:solidFill>
                  <a:schemeClr val="tx1">
                    <a:tint val="75000"/>
                  </a:schemeClr>
                </a:solidFill>
              </a:defRPr>
            </a:lvl2pPr>
            <a:lvl3pPr marL="904089" indent="0" algn="ctr">
              <a:buNone/>
              <a:defRPr>
                <a:solidFill>
                  <a:schemeClr val="tx1">
                    <a:tint val="75000"/>
                  </a:schemeClr>
                </a:solidFill>
              </a:defRPr>
            </a:lvl3pPr>
            <a:lvl4pPr marL="1356181" indent="0" algn="ctr">
              <a:buNone/>
              <a:defRPr>
                <a:solidFill>
                  <a:schemeClr val="tx1">
                    <a:tint val="75000"/>
                  </a:schemeClr>
                </a:solidFill>
              </a:defRPr>
            </a:lvl4pPr>
            <a:lvl5pPr marL="1808238" indent="0" algn="ctr">
              <a:buNone/>
              <a:defRPr>
                <a:solidFill>
                  <a:schemeClr val="tx1">
                    <a:tint val="75000"/>
                  </a:schemeClr>
                </a:solidFill>
              </a:defRPr>
            </a:lvl5pPr>
            <a:lvl6pPr marL="2260311" indent="0" algn="ctr">
              <a:buNone/>
              <a:defRPr>
                <a:solidFill>
                  <a:schemeClr val="tx1">
                    <a:tint val="75000"/>
                  </a:schemeClr>
                </a:solidFill>
              </a:defRPr>
            </a:lvl6pPr>
            <a:lvl7pPr marL="2712344" indent="0" algn="ctr">
              <a:buNone/>
              <a:defRPr>
                <a:solidFill>
                  <a:schemeClr val="tx1">
                    <a:tint val="75000"/>
                  </a:schemeClr>
                </a:solidFill>
              </a:defRPr>
            </a:lvl7pPr>
            <a:lvl8pPr marL="3164400" indent="0" algn="ctr">
              <a:buNone/>
              <a:defRPr>
                <a:solidFill>
                  <a:schemeClr val="tx1">
                    <a:tint val="75000"/>
                  </a:schemeClr>
                </a:solidFill>
              </a:defRPr>
            </a:lvl8pPr>
            <a:lvl9pPr marL="36164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1779A4D7-972E-A742-8D9F-E802DA14EE82}"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DA02BAC4-EC4F-B243-8A04-48736EBDB3D5}" type="slidenum">
              <a:rPr lang="en-US"/>
              <a:pPr>
                <a:defRPr/>
              </a:pPr>
              <a:t>‹#›</a:t>
            </a:fld>
            <a:endParaRPr lang="en-US"/>
          </a:p>
        </p:txBody>
      </p:sp>
    </p:spTree>
    <p:extLst>
      <p:ext uri="{BB962C8B-B14F-4D97-AF65-F5344CB8AC3E}">
        <p14:creationId xmlns:p14="http://schemas.microsoft.com/office/powerpoint/2010/main" val="394280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747594791"/>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FF305EA3-BAEC-E74B-AF47-4EF2EF48722C}"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9B8D71CB-B80D-834A-841D-917FD3F1A684}" type="slidenum">
              <a:rPr lang="en-US"/>
              <a:pPr>
                <a:defRPr/>
              </a:pPr>
              <a:t>‹#›</a:t>
            </a:fld>
            <a:endParaRPr lang="en-US"/>
          </a:p>
        </p:txBody>
      </p:sp>
    </p:spTree>
    <p:extLst>
      <p:ext uri="{BB962C8B-B14F-4D97-AF65-F5344CB8AC3E}">
        <p14:creationId xmlns:p14="http://schemas.microsoft.com/office/powerpoint/2010/main" val="4881127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1327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831"/>
            <a:ext cx="10363200" cy="1500187"/>
          </a:xfrm>
        </p:spPr>
        <p:txBody>
          <a:bodyPr anchor="b"/>
          <a:lstStyle>
            <a:lvl1pPr marL="0" indent="0">
              <a:buNone/>
              <a:defRPr sz="2000">
                <a:solidFill>
                  <a:schemeClr val="tx1">
                    <a:tint val="75000"/>
                  </a:schemeClr>
                </a:solidFill>
              </a:defRPr>
            </a:lvl1pPr>
            <a:lvl2pPr marL="452064" indent="0">
              <a:buNone/>
              <a:defRPr sz="1800">
                <a:solidFill>
                  <a:schemeClr val="tx1">
                    <a:tint val="75000"/>
                  </a:schemeClr>
                </a:solidFill>
              </a:defRPr>
            </a:lvl2pPr>
            <a:lvl3pPr marL="904089" indent="0">
              <a:buNone/>
              <a:defRPr sz="1600">
                <a:solidFill>
                  <a:schemeClr val="tx1">
                    <a:tint val="75000"/>
                  </a:schemeClr>
                </a:solidFill>
              </a:defRPr>
            </a:lvl3pPr>
            <a:lvl4pPr marL="1356181" indent="0">
              <a:buNone/>
              <a:defRPr sz="1400">
                <a:solidFill>
                  <a:schemeClr val="tx1">
                    <a:tint val="75000"/>
                  </a:schemeClr>
                </a:solidFill>
              </a:defRPr>
            </a:lvl4pPr>
            <a:lvl5pPr marL="1808238" indent="0">
              <a:buNone/>
              <a:defRPr sz="1400">
                <a:solidFill>
                  <a:schemeClr val="tx1">
                    <a:tint val="75000"/>
                  </a:schemeClr>
                </a:solidFill>
              </a:defRPr>
            </a:lvl5pPr>
            <a:lvl6pPr marL="2260311" indent="0">
              <a:buNone/>
              <a:defRPr sz="1400">
                <a:solidFill>
                  <a:schemeClr val="tx1">
                    <a:tint val="75000"/>
                  </a:schemeClr>
                </a:solidFill>
              </a:defRPr>
            </a:lvl6pPr>
            <a:lvl7pPr marL="2712344" indent="0">
              <a:buNone/>
              <a:defRPr sz="1400">
                <a:solidFill>
                  <a:schemeClr val="tx1">
                    <a:tint val="75000"/>
                  </a:schemeClr>
                </a:solidFill>
              </a:defRPr>
            </a:lvl7pPr>
            <a:lvl8pPr marL="3164400" indent="0">
              <a:buNone/>
              <a:defRPr sz="1400">
                <a:solidFill>
                  <a:schemeClr val="tx1">
                    <a:tint val="75000"/>
                  </a:schemeClr>
                </a:solidFill>
              </a:defRPr>
            </a:lvl8pPr>
            <a:lvl9pPr marL="361646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CA899CBB-965B-C141-A456-A85D27DB2AC0}"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027207C1-1447-3544-94AF-D26B9CADB471}" type="slidenum">
              <a:rPr lang="en-US"/>
              <a:pPr>
                <a:defRPr/>
              </a:pPr>
              <a:t>‹#›</a:t>
            </a:fld>
            <a:endParaRPr lang="en-US"/>
          </a:p>
        </p:txBody>
      </p:sp>
    </p:spTree>
    <p:extLst>
      <p:ext uri="{BB962C8B-B14F-4D97-AF65-F5344CB8AC3E}">
        <p14:creationId xmlns:p14="http://schemas.microsoft.com/office/powerpoint/2010/main" val="42053058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41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41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050AC122-A59D-0845-A91C-61DBBE32ED21}" type="datetimeFigureOut">
              <a:rPr lang="en-US"/>
              <a:pPr>
                <a:defRPr/>
              </a:pPr>
              <a:t>2/18/25</a:t>
            </a:fld>
            <a:endParaRPr lang="en-US"/>
          </a:p>
        </p:txBody>
      </p:sp>
      <p:sp>
        <p:nvSpPr>
          <p:cNvPr id="6" name="Footer Placeholder 5"/>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685653A2-3A7B-AA4B-B201-4F44DE728172}" type="slidenum">
              <a:rPr lang="en-US"/>
              <a:pPr>
                <a:defRPr/>
              </a:pPr>
              <a:t>‹#›</a:t>
            </a:fld>
            <a:endParaRPr lang="en-US"/>
          </a:p>
        </p:txBody>
      </p:sp>
    </p:spTree>
    <p:extLst>
      <p:ext uri="{BB962C8B-B14F-4D97-AF65-F5344CB8AC3E}">
        <p14:creationId xmlns:p14="http://schemas.microsoft.com/office/powerpoint/2010/main" val="3197056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2064" indent="0">
              <a:buNone/>
              <a:defRPr sz="2000" b="1"/>
            </a:lvl2pPr>
            <a:lvl3pPr marL="904089" indent="0">
              <a:buNone/>
              <a:defRPr sz="1800" b="1"/>
            </a:lvl3pPr>
            <a:lvl4pPr marL="1356181" indent="0">
              <a:buNone/>
              <a:defRPr sz="1600" b="1"/>
            </a:lvl4pPr>
            <a:lvl5pPr marL="1808238" indent="0">
              <a:buNone/>
              <a:defRPr sz="1600" b="1"/>
            </a:lvl5pPr>
            <a:lvl6pPr marL="2260311" indent="0">
              <a:buNone/>
              <a:defRPr sz="1600" b="1"/>
            </a:lvl6pPr>
            <a:lvl7pPr marL="2712344" indent="0">
              <a:buNone/>
              <a:defRPr sz="1600" b="1"/>
            </a:lvl7pPr>
            <a:lvl8pPr marL="3164400" indent="0">
              <a:buNone/>
              <a:defRPr sz="1600" b="1"/>
            </a:lvl8pPr>
            <a:lvl9pPr marL="361646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4"/>
            <a:ext cx="5389033" cy="639762"/>
          </a:xfrm>
        </p:spPr>
        <p:txBody>
          <a:bodyPr anchor="b"/>
          <a:lstStyle>
            <a:lvl1pPr marL="0" indent="0">
              <a:buNone/>
              <a:defRPr sz="2400" b="1"/>
            </a:lvl1pPr>
            <a:lvl2pPr marL="452064" indent="0">
              <a:buNone/>
              <a:defRPr sz="2000" b="1"/>
            </a:lvl2pPr>
            <a:lvl3pPr marL="904089" indent="0">
              <a:buNone/>
              <a:defRPr sz="1800" b="1"/>
            </a:lvl3pPr>
            <a:lvl4pPr marL="1356181" indent="0">
              <a:buNone/>
              <a:defRPr sz="1600" b="1"/>
            </a:lvl4pPr>
            <a:lvl5pPr marL="1808238" indent="0">
              <a:buNone/>
              <a:defRPr sz="1600" b="1"/>
            </a:lvl5pPr>
            <a:lvl6pPr marL="2260311" indent="0">
              <a:buNone/>
              <a:defRPr sz="1600" b="1"/>
            </a:lvl6pPr>
            <a:lvl7pPr marL="2712344" indent="0">
              <a:buNone/>
              <a:defRPr sz="1600" b="1"/>
            </a:lvl7pPr>
            <a:lvl8pPr marL="3164400" indent="0">
              <a:buNone/>
              <a:defRPr sz="1600" b="1"/>
            </a:lvl8pPr>
            <a:lvl9pPr marL="361646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16E01931-85A4-2B4B-86F6-884EAF673122}" type="datetimeFigureOut">
              <a:rPr lang="en-US"/>
              <a:pPr>
                <a:defRPr/>
              </a:pPr>
              <a:t>2/18/25</a:t>
            </a:fld>
            <a:endParaRPr lang="en-US"/>
          </a:p>
        </p:txBody>
      </p:sp>
      <p:sp>
        <p:nvSpPr>
          <p:cNvPr id="8" name="Footer Placeholder 7"/>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96F3462E-55BD-2E47-B136-94F38F09C27B}" type="slidenum">
              <a:rPr lang="en-US"/>
              <a:pPr>
                <a:defRPr/>
              </a:pPr>
              <a:t>‹#›</a:t>
            </a:fld>
            <a:endParaRPr lang="en-US"/>
          </a:p>
        </p:txBody>
      </p:sp>
    </p:spTree>
    <p:extLst>
      <p:ext uri="{BB962C8B-B14F-4D97-AF65-F5344CB8AC3E}">
        <p14:creationId xmlns:p14="http://schemas.microsoft.com/office/powerpoint/2010/main" val="42702776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226FBE88-DEA1-7F45-8FEB-16DA1F72441D}" type="datetimeFigureOut">
              <a:rPr lang="en-US"/>
              <a:pPr>
                <a:defRPr/>
              </a:pPr>
              <a:t>2/18/25</a:t>
            </a:fld>
            <a:endParaRPr lang="en-US"/>
          </a:p>
        </p:txBody>
      </p:sp>
      <p:sp>
        <p:nvSpPr>
          <p:cNvPr id="4" name="Footer Placeholder 3"/>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65AD3248-2C08-B048-A1C9-8FC9E5B9C1CC}" type="slidenum">
              <a:rPr lang="en-US"/>
              <a:pPr>
                <a:defRPr/>
              </a:pPr>
              <a:t>‹#›</a:t>
            </a:fld>
            <a:endParaRPr lang="en-US"/>
          </a:p>
        </p:txBody>
      </p:sp>
    </p:spTree>
    <p:extLst>
      <p:ext uri="{BB962C8B-B14F-4D97-AF65-F5344CB8AC3E}">
        <p14:creationId xmlns:p14="http://schemas.microsoft.com/office/powerpoint/2010/main" val="1967297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F2CBBC61-90A0-5D46-B3F6-7A8D33C69720}" type="datetimeFigureOut">
              <a:rPr lang="en-US"/>
              <a:pPr>
                <a:defRPr/>
              </a:pPr>
              <a:t>2/18/25</a:t>
            </a:fld>
            <a:endParaRPr lang="en-US"/>
          </a:p>
        </p:txBody>
      </p:sp>
      <p:sp>
        <p:nvSpPr>
          <p:cNvPr id="3" name="Footer Placeholder 2"/>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EF94070A-78B1-394E-B7BA-0A91542E1BE0}" type="slidenum">
              <a:rPr lang="en-US"/>
              <a:pPr>
                <a:defRPr/>
              </a:pPr>
              <a:t>‹#›</a:t>
            </a:fld>
            <a:endParaRPr lang="en-US"/>
          </a:p>
        </p:txBody>
      </p:sp>
    </p:spTree>
    <p:extLst>
      <p:ext uri="{BB962C8B-B14F-4D97-AF65-F5344CB8AC3E}">
        <p14:creationId xmlns:p14="http://schemas.microsoft.com/office/powerpoint/2010/main" val="1254711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69" y="27942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3" y="1435142"/>
            <a:ext cx="4011084" cy="4691063"/>
          </a:xfrm>
        </p:spPr>
        <p:txBody>
          <a:bodyPr/>
          <a:lstStyle>
            <a:lvl1pPr marL="0" indent="0">
              <a:buNone/>
              <a:defRPr sz="1400"/>
            </a:lvl1pPr>
            <a:lvl2pPr marL="452064" indent="0">
              <a:buNone/>
              <a:defRPr sz="1200"/>
            </a:lvl2pPr>
            <a:lvl3pPr marL="904089" indent="0">
              <a:buNone/>
              <a:defRPr sz="1000"/>
            </a:lvl3pPr>
            <a:lvl4pPr marL="1356181" indent="0">
              <a:buNone/>
              <a:defRPr sz="900"/>
            </a:lvl4pPr>
            <a:lvl5pPr marL="1808238" indent="0">
              <a:buNone/>
              <a:defRPr sz="900"/>
            </a:lvl5pPr>
            <a:lvl6pPr marL="2260311" indent="0">
              <a:buNone/>
              <a:defRPr sz="900"/>
            </a:lvl6pPr>
            <a:lvl7pPr marL="2712344" indent="0">
              <a:buNone/>
              <a:defRPr sz="900"/>
            </a:lvl7pPr>
            <a:lvl8pPr marL="3164400" indent="0">
              <a:buNone/>
              <a:defRPr sz="900"/>
            </a:lvl8pPr>
            <a:lvl9pPr marL="361646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73D81109-3F26-8347-98DF-B491F3D7F004}" type="datetimeFigureOut">
              <a:rPr lang="en-US"/>
              <a:pPr>
                <a:defRPr/>
              </a:pPr>
              <a:t>2/18/25</a:t>
            </a:fld>
            <a:endParaRPr lang="en-US"/>
          </a:p>
        </p:txBody>
      </p:sp>
      <p:sp>
        <p:nvSpPr>
          <p:cNvPr id="6" name="Footer Placeholder 5"/>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79F9746E-DAF4-C645-B507-798038BCC363}" type="slidenum">
              <a:rPr lang="en-US"/>
              <a:pPr>
                <a:defRPr/>
              </a:pPr>
              <a:t>‹#›</a:t>
            </a:fld>
            <a:endParaRPr lang="en-US"/>
          </a:p>
        </p:txBody>
      </p:sp>
    </p:spTree>
    <p:extLst>
      <p:ext uri="{BB962C8B-B14F-4D97-AF65-F5344CB8AC3E}">
        <p14:creationId xmlns:p14="http://schemas.microsoft.com/office/powerpoint/2010/main" val="21626037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3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31" y="612775"/>
            <a:ext cx="7315200" cy="4114800"/>
          </a:xfrm>
        </p:spPr>
        <p:txBody>
          <a:bodyPr rtlCol="0">
            <a:normAutofit/>
          </a:bodyPr>
          <a:lstStyle>
            <a:lvl1pPr marL="0" indent="0">
              <a:buNone/>
              <a:defRPr sz="3200"/>
            </a:lvl1pPr>
            <a:lvl2pPr marL="452064" indent="0">
              <a:buNone/>
              <a:defRPr sz="2800"/>
            </a:lvl2pPr>
            <a:lvl3pPr marL="904089" indent="0">
              <a:buNone/>
              <a:defRPr sz="2400"/>
            </a:lvl3pPr>
            <a:lvl4pPr marL="1356181" indent="0">
              <a:buNone/>
              <a:defRPr sz="2000"/>
            </a:lvl4pPr>
            <a:lvl5pPr marL="1808238" indent="0">
              <a:buNone/>
              <a:defRPr sz="2000"/>
            </a:lvl5pPr>
            <a:lvl6pPr marL="2260311" indent="0">
              <a:buNone/>
              <a:defRPr sz="2000"/>
            </a:lvl6pPr>
            <a:lvl7pPr marL="2712344" indent="0">
              <a:buNone/>
              <a:defRPr sz="2000"/>
            </a:lvl7pPr>
            <a:lvl8pPr marL="3164400" indent="0">
              <a:buNone/>
              <a:defRPr sz="2000"/>
            </a:lvl8pPr>
            <a:lvl9pPr marL="3616464" indent="0">
              <a:buNone/>
              <a:defRPr sz="2000"/>
            </a:lvl9pPr>
          </a:lstStyle>
          <a:p>
            <a:pPr lvl="0"/>
            <a:endParaRPr lang="en-US" noProof="0"/>
          </a:p>
        </p:txBody>
      </p:sp>
      <p:sp>
        <p:nvSpPr>
          <p:cNvPr id="4" name="Text Placeholder 3"/>
          <p:cNvSpPr>
            <a:spLocks noGrp="1"/>
          </p:cNvSpPr>
          <p:nvPr>
            <p:ph type="body" sz="half" idx="2"/>
          </p:nvPr>
        </p:nvSpPr>
        <p:spPr>
          <a:xfrm>
            <a:off x="2389731" y="5367338"/>
            <a:ext cx="7315200" cy="804862"/>
          </a:xfrm>
        </p:spPr>
        <p:txBody>
          <a:bodyPr/>
          <a:lstStyle>
            <a:lvl1pPr marL="0" indent="0">
              <a:buNone/>
              <a:defRPr sz="1400"/>
            </a:lvl1pPr>
            <a:lvl2pPr marL="452064" indent="0">
              <a:buNone/>
              <a:defRPr sz="1200"/>
            </a:lvl2pPr>
            <a:lvl3pPr marL="904089" indent="0">
              <a:buNone/>
              <a:defRPr sz="1000"/>
            </a:lvl3pPr>
            <a:lvl4pPr marL="1356181" indent="0">
              <a:buNone/>
              <a:defRPr sz="900"/>
            </a:lvl4pPr>
            <a:lvl5pPr marL="1808238" indent="0">
              <a:buNone/>
              <a:defRPr sz="900"/>
            </a:lvl5pPr>
            <a:lvl6pPr marL="2260311" indent="0">
              <a:buNone/>
              <a:defRPr sz="900"/>
            </a:lvl6pPr>
            <a:lvl7pPr marL="2712344" indent="0">
              <a:buNone/>
              <a:defRPr sz="900"/>
            </a:lvl7pPr>
            <a:lvl8pPr marL="3164400" indent="0">
              <a:buNone/>
              <a:defRPr sz="900"/>
            </a:lvl8pPr>
            <a:lvl9pPr marL="361646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A9D08907-B575-E54F-A572-6BF33E2E32F1}" type="datetimeFigureOut">
              <a:rPr lang="en-US"/>
              <a:pPr>
                <a:defRPr/>
              </a:pPr>
              <a:t>2/18/25</a:t>
            </a:fld>
            <a:endParaRPr lang="en-US"/>
          </a:p>
        </p:txBody>
      </p:sp>
      <p:sp>
        <p:nvSpPr>
          <p:cNvPr id="6" name="Footer Placeholder 5"/>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85219662-8964-D64D-9609-B8C22C08E86B}" type="slidenum">
              <a:rPr lang="en-US"/>
              <a:pPr>
                <a:defRPr/>
              </a:pPr>
              <a:t>‹#›</a:t>
            </a:fld>
            <a:endParaRPr lang="en-US"/>
          </a:p>
        </p:txBody>
      </p:sp>
    </p:spTree>
    <p:extLst>
      <p:ext uri="{BB962C8B-B14F-4D97-AF65-F5344CB8AC3E}">
        <p14:creationId xmlns:p14="http://schemas.microsoft.com/office/powerpoint/2010/main" val="38391849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25B2E757-6677-684E-994C-F37DFDF9F875}"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BA1C86AC-D615-DD47-B869-24038C046A46}" type="slidenum">
              <a:rPr lang="en-US"/>
              <a:pPr>
                <a:defRPr/>
              </a:pPr>
              <a:t>‹#›</a:t>
            </a:fld>
            <a:endParaRPr lang="en-US"/>
          </a:p>
        </p:txBody>
      </p:sp>
    </p:spTree>
    <p:extLst>
      <p:ext uri="{BB962C8B-B14F-4D97-AF65-F5344CB8AC3E}">
        <p14:creationId xmlns:p14="http://schemas.microsoft.com/office/powerpoint/2010/main" val="32952198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5" y="28101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8101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DCB42EB6-F47C-034F-AEAC-33F5843836DB}" type="datetimeFigureOut">
              <a:rPr lang="en-US"/>
              <a:pPr>
                <a:defRPr/>
              </a:pPr>
              <a:t>2/18/25</a:t>
            </a:fld>
            <a:endParaRPr lang="en-US"/>
          </a:p>
        </p:txBody>
      </p:sp>
      <p:sp>
        <p:nvSpPr>
          <p:cNvPr id="5" name="Footer Placeholder 4"/>
          <p:cNvSpPr>
            <a:spLocks noGrp="1"/>
          </p:cNvSpPr>
          <p:nvPr>
            <p:ph type="ftr" sz="quarter" idx="11"/>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35681" fontAlgn="base">
              <a:spcBef>
                <a:spcPct val="0"/>
              </a:spcBef>
              <a:spcAft>
                <a:spcPct val="0"/>
              </a:spcAft>
              <a:defRPr>
                <a:ea typeface="ヒラギノ明朝 Pro W3" charset="0"/>
                <a:cs typeface="ヒラギノ明朝 Pro W3" charset="0"/>
              </a:defRPr>
            </a:lvl1pPr>
          </a:lstStyle>
          <a:p>
            <a:pPr>
              <a:defRPr/>
            </a:pPr>
            <a:fld id="{3681498D-A66B-0F4E-9C53-64B9C6F7BE67}" type="slidenum">
              <a:rPr lang="en-US"/>
              <a:pPr>
                <a:defRPr/>
              </a:pPr>
              <a:t>‹#›</a:t>
            </a:fld>
            <a:endParaRPr lang="en-US"/>
          </a:p>
        </p:txBody>
      </p:sp>
    </p:spTree>
    <p:extLst>
      <p:ext uri="{BB962C8B-B14F-4D97-AF65-F5344CB8AC3E}">
        <p14:creationId xmlns:p14="http://schemas.microsoft.com/office/powerpoint/2010/main" val="26407638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5" Type="http://schemas.openxmlformats.org/officeDocument/2006/relationships/theme" Target="../theme/theme11.xml"/><Relationship Id="rId4"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25.jp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27.jp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26.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image" Target="../media/image27.jp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image" Target="../media/image29.png"/><Relationship Id="rId2" Type="http://schemas.openxmlformats.org/officeDocument/2006/relationships/slideLayout" Target="../slideLayouts/slideLayout151.xml"/><Relationship Id="rId16" Type="http://schemas.openxmlformats.org/officeDocument/2006/relationships/image" Target="../media/image26.jp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25.jp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5.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7.jp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6.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53233-28A5-4BE6-9ECF-91943AB1B905}" type="datetimeFigureOut">
              <a:rPr lang="en-US" smtClean="0"/>
              <a:t>2/18/25</a:t>
            </a:fld>
            <a:endParaRPr lang="en-US" dirty="0"/>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E81E3-3265-45EE-A2C3-C9AF2D303D91}" type="slidenum">
              <a:rPr lang="en-US" smtClean="0"/>
              <a:t>‹#›</a:t>
            </a:fld>
            <a:endParaRPr lang="en-US" dirty="0"/>
          </a:p>
        </p:txBody>
      </p:sp>
    </p:spTree>
    <p:extLst>
      <p:ext uri="{BB962C8B-B14F-4D97-AF65-F5344CB8AC3E}">
        <p14:creationId xmlns:p14="http://schemas.microsoft.com/office/powerpoint/2010/main" val="265700030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Neue Light"/>
          <a:ea typeface="Helvetica Neue Light"/>
          <a:cs typeface="Helvetica Neue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Neue Light"/>
          <a:ea typeface="Helvetica Neue Light"/>
          <a:cs typeface="Helvetica Neue Light"/>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Neue Light"/>
          <a:ea typeface="Helvetica Neue Light"/>
          <a:cs typeface="Helvetica Neue Light"/>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t>‹#›</a:t>
            </a:fld>
            <a:endParaRPr lang="en-GB" dirty="0"/>
          </a:p>
        </p:txBody>
      </p:sp>
    </p:spTree>
    <p:extLst>
      <p:ext uri="{BB962C8B-B14F-4D97-AF65-F5344CB8AC3E}">
        <p14:creationId xmlns:p14="http://schemas.microsoft.com/office/powerpoint/2010/main" val="43231621"/>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 id="2147484618" r:id="rId12"/>
    <p:sldLayoutId id="2147484656" r:id="rId13"/>
    <p:sldLayoutId id="2147484657" r:id="rId14"/>
    <p:sldLayoutId id="2147484658" r:id="rId15"/>
    <p:sldLayoutId id="2147484659" r:id="rId16"/>
    <p:sldLayoutId id="2147484660" r:id="rId17"/>
    <p:sldLayoutId id="2147484661" r:id="rId18"/>
    <p:sldLayoutId id="2147484662" r:id="rId19"/>
    <p:sldLayoutId id="2147484663" r:id="rId20"/>
    <p:sldLayoutId id="2147484664" r:id="rId21"/>
    <p:sldLayoutId id="2147484665" r:id="rId22"/>
    <p:sldLayoutId id="2147484666" r:id="rId23"/>
    <p:sldLayoutId id="2147484667" r:id="rId24"/>
  </p:sldLayoutIdLst>
  <p:hf hdr="0" ft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r>
              <a:rPr lang="hr-HR"/>
              <a:t>EuPRAXIA ESFRI Hearing, 15/04/2021 </a:t>
            </a:r>
            <a:endParaRPr lang="en-GB"/>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28912445"/>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Lst>
  <p:hf hd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77650" tIns="38825" rIns="77650" bIns="38825"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609600" y="1600236"/>
            <a:ext cx="10972800" cy="4525963"/>
          </a:xfrm>
          <a:prstGeom prst="rect">
            <a:avLst/>
          </a:prstGeom>
        </p:spPr>
        <p:txBody>
          <a:bodyPr vert="horz" lIns="77650" tIns="38825" rIns="77650" bIns="388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609600" y="6359402"/>
            <a:ext cx="2844800" cy="365125"/>
          </a:xfrm>
          <a:prstGeom prst="rect">
            <a:avLst/>
          </a:prstGeom>
        </p:spPr>
        <p:txBody>
          <a:bodyPr vert="horz" lIns="77650" tIns="38825" rIns="77650" bIns="38825" rtlCol="0" anchor="ctr"/>
          <a:lstStyle>
            <a:lvl1pPr algn="l">
              <a:defRPr sz="1000">
                <a:solidFill>
                  <a:schemeClr val="tx1">
                    <a:tint val="75000"/>
                  </a:schemeClr>
                </a:solidFill>
              </a:defRPr>
            </a:lvl1pPr>
          </a:lstStyle>
          <a:p>
            <a:fld id="{8BA321DB-7808-4447-A130-E2901279B4D3}" type="datetimeFigureOut">
              <a:rPr lang="it-IT" smtClean="0">
                <a:solidFill>
                  <a:prstClr val="black">
                    <a:tint val="75000"/>
                  </a:prstClr>
                </a:solidFill>
                <a:ea typeface="ヒラギノ明朝 Pro W3" charset="0"/>
                <a:cs typeface="ヒラギノ明朝 Pro W3" charset="0"/>
                <a:sym typeface="American Typewriter" charset="0"/>
              </a:rPr>
              <a:pPr/>
              <a:t>18/02/25</a:t>
            </a:fld>
            <a:endParaRPr lang="it-IT">
              <a:solidFill>
                <a:prstClr val="black">
                  <a:tint val="75000"/>
                </a:prstClr>
              </a:solidFill>
              <a:ea typeface="ヒラギノ明朝 Pro W3" charset="0"/>
              <a:cs typeface="ヒラギノ明朝 Pro W3" charset="0"/>
              <a:sym typeface="American Typewriter" charset="0"/>
            </a:endParaRPr>
          </a:p>
        </p:txBody>
      </p:sp>
      <p:sp>
        <p:nvSpPr>
          <p:cNvPr id="5" name="Footer Placeholder 4"/>
          <p:cNvSpPr>
            <a:spLocks noGrp="1"/>
          </p:cNvSpPr>
          <p:nvPr>
            <p:ph type="ftr" sz="quarter" idx="3"/>
          </p:nvPr>
        </p:nvSpPr>
        <p:spPr>
          <a:xfrm>
            <a:off x="4165603" y="6359402"/>
            <a:ext cx="3860800" cy="365125"/>
          </a:xfrm>
          <a:prstGeom prst="rect">
            <a:avLst/>
          </a:prstGeom>
        </p:spPr>
        <p:txBody>
          <a:bodyPr vert="horz" lIns="77650" tIns="38825" rIns="77650" bIns="38825" rtlCol="0" anchor="ctr"/>
          <a:lstStyle>
            <a:lvl1pPr algn="ctr">
              <a:defRPr sz="1000">
                <a:solidFill>
                  <a:schemeClr val="tx1">
                    <a:tint val="75000"/>
                  </a:schemeClr>
                </a:solidFill>
              </a:defRPr>
            </a:lvl1pPr>
          </a:lstStyle>
          <a:p>
            <a:endParaRPr lang="it-IT">
              <a:solidFill>
                <a:prstClr val="black">
                  <a:tint val="75000"/>
                </a:prstClr>
              </a:solidFill>
              <a:ea typeface="ヒラギノ明朝 Pro W3" charset="0"/>
              <a:cs typeface="ヒラギノ明朝 Pro W3" charset="0"/>
              <a:sym typeface="American Typewriter" charset="0"/>
            </a:endParaRPr>
          </a:p>
        </p:txBody>
      </p:sp>
      <p:sp>
        <p:nvSpPr>
          <p:cNvPr id="6" name="Slide Number Placeholder 5"/>
          <p:cNvSpPr>
            <a:spLocks noGrp="1"/>
          </p:cNvSpPr>
          <p:nvPr>
            <p:ph type="sldNum" sz="quarter" idx="4"/>
          </p:nvPr>
        </p:nvSpPr>
        <p:spPr>
          <a:xfrm>
            <a:off x="8737601" y="6359402"/>
            <a:ext cx="2844800" cy="365125"/>
          </a:xfrm>
          <a:prstGeom prst="rect">
            <a:avLst/>
          </a:prstGeom>
        </p:spPr>
        <p:txBody>
          <a:bodyPr vert="horz" lIns="77650" tIns="38825" rIns="77650" bIns="38825" rtlCol="0" anchor="ctr"/>
          <a:lstStyle>
            <a:lvl1pPr algn="r">
              <a:defRPr sz="1000">
                <a:solidFill>
                  <a:schemeClr val="tx1">
                    <a:tint val="75000"/>
                  </a:schemeClr>
                </a:solidFill>
              </a:defRPr>
            </a:lvl1pPr>
          </a:lstStyle>
          <a:p>
            <a:fld id="{693629CF-497B-4EF2-8081-837CE1FFEA55}" type="slidenum">
              <a:rPr lang="it-IT" smtClean="0">
                <a:solidFill>
                  <a:prstClr val="black">
                    <a:tint val="75000"/>
                  </a:prstClr>
                </a:solidFill>
                <a:ea typeface="ヒラギノ明朝 Pro W3" charset="0"/>
                <a:cs typeface="ヒラギノ明朝 Pro W3" charset="0"/>
                <a:sym typeface="American Typewriter" charset="0"/>
              </a:rPr>
              <a:pPr/>
              <a:t>‹#›</a:t>
            </a:fld>
            <a:endParaRPr lang="it-IT">
              <a:solidFill>
                <a:prstClr val="black">
                  <a:tint val="75000"/>
                </a:prstClr>
              </a:solidFill>
              <a:ea typeface="ヒラギノ明朝 Pro W3" charset="0"/>
              <a:cs typeface="ヒラギノ明朝 Pro W3" charset="0"/>
              <a:sym typeface="American Typewriter" charset="0"/>
            </a:endParaRPr>
          </a:p>
        </p:txBody>
      </p:sp>
    </p:spTree>
    <p:extLst>
      <p:ext uri="{BB962C8B-B14F-4D97-AF65-F5344CB8AC3E}">
        <p14:creationId xmlns:p14="http://schemas.microsoft.com/office/powerpoint/2010/main" val="3602709090"/>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ctr" defTabSz="776529" rtl="0" eaLnBrk="1" latinLnBrk="0" hangingPunct="1">
        <a:spcBef>
          <a:spcPct val="0"/>
        </a:spcBef>
        <a:buNone/>
        <a:defRPr sz="3700" kern="1200">
          <a:solidFill>
            <a:schemeClr val="tx1"/>
          </a:solidFill>
          <a:latin typeface="+mj-lt"/>
          <a:ea typeface="+mj-ea"/>
          <a:cs typeface="+mj-cs"/>
        </a:defRPr>
      </a:lvl1pPr>
    </p:titleStyle>
    <p:bodyStyle>
      <a:lvl1pPr marL="291223" indent="-291223" algn="l" defTabSz="77652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1pPr>
      <a:lvl2pPr marL="630988" indent="-242673" algn="l" defTabSz="77652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970686" indent="-194158" algn="l" defTabSz="77652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58930" indent="-194158" algn="l" defTabSz="776529"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4pPr>
      <a:lvl5pPr marL="1747216" indent="-194158" algn="l" defTabSz="776529"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5pPr>
      <a:lvl6pPr marL="2135412" indent="-194158" algn="l" defTabSz="776529"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6pPr>
      <a:lvl7pPr marL="2523738" indent="-194158" algn="l" defTabSz="776529"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7pPr>
      <a:lvl8pPr marL="2912026" indent="-194158" algn="l" defTabSz="776529"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8pPr>
      <a:lvl9pPr marL="3300267" indent="-194158" algn="l" defTabSz="776529"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9pPr>
    </p:bodyStyle>
    <p:otherStyle>
      <a:defPPr>
        <a:defRPr lang="it-IT"/>
      </a:defPPr>
      <a:lvl1pPr marL="0" algn="l" defTabSz="776529" rtl="0" eaLnBrk="1" latinLnBrk="0" hangingPunct="1">
        <a:defRPr sz="1500" kern="1200">
          <a:solidFill>
            <a:schemeClr val="tx1"/>
          </a:solidFill>
          <a:latin typeface="+mn-lt"/>
          <a:ea typeface="+mn-ea"/>
          <a:cs typeface="+mn-cs"/>
        </a:defRPr>
      </a:lvl1pPr>
      <a:lvl2pPr marL="388318" algn="l" defTabSz="776529" rtl="0" eaLnBrk="1" latinLnBrk="0" hangingPunct="1">
        <a:defRPr sz="1500" kern="1200">
          <a:solidFill>
            <a:schemeClr val="tx1"/>
          </a:solidFill>
          <a:latin typeface="+mn-lt"/>
          <a:ea typeface="+mn-ea"/>
          <a:cs typeface="+mn-cs"/>
        </a:defRPr>
      </a:lvl2pPr>
      <a:lvl3pPr marL="776529" algn="l" defTabSz="776529" rtl="0" eaLnBrk="1" latinLnBrk="0" hangingPunct="1">
        <a:defRPr sz="1500" kern="1200">
          <a:solidFill>
            <a:schemeClr val="tx1"/>
          </a:solidFill>
          <a:latin typeface="+mn-lt"/>
          <a:ea typeface="+mn-ea"/>
          <a:cs typeface="+mn-cs"/>
        </a:defRPr>
      </a:lvl3pPr>
      <a:lvl4pPr marL="1164811" algn="l" defTabSz="776529" rtl="0" eaLnBrk="1" latinLnBrk="0" hangingPunct="1">
        <a:defRPr sz="1500" kern="1200">
          <a:solidFill>
            <a:schemeClr val="tx1"/>
          </a:solidFill>
          <a:latin typeface="+mn-lt"/>
          <a:ea typeface="+mn-ea"/>
          <a:cs typeface="+mn-cs"/>
        </a:defRPr>
      </a:lvl4pPr>
      <a:lvl5pPr marL="1553049" algn="l" defTabSz="776529" rtl="0" eaLnBrk="1" latinLnBrk="0" hangingPunct="1">
        <a:defRPr sz="1500" kern="1200">
          <a:solidFill>
            <a:schemeClr val="tx1"/>
          </a:solidFill>
          <a:latin typeface="+mn-lt"/>
          <a:ea typeface="+mn-ea"/>
          <a:cs typeface="+mn-cs"/>
        </a:defRPr>
      </a:lvl5pPr>
      <a:lvl6pPr marL="1941374" algn="l" defTabSz="776529" rtl="0" eaLnBrk="1" latinLnBrk="0" hangingPunct="1">
        <a:defRPr sz="1500" kern="1200">
          <a:solidFill>
            <a:schemeClr val="tx1"/>
          </a:solidFill>
          <a:latin typeface="+mn-lt"/>
          <a:ea typeface="+mn-ea"/>
          <a:cs typeface="+mn-cs"/>
        </a:defRPr>
      </a:lvl6pPr>
      <a:lvl7pPr marL="2329627" algn="l" defTabSz="776529" rtl="0" eaLnBrk="1" latinLnBrk="0" hangingPunct="1">
        <a:defRPr sz="1500" kern="1200">
          <a:solidFill>
            <a:schemeClr val="tx1"/>
          </a:solidFill>
          <a:latin typeface="+mn-lt"/>
          <a:ea typeface="+mn-ea"/>
          <a:cs typeface="+mn-cs"/>
        </a:defRPr>
      </a:lvl7pPr>
      <a:lvl8pPr marL="2717855" algn="l" defTabSz="776529" rtl="0" eaLnBrk="1" latinLnBrk="0" hangingPunct="1">
        <a:defRPr sz="1500" kern="1200">
          <a:solidFill>
            <a:schemeClr val="tx1"/>
          </a:solidFill>
          <a:latin typeface="+mn-lt"/>
          <a:ea typeface="+mn-ea"/>
          <a:cs typeface="+mn-cs"/>
        </a:defRPr>
      </a:lvl8pPr>
      <a:lvl9pPr marL="3106105" algn="l" defTabSz="776529" rtl="0" eaLnBrk="1" latinLnBrk="0" hangingPunct="1">
        <a:defRPr sz="15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3"/>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4"/>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dirty="0"/>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dirty="0"/>
          </a:p>
        </p:txBody>
      </p:sp>
      <p:pic>
        <p:nvPicPr>
          <p:cNvPr id="9" name="Immagine 6">
            <a:extLst>
              <a:ext uri="{FF2B5EF4-FFF2-40B4-BE49-F238E27FC236}">
                <a16:creationId xmlns:a16="http://schemas.microsoft.com/office/drawing/2014/main" id="{A335200D-479D-E141-B148-22693E0B7D0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28768" y="226360"/>
            <a:ext cx="1276542" cy="701925"/>
          </a:xfrm>
          <a:prstGeom prst="rect">
            <a:avLst/>
          </a:prstGeom>
        </p:spPr>
      </p:pic>
    </p:spTree>
    <p:extLst>
      <p:ext uri="{BB962C8B-B14F-4D97-AF65-F5344CB8AC3E}">
        <p14:creationId xmlns:p14="http://schemas.microsoft.com/office/powerpoint/2010/main" val="532540008"/>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5"/>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6"/>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dirty="0"/>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dirty="0"/>
          </a:p>
        </p:txBody>
      </p:sp>
      <p:pic>
        <p:nvPicPr>
          <p:cNvPr id="10" name="Immagine 9">
            <a:extLst>
              <a:ext uri="{FF2B5EF4-FFF2-40B4-BE49-F238E27FC236}">
                <a16:creationId xmlns:a16="http://schemas.microsoft.com/office/drawing/2014/main" id="{D6E02D7F-D305-1A25-E550-CE108B0614D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43239" y="62737"/>
            <a:ext cx="1572931" cy="864899"/>
          </a:xfrm>
          <a:prstGeom prst="rect">
            <a:avLst/>
          </a:prstGeom>
        </p:spPr>
      </p:pic>
      <p:pic>
        <p:nvPicPr>
          <p:cNvPr id="11" name="Immagine 10">
            <a:extLst>
              <a:ext uri="{FF2B5EF4-FFF2-40B4-BE49-F238E27FC236}">
                <a16:creationId xmlns:a16="http://schemas.microsoft.com/office/drawing/2014/main" id="{B9AE9434-113A-1FB8-6529-223D44E88F9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123543222"/>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 Giribono </a:t>
            </a:r>
            <a:endParaRPr lang="en-GB"/>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951306348"/>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 id="2147484706" r:id="rId12"/>
    <p:sldLayoutId id="2147484707"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hasCustomPrompt="1"/>
          </p:nvPr>
        </p:nvSpPr>
        <p:spPr>
          <a:xfrm>
            <a:off x="603250" y="2124252"/>
            <a:ext cx="10985500" cy="4128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Testo elenco puntato diapositiva</a:t>
            </a:r>
          </a:p>
          <a:p>
            <a:pPr lvl="1"/>
            <a:endParaRPr/>
          </a:p>
          <a:p>
            <a:pPr lvl="2"/>
            <a:endParaRPr/>
          </a:p>
          <a:p>
            <a:pPr lvl="3"/>
            <a:endParaRPr/>
          </a:p>
          <a:p>
            <a:pPr lvl="4"/>
            <a:endParaRPr/>
          </a:p>
        </p:txBody>
      </p:sp>
      <p:sp>
        <p:nvSpPr>
          <p:cNvPr id="3" name="Numero diapositiva"/>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rPr/>
              <a:t>‹#›</a:t>
            </a:fld>
            <a:endParaRPr dirty="0"/>
          </a:p>
        </p:txBody>
      </p:sp>
      <p:sp>
        <p:nvSpPr>
          <p:cNvPr id="4" name="Titolo Testo"/>
          <p:cNvSpPr txBox="1">
            <a:spLocks noGrp="1"/>
          </p:cNvSpPr>
          <p:nvPr>
            <p:ph type="title"/>
          </p:nvPr>
        </p:nvSpPr>
        <p:spPr>
          <a:xfrm>
            <a:off x="1826683" y="1371600"/>
            <a:ext cx="9753601" cy="75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 Testo</a:t>
            </a:r>
          </a:p>
        </p:txBody>
      </p:sp>
    </p:spTree>
    <p:extLst>
      <p:ext uri="{BB962C8B-B14F-4D97-AF65-F5344CB8AC3E}">
        <p14:creationId xmlns:p14="http://schemas.microsoft.com/office/powerpoint/2010/main" val="863498170"/>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 id="2147484447" r:id="rId13"/>
    <p:sldLayoutId id="2147484448" r:id="rId14"/>
    <p:sldLayoutId id="2147484449" r:id="rId15"/>
    <p:sldLayoutId id="2147484450" r:id="rId16"/>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dirty="0"/>
              <a:t>R. </a:t>
            </a:r>
            <a:r>
              <a:rPr lang="en-GB" dirty="0" err="1"/>
              <a:t>Assmann</a:t>
            </a:r>
            <a:r>
              <a:rPr lang="en-GB" dirty="0"/>
              <a:t> - EuAPS </a:t>
            </a:r>
            <a:r>
              <a:rPr lang="en-GB" dirty="0" err="1"/>
              <a:t>Kickoff</a:t>
            </a:r>
            <a:r>
              <a:rPr lang="en-GB" dirty="0"/>
              <a:t> - 28 Feb 2023</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94733465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77650" tIns="38825" rIns="77650" bIns="38825"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609600" y="1600236"/>
            <a:ext cx="10972800" cy="4525963"/>
          </a:xfrm>
          <a:prstGeom prst="rect">
            <a:avLst/>
          </a:prstGeom>
        </p:spPr>
        <p:txBody>
          <a:bodyPr vert="horz" lIns="77650" tIns="38825" rIns="77650" bIns="388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609600" y="6359400"/>
            <a:ext cx="2844800" cy="365125"/>
          </a:xfrm>
          <a:prstGeom prst="rect">
            <a:avLst/>
          </a:prstGeom>
        </p:spPr>
        <p:txBody>
          <a:bodyPr vert="horz" lIns="77650" tIns="38825" rIns="77650" bIns="38825" rtlCol="0" anchor="ctr"/>
          <a:lstStyle>
            <a:lvl1pPr algn="l">
              <a:defRPr sz="1333">
                <a:solidFill>
                  <a:schemeClr val="tx1">
                    <a:tint val="75000"/>
                  </a:schemeClr>
                </a:solidFill>
              </a:defRPr>
            </a:lvl1pPr>
          </a:lstStyle>
          <a:p>
            <a:fld id="{8BA321DB-7808-4447-A130-E2901279B4D3}" type="datetimeFigureOut">
              <a:rPr lang="it-IT" smtClean="0">
                <a:solidFill>
                  <a:prstClr val="black">
                    <a:tint val="75000"/>
                  </a:prstClr>
                </a:solidFill>
              </a:rPr>
              <a:pPr/>
              <a:t>18/02/25</a:t>
            </a:fld>
            <a:endParaRPr lang="it-IT">
              <a:solidFill>
                <a:prstClr val="black">
                  <a:tint val="75000"/>
                </a:prstClr>
              </a:solidFill>
            </a:endParaRPr>
          </a:p>
        </p:txBody>
      </p:sp>
      <p:sp>
        <p:nvSpPr>
          <p:cNvPr id="5" name="Footer Placeholder 4"/>
          <p:cNvSpPr>
            <a:spLocks noGrp="1"/>
          </p:cNvSpPr>
          <p:nvPr>
            <p:ph type="ftr" sz="quarter" idx="3"/>
          </p:nvPr>
        </p:nvSpPr>
        <p:spPr>
          <a:xfrm>
            <a:off x="4165603" y="6359400"/>
            <a:ext cx="3860800" cy="365125"/>
          </a:xfrm>
          <a:prstGeom prst="rect">
            <a:avLst/>
          </a:prstGeom>
        </p:spPr>
        <p:txBody>
          <a:bodyPr vert="horz" lIns="77650" tIns="38825" rIns="77650" bIns="38825" rtlCol="0" anchor="ctr"/>
          <a:lstStyle>
            <a:lvl1pPr algn="ctr">
              <a:defRPr sz="1333">
                <a:solidFill>
                  <a:schemeClr val="tx1">
                    <a:tint val="75000"/>
                  </a:schemeClr>
                </a:solidFill>
              </a:defRPr>
            </a:lvl1pPr>
          </a:lstStyle>
          <a:p>
            <a:endParaRPr lang="it-IT">
              <a:solidFill>
                <a:prstClr val="black">
                  <a:tint val="75000"/>
                </a:prstClr>
              </a:solidFill>
            </a:endParaRPr>
          </a:p>
        </p:txBody>
      </p:sp>
      <p:sp>
        <p:nvSpPr>
          <p:cNvPr id="6" name="Slide Number Placeholder 5"/>
          <p:cNvSpPr>
            <a:spLocks noGrp="1"/>
          </p:cNvSpPr>
          <p:nvPr>
            <p:ph type="sldNum" sz="quarter" idx="4"/>
          </p:nvPr>
        </p:nvSpPr>
        <p:spPr>
          <a:xfrm>
            <a:off x="8737601" y="6359400"/>
            <a:ext cx="2844800" cy="365125"/>
          </a:xfrm>
          <a:prstGeom prst="rect">
            <a:avLst/>
          </a:prstGeom>
        </p:spPr>
        <p:txBody>
          <a:bodyPr vert="horz" lIns="77650" tIns="38825" rIns="77650" bIns="38825" rtlCol="0" anchor="ctr"/>
          <a:lstStyle>
            <a:lvl1pPr algn="r">
              <a:defRPr sz="1333">
                <a:solidFill>
                  <a:schemeClr val="tx1">
                    <a:tint val="75000"/>
                  </a:schemeClr>
                </a:solidFill>
              </a:defRPr>
            </a:lvl1pPr>
          </a:lstStyle>
          <a:p>
            <a:fld id="{693629CF-497B-4EF2-8081-837CE1FFEA55}"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038759954"/>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txStyles>
    <p:titleStyle>
      <a:lvl1pPr algn="ctr" defTabSz="1035371" rtl="0" eaLnBrk="1" latinLnBrk="0" hangingPunct="1">
        <a:spcBef>
          <a:spcPct val="0"/>
        </a:spcBef>
        <a:buNone/>
        <a:defRPr sz="4933" kern="1200">
          <a:solidFill>
            <a:schemeClr val="tx1"/>
          </a:solidFill>
          <a:latin typeface="+mj-lt"/>
          <a:ea typeface="+mj-ea"/>
          <a:cs typeface="+mj-cs"/>
        </a:defRPr>
      </a:lvl1pPr>
    </p:titleStyle>
    <p:bodyStyle>
      <a:lvl1pPr marL="388298" indent="-388298" algn="l" defTabSz="1035371"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41318" indent="-323563" algn="l" defTabSz="103537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294248" indent="-258878" algn="l" defTabSz="103537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3pPr>
      <a:lvl4pPr marL="1811907" indent="-258878" algn="l" defTabSz="1035371"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4pPr>
      <a:lvl5pPr marL="2329622" indent="-258878" algn="l" defTabSz="1035371"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5pPr>
      <a:lvl6pPr marL="2847215" indent="-258878" algn="l" defTabSz="1035371"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6pPr>
      <a:lvl7pPr marL="3364984" indent="-258878" algn="l" defTabSz="1035371"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7pPr>
      <a:lvl8pPr marL="3882702" indent="-258878" algn="l" defTabSz="1035371"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8pPr>
      <a:lvl9pPr marL="4400355" indent="-258878" algn="l" defTabSz="1035371"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9pPr>
    </p:bodyStyle>
    <p:otherStyle>
      <a:defPPr>
        <a:defRPr lang="it-IT"/>
      </a:defPPr>
      <a:lvl1pPr marL="0" algn="l" defTabSz="1035371" rtl="0" eaLnBrk="1" latinLnBrk="0" hangingPunct="1">
        <a:defRPr sz="2000" kern="1200">
          <a:solidFill>
            <a:schemeClr val="tx1"/>
          </a:solidFill>
          <a:latin typeface="+mn-lt"/>
          <a:ea typeface="+mn-ea"/>
          <a:cs typeface="+mn-cs"/>
        </a:defRPr>
      </a:lvl1pPr>
      <a:lvl2pPr marL="517758" algn="l" defTabSz="1035371" rtl="0" eaLnBrk="1" latinLnBrk="0" hangingPunct="1">
        <a:defRPr sz="2000" kern="1200">
          <a:solidFill>
            <a:schemeClr val="tx1"/>
          </a:solidFill>
          <a:latin typeface="+mn-lt"/>
          <a:ea typeface="+mn-ea"/>
          <a:cs typeface="+mn-cs"/>
        </a:defRPr>
      </a:lvl2pPr>
      <a:lvl3pPr marL="1035371" algn="l" defTabSz="1035371" rtl="0" eaLnBrk="1" latinLnBrk="0" hangingPunct="1">
        <a:defRPr sz="2000" kern="1200">
          <a:solidFill>
            <a:schemeClr val="tx1"/>
          </a:solidFill>
          <a:latin typeface="+mn-lt"/>
          <a:ea typeface="+mn-ea"/>
          <a:cs typeface="+mn-cs"/>
        </a:defRPr>
      </a:lvl3pPr>
      <a:lvl4pPr marL="1553081" algn="l" defTabSz="1035371" rtl="0" eaLnBrk="1" latinLnBrk="0" hangingPunct="1">
        <a:defRPr sz="2000" kern="1200">
          <a:solidFill>
            <a:schemeClr val="tx1"/>
          </a:solidFill>
          <a:latin typeface="+mn-lt"/>
          <a:ea typeface="+mn-ea"/>
          <a:cs typeface="+mn-cs"/>
        </a:defRPr>
      </a:lvl4pPr>
      <a:lvl5pPr marL="2070732" algn="l" defTabSz="1035371" rtl="0" eaLnBrk="1" latinLnBrk="0" hangingPunct="1">
        <a:defRPr sz="2000" kern="1200">
          <a:solidFill>
            <a:schemeClr val="tx1"/>
          </a:solidFill>
          <a:latin typeface="+mn-lt"/>
          <a:ea typeface="+mn-ea"/>
          <a:cs typeface="+mn-cs"/>
        </a:defRPr>
      </a:lvl5pPr>
      <a:lvl6pPr marL="2588498" algn="l" defTabSz="1035371" rtl="0" eaLnBrk="1" latinLnBrk="0" hangingPunct="1">
        <a:defRPr sz="2000" kern="1200">
          <a:solidFill>
            <a:schemeClr val="tx1"/>
          </a:solidFill>
          <a:latin typeface="+mn-lt"/>
          <a:ea typeface="+mn-ea"/>
          <a:cs typeface="+mn-cs"/>
        </a:defRPr>
      </a:lvl6pPr>
      <a:lvl7pPr marL="3106169" algn="l" defTabSz="1035371" rtl="0" eaLnBrk="1" latinLnBrk="0" hangingPunct="1">
        <a:defRPr sz="2000" kern="1200">
          <a:solidFill>
            <a:schemeClr val="tx1"/>
          </a:solidFill>
          <a:latin typeface="+mn-lt"/>
          <a:ea typeface="+mn-ea"/>
          <a:cs typeface="+mn-cs"/>
        </a:defRPr>
      </a:lvl7pPr>
      <a:lvl8pPr marL="3623807" algn="l" defTabSz="1035371" rtl="0" eaLnBrk="1" latinLnBrk="0" hangingPunct="1">
        <a:defRPr sz="2000" kern="1200">
          <a:solidFill>
            <a:schemeClr val="tx1"/>
          </a:solidFill>
          <a:latin typeface="+mn-lt"/>
          <a:ea typeface="+mn-ea"/>
          <a:cs typeface="+mn-cs"/>
        </a:defRPr>
      </a:lvl8pPr>
      <a:lvl9pPr marL="4141472" algn="l" defTabSz="1035371"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EAAC 2023 - EuPRAXIA-PP   | Ralph Assmann | 19 Sep 2023 </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156334098"/>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r>
              <a:rPr lang="en-GB" dirty="0"/>
              <a:t>R. Assmann &amp; M. Ferrario - TIARA - 19 Oct 2022</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t>‹#›</a:t>
            </a:fld>
            <a:endParaRPr lang="en-GB" dirty="0"/>
          </a:p>
        </p:txBody>
      </p:sp>
    </p:spTree>
    <p:extLst>
      <p:ext uri="{BB962C8B-B14F-4D97-AF65-F5344CB8AC3E}">
        <p14:creationId xmlns:p14="http://schemas.microsoft.com/office/powerpoint/2010/main" val="3441154081"/>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Lst>
  <p:hf sldNum="0" hd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r>
              <a:rPr lang="en-GB"/>
              <a:t>R. Assmann - EuAPS Kickoff - 28 Feb 2023</a:t>
            </a:r>
            <a:endParaRPr lang="en-GB" dirty="0"/>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t>‹#›</a:t>
            </a:fld>
            <a:endParaRPr lang="en-GB" dirty="0"/>
          </a:p>
        </p:txBody>
      </p:sp>
    </p:spTree>
    <p:extLst>
      <p:ext uri="{BB962C8B-B14F-4D97-AF65-F5344CB8AC3E}">
        <p14:creationId xmlns:p14="http://schemas.microsoft.com/office/powerpoint/2010/main" val="3941022375"/>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hf hdr="0" ft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3"/>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4"/>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40"/>
            <a:ext cx="2743200" cy="365125"/>
          </a:xfrm>
          <a:prstGeom prst="rect">
            <a:avLst/>
          </a:prstGeom>
        </p:spPr>
        <p:txBody>
          <a:bodyPr vert="horz" lIns="91440" tIns="45720" rIns="91440" bIns="45720" rtlCol="0" anchor="ctr"/>
          <a:lstStyle>
            <a:lvl1pPr algn="l">
              <a:defRPr lang="it-IT" sz="1050" kern="1200" smtClean="0">
                <a:solidFill>
                  <a:schemeClr val="bg1">
                    <a:alpha val="50000"/>
                  </a:schemeClr>
                </a:solidFill>
                <a:latin typeface="Titillium" pitchFamily="2" charset="77"/>
                <a:ea typeface="+mn-ea"/>
                <a:cs typeface="+mn-cs"/>
              </a:defRPr>
            </a:lvl1pPr>
          </a:lstStyle>
          <a:p>
            <a:r>
              <a:rPr lang="it-IT"/>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40"/>
            <a:ext cx="2743200" cy="365125"/>
          </a:xfrm>
          <a:prstGeom prst="rect">
            <a:avLst/>
          </a:prstGeom>
        </p:spPr>
        <p:txBody>
          <a:bodyPr vert="horz" lIns="91440" tIns="45720" rIns="91440" bIns="45720" rtlCol="0" anchor="ctr"/>
          <a:lstStyle>
            <a:lvl1pPr algn="r">
              <a:defRPr lang="it-IT" sz="1050" kern="1200" smtClean="0">
                <a:solidFill>
                  <a:schemeClr val="bg1">
                    <a:alpha val="50000"/>
                  </a:schemeClr>
                </a:solidFill>
                <a:latin typeface="Titillium" pitchFamily="2" charset="77"/>
                <a:ea typeface="+mn-ea"/>
                <a:cs typeface="+mn-cs"/>
              </a:defRPr>
            </a:lvl1pPr>
          </a:lstStyle>
          <a:p>
            <a:r>
              <a:rPr lang="it-IT"/>
              <a:t>Missione 4 • Istruzione e Ricerca </a:t>
            </a:r>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40"/>
            <a:ext cx="2743200" cy="365125"/>
          </a:xfrm>
          <a:prstGeom prst="rect">
            <a:avLst/>
          </a:prstGeom>
        </p:spPr>
        <p:txBody>
          <a:bodyPr vert="horz" lIns="91440" tIns="45720" rIns="91440" bIns="45720" rtlCol="0" anchor="ctr"/>
          <a:lstStyle>
            <a:lvl1pPr algn="ctr">
              <a:defRPr lang="it-IT" sz="105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a:p>
        </p:txBody>
      </p:sp>
      <p:pic>
        <p:nvPicPr>
          <p:cNvPr id="9" name="Immagine 6">
            <a:extLst>
              <a:ext uri="{FF2B5EF4-FFF2-40B4-BE49-F238E27FC236}">
                <a16:creationId xmlns:a16="http://schemas.microsoft.com/office/drawing/2014/main" id="{A335200D-479D-E141-B148-22693E0B7D0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28769" y="226362"/>
            <a:ext cx="1276543" cy="701925"/>
          </a:xfrm>
          <a:prstGeom prst="rect">
            <a:avLst/>
          </a:prstGeom>
        </p:spPr>
      </p:pic>
    </p:spTree>
    <p:extLst>
      <p:ext uri="{BB962C8B-B14F-4D97-AF65-F5344CB8AC3E}">
        <p14:creationId xmlns:p14="http://schemas.microsoft.com/office/powerpoint/2010/main" val="1827566522"/>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Lst>
  <p:txStyles>
    <p:titleStyle>
      <a:lvl1pPr marL="0" algn="l" defTabSz="685800" rtl="0" eaLnBrk="1" latinLnBrk="0" hangingPunct="1">
        <a:lnSpc>
          <a:spcPct val="90000"/>
        </a:lnSpc>
        <a:spcBef>
          <a:spcPct val="0"/>
        </a:spcBef>
        <a:buNone/>
        <a:defRPr lang="it-IT" sz="2100" b="1" kern="1200" dirty="0">
          <a:solidFill>
            <a:srgbClr val="B27F47"/>
          </a:solidFill>
          <a:latin typeface="Titillium Bd" pitchFamily="2" charset="77"/>
          <a:ea typeface="+mn-ea"/>
          <a:cs typeface="+mn-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en-US" sz="2100" kern="1200" dirty="0" smtClean="0">
          <a:solidFill>
            <a:schemeClr val="tx1"/>
          </a:solidFill>
          <a:effectLst/>
          <a:latin typeface="Titillium"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en-US" sz="1500" kern="1200" dirty="0" smtClean="0">
          <a:solidFill>
            <a:schemeClr val="tx1"/>
          </a:solidFill>
          <a:effectLst/>
          <a:latin typeface="Titillium"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en-US" sz="1350" kern="1200" dirty="0" smtClean="0">
          <a:solidFill>
            <a:schemeClr val="tx1"/>
          </a:solidFill>
          <a:effectLst/>
          <a:latin typeface="Titillium"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it-IT" sz="1200" kern="1200" dirty="0">
          <a:solidFill>
            <a:schemeClr val="tx1"/>
          </a:solidFill>
          <a:effectLst/>
          <a:latin typeface="Titilliu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12062" y="274588"/>
            <a:ext cx="1097160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93" tIns="45197" rIns="90393" bIns="45197"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12062" y="1600864"/>
            <a:ext cx="10971609" cy="4525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93" tIns="45197" rIns="90393" bIns="451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209" y="6363185"/>
            <a:ext cx="2844105" cy="365001"/>
          </a:xfrm>
          <a:prstGeom prst="rect">
            <a:avLst/>
          </a:prstGeom>
        </p:spPr>
        <p:txBody>
          <a:bodyPr vert="horz" lIns="90393" tIns="45197" rIns="90393" bIns="45197" rtlCol="0" anchor="ctr"/>
          <a:lstStyle>
            <a:lvl1pPr algn="l" defTabSz="452064" fontAlgn="auto">
              <a:spcBef>
                <a:spcPts val="0"/>
              </a:spcBef>
              <a:spcAft>
                <a:spcPts val="0"/>
              </a:spcAft>
              <a:defRPr sz="1200">
                <a:solidFill>
                  <a:prstClr val="black">
                    <a:tint val="75000"/>
                  </a:prstClr>
                </a:solidFill>
                <a:latin typeface="Calibri"/>
                <a:ea typeface="+mn-ea"/>
                <a:cs typeface="+mn-cs"/>
              </a:defRPr>
            </a:lvl1pPr>
          </a:lstStyle>
          <a:p>
            <a:pPr>
              <a:defRPr/>
            </a:pPr>
            <a:fld id="{3B77227C-E1A5-C94E-A11B-A53C0F90F113}" type="datetimeFigureOut">
              <a:rPr lang="en-US">
                <a:sym typeface="American Typewriter" charset="0"/>
              </a:rPr>
              <a:pPr>
                <a:defRPr/>
              </a:pPr>
              <a:t>2/18/25</a:t>
            </a:fld>
            <a:endParaRPr lang="en-US">
              <a:sym typeface="American Typewriter" charset="0"/>
            </a:endParaRPr>
          </a:p>
        </p:txBody>
      </p:sp>
      <p:sp>
        <p:nvSpPr>
          <p:cNvPr id="5" name="Footer Placeholder 4"/>
          <p:cNvSpPr>
            <a:spLocks noGrp="1"/>
          </p:cNvSpPr>
          <p:nvPr>
            <p:ph type="ftr" sz="quarter" idx="3"/>
          </p:nvPr>
        </p:nvSpPr>
        <p:spPr>
          <a:xfrm>
            <a:off x="4167859" y="6363185"/>
            <a:ext cx="3860601" cy="365001"/>
          </a:xfrm>
          <a:prstGeom prst="rect">
            <a:avLst/>
          </a:prstGeom>
        </p:spPr>
        <p:txBody>
          <a:bodyPr vert="horz" lIns="90393" tIns="45197" rIns="90393" bIns="45197" rtlCol="0" anchor="ctr"/>
          <a:lstStyle>
            <a:lvl1pPr algn="ctr" defTabSz="452064" fontAlgn="auto">
              <a:spcBef>
                <a:spcPts val="0"/>
              </a:spcBef>
              <a:spcAft>
                <a:spcPts val="0"/>
              </a:spcAft>
              <a:defRPr sz="1200">
                <a:solidFill>
                  <a:prstClr val="black">
                    <a:tint val="75000"/>
                  </a:prstClr>
                </a:solidFill>
                <a:latin typeface="Calibri"/>
                <a:ea typeface="+mn-ea"/>
                <a:cs typeface="+mn-cs"/>
              </a:defRPr>
            </a:lvl1pPr>
          </a:lstStyle>
          <a:p>
            <a:pPr>
              <a:defRPr/>
            </a:pPr>
            <a:endParaRPr lang="en-US">
              <a:sym typeface="American Typewriter" charset="0"/>
            </a:endParaRPr>
          </a:p>
        </p:txBody>
      </p:sp>
      <p:sp>
        <p:nvSpPr>
          <p:cNvPr id="6" name="Slide Number Placeholder 5"/>
          <p:cNvSpPr>
            <a:spLocks noGrp="1"/>
          </p:cNvSpPr>
          <p:nvPr>
            <p:ph type="sldNum" sz="quarter" idx="4"/>
          </p:nvPr>
        </p:nvSpPr>
        <p:spPr>
          <a:xfrm>
            <a:off x="8737710" y="6363185"/>
            <a:ext cx="2844105" cy="365001"/>
          </a:xfrm>
          <a:prstGeom prst="rect">
            <a:avLst/>
          </a:prstGeom>
        </p:spPr>
        <p:txBody>
          <a:bodyPr vert="horz" lIns="90393" tIns="45197" rIns="90393" bIns="45197" rtlCol="0" anchor="ctr"/>
          <a:lstStyle>
            <a:lvl1pPr algn="r" defTabSz="452064" fontAlgn="auto">
              <a:spcBef>
                <a:spcPts val="0"/>
              </a:spcBef>
              <a:spcAft>
                <a:spcPts val="0"/>
              </a:spcAft>
              <a:defRPr sz="1200">
                <a:solidFill>
                  <a:prstClr val="black">
                    <a:tint val="75000"/>
                  </a:prstClr>
                </a:solidFill>
                <a:latin typeface="Calibri"/>
                <a:ea typeface="+mn-ea"/>
                <a:cs typeface="+mn-cs"/>
              </a:defRPr>
            </a:lvl1pPr>
          </a:lstStyle>
          <a:p>
            <a:pPr>
              <a:defRPr/>
            </a:pPr>
            <a:fld id="{C1D6A0A6-D210-6A49-8CDA-5719406FFBD4}" type="slidenum">
              <a:rPr lang="en-US">
                <a:sym typeface="American Typewriter" charset="0"/>
              </a:rPr>
              <a:pPr>
                <a:defRPr/>
              </a:pPr>
              <a:t>‹#›</a:t>
            </a:fld>
            <a:endParaRPr lang="en-US">
              <a:sym typeface="American Typewriter" charset="0"/>
            </a:endParaRPr>
          </a:p>
        </p:txBody>
      </p:sp>
    </p:spTree>
    <p:extLst>
      <p:ext uri="{BB962C8B-B14F-4D97-AF65-F5344CB8AC3E}">
        <p14:creationId xmlns:p14="http://schemas.microsoft.com/office/powerpoint/2010/main" val="2325472504"/>
      </p:ext>
    </p:extLst>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xStyles>
    <p:titleStyle>
      <a:lvl1pPr algn="ctr" defTabSz="4514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14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317831"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635681"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953575"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271424" algn="ctr" defTabSz="4514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8846" indent="-338846" algn="l" defTabSz="4514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3920" indent="-281476" algn="l" defTabSz="4514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29062" indent="-225102" algn="l" defTabSz="4514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81581" indent="-225102" algn="l" defTabSz="4514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34085" indent="-225102" algn="l" defTabSz="4514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486294" indent="-225990" algn="l" defTabSz="452064" rtl="0" eaLnBrk="1" latinLnBrk="0" hangingPunct="1">
        <a:spcBef>
          <a:spcPct val="20000"/>
        </a:spcBef>
        <a:buFont typeface="Arial"/>
        <a:buChar char="•"/>
        <a:defRPr sz="2000" kern="1200">
          <a:solidFill>
            <a:schemeClr val="tx1"/>
          </a:solidFill>
          <a:latin typeface="+mn-lt"/>
          <a:ea typeface="+mn-ea"/>
          <a:cs typeface="+mn-cs"/>
        </a:defRPr>
      </a:lvl6pPr>
      <a:lvl7pPr marL="2938369" indent="-225990" algn="l" defTabSz="452064" rtl="0" eaLnBrk="1" latinLnBrk="0" hangingPunct="1">
        <a:spcBef>
          <a:spcPct val="20000"/>
        </a:spcBef>
        <a:buFont typeface="Arial"/>
        <a:buChar char="•"/>
        <a:defRPr sz="2000" kern="1200">
          <a:solidFill>
            <a:schemeClr val="tx1"/>
          </a:solidFill>
          <a:latin typeface="+mn-lt"/>
          <a:ea typeface="+mn-ea"/>
          <a:cs typeface="+mn-cs"/>
        </a:defRPr>
      </a:lvl7pPr>
      <a:lvl8pPr marL="3390424" indent="-225990" algn="l" defTabSz="452064" rtl="0" eaLnBrk="1" latinLnBrk="0" hangingPunct="1">
        <a:spcBef>
          <a:spcPct val="20000"/>
        </a:spcBef>
        <a:buFont typeface="Arial"/>
        <a:buChar char="•"/>
        <a:defRPr sz="2000" kern="1200">
          <a:solidFill>
            <a:schemeClr val="tx1"/>
          </a:solidFill>
          <a:latin typeface="+mn-lt"/>
          <a:ea typeface="+mn-ea"/>
          <a:cs typeface="+mn-cs"/>
        </a:defRPr>
      </a:lvl8pPr>
      <a:lvl9pPr marL="3842501" indent="-225990" algn="l" defTabSz="4520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2064" rtl="0" eaLnBrk="1" latinLnBrk="0" hangingPunct="1">
        <a:defRPr sz="1800" kern="1200">
          <a:solidFill>
            <a:schemeClr val="tx1"/>
          </a:solidFill>
          <a:latin typeface="+mn-lt"/>
          <a:ea typeface="+mn-ea"/>
          <a:cs typeface="+mn-cs"/>
        </a:defRPr>
      </a:lvl1pPr>
      <a:lvl2pPr marL="452064" algn="l" defTabSz="452064" rtl="0" eaLnBrk="1" latinLnBrk="0" hangingPunct="1">
        <a:defRPr sz="1800" kern="1200">
          <a:solidFill>
            <a:schemeClr val="tx1"/>
          </a:solidFill>
          <a:latin typeface="+mn-lt"/>
          <a:ea typeface="+mn-ea"/>
          <a:cs typeface="+mn-cs"/>
        </a:defRPr>
      </a:lvl2pPr>
      <a:lvl3pPr marL="904089" algn="l" defTabSz="452064" rtl="0" eaLnBrk="1" latinLnBrk="0" hangingPunct="1">
        <a:defRPr sz="1800" kern="1200">
          <a:solidFill>
            <a:schemeClr val="tx1"/>
          </a:solidFill>
          <a:latin typeface="+mn-lt"/>
          <a:ea typeface="+mn-ea"/>
          <a:cs typeface="+mn-cs"/>
        </a:defRPr>
      </a:lvl3pPr>
      <a:lvl4pPr marL="1356181" algn="l" defTabSz="452064" rtl="0" eaLnBrk="1" latinLnBrk="0" hangingPunct="1">
        <a:defRPr sz="1800" kern="1200">
          <a:solidFill>
            <a:schemeClr val="tx1"/>
          </a:solidFill>
          <a:latin typeface="+mn-lt"/>
          <a:ea typeface="+mn-ea"/>
          <a:cs typeface="+mn-cs"/>
        </a:defRPr>
      </a:lvl4pPr>
      <a:lvl5pPr marL="1808238" algn="l" defTabSz="452064" rtl="0" eaLnBrk="1" latinLnBrk="0" hangingPunct="1">
        <a:defRPr sz="1800" kern="1200">
          <a:solidFill>
            <a:schemeClr val="tx1"/>
          </a:solidFill>
          <a:latin typeface="+mn-lt"/>
          <a:ea typeface="+mn-ea"/>
          <a:cs typeface="+mn-cs"/>
        </a:defRPr>
      </a:lvl5pPr>
      <a:lvl6pPr marL="2260311" algn="l" defTabSz="452064" rtl="0" eaLnBrk="1" latinLnBrk="0" hangingPunct="1">
        <a:defRPr sz="1800" kern="1200">
          <a:solidFill>
            <a:schemeClr val="tx1"/>
          </a:solidFill>
          <a:latin typeface="+mn-lt"/>
          <a:ea typeface="+mn-ea"/>
          <a:cs typeface="+mn-cs"/>
        </a:defRPr>
      </a:lvl6pPr>
      <a:lvl7pPr marL="2712344" algn="l" defTabSz="452064" rtl="0" eaLnBrk="1" latinLnBrk="0" hangingPunct="1">
        <a:defRPr sz="1800" kern="1200">
          <a:solidFill>
            <a:schemeClr val="tx1"/>
          </a:solidFill>
          <a:latin typeface="+mn-lt"/>
          <a:ea typeface="+mn-ea"/>
          <a:cs typeface="+mn-cs"/>
        </a:defRPr>
      </a:lvl7pPr>
      <a:lvl8pPr marL="3164400" algn="l" defTabSz="452064" rtl="0" eaLnBrk="1" latinLnBrk="0" hangingPunct="1">
        <a:defRPr sz="1800" kern="1200">
          <a:solidFill>
            <a:schemeClr val="tx1"/>
          </a:solidFill>
          <a:latin typeface="+mn-lt"/>
          <a:ea typeface="+mn-ea"/>
          <a:cs typeface="+mn-cs"/>
        </a:defRPr>
      </a:lvl8pPr>
      <a:lvl9pPr marL="3616464" algn="l" defTabSz="4520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8.tiff"/><Relationship Id="rId1" Type="http://schemas.openxmlformats.org/officeDocument/2006/relationships/slideLayout" Target="../slideLayouts/slideLayout3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8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55.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0.pn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tiff"/><Relationship Id="rId1" Type="http://schemas.openxmlformats.org/officeDocument/2006/relationships/slideLayout" Target="../slideLayouts/slideLayout129.xml"/><Relationship Id="rId5" Type="http://schemas.openxmlformats.org/officeDocument/2006/relationships/image" Target="../media/image51.png"/><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64.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7.pn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113.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0.png"/><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67.xml"/><Relationship Id="rId5" Type="http://schemas.openxmlformats.org/officeDocument/2006/relationships/image" Target="../media/image94.jpe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png"/><Relationship Id="rId1" Type="http://schemas.openxmlformats.org/officeDocument/2006/relationships/slideLayout" Target="../slideLayouts/slideLayout67.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2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slideLayout" Target="../slideLayouts/slideLayout81.xml"/><Relationship Id="rId7" Type="http://schemas.openxmlformats.org/officeDocument/2006/relationships/image" Target="../media/image10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1.png"/><Relationship Id="rId5" Type="http://schemas.openxmlformats.org/officeDocument/2006/relationships/image" Target="../media/image100.emf"/><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750.png"/><Relationship Id="rId7" Type="http://schemas.openxmlformats.org/officeDocument/2006/relationships/image" Target="../media/image590.png"/><Relationship Id="rId2" Type="http://schemas.openxmlformats.org/officeDocument/2006/relationships/image" Target="../media/image104.png"/><Relationship Id="rId1" Type="http://schemas.openxmlformats.org/officeDocument/2006/relationships/slideLayout" Target="../slideLayouts/slideLayout142.xml"/><Relationship Id="rId6" Type="http://schemas.openxmlformats.org/officeDocument/2006/relationships/image" Target="../media/image570.png"/><Relationship Id="rId10" Type="http://schemas.openxmlformats.org/officeDocument/2006/relationships/image" Target="../media/image610.png"/><Relationship Id="rId4" Type="http://schemas.openxmlformats.org/officeDocument/2006/relationships/image" Target="../media/image105.png"/><Relationship Id="rId9" Type="http://schemas.openxmlformats.org/officeDocument/2006/relationships/image" Target="../media/image600.png"/></Relationships>
</file>

<file path=ppt/slides/_rels/slide2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hyperlink" Target="https://www.eupraxia-facility.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png"/><Relationship Id="rId1" Type="http://schemas.openxmlformats.org/officeDocument/2006/relationships/slideLayout" Target="../slideLayouts/slideLayout151.xml"/></Relationships>
</file>

<file path=ppt/slides/_rels/slide3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xml"/><Relationship Id="rId1" Type="http://schemas.openxmlformats.org/officeDocument/2006/relationships/slideLayout" Target="../slideLayouts/slideLayout125.xml"/><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57.png"/><Relationship Id="rId3" Type="http://schemas.openxmlformats.org/officeDocument/2006/relationships/slideLayout" Target="../slideLayouts/slideLayout33.xml"/><Relationship Id="rId7" Type="http://schemas.openxmlformats.org/officeDocument/2006/relationships/oleObject" Target="../embeddings/oleObject1.bin"/><Relationship Id="rId12" Type="http://schemas.openxmlformats.org/officeDocument/2006/relationships/image" Target="../media/image56.emf"/><Relationship Id="rId2" Type="http://schemas.openxmlformats.org/officeDocument/2006/relationships/video" Target="file:////Users/mac/Desktop/NewDiscarica/Untitled.m4v" TargetMode="External"/><Relationship Id="rId1" Type="http://schemas.microsoft.com/office/2007/relationships/media" Target="file:////Users/mac/Desktop/NewDiscarica/Untitled.m4v" TargetMode="External"/><Relationship Id="rId6" Type="http://schemas.openxmlformats.org/officeDocument/2006/relationships/image" Target="../media/image53.png"/><Relationship Id="rId11" Type="http://schemas.openxmlformats.org/officeDocument/2006/relationships/oleObject" Target="../embeddings/oleObject3.bin"/><Relationship Id="rId5" Type="http://schemas.openxmlformats.org/officeDocument/2006/relationships/image" Target="../media/image51.png"/><Relationship Id="rId10" Type="http://schemas.openxmlformats.org/officeDocument/2006/relationships/image" Target="../media/image55.emf"/><Relationship Id="rId4" Type="http://schemas.openxmlformats.org/officeDocument/2006/relationships/notesSlide" Target="../notesSlides/notesSlide2.xml"/><Relationship Id="rId9"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7.xml"/><Relationship Id="rId4"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iff"/><Relationship Id="rId1" Type="http://schemas.openxmlformats.org/officeDocument/2006/relationships/slideLayout" Target="../slideLayouts/slideLayout22.xml"/><Relationship Id="rId5" Type="http://schemas.openxmlformats.org/officeDocument/2006/relationships/image" Target="../media/image65.png"/><Relationship Id="rId4" Type="http://schemas.openxmlformats.org/officeDocument/2006/relationships/image" Target="../media/image64.tiff"/></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tiff"/><Relationship Id="rId1" Type="http://schemas.openxmlformats.org/officeDocument/2006/relationships/slideLayout" Target="../slideLayouts/slideLayout1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6F93EE-4C28-9D71-8994-C9801F35A90F}"/>
              </a:ext>
            </a:extLst>
          </p:cNvPr>
          <p:cNvGrpSpPr/>
          <p:nvPr/>
        </p:nvGrpSpPr>
        <p:grpSpPr>
          <a:xfrm>
            <a:off x="2092041" y="2792395"/>
            <a:ext cx="9005451" cy="1921530"/>
            <a:chOff x="3471990" y="2100371"/>
            <a:chExt cx="7963518" cy="1921530"/>
          </a:xfrm>
        </p:grpSpPr>
        <p:sp>
          <p:nvSpPr>
            <p:cNvPr id="6" name="Title 1">
              <a:extLst>
                <a:ext uri="{FF2B5EF4-FFF2-40B4-BE49-F238E27FC236}">
                  <a16:creationId xmlns:a16="http://schemas.microsoft.com/office/drawing/2014/main" id="{858D7EB2-A12D-B475-1B27-469ED296966C}"/>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GB" sz="4000" b="1" dirty="0" err="1">
                  <a:solidFill>
                    <a:prstClr val="white"/>
                  </a:solidFill>
                  <a:ea typeface="Helvetica Neue"/>
                  <a:cs typeface="Helvetica Neue"/>
                </a:rPr>
                <a:t>EuPRAXIA@SPARC-LAB</a:t>
              </a:r>
              <a:r>
                <a:rPr lang="en-GB" sz="4000" b="1" dirty="0">
                  <a:solidFill>
                    <a:prstClr val="white"/>
                  </a:solidFill>
                  <a:ea typeface="Helvetica Neue"/>
                  <a:cs typeface="Helvetica Neue"/>
                </a:rPr>
                <a:t> project overview </a:t>
              </a:r>
            </a:p>
          </p:txBody>
        </p:sp>
        <p:sp>
          <p:nvSpPr>
            <p:cNvPr id="7" name="Subtitle 2">
              <a:extLst>
                <a:ext uri="{FF2B5EF4-FFF2-40B4-BE49-F238E27FC236}">
                  <a16:creationId xmlns:a16="http://schemas.microsoft.com/office/drawing/2014/main" id="{9DE95386-71B5-40A5-D6A1-FBA8068BAF15}"/>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marR="0" lvl="0" indent="0" algn="ctr" defTabSz="457200" rtl="0" eaLnBrk="1" fontAlgn="auto" latinLnBrk="0" hangingPunct="1">
                <a:lnSpc>
                  <a:spcPct val="90000"/>
                </a:lnSpc>
                <a:spcBef>
                  <a:spcPts val="50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alibri"/>
                  <a:ea typeface="+mn-ea"/>
                  <a:cs typeface="+mn-cs"/>
                  <a:sym typeface="Calibri"/>
                </a:rPr>
                <a:t>Massimo </a:t>
              </a:r>
              <a:r>
                <a:rPr lang="en-GB" sz="2800" dirty="0">
                  <a:solidFill>
                    <a:schemeClr val="bg1"/>
                  </a:solidFill>
                  <a:ea typeface="+mn-ea"/>
                  <a:cs typeface="+mn-cs"/>
                </a:rPr>
                <a:t>Ferrario (INFN-LNF) </a:t>
              </a:r>
            </a:p>
            <a:p>
              <a:pPr marL="0" marR="0" lvl="0" indent="0" algn="ctr" defTabSz="457200" rtl="0" eaLnBrk="1" fontAlgn="auto" latinLnBrk="0" hangingPunct="1">
                <a:lnSpc>
                  <a:spcPct val="90000"/>
                </a:lnSpc>
                <a:spcBef>
                  <a:spcPts val="500"/>
                </a:spcBef>
                <a:spcAft>
                  <a:spcPts val="0"/>
                </a:spcAft>
                <a:buClrTx/>
                <a:buSzTx/>
                <a:buFontTx/>
                <a:buNone/>
                <a:tabLst/>
                <a:defRPr/>
              </a:pPr>
              <a:r>
                <a:rPr lang="en-GB" sz="2000" dirty="0">
                  <a:ea typeface="+mn-ea"/>
                  <a:cs typeface="+mn-cs"/>
                </a:rPr>
                <a:t>On behalf of the EuPRAXIA collaboration</a:t>
              </a:r>
            </a:p>
          </p:txBody>
        </p:sp>
      </p:grpSp>
      <p:sp>
        <p:nvSpPr>
          <p:cNvPr id="4" name="Freeform 3" descr="A blue background with yellow stars  Description automatically generated with low confidence">
            <a:extLst>
              <a:ext uri="{FF2B5EF4-FFF2-40B4-BE49-F238E27FC236}">
                <a16:creationId xmlns:a16="http://schemas.microsoft.com/office/drawing/2014/main" id="{FC243C57-3F4E-8A92-5C10-D978C7EFD7AD}"/>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2"/>
            <a:stretch>
              <a:fillRect t="-96" b="-96"/>
            </a:stretch>
          </a:blipFill>
        </p:spPr>
        <p:txBody>
          <a:bodyPr/>
          <a:lstStyle/>
          <a:p>
            <a:endParaRPr lang="en-IT"/>
          </a:p>
        </p:txBody>
      </p:sp>
      <p:sp>
        <p:nvSpPr>
          <p:cNvPr id="8" name="TextBox 6">
            <a:extLst>
              <a:ext uri="{FF2B5EF4-FFF2-40B4-BE49-F238E27FC236}">
                <a16:creationId xmlns:a16="http://schemas.microsoft.com/office/drawing/2014/main" id="{340FA1B7-5D18-B55E-47CF-BCDFA7DC8B43}"/>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11" name="TextBox 10">
            <a:extLst>
              <a:ext uri="{FF2B5EF4-FFF2-40B4-BE49-F238E27FC236}">
                <a16:creationId xmlns:a16="http://schemas.microsoft.com/office/drawing/2014/main" id="{9AC379A6-16B6-3398-0B69-F970BA4BD14B}"/>
              </a:ext>
            </a:extLst>
          </p:cNvPr>
          <p:cNvSpPr txBox="1"/>
          <p:nvPr/>
        </p:nvSpPr>
        <p:spPr>
          <a:xfrm>
            <a:off x="9227036" y="6474841"/>
            <a:ext cx="2276387" cy="341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1">
              <a:lnSpc>
                <a:spcPct val="90000"/>
              </a:lnSpc>
              <a:spcBef>
                <a:spcPts val="500"/>
              </a:spcBef>
              <a:spcAft>
                <a:spcPts val="0"/>
              </a:spcAft>
              <a:buClrTx/>
              <a:buSzTx/>
              <a:buFontTx/>
              <a:buNone/>
              <a:tabLst/>
              <a:defRPr/>
            </a:pPr>
            <a:r>
              <a:rPr lang="en-GB" sz="1800" dirty="0">
                <a:solidFill>
                  <a:srgbClr val="002060"/>
                </a:solidFill>
                <a:latin typeface="Calibri"/>
                <a:sym typeface="Calibri"/>
              </a:rPr>
              <a:t>February  19, 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lasma_accelerator_2018_Massimo_Ferrario_CMYK_05_T-Shirt.tif"/>
          <p:cNvPicPr>
            <a:picLocks noChangeAspect="1"/>
          </p:cNvPicPr>
          <p:nvPr/>
        </p:nvPicPr>
        <p:blipFill rotWithShape="1">
          <a:blip r:embed="rId2" cstate="print">
            <a:extLst>
              <a:ext uri="{28A0092B-C50C-407E-A947-70E740481C1C}">
                <a14:useLocalDpi xmlns:a14="http://schemas.microsoft.com/office/drawing/2010/main" val="0"/>
              </a:ext>
            </a:extLst>
          </a:blip>
          <a:srcRect l="3572" t="24342" r="3540" b="24342"/>
          <a:stretch/>
        </p:blipFill>
        <p:spPr>
          <a:xfrm>
            <a:off x="-1" y="1"/>
            <a:ext cx="12192001" cy="6858000"/>
          </a:xfrm>
          <a:prstGeom prst="rect">
            <a:avLst/>
          </a:prstGeom>
        </p:spPr>
      </p:pic>
      <p:pic>
        <p:nvPicPr>
          <p:cNvPr id="2" name="Picture 1">
            <a:extLst>
              <a:ext uri="{FF2B5EF4-FFF2-40B4-BE49-F238E27FC236}">
                <a16:creationId xmlns:a16="http://schemas.microsoft.com/office/drawing/2014/main" id="{648CA2F1-8216-BCCC-DC06-21F903597172}"/>
              </a:ext>
            </a:extLst>
          </p:cNvPr>
          <p:cNvPicPr>
            <a:picLocks noChangeAspect="1"/>
          </p:cNvPicPr>
          <p:nvPr/>
        </p:nvPicPr>
        <p:blipFill>
          <a:blip r:embed="rId3"/>
          <a:stretch>
            <a:fillRect/>
          </a:stretch>
        </p:blipFill>
        <p:spPr>
          <a:xfrm>
            <a:off x="715842" y="1180705"/>
            <a:ext cx="4921099" cy="2595553"/>
          </a:xfrm>
          <a:prstGeom prst="rect">
            <a:avLst/>
          </a:prstGeom>
        </p:spPr>
      </p:pic>
      <p:pic>
        <p:nvPicPr>
          <p:cNvPr id="3" name="Picture 2">
            <a:extLst>
              <a:ext uri="{FF2B5EF4-FFF2-40B4-BE49-F238E27FC236}">
                <a16:creationId xmlns:a16="http://schemas.microsoft.com/office/drawing/2014/main" id="{766F56F1-7405-5CF3-BF0E-B1647FE215EC}"/>
              </a:ext>
            </a:extLst>
          </p:cNvPr>
          <p:cNvPicPr>
            <a:picLocks noChangeAspect="1"/>
          </p:cNvPicPr>
          <p:nvPr/>
        </p:nvPicPr>
        <p:blipFill>
          <a:blip r:embed="rId4"/>
          <a:stretch>
            <a:fillRect/>
          </a:stretch>
        </p:blipFill>
        <p:spPr>
          <a:xfrm>
            <a:off x="6650109" y="1156619"/>
            <a:ext cx="4826049" cy="2559268"/>
          </a:xfrm>
          <a:prstGeom prst="rect">
            <a:avLst/>
          </a:prstGeom>
        </p:spPr>
      </p:pic>
      <p:pic>
        <p:nvPicPr>
          <p:cNvPr id="4" name="Picture 3">
            <a:extLst>
              <a:ext uri="{FF2B5EF4-FFF2-40B4-BE49-F238E27FC236}">
                <a16:creationId xmlns:a16="http://schemas.microsoft.com/office/drawing/2014/main" id="{FF6817D8-F8A4-340C-BEDD-64C0DDE969ED}"/>
              </a:ext>
            </a:extLst>
          </p:cNvPr>
          <p:cNvPicPr>
            <a:picLocks noChangeAspect="1"/>
          </p:cNvPicPr>
          <p:nvPr/>
        </p:nvPicPr>
        <p:blipFill>
          <a:blip r:embed="rId5"/>
          <a:stretch>
            <a:fillRect/>
          </a:stretch>
        </p:blipFill>
        <p:spPr>
          <a:xfrm>
            <a:off x="715842" y="3937503"/>
            <a:ext cx="4826049" cy="2554966"/>
          </a:xfrm>
          <a:prstGeom prst="rect">
            <a:avLst/>
          </a:prstGeom>
        </p:spPr>
      </p:pic>
      <p:pic>
        <p:nvPicPr>
          <p:cNvPr id="5" name="Picture 4">
            <a:extLst>
              <a:ext uri="{FF2B5EF4-FFF2-40B4-BE49-F238E27FC236}">
                <a16:creationId xmlns:a16="http://schemas.microsoft.com/office/drawing/2014/main" id="{80F597C1-FC46-8FEE-7237-3A4329F20F5D}"/>
              </a:ext>
            </a:extLst>
          </p:cNvPr>
          <p:cNvPicPr>
            <a:picLocks noChangeAspect="1"/>
          </p:cNvPicPr>
          <p:nvPr/>
        </p:nvPicPr>
        <p:blipFill>
          <a:blip r:embed="rId6"/>
          <a:stretch>
            <a:fillRect/>
          </a:stretch>
        </p:blipFill>
        <p:spPr>
          <a:xfrm>
            <a:off x="6650108" y="3935735"/>
            <a:ext cx="4826049" cy="2556734"/>
          </a:xfrm>
          <a:prstGeom prst="rect">
            <a:avLst/>
          </a:prstGeom>
        </p:spPr>
      </p:pic>
      <p:sp>
        <p:nvSpPr>
          <p:cNvPr id="6" name="TextBox 5">
            <a:extLst>
              <a:ext uri="{FF2B5EF4-FFF2-40B4-BE49-F238E27FC236}">
                <a16:creationId xmlns:a16="http://schemas.microsoft.com/office/drawing/2014/main" id="{B3985E0C-0571-1E05-8991-34795119A6F5}"/>
              </a:ext>
            </a:extLst>
          </p:cNvPr>
          <p:cNvSpPr txBox="1"/>
          <p:nvPr/>
        </p:nvSpPr>
        <p:spPr>
          <a:xfrm>
            <a:off x="715842" y="236996"/>
            <a:ext cx="10760315" cy="535432"/>
          </a:xfrm>
          <a:prstGeom prst="rect">
            <a:avLst/>
          </a:prstGeom>
          <a:noFill/>
          <a:ln>
            <a:solidFill>
              <a:srgbClr val="FFFF00"/>
            </a:solidFill>
          </a:ln>
        </p:spPr>
        <p:txBody>
          <a:bodyPr wrap="square" lIns="103533" tIns="51767" rIns="103533" bIns="51767"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ヒラギノ明朝 Pro W3" charset="0"/>
                <a:cs typeface="+mn-cs"/>
              </a:rPr>
              <a:t>Basic beam  quality achieved in pilot FEL</a:t>
            </a:r>
            <a:r>
              <a:rPr kumimoji="0" lang="en-US" sz="2800" b="0" i="0" u="none" strike="noStrike" kern="1200" cap="none" spc="0" normalizeH="0" baseline="0" noProof="0" dirty="0">
                <a:ln>
                  <a:noFill/>
                </a:ln>
                <a:solidFill>
                  <a:srgbClr val="FFFF00"/>
                </a:solidFill>
                <a:effectLst/>
                <a:uLnTx/>
                <a:uFillTx/>
                <a:latin typeface="Calibri"/>
                <a:ea typeface="ヒラギノ明朝 Pro W3" charset="0"/>
                <a:cs typeface="+mn-cs"/>
                <a:sym typeface="American Typewriter" charset="0"/>
              </a:rPr>
              <a:t> experiments</a:t>
            </a:r>
            <a:endParaRPr kumimoji="0" lang="en-US" sz="2800" b="0" i="0" u="none" strike="noStrike" kern="1200" cap="none" spc="0" normalizeH="0" baseline="0" noProof="0" dirty="0">
              <a:ln>
                <a:noFill/>
              </a:ln>
              <a:solidFill>
                <a:srgbClr val="FFFF00"/>
              </a:solidFill>
              <a:effectLst/>
              <a:uLnTx/>
              <a:uFillTx/>
              <a:latin typeface="Calibri"/>
              <a:ea typeface="ヒラギノ明朝 Pro W3" charset="0"/>
              <a:cs typeface="+mn-cs"/>
            </a:endParaRPr>
          </a:p>
        </p:txBody>
      </p:sp>
    </p:spTree>
    <p:extLst>
      <p:ext uri="{BB962C8B-B14F-4D97-AF65-F5344CB8AC3E}">
        <p14:creationId xmlns:p14="http://schemas.microsoft.com/office/powerpoint/2010/main" val="528616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3DB18B-3CE7-D4FE-2751-06559DCD79F8}"/>
              </a:ext>
            </a:extLst>
          </p:cNvPr>
          <p:cNvSpPr>
            <a:spLocks noGrp="1"/>
          </p:cNvSpPr>
          <p:nvPr>
            <p:ph type="title"/>
          </p:nvPr>
        </p:nvSpPr>
        <p:spPr>
          <a:xfrm>
            <a:off x="1813560" y="-256946"/>
            <a:ext cx="9418320" cy="1325563"/>
          </a:xfrm>
        </p:spPr>
        <p:txBody>
          <a:bodyPr>
            <a:normAutofit/>
          </a:bodyPr>
          <a:lstStyle/>
          <a:p>
            <a:r>
              <a:rPr lang="en-US" sz="3600" dirty="0">
                <a:latin typeface="+mn-lt"/>
              </a:rPr>
              <a:t>Intense R&amp;D Program on critical components</a:t>
            </a:r>
          </a:p>
        </p:txBody>
      </p:sp>
      <p:pic>
        <p:nvPicPr>
          <p:cNvPr id="5" name="Picture 3">
            <a:extLst>
              <a:ext uri="{FF2B5EF4-FFF2-40B4-BE49-F238E27FC236}">
                <a16:creationId xmlns:a16="http://schemas.microsoft.com/office/drawing/2014/main" id="{004CC498-726F-F866-E577-906C666E3489}"/>
              </a:ext>
            </a:extLst>
          </p:cNvPr>
          <p:cNvPicPr>
            <a:picLocks noChangeAspect="1"/>
          </p:cNvPicPr>
          <p:nvPr/>
        </p:nvPicPr>
        <p:blipFill>
          <a:blip r:embed="rId2"/>
          <a:stretch>
            <a:fillRect/>
          </a:stretch>
        </p:blipFill>
        <p:spPr>
          <a:xfrm>
            <a:off x="4408715" y="1649321"/>
            <a:ext cx="7484909" cy="4063024"/>
          </a:xfrm>
          <a:prstGeom prst="rect">
            <a:avLst/>
          </a:prstGeom>
          <a:ln>
            <a:noFill/>
          </a:ln>
          <a:effectLst>
            <a:outerShdw blurRad="292100" dist="139700" dir="2700000" algn="tl" rotWithShape="0">
              <a:srgbClr val="333333">
                <a:alpha val="65000"/>
              </a:srgbClr>
            </a:outerShdw>
          </a:effectLst>
        </p:spPr>
      </p:pic>
      <p:sp>
        <p:nvSpPr>
          <p:cNvPr id="6" name="TextBox 8">
            <a:extLst>
              <a:ext uri="{FF2B5EF4-FFF2-40B4-BE49-F238E27FC236}">
                <a16:creationId xmlns:a16="http://schemas.microsoft.com/office/drawing/2014/main" id="{907A6B6D-29A8-B980-5A94-190BC61D5FD9}"/>
              </a:ext>
            </a:extLst>
          </p:cNvPr>
          <p:cNvSpPr txBox="1"/>
          <p:nvPr/>
        </p:nvSpPr>
        <p:spPr>
          <a:xfrm>
            <a:off x="298375" y="790094"/>
            <a:ext cx="3888613" cy="5711820"/>
          </a:xfrm>
          <a:prstGeom prst="rect">
            <a:avLst/>
          </a:prstGeom>
          <a:solidFill>
            <a:schemeClr val="bg1"/>
          </a:solidFill>
          <a:ln>
            <a:noFill/>
          </a:ln>
        </p:spPr>
        <p:txBody>
          <a:bodyPr wrap="square" rtlCol="0">
            <a:spAutoFit/>
          </a:bodyPr>
          <a:lstStyle/>
          <a:p>
            <a:pPr marL="257175" marR="0" lvl="0" indent="-257175" algn="l" defTabSz="342900" rtl="0" eaLnBrk="1" fontAlgn="auto" latinLnBrk="0" hangingPunct="1">
              <a:lnSpc>
                <a:spcPct val="100000"/>
              </a:lnSpc>
              <a:spcBef>
                <a:spcPts val="0"/>
              </a:spcBef>
              <a:spcAft>
                <a:spcPts val="45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Electrons</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(0.1-5 GeV, 30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pC</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pPr marL="257175" marR="0" lvl="0" indent="-257175" algn="l" defTabSz="342900" rtl="0" eaLnBrk="1" fontAlgn="auto" latinLnBrk="0" hangingPunct="1">
              <a:lnSpc>
                <a:spcPct val="100000"/>
              </a:lnSpc>
              <a:spcBef>
                <a:spcPts val="0"/>
              </a:spcBef>
              <a:spcAft>
                <a:spcPts val="45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Positrons</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(0.5-10 MeV, 10</a:t>
            </a:r>
            <a:r>
              <a:rPr kumimoji="0" lang="en-US" sz="2400" b="0" i="0" u="none" strike="noStrike" kern="1200" cap="none" spc="0" normalizeH="0" baseline="30000" noProof="0" dirty="0">
                <a:ln>
                  <a:noFill/>
                </a:ln>
                <a:solidFill>
                  <a:prstClr val="black"/>
                </a:solidFill>
                <a:effectLst/>
                <a:uLnTx/>
                <a:uFillTx/>
                <a:latin typeface="Calibri"/>
                <a:ea typeface="+mn-ea"/>
                <a:cs typeface="+mn-cs"/>
              </a:rPr>
              <a:t>6</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257175" marR="0" lvl="0" indent="-257175" algn="l" defTabSz="342900" rtl="0" eaLnBrk="1" fontAlgn="auto" latinLnBrk="0" hangingPunct="1">
              <a:lnSpc>
                <a:spcPct val="100000"/>
              </a:lnSpc>
              <a:spcBef>
                <a:spcPts val="0"/>
              </a:spcBef>
              <a:spcAft>
                <a:spcPts val="45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Positrons</a:t>
            </a:r>
            <a:r>
              <a:rPr kumimoji="0" lang="en-US" sz="2400" b="0" i="0" u="none" strike="noStrike" kern="1200" cap="none" spc="0" normalizeH="0" baseline="0" noProof="0" dirty="0">
                <a:ln>
                  <a:noFill/>
                </a:ln>
                <a:solidFill>
                  <a:prstClr val="black"/>
                </a:solidFill>
                <a:effectLst/>
                <a:uLnTx/>
                <a:uFillTx/>
                <a:latin typeface="Calibri"/>
                <a:ea typeface="+mn-ea"/>
                <a:cs typeface="+mn-cs"/>
              </a:rPr>
              <a:t> (GeV source)</a:t>
            </a:r>
          </a:p>
          <a:p>
            <a:pPr marL="257175" marR="0" lvl="0" indent="-257175" algn="l" defTabSz="342900" rtl="0" eaLnBrk="1" fontAlgn="auto" latinLnBrk="0" hangingPunct="1">
              <a:lnSpc>
                <a:spcPct val="100000"/>
              </a:lnSpc>
              <a:spcBef>
                <a:spcPts val="0"/>
              </a:spcBef>
              <a:spcAft>
                <a:spcPts val="45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Lasers</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(100 J, 50 fs, 10-100 Hz)</a:t>
            </a:r>
          </a:p>
          <a:p>
            <a:pPr marL="257175" marR="0" lvl="0" indent="-257175" algn="l" defTabSz="342900" rtl="0" eaLnBrk="1" fontAlgn="auto" latinLnBrk="0" hangingPunct="1">
              <a:lnSpc>
                <a:spcPct val="100000"/>
              </a:lnSpc>
              <a:spcBef>
                <a:spcPts val="0"/>
              </a:spcBef>
              <a:spcAft>
                <a:spcPts val="45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X-band RF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Linac</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(60 MV/m , up to 400 Hz)</a:t>
            </a:r>
          </a:p>
          <a:p>
            <a:pPr marL="257175" marR="0" lvl="0" indent="-257175" algn="l" defTabSz="342900" rtl="0" eaLnBrk="1" fontAlgn="auto" latinLnBrk="0" hangingPunct="1">
              <a:lnSpc>
                <a:spcPct val="100000"/>
              </a:lnSpc>
              <a:spcBef>
                <a:spcPts val="0"/>
              </a:spcBef>
              <a:spcAft>
                <a:spcPts val="45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Plasma Targets</a:t>
            </a:r>
          </a:p>
          <a:p>
            <a:pPr marL="257175" marR="0" lvl="0" indent="-257175" algn="l" defTabSz="342900" rtl="0" eaLnBrk="1" fontAlgn="auto" latinLnBrk="0" hangingPunct="1">
              <a:lnSpc>
                <a:spcPct val="100000"/>
              </a:lnSpc>
              <a:spcBef>
                <a:spcPts val="0"/>
              </a:spcBef>
              <a:spcAft>
                <a:spcPts val="45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Betatron X rays</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(1-10 keV, 10</a:t>
            </a:r>
            <a:r>
              <a:rPr kumimoji="0" lang="en-US" sz="2400" b="0" i="0" u="none" strike="noStrike" kern="1200" cap="none" spc="0" normalizeH="0" baseline="30000" noProof="0" dirty="0">
                <a:ln>
                  <a:noFill/>
                </a:ln>
                <a:solidFill>
                  <a:prstClr val="black"/>
                </a:solidFill>
                <a:effectLst/>
                <a:uLnTx/>
                <a:uFillTx/>
                <a:latin typeface="Calibri"/>
                <a:ea typeface="+mn-ea"/>
                <a:cs typeface="+mn-cs"/>
              </a:rPr>
              <a:t>10</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257175" marR="0" lvl="0" indent="-257175" algn="l" defTabSz="342900" rtl="0" eaLnBrk="1" fontAlgn="auto" latinLnBrk="0" hangingPunct="1">
              <a:lnSpc>
                <a:spcPct val="100000"/>
              </a:lnSpc>
              <a:spcBef>
                <a:spcPts val="0"/>
              </a:spcBef>
              <a:spcAft>
                <a:spcPts val="450"/>
              </a:spcAft>
              <a:buClrTx/>
              <a:buSzTx/>
              <a:buFont typeface="Arial"/>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FEL light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(0.2-36 nm, 10</a:t>
            </a:r>
            <a:r>
              <a:rPr kumimoji="0" lang="en-US" sz="2400" b="0" i="0" u="none" strike="noStrike" kern="1200" cap="none" spc="0" normalizeH="0" baseline="30000" noProof="0" dirty="0">
                <a:ln>
                  <a:noFill/>
                </a:ln>
                <a:solidFill>
                  <a:prstClr val="black"/>
                </a:solidFill>
                <a:effectLst/>
                <a:uLnTx/>
                <a:uFillTx/>
                <a:latin typeface="Calibri"/>
                <a:ea typeface="+mn-ea"/>
                <a:cs typeface="+mn-cs"/>
              </a:rPr>
              <a:t>9</a:t>
            </a:r>
            <a:r>
              <a:rPr kumimoji="0" lang="en-US" sz="2400" b="0" i="0" u="none" strike="noStrike" kern="1200" cap="none" spc="0" normalizeH="0" baseline="0" noProof="0" dirty="0">
                <a:ln>
                  <a:noFill/>
                </a:ln>
                <a:solidFill>
                  <a:prstClr val="black"/>
                </a:solidFill>
                <a:effectLst/>
                <a:uLnTx/>
                <a:uFillTx/>
                <a:latin typeface="Calibri"/>
                <a:ea typeface="+mn-ea"/>
                <a:cs typeface="+mn-cs"/>
              </a:rPr>
              <a:t>-10</a:t>
            </a:r>
            <a:r>
              <a:rPr kumimoji="0" lang="en-US" sz="2400" b="0" i="0" u="none" strike="noStrike" kern="1200" cap="none" spc="0" normalizeH="0" baseline="30000" noProof="0" dirty="0">
                <a:ln>
                  <a:noFill/>
                </a:ln>
                <a:solidFill>
                  <a:prstClr val="black"/>
                </a:solidFill>
                <a:effectLst/>
                <a:uLnTx/>
                <a:uFillTx/>
                <a:latin typeface="Calibri"/>
                <a:ea typeface="+mn-ea"/>
                <a:cs typeface="+mn-cs"/>
              </a:rPr>
              <a:t>13</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220449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47736DD2-A63A-8F84-F9D3-BCA463FB1A84}"/>
              </a:ext>
            </a:extLst>
          </p:cNvPr>
          <p:cNvSpPr txBox="1"/>
          <p:nvPr/>
        </p:nvSpPr>
        <p:spPr>
          <a:xfrm>
            <a:off x="207132" y="1209478"/>
            <a:ext cx="11777735" cy="1069524"/>
          </a:xfrm>
          <a:prstGeom prst="rect">
            <a:avLst/>
          </a:prstGeom>
          <a:noFill/>
        </p:spPr>
        <p:txBody>
          <a:bodyPr wrap="square">
            <a:spAutoFit/>
          </a:bodyPr>
          <a:lstStyle/>
          <a:p>
            <a:pPr marL="257175" marR="0" lvl="0"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B568B"/>
                </a:solidFill>
                <a:effectLst/>
                <a:uLnTx/>
                <a:uFillTx/>
                <a:latin typeface="Calibri" panose="020F0502020204030204"/>
                <a:ea typeface="+mn-ea"/>
                <a:cs typeface="+mn-cs"/>
              </a:rPr>
              <a:t>The EuPRAXIA Consortium today: </a:t>
            </a: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54 institutes </a:t>
            </a:r>
            <a:r>
              <a:rPr kumimoji="0" lang="en-US" sz="28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from </a:t>
            </a: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18 countries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plus CERN </a:t>
            </a:r>
          </a:p>
          <a:p>
            <a:pPr marL="257175" marR="0" lvl="0"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Included in the </a:t>
            </a:r>
            <a:r>
              <a:rPr kumimoji="0" lang="en-US" sz="2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ESFRI</a:t>
            </a:r>
            <a:r>
              <a:rPr kumimoji="0" lang="en-US" sz="2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Road Map</a:t>
            </a:r>
          </a:p>
        </p:txBody>
      </p:sp>
      <p:pic>
        <p:nvPicPr>
          <p:cNvPr id="13" name="Grafik 12">
            <a:extLst>
              <a:ext uri="{FF2B5EF4-FFF2-40B4-BE49-F238E27FC236}">
                <a16:creationId xmlns:a16="http://schemas.microsoft.com/office/drawing/2014/main" id="{B600C43A-6DBC-0AE8-73C2-5D08C966E5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37016" y="2171725"/>
            <a:ext cx="5247851" cy="3921231"/>
          </a:xfrm>
          <a:prstGeom prst="rect">
            <a:avLst/>
          </a:prstGeom>
        </p:spPr>
      </p:pic>
      <p:sp>
        <p:nvSpPr>
          <p:cNvPr id="2" name="Title 2">
            <a:extLst>
              <a:ext uri="{FF2B5EF4-FFF2-40B4-BE49-F238E27FC236}">
                <a16:creationId xmlns:a16="http://schemas.microsoft.com/office/drawing/2014/main" id="{569DF937-BAE5-4020-127C-6DE1429D9B1F}"/>
              </a:ext>
            </a:extLst>
          </p:cNvPr>
          <p:cNvSpPr txBox="1">
            <a:spLocks/>
          </p:cNvSpPr>
          <p:nvPr/>
        </p:nvSpPr>
        <p:spPr>
          <a:xfrm>
            <a:off x="1744393" y="-28440"/>
            <a:ext cx="9523828"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2625" b="1" kern="1200">
                <a:solidFill>
                  <a:srgbClr val="334186"/>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34186"/>
                </a:solidFill>
                <a:effectLst/>
                <a:uLnTx/>
                <a:uFillTx/>
                <a:latin typeface="Calibri" panose="020F0502020204030204"/>
                <a:ea typeface="+mj-ea"/>
                <a:cs typeface="Calibri"/>
              </a:rPr>
              <a:t>Wide International Collaboration</a:t>
            </a:r>
          </a:p>
        </p:txBody>
      </p:sp>
      <p:sp>
        <p:nvSpPr>
          <p:cNvPr id="5" name="Textfeld 11">
            <a:extLst>
              <a:ext uri="{FF2B5EF4-FFF2-40B4-BE49-F238E27FC236}">
                <a16:creationId xmlns:a16="http://schemas.microsoft.com/office/drawing/2014/main" id="{E1CD3C5D-4F52-9102-6160-B0E997DFB6CB}"/>
              </a:ext>
            </a:extLst>
          </p:cNvPr>
          <p:cNvSpPr txBox="1"/>
          <p:nvPr/>
        </p:nvSpPr>
        <p:spPr>
          <a:xfrm>
            <a:off x="207132" y="2456488"/>
            <a:ext cx="6256731" cy="4116512"/>
          </a:xfrm>
          <a:prstGeom prst="rect">
            <a:avLst/>
          </a:prstGeom>
          <a:noFill/>
        </p:spPr>
        <p:txBody>
          <a:bodyPr wrap="square">
            <a:spAutoFit/>
          </a:bodyPr>
          <a:lstStyle/>
          <a:p>
            <a:pPr marL="257175" marR="0" lvl="0"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B568B"/>
                </a:solidFill>
                <a:effectLst/>
                <a:uLnTx/>
                <a:uFillTx/>
                <a:latin typeface="Calibri" panose="020F0502020204030204"/>
                <a:ea typeface="+mn-ea"/>
                <a:cs typeface="+mn-cs"/>
              </a:rPr>
              <a:t>Efficient fund raising:</a:t>
            </a:r>
          </a:p>
          <a:p>
            <a:pPr marL="339329" marR="0" lvl="1" indent="-198835" algn="l" defTabSz="685800" rtl="0" eaLnBrk="1" fontAlgn="auto" latinLnBrk="0" hangingPunct="1">
              <a:lnSpc>
                <a:spcPct val="100000"/>
              </a:lnSpc>
              <a:spcBef>
                <a:spcPts val="0"/>
              </a:spcBef>
              <a:spcAft>
                <a:spcPts val="900"/>
              </a:spcAft>
              <a:buClrTx/>
              <a:buSzTx/>
              <a:buFont typeface="Symbol" pitchFamily="2" charset="2"/>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Preparatory Phase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consortium (funding EU, UK, Switzerland, in-kind)</a:t>
            </a:r>
          </a:p>
          <a:p>
            <a:pPr marL="339329" marR="0" lvl="1" indent="-198835" algn="l" defTabSz="685800" rtl="0" eaLnBrk="1" fontAlgn="auto" latinLnBrk="0" hangingPunct="1">
              <a:lnSpc>
                <a:spcPct val="100000"/>
              </a:lnSpc>
              <a:spcBef>
                <a:spcPts val="0"/>
              </a:spcBef>
              <a:spcAft>
                <a:spcPts val="900"/>
              </a:spcAft>
              <a:buClrTx/>
              <a:buSzTx/>
              <a:buFont typeface="Symbol" pitchFamily="2" charset="2"/>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Doctoral Network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(funding EU, UK, in-kind)</a:t>
            </a:r>
          </a:p>
          <a:p>
            <a:pPr marL="339329" marR="0" lvl="1" indent="-198835" algn="l" defTabSz="685800" rtl="0" eaLnBrk="1" fontAlgn="auto" latinLnBrk="0" hangingPunct="1">
              <a:lnSpc>
                <a:spcPct val="100000"/>
              </a:lnSpc>
              <a:spcBef>
                <a:spcPts val="0"/>
              </a:spcBef>
              <a:spcAft>
                <a:spcPts val="900"/>
              </a:spcAft>
              <a:buClrTx/>
              <a:buSzTx/>
              <a:buFont typeface="Symbol" pitchFamily="2" charset="2"/>
              <a:buChar char="-"/>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EuPRAXIA@SPARC_LAB</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(Italy, in-kind)</a:t>
            </a:r>
          </a:p>
          <a:p>
            <a:pPr marL="339329" marR="0" lvl="1" indent="-198835" algn="l" defTabSz="685800" rtl="0" eaLnBrk="1" fontAlgn="auto" latinLnBrk="0" hangingPunct="1">
              <a:lnSpc>
                <a:spcPct val="100000"/>
              </a:lnSpc>
              <a:spcBef>
                <a:spcPts val="0"/>
              </a:spcBef>
              <a:spcAft>
                <a:spcPts val="900"/>
              </a:spcAft>
              <a:buClrTx/>
              <a:buSzTx/>
              <a:buFont typeface="Symbol" pitchFamily="2" charset="2"/>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EuAPS Project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(Next Generation EU)</a:t>
            </a:r>
          </a:p>
          <a:p>
            <a:pPr marL="339329" marR="0" lvl="1" indent="-198835" algn="l" defTabSz="685800" rtl="0" eaLnBrk="1" fontAlgn="auto" latinLnBrk="0" hangingPunct="1">
              <a:lnSpc>
                <a:spcPct val="100000"/>
              </a:lnSpc>
              <a:spcBef>
                <a:spcPts val="0"/>
              </a:spcBef>
              <a:spcAft>
                <a:spcPts val="900"/>
              </a:spcAft>
              <a:buClrTx/>
              <a:buSzTx/>
              <a:buFont typeface="Symbol" pitchFamily="2" charset="2"/>
              <a:buChar char="-"/>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What Next? =&gt; PACRI !</a:t>
            </a:r>
          </a:p>
        </p:txBody>
      </p:sp>
    </p:spTree>
    <p:extLst>
      <p:ext uri="{BB962C8B-B14F-4D97-AF65-F5344CB8AC3E}">
        <p14:creationId xmlns:p14="http://schemas.microsoft.com/office/powerpoint/2010/main" val="3727850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feld 37">
            <a:extLst>
              <a:ext uri="{FF2B5EF4-FFF2-40B4-BE49-F238E27FC236}">
                <a16:creationId xmlns:a16="http://schemas.microsoft.com/office/drawing/2014/main" id="{FF9BBC69-9CF8-9066-959F-4F78BB2E3659}"/>
              </a:ext>
            </a:extLst>
          </p:cNvPr>
          <p:cNvSpPr txBox="1"/>
          <p:nvPr/>
        </p:nvSpPr>
        <p:spPr>
          <a:xfrm>
            <a:off x="1728457" y="148985"/>
            <a:ext cx="9144000"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4186"/>
                </a:solidFill>
                <a:effectLst/>
                <a:uLnTx/>
                <a:uFillTx/>
                <a:latin typeface="Calibri"/>
                <a:ea typeface="+mn-ea"/>
                <a:cs typeface="Calibri"/>
              </a:rPr>
              <a:t>Distributed Research Infrastructure</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99D390A-EF72-84FD-F8E9-39CF9FAF1903}"/>
              </a:ext>
            </a:extLst>
          </p:cNvPr>
          <p:cNvPicPr>
            <a:picLocks noChangeAspect="1"/>
          </p:cNvPicPr>
          <p:nvPr/>
        </p:nvPicPr>
        <p:blipFill>
          <a:blip r:embed="rId2"/>
          <a:stretch>
            <a:fillRect/>
          </a:stretch>
        </p:blipFill>
        <p:spPr>
          <a:xfrm>
            <a:off x="1905044" y="962756"/>
            <a:ext cx="8381911" cy="5319289"/>
          </a:xfrm>
          <a:prstGeom prst="rect">
            <a:avLst/>
          </a:prstGeom>
        </p:spPr>
      </p:pic>
    </p:spTree>
    <p:extLst>
      <p:ext uri="{BB962C8B-B14F-4D97-AF65-F5344CB8AC3E}">
        <p14:creationId xmlns:p14="http://schemas.microsoft.com/office/powerpoint/2010/main" val="2678750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5E3BD8-79AD-B940-B322-B524D8B322C2}"/>
              </a:ext>
            </a:extLst>
          </p:cNvPr>
          <p:cNvSpPr>
            <a:spLocks noGrp="1"/>
          </p:cNvSpPr>
          <p:nvPr>
            <p:ph type="title"/>
          </p:nvPr>
        </p:nvSpPr>
        <p:spPr>
          <a:xfrm>
            <a:off x="1801091" y="-272186"/>
            <a:ext cx="9421091" cy="1325563"/>
          </a:xfrm>
        </p:spPr>
        <p:txBody>
          <a:bodyPr>
            <a:normAutofit/>
          </a:bodyPr>
          <a:lstStyle/>
          <a:p>
            <a:r>
              <a:rPr lang="de-DE" sz="3600" dirty="0">
                <a:latin typeface="+mn-lt"/>
              </a:rPr>
              <a:t>Headquarter and Site 1: </a:t>
            </a:r>
            <a:r>
              <a:rPr lang="de-DE" sz="3600" dirty="0" err="1">
                <a:latin typeface="+mn-lt"/>
              </a:rPr>
              <a:t>EuPRAXIA@SPARC_LAB</a:t>
            </a:r>
            <a:endParaRPr lang="de-DE" sz="3600" dirty="0">
              <a:latin typeface="+mn-lt"/>
            </a:endParaRPr>
          </a:p>
        </p:txBody>
      </p:sp>
      <p:pic>
        <p:nvPicPr>
          <p:cNvPr id="5" name="Grafik 4">
            <a:extLst>
              <a:ext uri="{FF2B5EF4-FFF2-40B4-BE49-F238E27FC236}">
                <a16:creationId xmlns:a16="http://schemas.microsoft.com/office/drawing/2014/main" id="{D41063AD-B51B-F546-AA50-91CCA881FF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44951"/>
            <a:ext cx="8812693" cy="4889130"/>
          </a:xfrm>
          <a:prstGeom prst="rect">
            <a:avLst/>
          </a:prstGeom>
        </p:spPr>
      </p:pic>
      <p:sp>
        <p:nvSpPr>
          <p:cNvPr id="7" name="Textfeld 6">
            <a:extLst>
              <a:ext uri="{FF2B5EF4-FFF2-40B4-BE49-F238E27FC236}">
                <a16:creationId xmlns:a16="http://schemas.microsoft.com/office/drawing/2014/main" id="{83E6052D-3D32-D440-91C9-D360B35B19EE}"/>
              </a:ext>
            </a:extLst>
          </p:cNvPr>
          <p:cNvSpPr txBox="1"/>
          <p:nvPr/>
        </p:nvSpPr>
        <p:spPr>
          <a:xfrm>
            <a:off x="8924102" y="900879"/>
            <a:ext cx="2967859" cy="2723823"/>
          </a:xfrm>
          <a:prstGeom prst="rect">
            <a:avLst/>
          </a:prstGeom>
          <a:noFill/>
        </p:spPr>
        <p:txBody>
          <a:bodyPr wrap="square" rtlCol="0">
            <a:spAutoFit/>
          </a:bodyPr>
          <a:lstStyle/>
          <a:p>
            <a:pPr marL="342900" marR="0" lvl="0" indent="-34290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Frascati`s future facility</a:t>
            </a:r>
          </a:p>
          <a:p>
            <a:pPr marL="342900" marR="0" lvl="0" indent="-34290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&gt; 130 M€ invest funding</a:t>
            </a:r>
          </a:p>
          <a:p>
            <a:pPr marL="342900" marR="0" lvl="0" indent="-34290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Beam-driven plasma accelerator</a:t>
            </a:r>
          </a:p>
          <a:p>
            <a:pPr marL="342900" marR="0" lvl="0" indent="-34290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Europe`s most compact and most southern FEL</a:t>
            </a:r>
          </a:p>
          <a:p>
            <a:pPr marL="342900" marR="0" lvl="0" indent="-34290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The world`s most compact RF accelerator (X band with CERN)</a:t>
            </a:r>
          </a:p>
        </p:txBody>
      </p:sp>
      <p:pic>
        <p:nvPicPr>
          <p:cNvPr id="2" name="Immagine 5">
            <a:extLst>
              <a:ext uri="{FF2B5EF4-FFF2-40B4-BE49-F238E27FC236}">
                <a16:creationId xmlns:a16="http://schemas.microsoft.com/office/drawing/2014/main" id="{3E7B26D1-B8BE-186E-83BD-B42CF7A9C02C}"/>
              </a:ext>
            </a:extLst>
          </p:cNvPr>
          <p:cNvPicPr>
            <a:picLocks noChangeAspect="1"/>
          </p:cNvPicPr>
          <p:nvPr/>
        </p:nvPicPr>
        <p:blipFill rotWithShape="1">
          <a:blip r:embed="rId3">
            <a:extLst>
              <a:ext uri="{28A0092B-C50C-407E-A947-70E740481C1C}">
                <a14:useLocalDpi xmlns:a14="http://schemas.microsoft.com/office/drawing/2010/main" val="0"/>
              </a:ext>
            </a:extLst>
          </a:blip>
          <a:srcRect t="13055" b="13118"/>
          <a:stretch/>
        </p:blipFill>
        <p:spPr>
          <a:xfrm>
            <a:off x="4031760" y="4664260"/>
            <a:ext cx="8060826" cy="2139642"/>
          </a:xfrm>
          <a:prstGeom prst="rect">
            <a:avLst/>
          </a:prstGeom>
        </p:spPr>
      </p:pic>
    </p:spTree>
    <p:extLst>
      <p:ext uri="{BB962C8B-B14F-4D97-AF65-F5344CB8AC3E}">
        <p14:creationId xmlns:p14="http://schemas.microsoft.com/office/powerpoint/2010/main" val="2050415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A5734735-78A2-4D22-1A30-CD42F70CEE81}"/>
              </a:ext>
            </a:extLst>
          </p:cNvPr>
          <p:cNvGrpSpPr>
            <a:grpSpLocks noChangeAspect="1"/>
          </p:cNvGrpSpPr>
          <p:nvPr/>
        </p:nvGrpSpPr>
        <p:grpSpPr>
          <a:xfrm>
            <a:off x="1341899" y="649881"/>
            <a:ext cx="9781469" cy="3011297"/>
            <a:chOff x="5752184" y="3838852"/>
            <a:chExt cx="23750670" cy="7311818"/>
          </a:xfrm>
        </p:grpSpPr>
        <p:pic>
          <p:nvPicPr>
            <p:cNvPr id="3" name="Picture 9" descr="Graphical user interface, application, Word&#10;&#10;Description automatically generated">
              <a:extLst>
                <a:ext uri="{FF2B5EF4-FFF2-40B4-BE49-F238E27FC236}">
                  <a16:creationId xmlns:a16="http://schemas.microsoft.com/office/drawing/2014/main" id="{6309A83F-8705-260B-132C-D4D75C8CE57F}"/>
                </a:ext>
              </a:extLst>
            </p:cNvPr>
            <p:cNvPicPr>
              <a:picLocks noChangeAspect="1"/>
            </p:cNvPicPr>
            <p:nvPr/>
          </p:nvPicPr>
          <p:blipFill rotWithShape="1">
            <a:blip r:embed="rId2"/>
            <a:srcRect t="13165" r="2593" b="37653"/>
            <a:stretch/>
          </p:blipFill>
          <p:spPr>
            <a:xfrm>
              <a:off x="5770750" y="4597260"/>
              <a:ext cx="23732104" cy="6553410"/>
            </a:xfrm>
            <a:prstGeom prst="rect">
              <a:avLst/>
            </a:prstGeom>
          </p:spPr>
        </p:pic>
        <p:cxnSp>
          <p:nvCxnSpPr>
            <p:cNvPr id="7" name="Straight Arrow Connector 11">
              <a:extLst>
                <a:ext uri="{FF2B5EF4-FFF2-40B4-BE49-F238E27FC236}">
                  <a16:creationId xmlns:a16="http://schemas.microsoft.com/office/drawing/2014/main" id="{CE057D09-A3F3-5D1C-3897-53FD71A72606}"/>
                </a:ext>
              </a:extLst>
            </p:cNvPr>
            <p:cNvCxnSpPr>
              <a:cxnSpLocks/>
            </p:cNvCxnSpPr>
            <p:nvPr/>
          </p:nvCxnSpPr>
          <p:spPr bwMode="auto">
            <a:xfrm flipV="1">
              <a:off x="6151373" y="4373423"/>
              <a:ext cx="22855411" cy="76041"/>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8" name="TextBox 12">
              <a:extLst>
                <a:ext uri="{FF2B5EF4-FFF2-40B4-BE49-F238E27FC236}">
                  <a16:creationId xmlns:a16="http://schemas.microsoft.com/office/drawing/2014/main" id="{ABC8DA69-A0DD-5F2D-B55B-EB6751EAE695}"/>
                </a:ext>
              </a:extLst>
            </p:cNvPr>
            <p:cNvSpPr txBox="1"/>
            <p:nvPr/>
          </p:nvSpPr>
          <p:spPr>
            <a:xfrm>
              <a:off x="16738844" y="3838852"/>
              <a:ext cx="841368"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159 m</a:t>
              </a:r>
            </a:p>
          </p:txBody>
        </p:sp>
        <p:cxnSp>
          <p:nvCxnSpPr>
            <p:cNvPr id="9" name="Straight Arrow Connector 13">
              <a:extLst>
                <a:ext uri="{FF2B5EF4-FFF2-40B4-BE49-F238E27FC236}">
                  <a16:creationId xmlns:a16="http://schemas.microsoft.com/office/drawing/2014/main" id="{6B9D92B7-35E2-B4A1-5B98-54A89C44F667}"/>
                </a:ext>
              </a:extLst>
            </p:cNvPr>
            <p:cNvCxnSpPr>
              <a:cxnSpLocks/>
            </p:cNvCxnSpPr>
            <p:nvPr/>
          </p:nvCxnSpPr>
          <p:spPr bwMode="auto">
            <a:xfrm flipH="1">
              <a:off x="5752184" y="4588784"/>
              <a:ext cx="29262" cy="6261479"/>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0" name="TextBox 14">
              <a:extLst>
                <a:ext uri="{FF2B5EF4-FFF2-40B4-BE49-F238E27FC236}">
                  <a16:creationId xmlns:a16="http://schemas.microsoft.com/office/drawing/2014/main" id="{F29A4BD1-0028-B6FE-F8BE-D3494679DD51}"/>
                </a:ext>
              </a:extLst>
            </p:cNvPr>
            <p:cNvSpPr txBox="1">
              <a:spLocks/>
            </p:cNvSpPr>
            <p:nvPr/>
          </p:nvSpPr>
          <p:spPr>
            <a:xfrm>
              <a:off x="5894862" y="7329824"/>
              <a:ext cx="717413"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45 m</a:t>
              </a:r>
            </a:p>
          </p:txBody>
        </p:sp>
        <p:sp>
          <p:nvSpPr>
            <p:cNvPr id="11" name="TextBox 15">
              <a:extLst>
                <a:ext uri="{FF2B5EF4-FFF2-40B4-BE49-F238E27FC236}">
                  <a16:creationId xmlns:a16="http://schemas.microsoft.com/office/drawing/2014/main" id="{344AAEDC-5762-C41F-A68F-5593390B5FD4}"/>
                </a:ext>
              </a:extLst>
            </p:cNvPr>
            <p:cNvSpPr txBox="1">
              <a:spLocks/>
            </p:cNvSpPr>
            <p:nvPr/>
          </p:nvSpPr>
          <p:spPr>
            <a:xfrm>
              <a:off x="8873291" y="7628969"/>
              <a:ext cx="2054067"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Accelerator tunnel</a:t>
              </a:r>
            </a:p>
          </p:txBody>
        </p:sp>
        <p:sp>
          <p:nvSpPr>
            <p:cNvPr id="14" name="TextBox 16">
              <a:extLst>
                <a:ext uri="{FF2B5EF4-FFF2-40B4-BE49-F238E27FC236}">
                  <a16:creationId xmlns:a16="http://schemas.microsoft.com/office/drawing/2014/main" id="{B04E8345-1366-ED95-533F-42426B7644F3}"/>
                </a:ext>
              </a:extLst>
            </p:cNvPr>
            <p:cNvSpPr txBox="1">
              <a:spLocks/>
            </p:cNvSpPr>
            <p:nvPr/>
          </p:nvSpPr>
          <p:spPr>
            <a:xfrm>
              <a:off x="14319881" y="7415394"/>
              <a:ext cx="978672" cy="6956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Plasma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module</a:t>
              </a:r>
            </a:p>
          </p:txBody>
        </p:sp>
        <p:sp>
          <p:nvSpPr>
            <p:cNvPr id="15" name="TextBox 17">
              <a:extLst>
                <a:ext uri="{FF2B5EF4-FFF2-40B4-BE49-F238E27FC236}">
                  <a16:creationId xmlns:a16="http://schemas.microsoft.com/office/drawing/2014/main" id="{E46A1651-66C3-BB23-62F3-1E34860FF967}"/>
                </a:ext>
              </a:extLst>
            </p:cNvPr>
            <p:cNvSpPr txBox="1">
              <a:spLocks/>
            </p:cNvSpPr>
            <p:nvPr/>
          </p:nvSpPr>
          <p:spPr>
            <a:xfrm>
              <a:off x="16557116" y="7857571"/>
              <a:ext cx="1921796"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Undulator tunnel</a:t>
              </a:r>
            </a:p>
          </p:txBody>
        </p:sp>
        <p:sp>
          <p:nvSpPr>
            <p:cNvPr id="16" name="TextBox 18">
              <a:extLst>
                <a:ext uri="{FF2B5EF4-FFF2-40B4-BE49-F238E27FC236}">
                  <a16:creationId xmlns:a16="http://schemas.microsoft.com/office/drawing/2014/main" id="{4CA3BABA-B50E-1F40-7E0D-06426BF1EDB2}"/>
                </a:ext>
              </a:extLst>
            </p:cNvPr>
            <p:cNvSpPr txBox="1">
              <a:spLocks/>
            </p:cNvSpPr>
            <p:nvPr/>
          </p:nvSpPr>
          <p:spPr>
            <a:xfrm>
              <a:off x="20074691" y="6690071"/>
              <a:ext cx="1790597"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AQUA beamline</a:t>
              </a:r>
            </a:p>
          </p:txBody>
        </p:sp>
        <p:sp>
          <p:nvSpPr>
            <p:cNvPr id="17" name="TextBox 19">
              <a:extLst>
                <a:ext uri="{FF2B5EF4-FFF2-40B4-BE49-F238E27FC236}">
                  <a16:creationId xmlns:a16="http://schemas.microsoft.com/office/drawing/2014/main" id="{139B72BF-6347-EE20-A673-82F73703BAA6}"/>
                </a:ext>
              </a:extLst>
            </p:cNvPr>
            <p:cNvSpPr txBox="1">
              <a:spLocks/>
            </p:cNvSpPr>
            <p:nvPr/>
          </p:nvSpPr>
          <p:spPr>
            <a:xfrm>
              <a:off x="22461535" y="8654759"/>
              <a:ext cx="1938351"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Experimental hall</a:t>
              </a:r>
            </a:p>
          </p:txBody>
        </p:sp>
        <p:sp>
          <p:nvSpPr>
            <p:cNvPr id="18" name="TextBox 20">
              <a:extLst>
                <a:ext uri="{FF2B5EF4-FFF2-40B4-BE49-F238E27FC236}">
                  <a16:creationId xmlns:a16="http://schemas.microsoft.com/office/drawing/2014/main" id="{4B3FD920-92DC-5245-B6CE-07FBED63175C}"/>
                </a:ext>
              </a:extLst>
            </p:cNvPr>
            <p:cNvSpPr txBox="1">
              <a:spLocks/>
            </p:cNvSpPr>
            <p:nvPr/>
          </p:nvSpPr>
          <p:spPr>
            <a:xfrm>
              <a:off x="9652729" y="9980215"/>
              <a:ext cx="2099453"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Lasers clean rooms</a:t>
              </a:r>
            </a:p>
          </p:txBody>
        </p:sp>
        <p:sp>
          <p:nvSpPr>
            <p:cNvPr id="19" name="TextBox 21">
              <a:extLst>
                <a:ext uri="{FF2B5EF4-FFF2-40B4-BE49-F238E27FC236}">
                  <a16:creationId xmlns:a16="http://schemas.microsoft.com/office/drawing/2014/main" id="{5A513A0E-5AFB-7BBB-DAD9-1965EDBEE0AC}"/>
                </a:ext>
              </a:extLst>
            </p:cNvPr>
            <p:cNvSpPr txBox="1">
              <a:spLocks/>
            </p:cNvSpPr>
            <p:nvPr/>
          </p:nvSpPr>
          <p:spPr>
            <a:xfrm>
              <a:off x="15045492" y="9963155"/>
              <a:ext cx="3144870"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Laser and particle user rooms</a:t>
              </a:r>
            </a:p>
          </p:txBody>
        </p:sp>
        <p:sp>
          <p:nvSpPr>
            <p:cNvPr id="20" name="TextBox 22">
              <a:extLst>
                <a:ext uri="{FF2B5EF4-FFF2-40B4-BE49-F238E27FC236}">
                  <a16:creationId xmlns:a16="http://schemas.microsoft.com/office/drawing/2014/main" id="{1C942379-FC2E-F25C-1BE8-6D5AA1543627}"/>
                </a:ext>
              </a:extLst>
            </p:cNvPr>
            <p:cNvSpPr txBox="1">
              <a:spLocks/>
            </p:cNvSpPr>
            <p:nvPr/>
          </p:nvSpPr>
          <p:spPr>
            <a:xfrm>
              <a:off x="11834410" y="5767886"/>
              <a:ext cx="3211082"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Klystron &amp; power supplies hall</a:t>
              </a:r>
            </a:p>
          </p:txBody>
        </p:sp>
        <p:sp>
          <p:nvSpPr>
            <p:cNvPr id="21" name="TextBox 23">
              <a:extLst>
                <a:ext uri="{FF2B5EF4-FFF2-40B4-BE49-F238E27FC236}">
                  <a16:creationId xmlns:a16="http://schemas.microsoft.com/office/drawing/2014/main" id="{45273DA3-A1B4-2EC5-31D9-4D970927DCD2}"/>
                </a:ext>
              </a:extLst>
            </p:cNvPr>
            <p:cNvSpPr txBox="1">
              <a:spLocks/>
            </p:cNvSpPr>
            <p:nvPr/>
          </p:nvSpPr>
          <p:spPr>
            <a:xfrm>
              <a:off x="8532122" y="5053458"/>
              <a:ext cx="1811040"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Technical rooms</a:t>
              </a:r>
            </a:p>
          </p:txBody>
        </p:sp>
        <p:sp>
          <p:nvSpPr>
            <p:cNvPr id="22" name="TextBox 24">
              <a:extLst>
                <a:ext uri="{FF2B5EF4-FFF2-40B4-BE49-F238E27FC236}">
                  <a16:creationId xmlns:a16="http://schemas.microsoft.com/office/drawing/2014/main" id="{0CA878AF-2C8C-22D3-B5C6-F4F9F245F6EB}"/>
                </a:ext>
              </a:extLst>
            </p:cNvPr>
            <p:cNvSpPr txBox="1">
              <a:spLocks/>
            </p:cNvSpPr>
            <p:nvPr/>
          </p:nvSpPr>
          <p:spPr>
            <a:xfrm>
              <a:off x="22338185" y="5944596"/>
              <a:ext cx="1928051"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Preparations labs</a:t>
              </a:r>
            </a:p>
          </p:txBody>
        </p:sp>
        <p:sp>
          <p:nvSpPr>
            <p:cNvPr id="23" name="TextBox 25">
              <a:extLst>
                <a:ext uri="{FF2B5EF4-FFF2-40B4-BE49-F238E27FC236}">
                  <a16:creationId xmlns:a16="http://schemas.microsoft.com/office/drawing/2014/main" id="{7AA9CE5C-3D82-80EB-2900-9746AC224F0E}"/>
                </a:ext>
              </a:extLst>
            </p:cNvPr>
            <p:cNvSpPr txBox="1">
              <a:spLocks/>
            </p:cNvSpPr>
            <p:nvPr/>
          </p:nvSpPr>
          <p:spPr>
            <a:xfrm>
              <a:off x="20444466" y="7788697"/>
              <a:ext cx="1672818"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ARIA beamline</a:t>
              </a:r>
            </a:p>
          </p:txBody>
        </p:sp>
      </p:grpSp>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it-IT" sz="3600" dirty="0">
                <a:latin typeface="+mn-lt"/>
              </a:rPr>
              <a:t>EuPRAXIA@SPARC_LAB Layout</a:t>
            </a:r>
            <a:endParaRPr lang="en-US" sz="3600" b="0" i="1" dirty="0">
              <a:latin typeface="+mn-lt"/>
            </a:endParaRPr>
          </a:p>
        </p:txBody>
      </p:sp>
      <p:pic>
        <p:nvPicPr>
          <p:cNvPr id="4" name="Immagine 10">
            <a:extLst>
              <a:ext uri="{FF2B5EF4-FFF2-40B4-BE49-F238E27FC236}">
                <a16:creationId xmlns:a16="http://schemas.microsoft.com/office/drawing/2014/main" id="{88BF89A5-7253-0500-15B4-D1C8E58EA4F3}"/>
              </a:ext>
            </a:extLst>
          </p:cNvPr>
          <p:cNvPicPr>
            <a:picLocks noChangeAspect="1"/>
          </p:cNvPicPr>
          <p:nvPr/>
        </p:nvPicPr>
        <p:blipFill rotWithShape="1">
          <a:blip r:embed="rId3"/>
          <a:srcRect l="872" t="-172" r="52331" b="50942"/>
          <a:stretch/>
        </p:blipFill>
        <p:spPr>
          <a:xfrm>
            <a:off x="1424911" y="3497278"/>
            <a:ext cx="4776049" cy="2682124"/>
          </a:xfrm>
          <a:prstGeom prst="rect">
            <a:avLst/>
          </a:prstGeom>
        </p:spPr>
      </p:pic>
      <p:pic>
        <p:nvPicPr>
          <p:cNvPr id="24" name="Immagine 10">
            <a:extLst>
              <a:ext uri="{FF2B5EF4-FFF2-40B4-BE49-F238E27FC236}">
                <a16:creationId xmlns:a16="http://schemas.microsoft.com/office/drawing/2014/main" id="{9A387FAC-1F87-4A89-BE49-593C2901F236}"/>
              </a:ext>
            </a:extLst>
          </p:cNvPr>
          <p:cNvPicPr>
            <a:picLocks noChangeAspect="1"/>
          </p:cNvPicPr>
          <p:nvPr/>
        </p:nvPicPr>
        <p:blipFill rotWithShape="1">
          <a:blip r:embed="rId3"/>
          <a:srcRect l="50354" t="50770" r="2742"/>
          <a:stretch/>
        </p:blipFill>
        <p:spPr>
          <a:xfrm rot="10800000">
            <a:off x="6236456" y="3482882"/>
            <a:ext cx="4786915" cy="2682124"/>
          </a:xfrm>
          <a:prstGeom prst="rect">
            <a:avLst/>
          </a:prstGeom>
        </p:spPr>
      </p:pic>
      <p:sp>
        <p:nvSpPr>
          <p:cNvPr id="5" name="Segnaposto numero diapositiva 4">
            <a:extLst>
              <a:ext uri="{FF2B5EF4-FFF2-40B4-BE49-F238E27FC236}">
                <a16:creationId xmlns:a16="http://schemas.microsoft.com/office/drawing/2014/main" id="{84A27553-922D-30B7-9C5E-2DFE94D9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334186"/>
              </a:solidFill>
              <a:effectLst/>
              <a:uLnTx/>
              <a:uFillTx/>
              <a:latin typeface="Calibri"/>
              <a:ea typeface="+mn-ea"/>
              <a:cs typeface="+mn-cs"/>
            </a:endParaRPr>
          </a:p>
        </p:txBody>
      </p:sp>
    </p:spTree>
    <p:extLst>
      <p:ext uri="{BB962C8B-B14F-4D97-AF65-F5344CB8AC3E}">
        <p14:creationId xmlns:p14="http://schemas.microsoft.com/office/powerpoint/2010/main" val="241628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6FBB4E-1CF1-FA08-B7FD-CA3B7F5D3066}"/>
              </a:ext>
            </a:extLst>
          </p:cNvPr>
          <p:cNvSpPr>
            <a:spLocks noGrp="1"/>
          </p:cNvSpPr>
          <p:nvPr>
            <p:ph type="title"/>
          </p:nvPr>
        </p:nvSpPr>
        <p:spPr>
          <a:xfrm>
            <a:off x="1807779" y="-272186"/>
            <a:ext cx="9249104" cy="1325563"/>
          </a:xfrm>
        </p:spPr>
        <p:txBody>
          <a:bodyPr/>
          <a:lstStyle/>
          <a:p>
            <a:r>
              <a:rPr lang="en-IT" dirty="0"/>
              <a:t>M</a:t>
            </a:r>
            <a:r>
              <a:rPr lang="en-GB" dirty="0"/>
              <a:t>a</a:t>
            </a:r>
            <a:r>
              <a:rPr lang="en-IT" dirty="0"/>
              <a:t>chine Layout with all components included </a:t>
            </a:r>
          </a:p>
        </p:txBody>
      </p:sp>
      <p:pic>
        <p:nvPicPr>
          <p:cNvPr id="15" name="Picture 14" descr="A transparent building with many windows&#10;&#10;Description automatically generated with medium confidence">
            <a:extLst>
              <a:ext uri="{FF2B5EF4-FFF2-40B4-BE49-F238E27FC236}">
                <a16:creationId xmlns:a16="http://schemas.microsoft.com/office/drawing/2014/main" id="{8C10BDD6-FD6E-3349-3B2A-0EEA7ACFD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503"/>
            <a:ext cx="10725848" cy="5640208"/>
          </a:xfrm>
          <a:prstGeom prst="rect">
            <a:avLst/>
          </a:prstGeom>
        </p:spPr>
      </p:pic>
      <p:pic>
        <p:nvPicPr>
          <p:cNvPr id="2" name="Picture 1" descr="A computer generated image of a machine&#10;&#10;Description automatically generated with medium confidence">
            <a:extLst>
              <a:ext uri="{FF2B5EF4-FFF2-40B4-BE49-F238E27FC236}">
                <a16:creationId xmlns:a16="http://schemas.microsoft.com/office/drawing/2014/main" id="{0430DCD5-7AC8-301C-3DA0-4DD1737BA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986" y="3356391"/>
            <a:ext cx="7065818" cy="3501609"/>
          </a:xfrm>
          <a:prstGeom prst="rect">
            <a:avLst/>
          </a:prstGeom>
        </p:spPr>
      </p:pic>
    </p:spTree>
    <p:extLst>
      <p:ext uri="{BB962C8B-B14F-4D97-AF65-F5344CB8AC3E}">
        <p14:creationId xmlns:p14="http://schemas.microsoft.com/office/powerpoint/2010/main" val="361106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177A29-E716-210C-88D4-9CBBA62BD128}"/>
              </a:ext>
            </a:extLst>
          </p:cNvPr>
          <p:cNvGrpSpPr/>
          <p:nvPr/>
        </p:nvGrpSpPr>
        <p:grpSpPr>
          <a:xfrm>
            <a:off x="288099" y="5577104"/>
            <a:ext cx="9027266" cy="740360"/>
            <a:chOff x="0" y="5555437"/>
            <a:chExt cx="9027266" cy="740360"/>
          </a:xfrm>
        </p:grpSpPr>
        <p:pic>
          <p:nvPicPr>
            <p:cNvPr id="5" name="Picture 5">
              <a:extLst>
                <a:ext uri="{FF2B5EF4-FFF2-40B4-BE49-F238E27FC236}">
                  <a16:creationId xmlns:a16="http://schemas.microsoft.com/office/drawing/2014/main" id="{D73EBF1F-E547-D45C-043B-2451BDAFA0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184" b="36184"/>
            <a:stretch/>
          </p:blipFill>
          <p:spPr bwMode="auto">
            <a:xfrm>
              <a:off x="0" y="5555437"/>
              <a:ext cx="9027266" cy="68889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84F1F658-0294-06D5-21CD-2A971D026D56}"/>
                </a:ext>
              </a:extLst>
            </p:cNvPr>
            <p:cNvSpPr/>
            <p:nvPr/>
          </p:nvSpPr>
          <p:spPr>
            <a:xfrm>
              <a:off x="624879" y="5590426"/>
              <a:ext cx="936104"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39" tIns="45571" rIns="91139" bIns="45571" rtlCol="0" anchor="ctr"/>
            <a:lstStyle/>
            <a:p>
              <a:pPr marL="0" marR="0" lvl="0" indent="0" algn="ctr" defTabSz="91364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merican Typewriter" charset="0"/>
              </a:endParaRPr>
            </a:p>
          </p:txBody>
        </p:sp>
        <p:cxnSp>
          <p:nvCxnSpPr>
            <p:cNvPr id="13" name="Straight Arrow Connector 12">
              <a:extLst>
                <a:ext uri="{FF2B5EF4-FFF2-40B4-BE49-F238E27FC236}">
                  <a16:creationId xmlns:a16="http://schemas.microsoft.com/office/drawing/2014/main" id="{E7E07E7A-6113-5E06-629F-2BB552F866F7}"/>
                </a:ext>
              </a:extLst>
            </p:cNvPr>
            <p:cNvCxnSpPr>
              <a:cxnSpLocks/>
            </p:cNvCxnSpPr>
            <p:nvPr/>
          </p:nvCxnSpPr>
          <p:spPr>
            <a:xfrm flipV="1">
              <a:off x="660674" y="5666841"/>
              <a:ext cx="3343767" cy="74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F583B3A-93CB-5B6A-6425-B98DD93BC686}"/>
                </a:ext>
              </a:extLst>
            </p:cNvPr>
            <p:cNvSpPr txBox="1"/>
            <p:nvPr/>
          </p:nvSpPr>
          <p:spPr>
            <a:xfrm>
              <a:off x="765617" y="5926766"/>
              <a:ext cx="655341" cy="369031"/>
            </a:xfrm>
            <a:prstGeom prst="rect">
              <a:avLst/>
            </a:prstGeom>
            <a:noFill/>
          </p:spPr>
          <p:txBody>
            <a:bodyPr wrap="none" lIns="91139" tIns="45571" rIns="91139" bIns="45571" rtlCol="0">
              <a:spAutoFit/>
            </a:bodyPr>
            <a:lstStyle/>
            <a:p>
              <a:pPr marL="0" marR="0" lvl="0" indent="0" algn="l" defTabSz="91364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ヒラギノ明朝 Pro W3" charset="0"/>
                  <a:cs typeface="ヒラギノ明朝 Pro W3" charset="0"/>
                  <a:sym typeface="American Typewriter" charset="0"/>
                </a:rPr>
                <a:t>10 m</a:t>
              </a:r>
            </a:p>
          </p:txBody>
        </p:sp>
      </p:grpSp>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en-US" sz="3600" dirty="0">
                <a:latin typeface="+mn-lt"/>
              </a:rPr>
              <a:t>High Quality Electron Beams</a:t>
            </a:r>
            <a:endParaRPr lang="en-US" sz="3600" b="0" i="1" dirty="0">
              <a:latin typeface="+mn-lt"/>
            </a:endParaRPr>
          </a:p>
        </p:txBody>
      </p:sp>
      <p:cxnSp>
        <p:nvCxnSpPr>
          <p:cNvPr id="38" name="Gerade Verbindung 37">
            <a:extLst>
              <a:ext uri="{FF2B5EF4-FFF2-40B4-BE49-F238E27FC236}">
                <a16:creationId xmlns:a16="http://schemas.microsoft.com/office/drawing/2014/main" id="{F68CE016-0DE9-7BF4-AD58-8FB6EBEC3F09}"/>
              </a:ext>
            </a:extLst>
          </p:cNvPr>
          <p:cNvCxnSpPr>
            <a:cxnSpLocks/>
          </p:cNvCxnSpPr>
          <p:nvPr/>
        </p:nvCxnSpPr>
        <p:spPr>
          <a:xfrm flipV="1">
            <a:off x="8349883" y="6091518"/>
            <a:ext cx="162105" cy="2326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descr="INFN003">
            <a:extLst>
              <a:ext uri="{FF2B5EF4-FFF2-40B4-BE49-F238E27FC236}">
                <a16:creationId xmlns:a16="http://schemas.microsoft.com/office/drawing/2014/main" id="{8E3D1D14-B4FA-9809-DC58-24E1B0DC8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099" y="875846"/>
            <a:ext cx="6913189" cy="460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CB234C73-2B07-5B85-CD11-1EACF1F5FCC8}"/>
              </a:ext>
            </a:extLst>
          </p:cNvPr>
          <p:cNvGrpSpPr/>
          <p:nvPr/>
        </p:nvGrpSpPr>
        <p:grpSpPr>
          <a:xfrm>
            <a:off x="7710996" y="891433"/>
            <a:ext cx="4393935" cy="1955132"/>
            <a:chOff x="1468372" y="2996952"/>
            <a:chExt cx="6969257" cy="3148760"/>
          </a:xfrm>
        </p:grpSpPr>
        <p:pic>
          <p:nvPicPr>
            <p:cNvPr id="18" name="Picture 17">
              <a:extLst>
                <a:ext uri="{FF2B5EF4-FFF2-40B4-BE49-F238E27FC236}">
                  <a16:creationId xmlns:a16="http://schemas.microsoft.com/office/drawing/2014/main" id="{B3D98CAD-B096-3FE0-E908-F5DA0AAD23BB}"/>
                </a:ext>
              </a:extLst>
            </p:cNvPr>
            <p:cNvPicPr>
              <a:picLocks noChangeAspect="1"/>
            </p:cNvPicPr>
            <p:nvPr/>
          </p:nvPicPr>
          <p:blipFill>
            <a:blip r:embed="rId6"/>
            <a:stretch>
              <a:fillRect/>
            </a:stretch>
          </p:blipFill>
          <p:spPr>
            <a:xfrm>
              <a:off x="1468372" y="2996952"/>
              <a:ext cx="6969257" cy="3148760"/>
            </a:xfrm>
            <a:prstGeom prst="rect">
              <a:avLst/>
            </a:prstGeom>
          </p:spPr>
        </p:pic>
        <p:sp>
          <p:nvSpPr>
            <p:cNvPr id="19" name="Rectangle 18">
              <a:extLst>
                <a:ext uri="{FF2B5EF4-FFF2-40B4-BE49-F238E27FC236}">
                  <a16:creationId xmlns:a16="http://schemas.microsoft.com/office/drawing/2014/main" id="{F7FCE1ED-F15A-BF1E-219D-F2C82D72D3C6}"/>
                </a:ext>
              </a:extLst>
            </p:cNvPr>
            <p:cNvSpPr/>
            <p:nvPr/>
          </p:nvSpPr>
          <p:spPr>
            <a:xfrm>
              <a:off x="2648744" y="4653136"/>
              <a:ext cx="4536504" cy="288032"/>
            </a:xfrm>
            <a:prstGeom prst="rect">
              <a:avLst/>
            </a:prstGeom>
            <a:solidFill>
              <a:sysClr val="window" lastClr="FFFFFF"/>
            </a:solidFill>
            <a:ln w="9525" cap="flat" cmpd="sng" algn="ctr">
              <a:noFill/>
              <a:prstDash val="solid"/>
            </a:ln>
            <a:effectLst/>
          </p:spPr>
          <p:txBody>
            <a:bodyPr rtlCol="0" anchor="ctr"/>
            <a:lstStyle/>
            <a:p>
              <a:pPr marL="0" marR="0" lvl="0" indent="0" algn="ctr" defTabSz="914118"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prstClr val="white"/>
                </a:solidFill>
                <a:effectLst/>
                <a:uLnTx/>
                <a:uFillTx/>
                <a:latin typeface="Calibri"/>
                <a:ea typeface="+mn-ea"/>
                <a:cs typeface="+mn-cs"/>
                <a:sym typeface="American Typewriter" charset="0"/>
              </a:endParaRPr>
            </a:p>
          </p:txBody>
        </p:sp>
      </p:grpSp>
      <p:pic>
        <p:nvPicPr>
          <p:cNvPr id="20" name="150d10w_VEL_BUNCH">
            <a:hlinkClick r:id="" action="ppaction://media"/>
            <a:extLst>
              <a:ext uri="{FF2B5EF4-FFF2-40B4-BE49-F238E27FC236}">
                <a16:creationId xmlns:a16="http://schemas.microsoft.com/office/drawing/2014/main" id="{0F9DE011-DBF4-3B95-03AF-B1935C9C346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10559" y="3097704"/>
            <a:ext cx="4194810" cy="3110135"/>
          </a:xfrm>
          <a:prstGeom prst="rect">
            <a:avLst/>
          </a:prstGeom>
        </p:spPr>
      </p:pic>
      <p:sp>
        <p:nvSpPr>
          <p:cNvPr id="3" name="TextBox 2">
            <a:extLst>
              <a:ext uri="{FF2B5EF4-FFF2-40B4-BE49-F238E27FC236}">
                <a16:creationId xmlns:a16="http://schemas.microsoft.com/office/drawing/2014/main" id="{04D4A6D6-389D-0FB3-6D62-6FFD645708B3}"/>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E.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Chiadroni</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408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5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repeatCount="indefinite" fill="hold" display="0">
                  <p:stCondLst>
                    <p:cond delay="indefinite"/>
                  </p:stCondLst>
                </p:cTn>
                <p:tgtEl>
                  <p:spTgt spid="2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en-US" sz="3600" dirty="0">
                <a:latin typeface="+mn-lt"/>
              </a:rPr>
              <a:t>World`s Most Compact RF </a:t>
            </a:r>
            <a:r>
              <a:rPr lang="en-US" sz="3600" dirty="0" err="1">
                <a:latin typeface="+mn-lt"/>
              </a:rPr>
              <a:t>Linac</a:t>
            </a:r>
            <a:r>
              <a:rPr lang="en-US" sz="3600" dirty="0">
                <a:latin typeface="+mn-lt"/>
              </a:rPr>
              <a:t>: X Band </a:t>
            </a:r>
            <a:endParaRPr lang="en-US" sz="3600" b="0" i="1" dirty="0">
              <a:latin typeface="+mn-lt"/>
            </a:endParaRPr>
          </a:p>
        </p:txBody>
      </p:sp>
      <p:cxnSp>
        <p:nvCxnSpPr>
          <p:cNvPr id="38" name="Gerade Verbindung 37">
            <a:extLst>
              <a:ext uri="{FF2B5EF4-FFF2-40B4-BE49-F238E27FC236}">
                <a16:creationId xmlns:a16="http://schemas.microsoft.com/office/drawing/2014/main" id="{F68CE016-0DE9-7BF4-AD58-8FB6EBEC3F09}"/>
              </a:ext>
            </a:extLst>
          </p:cNvPr>
          <p:cNvCxnSpPr>
            <a:cxnSpLocks/>
          </p:cNvCxnSpPr>
          <p:nvPr/>
        </p:nvCxnSpPr>
        <p:spPr>
          <a:xfrm flipV="1">
            <a:off x="8349883" y="6091518"/>
            <a:ext cx="162105" cy="2326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C43D98-4272-A2E0-0A28-F3025F4307B9}"/>
              </a:ext>
            </a:extLst>
          </p:cNvPr>
          <p:cNvPicPr>
            <a:picLocks noChangeAspect="1"/>
          </p:cNvPicPr>
          <p:nvPr/>
        </p:nvPicPr>
        <p:blipFill>
          <a:blip r:embed="rId2"/>
          <a:stretch>
            <a:fillRect/>
          </a:stretch>
        </p:blipFill>
        <p:spPr>
          <a:xfrm>
            <a:off x="115985" y="1036048"/>
            <a:ext cx="8549640" cy="4519919"/>
          </a:xfrm>
          <a:prstGeom prst="rect">
            <a:avLst/>
          </a:prstGeom>
        </p:spPr>
      </p:pic>
      <p:pic>
        <p:nvPicPr>
          <p:cNvPr id="20" name="Picture 19" descr="A machine in a room&#10;&#10;Description automatically generated with low confidence">
            <a:extLst>
              <a:ext uri="{FF2B5EF4-FFF2-40B4-BE49-F238E27FC236}">
                <a16:creationId xmlns:a16="http://schemas.microsoft.com/office/drawing/2014/main" id="{D904AE50-DA86-541E-A1E3-FF1A009910D6}"/>
              </a:ext>
            </a:extLst>
          </p:cNvPr>
          <p:cNvPicPr>
            <a:picLocks noChangeAspect="1"/>
          </p:cNvPicPr>
          <p:nvPr/>
        </p:nvPicPr>
        <p:blipFill rotWithShape="1">
          <a:blip r:embed="rId3"/>
          <a:srcRect t="32863" b="29808"/>
          <a:stretch/>
        </p:blipFill>
        <p:spPr>
          <a:xfrm>
            <a:off x="8665625" y="2141484"/>
            <a:ext cx="3525399" cy="2339588"/>
          </a:xfrm>
          <a:prstGeom prst="rect">
            <a:avLst/>
          </a:prstGeom>
        </p:spPr>
      </p:pic>
      <p:sp>
        <p:nvSpPr>
          <p:cNvPr id="2" name="TextBox 1">
            <a:extLst>
              <a:ext uri="{FF2B5EF4-FFF2-40B4-BE49-F238E27FC236}">
                <a16:creationId xmlns:a16="http://schemas.microsoft.com/office/drawing/2014/main" id="{3E9B3CD6-7C5F-394A-6A0E-331DF3E7E427}"/>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D.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Alesini</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1">
            <a:extLst>
              <a:ext uri="{FF2B5EF4-FFF2-40B4-BE49-F238E27FC236}">
                <a16:creationId xmlns:a16="http://schemas.microsoft.com/office/drawing/2014/main" id="{E3001D74-1C0A-6133-67B5-7568BC91B4C4}"/>
              </a:ext>
            </a:extLst>
          </p:cNvPr>
          <p:cNvGrpSpPr/>
          <p:nvPr/>
        </p:nvGrpSpPr>
        <p:grpSpPr>
          <a:xfrm>
            <a:off x="1585968" y="5684947"/>
            <a:ext cx="9027266" cy="688896"/>
            <a:chOff x="0" y="5555437"/>
            <a:chExt cx="9027266" cy="688896"/>
          </a:xfrm>
        </p:grpSpPr>
        <p:pic>
          <p:nvPicPr>
            <p:cNvPr id="4" name="Picture 5">
              <a:extLst>
                <a:ext uri="{FF2B5EF4-FFF2-40B4-BE49-F238E27FC236}">
                  <a16:creationId xmlns:a16="http://schemas.microsoft.com/office/drawing/2014/main" id="{57DCF5BD-0DC6-CD67-1963-1F33C0C547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184" b="36184"/>
            <a:stretch/>
          </p:blipFill>
          <p:spPr bwMode="auto">
            <a:xfrm>
              <a:off x="0" y="5555437"/>
              <a:ext cx="9027266" cy="68889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8B5D45F-9840-FCE7-6A87-97147F372A19}"/>
                </a:ext>
              </a:extLst>
            </p:cNvPr>
            <p:cNvSpPr/>
            <p:nvPr/>
          </p:nvSpPr>
          <p:spPr>
            <a:xfrm>
              <a:off x="1454446" y="5666841"/>
              <a:ext cx="1794130" cy="2103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39" tIns="45571" rIns="91139" bIns="45571" rtlCol="0" anchor="ctr"/>
            <a:lstStyle/>
            <a:p>
              <a:pPr marL="0" marR="0" lvl="0" indent="0" algn="ctr" defTabSz="91364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merican Typewriter" charset="0"/>
              </a:endParaRPr>
            </a:p>
          </p:txBody>
        </p:sp>
        <p:cxnSp>
          <p:nvCxnSpPr>
            <p:cNvPr id="7" name="Straight Arrow Connector 6">
              <a:extLst>
                <a:ext uri="{FF2B5EF4-FFF2-40B4-BE49-F238E27FC236}">
                  <a16:creationId xmlns:a16="http://schemas.microsoft.com/office/drawing/2014/main" id="{03A7A936-88A4-B98A-20CF-F206502E4380}"/>
                </a:ext>
              </a:extLst>
            </p:cNvPr>
            <p:cNvCxnSpPr>
              <a:cxnSpLocks/>
            </p:cNvCxnSpPr>
            <p:nvPr/>
          </p:nvCxnSpPr>
          <p:spPr>
            <a:xfrm flipV="1">
              <a:off x="660674" y="5666841"/>
              <a:ext cx="3343767" cy="74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A1F6F54-8F43-5663-6B21-735EDBC60C74}"/>
                </a:ext>
              </a:extLst>
            </p:cNvPr>
            <p:cNvSpPr txBox="1"/>
            <p:nvPr/>
          </p:nvSpPr>
          <p:spPr>
            <a:xfrm>
              <a:off x="2024197" y="5860864"/>
              <a:ext cx="654627" cy="369031"/>
            </a:xfrm>
            <a:prstGeom prst="rect">
              <a:avLst/>
            </a:prstGeom>
            <a:noFill/>
          </p:spPr>
          <p:txBody>
            <a:bodyPr wrap="none" lIns="91139" tIns="45571" rIns="91139" bIns="45571" rtlCol="0">
              <a:spAutoFit/>
            </a:bodyPr>
            <a:lstStyle/>
            <a:p>
              <a:pPr marL="0" marR="0" lvl="0" indent="0" algn="l" defTabSz="91364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ヒラギノ明朝 Pro W3" charset="0"/>
                  <a:cs typeface="ヒラギノ明朝 Pro W3" charset="0"/>
                  <a:sym typeface="American Typewriter" charset="0"/>
                </a:rPr>
                <a:t>55 m</a:t>
              </a:r>
            </a:p>
          </p:txBody>
        </p:sp>
      </p:grpSp>
    </p:spTree>
    <p:extLst>
      <p:ext uri="{BB962C8B-B14F-4D97-AF65-F5344CB8AC3E}">
        <p14:creationId xmlns:p14="http://schemas.microsoft.com/office/powerpoint/2010/main" val="2194300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en-US" sz="3600" dirty="0">
                <a:latin typeface="+mn-lt"/>
              </a:rPr>
              <a:t>Plasma Module</a:t>
            </a:r>
            <a:endParaRPr lang="en-US" sz="3600" b="0" i="1" dirty="0">
              <a:latin typeface="+mn-lt"/>
            </a:endParaRPr>
          </a:p>
        </p:txBody>
      </p:sp>
      <p:cxnSp>
        <p:nvCxnSpPr>
          <p:cNvPr id="38" name="Gerade Verbindung 37">
            <a:extLst>
              <a:ext uri="{FF2B5EF4-FFF2-40B4-BE49-F238E27FC236}">
                <a16:creationId xmlns:a16="http://schemas.microsoft.com/office/drawing/2014/main" id="{F68CE016-0DE9-7BF4-AD58-8FB6EBEC3F09}"/>
              </a:ext>
            </a:extLst>
          </p:cNvPr>
          <p:cNvCxnSpPr>
            <a:cxnSpLocks/>
          </p:cNvCxnSpPr>
          <p:nvPr/>
        </p:nvCxnSpPr>
        <p:spPr>
          <a:xfrm flipV="1">
            <a:off x="8349883" y="6091518"/>
            <a:ext cx="162105" cy="2326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A17AC7D-3397-9125-F93B-EB42D4410E3B}"/>
              </a:ext>
            </a:extLst>
          </p:cNvPr>
          <p:cNvSpPr txBox="1"/>
          <p:nvPr/>
        </p:nvSpPr>
        <p:spPr>
          <a:xfrm>
            <a:off x="228862" y="6426816"/>
            <a:ext cx="3504938"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A.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Biagioni</a:t>
            </a:r>
            <a:r>
              <a:rPr kumimoji="0" lang="en-US" sz="1900" b="0" i="0" u="none" strike="noStrike" kern="1200" cap="none" spc="0" normalizeH="0" baseline="0" noProof="0" dirty="0">
                <a:ln>
                  <a:noFill/>
                </a:ln>
                <a:solidFill>
                  <a:prstClr val="black"/>
                </a:solidFill>
                <a:effectLst/>
                <a:uLnTx/>
                <a:uFillTx/>
                <a:latin typeface="Calibri"/>
                <a:ea typeface="+mn-ea"/>
                <a:cs typeface="+mn-cs"/>
              </a:rPr>
              <a:t>, R.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Pompili</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1">
            <a:extLst>
              <a:ext uri="{FF2B5EF4-FFF2-40B4-BE49-F238E27FC236}">
                <a16:creationId xmlns:a16="http://schemas.microsoft.com/office/drawing/2014/main" id="{19128DBB-2D24-B762-64AF-73FD959309D3}"/>
              </a:ext>
            </a:extLst>
          </p:cNvPr>
          <p:cNvGrpSpPr/>
          <p:nvPr/>
        </p:nvGrpSpPr>
        <p:grpSpPr>
          <a:xfrm>
            <a:off x="1582364" y="5682155"/>
            <a:ext cx="9027266" cy="690924"/>
            <a:chOff x="0" y="5553409"/>
            <a:chExt cx="9027266" cy="690924"/>
          </a:xfrm>
        </p:grpSpPr>
        <p:pic>
          <p:nvPicPr>
            <p:cNvPr id="4" name="Picture 5">
              <a:extLst>
                <a:ext uri="{FF2B5EF4-FFF2-40B4-BE49-F238E27FC236}">
                  <a16:creationId xmlns:a16="http://schemas.microsoft.com/office/drawing/2014/main" id="{CBBBD5FB-B70C-3496-D7C8-F5DE7B190A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184" b="36184"/>
            <a:stretch/>
          </p:blipFill>
          <p:spPr bwMode="auto">
            <a:xfrm>
              <a:off x="0" y="5555437"/>
              <a:ext cx="9027266" cy="68889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val 7">
              <a:extLst>
                <a:ext uri="{FF2B5EF4-FFF2-40B4-BE49-F238E27FC236}">
                  <a16:creationId xmlns:a16="http://schemas.microsoft.com/office/drawing/2014/main" id="{93A6E6FF-699E-CC0F-540F-171B8BEE994C}"/>
                </a:ext>
              </a:extLst>
            </p:cNvPr>
            <p:cNvSpPr/>
            <p:nvPr/>
          </p:nvSpPr>
          <p:spPr>
            <a:xfrm>
              <a:off x="3248576" y="5553409"/>
              <a:ext cx="936104"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39" tIns="45571" rIns="91139" bIns="45571" rtlCol="0" anchor="ctr"/>
            <a:lstStyle/>
            <a:p>
              <a:pPr marL="0" marR="0" lvl="0" indent="0" algn="ctr" defTabSz="91364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merican Typewriter" charset="0"/>
              </a:endParaRPr>
            </a:p>
          </p:txBody>
        </p:sp>
        <p:cxnSp>
          <p:nvCxnSpPr>
            <p:cNvPr id="11" name="Straight Arrow Connector 8">
              <a:extLst>
                <a:ext uri="{FF2B5EF4-FFF2-40B4-BE49-F238E27FC236}">
                  <a16:creationId xmlns:a16="http://schemas.microsoft.com/office/drawing/2014/main" id="{FE4E3A8F-5134-BBC9-5174-DEA99DF51BC1}"/>
                </a:ext>
              </a:extLst>
            </p:cNvPr>
            <p:cNvCxnSpPr>
              <a:cxnSpLocks/>
            </p:cNvCxnSpPr>
            <p:nvPr/>
          </p:nvCxnSpPr>
          <p:spPr>
            <a:xfrm flipV="1">
              <a:off x="660674" y="5666841"/>
              <a:ext cx="3343767" cy="74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6CE9CF90-44C4-68E6-7E42-8F002D8817AB}"/>
              </a:ext>
            </a:extLst>
          </p:cNvPr>
          <p:cNvSpPr txBox="1"/>
          <p:nvPr/>
        </p:nvSpPr>
        <p:spPr>
          <a:xfrm>
            <a:off x="5089465" y="6036508"/>
            <a:ext cx="713049" cy="369031"/>
          </a:xfrm>
          <a:prstGeom prst="rect">
            <a:avLst/>
          </a:prstGeom>
          <a:noFill/>
        </p:spPr>
        <p:txBody>
          <a:bodyPr wrap="none" lIns="91139" tIns="45571" rIns="91139" bIns="45571" rtlCol="0">
            <a:spAutoFit/>
          </a:bodyPr>
          <a:lstStyle/>
          <a:p>
            <a:pPr marL="0" marR="0" lvl="0" indent="0" algn="l" defTabSz="91364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ヒラギノ明朝 Pro W3" charset="0"/>
                <a:cs typeface="ヒラギノ明朝 Pro W3" charset="0"/>
                <a:sym typeface="American Typewriter" charset="0"/>
              </a:rPr>
              <a:t>3.5 m</a:t>
            </a:r>
          </a:p>
        </p:txBody>
      </p:sp>
      <p:pic>
        <p:nvPicPr>
          <p:cNvPr id="8" name="Picture 7">
            <a:extLst>
              <a:ext uri="{FF2B5EF4-FFF2-40B4-BE49-F238E27FC236}">
                <a16:creationId xmlns:a16="http://schemas.microsoft.com/office/drawing/2014/main" id="{65A3F740-A65B-BC5F-162D-36ADFED77D31}"/>
              </a:ext>
            </a:extLst>
          </p:cNvPr>
          <p:cNvPicPr>
            <a:picLocks noChangeAspect="1"/>
          </p:cNvPicPr>
          <p:nvPr/>
        </p:nvPicPr>
        <p:blipFill>
          <a:blip r:embed="rId3"/>
          <a:stretch>
            <a:fillRect/>
          </a:stretch>
        </p:blipFill>
        <p:spPr>
          <a:xfrm>
            <a:off x="923465" y="910523"/>
            <a:ext cx="10345064" cy="4654882"/>
          </a:xfrm>
          <a:prstGeom prst="rect">
            <a:avLst/>
          </a:prstGeom>
        </p:spPr>
      </p:pic>
    </p:spTree>
    <p:extLst>
      <p:ext uri="{BB962C8B-B14F-4D97-AF65-F5344CB8AC3E}">
        <p14:creationId xmlns:p14="http://schemas.microsoft.com/office/powerpoint/2010/main" val="1898332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pic>
        <p:nvPicPr>
          <p:cNvPr id="10" name="Picture 9" descr="Plasma_accelerator_2018_Massimo_Ferrario_CMYK_05_T-Shirt.tif"/>
          <p:cNvPicPr>
            <a:picLocks noChangeAspect="1"/>
          </p:cNvPicPr>
          <p:nvPr/>
        </p:nvPicPr>
        <p:blipFill rotWithShape="1">
          <a:blip r:embed="rId2" cstate="print">
            <a:extLst>
              <a:ext uri="{28A0092B-C50C-407E-A947-70E740481C1C}">
                <a14:useLocalDpi xmlns:a14="http://schemas.microsoft.com/office/drawing/2010/main" val="0"/>
              </a:ext>
            </a:extLst>
          </a:blip>
          <a:srcRect l="3572" t="24342" r="3540" b="24342"/>
          <a:stretch/>
        </p:blipFill>
        <p:spPr>
          <a:xfrm>
            <a:off x="0" y="0"/>
            <a:ext cx="12192000" cy="6858000"/>
          </a:xfrm>
          <a:prstGeom prst="rect">
            <a:avLst/>
          </a:prstGeom>
        </p:spPr>
      </p:pic>
      <p:sp>
        <p:nvSpPr>
          <p:cNvPr id="17" name="TextBox 16"/>
          <p:cNvSpPr txBox="1"/>
          <p:nvPr/>
        </p:nvSpPr>
        <p:spPr>
          <a:xfrm>
            <a:off x="7493004" y="5015892"/>
            <a:ext cx="1735665" cy="276845"/>
          </a:xfrm>
          <a:prstGeom prst="rect">
            <a:avLst/>
          </a:prstGeom>
          <a:noFill/>
        </p:spPr>
        <p:txBody>
          <a:bodyPr wrap="square" lIns="91288" tIns="45644" rIns="91288" bIns="45644" rtlCol="0">
            <a:spAutoFit/>
          </a:bodyPr>
          <a:lstStyle/>
          <a:p>
            <a:pPr algn="just" defTabSz="457189"/>
            <a:r>
              <a:rPr lang="en-US" sz="1200">
                <a:solidFill>
                  <a:prstClr val="black"/>
                </a:solidFill>
                <a:latin typeface="Calibri"/>
              </a:rPr>
              <a:t>Courtesy R. </a:t>
            </a:r>
            <a:r>
              <a:rPr lang="en-US" sz="1200" err="1">
                <a:solidFill>
                  <a:prstClr val="black"/>
                </a:solidFill>
                <a:latin typeface="Calibri"/>
              </a:rPr>
              <a:t>Assmann</a:t>
            </a:r>
            <a:endParaRPr lang="en-US" sz="1200">
              <a:solidFill>
                <a:prstClr val="black"/>
              </a:solidFill>
              <a:latin typeface="Calibri"/>
            </a:endParaRPr>
          </a:p>
        </p:txBody>
      </p:sp>
      <p:grpSp>
        <p:nvGrpSpPr>
          <p:cNvPr id="2" name="Group 1">
            <a:extLst>
              <a:ext uri="{FF2B5EF4-FFF2-40B4-BE49-F238E27FC236}">
                <a16:creationId xmlns:a16="http://schemas.microsoft.com/office/drawing/2014/main" id="{72EDCFBF-910E-51B8-EEF3-A5EC5357D68D}"/>
              </a:ext>
            </a:extLst>
          </p:cNvPr>
          <p:cNvGrpSpPr/>
          <p:nvPr/>
        </p:nvGrpSpPr>
        <p:grpSpPr>
          <a:xfrm>
            <a:off x="3329787" y="1283733"/>
            <a:ext cx="5954232" cy="4632062"/>
            <a:chOff x="5833154" y="1200945"/>
            <a:chExt cx="5954231" cy="3828150"/>
          </a:xfrm>
        </p:grpSpPr>
        <p:grpSp>
          <p:nvGrpSpPr>
            <p:cNvPr id="3" name="Group 2">
              <a:extLst>
                <a:ext uri="{FF2B5EF4-FFF2-40B4-BE49-F238E27FC236}">
                  <a16:creationId xmlns:a16="http://schemas.microsoft.com/office/drawing/2014/main" id="{C0BAC2EF-6CF2-B6F6-B641-7979DFF0548F}"/>
                </a:ext>
              </a:extLst>
            </p:cNvPr>
            <p:cNvGrpSpPr/>
            <p:nvPr/>
          </p:nvGrpSpPr>
          <p:grpSpPr>
            <a:xfrm>
              <a:off x="5833154" y="1200945"/>
              <a:ext cx="5803527" cy="3828150"/>
              <a:chOff x="395536" y="908720"/>
              <a:chExt cx="8496944" cy="5604794"/>
            </a:xfrm>
          </p:grpSpPr>
          <p:pic>
            <p:nvPicPr>
              <p:cNvPr id="5" name="Picture 4">
                <a:extLst>
                  <a:ext uri="{FF2B5EF4-FFF2-40B4-BE49-F238E27FC236}">
                    <a16:creationId xmlns:a16="http://schemas.microsoft.com/office/drawing/2014/main" id="{8F4160C2-318A-BA4D-A211-4BE20497B167}"/>
                  </a:ext>
                </a:extLst>
              </p:cNvPr>
              <p:cNvPicPr>
                <a:picLocks noChangeAspect="1"/>
              </p:cNvPicPr>
              <p:nvPr/>
            </p:nvPicPr>
            <p:blipFill>
              <a:blip r:embed="rId3"/>
              <a:stretch>
                <a:fillRect/>
              </a:stretch>
            </p:blipFill>
            <p:spPr>
              <a:xfrm>
                <a:off x="395536" y="908720"/>
                <a:ext cx="8496944" cy="5604794"/>
              </a:xfrm>
              <a:prstGeom prst="rect">
                <a:avLst/>
              </a:prstGeom>
            </p:spPr>
          </p:pic>
          <p:pic>
            <p:nvPicPr>
              <p:cNvPr id="6" name="Picture 5">
                <a:extLst>
                  <a:ext uri="{FF2B5EF4-FFF2-40B4-BE49-F238E27FC236}">
                    <a16:creationId xmlns:a16="http://schemas.microsoft.com/office/drawing/2014/main" id="{7D8068F9-2EF7-1E7E-6F99-1DE0C7CD8079}"/>
                  </a:ext>
                </a:extLst>
              </p:cNvPr>
              <p:cNvPicPr>
                <a:picLocks noChangeAspect="1"/>
              </p:cNvPicPr>
              <p:nvPr/>
            </p:nvPicPr>
            <p:blipFill>
              <a:blip r:embed="rId4"/>
              <a:stretch>
                <a:fillRect/>
              </a:stretch>
            </p:blipFill>
            <p:spPr>
              <a:xfrm>
                <a:off x="5724128" y="5609529"/>
                <a:ext cx="582949" cy="339751"/>
              </a:xfrm>
              <a:prstGeom prst="rect">
                <a:avLst/>
              </a:prstGeom>
              <a:ln w="38100">
                <a:solidFill>
                  <a:srgbClr val="FF0000"/>
                </a:solidFill>
              </a:ln>
            </p:spPr>
          </p:pic>
        </p:grpSp>
        <p:pic>
          <p:nvPicPr>
            <p:cNvPr id="4" name="Picture 3">
              <a:extLst>
                <a:ext uri="{FF2B5EF4-FFF2-40B4-BE49-F238E27FC236}">
                  <a16:creationId xmlns:a16="http://schemas.microsoft.com/office/drawing/2014/main" id="{F7A59AFD-1F8B-4B41-9C9B-F91C688ACC6D}"/>
                </a:ext>
              </a:extLst>
            </p:cNvPr>
            <p:cNvPicPr>
              <a:picLocks noChangeAspect="1"/>
            </p:cNvPicPr>
            <p:nvPr/>
          </p:nvPicPr>
          <p:blipFill>
            <a:blip r:embed="rId5"/>
            <a:stretch>
              <a:fillRect/>
            </a:stretch>
          </p:blipFill>
          <p:spPr>
            <a:xfrm>
              <a:off x="11310992" y="2958312"/>
              <a:ext cx="476393" cy="313414"/>
            </a:xfrm>
            <a:prstGeom prst="rect">
              <a:avLst/>
            </a:prstGeom>
          </p:spPr>
        </p:pic>
      </p:grpSp>
      <p:sp>
        <p:nvSpPr>
          <p:cNvPr id="8" name="TextBox 7">
            <a:extLst>
              <a:ext uri="{FF2B5EF4-FFF2-40B4-BE49-F238E27FC236}">
                <a16:creationId xmlns:a16="http://schemas.microsoft.com/office/drawing/2014/main" id="{14BD9E98-DBF9-6A0D-1E61-4EAE98313A1D}"/>
              </a:ext>
            </a:extLst>
          </p:cNvPr>
          <p:cNvSpPr txBox="1"/>
          <p:nvPr/>
        </p:nvSpPr>
        <p:spPr>
          <a:xfrm>
            <a:off x="1568362" y="118618"/>
            <a:ext cx="8973305" cy="632406"/>
          </a:xfrm>
          <a:prstGeom prst="rect">
            <a:avLst/>
          </a:prstGeom>
          <a:noFill/>
          <a:ln>
            <a:solidFill>
              <a:srgbClr val="FFFF00"/>
            </a:solidFill>
          </a:ln>
        </p:spPr>
        <p:txBody>
          <a:bodyPr wrap="square" lIns="77651" tIns="38825" rIns="77651" bIns="38825" rtlCol="0">
            <a:spAutoFit/>
          </a:bodyPr>
          <a:lstStyle/>
          <a:p>
            <a:pPr algn="ctr" defTabSz="457189">
              <a:defRPr/>
            </a:pPr>
            <a:r>
              <a:rPr lang="en-US" sz="3600" dirty="0">
                <a:solidFill>
                  <a:srgbClr val="FFFF00"/>
                </a:solidFill>
                <a:latin typeface="+mj-lt"/>
                <a:ea typeface="ヒラギノ明朝 Pro W3" charset="0"/>
                <a:cs typeface="ヒラギノ明朝 Pro W3" charset="0"/>
              </a:rPr>
              <a:t>Livingstone Diagram with PWFA</a:t>
            </a:r>
            <a:endParaRPr lang="en-US" sz="2000" dirty="0">
              <a:solidFill>
                <a:srgbClr val="FFFF00"/>
              </a:solidFill>
              <a:latin typeface="+mj-lt"/>
              <a:ea typeface="ヒラギノ明朝 Pro W3" charset="0"/>
              <a:cs typeface="ヒラギノ明朝 Pro W3" charset="0"/>
              <a:sym typeface="American Typewriter" charset="0"/>
            </a:endParaRPr>
          </a:p>
        </p:txBody>
      </p:sp>
    </p:spTree>
    <p:extLst>
      <p:ext uri="{BB962C8B-B14F-4D97-AF65-F5344CB8AC3E}">
        <p14:creationId xmlns:p14="http://schemas.microsoft.com/office/powerpoint/2010/main" val="3086636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FED41-E29B-1749-FACF-69D15CEB795C}"/>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40D88D6B-D4F5-D70D-4290-FD927699F660}"/>
              </a:ext>
            </a:extLst>
          </p:cNvPr>
          <p:cNvSpPr>
            <a:spLocks noGrp="1"/>
          </p:cNvSpPr>
          <p:nvPr>
            <p:ph type="title"/>
          </p:nvPr>
        </p:nvSpPr>
        <p:spPr/>
        <p:txBody>
          <a:bodyPr/>
          <a:lstStyle/>
          <a:p>
            <a:r>
              <a:rPr lang="en-US" dirty="0"/>
              <a:t>Goal parameters and design criteria </a:t>
            </a:r>
            <a:endParaRPr lang="en-GB" dirty="0"/>
          </a:p>
        </p:txBody>
      </p:sp>
      <p:sp>
        <p:nvSpPr>
          <p:cNvPr id="5" name="Segnaposto piè di pagina 4">
            <a:extLst>
              <a:ext uri="{FF2B5EF4-FFF2-40B4-BE49-F238E27FC236}">
                <a16:creationId xmlns:a16="http://schemas.microsoft.com/office/drawing/2014/main" id="{9167EF45-201C-908C-17C1-2ACE6B5A1DB2}"/>
              </a:ext>
            </a:extLst>
          </p:cNvPr>
          <p:cNvSpPr>
            <a:spLocks noGrp="1"/>
          </p:cNvSpPr>
          <p:nvPr>
            <p:ph type="ftr" sz="quarter" idx="13"/>
          </p:nvPr>
        </p:nvSpPr>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334186"/>
                </a:solidFill>
                <a:effectLst/>
                <a:uLnTx/>
                <a:uFillTx/>
                <a:latin typeface="Calibri" panose="020F0502020204030204"/>
                <a:ea typeface="+mn-ea"/>
                <a:cs typeface="+mn-cs"/>
              </a:rPr>
              <a:t>A. Giribono </a:t>
            </a:r>
            <a:endParaRPr kumimoji="0" lang="en-GB" sz="1200" b="0" i="1" u="none" strike="noStrike" kern="1200" cap="none" spc="0" normalizeH="0" baseline="0" noProof="0" dirty="0">
              <a:ln>
                <a:noFill/>
              </a:ln>
              <a:solidFill>
                <a:srgbClr val="334186"/>
              </a:solidFill>
              <a:effectLst/>
              <a:uLnTx/>
              <a:uFillTx/>
              <a:latin typeface="Calibri" panose="020F0502020204030204"/>
              <a:ea typeface="+mn-ea"/>
              <a:cs typeface="+mn-cs"/>
            </a:endParaRPr>
          </a:p>
        </p:txBody>
      </p:sp>
      <p:graphicFrame>
        <p:nvGraphicFramePr>
          <p:cNvPr id="10" name="Table 4">
            <a:extLst>
              <a:ext uri="{FF2B5EF4-FFF2-40B4-BE49-F238E27FC236}">
                <a16:creationId xmlns:a16="http://schemas.microsoft.com/office/drawing/2014/main" id="{C4CD8DE6-A7E2-175D-BF9E-C800B04648C7}"/>
              </a:ext>
            </a:extLst>
          </p:cNvPr>
          <p:cNvGraphicFramePr>
            <a:graphicFrameLocks noGrp="1"/>
          </p:cNvGraphicFramePr>
          <p:nvPr/>
        </p:nvGraphicFramePr>
        <p:xfrm>
          <a:off x="6012871" y="1116540"/>
          <a:ext cx="5805058" cy="4498285"/>
        </p:xfrm>
        <a:graphic>
          <a:graphicData uri="http://schemas.openxmlformats.org/drawingml/2006/table">
            <a:tbl>
              <a:tblPr firstRow="1" bandRow="1">
                <a:tableStyleId>{B301B821-A1FF-4177-AEE7-76D212191A09}</a:tableStyleId>
              </a:tblPr>
              <a:tblGrid>
                <a:gridCol w="1730238">
                  <a:extLst>
                    <a:ext uri="{9D8B030D-6E8A-4147-A177-3AD203B41FA5}">
                      <a16:colId xmlns:a16="http://schemas.microsoft.com/office/drawing/2014/main" val="1901370329"/>
                    </a:ext>
                  </a:extLst>
                </a:gridCol>
                <a:gridCol w="1364663">
                  <a:extLst>
                    <a:ext uri="{9D8B030D-6E8A-4147-A177-3AD203B41FA5}">
                      <a16:colId xmlns:a16="http://schemas.microsoft.com/office/drawing/2014/main" val="4004218190"/>
                    </a:ext>
                  </a:extLst>
                </a:gridCol>
                <a:gridCol w="1318063">
                  <a:extLst>
                    <a:ext uri="{9D8B030D-6E8A-4147-A177-3AD203B41FA5}">
                      <a16:colId xmlns:a16="http://schemas.microsoft.com/office/drawing/2014/main" val="1507939733"/>
                    </a:ext>
                  </a:extLst>
                </a:gridCol>
                <a:gridCol w="1392094">
                  <a:extLst>
                    <a:ext uri="{9D8B030D-6E8A-4147-A177-3AD203B41FA5}">
                      <a16:colId xmlns:a16="http://schemas.microsoft.com/office/drawing/2014/main" val="497764226"/>
                    </a:ext>
                  </a:extLst>
                </a:gridCol>
              </a:tblGrid>
              <a:tr h="456627">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it-IT" sz="1600" dirty="0"/>
                        <a:t>Electron </a:t>
                      </a:r>
                      <a:r>
                        <a:rPr lang="it-IT" sz="1600" dirty="0" err="1"/>
                        <a:t>Beam</a:t>
                      </a:r>
                      <a:r>
                        <a:rPr lang="it-IT" sz="1600" dirty="0"/>
                        <a:t> </a:t>
                      </a:r>
                      <a:r>
                        <a:rPr lang="it-IT" sz="1600" dirty="0" err="1"/>
                        <a:t>Parameter</a:t>
                      </a:r>
                      <a:endParaRPr lang="it-IT" sz="1600" dirty="0"/>
                    </a:p>
                  </a:txBody>
                  <a:tcPr marL="68700" marR="68700"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dirty="0"/>
                        <a:t>Unit</a:t>
                      </a:r>
                    </a:p>
                  </a:txBody>
                  <a:tcPr marL="68700" marR="68700"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PWFA</a:t>
                      </a:r>
                      <a:endParaRPr lang="it-IT" sz="1600" b="0" i="0" dirty="0">
                        <a:latin typeface="Arial" panose="020B0604020202020204" pitchFamily="34" charset="0"/>
                        <a:cs typeface="Arial" panose="020B0604020202020204" pitchFamily="34" charset="0"/>
                      </a:endParaRPr>
                    </a:p>
                  </a:txBody>
                  <a:tcPr marL="68700" marR="68700"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Full</a:t>
                      </a:r>
                    </a:p>
                    <a:p>
                      <a:pPr algn="ctr"/>
                      <a:r>
                        <a:rPr lang="it-IT" sz="1600" b="0" dirty="0"/>
                        <a:t> X-band</a:t>
                      </a:r>
                      <a:endParaRPr lang="it-IT" sz="1600" b="0" i="0" dirty="0">
                        <a:latin typeface="Arial" panose="020B0604020202020204" pitchFamily="34" charset="0"/>
                        <a:cs typeface="Arial" panose="020B0604020202020204" pitchFamily="34" charset="0"/>
                      </a:endParaRPr>
                    </a:p>
                  </a:txBody>
                  <a:tcPr marL="68700" marR="68700" marT="34350" marB="34350"/>
                </a:tc>
                <a:extLst>
                  <a:ext uri="{0D108BD9-81ED-4DB2-BD59-A6C34878D82A}">
                    <a16:rowId xmlns:a16="http://schemas.microsoft.com/office/drawing/2014/main" val="2601605214"/>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a:t>Electron Energy</a:t>
                      </a: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err="1"/>
                        <a:t>GeV</a:t>
                      </a:r>
                      <a:endParaRPr lang="it-IT" sz="1600" dirty="0">
                        <a:latin typeface="Cambria Math" panose="02040503050406030204" pitchFamily="18" charset="0"/>
                        <a:ea typeface="Cambria Math" panose="02040503050406030204" pitchFamily="18"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1-1.2</a:t>
                      </a:r>
                      <a:endParaRPr lang="it-IT" sz="1600" b="1" i="1"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1</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extLst>
                  <a:ext uri="{0D108BD9-81ED-4DB2-BD59-A6C34878D82A}">
                    <a16:rowId xmlns:a16="http://schemas.microsoft.com/office/drawing/2014/main" val="2809715565"/>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Bunch</a:t>
                      </a:r>
                      <a:r>
                        <a:rPr lang="it-IT" sz="1600" dirty="0"/>
                        <a:t> </a:t>
                      </a:r>
                      <a:r>
                        <a:rPr lang="it-IT" sz="1600" dirty="0" err="1"/>
                        <a:t>Charge</a:t>
                      </a:r>
                      <a:endParaRPr lang="it-IT" sz="1600" dirty="0"/>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err="1"/>
                        <a:t>pC</a:t>
                      </a:r>
                      <a:endParaRPr lang="it-IT" sz="1600" dirty="0">
                        <a:latin typeface="Cambria Math" panose="02040503050406030204" pitchFamily="18" charset="0"/>
                        <a:ea typeface="Cambria Math" panose="02040503050406030204" pitchFamily="18"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30-50</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200-500</a:t>
                      </a:r>
                      <a:endParaRPr lang="it-IT" sz="1600" b="0" i="1"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extLst>
                  <a:ext uri="{0D108BD9-81ED-4DB2-BD59-A6C34878D82A}">
                    <a16:rowId xmlns:a16="http://schemas.microsoft.com/office/drawing/2014/main" val="2599300087"/>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Peak</a:t>
                      </a:r>
                      <a:r>
                        <a:rPr lang="it-IT" sz="1600" dirty="0"/>
                        <a:t> </a:t>
                      </a:r>
                      <a:r>
                        <a:rPr lang="it-IT" sz="1600" dirty="0" err="1"/>
                        <a:t>Current</a:t>
                      </a:r>
                      <a:endParaRPr lang="it-IT" sz="1600" dirty="0"/>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err="1"/>
                        <a:t>kA</a:t>
                      </a:r>
                      <a:endParaRPr lang="it-IT" sz="1600" dirty="0">
                        <a:latin typeface="Cambria Math" panose="02040503050406030204" pitchFamily="18" charset="0"/>
                        <a:ea typeface="Cambria Math" panose="02040503050406030204" pitchFamily="18"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 2</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1-2</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extLst>
                  <a:ext uri="{0D108BD9-81ED-4DB2-BD59-A6C34878D82A}">
                    <a16:rowId xmlns:a16="http://schemas.microsoft.com/office/drawing/2014/main" val="953275653"/>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a:t>RMS Energy Spread</a:t>
                      </a: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a:t>
                      </a:r>
                      <a:endParaRPr lang="it-IT" sz="1600" dirty="0">
                        <a:latin typeface="Cambria Math" panose="02040503050406030204" pitchFamily="18" charset="0"/>
                        <a:ea typeface="Cambria Math" panose="02040503050406030204" pitchFamily="18"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&lt; 1</a:t>
                      </a:r>
                      <a:endParaRPr lang="it-IT" sz="1600" b="1" i="0" baseline="3000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0.1</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extLst>
                  <a:ext uri="{0D108BD9-81ED-4DB2-BD59-A6C34878D82A}">
                    <a16:rowId xmlns:a16="http://schemas.microsoft.com/office/drawing/2014/main" val="2550373084"/>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a:t>RMS </a:t>
                      </a:r>
                      <a:r>
                        <a:rPr lang="it-IT" sz="1600" dirty="0" err="1"/>
                        <a:t>Bunch</a:t>
                      </a:r>
                      <a:r>
                        <a:rPr lang="it-IT" sz="1600" dirty="0"/>
                        <a:t> </a:t>
                      </a:r>
                      <a:r>
                        <a:rPr lang="it-IT" sz="1600" dirty="0" err="1"/>
                        <a:t>Length</a:t>
                      </a:r>
                      <a:endParaRPr lang="it-IT" sz="1600" dirty="0"/>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𝜇m</a:t>
                      </a:r>
                      <a:endParaRPr lang="it-IT" sz="1600" i="0" dirty="0">
                        <a:latin typeface="Cambria Math" panose="02040503050406030204" pitchFamily="18" charset="0"/>
                        <a:ea typeface="Cambria Math" panose="02040503050406030204" pitchFamily="18"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3-6</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24-20</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extLst>
                  <a:ext uri="{0D108BD9-81ED-4DB2-BD59-A6C34878D82A}">
                    <a16:rowId xmlns:a16="http://schemas.microsoft.com/office/drawing/2014/main" val="1044836462"/>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a:t>RMS </a:t>
                      </a:r>
                      <a:r>
                        <a:rPr lang="it-IT" sz="1600" dirty="0" err="1"/>
                        <a:t>norm</a:t>
                      </a:r>
                      <a:r>
                        <a:rPr lang="it-IT" sz="1600" dirty="0"/>
                        <a:t>. </a:t>
                      </a:r>
                      <a:r>
                        <a:rPr lang="it-IT" sz="1600" dirty="0" err="1"/>
                        <a:t>Emittance</a:t>
                      </a:r>
                      <a:endParaRPr lang="it-IT" sz="1600" dirty="0"/>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𝜇m</a:t>
                      </a:r>
                      <a:endParaRPr lang="it-IT" sz="1600" dirty="0">
                        <a:latin typeface="Cambria Math" panose="02040503050406030204" pitchFamily="18" charset="0"/>
                        <a:ea typeface="Cambria Math" panose="02040503050406030204" pitchFamily="18"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1</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algn="ctr" defTabSz="685800" rtl="0" eaLnBrk="1" latinLnBrk="0" hangingPunct="1"/>
                      <a:r>
                        <a:rPr lang="it-IT" sz="1600" b="0" kern="1200" dirty="0">
                          <a:solidFill>
                            <a:schemeClr val="tx1"/>
                          </a:solidFill>
                        </a:rPr>
                        <a:t>1</a:t>
                      </a:r>
                      <a:endParaRPr lang="it-IT" sz="1600" b="0" kern="1200" dirty="0">
                        <a:solidFill>
                          <a:schemeClr val="tx1"/>
                        </a:solidFill>
                        <a:latin typeface="Cambria Math" panose="02040503050406030204" pitchFamily="18" charset="0"/>
                        <a:ea typeface="Cambria Math" panose="02040503050406030204" pitchFamily="18" charset="0"/>
                        <a:cs typeface="+mn-cs"/>
                      </a:endParaRPr>
                    </a:p>
                  </a:txBody>
                  <a:tcPr marL="68700" marR="68700" marT="34350" marB="34350"/>
                </a:tc>
                <a:extLst>
                  <a:ext uri="{0D108BD9-81ED-4DB2-BD59-A6C34878D82A}">
                    <a16:rowId xmlns:a16="http://schemas.microsoft.com/office/drawing/2014/main" val="1356821359"/>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Slice</a:t>
                      </a:r>
                      <a:r>
                        <a:rPr lang="it-IT" sz="1600" dirty="0"/>
                        <a:t> Energy Spread</a:t>
                      </a: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a:t>
                      </a:r>
                      <a:endParaRPr lang="it-IT" sz="1600" dirty="0">
                        <a:latin typeface="Cambria Math" panose="02040503050406030204" pitchFamily="18" charset="0"/>
                        <a:ea typeface="Cambria Math" panose="02040503050406030204" pitchFamily="18"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≤0.05</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algn="ctr" defTabSz="685800" rtl="0" eaLnBrk="1" latinLnBrk="0" hangingPunct="1"/>
                      <a:r>
                        <a:rPr lang="it-IT" sz="1600" b="0" dirty="0">
                          <a:solidFill>
                            <a:schemeClr val="tx1"/>
                          </a:solidFill>
                        </a:rPr>
                        <a:t>≤</a:t>
                      </a:r>
                      <a:r>
                        <a:rPr lang="it-IT" sz="1600" b="0" kern="1200" dirty="0">
                          <a:solidFill>
                            <a:schemeClr val="tx1"/>
                          </a:solidFill>
                        </a:rPr>
                        <a:t>0.05</a:t>
                      </a:r>
                      <a:endParaRPr lang="it-IT" sz="1600" b="0" kern="1200" dirty="0">
                        <a:solidFill>
                          <a:schemeClr val="tx1"/>
                        </a:solidFill>
                        <a:latin typeface="Cambria Math" panose="02040503050406030204" pitchFamily="18" charset="0"/>
                        <a:ea typeface="Cambria Math" panose="02040503050406030204" pitchFamily="18" charset="0"/>
                        <a:cs typeface="+mn-cs"/>
                      </a:endParaRPr>
                    </a:p>
                  </a:txBody>
                  <a:tcPr marL="68700" marR="68700" marT="34350" marB="34350"/>
                </a:tc>
                <a:extLst>
                  <a:ext uri="{0D108BD9-81ED-4DB2-BD59-A6C34878D82A}">
                    <a16:rowId xmlns:a16="http://schemas.microsoft.com/office/drawing/2014/main" val="3539493017"/>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Slice</a:t>
                      </a:r>
                      <a:r>
                        <a:rPr lang="it-IT" sz="1600" dirty="0"/>
                        <a:t> </a:t>
                      </a:r>
                      <a:r>
                        <a:rPr lang="it-IT" sz="1600" dirty="0" err="1"/>
                        <a:t>norm</a:t>
                      </a:r>
                      <a:r>
                        <a:rPr lang="it-IT" sz="1600" dirty="0"/>
                        <a:t> </a:t>
                      </a:r>
                      <a:r>
                        <a:rPr lang="it-IT" sz="1600" dirty="0" err="1"/>
                        <a:t>Emittance</a:t>
                      </a:r>
                      <a:endParaRPr lang="it-IT" sz="1600" dirty="0"/>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mm-</a:t>
                      </a:r>
                      <a:r>
                        <a:rPr lang="it-IT" sz="1600" dirty="0" err="1"/>
                        <a:t>mrad</a:t>
                      </a:r>
                      <a:endParaRPr lang="it-IT" sz="1600" dirty="0">
                        <a:latin typeface="Cambria Math" panose="02040503050406030204" pitchFamily="18" charset="0"/>
                        <a:ea typeface="Cambria Math" panose="02040503050406030204" pitchFamily="18"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0.5</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algn="ctr" defTabSz="685800" rtl="0" eaLnBrk="1" latinLnBrk="0" hangingPunct="1"/>
                      <a:r>
                        <a:rPr lang="it-IT" sz="1600" b="0" kern="1200" dirty="0">
                          <a:solidFill>
                            <a:schemeClr val="tx1"/>
                          </a:solidFill>
                        </a:rPr>
                        <a:t>0.5</a:t>
                      </a:r>
                      <a:endParaRPr lang="it-IT" sz="1600" b="0" kern="1200" dirty="0">
                        <a:solidFill>
                          <a:schemeClr val="tx1"/>
                        </a:solidFill>
                        <a:latin typeface="Cambria Math" panose="02040503050406030204" pitchFamily="18" charset="0"/>
                        <a:ea typeface="Cambria Math" panose="02040503050406030204" pitchFamily="18" charset="0"/>
                        <a:cs typeface="+mn-cs"/>
                      </a:endParaRPr>
                    </a:p>
                  </a:txBody>
                  <a:tcPr marL="68700" marR="68700" marT="34350" marB="34350"/>
                </a:tc>
                <a:extLst>
                  <a:ext uri="{0D108BD9-81ED-4DB2-BD59-A6C34878D82A}">
                    <a16:rowId xmlns:a16="http://schemas.microsoft.com/office/drawing/2014/main" val="2417236854"/>
                  </a:ext>
                </a:extLst>
              </a:tr>
              <a:tr h="343277">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a:t>Energy jitter</a:t>
                      </a: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a:t>
                      </a:r>
                      <a:endParaRPr lang="it-IT" sz="1600" dirty="0">
                        <a:latin typeface="Cambria Math" panose="02040503050406030204" pitchFamily="18" charset="0"/>
                        <a:ea typeface="Cambria Math" panose="02040503050406030204" pitchFamily="18"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&lt; 1</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8700" marR="68700"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algn="ctr" defTabSz="685800" rtl="0" eaLnBrk="1" latinLnBrk="0" hangingPunct="1"/>
                      <a:r>
                        <a:rPr lang="it-IT" sz="1600" b="0" kern="1200" dirty="0">
                          <a:solidFill>
                            <a:schemeClr val="tx1"/>
                          </a:solidFill>
                          <a:latin typeface="Cambria Math" panose="02040503050406030204" pitchFamily="18" charset="0"/>
                          <a:ea typeface="Cambria Math" panose="02040503050406030204" pitchFamily="18" charset="0"/>
                          <a:cs typeface="+mn-cs"/>
                        </a:rPr>
                        <a:t>0.1</a:t>
                      </a:r>
                    </a:p>
                  </a:txBody>
                  <a:tcPr marL="68700" marR="68700" marT="34350" marB="34350"/>
                </a:tc>
                <a:extLst>
                  <a:ext uri="{0D108BD9-81ED-4DB2-BD59-A6C34878D82A}">
                    <a16:rowId xmlns:a16="http://schemas.microsoft.com/office/drawing/2014/main" val="2883445494"/>
                  </a:ext>
                </a:extLst>
              </a:tr>
            </a:tbl>
          </a:graphicData>
        </a:graphic>
      </p:graphicFrame>
      <p:sp>
        <p:nvSpPr>
          <p:cNvPr id="6" name="Rettangolo con angoli arrotondati 5">
            <a:extLst>
              <a:ext uri="{FF2B5EF4-FFF2-40B4-BE49-F238E27FC236}">
                <a16:creationId xmlns:a16="http://schemas.microsoft.com/office/drawing/2014/main" id="{8E188C6F-44E9-158C-12D5-322791F27748}"/>
              </a:ext>
            </a:extLst>
          </p:cNvPr>
          <p:cNvSpPr/>
          <p:nvPr/>
        </p:nvSpPr>
        <p:spPr>
          <a:xfrm>
            <a:off x="9256628" y="968827"/>
            <a:ext cx="1139887" cy="4898573"/>
          </a:xfrm>
          <a:prstGeom prst="round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asellaDiTesto 10">
            <a:extLst>
              <a:ext uri="{FF2B5EF4-FFF2-40B4-BE49-F238E27FC236}">
                <a16:creationId xmlns:a16="http://schemas.microsoft.com/office/drawing/2014/main" id="{B616DD28-D898-4B1E-1CAC-CDBCB4EF1371}"/>
              </a:ext>
            </a:extLst>
          </p:cNvPr>
          <p:cNvSpPr txBox="1"/>
          <p:nvPr/>
        </p:nvSpPr>
        <p:spPr>
          <a:xfrm>
            <a:off x="149427" y="6149209"/>
            <a:ext cx="3797373" cy="646331"/>
          </a:xfrm>
          <a:prstGeom prst="rect">
            <a:avLst/>
          </a:prstGeom>
          <a:solidFill>
            <a:schemeClr val="bg1"/>
          </a:solidFill>
          <a:ln w="19050">
            <a:solidFill>
              <a:srgbClr val="00B050"/>
            </a:solidFill>
          </a:ln>
        </p:spPr>
        <p:txBody>
          <a:bodyPr wrap="square">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Bold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values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indicate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currently</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reached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ones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by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means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of S2E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simulations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graphicFrame>
            <p:nvGraphicFramePr>
              <p:cNvPr id="7" name="Table 5">
                <a:extLst>
                  <a:ext uri="{FF2B5EF4-FFF2-40B4-BE49-F238E27FC236}">
                    <a16:creationId xmlns:a16="http://schemas.microsoft.com/office/drawing/2014/main" id="{3AB96AFD-E69E-559B-A4DA-08835E1FC3D1}"/>
                  </a:ext>
                </a:extLst>
              </p:cNvPr>
              <p:cNvGraphicFramePr>
                <a:graphicFrameLocks noGrp="1"/>
              </p:cNvGraphicFramePr>
              <p:nvPr/>
            </p:nvGraphicFramePr>
            <p:xfrm>
              <a:off x="149427" y="1116540"/>
              <a:ext cx="5543803" cy="4964340"/>
            </p:xfrm>
            <a:graphic>
              <a:graphicData uri="http://schemas.openxmlformats.org/drawingml/2006/table">
                <a:tbl>
                  <a:tblPr firstRow="1" bandRow="1">
                    <a:tableStyleId>{B301B821-A1FF-4177-AEE7-76D212191A09}</a:tableStyleId>
                  </a:tblPr>
                  <a:tblGrid>
                    <a:gridCol w="1767942">
                      <a:extLst>
                        <a:ext uri="{9D8B030D-6E8A-4147-A177-3AD203B41FA5}">
                          <a16:colId xmlns:a16="http://schemas.microsoft.com/office/drawing/2014/main" val="2683605792"/>
                        </a:ext>
                      </a:extLst>
                    </a:gridCol>
                    <a:gridCol w="1399945">
                      <a:extLst>
                        <a:ext uri="{9D8B030D-6E8A-4147-A177-3AD203B41FA5}">
                          <a16:colId xmlns:a16="http://schemas.microsoft.com/office/drawing/2014/main" val="639026043"/>
                        </a:ext>
                      </a:extLst>
                    </a:gridCol>
                    <a:gridCol w="1187958">
                      <a:extLst>
                        <a:ext uri="{9D8B030D-6E8A-4147-A177-3AD203B41FA5}">
                          <a16:colId xmlns:a16="http://schemas.microsoft.com/office/drawing/2014/main" val="236350908"/>
                        </a:ext>
                      </a:extLst>
                    </a:gridCol>
                    <a:gridCol w="1187958">
                      <a:extLst>
                        <a:ext uri="{9D8B030D-6E8A-4147-A177-3AD203B41FA5}">
                          <a16:colId xmlns:a16="http://schemas.microsoft.com/office/drawing/2014/main" val="307612898"/>
                        </a:ext>
                      </a:extLst>
                    </a:gridCol>
                  </a:tblGrid>
                  <a:tr h="599408">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it-IT" sz="1600" dirty="0" err="1"/>
                            <a:t>Radiation</a:t>
                          </a:r>
                          <a:r>
                            <a:rPr lang="it-IT" sz="1600" dirty="0"/>
                            <a:t> </a:t>
                          </a:r>
                          <a:r>
                            <a:rPr lang="it-IT" sz="1600" dirty="0" err="1"/>
                            <a:t>Parameter</a:t>
                          </a:r>
                          <a:endParaRPr lang="it-IT" sz="1600" dirty="0"/>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dirty="0"/>
                            <a:t>Unit</a:t>
                          </a:r>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PWFA</a:t>
                          </a:r>
                          <a:endParaRPr lang="it-IT" sz="1600" b="0" i="0" dirty="0">
                            <a:latin typeface="Arial" panose="020B0604020202020204" pitchFamily="34" charset="0"/>
                            <a:cs typeface="Arial" panose="020B0604020202020204" pitchFamily="34" charset="0"/>
                          </a:endParaRPr>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Full</a:t>
                          </a:r>
                        </a:p>
                        <a:p>
                          <a:pPr algn="ctr"/>
                          <a:r>
                            <a:rPr lang="it-IT" sz="1600" b="0" dirty="0"/>
                            <a:t>X-band</a:t>
                          </a:r>
                          <a:endParaRPr lang="it-IT" sz="1600" b="0" i="0" dirty="0">
                            <a:latin typeface="Arial" panose="020B0604020202020204" pitchFamily="34" charset="0"/>
                            <a:cs typeface="Arial" panose="020B0604020202020204" pitchFamily="34" charset="0"/>
                          </a:endParaRPr>
                        </a:p>
                      </a:txBody>
                      <a:tcPr marL="62455" marR="62455" marT="34350" marB="34350"/>
                    </a:tc>
                    <a:extLst>
                      <a:ext uri="{0D108BD9-81ED-4DB2-BD59-A6C34878D82A}">
                        <a16:rowId xmlns:a16="http://schemas.microsoft.com/office/drawing/2014/main" val="101108154"/>
                      </a:ext>
                    </a:extLst>
                  </a:tr>
                  <a:tr h="59940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Wavelength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nm</a:t>
                          </a:r>
                          <a:endParaRPr lang="it-IT" sz="1600" dirty="0">
                            <a:latin typeface="Cambria Math" panose="02040503050406030204" pitchFamily="18" charset="0"/>
                            <a:ea typeface="Cambria Math" panose="02040503050406030204" pitchFamily="18"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3-4</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4</a:t>
                          </a:r>
                          <a:endParaRPr lang="it-IT" sz="1600" b="0" i="0" dirty="0">
                            <a:solidFill>
                              <a:schemeClr val="tx1"/>
                            </a:solidFill>
                            <a:latin typeface="+mn-lt"/>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3126911566"/>
                      </a:ext>
                    </a:extLst>
                  </a:tr>
                  <a:tr h="599408">
                    <a:tc>
                      <a:txBody>
                        <a:bodyPr/>
                        <a:lstStyle/>
                        <a:p>
                          <a:r>
                            <a:rPr lang="it-IT" sz="1600" dirty="0" err="1"/>
                            <a:t>Pulse</a:t>
                          </a:r>
                          <a:r>
                            <a:rPr lang="it-IT" sz="1600" dirty="0"/>
                            <a:t> </a:t>
                          </a:r>
                          <a:r>
                            <a:rPr lang="it-IT" sz="1600" dirty="0" err="1"/>
                            <a:t>length</a:t>
                          </a:r>
                          <a:r>
                            <a:rPr lang="it-IT" sz="1600" dirty="0"/>
                            <a:t> (</a:t>
                          </a:r>
                          <a:r>
                            <a:rPr lang="it-IT" sz="1600" dirty="0" err="1"/>
                            <a:t>fwhm</a:t>
                          </a:r>
                          <a:r>
                            <a:rPr lang="it-IT" sz="1600" dirty="0"/>
                            <a:t>)</a:t>
                          </a:r>
                        </a:p>
                      </a:txBody>
                      <a:tcPr marL="62455" marR="62455" marT="34350" marB="3435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𝜇m</a:t>
                          </a:r>
                          <a:endParaRPr lang="it-IT" sz="1600" i="0" dirty="0">
                            <a:latin typeface="Cambria Math" panose="02040503050406030204" pitchFamily="18" charset="0"/>
                            <a:ea typeface="Cambria Math" panose="02040503050406030204" pitchFamily="18" charset="0"/>
                          </a:endParaRPr>
                        </a:p>
                      </a:txBody>
                      <a:tcPr marL="62455" marR="62455" marT="34350" marB="34350"/>
                    </a:tc>
                    <a:tc>
                      <a:txBody>
                        <a:bodyPr/>
                        <a:lstStyle/>
                        <a:p>
                          <a:pPr algn="ctr"/>
                          <a:r>
                            <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rPr>
                            <a:t>4.5</a:t>
                          </a:r>
                        </a:p>
                      </a:txBody>
                      <a:tcPr marL="62455" marR="62455" marT="34350" marB="34350"/>
                    </a:tc>
                    <a:tc>
                      <a:txBody>
                        <a:bodyPr/>
                        <a:lstStyle/>
                        <a:p>
                          <a:pPr algn="ctr"/>
                          <a:r>
                            <a:rPr lang="it-IT" sz="1600" b="0" i="0" dirty="0">
                              <a:solidFill>
                                <a:schemeClr val="tx1"/>
                              </a:solidFill>
                              <a:latin typeface="+mn-lt"/>
                              <a:ea typeface="Cambria Math" panose="02040503050406030204" pitchFamily="18" charset="0"/>
                              <a:cs typeface="Arial" panose="020B0604020202020204" pitchFamily="34" charset="0"/>
                            </a:rPr>
                            <a:t>-</a:t>
                          </a:r>
                        </a:p>
                      </a:txBody>
                      <a:tcPr marL="62455" marR="62455" marT="34350" marB="34350"/>
                    </a:tc>
                    <a:extLst>
                      <a:ext uri="{0D108BD9-81ED-4DB2-BD59-A6C34878D82A}">
                        <a16:rowId xmlns:a16="http://schemas.microsoft.com/office/drawing/2014/main" val="847059121"/>
                      </a:ext>
                    </a:extLst>
                  </a:tr>
                  <a:tr h="59940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Photons</a:t>
                          </a:r>
                          <a:r>
                            <a:rPr lang="it-IT" sz="1600" dirty="0"/>
                            <a:t> per </a:t>
                          </a:r>
                          <a:r>
                            <a:rPr lang="it-IT" sz="1600" dirty="0" err="1"/>
                            <a:t>Pulse</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r>
                                  <a:rPr lang="it-IT" sz="1600" b="0" dirty="0" smtClean="0">
                                    <a:latin typeface="Cambria Math" panose="02040503050406030204" pitchFamily="18" charset="0"/>
                                  </a:rPr>
                                  <m:t>×</m:t>
                                </m:r>
                                <m:sSup>
                                  <m:sSupPr>
                                    <m:ctrlPr>
                                      <a:rPr lang="it-IT" sz="1600" b="0" i="1" dirty="0" smtClean="0">
                                        <a:latin typeface="Cambria Math" panose="02040503050406030204" pitchFamily="18" charset="0"/>
                                      </a:rPr>
                                    </m:ctrlPr>
                                  </m:sSupPr>
                                  <m:e>
                                    <m:r>
                                      <a:rPr lang="it-IT" sz="1600" b="0" dirty="0" smtClean="0">
                                        <a:latin typeface="Cambria Math" panose="02040503050406030204" pitchFamily="18" charset="0"/>
                                      </a:rPr>
                                      <m:t>10</m:t>
                                    </m:r>
                                  </m:e>
                                  <m:sup>
                                    <m:r>
                                      <a:rPr lang="it-IT" sz="1600" b="0" dirty="0" smtClean="0">
                                        <a:latin typeface="Cambria Math" panose="02040503050406030204" pitchFamily="18" charset="0"/>
                                      </a:rPr>
                                      <m:t>12</m:t>
                                    </m:r>
                                  </m:sup>
                                </m:sSup>
                              </m:oMath>
                            </m:oMathPara>
                          </a14:m>
                          <a:endParaRPr lang="it-IT" sz="1600" b="0" i="0" dirty="0">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0.1- 0.25</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1</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1556521308"/>
                      </a:ext>
                    </a:extLst>
                  </a:tr>
                  <a:tr h="55333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Photon</a:t>
                          </a:r>
                          <a:r>
                            <a:rPr lang="it-IT" sz="1600" dirty="0"/>
                            <a:t> </a:t>
                          </a:r>
                          <a:r>
                            <a:rPr lang="it-IT" sz="1600" dirty="0" err="1"/>
                            <a:t>Bandwidth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a:t>
                          </a:r>
                          <a:endParaRPr lang="it-IT" sz="1600" dirty="0">
                            <a:latin typeface="Cambria Math" panose="02040503050406030204" pitchFamily="18" charset="0"/>
                            <a:ea typeface="Cambria Math" panose="02040503050406030204" pitchFamily="18"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0.1</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0.5</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1163538315"/>
                      </a:ext>
                    </a:extLst>
                  </a:tr>
                  <a:tr h="59940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Undulator</a:t>
                          </a:r>
                          <a:r>
                            <a:rPr lang="it-IT" sz="1600" dirty="0"/>
                            <a:t> Area </a:t>
                          </a:r>
                          <a:r>
                            <a:rPr lang="it-IT" sz="1600" dirty="0" err="1"/>
                            <a:t>Length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m</a:t>
                          </a:r>
                          <a:endParaRPr lang="it-IT" sz="1600" dirty="0">
                            <a:latin typeface="Cambria Math" panose="02040503050406030204" pitchFamily="18" charset="0"/>
                            <a:ea typeface="Cambria Math" panose="02040503050406030204" pitchFamily="18" charset="0"/>
                          </a:endParaRPr>
                        </a:p>
                      </a:txBody>
                      <a:tcPr marL="62455" marR="62455" marT="34350" marB="34350"/>
                    </a:tc>
                    <a:tc gridSpan="2">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30</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83127" marR="83127" marT="41564" marB="41564"/>
                    </a:tc>
                    <a:tc hMerge="1">
                      <a:txBody>
                        <a:bodyPr/>
                        <a:lstStyle/>
                        <a:p>
                          <a:pPr algn="ctr"/>
                          <a:r>
                            <a:rPr lang="it-IT" b="0" i="0" dirty="0">
                              <a:latin typeface="Cambria Math" panose="02040503050406030204" pitchFamily="18" charset="0"/>
                              <a:ea typeface="Cambria Math" panose="02040503050406030204" pitchFamily="18" charset="0"/>
                              <a:cs typeface="Arial" panose="020B0604020202020204" pitchFamily="34" charset="0"/>
                            </a:rPr>
                            <a:t>30</a:t>
                          </a:r>
                        </a:p>
                      </a:txBody>
                      <a:tcPr/>
                    </a:tc>
                    <a:extLst>
                      <a:ext uri="{0D108BD9-81ED-4DB2-BD59-A6C34878D82A}">
                        <a16:rowId xmlns:a16="http://schemas.microsoft.com/office/drawing/2014/main" val="3463482203"/>
                      </a:ext>
                    </a:extLst>
                  </a:tr>
                  <a:tr h="55333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kern="1200" dirty="0">
                              <a:solidFill>
                                <a:schemeClr val="dk1"/>
                              </a:solidFill>
                              <a:effectLst/>
                            </a:rPr>
                            <a:t>𝜌(1D/3D)</a:t>
                          </a:r>
                          <a:endParaRPr lang="it-IT" sz="1600" kern="1200" dirty="0">
                            <a:solidFill>
                              <a:schemeClr val="dk1"/>
                            </a:solidFill>
                            <a:effectLst/>
                            <a:latin typeface="Cambria Math" panose="02040503050406030204" pitchFamily="18" charset="0"/>
                            <a:ea typeface="Cambria Math" panose="02040503050406030204" pitchFamily="18" charset="0"/>
                            <a:cs typeface="+mn-cs"/>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r>
                                  <a:rPr lang="it-IT" sz="1600" b="0" dirty="0" smtClean="0">
                                    <a:latin typeface="Cambria Math" panose="02040503050406030204" pitchFamily="18" charset="0"/>
                                  </a:rPr>
                                  <m:t>×</m:t>
                                </m:r>
                                <m:sSup>
                                  <m:sSupPr>
                                    <m:ctrlPr>
                                      <a:rPr lang="it-IT" sz="1600" b="0" i="1" dirty="0" smtClean="0">
                                        <a:latin typeface="Cambria Math" panose="02040503050406030204" pitchFamily="18" charset="0"/>
                                      </a:rPr>
                                    </m:ctrlPr>
                                  </m:sSupPr>
                                  <m:e>
                                    <m:r>
                                      <a:rPr lang="it-IT" sz="1600" b="0" dirty="0" smtClean="0">
                                        <a:latin typeface="Cambria Math" panose="02040503050406030204" pitchFamily="18" charset="0"/>
                                      </a:rPr>
                                      <m:t>10</m:t>
                                    </m:r>
                                  </m:e>
                                  <m:sup>
                                    <m:r>
                                      <a:rPr lang="it-IT" sz="1600" b="0" dirty="0" smtClean="0">
                                        <a:latin typeface="Cambria Math" panose="02040503050406030204" pitchFamily="18" charset="0"/>
                                      </a:rPr>
                                      <m:t>−3</m:t>
                                    </m:r>
                                  </m:sup>
                                </m:sSup>
                              </m:oMath>
                            </m:oMathPara>
                          </a14:m>
                          <a:endParaRPr lang="it-IT" sz="1600" b="0" i="0" dirty="0">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2</a:t>
                          </a:r>
                          <a:endParaRPr lang="it-IT" sz="1600" b="1" i="0" dirty="0">
                            <a:solidFill>
                              <a:schemeClr val="tx1"/>
                            </a:solidFill>
                            <a:latin typeface="+mn-lt"/>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2</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2117344927"/>
                      </a:ext>
                    </a:extLst>
                  </a:tr>
                  <a:tr h="86064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kern="1200" dirty="0" err="1">
                              <a:solidFill>
                                <a:schemeClr val="dk1"/>
                              </a:solidFill>
                              <a:effectLst/>
                            </a:rPr>
                            <a:t>Photon</a:t>
                          </a:r>
                          <a:r>
                            <a:rPr lang="it-IT" sz="1600" kern="1200" dirty="0">
                              <a:solidFill>
                                <a:schemeClr val="dk1"/>
                              </a:solidFill>
                              <a:effectLst/>
                            </a:rPr>
                            <a:t> </a:t>
                          </a:r>
                          <a:r>
                            <a:rPr lang="it-IT" sz="1600" kern="1200" dirty="0" err="1">
                              <a:solidFill>
                                <a:schemeClr val="dk1"/>
                              </a:solidFill>
                              <a:effectLst/>
                            </a:rPr>
                            <a:t>Brilliance</a:t>
                          </a:r>
                          <a:r>
                            <a:rPr lang="it-IT" sz="1600" kern="1200" dirty="0">
                              <a:solidFill>
                                <a:schemeClr val="dk1"/>
                              </a:solidFill>
                              <a:effectLst/>
                            </a:rPr>
                            <a:t> per </a:t>
                          </a:r>
                          <a:r>
                            <a:rPr lang="it-IT" sz="1600" kern="1200" dirty="0" err="1">
                              <a:solidFill>
                                <a:schemeClr val="dk1"/>
                              </a:solidFill>
                              <a:effectLst/>
                            </a:rPr>
                            <a:t>shot</a:t>
                          </a:r>
                          <a:endParaRPr lang="it-IT" sz="1600" kern="1200" dirty="0">
                            <a:solidFill>
                              <a:schemeClr val="dk1"/>
                            </a:solidFill>
                            <a:effectLst/>
                            <a:latin typeface="+mn-lt"/>
                            <a:ea typeface="+mn-ea"/>
                            <a:cs typeface="+mn-cs"/>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14:m>
                            <m:oMathPara xmlns:m="http://schemas.openxmlformats.org/officeDocument/2006/math">
                              <m:oMathParaPr>
                                <m:jc m:val="centerGroup"/>
                              </m:oMathParaPr>
                              <m:oMath xmlns:m="http://schemas.openxmlformats.org/officeDocument/2006/math">
                                <m:d>
                                  <m:dPr>
                                    <m:ctrlPr>
                                      <a:rPr lang="it-IT" sz="1600" i="1" dirty="0" smtClean="0">
                                        <a:latin typeface="Cambria Math" panose="02040503050406030204" pitchFamily="18" charset="0"/>
                                      </a:rPr>
                                    </m:ctrlPr>
                                  </m:dPr>
                                  <m:e>
                                    <m:eqArr>
                                      <m:eqArrPr>
                                        <m:ctrlPr>
                                          <a:rPr lang="it-IT" sz="1600" b="0" i="1" dirty="0" smtClean="0">
                                            <a:latin typeface="Cambria Math" panose="02040503050406030204" pitchFamily="18" charset="0"/>
                                          </a:rPr>
                                        </m:ctrlPr>
                                      </m:eqArrPr>
                                      <m:e>
                                        <m:r>
                                          <a:rPr lang="it-IT" sz="1600" b="0" dirty="0" smtClean="0">
                                            <a:latin typeface="Cambria Math" panose="02040503050406030204" pitchFamily="18" charset="0"/>
                                          </a:rPr>
                                          <m:t>𝑠</m:t>
                                        </m:r>
                                        <m:r>
                                          <a:rPr lang="it-IT" sz="1600" b="0" dirty="0" smtClean="0">
                                            <a:latin typeface="Cambria Math" panose="02040503050406030204" pitchFamily="18" charset="0"/>
                                          </a:rPr>
                                          <m:t> </m:t>
                                        </m:r>
                                        <m:sSup>
                                          <m:sSupPr>
                                            <m:ctrlPr>
                                              <a:rPr lang="it-IT" sz="1600" b="0" i="1" dirty="0" smtClean="0">
                                                <a:latin typeface="Cambria Math" panose="02040503050406030204" pitchFamily="18" charset="0"/>
                                              </a:rPr>
                                            </m:ctrlPr>
                                          </m:sSupPr>
                                          <m:e>
                                            <m:r>
                                              <a:rPr lang="it-IT" sz="1600" b="0" dirty="0" smtClean="0">
                                                <a:latin typeface="Cambria Math" panose="02040503050406030204" pitchFamily="18" charset="0"/>
                                              </a:rPr>
                                              <m:t>𝑚𝑚</m:t>
                                            </m:r>
                                          </m:e>
                                          <m:sup>
                                            <m:r>
                                              <a:rPr lang="it-IT" sz="1600" b="0" dirty="0" smtClean="0">
                                                <a:latin typeface="Cambria Math" panose="02040503050406030204" pitchFamily="18" charset="0"/>
                                              </a:rPr>
                                              <m:t>2</m:t>
                                            </m:r>
                                          </m:sup>
                                        </m:sSup>
                                        <m:sSup>
                                          <m:sSupPr>
                                            <m:ctrlPr>
                                              <a:rPr lang="it-IT" sz="1600" b="0" i="1" dirty="0" smtClean="0">
                                                <a:latin typeface="Cambria Math" panose="02040503050406030204" pitchFamily="18" charset="0"/>
                                              </a:rPr>
                                            </m:ctrlPr>
                                          </m:sSupPr>
                                          <m:e>
                                            <m:r>
                                              <a:rPr lang="it-IT" sz="1600" b="0" dirty="0" smtClean="0">
                                                <a:latin typeface="Cambria Math" panose="02040503050406030204" pitchFamily="18" charset="0"/>
                                              </a:rPr>
                                              <m:t>𝑚𝑟𝑎𝑑</m:t>
                                            </m:r>
                                          </m:e>
                                          <m:sup>
                                            <m:r>
                                              <a:rPr lang="it-IT" sz="1600" b="0" dirty="0" smtClean="0">
                                                <a:latin typeface="Cambria Math" panose="02040503050406030204" pitchFamily="18" charset="0"/>
                                              </a:rPr>
                                              <m:t>2</m:t>
                                            </m:r>
                                          </m:sup>
                                        </m:sSup>
                                      </m:e>
                                      <m:e>
                                        <m:r>
                                          <a:rPr lang="it-IT" sz="1600" b="0" dirty="0" smtClean="0">
                                            <a:latin typeface="Cambria Math" panose="02040503050406030204" pitchFamily="18" charset="0"/>
                                          </a:rPr>
                                          <m:t>𝑏𝑤</m:t>
                                        </m:r>
                                        <m:d>
                                          <m:dPr>
                                            <m:ctrlPr>
                                              <a:rPr lang="it-IT" sz="1600" b="0" i="1" dirty="0" smtClean="0">
                                                <a:latin typeface="Cambria Math" panose="02040503050406030204" pitchFamily="18" charset="0"/>
                                              </a:rPr>
                                            </m:ctrlPr>
                                          </m:dPr>
                                          <m:e>
                                            <m:r>
                                              <a:rPr lang="it-IT" sz="1600" b="0" dirty="0" smtClean="0">
                                                <a:latin typeface="Cambria Math" panose="02040503050406030204" pitchFamily="18" charset="0"/>
                                              </a:rPr>
                                              <m:t>0.1%</m:t>
                                            </m:r>
                                          </m:e>
                                        </m:d>
                                      </m:e>
                                    </m:eqArr>
                                  </m:e>
                                </m:d>
                              </m:oMath>
                            </m:oMathPara>
                          </a14:m>
                          <a:endParaRPr lang="it-IT" sz="1600" dirty="0">
                            <a:latin typeface="Cambria Math" panose="02040503050406030204" pitchFamily="18" charset="0"/>
                            <a:ea typeface="Cambria Math" panose="02040503050406030204" pitchFamily="18"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600" b="1" dirty="0">
                              <a:solidFill>
                                <a:schemeClr val="tx1"/>
                              </a:solidFill>
                            </a:rPr>
                            <a:t>1</a:t>
                          </a:r>
                          <a14:m>
                            <m:oMath xmlns:m="http://schemas.openxmlformats.org/officeDocument/2006/math">
                              <m:r>
                                <a:rPr lang="it-IT" sz="1600" b="1" dirty="0" smtClean="0">
                                  <a:solidFill>
                                    <a:schemeClr val="tx1"/>
                                  </a:solidFill>
                                  <a:latin typeface="Cambria Math" panose="02040503050406030204" pitchFamily="18" charset="0"/>
                                </a:rPr>
                                <m:t>−</m:t>
                              </m:r>
                              <m:r>
                                <a:rPr lang="it-IT" sz="1600" b="1" dirty="0" smtClean="0">
                                  <a:solidFill>
                                    <a:schemeClr val="tx1"/>
                                  </a:solidFill>
                                  <a:latin typeface="Cambria Math" panose="02040503050406030204" pitchFamily="18" charset="0"/>
                                </a:rPr>
                                <m:t>𝟐</m:t>
                              </m:r>
                              <m:r>
                                <a:rPr lang="it-IT" sz="1600" b="1" dirty="0" smtClean="0">
                                  <a:solidFill>
                                    <a:schemeClr val="tx1"/>
                                  </a:solidFill>
                                  <a:latin typeface="Cambria Math" panose="02040503050406030204" pitchFamily="18" charset="0"/>
                                </a:rPr>
                                <m:t> ×</m:t>
                              </m:r>
                              <m:sSup>
                                <m:sSupPr>
                                  <m:ctrlPr>
                                    <a:rPr lang="it-IT" sz="1600" b="1" i="1" dirty="0" smtClean="0">
                                      <a:solidFill>
                                        <a:schemeClr val="tx1"/>
                                      </a:solidFill>
                                      <a:latin typeface="Cambria Math" panose="02040503050406030204" pitchFamily="18" charset="0"/>
                                    </a:rPr>
                                  </m:ctrlPr>
                                </m:sSupPr>
                                <m:e>
                                  <m:r>
                                    <a:rPr lang="it-IT" sz="1600" b="1" dirty="0" smtClean="0">
                                      <a:solidFill>
                                        <a:schemeClr val="tx1"/>
                                      </a:solidFill>
                                      <a:latin typeface="Cambria Math" panose="02040503050406030204" pitchFamily="18" charset="0"/>
                                    </a:rPr>
                                    <m:t>𝟏𝟎</m:t>
                                  </m:r>
                                </m:e>
                                <m:sup>
                                  <m:r>
                                    <a:rPr lang="it-IT" sz="1600" b="1" dirty="0" smtClean="0">
                                      <a:solidFill>
                                        <a:schemeClr val="tx1"/>
                                      </a:solidFill>
                                      <a:latin typeface="Cambria Math" panose="02040503050406030204" pitchFamily="18" charset="0"/>
                                    </a:rPr>
                                    <m:t>𝟐𝟖</m:t>
                                  </m:r>
                                </m:sup>
                              </m:sSup>
                            </m:oMath>
                          </a14:m>
                          <a:endParaRPr lang="it-IT" sz="1600" b="1" dirty="0">
                            <a:solidFill>
                              <a:schemeClr val="tx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600" b="0" dirty="0" smtClean="0">
                                    <a:solidFill>
                                      <a:schemeClr val="tx1"/>
                                    </a:solidFill>
                                    <a:latin typeface="Cambria Math" panose="02040503050406030204" pitchFamily="18" charset="0"/>
                                  </a:rPr>
                                  <m:t>1 ×</m:t>
                                </m:r>
                                <m:sSup>
                                  <m:sSupPr>
                                    <m:ctrlPr>
                                      <a:rPr lang="it-IT" sz="1600" b="0" i="1" dirty="0" smtClean="0">
                                        <a:solidFill>
                                          <a:schemeClr val="tx1"/>
                                        </a:solidFill>
                                        <a:latin typeface="Cambria Math" panose="02040503050406030204" pitchFamily="18" charset="0"/>
                                      </a:rPr>
                                    </m:ctrlPr>
                                  </m:sSupPr>
                                  <m:e>
                                    <m:r>
                                      <a:rPr lang="it-IT" sz="1600" b="0" dirty="0" smtClean="0">
                                        <a:solidFill>
                                          <a:schemeClr val="tx1"/>
                                        </a:solidFill>
                                        <a:latin typeface="Cambria Math" panose="02040503050406030204" pitchFamily="18" charset="0"/>
                                      </a:rPr>
                                      <m:t>10</m:t>
                                    </m:r>
                                  </m:e>
                                  <m:sup>
                                    <m:r>
                                      <a:rPr lang="it-IT" sz="1600" b="0" dirty="0" smtClean="0">
                                        <a:solidFill>
                                          <a:schemeClr val="tx1"/>
                                        </a:solidFill>
                                        <a:latin typeface="Cambria Math" panose="02040503050406030204" pitchFamily="18" charset="0"/>
                                      </a:rPr>
                                      <m:t>27</m:t>
                                    </m:r>
                                  </m:sup>
                                </m:sSup>
                              </m:oMath>
                            </m:oMathPara>
                          </a14:m>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3757055511"/>
                      </a:ext>
                    </a:extLst>
                  </a:tr>
                </a:tbl>
              </a:graphicData>
            </a:graphic>
          </p:graphicFrame>
        </mc:Choice>
        <mc:Fallback xmlns="">
          <p:graphicFrame>
            <p:nvGraphicFramePr>
              <p:cNvPr id="7" name="Table 5">
                <a:extLst>
                  <a:ext uri="{FF2B5EF4-FFF2-40B4-BE49-F238E27FC236}">
                    <a16:creationId xmlns:a16="http://schemas.microsoft.com/office/drawing/2014/main" id="{3AB96AFD-E69E-559B-A4DA-08835E1FC3D1}"/>
                  </a:ext>
                </a:extLst>
              </p:cNvPr>
              <p:cNvGraphicFramePr>
                <a:graphicFrameLocks noGrp="1"/>
              </p:cNvGraphicFramePr>
              <p:nvPr/>
            </p:nvGraphicFramePr>
            <p:xfrm>
              <a:off x="149427" y="1116540"/>
              <a:ext cx="5543803" cy="4964340"/>
            </p:xfrm>
            <a:graphic>
              <a:graphicData uri="http://schemas.openxmlformats.org/drawingml/2006/table">
                <a:tbl>
                  <a:tblPr firstRow="1" bandRow="1">
                    <a:tableStyleId>{B301B821-A1FF-4177-AEE7-76D212191A09}</a:tableStyleId>
                  </a:tblPr>
                  <a:tblGrid>
                    <a:gridCol w="1767942">
                      <a:extLst>
                        <a:ext uri="{9D8B030D-6E8A-4147-A177-3AD203B41FA5}">
                          <a16:colId xmlns:a16="http://schemas.microsoft.com/office/drawing/2014/main" val="2683605792"/>
                        </a:ext>
                      </a:extLst>
                    </a:gridCol>
                    <a:gridCol w="1399945">
                      <a:extLst>
                        <a:ext uri="{9D8B030D-6E8A-4147-A177-3AD203B41FA5}">
                          <a16:colId xmlns:a16="http://schemas.microsoft.com/office/drawing/2014/main" val="639026043"/>
                        </a:ext>
                      </a:extLst>
                    </a:gridCol>
                    <a:gridCol w="1187958">
                      <a:extLst>
                        <a:ext uri="{9D8B030D-6E8A-4147-A177-3AD203B41FA5}">
                          <a16:colId xmlns:a16="http://schemas.microsoft.com/office/drawing/2014/main" val="236350908"/>
                        </a:ext>
                      </a:extLst>
                    </a:gridCol>
                    <a:gridCol w="1187958">
                      <a:extLst>
                        <a:ext uri="{9D8B030D-6E8A-4147-A177-3AD203B41FA5}">
                          <a16:colId xmlns:a16="http://schemas.microsoft.com/office/drawing/2014/main" val="307612898"/>
                        </a:ext>
                      </a:extLst>
                    </a:gridCol>
                  </a:tblGrid>
                  <a:tr h="599408">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r>
                            <a:rPr lang="it-IT" sz="1600" dirty="0" err="1"/>
                            <a:t>Radiation</a:t>
                          </a:r>
                          <a:r>
                            <a:rPr lang="it-IT" sz="1600" dirty="0"/>
                            <a:t> </a:t>
                          </a:r>
                          <a:r>
                            <a:rPr lang="it-IT" sz="1600" dirty="0" err="1"/>
                            <a:t>Parameter</a:t>
                          </a:r>
                          <a:endParaRPr lang="it-IT" sz="1600" dirty="0"/>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dirty="0"/>
                            <a:t>Unit</a:t>
                          </a:r>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PWFA</a:t>
                          </a:r>
                          <a:endParaRPr lang="it-IT" sz="1600" b="0" i="0" dirty="0">
                            <a:latin typeface="Arial" panose="020B0604020202020204" pitchFamily="34" charset="0"/>
                            <a:cs typeface="Arial" panose="020B0604020202020204" pitchFamily="34" charset="0"/>
                          </a:endParaRPr>
                        </a:p>
                      </a:txBody>
                      <a:tcPr marL="62455" marR="62455" marT="34350" marB="3435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it-IT" sz="1600" b="0" dirty="0"/>
                            <a:t>Full</a:t>
                          </a:r>
                        </a:p>
                        <a:p>
                          <a:pPr algn="ctr"/>
                          <a:r>
                            <a:rPr lang="it-IT" sz="1600" b="0" dirty="0"/>
                            <a:t>X-band</a:t>
                          </a:r>
                          <a:endParaRPr lang="it-IT" sz="1600" b="0" i="0" dirty="0">
                            <a:latin typeface="Arial" panose="020B0604020202020204" pitchFamily="34" charset="0"/>
                            <a:cs typeface="Arial" panose="020B0604020202020204" pitchFamily="34" charset="0"/>
                          </a:endParaRPr>
                        </a:p>
                      </a:txBody>
                      <a:tcPr marL="62455" marR="62455" marT="34350" marB="34350"/>
                    </a:tc>
                    <a:extLst>
                      <a:ext uri="{0D108BD9-81ED-4DB2-BD59-A6C34878D82A}">
                        <a16:rowId xmlns:a16="http://schemas.microsoft.com/office/drawing/2014/main" val="101108154"/>
                      </a:ext>
                    </a:extLst>
                  </a:tr>
                  <a:tr h="59940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Wavelength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nm</a:t>
                          </a:r>
                          <a:endParaRPr lang="it-IT" sz="1600" dirty="0">
                            <a:latin typeface="Cambria Math" panose="02040503050406030204" pitchFamily="18" charset="0"/>
                            <a:ea typeface="Cambria Math" panose="02040503050406030204" pitchFamily="18"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3-4</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4</a:t>
                          </a:r>
                          <a:endParaRPr lang="it-IT" sz="1600" b="0" i="0" dirty="0">
                            <a:solidFill>
                              <a:schemeClr val="tx1"/>
                            </a:solidFill>
                            <a:latin typeface="+mn-lt"/>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3126911566"/>
                      </a:ext>
                    </a:extLst>
                  </a:tr>
                  <a:tr h="599408">
                    <a:tc>
                      <a:txBody>
                        <a:bodyPr/>
                        <a:lstStyle/>
                        <a:p>
                          <a:r>
                            <a:rPr lang="it-IT" sz="1600" dirty="0" err="1"/>
                            <a:t>Pulse</a:t>
                          </a:r>
                          <a:r>
                            <a:rPr lang="it-IT" sz="1600" dirty="0"/>
                            <a:t> </a:t>
                          </a:r>
                          <a:r>
                            <a:rPr lang="it-IT" sz="1600" dirty="0" err="1"/>
                            <a:t>length</a:t>
                          </a:r>
                          <a:r>
                            <a:rPr lang="it-IT" sz="1600" dirty="0"/>
                            <a:t> (</a:t>
                          </a:r>
                          <a:r>
                            <a:rPr lang="it-IT" sz="1600" dirty="0" err="1"/>
                            <a:t>fwhm</a:t>
                          </a:r>
                          <a:r>
                            <a:rPr lang="it-IT" sz="1600" dirty="0"/>
                            <a:t>)</a:t>
                          </a:r>
                        </a:p>
                      </a:txBody>
                      <a:tcPr marL="62455" marR="62455" marT="34350" marB="3435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𝜇m</a:t>
                          </a:r>
                          <a:endParaRPr lang="it-IT" sz="1600" i="0" dirty="0">
                            <a:latin typeface="Cambria Math" panose="02040503050406030204" pitchFamily="18" charset="0"/>
                            <a:ea typeface="Cambria Math" panose="02040503050406030204" pitchFamily="18" charset="0"/>
                          </a:endParaRPr>
                        </a:p>
                      </a:txBody>
                      <a:tcPr marL="62455" marR="62455" marT="34350" marB="34350"/>
                    </a:tc>
                    <a:tc>
                      <a:txBody>
                        <a:bodyPr/>
                        <a:lstStyle/>
                        <a:p>
                          <a:pPr algn="ctr"/>
                          <a:r>
                            <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rPr>
                            <a:t>4.5</a:t>
                          </a:r>
                        </a:p>
                      </a:txBody>
                      <a:tcPr marL="62455" marR="62455" marT="34350" marB="34350"/>
                    </a:tc>
                    <a:tc>
                      <a:txBody>
                        <a:bodyPr/>
                        <a:lstStyle/>
                        <a:p>
                          <a:pPr algn="ctr"/>
                          <a:r>
                            <a:rPr lang="it-IT" sz="1600" b="0" i="0" dirty="0">
                              <a:solidFill>
                                <a:schemeClr val="tx1"/>
                              </a:solidFill>
                              <a:latin typeface="+mn-lt"/>
                              <a:ea typeface="Cambria Math" panose="02040503050406030204" pitchFamily="18" charset="0"/>
                              <a:cs typeface="Arial" panose="020B0604020202020204" pitchFamily="34" charset="0"/>
                            </a:rPr>
                            <a:t>-</a:t>
                          </a:r>
                        </a:p>
                      </a:txBody>
                      <a:tcPr marL="62455" marR="62455" marT="34350" marB="34350"/>
                    </a:tc>
                    <a:extLst>
                      <a:ext uri="{0D108BD9-81ED-4DB2-BD59-A6C34878D82A}">
                        <a16:rowId xmlns:a16="http://schemas.microsoft.com/office/drawing/2014/main" val="847059121"/>
                      </a:ext>
                    </a:extLst>
                  </a:tr>
                  <a:tr h="59940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Photons</a:t>
                          </a:r>
                          <a:r>
                            <a:rPr lang="it-IT" sz="1600" dirty="0"/>
                            <a:t> per </a:t>
                          </a:r>
                          <a:r>
                            <a:rPr lang="it-IT" sz="1600" dirty="0" err="1"/>
                            <a:t>Pulse</a:t>
                          </a:r>
                          <a:endParaRPr lang="it-IT" sz="1600" dirty="0"/>
                        </a:p>
                      </a:txBody>
                      <a:tcPr marL="62455" marR="62455" marT="34350" marB="34350"/>
                    </a:tc>
                    <a:tc>
                      <a:txBody>
                        <a:bodyPr/>
                        <a:lstStyle/>
                        <a:p>
                          <a:endParaRPr lang="en-US"/>
                        </a:p>
                      </a:txBody>
                      <a:tcPr marL="62455" marR="62455" marT="34350" marB="34350">
                        <a:blipFill>
                          <a:blip r:embed="rId3"/>
                          <a:stretch>
                            <a:fillRect l="-126522" t="-303030" r="-170870" b="-427273"/>
                          </a:stretch>
                        </a:blip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0.1- 0.25</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1</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1556521308"/>
                      </a:ext>
                    </a:extLst>
                  </a:tr>
                  <a:tr h="55333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Photon</a:t>
                          </a:r>
                          <a:r>
                            <a:rPr lang="it-IT" sz="1600" dirty="0"/>
                            <a:t> </a:t>
                          </a:r>
                          <a:r>
                            <a:rPr lang="it-IT" sz="1600" dirty="0" err="1"/>
                            <a:t>Bandwidth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a:t>
                          </a:r>
                          <a:endParaRPr lang="it-IT" sz="1600" dirty="0">
                            <a:latin typeface="Cambria Math" panose="02040503050406030204" pitchFamily="18" charset="0"/>
                            <a:ea typeface="Cambria Math" panose="02040503050406030204" pitchFamily="18"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0.1</a:t>
                          </a:r>
                          <a:endParaRPr lang="it-IT" sz="1600" b="1"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0.5</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1163538315"/>
                      </a:ext>
                    </a:extLst>
                  </a:tr>
                  <a:tr h="59940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dirty="0" err="1"/>
                            <a:t>Undulator</a:t>
                          </a:r>
                          <a:r>
                            <a:rPr lang="it-IT" sz="1600" dirty="0"/>
                            <a:t> Area </a:t>
                          </a:r>
                          <a:r>
                            <a:rPr lang="it-IT" sz="1600" dirty="0" err="1"/>
                            <a:t>Length</a:t>
                          </a:r>
                          <a:endParaRPr lang="it-IT" sz="1600" dirty="0"/>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dirty="0"/>
                            <a:t>m</a:t>
                          </a:r>
                          <a:endParaRPr lang="it-IT" sz="1600" dirty="0">
                            <a:latin typeface="Cambria Math" panose="02040503050406030204" pitchFamily="18" charset="0"/>
                            <a:ea typeface="Cambria Math" panose="02040503050406030204" pitchFamily="18" charset="0"/>
                          </a:endParaRPr>
                        </a:p>
                      </a:txBody>
                      <a:tcPr marL="62455" marR="62455" marT="34350" marB="34350"/>
                    </a:tc>
                    <a:tc gridSpan="2">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30</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83127" marR="83127" marT="41564" marB="41564"/>
                    </a:tc>
                    <a:tc hMerge="1">
                      <a:txBody>
                        <a:bodyPr/>
                        <a:lstStyle/>
                        <a:p>
                          <a:pPr algn="ctr"/>
                          <a:r>
                            <a:rPr lang="it-IT" b="0" i="0" dirty="0">
                              <a:latin typeface="Cambria Math" panose="02040503050406030204" pitchFamily="18" charset="0"/>
                              <a:ea typeface="Cambria Math" panose="02040503050406030204" pitchFamily="18" charset="0"/>
                              <a:cs typeface="Arial" panose="020B0604020202020204" pitchFamily="34" charset="0"/>
                            </a:rPr>
                            <a:t>30</a:t>
                          </a:r>
                        </a:p>
                      </a:txBody>
                      <a:tcPr/>
                    </a:tc>
                    <a:extLst>
                      <a:ext uri="{0D108BD9-81ED-4DB2-BD59-A6C34878D82A}">
                        <a16:rowId xmlns:a16="http://schemas.microsoft.com/office/drawing/2014/main" val="3463482203"/>
                      </a:ext>
                    </a:extLst>
                  </a:tr>
                  <a:tr h="55333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kern="1200" dirty="0">
                              <a:solidFill>
                                <a:schemeClr val="dk1"/>
                              </a:solidFill>
                              <a:effectLst/>
                            </a:rPr>
                            <a:t>𝜌(1D/3D)</a:t>
                          </a:r>
                          <a:endParaRPr lang="it-IT" sz="1600" kern="1200" dirty="0">
                            <a:solidFill>
                              <a:schemeClr val="dk1"/>
                            </a:solidFill>
                            <a:effectLst/>
                            <a:latin typeface="Cambria Math" panose="02040503050406030204" pitchFamily="18" charset="0"/>
                            <a:ea typeface="Cambria Math" panose="02040503050406030204" pitchFamily="18" charset="0"/>
                            <a:cs typeface="+mn-cs"/>
                          </a:endParaRPr>
                        </a:p>
                      </a:txBody>
                      <a:tcPr marL="62455" marR="62455" marT="34350" marB="34350"/>
                    </a:tc>
                    <a:tc>
                      <a:txBody>
                        <a:bodyPr/>
                        <a:lstStyle/>
                        <a:p>
                          <a:endParaRPr lang="en-US"/>
                        </a:p>
                      </a:txBody>
                      <a:tcPr marL="62455" marR="62455" marT="34350" marB="34350">
                        <a:blipFill>
                          <a:blip r:embed="rId3"/>
                          <a:stretch>
                            <a:fillRect l="-126522" t="-646154" r="-170870" b="-157143"/>
                          </a:stretch>
                        </a:blip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1" dirty="0">
                              <a:solidFill>
                                <a:schemeClr val="tx1"/>
                              </a:solidFill>
                            </a:rPr>
                            <a:t>2</a:t>
                          </a:r>
                          <a:endParaRPr lang="it-IT" sz="1600" b="1" i="0" dirty="0">
                            <a:solidFill>
                              <a:schemeClr val="tx1"/>
                            </a:solidFill>
                            <a:latin typeface="+mn-lt"/>
                            <a:ea typeface="Cambria Math" panose="02040503050406030204" pitchFamily="18" charset="0"/>
                            <a:cs typeface="Arial" panose="020B0604020202020204" pitchFamily="34" charset="0"/>
                          </a:endParaRPr>
                        </a:p>
                      </a:txBody>
                      <a:tcPr marL="62455" marR="62455" marT="34350" marB="3435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a:r>
                            <a:rPr lang="it-IT" sz="1600" b="0" dirty="0">
                              <a:solidFill>
                                <a:schemeClr val="tx1"/>
                              </a:solidFill>
                            </a:rPr>
                            <a:t>2</a:t>
                          </a:r>
                          <a:endParaRPr lang="it-IT" sz="1600" b="0" i="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a:txBody>
                      <a:tcPr marL="62455" marR="62455" marT="34350" marB="34350"/>
                    </a:tc>
                    <a:extLst>
                      <a:ext uri="{0D108BD9-81ED-4DB2-BD59-A6C34878D82A}">
                        <a16:rowId xmlns:a16="http://schemas.microsoft.com/office/drawing/2014/main" val="2117344927"/>
                      </a:ext>
                    </a:extLst>
                  </a:tr>
                  <a:tr h="86064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it-IT" sz="1600" kern="1200" dirty="0" err="1">
                              <a:solidFill>
                                <a:schemeClr val="dk1"/>
                              </a:solidFill>
                              <a:effectLst/>
                            </a:rPr>
                            <a:t>Photon</a:t>
                          </a:r>
                          <a:r>
                            <a:rPr lang="it-IT" sz="1600" kern="1200" dirty="0">
                              <a:solidFill>
                                <a:schemeClr val="dk1"/>
                              </a:solidFill>
                              <a:effectLst/>
                            </a:rPr>
                            <a:t> </a:t>
                          </a:r>
                          <a:r>
                            <a:rPr lang="it-IT" sz="1600" kern="1200" dirty="0" err="1">
                              <a:solidFill>
                                <a:schemeClr val="dk1"/>
                              </a:solidFill>
                              <a:effectLst/>
                            </a:rPr>
                            <a:t>Brilliance</a:t>
                          </a:r>
                          <a:r>
                            <a:rPr lang="it-IT" sz="1600" kern="1200" dirty="0">
                              <a:solidFill>
                                <a:schemeClr val="dk1"/>
                              </a:solidFill>
                              <a:effectLst/>
                            </a:rPr>
                            <a:t> per </a:t>
                          </a:r>
                          <a:r>
                            <a:rPr lang="it-IT" sz="1600" kern="1200" dirty="0" err="1">
                              <a:solidFill>
                                <a:schemeClr val="dk1"/>
                              </a:solidFill>
                              <a:effectLst/>
                            </a:rPr>
                            <a:t>shot</a:t>
                          </a:r>
                          <a:endParaRPr lang="it-IT" sz="1600" kern="1200" dirty="0">
                            <a:solidFill>
                              <a:schemeClr val="dk1"/>
                            </a:solidFill>
                            <a:effectLst/>
                            <a:latin typeface="+mn-lt"/>
                            <a:ea typeface="+mn-ea"/>
                            <a:cs typeface="+mn-cs"/>
                          </a:endParaRPr>
                        </a:p>
                      </a:txBody>
                      <a:tcPr marL="62455" marR="62455" marT="34350" marB="34350"/>
                    </a:tc>
                    <a:tc>
                      <a:txBody>
                        <a:bodyPr/>
                        <a:lstStyle/>
                        <a:p>
                          <a:endParaRPr lang="en-US"/>
                        </a:p>
                      </a:txBody>
                      <a:tcPr marL="62455" marR="62455" marT="34350" marB="34350">
                        <a:blipFill>
                          <a:blip r:embed="rId3"/>
                          <a:stretch>
                            <a:fillRect l="-126522" t="-481560" r="-170870" b="-1418"/>
                          </a:stretch>
                        </a:blipFill>
                      </a:tcPr>
                    </a:tc>
                    <a:tc>
                      <a:txBody>
                        <a:bodyPr/>
                        <a:lstStyle/>
                        <a:p>
                          <a:endParaRPr lang="en-US"/>
                        </a:p>
                      </a:txBody>
                      <a:tcPr marL="62455" marR="62455" marT="34350" marB="34350">
                        <a:blipFill>
                          <a:blip r:embed="rId3"/>
                          <a:stretch>
                            <a:fillRect l="-267179" t="-481560" r="-101538" b="-1418"/>
                          </a:stretch>
                        </a:blipFill>
                      </a:tcPr>
                    </a:tc>
                    <a:tc>
                      <a:txBody>
                        <a:bodyPr/>
                        <a:lstStyle/>
                        <a:p>
                          <a:endParaRPr lang="en-US"/>
                        </a:p>
                      </a:txBody>
                      <a:tcPr marL="62455" marR="62455" marT="34350" marB="34350">
                        <a:blipFill>
                          <a:blip r:embed="rId3"/>
                          <a:stretch>
                            <a:fillRect l="-367179" t="-481560" r="-1538" b="-1418"/>
                          </a:stretch>
                        </a:blipFill>
                      </a:tcPr>
                    </a:tc>
                    <a:extLst>
                      <a:ext uri="{0D108BD9-81ED-4DB2-BD59-A6C34878D82A}">
                        <a16:rowId xmlns:a16="http://schemas.microsoft.com/office/drawing/2014/main" val="3757055511"/>
                      </a:ext>
                    </a:extLst>
                  </a:tr>
                </a:tbl>
              </a:graphicData>
            </a:graphic>
          </p:graphicFrame>
        </mc:Fallback>
      </mc:AlternateContent>
      <p:sp>
        <p:nvSpPr>
          <p:cNvPr id="3" name="Rettangolo con angoli arrotondati 2">
            <a:extLst>
              <a:ext uri="{FF2B5EF4-FFF2-40B4-BE49-F238E27FC236}">
                <a16:creationId xmlns:a16="http://schemas.microsoft.com/office/drawing/2014/main" id="{A9D220B4-FDE6-553E-AAF9-AC8C3D90EBDF}"/>
              </a:ext>
            </a:extLst>
          </p:cNvPr>
          <p:cNvSpPr/>
          <p:nvPr/>
        </p:nvSpPr>
        <p:spPr>
          <a:xfrm>
            <a:off x="3302142" y="968828"/>
            <a:ext cx="1139887" cy="4898572"/>
          </a:xfrm>
          <a:prstGeom prst="round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267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en-US" sz="3600" dirty="0">
                <a:latin typeface="+mn-lt"/>
              </a:rPr>
              <a:t>Radiation Generation: FEL</a:t>
            </a:r>
            <a:endParaRPr lang="en-US" sz="3600" b="0" i="1" dirty="0">
              <a:latin typeface="+mn-lt"/>
            </a:endParaRPr>
          </a:p>
        </p:txBody>
      </p:sp>
      <p:cxnSp>
        <p:nvCxnSpPr>
          <p:cNvPr id="38" name="Gerade Verbindung 37">
            <a:extLst>
              <a:ext uri="{FF2B5EF4-FFF2-40B4-BE49-F238E27FC236}">
                <a16:creationId xmlns:a16="http://schemas.microsoft.com/office/drawing/2014/main" id="{F68CE016-0DE9-7BF4-AD58-8FB6EBEC3F09}"/>
              </a:ext>
            </a:extLst>
          </p:cNvPr>
          <p:cNvCxnSpPr>
            <a:cxnSpLocks/>
          </p:cNvCxnSpPr>
          <p:nvPr/>
        </p:nvCxnSpPr>
        <p:spPr>
          <a:xfrm flipV="1">
            <a:off x="8349883" y="6091518"/>
            <a:ext cx="162105" cy="2326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3BCF3E0-01AC-6406-3628-C9DB7E3A9B29}"/>
              </a:ext>
            </a:extLst>
          </p:cNvPr>
          <p:cNvPicPr>
            <a:picLocks noChangeAspect="1"/>
          </p:cNvPicPr>
          <p:nvPr/>
        </p:nvPicPr>
        <p:blipFill>
          <a:blip r:embed="rId2"/>
          <a:stretch>
            <a:fillRect/>
          </a:stretch>
        </p:blipFill>
        <p:spPr>
          <a:xfrm>
            <a:off x="1380929" y="919802"/>
            <a:ext cx="9773231" cy="4746755"/>
          </a:xfrm>
          <a:prstGeom prst="rect">
            <a:avLst/>
          </a:prstGeom>
        </p:spPr>
      </p:pic>
      <p:sp>
        <p:nvSpPr>
          <p:cNvPr id="3" name="TextBox 2">
            <a:extLst>
              <a:ext uri="{FF2B5EF4-FFF2-40B4-BE49-F238E27FC236}">
                <a16:creationId xmlns:a16="http://schemas.microsoft.com/office/drawing/2014/main" id="{2D9FDDFB-39D5-311D-637A-41C595668729}"/>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L.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Giannessi</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1">
            <a:extLst>
              <a:ext uri="{FF2B5EF4-FFF2-40B4-BE49-F238E27FC236}">
                <a16:creationId xmlns:a16="http://schemas.microsoft.com/office/drawing/2014/main" id="{4B2E783A-CDF0-9FAA-A947-52403F483608}"/>
              </a:ext>
            </a:extLst>
          </p:cNvPr>
          <p:cNvGrpSpPr/>
          <p:nvPr/>
        </p:nvGrpSpPr>
        <p:grpSpPr>
          <a:xfrm>
            <a:off x="1753911" y="5712226"/>
            <a:ext cx="9027266" cy="758584"/>
            <a:chOff x="0" y="5555437"/>
            <a:chExt cx="9027266" cy="758584"/>
          </a:xfrm>
        </p:grpSpPr>
        <p:pic>
          <p:nvPicPr>
            <p:cNvPr id="5" name="Picture 5">
              <a:extLst>
                <a:ext uri="{FF2B5EF4-FFF2-40B4-BE49-F238E27FC236}">
                  <a16:creationId xmlns:a16="http://schemas.microsoft.com/office/drawing/2014/main" id="{AC3FBAE6-8C00-1BDC-11C5-7DE28ADC9B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84" b="36184"/>
            <a:stretch/>
          </p:blipFill>
          <p:spPr bwMode="auto">
            <a:xfrm>
              <a:off x="0" y="5555437"/>
              <a:ext cx="9027266" cy="68889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Oval 7">
              <a:extLst>
                <a:ext uri="{FF2B5EF4-FFF2-40B4-BE49-F238E27FC236}">
                  <a16:creationId xmlns:a16="http://schemas.microsoft.com/office/drawing/2014/main" id="{55B19D40-9521-9530-B610-D18C843C5F8F}"/>
                </a:ext>
              </a:extLst>
            </p:cNvPr>
            <p:cNvSpPr/>
            <p:nvPr/>
          </p:nvSpPr>
          <p:spPr>
            <a:xfrm>
              <a:off x="3914322" y="5591752"/>
              <a:ext cx="2023394" cy="3690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39" tIns="45571" rIns="91139" bIns="45571" rtlCol="0" anchor="ctr"/>
            <a:lstStyle/>
            <a:p>
              <a:pPr marL="0" marR="0" lvl="0" indent="0" algn="ctr" defTabSz="91364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merican Typewriter" charset="0"/>
              </a:endParaRPr>
            </a:p>
          </p:txBody>
        </p:sp>
        <p:cxnSp>
          <p:nvCxnSpPr>
            <p:cNvPr id="9" name="Straight Arrow Connector 8">
              <a:extLst>
                <a:ext uri="{FF2B5EF4-FFF2-40B4-BE49-F238E27FC236}">
                  <a16:creationId xmlns:a16="http://schemas.microsoft.com/office/drawing/2014/main" id="{AD17117F-B062-55EF-BBE3-11568A710D4C}"/>
                </a:ext>
              </a:extLst>
            </p:cNvPr>
            <p:cNvCxnSpPr>
              <a:cxnSpLocks/>
            </p:cNvCxnSpPr>
            <p:nvPr/>
          </p:nvCxnSpPr>
          <p:spPr>
            <a:xfrm>
              <a:off x="3914322" y="5643311"/>
              <a:ext cx="202339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EF1F92-4249-45BD-4800-277295947BDC}"/>
                </a:ext>
              </a:extLst>
            </p:cNvPr>
            <p:cNvSpPr txBox="1"/>
            <p:nvPr/>
          </p:nvSpPr>
          <p:spPr>
            <a:xfrm>
              <a:off x="4513633" y="5944990"/>
              <a:ext cx="655341" cy="369031"/>
            </a:xfrm>
            <a:prstGeom prst="rect">
              <a:avLst/>
            </a:prstGeom>
            <a:noFill/>
          </p:spPr>
          <p:txBody>
            <a:bodyPr wrap="none" lIns="91139" tIns="45571" rIns="91139" bIns="45571" rtlCol="0">
              <a:spAutoFit/>
            </a:bodyPr>
            <a:lstStyle/>
            <a:p>
              <a:pPr marL="0" marR="0" lvl="0" indent="0" algn="l" defTabSz="913649" rtl="0" eaLnBrk="1" fontAlgn="auto" latinLnBrk="0" hangingPunct="1">
                <a:lnSpc>
                  <a:spcPct val="100000"/>
                </a:lnSpc>
                <a:spcBef>
                  <a:spcPts val="0"/>
                </a:spcBef>
                <a:spcAft>
                  <a:spcPts val="0"/>
                </a:spcAft>
                <a:buClrTx/>
                <a:buSzTx/>
                <a:buFontTx/>
                <a:buNone/>
                <a:tabLst/>
                <a:defRPr/>
              </a:pPr>
              <a:r>
                <a:rPr kumimoji="0" lang="it-IT" sz="1900" b="0" i="0" u="none" strike="noStrike" kern="1200" cap="none" spc="0" normalizeH="0" baseline="0" noProof="0" dirty="0">
                  <a:ln>
                    <a:noFill/>
                  </a:ln>
                  <a:solidFill>
                    <a:prstClr val="black"/>
                  </a:solidFill>
                  <a:effectLst/>
                  <a:uLnTx/>
                  <a:uFillTx/>
                  <a:latin typeface="Calibri"/>
                  <a:ea typeface="ヒラギノ明朝 Pro W3" charset="0"/>
                  <a:cs typeface="ヒラギノ明朝 Pro W3" charset="0"/>
                  <a:sym typeface="American Typewriter" charset="0"/>
                </a:rPr>
                <a:t>40</a:t>
              </a:r>
              <a:r>
                <a:rPr kumimoji="0" lang="it-IT" sz="1800" b="0" i="0" u="none" strike="noStrike" kern="1200" cap="none" spc="0" normalizeH="0" baseline="0" noProof="0" dirty="0">
                  <a:ln>
                    <a:noFill/>
                  </a:ln>
                  <a:solidFill>
                    <a:prstClr val="black"/>
                  </a:solidFill>
                  <a:effectLst/>
                  <a:uLnTx/>
                  <a:uFillTx/>
                  <a:latin typeface="Calibri"/>
                  <a:ea typeface="ヒラギノ明朝 Pro W3" charset="0"/>
                  <a:cs typeface="ヒラギノ明朝 Pro W3" charset="0"/>
                  <a:sym typeface="American Typewriter" charset="0"/>
                </a:rPr>
                <a:t> m</a:t>
              </a:r>
            </a:p>
          </p:txBody>
        </p:sp>
      </p:grpSp>
      <p:sp>
        <p:nvSpPr>
          <p:cNvPr id="2" name="TextBox 1">
            <a:extLst>
              <a:ext uri="{FF2B5EF4-FFF2-40B4-BE49-F238E27FC236}">
                <a16:creationId xmlns:a16="http://schemas.microsoft.com/office/drawing/2014/main" id="{C842021B-5D44-F4F5-D46A-F04C6B89CA83}"/>
              </a:ext>
            </a:extLst>
          </p:cNvPr>
          <p:cNvSpPr txBox="1"/>
          <p:nvPr/>
        </p:nvSpPr>
        <p:spPr>
          <a:xfrm>
            <a:off x="2016802" y="5064075"/>
            <a:ext cx="805070" cy="307777"/>
          </a:xfrm>
          <a:prstGeom prst="rect">
            <a:avLst/>
          </a:prstGeom>
          <a:solidFill>
            <a:schemeClr val="bg1"/>
          </a:solid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50-100</a:t>
            </a:r>
          </a:p>
        </p:txBody>
      </p:sp>
    </p:spTree>
    <p:extLst>
      <p:ext uri="{BB962C8B-B14F-4D97-AF65-F5344CB8AC3E}">
        <p14:creationId xmlns:p14="http://schemas.microsoft.com/office/powerpoint/2010/main" val="660643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8A3BA8-703F-7800-22B8-C1291BDF15AC}"/>
              </a:ext>
            </a:extLst>
          </p:cNvPr>
          <p:cNvSpPr>
            <a:spLocks noGrp="1"/>
          </p:cNvSpPr>
          <p:nvPr>
            <p:ph type="title"/>
          </p:nvPr>
        </p:nvSpPr>
        <p:spPr/>
        <p:txBody>
          <a:bodyPr>
            <a:normAutofit/>
          </a:bodyPr>
          <a:lstStyle/>
          <a:p>
            <a:r>
              <a:rPr lang="en-US" sz="3600" dirty="0">
                <a:latin typeface="+mn-lt"/>
              </a:rPr>
              <a:t>Undulators</a:t>
            </a:r>
          </a:p>
        </p:txBody>
      </p:sp>
      <p:graphicFrame>
        <p:nvGraphicFramePr>
          <p:cNvPr id="7" name="Table 70">
            <a:extLst>
              <a:ext uri="{FF2B5EF4-FFF2-40B4-BE49-F238E27FC236}">
                <a16:creationId xmlns:a16="http://schemas.microsoft.com/office/drawing/2014/main" id="{559C137B-ED53-E50A-640D-D144FD92BA81}"/>
              </a:ext>
            </a:extLst>
          </p:cNvPr>
          <p:cNvGraphicFramePr>
            <a:graphicFrameLocks noGrp="1"/>
          </p:cNvGraphicFramePr>
          <p:nvPr/>
        </p:nvGraphicFramePr>
        <p:xfrm>
          <a:off x="6438840" y="837992"/>
          <a:ext cx="4406773" cy="2682240"/>
        </p:xfrm>
        <a:graphic>
          <a:graphicData uri="http://schemas.openxmlformats.org/drawingml/2006/table">
            <a:tbl>
              <a:tblPr firstRow="1" bandRow="1">
                <a:gradFill rotWithShape="1">
                  <a:gsLst>
                    <a:gs pos="0">
                      <a:srgbClr val="BBE0E3">
                        <a:tint val="50000"/>
                        <a:satMod val="300000"/>
                      </a:srgbClr>
                    </a:gs>
                    <a:gs pos="35000">
                      <a:srgbClr val="BBE0E3">
                        <a:tint val="37000"/>
                        <a:satMod val="300000"/>
                      </a:srgbClr>
                    </a:gs>
                    <a:gs pos="100000">
                      <a:srgbClr val="BBE0E3">
                        <a:tint val="15000"/>
                        <a:satMod val="350000"/>
                      </a:srgbClr>
                    </a:gs>
                  </a:gsLst>
                  <a:lin ang="16200000" scaled="1"/>
                </a:gradFill>
                <a:effectLst>
                  <a:outerShdw blurRad="40000" dist="20000" dir="5400000" rotWithShape="0">
                    <a:srgbClr val="000000">
                      <a:alpha val="38000"/>
                    </a:srgbClr>
                  </a:outerShdw>
                </a:effectLst>
              </a:tblPr>
              <a:tblGrid>
                <a:gridCol w="2393125">
                  <a:extLst>
                    <a:ext uri="{9D8B030D-6E8A-4147-A177-3AD203B41FA5}">
                      <a16:colId xmlns:a16="http://schemas.microsoft.com/office/drawing/2014/main" val="4162048754"/>
                    </a:ext>
                  </a:extLst>
                </a:gridCol>
                <a:gridCol w="1115367">
                  <a:extLst>
                    <a:ext uri="{9D8B030D-6E8A-4147-A177-3AD203B41FA5}">
                      <a16:colId xmlns:a16="http://schemas.microsoft.com/office/drawing/2014/main" val="1290518798"/>
                    </a:ext>
                  </a:extLst>
                </a:gridCol>
                <a:gridCol w="898281">
                  <a:extLst>
                    <a:ext uri="{9D8B030D-6E8A-4147-A177-3AD203B41FA5}">
                      <a16:colId xmlns:a16="http://schemas.microsoft.com/office/drawing/2014/main" val="2121883667"/>
                    </a:ext>
                  </a:extLst>
                </a:gridCol>
              </a:tblGrid>
              <a:tr h="178312">
                <a:tc>
                  <a:txBody>
                    <a:bodyPr/>
                    <a:lstStyle>
                      <a:lvl1pPr marL="0" algn="l" defTabSz="2987985" rtl="0" eaLnBrk="1" latinLnBrk="0" hangingPunct="1">
                        <a:defRPr sz="5882" b="1" kern="1200">
                          <a:solidFill>
                            <a:schemeClr val="lt1"/>
                          </a:solidFill>
                          <a:latin typeface="Arial"/>
                        </a:defRPr>
                      </a:lvl1pPr>
                      <a:lvl2pPr marL="1493992" algn="l" defTabSz="2987985" rtl="0" eaLnBrk="1" latinLnBrk="0" hangingPunct="1">
                        <a:defRPr sz="5882" b="1" kern="1200">
                          <a:solidFill>
                            <a:schemeClr val="lt1"/>
                          </a:solidFill>
                          <a:latin typeface="Arial"/>
                        </a:defRPr>
                      </a:lvl2pPr>
                      <a:lvl3pPr marL="2987985" algn="l" defTabSz="2987985" rtl="0" eaLnBrk="1" latinLnBrk="0" hangingPunct="1">
                        <a:defRPr sz="5882" b="1" kern="1200">
                          <a:solidFill>
                            <a:schemeClr val="lt1"/>
                          </a:solidFill>
                          <a:latin typeface="Arial"/>
                        </a:defRPr>
                      </a:lvl3pPr>
                      <a:lvl4pPr marL="4481977" algn="l" defTabSz="2987985" rtl="0" eaLnBrk="1" latinLnBrk="0" hangingPunct="1">
                        <a:defRPr sz="5882" b="1" kern="1200">
                          <a:solidFill>
                            <a:schemeClr val="lt1"/>
                          </a:solidFill>
                          <a:latin typeface="Arial"/>
                        </a:defRPr>
                      </a:lvl4pPr>
                      <a:lvl5pPr marL="5975970" algn="l" defTabSz="2987985" rtl="0" eaLnBrk="1" latinLnBrk="0" hangingPunct="1">
                        <a:defRPr sz="5882" b="1" kern="1200">
                          <a:solidFill>
                            <a:schemeClr val="lt1"/>
                          </a:solidFill>
                          <a:latin typeface="Arial"/>
                        </a:defRPr>
                      </a:lvl5pPr>
                      <a:lvl6pPr marL="7469962" algn="l" defTabSz="2987985" rtl="0" eaLnBrk="1" latinLnBrk="0" hangingPunct="1">
                        <a:defRPr sz="5882" b="1" kern="1200">
                          <a:solidFill>
                            <a:schemeClr val="lt1"/>
                          </a:solidFill>
                          <a:latin typeface="Arial"/>
                        </a:defRPr>
                      </a:lvl6pPr>
                      <a:lvl7pPr marL="8963955" algn="l" defTabSz="2987985" rtl="0" eaLnBrk="1" latinLnBrk="0" hangingPunct="1">
                        <a:defRPr sz="5882" b="1" kern="1200">
                          <a:solidFill>
                            <a:schemeClr val="lt1"/>
                          </a:solidFill>
                          <a:latin typeface="Arial"/>
                        </a:defRPr>
                      </a:lvl7pPr>
                      <a:lvl8pPr marL="10457947" algn="l" defTabSz="2987985" rtl="0" eaLnBrk="1" latinLnBrk="0" hangingPunct="1">
                        <a:defRPr sz="5882" b="1" kern="1200">
                          <a:solidFill>
                            <a:schemeClr val="lt1"/>
                          </a:solidFill>
                          <a:latin typeface="Arial"/>
                        </a:defRPr>
                      </a:lvl8pPr>
                      <a:lvl9pPr marL="11951940" algn="l" defTabSz="2987985" rtl="0" eaLnBrk="1" latinLnBrk="0" hangingPunct="1">
                        <a:defRPr sz="5882" b="1" kern="1200">
                          <a:solidFill>
                            <a:schemeClr val="lt1"/>
                          </a:solidFill>
                          <a:latin typeface="Arial"/>
                        </a:defRPr>
                      </a:lvl9pPr>
                    </a:lstStyle>
                    <a:p>
                      <a:pPr algn="ctr"/>
                      <a:r>
                        <a:rPr lang="en-US" sz="1600" dirty="0">
                          <a:solidFill>
                            <a:schemeClr val="tx1"/>
                          </a:solidFill>
                          <a:latin typeface="+mn-lt"/>
                        </a:rPr>
                        <a:t>Undulator parameters</a:t>
                      </a:r>
                    </a:p>
                  </a:txBody>
                  <a:tcPr>
                    <a:lnL w="9525" cap="flat" cmpd="sng" algn="ctr">
                      <a:solidFill>
                        <a:srgbClr val="BBE0E3">
                          <a:shade val="95000"/>
                          <a:satMod val="105000"/>
                        </a:srgbClr>
                      </a:solidFill>
                      <a:prstDash val="solid"/>
                    </a:lnL>
                    <a:lnR>
                      <a:noFill/>
                    </a:lnR>
                    <a:lnT w="9525" cap="flat" cmpd="sng" algn="ctr">
                      <a:solidFill>
                        <a:srgbClr val="BBE0E3">
                          <a:shade val="95000"/>
                          <a:satMod val="105000"/>
                        </a:srgbClr>
                      </a:solidFill>
                      <a:prstDash val="solid"/>
                    </a:lnT>
                    <a:lnB w="25400" cap="flat" cmpd="sng" algn="ctr">
                      <a:solidFill>
                        <a:srgbClr val="FFFFFF"/>
                      </a:solidFill>
                      <a:prstDash val="solid"/>
                    </a:lnB>
                    <a:lnTlToBr w="12700" cmpd="sng">
                      <a:noFill/>
                      <a:prstDash val="solid"/>
                    </a:lnTlToBr>
                    <a:lnBlToTr w="12700" cmpd="sng">
                      <a:noFill/>
                      <a:prstDash val="solid"/>
                    </a:lnBlToTr>
                    <a:solidFill>
                      <a:srgbClr val="BBE0E3"/>
                    </a:solidFill>
                  </a:tcPr>
                </a:tc>
                <a:tc gridSpan="2">
                  <a:txBody>
                    <a:bodyPr/>
                    <a:lstStyle>
                      <a:lvl1pPr marL="0" algn="l" defTabSz="2987985" rtl="0" eaLnBrk="1" latinLnBrk="0" hangingPunct="1">
                        <a:defRPr sz="5882" b="1" kern="1200">
                          <a:solidFill>
                            <a:schemeClr val="lt1"/>
                          </a:solidFill>
                          <a:latin typeface="Arial"/>
                        </a:defRPr>
                      </a:lvl1pPr>
                      <a:lvl2pPr marL="1493992" algn="l" defTabSz="2987985" rtl="0" eaLnBrk="1" latinLnBrk="0" hangingPunct="1">
                        <a:defRPr sz="5882" b="1" kern="1200">
                          <a:solidFill>
                            <a:schemeClr val="lt1"/>
                          </a:solidFill>
                          <a:latin typeface="Arial"/>
                        </a:defRPr>
                      </a:lvl2pPr>
                      <a:lvl3pPr marL="2987985" algn="l" defTabSz="2987985" rtl="0" eaLnBrk="1" latinLnBrk="0" hangingPunct="1">
                        <a:defRPr sz="5882" b="1" kern="1200">
                          <a:solidFill>
                            <a:schemeClr val="lt1"/>
                          </a:solidFill>
                          <a:latin typeface="Arial"/>
                        </a:defRPr>
                      </a:lvl3pPr>
                      <a:lvl4pPr marL="4481977" algn="l" defTabSz="2987985" rtl="0" eaLnBrk="1" latinLnBrk="0" hangingPunct="1">
                        <a:defRPr sz="5882" b="1" kern="1200">
                          <a:solidFill>
                            <a:schemeClr val="lt1"/>
                          </a:solidFill>
                          <a:latin typeface="Arial"/>
                        </a:defRPr>
                      </a:lvl4pPr>
                      <a:lvl5pPr marL="5975970" algn="l" defTabSz="2987985" rtl="0" eaLnBrk="1" latinLnBrk="0" hangingPunct="1">
                        <a:defRPr sz="5882" b="1" kern="1200">
                          <a:solidFill>
                            <a:schemeClr val="lt1"/>
                          </a:solidFill>
                          <a:latin typeface="Arial"/>
                        </a:defRPr>
                      </a:lvl5pPr>
                      <a:lvl6pPr marL="7469962" algn="l" defTabSz="2987985" rtl="0" eaLnBrk="1" latinLnBrk="0" hangingPunct="1">
                        <a:defRPr sz="5882" b="1" kern="1200">
                          <a:solidFill>
                            <a:schemeClr val="lt1"/>
                          </a:solidFill>
                          <a:latin typeface="Arial"/>
                        </a:defRPr>
                      </a:lvl6pPr>
                      <a:lvl7pPr marL="8963955" algn="l" defTabSz="2987985" rtl="0" eaLnBrk="1" latinLnBrk="0" hangingPunct="1">
                        <a:defRPr sz="5882" b="1" kern="1200">
                          <a:solidFill>
                            <a:schemeClr val="lt1"/>
                          </a:solidFill>
                          <a:latin typeface="Arial"/>
                        </a:defRPr>
                      </a:lvl7pPr>
                      <a:lvl8pPr marL="10457947" algn="l" defTabSz="2987985" rtl="0" eaLnBrk="1" latinLnBrk="0" hangingPunct="1">
                        <a:defRPr sz="5882" b="1" kern="1200">
                          <a:solidFill>
                            <a:schemeClr val="lt1"/>
                          </a:solidFill>
                          <a:latin typeface="Arial"/>
                        </a:defRPr>
                      </a:lvl8pPr>
                      <a:lvl9pPr marL="11951940" algn="l" defTabSz="2987985" rtl="0" eaLnBrk="1" latinLnBrk="0" hangingPunct="1">
                        <a:defRPr sz="5882" b="1" kern="1200">
                          <a:solidFill>
                            <a:schemeClr val="lt1"/>
                          </a:solidFill>
                          <a:latin typeface="Arial"/>
                        </a:defRPr>
                      </a:lvl9pPr>
                    </a:lstStyle>
                    <a:p>
                      <a:pPr algn="ctr"/>
                      <a:r>
                        <a:rPr lang="en-US" sz="1600" dirty="0">
                          <a:solidFill>
                            <a:schemeClr val="tx1"/>
                          </a:solidFill>
                          <a:latin typeface="+mn-lt"/>
                        </a:rPr>
                        <a:t>ARIA</a:t>
                      </a:r>
                    </a:p>
                  </a:txBody>
                  <a:tcPr>
                    <a:lnL>
                      <a:noFill/>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25400" cap="flat" cmpd="sng" algn="ctr">
                      <a:solidFill>
                        <a:srgbClr val="FFFFFF"/>
                      </a:solidFill>
                      <a:prstDash val="solid"/>
                    </a:lnB>
                    <a:lnTlToBr w="12700" cmpd="sng">
                      <a:noFill/>
                      <a:prstDash val="solid"/>
                    </a:lnTlToBr>
                    <a:lnBlToTr w="12700" cmpd="sng">
                      <a:noFill/>
                      <a:prstDash val="solid"/>
                    </a:lnBlToTr>
                    <a:solidFill>
                      <a:srgbClr val="BBE0E3"/>
                    </a:solidFill>
                  </a:tcPr>
                </a:tc>
                <a:tc hMerge="1">
                  <a:txBody>
                    <a:bodyPr/>
                    <a:lstStyle/>
                    <a:p>
                      <a:endParaRPr lang="en-US"/>
                    </a:p>
                  </a:txBody>
                  <a:tcPr/>
                </a:tc>
                <a:extLst>
                  <a:ext uri="{0D108BD9-81ED-4DB2-BD59-A6C34878D82A}">
                    <a16:rowId xmlns:a16="http://schemas.microsoft.com/office/drawing/2014/main" val="3865853877"/>
                  </a:ext>
                </a:extLst>
              </a:tr>
              <a:tr h="178312">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l"/>
                      <a:endParaRPr lang="en-US" sz="1600" dirty="0">
                        <a:solidFill>
                          <a:schemeClr val="tx1"/>
                        </a:solidFill>
                        <a:latin typeface="+mn-lt"/>
                      </a:endParaRP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25400" cap="flat" cmpd="sng" algn="ctr">
                      <a:solidFill>
                        <a:srgbClr val="FFFFFF"/>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solidFill>
                            <a:schemeClr val="tx1"/>
                          </a:solidFill>
                          <a:latin typeface="+mn-lt"/>
                        </a:rPr>
                        <a:t>Modulator</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25400" cap="flat" cmpd="sng" algn="ctr">
                      <a:solidFill>
                        <a:srgbClr val="FFFFFF"/>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solidFill>
                            <a:schemeClr val="tx1"/>
                          </a:solidFill>
                          <a:latin typeface="+mn-lt"/>
                        </a:rPr>
                        <a:t>Radiator</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25400" cap="flat" cmpd="sng" algn="ctr">
                      <a:solidFill>
                        <a:srgbClr val="FFFFFF"/>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extLst>
                  <a:ext uri="{0D108BD9-81ED-4DB2-BD59-A6C34878D82A}">
                    <a16:rowId xmlns:a16="http://schemas.microsoft.com/office/drawing/2014/main" val="772705937"/>
                  </a:ext>
                </a:extLst>
              </a:tr>
              <a:tr h="0">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l"/>
                      <a:r>
                        <a:rPr lang="en-US" sz="1600" dirty="0">
                          <a:latin typeface="+mn-lt"/>
                        </a:rPr>
                        <a:t>Period (mm)</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100</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55</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7527604"/>
                  </a:ext>
                </a:extLst>
              </a:tr>
              <a:tr h="178312">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l"/>
                      <a:r>
                        <a:rPr lang="en-US" sz="1600" dirty="0">
                          <a:latin typeface="+mn-lt"/>
                        </a:rPr>
                        <a:t>Active length (m)</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3.0</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8.4</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extLst>
                  <a:ext uri="{0D108BD9-81ED-4DB2-BD59-A6C34878D82A}">
                    <a16:rowId xmlns:a16="http://schemas.microsoft.com/office/drawing/2014/main" val="2487331457"/>
                  </a:ext>
                </a:extLst>
              </a:tr>
              <a:tr h="178312">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l"/>
                      <a:r>
                        <a:rPr lang="en-US" sz="1600" dirty="0">
                          <a:latin typeface="+mn-lt"/>
                        </a:rPr>
                        <a:t>Seeding laser</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noFill/>
                  </a:tcPr>
                </a:tc>
                <a:tc gridSpan="2">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OPA configuration</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noFill/>
                  </a:tcPr>
                </a:tc>
                <a:tc hMerge="1">
                  <a:txBody>
                    <a:bodyPr/>
                    <a:lstStyle/>
                    <a:p>
                      <a:pPr algn="ctr"/>
                      <a:endParaRPr lang="en-US" sz="3200" dirty="0"/>
                    </a:p>
                  </a:txBody>
                  <a:tcPr/>
                </a:tc>
                <a:extLst>
                  <a:ext uri="{0D108BD9-81ED-4DB2-BD59-A6C34878D82A}">
                    <a16:rowId xmlns:a16="http://schemas.microsoft.com/office/drawing/2014/main" val="1967528177"/>
                  </a:ext>
                </a:extLst>
              </a:tr>
              <a:tr h="253391">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l"/>
                      <a:r>
                        <a:rPr lang="en-US" sz="1600" dirty="0">
                          <a:latin typeface="+mn-lt"/>
                        </a:rPr>
                        <a:t>Seeding wavelengths (nm)</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tc gridSpan="2">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320-400 + 600-800</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tc hMerge="1">
                  <a:txBody>
                    <a:bodyPr/>
                    <a:lstStyle/>
                    <a:p>
                      <a:endParaRPr lang="en-US"/>
                    </a:p>
                  </a:txBody>
                  <a:tcPr/>
                </a:tc>
                <a:extLst>
                  <a:ext uri="{0D108BD9-81ED-4DB2-BD59-A6C34878D82A}">
                    <a16:rowId xmlns:a16="http://schemas.microsoft.com/office/drawing/2014/main" val="2760380501"/>
                  </a:ext>
                </a:extLst>
              </a:tr>
              <a:tr h="178312">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l"/>
                      <a:r>
                        <a:rPr lang="en-US" sz="1600" dirty="0">
                          <a:latin typeface="+mn-lt"/>
                        </a:rPr>
                        <a:t>Seeding energy</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noFill/>
                  </a:tcPr>
                </a:tc>
                <a:tc gridSpan="2">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&gt;20 µJ</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1052544"/>
                  </a:ext>
                </a:extLst>
              </a:tr>
              <a:tr h="178312">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l"/>
                      <a:r>
                        <a:rPr lang="en-US" sz="1600" dirty="0">
                          <a:latin typeface="+mn-lt"/>
                        </a:rPr>
                        <a:t>Seeding duration</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tc gridSpan="2">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200 fs</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tc hMerge="1">
                  <a:txBody>
                    <a:bodyPr/>
                    <a:lstStyle/>
                    <a:p>
                      <a:endParaRPr lang="en-US"/>
                    </a:p>
                  </a:txBody>
                  <a:tcPr/>
                </a:tc>
                <a:extLst>
                  <a:ext uri="{0D108BD9-81ED-4DB2-BD59-A6C34878D82A}">
                    <a16:rowId xmlns:a16="http://schemas.microsoft.com/office/drawing/2014/main" val="2134443871"/>
                  </a:ext>
                </a:extLst>
              </a:tr>
            </a:tbl>
          </a:graphicData>
        </a:graphic>
      </p:graphicFrame>
      <p:graphicFrame>
        <p:nvGraphicFramePr>
          <p:cNvPr id="9" name="Table 68">
            <a:extLst>
              <a:ext uri="{FF2B5EF4-FFF2-40B4-BE49-F238E27FC236}">
                <a16:creationId xmlns:a16="http://schemas.microsoft.com/office/drawing/2014/main" id="{E869C112-B48B-8705-F962-61F8BD94779E}"/>
              </a:ext>
            </a:extLst>
          </p:cNvPr>
          <p:cNvGraphicFramePr>
            <a:graphicFrameLocks noGrp="1"/>
          </p:cNvGraphicFramePr>
          <p:nvPr/>
        </p:nvGraphicFramePr>
        <p:xfrm>
          <a:off x="532406" y="891870"/>
          <a:ext cx="3580975" cy="1676400"/>
        </p:xfrm>
        <a:graphic>
          <a:graphicData uri="http://schemas.openxmlformats.org/drawingml/2006/table">
            <a:tbl>
              <a:tblPr firstRow="1" bandRow="1">
                <a:gradFill rotWithShape="1">
                  <a:gsLst>
                    <a:gs pos="0">
                      <a:srgbClr val="BBE0E3">
                        <a:tint val="50000"/>
                        <a:satMod val="300000"/>
                      </a:srgbClr>
                    </a:gs>
                    <a:gs pos="35000">
                      <a:srgbClr val="BBE0E3">
                        <a:tint val="37000"/>
                        <a:satMod val="300000"/>
                      </a:srgbClr>
                    </a:gs>
                    <a:gs pos="100000">
                      <a:srgbClr val="BBE0E3">
                        <a:tint val="15000"/>
                        <a:satMod val="350000"/>
                      </a:srgbClr>
                    </a:gs>
                  </a:gsLst>
                  <a:lin ang="16200000" scaled="1"/>
                </a:gradFill>
                <a:effectLst>
                  <a:outerShdw blurRad="40000" dist="20000" dir="5400000" rotWithShape="0">
                    <a:srgbClr val="000000">
                      <a:alpha val="38000"/>
                    </a:srgbClr>
                  </a:outerShdw>
                </a:effectLst>
              </a:tblPr>
              <a:tblGrid>
                <a:gridCol w="2237175">
                  <a:extLst>
                    <a:ext uri="{9D8B030D-6E8A-4147-A177-3AD203B41FA5}">
                      <a16:colId xmlns:a16="http://schemas.microsoft.com/office/drawing/2014/main" val="4162048754"/>
                    </a:ext>
                  </a:extLst>
                </a:gridCol>
                <a:gridCol w="1343800">
                  <a:extLst>
                    <a:ext uri="{9D8B030D-6E8A-4147-A177-3AD203B41FA5}">
                      <a16:colId xmlns:a16="http://schemas.microsoft.com/office/drawing/2014/main" val="1872520675"/>
                    </a:ext>
                  </a:extLst>
                </a:gridCol>
              </a:tblGrid>
              <a:tr h="190448">
                <a:tc>
                  <a:txBody>
                    <a:bodyPr/>
                    <a:lstStyle>
                      <a:lvl1pPr marL="0" algn="l" defTabSz="2987985" rtl="0" eaLnBrk="1" latinLnBrk="0" hangingPunct="1">
                        <a:defRPr sz="5882" b="1" kern="1200">
                          <a:solidFill>
                            <a:schemeClr val="lt1"/>
                          </a:solidFill>
                          <a:latin typeface="Arial"/>
                        </a:defRPr>
                      </a:lvl1pPr>
                      <a:lvl2pPr marL="1493992" algn="l" defTabSz="2987985" rtl="0" eaLnBrk="1" latinLnBrk="0" hangingPunct="1">
                        <a:defRPr sz="5882" b="1" kern="1200">
                          <a:solidFill>
                            <a:schemeClr val="lt1"/>
                          </a:solidFill>
                          <a:latin typeface="Arial"/>
                        </a:defRPr>
                      </a:lvl2pPr>
                      <a:lvl3pPr marL="2987985" algn="l" defTabSz="2987985" rtl="0" eaLnBrk="1" latinLnBrk="0" hangingPunct="1">
                        <a:defRPr sz="5882" b="1" kern="1200">
                          <a:solidFill>
                            <a:schemeClr val="lt1"/>
                          </a:solidFill>
                          <a:latin typeface="Arial"/>
                        </a:defRPr>
                      </a:lvl3pPr>
                      <a:lvl4pPr marL="4481977" algn="l" defTabSz="2987985" rtl="0" eaLnBrk="1" latinLnBrk="0" hangingPunct="1">
                        <a:defRPr sz="5882" b="1" kern="1200">
                          <a:solidFill>
                            <a:schemeClr val="lt1"/>
                          </a:solidFill>
                          <a:latin typeface="Arial"/>
                        </a:defRPr>
                      </a:lvl4pPr>
                      <a:lvl5pPr marL="5975970" algn="l" defTabSz="2987985" rtl="0" eaLnBrk="1" latinLnBrk="0" hangingPunct="1">
                        <a:defRPr sz="5882" b="1" kern="1200">
                          <a:solidFill>
                            <a:schemeClr val="lt1"/>
                          </a:solidFill>
                          <a:latin typeface="Arial"/>
                        </a:defRPr>
                      </a:lvl5pPr>
                      <a:lvl6pPr marL="7469962" algn="l" defTabSz="2987985" rtl="0" eaLnBrk="1" latinLnBrk="0" hangingPunct="1">
                        <a:defRPr sz="5882" b="1" kern="1200">
                          <a:solidFill>
                            <a:schemeClr val="lt1"/>
                          </a:solidFill>
                          <a:latin typeface="Arial"/>
                        </a:defRPr>
                      </a:lvl6pPr>
                      <a:lvl7pPr marL="8963955" algn="l" defTabSz="2987985" rtl="0" eaLnBrk="1" latinLnBrk="0" hangingPunct="1">
                        <a:defRPr sz="5882" b="1" kern="1200">
                          <a:solidFill>
                            <a:schemeClr val="lt1"/>
                          </a:solidFill>
                          <a:latin typeface="Arial"/>
                        </a:defRPr>
                      </a:lvl7pPr>
                      <a:lvl8pPr marL="10457947" algn="l" defTabSz="2987985" rtl="0" eaLnBrk="1" latinLnBrk="0" hangingPunct="1">
                        <a:defRPr sz="5882" b="1" kern="1200">
                          <a:solidFill>
                            <a:schemeClr val="lt1"/>
                          </a:solidFill>
                          <a:latin typeface="Arial"/>
                        </a:defRPr>
                      </a:lvl8pPr>
                      <a:lvl9pPr marL="11951940" algn="l" defTabSz="2987985" rtl="0" eaLnBrk="1" latinLnBrk="0" hangingPunct="1">
                        <a:defRPr sz="5882" b="1" kern="1200">
                          <a:solidFill>
                            <a:schemeClr val="lt1"/>
                          </a:solidFill>
                          <a:latin typeface="Arial"/>
                        </a:defRPr>
                      </a:lvl9pPr>
                    </a:lstStyle>
                    <a:p>
                      <a:pPr algn="ctr"/>
                      <a:r>
                        <a:rPr lang="en-US" sz="1600" dirty="0">
                          <a:solidFill>
                            <a:schemeClr val="tx1"/>
                          </a:solidFill>
                          <a:latin typeface="+mn-lt"/>
                        </a:rPr>
                        <a:t>Undulator parameters</a:t>
                      </a:r>
                    </a:p>
                  </a:txBody>
                  <a:tcPr>
                    <a:lnL w="9525" cap="flat" cmpd="sng" algn="ctr">
                      <a:solidFill>
                        <a:srgbClr val="BBE0E3">
                          <a:shade val="95000"/>
                          <a:satMod val="105000"/>
                        </a:srgbClr>
                      </a:solidFill>
                      <a:prstDash val="solid"/>
                    </a:lnL>
                    <a:lnR>
                      <a:noFill/>
                    </a:lnR>
                    <a:lnT w="9525" cap="flat" cmpd="sng" algn="ctr">
                      <a:solidFill>
                        <a:srgbClr val="BBE0E3">
                          <a:shade val="95000"/>
                          <a:satMod val="105000"/>
                        </a:srgbClr>
                      </a:solidFill>
                      <a:prstDash val="solid"/>
                    </a:lnT>
                    <a:lnB w="25400" cap="flat" cmpd="sng" algn="ctr">
                      <a:solidFill>
                        <a:srgbClr val="FFFFFF"/>
                      </a:solidFill>
                      <a:prstDash val="solid"/>
                    </a:lnB>
                    <a:lnTlToBr w="12700" cmpd="sng">
                      <a:noFill/>
                      <a:prstDash val="solid"/>
                    </a:lnTlToBr>
                    <a:lnBlToTr w="12700" cmpd="sng">
                      <a:noFill/>
                      <a:prstDash val="solid"/>
                    </a:lnBlToTr>
                    <a:solidFill>
                      <a:srgbClr val="BBE0E3"/>
                    </a:solidFill>
                  </a:tcPr>
                </a:tc>
                <a:tc>
                  <a:txBody>
                    <a:bodyPr/>
                    <a:lstStyle>
                      <a:lvl1pPr marL="0" algn="l" defTabSz="2987985" rtl="0" eaLnBrk="1" latinLnBrk="0" hangingPunct="1">
                        <a:defRPr sz="5882" b="1" kern="1200">
                          <a:solidFill>
                            <a:schemeClr val="lt1"/>
                          </a:solidFill>
                          <a:latin typeface="Arial"/>
                        </a:defRPr>
                      </a:lvl1pPr>
                      <a:lvl2pPr marL="1493992" algn="l" defTabSz="2987985" rtl="0" eaLnBrk="1" latinLnBrk="0" hangingPunct="1">
                        <a:defRPr sz="5882" b="1" kern="1200">
                          <a:solidFill>
                            <a:schemeClr val="lt1"/>
                          </a:solidFill>
                          <a:latin typeface="Arial"/>
                        </a:defRPr>
                      </a:lvl2pPr>
                      <a:lvl3pPr marL="2987985" algn="l" defTabSz="2987985" rtl="0" eaLnBrk="1" latinLnBrk="0" hangingPunct="1">
                        <a:defRPr sz="5882" b="1" kern="1200">
                          <a:solidFill>
                            <a:schemeClr val="lt1"/>
                          </a:solidFill>
                          <a:latin typeface="Arial"/>
                        </a:defRPr>
                      </a:lvl3pPr>
                      <a:lvl4pPr marL="4481977" algn="l" defTabSz="2987985" rtl="0" eaLnBrk="1" latinLnBrk="0" hangingPunct="1">
                        <a:defRPr sz="5882" b="1" kern="1200">
                          <a:solidFill>
                            <a:schemeClr val="lt1"/>
                          </a:solidFill>
                          <a:latin typeface="Arial"/>
                        </a:defRPr>
                      </a:lvl4pPr>
                      <a:lvl5pPr marL="5975970" algn="l" defTabSz="2987985" rtl="0" eaLnBrk="1" latinLnBrk="0" hangingPunct="1">
                        <a:defRPr sz="5882" b="1" kern="1200">
                          <a:solidFill>
                            <a:schemeClr val="lt1"/>
                          </a:solidFill>
                          <a:latin typeface="Arial"/>
                        </a:defRPr>
                      </a:lvl5pPr>
                      <a:lvl6pPr marL="7469962" algn="l" defTabSz="2987985" rtl="0" eaLnBrk="1" latinLnBrk="0" hangingPunct="1">
                        <a:defRPr sz="5882" b="1" kern="1200">
                          <a:solidFill>
                            <a:schemeClr val="lt1"/>
                          </a:solidFill>
                          <a:latin typeface="Arial"/>
                        </a:defRPr>
                      </a:lvl6pPr>
                      <a:lvl7pPr marL="8963955" algn="l" defTabSz="2987985" rtl="0" eaLnBrk="1" latinLnBrk="0" hangingPunct="1">
                        <a:defRPr sz="5882" b="1" kern="1200">
                          <a:solidFill>
                            <a:schemeClr val="lt1"/>
                          </a:solidFill>
                          <a:latin typeface="Arial"/>
                        </a:defRPr>
                      </a:lvl7pPr>
                      <a:lvl8pPr marL="10457947" algn="l" defTabSz="2987985" rtl="0" eaLnBrk="1" latinLnBrk="0" hangingPunct="1">
                        <a:defRPr sz="5882" b="1" kern="1200">
                          <a:solidFill>
                            <a:schemeClr val="lt1"/>
                          </a:solidFill>
                          <a:latin typeface="Arial"/>
                        </a:defRPr>
                      </a:lvl8pPr>
                      <a:lvl9pPr marL="11951940" algn="l" defTabSz="2987985" rtl="0" eaLnBrk="1" latinLnBrk="0" hangingPunct="1">
                        <a:defRPr sz="5882" b="1" kern="1200">
                          <a:solidFill>
                            <a:schemeClr val="lt1"/>
                          </a:solidFill>
                          <a:latin typeface="Arial"/>
                        </a:defRPr>
                      </a:lvl9pPr>
                    </a:lstStyle>
                    <a:p>
                      <a:pPr algn="ctr"/>
                      <a:r>
                        <a:rPr lang="en-US" sz="1600" dirty="0">
                          <a:solidFill>
                            <a:schemeClr val="tx1"/>
                          </a:solidFill>
                          <a:latin typeface="+mn-lt"/>
                        </a:rPr>
                        <a:t>AQUA</a:t>
                      </a:r>
                    </a:p>
                  </a:txBody>
                  <a:tcPr>
                    <a:lnL>
                      <a:noFill/>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25400" cap="flat" cmpd="sng" algn="ctr">
                      <a:solidFill>
                        <a:srgbClr val="FFFFFF"/>
                      </a:solidFill>
                      <a:prstDash val="soli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3865853877"/>
                  </a:ext>
                </a:extLst>
              </a:tr>
              <a:tr h="190448">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l"/>
                      <a:r>
                        <a:rPr lang="en-US" sz="1600" dirty="0">
                          <a:latin typeface="+mn-lt"/>
                        </a:rPr>
                        <a:t>Period (mm)</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25400" cap="flat" cmpd="sng" algn="ctr">
                      <a:solidFill>
                        <a:srgbClr val="FFFFFF"/>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18</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25400" cap="flat" cmpd="sng" algn="ctr">
                      <a:solidFill>
                        <a:srgbClr val="FFFFFF"/>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extLst>
                  <a:ext uri="{0D108BD9-81ED-4DB2-BD59-A6C34878D82A}">
                    <a16:rowId xmlns:a16="http://schemas.microsoft.com/office/drawing/2014/main" val="772705937"/>
                  </a:ext>
                </a:extLst>
              </a:tr>
              <a:tr h="190448">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l"/>
                      <a:r>
                        <a:rPr lang="en-US" sz="1600" dirty="0">
                          <a:latin typeface="+mn-lt"/>
                        </a:rPr>
                        <a:t>Maximum strength (k)</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1.47</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7527604"/>
                  </a:ext>
                </a:extLst>
              </a:tr>
              <a:tr h="190448">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l"/>
                      <a:r>
                        <a:rPr lang="en-US" sz="1600" dirty="0">
                          <a:latin typeface="+mn-lt"/>
                        </a:rPr>
                        <a:t>Minimum gap (mm)</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6</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solidFill>
                      <a:srgbClr val="BBE0E3">
                        <a:alpha val="40000"/>
                      </a:srgbClr>
                    </a:solidFill>
                  </a:tcPr>
                </a:tc>
                <a:extLst>
                  <a:ext uri="{0D108BD9-81ED-4DB2-BD59-A6C34878D82A}">
                    <a16:rowId xmlns:a16="http://schemas.microsoft.com/office/drawing/2014/main" val="2487331457"/>
                  </a:ext>
                </a:extLst>
              </a:tr>
              <a:tr h="190448">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l"/>
                      <a:r>
                        <a:rPr lang="en-US" sz="1600" dirty="0">
                          <a:latin typeface="+mn-lt"/>
                        </a:rPr>
                        <a:t>Active length (m)</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2987985" rtl="0" eaLnBrk="1" latinLnBrk="0" hangingPunct="1">
                        <a:defRPr sz="5882" kern="1200">
                          <a:solidFill>
                            <a:schemeClr val="dk1"/>
                          </a:solidFill>
                          <a:latin typeface="Arial"/>
                        </a:defRPr>
                      </a:lvl1pPr>
                      <a:lvl2pPr marL="1493992" algn="l" defTabSz="2987985" rtl="0" eaLnBrk="1" latinLnBrk="0" hangingPunct="1">
                        <a:defRPr sz="5882" kern="1200">
                          <a:solidFill>
                            <a:schemeClr val="dk1"/>
                          </a:solidFill>
                          <a:latin typeface="Arial"/>
                        </a:defRPr>
                      </a:lvl2pPr>
                      <a:lvl3pPr marL="2987985" algn="l" defTabSz="2987985" rtl="0" eaLnBrk="1" latinLnBrk="0" hangingPunct="1">
                        <a:defRPr sz="5882" kern="1200">
                          <a:solidFill>
                            <a:schemeClr val="dk1"/>
                          </a:solidFill>
                          <a:latin typeface="Arial"/>
                        </a:defRPr>
                      </a:lvl3pPr>
                      <a:lvl4pPr marL="4481977" algn="l" defTabSz="2987985" rtl="0" eaLnBrk="1" latinLnBrk="0" hangingPunct="1">
                        <a:defRPr sz="5882" kern="1200">
                          <a:solidFill>
                            <a:schemeClr val="dk1"/>
                          </a:solidFill>
                          <a:latin typeface="Arial"/>
                        </a:defRPr>
                      </a:lvl4pPr>
                      <a:lvl5pPr marL="5975970" algn="l" defTabSz="2987985" rtl="0" eaLnBrk="1" latinLnBrk="0" hangingPunct="1">
                        <a:defRPr sz="5882" kern="1200">
                          <a:solidFill>
                            <a:schemeClr val="dk1"/>
                          </a:solidFill>
                          <a:latin typeface="Arial"/>
                        </a:defRPr>
                      </a:lvl5pPr>
                      <a:lvl6pPr marL="7469962" algn="l" defTabSz="2987985" rtl="0" eaLnBrk="1" latinLnBrk="0" hangingPunct="1">
                        <a:defRPr sz="5882" kern="1200">
                          <a:solidFill>
                            <a:schemeClr val="dk1"/>
                          </a:solidFill>
                          <a:latin typeface="Arial"/>
                        </a:defRPr>
                      </a:lvl6pPr>
                      <a:lvl7pPr marL="8963955" algn="l" defTabSz="2987985" rtl="0" eaLnBrk="1" latinLnBrk="0" hangingPunct="1">
                        <a:defRPr sz="5882" kern="1200">
                          <a:solidFill>
                            <a:schemeClr val="dk1"/>
                          </a:solidFill>
                          <a:latin typeface="Arial"/>
                        </a:defRPr>
                      </a:lvl7pPr>
                      <a:lvl8pPr marL="10457947" algn="l" defTabSz="2987985" rtl="0" eaLnBrk="1" latinLnBrk="0" hangingPunct="1">
                        <a:defRPr sz="5882" kern="1200">
                          <a:solidFill>
                            <a:schemeClr val="dk1"/>
                          </a:solidFill>
                          <a:latin typeface="Arial"/>
                        </a:defRPr>
                      </a:lvl8pPr>
                      <a:lvl9pPr marL="11951940" algn="l" defTabSz="2987985" rtl="0" eaLnBrk="1" latinLnBrk="0" hangingPunct="1">
                        <a:defRPr sz="5882" kern="1200">
                          <a:solidFill>
                            <a:schemeClr val="dk1"/>
                          </a:solidFill>
                          <a:latin typeface="Arial"/>
                        </a:defRPr>
                      </a:lvl9pPr>
                    </a:lstStyle>
                    <a:p>
                      <a:pPr algn="ctr"/>
                      <a:r>
                        <a:rPr lang="en-US" sz="1600" dirty="0">
                          <a:latin typeface="+mn-lt"/>
                        </a:rPr>
                        <a:t>19.8</a:t>
                      </a:r>
                    </a:p>
                  </a:txBody>
                  <a:tcPr>
                    <a:lnL w="9525" cap="flat" cmpd="sng" algn="ctr">
                      <a:solidFill>
                        <a:srgbClr val="BBE0E3">
                          <a:shade val="95000"/>
                          <a:satMod val="105000"/>
                        </a:srgbClr>
                      </a:solidFill>
                      <a:prstDash val="solid"/>
                    </a:lnL>
                    <a:lnR w="9525" cap="flat" cmpd="sng" algn="ctr">
                      <a:solidFill>
                        <a:srgbClr val="BBE0E3">
                          <a:shade val="95000"/>
                          <a:satMod val="105000"/>
                        </a:srgbClr>
                      </a:solidFill>
                      <a:prstDash val="solid"/>
                    </a:lnR>
                    <a:lnT w="9525" cap="flat" cmpd="sng" algn="ctr">
                      <a:solidFill>
                        <a:srgbClr val="BBE0E3">
                          <a:shade val="95000"/>
                          <a:satMod val="105000"/>
                        </a:srgbClr>
                      </a:solidFill>
                      <a:prstDash val="solid"/>
                    </a:lnT>
                    <a:lnB w="9525" cap="flat" cmpd="sng" algn="ctr">
                      <a:solidFill>
                        <a:srgbClr val="BBE0E3">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979345742"/>
                  </a:ext>
                </a:extLst>
              </a:tr>
            </a:tbl>
          </a:graphicData>
        </a:graphic>
      </p:graphicFrame>
      <p:pic>
        <p:nvPicPr>
          <p:cNvPr id="10" name="Immagine 9">
            <a:extLst>
              <a:ext uri="{FF2B5EF4-FFF2-40B4-BE49-F238E27FC236}">
                <a16:creationId xmlns:a16="http://schemas.microsoft.com/office/drawing/2014/main" id="{2655FA5D-E3C8-6599-EA64-B565A3CDFE1C}"/>
              </a:ext>
            </a:extLst>
          </p:cNvPr>
          <p:cNvPicPr>
            <a:picLocks noChangeAspect="1"/>
          </p:cNvPicPr>
          <p:nvPr/>
        </p:nvPicPr>
        <p:blipFill rotWithShape="1">
          <a:blip r:embed="rId2"/>
          <a:srcRect b="10409"/>
          <a:stretch/>
        </p:blipFill>
        <p:spPr>
          <a:xfrm>
            <a:off x="532406" y="2731213"/>
            <a:ext cx="2733654" cy="3277679"/>
          </a:xfrm>
          <a:prstGeom prst="rect">
            <a:avLst/>
          </a:prstGeom>
        </p:spPr>
      </p:pic>
      <p:sp>
        <p:nvSpPr>
          <p:cNvPr id="13" name="CasellaDiTesto 12">
            <a:extLst>
              <a:ext uri="{FF2B5EF4-FFF2-40B4-BE49-F238E27FC236}">
                <a16:creationId xmlns:a16="http://schemas.microsoft.com/office/drawing/2014/main" id="{22429F94-7698-D1EB-DF86-0E2F7D50C7E6}"/>
              </a:ext>
            </a:extLst>
          </p:cNvPr>
          <p:cNvSpPr txBox="1"/>
          <p:nvPr/>
        </p:nvSpPr>
        <p:spPr>
          <a:xfrm>
            <a:off x="3412248" y="3124316"/>
            <a:ext cx="28804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APPLE X undulator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allow for polarization tuning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linear to circular)</a:t>
            </a:r>
          </a:p>
        </p:txBody>
      </p:sp>
      <p:pic>
        <p:nvPicPr>
          <p:cNvPr id="4" name="Immagine 3" descr="Immagine che contiene testo, diagramma, Diagramma, linea&#10;&#10;Descrizione generata automaticamente">
            <a:extLst>
              <a:ext uri="{FF2B5EF4-FFF2-40B4-BE49-F238E27FC236}">
                <a16:creationId xmlns:a16="http://schemas.microsoft.com/office/drawing/2014/main" id="{E26A09DE-0057-2171-7B20-7204A17AE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840" y="3610116"/>
            <a:ext cx="4268784" cy="2427302"/>
          </a:xfrm>
          <a:prstGeom prst="rect">
            <a:avLst/>
          </a:prstGeom>
        </p:spPr>
      </p:pic>
      <p:sp>
        <p:nvSpPr>
          <p:cNvPr id="5" name="CasellaDiTesto 4">
            <a:extLst>
              <a:ext uri="{FF2B5EF4-FFF2-40B4-BE49-F238E27FC236}">
                <a16:creationId xmlns:a16="http://schemas.microsoft.com/office/drawing/2014/main" id="{889721E1-429F-E35F-806F-8C1AF1E99C31}"/>
              </a:ext>
            </a:extLst>
          </p:cNvPr>
          <p:cNvSpPr txBox="1"/>
          <p:nvPr/>
        </p:nvSpPr>
        <p:spPr>
          <a:xfrm>
            <a:off x="10707624" y="4430236"/>
            <a:ext cx="11977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Seed laser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tunability</a:t>
            </a:r>
          </a:p>
        </p:txBody>
      </p:sp>
      <p:grpSp>
        <p:nvGrpSpPr>
          <p:cNvPr id="16" name="Group 1">
            <a:extLst>
              <a:ext uri="{FF2B5EF4-FFF2-40B4-BE49-F238E27FC236}">
                <a16:creationId xmlns:a16="http://schemas.microsoft.com/office/drawing/2014/main" id="{CBF4EEF3-F1BC-D337-2148-9B850A31A006}"/>
              </a:ext>
            </a:extLst>
          </p:cNvPr>
          <p:cNvGrpSpPr/>
          <p:nvPr/>
        </p:nvGrpSpPr>
        <p:grpSpPr>
          <a:xfrm>
            <a:off x="2502853" y="6188660"/>
            <a:ext cx="9027266" cy="758584"/>
            <a:chOff x="0" y="5555437"/>
            <a:chExt cx="9027266" cy="758584"/>
          </a:xfrm>
        </p:grpSpPr>
        <p:pic>
          <p:nvPicPr>
            <p:cNvPr id="17" name="Picture 5">
              <a:extLst>
                <a:ext uri="{FF2B5EF4-FFF2-40B4-BE49-F238E27FC236}">
                  <a16:creationId xmlns:a16="http://schemas.microsoft.com/office/drawing/2014/main" id="{ED5E5C18-5BFD-ACF7-212C-38C698F99C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184" b="36184"/>
            <a:stretch/>
          </p:blipFill>
          <p:spPr bwMode="auto">
            <a:xfrm>
              <a:off x="0" y="5555437"/>
              <a:ext cx="9027266" cy="688896"/>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Oval 7">
              <a:extLst>
                <a:ext uri="{FF2B5EF4-FFF2-40B4-BE49-F238E27FC236}">
                  <a16:creationId xmlns:a16="http://schemas.microsoft.com/office/drawing/2014/main" id="{42A29270-CBD0-44DB-CFFC-5CA90C17E1AD}"/>
                </a:ext>
              </a:extLst>
            </p:cNvPr>
            <p:cNvSpPr/>
            <p:nvPr/>
          </p:nvSpPr>
          <p:spPr>
            <a:xfrm>
              <a:off x="3914322" y="5591752"/>
              <a:ext cx="2023394" cy="3690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39" tIns="45571" rIns="91139" bIns="45571" rtlCol="0" anchor="ctr"/>
            <a:lstStyle/>
            <a:p>
              <a:pPr marL="0" marR="0" lvl="0" indent="0" algn="ctr" defTabSz="91364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merican Typewriter" charset="0"/>
              </a:endParaRPr>
            </a:p>
          </p:txBody>
        </p:sp>
        <p:cxnSp>
          <p:nvCxnSpPr>
            <p:cNvPr id="19" name="Straight Arrow Connector 8">
              <a:extLst>
                <a:ext uri="{FF2B5EF4-FFF2-40B4-BE49-F238E27FC236}">
                  <a16:creationId xmlns:a16="http://schemas.microsoft.com/office/drawing/2014/main" id="{CEDA7678-513F-5007-CBD9-EB7B0A7A4078}"/>
                </a:ext>
              </a:extLst>
            </p:cNvPr>
            <p:cNvCxnSpPr>
              <a:cxnSpLocks/>
            </p:cNvCxnSpPr>
            <p:nvPr/>
          </p:nvCxnSpPr>
          <p:spPr>
            <a:xfrm>
              <a:off x="3914322" y="5643311"/>
              <a:ext cx="202339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9">
              <a:extLst>
                <a:ext uri="{FF2B5EF4-FFF2-40B4-BE49-F238E27FC236}">
                  <a16:creationId xmlns:a16="http://schemas.microsoft.com/office/drawing/2014/main" id="{8F241A56-5AB9-EEFA-4B25-B101518EE67D}"/>
                </a:ext>
              </a:extLst>
            </p:cNvPr>
            <p:cNvSpPr txBox="1"/>
            <p:nvPr/>
          </p:nvSpPr>
          <p:spPr>
            <a:xfrm>
              <a:off x="4513633" y="5944990"/>
              <a:ext cx="655341" cy="369031"/>
            </a:xfrm>
            <a:prstGeom prst="rect">
              <a:avLst/>
            </a:prstGeom>
            <a:noFill/>
          </p:spPr>
          <p:txBody>
            <a:bodyPr wrap="none" lIns="91139" tIns="45571" rIns="91139" bIns="45571" rtlCol="0">
              <a:spAutoFit/>
            </a:bodyPr>
            <a:lstStyle/>
            <a:p>
              <a:pPr marL="0" marR="0" lvl="0" indent="0" algn="l" defTabSz="91364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ヒラギノ明朝 Pro W3" charset="0"/>
                  <a:cs typeface="ヒラギノ明朝 Pro W3" charset="0"/>
                  <a:sym typeface="American Typewriter" charset="0"/>
                </a:rPr>
                <a:t>40 m</a:t>
              </a:r>
            </a:p>
          </p:txBody>
        </p:sp>
      </p:grpSp>
      <p:sp>
        <p:nvSpPr>
          <p:cNvPr id="2" name="Segnaposto numero diapositiva 1">
            <a:extLst>
              <a:ext uri="{FF2B5EF4-FFF2-40B4-BE49-F238E27FC236}">
                <a16:creationId xmlns:a16="http://schemas.microsoft.com/office/drawing/2014/main" id="{088B09D4-2B71-3122-661B-238D0E34C4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srgbClr val="334186"/>
              </a:solidFill>
              <a:effectLst/>
              <a:uLnTx/>
              <a:uFillTx/>
              <a:latin typeface="Calibri"/>
              <a:ea typeface="+mn-ea"/>
              <a:cs typeface="+mn-cs"/>
            </a:endParaRPr>
          </a:p>
        </p:txBody>
      </p:sp>
    </p:spTree>
    <p:extLst>
      <p:ext uri="{BB962C8B-B14F-4D97-AF65-F5344CB8AC3E}">
        <p14:creationId xmlns:p14="http://schemas.microsoft.com/office/powerpoint/2010/main" val="1797662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4D322BD-B1F9-331B-3427-F6366B7C8033}"/>
              </a:ext>
            </a:extLst>
          </p:cNvPr>
          <p:cNvGrpSpPr/>
          <p:nvPr/>
        </p:nvGrpSpPr>
        <p:grpSpPr>
          <a:xfrm>
            <a:off x="125814" y="1031396"/>
            <a:ext cx="11940372" cy="4983505"/>
            <a:chOff x="125814" y="1031396"/>
            <a:chExt cx="11940372" cy="4983505"/>
          </a:xfrm>
        </p:grpSpPr>
        <p:pic>
          <p:nvPicPr>
            <p:cNvPr id="29" name="Picture 28">
              <a:extLst>
                <a:ext uri="{FF2B5EF4-FFF2-40B4-BE49-F238E27FC236}">
                  <a16:creationId xmlns:a16="http://schemas.microsoft.com/office/drawing/2014/main" id="{1FE13F42-D83A-9E82-906B-3C77D2D71C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5814" y="1086937"/>
              <a:ext cx="11940372" cy="4927964"/>
            </a:xfrm>
            <a:prstGeom prst="rect">
              <a:avLst/>
            </a:prstGeom>
          </p:spPr>
        </p:pic>
        <p:sp>
          <p:nvSpPr>
            <p:cNvPr id="30" name="TextBox 29">
              <a:extLst>
                <a:ext uri="{FF2B5EF4-FFF2-40B4-BE49-F238E27FC236}">
                  <a16:creationId xmlns:a16="http://schemas.microsoft.com/office/drawing/2014/main" id="{29C0194B-F8EC-E3AC-8B32-46DC9C36C765}"/>
                </a:ext>
              </a:extLst>
            </p:cNvPr>
            <p:cNvSpPr txBox="1"/>
            <p:nvPr/>
          </p:nvSpPr>
          <p:spPr>
            <a:xfrm>
              <a:off x="5468333" y="1420417"/>
              <a:ext cx="26291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AQUA beamline</a:t>
              </a:r>
            </a:p>
          </p:txBody>
        </p:sp>
        <p:sp>
          <p:nvSpPr>
            <p:cNvPr id="31" name="TextBox 30">
              <a:extLst>
                <a:ext uri="{FF2B5EF4-FFF2-40B4-BE49-F238E27FC236}">
                  <a16:creationId xmlns:a16="http://schemas.microsoft.com/office/drawing/2014/main" id="{F5E70B8F-A0B2-CCC4-E696-6E92CE566CA9}"/>
                </a:ext>
              </a:extLst>
            </p:cNvPr>
            <p:cNvSpPr txBox="1"/>
            <p:nvPr/>
          </p:nvSpPr>
          <p:spPr>
            <a:xfrm>
              <a:off x="5652551" y="3016793"/>
              <a:ext cx="24449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ARIA beamline</a:t>
              </a:r>
            </a:p>
          </p:txBody>
        </p:sp>
        <p:cxnSp>
          <p:nvCxnSpPr>
            <p:cNvPr id="32" name="Straight Arrow Connector 31">
              <a:extLst>
                <a:ext uri="{FF2B5EF4-FFF2-40B4-BE49-F238E27FC236}">
                  <a16:creationId xmlns:a16="http://schemas.microsoft.com/office/drawing/2014/main" id="{833B581A-4BAF-0B0A-0357-3404A5BD94D7}"/>
                </a:ext>
              </a:extLst>
            </p:cNvPr>
            <p:cNvCxnSpPr>
              <a:cxnSpLocks/>
            </p:cNvCxnSpPr>
            <p:nvPr/>
          </p:nvCxnSpPr>
          <p:spPr>
            <a:xfrm flipH="1">
              <a:off x="229745" y="1141281"/>
              <a:ext cx="1980055" cy="0"/>
            </a:xfrm>
            <a:prstGeom prst="straightConnector1">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9AAE5A3-3C67-C0F1-822E-4FA2DB22DA5B}"/>
                </a:ext>
              </a:extLst>
            </p:cNvPr>
            <p:cNvSpPr txBox="1"/>
            <p:nvPr/>
          </p:nvSpPr>
          <p:spPr>
            <a:xfrm>
              <a:off x="410605" y="1086821"/>
              <a:ext cx="87556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10m</a:t>
              </a:r>
            </a:p>
          </p:txBody>
        </p:sp>
        <p:cxnSp>
          <p:nvCxnSpPr>
            <p:cNvPr id="34" name="Straight Arrow Connector 33">
              <a:extLst>
                <a:ext uri="{FF2B5EF4-FFF2-40B4-BE49-F238E27FC236}">
                  <a16:creationId xmlns:a16="http://schemas.microsoft.com/office/drawing/2014/main" id="{50C6A2AE-905B-AD2C-146A-902F59733B5E}"/>
                </a:ext>
              </a:extLst>
            </p:cNvPr>
            <p:cNvCxnSpPr>
              <a:cxnSpLocks/>
            </p:cNvCxnSpPr>
            <p:nvPr/>
          </p:nvCxnSpPr>
          <p:spPr>
            <a:xfrm flipH="1">
              <a:off x="2209800" y="1141281"/>
              <a:ext cx="5731787" cy="0"/>
            </a:xfrm>
            <a:prstGeom prst="straightConnector1">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3560D7D5-A16E-F544-D2AF-FA9C5F2C9386}"/>
                </a:ext>
              </a:extLst>
            </p:cNvPr>
            <p:cNvCxnSpPr>
              <a:cxnSpLocks/>
            </p:cNvCxnSpPr>
            <p:nvPr/>
          </p:nvCxnSpPr>
          <p:spPr>
            <a:xfrm flipH="1">
              <a:off x="7955280" y="1141281"/>
              <a:ext cx="4021870" cy="0"/>
            </a:xfrm>
            <a:prstGeom prst="straightConnector1">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DEA7ADA-8996-0202-69BB-DA9F2E9D871A}"/>
                </a:ext>
              </a:extLst>
            </p:cNvPr>
            <p:cNvSpPr txBox="1"/>
            <p:nvPr/>
          </p:nvSpPr>
          <p:spPr>
            <a:xfrm>
              <a:off x="9366532" y="1031396"/>
              <a:ext cx="87556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20m</a:t>
              </a:r>
            </a:p>
          </p:txBody>
        </p:sp>
        <p:sp>
          <p:nvSpPr>
            <p:cNvPr id="37" name="TextBox 36">
              <a:extLst>
                <a:ext uri="{FF2B5EF4-FFF2-40B4-BE49-F238E27FC236}">
                  <a16:creationId xmlns:a16="http://schemas.microsoft.com/office/drawing/2014/main" id="{9492FCE7-81B0-9AD6-F6FC-C8F2E7902F9B}"/>
                </a:ext>
              </a:extLst>
            </p:cNvPr>
            <p:cNvSpPr txBox="1"/>
            <p:nvPr/>
          </p:nvSpPr>
          <p:spPr>
            <a:xfrm>
              <a:off x="4540368" y="1086821"/>
              <a:ext cx="87556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30m</a:t>
              </a:r>
            </a:p>
          </p:txBody>
        </p:sp>
        <p:cxnSp>
          <p:nvCxnSpPr>
            <p:cNvPr id="38" name="Straight Arrow Connector 37">
              <a:extLst>
                <a:ext uri="{FF2B5EF4-FFF2-40B4-BE49-F238E27FC236}">
                  <a16:creationId xmlns:a16="http://schemas.microsoft.com/office/drawing/2014/main" id="{297E0D92-D075-D0FF-5866-236B2C4B414B}"/>
                </a:ext>
              </a:extLst>
            </p:cNvPr>
            <p:cNvCxnSpPr>
              <a:cxnSpLocks/>
            </p:cNvCxnSpPr>
            <p:nvPr/>
          </p:nvCxnSpPr>
          <p:spPr>
            <a:xfrm>
              <a:off x="11854873" y="1481625"/>
              <a:ext cx="0" cy="2309789"/>
            </a:xfrm>
            <a:prstGeom prst="straightConnector1">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6A9AD546-A76F-7A96-6948-0639CD4085AC}"/>
                </a:ext>
              </a:extLst>
            </p:cNvPr>
            <p:cNvSpPr txBox="1"/>
            <p:nvPr/>
          </p:nvSpPr>
          <p:spPr>
            <a:xfrm>
              <a:off x="10979312" y="2243784"/>
              <a:ext cx="87556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12m</a:t>
              </a:r>
            </a:p>
          </p:txBody>
        </p:sp>
      </p:grpSp>
      <p:sp>
        <p:nvSpPr>
          <p:cNvPr id="3" name="Title 2">
            <a:extLst>
              <a:ext uri="{FF2B5EF4-FFF2-40B4-BE49-F238E27FC236}">
                <a16:creationId xmlns:a16="http://schemas.microsoft.com/office/drawing/2014/main" id="{038A3BA8-703F-7800-22B8-C1291BDF15AC}"/>
              </a:ext>
            </a:extLst>
          </p:cNvPr>
          <p:cNvSpPr>
            <a:spLocks noGrp="1"/>
          </p:cNvSpPr>
          <p:nvPr>
            <p:ph type="title"/>
          </p:nvPr>
        </p:nvSpPr>
        <p:spPr/>
        <p:txBody>
          <a:bodyPr>
            <a:normAutofit/>
          </a:bodyPr>
          <a:lstStyle/>
          <a:p>
            <a:r>
              <a:rPr lang="en-US" sz="3600" dirty="0">
                <a:latin typeface="+mn-lt"/>
              </a:rPr>
              <a:t>FEL Beamlines</a:t>
            </a:r>
          </a:p>
        </p:txBody>
      </p:sp>
      <p:grpSp>
        <p:nvGrpSpPr>
          <p:cNvPr id="2" name="Gruppo 1">
            <a:extLst>
              <a:ext uri="{FF2B5EF4-FFF2-40B4-BE49-F238E27FC236}">
                <a16:creationId xmlns:a16="http://schemas.microsoft.com/office/drawing/2014/main" id="{7F50F01B-F9D5-B75F-9E10-1DD8C0D44994}"/>
              </a:ext>
            </a:extLst>
          </p:cNvPr>
          <p:cNvGrpSpPr/>
          <p:nvPr/>
        </p:nvGrpSpPr>
        <p:grpSpPr>
          <a:xfrm>
            <a:off x="2458423" y="3762204"/>
            <a:ext cx="9150063" cy="2040076"/>
            <a:chOff x="3480402" y="3461375"/>
            <a:chExt cx="9150063" cy="2040076"/>
          </a:xfrm>
        </p:grpSpPr>
        <p:sp>
          <p:nvSpPr>
            <p:cNvPr id="7" name="TextBox 8">
              <a:extLst>
                <a:ext uri="{FF2B5EF4-FFF2-40B4-BE49-F238E27FC236}">
                  <a16:creationId xmlns:a16="http://schemas.microsoft.com/office/drawing/2014/main" id="{C4EF0891-8A06-9CAE-69B1-94B710788050}"/>
                </a:ext>
              </a:extLst>
            </p:cNvPr>
            <p:cNvSpPr txBox="1"/>
            <p:nvPr/>
          </p:nvSpPr>
          <p:spPr>
            <a:xfrm>
              <a:off x="3766039" y="3948041"/>
              <a:ext cx="6158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GDM</a:t>
              </a:r>
            </a:p>
          </p:txBody>
        </p:sp>
        <p:sp>
          <p:nvSpPr>
            <p:cNvPr id="8" name="TextBox 9">
              <a:extLst>
                <a:ext uri="{FF2B5EF4-FFF2-40B4-BE49-F238E27FC236}">
                  <a16:creationId xmlns:a16="http://schemas.microsoft.com/office/drawing/2014/main" id="{31B3280D-4182-50B9-FAA7-73894719D0FF}"/>
                </a:ext>
              </a:extLst>
            </p:cNvPr>
            <p:cNvSpPr txBox="1"/>
            <p:nvPr/>
          </p:nvSpPr>
          <p:spPr>
            <a:xfrm>
              <a:off x="3484877" y="4772713"/>
              <a:ext cx="7279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Mirror</a:t>
              </a:r>
            </a:p>
          </p:txBody>
        </p:sp>
        <p:sp>
          <p:nvSpPr>
            <p:cNvPr id="9" name="TextBox 10">
              <a:extLst>
                <a:ext uri="{FF2B5EF4-FFF2-40B4-BE49-F238E27FC236}">
                  <a16:creationId xmlns:a16="http://schemas.microsoft.com/office/drawing/2014/main" id="{395D3D3C-F70F-E3A3-3EE1-1E6F6B8D4BA1}"/>
                </a:ext>
              </a:extLst>
            </p:cNvPr>
            <p:cNvSpPr txBox="1"/>
            <p:nvPr/>
          </p:nvSpPr>
          <p:spPr>
            <a:xfrm>
              <a:off x="3528285" y="4561545"/>
              <a:ext cx="10139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Apertures</a:t>
              </a:r>
            </a:p>
          </p:txBody>
        </p:sp>
        <p:sp>
          <p:nvSpPr>
            <p:cNvPr id="10" name="TextBox 11">
              <a:extLst>
                <a:ext uri="{FF2B5EF4-FFF2-40B4-BE49-F238E27FC236}">
                  <a16:creationId xmlns:a16="http://schemas.microsoft.com/office/drawing/2014/main" id="{313EB717-7329-8C16-8324-81F030568F32}"/>
                </a:ext>
              </a:extLst>
            </p:cNvPr>
            <p:cNvSpPr txBox="1"/>
            <p:nvPr/>
          </p:nvSpPr>
          <p:spPr>
            <a:xfrm>
              <a:off x="7269447" y="4333109"/>
              <a:ext cx="13290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Spectrometer</a:t>
              </a:r>
            </a:p>
          </p:txBody>
        </p:sp>
        <p:sp>
          <p:nvSpPr>
            <p:cNvPr id="11" name="TextBox 12">
              <a:extLst>
                <a:ext uri="{FF2B5EF4-FFF2-40B4-BE49-F238E27FC236}">
                  <a16:creationId xmlns:a16="http://schemas.microsoft.com/office/drawing/2014/main" id="{B55B2CF0-0CDB-02DE-0115-4C9AF4B979B6}"/>
                </a:ext>
              </a:extLst>
            </p:cNvPr>
            <p:cNvSpPr txBox="1"/>
            <p:nvPr/>
          </p:nvSpPr>
          <p:spPr>
            <a:xfrm>
              <a:off x="3492537" y="4993620"/>
              <a:ext cx="21538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Solid attenuators/filters</a:t>
              </a:r>
            </a:p>
          </p:txBody>
        </p:sp>
        <p:sp>
          <p:nvSpPr>
            <p:cNvPr id="12" name="TextBox 13">
              <a:extLst>
                <a:ext uri="{FF2B5EF4-FFF2-40B4-BE49-F238E27FC236}">
                  <a16:creationId xmlns:a16="http://schemas.microsoft.com/office/drawing/2014/main" id="{5AFC7E88-6A76-60F5-B7F5-E9200BC7250B}"/>
                </a:ext>
              </a:extLst>
            </p:cNvPr>
            <p:cNvSpPr txBox="1"/>
            <p:nvPr/>
          </p:nvSpPr>
          <p:spPr>
            <a:xfrm>
              <a:off x="9822067" y="4024318"/>
              <a:ext cx="28083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Polarization/time measure area</a:t>
              </a:r>
            </a:p>
          </p:txBody>
        </p:sp>
        <p:sp>
          <p:nvSpPr>
            <p:cNvPr id="13" name="TextBox 14">
              <a:extLst>
                <a:ext uri="{FF2B5EF4-FFF2-40B4-BE49-F238E27FC236}">
                  <a16:creationId xmlns:a16="http://schemas.microsoft.com/office/drawing/2014/main" id="{E329A9BB-644D-7E2F-177B-200A4542D0CD}"/>
                </a:ext>
              </a:extLst>
            </p:cNvPr>
            <p:cNvSpPr txBox="1"/>
            <p:nvPr/>
          </p:nvSpPr>
          <p:spPr>
            <a:xfrm>
              <a:off x="6309142" y="3566785"/>
              <a:ext cx="19781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Monochromator area</a:t>
              </a:r>
            </a:p>
          </p:txBody>
        </p:sp>
        <p:sp>
          <p:nvSpPr>
            <p:cNvPr id="14" name="TextBox 15">
              <a:extLst>
                <a:ext uri="{FF2B5EF4-FFF2-40B4-BE49-F238E27FC236}">
                  <a16:creationId xmlns:a16="http://schemas.microsoft.com/office/drawing/2014/main" id="{11AC62FB-ECDB-ABE9-E299-65EE17967B37}"/>
                </a:ext>
              </a:extLst>
            </p:cNvPr>
            <p:cNvSpPr txBox="1"/>
            <p:nvPr/>
          </p:nvSpPr>
          <p:spPr>
            <a:xfrm>
              <a:off x="6299268" y="5153536"/>
              <a:ext cx="19879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Split &amp; delay line area</a:t>
              </a:r>
            </a:p>
          </p:txBody>
        </p:sp>
        <p:sp>
          <p:nvSpPr>
            <p:cNvPr id="15" name="TextBox 16">
              <a:extLst>
                <a:ext uri="{FF2B5EF4-FFF2-40B4-BE49-F238E27FC236}">
                  <a16:creationId xmlns:a16="http://schemas.microsoft.com/office/drawing/2014/main" id="{E11ED1BB-FC9B-30BE-2332-7C6F0E299724}"/>
                </a:ext>
              </a:extLst>
            </p:cNvPr>
            <p:cNvSpPr txBox="1"/>
            <p:nvPr/>
          </p:nvSpPr>
          <p:spPr>
            <a:xfrm>
              <a:off x="4764889" y="4351434"/>
              <a:ext cx="12865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Gas absorber</a:t>
              </a:r>
            </a:p>
          </p:txBody>
        </p:sp>
        <p:sp>
          <p:nvSpPr>
            <p:cNvPr id="16" name="TextBox 17">
              <a:extLst>
                <a:ext uri="{FF2B5EF4-FFF2-40B4-BE49-F238E27FC236}">
                  <a16:creationId xmlns:a16="http://schemas.microsoft.com/office/drawing/2014/main" id="{1FE33DD8-063C-A16D-B9FD-A712062200B0}"/>
                </a:ext>
              </a:extLst>
            </p:cNvPr>
            <p:cNvSpPr txBox="1"/>
            <p:nvPr/>
          </p:nvSpPr>
          <p:spPr>
            <a:xfrm>
              <a:off x="9827617" y="4543126"/>
              <a:ext cx="11219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K-B mirrors</a:t>
              </a:r>
            </a:p>
          </p:txBody>
        </p:sp>
        <p:sp>
          <p:nvSpPr>
            <p:cNvPr id="17" name="TextBox 18">
              <a:extLst>
                <a:ext uri="{FF2B5EF4-FFF2-40B4-BE49-F238E27FC236}">
                  <a16:creationId xmlns:a16="http://schemas.microsoft.com/office/drawing/2014/main" id="{3F0B0D3A-96D8-6628-E0A3-E9B6A9F1C65A}"/>
                </a:ext>
              </a:extLst>
            </p:cNvPr>
            <p:cNvSpPr txBox="1"/>
            <p:nvPr/>
          </p:nvSpPr>
          <p:spPr>
            <a:xfrm>
              <a:off x="10324195" y="5118025"/>
              <a:ext cx="17529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Exp. Chamber area</a:t>
              </a:r>
            </a:p>
          </p:txBody>
        </p:sp>
        <p:sp>
          <p:nvSpPr>
            <p:cNvPr id="18" name="TextBox 19">
              <a:extLst>
                <a:ext uri="{FF2B5EF4-FFF2-40B4-BE49-F238E27FC236}">
                  <a16:creationId xmlns:a16="http://schemas.microsoft.com/office/drawing/2014/main" id="{868CA675-6D43-FB09-EB3B-326A468E1C9D}"/>
                </a:ext>
              </a:extLst>
            </p:cNvPr>
            <p:cNvSpPr txBox="1"/>
            <p:nvPr/>
          </p:nvSpPr>
          <p:spPr>
            <a:xfrm>
              <a:off x="3480402" y="5162897"/>
              <a:ext cx="7082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Valves</a:t>
              </a:r>
            </a:p>
          </p:txBody>
        </p:sp>
        <p:sp>
          <p:nvSpPr>
            <p:cNvPr id="19" name="TextBox 20">
              <a:extLst>
                <a:ext uri="{FF2B5EF4-FFF2-40B4-BE49-F238E27FC236}">
                  <a16:creationId xmlns:a16="http://schemas.microsoft.com/office/drawing/2014/main" id="{4CD33FDB-2050-05EB-9301-BFE8BE90838A}"/>
                </a:ext>
              </a:extLst>
            </p:cNvPr>
            <p:cNvSpPr txBox="1"/>
            <p:nvPr/>
          </p:nvSpPr>
          <p:spPr>
            <a:xfrm>
              <a:off x="3621259" y="4179136"/>
              <a:ext cx="8279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Screens</a:t>
              </a:r>
            </a:p>
          </p:txBody>
        </p:sp>
        <p:sp>
          <p:nvSpPr>
            <p:cNvPr id="20" name="TextBox 21">
              <a:extLst>
                <a:ext uri="{FF2B5EF4-FFF2-40B4-BE49-F238E27FC236}">
                  <a16:creationId xmlns:a16="http://schemas.microsoft.com/office/drawing/2014/main" id="{B6D313D5-9881-4455-5E6B-7065FB817CEB}"/>
                </a:ext>
              </a:extLst>
            </p:cNvPr>
            <p:cNvSpPr txBox="1"/>
            <p:nvPr/>
          </p:nvSpPr>
          <p:spPr>
            <a:xfrm>
              <a:off x="10080696" y="3461375"/>
              <a:ext cx="11455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Laser hutch</a:t>
              </a:r>
            </a:p>
          </p:txBody>
        </p:sp>
      </p:grpSp>
      <p:cxnSp>
        <p:nvCxnSpPr>
          <p:cNvPr id="4" name="Gerade Verbindung 37">
            <a:extLst>
              <a:ext uri="{FF2B5EF4-FFF2-40B4-BE49-F238E27FC236}">
                <a16:creationId xmlns:a16="http://schemas.microsoft.com/office/drawing/2014/main" id="{A184CBD7-BB74-C980-FE6F-B8C630FDE352}"/>
              </a:ext>
            </a:extLst>
          </p:cNvPr>
          <p:cNvCxnSpPr>
            <a:cxnSpLocks/>
          </p:cNvCxnSpPr>
          <p:nvPr/>
        </p:nvCxnSpPr>
        <p:spPr>
          <a:xfrm flipV="1">
            <a:off x="9517689" y="6141219"/>
            <a:ext cx="162105" cy="2326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1">
            <a:extLst>
              <a:ext uri="{FF2B5EF4-FFF2-40B4-BE49-F238E27FC236}">
                <a16:creationId xmlns:a16="http://schemas.microsoft.com/office/drawing/2014/main" id="{FAEA6D1F-7770-5867-42BF-F1EAD643EA78}"/>
              </a:ext>
            </a:extLst>
          </p:cNvPr>
          <p:cNvGrpSpPr/>
          <p:nvPr/>
        </p:nvGrpSpPr>
        <p:grpSpPr>
          <a:xfrm>
            <a:off x="2512206" y="6067657"/>
            <a:ext cx="9027266" cy="852356"/>
            <a:chOff x="0" y="5452323"/>
            <a:chExt cx="9027266" cy="852356"/>
          </a:xfrm>
        </p:grpSpPr>
        <p:pic>
          <p:nvPicPr>
            <p:cNvPr id="23" name="Picture 5">
              <a:extLst>
                <a:ext uri="{FF2B5EF4-FFF2-40B4-BE49-F238E27FC236}">
                  <a16:creationId xmlns:a16="http://schemas.microsoft.com/office/drawing/2014/main" id="{8456D756-2559-4C75-8A50-2C3A9CB84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84" b="36184"/>
            <a:stretch/>
          </p:blipFill>
          <p:spPr bwMode="auto">
            <a:xfrm>
              <a:off x="0" y="5555437"/>
              <a:ext cx="9027266" cy="688896"/>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Oval 7">
              <a:extLst>
                <a:ext uri="{FF2B5EF4-FFF2-40B4-BE49-F238E27FC236}">
                  <a16:creationId xmlns:a16="http://schemas.microsoft.com/office/drawing/2014/main" id="{631E3DF5-1783-CBF0-582B-F78C569437B7}"/>
                </a:ext>
              </a:extLst>
            </p:cNvPr>
            <p:cNvSpPr/>
            <p:nvPr/>
          </p:nvSpPr>
          <p:spPr>
            <a:xfrm>
              <a:off x="5957682" y="5547840"/>
              <a:ext cx="3069584" cy="7568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39" tIns="45571" rIns="91139" bIns="45571" rtlCol="0" anchor="ctr"/>
            <a:lstStyle/>
            <a:p>
              <a:pPr marL="0" marR="0" lvl="0" indent="0" algn="ctr" defTabSz="91364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merican Typewriter" charset="0"/>
              </a:endParaRPr>
            </a:p>
          </p:txBody>
        </p:sp>
        <p:cxnSp>
          <p:nvCxnSpPr>
            <p:cNvPr id="25" name="Straight Arrow Connector 8">
              <a:extLst>
                <a:ext uri="{FF2B5EF4-FFF2-40B4-BE49-F238E27FC236}">
                  <a16:creationId xmlns:a16="http://schemas.microsoft.com/office/drawing/2014/main" id="{53DCA1E7-5CD5-868C-9B7D-20450DBF6BF7}"/>
                </a:ext>
              </a:extLst>
            </p:cNvPr>
            <p:cNvCxnSpPr>
              <a:cxnSpLocks/>
            </p:cNvCxnSpPr>
            <p:nvPr/>
          </p:nvCxnSpPr>
          <p:spPr>
            <a:xfrm>
              <a:off x="6005792" y="5700119"/>
              <a:ext cx="2791366" cy="874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9">
              <a:extLst>
                <a:ext uri="{FF2B5EF4-FFF2-40B4-BE49-F238E27FC236}">
                  <a16:creationId xmlns:a16="http://schemas.microsoft.com/office/drawing/2014/main" id="{F06B2362-53A4-D6A6-C929-CCB691D29474}"/>
                </a:ext>
              </a:extLst>
            </p:cNvPr>
            <p:cNvSpPr txBox="1"/>
            <p:nvPr/>
          </p:nvSpPr>
          <p:spPr>
            <a:xfrm>
              <a:off x="7280591" y="5452323"/>
              <a:ext cx="655341" cy="369031"/>
            </a:xfrm>
            <a:prstGeom prst="rect">
              <a:avLst/>
            </a:prstGeom>
            <a:noFill/>
          </p:spPr>
          <p:txBody>
            <a:bodyPr wrap="none" lIns="91139" tIns="45571" rIns="91139" bIns="45571" rtlCol="0">
              <a:spAutoFit/>
            </a:bodyPr>
            <a:lstStyle/>
            <a:p>
              <a:pPr marL="0" marR="0" lvl="0" indent="0" algn="l" defTabSz="913649"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ヒラギノ明朝 Pro W3" charset="0"/>
                  <a:cs typeface="ヒラギノ明朝 Pro W3" charset="0"/>
                  <a:sym typeface="American Typewriter" charset="0"/>
                </a:rPr>
                <a:t>50 m</a:t>
              </a:r>
            </a:p>
          </p:txBody>
        </p:sp>
      </p:grpSp>
      <p:sp>
        <p:nvSpPr>
          <p:cNvPr id="27" name="Segnaposto numero diapositiva 26">
            <a:extLst>
              <a:ext uri="{FF2B5EF4-FFF2-40B4-BE49-F238E27FC236}">
                <a16:creationId xmlns:a16="http://schemas.microsoft.com/office/drawing/2014/main" id="{65B1F2AA-0073-53FF-707F-881414DF91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srgbClr val="334186"/>
              </a:solidFill>
              <a:effectLst/>
              <a:uLnTx/>
              <a:uFillTx/>
              <a:latin typeface="Calibri"/>
              <a:ea typeface="+mn-ea"/>
              <a:cs typeface="+mn-cs"/>
            </a:endParaRPr>
          </a:p>
        </p:txBody>
      </p:sp>
      <p:sp>
        <p:nvSpPr>
          <p:cNvPr id="41" name="TextBox 20">
            <a:extLst>
              <a:ext uri="{FF2B5EF4-FFF2-40B4-BE49-F238E27FC236}">
                <a16:creationId xmlns:a16="http://schemas.microsoft.com/office/drawing/2014/main" id="{9CA4EDA9-2B35-46B1-8398-F9064529068E}"/>
              </a:ext>
            </a:extLst>
          </p:cNvPr>
          <p:cNvSpPr txBox="1"/>
          <p:nvPr/>
        </p:nvSpPr>
        <p:spPr>
          <a:xfrm>
            <a:off x="2462898" y="5698275"/>
            <a:ext cx="5774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BPM</a:t>
            </a:r>
          </a:p>
        </p:txBody>
      </p:sp>
    </p:spTree>
    <p:extLst>
      <p:ext uri="{BB962C8B-B14F-4D97-AF65-F5344CB8AC3E}">
        <p14:creationId xmlns:p14="http://schemas.microsoft.com/office/powerpoint/2010/main" val="978707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8DBCE50-9E89-E8CD-2D13-BBA4331A975F}"/>
              </a:ext>
            </a:extLst>
          </p:cNvPr>
          <p:cNvSpPr>
            <a:spLocks noGrp="1"/>
          </p:cNvSpPr>
          <p:nvPr>
            <p:ph type="title"/>
          </p:nvPr>
        </p:nvSpPr>
        <p:spPr/>
        <p:txBody>
          <a:bodyPr/>
          <a:lstStyle/>
          <a:p>
            <a:r>
              <a:rPr lang="en-US" dirty="0">
                <a:latin typeface="+mn-lt"/>
              </a:rPr>
              <a:t>AQUA beamline scientific case</a:t>
            </a:r>
          </a:p>
        </p:txBody>
      </p:sp>
      <p:pic>
        <p:nvPicPr>
          <p:cNvPr id="5" name="Immagine 4">
            <a:extLst>
              <a:ext uri="{FF2B5EF4-FFF2-40B4-BE49-F238E27FC236}">
                <a16:creationId xmlns:a16="http://schemas.microsoft.com/office/drawing/2014/main" id="{8DE02431-2809-A56A-4C4B-7C7D1FA504CF}"/>
              </a:ext>
            </a:extLst>
          </p:cNvPr>
          <p:cNvPicPr>
            <a:picLocks noChangeAspect="1"/>
          </p:cNvPicPr>
          <p:nvPr/>
        </p:nvPicPr>
        <p:blipFill>
          <a:blip r:embed="rId2"/>
          <a:stretch>
            <a:fillRect/>
          </a:stretch>
        </p:blipFill>
        <p:spPr>
          <a:xfrm>
            <a:off x="3616709" y="3577324"/>
            <a:ext cx="2122665" cy="1771830"/>
          </a:xfrm>
          <a:prstGeom prst="rect">
            <a:avLst/>
          </a:prstGeom>
        </p:spPr>
      </p:pic>
      <p:sp>
        <p:nvSpPr>
          <p:cNvPr id="6" name="Rectangle 7">
            <a:extLst>
              <a:ext uri="{FF2B5EF4-FFF2-40B4-BE49-F238E27FC236}">
                <a16:creationId xmlns:a16="http://schemas.microsoft.com/office/drawing/2014/main" id="{22808904-1CCF-9417-AB81-8994B258D417}"/>
              </a:ext>
            </a:extLst>
          </p:cNvPr>
          <p:cNvSpPr txBox="1">
            <a:spLocks noChangeArrowheads="1"/>
          </p:cNvSpPr>
          <p:nvPr/>
        </p:nvSpPr>
        <p:spPr>
          <a:xfrm>
            <a:off x="535630" y="1988541"/>
            <a:ext cx="8558544" cy="393310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rPr>
              <a:t>Coherent imaging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rPr>
              <a:t>X-ray spectroscopy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rPr>
              <a:t>Raman spectroscopy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rPr>
              <a:t>Photo-fragmentation of molecules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prstClr val="black"/>
                </a:solidFill>
                <a:effectLst/>
                <a:uLnTx/>
                <a:uFillTx/>
                <a:latin typeface="Calibri "/>
                <a:ea typeface="+mn-ea"/>
                <a:cs typeface="Arial" panose="020B0604020202020204" pitchFamily="34" charset="0"/>
                <a:sym typeface="Arial" panose="020B0604020202020204" pitchFamily="34" charset="0"/>
              </a:rPr>
              <a:t>				</a:t>
            </a:r>
          </a:p>
        </p:txBody>
      </p:sp>
      <p:pic>
        <p:nvPicPr>
          <p:cNvPr id="7" name="Immagine 6">
            <a:extLst>
              <a:ext uri="{FF2B5EF4-FFF2-40B4-BE49-F238E27FC236}">
                <a16:creationId xmlns:a16="http://schemas.microsoft.com/office/drawing/2014/main" id="{7D4FDB87-1F6A-F167-EC51-C65673C62A4F}"/>
              </a:ext>
            </a:extLst>
          </p:cNvPr>
          <p:cNvPicPr>
            <a:picLocks noChangeAspect="1"/>
          </p:cNvPicPr>
          <p:nvPr/>
        </p:nvPicPr>
        <p:blipFill>
          <a:blip r:embed="rId3" cstate="print"/>
          <a:stretch>
            <a:fillRect/>
          </a:stretch>
        </p:blipFill>
        <p:spPr>
          <a:xfrm>
            <a:off x="3939071" y="1289025"/>
            <a:ext cx="1751662" cy="1748273"/>
          </a:xfrm>
          <a:prstGeom prst="rect">
            <a:avLst/>
          </a:prstGeom>
        </p:spPr>
      </p:pic>
      <p:pic>
        <p:nvPicPr>
          <p:cNvPr id="8" name="Immagine 7">
            <a:extLst>
              <a:ext uri="{FF2B5EF4-FFF2-40B4-BE49-F238E27FC236}">
                <a16:creationId xmlns:a16="http://schemas.microsoft.com/office/drawing/2014/main" id="{2490CE95-615B-B412-110E-F12847B05FDF}"/>
              </a:ext>
            </a:extLst>
          </p:cNvPr>
          <p:cNvPicPr>
            <a:picLocks noChangeAspect="1"/>
          </p:cNvPicPr>
          <p:nvPr/>
        </p:nvPicPr>
        <p:blipFill>
          <a:blip r:embed="rId4"/>
          <a:stretch>
            <a:fillRect/>
          </a:stretch>
        </p:blipFill>
        <p:spPr>
          <a:xfrm>
            <a:off x="5903559" y="4916147"/>
            <a:ext cx="4956296" cy="1174686"/>
          </a:xfrm>
          <a:prstGeom prst="rect">
            <a:avLst/>
          </a:prstGeom>
        </p:spPr>
      </p:pic>
      <p:pic>
        <p:nvPicPr>
          <p:cNvPr id="9" name="Picture 2">
            <a:extLst>
              <a:ext uri="{FF2B5EF4-FFF2-40B4-BE49-F238E27FC236}">
                <a16:creationId xmlns:a16="http://schemas.microsoft.com/office/drawing/2014/main" id="{C1028324-5EE8-857E-71AE-B3A00E1738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559" y="2573718"/>
            <a:ext cx="2023441" cy="14883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a:extLst>
              <a:ext uri="{FF2B5EF4-FFF2-40B4-BE49-F238E27FC236}">
                <a16:creationId xmlns:a16="http://schemas.microsoft.com/office/drawing/2014/main" id="{1EC890BC-C7AE-A01B-F5C9-329C761FC70F}"/>
              </a:ext>
            </a:extLst>
          </p:cNvPr>
          <p:cNvSpPr txBox="1">
            <a:spLocks noChangeArrowheads="1"/>
          </p:cNvSpPr>
          <p:nvPr/>
        </p:nvSpPr>
        <p:spPr>
          <a:xfrm>
            <a:off x="8226483" y="1699214"/>
            <a:ext cx="4066446" cy="393310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(Large) Viruses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Organelles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Bacteria/Cells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Metals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Semiconductors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Superconductors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Magnetic 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Organic molecules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t-IT" sz="2400" b="1"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002060"/>
                </a:solidFill>
                <a:effectLst/>
                <a:uLnTx/>
                <a:uFillTx/>
                <a:latin typeface="Calibri "/>
                <a:ea typeface="+mn-ea"/>
                <a:cs typeface="Arial" panose="020B0604020202020204" pitchFamily="34" charset="0"/>
                <a:sym typeface="Arial" panose="020B0604020202020204" pitchFamily="34" charset="0"/>
              </a:rPr>
              <a:t>				</a:t>
            </a:r>
          </a:p>
        </p:txBody>
      </p:sp>
      <p:sp>
        <p:nvSpPr>
          <p:cNvPr id="11" name="Rettangolo 10">
            <a:extLst>
              <a:ext uri="{FF2B5EF4-FFF2-40B4-BE49-F238E27FC236}">
                <a16:creationId xmlns:a16="http://schemas.microsoft.com/office/drawing/2014/main" id="{F27F7364-B140-E7EE-8636-32BB6C785C41}"/>
              </a:ext>
            </a:extLst>
          </p:cNvPr>
          <p:cNvSpPr/>
          <p:nvPr/>
        </p:nvSpPr>
        <p:spPr>
          <a:xfrm>
            <a:off x="535630" y="866868"/>
            <a:ext cx="9867508"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a:ln>
                  <a:noFill/>
                </a:ln>
                <a:solidFill>
                  <a:srgbClr val="002060"/>
                </a:solidFill>
                <a:effectLst/>
                <a:uLnTx/>
                <a:uFillTx/>
                <a:latin typeface="Calibri"/>
                <a:ea typeface="+mn-ea"/>
                <a:cs typeface="+mn-cs"/>
              </a:rPr>
              <a:t>Experimental</a:t>
            </a:r>
            <a:r>
              <a:rPr kumimoji="0" lang="it-IT" sz="2400" b="1" i="0" u="none" strike="noStrike" kern="1200" cap="none" spc="0" normalizeH="0" baseline="0" noProof="0" dirty="0">
                <a:ln>
                  <a:noFill/>
                </a:ln>
                <a:solidFill>
                  <a:srgbClr val="003300"/>
                </a:solidFill>
                <a:effectLst/>
                <a:uLnTx/>
                <a:uFillTx/>
                <a:latin typeface="Calibri"/>
                <a:ea typeface="+mn-ea"/>
                <a:cs typeface="+mn-cs"/>
              </a:rPr>
              <a:t> </a:t>
            </a:r>
            <a:r>
              <a:rPr kumimoji="0" lang="it-IT" sz="2400" b="1" i="0" u="none" strike="noStrike" kern="1200" cap="none" spc="0" normalizeH="0" baseline="0" noProof="0" dirty="0">
                <a:ln>
                  <a:noFill/>
                </a:ln>
                <a:solidFill>
                  <a:prstClr val="black"/>
                </a:solidFill>
                <a:effectLst/>
                <a:uLnTx/>
                <a:uFillTx/>
                <a:latin typeface="Calibri"/>
                <a:ea typeface="+mn-ea"/>
                <a:cs typeface="+mn-cs"/>
              </a:rPr>
              <a:t>techniques</a:t>
            </a:r>
            <a:r>
              <a:rPr kumimoji="0" lang="it-IT" sz="2400" b="1" i="0" u="none" strike="noStrike" kern="1200" cap="none" spc="0" normalizeH="0" baseline="0" noProof="0" dirty="0">
                <a:ln>
                  <a:noFill/>
                </a:ln>
                <a:solidFill>
                  <a:srgbClr val="003300"/>
                </a:solidFill>
                <a:effectLst/>
                <a:uLnTx/>
                <a:uFillTx/>
                <a:latin typeface="Calibri"/>
                <a:ea typeface="+mn-ea"/>
                <a:cs typeface="+mn-cs"/>
              </a:rPr>
              <a:t> </a:t>
            </a:r>
            <a:r>
              <a:rPr kumimoji="0" lang="it-IT" sz="2400" b="1" i="0" u="none" strike="noStrike" kern="1200" cap="none" spc="0" normalizeH="0" baseline="0" noProof="0" dirty="0">
                <a:ln>
                  <a:noFill/>
                </a:ln>
                <a:solidFill>
                  <a:srgbClr val="002060"/>
                </a:solidFill>
                <a:effectLst/>
                <a:uLnTx/>
                <a:uFillTx/>
                <a:latin typeface="Calibri"/>
                <a:ea typeface="+mn-ea"/>
                <a:cs typeface="+mn-cs"/>
              </a:rPr>
              <a:t>and </a:t>
            </a:r>
            <a:r>
              <a:rPr kumimoji="0" lang="it-IT" sz="2400" b="1" i="0" u="none" strike="noStrike" kern="1200" cap="none" spc="0" normalizeH="0" baseline="0" noProof="0" dirty="0" err="1">
                <a:ln>
                  <a:noFill/>
                </a:ln>
                <a:solidFill>
                  <a:srgbClr val="002060"/>
                </a:solidFill>
                <a:effectLst/>
                <a:uLnTx/>
                <a:uFillTx/>
                <a:latin typeface="Calibri"/>
                <a:ea typeface="+mn-ea"/>
                <a:cs typeface="+mn-cs"/>
              </a:rPr>
              <a:t>typology</a:t>
            </a:r>
            <a:r>
              <a:rPr kumimoji="0" lang="it-IT" sz="2400" b="1" i="0" u="none" strike="noStrike" kern="1200" cap="none" spc="0" normalizeH="0" baseline="0" noProof="0" dirty="0">
                <a:ln>
                  <a:noFill/>
                </a:ln>
                <a:solidFill>
                  <a:srgbClr val="002060"/>
                </a:solidFill>
                <a:effectLst/>
                <a:uLnTx/>
                <a:uFillTx/>
                <a:latin typeface="Calibri"/>
                <a:ea typeface="+mn-ea"/>
                <a:cs typeface="+mn-cs"/>
              </a:rPr>
              <a:t> of </a:t>
            </a:r>
            <a:r>
              <a:rPr kumimoji="0" lang="it-IT" sz="2400" b="1" i="0" u="none" strike="noStrike" kern="1200" cap="none" spc="0" normalizeH="0" baseline="0" noProof="0" dirty="0">
                <a:ln>
                  <a:noFill/>
                </a:ln>
                <a:solidFill>
                  <a:srgbClr val="C00000"/>
                </a:solidFill>
                <a:effectLst/>
                <a:uLnTx/>
                <a:uFillTx/>
                <a:latin typeface="Calibri"/>
                <a:ea typeface="+mn-ea"/>
                <a:cs typeface="+mn-cs"/>
              </a:rPr>
              <a:t>samples</a:t>
            </a:r>
            <a:r>
              <a:rPr kumimoji="0" lang="it-IT" sz="2400" b="1" i="0" u="none" strike="noStrike" kern="1200" cap="none" spc="0" normalizeH="0" baseline="0" noProof="0" dirty="0">
                <a:ln>
                  <a:noFill/>
                </a:ln>
                <a:solidFill>
                  <a:srgbClr val="002060"/>
                </a:solidFill>
                <a:effectLst/>
                <a:uLnTx/>
                <a:uFillTx/>
                <a:latin typeface="Calibri"/>
                <a:ea typeface="+mn-ea"/>
                <a:cs typeface="+mn-cs"/>
              </a:rPr>
              <a:t> </a:t>
            </a:r>
            <a:endParaRPr kumimoji="0" lang="en-GB"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8" name="TextBox 2">
            <a:extLst>
              <a:ext uri="{FF2B5EF4-FFF2-40B4-BE49-F238E27FC236}">
                <a16:creationId xmlns:a16="http://schemas.microsoft.com/office/drawing/2014/main" id="{61447BDF-036C-6CF2-F99C-1B3642608EB4}"/>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F. Stellato</a:t>
            </a:r>
          </a:p>
        </p:txBody>
      </p:sp>
      <p:sp>
        <p:nvSpPr>
          <p:cNvPr id="15" name="Segnaposto numero diapositiva 14">
            <a:extLst>
              <a:ext uri="{FF2B5EF4-FFF2-40B4-BE49-F238E27FC236}">
                <a16:creationId xmlns:a16="http://schemas.microsoft.com/office/drawing/2014/main" id="{AF2B3BC5-7E95-C87C-783F-0FB76C87B8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334186"/>
              </a:solidFill>
              <a:effectLst/>
              <a:uLnTx/>
              <a:uFillTx/>
              <a:latin typeface="Calibri"/>
              <a:ea typeface="+mn-ea"/>
              <a:cs typeface="+mn-cs"/>
            </a:endParaRPr>
          </a:p>
        </p:txBody>
      </p:sp>
    </p:spTree>
    <p:extLst>
      <p:ext uri="{BB962C8B-B14F-4D97-AF65-F5344CB8AC3E}">
        <p14:creationId xmlns:p14="http://schemas.microsoft.com/office/powerpoint/2010/main" val="977594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8DBCE50-9E89-E8CD-2D13-BBA4331A975F}"/>
              </a:ext>
            </a:extLst>
          </p:cNvPr>
          <p:cNvSpPr>
            <a:spLocks noGrp="1"/>
          </p:cNvSpPr>
          <p:nvPr>
            <p:ph type="title"/>
          </p:nvPr>
        </p:nvSpPr>
        <p:spPr/>
        <p:txBody>
          <a:bodyPr/>
          <a:lstStyle/>
          <a:p>
            <a:r>
              <a:rPr lang="en-US" dirty="0">
                <a:latin typeface="+mn-lt"/>
              </a:rPr>
              <a:t>ARIA beamline scientific case</a:t>
            </a:r>
          </a:p>
        </p:txBody>
      </p:sp>
      <p:sp>
        <p:nvSpPr>
          <p:cNvPr id="18" name="TextBox 2">
            <a:extLst>
              <a:ext uri="{FF2B5EF4-FFF2-40B4-BE49-F238E27FC236}">
                <a16:creationId xmlns:a16="http://schemas.microsoft.com/office/drawing/2014/main" id="{61447BDF-036C-6CF2-F99C-1B3642608EB4}"/>
              </a:ext>
            </a:extLst>
          </p:cNvPr>
          <p:cNvSpPr txBox="1"/>
          <p:nvPr/>
        </p:nvSpPr>
        <p:spPr>
          <a:xfrm>
            <a:off x="228862" y="6426816"/>
            <a:ext cx="2692400" cy="384721"/>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Courtesy F. Stellato</a:t>
            </a:r>
          </a:p>
        </p:txBody>
      </p:sp>
      <p:sp>
        <p:nvSpPr>
          <p:cNvPr id="2" name="Rectangle 7">
            <a:extLst>
              <a:ext uri="{FF2B5EF4-FFF2-40B4-BE49-F238E27FC236}">
                <a16:creationId xmlns:a16="http://schemas.microsoft.com/office/drawing/2014/main" id="{619F140E-35C7-C60C-1083-9FBC80CF4CDC}"/>
              </a:ext>
            </a:extLst>
          </p:cNvPr>
          <p:cNvSpPr txBox="1">
            <a:spLocks noChangeArrowheads="1"/>
          </p:cNvSpPr>
          <p:nvPr/>
        </p:nvSpPr>
        <p:spPr>
          <a:xfrm>
            <a:off x="222680" y="1704831"/>
            <a:ext cx="8558544" cy="3933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it-IT" sz="2400" b="0" i="0" u="none" strike="noStrike" kern="1200" cap="none" spc="0" normalizeH="0" baseline="0" noProof="0" dirty="0">
              <a:ln>
                <a:noFill/>
              </a:ln>
              <a:solidFill>
                <a:srgbClr val="003300"/>
              </a:solidFill>
              <a:effectLst/>
              <a:uLnTx/>
              <a:uFillTx/>
              <a:latin typeface="Calibri "/>
              <a:ea typeface="+mj-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it-IT" sz="2400" b="0" i="0" u="none" strike="noStrike" kern="1200" cap="none" spc="0" normalizeH="0" baseline="0" noProof="0" dirty="0">
              <a:ln>
                <a:noFill/>
              </a:ln>
              <a:solidFill>
                <a:srgbClr val="003300"/>
              </a:solidFill>
              <a:effectLst/>
              <a:uLnTx/>
              <a:uFillTx/>
              <a:latin typeface="Calibri "/>
              <a:ea typeface="+mj-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rPr>
              <a:t>Photoemission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rPr>
              <a:t>Spectroscopy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rPr>
              <a:t>Photoelectron Circular</a:t>
            </a:r>
            <a:br>
              <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rPr>
            </a:br>
            <a:r>
              <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rPr>
              <a:t>Dichroism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rPr>
              <a:t>Raman spectroscopy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rPr>
              <a:t>Photo-fragmentation of molecules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Wingdings" panose="05000000000000000000" pitchFamily="2" charset="2"/>
              </a:rPr>
              <a:t>Time of Flight Spectroscopy</a:t>
            </a:r>
            <a:endParaRPr kumimoji="0" lang="en-US" altLang="it-IT" sz="2400" b="0" i="0" u="none" strike="noStrike" kern="1200" cap="none" spc="0" normalizeH="0" baseline="0" noProof="0" dirty="0">
              <a:ln>
                <a:noFill/>
              </a:ln>
              <a:solidFill>
                <a:prstClr val="black"/>
              </a:solidFill>
              <a:effectLst/>
              <a:uLnTx/>
              <a:uFillTx/>
              <a:latin typeface="Calibri "/>
              <a:ea typeface="+mj-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it-IT" sz="2400" b="0" i="0" u="none" strike="noStrike" kern="1200" cap="none" spc="0" normalizeH="0" baseline="0" noProof="0" dirty="0">
                <a:ln>
                  <a:noFill/>
                </a:ln>
                <a:solidFill>
                  <a:srgbClr val="0070C0"/>
                </a:solidFill>
                <a:effectLst/>
                <a:uLnTx/>
                <a:uFillTx/>
                <a:latin typeface="Calibri "/>
                <a:ea typeface="+mj-ea"/>
                <a:cs typeface="Arial" panose="020B0604020202020204" pitchFamily="34" charset="0"/>
                <a:sym typeface="Arial" panose="020B0604020202020204" pitchFamily="34" charset="0"/>
              </a:rPr>
              <a:t>				</a:t>
            </a:r>
          </a:p>
        </p:txBody>
      </p:sp>
      <p:sp>
        <p:nvSpPr>
          <p:cNvPr id="12" name="CasellaDiTesto 11">
            <a:extLst>
              <a:ext uri="{FF2B5EF4-FFF2-40B4-BE49-F238E27FC236}">
                <a16:creationId xmlns:a16="http://schemas.microsoft.com/office/drawing/2014/main" id="{29C3F37C-82D2-EA3A-C548-F6231970B2D5}"/>
              </a:ext>
            </a:extLst>
          </p:cNvPr>
          <p:cNvSpPr txBox="1"/>
          <p:nvPr/>
        </p:nvSpPr>
        <p:spPr>
          <a:xfrm>
            <a:off x="7996288" y="1305309"/>
            <a:ext cx="4265721"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Gas phase &amp; Atmosphere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1"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(Earth &amp; Planets)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Aerosols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1"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(Pollution, nanoparticles)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Molecules &amp; gases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1"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(spectroscopies, time-of-flight)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Proteins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1"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(spectroscopies)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0"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Surfaces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2400" b="0" i="1" u="none" strike="noStrike" kern="1200" cap="none" spc="0" normalizeH="0" baseline="0" noProof="0" dirty="0">
                <a:ln>
                  <a:noFill/>
                </a:ln>
                <a:solidFill>
                  <a:srgbClr val="C00000"/>
                </a:solidFill>
                <a:effectLst/>
                <a:uLnTx/>
                <a:uFillTx/>
                <a:latin typeface="Calibri "/>
                <a:ea typeface="+mn-ea"/>
                <a:cs typeface="Arial" panose="020B0604020202020204" pitchFamily="34" charset="0"/>
                <a:sym typeface="Arial" panose="020B0604020202020204" pitchFamily="34" charset="0"/>
              </a:rPr>
              <a:t>(ablation &amp; deposition)</a:t>
            </a:r>
            <a:endParaRPr kumimoji="0" lang="en-US" altLang="it-IT" sz="2400" b="0" i="1" u="none" strike="noStrike" kern="1200" cap="none" spc="0" normalizeH="0" baseline="0" noProof="0" dirty="0">
              <a:ln>
                <a:noFill/>
              </a:ln>
              <a:solidFill>
                <a:srgbClr val="002060"/>
              </a:solidFill>
              <a:effectLst/>
              <a:uLnTx/>
              <a:uFillTx/>
              <a:latin typeface="Calibri "/>
              <a:ea typeface="+mn-ea"/>
              <a:cs typeface="Arial" panose="020B0604020202020204" pitchFamily="34" charset="0"/>
              <a:sym typeface="Arial" panose="020B0604020202020204" pitchFamily="34" charset="0"/>
            </a:endParaRPr>
          </a:p>
        </p:txBody>
      </p:sp>
      <p:sp>
        <p:nvSpPr>
          <p:cNvPr id="13" name="Rettangolo 12">
            <a:extLst>
              <a:ext uri="{FF2B5EF4-FFF2-40B4-BE49-F238E27FC236}">
                <a16:creationId xmlns:a16="http://schemas.microsoft.com/office/drawing/2014/main" id="{6222B148-BCFC-6163-6078-C505C553EBCF}"/>
              </a:ext>
            </a:extLst>
          </p:cNvPr>
          <p:cNvSpPr/>
          <p:nvPr/>
        </p:nvSpPr>
        <p:spPr>
          <a:xfrm>
            <a:off x="222680" y="947143"/>
            <a:ext cx="1019304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a:ln>
                  <a:noFill/>
                </a:ln>
                <a:solidFill>
                  <a:srgbClr val="002060"/>
                </a:solidFill>
                <a:effectLst/>
                <a:uLnTx/>
                <a:uFillTx/>
                <a:latin typeface="Calibri"/>
                <a:ea typeface="+mn-ea"/>
                <a:cs typeface="+mn-cs"/>
              </a:rPr>
              <a:t>Defining</a:t>
            </a:r>
            <a:r>
              <a:rPr kumimoji="0" lang="it-IT" sz="2400" b="1" i="0" u="none" strike="noStrike" kern="1200" cap="none" spc="0" normalizeH="0" baseline="0" noProof="0" dirty="0">
                <a:ln>
                  <a:noFill/>
                </a:ln>
                <a:solidFill>
                  <a:srgbClr val="002060"/>
                </a:solidFill>
                <a:effectLst/>
                <a:uLnTx/>
                <a:uFillTx/>
                <a:latin typeface="Calibri"/>
                <a:ea typeface="+mn-ea"/>
                <a:cs typeface="+mn-cs"/>
              </a:rPr>
              <a:t> </a:t>
            </a:r>
            <a:r>
              <a:rPr kumimoji="0" lang="it-IT" sz="2400" b="1" i="0" u="none" strike="noStrike" kern="1200" cap="none" spc="0" normalizeH="0" baseline="0" noProof="0" dirty="0" err="1">
                <a:ln>
                  <a:noFill/>
                </a:ln>
                <a:solidFill>
                  <a:srgbClr val="002060"/>
                </a:solidFill>
                <a:effectLst/>
                <a:uLnTx/>
                <a:uFillTx/>
                <a:latin typeface="Calibri"/>
                <a:ea typeface="+mn-ea"/>
                <a:cs typeface="+mn-cs"/>
              </a:rPr>
              <a:t>experimental</a:t>
            </a:r>
            <a:r>
              <a:rPr kumimoji="0" lang="it-IT" sz="2400" b="1" i="0" u="none" strike="noStrike" kern="1200" cap="none" spc="0" normalizeH="0" baseline="0" noProof="0" dirty="0">
                <a:ln>
                  <a:noFill/>
                </a:ln>
                <a:solidFill>
                  <a:srgbClr val="003300"/>
                </a:solidFill>
                <a:effectLst/>
                <a:uLnTx/>
                <a:uFillTx/>
                <a:latin typeface="Calibri"/>
                <a:ea typeface="+mn-ea"/>
                <a:cs typeface="+mn-cs"/>
              </a:rPr>
              <a:t> </a:t>
            </a:r>
            <a:r>
              <a:rPr kumimoji="0" lang="it-IT" sz="2400" b="1" i="0" u="none" strike="noStrike" kern="1200" cap="none" spc="0" normalizeH="0" baseline="0" noProof="0" dirty="0">
                <a:ln>
                  <a:noFill/>
                </a:ln>
                <a:solidFill>
                  <a:prstClr val="black"/>
                </a:solidFill>
                <a:effectLst/>
                <a:uLnTx/>
                <a:uFillTx/>
                <a:latin typeface="Calibri"/>
                <a:ea typeface="+mn-ea"/>
                <a:cs typeface="+mn-cs"/>
              </a:rPr>
              <a:t>techniques</a:t>
            </a:r>
            <a:r>
              <a:rPr kumimoji="0" lang="it-IT" sz="2400" b="1" i="0" u="none" strike="noStrike" kern="1200" cap="none" spc="0" normalizeH="0" baseline="0" noProof="0" dirty="0">
                <a:ln>
                  <a:noFill/>
                </a:ln>
                <a:solidFill>
                  <a:srgbClr val="003300"/>
                </a:solidFill>
                <a:effectLst/>
                <a:uLnTx/>
                <a:uFillTx/>
                <a:latin typeface="Calibri"/>
                <a:ea typeface="+mn-ea"/>
                <a:cs typeface="+mn-cs"/>
              </a:rPr>
              <a:t> </a:t>
            </a:r>
            <a:r>
              <a:rPr kumimoji="0" lang="it-IT" sz="2400" b="1" i="0" u="none" strike="noStrike" kern="1200" cap="none" spc="0" normalizeH="0" baseline="0" noProof="0" dirty="0">
                <a:ln>
                  <a:noFill/>
                </a:ln>
                <a:solidFill>
                  <a:srgbClr val="002060"/>
                </a:solidFill>
                <a:effectLst/>
                <a:uLnTx/>
                <a:uFillTx/>
                <a:latin typeface="Calibri"/>
                <a:ea typeface="+mn-ea"/>
                <a:cs typeface="+mn-cs"/>
              </a:rPr>
              <a:t>and </a:t>
            </a:r>
            <a:r>
              <a:rPr kumimoji="0" lang="it-IT" sz="2400" b="1" i="0" u="none" strike="noStrike" kern="1200" cap="none" spc="0" normalizeH="0" baseline="0" noProof="0" dirty="0" err="1">
                <a:ln>
                  <a:noFill/>
                </a:ln>
                <a:solidFill>
                  <a:srgbClr val="002060"/>
                </a:solidFill>
                <a:effectLst/>
                <a:uLnTx/>
                <a:uFillTx/>
                <a:latin typeface="Calibri"/>
                <a:ea typeface="+mn-ea"/>
                <a:cs typeface="+mn-cs"/>
              </a:rPr>
              <a:t>typology</a:t>
            </a:r>
            <a:r>
              <a:rPr kumimoji="0" lang="it-IT" sz="2400" b="1" i="0" u="none" strike="noStrike" kern="1200" cap="none" spc="0" normalizeH="0" baseline="0" noProof="0" dirty="0">
                <a:ln>
                  <a:noFill/>
                </a:ln>
                <a:solidFill>
                  <a:srgbClr val="002060"/>
                </a:solidFill>
                <a:effectLst/>
                <a:uLnTx/>
                <a:uFillTx/>
                <a:latin typeface="Calibri"/>
                <a:ea typeface="+mn-ea"/>
                <a:cs typeface="+mn-cs"/>
              </a:rPr>
              <a:t> of </a:t>
            </a:r>
            <a:r>
              <a:rPr kumimoji="0" lang="it-IT" sz="2400" b="1" i="0" u="none" strike="noStrike" kern="1200" cap="none" spc="0" normalizeH="0" baseline="0" noProof="0" dirty="0">
                <a:ln>
                  <a:noFill/>
                </a:ln>
                <a:solidFill>
                  <a:srgbClr val="C00000"/>
                </a:solidFill>
                <a:effectLst/>
                <a:uLnTx/>
                <a:uFillTx/>
                <a:latin typeface="Calibri"/>
                <a:ea typeface="+mn-ea"/>
                <a:cs typeface="+mn-cs"/>
              </a:rPr>
              <a:t>samples (and </a:t>
            </a:r>
            <a:r>
              <a:rPr kumimoji="0" lang="it-IT" sz="2400" b="1" i="0" u="none" strike="noStrike" kern="1200" cap="none" spc="0" normalizeH="0" baseline="0" noProof="0" dirty="0" err="1">
                <a:ln>
                  <a:noFill/>
                </a:ln>
                <a:solidFill>
                  <a:srgbClr val="C00000"/>
                </a:solidFill>
                <a:effectLst/>
                <a:uLnTx/>
                <a:uFillTx/>
                <a:latin typeface="Calibri"/>
                <a:ea typeface="+mn-ea"/>
                <a:cs typeface="+mn-cs"/>
              </a:rPr>
              <a:t>applications</a:t>
            </a:r>
            <a:r>
              <a:rPr kumimoji="0" lang="it-IT" sz="2400" b="1" i="0" u="none" strike="noStrike" kern="1200" cap="none" spc="0" normalizeH="0" baseline="0" noProof="0" dirty="0">
                <a:ln>
                  <a:noFill/>
                </a:ln>
                <a:solidFill>
                  <a:srgbClr val="C00000"/>
                </a:solidFill>
                <a:effectLst/>
                <a:uLnTx/>
                <a:uFillTx/>
                <a:latin typeface="Calibri"/>
                <a:ea typeface="+mn-ea"/>
                <a:cs typeface="+mn-cs"/>
              </a:rPr>
              <a:t>)</a:t>
            </a:r>
            <a:r>
              <a:rPr kumimoji="0" lang="it-IT" sz="2400" b="1" i="0" u="none" strike="noStrike" kern="1200" cap="none" spc="0" normalizeH="0" baseline="0" noProof="0" dirty="0">
                <a:ln>
                  <a:noFill/>
                </a:ln>
                <a:solidFill>
                  <a:srgbClr val="002060"/>
                </a:solidFill>
                <a:effectLst/>
                <a:uLnTx/>
                <a:uFillTx/>
                <a:latin typeface="Calibri"/>
                <a:ea typeface="+mn-ea"/>
                <a:cs typeface="+mn-cs"/>
              </a:rPr>
              <a:t> </a:t>
            </a:r>
            <a:endParaRPr kumimoji="0" lang="en-GB" sz="2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4" name="Picture 4">
            <a:extLst>
              <a:ext uri="{FF2B5EF4-FFF2-40B4-BE49-F238E27FC236}">
                <a16:creationId xmlns:a16="http://schemas.microsoft.com/office/drawing/2014/main" id="{8D1DDC50-28FB-DEA9-9688-746CF75E4F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363" b="6339"/>
          <a:stretch/>
        </p:blipFill>
        <p:spPr>
          <a:xfrm>
            <a:off x="4165041" y="2443588"/>
            <a:ext cx="1740973" cy="1754463"/>
          </a:xfrm>
          <a:prstGeom prst="rect">
            <a:avLst/>
          </a:prstGeom>
        </p:spPr>
      </p:pic>
      <p:sp>
        <p:nvSpPr>
          <p:cNvPr id="9" name="Segnaposto numero diapositiva 8">
            <a:extLst>
              <a:ext uri="{FF2B5EF4-FFF2-40B4-BE49-F238E27FC236}">
                <a16:creationId xmlns:a16="http://schemas.microsoft.com/office/drawing/2014/main" id="{981A093B-7B90-86D6-5986-A9E2921154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GB"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srgbClr val="334186"/>
              </a:solidFill>
              <a:effectLst/>
              <a:uLnTx/>
              <a:uFillTx/>
              <a:latin typeface="Calibri"/>
              <a:ea typeface="+mn-ea"/>
              <a:cs typeface="+mn-cs"/>
            </a:endParaRPr>
          </a:p>
        </p:txBody>
      </p:sp>
      <p:pic>
        <p:nvPicPr>
          <p:cNvPr id="11" name="Immagine 10">
            <a:extLst>
              <a:ext uri="{FF2B5EF4-FFF2-40B4-BE49-F238E27FC236}">
                <a16:creationId xmlns:a16="http://schemas.microsoft.com/office/drawing/2014/main" id="{68226DCC-E2A4-7B5D-A724-821F663D7EDD}"/>
              </a:ext>
            </a:extLst>
          </p:cNvPr>
          <p:cNvPicPr>
            <a:picLocks noChangeAspect="1"/>
          </p:cNvPicPr>
          <p:nvPr/>
        </p:nvPicPr>
        <p:blipFill>
          <a:blip r:embed="rId3"/>
          <a:stretch>
            <a:fillRect/>
          </a:stretch>
        </p:blipFill>
        <p:spPr>
          <a:xfrm>
            <a:off x="3597499" y="1542806"/>
            <a:ext cx="2498501" cy="797668"/>
          </a:xfrm>
          <a:prstGeom prst="rect">
            <a:avLst/>
          </a:prstGeom>
        </p:spPr>
      </p:pic>
      <p:pic>
        <p:nvPicPr>
          <p:cNvPr id="16" name="Immagine 15">
            <a:extLst>
              <a:ext uri="{FF2B5EF4-FFF2-40B4-BE49-F238E27FC236}">
                <a16:creationId xmlns:a16="http://schemas.microsoft.com/office/drawing/2014/main" id="{8118B434-C244-2091-8A7F-2FA9084E6AE9}"/>
              </a:ext>
            </a:extLst>
          </p:cNvPr>
          <p:cNvPicPr>
            <a:picLocks noChangeAspect="1"/>
          </p:cNvPicPr>
          <p:nvPr/>
        </p:nvPicPr>
        <p:blipFill>
          <a:blip r:embed="rId4"/>
          <a:stretch>
            <a:fillRect/>
          </a:stretch>
        </p:blipFill>
        <p:spPr>
          <a:xfrm>
            <a:off x="4625933" y="4852370"/>
            <a:ext cx="1287887" cy="1718553"/>
          </a:xfrm>
          <a:prstGeom prst="rect">
            <a:avLst/>
          </a:prstGeom>
        </p:spPr>
      </p:pic>
      <p:pic>
        <p:nvPicPr>
          <p:cNvPr id="19" name="Immagine 18">
            <a:extLst>
              <a:ext uri="{FF2B5EF4-FFF2-40B4-BE49-F238E27FC236}">
                <a16:creationId xmlns:a16="http://schemas.microsoft.com/office/drawing/2014/main" id="{608ACE19-DCFD-7B53-9221-0F1CD10073DB}"/>
              </a:ext>
            </a:extLst>
          </p:cNvPr>
          <p:cNvPicPr>
            <a:picLocks noChangeAspect="1"/>
          </p:cNvPicPr>
          <p:nvPr/>
        </p:nvPicPr>
        <p:blipFill>
          <a:blip r:embed="rId5"/>
          <a:stretch>
            <a:fillRect/>
          </a:stretch>
        </p:blipFill>
        <p:spPr>
          <a:xfrm>
            <a:off x="6096000" y="3783193"/>
            <a:ext cx="1821776" cy="984238"/>
          </a:xfrm>
          <a:prstGeom prst="rect">
            <a:avLst/>
          </a:prstGeom>
        </p:spPr>
      </p:pic>
      <p:pic>
        <p:nvPicPr>
          <p:cNvPr id="20" name="Immagine 19">
            <a:extLst>
              <a:ext uri="{FF2B5EF4-FFF2-40B4-BE49-F238E27FC236}">
                <a16:creationId xmlns:a16="http://schemas.microsoft.com/office/drawing/2014/main" id="{417619AF-CD15-52CA-400D-1E06C8314CC1}"/>
              </a:ext>
            </a:extLst>
          </p:cNvPr>
          <p:cNvPicPr>
            <a:picLocks noChangeAspect="1"/>
          </p:cNvPicPr>
          <p:nvPr/>
        </p:nvPicPr>
        <p:blipFill>
          <a:blip r:embed="rId6"/>
          <a:stretch>
            <a:fillRect/>
          </a:stretch>
        </p:blipFill>
        <p:spPr>
          <a:xfrm>
            <a:off x="5961930" y="4828703"/>
            <a:ext cx="2673042" cy="1861262"/>
          </a:xfrm>
          <a:prstGeom prst="rect">
            <a:avLst/>
          </a:prstGeom>
        </p:spPr>
      </p:pic>
    </p:spTree>
    <p:extLst>
      <p:ext uri="{BB962C8B-B14F-4D97-AF65-F5344CB8AC3E}">
        <p14:creationId xmlns:p14="http://schemas.microsoft.com/office/powerpoint/2010/main" val="808378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420E63C-5D03-88AE-656E-276AA5BCC6F4}"/>
              </a:ext>
            </a:extLst>
          </p:cNvPr>
          <p:cNvPicPr>
            <a:picLocks noChangeAspect="1"/>
          </p:cNvPicPr>
          <p:nvPr/>
        </p:nvPicPr>
        <p:blipFill>
          <a:blip r:embed="rId5"/>
          <a:stretch>
            <a:fillRect/>
          </a:stretch>
        </p:blipFill>
        <p:spPr>
          <a:xfrm>
            <a:off x="-382774" y="1355620"/>
            <a:ext cx="7819522" cy="741600"/>
          </a:xfrm>
          <a:prstGeom prst="rect">
            <a:avLst/>
          </a:prstGeom>
        </p:spPr>
      </p:pic>
      <p:graphicFrame>
        <p:nvGraphicFramePr>
          <p:cNvPr id="34" name="Table 35">
            <a:extLst>
              <a:ext uri="{FF2B5EF4-FFF2-40B4-BE49-F238E27FC236}">
                <a16:creationId xmlns:a16="http://schemas.microsoft.com/office/drawing/2014/main" id="{701B9113-7B28-CA4E-9523-C7FCB103DD69}"/>
              </a:ext>
            </a:extLst>
          </p:cNvPr>
          <p:cNvGraphicFramePr>
            <a:graphicFrameLocks noGrp="1"/>
          </p:cNvGraphicFramePr>
          <p:nvPr>
            <p:extLst>
              <p:ext uri="{D42A27DB-BD31-4B8C-83A1-F6EECF244321}">
                <p14:modId xmlns:p14="http://schemas.microsoft.com/office/powerpoint/2010/main" val="1894176876"/>
              </p:ext>
            </p:extLst>
          </p:nvPr>
        </p:nvGraphicFramePr>
        <p:xfrm>
          <a:off x="8194782" y="1575561"/>
          <a:ext cx="2719643" cy="1059180"/>
        </p:xfrm>
        <a:graphic>
          <a:graphicData uri="http://schemas.openxmlformats.org/drawingml/2006/table">
            <a:tbl>
              <a:tblPr firstRow="1" bandRow="1"/>
              <a:tblGrid>
                <a:gridCol w="1947101">
                  <a:extLst>
                    <a:ext uri="{9D8B030D-6E8A-4147-A177-3AD203B41FA5}">
                      <a16:colId xmlns:a16="http://schemas.microsoft.com/office/drawing/2014/main" val="3206934216"/>
                    </a:ext>
                  </a:extLst>
                </a:gridCol>
                <a:gridCol w="772542">
                  <a:extLst>
                    <a:ext uri="{9D8B030D-6E8A-4147-A177-3AD203B41FA5}">
                      <a16:colId xmlns:a16="http://schemas.microsoft.com/office/drawing/2014/main" val="3420237909"/>
                    </a:ext>
                  </a:extLst>
                </a:gridCol>
              </a:tblGrid>
              <a:tr h="278130">
                <a:tc>
                  <a:txBody>
                    <a:bodyPr/>
                    <a:lstStyle>
                      <a:lvl1pPr marL="0" algn="l" defTabSz="452064" rtl="0" eaLnBrk="1" latinLnBrk="0" hangingPunct="1">
                        <a:defRPr sz="1800" b="1" kern="1200">
                          <a:solidFill>
                            <a:schemeClr val="lt1"/>
                          </a:solidFill>
                          <a:latin typeface="Calibri"/>
                        </a:defRPr>
                      </a:lvl1pPr>
                      <a:lvl2pPr marL="452064" algn="l" defTabSz="452064" rtl="0" eaLnBrk="1" latinLnBrk="0" hangingPunct="1">
                        <a:defRPr sz="1800" b="1" kern="1200">
                          <a:solidFill>
                            <a:schemeClr val="lt1"/>
                          </a:solidFill>
                          <a:latin typeface="Calibri"/>
                        </a:defRPr>
                      </a:lvl2pPr>
                      <a:lvl3pPr marL="904089" algn="l" defTabSz="452064" rtl="0" eaLnBrk="1" latinLnBrk="0" hangingPunct="1">
                        <a:defRPr sz="1800" b="1" kern="1200">
                          <a:solidFill>
                            <a:schemeClr val="lt1"/>
                          </a:solidFill>
                          <a:latin typeface="Calibri"/>
                        </a:defRPr>
                      </a:lvl3pPr>
                      <a:lvl4pPr marL="1356181" algn="l" defTabSz="452064" rtl="0" eaLnBrk="1" latinLnBrk="0" hangingPunct="1">
                        <a:defRPr sz="1800" b="1" kern="1200">
                          <a:solidFill>
                            <a:schemeClr val="lt1"/>
                          </a:solidFill>
                          <a:latin typeface="Calibri"/>
                        </a:defRPr>
                      </a:lvl4pPr>
                      <a:lvl5pPr marL="1808238" algn="l" defTabSz="452064" rtl="0" eaLnBrk="1" latinLnBrk="0" hangingPunct="1">
                        <a:defRPr sz="1800" b="1" kern="1200">
                          <a:solidFill>
                            <a:schemeClr val="lt1"/>
                          </a:solidFill>
                          <a:latin typeface="Calibri"/>
                        </a:defRPr>
                      </a:lvl5pPr>
                      <a:lvl6pPr marL="2260311" algn="l" defTabSz="452064" rtl="0" eaLnBrk="1" latinLnBrk="0" hangingPunct="1">
                        <a:defRPr sz="1800" b="1" kern="1200">
                          <a:solidFill>
                            <a:schemeClr val="lt1"/>
                          </a:solidFill>
                          <a:latin typeface="Calibri"/>
                        </a:defRPr>
                      </a:lvl6pPr>
                      <a:lvl7pPr marL="2712344" algn="l" defTabSz="452064" rtl="0" eaLnBrk="1" latinLnBrk="0" hangingPunct="1">
                        <a:defRPr sz="1800" b="1" kern="1200">
                          <a:solidFill>
                            <a:schemeClr val="lt1"/>
                          </a:solidFill>
                          <a:latin typeface="Calibri"/>
                        </a:defRPr>
                      </a:lvl7pPr>
                      <a:lvl8pPr marL="3164400" algn="l" defTabSz="452064" rtl="0" eaLnBrk="1" latinLnBrk="0" hangingPunct="1">
                        <a:defRPr sz="1800" b="1" kern="1200">
                          <a:solidFill>
                            <a:schemeClr val="lt1"/>
                          </a:solidFill>
                          <a:latin typeface="Calibri"/>
                        </a:defRPr>
                      </a:lvl8pPr>
                      <a:lvl9pPr marL="3616464" algn="l" defTabSz="452064" rtl="0" eaLnBrk="1" latinLnBrk="0" hangingPunct="1">
                        <a:defRPr sz="1800" b="1" kern="1200">
                          <a:solidFill>
                            <a:schemeClr val="lt1"/>
                          </a:solidFill>
                          <a:latin typeface="Calibri"/>
                        </a:defRPr>
                      </a:lvl9pPr>
                    </a:lstStyle>
                    <a:p>
                      <a:r>
                        <a:rPr lang="en-IT" sz="1200" b="0">
                          <a:solidFill>
                            <a:schemeClr val="tx1"/>
                          </a:solidFill>
                        </a:rPr>
                        <a:t>Electron beam Energy [MeV]</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D0ED"/>
                    </a:solidFill>
                  </a:tcPr>
                </a:tc>
                <a:tc>
                  <a:txBody>
                    <a:bodyPr/>
                    <a:lstStyle>
                      <a:lvl1pPr marL="0" algn="l" defTabSz="452064" rtl="0" eaLnBrk="1" latinLnBrk="0" hangingPunct="1">
                        <a:defRPr sz="1800" b="1" kern="1200">
                          <a:solidFill>
                            <a:schemeClr val="lt1"/>
                          </a:solidFill>
                          <a:latin typeface="Calibri"/>
                        </a:defRPr>
                      </a:lvl1pPr>
                      <a:lvl2pPr marL="452064" algn="l" defTabSz="452064" rtl="0" eaLnBrk="1" latinLnBrk="0" hangingPunct="1">
                        <a:defRPr sz="1800" b="1" kern="1200">
                          <a:solidFill>
                            <a:schemeClr val="lt1"/>
                          </a:solidFill>
                          <a:latin typeface="Calibri"/>
                        </a:defRPr>
                      </a:lvl2pPr>
                      <a:lvl3pPr marL="904089" algn="l" defTabSz="452064" rtl="0" eaLnBrk="1" latinLnBrk="0" hangingPunct="1">
                        <a:defRPr sz="1800" b="1" kern="1200">
                          <a:solidFill>
                            <a:schemeClr val="lt1"/>
                          </a:solidFill>
                          <a:latin typeface="Calibri"/>
                        </a:defRPr>
                      </a:lvl3pPr>
                      <a:lvl4pPr marL="1356181" algn="l" defTabSz="452064" rtl="0" eaLnBrk="1" latinLnBrk="0" hangingPunct="1">
                        <a:defRPr sz="1800" b="1" kern="1200">
                          <a:solidFill>
                            <a:schemeClr val="lt1"/>
                          </a:solidFill>
                          <a:latin typeface="Calibri"/>
                        </a:defRPr>
                      </a:lvl4pPr>
                      <a:lvl5pPr marL="1808238" algn="l" defTabSz="452064" rtl="0" eaLnBrk="1" latinLnBrk="0" hangingPunct="1">
                        <a:defRPr sz="1800" b="1" kern="1200">
                          <a:solidFill>
                            <a:schemeClr val="lt1"/>
                          </a:solidFill>
                          <a:latin typeface="Calibri"/>
                        </a:defRPr>
                      </a:lvl5pPr>
                      <a:lvl6pPr marL="2260311" algn="l" defTabSz="452064" rtl="0" eaLnBrk="1" latinLnBrk="0" hangingPunct="1">
                        <a:defRPr sz="1800" b="1" kern="1200">
                          <a:solidFill>
                            <a:schemeClr val="lt1"/>
                          </a:solidFill>
                          <a:latin typeface="Calibri"/>
                        </a:defRPr>
                      </a:lvl6pPr>
                      <a:lvl7pPr marL="2712344" algn="l" defTabSz="452064" rtl="0" eaLnBrk="1" latinLnBrk="0" hangingPunct="1">
                        <a:defRPr sz="1800" b="1" kern="1200">
                          <a:solidFill>
                            <a:schemeClr val="lt1"/>
                          </a:solidFill>
                          <a:latin typeface="Calibri"/>
                        </a:defRPr>
                      </a:lvl7pPr>
                      <a:lvl8pPr marL="3164400" algn="l" defTabSz="452064" rtl="0" eaLnBrk="1" latinLnBrk="0" hangingPunct="1">
                        <a:defRPr sz="1800" b="1" kern="1200">
                          <a:solidFill>
                            <a:schemeClr val="lt1"/>
                          </a:solidFill>
                          <a:latin typeface="Calibri"/>
                        </a:defRPr>
                      </a:lvl8pPr>
                      <a:lvl9pPr marL="3616464" algn="l" defTabSz="452064" rtl="0" eaLnBrk="1" latinLnBrk="0" hangingPunct="1">
                        <a:defRPr sz="1800" b="1" kern="1200">
                          <a:solidFill>
                            <a:schemeClr val="lt1"/>
                          </a:solidFill>
                          <a:latin typeface="Calibri"/>
                        </a:defRPr>
                      </a:lvl9pPr>
                    </a:lstStyle>
                    <a:p>
                      <a:pPr algn="ctr"/>
                      <a:r>
                        <a:rPr lang="en-IT" sz="1200" b="0">
                          <a:solidFill>
                            <a:schemeClr val="tx1"/>
                          </a:solidFill>
                        </a:rPr>
                        <a:t>50-800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D0ED"/>
                    </a:solidFill>
                  </a:tcPr>
                </a:tc>
                <a:extLst>
                  <a:ext uri="{0D108BD9-81ED-4DB2-BD59-A6C34878D82A}">
                    <a16:rowId xmlns:a16="http://schemas.microsoft.com/office/drawing/2014/main" val="862217669"/>
                  </a:ext>
                </a:extLst>
              </a:tr>
              <a:tr h="278130">
                <a:tc>
                  <a:txBody>
                    <a:bodyPr/>
                    <a:lstStyle>
                      <a:lvl1pPr marL="0" algn="l" defTabSz="452064" rtl="0" eaLnBrk="1" latinLnBrk="0" hangingPunct="1">
                        <a:defRPr sz="1800" kern="1200">
                          <a:solidFill>
                            <a:schemeClr val="dk1"/>
                          </a:solidFill>
                          <a:latin typeface="Calibri"/>
                        </a:defRPr>
                      </a:lvl1pPr>
                      <a:lvl2pPr marL="452064" algn="l" defTabSz="452064" rtl="0" eaLnBrk="1" latinLnBrk="0" hangingPunct="1">
                        <a:defRPr sz="1800" kern="1200">
                          <a:solidFill>
                            <a:schemeClr val="dk1"/>
                          </a:solidFill>
                          <a:latin typeface="Calibri"/>
                        </a:defRPr>
                      </a:lvl2pPr>
                      <a:lvl3pPr marL="904089" algn="l" defTabSz="452064" rtl="0" eaLnBrk="1" latinLnBrk="0" hangingPunct="1">
                        <a:defRPr sz="1800" kern="1200">
                          <a:solidFill>
                            <a:schemeClr val="dk1"/>
                          </a:solidFill>
                          <a:latin typeface="Calibri"/>
                        </a:defRPr>
                      </a:lvl3pPr>
                      <a:lvl4pPr marL="1356181" algn="l" defTabSz="452064" rtl="0" eaLnBrk="1" latinLnBrk="0" hangingPunct="1">
                        <a:defRPr sz="1800" kern="1200">
                          <a:solidFill>
                            <a:schemeClr val="dk1"/>
                          </a:solidFill>
                          <a:latin typeface="Calibri"/>
                        </a:defRPr>
                      </a:lvl4pPr>
                      <a:lvl5pPr marL="1808238" algn="l" defTabSz="452064" rtl="0" eaLnBrk="1" latinLnBrk="0" hangingPunct="1">
                        <a:defRPr sz="1800" kern="1200">
                          <a:solidFill>
                            <a:schemeClr val="dk1"/>
                          </a:solidFill>
                          <a:latin typeface="Calibri"/>
                        </a:defRPr>
                      </a:lvl5pPr>
                      <a:lvl6pPr marL="2260311" algn="l" defTabSz="452064" rtl="0" eaLnBrk="1" latinLnBrk="0" hangingPunct="1">
                        <a:defRPr sz="1800" kern="1200">
                          <a:solidFill>
                            <a:schemeClr val="dk1"/>
                          </a:solidFill>
                          <a:latin typeface="Calibri"/>
                        </a:defRPr>
                      </a:lvl6pPr>
                      <a:lvl7pPr marL="2712344" algn="l" defTabSz="452064" rtl="0" eaLnBrk="1" latinLnBrk="0" hangingPunct="1">
                        <a:defRPr sz="1800" kern="1200">
                          <a:solidFill>
                            <a:schemeClr val="dk1"/>
                          </a:solidFill>
                          <a:latin typeface="Calibri"/>
                        </a:defRPr>
                      </a:lvl7pPr>
                      <a:lvl8pPr marL="3164400" algn="l" defTabSz="452064" rtl="0" eaLnBrk="1" latinLnBrk="0" hangingPunct="1">
                        <a:defRPr sz="1800" kern="1200">
                          <a:solidFill>
                            <a:schemeClr val="dk1"/>
                          </a:solidFill>
                          <a:latin typeface="Calibri"/>
                        </a:defRPr>
                      </a:lvl8pPr>
                      <a:lvl9pPr marL="3616464" algn="l" defTabSz="452064" rtl="0" eaLnBrk="1" latinLnBrk="0" hangingPunct="1">
                        <a:defRPr sz="1800" kern="1200">
                          <a:solidFill>
                            <a:schemeClr val="dk1"/>
                          </a:solidFill>
                          <a:latin typeface="Calibri"/>
                        </a:defRPr>
                      </a:lvl9pPr>
                    </a:lstStyle>
                    <a:p>
                      <a:r>
                        <a:rPr lang="en-IT" sz="1200"/>
                        <a:t>Plasma Density [cm</a:t>
                      </a:r>
                      <a:r>
                        <a:rPr lang="en-IT" sz="1200" baseline="30000"/>
                        <a:t>-3</a:t>
                      </a:r>
                      <a:r>
                        <a:rPr lang="en-IT" sz="1200"/>
                        <a:t>]</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D0ED"/>
                    </a:solidFill>
                  </a:tcPr>
                </a:tc>
                <a:tc>
                  <a:txBody>
                    <a:bodyPr/>
                    <a:lstStyle>
                      <a:lvl1pPr marL="0" algn="l" defTabSz="452064" rtl="0" eaLnBrk="1" latinLnBrk="0" hangingPunct="1">
                        <a:defRPr sz="1800" kern="1200">
                          <a:solidFill>
                            <a:schemeClr val="dk1"/>
                          </a:solidFill>
                          <a:latin typeface="Calibri"/>
                        </a:defRPr>
                      </a:lvl1pPr>
                      <a:lvl2pPr marL="452064" algn="l" defTabSz="452064" rtl="0" eaLnBrk="1" latinLnBrk="0" hangingPunct="1">
                        <a:defRPr sz="1800" kern="1200">
                          <a:solidFill>
                            <a:schemeClr val="dk1"/>
                          </a:solidFill>
                          <a:latin typeface="Calibri"/>
                        </a:defRPr>
                      </a:lvl2pPr>
                      <a:lvl3pPr marL="904089" algn="l" defTabSz="452064" rtl="0" eaLnBrk="1" latinLnBrk="0" hangingPunct="1">
                        <a:defRPr sz="1800" kern="1200">
                          <a:solidFill>
                            <a:schemeClr val="dk1"/>
                          </a:solidFill>
                          <a:latin typeface="Calibri"/>
                        </a:defRPr>
                      </a:lvl3pPr>
                      <a:lvl4pPr marL="1356181" algn="l" defTabSz="452064" rtl="0" eaLnBrk="1" latinLnBrk="0" hangingPunct="1">
                        <a:defRPr sz="1800" kern="1200">
                          <a:solidFill>
                            <a:schemeClr val="dk1"/>
                          </a:solidFill>
                          <a:latin typeface="Calibri"/>
                        </a:defRPr>
                      </a:lvl4pPr>
                      <a:lvl5pPr marL="1808238" algn="l" defTabSz="452064" rtl="0" eaLnBrk="1" latinLnBrk="0" hangingPunct="1">
                        <a:defRPr sz="1800" kern="1200">
                          <a:solidFill>
                            <a:schemeClr val="dk1"/>
                          </a:solidFill>
                          <a:latin typeface="Calibri"/>
                        </a:defRPr>
                      </a:lvl5pPr>
                      <a:lvl6pPr marL="2260311" algn="l" defTabSz="452064" rtl="0" eaLnBrk="1" latinLnBrk="0" hangingPunct="1">
                        <a:defRPr sz="1800" kern="1200">
                          <a:solidFill>
                            <a:schemeClr val="dk1"/>
                          </a:solidFill>
                          <a:latin typeface="Calibri"/>
                        </a:defRPr>
                      </a:lvl6pPr>
                      <a:lvl7pPr marL="2712344" algn="l" defTabSz="452064" rtl="0" eaLnBrk="1" latinLnBrk="0" hangingPunct="1">
                        <a:defRPr sz="1800" kern="1200">
                          <a:solidFill>
                            <a:schemeClr val="dk1"/>
                          </a:solidFill>
                          <a:latin typeface="Calibri"/>
                        </a:defRPr>
                      </a:lvl7pPr>
                      <a:lvl8pPr marL="3164400" algn="l" defTabSz="452064" rtl="0" eaLnBrk="1" latinLnBrk="0" hangingPunct="1">
                        <a:defRPr sz="1800" kern="1200">
                          <a:solidFill>
                            <a:schemeClr val="dk1"/>
                          </a:solidFill>
                          <a:latin typeface="Calibri"/>
                        </a:defRPr>
                      </a:lvl8pPr>
                      <a:lvl9pPr marL="3616464" algn="l" defTabSz="452064" rtl="0" eaLnBrk="1" latinLnBrk="0" hangingPunct="1">
                        <a:defRPr sz="1800" kern="1200">
                          <a:solidFill>
                            <a:schemeClr val="dk1"/>
                          </a:solidFill>
                          <a:latin typeface="Calibri"/>
                        </a:defRPr>
                      </a:lvl9pPr>
                    </a:lstStyle>
                    <a:p>
                      <a:pPr algn="ctr"/>
                      <a:r>
                        <a:rPr lang="en-IT" sz="1200" dirty="0"/>
                        <a:t>10</a:t>
                      </a:r>
                      <a:r>
                        <a:rPr lang="en-IT" sz="1200" baseline="30000" dirty="0"/>
                        <a:t>17</a:t>
                      </a:r>
                      <a:r>
                        <a:rPr lang="en-IT" sz="1200" dirty="0"/>
                        <a:t> - 10</a:t>
                      </a:r>
                      <a:r>
                        <a:rPr lang="en-IT" sz="1200" baseline="30000" dirty="0"/>
                        <a:t>19</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D0ED"/>
                    </a:solidFill>
                  </a:tcPr>
                </a:tc>
                <a:extLst>
                  <a:ext uri="{0D108BD9-81ED-4DB2-BD59-A6C34878D82A}">
                    <a16:rowId xmlns:a16="http://schemas.microsoft.com/office/drawing/2014/main" val="2121999151"/>
                  </a:ext>
                </a:extLst>
              </a:tr>
              <a:tr h="143816">
                <a:tc>
                  <a:txBody>
                    <a:bodyPr/>
                    <a:lstStyle>
                      <a:lvl1pPr marL="0" algn="l" defTabSz="452064" rtl="0" eaLnBrk="1" latinLnBrk="0" hangingPunct="1">
                        <a:defRPr sz="1800" kern="1200">
                          <a:solidFill>
                            <a:schemeClr val="dk1"/>
                          </a:solidFill>
                          <a:latin typeface="Calibri"/>
                        </a:defRPr>
                      </a:lvl1pPr>
                      <a:lvl2pPr marL="452064" algn="l" defTabSz="452064" rtl="0" eaLnBrk="1" latinLnBrk="0" hangingPunct="1">
                        <a:defRPr sz="1800" kern="1200">
                          <a:solidFill>
                            <a:schemeClr val="dk1"/>
                          </a:solidFill>
                          <a:latin typeface="Calibri"/>
                        </a:defRPr>
                      </a:lvl2pPr>
                      <a:lvl3pPr marL="904089" algn="l" defTabSz="452064" rtl="0" eaLnBrk="1" latinLnBrk="0" hangingPunct="1">
                        <a:defRPr sz="1800" kern="1200">
                          <a:solidFill>
                            <a:schemeClr val="dk1"/>
                          </a:solidFill>
                          <a:latin typeface="Calibri"/>
                        </a:defRPr>
                      </a:lvl3pPr>
                      <a:lvl4pPr marL="1356181" algn="l" defTabSz="452064" rtl="0" eaLnBrk="1" latinLnBrk="0" hangingPunct="1">
                        <a:defRPr sz="1800" kern="1200">
                          <a:solidFill>
                            <a:schemeClr val="dk1"/>
                          </a:solidFill>
                          <a:latin typeface="Calibri"/>
                        </a:defRPr>
                      </a:lvl4pPr>
                      <a:lvl5pPr marL="1808238" algn="l" defTabSz="452064" rtl="0" eaLnBrk="1" latinLnBrk="0" hangingPunct="1">
                        <a:defRPr sz="1800" kern="1200">
                          <a:solidFill>
                            <a:schemeClr val="dk1"/>
                          </a:solidFill>
                          <a:latin typeface="Calibri"/>
                        </a:defRPr>
                      </a:lvl5pPr>
                      <a:lvl6pPr marL="2260311" algn="l" defTabSz="452064" rtl="0" eaLnBrk="1" latinLnBrk="0" hangingPunct="1">
                        <a:defRPr sz="1800" kern="1200">
                          <a:solidFill>
                            <a:schemeClr val="dk1"/>
                          </a:solidFill>
                          <a:latin typeface="Calibri"/>
                        </a:defRPr>
                      </a:lvl6pPr>
                      <a:lvl7pPr marL="2712344" algn="l" defTabSz="452064" rtl="0" eaLnBrk="1" latinLnBrk="0" hangingPunct="1">
                        <a:defRPr sz="1800" kern="1200">
                          <a:solidFill>
                            <a:schemeClr val="dk1"/>
                          </a:solidFill>
                          <a:latin typeface="Calibri"/>
                        </a:defRPr>
                      </a:lvl7pPr>
                      <a:lvl8pPr marL="3164400" algn="l" defTabSz="452064" rtl="0" eaLnBrk="1" latinLnBrk="0" hangingPunct="1">
                        <a:defRPr sz="1800" kern="1200">
                          <a:solidFill>
                            <a:schemeClr val="dk1"/>
                          </a:solidFill>
                          <a:latin typeface="Calibri"/>
                        </a:defRPr>
                      </a:lvl8pPr>
                      <a:lvl9pPr marL="3616464" algn="l" defTabSz="452064" rtl="0" eaLnBrk="1" latinLnBrk="0" hangingPunct="1">
                        <a:defRPr sz="1800" kern="1200">
                          <a:solidFill>
                            <a:schemeClr val="dk1"/>
                          </a:solidFill>
                          <a:latin typeface="Calibri"/>
                        </a:defRPr>
                      </a:lvl9pPr>
                    </a:lstStyle>
                    <a:p>
                      <a:r>
                        <a:rPr lang="en-IT" sz="1200" dirty="0"/>
                        <a:t>Photon Critical Energy [keV]</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D0ED"/>
                    </a:solidFill>
                  </a:tcPr>
                </a:tc>
                <a:tc>
                  <a:txBody>
                    <a:bodyPr/>
                    <a:lstStyle>
                      <a:lvl1pPr marL="0" algn="l" defTabSz="452064" rtl="0" eaLnBrk="1" latinLnBrk="0" hangingPunct="1">
                        <a:defRPr sz="1800" kern="1200">
                          <a:solidFill>
                            <a:schemeClr val="dk1"/>
                          </a:solidFill>
                          <a:latin typeface="Calibri"/>
                        </a:defRPr>
                      </a:lvl1pPr>
                      <a:lvl2pPr marL="452064" algn="l" defTabSz="452064" rtl="0" eaLnBrk="1" latinLnBrk="0" hangingPunct="1">
                        <a:defRPr sz="1800" kern="1200">
                          <a:solidFill>
                            <a:schemeClr val="dk1"/>
                          </a:solidFill>
                          <a:latin typeface="Calibri"/>
                        </a:defRPr>
                      </a:lvl2pPr>
                      <a:lvl3pPr marL="904089" algn="l" defTabSz="452064" rtl="0" eaLnBrk="1" latinLnBrk="0" hangingPunct="1">
                        <a:defRPr sz="1800" kern="1200">
                          <a:solidFill>
                            <a:schemeClr val="dk1"/>
                          </a:solidFill>
                          <a:latin typeface="Calibri"/>
                        </a:defRPr>
                      </a:lvl3pPr>
                      <a:lvl4pPr marL="1356181" algn="l" defTabSz="452064" rtl="0" eaLnBrk="1" latinLnBrk="0" hangingPunct="1">
                        <a:defRPr sz="1800" kern="1200">
                          <a:solidFill>
                            <a:schemeClr val="dk1"/>
                          </a:solidFill>
                          <a:latin typeface="Calibri"/>
                        </a:defRPr>
                      </a:lvl4pPr>
                      <a:lvl5pPr marL="1808238" algn="l" defTabSz="452064" rtl="0" eaLnBrk="1" latinLnBrk="0" hangingPunct="1">
                        <a:defRPr sz="1800" kern="1200">
                          <a:solidFill>
                            <a:schemeClr val="dk1"/>
                          </a:solidFill>
                          <a:latin typeface="Calibri"/>
                        </a:defRPr>
                      </a:lvl5pPr>
                      <a:lvl6pPr marL="2260311" algn="l" defTabSz="452064" rtl="0" eaLnBrk="1" latinLnBrk="0" hangingPunct="1">
                        <a:defRPr sz="1800" kern="1200">
                          <a:solidFill>
                            <a:schemeClr val="dk1"/>
                          </a:solidFill>
                          <a:latin typeface="Calibri"/>
                        </a:defRPr>
                      </a:lvl6pPr>
                      <a:lvl7pPr marL="2712344" algn="l" defTabSz="452064" rtl="0" eaLnBrk="1" latinLnBrk="0" hangingPunct="1">
                        <a:defRPr sz="1800" kern="1200">
                          <a:solidFill>
                            <a:schemeClr val="dk1"/>
                          </a:solidFill>
                          <a:latin typeface="Calibri"/>
                        </a:defRPr>
                      </a:lvl7pPr>
                      <a:lvl8pPr marL="3164400" algn="l" defTabSz="452064" rtl="0" eaLnBrk="1" latinLnBrk="0" hangingPunct="1">
                        <a:defRPr sz="1800" kern="1200">
                          <a:solidFill>
                            <a:schemeClr val="dk1"/>
                          </a:solidFill>
                          <a:latin typeface="Calibri"/>
                        </a:defRPr>
                      </a:lvl8pPr>
                      <a:lvl9pPr marL="3616464" algn="l" defTabSz="452064" rtl="0" eaLnBrk="1" latinLnBrk="0" hangingPunct="1">
                        <a:defRPr sz="1800" kern="1200">
                          <a:solidFill>
                            <a:schemeClr val="dk1"/>
                          </a:solidFill>
                          <a:latin typeface="Calibri"/>
                        </a:defRPr>
                      </a:lvl9pPr>
                    </a:lstStyle>
                    <a:p>
                      <a:pPr algn="ctr"/>
                      <a:r>
                        <a:rPr lang="en-IT" sz="1200"/>
                        <a:t>1 - 10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D0ED"/>
                    </a:solidFill>
                  </a:tcPr>
                </a:tc>
                <a:extLst>
                  <a:ext uri="{0D108BD9-81ED-4DB2-BD59-A6C34878D82A}">
                    <a16:rowId xmlns:a16="http://schemas.microsoft.com/office/drawing/2014/main" val="3282878010"/>
                  </a:ext>
                </a:extLst>
              </a:tr>
              <a:tr h="224234">
                <a:tc>
                  <a:txBody>
                    <a:bodyPr/>
                    <a:lstStyle>
                      <a:lvl1pPr marL="0" algn="l" defTabSz="452064" rtl="0" eaLnBrk="1" latinLnBrk="0" hangingPunct="1">
                        <a:defRPr sz="1800" kern="1200">
                          <a:solidFill>
                            <a:schemeClr val="dk1"/>
                          </a:solidFill>
                          <a:latin typeface="Calibri"/>
                        </a:defRPr>
                      </a:lvl1pPr>
                      <a:lvl2pPr marL="452064" algn="l" defTabSz="452064" rtl="0" eaLnBrk="1" latinLnBrk="0" hangingPunct="1">
                        <a:defRPr sz="1800" kern="1200">
                          <a:solidFill>
                            <a:schemeClr val="dk1"/>
                          </a:solidFill>
                          <a:latin typeface="Calibri"/>
                        </a:defRPr>
                      </a:lvl2pPr>
                      <a:lvl3pPr marL="904089" algn="l" defTabSz="452064" rtl="0" eaLnBrk="1" latinLnBrk="0" hangingPunct="1">
                        <a:defRPr sz="1800" kern="1200">
                          <a:solidFill>
                            <a:schemeClr val="dk1"/>
                          </a:solidFill>
                          <a:latin typeface="Calibri"/>
                        </a:defRPr>
                      </a:lvl3pPr>
                      <a:lvl4pPr marL="1356181" algn="l" defTabSz="452064" rtl="0" eaLnBrk="1" latinLnBrk="0" hangingPunct="1">
                        <a:defRPr sz="1800" kern="1200">
                          <a:solidFill>
                            <a:schemeClr val="dk1"/>
                          </a:solidFill>
                          <a:latin typeface="Calibri"/>
                        </a:defRPr>
                      </a:lvl4pPr>
                      <a:lvl5pPr marL="1808238" algn="l" defTabSz="452064" rtl="0" eaLnBrk="1" latinLnBrk="0" hangingPunct="1">
                        <a:defRPr sz="1800" kern="1200">
                          <a:solidFill>
                            <a:schemeClr val="dk1"/>
                          </a:solidFill>
                          <a:latin typeface="Calibri"/>
                        </a:defRPr>
                      </a:lvl5pPr>
                      <a:lvl6pPr marL="2260311" algn="l" defTabSz="452064" rtl="0" eaLnBrk="1" latinLnBrk="0" hangingPunct="1">
                        <a:defRPr sz="1800" kern="1200">
                          <a:solidFill>
                            <a:schemeClr val="dk1"/>
                          </a:solidFill>
                          <a:latin typeface="Calibri"/>
                        </a:defRPr>
                      </a:lvl6pPr>
                      <a:lvl7pPr marL="2712344" algn="l" defTabSz="452064" rtl="0" eaLnBrk="1" latinLnBrk="0" hangingPunct="1">
                        <a:defRPr sz="1800" kern="1200">
                          <a:solidFill>
                            <a:schemeClr val="dk1"/>
                          </a:solidFill>
                          <a:latin typeface="Calibri"/>
                        </a:defRPr>
                      </a:lvl7pPr>
                      <a:lvl8pPr marL="3164400" algn="l" defTabSz="452064" rtl="0" eaLnBrk="1" latinLnBrk="0" hangingPunct="1">
                        <a:defRPr sz="1800" kern="1200">
                          <a:solidFill>
                            <a:schemeClr val="dk1"/>
                          </a:solidFill>
                          <a:latin typeface="Calibri"/>
                        </a:defRPr>
                      </a:lvl8pPr>
                      <a:lvl9pPr marL="3616464" algn="l" defTabSz="452064" rtl="0" eaLnBrk="1" latinLnBrk="0" hangingPunct="1">
                        <a:defRPr sz="1800" kern="1200">
                          <a:solidFill>
                            <a:schemeClr val="dk1"/>
                          </a:solidFill>
                          <a:latin typeface="Calibri"/>
                        </a:defRPr>
                      </a:lvl9pPr>
                    </a:lstStyle>
                    <a:p>
                      <a:r>
                        <a:rPr lang="en-IT" sz="1200"/>
                        <a:t>Nuber of Photons/pulse</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D0ED"/>
                    </a:solidFill>
                  </a:tcPr>
                </a:tc>
                <a:tc>
                  <a:txBody>
                    <a:bodyPr/>
                    <a:lstStyle>
                      <a:lvl1pPr marL="0" algn="l" defTabSz="452064" rtl="0" eaLnBrk="1" latinLnBrk="0" hangingPunct="1">
                        <a:defRPr sz="1800" kern="1200">
                          <a:solidFill>
                            <a:schemeClr val="dk1"/>
                          </a:solidFill>
                          <a:latin typeface="Calibri"/>
                        </a:defRPr>
                      </a:lvl1pPr>
                      <a:lvl2pPr marL="452064" algn="l" defTabSz="452064" rtl="0" eaLnBrk="1" latinLnBrk="0" hangingPunct="1">
                        <a:defRPr sz="1800" kern="1200">
                          <a:solidFill>
                            <a:schemeClr val="dk1"/>
                          </a:solidFill>
                          <a:latin typeface="Calibri"/>
                        </a:defRPr>
                      </a:lvl2pPr>
                      <a:lvl3pPr marL="904089" algn="l" defTabSz="452064" rtl="0" eaLnBrk="1" latinLnBrk="0" hangingPunct="1">
                        <a:defRPr sz="1800" kern="1200">
                          <a:solidFill>
                            <a:schemeClr val="dk1"/>
                          </a:solidFill>
                          <a:latin typeface="Calibri"/>
                        </a:defRPr>
                      </a:lvl3pPr>
                      <a:lvl4pPr marL="1356181" algn="l" defTabSz="452064" rtl="0" eaLnBrk="1" latinLnBrk="0" hangingPunct="1">
                        <a:defRPr sz="1800" kern="1200">
                          <a:solidFill>
                            <a:schemeClr val="dk1"/>
                          </a:solidFill>
                          <a:latin typeface="Calibri"/>
                        </a:defRPr>
                      </a:lvl4pPr>
                      <a:lvl5pPr marL="1808238" algn="l" defTabSz="452064" rtl="0" eaLnBrk="1" latinLnBrk="0" hangingPunct="1">
                        <a:defRPr sz="1800" kern="1200">
                          <a:solidFill>
                            <a:schemeClr val="dk1"/>
                          </a:solidFill>
                          <a:latin typeface="Calibri"/>
                        </a:defRPr>
                      </a:lvl5pPr>
                      <a:lvl6pPr marL="2260311" algn="l" defTabSz="452064" rtl="0" eaLnBrk="1" latinLnBrk="0" hangingPunct="1">
                        <a:defRPr sz="1800" kern="1200">
                          <a:solidFill>
                            <a:schemeClr val="dk1"/>
                          </a:solidFill>
                          <a:latin typeface="Calibri"/>
                        </a:defRPr>
                      </a:lvl6pPr>
                      <a:lvl7pPr marL="2712344" algn="l" defTabSz="452064" rtl="0" eaLnBrk="1" latinLnBrk="0" hangingPunct="1">
                        <a:defRPr sz="1800" kern="1200">
                          <a:solidFill>
                            <a:schemeClr val="dk1"/>
                          </a:solidFill>
                          <a:latin typeface="Calibri"/>
                        </a:defRPr>
                      </a:lvl7pPr>
                      <a:lvl8pPr marL="3164400" algn="l" defTabSz="452064" rtl="0" eaLnBrk="1" latinLnBrk="0" hangingPunct="1">
                        <a:defRPr sz="1800" kern="1200">
                          <a:solidFill>
                            <a:schemeClr val="dk1"/>
                          </a:solidFill>
                          <a:latin typeface="Calibri"/>
                        </a:defRPr>
                      </a:lvl8pPr>
                      <a:lvl9pPr marL="3616464" algn="l" defTabSz="452064" rtl="0" eaLnBrk="1" latinLnBrk="0" hangingPunct="1">
                        <a:defRPr sz="1800" kern="1200">
                          <a:solidFill>
                            <a:schemeClr val="dk1"/>
                          </a:solidFill>
                          <a:latin typeface="Calibri"/>
                        </a:defRPr>
                      </a:lvl9pPr>
                    </a:lstStyle>
                    <a:p>
                      <a:pPr algn="ctr"/>
                      <a:r>
                        <a:rPr lang="en-IT" sz="1200" dirty="0"/>
                        <a:t>10</a:t>
                      </a:r>
                      <a:r>
                        <a:rPr lang="en-IT" sz="1200" baseline="30000" dirty="0"/>
                        <a:t>6</a:t>
                      </a:r>
                      <a:r>
                        <a:rPr lang="en-IT" sz="1200" dirty="0"/>
                        <a:t> – 10</a:t>
                      </a:r>
                      <a:r>
                        <a:rPr lang="en-IT" sz="1200" baseline="30000" dirty="0"/>
                        <a:t>9</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D0ED"/>
                    </a:solidFill>
                  </a:tcPr>
                </a:tc>
                <a:extLst>
                  <a:ext uri="{0D108BD9-81ED-4DB2-BD59-A6C34878D82A}">
                    <a16:rowId xmlns:a16="http://schemas.microsoft.com/office/drawing/2014/main" val="979258410"/>
                  </a:ext>
                </a:extLst>
              </a:tr>
            </a:tbl>
          </a:graphicData>
        </a:graphic>
      </p:graphicFrame>
      <p:pic>
        <p:nvPicPr>
          <p:cNvPr id="2" name="lwfa-movie-140646.mp4">
            <a:hlinkClick r:id="" action="ppaction://media"/>
            <a:extLst>
              <a:ext uri="{FF2B5EF4-FFF2-40B4-BE49-F238E27FC236}">
                <a16:creationId xmlns:a16="http://schemas.microsoft.com/office/drawing/2014/main" id="{9077B77F-9A45-C719-196C-4E35C29CB8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01612" y="2944136"/>
            <a:ext cx="4838953" cy="2903371"/>
          </a:xfrm>
          <a:prstGeom prst="rect">
            <a:avLst/>
          </a:prstGeom>
        </p:spPr>
      </p:pic>
      <p:sp>
        <p:nvSpPr>
          <p:cNvPr id="4" name="TextBox 3">
            <a:extLst>
              <a:ext uri="{FF2B5EF4-FFF2-40B4-BE49-F238E27FC236}">
                <a16:creationId xmlns:a16="http://schemas.microsoft.com/office/drawing/2014/main" id="{9BFA86D6-6D48-CE58-C24D-76E01DE481C8}"/>
              </a:ext>
            </a:extLst>
          </p:cNvPr>
          <p:cNvSpPr txBox="1"/>
          <p:nvPr/>
        </p:nvSpPr>
        <p:spPr>
          <a:xfrm>
            <a:off x="8261557" y="5889941"/>
            <a:ext cx="354827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Courtesy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J. Vieira, R. Fonseca/</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GoLP</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/IST Lisbon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E0E9E4D-93AA-8C80-12D3-0430D208D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12" y="2105151"/>
            <a:ext cx="6842350" cy="3757793"/>
          </a:xfrm>
          <a:prstGeom prst="rect">
            <a:avLst/>
          </a:prstGeom>
        </p:spPr>
      </p:pic>
      <p:pic>
        <p:nvPicPr>
          <p:cNvPr id="3" name="Content Placeholder 2" descr="Laser1">
            <a:extLst>
              <a:ext uri="{FF2B5EF4-FFF2-40B4-BE49-F238E27FC236}">
                <a16:creationId xmlns:a16="http://schemas.microsoft.com/office/drawing/2014/main" id="{6D8B9377-205C-4FF5-9104-B91A1745FE14}"/>
              </a:ext>
            </a:extLst>
          </p:cNvPr>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2570911" y="2486940"/>
            <a:ext cx="758640" cy="757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EDE017C0-D1B2-363E-A976-36333ACB0A54}"/>
              </a:ext>
            </a:extLst>
          </p:cNvPr>
          <p:cNvCxnSpPr>
            <a:cxnSpLocks/>
            <a:stCxn id="3" idx="2"/>
          </p:cNvCxnSpPr>
          <p:nvPr/>
        </p:nvCxnSpPr>
        <p:spPr>
          <a:xfrm>
            <a:off x="2950231" y="3244068"/>
            <a:ext cx="79408" cy="85223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0551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8A480-975A-D65E-973B-7F686FD775DC}"/>
              </a:ext>
            </a:extLst>
          </p:cNvPr>
          <p:cNvPicPr>
            <a:picLocks noChangeAspect="1"/>
          </p:cNvPicPr>
          <p:nvPr/>
        </p:nvPicPr>
        <p:blipFill>
          <a:blip r:embed="rId2"/>
          <a:stretch>
            <a:fillRect/>
          </a:stretch>
        </p:blipFill>
        <p:spPr>
          <a:xfrm>
            <a:off x="234671" y="1213107"/>
            <a:ext cx="11720905" cy="55242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A30822E-7767-D79C-BA6F-C3FDEBA9BDBF}"/>
                  </a:ext>
                </a:extLst>
              </p:cNvPr>
              <p:cNvSpPr txBox="1"/>
              <p:nvPr/>
            </p:nvSpPr>
            <p:spPr>
              <a:xfrm>
                <a:off x="5272645" y="2856657"/>
                <a:ext cx="1074910" cy="268022"/>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IT"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IT"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𝜆</m:t>
                          </m:r>
                        </m:e>
                        <m:sub>
                          <m:r>
                            <a:rPr kumimoji="0" lang="en-IT"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sub>
                      </m:sSub>
                      <m:r>
                        <a:rPr kumimoji="0" lang="en-IT"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en-IT"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𝛾</m:t>
                          </m:r>
                        </m:e>
                      </m:rad>
                      <m:sSub>
                        <m:sSubPr>
                          <m:ctrlPr>
                            <a:rPr kumimoji="0" lang="en-IT"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IT"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𝜆</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𝑝</m:t>
                          </m:r>
                        </m:sub>
                      </m:sSub>
                    </m:oMath>
                  </m:oMathPara>
                </a14:m>
                <a:endParaRPr kumimoji="0" lang="en-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0A30822E-7767-D79C-BA6F-C3FDEBA9BDBF}"/>
                  </a:ext>
                </a:extLst>
              </p:cNvPr>
              <p:cNvSpPr txBox="1">
                <a:spLocks noRot="1" noChangeAspect="1" noMove="1" noResize="1" noEditPoints="1" noAdjustHandles="1" noChangeArrowheads="1" noChangeShapeType="1" noTextEdit="1"/>
              </p:cNvSpPr>
              <p:nvPr/>
            </p:nvSpPr>
            <p:spPr>
              <a:xfrm>
                <a:off x="5272645" y="2856657"/>
                <a:ext cx="1074910" cy="268022"/>
              </a:xfrm>
              <a:prstGeom prst="rect">
                <a:avLst/>
              </a:prstGeom>
              <a:blipFill>
                <a:blip r:embed="rId3"/>
                <a:stretch>
                  <a:fillRect b="-18182"/>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2790B737-A7FB-2F32-E5F5-700257CB0526}"/>
              </a:ext>
            </a:extLst>
          </p:cNvPr>
          <p:cNvGrpSpPr/>
          <p:nvPr/>
        </p:nvGrpSpPr>
        <p:grpSpPr>
          <a:xfrm>
            <a:off x="8776491" y="3375400"/>
            <a:ext cx="2939215" cy="1715142"/>
            <a:chOff x="8277728" y="2305978"/>
            <a:chExt cx="2939215" cy="1715142"/>
          </a:xfrm>
        </p:grpSpPr>
        <p:pic>
          <p:nvPicPr>
            <p:cNvPr id="8" name="Picture 7">
              <a:extLst>
                <a:ext uri="{FF2B5EF4-FFF2-40B4-BE49-F238E27FC236}">
                  <a16:creationId xmlns:a16="http://schemas.microsoft.com/office/drawing/2014/main" id="{4618B0D1-9F2B-A5BB-B2D9-3B7438731660}"/>
                </a:ext>
              </a:extLst>
            </p:cNvPr>
            <p:cNvPicPr>
              <a:picLocks noChangeAspect="1"/>
            </p:cNvPicPr>
            <p:nvPr/>
          </p:nvPicPr>
          <p:blipFill>
            <a:blip r:embed="rId4"/>
            <a:stretch>
              <a:fillRect/>
            </a:stretch>
          </p:blipFill>
          <p:spPr>
            <a:xfrm>
              <a:off x="8277728" y="2305978"/>
              <a:ext cx="2939215" cy="458805"/>
            </a:xfrm>
            <a:prstGeom prst="rect">
              <a:avLst/>
            </a:prstGeom>
            <a:ln w="38100">
              <a:solidFill>
                <a:srgbClr val="00B0F0"/>
              </a:solidFill>
            </a:ln>
          </p:spPr>
        </p:pic>
        <mc:AlternateContent xmlns:mc="http://schemas.openxmlformats.org/markup-compatibility/2006" xmlns:a14="http://schemas.microsoft.com/office/drawing/2010/main">
          <mc:Choice Requires="a14">
            <p:sp>
              <p:nvSpPr>
                <p:cNvPr id="9" name="CasellaDiTesto 11">
                  <a:extLst>
                    <a:ext uri="{FF2B5EF4-FFF2-40B4-BE49-F238E27FC236}">
                      <a16:creationId xmlns:a16="http://schemas.microsoft.com/office/drawing/2014/main" id="{C47B2BD1-AAE8-4E99-D084-CF90180B33E6}"/>
                    </a:ext>
                  </a:extLst>
                </p:cNvPr>
                <p:cNvSpPr txBox="1"/>
                <p:nvPr/>
              </p:nvSpPr>
              <p:spPr>
                <a:xfrm>
                  <a:off x="9996994" y="3000893"/>
                  <a:ext cx="1219949" cy="301749"/>
                </a:xfrm>
                <a:prstGeom prst="rect">
                  <a:avLst/>
                </a:prstGeom>
                <a:solidFill>
                  <a:schemeClr val="bg1"/>
                </a:solidFill>
                <a:ln w="28575">
                  <a:solidFill>
                    <a:srgbClr val="FF0000"/>
                  </a:solid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sub>
                        </m:sSub>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sSub>
                          <m:sSubPr>
                            <m:ctrlP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e>
                          <m:sub>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𝛽</m:t>
                            </m:r>
                          </m:sub>
                        </m:sSub>
                        <m:sSub>
                          <m:sSubPr>
                            <m:ctrlP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𝛽</m:t>
                            </m:r>
                          </m:sub>
                        </m:sSub>
                      </m:oMath>
                    </m:oMathPara>
                  </a14:m>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CasellaDiTesto 11">
                  <a:extLst>
                    <a:ext uri="{FF2B5EF4-FFF2-40B4-BE49-F238E27FC236}">
                      <a16:creationId xmlns:a16="http://schemas.microsoft.com/office/drawing/2014/main" id="{67CFF530-C7CE-7BCC-1982-A23B924C8A8E}"/>
                    </a:ext>
                  </a:extLst>
                </p:cNvPr>
                <p:cNvSpPr txBox="1">
                  <a:spLocks noRot="1" noChangeAspect="1" noMove="1" noResize="1" noEditPoints="1" noAdjustHandles="1" noChangeArrowheads="1" noChangeShapeType="1" noTextEdit="1"/>
                </p:cNvSpPr>
                <p:nvPr/>
              </p:nvSpPr>
              <p:spPr>
                <a:xfrm>
                  <a:off x="9996994" y="3000893"/>
                  <a:ext cx="1219949" cy="301749"/>
                </a:xfrm>
                <a:prstGeom prst="rect">
                  <a:avLst/>
                </a:prstGeom>
                <a:blipFill>
                  <a:blip r:embed="rId6"/>
                  <a:stretch>
                    <a:fillRect l="-3000" b="-14815"/>
                  </a:stretch>
                </a:blipFill>
                <a:ln w="28575">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sellaDiTesto 12">
                  <a:extLst>
                    <a:ext uri="{FF2B5EF4-FFF2-40B4-BE49-F238E27FC236}">
                      <a16:creationId xmlns:a16="http://schemas.microsoft.com/office/drawing/2014/main" id="{EF7783C1-8D8E-6DA2-9C6D-2ECAB5AA0B13}"/>
                    </a:ext>
                  </a:extLst>
                </p:cNvPr>
                <p:cNvSpPr txBox="1"/>
                <p:nvPr/>
              </p:nvSpPr>
              <p:spPr>
                <a:xfrm>
                  <a:off x="10228660" y="3544066"/>
                  <a:ext cx="988283" cy="477054"/>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𝛽</m:t>
                            </m:r>
                          </m:sub>
                          <m:sup/>
                        </m:sSubSup>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ad>
                              <m:radPr>
                                <m:degHide m:val="on"/>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sSub>
                                  <m:sSub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e>
                            </m:rad>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num>
                          <m:den>
                            <m:sSub>
                              <m:sSub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e>
                              <m:sub>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sub>
                            </m:sSub>
                          </m:den>
                        </m:f>
                      </m:oMath>
                    </m:oMathPara>
                  </a14:m>
                  <a:endParaRPr kumimoji="0" lang="it-IT"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23" name="CasellaDiTesto 12">
                  <a:extLst>
                    <a:ext uri="{FF2B5EF4-FFF2-40B4-BE49-F238E27FC236}">
                      <a16:creationId xmlns:a16="http://schemas.microsoft.com/office/drawing/2014/main" id="{5A6D0D9E-BB2A-1B52-7885-A293CB890BBB}"/>
                    </a:ext>
                  </a:extLst>
                </p:cNvPr>
                <p:cNvSpPr txBox="1">
                  <a:spLocks noRot="1" noChangeAspect="1" noMove="1" noResize="1" noEditPoints="1" noAdjustHandles="1" noChangeArrowheads="1" noChangeShapeType="1" noTextEdit="1"/>
                </p:cNvSpPr>
                <p:nvPr/>
              </p:nvSpPr>
              <p:spPr>
                <a:xfrm>
                  <a:off x="10228660" y="3544066"/>
                  <a:ext cx="988283" cy="477054"/>
                </a:xfrm>
                <a:prstGeom prst="rect">
                  <a:avLst/>
                </a:prstGeom>
                <a:blipFill>
                  <a:blip r:embed="rId7"/>
                  <a:stretch>
                    <a:fillRect l="-2532" r="-1266" b="-10256"/>
                  </a:stretch>
                </a:blipFill>
              </p:spPr>
              <p:txBody>
                <a:bodyPr/>
                <a:lstStyle/>
                <a:p>
                  <a:r>
                    <a:rPr lang="en-IT">
                      <a:noFill/>
                    </a:rPr>
                    <a:t> </a:t>
                  </a:r>
                </a:p>
              </p:txBody>
            </p:sp>
          </mc:Fallback>
        </mc:AlternateContent>
      </p:grpSp>
      <p:grpSp>
        <p:nvGrpSpPr>
          <p:cNvPr id="11" name="Group 10">
            <a:extLst>
              <a:ext uri="{FF2B5EF4-FFF2-40B4-BE49-F238E27FC236}">
                <a16:creationId xmlns:a16="http://schemas.microsoft.com/office/drawing/2014/main" id="{54E8DF93-CAC1-D079-14A8-2D1AD4781692}"/>
              </a:ext>
            </a:extLst>
          </p:cNvPr>
          <p:cNvGrpSpPr/>
          <p:nvPr/>
        </p:nvGrpSpPr>
        <p:grpSpPr>
          <a:xfrm>
            <a:off x="298667" y="2023495"/>
            <a:ext cx="4532153" cy="3903423"/>
            <a:chOff x="298667" y="1702219"/>
            <a:chExt cx="4532153" cy="3903423"/>
          </a:xfrm>
        </p:grpSpPr>
        <p:grpSp>
          <p:nvGrpSpPr>
            <p:cNvPr id="12" name="Group 11">
              <a:extLst>
                <a:ext uri="{FF2B5EF4-FFF2-40B4-BE49-F238E27FC236}">
                  <a16:creationId xmlns:a16="http://schemas.microsoft.com/office/drawing/2014/main" id="{350EC224-5312-CEEC-2518-0653FFC510D0}"/>
                </a:ext>
              </a:extLst>
            </p:cNvPr>
            <p:cNvGrpSpPr/>
            <p:nvPr/>
          </p:nvGrpSpPr>
          <p:grpSpPr>
            <a:xfrm>
              <a:off x="298667" y="1702219"/>
              <a:ext cx="4532153" cy="3903423"/>
              <a:chOff x="298667" y="1702219"/>
              <a:chExt cx="4532153" cy="3903423"/>
            </a:xfrm>
          </p:grpSpPr>
          <p:pic>
            <p:nvPicPr>
              <p:cNvPr id="16" name="Picture 15">
                <a:extLst>
                  <a:ext uri="{FF2B5EF4-FFF2-40B4-BE49-F238E27FC236}">
                    <a16:creationId xmlns:a16="http://schemas.microsoft.com/office/drawing/2014/main" id="{FB89E7DE-C4AF-4CF8-C1DC-0D3609F364CE}"/>
                  </a:ext>
                </a:extLst>
              </p:cNvPr>
              <p:cNvPicPr>
                <a:picLocks noChangeAspect="1"/>
              </p:cNvPicPr>
              <p:nvPr/>
            </p:nvPicPr>
            <p:blipFill>
              <a:blip r:embed="rId8"/>
              <a:stretch>
                <a:fillRect/>
              </a:stretch>
            </p:blipFill>
            <p:spPr>
              <a:xfrm>
                <a:off x="298667" y="1702219"/>
                <a:ext cx="4085582" cy="3903423"/>
              </a:xfrm>
              <a:prstGeom prst="rect">
                <a:avLst/>
              </a:prstGeom>
            </p:spPr>
          </p:pic>
          <mc:AlternateContent xmlns:mc="http://schemas.openxmlformats.org/markup-compatibility/2006" xmlns:a14="http://schemas.microsoft.com/office/drawing/2010/main">
            <mc:Choice Requires="a14">
              <p:sp>
                <p:nvSpPr>
                  <p:cNvPr id="17" name="CasellaDiTesto 9">
                    <a:extLst>
                      <a:ext uri="{FF2B5EF4-FFF2-40B4-BE49-F238E27FC236}">
                        <a16:creationId xmlns:a16="http://schemas.microsoft.com/office/drawing/2014/main" id="{95284165-52F9-1536-94BF-1870D263DA98}"/>
                      </a:ext>
                    </a:extLst>
                  </p:cNvPr>
                  <p:cNvSpPr txBox="1"/>
                  <p:nvPr/>
                </p:nvSpPr>
                <p:spPr>
                  <a:xfrm>
                    <a:off x="3641455" y="3393505"/>
                    <a:ext cx="1189365" cy="238848"/>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e>
                            <m:sub>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sub>
                          </m:sSub>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Sub>
                            <m:sSub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sub>
                          </m:sSub>
                          <m:sSup>
                            <m:sSup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e>
                            <m:sup>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b>
                            <m:sSub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e>
                            <m:sub>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𝛽</m:t>
                              </m:r>
                            </m:sub>
                          </m:sSub>
                        </m:oMath>
                      </m:oMathPara>
                    </a14:m>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CasellaDiTesto 9">
                    <a:extLst>
                      <a:ext uri="{FF2B5EF4-FFF2-40B4-BE49-F238E27FC236}">
                        <a16:creationId xmlns:a16="http://schemas.microsoft.com/office/drawing/2014/main" id="{25D40CC8-3182-181E-251F-F772A8EE1AC8}"/>
                      </a:ext>
                    </a:extLst>
                  </p:cNvPr>
                  <p:cNvSpPr txBox="1">
                    <a:spLocks noRot="1" noChangeAspect="1" noMove="1" noResize="1" noEditPoints="1" noAdjustHandles="1" noChangeArrowheads="1" noChangeShapeType="1" noTextEdit="1"/>
                  </p:cNvSpPr>
                  <p:nvPr/>
                </p:nvSpPr>
                <p:spPr>
                  <a:xfrm>
                    <a:off x="3641455" y="3393505"/>
                    <a:ext cx="1189365" cy="238848"/>
                  </a:xfrm>
                  <a:prstGeom prst="rect">
                    <a:avLst/>
                  </a:prstGeom>
                  <a:blipFill>
                    <a:blip r:embed="rId9"/>
                    <a:stretch>
                      <a:fillRect l="-1053" r="-2105"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asellaDiTesto 9">
                    <a:extLst>
                      <a:ext uri="{FF2B5EF4-FFF2-40B4-BE49-F238E27FC236}">
                        <a16:creationId xmlns:a16="http://schemas.microsoft.com/office/drawing/2014/main" id="{B54275DB-6E33-B1EA-5A98-98375BA5C02F}"/>
                      </a:ext>
                    </a:extLst>
                  </p:cNvPr>
                  <p:cNvSpPr txBox="1"/>
                  <p:nvPr/>
                </p:nvSpPr>
                <p:spPr>
                  <a:xfrm>
                    <a:off x="3658448" y="3781848"/>
                    <a:ext cx="1169999" cy="234616"/>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𝑝h</m:t>
                              </m:r>
                            </m:sub>
                          </m:sSub>
                          <m:r>
                            <a:rPr kumimoji="0" lang="it-IT"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sub>
                          </m:s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sub>
                          </m:sSub>
                          <m:sSub>
                            <m:sSubPr>
                              <m:ctrlP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sub>
                          </m:sSub>
                        </m:oMath>
                      </m:oMathPara>
                    </a14:m>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CasellaDiTesto 9">
                    <a:extLst>
                      <a:ext uri="{FF2B5EF4-FFF2-40B4-BE49-F238E27FC236}">
                        <a16:creationId xmlns:a16="http://schemas.microsoft.com/office/drawing/2014/main" id="{44588B80-F262-92D7-2851-E20F096E4122}"/>
                      </a:ext>
                    </a:extLst>
                  </p:cNvPr>
                  <p:cNvSpPr txBox="1">
                    <a:spLocks noRot="1" noChangeAspect="1" noMove="1" noResize="1" noEditPoints="1" noAdjustHandles="1" noChangeArrowheads="1" noChangeShapeType="1" noTextEdit="1"/>
                  </p:cNvSpPr>
                  <p:nvPr/>
                </p:nvSpPr>
                <p:spPr>
                  <a:xfrm>
                    <a:off x="3658448" y="3781848"/>
                    <a:ext cx="1169999" cy="234616"/>
                  </a:xfrm>
                  <a:prstGeom prst="rect">
                    <a:avLst/>
                  </a:prstGeom>
                  <a:blipFill>
                    <a:blip r:embed="rId10"/>
                    <a:stretch>
                      <a:fillRect l="-3226" b="-20000"/>
                    </a:stretch>
                  </a:blipFill>
                </p:spPr>
                <p:txBody>
                  <a:bodyPr/>
                  <a:lstStyle/>
                  <a:p>
                    <a:r>
                      <a:rPr lang="en-US">
                        <a:noFill/>
                      </a:rPr>
                      <a:t> </a:t>
                    </a:r>
                  </a:p>
                </p:txBody>
              </p:sp>
            </mc:Fallback>
          </mc:AlternateContent>
        </p:grpSp>
        <p:sp>
          <p:nvSpPr>
            <p:cNvPr id="13" name="TextBox 12">
              <a:extLst>
                <a:ext uri="{FF2B5EF4-FFF2-40B4-BE49-F238E27FC236}">
                  <a16:creationId xmlns:a16="http://schemas.microsoft.com/office/drawing/2014/main" id="{41F061CE-F331-8AC4-57CC-BB57120C2E93}"/>
                </a:ext>
              </a:extLst>
            </p:cNvPr>
            <p:cNvSpPr txBox="1"/>
            <p:nvPr/>
          </p:nvSpPr>
          <p:spPr>
            <a:xfrm>
              <a:off x="381792" y="1983179"/>
              <a:ext cx="8363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400" b="0" i="0" u="none" strike="noStrike" kern="1200" cap="none" spc="0" normalizeH="0" baseline="-25000" noProof="0" dirty="0">
                  <a:ln>
                    <a:noFill/>
                  </a:ln>
                  <a:solidFill>
                    <a:prstClr val="black"/>
                  </a:solidFill>
                  <a:effectLst/>
                  <a:uLnTx/>
                  <a:uFillTx/>
                  <a:latin typeface="Calibri" panose="020F0502020204030204"/>
                  <a:ea typeface="+mn-ea"/>
                  <a:cs typeface="+mn-cs"/>
                </a:rPr>
                <a:t>u</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&lt;1</a:t>
              </a:r>
            </a:p>
          </p:txBody>
        </p:sp>
        <p:sp>
          <p:nvSpPr>
            <p:cNvPr id="14" name="TextBox 13">
              <a:extLst>
                <a:ext uri="{FF2B5EF4-FFF2-40B4-BE49-F238E27FC236}">
                  <a16:creationId xmlns:a16="http://schemas.microsoft.com/office/drawing/2014/main" id="{66B8EE0F-301F-AD77-4943-EF2D7139F404}"/>
                </a:ext>
              </a:extLst>
            </p:cNvPr>
            <p:cNvSpPr txBox="1"/>
            <p:nvPr/>
          </p:nvSpPr>
          <p:spPr>
            <a:xfrm>
              <a:off x="381792" y="2746347"/>
              <a:ext cx="8363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400" b="0" i="0" u="none" strike="noStrike" kern="1200" cap="none" spc="0" normalizeH="0" baseline="-25000" noProof="0" dirty="0">
                  <a:ln>
                    <a:noFill/>
                  </a:ln>
                  <a:solidFill>
                    <a:prstClr val="black"/>
                  </a:solidFill>
                  <a:effectLst/>
                  <a:uLnTx/>
                  <a:uFillTx/>
                  <a:latin typeface="Calibri" panose="020F0502020204030204"/>
                  <a:ea typeface="+mn-ea"/>
                  <a:cs typeface="+mn-cs"/>
                </a:rPr>
                <a:t>u</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&gt;1</a:t>
              </a:r>
            </a:p>
          </p:txBody>
        </p:sp>
        <p:sp>
          <p:nvSpPr>
            <p:cNvPr id="15" name="TextBox 14">
              <a:extLst>
                <a:ext uri="{FF2B5EF4-FFF2-40B4-BE49-F238E27FC236}">
                  <a16:creationId xmlns:a16="http://schemas.microsoft.com/office/drawing/2014/main" id="{4EBC9053-868E-605A-7551-4E98F32F85C0}"/>
                </a:ext>
              </a:extLst>
            </p:cNvPr>
            <p:cNvSpPr txBox="1"/>
            <p:nvPr/>
          </p:nvSpPr>
          <p:spPr>
            <a:xfrm>
              <a:off x="381792" y="3876708"/>
              <a:ext cx="8363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400" b="0" i="0" u="none" strike="noStrike" kern="1200" cap="none" spc="0" normalizeH="0" baseline="-25000" noProof="0" dirty="0">
                  <a:ln>
                    <a:noFill/>
                  </a:ln>
                  <a:solidFill>
                    <a:prstClr val="black"/>
                  </a:solidFill>
                  <a:effectLst/>
                  <a:uLnTx/>
                  <a:uFillTx/>
                  <a:latin typeface="Calibri" panose="020F0502020204030204"/>
                  <a:ea typeface="+mn-ea"/>
                  <a:cs typeface="+mn-cs"/>
                </a:rPr>
                <a:t>u</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&gt;&gt;1</a:t>
              </a:r>
            </a:p>
          </p:txBody>
        </p:sp>
      </p:grpSp>
      <p:sp>
        <p:nvSpPr>
          <p:cNvPr id="19" name="Content Placeholder 4">
            <a:extLst>
              <a:ext uri="{FF2B5EF4-FFF2-40B4-BE49-F238E27FC236}">
                <a16:creationId xmlns:a16="http://schemas.microsoft.com/office/drawing/2014/main" id="{89550A4D-E444-AB1E-7384-DA08B23E3C9E}"/>
              </a:ext>
            </a:extLst>
          </p:cNvPr>
          <p:cNvSpPr txBox="1">
            <a:spLocks/>
          </p:cNvSpPr>
          <p:nvPr/>
        </p:nvSpPr>
        <p:spPr>
          <a:xfrm>
            <a:off x="206052" y="6560585"/>
            <a:ext cx="4699229" cy="285329"/>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EuAPS Kick-off Meeting Roma , 28 </a:t>
            </a:r>
            <a:r>
              <a:rPr kumimoji="0" lang="it-IT" sz="2800" b="0" i="0" u="none" strike="noStrike" kern="1200" cap="none" spc="0" normalizeH="0" baseline="0" noProof="0" dirty="0" err="1">
                <a:ln>
                  <a:noFill/>
                </a:ln>
                <a:solidFill>
                  <a:prstClr val="black"/>
                </a:solidFill>
                <a:effectLst/>
                <a:uLnTx/>
                <a:uFillTx/>
                <a:latin typeface="Calibri" panose="020F0502020204030204"/>
                <a:ea typeface="+mn-ea"/>
                <a:cs typeface="+mn-cs"/>
              </a:rPr>
              <a:t>February</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2023, INFN Head quarter</a:t>
            </a:r>
          </a:p>
        </p:txBody>
      </p:sp>
    </p:spTree>
    <p:extLst>
      <p:ext uri="{BB962C8B-B14F-4D97-AF65-F5344CB8AC3E}">
        <p14:creationId xmlns:p14="http://schemas.microsoft.com/office/powerpoint/2010/main" val="274330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5B0EBE-BB9D-4479-A082-3A3683675D11}"/>
              </a:ext>
            </a:extLst>
          </p:cNvPr>
          <p:cNvSpPr>
            <a:spLocks noGrp="1"/>
          </p:cNvSpPr>
          <p:nvPr>
            <p:ph type="title"/>
          </p:nvPr>
        </p:nvSpPr>
        <p:spPr>
          <a:xfrm>
            <a:off x="236706" y="1396718"/>
            <a:ext cx="12342280" cy="658326"/>
          </a:xfrm>
        </p:spPr>
        <p:txBody>
          <a:bodyPr>
            <a:normAutofit/>
          </a:bodyPr>
          <a:lstStyle/>
          <a:p>
            <a:r>
              <a:rPr lang="it-IT" sz="4000" b="1" dirty="0" err="1">
                <a:latin typeface="Calibri" panose="020F0502020204030204" pitchFamily="34" charset="0"/>
                <a:cs typeface="Calibri" panose="020F0502020204030204" pitchFamily="34" charset="0"/>
              </a:rPr>
              <a:t>Photon</a:t>
            </a:r>
            <a:r>
              <a:rPr lang="it-IT" sz="4000" b="1" dirty="0">
                <a:latin typeface="Calibri" panose="020F0502020204030204" pitchFamily="34" charset="0"/>
                <a:cs typeface="Calibri" panose="020F0502020204030204" pitchFamily="34" charset="0"/>
              </a:rPr>
              <a:t> Science @ </a:t>
            </a:r>
            <a:r>
              <a:rPr lang="it-IT" sz="4000" b="1" dirty="0" err="1">
                <a:latin typeface="Calibri" panose="020F0502020204030204" pitchFamily="34" charset="0"/>
                <a:cs typeface="Calibri" panose="020F0502020204030204" pitchFamily="34" charset="0"/>
              </a:rPr>
              <a:t>EuAPS</a:t>
            </a:r>
            <a:endParaRPr lang="it-IT" sz="4000" b="1" dirty="0">
              <a:solidFill>
                <a:schemeClr val="tx1"/>
              </a:solidFill>
              <a:latin typeface="Calibri" panose="020F0502020204030204" pitchFamily="34" charset="0"/>
              <a:cs typeface="Calibri" panose="020F0502020204030204" pitchFamily="34" charset="0"/>
            </a:endParaRPr>
          </a:p>
        </p:txBody>
      </p:sp>
      <p:sp>
        <p:nvSpPr>
          <p:cNvPr id="3" name="Segnaposto contenuto 2">
            <a:extLst>
              <a:ext uri="{FF2B5EF4-FFF2-40B4-BE49-F238E27FC236}">
                <a16:creationId xmlns:a16="http://schemas.microsoft.com/office/drawing/2014/main" id="{CAB0139B-2E67-4766-A38F-9CB5C5C55752}"/>
              </a:ext>
            </a:extLst>
          </p:cNvPr>
          <p:cNvSpPr>
            <a:spLocks noGrp="1"/>
          </p:cNvSpPr>
          <p:nvPr>
            <p:ph idx="1"/>
          </p:nvPr>
        </p:nvSpPr>
        <p:spPr>
          <a:xfrm>
            <a:off x="236706" y="2149312"/>
            <a:ext cx="9934816" cy="908631"/>
          </a:xfrm>
        </p:spPr>
        <p:txBody>
          <a:bodyPr>
            <a:noAutofit/>
          </a:bodyPr>
          <a:lstStyle/>
          <a:p>
            <a:pPr>
              <a:lnSpc>
                <a:spcPct val="90000"/>
              </a:lnSpc>
            </a:pPr>
            <a:r>
              <a:rPr lang="en-US" sz="2200" dirty="0">
                <a:latin typeface="Titillium"/>
                <a:cs typeface="Calibri" panose="020F0502020204030204" pitchFamily="34" charset="0"/>
              </a:rPr>
              <a:t>Imaging of biological  (and cultural heritage) samples</a:t>
            </a:r>
          </a:p>
          <a:p>
            <a:pPr lvl="1"/>
            <a:r>
              <a:rPr lang="en-US" sz="1800" dirty="0">
                <a:latin typeface="Titillium"/>
                <a:cs typeface="Calibri" panose="020F0502020204030204" pitchFamily="34" charset="0"/>
              </a:rPr>
              <a:t>Exploits the brilliance and coherence of </a:t>
            </a:r>
            <a:r>
              <a:rPr lang="en-US" sz="1800" dirty="0" err="1">
                <a:latin typeface="Titillium"/>
                <a:cs typeface="Calibri" panose="020F0502020204030204" pitchFamily="34" charset="0"/>
              </a:rPr>
              <a:t>betatron</a:t>
            </a:r>
            <a:r>
              <a:rPr lang="en-US" sz="1800" dirty="0">
                <a:latin typeface="Titillium"/>
                <a:cs typeface="Calibri" panose="020F0502020204030204" pitchFamily="34" charset="0"/>
              </a:rPr>
              <a:t> radiation,  requires small divergence and good focusing</a:t>
            </a:r>
          </a:p>
          <a:p>
            <a:pPr>
              <a:lnSpc>
                <a:spcPct val="90000"/>
              </a:lnSpc>
            </a:pPr>
            <a:r>
              <a:rPr lang="en-US" sz="2200" dirty="0">
                <a:latin typeface="Titillium"/>
                <a:cs typeface="Calibri" panose="020F0502020204030204" pitchFamily="34" charset="0"/>
              </a:rPr>
              <a:t>Static X-ray Spectroscopy</a:t>
            </a:r>
          </a:p>
          <a:p>
            <a:pPr lvl="1"/>
            <a:r>
              <a:rPr lang="en-US" sz="1800" dirty="0">
                <a:latin typeface="Titillium"/>
                <a:cs typeface="Calibri" panose="020F0502020204030204" pitchFamily="34" charset="0"/>
              </a:rPr>
              <a:t>Relatively easy, but does not exploit the radiation time structure</a:t>
            </a:r>
          </a:p>
          <a:p>
            <a:pPr>
              <a:lnSpc>
                <a:spcPct val="90000"/>
              </a:lnSpc>
            </a:pPr>
            <a:r>
              <a:rPr lang="en-US" sz="2200" dirty="0">
                <a:latin typeface="Titillium"/>
                <a:cs typeface="Calibri" panose="020F0502020204030204" pitchFamily="34" charset="0"/>
              </a:rPr>
              <a:t>Ultra-fast X-ray spectroscopies exploiting ultra-short </a:t>
            </a:r>
            <a:r>
              <a:rPr lang="en-US" sz="2200" dirty="0" err="1">
                <a:latin typeface="Titillium"/>
                <a:cs typeface="Calibri" panose="020F0502020204030204" pitchFamily="34" charset="0"/>
              </a:rPr>
              <a:t>betatron</a:t>
            </a:r>
            <a:r>
              <a:rPr lang="en-US" sz="2200" dirty="0">
                <a:latin typeface="Titillium"/>
                <a:cs typeface="Calibri" panose="020F0502020204030204" pitchFamily="34" charset="0"/>
              </a:rPr>
              <a:t> pulses</a:t>
            </a:r>
          </a:p>
          <a:p>
            <a:pPr lvl="1"/>
            <a:r>
              <a:rPr lang="en-US" sz="1800" dirty="0">
                <a:latin typeface="Titillium"/>
                <a:cs typeface="Calibri" panose="020F0502020204030204" pitchFamily="34" charset="0"/>
              </a:rPr>
              <a:t>More complicated, requires timing between pump and probe pulses, but fully exploits the fs pulse duration</a:t>
            </a:r>
          </a:p>
          <a:p>
            <a:pPr>
              <a:lnSpc>
                <a:spcPct val="90000"/>
              </a:lnSpc>
            </a:pPr>
            <a:r>
              <a:rPr lang="en-US" sz="2200" dirty="0">
                <a:latin typeface="Titillium"/>
                <a:cs typeface="Calibri" panose="020F0502020204030204" pitchFamily="34" charset="0"/>
              </a:rPr>
              <a:t>Time-resolved imaging (ultrafast dynamics)</a:t>
            </a:r>
          </a:p>
          <a:p>
            <a:pPr>
              <a:lnSpc>
                <a:spcPct val="90000"/>
              </a:lnSpc>
            </a:pPr>
            <a:r>
              <a:rPr lang="en-US" sz="2200" dirty="0">
                <a:latin typeface="Titillium"/>
                <a:cs typeface="Calibri" panose="020F0502020204030204" pitchFamily="34" charset="0"/>
              </a:rPr>
              <a:t>Wide angle scattering, diffraction</a:t>
            </a:r>
          </a:p>
          <a:p>
            <a:pPr lvl="1"/>
            <a:r>
              <a:rPr lang="en-US" sz="1800" dirty="0">
                <a:latin typeface="Titillium"/>
                <a:cs typeface="Calibri" panose="020F0502020204030204" pitchFamily="34" charset="0"/>
              </a:rPr>
              <a:t>Depending on the samples, requires monochromatic beams with high flux </a:t>
            </a:r>
          </a:p>
          <a:p>
            <a:pPr>
              <a:lnSpc>
                <a:spcPct val="90000"/>
              </a:lnSpc>
            </a:pPr>
            <a:endParaRPr lang="it-IT" sz="2200" dirty="0">
              <a:solidFill>
                <a:srgbClr val="EBEBEB"/>
              </a:solidFill>
              <a:latin typeface="Titillium"/>
              <a:cs typeface="Calibri" panose="020F0502020204030204" pitchFamily="34" charset="0"/>
            </a:endParaRPr>
          </a:p>
          <a:p>
            <a:pPr marL="0" indent="0">
              <a:lnSpc>
                <a:spcPct val="90000"/>
              </a:lnSpc>
              <a:buNone/>
            </a:pPr>
            <a:endParaRPr lang="it-IT" sz="2200" dirty="0">
              <a:solidFill>
                <a:srgbClr val="EBEBEB"/>
              </a:solidFill>
              <a:latin typeface="Calibri" panose="020F0502020204030204" pitchFamily="34" charset="0"/>
              <a:cs typeface="Calibri" panose="020F0502020204030204" pitchFamily="34" charset="0"/>
            </a:endParaRPr>
          </a:p>
        </p:txBody>
      </p:sp>
      <p:sp>
        <p:nvSpPr>
          <p:cNvPr id="4" name="CasellaDiTesto 3">
            <a:extLst>
              <a:ext uri="{FF2B5EF4-FFF2-40B4-BE49-F238E27FC236}">
                <a16:creationId xmlns:a16="http://schemas.microsoft.com/office/drawing/2014/main" id="{CF27E399-A9F2-95EE-4F6E-6540DD1AB209}"/>
              </a:ext>
            </a:extLst>
          </p:cNvPr>
          <p:cNvSpPr txBox="1"/>
          <p:nvPr/>
        </p:nvSpPr>
        <p:spPr>
          <a:xfrm>
            <a:off x="9832157" y="5957740"/>
            <a:ext cx="20927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Courtesy</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F. Stellato</a:t>
            </a:r>
          </a:p>
        </p:txBody>
      </p:sp>
      <p:pic>
        <p:nvPicPr>
          <p:cNvPr id="5" name="Picture 7">
            <a:extLst>
              <a:ext uri="{FF2B5EF4-FFF2-40B4-BE49-F238E27FC236}">
                <a16:creationId xmlns:a16="http://schemas.microsoft.com/office/drawing/2014/main" id="{DF5CC790-8BEA-3E60-1BF8-0A49B91EE4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1866" y="1234232"/>
            <a:ext cx="5367696" cy="983297"/>
          </a:xfrm>
          <a:prstGeom prst="rect">
            <a:avLst/>
          </a:prstGeom>
        </p:spPr>
      </p:pic>
      <p:sp>
        <p:nvSpPr>
          <p:cNvPr id="7" name="CasellaDiTesto 6">
            <a:extLst>
              <a:ext uri="{FF2B5EF4-FFF2-40B4-BE49-F238E27FC236}">
                <a16:creationId xmlns:a16="http://schemas.microsoft.com/office/drawing/2014/main" id="{59439C72-2C95-B859-B572-5CCF124CB717}"/>
              </a:ext>
            </a:extLst>
          </p:cNvPr>
          <p:cNvSpPr txBox="1"/>
          <p:nvPr/>
        </p:nvSpPr>
        <p:spPr>
          <a:xfrm>
            <a:off x="6681866" y="2118405"/>
            <a:ext cx="3641127"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222222"/>
                </a:solidFill>
                <a:effectLst/>
                <a:uLnTx/>
                <a:uFillTx/>
                <a:latin typeface="Titillium"/>
                <a:ea typeface="+mn-ea"/>
                <a:cs typeface="+mn-cs"/>
              </a:rPr>
              <a:t>Condensed Matter</a:t>
            </a:r>
            <a:r>
              <a:rPr kumimoji="0" lang="en-US" sz="1100" b="0" i="0" u="none" strike="noStrike" kern="1200" cap="none" spc="0" normalizeH="0" baseline="0" noProof="0" dirty="0">
                <a:ln>
                  <a:noFill/>
                </a:ln>
                <a:solidFill>
                  <a:srgbClr val="222222"/>
                </a:solidFill>
                <a:effectLst/>
                <a:uLnTx/>
                <a:uFillTx/>
                <a:latin typeface="Titillium"/>
                <a:ea typeface="+mn-ea"/>
                <a:cs typeface="+mn-cs"/>
              </a:rPr>
              <a:t> 7.1 (2022): 23.</a:t>
            </a:r>
            <a:endParaRPr kumimoji="0" lang="it-IT" sz="1100" b="0" i="0" u="none" strike="noStrike" kern="1200" cap="none" spc="0" normalizeH="0" baseline="0" noProof="0" dirty="0">
              <a:ln>
                <a:noFill/>
              </a:ln>
              <a:solidFill>
                <a:prstClr val="black"/>
              </a:solidFill>
              <a:effectLst/>
              <a:uLnTx/>
              <a:uFillTx/>
              <a:latin typeface="Titillium"/>
              <a:ea typeface="+mn-ea"/>
              <a:cs typeface="+mn-cs"/>
            </a:endParaRPr>
          </a:p>
        </p:txBody>
      </p:sp>
    </p:spTree>
    <p:extLst>
      <p:ext uri="{BB962C8B-B14F-4D97-AF65-F5344CB8AC3E}">
        <p14:creationId xmlns:p14="http://schemas.microsoft.com/office/powerpoint/2010/main" val="2043573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5B0EBE-BB9D-4479-A082-3A3683675D11}"/>
              </a:ext>
            </a:extLst>
          </p:cNvPr>
          <p:cNvSpPr>
            <a:spLocks noGrp="1"/>
          </p:cNvSpPr>
          <p:nvPr>
            <p:ph type="title"/>
          </p:nvPr>
        </p:nvSpPr>
        <p:spPr/>
        <p:txBody>
          <a:bodyPr/>
          <a:lstStyle/>
          <a:p>
            <a:r>
              <a:rPr lang="it-IT" b="1" dirty="0">
                <a:latin typeface="Calibri" panose="020F0502020204030204" pitchFamily="34" charset="0"/>
                <a:cs typeface="Calibri" panose="020F0502020204030204" pitchFamily="34" charset="0"/>
              </a:rPr>
              <a:t>Imaging – The pilot </a:t>
            </a:r>
            <a:r>
              <a:rPr lang="it-IT" b="1" dirty="0" err="1">
                <a:latin typeface="Calibri" panose="020F0502020204030204" pitchFamily="34" charset="0"/>
                <a:cs typeface="Calibri" panose="020F0502020204030204" pitchFamily="34" charset="0"/>
              </a:rPr>
              <a:t>experiment</a:t>
            </a:r>
            <a:endParaRPr lang="it-IT" b="1" dirty="0">
              <a:latin typeface="Calibri" panose="020F0502020204030204" pitchFamily="34" charset="0"/>
              <a:cs typeface="Calibri" panose="020F0502020204030204" pitchFamily="34" charset="0"/>
            </a:endParaRPr>
          </a:p>
        </p:txBody>
      </p:sp>
      <p:sp>
        <p:nvSpPr>
          <p:cNvPr id="3" name="Segnaposto contenuto 2">
            <a:extLst>
              <a:ext uri="{FF2B5EF4-FFF2-40B4-BE49-F238E27FC236}">
                <a16:creationId xmlns:a16="http://schemas.microsoft.com/office/drawing/2014/main" id="{CAB0139B-2E67-4766-A38F-9CB5C5C55752}"/>
              </a:ext>
            </a:extLst>
          </p:cNvPr>
          <p:cNvSpPr>
            <a:spLocks noGrp="1"/>
          </p:cNvSpPr>
          <p:nvPr>
            <p:ph idx="1"/>
          </p:nvPr>
        </p:nvSpPr>
        <p:spPr>
          <a:xfrm>
            <a:off x="472376" y="1828800"/>
            <a:ext cx="5705249" cy="3327662"/>
          </a:xfrm>
        </p:spPr>
        <p:txBody>
          <a:bodyPr>
            <a:noAutofit/>
          </a:bodyPr>
          <a:lstStyle/>
          <a:p>
            <a:pPr marL="0" indent="0" algn="just">
              <a:buNone/>
            </a:pPr>
            <a:r>
              <a:rPr lang="en-US" sz="2400" b="1" dirty="0">
                <a:solidFill>
                  <a:srgbClr val="92D050"/>
                </a:solidFill>
                <a:latin typeface="Calibri" panose="020F0502020204030204" pitchFamily="34" charset="0"/>
                <a:cs typeface="Calibri" panose="020F0502020204030204" pitchFamily="34" charset="0"/>
              </a:rPr>
              <a:t>			Green science</a:t>
            </a:r>
            <a:endParaRPr lang="en-US" sz="2400" b="1" i="0" dirty="0">
              <a:solidFill>
                <a:srgbClr val="92D050"/>
              </a:solidFill>
              <a:effectLst/>
              <a:latin typeface="Calibri" panose="020F0502020204030204" pitchFamily="34" charset="0"/>
              <a:cs typeface="Calibri" panose="020F0502020204030204" pitchFamily="34" charset="0"/>
            </a:endParaRPr>
          </a:p>
          <a:p>
            <a:pPr marL="0" indent="0" algn="ctr">
              <a:buNone/>
            </a:pPr>
            <a:r>
              <a:rPr lang="en-US" sz="2400" dirty="0">
                <a:latin typeface="Titillium"/>
                <a:cs typeface="Calibri" panose="020F0502020204030204" pitchFamily="34" charset="0"/>
                <a:sym typeface="Wingdings" panose="05000000000000000000" pitchFamily="2" charset="2"/>
              </a:rPr>
              <a:t>X-ray i</a:t>
            </a:r>
            <a:r>
              <a:rPr lang="en-US" sz="2400" b="0" i="0" dirty="0">
                <a:effectLst/>
                <a:latin typeface="Titillium"/>
                <a:cs typeface="Calibri" panose="020F0502020204030204" pitchFamily="34" charset="0"/>
              </a:rPr>
              <a:t>maging of leaves (and wood)</a:t>
            </a:r>
          </a:p>
          <a:p>
            <a:pPr marL="0" indent="0" algn="ctr">
              <a:buNone/>
            </a:pPr>
            <a:r>
              <a:rPr lang="en-US" sz="2400" dirty="0">
                <a:latin typeface="Titillium"/>
                <a:cs typeface="Calibri" panose="020F0502020204030204" pitchFamily="34" charset="0"/>
              </a:rPr>
              <a:t>aiming at the (tens of) microns resolution</a:t>
            </a:r>
          </a:p>
          <a:p>
            <a:pPr marL="0" indent="0" algn="just">
              <a:buNone/>
            </a:pPr>
            <a:r>
              <a:rPr lang="en-US" sz="2400" dirty="0">
                <a:latin typeface="Titillium"/>
                <a:cs typeface="Calibri" panose="020F0502020204030204" pitchFamily="34" charset="0"/>
              </a:rPr>
              <a:t>Experiments performed with the broad radiation spectrum </a:t>
            </a:r>
            <a:r>
              <a:rPr lang="en-US" sz="2400" b="1" dirty="0">
                <a:latin typeface="Titillium"/>
                <a:cs typeface="Calibri" panose="020F0502020204030204" pitchFamily="34" charset="0"/>
              </a:rPr>
              <a:t>filtered</a:t>
            </a:r>
            <a:r>
              <a:rPr lang="en-US" sz="2400" dirty="0">
                <a:latin typeface="Titillium"/>
                <a:cs typeface="Calibri" panose="020F0502020204030204" pitchFamily="34" charset="0"/>
              </a:rPr>
              <a:t> by different materials to obtain </a:t>
            </a:r>
            <a:r>
              <a:rPr lang="en-US" sz="2400" b="1" dirty="0">
                <a:latin typeface="Titillium"/>
                <a:cs typeface="Calibri" panose="020F0502020204030204" pitchFamily="34" charset="0"/>
              </a:rPr>
              <a:t>difference maps</a:t>
            </a:r>
            <a:r>
              <a:rPr lang="en-US" sz="2400" dirty="0">
                <a:latin typeface="Titillium"/>
                <a:cs typeface="Calibri" panose="020F0502020204030204" pitchFamily="34" charset="0"/>
              </a:rPr>
              <a:t> emphasizing the presence of heavy metal contaminants </a:t>
            </a:r>
            <a:r>
              <a:rPr lang="en-US" sz="2400" dirty="0">
                <a:latin typeface="Titillium"/>
                <a:cs typeface="Calibri" panose="020F0502020204030204" pitchFamily="34" charset="0"/>
                <a:sym typeface="Wingdings" panose="05000000000000000000" pitchFamily="2" charset="2"/>
              </a:rPr>
              <a:t> </a:t>
            </a:r>
            <a:r>
              <a:rPr lang="en-US" sz="2400" b="1" dirty="0">
                <a:latin typeface="Titillium"/>
                <a:cs typeface="Calibri" panose="020F0502020204030204" pitchFamily="34" charset="0"/>
                <a:sym typeface="Wingdings" panose="05000000000000000000" pitchFamily="2" charset="2"/>
              </a:rPr>
              <a:t>pollution control</a:t>
            </a:r>
            <a:endParaRPr lang="en-US" sz="2400" b="1" dirty="0">
              <a:latin typeface="Titillium"/>
              <a:cs typeface="Calibri" panose="020F0502020204030204" pitchFamily="34" charset="0"/>
            </a:endParaRPr>
          </a:p>
        </p:txBody>
      </p:sp>
      <p:pic>
        <p:nvPicPr>
          <p:cNvPr id="4098" name="Picture 2" descr="Details are in the caption following the image">
            <a:extLst>
              <a:ext uri="{FF2B5EF4-FFF2-40B4-BE49-F238E27FC236}">
                <a16:creationId xmlns:a16="http://schemas.microsoft.com/office/drawing/2014/main" id="{D8623EC1-C1EF-5D3C-1F01-663B86C6A0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48965" y="1352000"/>
            <a:ext cx="5368264" cy="515697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4C4AB908-E1E9-C0AF-CC4F-68C0A3E79C79}"/>
              </a:ext>
            </a:extLst>
          </p:cNvPr>
          <p:cNvSpPr txBox="1"/>
          <p:nvPr/>
        </p:nvSpPr>
        <p:spPr>
          <a:xfrm>
            <a:off x="6816615" y="6030624"/>
            <a:ext cx="609442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Reale</a:t>
            </a:r>
            <a:r>
              <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et al. - MIDIX Soft X-rays </a:t>
            </a:r>
            <a:r>
              <a:rPr kumimoji="0" lang="fr-FR"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microradiography</a:t>
            </a: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35251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09D42F-8A77-108F-3F9A-8F975E154C8A}"/>
              </a:ext>
            </a:extLst>
          </p:cNvPr>
          <p:cNvGrpSpPr/>
          <p:nvPr/>
        </p:nvGrpSpPr>
        <p:grpSpPr>
          <a:xfrm>
            <a:off x="307041" y="1731797"/>
            <a:ext cx="6288259" cy="2152357"/>
            <a:chOff x="1617568" y="1523375"/>
            <a:chExt cx="6288259" cy="2152357"/>
          </a:xfrm>
        </p:grpSpPr>
        <p:sp>
          <p:nvSpPr>
            <p:cNvPr id="8" name="Oval 7">
              <a:extLst>
                <a:ext uri="{FF2B5EF4-FFF2-40B4-BE49-F238E27FC236}">
                  <a16:creationId xmlns:a16="http://schemas.microsoft.com/office/drawing/2014/main" id="{B79002D0-5EB6-50D0-3F83-401EC477B6A4}"/>
                </a:ext>
              </a:extLst>
            </p:cNvPr>
            <p:cNvSpPr/>
            <p:nvPr/>
          </p:nvSpPr>
          <p:spPr>
            <a:xfrm>
              <a:off x="1617568" y="1523375"/>
              <a:ext cx="6288259" cy="215235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Building a facility with very high field plasma accelerators, driven by lasers or beams</a:t>
              </a:r>
            </a:p>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1 – 100 GV/m accelerating field</a:t>
              </a:r>
            </a:p>
            <a:p>
              <a:pPr marL="0" marR="0" lvl="0" indent="0" algn="ctr" defTabSz="3428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Shrink down the facility size</a:t>
              </a:r>
            </a:p>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00FF00"/>
                  </a:highlight>
                  <a:uLnTx/>
                  <a:uFillTx/>
                  <a:latin typeface="Calibri"/>
                  <a:ea typeface="+mn-ea"/>
                  <a:cs typeface="+mn-cs"/>
                </a:rPr>
                <a:t>Improve Sustainability</a:t>
              </a:r>
            </a:p>
          </p:txBody>
        </p:sp>
        <p:sp>
          <p:nvSpPr>
            <p:cNvPr id="18" name="Textfeld 17">
              <a:extLst>
                <a:ext uri="{FF2B5EF4-FFF2-40B4-BE49-F238E27FC236}">
                  <a16:creationId xmlns:a16="http://schemas.microsoft.com/office/drawing/2014/main" id="{500C443D-4AA0-D68F-E330-5FFE7E19BA28}"/>
                </a:ext>
              </a:extLst>
            </p:cNvPr>
            <p:cNvSpPr txBox="1"/>
            <p:nvPr/>
          </p:nvSpPr>
          <p:spPr>
            <a:xfrm>
              <a:off x="1998784" y="2178131"/>
              <a:ext cx="379828" cy="784830"/>
            </a:xfrm>
            <a:prstGeom prst="rect">
              <a:avLst/>
            </a:prstGeom>
            <a:noFill/>
          </p:spPr>
          <p:txBody>
            <a:bodyPr wrap="square" rtlCol="0">
              <a:spAutoFit/>
            </a:bodyP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libri"/>
                  <a:ea typeface="+mn-ea"/>
                  <a:cs typeface="+mn-cs"/>
                </a:rPr>
                <a:t>1</a:t>
              </a:r>
            </a:p>
          </p:txBody>
        </p:sp>
      </p:grpSp>
      <p:grpSp>
        <p:nvGrpSpPr>
          <p:cNvPr id="4" name="Group 3">
            <a:extLst>
              <a:ext uri="{FF2B5EF4-FFF2-40B4-BE49-F238E27FC236}">
                <a16:creationId xmlns:a16="http://schemas.microsoft.com/office/drawing/2014/main" id="{C0889DBC-9183-9BEF-AAE2-306D4A82AD70}"/>
              </a:ext>
            </a:extLst>
          </p:cNvPr>
          <p:cNvGrpSpPr/>
          <p:nvPr/>
        </p:nvGrpSpPr>
        <p:grpSpPr>
          <a:xfrm>
            <a:off x="1169773" y="4067978"/>
            <a:ext cx="6288259" cy="2152357"/>
            <a:chOff x="4286176" y="3551824"/>
            <a:chExt cx="6288259" cy="2152357"/>
          </a:xfrm>
        </p:grpSpPr>
        <p:sp>
          <p:nvSpPr>
            <p:cNvPr id="10" name="Oval 9">
              <a:extLst>
                <a:ext uri="{FF2B5EF4-FFF2-40B4-BE49-F238E27FC236}">
                  <a16:creationId xmlns:a16="http://schemas.microsoft.com/office/drawing/2014/main" id="{3FCFC6D9-E9E2-A6F8-E928-C4737F28DCD7}"/>
                </a:ext>
              </a:extLst>
            </p:cNvPr>
            <p:cNvSpPr/>
            <p:nvPr/>
          </p:nvSpPr>
          <p:spPr>
            <a:xfrm>
              <a:off x="4286176" y="3551824"/>
              <a:ext cx="6288259" cy="2152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Producing particles and photons to support several urgent and timely science cases</a:t>
              </a:r>
            </a:p>
            <a:p>
              <a:pPr marL="0" marR="0" lvl="0" indent="0" algn="ctr" defTabSz="3428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Drive short wavelength FEL</a:t>
              </a:r>
            </a:p>
            <a:p>
              <a:pPr marL="0" marR="0" lvl="0" indent="0" algn="ctr" defTabSz="3428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00FFFF"/>
                  </a:highlight>
                  <a:uLnTx/>
                  <a:uFillTx/>
                  <a:latin typeface="Calibri"/>
                  <a:ea typeface="+mn-ea"/>
                  <a:cs typeface="+mn-cs"/>
                </a:rPr>
                <a:t>Pave the way for future Linear Colliders</a:t>
              </a:r>
            </a:p>
          </p:txBody>
        </p:sp>
        <p:sp>
          <p:nvSpPr>
            <p:cNvPr id="19" name="Textfeld 18">
              <a:extLst>
                <a:ext uri="{FF2B5EF4-FFF2-40B4-BE49-F238E27FC236}">
                  <a16:creationId xmlns:a16="http://schemas.microsoft.com/office/drawing/2014/main" id="{A7C5B402-68E9-1496-B465-A1C3F2526DF1}"/>
                </a:ext>
              </a:extLst>
            </p:cNvPr>
            <p:cNvSpPr txBox="1"/>
            <p:nvPr/>
          </p:nvSpPr>
          <p:spPr>
            <a:xfrm>
              <a:off x="4666370" y="4165120"/>
              <a:ext cx="379828" cy="784830"/>
            </a:xfrm>
            <a:prstGeom prst="rect">
              <a:avLst/>
            </a:prstGeom>
            <a:noFill/>
          </p:spPr>
          <p:txBody>
            <a:bodyPr wrap="square" rtlCol="0">
              <a:spAutoFit/>
            </a:bodyPr>
            <a:lstStyle/>
            <a:p>
              <a:pPr marL="0" marR="0" lvl="0" indent="0" algn="l" defTabSz="342884"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libri"/>
                  <a:ea typeface="+mn-ea"/>
                  <a:cs typeface="+mn-cs"/>
                </a:rPr>
                <a:t>2</a:t>
              </a:r>
            </a:p>
          </p:txBody>
        </p:sp>
      </p:grpSp>
      <p:sp>
        <p:nvSpPr>
          <p:cNvPr id="6" name="Titel 2">
            <a:extLst>
              <a:ext uri="{FF2B5EF4-FFF2-40B4-BE49-F238E27FC236}">
                <a16:creationId xmlns:a16="http://schemas.microsoft.com/office/drawing/2014/main" id="{58F5FB40-CC53-830A-9E6B-DD2E17687E26}"/>
              </a:ext>
            </a:extLst>
          </p:cNvPr>
          <p:cNvSpPr>
            <a:spLocks noGrp="1"/>
          </p:cNvSpPr>
          <p:nvPr>
            <p:ph type="title"/>
          </p:nvPr>
        </p:nvSpPr>
        <p:spPr/>
        <p:txBody>
          <a:bodyPr>
            <a:normAutofit/>
          </a:bodyPr>
          <a:lstStyle/>
          <a:p>
            <a:r>
              <a:rPr lang="en-US" sz="3600" dirty="0">
                <a:latin typeface="+mn-lt"/>
              </a:rPr>
              <a:t>A New European High-Tech User Facility</a:t>
            </a:r>
          </a:p>
        </p:txBody>
      </p:sp>
      <p:pic>
        <p:nvPicPr>
          <p:cNvPr id="2" name="Picture 1">
            <a:extLst>
              <a:ext uri="{FF2B5EF4-FFF2-40B4-BE49-F238E27FC236}">
                <a16:creationId xmlns:a16="http://schemas.microsoft.com/office/drawing/2014/main" id="{BED62427-4610-36EE-54F8-69D5B31DD706}"/>
              </a:ext>
            </a:extLst>
          </p:cNvPr>
          <p:cNvPicPr>
            <a:picLocks noChangeAspect="1"/>
          </p:cNvPicPr>
          <p:nvPr/>
        </p:nvPicPr>
        <p:blipFill>
          <a:blip r:embed="rId3"/>
          <a:stretch>
            <a:fillRect/>
          </a:stretch>
        </p:blipFill>
        <p:spPr>
          <a:xfrm>
            <a:off x="8252894" y="1663288"/>
            <a:ext cx="3632065" cy="4684106"/>
          </a:xfrm>
          <a:prstGeom prst="rect">
            <a:avLst/>
          </a:prstGeom>
        </p:spPr>
      </p:pic>
      <p:sp>
        <p:nvSpPr>
          <p:cNvPr id="7" name="TextBox 6">
            <a:extLst>
              <a:ext uri="{FF2B5EF4-FFF2-40B4-BE49-F238E27FC236}">
                <a16:creationId xmlns:a16="http://schemas.microsoft.com/office/drawing/2014/main" id="{19425D92-A4C5-D97E-C26E-73D154D3B874}"/>
              </a:ext>
            </a:extLst>
          </p:cNvPr>
          <p:cNvSpPr txBox="1"/>
          <p:nvPr/>
        </p:nvSpPr>
        <p:spPr>
          <a:xfrm>
            <a:off x="8038641" y="6410336"/>
            <a:ext cx="3846318" cy="384721"/>
          </a:xfrm>
          <a:prstGeom prst="rect">
            <a:avLst/>
          </a:prstGeom>
          <a:noFill/>
        </p:spPr>
        <p:txBody>
          <a:bodyPr wrap="square">
            <a:spAutoFit/>
          </a:bodyPr>
          <a:lstStyle/>
          <a:p>
            <a:pPr marL="0" marR="0" lvl="0" indent="0" algn="r" defTabSz="914264"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900" b="0" i="0" u="none" strike="noStrike" kern="1200" cap="none" spc="0" normalizeH="0" baseline="0" noProof="0" dirty="0" err="1">
                <a:ln>
                  <a:noFill/>
                </a:ln>
                <a:solidFill>
                  <a:prstClr val="black"/>
                </a:solidFill>
                <a:effectLst/>
                <a:uLnTx/>
                <a:uFillTx/>
                <a:latin typeface="Calibri" panose="020F0502020204030204"/>
                <a:ea typeface="+mn-ea"/>
                <a:cs typeface="+mn-cs"/>
              </a:rPr>
              <a:t>www.eupraxia-facility.org</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A7CBE2F8-6C78-48DE-07A0-52D68611DCA1}"/>
              </a:ext>
            </a:extLst>
          </p:cNvPr>
          <p:cNvSpPr txBox="1"/>
          <p:nvPr/>
        </p:nvSpPr>
        <p:spPr>
          <a:xfrm>
            <a:off x="73994" y="892460"/>
            <a:ext cx="11854542" cy="707886"/>
          </a:xfrm>
          <a:prstGeom prst="rect">
            <a:avLst/>
          </a:prstGeom>
          <a:gradFill>
            <a:gsLst>
              <a:gs pos="0">
                <a:srgbClr val="00A2FF">
                  <a:lumMod val="0"/>
                  <a:lumOff val="100000"/>
                </a:srgbClr>
              </a:gs>
              <a:gs pos="35000">
                <a:srgbClr val="00A2FF">
                  <a:lumMod val="0"/>
                  <a:lumOff val="100000"/>
                </a:srgbClr>
              </a:gs>
              <a:gs pos="100000">
                <a:srgbClr val="FF42A1"/>
              </a:gs>
            </a:gsLst>
            <a:path path="circle">
              <a:fillToRect l="50000" t="-80000" r="50000" b="180000"/>
            </a:path>
          </a:gradFill>
          <a:ln w="12700" cap="flat">
            <a:noFill/>
            <a:miter lim="400000"/>
          </a:ln>
          <a:effectLst/>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2E3C88"/>
                </a:solidFill>
                <a:effectLst/>
                <a:uLnTx/>
                <a:uFillTx/>
                <a:sym typeface="Calibri"/>
                <a:hlinkClick r:id="rId4">
                  <a:extLst>
                    <a:ext uri="{A12FA001-AC4F-418D-AE19-62706E023703}">
                      <ahyp:hlinkClr xmlns:ahyp="http://schemas.microsoft.com/office/drawing/2018/hyperlinkcolor" val="tx"/>
                    </a:ext>
                  </a:extLst>
                </a:hlinkClick>
              </a:rPr>
              <a:t>EuPRAXIA</a:t>
            </a:r>
            <a:r>
              <a:rPr kumimoji="0" lang="en-GB" sz="2000" b="0" i="0" u="none" strike="noStrike" kern="0" cap="none" spc="0" normalizeH="0" baseline="0" noProof="0" dirty="0">
                <a:ln>
                  <a:noFill/>
                </a:ln>
                <a:solidFill>
                  <a:srgbClr val="2E3C88"/>
                </a:solidFill>
                <a:effectLst/>
                <a:uLnTx/>
                <a:uFillTx/>
                <a:sym typeface="Calibri"/>
              </a:rPr>
              <a:t> is the first European project that develops a dedicated particle accelerator research infrastructure </a:t>
            </a:r>
            <a:r>
              <a:rPr kumimoji="0" lang="en-GB" sz="2000" b="1" i="0" u="none" strike="noStrike" kern="0" cap="none" spc="0" normalizeH="0" baseline="0" noProof="0" dirty="0">
                <a:ln>
                  <a:noFill/>
                </a:ln>
                <a:solidFill>
                  <a:srgbClr val="2E3C88"/>
                </a:solidFill>
                <a:effectLst/>
                <a:uLnTx/>
                <a:uFillTx/>
                <a:sym typeface="Calibri"/>
              </a:rPr>
              <a:t>based on novel plasma acceleration </a:t>
            </a:r>
            <a:r>
              <a:rPr kumimoji="0" lang="en-GB" sz="2000" b="0" i="0" u="none" strike="noStrike" kern="0" cap="none" spc="0" normalizeH="0" baseline="0" noProof="0" dirty="0">
                <a:ln>
                  <a:noFill/>
                </a:ln>
                <a:solidFill>
                  <a:srgbClr val="2E3C88"/>
                </a:solidFill>
                <a:effectLst/>
                <a:uLnTx/>
                <a:uFillTx/>
                <a:sym typeface="Calibri"/>
              </a:rPr>
              <a:t>concepts </a:t>
            </a:r>
            <a:r>
              <a:rPr kumimoji="0" lang="en-GB" sz="2000" b="1" i="0" u="none" strike="noStrike" kern="0" cap="none" spc="0" normalizeH="0" baseline="0" noProof="0" dirty="0">
                <a:ln>
                  <a:noFill/>
                </a:ln>
                <a:solidFill>
                  <a:srgbClr val="2E3C88"/>
                </a:solidFill>
                <a:effectLst/>
                <a:uLnTx/>
                <a:uFillTx/>
                <a:sym typeface="Calibri"/>
              </a:rPr>
              <a:t>driven by innovative laser and </a:t>
            </a:r>
            <a:r>
              <a:rPr kumimoji="0" lang="en-GB" sz="2000" b="1" i="0" u="none" strike="noStrike" kern="0" cap="none" spc="0" normalizeH="0" baseline="0" noProof="0" dirty="0" err="1">
                <a:ln>
                  <a:noFill/>
                </a:ln>
                <a:solidFill>
                  <a:srgbClr val="2E3C88"/>
                </a:solidFill>
                <a:effectLst/>
                <a:uLnTx/>
                <a:uFillTx/>
                <a:sym typeface="Calibri"/>
              </a:rPr>
              <a:t>linac</a:t>
            </a:r>
            <a:r>
              <a:rPr kumimoji="0" lang="en-GB" sz="2000" b="1" i="0" u="none" strike="noStrike" kern="0" cap="none" spc="0" normalizeH="0" baseline="0" noProof="0" dirty="0">
                <a:ln>
                  <a:noFill/>
                </a:ln>
                <a:solidFill>
                  <a:srgbClr val="2E3C88"/>
                </a:solidFill>
                <a:effectLst/>
                <a:uLnTx/>
                <a:uFillTx/>
                <a:sym typeface="Calibri"/>
              </a:rPr>
              <a:t> technologies</a:t>
            </a:r>
            <a:r>
              <a:rPr kumimoji="0" lang="en-GB" sz="2000" b="0" i="0" u="none" strike="noStrike" kern="0" cap="none" spc="0" normalizeH="0" baseline="0" noProof="0" dirty="0">
                <a:ln>
                  <a:noFill/>
                </a:ln>
                <a:solidFill>
                  <a:srgbClr val="2E3C88"/>
                </a:solidFill>
                <a:effectLst/>
                <a:uLnTx/>
                <a:uFillTx/>
                <a:sym typeface="Calibri"/>
              </a:rPr>
              <a:t>. </a:t>
            </a:r>
          </a:p>
        </p:txBody>
      </p:sp>
    </p:spTree>
    <p:extLst>
      <p:ext uri="{BB962C8B-B14F-4D97-AF65-F5344CB8AC3E}">
        <p14:creationId xmlns:p14="http://schemas.microsoft.com/office/powerpoint/2010/main" val="202315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4F7638-0B09-76D5-25DB-45420B66D855}"/>
              </a:ext>
            </a:extLst>
          </p:cNvPr>
          <p:cNvSpPr>
            <a:spLocks noGrp="1"/>
          </p:cNvSpPr>
          <p:nvPr>
            <p:ph type="title"/>
          </p:nvPr>
        </p:nvSpPr>
        <p:spPr/>
        <p:txBody>
          <a:bodyPr>
            <a:normAutofit fontScale="90000"/>
          </a:bodyPr>
          <a:lstStyle/>
          <a:p>
            <a:r>
              <a:rPr lang="en-US" dirty="0"/>
              <a:t>Imaging – CT and Phase Contrast</a:t>
            </a:r>
            <a:br>
              <a:rPr lang="en-US" dirty="0"/>
            </a:br>
            <a:endParaRPr lang="it-IT" dirty="0"/>
          </a:p>
        </p:txBody>
      </p:sp>
      <p:sp>
        <p:nvSpPr>
          <p:cNvPr id="3" name="Segnaposto contenuto 2">
            <a:extLst>
              <a:ext uri="{FF2B5EF4-FFF2-40B4-BE49-F238E27FC236}">
                <a16:creationId xmlns:a16="http://schemas.microsoft.com/office/drawing/2014/main" id="{CAB0139B-2E67-4766-A38F-9CB5C5C55752}"/>
              </a:ext>
            </a:extLst>
          </p:cNvPr>
          <p:cNvSpPr>
            <a:spLocks noGrp="1"/>
          </p:cNvSpPr>
          <p:nvPr>
            <p:ph idx="1"/>
          </p:nvPr>
        </p:nvSpPr>
        <p:spPr>
          <a:xfrm>
            <a:off x="838200" y="1717684"/>
            <a:ext cx="10515600" cy="826039"/>
          </a:xfrm>
        </p:spPr>
        <p:txBody>
          <a:bodyPr>
            <a:noAutofit/>
          </a:bodyPr>
          <a:lstStyle/>
          <a:p>
            <a:pPr marL="0" indent="0" algn="just">
              <a:buNone/>
            </a:pPr>
            <a:r>
              <a:rPr lang="en-US" sz="2400" i="0" u="none" strike="noStrike" baseline="0" dirty="0" err="1">
                <a:solidFill>
                  <a:srgbClr val="002060"/>
                </a:solidFill>
                <a:latin typeface="Calibri" panose="020F0502020204030204" pitchFamily="34" charset="0"/>
                <a:cs typeface="Calibri" panose="020F0502020204030204" pitchFamily="34" charset="0"/>
              </a:rPr>
              <a:t>Betatron</a:t>
            </a:r>
            <a:r>
              <a:rPr lang="en-US" sz="2400" i="0" u="none" strike="noStrike" baseline="0" dirty="0">
                <a:solidFill>
                  <a:srgbClr val="002060"/>
                </a:solidFill>
                <a:latin typeface="Calibri" panose="020F0502020204030204" pitchFamily="34" charset="0"/>
                <a:cs typeface="Calibri" panose="020F0502020204030204" pitchFamily="34" charset="0"/>
              </a:rPr>
              <a:t> sources can fill the gap between synchrotrons and X-ray tubes for imaging and </a:t>
            </a:r>
            <a:r>
              <a:rPr lang="en-US" sz="2400" b="1" i="0" u="none" strike="noStrike" baseline="0" dirty="0">
                <a:solidFill>
                  <a:srgbClr val="002060"/>
                </a:solidFill>
                <a:latin typeface="Calibri" panose="020F0502020204030204" pitchFamily="34" charset="0"/>
                <a:cs typeface="Calibri" panose="020F0502020204030204" pitchFamily="34" charset="0"/>
              </a:rPr>
              <a:t>Computer Tomography</a:t>
            </a:r>
            <a:r>
              <a:rPr lang="en-US" sz="2400" i="0" u="none" strike="noStrike" baseline="0" dirty="0">
                <a:solidFill>
                  <a:srgbClr val="002060"/>
                </a:solidFill>
                <a:latin typeface="Calibri" panose="020F0502020204030204" pitchFamily="34" charset="0"/>
                <a:cs typeface="Calibri" panose="020F0502020204030204" pitchFamily="34" charset="0"/>
              </a:rPr>
              <a:t> (CT)</a:t>
            </a:r>
          </a:p>
          <a:p>
            <a:pPr algn="l"/>
            <a:endParaRPr lang="en-US" sz="2400" dirty="0">
              <a:solidFill>
                <a:srgbClr val="002060"/>
              </a:solidFill>
              <a:latin typeface="Calibri" panose="020F0502020204030204" pitchFamily="34" charset="0"/>
              <a:cs typeface="Calibri" panose="020F0502020204030204" pitchFamily="34" charset="0"/>
            </a:endParaRPr>
          </a:p>
        </p:txBody>
      </p:sp>
      <p:sp>
        <p:nvSpPr>
          <p:cNvPr id="15" name="CasellaDiTesto 14">
            <a:extLst>
              <a:ext uri="{FF2B5EF4-FFF2-40B4-BE49-F238E27FC236}">
                <a16:creationId xmlns:a16="http://schemas.microsoft.com/office/drawing/2014/main" id="{9EBA27AF-9611-855C-0C5C-5D35FD7C2B78}"/>
              </a:ext>
            </a:extLst>
          </p:cNvPr>
          <p:cNvSpPr txBox="1"/>
          <p:nvPr/>
        </p:nvSpPr>
        <p:spPr>
          <a:xfrm>
            <a:off x="3688785" y="2858773"/>
            <a:ext cx="6094428" cy="36933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Guo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et al.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Scientific Reports 2019</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CasellaDiTesto 10">
            <a:extLst>
              <a:ext uri="{FF2B5EF4-FFF2-40B4-BE49-F238E27FC236}">
                <a16:creationId xmlns:a16="http://schemas.microsoft.com/office/drawing/2014/main" id="{30E198B9-F897-4F22-5343-05F553859534}"/>
              </a:ext>
            </a:extLst>
          </p:cNvPr>
          <p:cNvSpPr txBox="1"/>
          <p:nvPr/>
        </p:nvSpPr>
        <p:spPr>
          <a:xfrm>
            <a:off x="3688785" y="3111419"/>
            <a:ext cx="4975098" cy="36933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Cole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et al.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PNAS 2018</a:t>
            </a:r>
          </a:p>
        </p:txBody>
      </p:sp>
      <p:pic>
        <p:nvPicPr>
          <p:cNvPr id="14" name="Immagine 13">
            <a:extLst>
              <a:ext uri="{FF2B5EF4-FFF2-40B4-BE49-F238E27FC236}">
                <a16:creationId xmlns:a16="http://schemas.microsoft.com/office/drawing/2014/main" id="{545FDB5D-2693-7B96-D420-BACF2A2D9068}"/>
              </a:ext>
            </a:extLst>
          </p:cNvPr>
          <p:cNvPicPr>
            <a:picLocks noChangeAspect="1"/>
          </p:cNvPicPr>
          <p:nvPr/>
        </p:nvPicPr>
        <p:blipFill>
          <a:blip r:embed="rId2"/>
          <a:stretch>
            <a:fillRect/>
          </a:stretch>
        </p:blipFill>
        <p:spPr>
          <a:xfrm>
            <a:off x="9857956" y="1074937"/>
            <a:ext cx="2156568" cy="3191019"/>
          </a:xfrm>
          <a:prstGeom prst="rect">
            <a:avLst/>
          </a:prstGeom>
        </p:spPr>
      </p:pic>
      <p:sp>
        <p:nvSpPr>
          <p:cNvPr id="17" name="Segnaposto contenuto 2">
            <a:extLst>
              <a:ext uri="{FF2B5EF4-FFF2-40B4-BE49-F238E27FC236}">
                <a16:creationId xmlns:a16="http://schemas.microsoft.com/office/drawing/2014/main" id="{CE1214C2-6EE2-494B-454F-45ACAEB5D448}"/>
              </a:ext>
            </a:extLst>
          </p:cNvPr>
          <p:cNvSpPr txBox="1">
            <a:spLocks/>
          </p:cNvSpPr>
          <p:nvPr/>
        </p:nvSpPr>
        <p:spPr>
          <a:xfrm>
            <a:off x="3193576" y="4005801"/>
            <a:ext cx="8871045" cy="30681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Betatron</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sources have a </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spatial coherence</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that allows performing </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Phase Contrast Imaging</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(PCI). In PCI, one measures the difference in wavefront, while in “traditional” imaging one measures the difference in the </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X-ray absorption coefficient</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between different “objects”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PCI</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provides better </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contrast</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than radiography, especially when dealing with biological samples.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Wenz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et al.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Nature communications 2015</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8" name="Immagine 17">
            <a:extLst>
              <a:ext uri="{FF2B5EF4-FFF2-40B4-BE49-F238E27FC236}">
                <a16:creationId xmlns:a16="http://schemas.microsoft.com/office/drawing/2014/main" id="{BCA02C3C-0010-5E27-EF4A-2B26DD9F50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375" y="3151984"/>
            <a:ext cx="2384889" cy="3501864"/>
          </a:xfrm>
          <a:prstGeom prst="rect">
            <a:avLst/>
          </a:prstGeom>
        </p:spPr>
      </p:pic>
    </p:spTree>
    <p:extLst>
      <p:ext uri="{BB962C8B-B14F-4D97-AF65-F5344CB8AC3E}">
        <p14:creationId xmlns:p14="http://schemas.microsoft.com/office/powerpoint/2010/main" val="2230289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2CB96D1-F787-AC41-A769-1629BF47E393}"/>
              </a:ext>
            </a:extLst>
          </p:cNvPr>
          <p:cNvSpPr/>
          <p:nvPr/>
        </p:nvSpPr>
        <p:spPr>
          <a:xfrm>
            <a:off x="65021" y="5050021"/>
            <a:ext cx="8795950" cy="1379865"/>
          </a:xfrm>
          <a:prstGeom prst="rect">
            <a:avLst/>
          </a:prstGeom>
        </p:spPr>
        <p:txBody>
          <a:bodyPr wrap="square">
            <a:spAutoFit/>
          </a:bodyPr>
          <a:lstStyle/>
          <a:p>
            <a:pPr marL="285750" marR="0" lvl="0" indent="-285750" algn="l" defTabSz="914264" rtl="0" eaLnBrk="1" fontAlgn="auto" latinLnBrk="0" hangingPunct="1">
              <a:lnSpc>
                <a:spcPct val="100000"/>
              </a:lnSpc>
              <a:spcBef>
                <a:spcPts val="600"/>
              </a:spcBef>
              <a:spcAft>
                <a:spcPts val="800"/>
              </a:spcAft>
              <a:buClrTx/>
              <a:buSzTx/>
              <a:buFont typeface="Arial"/>
              <a:buChar char="•"/>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EuPRAXIA laser advance (industry) </a:t>
            </a:r>
            <a:br>
              <a:rPr kumimoji="0" lang="en-US" sz="1800" b="1" i="0" u="none" strike="noStrike" kern="1200" cap="none" spc="0" normalizeH="0" baseline="0" noProof="0" dirty="0">
                <a:ln>
                  <a:noFill/>
                </a:ln>
                <a:solidFill>
                  <a:srgbClr val="FF0000"/>
                </a:solidFill>
                <a:effectLst/>
                <a:uLnTx/>
                <a:uFillTx/>
                <a:latin typeface="Calibri"/>
                <a:ea typeface="+mn-ea"/>
                <a:cs typeface="+mn-cs"/>
              </a:rPr>
            </a:br>
            <a:r>
              <a:rPr kumimoji="0" lang="en-US" sz="1800" b="1" i="0" u="none" strike="noStrike" kern="1200" cap="none" spc="0" normalizeH="0" baseline="0" noProof="0" dirty="0">
                <a:ln>
                  <a:noFill/>
                </a:ln>
                <a:solidFill>
                  <a:srgbClr val="FF0000"/>
                </a:solidFill>
                <a:effectLst/>
                <a:uLnTx/>
                <a:uFillTx/>
                <a:latin typeface="Calibri"/>
                <a:ea typeface="+mn-ea"/>
                <a:cs typeface="+mn-cs"/>
              </a:rPr>
              <a:t>will push rate from 1/min to 100 Hz. </a:t>
            </a:r>
          </a:p>
          <a:p>
            <a:pPr marL="285750" marR="0" lvl="0" indent="-285750" algn="l" defTabSz="914264" rtl="0" eaLnBrk="1" fontAlgn="auto" latinLnBrk="0" hangingPunct="1">
              <a:lnSpc>
                <a:spcPct val="100000"/>
              </a:lnSpc>
              <a:spcBef>
                <a:spcPts val="600"/>
              </a:spcBef>
              <a:spcAft>
                <a:spcPts val="800"/>
              </a:spcAft>
              <a:buClrTx/>
              <a:buSzTx/>
              <a:buFont typeface="Arial"/>
              <a:buChar char="•"/>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Ultra-compact source of hard X rays </a:t>
            </a:r>
            <a:r>
              <a:rPr kumimoji="0" lang="en-US" sz="1800" b="1" i="0" u="none" strike="noStrike" kern="1200" cap="none" spc="0" normalizeH="0" baseline="0" noProof="0" dirty="0">
                <a:ln>
                  <a:noFill/>
                </a:ln>
                <a:solidFill>
                  <a:srgbClr val="002060"/>
                </a:solidFill>
                <a:effectLst/>
                <a:uLnTx/>
                <a:uFillTx/>
                <a:latin typeface="Calibri"/>
                <a:ea typeface="+mn-ea"/>
                <a:cs typeface="+mn-cs"/>
                <a:sym typeface="Wingdings" pitchFamily="2" charset="2"/>
              </a:rPr>
              <a:t> exposing from various directions simultaneously is possible in upgrades</a:t>
            </a: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265C874B-5B0F-6F4F-8DB7-FD947FD1462F}"/>
              </a:ext>
            </a:extLst>
          </p:cNvPr>
          <p:cNvSpPr>
            <a:spLocks noGrp="1"/>
          </p:cNvSpPr>
          <p:nvPr>
            <p:ph type="sldNum" sz="quarter" idx="12"/>
          </p:nvPr>
        </p:nvSpPr>
        <p:spPr/>
        <p:txBody>
          <a:bodyPr/>
          <a:lstStyle/>
          <a:p>
            <a:pPr marL="0" marR="0" lvl="0" indent="0" algn="r" defTabSz="914264" rtl="0" eaLnBrk="1" fontAlgn="auto" latinLnBrk="0" hangingPunct="1">
              <a:lnSpc>
                <a:spcPct val="100000"/>
              </a:lnSpc>
              <a:spcBef>
                <a:spcPts val="0"/>
              </a:spcBef>
              <a:spcAft>
                <a:spcPts val="0"/>
              </a:spcAft>
              <a:buClrTx/>
              <a:buSzTx/>
              <a:buFontTx/>
              <a:buNone/>
              <a:tabLst/>
              <a:defRPr/>
            </a:pPr>
            <a:fld id="{A8DA6CDB-215D-7C4F-97C3-F225A77A34D6}" type="slidenum">
              <a:rPr kumimoji="0" lang="en-GB"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264"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334186"/>
              </a:solidFill>
              <a:effectLst/>
              <a:uLnTx/>
              <a:uFillTx/>
              <a:latin typeface="Calibri"/>
              <a:ea typeface="+mn-ea"/>
              <a:cs typeface="+mn-cs"/>
            </a:endParaRPr>
          </a:p>
        </p:txBody>
      </p:sp>
      <p:sp>
        <p:nvSpPr>
          <p:cNvPr id="4" name="Title 3">
            <a:extLst>
              <a:ext uri="{FF2B5EF4-FFF2-40B4-BE49-F238E27FC236}">
                <a16:creationId xmlns:a16="http://schemas.microsoft.com/office/drawing/2014/main" id="{5D718749-394D-3D44-8A35-59887B66A455}"/>
              </a:ext>
            </a:extLst>
          </p:cNvPr>
          <p:cNvSpPr>
            <a:spLocks noGrp="1"/>
          </p:cNvSpPr>
          <p:nvPr>
            <p:ph type="title"/>
          </p:nvPr>
        </p:nvSpPr>
        <p:spPr/>
        <p:txBody>
          <a:bodyPr/>
          <a:lstStyle/>
          <a:p>
            <a:r>
              <a:rPr lang="en-DE"/>
              <a:t>Betatron X Rays: Compact Medical Imaging</a:t>
            </a:r>
          </a:p>
        </p:txBody>
      </p:sp>
      <p:pic>
        <p:nvPicPr>
          <p:cNvPr id="6" name="Picture 9">
            <a:extLst>
              <a:ext uri="{FF2B5EF4-FFF2-40B4-BE49-F238E27FC236}">
                <a16:creationId xmlns:a16="http://schemas.microsoft.com/office/drawing/2014/main" id="{CD0E071C-CD01-5B45-BC9E-E149C1EA6E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87715" y="1876972"/>
            <a:ext cx="3103167" cy="2962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Left Arrow 6">
            <a:extLst>
              <a:ext uri="{FF2B5EF4-FFF2-40B4-BE49-F238E27FC236}">
                <a16:creationId xmlns:a16="http://schemas.microsoft.com/office/drawing/2014/main" id="{E4D78396-714C-C64E-8454-61CEDF8743BF}"/>
              </a:ext>
            </a:extLst>
          </p:cNvPr>
          <p:cNvSpPr/>
          <p:nvPr/>
        </p:nvSpPr>
        <p:spPr bwMode="auto">
          <a:xfrm>
            <a:off x="3218985" y="2554424"/>
            <a:ext cx="1334442" cy="523761"/>
          </a:xfrm>
          <a:prstGeom prst="leftArrow">
            <a:avLst/>
          </a:prstGeom>
          <a:solidFill>
            <a:srgbClr val="6466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8" name="Group 7">
            <a:extLst>
              <a:ext uri="{FF2B5EF4-FFF2-40B4-BE49-F238E27FC236}">
                <a16:creationId xmlns:a16="http://schemas.microsoft.com/office/drawing/2014/main" id="{6CD399D0-62E5-FB43-A893-17DCFB4EF43D}"/>
              </a:ext>
            </a:extLst>
          </p:cNvPr>
          <p:cNvGrpSpPr/>
          <p:nvPr/>
        </p:nvGrpSpPr>
        <p:grpSpPr>
          <a:xfrm>
            <a:off x="4239021" y="1585465"/>
            <a:ext cx="4732915" cy="4059151"/>
            <a:chOff x="3797036" y="1395933"/>
            <a:chExt cx="5124481" cy="4394974"/>
          </a:xfrm>
        </p:grpSpPr>
        <p:pic>
          <p:nvPicPr>
            <p:cNvPr id="9" name="Picture 8">
              <a:extLst>
                <a:ext uri="{FF2B5EF4-FFF2-40B4-BE49-F238E27FC236}">
                  <a16:creationId xmlns:a16="http://schemas.microsoft.com/office/drawing/2014/main" id="{1853C9D6-943A-6A47-A2B1-1EA7633F0F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797036" y="1395933"/>
              <a:ext cx="5124481" cy="4394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95917138-EABD-0347-A2F4-1D023D2C863A}"/>
                </a:ext>
              </a:extLst>
            </p:cNvPr>
            <p:cNvSpPr txBox="1"/>
            <p:nvPr/>
          </p:nvSpPr>
          <p:spPr>
            <a:xfrm>
              <a:off x="3937805" y="3116380"/>
              <a:ext cx="2139747" cy="366563"/>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FFFFFF"/>
                  </a:solidFill>
                  <a:effectLst/>
                  <a:uLnTx/>
                  <a:uFillTx/>
                  <a:latin typeface="Calibri"/>
                  <a:ea typeface="+mn-ea"/>
                  <a:cs typeface="+mn-cs"/>
                </a:rPr>
                <a:t>EuPRAXIA technology</a:t>
              </a:r>
            </a:p>
          </p:txBody>
        </p:sp>
        <p:sp>
          <p:nvSpPr>
            <p:cNvPr id="11" name="TextBox 10">
              <a:extLst>
                <a:ext uri="{FF2B5EF4-FFF2-40B4-BE49-F238E27FC236}">
                  <a16:creationId xmlns:a16="http://schemas.microsoft.com/office/drawing/2014/main" id="{99C5E272-F6E6-1848-9BD9-D8FE8E1970A9}"/>
                </a:ext>
              </a:extLst>
            </p:cNvPr>
            <p:cNvSpPr txBox="1"/>
            <p:nvPr/>
          </p:nvSpPr>
          <p:spPr>
            <a:xfrm>
              <a:off x="6743857" y="3116380"/>
              <a:ext cx="1327336" cy="366563"/>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FFFFFF"/>
                  </a:solidFill>
                  <a:effectLst/>
                  <a:uLnTx/>
                  <a:uFillTx/>
                  <a:latin typeface="Symbol" charset="2"/>
                  <a:ea typeface="+mn-ea"/>
                  <a:cs typeface="Symbol" charset="2"/>
                </a:rPr>
                <a:t>m</a:t>
              </a:r>
              <a:r>
                <a:rPr kumimoji="0" lang="de-DE" sz="1600" b="0" i="0" u="none" strike="noStrike" kern="1200" cap="none" spc="0" normalizeH="0" baseline="0" noProof="0">
                  <a:ln>
                    <a:noFill/>
                  </a:ln>
                  <a:solidFill>
                    <a:srgbClr val="FFFFFF"/>
                  </a:solidFill>
                  <a:effectLst/>
                  <a:uLnTx/>
                  <a:uFillTx/>
                  <a:latin typeface="Calibri"/>
                  <a:ea typeface="+mn-ea"/>
                  <a:cs typeface="+mn-cs"/>
                </a:rPr>
                <a:t>CT Scanner</a:t>
              </a:r>
            </a:p>
          </p:txBody>
        </p:sp>
        <p:sp>
          <p:nvSpPr>
            <p:cNvPr id="12" name="TextBox 11">
              <a:extLst>
                <a:ext uri="{FF2B5EF4-FFF2-40B4-BE49-F238E27FC236}">
                  <a16:creationId xmlns:a16="http://schemas.microsoft.com/office/drawing/2014/main" id="{92658951-76AE-0644-9AB7-481459452CF3}"/>
                </a:ext>
              </a:extLst>
            </p:cNvPr>
            <p:cNvSpPr txBox="1"/>
            <p:nvPr/>
          </p:nvSpPr>
          <p:spPr>
            <a:xfrm>
              <a:off x="4006327" y="5311449"/>
              <a:ext cx="2002702" cy="366563"/>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Calibri"/>
                  <a:ea typeface="+mn-ea"/>
                  <a:cs typeface="+mn-cs"/>
                </a:rPr>
                <a:t>Macro-photography</a:t>
              </a:r>
            </a:p>
          </p:txBody>
        </p:sp>
        <p:sp>
          <p:nvSpPr>
            <p:cNvPr id="13" name="TextBox 12">
              <a:extLst>
                <a:ext uri="{FF2B5EF4-FFF2-40B4-BE49-F238E27FC236}">
                  <a16:creationId xmlns:a16="http://schemas.microsoft.com/office/drawing/2014/main" id="{DF08EEE2-3465-6D4A-9987-1B7F2FEE4340}"/>
                </a:ext>
              </a:extLst>
            </p:cNvPr>
            <p:cNvSpPr txBox="1"/>
            <p:nvPr/>
          </p:nvSpPr>
          <p:spPr>
            <a:xfrm>
              <a:off x="6458937" y="5311449"/>
              <a:ext cx="1897176" cy="366563"/>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FFFFFF"/>
                  </a:solidFill>
                  <a:effectLst/>
                  <a:uLnTx/>
                  <a:uFillTx/>
                  <a:latin typeface="Calibri"/>
                  <a:ea typeface="+mn-ea"/>
                  <a:cs typeface="Symbol" charset="2"/>
                </a:rPr>
                <a:t>Radioactive source</a:t>
              </a:r>
              <a:endParaRPr kumimoji="0" lang="de-DE" sz="16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721B5F34-B8E6-E745-914C-16293756E545}"/>
              </a:ext>
            </a:extLst>
          </p:cNvPr>
          <p:cNvSpPr txBox="1"/>
          <p:nvPr/>
        </p:nvSpPr>
        <p:spPr>
          <a:xfrm>
            <a:off x="122680" y="1127369"/>
            <a:ext cx="8549893" cy="584776"/>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a:ea typeface="+mn-ea"/>
                <a:cs typeface="+mn-cs"/>
              </a:rPr>
              <a:t>J.M. Cole et al, “Laser-wakefield accelerators as hard x-ray sources for 3D medical imaging of human bone”. Nature Scientific Reports 5, 13244 (2015)</a:t>
            </a:r>
          </a:p>
        </p:txBody>
      </p:sp>
      <p:sp>
        <p:nvSpPr>
          <p:cNvPr id="15" name="TextBox 14">
            <a:extLst>
              <a:ext uri="{FF2B5EF4-FFF2-40B4-BE49-F238E27FC236}">
                <a16:creationId xmlns:a16="http://schemas.microsoft.com/office/drawing/2014/main" id="{2E07DA31-A446-CA46-9D5F-65211EB011BB}"/>
              </a:ext>
            </a:extLst>
          </p:cNvPr>
          <p:cNvSpPr txBox="1"/>
          <p:nvPr/>
        </p:nvSpPr>
        <p:spPr>
          <a:xfrm>
            <a:off x="2730771" y="4125706"/>
            <a:ext cx="1334442" cy="430887"/>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prstClr val="black"/>
                </a:solidFill>
                <a:effectLst/>
                <a:uLnTx/>
                <a:uFillTx/>
                <a:latin typeface="Calibri"/>
                <a:ea typeface="+mn-ea"/>
                <a:cs typeface="+mn-cs"/>
              </a:rPr>
              <a:t>3D </a:t>
            </a:r>
            <a:r>
              <a:rPr kumimoji="0" lang="de-DE" sz="1100" b="0" i="0" u="none" strike="noStrike" kern="1200" cap="none" spc="0" normalizeH="0" baseline="0" noProof="0" err="1">
                <a:ln>
                  <a:noFill/>
                </a:ln>
                <a:solidFill>
                  <a:prstClr val="black"/>
                </a:solidFill>
                <a:effectLst/>
                <a:uLnTx/>
                <a:uFillTx/>
                <a:latin typeface="Calibri"/>
                <a:ea typeface="+mn-ea"/>
                <a:cs typeface="+mn-cs"/>
              </a:rPr>
              <a:t>tomography</a:t>
            </a:r>
            <a:r>
              <a:rPr kumimoji="0" lang="de-DE" sz="1100" b="0" i="0" u="none" strike="noStrike" kern="1200" cap="none" spc="0" normalizeH="0" baseline="0" noProof="0">
                <a:ln>
                  <a:noFill/>
                </a:ln>
                <a:solidFill>
                  <a:prstClr val="black"/>
                </a:solidFill>
                <a:effectLst/>
                <a:uLnTx/>
                <a:uFillTx/>
                <a:latin typeface="Calibri"/>
                <a:ea typeface="+mn-ea"/>
                <a:cs typeface="+mn-cs"/>
              </a:rPr>
              <a:t> </a:t>
            </a:r>
            <a:r>
              <a:rPr kumimoji="0" lang="de-DE" sz="1100" b="0" i="0" u="none" strike="noStrike" kern="1200" cap="none" spc="0" normalizeH="0" baseline="0" noProof="0" err="1">
                <a:ln>
                  <a:noFill/>
                </a:ln>
                <a:solidFill>
                  <a:prstClr val="black"/>
                </a:solidFill>
                <a:effectLst/>
                <a:uLnTx/>
                <a:uFillTx/>
                <a:latin typeface="Calibri"/>
                <a:ea typeface="+mn-ea"/>
                <a:cs typeface="+mn-cs"/>
              </a:rPr>
              <a:t>of</a:t>
            </a:r>
            <a:r>
              <a:rPr kumimoji="0" lang="de-DE" sz="1100" b="0" i="0" u="none" strike="noStrike" kern="1200" cap="none" spc="0" normalizeH="0" baseline="0" noProof="0">
                <a:ln>
                  <a:noFill/>
                </a:ln>
                <a:solidFill>
                  <a:prstClr val="black"/>
                </a:solidFill>
                <a:effectLst/>
                <a:uLnTx/>
                <a:uFillTx/>
                <a:latin typeface="Calibri"/>
                <a:ea typeface="+mn-ea"/>
                <a:cs typeface="+mn-cs"/>
              </a:rPr>
              <a:t> human </a:t>
            </a:r>
            <a:r>
              <a:rPr kumimoji="0" lang="de-DE" sz="1100" b="0" i="0" u="none" strike="noStrike" kern="1200" cap="none" spc="0" normalizeH="0" baseline="0" noProof="0" err="1">
                <a:ln>
                  <a:noFill/>
                </a:ln>
                <a:solidFill>
                  <a:prstClr val="black"/>
                </a:solidFill>
                <a:effectLst/>
                <a:uLnTx/>
                <a:uFillTx/>
                <a:latin typeface="Calibri"/>
                <a:ea typeface="+mn-ea"/>
                <a:cs typeface="+mn-cs"/>
              </a:rPr>
              <a:t>bone</a:t>
            </a:r>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5">
            <a:extLst>
              <a:ext uri="{FF2B5EF4-FFF2-40B4-BE49-F238E27FC236}">
                <a16:creationId xmlns:a16="http://schemas.microsoft.com/office/drawing/2014/main" id="{6203C31A-E486-E241-9D12-5F2C6503239B}"/>
              </a:ext>
            </a:extLst>
          </p:cNvPr>
          <p:cNvSpPr/>
          <p:nvPr/>
        </p:nvSpPr>
        <p:spPr>
          <a:xfrm>
            <a:off x="259911" y="1873534"/>
            <a:ext cx="6219294" cy="2933063"/>
          </a:xfrm>
          <a:custGeom>
            <a:avLst/>
            <a:gdLst>
              <a:gd name="connsiteX0" fmla="*/ 6180015 w 6193108"/>
              <a:gd name="connsiteY0" fmla="*/ 117846 h 3037815"/>
              <a:gd name="connsiteX1" fmla="*/ 13093 w 6193108"/>
              <a:gd name="connsiteY1" fmla="*/ 0 h 3037815"/>
              <a:gd name="connsiteX2" fmla="*/ 0 w 6193108"/>
              <a:gd name="connsiteY2" fmla="*/ 2985439 h 3037815"/>
              <a:gd name="connsiteX3" fmla="*/ 3731577 w 6193108"/>
              <a:gd name="connsiteY3" fmla="*/ 3037815 h 3037815"/>
              <a:gd name="connsiteX4" fmla="*/ 3705390 w 6193108"/>
              <a:gd name="connsiteY4" fmla="*/ 1872446 h 3037815"/>
              <a:gd name="connsiteX5" fmla="*/ 6193108 w 6193108"/>
              <a:gd name="connsiteY5" fmla="*/ 1859352 h 3037815"/>
              <a:gd name="connsiteX6" fmla="*/ 6180015 w 6193108"/>
              <a:gd name="connsiteY6" fmla="*/ 117846 h 3037815"/>
              <a:gd name="connsiteX0" fmla="*/ 6206579 w 6219672"/>
              <a:gd name="connsiteY0" fmla="*/ 0 h 2919969"/>
              <a:gd name="connsiteX1" fmla="*/ 378 w 6219672"/>
              <a:gd name="connsiteY1" fmla="*/ 0 h 2919969"/>
              <a:gd name="connsiteX2" fmla="*/ 26564 w 6219672"/>
              <a:gd name="connsiteY2" fmla="*/ 2867593 h 2919969"/>
              <a:gd name="connsiteX3" fmla="*/ 3758141 w 6219672"/>
              <a:gd name="connsiteY3" fmla="*/ 2919969 h 2919969"/>
              <a:gd name="connsiteX4" fmla="*/ 3731954 w 6219672"/>
              <a:gd name="connsiteY4" fmla="*/ 1754600 h 2919969"/>
              <a:gd name="connsiteX5" fmla="*/ 6219672 w 6219672"/>
              <a:gd name="connsiteY5" fmla="*/ 1741506 h 2919969"/>
              <a:gd name="connsiteX6" fmla="*/ 6206579 w 6219672"/>
              <a:gd name="connsiteY6" fmla="*/ 0 h 2919969"/>
              <a:gd name="connsiteX0" fmla="*/ 6206579 w 6219672"/>
              <a:gd name="connsiteY0" fmla="*/ 0 h 2919969"/>
              <a:gd name="connsiteX1" fmla="*/ 378 w 6219672"/>
              <a:gd name="connsiteY1" fmla="*/ 0 h 2919969"/>
              <a:gd name="connsiteX2" fmla="*/ 26564 w 6219672"/>
              <a:gd name="connsiteY2" fmla="*/ 2867593 h 2919969"/>
              <a:gd name="connsiteX3" fmla="*/ 3758141 w 6219672"/>
              <a:gd name="connsiteY3" fmla="*/ 2919969 h 2919969"/>
              <a:gd name="connsiteX4" fmla="*/ 3731954 w 6219672"/>
              <a:gd name="connsiteY4" fmla="*/ 1754600 h 2919969"/>
              <a:gd name="connsiteX5" fmla="*/ 6219672 w 6219672"/>
              <a:gd name="connsiteY5" fmla="*/ 1741506 h 2919969"/>
              <a:gd name="connsiteX6" fmla="*/ 6206579 w 6219672"/>
              <a:gd name="connsiteY6" fmla="*/ 0 h 2919969"/>
              <a:gd name="connsiteX0" fmla="*/ 6206201 w 6219294"/>
              <a:gd name="connsiteY0" fmla="*/ 0 h 2919969"/>
              <a:gd name="connsiteX1" fmla="*/ 0 w 6219294"/>
              <a:gd name="connsiteY1" fmla="*/ 0 h 2919969"/>
              <a:gd name="connsiteX2" fmla="*/ 26186 w 6219294"/>
              <a:gd name="connsiteY2" fmla="*/ 2867593 h 2919969"/>
              <a:gd name="connsiteX3" fmla="*/ 3757763 w 6219294"/>
              <a:gd name="connsiteY3" fmla="*/ 2919969 h 2919969"/>
              <a:gd name="connsiteX4" fmla="*/ 3731576 w 6219294"/>
              <a:gd name="connsiteY4" fmla="*/ 1754600 h 2919969"/>
              <a:gd name="connsiteX5" fmla="*/ 6219294 w 6219294"/>
              <a:gd name="connsiteY5" fmla="*/ 1741506 h 2919969"/>
              <a:gd name="connsiteX6" fmla="*/ 6206201 w 6219294"/>
              <a:gd name="connsiteY6" fmla="*/ 0 h 2919969"/>
              <a:gd name="connsiteX0" fmla="*/ 6206201 w 6219294"/>
              <a:gd name="connsiteY0" fmla="*/ 0 h 2933063"/>
              <a:gd name="connsiteX1" fmla="*/ 0 w 6219294"/>
              <a:gd name="connsiteY1" fmla="*/ 0 h 2933063"/>
              <a:gd name="connsiteX2" fmla="*/ 26186 w 6219294"/>
              <a:gd name="connsiteY2" fmla="*/ 2933063 h 2933063"/>
              <a:gd name="connsiteX3" fmla="*/ 3757763 w 6219294"/>
              <a:gd name="connsiteY3" fmla="*/ 2919969 h 2933063"/>
              <a:gd name="connsiteX4" fmla="*/ 3731576 w 6219294"/>
              <a:gd name="connsiteY4" fmla="*/ 1754600 h 2933063"/>
              <a:gd name="connsiteX5" fmla="*/ 6219294 w 6219294"/>
              <a:gd name="connsiteY5" fmla="*/ 1741506 h 2933063"/>
              <a:gd name="connsiteX6" fmla="*/ 6206201 w 6219294"/>
              <a:gd name="connsiteY6" fmla="*/ 0 h 2933063"/>
              <a:gd name="connsiteX0" fmla="*/ 6206201 w 6219294"/>
              <a:gd name="connsiteY0" fmla="*/ 0 h 2933063"/>
              <a:gd name="connsiteX1" fmla="*/ 0 w 6219294"/>
              <a:gd name="connsiteY1" fmla="*/ 0 h 2933063"/>
              <a:gd name="connsiteX2" fmla="*/ 26186 w 6219294"/>
              <a:gd name="connsiteY2" fmla="*/ 2933063 h 2933063"/>
              <a:gd name="connsiteX3" fmla="*/ 3757763 w 6219294"/>
              <a:gd name="connsiteY3" fmla="*/ 2919969 h 2933063"/>
              <a:gd name="connsiteX4" fmla="*/ 3770855 w 6219294"/>
              <a:gd name="connsiteY4" fmla="*/ 1741506 h 2933063"/>
              <a:gd name="connsiteX5" fmla="*/ 6219294 w 6219294"/>
              <a:gd name="connsiteY5" fmla="*/ 1741506 h 2933063"/>
              <a:gd name="connsiteX6" fmla="*/ 6206201 w 6219294"/>
              <a:gd name="connsiteY6" fmla="*/ 0 h 29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9294" h="2933063">
                <a:moveTo>
                  <a:pt x="6206201" y="0"/>
                </a:moveTo>
                <a:lnTo>
                  <a:pt x="0" y="0"/>
                </a:lnTo>
                <a:cubicBezTo>
                  <a:pt x="21823" y="2893781"/>
                  <a:pt x="30550" y="1937917"/>
                  <a:pt x="26186" y="2933063"/>
                </a:cubicBezTo>
                <a:lnTo>
                  <a:pt x="3757763" y="2919969"/>
                </a:lnTo>
                <a:lnTo>
                  <a:pt x="3770855" y="1741506"/>
                </a:lnTo>
                <a:lnTo>
                  <a:pt x="6219294" y="1741506"/>
                </a:lnTo>
                <a:cubicBezTo>
                  <a:pt x="6214930" y="1161004"/>
                  <a:pt x="6210565" y="580502"/>
                  <a:pt x="6206201" y="0"/>
                </a:cubicBezTo>
                <a:close/>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TextBox 17">
            <a:extLst>
              <a:ext uri="{FF2B5EF4-FFF2-40B4-BE49-F238E27FC236}">
                <a16:creationId xmlns:a16="http://schemas.microsoft.com/office/drawing/2014/main" id="{9FC15012-B3F6-AD41-8ED1-391B1B547A24}"/>
              </a:ext>
            </a:extLst>
          </p:cNvPr>
          <p:cNvSpPr txBox="1"/>
          <p:nvPr/>
        </p:nvSpPr>
        <p:spPr>
          <a:xfrm>
            <a:off x="9024498" y="1237759"/>
            <a:ext cx="3024650" cy="2323713"/>
          </a:xfrm>
          <a:prstGeom prst="rect">
            <a:avLst/>
          </a:prstGeom>
          <a:solidFill>
            <a:schemeClr val="bg1">
              <a:lumMod val="95000"/>
            </a:schemeClr>
          </a:solidFill>
          <a:ln>
            <a:solidFill>
              <a:schemeClr val="tx1"/>
            </a:solidFill>
          </a:ln>
        </p:spPr>
        <p:txBody>
          <a:bodyPr wrap="square" rtlCol="0">
            <a:spAutoFit/>
          </a:bodyPr>
          <a:lstStyle/>
          <a:p>
            <a:pPr marL="0" marR="0" lvl="0" indent="0" algn="l" defTabSz="914264" rtl="0" eaLnBrk="1" fontAlgn="auto" latinLnBrk="0" hangingPunct="1">
              <a:lnSpc>
                <a:spcPct val="100000"/>
              </a:lnSpc>
              <a:spcBef>
                <a:spcPts val="0"/>
              </a:spcBef>
              <a:spcAft>
                <a:spcPts val="600"/>
              </a:spcAft>
              <a:buClrTx/>
              <a:buSzTx/>
              <a:buFontTx/>
              <a:buNone/>
              <a:tabLst/>
              <a:defRPr/>
            </a:pPr>
            <a:r>
              <a:rPr kumimoji="0" lang="de-DE" sz="1200" b="1" i="0" u="sng" strike="noStrike" kern="1200" cap="none" spc="0" normalizeH="0" baseline="0" noProof="0">
                <a:ln>
                  <a:noFill/>
                </a:ln>
                <a:solidFill>
                  <a:prstClr val="black"/>
                </a:solidFill>
                <a:effectLst/>
                <a:uLnTx/>
                <a:uFillTx/>
                <a:latin typeface="Calibri"/>
                <a:ea typeface="+mn-ea"/>
                <a:cs typeface="+mn-cs"/>
              </a:rPr>
              <a:t>Physics &amp; Technology Background</a:t>
            </a:r>
            <a:r>
              <a:rPr kumimoji="0" lang="en-DE" sz="1200" b="1" i="0" u="sng" strike="noStrike" kern="1200" cap="none" spc="0" normalizeH="0" baseline="0" noProof="0">
                <a:ln>
                  <a:noFill/>
                </a:ln>
                <a:solidFill>
                  <a:prstClr val="black"/>
                </a:solidFill>
                <a:effectLst/>
                <a:uLnTx/>
                <a:uFillTx/>
                <a:latin typeface="Calibri"/>
                <a:ea typeface="+mn-ea"/>
                <a:cs typeface="+mn-cs"/>
              </a:rPr>
              <a:t>:</a:t>
            </a:r>
          </a:p>
          <a:p>
            <a:pPr marL="342900" marR="0" lvl="0" indent="-342900" algn="l" defTabSz="9142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DE" sz="1200" b="0" i="0" u="none" strike="noStrike" kern="1200" cap="none" spc="0" normalizeH="0" baseline="0" noProof="0">
                <a:ln>
                  <a:noFill/>
                </a:ln>
                <a:solidFill>
                  <a:prstClr val="black"/>
                </a:solidFill>
                <a:effectLst/>
                <a:uLnTx/>
                <a:uFillTx/>
                <a:latin typeface="Calibri"/>
                <a:ea typeface="+mn-ea"/>
                <a:cs typeface="+mn-cs"/>
              </a:rPr>
              <a:t>Small EuPRAXIA accelerator </a:t>
            </a:r>
            <a:r>
              <a:rPr kumimoji="0" lang="de-DE" sz="1200" b="0" i="0" u="none" strike="noStrike" kern="1200" cap="none" spc="0" normalizeH="0" baseline="0" noProof="0">
                <a:ln>
                  <a:noFill/>
                </a:ln>
                <a:solidFill>
                  <a:prstClr val="black"/>
                </a:solidFill>
                <a:effectLst/>
                <a:uLnTx/>
                <a:uFillTx/>
                <a:latin typeface="Calibri"/>
                <a:ea typeface="+mn-ea"/>
                <a:cs typeface="+mn-cs"/>
                <a:sym typeface="Wingdings" panose="05000000000000000000" pitchFamily="2" charset="2"/>
              </a:rPr>
              <a:t> </a:t>
            </a:r>
            <a:r>
              <a:rPr kumimoji="0" lang="en-DE" sz="1200" b="0" i="0" u="none" strike="noStrike" kern="1200" cap="none" spc="0" normalizeH="0" baseline="0" noProof="0">
                <a:ln>
                  <a:noFill/>
                </a:ln>
                <a:solidFill>
                  <a:prstClr val="black"/>
                </a:solidFill>
                <a:effectLst/>
                <a:uLnTx/>
                <a:uFillTx/>
                <a:latin typeface="Calibri"/>
                <a:ea typeface="+mn-ea"/>
                <a:cs typeface="+mn-cs"/>
              </a:rPr>
              <a:t>small emission volume for betatron X rays.</a:t>
            </a:r>
          </a:p>
          <a:p>
            <a:pPr marL="342900" marR="0" lvl="0" indent="-342900" algn="l" defTabSz="9142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DE" sz="1200" b="1" i="0" u="none" strike="noStrike" kern="1200" cap="none" spc="0" normalizeH="0" baseline="0" noProof="0">
                <a:ln>
                  <a:noFill/>
                </a:ln>
                <a:solidFill>
                  <a:prstClr val="black"/>
                </a:solidFill>
                <a:effectLst/>
                <a:uLnTx/>
                <a:uFillTx/>
                <a:latin typeface="Calibri"/>
                <a:ea typeface="+mn-ea"/>
                <a:cs typeface="+mn-cs"/>
              </a:rPr>
              <a:t>Quasi-pointlike </a:t>
            </a:r>
            <a:r>
              <a:rPr kumimoji="0" lang="en-DE" sz="1200" b="0" i="0" u="none" strike="noStrike" kern="1200" cap="none" spc="0" normalizeH="0" baseline="0" noProof="0">
                <a:ln>
                  <a:noFill/>
                </a:ln>
                <a:solidFill>
                  <a:prstClr val="black"/>
                </a:solidFill>
                <a:effectLst/>
                <a:uLnTx/>
                <a:uFillTx/>
                <a:latin typeface="Calibri"/>
                <a:ea typeface="+mn-ea"/>
                <a:cs typeface="+mn-cs"/>
              </a:rPr>
              <a:t>emission of X rays.</a:t>
            </a:r>
          </a:p>
          <a:p>
            <a:pPr marL="342900" marR="0" lvl="0" indent="-342900" algn="l" defTabSz="9142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DE" sz="1200" b="1" i="0" u="none" strike="noStrike" kern="1200" cap="none" spc="0" normalizeH="0" baseline="0" noProof="0">
                <a:ln>
                  <a:noFill/>
                </a:ln>
                <a:solidFill>
                  <a:prstClr val="black"/>
                </a:solidFill>
                <a:effectLst/>
                <a:uLnTx/>
                <a:uFillTx/>
                <a:latin typeface="Calibri"/>
                <a:ea typeface="+mn-ea"/>
                <a:cs typeface="+mn-cs"/>
              </a:rPr>
              <a:t>Sharper image from base optical principle.</a:t>
            </a:r>
          </a:p>
          <a:p>
            <a:pPr marL="342900" marR="0" lvl="0" indent="-342900" algn="l" defTabSz="9142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DE" sz="1200" b="0" i="0" u="none" strike="noStrike" kern="1200" cap="none" spc="0" normalizeH="0" baseline="0" noProof="0">
                <a:ln>
                  <a:noFill/>
                </a:ln>
                <a:solidFill>
                  <a:prstClr val="black"/>
                </a:solidFill>
                <a:effectLst/>
                <a:uLnTx/>
                <a:uFillTx/>
                <a:latin typeface="Calibri"/>
                <a:ea typeface="+mn-ea"/>
                <a:cs typeface="+mn-cs"/>
              </a:rPr>
              <a:t>Quality demonstrated</a:t>
            </a:r>
            <a:r>
              <a:rPr kumimoji="0" lang="de-DE" sz="1200" b="0" i="0" u="none" strike="noStrike" kern="1200" cap="none" spc="0" normalizeH="0" baseline="0" noProof="0">
                <a:ln>
                  <a:noFill/>
                </a:ln>
                <a:solidFill>
                  <a:prstClr val="black"/>
                </a:solidFill>
                <a:effectLst/>
                <a:uLnTx/>
                <a:uFillTx/>
                <a:latin typeface="Calibri"/>
                <a:ea typeface="+mn-ea"/>
                <a:cs typeface="+mn-cs"/>
              </a:rPr>
              <a:t> and </a:t>
            </a:r>
            <a:r>
              <a:rPr kumimoji="0" lang="de-DE" sz="1200" b="0" i="0" u="none" strike="noStrike" kern="1200" cap="none" spc="0" normalizeH="0" baseline="0" noProof="0" err="1">
                <a:ln>
                  <a:noFill/>
                </a:ln>
                <a:solidFill>
                  <a:prstClr val="black"/>
                </a:solidFill>
                <a:effectLst/>
                <a:uLnTx/>
                <a:uFillTx/>
                <a:latin typeface="Calibri"/>
                <a:ea typeface="+mn-ea"/>
                <a:cs typeface="+mn-cs"/>
              </a:rPr>
              <a:t>published</a:t>
            </a:r>
            <a:r>
              <a:rPr kumimoji="0" lang="en-DE" sz="1200" b="0" i="0" u="none" strike="noStrike" kern="1200" cap="none" spc="0" normalizeH="0" baseline="0" noProof="0">
                <a:ln>
                  <a:noFill/>
                </a:ln>
                <a:solidFill>
                  <a:prstClr val="black"/>
                </a:solidFill>
                <a:effectLst/>
                <a:uLnTx/>
                <a:uFillTx/>
                <a:latin typeface="Calibri"/>
                <a:ea typeface="+mn-ea"/>
                <a:cs typeface="+mn-cs"/>
              </a:rPr>
              <a:t>, but takes a few hours for one image.</a:t>
            </a:r>
          </a:p>
          <a:p>
            <a:pPr marL="342900" marR="0" lvl="0" indent="-342900" algn="l" defTabSz="9142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DE" sz="1200" b="0" i="0" u="none" strike="noStrike" kern="1200" cap="none" spc="0" normalizeH="0" baseline="0" noProof="0">
                <a:ln>
                  <a:noFill/>
                </a:ln>
                <a:solidFill>
                  <a:prstClr val="black"/>
                </a:solidFill>
                <a:effectLst/>
                <a:uLnTx/>
                <a:uFillTx/>
                <a:latin typeface="Calibri"/>
                <a:ea typeface="+mn-ea"/>
                <a:cs typeface="+mn-cs"/>
              </a:rPr>
              <a:t>Advancing flux rate with EuPRAXIA laser by factor &gt; 1,000!</a:t>
            </a:r>
          </a:p>
        </p:txBody>
      </p:sp>
      <p:sp>
        <p:nvSpPr>
          <p:cNvPr id="20" name="TextBox 19">
            <a:extLst>
              <a:ext uri="{FF2B5EF4-FFF2-40B4-BE49-F238E27FC236}">
                <a16:creationId xmlns:a16="http://schemas.microsoft.com/office/drawing/2014/main" id="{E28F958C-AE13-C041-A9A9-FBE9C10479DD}"/>
              </a:ext>
            </a:extLst>
          </p:cNvPr>
          <p:cNvSpPr txBox="1"/>
          <p:nvPr/>
        </p:nvSpPr>
        <p:spPr>
          <a:xfrm>
            <a:off x="9007719" y="3881069"/>
            <a:ext cx="3024651" cy="2539157"/>
          </a:xfrm>
          <a:prstGeom prst="rect">
            <a:avLst/>
          </a:prstGeom>
          <a:solidFill>
            <a:schemeClr val="bg1">
              <a:lumMod val="95000"/>
            </a:schemeClr>
          </a:solidFill>
          <a:ln>
            <a:solidFill>
              <a:schemeClr val="tx1"/>
            </a:solidFill>
          </a:ln>
        </p:spPr>
        <p:txBody>
          <a:bodyPr wrap="square" rtlCol="0">
            <a:spAutoFit/>
          </a:bodyPr>
          <a:lstStyle/>
          <a:p>
            <a:pPr marL="0" marR="0" lvl="0" indent="0" algn="ctr" defTabSz="914264"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Added value</a:t>
            </a:r>
          </a:p>
          <a:p>
            <a:pPr marL="0" marR="0" lvl="0" indent="0" algn="just" defTabSz="914264"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Sharper images with outstanding </a:t>
            </a:r>
            <a:r>
              <a:rPr kumimoji="0" lang="en-US" sz="1600" b="1" i="0" u="none" strike="noStrike" kern="1200" cap="none" spc="0" normalizeH="0" baseline="0" noProof="0">
                <a:ln>
                  <a:noFill/>
                </a:ln>
                <a:solidFill>
                  <a:prstClr val="black"/>
                </a:solidFill>
                <a:effectLst/>
                <a:uLnTx/>
                <a:uFillTx/>
                <a:latin typeface="Calibri"/>
                <a:ea typeface="+mn-ea"/>
                <a:cs typeface="+mn-cs"/>
              </a:rPr>
              <a:t>contrast</a:t>
            </a:r>
          </a:p>
          <a:p>
            <a:pPr marL="0" marR="0" lvl="0" indent="0" algn="just" defTabSz="914264"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Identify smaller features </a:t>
            </a:r>
            <a:r>
              <a:rPr kumimoji="0" lang="en-US" sz="1600" b="0" i="0" u="none" strike="noStrike" kern="1200" cap="none" spc="0" normalizeH="0" baseline="0" noProof="0">
                <a:ln>
                  <a:noFill/>
                </a:ln>
                <a:solidFill>
                  <a:prstClr val="black"/>
                </a:solidFill>
                <a:effectLst/>
                <a:uLnTx/>
                <a:uFillTx/>
                <a:latin typeface="Calibri"/>
                <a:ea typeface="+mn-ea"/>
                <a:cs typeface="+mn-cs"/>
              </a:rPr>
              <a:t>(e.g. early detection of cancer at micron-scale – calcification)</a:t>
            </a:r>
          </a:p>
          <a:p>
            <a:pPr marL="0" marR="0" lvl="0" indent="0" algn="just" defTabSz="914264"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Laser advance in EuPRAXIA </a:t>
            </a:r>
            <a:r>
              <a:rPr kumimoji="0" lang="en-US" sz="1600" b="0" i="0" u="none" strike="noStrike" kern="1200" cap="none" spc="0" normalizeH="0" baseline="0" noProof="0">
                <a:ln>
                  <a:noFill/>
                </a:ln>
                <a:solidFill>
                  <a:prstClr val="black"/>
                </a:solidFill>
                <a:effectLst/>
                <a:uLnTx/>
                <a:uFillTx/>
                <a:latin typeface="Calibri"/>
                <a:ea typeface="+mn-ea"/>
                <a:cs typeface="+mn-cs"/>
                <a:sym typeface="Wingdings" pitchFamily="2" charset="2"/>
              </a:rPr>
              <a:t> </a:t>
            </a:r>
            <a:r>
              <a:rPr kumimoji="0" lang="en-US" sz="1600" b="1" i="0" u="none" strike="noStrike" kern="1200" cap="none" spc="0" normalizeH="0" baseline="0" noProof="0">
                <a:ln>
                  <a:noFill/>
                </a:ln>
                <a:solidFill>
                  <a:prstClr val="black"/>
                </a:solidFill>
                <a:effectLst/>
                <a:uLnTx/>
                <a:uFillTx/>
                <a:latin typeface="Calibri"/>
                <a:ea typeface="+mn-ea"/>
                <a:cs typeface="+mn-cs"/>
              </a:rPr>
              <a:t>fast imaging </a:t>
            </a:r>
            <a:r>
              <a:rPr kumimoji="0" lang="en-US" sz="1600" b="0" i="0" u="none" strike="noStrike" kern="1200" cap="none" spc="0" normalizeH="0" baseline="0" noProof="0">
                <a:ln>
                  <a:noFill/>
                </a:ln>
                <a:solidFill>
                  <a:prstClr val="black"/>
                </a:solidFill>
                <a:effectLst/>
                <a:uLnTx/>
                <a:uFillTx/>
                <a:latin typeface="Calibri"/>
                <a:ea typeface="+mn-ea"/>
                <a:cs typeface="+mn-cs"/>
              </a:rPr>
              <a:t>(e.g. following moving organs during surgery)</a:t>
            </a:r>
          </a:p>
        </p:txBody>
      </p:sp>
    </p:spTree>
    <p:extLst>
      <p:ext uri="{BB962C8B-B14F-4D97-AF65-F5344CB8AC3E}">
        <p14:creationId xmlns:p14="http://schemas.microsoft.com/office/powerpoint/2010/main" val="3111188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101235-9AC9-3611-4EB4-242BD07D5D81}"/>
              </a:ext>
            </a:extLst>
          </p:cNvPr>
          <p:cNvSpPr>
            <a:spLocks noGrp="1"/>
          </p:cNvSpPr>
          <p:nvPr>
            <p:ph type="title"/>
          </p:nvPr>
        </p:nvSpPr>
        <p:spPr/>
        <p:txBody>
          <a:bodyPr/>
          <a:lstStyle/>
          <a:p>
            <a:r>
              <a:rPr lang="en-US" dirty="0" err="1"/>
              <a:t>EuPRAXIA@SPARC_LAB</a:t>
            </a:r>
            <a:r>
              <a:rPr lang="en-US" dirty="0"/>
              <a:t> baseline updating</a:t>
            </a:r>
          </a:p>
        </p:txBody>
      </p:sp>
      <p:pic>
        <p:nvPicPr>
          <p:cNvPr id="5" name="Picture 4">
            <a:extLst>
              <a:ext uri="{FF2B5EF4-FFF2-40B4-BE49-F238E27FC236}">
                <a16:creationId xmlns:a16="http://schemas.microsoft.com/office/drawing/2014/main" id="{0B63C174-AD65-26CB-314D-7AE6FB15BAFA}"/>
              </a:ext>
            </a:extLst>
          </p:cNvPr>
          <p:cNvPicPr>
            <a:picLocks noChangeAspect="1"/>
          </p:cNvPicPr>
          <p:nvPr/>
        </p:nvPicPr>
        <p:blipFill rotWithShape="1">
          <a:blip r:embed="rId2"/>
          <a:srcRect t="12365"/>
          <a:stretch/>
        </p:blipFill>
        <p:spPr>
          <a:xfrm>
            <a:off x="923468" y="1053377"/>
            <a:ext cx="10345064" cy="5096616"/>
          </a:xfrm>
          <a:prstGeom prst="rect">
            <a:avLst/>
          </a:prstGeom>
        </p:spPr>
      </p:pic>
      <p:cxnSp>
        <p:nvCxnSpPr>
          <p:cNvPr id="7" name="Straight Connector 6">
            <a:extLst>
              <a:ext uri="{FF2B5EF4-FFF2-40B4-BE49-F238E27FC236}">
                <a16:creationId xmlns:a16="http://schemas.microsoft.com/office/drawing/2014/main" id="{8B27B409-E109-C252-A00F-431F95294824}"/>
              </a:ext>
            </a:extLst>
          </p:cNvPr>
          <p:cNvCxnSpPr/>
          <p:nvPr/>
        </p:nvCxnSpPr>
        <p:spPr>
          <a:xfrm>
            <a:off x="5581253" y="1053377"/>
            <a:ext cx="0" cy="4845618"/>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181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6198C1A-0479-09C2-DFEB-56F4DBDF68E8}"/>
              </a:ext>
            </a:extLst>
          </p:cNvPr>
          <p:cNvPicPr>
            <a:picLocks noChangeAspect="1"/>
          </p:cNvPicPr>
          <p:nvPr/>
        </p:nvPicPr>
        <p:blipFill rotWithShape="1">
          <a:blip r:embed="rId2"/>
          <a:srcRect t="-4" b="-42"/>
          <a:stretch/>
        </p:blipFill>
        <p:spPr>
          <a:xfrm>
            <a:off x="8617966" y="925033"/>
            <a:ext cx="3130466" cy="4116141"/>
          </a:xfrm>
          <a:prstGeom prst="rect">
            <a:avLst/>
          </a:prstGeom>
        </p:spPr>
      </p:pic>
      <p:sp>
        <p:nvSpPr>
          <p:cNvPr id="2" name="Inhaltsplatzhalter 1">
            <a:extLst>
              <a:ext uri="{FF2B5EF4-FFF2-40B4-BE49-F238E27FC236}">
                <a16:creationId xmlns:a16="http://schemas.microsoft.com/office/drawing/2014/main" id="{2A649BD6-A0E2-4DF7-DC90-4316EF147F3A}"/>
              </a:ext>
            </a:extLst>
          </p:cNvPr>
          <p:cNvSpPr>
            <a:spLocks noGrp="1"/>
          </p:cNvSpPr>
          <p:nvPr>
            <p:ph idx="1"/>
          </p:nvPr>
        </p:nvSpPr>
        <p:spPr>
          <a:xfrm>
            <a:off x="189610" y="968313"/>
            <a:ext cx="7061791" cy="5254636"/>
          </a:xfrm>
        </p:spPr>
        <p:txBody>
          <a:bodyPr>
            <a:noAutofit/>
          </a:bodyPr>
          <a:lstStyle/>
          <a:p>
            <a:r>
              <a:rPr lang="de-DE" sz="2400" dirty="0"/>
              <a:t>Plasma </a:t>
            </a:r>
            <a:r>
              <a:rPr lang="de-DE" sz="2400" dirty="0" err="1"/>
              <a:t>accelerators</a:t>
            </a:r>
            <a:r>
              <a:rPr lang="de-DE" sz="2400" dirty="0"/>
              <a:t> </a:t>
            </a:r>
            <a:r>
              <a:rPr lang="de-DE" sz="2400" dirty="0" err="1"/>
              <a:t>have</a:t>
            </a:r>
            <a:r>
              <a:rPr lang="de-DE" sz="2400" dirty="0"/>
              <a:t> </a:t>
            </a:r>
            <a:r>
              <a:rPr lang="de-DE" sz="2400" dirty="0" err="1"/>
              <a:t>advanced</a:t>
            </a:r>
            <a:r>
              <a:rPr lang="de-DE" sz="2400" dirty="0"/>
              <a:t> </a:t>
            </a:r>
            <a:r>
              <a:rPr lang="de-DE" sz="2400" dirty="0" err="1"/>
              <a:t>considerably</a:t>
            </a:r>
            <a:r>
              <a:rPr lang="de-DE" sz="2400" dirty="0"/>
              <a:t> in beam </a:t>
            </a:r>
            <a:r>
              <a:rPr lang="de-DE" sz="2400" dirty="0" err="1"/>
              <a:t>quality</a:t>
            </a:r>
            <a:r>
              <a:rPr lang="de-DE" sz="2400" dirty="0"/>
              <a:t>, </a:t>
            </a:r>
            <a:r>
              <a:rPr lang="de-DE" sz="2400" b="1" dirty="0" err="1"/>
              <a:t>achieving</a:t>
            </a:r>
            <a:r>
              <a:rPr lang="de-DE" sz="2400" b="1" dirty="0"/>
              <a:t> FEL </a:t>
            </a:r>
            <a:r>
              <a:rPr lang="de-DE" sz="2400" b="1" dirty="0" err="1"/>
              <a:t>lasing</a:t>
            </a:r>
            <a:r>
              <a:rPr lang="de-DE" sz="2400" dirty="0"/>
              <a:t>.</a:t>
            </a:r>
          </a:p>
          <a:p>
            <a:r>
              <a:rPr lang="de-DE" sz="2400" dirty="0"/>
              <a:t>EuPRAXIA </a:t>
            </a:r>
            <a:r>
              <a:rPr lang="de-DE" sz="2400" dirty="0" err="1"/>
              <a:t>is</a:t>
            </a:r>
            <a:r>
              <a:rPr lang="de-DE" sz="2400" dirty="0"/>
              <a:t> a design and an ESFRI </a:t>
            </a:r>
            <a:r>
              <a:rPr lang="de-DE" sz="2400" dirty="0" err="1"/>
              <a:t>project</a:t>
            </a:r>
            <a:r>
              <a:rPr lang="de-DE" sz="2400" dirty="0"/>
              <a:t> for a </a:t>
            </a:r>
            <a:r>
              <a:rPr lang="de-DE" sz="2400" dirty="0" err="1"/>
              <a:t>distributed</a:t>
            </a:r>
            <a:r>
              <a:rPr lang="de-DE" sz="2400" dirty="0"/>
              <a:t> European Research Infrastructure, </a:t>
            </a:r>
            <a:r>
              <a:rPr lang="de-DE" sz="2400" b="1" dirty="0" err="1"/>
              <a:t>building</a:t>
            </a:r>
            <a:r>
              <a:rPr lang="de-DE" sz="2400" b="1" dirty="0"/>
              <a:t> </a:t>
            </a:r>
            <a:r>
              <a:rPr lang="de-DE" sz="2400" b="1" dirty="0" err="1"/>
              <a:t>two</a:t>
            </a:r>
            <a:r>
              <a:rPr lang="de-DE" sz="2400" b="1" dirty="0"/>
              <a:t> plasma-</a:t>
            </a:r>
            <a:r>
              <a:rPr lang="de-DE" sz="2400" b="1" dirty="0" err="1"/>
              <a:t>driven</a:t>
            </a:r>
            <a:r>
              <a:rPr lang="de-DE" sz="2400" b="1" dirty="0"/>
              <a:t> </a:t>
            </a:r>
            <a:r>
              <a:rPr lang="de-DE" sz="2400" b="1" dirty="0" err="1"/>
              <a:t>FEL´s</a:t>
            </a:r>
            <a:r>
              <a:rPr lang="de-DE" sz="2400" b="1" dirty="0"/>
              <a:t> in Europe</a:t>
            </a:r>
            <a:r>
              <a:rPr lang="de-DE" sz="2400" dirty="0"/>
              <a:t>. </a:t>
            </a:r>
          </a:p>
          <a:p>
            <a:r>
              <a:rPr lang="de-DE" sz="2400" dirty="0"/>
              <a:t>EuPRAXIA FEL </a:t>
            </a:r>
            <a:r>
              <a:rPr lang="de-DE" sz="2400" dirty="0" err="1"/>
              <a:t>site</a:t>
            </a:r>
            <a:r>
              <a:rPr lang="de-DE" sz="2400" dirty="0"/>
              <a:t> in Frascati LNF-INFN </a:t>
            </a:r>
            <a:r>
              <a:rPr lang="de-DE" sz="2400" dirty="0" err="1"/>
              <a:t>is</a:t>
            </a:r>
            <a:r>
              <a:rPr lang="de-DE" sz="2400" dirty="0"/>
              <a:t> </a:t>
            </a:r>
            <a:r>
              <a:rPr lang="de-DE" sz="2400" dirty="0" err="1"/>
              <a:t>sufficiently</a:t>
            </a:r>
            <a:r>
              <a:rPr lang="de-DE" sz="2400" dirty="0"/>
              <a:t> </a:t>
            </a:r>
            <a:r>
              <a:rPr lang="de-DE" sz="2400" dirty="0" err="1"/>
              <a:t>funded</a:t>
            </a:r>
            <a:r>
              <a:rPr lang="de-DE" sz="2400" dirty="0"/>
              <a:t> for </a:t>
            </a:r>
            <a:r>
              <a:rPr lang="de-DE" sz="2400" b="1" dirty="0" err="1"/>
              <a:t>first</a:t>
            </a:r>
            <a:r>
              <a:rPr lang="de-DE" sz="2400" b="1" dirty="0"/>
              <a:t> FEL </a:t>
            </a:r>
            <a:r>
              <a:rPr lang="de-DE" sz="2400" b="1" dirty="0" err="1"/>
              <a:t>user</a:t>
            </a:r>
            <a:r>
              <a:rPr lang="de-DE" sz="2400" b="1" dirty="0"/>
              <a:t> </a:t>
            </a:r>
            <a:r>
              <a:rPr lang="de-DE" sz="2400" b="1" dirty="0" err="1"/>
              <a:t>operation</a:t>
            </a:r>
            <a:r>
              <a:rPr lang="de-DE" sz="2400" b="1" dirty="0"/>
              <a:t> in 2029</a:t>
            </a:r>
            <a:r>
              <a:rPr lang="de-DE" sz="2400" dirty="0"/>
              <a:t>.</a:t>
            </a:r>
          </a:p>
          <a:p>
            <a:r>
              <a:rPr lang="de-DE" sz="2400" dirty="0"/>
              <a:t>Second EuPRAXIA FEL </a:t>
            </a:r>
            <a:r>
              <a:rPr lang="de-DE" sz="2400" dirty="0" err="1"/>
              <a:t>site</a:t>
            </a:r>
            <a:r>
              <a:rPr lang="de-DE" sz="2400" dirty="0"/>
              <a:t> will </a:t>
            </a:r>
            <a:r>
              <a:rPr lang="de-DE" sz="2400" dirty="0" err="1"/>
              <a:t>be</a:t>
            </a:r>
            <a:r>
              <a:rPr lang="de-DE" sz="2400" dirty="0"/>
              <a:t> </a:t>
            </a:r>
            <a:r>
              <a:rPr lang="de-DE" sz="2400" dirty="0" err="1"/>
              <a:t>selected</a:t>
            </a:r>
            <a:r>
              <a:rPr lang="de-DE" sz="2400" dirty="0"/>
              <a:t> in </a:t>
            </a:r>
            <a:r>
              <a:rPr lang="de-DE" sz="2400" dirty="0" err="1"/>
              <a:t>next</a:t>
            </a:r>
            <a:r>
              <a:rPr lang="de-DE" sz="2400" dirty="0"/>
              <a:t> </a:t>
            </a:r>
            <a:r>
              <a:rPr lang="de-DE" sz="2400" dirty="0" err="1"/>
              <a:t>months</a:t>
            </a:r>
            <a:r>
              <a:rPr lang="de-DE" sz="2400" dirty="0"/>
              <a:t>, </a:t>
            </a:r>
            <a:r>
              <a:rPr lang="de-DE" sz="2400" dirty="0" err="1"/>
              <a:t>among</a:t>
            </a:r>
            <a:r>
              <a:rPr lang="de-DE" sz="2400" dirty="0"/>
              <a:t> </a:t>
            </a:r>
            <a:r>
              <a:rPr lang="de-DE" sz="2400" b="1" dirty="0"/>
              <a:t>4 </a:t>
            </a:r>
            <a:r>
              <a:rPr lang="de-DE" sz="2400" b="1" dirty="0" err="1"/>
              <a:t>excellent</a:t>
            </a:r>
            <a:r>
              <a:rPr lang="de-DE" sz="2400" b="1" dirty="0"/>
              <a:t> </a:t>
            </a:r>
            <a:r>
              <a:rPr lang="de-DE" sz="2400" b="1" dirty="0" err="1"/>
              <a:t>candidate</a:t>
            </a:r>
            <a:r>
              <a:rPr lang="de-DE" sz="2400" b="1" dirty="0"/>
              <a:t> </a:t>
            </a:r>
            <a:r>
              <a:rPr lang="de-DE" sz="2400" b="1" dirty="0" err="1"/>
              <a:t>sites</a:t>
            </a:r>
            <a:r>
              <a:rPr lang="de-DE" sz="2400" dirty="0"/>
              <a:t>.</a:t>
            </a:r>
          </a:p>
          <a:p>
            <a:r>
              <a:rPr lang="de-DE" sz="2400" dirty="0"/>
              <a:t>Concept </a:t>
            </a:r>
            <a:r>
              <a:rPr lang="de-DE" sz="2400" dirty="0" err="1"/>
              <a:t>today</a:t>
            </a:r>
            <a:r>
              <a:rPr lang="de-DE" sz="2400" dirty="0"/>
              <a:t> </a:t>
            </a:r>
            <a:r>
              <a:rPr lang="de-DE" sz="2400" b="1" dirty="0" err="1"/>
              <a:t>works</a:t>
            </a:r>
            <a:r>
              <a:rPr lang="de-DE" sz="2400" b="1" dirty="0"/>
              <a:t> in design and in </a:t>
            </a:r>
            <a:r>
              <a:rPr lang="de-DE" sz="2400" b="1" dirty="0" err="1"/>
              <a:t>reality</a:t>
            </a:r>
            <a:r>
              <a:rPr lang="de-DE" sz="2400" dirty="0"/>
              <a:t>. </a:t>
            </a:r>
            <a:r>
              <a:rPr lang="de-DE" sz="2400" dirty="0" err="1"/>
              <a:t>Expect</a:t>
            </a:r>
            <a:r>
              <a:rPr lang="de-DE" sz="2400" dirty="0"/>
              <a:t> (solvable) </a:t>
            </a:r>
            <a:r>
              <a:rPr lang="de-DE" sz="2400" dirty="0" err="1"/>
              <a:t>problems</a:t>
            </a:r>
            <a:r>
              <a:rPr lang="de-DE" sz="2400" dirty="0"/>
              <a:t> in </a:t>
            </a:r>
            <a:r>
              <a:rPr lang="de-DE" sz="2400" dirty="0" err="1"/>
              <a:t>stability</a:t>
            </a:r>
            <a:r>
              <a:rPr lang="de-DE" sz="2400" dirty="0"/>
              <a:t> for </a:t>
            </a:r>
            <a:r>
              <a:rPr lang="de-DE" sz="2400" b="1" dirty="0"/>
              <a:t>24/7 </a:t>
            </a:r>
            <a:r>
              <a:rPr lang="de-DE" sz="2400" b="1" dirty="0" err="1"/>
              <a:t>user</a:t>
            </a:r>
            <a:r>
              <a:rPr lang="de-DE" sz="2400" b="1" dirty="0"/>
              <a:t> </a:t>
            </a:r>
            <a:r>
              <a:rPr lang="de-DE" sz="2400" b="1" dirty="0" err="1"/>
              <a:t>operation</a:t>
            </a:r>
            <a:r>
              <a:rPr lang="de-DE" sz="2400" dirty="0"/>
              <a:t>. Facility </a:t>
            </a:r>
            <a:r>
              <a:rPr lang="de-DE" sz="2400" dirty="0" err="1"/>
              <a:t>needed</a:t>
            </a:r>
            <a:r>
              <a:rPr lang="de-DE" sz="2400" dirty="0"/>
              <a:t> </a:t>
            </a:r>
            <a:r>
              <a:rPr lang="de-DE" sz="2400" dirty="0" err="1"/>
              <a:t>to</a:t>
            </a:r>
            <a:r>
              <a:rPr lang="de-DE" sz="2400" dirty="0"/>
              <a:t> </a:t>
            </a:r>
            <a:r>
              <a:rPr lang="de-DE" sz="2400" dirty="0" err="1"/>
              <a:t>demonstrate</a:t>
            </a:r>
            <a:r>
              <a:rPr lang="de-DE" sz="2400" dirty="0"/>
              <a:t>!</a:t>
            </a:r>
          </a:p>
          <a:p>
            <a:r>
              <a:rPr lang="de-DE" sz="2400" dirty="0">
                <a:solidFill>
                  <a:srgbClr val="FF0000"/>
                </a:solidFill>
              </a:rPr>
              <a:t>Additional </a:t>
            </a:r>
            <a:r>
              <a:rPr lang="de-DE" sz="2400" dirty="0" err="1">
                <a:solidFill>
                  <a:srgbClr val="FF0000"/>
                </a:solidFill>
              </a:rPr>
              <a:t>fund</a:t>
            </a:r>
            <a:r>
              <a:rPr lang="de-DE" sz="2400" dirty="0">
                <a:solidFill>
                  <a:srgbClr val="FF0000"/>
                </a:solidFill>
              </a:rPr>
              <a:t> </a:t>
            </a:r>
            <a:r>
              <a:rPr lang="de-DE" sz="2400" dirty="0" err="1">
                <a:solidFill>
                  <a:srgbClr val="FF0000"/>
                </a:solidFill>
              </a:rPr>
              <a:t>raising</a:t>
            </a:r>
            <a:r>
              <a:rPr lang="de-DE" sz="2400" dirty="0">
                <a:solidFill>
                  <a:srgbClr val="FF0000"/>
                </a:solidFill>
              </a:rPr>
              <a:t> </a:t>
            </a:r>
            <a:r>
              <a:rPr lang="de-DE" sz="2400" dirty="0" err="1">
                <a:solidFill>
                  <a:srgbClr val="FF0000"/>
                </a:solidFill>
              </a:rPr>
              <a:t>is</a:t>
            </a:r>
            <a:r>
              <a:rPr lang="de-DE" sz="2400" dirty="0">
                <a:solidFill>
                  <a:srgbClr val="FF0000"/>
                </a:solidFill>
              </a:rPr>
              <a:t> </a:t>
            </a:r>
            <a:r>
              <a:rPr lang="de-DE" sz="2400" dirty="0" err="1">
                <a:solidFill>
                  <a:srgbClr val="FF0000"/>
                </a:solidFill>
              </a:rPr>
              <a:t>continuosly</a:t>
            </a:r>
            <a:r>
              <a:rPr lang="de-DE" sz="2400" dirty="0">
                <a:solidFill>
                  <a:srgbClr val="FF0000"/>
                </a:solidFill>
              </a:rPr>
              <a:t> </a:t>
            </a:r>
            <a:r>
              <a:rPr lang="de-DE" sz="2400" dirty="0" err="1">
                <a:solidFill>
                  <a:srgbClr val="FF0000"/>
                </a:solidFill>
              </a:rPr>
              <a:t>going</a:t>
            </a:r>
            <a:r>
              <a:rPr lang="de-DE" sz="2400" dirty="0">
                <a:solidFill>
                  <a:srgbClr val="FF0000"/>
                </a:solidFill>
              </a:rPr>
              <a:t> on</a:t>
            </a:r>
          </a:p>
        </p:txBody>
      </p:sp>
      <p:sp>
        <p:nvSpPr>
          <p:cNvPr id="4" name="Titel 3">
            <a:extLst>
              <a:ext uri="{FF2B5EF4-FFF2-40B4-BE49-F238E27FC236}">
                <a16:creationId xmlns:a16="http://schemas.microsoft.com/office/drawing/2014/main" id="{CB496381-AADB-32DD-9CB1-938B642F383B}"/>
              </a:ext>
            </a:extLst>
          </p:cNvPr>
          <p:cNvSpPr>
            <a:spLocks noGrp="1"/>
          </p:cNvSpPr>
          <p:nvPr>
            <p:ph type="title"/>
          </p:nvPr>
        </p:nvSpPr>
        <p:spPr/>
        <p:txBody>
          <a:bodyPr/>
          <a:lstStyle/>
          <a:p>
            <a:r>
              <a:rPr lang="de-DE" dirty="0" err="1">
                <a:latin typeface="+mn-lt"/>
              </a:rPr>
              <a:t>Conclusions</a:t>
            </a:r>
            <a:endParaRPr lang="de-DE" dirty="0">
              <a:latin typeface="+mn-lt"/>
            </a:endParaRPr>
          </a:p>
        </p:txBody>
      </p:sp>
      <p:pic>
        <p:nvPicPr>
          <p:cNvPr id="6" name="Grafik 5">
            <a:extLst>
              <a:ext uri="{FF2B5EF4-FFF2-40B4-BE49-F238E27FC236}">
                <a16:creationId xmlns:a16="http://schemas.microsoft.com/office/drawing/2014/main" id="{98A332E9-96E1-BA6F-BBE5-63A9A19CD68E}"/>
              </a:ext>
            </a:extLst>
          </p:cNvPr>
          <p:cNvPicPr>
            <a:picLocks noChangeAspect="1"/>
          </p:cNvPicPr>
          <p:nvPr/>
        </p:nvPicPr>
        <p:blipFill rotWithShape="1">
          <a:blip r:embed="rId3"/>
          <a:srcRect l="51667" b="32587"/>
          <a:stretch/>
        </p:blipFill>
        <p:spPr>
          <a:xfrm rot="230101">
            <a:off x="7606929" y="2173148"/>
            <a:ext cx="4323686" cy="3994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3570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sma_cre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81" y="-1234559"/>
            <a:ext cx="13016362" cy="10040798"/>
          </a:xfrm>
          <a:prstGeom prst="rect">
            <a:avLst/>
          </a:prstGeom>
        </p:spPr>
      </p:pic>
      <p:sp>
        <p:nvSpPr>
          <p:cNvPr id="2" name="TextBox 1">
            <a:extLst>
              <a:ext uri="{FF2B5EF4-FFF2-40B4-BE49-F238E27FC236}">
                <a16:creationId xmlns:a16="http://schemas.microsoft.com/office/drawing/2014/main" id="{B738F02F-185B-8129-67E5-D19EA8AFD0BD}"/>
              </a:ext>
            </a:extLst>
          </p:cNvPr>
          <p:cNvSpPr txBox="1"/>
          <p:nvPr/>
        </p:nvSpPr>
        <p:spPr>
          <a:xfrm>
            <a:off x="1609347" y="4421286"/>
            <a:ext cx="8973305" cy="632406"/>
          </a:xfrm>
          <a:prstGeom prst="rect">
            <a:avLst/>
          </a:prstGeom>
          <a:noFill/>
        </p:spPr>
        <p:txBody>
          <a:bodyPr wrap="square" lIns="77650" tIns="38825" rIns="77650" bIns="3882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a:ea typeface="ヒラギノ明朝 Pro W3" charset="0"/>
                <a:cs typeface="ヒラギノ明朝 Pro W3" charset="0"/>
                <a:sym typeface="American Typewriter" charset="0"/>
              </a:rPr>
              <a:t>Thank for your attention</a:t>
            </a:r>
          </a:p>
        </p:txBody>
      </p:sp>
    </p:spTree>
    <p:extLst>
      <p:ext uri="{BB962C8B-B14F-4D97-AF65-F5344CB8AC3E}">
        <p14:creationId xmlns:p14="http://schemas.microsoft.com/office/powerpoint/2010/main" val="16485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5842" t="24605" r="11513" b="3463"/>
          <a:stretch/>
        </p:blipFill>
        <p:spPr>
          <a:xfrm>
            <a:off x="0" y="1"/>
            <a:ext cx="12192000" cy="6981395"/>
          </a:xfrm>
          <a:prstGeom prst="rect">
            <a:avLst/>
          </a:prstGeom>
        </p:spPr>
      </p:pic>
      <p:sp>
        <p:nvSpPr>
          <p:cNvPr id="5" name="TextBox 4"/>
          <p:cNvSpPr txBox="1"/>
          <p:nvPr/>
        </p:nvSpPr>
        <p:spPr>
          <a:xfrm>
            <a:off x="113850" y="118617"/>
            <a:ext cx="11964407" cy="658543"/>
          </a:xfrm>
          <a:prstGeom prst="rect">
            <a:avLst/>
          </a:prstGeom>
          <a:noFill/>
          <a:ln>
            <a:solidFill>
              <a:srgbClr val="FFFF00"/>
            </a:solidFill>
          </a:ln>
        </p:spPr>
        <p:txBody>
          <a:bodyPr wrap="square" lIns="103533" tIns="51767" rIns="103533" bIns="51767" rtlCol="0">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a:ea typeface="ヒラギノ明朝 Pro W3" charset="0"/>
                <a:cs typeface="+mn-cs"/>
                <a:sym typeface="American Typewriter" charset="0"/>
              </a:rPr>
              <a:t>Principle of plasma acceleration</a:t>
            </a:r>
          </a:p>
        </p:txBody>
      </p:sp>
      <p:sp>
        <p:nvSpPr>
          <p:cNvPr id="6" name="TextBox 5">
            <a:extLst>
              <a:ext uri="{FF2B5EF4-FFF2-40B4-BE49-F238E27FC236}">
                <a16:creationId xmlns:a16="http://schemas.microsoft.com/office/drawing/2014/main" id="{0169652C-76FE-D586-8489-73FBA94714DD}"/>
              </a:ext>
            </a:extLst>
          </p:cNvPr>
          <p:cNvSpPr txBox="1"/>
          <p:nvPr/>
        </p:nvSpPr>
        <p:spPr>
          <a:xfrm>
            <a:off x="9641213" y="6184236"/>
            <a:ext cx="2209312" cy="384567"/>
          </a:xfrm>
          <a:prstGeom prst="rect">
            <a:avLst/>
          </a:prstGeom>
          <a:noFill/>
        </p:spPr>
        <p:txBody>
          <a:bodyPr wrap="square" lIns="91288" tIns="45644" rIns="91288" bIns="45644" rtlCol="0">
            <a:spAutoFit/>
          </a:bodyPr>
          <a:lstStyle/>
          <a:p>
            <a:pPr marL="0" marR="0" lvl="0" indent="0" algn="l" defTabSz="914241"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mn-ea"/>
                <a:cs typeface="+mn-cs"/>
              </a:rPr>
              <a:t>Courtesy of BELLA</a:t>
            </a:r>
          </a:p>
        </p:txBody>
      </p:sp>
    </p:spTree>
    <p:extLst>
      <p:ext uri="{BB962C8B-B14F-4D97-AF65-F5344CB8AC3E}">
        <p14:creationId xmlns:p14="http://schemas.microsoft.com/office/powerpoint/2010/main" val="43762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0165E-6544-8069-2B22-9CA31E11F01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510850A-E651-336C-96B7-DFA83E1238AC}"/>
              </a:ext>
            </a:extLst>
          </p:cNvPr>
          <p:cNvPicPr>
            <a:picLocks noChangeAspect="1"/>
          </p:cNvPicPr>
          <p:nvPr/>
        </p:nvPicPr>
        <p:blipFill rotWithShape="1">
          <a:blip r:embed="rId5"/>
          <a:srcRect l="5842" t="24605" r="11513" b="3463"/>
          <a:stretch/>
        </p:blipFill>
        <p:spPr>
          <a:xfrm>
            <a:off x="0" y="1"/>
            <a:ext cx="12192000" cy="6981395"/>
          </a:xfrm>
          <a:prstGeom prst="rect">
            <a:avLst/>
          </a:prstGeom>
        </p:spPr>
      </p:pic>
      <p:sp>
        <p:nvSpPr>
          <p:cNvPr id="5" name="TextBox 4">
            <a:extLst>
              <a:ext uri="{FF2B5EF4-FFF2-40B4-BE49-F238E27FC236}">
                <a16:creationId xmlns:a16="http://schemas.microsoft.com/office/drawing/2014/main" id="{AC648C96-C0AC-71DB-4729-627778004118}"/>
              </a:ext>
            </a:extLst>
          </p:cNvPr>
          <p:cNvSpPr txBox="1"/>
          <p:nvPr/>
        </p:nvSpPr>
        <p:spPr>
          <a:xfrm>
            <a:off x="113850" y="118617"/>
            <a:ext cx="11964407" cy="658543"/>
          </a:xfrm>
          <a:prstGeom prst="rect">
            <a:avLst/>
          </a:prstGeom>
          <a:noFill/>
          <a:ln>
            <a:solidFill>
              <a:srgbClr val="FFFF00"/>
            </a:solidFill>
          </a:ln>
        </p:spPr>
        <p:txBody>
          <a:bodyPr wrap="square" lIns="103533" tIns="51767" rIns="103533" bIns="51767" rtlCol="0">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a:ea typeface="ヒラギノ明朝 Pro W3" charset="0"/>
                <a:cs typeface="+mn-cs"/>
                <a:sym typeface="American Typewriter" charset="0"/>
              </a:rPr>
              <a:t>Principle of plasma acceleration</a:t>
            </a:r>
          </a:p>
        </p:txBody>
      </p:sp>
      <p:sp>
        <p:nvSpPr>
          <p:cNvPr id="6" name="TextBox 5">
            <a:extLst>
              <a:ext uri="{FF2B5EF4-FFF2-40B4-BE49-F238E27FC236}">
                <a16:creationId xmlns:a16="http://schemas.microsoft.com/office/drawing/2014/main" id="{09F0FDA4-25A1-55DE-14DB-91D9BB25CA5C}"/>
              </a:ext>
            </a:extLst>
          </p:cNvPr>
          <p:cNvSpPr txBox="1"/>
          <p:nvPr/>
        </p:nvSpPr>
        <p:spPr>
          <a:xfrm>
            <a:off x="9641213" y="6184236"/>
            <a:ext cx="2209312" cy="384567"/>
          </a:xfrm>
          <a:prstGeom prst="rect">
            <a:avLst/>
          </a:prstGeom>
          <a:noFill/>
        </p:spPr>
        <p:txBody>
          <a:bodyPr wrap="square" lIns="91288" tIns="45644" rIns="91288" bIns="45644" rtlCol="0">
            <a:spAutoFit/>
          </a:bodyPr>
          <a:lstStyle/>
          <a:p>
            <a:pPr marL="0" marR="0" lvl="0" indent="0" algn="l" defTabSz="914241"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mn-ea"/>
                <a:cs typeface="+mn-cs"/>
              </a:rPr>
              <a:t>Courtesy of BELLA</a:t>
            </a:r>
          </a:p>
        </p:txBody>
      </p:sp>
      <p:grpSp>
        <p:nvGrpSpPr>
          <p:cNvPr id="10" name="Group 9">
            <a:extLst>
              <a:ext uri="{FF2B5EF4-FFF2-40B4-BE49-F238E27FC236}">
                <a16:creationId xmlns:a16="http://schemas.microsoft.com/office/drawing/2014/main" id="{E69E3EBA-8D69-E979-54BD-BB519694931B}"/>
              </a:ext>
            </a:extLst>
          </p:cNvPr>
          <p:cNvGrpSpPr/>
          <p:nvPr/>
        </p:nvGrpSpPr>
        <p:grpSpPr>
          <a:xfrm>
            <a:off x="769696" y="1322880"/>
            <a:ext cx="10652607" cy="5232583"/>
            <a:chOff x="837533" y="1268762"/>
            <a:chExt cx="10652607" cy="5232582"/>
          </a:xfrm>
        </p:grpSpPr>
        <p:grpSp>
          <p:nvGrpSpPr>
            <p:cNvPr id="2" name="Group 1">
              <a:extLst>
                <a:ext uri="{FF2B5EF4-FFF2-40B4-BE49-F238E27FC236}">
                  <a16:creationId xmlns:a16="http://schemas.microsoft.com/office/drawing/2014/main" id="{F07E3219-B4FA-3511-7BB9-F943B8E0878D}"/>
                </a:ext>
              </a:extLst>
            </p:cNvPr>
            <p:cNvGrpSpPr/>
            <p:nvPr/>
          </p:nvGrpSpPr>
          <p:grpSpPr>
            <a:xfrm>
              <a:off x="837533" y="1268762"/>
              <a:ext cx="10652607" cy="5232582"/>
              <a:chOff x="628149" y="951571"/>
              <a:chExt cx="7989455" cy="3924436"/>
            </a:xfrm>
          </p:grpSpPr>
          <p:pic>
            <p:nvPicPr>
              <p:cNvPr id="11" name="Picture 10">
                <a:extLst>
                  <a:ext uri="{FF2B5EF4-FFF2-40B4-BE49-F238E27FC236}">
                    <a16:creationId xmlns:a16="http://schemas.microsoft.com/office/drawing/2014/main" id="{36DF52A3-E330-C032-E321-92D3540D2FD0}"/>
                  </a:ext>
                </a:extLst>
              </p:cNvPr>
              <p:cNvPicPr>
                <a:picLocks noChangeAspect="1"/>
              </p:cNvPicPr>
              <p:nvPr/>
            </p:nvPicPr>
            <p:blipFill rotWithShape="1">
              <a:blip r:embed="rId6"/>
              <a:srcRect l="1143" t="25123"/>
              <a:stretch/>
            </p:blipFill>
            <p:spPr>
              <a:xfrm>
                <a:off x="628149" y="951571"/>
                <a:ext cx="7989455" cy="3924436"/>
              </a:xfrm>
              <a:prstGeom prst="rect">
                <a:avLst/>
              </a:prstGeom>
            </p:spPr>
          </p:pic>
          <p:sp>
            <p:nvSpPr>
              <p:cNvPr id="18" name="TextBox 17">
                <a:extLst>
                  <a:ext uri="{FF2B5EF4-FFF2-40B4-BE49-F238E27FC236}">
                    <a16:creationId xmlns:a16="http://schemas.microsoft.com/office/drawing/2014/main" id="{4CA7CFD4-5494-FF5C-E8BC-FAA781267A92}"/>
                  </a:ext>
                </a:extLst>
              </p:cNvPr>
              <p:cNvSpPr txBox="1"/>
              <p:nvPr/>
            </p:nvSpPr>
            <p:spPr>
              <a:xfrm>
                <a:off x="6444208" y="3291830"/>
                <a:ext cx="2160240" cy="1569507"/>
              </a:xfrm>
              <a:prstGeom prst="rect">
                <a:avLst/>
              </a:prstGeom>
              <a:solidFill>
                <a:srgbClr val="FFFFFF"/>
              </a:solidFill>
              <a:ln w="38100" cmpd="sng">
                <a:noFill/>
              </a:ln>
            </p:spPr>
            <p:txBody>
              <a:bodyPr wrap="square" lIns="121717" tIns="60859" rIns="121717" bIns="60859" rtlCol="0">
                <a:spAutoFit/>
              </a:bodyPr>
              <a:lstStyle/>
              <a:p>
                <a:pPr marL="0" marR="0" lvl="0" indent="0" algn="ctr" defTabSz="121686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American Typewriter" charset="0"/>
                    <a:ea typeface="ヒラギノ明朝 Pro W3" charset="0"/>
                    <a:cs typeface="+mn-cs"/>
                    <a:sym typeface="American Typewriter" charset="0"/>
                  </a:rPr>
                  <a:t>Laser Wakefield Accelerator (</a:t>
                </a:r>
                <a:r>
                  <a:rPr kumimoji="0" lang="en-US" sz="1600" b="1" i="0" u="none" strike="noStrike" kern="0" cap="none" spc="0" normalizeH="0" baseline="0" noProof="0" dirty="0">
                    <a:ln>
                      <a:noFill/>
                    </a:ln>
                    <a:solidFill>
                      <a:srgbClr val="3366FF"/>
                    </a:solidFill>
                    <a:effectLst/>
                    <a:uLnTx/>
                    <a:uFillTx/>
                    <a:latin typeface="American Typewriter" charset="0"/>
                    <a:ea typeface="ヒラギノ明朝 Pro W3" charset="0"/>
                    <a:cs typeface="+mn-cs"/>
                    <a:sym typeface="American Typewriter" charset="0"/>
                  </a:rPr>
                  <a:t>LWFA</a:t>
                </a:r>
                <a:r>
                  <a:rPr kumimoji="0" lang="en-US" sz="1600" b="1" i="0" u="none" strike="noStrike" kern="0" cap="none" spc="0" normalizeH="0" baseline="0" noProof="0" dirty="0">
                    <a:ln>
                      <a:noFill/>
                    </a:ln>
                    <a:solidFill>
                      <a:sysClr val="windowText" lastClr="000000"/>
                    </a:solidFill>
                    <a:effectLst/>
                    <a:uLnTx/>
                    <a:uFillTx/>
                    <a:latin typeface="American Typewriter" charset="0"/>
                    <a:ea typeface="ヒラギノ明朝 Pro W3" charset="0"/>
                    <a:cs typeface="+mn-cs"/>
                    <a:sym typeface="American Typewriter" charset="0"/>
                  </a:rPr>
                  <a:t>): </a:t>
                </a:r>
              </a:p>
              <a:p>
                <a:pPr marL="0" marR="0" lvl="0" indent="0" algn="ctr" defTabSz="121686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merican Typewriter" charset="0"/>
                    <a:ea typeface="ヒラギノ明朝 Pro W3" charset="0"/>
                    <a:cs typeface="+mn-cs"/>
                    <a:sym typeface="American Typewriter" charset="0"/>
                  </a:rPr>
                  <a:t>Drive beam = laser beam</a:t>
                </a:r>
              </a:p>
              <a:p>
                <a:pPr marL="0" marR="0" lvl="0" indent="0" algn="ctr" defTabSz="121686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American Typewriter" charset="0"/>
                  <a:ea typeface="ヒラギノ明朝 Pro W3" charset="0"/>
                  <a:cs typeface="+mn-cs"/>
                  <a:sym typeface="American Typewriter" charset="0"/>
                </a:endParaRPr>
              </a:p>
              <a:p>
                <a:pPr marL="0" marR="0" lvl="0" indent="0" algn="ctr" defTabSz="121686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American Typewriter" charset="0"/>
                    <a:ea typeface="ヒラギノ明朝 Pro W3" charset="0"/>
                    <a:cs typeface="+mn-cs"/>
                    <a:sym typeface="American Typewriter" charset="0"/>
                  </a:rPr>
                  <a:t>Plasma </a:t>
                </a:r>
                <a:r>
                  <a:rPr kumimoji="0" lang="en-US" sz="1600" b="1" i="0" u="none" strike="noStrike" kern="0" cap="none" spc="0" normalizeH="0" baseline="0" noProof="0" dirty="0" err="1">
                    <a:ln>
                      <a:noFill/>
                    </a:ln>
                    <a:solidFill>
                      <a:sysClr val="windowText" lastClr="000000"/>
                    </a:solidFill>
                    <a:effectLst/>
                    <a:uLnTx/>
                    <a:uFillTx/>
                    <a:latin typeface="American Typewriter" charset="0"/>
                    <a:ea typeface="ヒラギノ明朝 Pro W3" charset="0"/>
                    <a:cs typeface="+mn-cs"/>
                    <a:sym typeface="American Typewriter" charset="0"/>
                  </a:rPr>
                  <a:t>WakeField</a:t>
                </a:r>
                <a:r>
                  <a:rPr kumimoji="0" lang="en-US" sz="1600" b="1" i="0" u="none" strike="noStrike" kern="0" cap="none" spc="0" normalizeH="0" baseline="0" noProof="0">
                    <a:ln>
                      <a:noFill/>
                    </a:ln>
                    <a:solidFill>
                      <a:sysClr val="windowText" lastClr="000000"/>
                    </a:solidFill>
                    <a:effectLst/>
                    <a:uLnTx/>
                    <a:uFillTx/>
                    <a:latin typeface="American Typewriter" charset="0"/>
                    <a:ea typeface="ヒラギノ明朝 Pro W3" charset="0"/>
                    <a:cs typeface="+mn-cs"/>
                    <a:sym typeface="American Typewriter" charset="0"/>
                  </a:rPr>
                  <a:t> Accelerator (</a:t>
                </a:r>
                <a:r>
                  <a:rPr kumimoji="0" lang="en-US" sz="1600" b="1" i="0" u="none" strike="noStrike" kern="0" cap="none" spc="0" normalizeH="0" baseline="0" noProof="0">
                    <a:ln>
                      <a:noFill/>
                    </a:ln>
                    <a:solidFill>
                      <a:srgbClr val="3366FF"/>
                    </a:solidFill>
                    <a:effectLst/>
                    <a:uLnTx/>
                    <a:uFillTx/>
                    <a:latin typeface="American Typewriter" charset="0"/>
                    <a:ea typeface="ヒラギノ明朝 Pro W3" charset="0"/>
                    <a:cs typeface="+mn-cs"/>
                    <a:sym typeface="American Typewriter" charset="0"/>
                  </a:rPr>
                  <a:t>PWFA</a:t>
                </a:r>
                <a:r>
                  <a:rPr kumimoji="0" lang="en-US" sz="1600" b="1" i="0" u="none" strike="noStrike" kern="0" cap="none" spc="0" normalizeH="0" baseline="0" noProof="0">
                    <a:ln>
                      <a:noFill/>
                    </a:ln>
                    <a:solidFill>
                      <a:sysClr val="windowText" lastClr="000000"/>
                    </a:solidFill>
                    <a:effectLst/>
                    <a:uLnTx/>
                    <a:uFillTx/>
                    <a:latin typeface="American Typewriter" charset="0"/>
                    <a:ea typeface="ヒラギノ明朝 Pro W3" charset="0"/>
                    <a:cs typeface="+mn-cs"/>
                    <a:sym typeface="American Typewriter" charset="0"/>
                  </a:rPr>
                  <a:t>):</a:t>
                </a:r>
              </a:p>
              <a:p>
                <a:pPr marL="0" marR="0" lvl="0" indent="0" algn="ctr" defTabSz="121686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merican Typewriter" charset="0"/>
                    <a:ea typeface="ヒラギノ明朝 Pro W3" charset="0"/>
                    <a:cs typeface="+mn-cs"/>
                    <a:sym typeface="American Typewriter" charset="0"/>
                  </a:rPr>
                  <a:t>Drive beam = high energy electron or proton beam</a:t>
                </a:r>
              </a:p>
            </p:txBody>
          </p:sp>
        </p:grpSp>
        <p:sp>
          <p:nvSpPr>
            <p:cNvPr id="9" name="TextBox 8">
              <a:extLst>
                <a:ext uri="{FF2B5EF4-FFF2-40B4-BE49-F238E27FC236}">
                  <a16:creationId xmlns:a16="http://schemas.microsoft.com/office/drawing/2014/main" id="{337C4319-2313-85C2-B061-32EFEC7276CF}"/>
                </a:ext>
              </a:extLst>
            </p:cNvPr>
            <p:cNvSpPr txBox="1"/>
            <p:nvPr/>
          </p:nvSpPr>
          <p:spPr>
            <a:xfrm>
              <a:off x="837533" y="6097219"/>
              <a:ext cx="2209312" cy="384567"/>
            </a:xfrm>
            <a:prstGeom prst="rect">
              <a:avLst/>
            </a:prstGeom>
            <a:noFill/>
          </p:spPr>
          <p:txBody>
            <a:bodyPr wrap="square" lIns="91288" tIns="45644" rIns="91288" bIns="45644" rtlCol="0">
              <a:spAutoFit/>
            </a:bodyPr>
            <a:lstStyle/>
            <a:p>
              <a:pPr marL="0" marR="0" lvl="0" indent="0" algn="l" defTabSz="914241"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Calibri"/>
                  <a:ea typeface="+mn-ea"/>
                  <a:cs typeface="+mn-cs"/>
                </a:rPr>
                <a:t>Courtesy Sci. Am</a:t>
              </a:r>
            </a:p>
          </p:txBody>
        </p:sp>
      </p:grpSp>
      <p:grpSp>
        <p:nvGrpSpPr>
          <p:cNvPr id="7" name="Group 6">
            <a:extLst>
              <a:ext uri="{FF2B5EF4-FFF2-40B4-BE49-F238E27FC236}">
                <a16:creationId xmlns:a16="http://schemas.microsoft.com/office/drawing/2014/main" id="{E9ADCA55-D53D-E62F-7264-310408E8F6DA}"/>
              </a:ext>
            </a:extLst>
          </p:cNvPr>
          <p:cNvGrpSpPr/>
          <p:nvPr/>
        </p:nvGrpSpPr>
        <p:grpSpPr>
          <a:xfrm>
            <a:off x="2842618" y="1322880"/>
            <a:ext cx="8513233" cy="1305984"/>
            <a:chOff x="2547921" y="857244"/>
            <a:chExt cx="6384925" cy="979488"/>
          </a:xfrm>
        </p:grpSpPr>
        <p:graphicFrame>
          <p:nvGraphicFramePr>
            <p:cNvPr id="3" name="Object 2">
              <a:extLst>
                <a:ext uri="{FF2B5EF4-FFF2-40B4-BE49-F238E27FC236}">
                  <a16:creationId xmlns:a16="http://schemas.microsoft.com/office/drawing/2014/main" id="{E135EDE9-8EE1-EB81-2F50-1E90AA5C9A0A}"/>
                </a:ext>
              </a:extLst>
            </p:cNvPr>
            <p:cNvGraphicFramePr>
              <a:graphicFrameLocks noChangeAspect="1"/>
            </p:cNvGraphicFramePr>
            <p:nvPr/>
          </p:nvGraphicFramePr>
          <p:xfrm>
            <a:off x="2547921" y="873119"/>
            <a:ext cx="3984625" cy="579438"/>
          </p:xfrm>
          <a:graphic>
            <a:graphicData uri="http://schemas.openxmlformats.org/presentationml/2006/ole">
              <mc:AlternateContent xmlns:mc="http://schemas.openxmlformats.org/markup-compatibility/2006">
                <mc:Choice xmlns:v="urn:schemas-microsoft-com:vml" Requires="v">
                  <p:oleObj name="Equation" r:id="rId7" imgW="1397000" imgH="203200" progId="Equation.3">
                    <p:embed/>
                  </p:oleObj>
                </mc:Choice>
                <mc:Fallback>
                  <p:oleObj name="Equation" r:id="rId7" imgW="1397000" imgH="203200" progId="Equation.3">
                    <p:embed/>
                    <p:pic>
                      <p:nvPicPr>
                        <p:cNvPr id="3" name="Object 2">
                          <a:extLst>
                            <a:ext uri="{FF2B5EF4-FFF2-40B4-BE49-F238E27FC236}">
                              <a16:creationId xmlns:a16="http://schemas.microsoft.com/office/drawing/2014/main" id="{E135EDE9-8EE1-EB81-2F50-1E90AA5C9A0A}"/>
                            </a:ext>
                          </a:extLst>
                        </p:cNvPr>
                        <p:cNvPicPr/>
                        <p:nvPr/>
                      </p:nvPicPr>
                      <p:blipFill>
                        <a:blip r:embed="rId8"/>
                        <a:stretch>
                          <a:fillRect/>
                        </a:stretch>
                      </p:blipFill>
                      <p:spPr>
                        <a:xfrm>
                          <a:off x="2547921" y="873119"/>
                          <a:ext cx="3984625" cy="579438"/>
                        </a:xfrm>
                        <a:prstGeom prst="rect">
                          <a:avLst/>
                        </a:prstGeom>
                        <a:solidFill>
                          <a:srgbClr val="FFFFFF"/>
                        </a:solidFill>
                      </p:spPr>
                    </p:pic>
                  </p:oleObj>
                </mc:Fallback>
              </mc:AlternateContent>
            </a:graphicData>
          </a:graphic>
        </p:graphicFrame>
        <p:graphicFrame>
          <p:nvGraphicFramePr>
            <p:cNvPr id="4" name="Object 3">
              <a:extLst>
                <a:ext uri="{FF2B5EF4-FFF2-40B4-BE49-F238E27FC236}">
                  <a16:creationId xmlns:a16="http://schemas.microsoft.com/office/drawing/2014/main" id="{3A641324-CF57-899D-14D0-DB00B9CEEB60}"/>
                </a:ext>
              </a:extLst>
            </p:cNvPr>
            <p:cNvGraphicFramePr>
              <a:graphicFrameLocks noChangeAspect="1"/>
            </p:cNvGraphicFramePr>
            <p:nvPr/>
          </p:nvGraphicFramePr>
          <p:xfrm>
            <a:off x="7380271" y="857244"/>
            <a:ext cx="1552575" cy="979488"/>
          </p:xfrm>
          <a:graphic>
            <a:graphicData uri="http://schemas.openxmlformats.org/presentationml/2006/ole">
              <mc:AlternateContent xmlns:mc="http://schemas.openxmlformats.org/markup-compatibility/2006">
                <mc:Choice xmlns:v="urn:schemas-microsoft-com:vml" Requires="v">
                  <p:oleObj name="Equation" r:id="rId9" imgW="723900" imgH="457200" progId="Equation.3">
                    <p:embed/>
                  </p:oleObj>
                </mc:Choice>
                <mc:Fallback>
                  <p:oleObj name="Equation" r:id="rId9" imgW="723900" imgH="457200" progId="Equation.3">
                    <p:embed/>
                    <p:pic>
                      <p:nvPicPr>
                        <p:cNvPr id="4" name="Object 3">
                          <a:extLst>
                            <a:ext uri="{FF2B5EF4-FFF2-40B4-BE49-F238E27FC236}">
                              <a16:creationId xmlns:a16="http://schemas.microsoft.com/office/drawing/2014/main" id="{3A641324-CF57-899D-14D0-DB00B9CEEB60}"/>
                            </a:ext>
                          </a:extLst>
                        </p:cNvPr>
                        <p:cNvPicPr/>
                        <p:nvPr/>
                      </p:nvPicPr>
                      <p:blipFill>
                        <a:blip r:embed="rId10"/>
                        <a:stretch>
                          <a:fillRect/>
                        </a:stretch>
                      </p:blipFill>
                      <p:spPr>
                        <a:xfrm>
                          <a:off x="7380271" y="857244"/>
                          <a:ext cx="1552575" cy="979488"/>
                        </a:xfrm>
                        <a:prstGeom prst="rect">
                          <a:avLst/>
                        </a:prstGeom>
                        <a:solidFill>
                          <a:srgbClr val="FFFFFF"/>
                        </a:solidFill>
                      </p:spPr>
                    </p:pic>
                  </p:oleObj>
                </mc:Fallback>
              </mc:AlternateContent>
            </a:graphicData>
          </a:graphic>
        </p:graphicFrame>
      </p:grpSp>
      <p:grpSp>
        <p:nvGrpSpPr>
          <p:cNvPr id="15" name="Group 14">
            <a:extLst>
              <a:ext uri="{FF2B5EF4-FFF2-40B4-BE49-F238E27FC236}">
                <a16:creationId xmlns:a16="http://schemas.microsoft.com/office/drawing/2014/main" id="{B7489923-A5B7-A5B8-1725-BEED13EEA450}"/>
              </a:ext>
            </a:extLst>
          </p:cNvPr>
          <p:cNvGrpSpPr/>
          <p:nvPr/>
        </p:nvGrpSpPr>
        <p:grpSpPr>
          <a:xfrm>
            <a:off x="1703512" y="5829462"/>
            <a:ext cx="6113339" cy="646331"/>
            <a:chOff x="179512" y="4371950"/>
            <a:chExt cx="6113338" cy="593674"/>
          </a:xfrm>
        </p:grpSpPr>
        <p:sp>
          <p:nvSpPr>
            <p:cNvPr id="16" name="Rectangle 15">
              <a:extLst>
                <a:ext uri="{FF2B5EF4-FFF2-40B4-BE49-F238E27FC236}">
                  <a16:creationId xmlns:a16="http://schemas.microsoft.com/office/drawing/2014/main" id="{5CA44D3D-D35C-649F-1355-6E9568268F0E}"/>
                </a:ext>
              </a:extLst>
            </p:cNvPr>
            <p:cNvSpPr/>
            <p:nvPr/>
          </p:nvSpPr>
          <p:spPr>
            <a:xfrm>
              <a:off x="179512" y="4371950"/>
              <a:ext cx="2877150" cy="593674"/>
            </a:xfrm>
            <a:prstGeom prst="rect">
              <a:avLst/>
            </a:prstGeom>
            <a:solidFill>
              <a:srgbClr val="FFFFFF"/>
            </a:solid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merican Typewriter" charset="0"/>
                  <a:ea typeface="ヒラギノ明朝 Pro W3" charset="0"/>
                  <a:cs typeface="ヒラギノ明朝 Pro W3" charset="0"/>
                  <a:sym typeface="American Typewriter" charset="0"/>
                </a:rPr>
                <a:t>Break-Down Limit? </a:t>
              </a:r>
            </a:p>
            <a:p>
              <a:pPr marL="285744" marR="0" lvl="0" indent="-285744" algn="ctr" defTabSz="914377" rtl="0" eaLnBrk="1" fontAlgn="base" latinLnBrk="0" hangingPunct="1">
                <a:lnSpc>
                  <a:spcPct val="100000"/>
                </a:lnSpc>
                <a:spcBef>
                  <a:spcPct val="0"/>
                </a:spcBef>
                <a:spcAft>
                  <a:spcPct val="0"/>
                </a:spcAft>
                <a:buClrTx/>
                <a:buSzTx/>
                <a:buFont typeface="Symbol" charset="0"/>
                <a:buChar char=""/>
                <a:tabLst/>
                <a:defRPr/>
              </a:pPr>
              <a:r>
                <a:rPr kumimoji="0" lang="en-US" sz="1800" b="0" i="0" u="none" strike="noStrike" kern="1200" cap="none" spc="0" normalizeH="0" baseline="0" noProof="0" dirty="0">
                  <a:ln>
                    <a:noFill/>
                  </a:ln>
                  <a:solidFill>
                    <a:srgbClr val="FF0000"/>
                  </a:solidFill>
                  <a:effectLst/>
                  <a:uLnTx/>
                  <a:uFillTx/>
                  <a:latin typeface="American Typewriter" charset="0"/>
                  <a:ea typeface="ヒラギノ明朝 Pro W3" charset="0"/>
                  <a:cs typeface="ヒラギノ明朝 Pro W3" charset="0"/>
                  <a:sym typeface="American Typewriter" charset="0"/>
                </a:rPr>
                <a:t>Wave-Breaking field:</a:t>
              </a:r>
            </a:p>
          </p:txBody>
        </p:sp>
        <p:graphicFrame>
          <p:nvGraphicFramePr>
            <p:cNvPr id="17" name="Object 16">
              <a:extLst>
                <a:ext uri="{FF2B5EF4-FFF2-40B4-BE49-F238E27FC236}">
                  <a16:creationId xmlns:a16="http://schemas.microsoft.com/office/drawing/2014/main" id="{EBDB8FC4-A24B-F502-2A6A-55E391833415}"/>
                </a:ext>
              </a:extLst>
            </p:cNvPr>
            <p:cNvGraphicFramePr>
              <a:graphicFrameLocks noChangeAspect="1"/>
            </p:cNvGraphicFramePr>
            <p:nvPr/>
          </p:nvGraphicFramePr>
          <p:xfrm>
            <a:off x="3143250" y="4425874"/>
            <a:ext cx="3149600" cy="539750"/>
          </p:xfrm>
          <a:graphic>
            <a:graphicData uri="http://schemas.openxmlformats.org/presentationml/2006/ole">
              <mc:AlternateContent xmlns:mc="http://schemas.openxmlformats.org/markup-compatibility/2006">
                <mc:Choice xmlns:v="urn:schemas-microsoft-com:vml" Requires="v">
                  <p:oleObj name="Equation" r:id="rId11" imgW="1778000" imgH="304800" progId="Equation.3">
                    <p:embed/>
                  </p:oleObj>
                </mc:Choice>
                <mc:Fallback>
                  <p:oleObj name="Equation" r:id="rId11" imgW="1778000" imgH="304800" progId="Equation.3">
                    <p:embed/>
                    <p:pic>
                      <p:nvPicPr>
                        <p:cNvPr id="17" name="Object 16">
                          <a:extLst>
                            <a:ext uri="{FF2B5EF4-FFF2-40B4-BE49-F238E27FC236}">
                              <a16:creationId xmlns:a16="http://schemas.microsoft.com/office/drawing/2014/main" id="{EBDB8FC4-A24B-F502-2A6A-55E391833415}"/>
                            </a:ext>
                          </a:extLst>
                        </p:cNvPr>
                        <p:cNvPicPr/>
                        <p:nvPr/>
                      </p:nvPicPr>
                      <p:blipFill>
                        <a:blip r:embed="rId12"/>
                        <a:stretch>
                          <a:fillRect/>
                        </a:stretch>
                      </p:blipFill>
                      <p:spPr>
                        <a:xfrm>
                          <a:off x="3143250" y="4425874"/>
                          <a:ext cx="3149600" cy="539750"/>
                        </a:xfrm>
                        <a:prstGeom prst="rect">
                          <a:avLst/>
                        </a:prstGeom>
                        <a:solidFill>
                          <a:srgbClr val="FFFFFF"/>
                        </a:solidFill>
                      </p:spPr>
                    </p:pic>
                  </p:oleObj>
                </mc:Fallback>
              </mc:AlternateContent>
            </a:graphicData>
          </a:graphic>
        </p:graphicFrame>
      </p:grpSp>
      <p:pic>
        <p:nvPicPr>
          <p:cNvPr id="14" name="Untitled.m4v">
            <a:hlinkClick r:id="" action="ppaction://media"/>
            <a:extLst>
              <a:ext uri="{FF2B5EF4-FFF2-40B4-BE49-F238E27FC236}">
                <a16:creationId xmlns:a16="http://schemas.microsoft.com/office/drawing/2014/main" id="{9B3E3E07-870D-CC26-F1AF-025A32B0AC0D}"/>
              </a:ext>
            </a:extLst>
          </p:cNvPr>
          <p:cNvPicPr>
            <a:picLocks noChangeAspect="1"/>
          </p:cNvPicPr>
          <p:nvPr>
            <a:videoFile r:link="rId2"/>
            <p:extLst>
              <p:ext uri="{DAA4B4D4-6D71-4841-9C94-3DE7FCFB9230}">
                <p14:media xmlns:p14="http://schemas.microsoft.com/office/powerpoint/2010/main" r:link="rId1"/>
              </p:ext>
            </p:extLst>
          </p:nvPr>
        </p:nvPicPr>
        <p:blipFill>
          <a:blip r:embed="rId13"/>
          <a:stretch>
            <a:fillRect/>
          </a:stretch>
        </p:blipFill>
        <p:spPr>
          <a:xfrm>
            <a:off x="8255162" y="4205387"/>
            <a:ext cx="3149601" cy="2341865"/>
          </a:xfrm>
          <a:prstGeom prst="rect">
            <a:avLst/>
          </a:prstGeom>
        </p:spPr>
      </p:pic>
    </p:spTree>
    <p:extLst>
      <p:ext uri="{BB962C8B-B14F-4D97-AF65-F5344CB8AC3E}">
        <p14:creationId xmlns:p14="http://schemas.microsoft.com/office/powerpoint/2010/main" val="196181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2285" fill="hold"/>
                                        <p:tgtEl>
                                          <p:spTgt spid="14"/>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4A60-9E93-B7FF-AEB0-CEA313F0A24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F178C31-1AA0-0BC8-1D87-48A57EE7BF5E}"/>
              </a:ext>
            </a:extLst>
          </p:cNvPr>
          <p:cNvPicPr>
            <a:picLocks noChangeAspect="1"/>
          </p:cNvPicPr>
          <p:nvPr/>
        </p:nvPicPr>
        <p:blipFill rotWithShape="1">
          <a:blip r:embed="rId2"/>
          <a:srcRect l="5842" t="24605" r="11513" b="3463"/>
          <a:stretch/>
        </p:blipFill>
        <p:spPr>
          <a:xfrm>
            <a:off x="0" y="1"/>
            <a:ext cx="12192000" cy="6981395"/>
          </a:xfrm>
          <a:prstGeom prst="rect">
            <a:avLst/>
          </a:prstGeom>
        </p:spPr>
      </p:pic>
      <p:sp>
        <p:nvSpPr>
          <p:cNvPr id="5" name="TextBox 4">
            <a:extLst>
              <a:ext uri="{FF2B5EF4-FFF2-40B4-BE49-F238E27FC236}">
                <a16:creationId xmlns:a16="http://schemas.microsoft.com/office/drawing/2014/main" id="{33A5634E-765F-54D8-B418-B124F44C1EAC}"/>
              </a:ext>
            </a:extLst>
          </p:cNvPr>
          <p:cNvSpPr txBox="1"/>
          <p:nvPr/>
        </p:nvSpPr>
        <p:spPr>
          <a:xfrm>
            <a:off x="113797" y="118617"/>
            <a:ext cx="11964407" cy="658543"/>
          </a:xfrm>
          <a:prstGeom prst="rect">
            <a:avLst/>
          </a:prstGeom>
          <a:noFill/>
          <a:ln>
            <a:solidFill>
              <a:srgbClr val="FFFF00"/>
            </a:solidFill>
          </a:ln>
        </p:spPr>
        <p:txBody>
          <a:bodyPr wrap="square" lIns="103533" tIns="51767" rIns="103533" bIns="51767" rtlCol="0">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a:ea typeface="ヒラギノ明朝 Pro W3" charset="0"/>
                <a:cs typeface="+mn-cs"/>
                <a:sym typeface="American Typewriter" charset="0"/>
              </a:rPr>
              <a:t>Principle of plasma acceleration</a:t>
            </a:r>
          </a:p>
        </p:txBody>
      </p:sp>
      <p:pic>
        <p:nvPicPr>
          <p:cNvPr id="2" name="Picture 1">
            <a:extLst>
              <a:ext uri="{FF2B5EF4-FFF2-40B4-BE49-F238E27FC236}">
                <a16:creationId xmlns:a16="http://schemas.microsoft.com/office/drawing/2014/main" id="{22D00905-F00A-FF28-2505-9CA3018F6A3F}"/>
              </a:ext>
            </a:extLst>
          </p:cNvPr>
          <p:cNvPicPr>
            <a:picLocks noChangeAspect="1"/>
          </p:cNvPicPr>
          <p:nvPr/>
        </p:nvPicPr>
        <p:blipFill>
          <a:blip r:embed="rId3"/>
          <a:stretch>
            <a:fillRect/>
          </a:stretch>
        </p:blipFill>
        <p:spPr>
          <a:xfrm>
            <a:off x="1604110" y="899556"/>
            <a:ext cx="8983780" cy="5899353"/>
          </a:xfrm>
          <a:prstGeom prst="rect">
            <a:avLst/>
          </a:prstGeom>
        </p:spPr>
      </p:pic>
      <p:sp>
        <p:nvSpPr>
          <p:cNvPr id="4" name="TextBox 3">
            <a:extLst>
              <a:ext uri="{FF2B5EF4-FFF2-40B4-BE49-F238E27FC236}">
                <a16:creationId xmlns:a16="http://schemas.microsoft.com/office/drawing/2014/main" id="{8E662197-00FF-B190-E137-A540156BA566}"/>
              </a:ext>
            </a:extLst>
          </p:cNvPr>
          <p:cNvSpPr txBox="1"/>
          <p:nvPr/>
        </p:nvSpPr>
        <p:spPr>
          <a:xfrm>
            <a:off x="8744639" y="6414188"/>
            <a:ext cx="1930706" cy="384721"/>
          </a:xfrm>
          <a:prstGeom prst="rect">
            <a:avLst/>
          </a:prstGeom>
          <a:noFill/>
        </p:spPr>
        <p:txBody>
          <a:bodyPr wrap="square">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prstClr val="white"/>
                </a:solidFill>
                <a:effectLst/>
                <a:uLnTx/>
                <a:uFillTx/>
                <a:latin typeface="Calibri"/>
                <a:ea typeface="+mn-ea"/>
                <a:cs typeface="+mn-cs"/>
              </a:rPr>
              <a:t>Courtesy: DESY</a:t>
            </a:r>
            <a:endParaRPr kumimoji="0" lang="en-IT" sz="1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83643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13">
            <a:extLst>
              <a:ext uri="{FF2B5EF4-FFF2-40B4-BE49-F238E27FC236}">
                <a16:creationId xmlns:a16="http://schemas.microsoft.com/office/drawing/2014/main" id="{88367FB0-A66B-577A-A220-4D4034E099D7}"/>
              </a:ext>
            </a:extLst>
          </p:cNvPr>
          <p:cNvSpPr/>
          <p:nvPr/>
        </p:nvSpPr>
        <p:spPr>
          <a:xfrm>
            <a:off x="9335310" y="2397168"/>
            <a:ext cx="2252561" cy="2630694"/>
          </a:xfrm>
          <a:custGeom>
            <a:avLst/>
            <a:gdLst/>
            <a:ahLst/>
            <a:cxnLst/>
            <a:rect l="l" t="t" r="r" b="b"/>
            <a:pathLst>
              <a:path w="5842564" h="7505676">
                <a:moveTo>
                  <a:pt x="0" y="0"/>
                </a:moveTo>
                <a:lnTo>
                  <a:pt x="5842564" y="0"/>
                </a:lnTo>
                <a:lnTo>
                  <a:pt x="5842564" y="7505677"/>
                </a:lnTo>
                <a:lnTo>
                  <a:pt x="0" y="7505677"/>
                </a:lnTo>
                <a:lnTo>
                  <a:pt x="0" y="0"/>
                </a:lnTo>
                <a:close/>
              </a:path>
            </a:pathLst>
          </a:custGeom>
          <a:blipFill>
            <a:blip r:embed="rId2"/>
            <a:stretch>
              <a:fillRect l="-4597" r="-4597"/>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2"/>
          <p:cNvGrpSpPr/>
          <p:nvPr/>
        </p:nvGrpSpPr>
        <p:grpSpPr>
          <a:xfrm>
            <a:off x="0" y="6462572"/>
            <a:ext cx="12192000" cy="401561"/>
            <a:chOff x="0" y="0"/>
            <a:chExt cx="24384000" cy="803122"/>
          </a:xfrm>
        </p:grpSpPr>
        <p:sp>
          <p:nvSpPr>
            <p:cNvPr id="3" name="Freeform 3"/>
            <p:cNvSpPr/>
            <p:nvPr/>
          </p:nvSpPr>
          <p:spPr>
            <a:xfrm>
              <a:off x="0" y="0"/>
              <a:ext cx="24384000" cy="803148"/>
            </a:xfrm>
            <a:custGeom>
              <a:avLst/>
              <a:gdLst/>
              <a:ahLst/>
              <a:cxnLst/>
              <a:rect l="l" t="t" r="r" b="b"/>
              <a:pathLst>
                <a:path w="24384000" h="803148">
                  <a:moveTo>
                    <a:pt x="0" y="0"/>
                  </a:moveTo>
                  <a:lnTo>
                    <a:pt x="24384000" y="0"/>
                  </a:lnTo>
                  <a:lnTo>
                    <a:pt x="24384000" y="803148"/>
                  </a:lnTo>
                  <a:lnTo>
                    <a:pt x="0" y="803148"/>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20367"/>
            <a:ext cx="12192000" cy="803121"/>
            <a:chOff x="0" y="0"/>
            <a:chExt cx="24384000" cy="1606242"/>
          </a:xfrm>
        </p:grpSpPr>
        <p:sp>
          <p:nvSpPr>
            <p:cNvPr id="5" name="Freeform 5"/>
            <p:cNvSpPr/>
            <p:nvPr/>
          </p:nvSpPr>
          <p:spPr>
            <a:xfrm>
              <a:off x="0" y="0"/>
              <a:ext cx="24384000" cy="1606296"/>
            </a:xfrm>
            <a:custGeom>
              <a:avLst/>
              <a:gdLst/>
              <a:ahLst/>
              <a:cxnLst/>
              <a:rect l="l" t="t" r="r" b="b"/>
              <a:pathLst>
                <a:path w="24384000" h="1606296">
                  <a:moveTo>
                    <a:pt x="0" y="0"/>
                  </a:moveTo>
                  <a:lnTo>
                    <a:pt x="24384000" y="0"/>
                  </a:lnTo>
                  <a:lnTo>
                    <a:pt x="24384000" y="1606296"/>
                  </a:lnTo>
                  <a:lnTo>
                    <a:pt x="0" y="1606296"/>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410544" y="83790"/>
            <a:ext cx="1421141" cy="610580"/>
          </a:xfrm>
          <a:custGeom>
            <a:avLst/>
            <a:gdLst/>
            <a:ahLst/>
            <a:cxnLst/>
            <a:rect l="l" t="t" r="r" b="b"/>
            <a:pathLst>
              <a:path w="2131711" h="915870">
                <a:moveTo>
                  <a:pt x="0" y="0"/>
                </a:moveTo>
                <a:lnTo>
                  <a:pt x="2131712" y="0"/>
                </a:lnTo>
                <a:lnTo>
                  <a:pt x="2131712" y="915870"/>
                </a:lnTo>
                <a:lnTo>
                  <a:pt x="0" y="915870"/>
                </a:lnTo>
                <a:lnTo>
                  <a:pt x="0" y="0"/>
                </a:lnTo>
                <a:close/>
              </a:path>
            </a:pathLst>
          </a:custGeom>
          <a:blipFill>
            <a:blip r:embed="rId3"/>
            <a:stretch>
              <a:fillRect l="-169" r="-169"/>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descr="A blue background with yellow stars  Description automatically generated with low confidence"/>
          <p:cNvSpPr/>
          <p:nvPr/>
        </p:nvSpPr>
        <p:spPr>
          <a:xfrm>
            <a:off x="11224939" y="52479"/>
            <a:ext cx="670727" cy="444014"/>
          </a:xfrm>
          <a:custGeom>
            <a:avLst/>
            <a:gdLst/>
            <a:ahLst/>
            <a:cxnLst/>
            <a:rect l="l" t="t" r="r" b="b"/>
            <a:pathLst>
              <a:path w="1006091" h="666021">
                <a:moveTo>
                  <a:pt x="0" y="0"/>
                </a:moveTo>
                <a:lnTo>
                  <a:pt x="1006091" y="0"/>
                </a:lnTo>
                <a:lnTo>
                  <a:pt x="1006091" y="666022"/>
                </a:lnTo>
                <a:lnTo>
                  <a:pt x="0" y="666022"/>
                </a:lnTo>
                <a:lnTo>
                  <a:pt x="0" y="0"/>
                </a:lnTo>
                <a:close/>
              </a:path>
            </a:pathLst>
          </a:custGeom>
          <a:blipFill>
            <a:blip r:embed="rId4"/>
            <a:stretch>
              <a:fillRect l="-62" r="-62"/>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1232727" y="530763"/>
            <a:ext cx="678180" cy="179536"/>
          </a:xfrm>
          <a:prstGeom prst="rect">
            <a:avLst/>
          </a:prstGeom>
        </p:spPr>
        <p:txBody>
          <a:bodyPr lIns="0" tIns="0" rIns="0" bIns="0" rtlCol="0" anchor="t">
            <a:spAutoFit/>
          </a:bodyPr>
          <a:lstStyle/>
          <a:p>
            <a:pPr marL="0" marR="0" lvl="0" indent="0" algn="l" defTabSz="914264" rtl="0" eaLnBrk="1" fontAlgn="auto" latinLnBrk="0" hangingPunct="1">
              <a:lnSpc>
                <a:spcPts val="720"/>
              </a:lnSpc>
              <a:spcBef>
                <a:spcPts val="0"/>
              </a:spcBef>
              <a:spcAft>
                <a:spcPts val="0"/>
              </a:spcAft>
              <a:buClrTx/>
              <a:buSzTx/>
              <a:buFontTx/>
              <a:buNone/>
              <a:tabLst/>
              <a:defRPr/>
            </a:pPr>
            <a:r>
              <a:rPr kumimoji="0" lang="en-US" sz="600" b="1" i="0" u="none" strike="noStrike" kern="1200" cap="none" spc="-7" normalizeH="0" baseline="0" noProof="0">
                <a:ln>
                  <a:noFill/>
                </a:ln>
                <a:solidFill>
                  <a:srgbClr val="0055A5"/>
                </a:solidFill>
                <a:effectLst/>
                <a:uLnTx/>
                <a:uFillTx/>
                <a:latin typeface="Arimo Bold"/>
                <a:ea typeface="Arimo Bold"/>
                <a:cs typeface="Arimo Bold"/>
                <a:sym typeface="Arimo Bold"/>
              </a:rPr>
              <a:t>Funded by the European Union</a:t>
            </a:r>
          </a:p>
        </p:txBody>
      </p:sp>
      <p:sp>
        <p:nvSpPr>
          <p:cNvPr id="9" name="TextBox 9"/>
          <p:cNvSpPr txBox="1"/>
          <p:nvPr/>
        </p:nvSpPr>
        <p:spPr>
          <a:xfrm>
            <a:off x="2180415" y="158951"/>
            <a:ext cx="7839827" cy="487313"/>
          </a:xfrm>
          <a:prstGeom prst="rect">
            <a:avLst/>
          </a:prstGeom>
        </p:spPr>
        <p:txBody>
          <a:bodyPr lIns="0" tIns="0" rIns="0" bIns="0" rtlCol="0" anchor="t">
            <a:spAutoFit/>
          </a:bodyPr>
          <a:lstStyle/>
          <a:p>
            <a:pPr marL="0" marR="0" lvl="0" indent="0" algn="ctr" defTabSz="914264" rtl="0" eaLnBrk="1" fontAlgn="auto" latinLnBrk="0" hangingPunct="1">
              <a:lnSpc>
                <a:spcPts val="3780"/>
              </a:lnSpc>
              <a:spcBef>
                <a:spcPts val="0"/>
              </a:spcBef>
              <a:spcAft>
                <a:spcPts val="0"/>
              </a:spcAft>
              <a:buClrTx/>
              <a:buSzTx/>
              <a:buFontTx/>
              <a:buNone/>
              <a:tabLst/>
              <a:defRPr/>
            </a:pPr>
            <a:r>
              <a:rPr kumimoji="0" lang="en-US" sz="3500" b="1" i="0" u="none" strike="noStrike" kern="1200" cap="none" spc="-21" normalizeH="0" baseline="0" noProof="0" dirty="0">
                <a:ln>
                  <a:noFill/>
                </a:ln>
                <a:solidFill>
                  <a:srgbClr val="334186"/>
                </a:solidFill>
                <a:effectLst/>
                <a:uLnTx/>
                <a:uFillTx/>
                <a:latin typeface="TT Rounds Condensed Bold"/>
                <a:ea typeface="TT Rounds Condensed Bold"/>
                <a:cs typeface="TT Rounds Condensed Bold"/>
                <a:sym typeface="TT Rounds Condensed Bold"/>
              </a:rPr>
              <a:t>EuPRAXIA Scientific  Goals</a:t>
            </a:r>
          </a:p>
        </p:txBody>
      </p:sp>
      <p:sp>
        <p:nvSpPr>
          <p:cNvPr id="11" name="TextBox 11"/>
          <p:cNvSpPr txBox="1"/>
          <p:nvPr/>
        </p:nvSpPr>
        <p:spPr>
          <a:xfrm>
            <a:off x="8348589" y="6503847"/>
            <a:ext cx="3157611" cy="272510"/>
          </a:xfrm>
          <a:prstGeom prst="rect">
            <a:avLst/>
          </a:prstGeom>
        </p:spPr>
        <p:txBody>
          <a:bodyPr lIns="0" tIns="0" rIns="0" bIns="0" rtlCol="0" anchor="t">
            <a:spAutoFit/>
          </a:bodyPr>
          <a:lstStyle/>
          <a:p>
            <a:pPr marL="0" marR="0" lvl="0" indent="0" algn="ctr" defTabSz="914264"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7" normalizeH="0" baseline="0" noProof="0">
                <a:ln>
                  <a:noFill/>
                </a:ln>
                <a:solidFill>
                  <a:srgbClr val="2C3982"/>
                </a:solidFill>
                <a:effectLst/>
                <a:uLnTx/>
                <a:uFillTx/>
                <a:latin typeface="TT Rounds Condensed"/>
                <a:ea typeface="TT Rounds Condensed"/>
                <a:cs typeface="TT Rounds Condensed"/>
                <a:sym typeface="TT Rounds Condensed"/>
              </a:rPr>
              <a:t>www.eupraxia-facility.org</a:t>
            </a:r>
          </a:p>
        </p:txBody>
      </p:sp>
      <p:sp>
        <p:nvSpPr>
          <p:cNvPr id="13" name="TextBox 13"/>
          <p:cNvSpPr txBox="1"/>
          <p:nvPr/>
        </p:nvSpPr>
        <p:spPr>
          <a:xfrm>
            <a:off x="3028140" y="1900282"/>
            <a:ext cx="8935403"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2:</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betatron X rays with about 10^10 photons per pulse, up to 100 Hz repetition rate and an energy of 5-18 keV to users from the medical area. The much reduced longitudinal length of the X ray emission area (point-like emission) leads to an important improvement in image resolution compared to other techniques.</a:t>
            </a:r>
          </a:p>
        </p:txBody>
      </p:sp>
      <p:sp>
        <p:nvSpPr>
          <p:cNvPr id="14" name="TextBox 14"/>
          <p:cNvSpPr txBox="1"/>
          <p:nvPr/>
        </p:nvSpPr>
        <p:spPr>
          <a:xfrm>
            <a:off x="2976860" y="1074782"/>
            <a:ext cx="8918806"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1</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free-electron laser (FEL) X rays with 10^9-10^13 photons per pulse to user areas, covering wavelengths of 0.2 nm to 36 nm. The EuPRAXIA FEL pulses are naturally short (down to 0.4 fs) and will therefore provide users with tools for investigating processes and structures in ultra-fast photon science at a reduced facility foot print.</a:t>
            </a:r>
          </a:p>
        </p:txBody>
      </p:sp>
      <p:sp>
        <p:nvSpPr>
          <p:cNvPr id="15" name="TextBox 15"/>
          <p:cNvSpPr txBox="1"/>
          <p:nvPr/>
        </p:nvSpPr>
        <p:spPr>
          <a:xfrm>
            <a:off x="2976860" y="2589368"/>
            <a:ext cx="5851830" cy="897682"/>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3</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positron beams at energies from 0.5 MeV to 10 MeV and a repetition rate of 100 Hz for material science studies. Per pulse about 10^6 positrons will be produced in a time duration of 20-90 picoseconds on the sample, allowing time-resolved studies. EuPRAXIA will here advance the capabilities of existing positron sources in flux and time resolution.</a:t>
            </a:r>
          </a:p>
        </p:txBody>
      </p:sp>
      <p:sp>
        <p:nvSpPr>
          <p:cNvPr id="16" name="TextBox 16"/>
          <p:cNvSpPr txBox="1"/>
          <p:nvPr/>
        </p:nvSpPr>
        <p:spPr>
          <a:xfrm>
            <a:off x="2976861" y="3550665"/>
            <a:ext cx="5851830" cy="718145"/>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4</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electron and positron beams at energies from a few 100 MeV up to 5 GeV for high energy physics related R&amp;D (detectors, linear collider topics). R&amp;D goals include the demonstration of a linear collider stage, a "table top" HEP test beam and studies on positron transport and acceleration towards a linear collider.</a:t>
            </a:r>
          </a:p>
        </p:txBody>
      </p:sp>
      <p:sp>
        <p:nvSpPr>
          <p:cNvPr id="17" name="TextBox 17"/>
          <p:cNvSpPr txBox="1"/>
          <p:nvPr/>
        </p:nvSpPr>
        <p:spPr>
          <a:xfrm>
            <a:off x="2976861" y="4451706"/>
            <a:ext cx="5851830" cy="538609"/>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5: </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EuPRAXIA will deliver photons from an inverse Compton scattering (ICS) source. The photons of up to 600 MeV and with narrow-band spectrum will enable precision nuclear physics and highly penetrative radiography for users.</a:t>
            </a:r>
          </a:p>
        </p:txBody>
      </p:sp>
      <p:sp>
        <p:nvSpPr>
          <p:cNvPr id="18" name="TextBox 18"/>
          <p:cNvSpPr txBox="1"/>
          <p:nvPr/>
        </p:nvSpPr>
        <p:spPr>
          <a:xfrm>
            <a:off x="2922168" y="5034781"/>
            <a:ext cx="9041375"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6</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a multi-stage, high-repetition rate plasma accelerator in the GeV range to users from accelerator science. This R&amp;D platform will allow the testing of novel ideas and concepts, full optimisation of a plasma collider stage, certain fixed target experiments (also in combination with lasers) and performance studies of conventional versus novel accelerator technology.</a:t>
            </a:r>
          </a:p>
        </p:txBody>
      </p:sp>
      <p:sp>
        <p:nvSpPr>
          <p:cNvPr id="19" name="TextBox 19"/>
          <p:cNvSpPr txBox="1"/>
          <p:nvPr/>
        </p:nvSpPr>
        <p:spPr>
          <a:xfrm>
            <a:off x="2976860" y="5796781"/>
            <a:ext cx="9163861"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7</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cutting edge laser technology with short pulse length in combination with high energy photon pulses and short electron/positron bunches. Novel schemes of pump probe configurations and ultra-precise timing will be researched, feeding back into laser science.</a:t>
            </a:r>
          </a:p>
        </p:txBody>
      </p:sp>
      <p:sp>
        <p:nvSpPr>
          <p:cNvPr id="20" name="TextBox 20"/>
          <p:cNvSpPr txBox="1"/>
          <p:nvPr/>
        </p:nvSpPr>
        <p:spPr>
          <a:xfrm>
            <a:off x="44573" y="1202690"/>
            <a:ext cx="168245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Free Electron Laser</a:t>
            </a:r>
          </a:p>
        </p:txBody>
      </p:sp>
      <p:sp>
        <p:nvSpPr>
          <p:cNvPr id="21" name="TextBox 21"/>
          <p:cNvSpPr txBox="1"/>
          <p:nvPr/>
        </p:nvSpPr>
        <p:spPr>
          <a:xfrm>
            <a:off x="-1702" y="2123167"/>
            <a:ext cx="2182118"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Betatron Radiation Source</a:t>
            </a:r>
          </a:p>
        </p:txBody>
      </p:sp>
      <p:sp>
        <p:nvSpPr>
          <p:cNvPr id="22" name="TextBox 22"/>
          <p:cNvSpPr txBox="1"/>
          <p:nvPr/>
        </p:nvSpPr>
        <p:spPr>
          <a:xfrm>
            <a:off x="44573" y="2751293"/>
            <a:ext cx="1405335"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Positron Beams</a:t>
            </a:r>
          </a:p>
        </p:txBody>
      </p:sp>
      <p:sp>
        <p:nvSpPr>
          <p:cNvPr id="23" name="TextBox 23"/>
          <p:cNvSpPr txBox="1"/>
          <p:nvPr/>
        </p:nvSpPr>
        <p:spPr>
          <a:xfrm>
            <a:off x="94939" y="3712589"/>
            <a:ext cx="1736746" cy="199029"/>
          </a:xfrm>
          <a:prstGeom prst="rect">
            <a:avLst/>
          </a:prstGeom>
        </p:spPr>
        <p:txBody>
          <a:bodyPr wrap="square"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uLnTx/>
                <a:uFillTx/>
                <a:latin typeface="TT Rounds Condensed Bold"/>
                <a:ea typeface="TT Rounds Condensed Bold"/>
                <a:cs typeface="TT Rounds Condensed Bold"/>
                <a:sym typeface="TT Rounds Condensed Bold"/>
              </a:rPr>
              <a:t>e+ / e- beams</a:t>
            </a:r>
          </a:p>
        </p:txBody>
      </p:sp>
      <p:sp>
        <p:nvSpPr>
          <p:cNvPr id="24" name="TextBox 24"/>
          <p:cNvSpPr txBox="1"/>
          <p:nvPr/>
        </p:nvSpPr>
        <p:spPr>
          <a:xfrm>
            <a:off x="92248" y="4524730"/>
            <a:ext cx="158710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ICS Photon Beams</a:t>
            </a:r>
          </a:p>
        </p:txBody>
      </p:sp>
      <p:sp>
        <p:nvSpPr>
          <p:cNvPr id="25" name="TextBox 25"/>
          <p:cNvSpPr txBox="1"/>
          <p:nvPr/>
        </p:nvSpPr>
        <p:spPr>
          <a:xfrm>
            <a:off x="63805" y="5196706"/>
            <a:ext cx="1767880"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High Rep. Rate Laser</a:t>
            </a:r>
          </a:p>
        </p:txBody>
      </p:sp>
      <p:sp>
        <p:nvSpPr>
          <p:cNvPr id="26" name="TextBox 26"/>
          <p:cNvSpPr txBox="1"/>
          <p:nvPr/>
        </p:nvSpPr>
        <p:spPr>
          <a:xfrm>
            <a:off x="94939" y="5958706"/>
            <a:ext cx="1525389"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Laser Technology</a:t>
            </a:r>
          </a:p>
        </p:txBody>
      </p:sp>
      <p:grpSp>
        <p:nvGrpSpPr>
          <p:cNvPr id="27" name="Group 27"/>
          <p:cNvGrpSpPr/>
          <p:nvPr/>
        </p:nvGrpSpPr>
        <p:grpSpPr>
          <a:xfrm>
            <a:off x="2192573" y="1253490"/>
            <a:ext cx="531495" cy="107950"/>
            <a:chOff x="0" y="0"/>
            <a:chExt cx="1062990" cy="215900"/>
          </a:xfrm>
          <a:solidFill>
            <a:srgbClr val="FFFF00"/>
          </a:solidFill>
        </p:grpSpPr>
        <p:sp>
          <p:nvSpPr>
            <p:cNvPr id="28" name="Freeform 28"/>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9"/>
          <p:cNvGrpSpPr/>
          <p:nvPr/>
        </p:nvGrpSpPr>
        <p:grpSpPr>
          <a:xfrm>
            <a:off x="2521355" y="1158602"/>
            <a:ext cx="252095" cy="365760"/>
            <a:chOff x="0" y="0"/>
            <a:chExt cx="504190" cy="731520"/>
          </a:xfrm>
          <a:solidFill>
            <a:srgbClr val="FFFF00"/>
          </a:solidFill>
        </p:grpSpPr>
        <p:sp>
          <p:nvSpPr>
            <p:cNvPr id="30" name="Freeform 30"/>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1"/>
          <p:cNvGrpSpPr/>
          <p:nvPr/>
        </p:nvGrpSpPr>
        <p:grpSpPr>
          <a:xfrm>
            <a:off x="2192573" y="2173967"/>
            <a:ext cx="531495" cy="107950"/>
            <a:chOff x="0" y="0"/>
            <a:chExt cx="1062990" cy="215900"/>
          </a:xfrm>
          <a:solidFill>
            <a:srgbClr val="FFFF00"/>
          </a:solidFill>
        </p:grpSpPr>
        <p:sp>
          <p:nvSpPr>
            <p:cNvPr id="32" name="Freeform 32"/>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3"/>
          <p:cNvGrpSpPr/>
          <p:nvPr/>
        </p:nvGrpSpPr>
        <p:grpSpPr>
          <a:xfrm>
            <a:off x="2529439" y="2067922"/>
            <a:ext cx="252095" cy="365760"/>
            <a:chOff x="0" y="0"/>
            <a:chExt cx="504190" cy="731520"/>
          </a:xfrm>
          <a:solidFill>
            <a:srgbClr val="FFFF00"/>
          </a:solidFill>
        </p:grpSpPr>
        <p:sp>
          <p:nvSpPr>
            <p:cNvPr id="34" name="Freeform 34"/>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8EA70-9685-7563-C7AD-61DD9B092EBF}"/>
              </a:ext>
            </a:extLst>
          </p:cNvPr>
          <p:cNvPicPr>
            <a:picLocks noChangeAspect="1"/>
          </p:cNvPicPr>
          <p:nvPr/>
        </p:nvPicPr>
        <p:blipFill rotWithShape="1">
          <a:blip r:embed="rId2"/>
          <a:srcRect t="19977" r="67012" b="13524"/>
          <a:stretch/>
        </p:blipFill>
        <p:spPr>
          <a:xfrm>
            <a:off x="783668" y="860675"/>
            <a:ext cx="4416413" cy="5564221"/>
          </a:xfrm>
          <a:prstGeom prst="rect">
            <a:avLst/>
          </a:prstGeom>
        </p:spPr>
      </p:pic>
      <p:pic>
        <p:nvPicPr>
          <p:cNvPr id="7" name="Picture 6">
            <a:extLst>
              <a:ext uri="{FF2B5EF4-FFF2-40B4-BE49-F238E27FC236}">
                <a16:creationId xmlns:a16="http://schemas.microsoft.com/office/drawing/2014/main" id="{7FF3FCED-3E30-BB9D-D097-1750F0AA6C23}"/>
              </a:ext>
            </a:extLst>
          </p:cNvPr>
          <p:cNvPicPr>
            <a:picLocks noChangeAspect="1"/>
          </p:cNvPicPr>
          <p:nvPr/>
        </p:nvPicPr>
        <p:blipFill>
          <a:blip r:embed="rId3"/>
          <a:stretch>
            <a:fillRect/>
          </a:stretch>
        </p:blipFill>
        <p:spPr>
          <a:xfrm>
            <a:off x="6879767" y="3914254"/>
            <a:ext cx="3767028" cy="2510642"/>
          </a:xfrm>
          <a:prstGeom prst="rect">
            <a:avLst/>
          </a:prstGeom>
        </p:spPr>
      </p:pic>
      <p:sp>
        <p:nvSpPr>
          <p:cNvPr id="11" name="Title 10">
            <a:extLst>
              <a:ext uri="{FF2B5EF4-FFF2-40B4-BE49-F238E27FC236}">
                <a16:creationId xmlns:a16="http://schemas.microsoft.com/office/drawing/2014/main" id="{59F86BCB-6749-4762-2145-038C77CF14FA}"/>
              </a:ext>
            </a:extLst>
          </p:cNvPr>
          <p:cNvSpPr txBox="1">
            <a:spLocks noGrp="1"/>
          </p:cNvSpPr>
          <p:nvPr>
            <p:ph type="title"/>
          </p:nvPr>
        </p:nvSpPr>
        <p:spPr>
          <a:xfrm>
            <a:off x="2115128" y="-79483"/>
            <a:ext cx="7961747" cy="940158"/>
          </a:xfrm>
          <a:prstGeom prst="rect">
            <a:avLst/>
          </a:prstGeom>
          <a:noFill/>
          <a:ln>
            <a:solidFill>
              <a:srgbClr val="FFFF00"/>
            </a:solidFill>
          </a:ln>
        </p:spPr>
        <p:txBody>
          <a:bodyPr wrap="square" lIns="77626" tIns="38813" rIns="77626" bIns="38813" rtlCol="0">
            <a:spAutoFit/>
          </a:bodyPr>
          <a:lstStyle/>
          <a:p>
            <a:pPr marL="0" marR="0" lvl="0" indent="0" algn="ctr" defTabSz="914118" rtl="0" eaLnBrk="1" fontAlgn="base" latinLnBrk="0" hangingPunct="1">
              <a:lnSpc>
                <a:spcPct val="100000"/>
              </a:lnSpc>
              <a:spcBef>
                <a:spcPct val="0"/>
              </a:spcBef>
              <a:spcAft>
                <a:spcPct val="0"/>
              </a:spcAft>
              <a:buClrTx/>
              <a:buSzTx/>
              <a:buFontTx/>
              <a:buNone/>
              <a:tabLst/>
              <a:defRPr/>
            </a:pPr>
            <a:r>
              <a:rPr lang="en-US" sz="3600" dirty="0">
                <a:latin typeface="+mn-lt"/>
                <a:sym typeface="American Typewriter" charset="0"/>
              </a:rPr>
              <a:t>FEL is a well established technology</a:t>
            </a:r>
          </a:p>
          <a:p>
            <a:pPr marL="0" marR="0" lvl="0" indent="0" algn="ctr" defTabSz="914118" rtl="0" eaLnBrk="1" fontAlgn="base" latinLnBrk="0" hangingPunct="1">
              <a:lnSpc>
                <a:spcPct val="100000"/>
              </a:lnSpc>
              <a:spcBef>
                <a:spcPct val="0"/>
              </a:spcBef>
              <a:spcAft>
                <a:spcPct val="0"/>
              </a:spcAft>
              <a:buClrTx/>
              <a:buSzTx/>
              <a:buFontTx/>
              <a:buNone/>
              <a:tabLst/>
              <a:defRPr/>
            </a:pPr>
            <a:r>
              <a:rPr lang="en-US" sz="2000" dirty="0">
                <a:latin typeface="+mn-lt"/>
                <a:sym typeface="American Typewriter" charset="0"/>
              </a:rPr>
              <a:t>(But a widespread use of FEL is partially limited by its size and costs)</a:t>
            </a:r>
          </a:p>
        </p:txBody>
      </p:sp>
      <p:pic>
        <p:nvPicPr>
          <p:cNvPr id="6" name="Picture 5">
            <a:extLst>
              <a:ext uri="{FF2B5EF4-FFF2-40B4-BE49-F238E27FC236}">
                <a16:creationId xmlns:a16="http://schemas.microsoft.com/office/drawing/2014/main" id="{45880E08-0729-6C4F-0350-6273B335E27D}"/>
              </a:ext>
            </a:extLst>
          </p:cNvPr>
          <p:cNvPicPr>
            <a:picLocks noChangeAspect="1"/>
          </p:cNvPicPr>
          <p:nvPr/>
        </p:nvPicPr>
        <p:blipFill>
          <a:blip r:embed="rId4"/>
          <a:stretch>
            <a:fillRect/>
          </a:stretch>
        </p:blipFill>
        <p:spPr>
          <a:xfrm>
            <a:off x="6879767" y="5809811"/>
            <a:ext cx="1618644" cy="615085"/>
          </a:xfrm>
          <a:prstGeom prst="rect">
            <a:avLst/>
          </a:prstGeom>
        </p:spPr>
      </p:pic>
      <p:pic>
        <p:nvPicPr>
          <p:cNvPr id="9" name="Picture 8">
            <a:extLst>
              <a:ext uri="{FF2B5EF4-FFF2-40B4-BE49-F238E27FC236}">
                <a16:creationId xmlns:a16="http://schemas.microsoft.com/office/drawing/2014/main" id="{D89B4174-C849-ED4B-E63F-D139C4D963A8}"/>
              </a:ext>
            </a:extLst>
          </p:cNvPr>
          <p:cNvPicPr>
            <a:picLocks noChangeAspect="1"/>
          </p:cNvPicPr>
          <p:nvPr/>
        </p:nvPicPr>
        <p:blipFill>
          <a:blip r:embed="rId5"/>
          <a:stretch>
            <a:fillRect/>
          </a:stretch>
        </p:blipFill>
        <p:spPr>
          <a:xfrm>
            <a:off x="6789008" y="860675"/>
            <a:ext cx="3948545" cy="2932545"/>
          </a:xfrm>
          <a:prstGeom prst="rect">
            <a:avLst/>
          </a:prstGeom>
        </p:spPr>
      </p:pic>
    </p:spTree>
    <p:extLst>
      <p:ext uri="{BB962C8B-B14F-4D97-AF65-F5344CB8AC3E}">
        <p14:creationId xmlns:p14="http://schemas.microsoft.com/office/powerpoint/2010/main" val="2250158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a:extLst>
            <a:ext uri="{FF2B5EF4-FFF2-40B4-BE49-F238E27FC236}">
              <a16:creationId xmlns:a16="http://schemas.microsoft.com/office/drawing/2014/main" id="{4C6E31AD-8C1A-409F-2C35-9E6639CCCF45}"/>
            </a:ext>
          </a:extLst>
        </p:cNvPr>
        <p:cNvGrpSpPr/>
        <p:nvPr/>
      </p:nvGrpSpPr>
      <p:grpSpPr>
        <a:xfrm>
          <a:off x="0" y="0"/>
          <a:ext cx="0" cy="0"/>
          <a:chOff x="0" y="0"/>
          <a:chExt cx="0" cy="0"/>
        </a:xfrm>
      </p:grpSpPr>
      <p:pic>
        <p:nvPicPr>
          <p:cNvPr id="10" name="Picture 9" descr="Plasma_accelerator_2018_Massimo_Ferrario_CMYK_05_T-Shirt.tif">
            <a:extLst>
              <a:ext uri="{FF2B5EF4-FFF2-40B4-BE49-F238E27FC236}">
                <a16:creationId xmlns:a16="http://schemas.microsoft.com/office/drawing/2014/main" id="{9B9BC49E-0EEC-2C45-1945-22F3FD879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72" t="24342" r="3540" b="24342"/>
          <a:stretch/>
        </p:blipFill>
        <p:spPr>
          <a:xfrm>
            <a:off x="0" y="0"/>
            <a:ext cx="12192000" cy="6858000"/>
          </a:xfrm>
          <a:prstGeom prst="rect">
            <a:avLst/>
          </a:prstGeom>
        </p:spPr>
      </p:pic>
      <p:sp>
        <p:nvSpPr>
          <p:cNvPr id="7" name="TextBox 6">
            <a:extLst>
              <a:ext uri="{FF2B5EF4-FFF2-40B4-BE49-F238E27FC236}">
                <a16:creationId xmlns:a16="http://schemas.microsoft.com/office/drawing/2014/main" id="{492D50D3-4C61-3335-DE34-8C6F089F4628}"/>
              </a:ext>
            </a:extLst>
          </p:cNvPr>
          <p:cNvSpPr txBox="1"/>
          <p:nvPr/>
        </p:nvSpPr>
        <p:spPr>
          <a:xfrm>
            <a:off x="1568362" y="118617"/>
            <a:ext cx="8973305" cy="632406"/>
          </a:xfrm>
          <a:prstGeom prst="rect">
            <a:avLst/>
          </a:prstGeom>
          <a:noFill/>
          <a:ln>
            <a:solidFill>
              <a:srgbClr val="FFFF00"/>
            </a:solidFill>
          </a:ln>
        </p:spPr>
        <p:txBody>
          <a:bodyPr wrap="square" lIns="77651" tIns="38825" rIns="77651" bIns="38825"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a:ea typeface="ヒラギノ明朝 Pro W3" charset="0"/>
                <a:cs typeface="ヒラギノ明朝 Pro W3" charset="0"/>
              </a:rPr>
              <a:t>High Quality Beams Required</a:t>
            </a:r>
            <a:endParaRPr kumimoji="0" lang="en-US" sz="2000" b="0" i="0" u="none" strike="noStrike" kern="1200" cap="none" spc="0" normalizeH="0" baseline="0" noProof="0" dirty="0">
              <a:ln>
                <a:noFill/>
              </a:ln>
              <a:solidFill>
                <a:srgbClr val="FFFF00"/>
              </a:solidFill>
              <a:effectLst/>
              <a:uLnTx/>
              <a:uFillTx/>
              <a:latin typeface="Calibri"/>
              <a:ea typeface="ヒラギノ明朝 Pro W3" charset="0"/>
              <a:cs typeface="ヒラギノ明朝 Pro W3" charset="0"/>
              <a:sym typeface="American Typewriter" charset="0"/>
            </a:endParaRPr>
          </a:p>
        </p:txBody>
      </p:sp>
      <p:sp>
        <p:nvSpPr>
          <p:cNvPr id="8" name="Freeform 22">
            <a:extLst>
              <a:ext uri="{FF2B5EF4-FFF2-40B4-BE49-F238E27FC236}">
                <a16:creationId xmlns:a16="http://schemas.microsoft.com/office/drawing/2014/main" id="{5437F43A-482C-3873-63B2-44B7AAD4626D}"/>
              </a:ext>
            </a:extLst>
          </p:cNvPr>
          <p:cNvSpPr/>
          <p:nvPr/>
        </p:nvSpPr>
        <p:spPr>
          <a:xfrm>
            <a:off x="1706942" y="1535382"/>
            <a:ext cx="8696144" cy="4538258"/>
          </a:xfrm>
          <a:custGeom>
            <a:avLst/>
            <a:gdLst/>
            <a:ahLst/>
            <a:cxnLst/>
            <a:rect l="l" t="t" r="r" b="b"/>
            <a:pathLst>
              <a:path w="6693744" h="3493266">
                <a:moveTo>
                  <a:pt x="0" y="0"/>
                </a:moveTo>
                <a:lnTo>
                  <a:pt x="6693744" y="0"/>
                </a:lnTo>
                <a:lnTo>
                  <a:pt x="6693744" y="3493267"/>
                </a:lnTo>
                <a:lnTo>
                  <a:pt x="0" y="349326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0714986"/>
      </p:ext>
    </p:extLst>
  </p:cSld>
  <p:clrMapOvr>
    <a:masterClrMapping/>
  </p:clrMapOvr>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91288" tIns="45644" rIns="91288" bIns="45644" rtlCol="0">
        <a:spAutoFit/>
      </a:bodyPr>
      <a:lstStyle>
        <a:defPPr>
          <a:defRPr dirty="0" smtClean="0"/>
        </a:defPPr>
      </a:lstStyle>
    </a:txDef>
  </a:objectDefaults>
  <a:extraClrSchemeLst/>
</a:theme>
</file>

<file path=ppt/theme/theme13.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1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91288" tIns="45644" rIns="91288" bIns="45644" rtlCol="0">
        <a:spAutoFit/>
      </a:bodyPr>
      <a:lstStyle>
        <a:defPPr>
          <a:defRPr dirty="0" smtClean="0"/>
        </a:defPPr>
      </a:lstStyle>
    </a:tx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9.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17542</TotalTime>
  <Words>2074</Words>
  <Application>Microsoft Macintosh PowerPoint</Application>
  <PresentationFormat>Widescreen</PresentationFormat>
  <Paragraphs>383</Paragraphs>
  <Slides>34</Slides>
  <Notes>6</Notes>
  <HiddenSlides>0</HiddenSlides>
  <MMClips>3</MMClips>
  <ScaleCrop>false</ScaleCrop>
  <HeadingPairs>
    <vt:vector size="8" baseType="variant">
      <vt:variant>
        <vt:lpstr>Fonts Used</vt:lpstr>
      </vt:variant>
      <vt:variant>
        <vt:i4>23</vt:i4>
      </vt:variant>
      <vt:variant>
        <vt:lpstr>Theme</vt:lpstr>
      </vt:variant>
      <vt:variant>
        <vt:i4>15</vt:i4>
      </vt:variant>
      <vt:variant>
        <vt:lpstr>Embedded OLE Servers</vt:lpstr>
      </vt:variant>
      <vt:variant>
        <vt:i4>1</vt:i4>
      </vt:variant>
      <vt:variant>
        <vt:lpstr>Slide Titles</vt:lpstr>
      </vt:variant>
      <vt:variant>
        <vt:i4>34</vt:i4>
      </vt:variant>
    </vt:vector>
  </HeadingPairs>
  <TitlesOfParts>
    <vt:vector size="73" baseType="lpstr">
      <vt:lpstr>American Typewriter</vt:lpstr>
      <vt:lpstr>Arial</vt:lpstr>
      <vt:lpstr>Arial Narrow</vt:lpstr>
      <vt:lpstr>Arial Rounded MT Bold</vt:lpstr>
      <vt:lpstr>Arimo Bold</vt:lpstr>
      <vt:lpstr>Calibri</vt:lpstr>
      <vt:lpstr>Calibri </vt:lpstr>
      <vt:lpstr>Calibri Light</vt:lpstr>
      <vt:lpstr>Cambria Math</vt:lpstr>
      <vt:lpstr>Helvetica</vt:lpstr>
      <vt:lpstr>Helvetica Neue</vt:lpstr>
      <vt:lpstr>Helvetica Neue Light</vt:lpstr>
      <vt:lpstr>Helvetica Neue Medium</vt:lpstr>
      <vt:lpstr>Open Sans Semibold</vt:lpstr>
      <vt:lpstr>Roboto Slab</vt:lpstr>
      <vt:lpstr>Symbol</vt:lpstr>
      <vt:lpstr>Titillium</vt:lpstr>
      <vt:lpstr>Titillium Bd</vt:lpstr>
      <vt:lpstr>TT Rounds Condensed</vt:lpstr>
      <vt:lpstr>TT Rounds Condensed Bold</vt:lpstr>
      <vt:lpstr>TT Rounds Condensed Bold Italics</vt:lpstr>
      <vt:lpstr>TT Rounds Condensed Italics</vt:lpstr>
      <vt:lpstr>ヒラギノ明朝 Pro W3</vt:lpstr>
      <vt:lpstr>2_Tema di Office</vt:lpstr>
      <vt:lpstr>21_BasicWhite</vt:lpstr>
      <vt:lpstr>10_Office Theme</vt:lpstr>
      <vt:lpstr>27_Office Theme</vt:lpstr>
      <vt:lpstr>3_Office Theme</vt:lpstr>
      <vt:lpstr>5_Office Theme</vt:lpstr>
      <vt:lpstr>6_Office Theme</vt:lpstr>
      <vt:lpstr>4_Tema di Office</vt:lpstr>
      <vt:lpstr>37_Office Theme</vt:lpstr>
      <vt:lpstr>7_Office Theme</vt:lpstr>
      <vt:lpstr>8_Office Theme</vt:lpstr>
      <vt:lpstr>31_Office Theme</vt:lpstr>
      <vt:lpstr>1_Tema di Office</vt:lpstr>
      <vt:lpstr>Tema di Office</vt:lpstr>
      <vt:lpstr>12_Office Theme</vt:lpstr>
      <vt:lpstr>Equation</vt:lpstr>
      <vt:lpstr>PowerPoint Presentation</vt:lpstr>
      <vt:lpstr>PowerPoint Presentation</vt:lpstr>
      <vt:lpstr>A New European High-Tech User Facility</vt:lpstr>
      <vt:lpstr>PowerPoint Presentation</vt:lpstr>
      <vt:lpstr>PowerPoint Presentation</vt:lpstr>
      <vt:lpstr>PowerPoint Presentation</vt:lpstr>
      <vt:lpstr>PowerPoint Presentation</vt:lpstr>
      <vt:lpstr>FEL is a well established technology (But a widespread use of FEL is partially limited by its size and costs)</vt:lpstr>
      <vt:lpstr>PowerPoint Presentation</vt:lpstr>
      <vt:lpstr>PowerPoint Presentation</vt:lpstr>
      <vt:lpstr>Intense R&amp;D Program on critical components</vt:lpstr>
      <vt:lpstr>PowerPoint Presentation</vt:lpstr>
      <vt:lpstr>PowerPoint Presentation</vt:lpstr>
      <vt:lpstr>Headquarter and Site 1: EuPRAXIA@SPARC_LAB</vt:lpstr>
      <vt:lpstr>EuPRAXIA@SPARC_LAB Layout</vt:lpstr>
      <vt:lpstr>Machine Layout with all components included </vt:lpstr>
      <vt:lpstr>High Quality Electron Beams</vt:lpstr>
      <vt:lpstr>World`s Most Compact RF Linac: X Band </vt:lpstr>
      <vt:lpstr>Plasma Module</vt:lpstr>
      <vt:lpstr>Goal parameters and design criteria </vt:lpstr>
      <vt:lpstr>Radiation Generation: FEL</vt:lpstr>
      <vt:lpstr>Undulators</vt:lpstr>
      <vt:lpstr>FEL Beamlines</vt:lpstr>
      <vt:lpstr>AQUA beamline scientific case</vt:lpstr>
      <vt:lpstr>ARIA beamline scientific case</vt:lpstr>
      <vt:lpstr>PowerPoint Presentation</vt:lpstr>
      <vt:lpstr>PowerPoint Presentation</vt:lpstr>
      <vt:lpstr>Photon Science @ EuAPS</vt:lpstr>
      <vt:lpstr>Imaging – The pilot experiment</vt:lpstr>
      <vt:lpstr>Imaging – CT and Phase Contrast </vt:lpstr>
      <vt:lpstr>Betatron X Rays: Compact Medical Imaging</vt:lpstr>
      <vt:lpstr>EuPRAXIA@SPARC_LAB baseline updating</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Massimo Ferrario</cp:lastModifiedBy>
  <cp:revision>3345</cp:revision>
  <cp:lastPrinted>2024-11-04T18:00:52Z</cp:lastPrinted>
  <dcterms:created xsi:type="dcterms:W3CDTF">2018-02-09T13:41:45Z</dcterms:created>
  <dcterms:modified xsi:type="dcterms:W3CDTF">2025-02-18T17:10:32Z</dcterms:modified>
</cp:coreProperties>
</file>