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3"/>
  </p:notesMasterIdLst>
  <p:handoutMasterIdLst>
    <p:handoutMasterId r:id="rId54"/>
  </p:handoutMasterIdLst>
  <p:sldIdLst>
    <p:sldId id="331" r:id="rId6"/>
    <p:sldId id="299" r:id="rId7"/>
    <p:sldId id="332" r:id="rId8"/>
    <p:sldId id="325" r:id="rId9"/>
    <p:sldId id="311" r:id="rId10"/>
    <p:sldId id="302" r:id="rId11"/>
    <p:sldId id="303" r:id="rId12"/>
    <p:sldId id="365" r:id="rId13"/>
    <p:sldId id="306" r:id="rId14"/>
    <p:sldId id="305" r:id="rId15"/>
    <p:sldId id="307" r:id="rId16"/>
    <p:sldId id="309" r:id="rId17"/>
    <p:sldId id="310" r:id="rId18"/>
    <p:sldId id="320" r:id="rId19"/>
    <p:sldId id="296" r:id="rId20"/>
    <p:sldId id="313" r:id="rId21"/>
    <p:sldId id="333" r:id="rId22"/>
    <p:sldId id="318" r:id="rId23"/>
    <p:sldId id="314" r:id="rId24"/>
    <p:sldId id="315" r:id="rId25"/>
    <p:sldId id="335" r:id="rId26"/>
    <p:sldId id="339" r:id="rId27"/>
    <p:sldId id="340" r:id="rId28"/>
    <p:sldId id="316" r:id="rId29"/>
    <p:sldId id="317" r:id="rId30"/>
    <p:sldId id="334" r:id="rId31"/>
    <p:sldId id="298" r:id="rId32"/>
    <p:sldId id="347" r:id="rId33"/>
    <p:sldId id="349" r:id="rId34"/>
    <p:sldId id="348" r:id="rId35"/>
    <p:sldId id="351" r:id="rId36"/>
    <p:sldId id="343" r:id="rId37"/>
    <p:sldId id="346" r:id="rId38"/>
    <p:sldId id="352" r:id="rId39"/>
    <p:sldId id="353" r:id="rId40"/>
    <p:sldId id="350" r:id="rId41"/>
    <p:sldId id="354" r:id="rId42"/>
    <p:sldId id="356" r:id="rId43"/>
    <p:sldId id="358" r:id="rId44"/>
    <p:sldId id="357" r:id="rId45"/>
    <p:sldId id="337" r:id="rId46"/>
    <p:sldId id="360" r:id="rId47"/>
    <p:sldId id="361" r:id="rId48"/>
    <p:sldId id="363" r:id="rId49"/>
    <p:sldId id="364" r:id="rId50"/>
    <p:sldId id="336" r:id="rId51"/>
    <p:sldId id="359" r:id="rId52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6E3EFE-9E69-4D2C-ACB4-62D30DE471B7}" v="4" dt="2024-10-18T07:58:55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60"/>
  </p:normalViewPr>
  <p:slideViewPr>
    <p:cSldViewPr>
      <p:cViewPr varScale="1">
        <p:scale>
          <a:sx n="93" d="100"/>
          <a:sy n="93" d="100"/>
        </p:scale>
        <p:origin x="16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2ksrv1\Users\pratolo\formazione\SEMINARIO%20FORMAZIONE\GRAFICO_ANDAMENTO_FORMAZIONE_INF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2ksrv1\Users\pratolo\formazione\SEMINARIO%20FORMAZIONE\GRAFICO_ANDAMENTO_FORMAZIONE_INF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ANDAMENTO GRAFICO PARTECIPAZIONI/PARTECIPANTI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4.1249271235760533E-2"/>
          <c:y val="9.4918515403932674E-3"/>
          <c:w val="0.95463497297050304"/>
          <c:h val="0.85628189662855914"/>
        </c:manualLayout>
      </c:layout>
      <c:lineChart>
        <c:grouping val="standard"/>
        <c:varyColors val="0"/>
        <c:ser>
          <c:idx val="0"/>
          <c:order val="0"/>
          <c:tx>
            <c:strRef>
              <c:f>Grafico!$A$2</c:f>
              <c:strCache>
                <c:ptCount val="1"/>
                <c:pt idx="0">
                  <c:v>partecipazioni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0117259630493701E-2"/>
                  <c:y val="-4.7464091046186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2A-4A64-B0CD-F1FED6A7EAAC}"/>
                </c:ext>
              </c:extLst>
            </c:dLbl>
            <c:dLbl>
              <c:idx val="2"/>
              <c:layout>
                <c:manualLayout>
                  <c:x val="-2.3237827308439978E-2"/>
                  <c:y val="-5.28389015523751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2A-4A64-B0CD-F1FED6A7EAAC}"/>
                </c:ext>
              </c:extLst>
            </c:dLbl>
            <c:dLbl>
              <c:idx val="3"/>
              <c:layout>
                <c:manualLayout>
                  <c:x val="-3.9880854924153455E-2"/>
                  <c:y val="-6.8963333070941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2A-4A64-B0CD-F1FED6A7EAAC}"/>
                </c:ext>
              </c:extLst>
            </c:dLbl>
            <c:dLbl>
              <c:idx val="15"/>
              <c:layout>
                <c:manualLayout>
                  <c:x val="-3.3930972551535848E-2"/>
                  <c:y val="-2.7756452523494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2A-4A64-B0CD-F1FED6A7EAAC}"/>
                </c:ext>
              </c:extLst>
            </c:dLbl>
            <c:dLbl>
              <c:idx val="16"/>
              <c:layout>
                <c:manualLayout>
                  <c:x val="-3.4971161777518092E-2"/>
                  <c:y val="-2.4173245519368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2A-4A64-B0CD-F1FED6A7EAAC}"/>
                </c:ext>
              </c:extLst>
            </c:dLbl>
            <c:dLbl>
              <c:idx val="17"/>
              <c:layout>
                <c:manualLayout>
                  <c:x val="-2.9770215647607477E-2"/>
                  <c:y val="-2.4173245519368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2A-4A64-B0CD-F1FED6A7EAAC}"/>
                </c:ext>
              </c:extLst>
            </c:dLbl>
            <c:dLbl>
              <c:idx val="19"/>
              <c:layout>
                <c:manualLayout>
                  <c:x val="-1.375703489392568E-2"/>
                  <c:y val="-2.7756452523494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2A-4A64-B0CD-F1FED6A7EAAC}"/>
                </c:ext>
              </c:extLst>
            </c:dLbl>
            <c:dLbl>
              <c:idx val="20"/>
              <c:layout>
                <c:manualLayout>
                  <c:x val="-3.4697927830384348E-2"/>
                  <c:y val="-2.15888424649285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2A-4A64-B0CD-F1FED6A7EA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Grafico!$G$1:$AA$1</c:f>
              <c:numCache>
                <c:formatCode>General</c:formatCod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numCache>
              <c:extLst/>
            </c:numRef>
          </c:cat>
          <c:val>
            <c:numRef>
              <c:f>Grafico!$G$2:$AA$2</c:f>
              <c:numCache>
                <c:formatCode>General</c:formatCode>
                <c:ptCount val="21"/>
                <c:pt idx="0">
                  <c:v>325</c:v>
                </c:pt>
                <c:pt idx="1">
                  <c:v>370</c:v>
                </c:pt>
                <c:pt idx="2">
                  <c:v>282</c:v>
                </c:pt>
                <c:pt idx="3">
                  <c:v>383</c:v>
                </c:pt>
                <c:pt idx="4">
                  <c:v>1448</c:v>
                </c:pt>
                <c:pt idx="5">
                  <c:v>1753</c:v>
                </c:pt>
                <c:pt idx="6">
                  <c:v>1989</c:v>
                </c:pt>
                <c:pt idx="7">
                  <c:v>2279</c:v>
                </c:pt>
                <c:pt idx="8">
                  <c:v>1121</c:v>
                </c:pt>
                <c:pt idx="9">
                  <c:v>1136</c:v>
                </c:pt>
                <c:pt idx="10">
                  <c:v>1756</c:v>
                </c:pt>
                <c:pt idx="11">
                  <c:v>2088</c:v>
                </c:pt>
                <c:pt idx="12">
                  <c:v>2044</c:v>
                </c:pt>
                <c:pt idx="13">
                  <c:v>2323</c:v>
                </c:pt>
                <c:pt idx="14">
                  <c:v>1974</c:v>
                </c:pt>
                <c:pt idx="15">
                  <c:v>2187</c:v>
                </c:pt>
                <c:pt idx="16">
                  <c:v>2666</c:v>
                </c:pt>
                <c:pt idx="17">
                  <c:v>3261</c:v>
                </c:pt>
                <c:pt idx="18">
                  <c:v>4209</c:v>
                </c:pt>
                <c:pt idx="19">
                  <c:v>3706</c:v>
                </c:pt>
                <c:pt idx="20">
                  <c:v>2619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C52A-4A64-B0CD-F1FED6A7EAAC}"/>
            </c:ext>
          </c:extLst>
        </c:ser>
        <c:ser>
          <c:idx val="1"/>
          <c:order val="1"/>
          <c:tx>
            <c:strRef>
              <c:f>Grafico!$A$3</c:f>
              <c:strCache>
                <c:ptCount val="1"/>
                <c:pt idx="0">
                  <c:v>partecipanti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0755556596654871E-2"/>
                  <c:y val="2.4200049036328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2A-4A64-B0CD-F1FED6A7EAAC}"/>
                </c:ext>
              </c:extLst>
            </c:dLbl>
            <c:dLbl>
              <c:idx val="1"/>
              <c:layout>
                <c:manualLayout>
                  <c:x val="-1.6996691952547386E-2"/>
                  <c:y val="2.4200049036328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2A-4A64-B0CD-F1FED6A7EAAC}"/>
                </c:ext>
              </c:extLst>
            </c:dLbl>
            <c:dLbl>
              <c:idx val="2"/>
              <c:layout>
                <c:manualLayout>
                  <c:x val="1.6289363278879487E-2"/>
                  <c:y val="1.34504280239516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2A-4A64-B0CD-F1FED6A7EAAC}"/>
                </c:ext>
              </c:extLst>
            </c:dLbl>
            <c:dLbl>
              <c:idx val="3"/>
              <c:layout>
                <c:manualLayout>
                  <c:x val="1.8369741730843749E-2"/>
                  <c:y val="-8.048814000803108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2A-4A64-B0CD-F1FED6A7EAAC}"/>
                </c:ext>
              </c:extLst>
            </c:dLbl>
            <c:dLbl>
              <c:idx val="20"/>
              <c:layout>
                <c:manualLayout>
                  <c:x val="-3.2246946643925224E-2"/>
                  <c:y val="-2.15888424649285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2A-4A64-B0CD-F1FED6A7EA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Grafico!$G$1:$AA$1</c:f>
              <c:numCache>
                <c:formatCode>General</c:formatCod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numCache>
              <c:extLst/>
            </c:numRef>
          </c:cat>
          <c:val>
            <c:numRef>
              <c:f>Grafico!$G$3:$AA$3</c:f>
              <c:numCache>
                <c:formatCode>General</c:formatCode>
                <c:ptCount val="21"/>
                <c:pt idx="0">
                  <c:v>231</c:v>
                </c:pt>
                <c:pt idx="1">
                  <c:v>234</c:v>
                </c:pt>
                <c:pt idx="2">
                  <c:v>219</c:v>
                </c:pt>
                <c:pt idx="3">
                  <c:v>284</c:v>
                </c:pt>
                <c:pt idx="4">
                  <c:v>788</c:v>
                </c:pt>
                <c:pt idx="5">
                  <c:v>937</c:v>
                </c:pt>
                <c:pt idx="6">
                  <c:v>1055</c:v>
                </c:pt>
                <c:pt idx="7">
                  <c:v>1103</c:v>
                </c:pt>
                <c:pt idx="8">
                  <c:v>714</c:v>
                </c:pt>
                <c:pt idx="9">
                  <c:v>651</c:v>
                </c:pt>
                <c:pt idx="10">
                  <c:v>934</c:v>
                </c:pt>
                <c:pt idx="11">
                  <c:v>944</c:v>
                </c:pt>
                <c:pt idx="12">
                  <c:v>947</c:v>
                </c:pt>
                <c:pt idx="13">
                  <c:v>1054</c:v>
                </c:pt>
                <c:pt idx="14">
                  <c:v>1005</c:v>
                </c:pt>
                <c:pt idx="15">
                  <c:v>1021</c:v>
                </c:pt>
                <c:pt idx="16">
                  <c:v>1170</c:v>
                </c:pt>
                <c:pt idx="17">
                  <c:v>1296</c:v>
                </c:pt>
                <c:pt idx="18">
                  <c:v>1379</c:v>
                </c:pt>
                <c:pt idx="19">
                  <c:v>1538</c:v>
                </c:pt>
                <c:pt idx="20">
                  <c:v>861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C52A-4A64-B0CD-F1FED6A7EAA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27890639"/>
        <c:axId val="2027906959"/>
      </c:lineChart>
      <c:catAx>
        <c:axId val="202789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7906959"/>
        <c:crosses val="autoZero"/>
        <c:auto val="1"/>
        <c:lblAlgn val="ctr"/>
        <c:lblOffset val="100"/>
        <c:noMultiLvlLbl val="0"/>
      </c:catAx>
      <c:valAx>
        <c:axId val="2027906959"/>
        <c:scaling>
          <c:orientation val="minMax"/>
          <c:max val="42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7890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845399367188343"/>
          <c:y val="0.92192999042938562"/>
          <c:w val="0.24309201265623312"/>
          <c:h val="3.8891100780348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Andamento partecipazioni per profili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Tecnici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'PIVOT PARTECIPAZIONI'!$W$50:$AD$50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'PIVOT PARTECIPAZIONI'!$W$52:$AB$52</c:f>
              <c:numCache>
                <c:formatCode>General</c:formatCode>
                <c:ptCount val="6"/>
                <c:pt idx="0">
                  <c:v>771</c:v>
                </c:pt>
                <c:pt idx="1">
                  <c:v>919</c:v>
                </c:pt>
                <c:pt idx="2">
                  <c:v>1324</c:v>
                </c:pt>
                <c:pt idx="3">
                  <c:v>1264</c:v>
                </c:pt>
                <c:pt idx="4">
                  <c:v>1094</c:v>
                </c:pt>
                <c:pt idx="5">
                  <c:v>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E0-40A8-9AF0-13FC2FEAD36F}"/>
            </c:ext>
          </c:extLst>
        </c:ser>
        <c:ser>
          <c:idx val="1"/>
          <c:order val="1"/>
          <c:tx>
            <c:v>Amministrativi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101174345076783E-2"/>
                  <c:y val="2.5605659337729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E0-40A8-9AF0-13FC2FEAD36F}"/>
                </c:ext>
              </c:extLst>
            </c:dLbl>
            <c:dLbl>
              <c:idx val="1"/>
              <c:layout>
                <c:manualLayout>
                  <c:x val="-2.2294489611562815E-2"/>
                  <c:y val="2.5605659337729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E0-40A8-9AF0-13FC2FEAD36F}"/>
                </c:ext>
              </c:extLst>
            </c:dLbl>
            <c:dLbl>
              <c:idx val="2"/>
              <c:layout>
                <c:manualLayout>
                  <c:x val="-2.7714543812104787E-2"/>
                  <c:y val="3.463500471019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E0-40A8-9AF0-13FC2FEAD3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'PIVOT PARTECIPAZIONI'!$W$50:$AD$50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'PIVOT PARTECIPAZIONI'!$W$51:$AB$51</c:f>
              <c:numCache>
                <c:formatCode>General</c:formatCode>
                <c:ptCount val="6"/>
                <c:pt idx="0">
                  <c:v>710</c:v>
                </c:pt>
                <c:pt idx="1">
                  <c:v>894</c:v>
                </c:pt>
                <c:pt idx="2">
                  <c:v>947</c:v>
                </c:pt>
                <c:pt idx="3">
                  <c:v>1581</c:v>
                </c:pt>
                <c:pt idx="4">
                  <c:v>1415</c:v>
                </c:pt>
                <c:pt idx="5">
                  <c:v>1608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E0-40A8-9AF0-13FC2FEAD36F}"/>
            </c:ext>
          </c:extLst>
        </c:ser>
        <c:ser>
          <c:idx val="2"/>
          <c:order val="2"/>
          <c:tx>
            <c:v>Ricercatori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7714543812104787E-2"/>
                  <c:y val="3.463500471019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E0-40A8-9AF0-13FC2FEAD36F}"/>
                </c:ext>
              </c:extLst>
            </c:dLbl>
            <c:dLbl>
              <c:idx val="2"/>
              <c:layout>
                <c:manualLayout>
                  <c:x val="-2.7714543812104787E-2"/>
                  <c:y val="3.764478650101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E0-40A8-9AF0-13FC2FEAD3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'PIVOT PARTECIPAZIONI'!$W$50:$AD$50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'PIVOT PARTECIPAZIONI'!$W$53:$AB$53</c:f>
              <c:numCache>
                <c:formatCode>General</c:formatCode>
                <c:ptCount val="6"/>
                <c:pt idx="0">
                  <c:v>291</c:v>
                </c:pt>
                <c:pt idx="1">
                  <c:v>304</c:v>
                </c:pt>
                <c:pt idx="2">
                  <c:v>405</c:v>
                </c:pt>
                <c:pt idx="3">
                  <c:v>466</c:v>
                </c:pt>
                <c:pt idx="4">
                  <c:v>342</c:v>
                </c:pt>
                <c:pt idx="5">
                  <c:v>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6E0-40A8-9AF0-13FC2FEAD36F}"/>
            </c:ext>
          </c:extLst>
        </c:ser>
        <c:ser>
          <c:idx val="3"/>
          <c:order val="3"/>
          <c:tx>
            <c:v>Tecnologi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907859078590802E-2"/>
                  <c:y val="3.764478650101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E0-40A8-9AF0-13FC2FEAD36F}"/>
                </c:ext>
              </c:extLst>
            </c:dLbl>
            <c:dLbl>
              <c:idx val="5"/>
              <c:layout>
                <c:manualLayout>
                  <c:x val="-4.3974706413730934E-2"/>
                  <c:y val="-1.482376779652089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E0-40A8-9AF0-13FC2FEAD3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'PIVOT PARTECIPAZIONI'!$W$50:$AD$50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'PIVOT PARTECIPAZIONI'!$W$54:$AB$54</c:f>
              <c:numCache>
                <c:formatCode>General</c:formatCode>
                <c:ptCount val="6"/>
                <c:pt idx="0">
                  <c:v>310</c:v>
                </c:pt>
                <c:pt idx="1">
                  <c:v>455</c:v>
                </c:pt>
                <c:pt idx="2">
                  <c:v>488</c:v>
                </c:pt>
                <c:pt idx="3">
                  <c:v>814</c:v>
                </c:pt>
                <c:pt idx="4">
                  <c:v>511</c:v>
                </c:pt>
                <c:pt idx="5">
                  <c:v>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6E0-40A8-9AF0-13FC2FEAD36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2217720"/>
        <c:axId val="405869040"/>
      </c:lineChart>
      <c:catAx>
        <c:axId val="102217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5869040"/>
        <c:crosses val="autoZero"/>
        <c:auto val="1"/>
        <c:lblAlgn val="ctr"/>
        <c:lblOffset val="100"/>
        <c:noMultiLvlLbl val="0"/>
      </c:catAx>
      <c:valAx>
        <c:axId val="405869040"/>
        <c:scaling>
          <c:orientation val="minMax"/>
          <c:max val="16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217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16571709024177"/>
          <c:y val="0.12936705710883209"/>
          <c:w val="0.15112064244002021"/>
          <c:h val="0.25395211603064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A70EC-3413-4582-B0CB-A7629DED16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ACFEAE-064F-499E-A49D-4789080456C9}">
      <dgm:prSet custT="1"/>
      <dgm:spPr/>
      <dgm:t>
        <a:bodyPr/>
        <a:lstStyle/>
        <a:p>
          <a:r>
            <a:rPr lang="it-IT" sz="2400" i="1" dirty="0"/>
            <a:t>LA FORMAZIONE: motivazione  e storia </a:t>
          </a:r>
          <a:endParaRPr lang="en-US" sz="2400" dirty="0"/>
        </a:p>
      </dgm:t>
    </dgm:pt>
    <dgm:pt modelId="{5DBACD34-0CB8-4C38-9ED7-E11F839C5DD0}" type="parTrans" cxnId="{8F6826E3-237A-46F7-B95B-DA2DF1783B1C}">
      <dgm:prSet/>
      <dgm:spPr/>
      <dgm:t>
        <a:bodyPr/>
        <a:lstStyle/>
        <a:p>
          <a:endParaRPr lang="en-US"/>
        </a:p>
      </dgm:t>
    </dgm:pt>
    <dgm:pt modelId="{6AD1310D-58A5-45D7-8BF7-275882421294}" type="sibTrans" cxnId="{8F6826E3-237A-46F7-B95B-DA2DF1783B1C}">
      <dgm:prSet/>
      <dgm:spPr/>
      <dgm:t>
        <a:bodyPr/>
        <a:lstStyle/>
        <a:p>
          <a:endParaRPr lang="en-US"/>
        </a:p>
      </dgm:t>
    </dgm:pt>
    <dgm:pt modelId="{A6FAECDE-51F7-4BC0-A845-80FCC9375C74}">
      <dgm:prSet custT="1"/>
      <dgm:spPr/>
      <dgm:t>
        <a:bodyPr/>
        <a:lstStyle/>
        <a:p>
          <a:r>
            <a:rPr lang="it-IT" sz="2300" i="1" dirty="0"/>
            <a:t>GLI ATTORI DELLA </a:t>
          </a:r>
          <a:r>
            <a:rPr lang="it-IT" sz="2400" i="1" dirty="0"/>
            <a:t>FORMAZIONE</a:t>
          </a:r>
          <a:endParaRPr lang="en-US" sz="2300" dirty="0"/>
        </a:p>
      </dgm:t>
    </dgm:pt>
    <dgm:pt modelId="{04698F9E-FF7C-4C5E-BB8E-3ACD1F5F8C2D}" type="parTrans" cxnId="{28AB413B-F4D1-4628-9B94-ACB35B196C25}">
      <dgm:prSet/>
      <dgm:spPr/>
      <dgm:t>
        <a:bodyPr/>
        <a:lstStyle/>
        <a:p>
          <a:endParaRPr lang="en-US"/>
        </a:p>
      </dgm:t>
    </dgm:pt>
    <dgm:pt modelId="{4A8F4A10-4F3F-4258-B37B-DAADE6B8719A}" type="sibTrans" cxnId="{28AB413B-F4D1-4628-9B94-ACB35B196C25}">
      <dgm:prSet/>
      <dgm:spPr/>
      <dgm:t>
        <a:bodyPr/>
        <a:lstStyle/>
        <a:p>
          <a:endParaRPr lang="en-US"/>
        </a:p>
      </dgm:t>
    </dgm:pt>
    <dgm:pt modelId="{D81F7E6D-59BA-4C99-811F-AA1E524D7AEB}">
      <dgm:prSet custT="1"/>
      <dgm:spPr/>
      <dgm:t>
        <a:bodyPr/>
        <a:lstStyle/>
        <a:p>
          <a:r>
            <a:rPr lang="it-IT" sz="2400" i="1"/>
            <a:t>IL CICLO DELLA FORMAZIONE</a:t>
          </a:r>
          <a:endParaRPr lang="en-US" sz="2400"/>
        </a:p>
      </dgm:t>
    </dgm:pt>
    <dgm:pt modelId="{57BF85A7-2441-40A0-A73E-E2D7C1B429BF}" type="parTrans" cxnId="{D760972F-B75A-44C4-A33A-E6A027FC02E5}">
      <dgm:prSet/>
      <dgm:spPr/>
      <dgm:t>
        <a:bodyPr/>
        <a:lstStyle/>
        <a:p>
          <a:endParaRPr lang="en-US"/>
        </a:p>
      </dgm:t>
    </dgm:pt>
    <dgm:pt modelId="{C71A9072-277C-4B0D-B7A1-4DBC3DE89977}" type="sibTrans" cxnId="{D760972F-B75A-44C4-A33A-E6A027FC02E5}">
      <dgm:prSet/>
      <dgm:spPr/>
      <dgm:t>
        <a:bodyPr/>
        <a:lstStyle/>
        <a:p>
          <a:endParaRPr lang="en-US"/>
        </a:p>
      </dgm:t>
    </dgm:pt>
    <dgm:pt modelId="{81D08EE3-D9C7-48A9-908C-0348EC5B97AC}">
      <dgm:prSet custT="1"/>
      <dgm:spPr/>
      <dgm:t>
        <a:bodyPr/>
        <a:lstStyle/>
        <a:p>
          <a:r>
            <a:rPr lang="it-IT" sz="2400" i="1" dirty="0"/>
            <a:t>IL SITO, IL DATABASE  E LE SCADENZE DELLA FORMAZIONE</a:t>
          </a:r>
          <a:endParaRPr lang="en-US" sz="2400" dirty="0"/>
        </a:p>
      </dgm:t>
    </dgm:pt>
    <dgm:pt modelId="{99B39A9A-7E5D-4E94-9389-106D1EA0ADB9}" type="parTrans" cxnId="{9616A661-A9BF-4A0A-B58C-F4CC51B52B3D}">
      <dgm:prSet/>
      <dgm:spPr/>
      <dgm:t>
        <a:bodyPr/>
        <a:lstStyle/>
        <a:p>
          <a:endParaRPr lang="en-US"/>
        </a:p>
      </dgm:t>
    </dgm:pt>
    <dgm:pt modelId="{51B788F7-1DB5-474F-83F3-709645BBEDA0}" type="sibTrans" cxnId="{9616A661-A9BF-4A0A-B58C-F4CC51B52B3D}">
      <dgm:prSet/>
      <dgm:spPr/>
      <dgm:t>
        <a:bodyPr/>
        <a:lstStyle/>
        <a:p>
          <a:endParaRPr lang="en-US"/>
        </a:p>
      </dgm:t>
    </dgm:pt>
    <dgm:pt modelId="{B02CDCD6-816F-4180-9BEC-7DB08CB7B5E6}">
      <dgm:prSet custT="1"/>
      <dgm:spPr/>
      <dgm:t>
        <a:bodyPr/>
        <a:lstStyle/>
        <a:p>
          <a:r>
            <a:rPr lang="it-IT" sz="2400" i="1"/>
            <a:t>DOMANDE &amp; RISPOSTE</a:t>
          </a:r>
          <a:endParaRPr lang="en-US" sz="2400"/>
        </a:p>
      </dgm:t>
    </dgm:pt>
    <dgm:pt modelId="{4A56AB67-2AF0-4366-A60E-DBFADE911197}" type="parTrans" cxnId="{12910A24-8FBE-48AD-8B7F-0C510ED111B3}">
      <dgm:prSet/>
      <dgm:spPr/>
      <dgm:t>
        <a:bodyPr/>
        <a:lstStyle/>
        <a:p>
          <a:endParaRPr lang="en-US"/>
        </a:p>
      </dgm:t>
    </dgm:pt>
    <dgm:pt modelId="{B18092C6-CE91-4D30-A11F-075CA04047D0}" type="sibTrans" cxnId="{12910A24-8FBE-48AD-8B7F-0C510ED111B3}">
      <dgm:prSet/>
      <dgm:spPr/>
      <dgm:t>
        <a:bodyPr/>
        <a:lstStyle/>
        <a:p>
          <a:endParaRPr lang="en-US"/>
        </a:p>
      </dgm:t>
    </dgm:pt>
    <dgm:pt modelId="{F9CDC7B1-F954-4F9E-A713-FEC9E7EDF35A}" type="pres">
      <dgm:prSet presAssocID="{7B4A70EC-3413-4582-B0CB-A7629DED162D}" presName="linear" presStyleCnt="0">
        <dgm:presLayoutVars>
          <dgm:animLvl val="lvl"/>
          <dgm:resizeHandles val="exact"/>
        </dgm:presLayoutVars>
      </dgm:prSet>
      <dgm:spPr/>
    </dgm:pt>
    <dgm:pt modelId="{881396CD-78B6-4B5A-B68D-648C66C126E8}" type="pres">
      <dgm:prSet presAssocID="{03ACFEAE-064F-499E-A49D-4789080456C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301A5AE-6318-4CA7-AADF-B253F044669E}" type="pres">
      <dgm:prSet presAssocID="{6AD1310D-58A5-45D7-8BF7-275882421294}" presName="spacer" presStyleCnt="0"/>
      <dgm:spPr/>
    </dgm:pt>
    <dgm:pt modelId="{1E5767BA-6CAF-492C-8178-97138E45D7E1}" type="pres">
      <dgm:prSet presAssocID="{A6FAECDE-51F7-4BC0-A845-80FCC9375C7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3EF8F90-A6A5-482A-BC13-792B5F30F9C9}" type="pres">
      <dgm:prSet presAssocID="{4A8F4A10-4F3F-4258-B37B-DAADE6B8719A}" presName="spacer" presStyleCnt="0"/>
      <dgm:spPr/>
    </dgm:pt>
    <dgm:pt modelId="{603AC0EA-C42D-4C47-A47B-DBD84F734E46}" type="pres">
      <dgm:prSet presAssocID="{D81F7E6D-59BA-4C99-811F-AA1E524D7AE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3F325D2-C3DA-4526-A9EA-E6715D83D87F}" type="pres">
      <dgm:prSet presAssocID="{C71A9072-277C-4B0D-B7A1-4DBC3DE89977}" presName="spacer" presStyleCnt="0"/>
      <dgm:spPr/>
    </dgm:pt>
    <dgm:pt modelId="{D904CB64-8FFE-4AA8-87FB-CDFD127716C3}" type="pres">
      <dgm:prSet presAssocID="{81D08EE3-D9C7-48A9-908C-0348EC5B97A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E719C4F-47C4-421D-8E3B-FF1FB0958B9D}" type="pres">
      <dgm:prSet presAssocID="{51B788F7-1DB5-474F-83F3-709645BBEDA0}" presName="spacer" presStyleCnt="0"/>
      <dgm:spPr/>
    </dgm:pt>
    <dgm:pt modelId="{B0D65D7A-F66A-4869-816F-6DAD38FBE756}" type="pres">
      <dgm:prSet presAssocID="{B02CDCD6-816F-4180-9BEC-7DB08CB7B5E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0EE6708-AC98-4596-9514-E99DA8D3FA21}" type="presOf" srcId="{03ACFEAE-064F-499E-A49D-4789080456C9}" destId="{881396CD-78B6-4B5A-B68D-648C66C126E8}" srcOrd="0" destOrd="0" presId="urn:microsoft.com/office/officeart/2005/8/layout/vList2"/>
    <dgm:cxn modelId="{12910A24-8FBE-48AD-8B7F-0C510ED111B3}" srcId="{7B4A70EC-3413-4582-B0CB-A7629DED162D}" destId="{B02CDCD6-816F-4180-9BEC-7DB08CB7B5E6}" srcOrd="4" destOrd="0" parTransId="{4A56AB67-2AF0-4366-A60E-DBFADE911197}" sibTransId="{B18092C6-CE91-4D30-A11F-075CA04047D0}"/>
    <dgm:cxn modelId="{D760972F-B75A-44C4-A33A-E6A027FC02E5}" srcId="{7B4A70EC-3413-4582-B0CB-A7629DED162D}" destId="{D81F7E6D-59BA-4C99-811F-AA1E524D7AEB}" srcOrd="2" destOrd="0" parTransId="{57BF85A7-2441-40A0-A73E-E2D7C1B429BF}" sibTransId="{C71A9072-277C-4B0D-B7A1-4DBC3DE89977}"/>
    <dgm:cxn modelId="{28AB413B-F4D1-4628-9B94-ACB35B196C25}" srcId="{7B4A70EC-3413-4582-B0CB-A7629DED162D}" destId="{A6FAECDE-51F7-4BC0-A845-80FCC9375C74}" srcOrd="1" destOrd="0" parTransId="{04698F9E-FF7C-4C5E-BB8E-3ACD1F5F8C2D}" sibTransId="{4A8F4A10-4F3F-4258-B37B-DAADE6B8719A}"/>
    <dgm:cxn modelId="{9616A661-A9BF-4A0A-B58C-F4CC51B52B3D}" srcId="{7B4A70EC-3413-4582-B0CB-A7629DED162D}" destId="{81D08EE3-D9C7-48A9-908C-0348EC5B97AC}" srcOrd="3" destOrd="0" parTransId="{99B39A9A-7E5D-4E94-9389-106D1EA0ADB9}" sibTransId="{51B788F7-1DB5-474F-83F3-709645BBEDA0}"/>
    <dgm:cxn modelId="{D2570979-7D73-406E-9247-B5DAB3B0D65E}" type="presOf" srcId="{B02CDCD6-816F-4180-9BEC-7DB08CB7B5E6}" destId="{B0D65D7A-F66A-4869-816F-6DAD38FBE756}" srcOrd="0" destOrd="0" presId="urn:microsoft.com/office/officeart/2005/8/layout/vList2"/>
    <dgm:cxn modelId="{35E78880-B6C1-458E-BCC6-05226770DD2C}" type="presOf" srcId="{81D08EE3-D9C7-48A9-908C-0348EC5B97AC}" destId="{D904CB64-8FFE-4AA8-87FB-CDFD127716C3}" srcOrd="0" destOrd="0" presId="urn:microsoft.com/office/officeart/2005/8/layout/vList2"/>
    <dgm:cxn modelId="{65B5D189-9B79-4824-8D63-994ED4632F15}" type="presOf" srcId="{A6FAECDE-51F7-4BC0-A845-80FCC9375C74}" destId="{1E5767BA-6CAF-492C-8178-97138E45D7E1}" srcOrd="0" destOrd="0" presId="urn:microsoft.com/office/officeart/2005/8/layout/vList2"/>
    <dgm:cxn modelId="{498EF097-0468-4FA1-8F75-235C3A3B1FD7}" type="presOf" srcId="{D81F7E6D-59BA-4C99-811F-AA1E524D7AEB}" destId="{603AC0EA-C42D-4C47-A47B-DBD84F734E46}" srcOrd="0" destOrd="0" presId="urn:microsoft.com/office/officeart/2005/8/layout/vList2"/>
    <dgm:cxn modelId="{8F6826E3-237A-46F7-B95B-DA2DF1783B1C}" srcId="{7B4A70EC-3413-4582-B0CB-A7629DED162D}" destId="{03ACFEAE-064F-499E-A49D-4789080456C9}" srcOrd="0" destOrd="0" parTransId="{5DBACD34-0CB8-4C38-9ED7-E11F839C5DD0}" sibTransId="{6AD1310D-58A5-45D7-8BF7-275882421294}"/>
    <dgm:cxn modelId="{E7FD11F1-6DA1-45D0-A088-EF33BDB507A6}" type="presOf" srcId="{7B4A70EC-3413-4582-B0CB-A7629DED162D}" destId="{F9CDC7B1-F954-4F9E-A713-FEC9E7EDF35A}" srcOrd="0" destOrd="0" presId="urn:microsoft.com/office/officeart/2005/8/layout/vList2"/>
    <dgm:cxn modelId="{E17A2D3B-EDF9-4790-8A5A-52F72D07F1CC}" type="presParOf" srcId="{F9CDC7B1-F954-4F9E-A713-FEC9E7EDF35A}" destId="{881396CD-78B6-4B5A-B68D-648C66C126E8}" srcOrd="0" destOrd="0" presId="urn:microsoft.com/office/officeart/2005/8/layout/vList2"/>
    <dgm:cxn modelId="{B8209E42-CE39-4571-AEA8-D6A2863681A0}" type="presParOf" srcId="{F9CDC7B1-F954-4F9E-A713-FEC9E7EDF35A}" destId="{5301A5AE-6318-4CA7-AADF-B253F044669E}" srcOrd="1" destOrd="0" presId="urn:microsoft.com/office/officeart/2005/8/layout/vList2"/>
    <dgm:cxn modelId="{C69EBEB2-59A8-413F-8A14-C17A8BE19AB0}" type="presParOf" srcId="{F9CDC7B1-F954-4F9E-A713-FEC9E7EDF35A}" destId="{1E5767BA-6CAF-492C-8178-97138E45D7E1}" srcOrd="2" destOrd="0" presId="urn:microsoft.com/office/officeart/2005/8/layout/vList2"/>
    <dgm:cxn modelId="{1F2E03A2-20A2-4A6D-B546-3FDFD64ABA55}" type="presParOf" srcId="{F9CDC7B1-F954-4F9E-A713-FEC9E7EDF35A}" destId="{13EF8F90-A6A5-482A-BC13-792B5F30F9C9}" srcOrd="3" destOrd="0" presId="urn:microsoft.com/office/officeart/2005/8/layout/vList2"/>
    <dgm:cxn modelId="{0C074DBF-FBB7-4E2F-8870-6E6D384A386E}" type="presParOf" srcId="{F9CDC7B1-F954-4F9E-A713-FEC9E7EDF35A}" destId="{603AC0EA-C42D-4C47-A47B-DBD84F734E46}" srcOrd="4" destOrd="0" presId="urn:microsoft.com/office/officeart/2005/8/layout/vList2"/>
    <dgm:cxn modelId="{8ED5AADB-5717-4565-B03C-A2BF0D9E523C}" type="presParOf" srcId="{F9CDC7B1-F954-4F9E-A713-FEC9E7EDF35A}" destId="{63F325D2-C3DA-4526-A9EA-E6715D83D87F}" srcOrd="5" destOrd="0" presId="urn:microsoft.com/office/officeart/2005/8/layout/vList2"/>
    <dgm:cxn modelId="{50FD941A-BBEE-4069-88FB-F72ECFCA96CC}" type="presParOf" srcId="{F9CDC7B1-F954-4F9E-A713-FEC9E7EDF35A}" destId="{D904CB64-8FFE-4AA8-87FB-CDFD127716C3}" srcOrd="6" destOrd="0" presId="urn:microsoft.com/office/officeart/2005/8/layout/vList2"/>
    <dgm:cxn modelId="{E06C7BAD-783B-44CD-8AB6-BF9CF0CF2D7A}" type="presParOf" srcId="{F9CDC7B1-F954-4F9E-A713-FEC9E7EDF35A}" destId="{AE719C4F-47C4-421D-8E3B-FF1FB0958B9D}" srcOrd="7" destOrd="0" presId="urn:microsoft.com/office/officeart/2005/8/layout/vList2"/>
    <dgm:cxn modelId="{22DAC79B-FB50-4EFC-A656-9D37B3CA961B}" type="presParOf" srcId="{F9CDC7B1-F954-4F9E-A713-FEC9E7EDF35A}" destId="{B0D65D7A-F66A-4869-816F-6DAD38FBE75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B439D-93A1-F34A-A3AE-87905D7320FE}" type="doc">
      <dgm:prSet loTypeId="urn:microsoft.com/office/officeart/2005/8/layout/cycle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DF7E595-6D06-6345-89AE-A01C02877FEF}">
      <dgm:prSet phldrT="[Testo]" custT="1"/>
      <dgm:spPr/>
      <dgm:t>
        <a:bodyPr/>
        <a:lstStyle/>
        <a:p>
          <a:r>
            <a:rPr lang="it-IT" sz="2400" b="1" dirty="0">
              <a:latin typeface="Century Gothic"/>
              <a:cs typeface="Century Gothic"/>
            </a:rPr>
            <a:t>DOVE</a:t>
          </a:r>
        </a:p>
      </dgm:t>
    </dgm:pt>
    <dgm:pt modelId="{35D74A1A-679B-D14B-BA58-6AC9EF390DA8}" type="parTrans" cxnId="{3A499FE7-5FC8-5846-8EF2-18E59966563A}">
      <dgm:prSet/>
      <dgm:spPr/>
      <dgm:t>
        <a:bodyPr/>
        <a:lstStyle/>
        <a:p>
          <a:endParaRPr lang="it-IT"/>
        </a:p>
      </dgm:t>
    </dgm:pt>
    <dgm:pt modelId="{F19186BA-6AC9-6047-847C-B4574B8090D9}" type="sibTrans" cxnId="{3A499FE7-5FC8-5846-8EF2-18E59966563A}">
      <dgm:prSet/>
      <dgm:spPr/>
      <dgm:t>
        <a:bodyPr/>
        <a:lstStyle/>
        <a:p>
          <a:endParaRPr lang="it-IT"/>
        </a:p>
      </dgm:t>
    </dgm:pt>
    <dgm:pt modelId="{9DC3E75A-AEDE-4A47-8308-A688D1C6D5E0}">
      <dgm:prSet phldrT="[Testo]" custT="1"/>
      <dgm:spPr/>
      <dgm:t>
        <a:bodyPr/>
        <a:lstStyle/>
        <a:p>
          <a:r>
            <a:rPr lang="it-IT" sz="14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IN TUTTE LE STRUTTURE</a:t>
          </a:r>
        </a:p>
      </dgm:t>
    </dgm:pt>
    <dgm:pt modelId="{850610C7-CC00-A84A-A584-3F234F4C61D8}" type="parTrans" cxnId="{E380FB00-D953-7B4A-880A-63D6556B54B0}">
      <dgm:prSet/>
      <dgm:spPr/>
      <dgm:t>
        <a:bodyPr/>
        <a:lstStyle/>
        <a:p>
          <a:endParaRPr lang="it-IT"/>
        </a:p>
      </dgm:t>
    </dgm:pt>
    <dgm:pt modelId="{79584623-697A-4346-88D3-C2DAB895F925}" type="sibTrans" cxnId="{E380FB00-D953-7B4A-880A-63D6556B54B0}">
      <dgm:prSet/>
      <dgm:spPr/>
      <dgm:t>
        <a:bodyPr/>
        <a:lstStyle/>
        <a:p>
          <a:endParaRPr lang="it-IT"/>
        </a:p>
      </dgm:t>
    </dgm:pt>
    <dgm:pt modelId="{B6F742D3-857A-DD44-BCAE-FA4C1A8F7C40}">
      <dgm:prSet phldrT="[Testo]" custT="1"/>
      <dgm:spPr/>
      <dgm:t>
        <a:bodyPr/>
        <a:lstStyle/>
        <a:p>
          <a:r>
            <a:rPr lang="it-IT" sz="2400" b="1" dirty="0">
              <a:latin typeface="Century Gothic"/>
              <a:cs typeface="Century Gothic"/>
            </a:rPr>
            <a:t>COME</a:t>
          </a:r>
        </a:p>
      </dgm:t>
    </dgm:pt>
    <dgm:pt modelId="{E16FB213-00F5-8B4E-8BC5-FE01AAB10C50}" type="parTrans" cxnId="{27FED118-45C7-7745-949A-993EB0C0D200}">
      <dgm:prSet/>
      <dgm:spPr/>
      <dgm:t>
        <a:bodyPr/>
        <a:lstStyle/>
        <a:p>
          <a:endParaRPr lang="it-IT"/>
        </a:p>
      </dgm:t>
    </dgm:pt>
    <dgm:pt modelId="{91BD2FB8-FCB3-8A46-A9D0-81E7477FC563}" type="sibTrans" cxnId="{27FED118-45C7-7745-949A-993EB0C0D200}">
      <dgm:prSet/>
      <dgm:spPr/>
      <dgm:t>
        <a:bodyPr/>
        <a:lstStyle/>
        <a:p>
          <a:endParaRPr lang="it-IT"/>
        </a:p>
      </dgm:t>
    </dgm:pt>
    <dgm:pt modelId="{C1ECD391-9359-2147-A665-41B96BD24D05}">
      <dgm:prSet phldrT="[Testo]" custT="1"/>
      <dgm:spPr/>
      <dgm:t>
        <a:bodyPr/>
        <a:lstStyle/>
        <a:p>
          <a:pPr algn="r"/>
          <a:r>
            <a:rPr lang="it-IT" sz="14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REFERENTE LOCALE INSIEME A UN REFERENTE ESTERNO</a:t>
          </a:r>
        </a:p>
      </dgm:t>
    </dgm:pt>
    <dgm:pt modelId="{809F24EE-4D63-0546-AB64-43E4CF54BE8F}" type="parTrans" cxnId="{C74A4AC2-3B4E-7E47-89E0-3A21DEBD778E}">
      <dgm:prSet/>
      <dgm:spPr/>
      <dgm:t>
        <a:bodyPr/>
        <a:lstStyle/>
        <a:p>
          <a:endParaRPr lang="it-IT"/>
        </a:p>
      </dgm:t>
    </dgm:pt>
    <dgm:pt modelId="{A7723439-AD4E-3942-85D5-0F4AA3D70EAB}" type="sibTrans" cxnId="{C74A4AC2-3B4E-7E47-89E0-3A21DEBD778E}">
      <dgm:prSet/>
      <dgm:spPr/>
      <dgm:t>
        <a:bodyPr/>
        <a:lstStyle/>
        <a:p>
          <a:endParaRPr lang="it-IT"/>
        </a:p>
      </dgm:t>
    </dgm:pt>
    <dgm:pt modelId="{0C9FC67B-7511-6A40-B5C9-07395FB9F8ED}">
      <dgm:prSet phldrT="[Testo]" custT="1"/>
      <dgm:spPr/>
      <dgm:t>
        <a:bodyPr/>
        <a:lstStyle/>
        <a:p>
          <a:r>
            <a:rPr lang="it-IT" sz="2200" b="1" dirty="0">
              <a:latin typeface="Century Gothic"/>
              <a:cs typeface="Century Gothic"/>
            </a:rPr>
            <a:t>QUANDO</a:t>
          </a:r>
        </a:p>
      </dgm:t>
    </dgm:pt>
    <dgm:pt modelId="{0CC68269-5103-C440-8A16-7EC3F1901AD6}" type="parTrans" cxnId="{5323F96C-8C6F-9C41-A5CE-FFB397AEDE86}">
      <dgm:prSet/>
      <dgm:spPr/>
      <dgm:t>
        <a:bodyPr/>
        <a:lstStyle/>
        <a:p>
          <a:endParaRPr lang="it-IT"/>
        </a:p>
      </dgm:t>
    </dgm:pt>
    <dgm:pt modelId="{61294258-D6BD-E34F-9E25-5B02B4AE93C6}" type="sibTrans" cxnId="{5323F96C-8C6F-9C41-A5CE-FFB397AEDE86}">
      <dgm:prSet/>
      <dgm:spPr/>
      <dgm:t>
        <a:bodyPr/>
        <a:lstStyle/>
        <a:p>
          <a:endParaRPr lang="it-IT"/>
        </a:p>
      </dgm:t>
    </dgm:pt>
    <dgm:pt modelId="{60D80515-6496-2843-8E53-FF6389465C49}">
      <dgm:prSet phldrT="[Testo]" custT="1"/>
      <dgm:spPr/>
      <dgm:t>
        <a:bodyPr/>
        <a:lstStyle/>
        <a:p>
          <a:r>
            <a:rPr lang="it-IT" sz="12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DIFFONDERE LA CULTURA DELLA FORMAZIONE</a:t>
          </a:r>
        </a:p>
      </dgm:t>
    </dgm:pt>
    <dgm:pt modelId="{A99360C8-72E9-4A4A-8DFA-0386FBAB86BE}" type="sibTrans" cxnId="{A972E277-8D5D-6142-9DC5-2D59DD18FDF1}">
      <dgm:prSet/>
      <dgm:spPr/>
      <dgm:t>
        <a:bodyPr/>
        <a:lstStyle/>
        <a:p>
          <a:endParaRPr lang="it-IT"/>
        </a:p>
      </dgm:t>
    </dgm:pt>
    <dgm:pt modelId="{924A474C-B5CE-2747-B418-BB14A0B7A824}" type="parTrans" cxnId="{A972E277-8D5D-6142-9DC5-2D59DD18FDF1}">
      <dgm:prSet/>
      <dgm:spPr/>
      <dgm:t>
        <a:bodyPr/>
        <a:lstStyle/>
        <a:p>
          <a:endParaRPr lang="it-IT"/>
        </a:p>
      </dgm:t>
    </dgm:pt>
    <dgm:pt modelId="{7E31AF20-9C43-6A4E-952A-20AA1B7438A4}">
      <dgm:prSet phldrT="[Testo]" custT="1"/>
      <dgm:spPr/>
      <dgm:t>
        <a:bodyPr/>
        <a:lstStyle/>
        <a:p>
          <a:r>
            <a:rPr lang="it-IT" sz="2400" b="1" dirty="0">
              <a:solidFill>
                <a:schemeClr val="bg1"/>
              </a:solidFill>
              <a:latin typeface="Century Gothic"/>
              <a:cs typeface="Century Gothic"/>
            </a:rPr>
            <a:t>PERCHE’</a:t>
          </a:r>
        </a:p>
      </dgm:t>
    </dgm:pt>
    <dgm:pt modelId="{03B9399D-DEF4-4849-A544-30900C4608BA}" type="sibTrans" cxnId="{543FBF78-7D7C-EA4B-9468-8D5EB18663DC}">
      <dgm:prSet/>
      <dgm:spPr/>
      <dgm:t>
        <a:bodyPr/>
        <a:lstStyle/>
        <a:p>
          <a:endParaRPr lang="it-IT"/>
        </a:p>
      </dgm:t>
    </dgm:pt>
    <dgm:pt modelId="{8C31D68E-28F8-FC40-9C8F-0F148F64B9EF}" type="parTrans" cxnId="{543FBF78-7D7C-EA4B-9468-8D5EB18663DC}">
      <dgm:prSet/>
      <dgm:spPr/>
      <dgm:t>
        <a:bodyPr/>
        <a:lstStyle/>
        <a:p>
          <a:endParaRPr lang="it-IT"/>
        </a:p>
      </dgm:t>
    </dgm:pt>
    <dgm:pt modelId="{56D0613B-558A-144D-849C-75A84F187438}">
      <dgm:prSet phldrT="[Testo]" custT="1"/>
      <dgm:spPr/>
      <dgm:t>
        <a:bodyPr/>
        <a:lstStyle/>
        <a:p>
          <a:r>
            <a:rPr lang="it-IT" sz="14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CONSIGLI di SEZIONE, di LABORATORI o CENTRI NAZIONALI</a:t>
          </a:r>
        </a:p>
      </dgm:t>
    </dgm:pt>
    <dgm:pt modelId="{5963DB9C-0BFC-F945-B83F-C55F7C14BDD4}" type="sibTrans" cxnId="{C7BC7DE5-C28E-3C41-8056-DE009F4538E6}">
      <dgm:prSet/>
      <dgm:spPr/>
      <dgm:t>
        <a:bodyPr/>
        <a:lstStyle/>
        <a:p>
          <a:endParaRPr lang="it-IT"/>
        </a:p>
      </dgm:t>
    </dgm:pt>
    <dgm:pt modelId="{18050799-6190-704F-A258-DB20114CEBDD}" type="parTrans" cxnId="{C7BC7DE5-C28E-3C41-8056-DE009F4538E6}">
      <dgm:prSet/>
      <dgm:spPr/>
      <dgm:t>
        <a:bodyPr/>
        <a:lstStyle/>
        <a:p>
          <a:endParaRPr lang="it-IT"/>
        </a:p>
      </dgm:t>
    </dgm:pt>
    <dgm:pt modelId="{CA852F18-A43F-4870-8348-B6DB89678E74}">
      <dgm:prSet phldrT="[Testo]" custT="1"/>
      <dgm:spPr/>
      <dgm:t>
        <a:bodyPr/>
        <a:lstStyle/>
        <a:p>
          <a:r>
            <a:rPr lang="it-IT" sz="12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MOTIVAZIONE</a:t>
          </a:r>
        </a:p>
      </dgm:t>
    </dgm:pt>
    <dgm:pt modelId="{8762510F-2E7C-4482-BDFF-B5F6E1A94C0F}" type="parTrans" cxnId="{AF7DB6E4-48AD-49C8-8C45-0C58D4E973C9}">
      <dgm:prSet/>
      <dgm:spPr/>
      <dgm:t>
        <a:bodyPr/>
        <a:lstStyle/>
        <a:p>
          <a:endParaRPr lang="it-IT"/>
        </a:p>
      </dgm:t>
    </dgm:pt>
    <dgm:pt modelId="{7BA2EE36-0359-4EE5-9C01-6D6BB4375E7C}" type="sibTrans" cxnId="{AF7DB6E4-48AD-49C8-8C45-0C58D4E973C9}">
      <dgm:prSet/>
      <dgm:spPr/>
      <dgm:t>
        <a:bodyPr/>
        <a:lstStyle/>
        <a:p>
          <a:endParaRPr lang="it-IT"/>
        </a:p>
      </dgm:t>
    </dgm:pt>
    <dgm:pt modelId="{5B7EEE56-FB33-430D-8542-8C5148EA3EAE}">
      <dgm:prSet phldrT="[Testo]" custT="1"/>
      <dgm:spPr/>
      <dgm:t>
        <a:bodyPr/>
        <a:lstStyle/>
        <a:p>
          <a:r>
            <a:rPr lang="it-IT" sz="12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COGLIERE LE NUMEROSE OPPORTUNITA’ FORMATIVE</a:t>
          </a:r>
        </a:p>
      </dgm:t>
    </dgm:pt>
    <dgm:pt modelId="{777184D3-966A-4AFC-B7F9-0C856534BCA4}" type="sibTrans" cxnId="{E111D66E-AB05-4805-B3EE-292474397B8E}">
      <dgm:prSet/>
      <dgm:spPr/>
      <dgm:t>
        <a:bodyPr/>
        <a:lstStyle/>
        <a:p>
          <a:endParaRPr lang="it-IT"/>
        </a:p>
      </dgm:t>
    </dgm:pt>
    <dgm:pt modelId="{92A01770-7D36-4D4F-B6C5-8654E5225D2C}" type="parTrans" cxnId="{E111D66E-AB05-4805-B3EE-292474397B8E}">
      <dgm:prSet/>
      <dgm:spPr/>
      <dgm:t>
        <a:bodyPr/>
        <a:lstStyle/>
        <a:p>
          <a:endParaRPr lang="it-IT"/>
        </a:p>
      </dgm:t>
    </dgm:pt>
    <dgm:pt modelId="{B241F7DC-1B9F-A945-A06B-1FE749015D61}" type="pres">
      <dgm:prSet presAssocID="{FE4B439D-93A1-F34A-A3AE-87905D7320F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A72EA97-4DA0-674B-A76E-0291D388944F}" type="pres">
      <dgm:prSet presAssocID="{FE4B439D-93A1-F34A-A3AE-87905D7320FE}" presName="children" presStyleCnt="0"/>
      <dgm:spPr/>
    </dgm:pt>
    <dgm:pt modelId="{B90A3B68-7257-1347-A978-A37BCDCA5EBA}" type="pres">
      <dgm:prSet presAssocID="{FE4B439D-93A1-F34A-A3AE-87905D7320FE}" presName="child1group" presStyleCnt="0"/>
      <dgm:spPr/>
    </dgm:pt>
    <dgm:pt modelId="{9A013482-6A74-0F4E-BA63-83E05F3CC777}" type="pres">
      <dgm:prSet presAssocID="{FE4B439D-93A1-F34A-A3AE-87905D7320FE}" presName="child1" presStyleLbl="bgAcc1" presStyleIdx="0" presStyleCnt="4" custScaleX="113119" custLinFactNeighborX="-7772" custLinFactNeighborY="141"/>
      <dgm:spPr/>
    </dgm:pt>
    <dgm:pt modelId="{FC6BE10E-45D5-A542-8BA2-CAFAD625D04C}" type="pres">
      <dgm:prSet presAssocID="{FE4B439D-93A1-F34A-A3AE-87905D7320FE}" presName="child1Text" presStyleLbl="bgAcc1" presStyleIdx="0" presStyleCnt="4">
        <dgm:presLayoutVars>
          <dgm:bulletEnabled val="1"/>
        </dgm:presLayoutVars>
      </dgm:prSet>
      <dgm:spPr/>
    </dgm:pt>
    <dgm:pt modelId="{42238C46-52CE-B946-8CDF-ADC74976FC46}" type="pres">
      <dgm:prSet presAssocID="{FE4B439D-93A1-F34A-A3AE-87905D7320FE}" presName="child2group" presStyleCnt="0"/>
      <dgm:spPr/>
    </dgm:pt>
    <dgm:pt modelId="{123EA2A7-AF32-8543-8DB0-4DA53227D5D9}" type="pres">
      <dgm:prSet presAssocID="{FE4B439D-93A1-F34A-A3AE-87905D7320FE}" presName="child2" presStyleLbl="bgAcc1" presStyleIdx="1" presStyleCnt="4" custScaleX="135342" custScaleY="123569" custLinFactNeighborX="15049" custLinFactNeighborY="6750"/>
      <dgm:spPr/>
    </dgm:pt>
    <dgm:pt modelId="{71E22FC1-8ABD-5246-9222-635DA7D559E9}" type="pres">
      <dgm:prSet presAssocID="{FE4B439D-93A1-F34A-A3AE-87905D7320FE}" presName="child2Text" presStyleLbl="bgAcc1" presStyleIdx="1" presStyleCnt="4">
        <dgm:presLayoutVars>
          <dgm:bulletEnabled val="1"/>
        </dgm:presLayoutVars>
      </dgm:prSet>
      <dgm:spPr/>
    </dgm:pt>
    <dgm:pt modelId="{88C70D1E-7FA5-AA4E-838A-6F212D01437B}" type="pres">
      <dgm:prSet presAssocID="{FE4B439D-93A1-F34A-A3AE-87905D7320FE}" presName="child3group" presStyleCnt="0"/>
      <dgm:spPr/>
    </dgm:pt>
    <dgm:pt modelId="{DC20A698-63C7-0841-A3D5-62B8D1825C97}" type="pres">
      <dgm:prSet presAssocID="{FE4B439D-93A1-F34A-A3AE-87905D7320FE}" presName="child3" presStyleLbl="bgAcc1" presStyleIdx="2" presStyleCnt="4" custScaleY="113274" custLinFactNeighborX="21988" custLinFactNeighborY="-7526"/>
      <dgm:spPr/>
    </dgm:pt>
    <dgm:pt modelId="{85064E6A-8DC5-BC4E-9D55-3D61BE7BA6A8}" type="pres">
      <dgm:prSet presAssocID="{FE4B439D-93A1-F34A-A3AE-87905D7320FE}" presName="child3Text" presStyleLbl="bgAcc1" presStyleIdx="2" presStyleCnt="4">
        <dgm:presLayoutVars>
          <dgm:bulletEnabled val="1"/>
        </dgm:presLayoutVars>
      </dgm:prSet>
      <dgm:spPr/>
    </dgm:pt>
    <dgm:pt modelId="{7CB50E5B-312B-1749-B87A-02D202F60EBF}" type="pres">
      <dgm:prSet presAssocID="{FE4B439D-93A1-F34A-A3AE-87905D7320FE}" presName="child4group" presStyleCnt="0"/>
      <dgm:spPr/>
    </dgm:pt>
    <dgm:pt modelId="{906CA2D2-4584-7D46-A054-753B02ABCEAC}" type="pres">
      <dgm:prSet presAssocID="{FE4B439D-93A1-F34A-A3AE-87905D7320FE}" presName="child4" presStyleLbl="bgAcc1" presStyleIdx="3" presStyleCnt="4" custScaleX="137278" custScaleY="88456" custLinFactNeighborX="-2708" custLinFactNeighborY="4485"/>
      <dgm:spPr/>
    </dgm:pt>
    <dgm:pt modelId="{4FF87E59-4F33-244C-B959-A3DE3673C2ED}" type="pres">
      <dgm:prSet presAssocID="{FE4B439D-93A1-F34A-A3AE-87905D7320FE}" presName="child4Text" presStyleLbl="bgAcc1" presStyleIdx="3" presStyleCnt="4">
        <dgm:presLayoutVars>
          <dgm:bulletEnabled val="1"/>
        </dgm:presLayoutVars>
      </dgm:prSet>
      <dgm:spPr/>
    </dgm:pt>
    <dgm:pt modelId="{799D06C0-1CB8-B543-9F83-9210460FBDF7}" type="pres">
      <dgm:prSet presAssocID="{FE4B439D-93A1-F34A-A3AE-87905D7320FE}" presName="childPlaceholder" presStyleCnt="0"/>
      <dgm:spPr/>
    </dgm:pt>
    <dgm:pt modelId="{5F8C9946-2EDE-524D-BDB2-526BAB4EDA2B}" type="pres">
      <dgm:prSet presAssocID="{FE4B439D-93A1-F34A-A3AE-87905D7320FE}" presName="circle" presStyleCnt="0"/>
      <dgm:spPr/>
    </dgm:pt>
    <dgm:pt modelId="{434145B2-9C76-F046-B2FB-BC24E5778862}" type="pres">
      <dgm:prSet presAssocID="{FE4B439D-93A1-F34A-A3AE-87905D7320FE}" presName="quadrant1" presStyleLbl="node1" presStyleIdx="0" presStyleCnt="4" custScaleX="108851" custLinFactNeighborX="-7492" custLinFactNeighborY="1744">
        <dgm:presLayoutVars>
          <dgm:chMax val="1"/>
          <dgm:bulletEnabled val="1"/>
        </dgm:presLayoutVars>
      </dgm:prSet>
      <dgm:spPr/>
    </dgm:pt>
    <dgm:pt modelId="{033526CB-0E0D-BE46-A39D-B71026B4BB85}" type="pres">
      <dgm:prSet presAssocID="{FE4B439D-93A1-F34A-A3AE-87905D7320FE}" presName="quadrant2" presStyleLbl="node1" presStyleIdx="1" presStyleCnt="4" custScaleX="107458" custLinFactNeighborX="993" custLinFactNeighborY="1744">
        <dgm:presLayoutVars>
          <dgm:chMax val="1"/>
          <dgm:bulletEnabled val="1"/>
        </dgm:presLayoutVars>
      </dgm:prSet>
      <dgm:spPr/>
    </dgm:pt>
    <dgm:pt modelId="{F6470DD2-8B85-8740-88D1-758CCE86C99F}" type="pres">
      <dgm:prSet presAssocID="{FE4B439D-93A1-F34A-A3AE-87905D7320FE}" presName="quadrant3" presStyleLbl="node1" presStyleIdx="2" presStyleCnt="4" custScaleX="111515" custScaleY="97084" custLinFactNeighborX="889" custLinFactNeighborY="804">
        <dgm:presLayoutVars>
          <dgm:chMax val="1"/>
          <dgm:bulletEnabled val="1"/>
        </dgm:presLayoutVars>
      </dgm:prSet>
      <dgm:spPr/>
    </dgm:pt>
    <dgm:pt modelId="{41BE5DDB-C833-9049-9C73-5AD7CC07AAB1}" type="pres">
      <dgm:prSet presAssocID="{FE4B439D-93A1-F34A-A3AE-87905D7320FE}" presName="quadrant4" presStyleLbl="node1" presStyleIdx="3" presStyleCnt="4" custScaleX="108851" custScaleY="96108" custLinFactNeighborX="-7072" custLinFactNeighborY="-322">
        <dgm:presLayoutVars>
          <dgm:chMax val="1"/>
          <dgm:bulletEnabled val="1"/>
        </dgm:presLayoutVars>
      </dgm:prSet>
      <dgm:spPr/>
    </dgm:pt>
    <dgm:pt modelId="{2E1F4AC1-554B-5F4D-ACDB-BCD40DCDE0DA}" type="pres">
      <dgm:prSet presAssocID="{FE4B439D-93A1-F34A-A3AE-87905D7320FE}" presName="quadrantPlaceholder" presStyleCnt="0"/>
      <dgm:spPr/>
    </dgm:pt>
    <dgm:pt modelId="{8A2EFF1B-7D9B-CA4F-88CE-A9A5452F5E3B}" type="pres">
      <dgm:prSet presAssocID="{FE4B439D-93A1-F34A-A3AE-87905D7320FE}" presName="center1" presStyleLbl="fgShp" presStyleIdx="0" presStyleCnt="2" custLinFactNeighborX="-12146" custLinFactNeighborY="8518"/>
      <dgm:spPr/>
    </dgm:pt>
    <dgm:pt modelId="{8B20F0C4-FD18-DA49-A982-0371FC83B9F7}" type="pres">
      <dgm:prSet presAssocID="{FE4B439D-93A1-F34A-A3AE-87905D7320FE}" presName="center2" presStyleLbl="fgShp" presStyleIdx="1" presStyleCnt="2" custLinFactNeighborX="-12146" custLinFactNeighborY="7121"/>
      <dgm:spPr/>
    </dgm:pt>
  </dgm:ptLst>
  <dgm:cxnLst>
    <dgm:cxn modelId="{E380FB00-D953-7B4A-880A-63D6556B54B0}" srcId="{BDF7E595-6D06-6345-89AE-A01C02877FEF}" destId="{9DC3E75A-AEDE-4A47-8308-A688D1C6D5E0}" srcOrd="0" destOrd="0" parTransId="{850610C7-CC00-A84A-A584-3F234F4C61D8}" sibTransId="{79584623-697A-4346-88D3-C2DAB895F925}"/>
    <dgm:cxn modelId="{27FED118-45C7-7745-949A-993EB0C0D200}" srcId="{FE4B439D-93A1-F34A-A3AE-87905D7320FE}" destId="{B6F742D3-857A-DD44-BCAE-FA4C1A8F7C40}" srcOrd="1" destOrd="0" parTransId="{E16FB213-00F5-8B4E-8BC5-FE01AAB10C50}" sibTransId="{91BD2FB8-FCB3-8A46-A9D0-81E7477FC563}"/>
    <dgm:cxn modelId="{B47CDA2B-FD86-4A45-B162-448C9C927901}" type="presOf" srcId="{5B7EEE56-FB33-430D-8542-8C5148EA3EAE}" destId="{4FF87E59-4F33-244C-B959-A3DE3673C2ED}" srcOrd="1" destOrd="1" presId="urn:microsoft.com/office/officeart/2005/8/layout/cycle4"/>
    <dgm:cxn modelId="{E993D42F-913D-7246-900E-C4B5C987026B}" type="presOf" srcId="{9DC3E75A-AEDE-4A47-8308-A688D1C6D5E0}" destId="{FC6BE10E-45D5-A542-8BA2-CAFAD625D04C}" srcOrd="1" destOrd="0" presId="urn:microsoft.com/office/officeart/2005/8/layout/cycle4"/>
    <dgm:cxn modelId="{C8443D38-398C-0546-B3FA-4575BF7A7F1F}" type="presOf" srcId="{B6F742D3-857A-DD44-BCAE-FA4C1A8F7C40}" destId="{033526CB-0E0D-BE46-A39D-B71026B4BB85}" srcOrd="0" destOrd="0" presId="urn:microsoft.com/office/officeart/2005/8/layout/cycle4"/>
    <dgm:cxn modelId="{B8DCFF3A-85DF-CB49-85A8-F584CE1080CA}" type="presOf" srcId="{BDF7E595-6D06-6345-89AE-A01C02877FEF}" destId="{434145B2-9C76-F046-B2FB-BC24E5778862}" srcOrd="0" destOrd="0" presId="urn:microsoft.com/office/officeart/2005/8/layout/cycle4"/>
    <dgm:cxn modelId="{A73AE45D-4841-124E-A5FB-1C1F85C553AB}" type="presOf" srcId="{7E31AF20-9C43-6A4E-952A-20AA1B7438A4}" destId="{41BE5DDB-C833-9049-9C73-5AD7CC07AAB1}" srcOrd="0" destOrd="0" presId="urn:microsoft.com/office/officeart/2005/8/layout/cycle4"/>
    <dgm:cxn modelId="{A853B341-12C3-F444-A3DB-5C271641081B}" type="presOf" srcId="{C1ECD391-9359-2147-A665-41B96BD24D05}" destId="{123EA2A7-AF32-8543-8DB0-4DA53227D5D9}" srcOrd="0" destOrd="0" presId="urn:microsoft.com/office/officeart/2005/8/layout/cycle4"/>
    <dgm:cxn modelId="{179F3166-A99C-5644-B6AA-40F3AED86866}" type="presOf" srcId="{C1ECD391-9359-2147-A665-41B96BD24D05}" destId="{71E22FC1-8ABD-5246-9222-635DA7D559E9}" srcOrd="1" destOrd="0" presId="urn:microsoft.com/office/officeart/2005/8/layout/cycle4"/>
    <dgm:cxn modelId="{C734D16A-0E62-4F4C-94A2-4F4160879877}" type="presOf" srcId="{9DC3E75A-AEDE-4A47-8308-A688D1C6D5E0}" destId="{9A013482-6A74-0F4E-BA63-83E05F3CC777}" srcOrd="0" destOrd="0" presId="urn:microsoft.com/office/officeart/2005/8/layout/cycle4"/>
    <dgm:cxn modelId="{5323F96C-8C6F-9C41-A5CE-FFB397AEDE86}" srcId="{FE4B439D-93A1-F34A-A3AE-87905D7320FE}" destId="{0C9FC67B-7511-6A40-B5C9-07395FB9F8ED}" srcOrd="2" destOrd="0" parTransId="{0CC68269-5103-C440-8A16-7EC3F1901AD6}" sibTransId="{61294258-D6BD-E34F-9E25-5B02B4AE93C6}"/>
    <dgm:cxn modelId="{E111D66E-AB05-4805-B3EE-292474397B8E}" srcId="{7E31AF20-9C43-6A4E-952A-20AA1B7438A4}" destId="{5B7EEE56-FB33-430D-8542-8C5148EA3EAE}" srcOrd="1" destOrd="0" parTransId="{92A01770-7D36-4D4F-B6C5-8654E5225D2C}" sibTransId="{777184D3-966A-4AFC-B7F9-0C856534BCA4}"/>
    <dgm:cxn modelId="{A972E277-8D5D-6142-9DC5-2D59DD18FDF1}" srcId="{7E31AF20-9C43-6A4E-952A-20AA1B7438A4}" destId="{60D80515-6496-2843-8E53-FF6389465C49}" srcOrd="0" destOrd="0" parTransId="{924A474C-B5CE-2747-B418-BB14A0B7A824}" sibTransId="{A99360C8-72E9-4A4A-8DFA-0386FBAB86BE}"/>
    <dgm:cxn modelId="{543FBF78-7D7C-EA4B-9468-8D5EB18663DC}" srcId="{FE4B439D-93A1-F34A-A3AE-87905D7320FE}" destId="{7E31AF20-9C43-6A4E-952A-20AA1B7438A4}" srcOrd="3" destOrd="0" parTransId="{8C31D68E-28F8-FC40-9C8F-0F148F64B9EF}" sibTransId="{03B9399D-DEF4-4849-A544-30900C4608BA}"/>
    <dgm:cxn modelId="{3F48A67E-BD2C-484E-85B2-D8DEEE204B04}" type="presOf" srcId="{FE4B439D-93A1-F34A-A3AE-87905D7320FE}" destId="{B241F7DC-1B9F-A945-A06B-1FE749015D61}" srcOrd="0" destOrd="0" presId="urn:microsoft.com/office/officeart/2005/8/layout/cycle4"/>
    <dgm:cxn modelId="{3DC2C47E-32BC-034C-986C-6EF774208683}" type="presOf" srcId="{60D80515-6496-2843-8E53-FF6389465C49}" destId="{4FF87E59-4F33-244C-B959-A3DE3673C2ED}" srcOrd="1" destOrd="0" presId="urn:microsoft.com/office/officeart/2005/8/layout/cycle4"/>
    <dgm:cxn modelId="{48BE6381-D573-C949-8B8B-6F0E712F5825}" type="presOf" srcId="{0C9FC67B-7511-6A40-B5C9-07395FB9F8ED}" destId="{F6470DD2-8B85-8740-88D1-758CCE86C99F}" srcOrd="0" destOrd="0" presId="urn:microsoft.com/office/officeart/2005/8/layout/cycle4"/>
    <dgm:cxn modelId="{B74C728A-F209-214C-B985-60436CDE35FF}" type="presOf" srcId="{56D0613B-558A-144D-849C-75A84F187438}" destId="{DC20A698-63C7-0841-A3D5-62B8D1825C97}" srcOrd="0" destOrd="0" presId="urn:microsoft.com/office/officeart/2005/8/layout/cycle4"/>
    <dgm:cxn modelId="{BF38509A-6C60-4735-8E92-38D83FE71E24}" type="presOf" srcId="{5B7EEE56-FB33-430D-8542-8C5148EA3EAE}" destId="{906CA2D2-4584-7D46-A054-753B02ABCEAC}" srcOrd="0" destOrd="1" presId="urn:microsoft.com/office/officeart/2005/8/layout/cycle4"/>
    <dgm:cxn modelId="{B22B78A0-8C7C-3642-887F-8F13B631F867}" type="presOf" srcId="{56D0613B-558A-144D-849C-75A84F187438}" destId="{85064E6A-8DC5-BC4E-9D55-3D61BE7BA6A8}" srcOrd="1" destOrd="0" presId="urn:microsoft.com/office/officeart/2005/8/layout/cycle4"/>
    <dgm:cxn modelId="{707345C0-009E-3D49-A8EB-3A002A6DAC67}" type="presOf" srcId="{60D80515-6496-2843-8E53-FF6389465C49}" destId="{906CA2D2-4584-7D46-A054-753B02ABCEAC}" srcOrd="0" destOrd="0" presId="urn:microsoft.com/office/officeart/2005/8/layout/cycle4"/>
    <dgm:cxn modelId="{625974C0-CF35-494A-A8B2-ADF56E8CEC6F}" type="presOf" srcId="{CA852F18-A43F-4870-8348-B6DB89678E74}" destId="{4FF87E59-4F33-244C-B959-A3DE3673C2ED}" srcOrd="1" destOrd="2" presId="urn:microsoft.com/office/officeart/2005/8/layout/cycle4"/>
    <dgm:cxn modelId="{C74A4AC2-3B4E-7E47-89E0-3A21DEBD778E}" srcId="{B6F742D3-857A-DD44-BCAE-FA4C1A8F7C40}" destId="{C1ECD391-9359-2147-A665-41B96BD24D05}" srcOrd="0" destOrd="0" parTransId="{809F24EE-4D63-0546-AB64-43E4CF54BE8F}" sibTransId="{A7723439-AD4E-3942-85D5-0F4AA3D70EAB}"/>
    <dgm:cxn modelId="{AF7DB6E4-48AD-49C8-8C45-0C58D4E973C9}" srcId="{7E31AF20-9C43-6A4E-952A-20AA1B7438A4}" destId="{CA852F18-A43F-4870-8348-B6DB89678E74}" srcOrd="2" destOrd="0" parTransId="{8762510F-2E7C-4482-BDFF-B5F6E1A94C0F}" sibTransId="{7BA2EE36-0359-4EE5-9C01-6D6BB4375E7C}"/>
    <dgm:cxn modelId="{C7BC7DE5-C28E-3C41-8056-DE009F4538E6}" srcId="{0C9FC67B-7511-6A40-B5C9-07395FB9F8ED}" destId="{56D0613B-558A-144D-849C-75A84F187438}" srcOrd="0" destOrd="0" parTransId="{18050799-6190-704F-A258-DB20114CEBDD}" sibTransId="{5963DB9C-0BFC-F945-B83F-C55F7C14BDD4}"/>
    <dgm:cxn modelId="{0EAFF4E5-4A33-43E9-AFF2-A248798E3F1E}" type="presOf" srcId="{CA852F18-A43F-4870-8348-B6DB89678E74}" destId="{906CA2D2-4584-7D46-A054-753B02ABCEAC}" srcOrd="0" destOrd="2" presId="urn:microsoft.com/office/officeart/2005/8/layout/cycle4"/>
    <dgm:cxn modelId="{3A499FE7-5FC8-5846-8EF2-18E59966563A}" srcId="{FE4B439D-93A1-F34A-A3AE-87905D7320FE}" destId="{BDF7E595-6D06-6345-89AE-A01C02877FEF}" srcOrd="0" destOrd="0" parTransId="{35D74A1A-679B-D14B-BA58-6AC9EF390DA8}" sibTransId="{F19186BA-6AC9-6047-847C-B4574B8090D9}"/>
    <dgm:cxn modelId="{DEAD2F7A-71BB-8F44-95DA-E175764CF93A}" type="presParOf" srcId="{B241F7DC-1B9F-A945-A06B-1FE749015D61}" destId="{9A72EA97-4DA0-674B-A76E-0291D388944F}" srcOrd="0" destOrd="0" presId="urn:microsoft.com/office/officeart/2005/8/layout/cycle4"/>
    <dgm:cxn modelId="{CC21FE7A-8E21-9D4C-BF72-33DA0F58DC5C}" type="presParOf" srcId="{9A72EA97-4DA0-674B-A76E-0291D388944F}" destId="{B90A3B68-7257-1347-A978-A37BCDCA5EBA}" srcOrd="0" destOrd="0" presId="urn:microsoft.com/office/officeart/2005/8/layout/cycle4"/>
    <dgm:cxn modelId="{51396AD7-8F48-4845-B68B-C1A53A2CA489}" type="presParOf" srcId="{B90A3B68-7257-1347-A978-A37BCDCA5EBA}" destId="{9A013482-6A74-0F4E-BA63-83E05F3CC777}" srcOrd="0" destOrd="0" presId="urn:microsoft.com/office/officeart/2005/8/layout/cycle4"/>
    <dgm:cxn modelId="{70B3D6B8-2B31-BD4D-A3AF-4517A87CE6D6}" type="presParOf" srcId="{B90A3B68-7257-1347-A978-A37BCDCA5EBA}" destId="{FC6BE10E-45D5-A542-8BA2-CAFAD625D04C}" srcOrd="1" destOrd="0" presId="urn:microsoft.com/office/officeart/2005/8/layout/cycle4"/>
    <dgm:cxn modelId="{78B5FABB-BEB1-1E42-9537-276BCB044C3A}" type="presParOf" srcId="{9A72EA97-4DA0-674B-A76E-0291D388944F}" destId="{42238C46-52CE-B946-8CDF-ADC74976FC46}" srcOrd="1" destOrd="0" presId="urn:microsoft.com/office/officeart/2005/8/layout/cycle4"/>
    <dgm:cxn modelId="{AF86FD95-DA29-D349-8B76-8565DD2AC03E}" type="presParOf" srcId="{42238C46-52CE-B946-8CDF-ADC74976FC46}" destId="{123EA2A7-AF32-8543-8DB0-4DA53227D5D9}" srcOrd="0" destOrd="0" presId="urn:microsoft.com/office/officeart/2005/8/layout/cycle4"/>
    <dgm:cxn modelId="{8193635D-F870-DB47-8D2E-214A4A166F77}" type="presParOf" srcId="{42238C46-52CE-B946-8CDF-ADC74976FC46}" destId="{71E22FC1-8ABD-5246-9222-635DA7D559E9}" srcOrd="1" destOrd="0" presId="urn:microsoft.com/office/officeart/2005/8/layout/cycle4"/>
    <dgm:cxn modelId="{D338DFAB-7D4E-FE40-A4D9-FD63E4C73FD7}" type="presParOf" srcId="{9A72EA97-4DA0-674B-A76E-0291D388944F}" destId="{88C70D1E-7FA5-AA4E-838A-6F212D01437B}" srcOrd="2" destOrd="0" presId="urn:microsoft.com/office/officeart/2005/8/layout/cycle4"/>
    <dgm:cxn modelId="{ADB2699C-AA6B-8C4B-925F-44C2E4EDB3D6}" type="presParOf" srcId="{88C70D1E-7FA5-AA4E-838A-6F212D01437B}" destId="{DC20A698-63C7-0841-A3D5-62B8D1825C97}" srcOrd="0" destOrd="0" presId="urn:microsoft.com/office/officeart/2005/8/layout/cycle4"/>
    <dgm:cxn modelId="{608D61B4-3DD2-1140-A9F8-1DAAF8FB4624}" type="presParOf" srcId="{88C70D1E-7FA5-AA4E-838A-6F212D01437B}" destId="{85064E6A-8DC5-BC4E-9D55-3D61BE7BA6A8}" srcOrd="1" destOrd="0" presId="urn:microsoft.com/office/officeart/2005/8/layout/cycle4"/>
    <dgm:cxn modelId="{8BBD0728-A672-AA4C-8E83-28B872D2B69B}" type="presParOf" srcId="{9A72EA97-4DA0-674B-A76E-0291D388944F}" destId="{7CB50E5B-312B-1749-B87A-02D202F60EBF}" srcOrd="3" destOrd="0" presId="urn:microsoft.com/office/officeart/2005/8/layout/cycle4"/>
    <dgm:cxn modelId="{017BE859-2EF5-F141-8BB9-890F9CFB0FF8}" type="presParOf" srcId="{7CB50E5B-312B-1749-B87A-02D202F60EBF}" destId="{906CA2D2-4584-7D46-A054-753B02ABCEAC}" srcOrd="0" destOrd="0" presId="urn:microsoft.com/office/officeart/2005/8/layout/cycle4"/>
    <dgm:cxn modelId="{8A0C4197-3759-BD45-8E48-B05D333DF537}" type="presParOf" srcId="{7CB50E5B-312B-1749-B87A-02D202F60EBF}" destId="{4FF87E59-4F33-244C-B959-A3DE3673C2ED}" srcOrd="1" destOrd="0" presId="urn:microsoft.com/office/officeart/2005/8/layout/cycle4"/>
    <dgm:cxn modelId="{9EDE4B5F-71A4-B24F-B6B7-EA69A7534A95}" type="presParOf" srcId="{9A72EA97-4DA0-674B-A76E-0291D388944F}" destId="{799D06C0-1CB8-B543-9F83-9210460FBDF7}" srcOrd="4" destOrd="0" presId="urn:microsoft.com/office/officeart/2005/8/layout/cycle4"/>
    <dgm:cxn modelId="{2869C976-6460-8340-ACD0-230F6F655B63}" type="presParOf" srcId="{B241F7DC-1B9F-A945-A06B-1FE749015D61}" destId="{5F8C9946-2EDE-524D-BDB2-526BAB4EDA2B}" srcOrd="1" destOrd="0" presId="urn:microsoft.com/office/officeart/2005/8/layout/cycle4"/>
    <dgm:cxn modelId="{93C63E5B-460C-8446-B8C1-E09603153F70}" type="presParOf" srcId="{5F8C9946-2EDE-524D-BDB2-526BAB4EDA2B}" destId="{434145B2-9C76-F046-B2FB-BC24E5778862}" srcOrd="0" destOrd="0" presId="urn:microsoft.com/office/officeart/2005/8/layout/cycle4"/>
    <dgm:cxn modelId="{794CFBF0-6190-8C46-80F0-F6B87D5776E8}" type="presParOf" srcId="{5F8C9946-2EDE-524D-BDB2-526BAB4EDA2B}" destId="{033526CB-0E0D-BE46-A39D-B71026B4BB85}" srcOrd="1" destOrd="0" presId="urn:microsoft.com/office/officeart/2005/8/layout/cycle4"/>
    <dgm:cxn modelId="{49359938-4BD4-C544-8FB3-DC6DB289A043}" type="presParOf" srcId="{5F8C9946-2EDE-524D-BDB2-526BAB4EDA2B}" destId="{F6470DD2-8B85-8740-88D1-758CCE86C99F}" srcOrd="2" destOrd="0" presId="urn:microsoft.com/office/officeart/2005/8/layout/cycle4"/>
    <dgm:cxn modelId="{37D8CB2B-43A7-984D-A694-D4569238C55E}" type="presParOf" srcId="{5F8C9946-2EDE-524D-BDB2-526BAB4EDA2B}" destId="{41BE5DDB-C833-9049-9C73-5AD7CC07AAB1}" srcOrd="3" destOrd="0" presId="urn:microsoft.com/office/officeart/2005/8/layout/cycle4"/>
    <dgm:cxn modelId="{7897FECA-4655-9449-AB16-FA90BAB919DA}" type="presParOf" srcId="{5F8C9946-2EDE-524D-BDB2-526BAB4EDA2B}" destId="{2E1F4AC1-554B-5F4D-ACDB-BCD40DCDE0DA}" srcOrd="4" destOrd="0" presId="urn:microsoft.com/office/officeart/2005/8/layout/cycle4"/>
    <dgm:cxn modelId="{62A42C37-58E9-A543-873E-C7A1ECE1A618}" type="presParOf" srcId="{B241F7DC-1B9F-A945-A06B-1FE749015D61}" destId="{8A2EFF1B-7D9B-CA4F-88CE-A9A5452F5E3B}" srcOrd="2" destOrd="0" presId="urn:microsoft.com/office/officeart/2005/8/layout/cycle4"/>
    <dgm:cxn modelId="{7FAB4040-51A5-3E44-92E0-197E21E7A058}" type="presParOf" srcId="{B241F7DC-1B9F-A945-A06B-1FE749015D61}" destId="{8B20F0C4-FD18-DA49-A982-0371FC83B9F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DDC403-05F8-374A-9459-BF8719706BCA}" type="doc">
      <dgm:prSet loTypeId="urn:microsoft.com/office/officeart/2005/8/layout/cycle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D0BFCFAA-7D21-2C49-8497-2D0D88290B5B}">
      <dgm:prSet phldrT="[Testo]" custT="1"/>
      <dgm:spPr/>
      <dgm:t>
        <a:bodyPr/>
        <a:lstStyle/>
        <a:p>
          <a:r>
            <a:rPr lang="it-IT" sz="2400" b="0" dirty="0">
              <a:latin typeface="Century Gothic"/>
              <a:cs typeface="Century Gothic"/>
            </a:rPr>
            <a:t>RILEVAZIONE FABBISOGNI FORMATIVI</a:t>
          </a:r>
        </a:p>
      </dgm:t>
    </dgm:pt>
    <dgm:pt modelId="{14959FCA-CBBB-FB47-B02E-429FDCCC59E4}" type="parTrans" cxnId="{57211D88-44A1-184B-BCDE-2F789A303F6F}">
      <dgm:prSet/>
      <dgm:spPr/>
      <dgm:t>
        <a:bodyPr/>
        <a:lstStyle/>
        <a:p>
          <a:endParaRPr lang="it-IT"/>
        </a:p>
      </dgm:t>
    </dgm:pt>
    <dgm:pt modelId="{869349B2-982A-034D-830E-24FEE7E115F7}" type="sibTrans" cxnId="{57211D88-44A1-184B-BCDE-2F789A303F6F}">
      <dgm:prSet/>
      <dgm:spPr/>
      <dgm:t>
        <a:bodyPr/>
        <a:lstStyle/>
        <a:p>
          <a:endParaRPr lang="it-IT"/>
        </a:p>
      </dgm:t>
    </dgm:pt>
    <dgm:pt modelId="{F836D019-F5C9-B945-AC95-AC89D356CDA8}">
      <dgm:prSet phldrT="[Testo]" custT="1"/>
      <dgm:spPr/>
      <dgm:t>
        <a:bodyPr/>
        <a:lstStyle/>
        <a:p>
          <a:r>
            <a:rPr lang="it-IT" sz="2400" b="0" dirty="0">
              <a:latin typeface="Century Gothic"/>
              <a:cs typeface="Century Gothic"/>
            </a:rPr>
            <a:t>PROGETTAZIONE</a:t>
          </a:r>
        </a:p>
      </dgm:t>
    </dgm:pt>
    <dgm:pt modelId="{759E6BEA-BFF9-AD41-871B-7FCD97F2D811}" type="parTrans" cxnId="{04DC5E99-1019-D04E-AA7D-0726556B17AF}">
      <dgm:prSet/>
      <dgm:spPr/>
      <dgm:t>
        <a:bodyPr/>
        <a:lstStyle/>
        <a:p>
          <a:endParaRPr lang="it-IT"/>
        </a:p>
      </dgm:t>
    </dgm:pt>
    <dgm:pt modelId="{3F9BFA17-ABC2-564C-8114-A106FB58069C}" type="sibTrans" cxnId="{04DC5E99-1019-D04E-AA7D-0726556B17AF}">
      <dgm:prSet/>
      <dgm:spPr/>
      <dgm:t>
        <a:bodyPr/>
        <a:lstStyle/>
        <a:p>
          <a:endParaRPr lang="it-IT"/>
        </a:p>
      </dgm:t>
    </dgm:pt>
    <dgm:pt modelId="{FF8C1413-652D-F344-A6F3-2A8CFE8F673C}">
      <dgm:prSet phldrT="[Testo]" custT="1"/>
      <dgm:spPr/>
      <dgm:t>
        <a:bodyPr/>
        <a:lstStyle/>
        <a:p>
          <a:r>
            <a:rPr lang="it-IT" sz="2400" b="0" dirty="0">
              <a:latin typeface="Century Gothic"/>
              <a:cs typeface="Century Gothic"/>
            </a:rPr>
            <a:t>EROGAZIONE</a:t>
          </a:r>
        </a:p>
      </dgm:t>
    </dgm:pt>
    <dgm:pt modelId="{2B7E731E-E054-0D46-922A-31E8DC2663B9}" type="parTrans" cxnId="{0ED78DA3-647F-524B-90EF-49D9948EA88C}">
      <dgm:prSet/>
      <dgm:spPr/>
      <dgm:t>
        <a:bodyPr/>
        <a:lstStyle/>
        <a:p>
          <a:endParaRPr lang="it-IT"/>
        </a:p>
      </dgm:t>
    </dgm:pt>
    <dgm:pt modelId="{EDA9E830-7701-A640-A8FE-99F576123CF3}" type="sibTrans" cxnId="{0ED78DA3-647F-524B-90EF-49D9948EA88C}">
      <dgm:prSet/>
      <dgm:spPr/>
      <dgm:t>
        <a:bodyPr/>
        <a:lstStyle/>
        <a:p>
          <a:endParaRPr lang="it-IT"/>
        </a:p>
      </dgm:t>
    </dgm:pt>
    <dgm:pt modelId="{7BF1F9E4-5E34-0D41-9F85-FA3E3630D996}">
      <dgm:prSet phldrT="[Testo]" custT="1"/>
      <dgm:spPr/>
      <dgm:t>
        <a:bodyPr/>
        <a:lstStyle/>
        <a:p>
          <a:r>
            <a:rPr lang="it-IT" sz="2400" b="0" dirty="0">
              <a:latin typeface="Century Gothic"/>
              <a:cs typeface="Century Gothic"/>
            </a:rPr>
            <a:t>VALUTAZIONE</a:t>
          </a:r>
        </a:p>
      </dgm:t>
    </dgm:pt>
    <dgm:pt modelId="{D93CE21A-9A33-6242-93B5-0EC0F2A7601D}" type="parTrans" cxnId="{9C6EE41A-4149-6F4D-8788-7A55E8C15B80}">
      <dgm:prSet/>
      <dgm:spPr/>
      <dgm:t>
        <a:bodyPr/>
        <a:lstStyle/>
        <a:p>
          <a:endParaRPr lang="it-IT"/>
        </a:p>
      </dgm:t>
    </dgm:pt>
    <dgm:pt modelId="{B7254ED3-062A-CC46-9C8E-5D49EC5EB767}" type="sibTrans" cxnId="{9C6EE41A-4149-6F4D-8788-7A55E8C15B80}">
      <dgm:prSet/>
      <dgm:spPr/>
      <dgm:t>
        <a:bodyPr/>
        <a:lstStyle/>
        <a:p>
          <a:endParaRPr lang="it-IT"/>
        </a:p>
      </dgm:t>
    </dgm:pt>
    <dgm:pt modelId="{733B7900-72A3-8A4C-ADF6-BBB865961803}" type="pres">
      <dgm:prSet presAssocID="{1CDDC403-05F8-374A-9459-BF8719706BCA}" presName="Name0" presStyleCnt="0">
        <dgm:presLayoutVars>
          <dgm:dir/>
          <dgm:resizeHandles val="exact"/>
        </dgm:presLayoutVars>
      </dgm:prSet>
      <dgm:spPr/>
    </dgm:pt>
    <dgm:pt modelId="{CEC06BDA-E0C7-A54C-97DE-361CB872CB31}" type="pres">
      <dgm:prSet presAssocID="{1CDDC403-05F8-374A-9459-BF8719706BCA}" presName="cycle" presStyleCnt="0"/>
      <dgm:spPr/>
    </dgm:pt>
    <dgm:pt modelId="{8F58E786-B9E8-1648-9540-D21FB90BB657}" type="pres">
      <dgm:prSet presAssocID="{D0BFCFAA-7D21-2C49-8497-2D0D88290B5B}" presName="nodeFirstNode" presStyleLbl="node1" presStyleIdx="0" presStyleCnt="4">
        <dgm:presLayoutVars>
          <dgm:bulletEnabled val="1"/>
        </dgm:presLayoutVars>
      </dgm:prSet>
      <dgm:spPr/>
    </dgm:pt>
    <dgm:pt modelId="{EF445294-EBD8-AE4A-B30A-0887590E31DB}" type="pres">
      <dgm:prSet presAssocID="{869349B2-982A-034D-830E-24FEE7E115F7}" presName="sibTransFirstNode" presStyleLbl="bgShp" presStyleIdx="0" presStyleCnt="1"/>
      <dgm:spPr/>
    </dgm:pt>
    <dgm:pt modelId="{6B70B984-8B1F-4E4E-8319-60BE7FB469D1}" type="pres">
      <dgm:prSet presAssocID="{F836D019-F5C9-B945-AC95-AC89D356CDA8}" presName="nodeFollowingNodes" presStyleLbl="node1" presStyleIdx="1" presStyleCnt="4" custRadScaleRad="139975" custRadScaleInc="-959">
        <dgm:presLayoutVars>
          <dgm:bulletEnabled val="1"/>
        </dgm:presLayoutVars>
      </dgm:prSet>
      <dgm:spPr/>
    </dgm:pt>
    <dgm:pt modelId="{3B1AB5B4-EE21-D145-B5AE-FAD0AF4D3D4D}" type="pres">
      <dgm:prSet presAssocID="{FF8C1413-652D-F344-A6F3-2A8CFE8F673C}" presName="nodeFollowingNodes" presStyleLbl="node1" presStyleIdx="2" presStyleCnt="4" custRadScaleRad="121222" custRadScaleInc="2216">
        <dgm:presLayoutVars>
          <dgm:bulletEnabled val="1"/>
        </dgm:presLayoutVars>
      </dgm:prSet>
      <dgm:spPr/>
    </dgm:pt>
    <dgm:pt modelId="{29F41AD3-B362-5342-A865-E8E6A344A8CE}" type="pres">
      <dgm:prSet presAssocID="{7BF1F9E4-5E34-0D41-9F85-FA3E3630D996}" presName="nodeFollowingNodes" presStyleLbl="node1" presStyleIdx="3" presStyleCnt="4" custRadScaleRad="131368" custRadScaleInc="1022">
        <dgm:presLayoutVars>
          <dgm:bulletEnabled val="1"/>
        </dgm:presLayoutVars>
      </dgm:prSet>
      <dgm:spPr/>
    </dgm:pt>
  </dgm:ptLst>
  <dgm:cxnLst>
    <dgm:cxn modelId="{6C12130D-51CC-CE46-AF28-C0F8BA4FE880}" type="presOf" srcId="{D0BFCFAA-7D21-2C49-8497-2D0D88290B5B}" destId="{8F58E786-B9E8-1648-9540-D21FB90BB657}" srcOrd="0" destOrd="0" presId="urn:microsoft.com/office/officeart/2005/8/layout/cycle3"/>
    <dgm:cxn modelId="{E609520F-B62A-CB4B-A1B1-5089052B80E7}" type="presOf" srcId="{869349B2-982A-034D-830E-24FEE7E115F7}" destId="{EF445294-EBD8-AE4A-B30A-0887590E31DB}" srcOrd="0" destOrd="0" presId="urn:microsoft.com/office/officeart/2005/8/layout/cycle3"/>
    <dgm:cxn modelId="{9C6EE41A-4149-6F4D-8788-7A55E8C15B80}" srcId="{1CDDC403-05F8-374A-9459-BF8719706BCA}" destId="{7BF1F9E4-5E34-0D41-9F85-FA3E3630D996}" srcOrd="3" destOrd="0" parTransId="{D93CE21A-9A33-6242-93B5-0EC0F2A7601D}" sibTransId="{B7254ED3-062A-CC46-9C8E-5D49EC5EB767}"/>
    <dgm:cxn modelId="{99AC421E-B9F1-794C-AAFA-508064BA0729}" type="presOf" srcId="{F836D019-F5C9-B945-AC95-AC89D356CDA8}" destId="{6B70B984-8B1F-4E4E-8319-60BE7FB469D1}" srcOrd="0" destOrd="0" presId="urn:microsoft.com/office/officeart/2005/8/layout/cycle3"/>
    <dgm:cxn modelId="{6132C24E-8174-CF4C-8BB2-5AD8988D9B85}" type="presOf" srcId="{1CDDC403-05F8-374A-9459-BF8719706BCA}" destId="{733B7900-72A3-8A4C-ADF6-BBB865961803}" srcOrd="0" destOrd="0" presId="urn:microsoft.com/office/officeart/2005/8/layout/cycle3"/>
    <dgm:cxn modelId="{6607397B-0A70-424E-93BB-BEF3DE59CFE2}" type="presOf" srcId="{7BF1F9E4-5E34-0D41-9F85-FA3E3630D996}" destId="{29F41AD3-B362-5342-A865-E8E6A344A8CE}" srcOrd="0" destOrd="0" presId="urn:microsoft.com/office/officeart/2005/8/layout/cycle3"/>
    <dgm:cxn modelId="{57211D88-44A1-184B-BCDE-2F789A303F6F}" srcId="{1CDDC403-05F8-374A-9459-BF8719706BCA}" destId="{D0BFCFAA-7D21-2C49-8497-2D0D88290B5B}" srcOrd="0" destOrd="0" parTransId="{14959FCA-CBBB-FB47-B02E-429FDCCC59E4}" sibTransId="{869349B2-982A-034D-830E-24FEE7E115F7}"/>
    <dgm:cxn modelId="{04DC5E99-1019-D04E-AA7D-0726556B17AF}" srcId="{1CDDC403-05F8-374A-9459-BF8719706BCA}" destId="{F836D019-F5C9-B945-AC95-AC89D356CDA8}" srcOrd="1" destOrd="0" parTransId="{759E6BEA-BFF9-AD41-871B-7FCD97F2D811}" sibTransId="{3F9BFA17-ABC2-564C-8114-A106FB58069C}"/>
    <dgm:cxn modelId="{0ED78DA3-647F-524B-90EF-49D9948EA88C}" srcId="{1CDDC403-05F8-374A-9459-BF8719706BCA}" destId="{FF8C1413-652D-F344-A6F3-2A8CFE8F673C}" srcOrd="2" destOrd="0" parTransId="{2B7E731E-E054-0D46-922A-31E8DC2663B9}" sibTransId="{EDA9E830-7701-A640-A8FE-99F576123CF3}"/>
    <dgm:cxn modelId="{41BCAEBC-4C6E-2249-A72B-808BEDE70773}" type="presOf" srcId="{FF8C1413-652D-F344-A6F3-2A8CFE8F673C}" destId="{3B1AB5B4-EE21-D145-B5AE-FAD0AF4D3D4D}" srcOrd="0" destOrd="0" presId="urn:microsoft.com/office/officeart/2005/8/layout/cycle3"/>
    <dgm:cxn modelId="{3A26A251-10F0-DB4B-974E-EE1BF8D4FE6B}" type="presParOf" srcId="{733B7900-72A3-8A4C-ADF6-BBB865961803}" destId="{CEC06BDA-E0C7-A54C-97DE-361CB872CB31}" srcOrd="0" destOrd="0" presId="urn:microsoft.com/office/officeart/2005/8/layout/cycle3"/>
    <dgm:cxn modelId="{991D66F9-09B4-7B4B-ADA5-0ADAD891EEF4}" type="presParOf" srcId="{CEC06BDA-E0C7-A54C-97DE-361CB872CB31}" destId="{8F58E786-B9E8-1648-9540-D21FB90BB657}" srcOrd="0" destOrd="0" presId="urn:microsoft.com/office/officeart/2005/8/layout/cycle3"/>
    <dgm:cxn modelId="{6F332281-A241-984D-AD32-F8F63ADD5972}" type="presParOf" srcId="{CEC06BDA-E0C7-A54C-97DE-361CB872CB31}" destId="{EF445294-EBD8-AE4A-B30A-0887590E31DB}" srcOrd="1" destOrd="0" presId="urn:microsoft.com/office/officeart/2005/8/layout/cycle3"/>
    <dgm:cxn modelId="{BE51C89C-18E7-9A46-BBCE-5C4D35E3E2F4}" type="presParOf" srcId="{CEC06BDA-E0C7-A54C-97DE-361CB872CB31}" destId="{6B70B984-8B1F-4E4E-8319-60BE7FB469D1}" srcOrd="2" destOrd="0" presId="urn:microsoft.com/office/officeart/2005/8/layout/cycle3"/>
    <dgm:cxn modelId="{15047B30-3B6B-694E-B5F6-B2CCA755C82F}" type="presParOf" srcId="{CEC06BDA-E0C7-A54C-97DE-361CB872CB31}" destId="{3B1AB5B4-EE21-D145-B5AE-FAD0AF4D3D4D}" srcOrd="3" destOrd="0" presId="urn:microsoft.com/office/officeart/2005/8/layout/cycle3"/>
    <dgm:cxn modelId="{67DC7B50-8A94-134C-8C12-F2949906001F}" type="presParOf" srcId="{CEC06BDA-E0C7-A54C-97DE-361CB872CB31}" destId="{29F41AD3-B362-5342-A865-E8E6A344A8CE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B09228-81A9-4E4D-8582-4001E5E54E14}" type="doc">
      <dgm:prSet loTypeId="urn:microsoft.com/office/officeart/2005/8/layout/lProcess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2865AFAE-221C-A744-8D60-1A71822A437A}">
      <dgm:prSet phldrT="[Tes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2400" dirty="0"/>
            <a:t>Rilevazione fabbisogni</a:t>
          </a:r>
        </a:p>
      </dgm:t>
    </dgm:pt>
    <dgm:pt modelId="{5DA26F63-8CBA-2E4F-A2DA-451E1651B950}" type="parTrans" cxnId="{9DF7DBBB-F8DD-0541-8F5E-0ED3ABE63D65}">
      <dgm:prSet/>
      <dgm:spPr/>
      <dgm:t>
        <a:bodyPr/>
        <a:lstStyle/>
        <a:p>
          <a:endParaRPr lang="it-IT"/>
        </a:p>
      </dgm:t>
    </dgm:pt>
    <dgm:pt modelId="{A8D286FB-B6A4-C245-9487-10E5B65B8B88}" type="sibTrans" cxnId="{9DF7DBBB-F8DD-0541-8F5E-0ED3ABE63D65}">
      <dgm:prSet/>
      <dgm:spPr/>
      <dgm:t>
        <a:bodyPr/>
        <a:lstStyle/>
        <a:p>
          <a:endParaRPr lang="it-IT"/>
        </a:p>
      </dgm:t>
    </dgm:pt>
    <dgm:pt modelId="{E4905AC7-CBF3-6F49-B0C6-76174E1BABB3}">
      <dgm:prSet phldrT="[Tes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rgbClr val="1F497D"/>
              </a:solidFill>
            </a:rPr>
            <a:t>Referente Locale + Direttore</a:t>
          </a:r>
        </a:p>
      </dgm:t>
    </dgm:pt>
    <dgm:pt modelId="{2CACA3F5-9010-A04B-A422-C2C4809D42EF}" type="parTrans" cxnId="{536E4A9B-B747-4448-A978-C23F0D0695C5}">
      <dgm:prSet/>
      <dgm:spPr/>
      <dgm:t>
        <a:bodyPr/>
        <a:lstStyle/>
        <a:p>
          <a:endParaRPr lang="it-IT"/>
        </a:p>
      </dgm:t>
    </dgm:pt>
    <dgm:pt modelId="{E1DF9B69-E54A-B04C-9B1E-7C7A1AF71DD3}" type="sibTrans" cxnId="{536E4A9B-B747-4448-A978-C23F0D0695C5}">
      <dgm:prSet/>
      <dgm:spPr/>
      <dgm:t>
        <a:bodyPr/>
        <a:lstStyle/>
        <a:p>
          <a:endParaRPr lang="it-IT"/>
        </a:p>
      </dgm:t>
    </dgm:pt>
    <dgm:pt modelId="{795391B6-5BCE-1546-B840-ADE0B4DD0C4D}">
      <dgm:prSet phldrT="[Tes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rgbClr val="1F497D"/>
              </a:solidFill>
            </a:rPr>
            <a:t>Questionario e/o Focus </a:t>
          </a:r>
          <a:r>
            <a:rPr lang="it-IT" sz="2000" b="1" dirty="0" err="1">
              <a:solidFill>
                <a:srgbClr val="1F497D"/>
              </a:solidFill>
            </a:rPr>
            <a:t>group</a:t>
          </a:r>
          <a:endParaRPr lang="it-IT" sz="2000" b="1" dirty="0">
            <a:solidFill>
              <a:srgbClr val="1F497D"/>
            </a:solidFill>
          </a:endParaRPr>
        </a:p>
      </dgm:t>
    </dgm:pt>
    <dgm:pt modelId="{92C8302F-A2CD-6246-BA7C-9FA2915A4CF5}" type="parTrans" cxnId="{3576528A-FBDA-164E-9881-1BE81572D9E9}">
      <dgm:prSet/>
      <dgm:spPr/>
      <dgm:t>
        <a:bodyPr/>
        <a:lstStyle/>
        <a:p>
          <a:endParaRPr lang="it-IT"/>
        </a:p>
      </dgm:t>
    </dgm:pt>
    <dgm:pt modelId="{59D37C8F-035E-BF48-B1CB-FC4A8B6C8BF6}" type="sibTrans" cxnId="{3576528A-FBDA-164E-9881-1BE81572D9E9}">
      <dgm:prSet/>
      <dgm:spPr/>
      <dgm:t>
        <a:bodyPr/>
        <a:lstStyle/>
        <a:p>
          <a:endParaRPr lang="it-IT"/>
        </a:p>
      </dgm:t>
    </dgm:pt>
    <dgm:pt modelId="{039E5C27-68AD-1648-98C6-DAB51FE001DB}">
      <dgm:prSet phldrT="[Testo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2400" dirty="0"/>
            <a:t>Progettazione</a:t>
          </a:r>
        </a:p>
      </dgm:t>
    </dgm:pt>
    <dgm:pt modelId="{32B45237-311B-5D46-AA25-C7C95A15191D}" type="parTrans" cxnId="{D3D2EEA3-2227-D341-BF9D-FE8A9C8F110F}">
      <dgm:prSet/>
      <dgm:spPr/>
      <dgm:t>
        <a:bodyPr/>
        <a:lstStyle/>
        <a:p>
          <a:endParaRPr lang="it-IT"/>
        </a:p>
      </dgm:t>
    </dgm:pt>
    <dgm:pt modelId="{264E6230-8D51-D447-A520-47ED4FF66A43}" type="sibTrans" cxnId="{D3D2EEA3-2227-D341-BF9D-FE8A9C8F110F}">
      <dgm:prSet/>
      <dgm:spPr/>
      <dgm:t>
        <a:bodyPr/>
        <a:lstStyle/>
        <a:p>
          <a:endParaRPr lang="it-IT"/>
        </a:p>
      </dgm:t>
    </dgm:pt>
    <dgm:pt modelId="{A67EB0B4-6BAE-B240-9C7C-26DA34799532}">
      <dgm:prSet phldrT="[Tes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rgbClr val="1F497D"/>
              </a:solidFill>
            </a:rPr>
            <a:t>Responsabile corso con Referente</a:t>
          </a:r>
        </a:p>
      </dgm:t>
    </dgm:pt>
    <dgm:pt modelId="{01FD9042-CFDE-EB4E-BAB2-B7160C3CE1BC}" type="parTrans" cxnId="{B06796C8-B92F-0349-9850-2B5BFC9C063B}">
      <dgm:prSet/>
      <dgm:spPr/>
      <dgm:t>
        <a:bodyPr/>
        <a:lstStyle/>
        <a:p>
          <a:endParaRPr lang="it-IT"/>
        </a:p>
      </dgm:t>
    </dgm:pt>
    <dgm:pt modelId="{AA726BC1-9B21-D642-A8C5-86E954644021}" type="sibTrans" cxnId="{B06796C8-B92F-0349-9850-2B5BFC9C063B}">
      <dgm:prSet/>
      <dgm:spPr/>
      <dgm:t>
        <a:bodyPr/>
        <a:lstStyle/>
        <a:p>
          <a:endParaRPr lang="it-IT"/>
        </a:p>
      </dgm:t>
    </dgm:pt>
    <dgm:pt modelId="{76A94515-E16D-374B-8A88-721DFFD80879}">
      <dgm:prSet phldrT="[Tes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1800" b="1" dirty="0">
              <a:solidFill>
                <a:srgbClr val="1F497D"/>
              </a:solidFill>
            </a:rPr>
            <a:t>Acquisto esterno o organizzazione corso interno</a:t>
          </a:r>
        </a:p>
      </dgm:t>
    </dgm:pt>
    <dgm:pt modelId="{ECCED4A3-76B0-A242-834E-85C2DD3C33F8}" type="parTrans" cxnId="{70D512B1-E69F-024A-A1F7-170C16975CA7}">
      <dgm:prSet/>
      <dgm:spPr/>
      <dgm:t>
        <a:bodyPr/>
        <a:lstStyle/>
        <a:p>
          <a:endParaRPr lang="it-IT"/>
        </a:p>
      </dgm:t>
    </dgm:pt>
    <dgm:pt modelId="{5597C51F-AA82-C442-ACB9-F872FBEE255E}" type="sibTrans" cxnId="{70D512B1-E69F-024A-A1F7-170C16975CA7}">
      <dgm:prSet/>
      <dgm:spPr/>
      <dgm:t>
        <a:bodyPr/>
        <a:lstStyle/>
        <a:p>
          <a:endParaRPr lang="it-IT"/>
        </a:p>
      </dgm:t>
    </dgm:pt>
    <dgm:pt modelId="{851464A3-F97F-374C-B7CB-C17F6628817D}">
      <dgm:prSet phldrT="[Testo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2400" dirty="0"/>
            <a:t>Erogazione</a:t>
          </a:r>
        </a:p>
      </dgm:t>
    </dgm:pt>
    <dgm:pt modelId="{D0D8B985-B261-7A4C-AB7D-BFDA863080A5}" type="parTrans" cxnId="{7C50626E-44AF-4046-90D5-37668356E9D7}">
      <dgm:prSet/>
      <dgm:spPr/>
      <dgm:t>
        <a:bodyPr/>
        <a:lstStyle/>
        <a:p>
          <a:endParaRPr lang="it-IT"/>
        </a:p>
      </dgm:t>
    </dgm:pt>
    <dgm:pt modelId="{C73EFE5A-0FCD-7746-8E8B-9E2033F83D43}" type="sibTrans" cxnId="{7C50626E-44AF-4046-90D5-37668356E9D7}">
      <dgm:prSet/>
      <dgm:spPr/>
      <dgm:t>
        <a:bodyPr/>
        <a:lstStyle/>
        <a:p>
          <a:endParaRPr lang="it-IT"/>
        </a:p>
      </dgm:t>
    </dgm:pt>
    <dgm:pt modelId="{588A8ADD-26C3-0D45-8529-ED86DC59816D}">
      <dgm:prSet phldrT="[Tes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rgbClr val="1F497D"/>
              </a:solidFill>
            </a:rPr>
            <a:t>Docente corso e partecipanti</a:t>
          </a:r>
        </a:p>
      </dgm:t>
    </dgm:pt>
    <dgm:pt modelId="{0A0B5319-6CB0-824F-A00D-E61BBFCEC3D8}" type="parTrans" cxnId="{2B321BB3-33BA-7B44-8107-AF60882AD195}">
      <dgm:prSet/>
      <dgm:spPr/>
      <dgm:t>
        <a:bodyPr/>
        <a:lstStyle/>
        <a:p>
          <a:endParaRPr lang="it-IT"/>
        </a:p>
      </dgm:t>
    </dgm:pt>
    <dgm:pt modelId="{AB17415A-A420-804E-A38A-92437240F5B0}" type="sibTrans" cxnId="{2B321BB3-33BA-7B44-8107-AF60882AD195}">
      <dgm:prSet/>
      <dgm:spPr/>
      <dgm:t>
        <a:bodyPr/>
        <a:lstStyle/>
        <a:p>
          <a:endParaRPr lang="it-IT"/>
        </a:p>
      </dgm:t>
    </dgm:pt>
    <dgm:pt modelId="{515B3CCA-2348-C045-8BDD-926BEBBDC235}">
      <dgm:prSet phldrT="[Tes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rgbClr val="1F497D"/>
              </a:solidFill>
            </a:rPr>
            <a:t>Svolgimento corso in presenza e/o on-line</a:t>
          </a:r>
        </a:p>
      </dgm:t>
    </dgm:pt>
    <dgm:pt modelId="{E2D7AFE1-52CF-5A45-AB7A-C23D7C3F0CC8}" type="parTrans" cxnId="{7FF5567C-EEC0-3842-98E8-0A97AD1C982F}">
      <dgm:prSet/>
      <dgm:spPr/>
      <dgm:t>
        <a:bodyPr/>
        <a:lstStyle/>
        <a:p>
          <a:endParaRPr lang="it-IT"/>
        </a:p>
      </dgm:t>
    </dgm:pt>
    <dgm:pt modelId="{00406156-1D7A-0A4F-A83D-A135419D9068}" type="sibTrans" cxnId="{7FF5567C-EEC0-3842-98E8-0A97AD1C982F}">
      <dgm:prSet/>
      <dgm:spPr/>
      <dgm:t>
        <a:bodyPr/>
        <a:lstStyle/>
        <a:p>
          <a:endParaRPr lang="it-IT"/>
        </a:p>
      </dgm:t>
    </dgm:pt>
    <dgm:pt modelId="{64ABD9AC-AFA2-4345-8E70-8C5826EAF224}">
      <dgm:prSet phldrT="[Testo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2400" dirty="0"/>
            <a:t>Valutazione</a:t>
          </a:r>
        </a:p>
      </dgm:t>
    </dgm:pt>
    <dgm:pt modelId="{9391E78B-C096-5245-923B-560395CEF336}" type="parTrans" cxnId="{DF7432D6-22EF-8844-98ED-1910811E8291}">
      <dgm:prSet/>
      <dgm:spPr/>
      <dgm:t>
        <a:bodyPr/>
        <a:lstStyle/>
        <a:p>
          <a:endParaRPr lang="it-IT"/>
        </a:p>
      </dgm:t>
    </dgm:pt>
    <dgm:pt modelId="{A8A71153-4C61-1F40-BC70-E724644F1519}" type="sibTrans" cxnId="{DF7432D6-22EF-8844-98ED-1910811E8291}">
      <dgm:prSet/>
      <dgm:spPr/>
      <dgm:t>
        <a:bodyPr/>
        <a:lstStyle/>
        <a:p>
          <a:endParaRPr lang="it-IT"/>
        </a:p>
      </dgm:t>
    </dgm:pt>
    <dgm:pt modelId="{F09106EE-A04E-2746-926C-AF16A84617E6}">
      <dgm:prSet phldrT="[Tes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1800" b="1" dirty="0">
              <a:solidFill>
                <a:srgbClr val="1F497D"/>
              </a:solidFill>
            </a:rPr>
            <a:t>Schede valutazione gradimento e impatto</a:t>
          </a:r>
        </a:p>
      </dgm:t>
    </dgm:pt>
    <dgm:pt modelId="{9BDADB4A-FE20-D344-B1E1-75EB938EEACD}" type="parTrans" cxnId="{9D229B7B-F74D-E74B-9B72-CD9719FB5EF1}">
      <dgm:prSet/>
      <dgm:spPr/>
      <dgm:t>
        <a:bodyPr/>
        <a:lstStyle/>
        <a:p>
          <a:endParaRPr lang="it-IT"/>
        </a:p>
      </dgm:t>
    </dgm:pt>
    <dgm:pt modelId="{E37EE2E4-8894-9146-8771-AD2CEA34D7D7}" type="sibTrans" cxnId="{9D229B7B-F74D-E74B-9B72-CD9719FB5EF1}">
      <dgm:prSet/>
      <dgm:spPr/>
      <dgm:t>
        <a:bodyPr/>
        <a:lstStyle/>
        <a:p>
          <a:endParaRPr lang="it-IT"/>
        </a:p>
      </dgm:t>
    </dgm:pt>
    <dgm:pt modelId="{E5269C1D-DDD2-A74B-BDD2-B7C0C320DF0E}">
      <dgm:prSet phldrT="[Tes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rgbClr val="1F497D"/>
              </a:solidFill>
            </a:rPr>
            <a:t>Referenti /</a:t>
          </a:r>
          <a:r>
            <a:rPr lang="it-IT" sz="2000" b="1" dirty="0" err="1">
              <a:solidFill>
                <a:srgbClr val="1F497D"/>
              </a:solidFill>
            </a:rPr>
            <a:t>GdL</a:t>
          </a:r>
          <a:r>
            <a:rPr lang="it-IT" sz="2000" b="1" dirty="0">
              <a:solidFill>
                <a:srgbClr val="1F497D"/>
              </a:solidFill>
            </a:rPr>
            <a:t> Valutazione/UF</a:t>
          </a:r>
        </a:p>
      </dgm:t>
    </dgm:pt>
    <dgm:pt modelId="{51169498-89B7-424F-965D-878B55DE4ED7}" type="parTrans" cxnId="{DFD4C616-1178-9245-978C-7F83F9CA3F1F}">
      <dgm:prSet/>
      <dgm:spPr/>
      <dgm:t>
        <a:bodyPr/>
        <a:lstStyle/>
        <a:p>
          <a:endParaRPr lang="it-IT"/>
        </a:p>
      </dgm:t>
    </dgm:pt>
    <dgm:pt modelId="{CDD8B8AC-92F1-2C4F-98DB-0160F492B704}" type="sibTrans" cxnId="{DFD4C616-1178-9245-978C-7F83F9CA3F1F}">
      <dgm:prSet/>
      <dgm:spPr/>
      <dgm:t>
        <a:bodyPr/>
        <a:lstStyle/>
        <a:p>
          <a:endParaRPr lang="it-IT"/>
        </a:p>
      </dgm:t>
    </dgm:pt>
    <dgm:pt modelId="{A82F88AA-B7D4-6748-8976-F911D3C99F52}" type="pres">
      <dgm:prSet presAssocID="{0DB09228-81A9-4E4D-8582-4001E5E54E1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849C9F0-3BD4-4844-AD84-1B636CB26493}" type="pres">
      <dgm:prSet presAssocID="{2865AFAE-221C-A744-8D60-1A71822A437A}" presName="horFlow" presStyleCnt="0"/>
      <dgm:spPr/>
    </dgm:pt>
    <dgm:pt modelId="{337C7305-DF9F-5346-A407-88276D767E38}" type="pres">
      <dgm:prSet presAssocID="{2865AFAE-221C-A744-8D60-1A71822A437A}" presName="bigChev" presStyleLbl="node1" presStyleIdx="0" presStyleCnt="4" custScaleX="105112"/>
      <dgm:spPr/>
    </dgm:pt>
    <dgm:pt modelId="{A0785196-8DC8-2142-9FD7-210504B91591}" type="pres">
      <dgm:prSet presAssocID="{2CACA3F5-9010-A04B-A422-C2C4809D42EF}" presName="parTrans" presStyleCnt="0"/>
      <dgm:spPr/>
    </dgm:pt>
    <dgm:pt modelId="{D61DAEAF-3FBC-3B48-B7E6-7387F8DB3133}" type="pres">
      <dgm:prSet presAssocID="{E4905AC7-CBF3-6F49-B0C6-76174E1BABB3}" presName="node" presStyleLbl="alignAccFollowNode1" presStyleIdx="0" presStyleCnt="8" custScaleX="121864">
        <dgm:presLayoutVars>
          <dgm:bulletEnabled val="1"/>
        </dgm:presLayoutVars>
      </dgm:prSet>
      <dgm:spPr/>
    </dgm:pt>
    <dgm:pt modelId="{27DFA60E-AC74-5546-8FCF-B6B3BB64310B}" type="pres">
      <dgm:prSet presAssocID="{E1DF9B69-E54A-B04C-9B1E-7C7A1AF71DD3}" presName="sibTrans" presStyleCnt="0"/>
      <dgm:spPr/>
    </dgm:pt>
    <dgm:pt modelId="{B3394E82-896A-9B44-A5DB-E4377B5800BE}" type="pres">
      <dgm:prSet presAssocID="{795391B6-5BCE-1546-B840-ADE0B4DD0C4D}" presName="node" presStyleLbl="alignAccFollowNode1" presStyleIdx="1" presStyleCnt="8" custScaleX="121864">
        <dgm:presLayoutVars>
          <dgm:bulletEnabled val="1"/>
        </dgm:presLayoutVars>
      </dgm:prSet>
      <dgm:spPr/>
    </dgm:pt>
    <dgm:pt modelId="{FD9D88CD-37FA-8B41-BD4D-ACA387839661}" type="pres">
      <dgm:prSet presAssocID="{2865AFAE-221C-A744-8D60-1A71822A437A}" presName="vSp" presStyleCnt="0"/>
      <dgm:spPr/>
    </dgm:pt>
    <dgm:pt modelId="{7B19DE90-F078-854D-9FA2-FC76E098EB0E}" type="pres">
      <dgm:prSet presAssocID="{039E5C27-68AD-1648-98C6-DAB51FE001DB}" presName="horFlow" presStyleCnt="0"/>
      <dgm:spPr/>
    </dgm:pt>
    <dgm:pt modelId="{E8C2F12E-5BDA-B54A-B6B6-516C6CCFED57}" type="pres">
      <dgm:prSet presAssocID="{039E5C27-68AD-1648-98C6-DAB51FE001DB}" presName="bigChev" presStyleLbl="node1" presStyleIdx="1" presStyleCnt="4" custScaleX="109074"/>
      <dgm:spPr/>
    </dgm:pt>
    <dgm:pt modelId="{BCBC0EF0-6094-7B4F-81BA-437B854FB977}" type="pres">
      <dgm:prSet presAssocID="{01FD9042-CFDE-EB4E-BAB2-B7160C3CE1BC}" presName="parTrans" presStyleCnt="0"/>
      <dgm:spPr/>
    </dgm:pt>
    <dgm:pt modelId="{2836FCDC-2B92-9C4F-9381-0E6A5AFBE2D9}" type="pres">
      <dgm:prSet presAssocID="{A67EB0B4-6BAE-B240-9C7C-26DA34799532}" presName="node" presStyleLbl="alignAccFollowNode1" presStyleIdx="2" presStyleCnt="8" custScaleX="118308">
        <dgm:presLayoutVars>
          <dgm:bulletEnabled val="1"/>
        </dgm:presLayoutVars>
      </dgm:prSet>
      <dgm:spPr/>
    </dgm:pt>
    <dgm:pt modelId="{C4E5AECB-7A4F-7544-9AEB-8759D3E12D4F}" type="pres">
      <dgm:prSet presAssocID="{AA726BC1-9B21-D642-A8C5-86E954644021}" presName="sibTrans" presStyleCnt="0"/>
      <dgm:spPr/>
    </dgm:pt>
    <dgm:pt modelId="{80364103-1106-0847-BBB6-0BCD5268F136}" type="pres">
      <dgm:prSet presAssocID="{76A94515-E16D-374B-8A88-721DFFD80879}" presName="node" presStyleLbl="alignAccFollowNode1" presStyleIdx="3" presStyleCnt="8" custScaleX="118308">
        <dgm:presLayoutVars>
          <dgm:bulletEnabled val="1"/>
        </dgm:presLayoutVars>
      </dgm:prSet>
      <dgm:spPr/>
    </dgm:pt>
    <dgm:pt modelId="{15B14F42-FB2F-EB47-B27E-DC1D9C744E18}" type="pres">
      <dgm:prSet presAssocID="{039E5C27-68AD-1648-98C6-DAB51FE001DB}" presName="vSp" presStyleCnt="0"/>
      <dgm:spPr/>
    </dgm:pt>
    <dgm:pt modelId="{9FCF981B-3BD5-FC4F-BE23-D24B329D75F0}" type="pres">
      <dgm:prSet presAssocID="{851464A3-F97F-374C-B7CB-C17F6628817D}" presName="horFlow" presStyleCnt="0"/>
      <dgm:spPr/>
    </dgm:pt>
    <dgm:pt modelId="{BE93DC80-41CA-F044-836F-3648D1D6DDC1}" type="pres">
      <dgm:prSet presAssocID="{851464A3-F97F-374C-B7CB-C17F6628817D}" presName="bigChev" presStyleLbl="node1" presStyleIdx="2" presStyleCnt="4" custScaleX="105112"/>
      <dgm:spPr/>
    </dgm:pt>
    <dgm:pt modelId="{23944482-75AE-034C-8F41-6B51015933FF}" type="pres">
      <dgm:prSet presAssocID="{0A0B5319-6CB0-824F-A00D-E61BBFCEC3D8}" presName="parTrans" presStyleCnt="0"/>
      <dgm:spPr/>
    </dgm:pt>
    <dgm:pt modelId="{0503ED5F-C3E2-0E4B-A9B2-BC73F619E7D1}" type="pres">
      <dgm:prSet presAssocID="{588A8ADD-26C3-0D45-8529-ED86DC59816D}" presName="node" presStyleLbl="alignAccFollowNode1" presStyleIdx="4" presStyleCnt="8" custScaleX="118930">
        <dgm:presLayoutVars>
          <dgm:bulletEnabled val="1"/>
        </dgm:presLayoutVars>
      </dgm:prSet>
      <dgm:spPr/>
    </dgm:pt>
    <dgm:pt modelId="{29B43A0E-B168-444C-B7FB-BA2A18A88D0F}" type="pres">
      <dgm:prSet presAssocID="{AB17415A-A420-804E-A38A-92437240F5B0}" presName="sibTrans" presStyleCnt="0"/>
      <dgm:spPr/>
    </dgm:pt>
    <dgm:pt modelId="{4672A49B-08B2-174F-AB61-AAE2EDD045D3}" type="pres">
      <dgm:prSet presAssocID="{515B3CCA-2348-C045-8BDD-926BEBBDC235}" presName="node" presStyleLbl="alignAccFollowNode1" presStyleIdx="5" presStyleCnt="8" custScaleX="124459">
        <dgm:presLayoutVars>
          <dgm:bulletEnabled val="1"/>
        </dgm:presLayoutVars>
      </dgm:prSet>
      <dgm:spPr/>
    </dgm:pt>
    <dgm:pt modelId="{2AB0593C-A9BC-2141-8A30-8667D710A260}" type="pres">
      <dgm:prSet presAssocID="{851464A3-F97F-374C-B7CB-C17F6628817D}" presName="vSp" presStyleCnt="0"/>
      <dgm:spPr/>
    </dgm:pt>
    <dgm:pt modelId="{CF98BBEB-BF62-ED47-A6FC-5ABD2401512F}" type="pres">
      <dgm:prSet presAssocID="{64ABD9AC-AFA2-4345-8E70-8C5826EAF224}" presName="horFlow" presStyleCnt="0"/>
      <dgm:spPr/>
    </dgm:pt>
    <dgm:pt modelId="{4BE4AD35-665D-D342-A30A-841C5C712247}" type="pres">
      <dgm:prSet presAssocID="{64ABD9AC-AFA2-4345-8E70-8C5826EAF224}" presName="bigChev" presStyleLbl="node1" presStyleIdx="3" presStyleCnt="4" custScaleX="105112"/>
      <dgm:spPr/>
    </dgm:pt>
    <dgm:pt modelId="{935FEBD2-DFC3-F54E-B42A-8CD4AEA63DCF}" type="pres">
      <dgm:prSet presAssocID="{51169498-89B7-424F-965D-878B55DE4ED7}" presName="parTrans" presStyleCnt="0"/>
      <dgm:spPr/>
    </dgm:pt>
    <dgm:pt modelId="{DBEE2A1C-2673-684E-ABDD-B4C758420DC4}" type="pres">
      <dgm:prSet presAssocID="{E5269C1D-DDD2-A74B-BDD2-B7C0C320DF0E}" presName="node" presStyleLbl="alignAccFollowNode1" presStyleIdx="6" presStyleCnt="8" custScaleX="118930" custScaleY="107780" custLinFactNeighborX="-4161" custLinFactNeighborY="156">
        <dgm:presLayoutVars>
          <dgm:bulletEnabled val="1"/>
        </dgm:presLayoutVars>
      </dgm:prSet>
      <dgm:spPr/>
    </dgm:pt>
    <dgm:pt modelId="{8590F21A-CB60-B64B-A215-255FCDE35619}" type="pres">
      <dgm:prSet presAssocID="{CDD8B8AC-92F1-2C4F-98DB-0160F492B704}" presName="sibTrans" presStyleCnt="0"/>
      <dgm:spPr/>
    </dgm:pt>
    <dgm:pt modelId="{7598BE4A-6C90-8A4C-B6AE-EA3BC19F455F}" type="pres">
      <dgm:prSet presAssocID="{F09106EE-A04E-2746-926C-AF16A84617E6}" presName="node" presStyleLbl="alignAccFollowNode1" presStyleIdx="7" presStyleCnt="8" custScaleX="127211" custScaleY="100970" custLinFactNeighborX="-9828" custLinFactNeighborY="1972">
        <dgm:presLayoutVars>
          <dgm:bulletEnabled val="1"/>
        </dgm:presLayoutVars>
      </dgm:prSet>
      <dgm:spPr/>
    </dgm:pt>
  </dgm:ptLst>
  <dgm:cxnLst>
    <dgm:cxn modelId="{DFD4C616-1178-9245-978C-7F83F9CA3F1F}" srcId="{64ABD9AC-AFA2-4345-8E70-8C5826EAF224}" destId="{E5269C1D-DDD2-A74B-BDD2-B7C0C320DF0E}" srcOrd="0" destOrd="0" parTransId="{51169498-89B7-424F-965D-878B55DE4ED7}" sibTransId="{CDD8B8AC-92F1-2C4F-98DB-0160F492B704}"/>
    <dgm:cxn modelId="{09C54D2D-2182-B94B-B76F-BB08191BFA17}" type="presOf" srcId="{515B3CCA-2348-C045-8BDD-926BEBBDC235}" destId="{4672A49B-08B2-174F-AB61-AAE2EDD045D3}" srcOrd="0" destOrd="0" presId="urn:microsoft.com/office/officeart/2005/8/layout/lProcess3"/>
    <dgm:cxn modelId="{D0D7852E-1E67-CD49-9EBA-DCF54509D6AD}" type="presOf" srcId="{0DB09228-81A9-4E4D-8582-4001E5E54E14}" destId="{A82F88AA-B7D4-6748-8976-F911D3C99F52}" srcOrd="0" destOrd="0" presId="urn:microsoft.com/office/officeart/2005/8/layout/lProcess3"/>
    <dgm:cxn modelId="{34A9D263-4342-4240-B5D5-015A9FF61302}" type="presOf" srcId="{588A8ADD-26C3-0D45-8529-ED86DC59816D}" destId="{0503ED5F-C3E2-0E4B-A9B2-BC73F619E7D1}" srcOrd="0" destOrd="0" presId="urn:microsoft.com/office/officeart/2005/8/layout/lProcess3"/>
    <dgm:cxn modelId="{890A974C-4123-E047-97D1-857E4378E2EF}" type="presOf" srcId="{039E5C27-68AD-1648-98C6-DAB51FE001DB}" destId="{E8C2F12E-5BDA-B54A-B6B6-516C6CCFED57}" srcOrd="0" destOrd="0" presId="urn:microsoft.com/office/officeart/2005/8/layout/lProcess3"/>
    <dgm:cxn modelId="{7C50626E-44AF-4046-90D5-37668356E9D7}" srcId="{0DB09228-81A9-4E4D-8582-4001E5E54E14}" destId="{851464A3-F97F-374C-B7CB-C17F6628817D}" srcOrd="2" destOrd="0" parTransId="{D0D8B985-B261-7A4C-AB7D-BFDA863080A5}" sibTransId="{C73EFE5A-0FCD-7746-8E8B-9E2033F83D43}"/>
    <dgm:cxn modelId="{9D229B7B-F74D-E74B-9B72-CD9719FB5EF1}" srcId="{64ABD9AC-AFA2-4345-8E70-8C5826EAF224}" destId="{F09106EE-A04E-2746-926C-AF16A84617E6}" srcOrd="1" destOrd="0" parTransId="{9BDADB4A-FE20-D344-B1E1-75EB938EEACD}" sibTransId="{E37EE2E4-8894-9146-8771-AD2CEA34D7D7}"/>
    <dgm:cxn modelId="{7FF5567C-EEC0-3842-98E8-0A97AD1C982F}" srcId="{851464A3-F97F-374C-B7CB-C17F6628817D}" destId="{515B3CCA-2348-C045-8BDD-926BEBBDC235}" srcOrd="1" destOrd="0" parTransId="{E2D7AFE1-52CF-5A45-AB7A-C23D7C3F0CC8}" sibTransId="{00406156-1D7A-0A4F-A83D-A135419D9068}"/>
    <dgm:cxn modelId="{0B0A0489-CF3A-C742-BFBE-091BADB045D3}" type="presOf" srcId="{851464A3-F97F-374C-B7CB-C17F6628817D}" destId="{BE93DC80-41CA-F044-836F-3648D1D6DDC1}" srcOrd="0" destOrd="0" presId="urn:microsoft.com/office/officeart/2005/8/layout/lProcess3"/>
    <dgm:cxn modelId="{3576528A-FBDA-164E-9881-1BE81572D9E9}" srcId="{2865AFAE-221C-A744-8D60-1A71822A437A}" destId="{795391B6-5BCE-1546-B840-ADE0B4DD0C4D}" srcOrd="1" destOrd="0" parTransId="{92C8302F-A2CD-6246-BA7C-9FA2915A4CF5}" sibTransId="{59D37C8F-035E-BF48-B1CB-FC4A8B6C8BF6}"/>
    <dgm:cxn modelId="{AAAC058E-C383-FC47-A7E3-31C980EC599B}" type="presOf" srcId="{A67EB0B4-6BAE-B240-9C7C-26DA34799532}" destId="{2836FCDC-2B92-9C4F-9381-0E6A5AFBE2D9}" srcOrd="0" destOrd="0" presId="urn:microsoft.com/office/officeart/2005/8/layout/lProcess3"/>
    <dgm:cxn modelId="{536E4A9B-B747-4448-A978-C23F0D0695C5}" srcId="{2865AFAE-221C-A744-8D60-1A71822A437A}" destId="{E4905AC7-CBF3-6F49-B0C6-76174E1BABB3}" srcOrd="0" destOrd="0" parTransId="{2CACA3F5-9010-A04B-A422-C2C4809D42EF}" sibTransId="{E1DF9B69-E54A-B04C-9B1E-7C7A1AF71DD3}"/>
    <dgm:cxn modelId="{42C6B6A3-420A-CF4B-BD92-F1CB59BCE6BD}" type="presOf" srcId="{E5269C1D-DDD2-A74B-BDD2-B7C0C320DF0E}" destId="{DBEE2A1C-2673-684E-ABDD-B4C758420DC4}" srcOrd="0" destOrd="0" presId="urn:microsoft.com/office/officeart/2005/8/layout/lProcess3"/>
    <dgm:cxn modelId="{D3D2EEA3-2227-D341-BF9D-FE8A9C8F110F}" srcId="{0DB09228-81A9-4E4D-8582-4001E5E54E14}" destId="{039E5C27-68AD-1648-98C6-DAB51FE001DB}" srcOrd="1" destOrd="0" parTransId="{32B45237-311B-5D46-AA25-C7C95A15191D}" sibTransId="{264E6230-8D51-D447-A520-47ED4FF66A43}"/>
    <dgm:cxn modelId="{AAD999A6-A9F4-5047-94DA-DA4330FFE31D}" type="presOf" srcId="{2865AFAE-221C-A744-8D60-1A71822A437A}" destId="{337C7305-DF9F-5346-A407-88276D767E38}" srcOrd="0" destOrd="0" presId="urn:microsoft.com/office/officeart/2005/8/layout/lProcess3"/>
    <dgm:cxn modelId="{4789CDAA-0029-8B45-9859-7CEA6A5AE8AB}" type="presOf" srcId="{795391B6-5BCE-1546-B840-ADE0B4DD0C4D}" destId="{B3394E82-896A-9B44-A5DB-E4377B5800BE}" srcOrd="0" destOrd="0" presId="urn:microsoft.com/office/officeart/2005/8/layout/lProcess3"/>
    <dgm:cxn modelId="{70D512B1-E69F-024A-A1F7-170C16975CA7}" srcId="{039E5C27-68AD-1648-98C6-DAB51FE001DB}" destId="{76A94515-E16D-374B-8A88-721DFFD80879}" srcOrd="1" destOrd="0" parTransId="{ECCED4A3-76B0-A242-834E-85C2DD3C33F8}" sibTransId="{5597C51F-AA82-C442-ACB9-F872FBEE255E}"/>
    <dgm:cxn modelId="{2B321BB3-33BA-7B44-8107-AF60882AD195}" srcId="{851464A3-F97F-374C-B7CB-C17F6628817D}" destId="{588A8ADD-26C3-0D45-8529-ED86DC59816D}" srcOrd="0" destOrd="0" parTransId="{0A0B5319-6CB0-824F-A00D-E61BBFCEC3D8}" sibTransId="{AB17415A-A420-804E-A38A-92437240F5B0}"/>
    <dgm:cxn modelId="{9DF7DBBB-F8DD-0541-8F5E-0ED3ABE63D65}" srcId="{0DB09228-81A9-4E4D-8582-4001E5E54E14}" destId="{2865AFAE-221C-A744-8D60-1A71822A437A}" srcOrd="0" destOrd="0" parTransId="{5DA26F63-8CBA-2E4F-A2DA-451E1651B950}" sibTransId="{A8D286FB-B6A4-C245-9487-10E5B65B8B88}"/>
    <dgm:cxn modelId="{B06796C8-B92F-0349-9850-2B5BFC9C063B}" srcId="{039E5C27-68AD-1648-98C6-DAB51FE001DB}" destId="{A67EB0B4-6BAE-B240-9C7C-26DA34799532}" srcOrd="0" destOrd="0" parTransId="{01FD9042-CFDE-EB4E-BAB2-B7160C3CE1BC}" sibTransId="{AA726BC1-9B21-D642-A8C5-86E954644021}"/>
    <dgm:cxn modelId="{BCACCBD4-68DF-6146-9243-5D941D79B9AE}" type="presOf" srcId="{76A94515-E16D-374B-8A88-721DFFD80879}" destId="{80364103-1106-0847-BBB6-0BCD5268F136}" srcOrd="0" destOrd="0" presId="urn:microsoft.com/office/officeart/2005/8/layout/lProcess3"/>
    <dgm:cxn modelId="{DF7432D6-22EF-8844-98ED-1910811E8291}" srcId="{0DB09228-81A9-4E4D-8582-4001E5E54E14}" destId="{64ABD9AC-AFA2-4345-8E70-8C5826EAF224}" srcOrd="3" destOrd="0" parTransId="{9391E78B-C096-5245-923B-560395CEF336}" sibTransId="{A8A71153-4C61-1F40-BC70-E724644F1519}"/>
    <dgm:cxn modelId="{7A1AC5E2-9962-7947-A229-0EF1BFA9CE38}" type="presOf" srcId="{64ABD9AC-AFA2-4345-8E70-8C5826EAF224}" destId="{4BE4AD35-665D-D342-A30A-841C5C712247}" srcOrd="0" destOrd="0" presId="urn:microsoft.com/office/officeart/2005/8/layout/lProcess3"/>
    <dgm:cxn modelId="{42D56AE6-FC16-124E-A97E-04125E3E2E08}" type="presOf" srcId="{F09106EE-A04E-2746-926C-AF16A84617E6}" destId="{7598BE4A-6C90-8A4C-B6AE-EA3BC19F455F}" srcOrd="0" destOrd="0" presId="urn:microsoft.com/office/officeart/2005/8/layout/lProcess3"/>
    <dgm:cxn modelId="{2EC32EEE-0D8A-0840-85B5-B851D40EBE1E}" type="presOf" srcId="{E4905AC7-CBF3-6F49-B0C6-76174E1BABB3}" destId="{D61DAEAF-3FBC-3B48-B7E6-7387F8DB3133}" srcOrd="0" destOrd="0" presId="urn:microsoft.com/office/officeart/2005/8/layout/lProcess3"/>
    <dgm:cxn modelId="{3E22EC42-FEF5-5A48-BFE5-26E47E4F7F3C}" type="presParOf" srcId="{A82F88AA-B7D4-6748-8976-F911D3C99F52}" destId="{A849C9F0-3BD4-4844-AD84-1B636CB26493}" srcOrd="0" destOrd="0" presId="urn:microsoft.com/office/officeart/2005/8/layout/lProcess3"/>
    <dgm:cxn modelId="{3ED57625-226B-2C44-84A2-E19FFF16E516}" type="presParOf" srcId="{A849C9F0-3BD4-4844-AD84-1B636CB26493}" destId="{337C7305-DF9F-5346-A407-88276D767E38}" srcOrd="0" destOrd="0" presId="urn:microsoft.com/office/officeart/2005/8/layout/lProcess3"/>
    <dgm:cxn modelId="{4C2F43CC-C82E-024D-8A2B-EFBDF8A392A1}" type="presParOf" srcId="{A849C9F0-3BD4-4844-AD84-1B636CB26493}" destId="{A0785196-8DC8-2142-9FD7-210504B91591}" srcOrd="1" destOrd="0" presId="urn:microsoft.com/office/officeart/2005/8/layout/lProcess3"/>
    <dgm:cxn modelId="{83254443-C74C-9B40-B3AC-CF6E9C5658E0}" type="presParOf" srcId="{A849C9F0-3BD4-4844-AD84-1B636CB26493}" destId="{D61DAEAF-3FBC-3B48-B7E6-7387F8DB3133}" srcOrd="2" destOrd="0" presId="urn:microsoft.com/office/officeart/2005/8/layout/lProcess3"/>
    <dgm:cxn modelId="{30128824-F8E6-E54F-B67E-54F422D0E26E}" type="presParOf" srcId="{A849C9F0-3BD4-4844-AD84-1B636CB26493}" destId="{27DFA60E-AC74-5546-8FCF-B6B3BB64310B}" srcOrd="3" destOrd="0" presId="urn:microsoft.com/office/officeart/2005/8/layout/lProcess3"/>
    <dgm:cxn modelId="{19500DE3-79D2-C34F-B911-431188E11767}" type="presParOf" srcId="{A849C9F0-3BD4-4844-AD84-1B636CB26493}" destId="{B3394E82-896A-9B44-A5DB-E4377B5800BE}" srcOrd="4" destOrd="0" presId="urn:microsoft.com/office/officeart/2005/8/layout/lProcess3"/>
    <dgm:cxn modelId="{D554D763-C5DA-004C-A0FB-58E436935A02}" type="presParOf" srcId="{A82F88AA-B7D4-6748-8976-F911D3C99F52}" destId="{FD9D88CD-37FA-8B41-BD4D-ACA387839661}" srcOrd="1" destOrd="0" presId="urn:microsoft.com/office/officeart/2005/8/layout/lProcess3"/>
    <dgm:cxn modelId="{4005EFE6-9E56-FA4E-A1C1-1318D6E39157}" type="presParOf" srcId="{A82F88AA-B7D4-6748-8976-F911D3C99F52}" destId="{7B19DE90-F078-854D-9FA2-FC76E098EB0E}" srcOrd="2" destOrd="0" presId="urn:microsoft.com/office/officeart/2005/8/layout/lProcess3"/>
    <dgm:cxn modelId="{D553CB8C-678E-814D-8EA4-C77DD8E32DB0}" type="presParOf" srcId="{7B19DE90-F078-854D-9FA2-FC76E098EB0E}" destId="{E8C2F12E-5BDA-B54A-B6B6-516C6CCFED57}" srcOrd="0" destOrd="0" presId="urn:microsoft.com/office/officeart/2005/8/layout/lProcess3"/>
    <dgm:cxn modelId="{EBACBBD4-7443-2849-9930-7E46D35FA3ED}" type="presParOf" srcId="{7B19DE90-F078-854D-9FA2-FC76E098EB0E}" destId="{BCBC0EF0-6094-7B4F-81BA-437B854FB977}" srcOrd="1" destOrd="0" presId="urn:microsoft.com/office/officeart/2005/8/layout/lProcess3"/>
    <dgm:cxn modelId="{AD3F0F5A-56C4-724A-8341-29301533FEA0}" type="presParOf" srcId="{7B19DE90-F078-854D-9FA2-FC76E098EB0E}" destId="{2836FCDC-2B92-9C4F-9381-0E6A5AFBE2D9}" srcOrd="2" destOrd="0" presId="urn:microsoft.com/office/officeart/2005/8/layout/lProcess3"/>
    <dgm:cxn modelId="{7FBA00B5-5484-7E4E-BE77-4928EA6E8E43}" type="presParOf" srcId="{7B19DE90-F078-854D-9FA2-FC76E098EB0E}" destId="{C4E5AECB-7A4F-7544-9AEB-8759D3E12D4F}" srcOrd="3" destOrd="0" presId="urn:microsoft.com/office/officeart/2005/8/layout/lProcess3"/>
    <dgm:cxn modelId="{53CCEAED-7BE9-3A4D-9400-104D5F318FFF}" type="presParOf" srcId="{7B19DE90-F078-854D-9FA2-FC76E098EB0E}" destId="{80364103-1106-0847-BBB6-0BCD5268F136}" srcOrd="4" destOrd="0" presId="urn:microsoft.com/office/officeart/2005/8/layout/lProcess3"/>
    <dgm:cxn modelId="{49238B75-5E54-0242-B43A-91CB47FFB0EA}" type="presParOf" srcId="{A82F88AA-B7D4-6748-8976-F911D3C99F52}" destId="{15B14F42-FB2F-EB47-B27E-DC1D9C744E18}" srcOrd="3" destOrd="0" presId="urn:microsoft.com/office/officeart/2005/8/layout/lProcess3"/>
    <dgm:cxn modelId="{CD6498C0-469A-2A49-8A0C-0F556021B423}" type="presParOf" srcId="{A82F88AA-B7D4-6748-8976-F911D3C99F52}" destId="{9FCF981B-3BD5-FC4F-BE23-D24B329D75F0}" srcOrd="4" destOrd="0" presId="urn:microsoft.com/office/officeart/2005/8/layout/lProcess3"/>
    <dgm:cxn modelId="{8788214A-5A24-D446-84FA-8705DF35B679}" type="presParOf" srcId="{9FCF981B-3BD5-FC4F-BE23-D24B329D75F0}" destId="{BE93DC80-41CA-F044-836F-3648D1D6DDC1}" srcOrd="0" destOrd="0" presId="urn:microsoft.com/office/officeart/2005/8/layout/lProcess3"/>
    <dgm:cxn modelId="{3BEEF232-DCC9-0745-93B5-10D910A93C33}" type="presParOf" srcId="{9FCF981B-3BD5-FC4F-BE23-D24B329D75F0}" destId="{23944482-75AE-034C-8F41-6B51015933FF}" srcOrd="1" destOrd="0" presId="urn:microsoft.com/office/officeart/2005/8/layout/lProcess3"/>
    <dgm:cxn modelId="{158DE5C2-70F3-3741-A5E0-44FB379C55A1}" type="presParOf" srcId="{9FCF981B-3BD5-FC4F-BE23-D24B329D75F0}" destId="{0503ED5F-C3E2-0E4B-A9B2-BC73F619E7D1}" srcOrd="2" destOrd="0" presId="urn:microsoft.com/office/officeart/2005/8/layout/lProcess3"/>
    <dgm:cxn modelId="{EA84E261-1D3C-C644-ABB8-53435474301E}" type="presParOf" srcId="{9FCF981B-3BD5-FC4F-BE23-D24B329D75F0}" destId="{29B43A0E-B168-444C-B7FB-BA2A18A88D0F}" srcOrd="3" destOrd="0" presId="urn:microsoft.com/office/officeart/2005/8/layout/lProcess3"/>
    <dgm:cxn modelId="{1ABA2706-1DF5-A246-A06C-E937E49C8EF7}" type="presParOf" srcId="{9FCF981B-3BD5-FC4F-BE23-D24B329D75F0}" destId="{4672A49B-08B2-174F-AB61-AAE2EDD045D3}" srcOrd="4" destOrd="0" presId="urn:microsoft.com/office/officeart/2005/8/layout/lProcess3"/>
    <dgm:cxn modelId="{C5B9E34D-51D7-EA4F-9270-668E02C5556C}" type="presParOf" srcId="{A82F88AA-B7D4-6748-8976-F911D3C99F52}" destId="{2AB0593C-A9BC-2141-8A30-8667D710A260}" srcOrd="5" destOrd="0" presId="urn:microsoft.com/office/officeart/2005/8/layout/lProcess3"/>
    <dgm:cxn modelId="{07C78683-DB0D-A140-9BA8-9B3EF08D4CF0}" type="presParOf" srcId="{A82F88AA-B7D4-6748-8976-F911D3C99F52}" destId="{CF98BBEB-BF62-ED47-A6FC-5ABD2401512F}" srcOrd="6" destOrd="0" presId="urn:microsoft.com/office/officeart/2005/8/layout/lProcess3"/>
    <dgm:cxn modelId="{1470DE45-8E13-0041-A20D-FB6F1814B21D}" type="presParOf" srcId="{CF98BBEB-BF62-ED47-A6FC-5ABD2401512F}" destId="{4BE4AD35-665D-D342-A30A-841C5C712247}" srcOrd="0" destOrd="0" presId="urn:microsoft.com/office/officeart/2005/8/layout/lProcess3"/>
    <dgm:cxn modelId="{81DA7B5A-35E9-414B-9DA4-E7B031B815B4}" type="presParOf" srcId="{CF98BBEB-BF62-ED47-A6FC-5ABD2401512F}" destId="{935FEBD2-DFC3-F54E-B42A-8CD4AEA63DCF}" srcOrd="1" destOrd="0" presId="urn:microsoft.com/office/officeart/2005/8/layout/lProcess3"/>
    <dgm:cxn modelId="{E995B00E-CBB6-C448-9A20-31AEF0423CCA}" type="presParOf" srcId="{CF98BBEB-BF62-ED47-A6FC-5ABD2401512F}" destId="{DBEE2A1C-2673-684E-ABDD-B4C758420DC4}" srcOrd="2" destOrd="0" presId="urn:microsoft.com/office/officeart/2005/8/layout/lProcess3"/>
    <dgm:cxn modelId="{4B7B22D9-9C6B-544C-8469-101E6233D43A}" type="presParOf" srcId="{CF98BBEB-BF62-ED47-A6FC-5ABD2401512F}" destId="{8590F21A-CB60-B64B-A215-255FCDE35619}" srcOrd="3" destOrd="0" presId="urn:microsoft.com/office/officeart/2005/8/layout/lProcess3"/>
    <dgm:cxn modelId="{E2E904A7-48AD-C841-96C7-409E6B238BEC}" type="presParOf" srcId="{CF98BBEB-BF62-ED47-A6FC-5ABD2401512F}" destId="{7598BE4A-6C90-8A4C-B6AE-EA3BC19F455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FB93FF-E42C-2543-9972-3A8D504495F8}" type="doc">
      <dgm:prSet loTypeId="urn:microsoft.com/office/officeart/2005/8/layout/hierarchy4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259F3EE-FBF6-5541-9DD7-32D44F159E69}" type="pres">
      <dgm:prSet presAssocID="{3CFB93FF-E42C-2543-9972-3A8D504495F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92F1A6C6-B726-AC42-A413-05A42BA05BD4}" type="presOf" srcId="{3CFB93FF-E42C-2543-9972-3A8D504495F8}" destId="{A259F3EE-FBF6-5541-9DD7-32D44F159E69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E7A0E7-F1E0-4B40-852C-44167BFD0F8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531C66-818E-4D1A-BFDA-8F5966034DA3}">
      <dgm:prSet phldrT="[Testo]" custT="1"/>
      <dgm:spPr>
        <a:solidFill>
          <a:srgbClr val="92D050"/>
        </a:solidFill>
      </dgm:spPr>
      <dgm:t>
        <a:bodyPr/>
        <a:lstStyle/>
        <a:p>
          <a:r>
            <a:rPr lang="it-IT" sz="2000" dirty="0"/>
            <a:t>Amministrativa</a:t>
          </a:r>
        </a:p>
      </dgm:t>
    </dgm:pt>
    <dgm:pt modelId="{42401B29-DBA4-460A-8959-9BA79E17C8EF}" type="parTrans" cxnId="{036D5A11-87D5-48DC-BBB8-DFDE1BD1FC0B}">
      <dgm:prSet/>
      <dgm:spPr/>
      <dgm:t>
        <a:bodyPr/>
        <a:lstStyle/>
        <a:p>
          <a:endParaRPr lang="it-IT"/>
        </a:p>
      </dgm:t>
    </dgm:pt>
    <dgm:pt modelId="{9CA9D019-BD2B-4338-A20B-3D1F8A7F5C33}" type="sibTrans" cxnId="{036D5A11-87D5-48DC-BBB8-DFDE1BD1FC0B}">
      <dgm:prSet/>
      <dgm:spPr/>
      <dgm:t>
        <a:bodyPr/>
        <a:lstStyle/>
        <a:p>
          <a:endParaRPr lang="it-IT"/>
        </a:p>
      </dgm:t>
    </dgm:pt>
    <dgm:pt modelId="{0EB06A15-0839-42A9-A957-D438BBCB16B9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2000" dirty="0"/>
            <a:t>Meccanica</a:t>
          </a:r>
        </a:p>
      </dgm:t>
    </dgm:pt>
    <dgm:pt modelId="{8859A419-FC12-44D6-92A7-AE53DBD91B9D}" type="parTrans" cxnId="{8C9DC06D-C819-477B-8268-70F540D63505}">
      <dgm:prSet/>
      <dgm:spPr/>
      <dgm:t>
        <a:bodyPr/>
        <a:lstStyle/>
        <a:p>
          <a:endParaRPr lang="it-IT"/>
        </a:p>
      </dgm:t>
    </dgm:pt>
    <dgm:pt modelId="{97784AED-35BC-49D1-9867-F15CB85387BD}" type="sibTrans" cxnId="{8C9DC06D-C819-477B-8268-70F540D63505}">
      <dgm:prSet/>
      <dgm:spPr/>
      <dgm:t>
        <a:bodyPr/>
        <a:lstStyle/>
        <a:p>
          <a:endParaRPr lang="it-IT"/>
        </a:p>
      </dgm:t>
    </dgm:pt>
    <dgm:pt modelId="{9BB93E91-8038-41FC-8AAF-170F7C7FFB98}">
      <dgm:prSet phldrT="[Tes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it-IT" sz="2000" dirty="0"/>
            <a:t>Computing/</a:t>
          </a:r>
        </a:p>
        <a:p>
          <a:r>
            <a:rPr lang="it-IT" sz="2000" dirty="0"/>
            <a:t>Software</a:t>
          </a:r>
        </a:p>
      </dgm:t>
    </dgm:pt>
    <dgm:pt modelId="{ED7A2A66-014B-47C0-A651-E40BC86A8E54}" type="parTrans" cxnId="{658EAAC1-B1CF-410F-89D0-EAE6BCE6354D}">
      <dgm:prSet/>
      <dgm:spPr/>
      <dgm:t>
        <a:bodyPr/>
        <a:lstStyle/>
        <a:p>
          <a:endParaRPr lang="it-IT"/>
        </a:p>
      </dgm:t>
    </dgm:pt>
    <dgm:pt modelId="{6F0A839C-DF36-4537-8554-2F5492AE75A0}" type="sibTrans" cxnId="{658EAAC1-B1CF-410F-89D0-EAE6BCE6354D}">
      <dgm:prSet/>
      <dgm:spPr/>
      <dgm:t>
        <a:bodyPr/>
        <a:lstStyle/>
        <a:p>
          <a:endParaRPr lang="it-IT"/>
        </a:p>
      </dgm:t>
    </dgm:pt>
    <dgm:pt modelId="{FEBB045D-4C24-4261-B37B-BC9C935DF25C}">
      <dgm:prSet phldrT="[Testo]" custT="1"/>
      <dgm:spPr>
        <a:solidFill>
          <a:srgbClr val="7030A0"/>
        </a:solidFill>
      </dgm:spPr>
      <dgm:t>
        <a:bodyPr/>
        <a:lstStyle/>
        <a:p>
          <a:r>
            <a:rPr lang="it-IT" sz="2000" dirty="0"/>
            <a:t>Scientifico</a:t>
          </a:r>
        </a:p>
      </dgm:t>
    </dgm:pt>
    <dgm:pt modelId="{15535784-F0A4-48BA-AB07-30CBBE1122C3}" type="parTrans" cxnId="{28D2ECA0-21B2-4EA2-B1F4-407BB9A7074B}">
      <dgm:prSet/>
      <dgm:spPr/>
      <dgm:t>
        <a:bodyPr/>
        <a:lstStyle/>
        <a:p>
          <a:endParaRPr lang="it-IT"/>
        </a:p>
      </dgm:t>
    </dgm:pt>
    <dgm:pt modelId="{83827DDD-F27A-46A9-B22F-3EF02481DE45}" type="sibTrans" cxnId="{28D2ECA0-21B2-4EA2-B1F4-407BB9A7074B}">
      <dgm:prSet/>
      <dgm:spPr/>
      <dgm:t>
        <a:bodyPr/>
        <a:lstStyle/>
        <a:p>
          <a:endParaRPr lang="it-IT"/>
        </a:p>
      </dgm:t>
    </dgm:pt>
    <dgm:pt modelId="{030BC811-8DDB-42D3-85D0-082D497175E7}">
      <dgm:prSet phldrT="[Tes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t-IT" sz="2000" dirty="0"/>
            <a:t>Risorse Umane</a:t>
          </a:r>
        </a:p>
      </dgm:t>
    </dgm:pt>
    <dgm:pt modelId="{34D50211-CA35-4112-AB30-9A9922076BD2}" type="parTrans" cxnId="{BE48949C-EA68-4DBF-AF33-B1E331A156A0}">
      <dgm:prSet/>
      <dgm:spPr/>
      <dgm:t>
        <a:bodyPr/>
        <a:lstStyle/>
        <a:p>
          <a:endParaRPr lang="it-IT"/>
        </a:p>
      </dgm:t>
    </dgm:pt>
    <dgm:pt modelId="{0364F5DC-A407-4D17-ACE8-38369E02C23D}" type="sibTrans" cxnId="{BE48949C-EA68-4DBF-AF33-B1E331A156A0}">
      <dgm:prSet/>
      <dgm:spPr/>
      <dgm:t>
        <a:bodyPr/>
        <a:lstStyle/>
        <a:p>
          <a:endParaRPr lang="it-IT"/>
        </a:p>
      </dgm:t>
    </dgm:pt>
    <dgm:pt modelId="{AB2ADF8A-3531-4AD7-AE2F-AA8D1856B76A}">
      <dgm:prSet phldrT="[Tes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2000" dirty="0"/>
            <a:t>Elettronica</a:t>
          </a:r>
        </a:p>
      </dgm:t>
    </dgm:pt>
    <dgm:pt modelId="{84F75070-74C2-456A-B8E7-3B45BE9AF871}" type="parTrans" cxnId="{FD53A24D-07B8-4D10-9FEA-80214D420CB4}">
      <dgm:prSet/>
      <dgm:spPr/>
      <dgm:t>
        <a:bodyPr/>
        <a:lstStyle/>
        <a:p>
          <a:endParaRPr lang="it-IT"/>
        </a:p>
      </dgm:t>
    </dgm:pt>
    <dgm:pt modelId="{6DFCDE2A-A885-4923-A751-A07AD47C9332}" type="sibTrans" cxnId="{FD53A24D-07B8-4D10-9FEA-80214D420CB4}">
      <dgm:prSet/>
      <dgm:spPr/>
      <dgm:t>
        <a:bodyPr/>
        <a:lstStyle/>
        <a:p>
          <a:endParaRPr lang="it-IT"/>
        </a:p>
      </dgm:t>
    </dgm:pt>
    <dgm:pt modelId="{A1CDCC2F-A902-405A-93F6-9FBDFE6E31DC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000" dirty="0"/>
            <a:t>Impiantistica</a:t>
          </a:r>
        </a:p>
      </dgm:t>
    </dgm:pt>
    <dgm:pt modelId="{EABA6FAF-C365-4B37-A58F-BB291F6C9AAE}" type="parTrans" cxnId="{6E882D3D-5416-483D-A679-4BAD11FE4290}">
      <dgm:prSet/>
      <dgm:spPr/>
      <dgm:t>
        <a:bodyPr/>
        <a:lstStyle/>
        <a:p>
          <a:endParaRPr lang="it-IT"/>
        </a:p>
      </dgm:t>
    </dgm:pt>
    <dgm:pt modelId="{F93C73D3-2700-4950-9438-2F8ED2DCEF23}" type="sibTrans" cxnId="{6E882D3D-5416-483D-A679-4BAD11FE4290}">
      <dgm:prSet/>
      <dgm:spPr/>
      <dgm:t>
        <a:bodyPr/>
        <a:lstStyle/>
        <a:p>
          <a:endParaRPr lang="it-IT"/>
        </a:p>
      </dgm:t>
    </dgm:pt>
    <dgm:pt modelId="{6B1A87BC-E4B7-453E-8D4C-9B57D3BB38CC}">
      <dgm:prSet phldrT="[Tes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000" dirty="0"/>
            <a:t>Lingue</a:t>
          </a:r>
        </a:p>
      </dgm:t>
    </dgm:pt>
    <dgm:pt modelId="{49F5E989-5C22-4BF5-8722-C28F85F7B746}" type="parTrans" cxnId="{06BCACCC-3B15-44CD-8C9F-57B6E95F4860}">
      <dgm:prSet/>
      <dgm:spPr/>
      <dgm:t>
        <a:bodyPr/>
        <a:lstStyle/>
        <a:p>
          <a:endParaRPr lang="it-IT"/>
        </a:p>
      </dgm:t>
    </dgm:pt>
    <dgm:pt modelId="{C0E32530-8FAB-4D57-BADD-12F73C3A057F}" type="sibTrans" cxnId="{06BCACCC-3B15-44CD-8C9F-57B6E95F4860}">
      <dgm:prSet/>
      <dgm:spPr/>
      <dgm:t>
        <a:bodyPr/>
        <a:lstStyle/>
        <a:p>
          <a:endParaRPr lang="it-IT"/>
        </a:p>
      </dgm:t>
    </dgm:pt>
    <dgm:pt modelId="{F63230FC-CEE1-4FBE-95D5-F939E6298AD9}">
      <dgm:prSet phldrT="[Tes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sz="2000" dirty="0"/>
            <a:t>Sicurezza</a:t>
          </a:r>
          <a:endParaRPr lang="it-IT" sz="1600" dirty="0"/>
        </a:p>
      </dgm:t>
    </dgm:pt>
    <dgm:pt modelId="{F166C3E6-847D-431F-B6DA-913DED1FCF6A}" type="parTrans" cxnId="{A51F3743-EDD1-443C-A7AE-37633F71D175}">
      <dgm:prSet/>
      <dgm:spPr/>
      <dgm:t>
        <a:bodyPr/>
        <a:lstStyle/>
        <a:p>
          <a:endParaRPr lang="it-IT"/>
        </a:p>
      </dgm:t>
    </dgm:pt>
    <dgm:pt modelId="{53F666EB-5DE7-4A8F-836F-E3540F504112}" type="sibTrans" cxnId="{A51F3743-EDD1-443C-A7AE-37633F71D175}">
      <dgm:prSet/>
      <dgm:spPr/>
      <dgm:t>
        <a:bodyPr/>
        <a:lstStyle/>
        <a:p>
          <a:endParaRPr lang="it-IT"/>
        </a:p>
      </dgm:t>
    </dgm:pt>
    <dgm:pt modelId="{560175D7-DDCE-44EB-A6B3-CF9894C8BA14}" type="pres">
      <dgm:prSet presAssocID="{A3E7A0E7-F1E0-4B40-852C-44167BFD0F8E}" presName="diagram" presStyleCnt="0">
        <dgm:presLayoutVars>
          <dgm:dir/>
          <dgm:resizeHandles val="exact"/>
        </dgm:presLayoutVars>
      </dgm:prSet>
      <dgm:spPr/>
    </dgm:pt>
    <dgm:pt modelId="{32D95292-0995-490C-AEF7-614E63271291}" type="pres">
      <dgm:prSet presAssocID="{E1531C66-818E-4D1A-BFDA-8F5966034DA3}" presName="node" presStyleLbl="node1" presStyleIdx="0" presStyleCnt="9" custLinFactNeighborX="908">
        <dgm:presLayoutVars>
          <dgm:bulletEnabled val="1"/>
        </dgm:presLayoutVars>
      </dgm:prSet>
      <dgm:spPr/>
    </dgm:pt>
    <dgm:pt modelId="{CBF06E40-C6C0-4B91-9FA0-C3F2B978141A}" type="pres">
      <dgm:prSet presAssocID="{9CA9D019-BD2B-4338-A20B-3D1F8A7F5C33}" presName="sibTrans" presStyleCnt="0"/>
      <dgm:spPr/>
    </dgm:pt>
    <dgm:pt modelId="{BF5DC30C-B882-4506-8515-5A4E885B39CB}" type="pres">
      <dgm:prSet presAssocID="{0EB06A15-0839-42A9-A957-D438BBCB16B9}" presName="node" presStyleLbl="node1" presStyleIdx="1" presStyleCnt="9">
        <dgm:presLayoutVars>
          <dgm:bulletEnabled val="1"/>
        </dgm:presLayoutVars>
      </dgm:prSet>
      <dgm:spPr/>
    </dgm:pt>
    <dgm:pt modelId="{BA17F9F6-152D-4E81-B2A4-88254A861BCC}" type="pres">
      <dgm:prSet presAssocID="{97784AED-35BC-49D1-9867-F15CB85387BD}" presName="sibTrans" presStyleCnt="0"/>
      <dgm:spPr/>
    </dgm:pt>
    <dgm:pt modelId="{A8CE9F50-0214-4A0A-AF3B-83C3EC3334A4}" type="pres">
      <dgm:prSet presAssocID="{9BB93E91-8038-41FC-8AAF-170F7C7FFB98}" presName="node" presStyleLbl="node1" presStyleIdx="2" presStyleCnt="9">
        <dgm:presLayoutVars>
          <dgm:bulletEnabled val="1"/>
        </dgm:presLayoutVars>
      </dgm:prSet>
      <dgm:spPr/>
    </dgm:pt>
    <dgm:pt modelId="{9705E9B2-1800-4980-8580-D0D2ADA37F30}" type="pres">
      <dgm:prSet presAssocID="{6F0A839C-DF36-4537-8554-2F5492AE75A0}" presName="sibTrans" presStyleCnt="0"/>
      <dgm:spPr/>
    </dgm:pt>
    <dgm:pt modelId="{BB31B3CC-C908-484C-B5BC-A8D1D51CD863}" type="pres">
      <dgm:prSet presAssocID="{FEBB045D-4C24-4261-B37B-BC9C935DF25C}" presName="node" presStyleLbl="node1" presStyleIdx="3" presStyleCnt="9">
        <dgm:presLayoutVars>
          <dgm:bulletEnabled val="1"/>
        </dgm:presLayoutVars>
      </dgm:prSet>
      <dgm:spPr/>
    </dgm:pt>
    <dgm:pt modelId="{A212CC9A-6B17-426C-9E39-4B12E73933AB}" type="pres">
      <dgm:prSet presAssocID="{83827DDD-F27A-46A9-B22F-3EF02481DE45}" presName="sibTrans" presStyleCnt="0"/>
      <dgm:spPr/>
    </dgm:pt>
    <dgm:pt modelId="{CB73EDA6-67E1-496B-B4AE-16D36DA95C9E}" type="pres">
      <dgm:prSet presAssocID="{030BC811-8DDB-42D3-85D0-082D497175E7}" presName="node" presStyleLbl="node1" presStyleIdx="4" presStyleCnt="9">
        <dgm:presLayoutVars>
          <dgm:bulletEnabled val="1"/>
        </dgm:presLayoutVars>
      </dgm:prSet>
      <dgm:spPr/>
    </dgm:pt>
    <dgm:pt modelId="{76C38C1E-8E23-44A1-8A4E-4DB642910D19}" type="pres">
      <dgm:prSet presAssocID="{0364F5DC-A407-4D17-ACE8-38369E02C23D}" presName="sibTrans" presStyleCnt="0"/>
      <dgm:spPr/>
    </dgm:pt>
    <dgm:pt modelId="{49B742EB-4D0D-41D5-853E-41FCD7A4CDB7}" type="pres">
      <dgm:prSet presAssocID="{AB2ADF8A-3531-4AD7-AE2F-AA8D1856B76A}" presName="node" presStyleLbl="node1" presStyleIdx="5" presStyleCnt="9">
        <dgm:presLayoutVars>
          <dgm:bulletEnabled val="1"/>
        </dgm:presLayoutVars>
      </dgm:prSet>
      <dgm:spPr/>
    </dgm:pt>
    <dgm:pt modelId="{D17B730C-0305-4E43-AE78-B65679A69670}" type="pres">
      <dgm:prSet presAssocID="{6DFCDE2A-A885-4923-A751-A07AD47C9332}" presName="sibTrans" presStyleCnt="0"/>
      <dgm:spPr/>
    </dgm:pt>
    <dgm:pt modelId="{A2AC8419-74A0-4780-96DA-2D458FC29FBB}" type="pres">
      <dgm:prSet presAssocID="{A1CDCC2F-A902-405A-93F6-9FBDFE6E31DC}" presName="node" presStyleLbl="node1" presStyleIdx="6" presStyleCnt="9">
        <dgm:presLayoutVars>
          <dgm:bulletEnabled val="1"/>
        </dgm:presLayoutVars>
      </dgm:prSet>
      <dgm:spPr/>
    </dgm:pt>
    <dgm:pt modelId="{CBD66595-9C40-43F3-B3F8-29FE466FA458}" type="pres">
      <dgm:prSet presAssocID="{F93C73D3-2700-4950-9438-2F8ED2DCEF23}" presName="sibTrans" presStyleCnt="0"/>
      <dgm:spPr/>
    </dgm:pt>
    <dgm:pt modelId="{29BDE097-7202-4B49-8FD2-0DF63DD45AE3}" type="pres">
      <dgm:prSet presAssocID="{6B1A87BC-E4B7-453E-8D4C-9B57D3BB38CC}" presName="node" presStyleLbl="node1" presStyleIdx="7" presStyleCnt="9">
        <dgm:presLayoutVars>
          <dgm:bulletEnabled val="1"/>
        </dgm:presLayoutVars>
      </dgm:prSet>
      <dgm:spPr/>
    </dgm:pt>
    <dgm:pt modelId="{DBE434AB-7819-408B-8348-C1E25042A3A2}" type="pres">
      <dgm:prSet presAssocID="{C0E32530-8FAB-4D57-BADD-12F73C3A057F}" presName="sibTrans" presStyleCnt="0"/>
      <dgm:spPr/>
    </dgm:pt>
    <dgm:pt modelId="{AE973F7C-C6F8-4EAB-8F12-1CF223EBC9AA}" type="pres">
      <dgm:prSet presAssocID="{F63230FC-CEE1-4FBE-95D5-F939E6298AD9}" presName="node" presStyleLbl="node1" presStyleIdx="8" presStyleCnt="9">
        <dgm:presLayoutVars>
          <dgm:bulletEnabled val="1"/>
        </dgm:presLayoutVars>
      </dgm:prSet>
      <dgm:spPr/>
    </dgm:pt>
  </dgm:ptLst>
  <dgm:cxnLst>
    <dgm:cxn modelId="{036D5A11-87D5-48DC-BBB8-DFDE1BD1FC0B}" srcId="{A3E7A0E7-F1E0-4B40-852C-44167BFD0F8E}" destId="{E1531C66-818E-4D1A-BFDA-8F5966034DA3}" srcOrd="0" destOrd="0" parTransId="{42401B29-DBA4-460A-8959-9BA79E17C8EF}" sibTransId="{9CA9D019-BD2B-4338-A20B-3D1F8A7F5C33}"/>
    <dgm:cxn modelId="{A358AC12-DA31-41BF-85B0-9534515ED92F}" type="presOf" srcId="{AB2ADF8A-3531-4AD7-AE2F-AA8D1856B76A}" destId="{49B742EB-4D0D-41D5-853E-41FCD7A4CDB7}" srcOrd="0" destOrd="0" presId="urn:microsoft.com/office/officeart/2005/8/layout/default"/>
    <dgm:cxn modelId="{32904629-660A-40AE-BBAB-D51C6387FC60}" type="presOf" srcId="{A3E7A0E7-F1E0-4B40-852C-44167BFD0F8E}" destId="{560175D7-DDCE-44EB-A6B3-CF9894C8BA14}" srcOrd="0" destOrd="0" presId="urn:microsoft.com/office/officeart/2005/8/layout/default"/>
    <dgm:cxn modelId="{6E882D3D-5416-483D-A679-4BAD11FE4290}" srcId="{A3E7A0E7-F1E0-4B40-852C-44167BFD0F8E}" destId="{A1CDCC2F-A902-405A-93F6-9FBDFE6E31DC}" srcOrd="6" destOrd="0" parTransId="{EABA6FAF-C365-4B37-A58F-BB291F6C9AAE}" sibTransId="{F93C73D3-2700-4950-9438-2F8ED2DCEF23}"/>
    <dgm:cxn modelId="{A51F3743-EDD1-443C-A7AE-37633F71D175}" srcId="{A3E7A0E7-F1E0-4B40-852C-44167BFD0F8E}" destId="{F63230FC-CEE1-4FBE-95D5-F939E6298AD9}" srcOrd="8" destOrd="0" parTransId="{F166C3E6-847D-431F-B6DA-913DED1FCF6A}" sibTransId="{53F666EB-5DE7-4A8F-836F-E3540F504112}"/>
    <dgm:cxn modelId="{A56BFD43-B2AB-429B-BB2D-EB0050EEBCFF}" type="presOf" srcId="{6B1A87BC-E4B7-453E-8D4C-9B57D3BB38CC}" destId="{29BDE097-7202-4B49-8FD2-0DF63DD45AE3}" srcOrd="0" destOrd="0" presId="urn:microsoft.com/office/officeart/2005/8/layout/default"/>
    <dgm:cxn modelId="{FD53A24D-07B8-4D10-9FEA-80214D420CB4}" srcId="{A3E7A0E7-F1E0-4B40-852C-44167BFD0F8E}" destId="{AB2ADF8A-3531-4AD7-AE2F-AA8D1856B76A}" srcOrd="5" destOrd="0" parTransId="{84F75070-74C2-456A-B8E7-3B45BE9AF871}" sibTransId="{6DFCDE2A-A885-4923-A751-A07AD47C9332}"/>
    <dgm:cxn modelId="{8C9DC06D-C819-477B-8268-70F540D63505}" srcId="{A3E7A0E7-F1E0-4B40-852C-44167BFD0F8E}" destId="{0EB06A15-0839-42A9-A957-D438BBCB16B9}" srcOrd="1" destOrd="0" parTransId="{8859A419-FC12-44D6-92A7-AE53DBD91B9D}" sibTransId="{97784AED-35BC-49D1-9867-F15CB85387BD}"/>
    <dgm:cxn modelId="{38030B7F-EAA6-46B0-8DEF-AA5192FD8134}" type="presOf" srcId="{030BC811-8DDB-42D3-85D0-082D497175E7}" destId="{CB73EDA6-67E1-496B-B4AE-16D36DA95C9E}" srcOrd="0" destOrd="0" presId="urn:microsoft.com/office/officeart/2005/8/layout/default"/>
    <dgm:cxn modelId="{E259DB80-1E6F-43F4-A46D-B986E9B1542E}" type="presOf" srcId="{E1531C66-818E-4D1A-BFDA-8F5966034DA3}" destId="{32D95292-0995-490C-AEF7-614E63271291}" srcOrd="0" destOrd="0" presId="urn:microsoft.com/office/officeart/2005/8/layout/default"/>
    <dgm:cxn modelId="{76AD2890-E21E-422B-A5CF-DC5C8C9C0EBA}" type="presOf" srcId="{F63230FC-CEE1-4FBE-95D5-F939E6298AD9}" destId="{AE973F7C-C6F8-4EAB-8F12-1CF223EBC9AA}" srcOrd="0" destOrd="0" presId="urn:microsoft.com/office/officeart/2005/8/layout/default"/>
    <dgm:cxn modelId="{BE48949C-EA68-4DBF-AF33-B1E331A156A0}" srcId="{A3E7A0E7-F1E0-4B40-852C-44167BFD0F8E}" destId="{030BC811-8DDB-42D3-85D0-082D497175E7}" srcOrd="4" destOrd="0" parTransId="{34D50211-CA35-4112-AB30-9A9922076BD2}" sibTransId="{0364F5DC-A407-4D17-ACE8-38369E02C23D}"/>
    <dgm:cxn modelId="{28D2ECA0-21B2-4EA2-B1F4-407BB9A7074B}" srcId="{A3E7A0E7-F1E0-4B40-852C-44167BFD0F8E}" destId="{FEBB045D-4C24-4261-B37B-BC9C935DF25C}" srcOrd="3" destOrd="0" parTransId="{15535784-F0A4-48BA-AB07-30CBBE1122C3}" sibTransId="{83827DDD-F27A-46A9-B22F-3EF02481DE45}"/>
    <dgm:cxn modelId="{94DBF6B2-EADF-487E-B403-3DBE9D9DB057}" type="presOf" srcId="{0EB06A15-0839-42A9-A957-D438BBCB16B9}" destId="{BF5DC30C-B882-4506-8515-5A4E885B39CB}" srcOrd="0" destOrd="0" presId="urn:microsoft.com/office/officeart/2005/8/layout/default"/>
    <dgm:cxn modelId="{658EAAC1-B1CF-410F-89D0-EAE6BCE6354D}" srcId="{A3E7A0E7-F1E0-4B40-852C-44167BFD0F8E}" destId="{9BB93E91-8038-41FC-8AAF-170F7C7FFB98}" srcOrd="2" destOrd="0" parTransId="{ED7A2A66-014B-47C0-A651-E40BC86A8E54}" sibTransId="{6F0A839C-DF36-4537-8554-2F5492AE75A0}"/>
    <dgm:cxn modelId="{A7BDBCC7-73E6-4A6C-AB94-9A720344C323}" type="presOf" srcId="{A1CDCC2F-A902-405A-93F6-9FBDFE6E31DC}" destId="{A2AC8419-74A0-4780-96DA-2D458FC29FBB}" srcOrd="0" destOrd="0" presId="urn:microsoft.com/office/officeart/2005/8/layout/default"/>
    <dgm:cxn modelId="{06BCACCC-3B15-44CD-8C9F-57B6E95F4860}" srcId="{A3E7A0E7-F1E0-4B40-852C-44167BFD0F8E}" destId="{6B1A87BC-E4B7-453E-8D4C-9B57D3BB38CC}" srcOrd="7" destOrd="0" parTransId="{49F5E989-5C22-4BF5-8722-C28F85F7B746}" sibTransId="{C0E32530-8FAB-4D57-BADD-12F73C3A057F}"/>
    <dgm:cxn modelId="{E93D9EE5-5BD3-4A9A-9D36-44EF9D6DBA7B}" type="presOf" srcId="{FEBB045D-4C24-4261-B37B-BC9C935DF25C}" destId="{BB31B3CC-C908-484C-B5BC-A8D1D51CD863}" srcOrd="0" destOrd="0" presId="urn:microsoft.com/office/officeart/2005/8/layout/default"/>
    <dgm:cxn modelId="{400CC1FA-7356-4B79-A94F-D92E22973C79}" type="presOf" srcId="{9BB93E91-8038-41FC-8AAF-170F7C7FFB98}" destId="{A8CE9F50-0214-4A0A-AF3B-83C3EC3334A4}" srcOrd="0" destOrd="0" presId="urn:microsoft.com/office/officeart/2005/8/layout/default"/>
    <dgm:cxn modelId="{99F3B4DC-B901-499D-9021-873D0CD9BFB2}" type="presParOf" srcId="{560175D7-DDCE-44EB-A6B3-CF9894C8BA14}" destId="{32D95292-0995-490C-AEF7-614E63271291}" srcOrd="0" destOrd="0" presId="urn:microsoft.com/office/officeart/2005/8/layout/default"/>
    <dgm:cxn modelId="{B4F767CF-79B3-4571-A939-3D31C4610C96}" type="presParOf" srcId="{560175D7-DDCE-44EB-A6B3-CF9894C8BA14}" destId="{CBF06E40-C6C0-4B91-9FA0-C3F2B978141A}" srcOrd="1" destOrd="0" presId="urn:microsoft.com/office/officeart/2005/8/layout/default"/>
    <dgm:cxn modelId="{242139B7-A1F2-4DB0-8C3A-E3A4103BA0EC}" type="presParOf" srcId="{560175D7-DDCE-44EB-A6B3-CF9894C8BA14}" destId="{BF5DC30C-B882-4506-8515-5A4E885B39CB}" srcOrd="2" destOrd="0" presId="urn:microsoft.com/office/officeart/2005/8/layout/default"/>
    <dgm:cxn modelId="{AA5AC876-3F60-4D3D-B393-777172D0ADE6}" type="presParOf" srcId="{560175D7-DDCE-44EB-A6B3-CF9894C8BA14}" destId="{BA17F9F6-152D-4E81-B2A4-88254A861BCC}" srcOrd="3" destOrd="0" presId="urn:microsoft.com/office/officeart/2005/8/layout/default"/>
    <dgm:cxn modelId="{4EA65023-5D34-4BC1-BB5C-7F197A7F2490}" type="presParOf" srcId="{560175D7-DDCE-44EB-A6B3-CF9894C8BA14}" destId="{A8CE9F50-0214-4A0A-AF3B-83C3EC3334A4}" srcOrd="4" destOrd="0" presId="urn:microsoft.com/office/officeart/2005/8/layout/default"/>
    <dgm:cxn modelId="{DB2ABD3B-3C06-41FD-8D14-B10D7E2C987F}" type="presParOf" srcId="{560175D7-DDCE-44EB-A6B3-CF9894C8BA14}" destId="{9705E9B2-1800-4980-8580-D0D2ADA37F30}" srcOrd="5" destOrd="0" presId="urn:microsoft.com/office/officeart/2005/8/layout/default"/>
    <dgm:cxn modelId="{DD0A31A4-F184-49E0-B993-A403E3F346EA}" type="presParOf" srcId="{560175D7-DDCE-44EB-A6B3-CF9894C8BA14}" destId="{BB31B3CC-C908-484C-B5BC-A8D1D51CD863}" srcOrd="6" destOrd="0" presId="urn:microsoft.com/office/officeart/2005/8/layout/default"/>
    <dgm:cxn modelId="{497873D1-F7F3-4028-A544-C5FA70728189}" type="presParOf" srcId="{560175D7-DDCE-44EB-A6B3-CF9894C8BA14}" destId="{A212CC9A-6B17-426C-9E39-4B12E73933AB}" srcOrd="7" destOrd="0" presId="urn:microsoft.com/office/officeart/2005/8/layout/default"/>
    <dgm:cxn modelId="{E334859C-ECD6-4AC1-95E6-742D2B24D64F}" type="presParOf" srcId="{560175D7-DDCE-44EB-A6B3-CF9894C8BA14}" destId="{CB73EDA6-67E1-496B-B4AE-16D36DA95C9E}" srcOrd="8" destOrd="0" presId="urn:microsoft.com/office/officeart/2005/8/layout/default"/>
    <dgm:cxn modelId="{77BE56E8-C75E-4760-82E2-1207F0298960}" type="presParOf" srcId="{560175D7-DDCE-44EB-A6B3-CF9894C8BA14}" destId="{76C38C1E-8E23-44A1-8A4E-4DB642910D19}" srcOrd="9" destOrd="0" presId="urn:microsoft.com/office/officeart/2005/8/layout/default"/>
    <dgm:cxn modelId="{E5FD517C-1187-4F98-8EC1-3481F13B0D53}" type="presParOf" srcId="{560175D7-DDCE-44EB-A6B3-CF9894C8BA14}" destId="{49B742EB-4D0D-41D5-853E-41FCD7A4CDB7}" srcOrd="10" destOrd="0" presId="urn:microsoft.com/office/officeart/2005/8/layout/default"/>
    <dgm:cxn modelId="{E476A230-1E63-49E3-B9EE-DF714ECF386D}" type="presParOf" srcId="{560175D7-DDCE-44EB-A6B3-CF9894C8BA14}" destId="{D17B730C-0305-4E43-AE78-B65679A69670}" srcOrd="11" destOrd="0" presId="urn:microsoft.com/office/officeart/2005/8/layout/default"/>
    <dgm:cxn modelId="{CEFA0CFA-C6BB-42AF-9D9C-B28058D12197}" type="presParOf" srcId="{560175D7-DDCE-44EB-A6B3-CF9894C8BA14}" destId="{A2AC8419-74A0-4780-96DA-2D458FC29FBB}" srcOrd="12" destOrd="0" presId="urn:microsoft.com/office/officeart/2005/8/layout/default"/>
    <dgm:cxn modelId="{5B588DE7-E9BC-4588-BB9D-94667FA217DF}" type="presParOf" srcId="{560175D7-DDCE-44EB-A6B3-CF9894C8BA14}" destId="{CBD66595-9C40-43F3-B3F8-29FE466FA458}" srcOrd="13" destOrd="0" presId="urn:microsoft.com/office/officeart/2005/8/layout/default"/>
    <dgm:cxn modelId="{CF7C1D1A-8B43-42CF-AFC2-34039D622102}" type="presParOf" srcId="{560175D7-DDCE-44EB-A6B3-CF9894C8BA14}" destId="{29BDE097-7202-4B49-8FD2-0DF63DD45AE3}" srcOrd="14" destOrd="0" presId="urn:microsoft.com/office/officeart/2005/8/layout/default"/>
    <dgm:cxn modelId="{F808591B-6FFE-4E29-8D13-A0367F76F853}" type="presParOf" srcId="{560175D7-DDCE-44EB-A6B3-CF9894C8BA14}" destId="{DBE434AB-7819-408B-8348-C1E25042A3A2}" srcOrd="15" destOrd="0" presId="urn:microsoft.com/office/officeart/2005/8/layout/default"/>
    <dgm:cxn modelId="{B7169E59-A0F1-4779-B2ED-A43FBBE9B603}" type="presParOf" srcId="{560175D7-DDCE-44EB-A6B3-CF9894C8BA14}" destId="{AE973F7C-C6F8-4EAB-8F12-1CF223EBC9A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1EAD78-06EF-344C-967B-D7E80999D85C}" type="doc">
      <dgm:prSet loTypeId="urn:microsoft.com/office/officeart/2005/8/layout/vList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897E6A0-074C-D34F-8154-2196B9D5CCAC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b="1" dirty="0">
              <a:solidFill>
                <a:srgbClr val="1F497D"/>
              </a:solidFill>
            </a:rPr>
            <a:t>Locale</a:t>
          </a:r>
          <a:r>
            <a:rPr lang="it-IT" dirty="0">
              <a:solidFill>
                <a:srgbClr val="1F497D"/>
              </a:solidFill>
            </a:rPr>
            <a:t> </a:t>
          </a:r>
        </a:p>
      </dgm:t>
    </dgm:pt>
    <dgm:pt modelId="{5184F54C-B8D7-F348-A9F9-59FD70AE176F}" type="parTrans" cxnId="{38B20B6B-440D-7E46-9A95-824F3AF50557}">
      <dgm:prSet/>
      <dgm:spPr/>
      <dgm:t>
        <a:bodyPr/>
        <a:lstStyle/>
        <a:p>
          <a:endParaRPr lang="it-IT"/>
        </a:p>
      </dgm:t>
    </dgm:pt>
    <dgm:pt modelId="{13BDC7C5-AFBB-C54F-8A34-8BAC23ED634B}" type="sibTrans" cxnId="{38B20B6B-440D-7E46-9A95-824F3AF50557}">
      <dgm:prSet/>
      <dgm:spPr/>
      <dgm:t>
        <a:bodyPr/>
        <a:lstStyle/>
        <a:p>
          <a:endParaRPr lang="it-IT"/>
        </a:p>
      </dgm:t>
    </dgm:pt>
    <dgm:pt modelId="{0C6849D1-763A-5143-8463-FD8783719994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Fa parte del PFL </a:t>
          </a:r>
        </a:p>
      </dgm:t>
    </dgm:pt>
    <dgm:pt modelId="{343855D9-E271-5D4E-A301-253F87150D9F}" type="parTrans" cxnId="{B9048C76-428A-EB4A-8534-053FC54E24AE}">
      <dgm:prSet/>
      <dgm:spPr/>
      <dgm:t>
        <a:bodyPr/>
        <a:lstStyle/>
        <a:p>
          <a:endParaRPr lang="it-IT"/>
        </a:p>
      </dgm:t>
    </dgm:pt>
    <dgm:pt modelId="{0532A8C7-C93A-3141-A14E-5B74A71992C3}" type="sibTrans" cxnId="{B9048C76-428A-EB4A-8534-053FC54E24AE}">
      <dgm:prSet/>
      <dgm:spPr/>
      <dgm:t>
        <a:bodyPr/>
        <a:lstStyle/>
        <a:p>
          <a:endParaRPr lang="it-IT"/>
        </a:p>
      </dgm:t>
    </dgm:pt>
    <dgm:pt modelId="{24F402A6-E45A-CB48-8CBF-8917321218CC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Docenza interna o esterna</a:t>
          </a:r>
        </a:p>
      </dgm:t>
    </dgm:pt>
    <dgm:pt modelId="{082ECB91-2828-4949-AAD2-6B02AF90E32F}" type="parTrans" cxnId="{679768C1-4DA4-0745-B61A-8786D327C017}">
      <dgm:prSet/>
      <dgm:spPr/>
      <dgm:t>
        <a:bodyPr/>
        <a:lstStyle/>
        <a:p>
          <a:endParaRPr lang="it-IT"/>
        </a:p>
      </dgm:t>
    </dgm:pt>
    <dgm:pt modelId="{D2C5152B-E5B4-B749-B40C-71AAABEFD49C}" type="sibTrans" cxnId="{679768C1-4DA4-0745-B61A-8786D327C017}">
      <dgm:prSet/>
      <dgm:spPr/>
      <dgm:t>
        <a:bodyPr/>
        <a:lstStyle/>
        <a:p>
          <a:endParaRPr lang="it-IT"/>
        </a:p>
      </dgm:t>
    </dgm:pt>
    <dgm:pt modelId="{1CD4F1B0-D490-D24C-BEC0-412F3B7F1998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b="1" dirty="0" err="1">
              <a:solidFill>
                <a:srgbClr val="1F497D"/>
              </a:solidFill>
            </a:rPr>
            <a:t>Interstruttura</a:t>
          </a:r>
          <a:endParaRPr lang="it-IT" b="1" dirty="0">
            <a:solidFill>
              <a:srgbClr val="1F497D"/>
            </a:solidFill>
          </a:endParaRPr>
        </a:p>
      </dgm:t>
    </dgm:pt>
    <dgm:pt modelId="{511F76EB-5FDB-FA49-A337-4FA127EFABD0}" type="parTrans" cxnId="{E5871CF5-9A21-EB44-8318-D13EA9C60DFB}">
      <dgm:prSet/>
      <dgm:spPr/>
      <dgm:t>
        <a:bodyPr/>
        <a:lstStyle/>
        <a:p>
          <a:endParaRPr lang="it-IT"/>
        </a:p>
      </dgm:t>
    </dgm:pt>
    <dgm:pt modelId="{009FEBE1-2EE4-5842-96AE-8C64FC9E1F4B}" type="sibTrans" cxnId="{E5871CF5-9A21-EB44-8318-D13EA9C60DFB}">
      <dgm:prSet/>
      <dgm:spPr/>
      <dgm:t>
        <a:bodyPr/>
        <a:lstStyle/>
        <a:p>
          <a:endParaRPr lang="it-IT"/>
        </a:p>
      </dgm:t>
    </dgm:pt>
    <dgm:pt modelId="{614849B8-E9A0-114E-9EC5-00E23BC5FA8D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Organizzato da due o più Strutture</a:t>
          </a:r>
        </a:p>
      </dgm:t>
    </dgm:pt>
    <dgm:pt modelId="{D3762DF0-959E-1243-BD87-F233C3BCDA91}" type="parTrans" cxnId="{98613F16-D052-EE49-B27C-F32270371E13}">
      <dgm:prSet/>
      <dgm:spPr/>
      <dgm:t>
        <a:bodyPr/>
        <a:lstStyle/>
        <a:p>
          <a:endParaRPr lang="it-IT"/>
        </a:p>
      </dgm:t>
    </dgm:pt>
    <dgm:pt modelId="{903EC89A-EF2C-1143-A95E-9049A290D556}" type="sibTrans" cxnId="{98613F16-D052-EE49-B27C-F32270371E13}">
      <dgm:prSet/>
      <dgm:spPr/>
      <dgm:t>
        <a:bodyPr/>
        <a:lstStyle/>
        <a:p>
          <a:endParaRPr lang="it-IT"/>
        </a:p>
      </dgm:t>
    </dgm:pt>
    <dgm:pt modelId="{63B48961-525E-B441-91C5-25934396C1F1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Organizzazione Struttura capofila</a:t>
          </a:r>
        </a:p>
      </dgm:t>
    </dgm:pt>
    <dgm:pt modelId="{8498157F-C9EF-A447-A8FA-86ECC0270304}" type="parTrans" cxnId="{A100707A-3E31-2648-9852-A2509C0AF90F}">
      <dgm:prSet/>
      <dgm:spPr/>
      <dgm:t>
        <a:bodyPr/>
        <a:lstStyle/>
        <a:p>
          <a:endParaRPr lang="it-IT"/>
        </a:p>
      </dgm:t>
    </dgm:pt>
    <dgm:pt modelId="{1649E2EB-47D4-3245-9D7C-FAD68C34476A}" type="sibTrans" cxnId="{A100707A-3E31-2648-9852-A2509C0AF90F}">
      <dgm:prSet/>
      <dgm:spPr/>
      <dgm:t>
        <a:bodyPr/>
        <a:lstStyle/>
        <a:p>
          <a:endParaRPr lang="it-IT"/>
        </a:p>
      </dgm:t>
    </dgm:pt>
    <dgm:pt modelId="{0D8DE471-90FB-2347-B6D1-3E5537343470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b="1" dirty="0">
              <a:solidFill>
                <a:srgbClr val="1F497D"/>
              </a:solidFill>
            </a:rPr>
            <a:t>Nazionale</a:t>
          </a:r>
        </a:p>
      </dgm:t>
    </dgm:pt>
    <dgm:pt modelId="{F1C084A9-3437-0C40-95F9-2268912FCC9A}" type="parTrans" cxnId="{40EF55A3-FD48-BD4C-BB21-758A1E0E464B}">
      <dgm:prSet/>
      <dgm:spPr/>
      <dgm:t>
        <a:bodyPr/>
        <a:lstStyle/>
        <a:p>
          <a:endParaRPr lang="it-IT"/>
        </a:p>
      </dgm:t>
    </dgm:pt>
    <dgm:pt modelId="{5DE3B34E-6595-404E-87F1-4D731FCE078E}" type="sibTrans" cxnId="{40EF55A3-FD48-BD4C-BB21-758A1E0E464B}">
      <dgm:prSet/>
      <dgm:spPr/>
      <dgm:t>
        <a:bodyPr/>
        <a:lstStyle/>
        <a:p>
          <a:endParaRPr lang="it-IT"/>
        </a:p>
      </dgm:t>
    </dgm:pt>
    <dgm:pt modelId="{EF6DAB81-3DFB-204D-B95C-55F3F8538A9F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Si rivolge a tutto il personale</a:t>
          </a:r>
        </a:p>
      </dgm:t>
    </dgm:pt>
    <dgm:pt modelId="{B7950ECF-2E52-0641-9884-20C2BA913063}" type="parTrans" cxnId="{09E503ED-7842-B440-8007-4E18D51B0255}">
      <dgm:prSet/>
      <dgm:spPr/>
      <dgm:t>
        <a:bodyPr/>
        <a:lstStyle/>
        <a:p>
          <a:endParaRPr lang="it-IT"/>
        </a:p>
      </dgm:t>
    </dgm:pt>
    <dgm:pt modelId="{24139DED-1DAE-8F41-8AF4-1EF9049D15CB}" type="sibTrans" cxnId="{09E503ED-7842-B440-8007-4E18D51B0255}">
      <dgm:prSet/>
      <dgm:spPr/>
      <dgm:t>
        <a:bodyPr/>
        <a:lstStyle/>
        <a:p>
          <a:endParaRPr lang="it-IT"/>
        </a:p>
      </dgm:t>
    </dgm:pt>
    <dgm:pt modelId="{01A9903F-137B-3245-8D62-D6B6A005C6E3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Organizzazione con UF</a:t>
          </a:r>
        </a:p>
      </dgm:t>
    </dgm:pt>
    <dgm:pt modelId="{631AC84F-DDE2-9940-BC93-C3640A4C6C36}" type="parTrans" cxnId="{99B175E0-9824-1F45-8C40-C2FE7C867471}">
      <dgm:prSet/>
      <dgm:spPr/>
      <dgm:t>
        <a:bodyPr/>
        <a:lstStyle/>
        <a:p>
          <a:endParaRPr lang="it-IT"/>
        </a:p>
      </dgm:t>
    </dgm:pt>
    <dgm:pt modelId="{5E14BE91-7C00-B147-9C4D-E4E6780D532B}" type="sibTrans" cxnId="{99B175E0-9824-1F45-8C40-C2FE7C867471}">
      <dgm:prSet/>
      <dgm:spPr/>
      <dgm:t>
        <a:bodyPr/>
        <a:lstStyle/>
        <a:p>
          <a:endParaRPr lang="it-IT"/>
        </a:p>
      </dgm:t>
    </dgm:pt>
    <dgm:pt modelId="{BBF5BCD4-9189-7548-8431-66A36999685D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b="1" dirty="0">
              <a:solidFill>
                <a:srgbClr val="1F497D"/>
              </a:solidFill>
            </a:rPr>
            <a:t>CCR</a:t>
          </a:r>
        </a:p>
      </dgm:t>
    </dgm:pt>
    <dgm:pt modelId="{2E889C23-EDA9-E343-A1EC-8934D728047A}" type="parTrans" cxnId="{0CD29011-6107-614E-8A33-F2ED695E7214}">
      <dgm:prSet/>
      <dgm:spPr/>
      <dgm:t>
        <a:bodyPr/>
        <a:lstStyle/>
        <a:p>
          <a:endParaRPr lang="it-IT"/>
        </a:p>
      </dgm:t>
    </dgm:pt>
    <dgm:pt modelId="{67ECEF41-D71A-114A-9402-435830324338}" type="sibTrans" cxnId="{0CD29011-6107-614E-8A33-F2ED695E7214}">
      <dgm:prSet/>
      <dgm:spPr/>
      <dgm:t>
        <a:bodyPr/>
        <a:lstStyle/>
        <a:p>
          <a:endParaRPr lang="it-IT"/>
        </a:p>
      </dgm:t>
    </dgm:pt>
    <dgm:pt modelId="{46D7DE8B-CB17-B546-AF00-B27AB2736DEB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dirty="0">
              <a:solidFill>
                <a:srgbClr val="1F497D"/>
              </a:solidFill>
            </a:rPr>
            <a:t>Corsi proposti dalla Commissione Calcolo e Reti</a:t>
          </a:r>
        </a:p>
      </dgm:t>
    </dgm:pt>
    <dgm:pt modelId="{AF674366-3F96-2B49-939C-2582CCDD09CA}" type="parTrans" cxnId="{E5773520-55B4-6F49-B07F-B424C9B22DED}">
      <dgm:prSet/>
      <dgm:spPr/>
      <dgm:t>
        <a:bodyPr/>
        <a:lstStyle/>
        <a:p>
          <a:endParaRPr lang="it-IT"/>
        </a:p>
      </dgm:t>
    </dgm:pt>
    <dgm:pt modelId="{2882E560-F41B-6141-A5A6-F032D8D9CCED}" type="sibTrans" cxnId="{E5773520-55B4-6F49-B07F-B424C9B22DED}">
      <dgm:prSet/>
      <dgm:spPr/>
      <dgm:t>
        <a:bodyPr/>
        <a:lstStyle/>
        <a:p>
          <a:endParaRPr lang="it-IT"/>
        </a:p>
      </dgm:t>
    </dgm:pt>
    <dgm:pt modelId="{5DE98DD8-03BA-7548-9B73-9AA465FB4B83}" type="pres">
      <dgm:prSet presAssocID="{531EAD78-06EF-344C-967B-D7E80999D85C}" presName="Name0" presStyleCnt="0">
        <dgm:presLayoutVars>
          <dgm:dir/>
          <dgm:animLvl val="lvl"/>
          <dgm:resizeHandles val="exact"/>
        </dgm:presLayoutVars>
      </dgm:prSet>
      <dgm:spPr/>
    </dgm:pt>
    <dgm:pt modelId="{AEA25813-3CE5-0A47-9746-D898B4824F7E}" type="pres">
      <dgm:prSet presAssocID="{D897E6A0-074C-D34F-8154-2196B9D5CCAC}" presName="linNode" presStyleCnt="0"/>
      <dgm:spPr/>
    </dgm:pt>
    <dgm:pt modelId="{48274C0F-0B9E-0640-843B-36E8D98DDF17}" type="pres">
      <dgm:prSet presAssocID="{D897E6A0-074C-D34F-8154-2196B9D5CCA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74FD8DA-EC1F-1947-B90D-E4BD3BA0B9F1}" type="pres">
      <dgm:prSet presAssocID="{D897E6A0-074C-D34F-8154-2196B9D5CCAC}" presName="descendantText" presStyleLbl="alignAccFollowNode1" presStyleIdx="0" presStyleCnt="4">
        <dgm:presLayoutVars>
          <dgm:bulletEnabled val="1"/>
        </dgm:presLayoutVars>
      </dgm:prSet>
      <dgm:spPr/>
    </dgm:pt>
    <dgm:pt modelId="{60191D55-131D-7640-BFFE-B77F37D66A8A}" type="pres">
      <dgm:prSet presAssocID="{13BDC7C5-AFBB-C54F-8A34-8BAC23ED634B}" presName="sp" presStyleCnt="0"/>
      <dgm:spPr/>
    </dgm:pt>
    <dgm:pt modelId="{322F1084-7FFD-3244-9C4F-BF74EEB8A2ED}" type="pres">
      <dgm:prSet presAssocID="{1CD4F1B0-D490-D24C-BEC0-412F3B7F1998}" presName="linNode" presStyleCnt="0"/>
      <dgm:spPr/>
    </dgm:pt>
    <dgm:pt modelId="{FD1C406D-E141-294D-813B-4CF1E9DEBF61}" type="pres">
      <dgm:prSet presAssocID="{1CD4F1B0-D490-D24C-BEC0-412F3B7F199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54328FDE-D64B-D54F-AB02-081F4C1A283E}" type="pres">
      <dgm:prSet presAssocID="{1CD4F1B0-D490-D24C-BEC0-412F3B7F1998}" presName="descendantText" presStyleLbl="alignAccFollowNode1" presStyleIdx="1" presStyleCnt="4">
        <dgm:presLayoutVars>
          <dgm:bulletEnabled val="1"/>
        </dgm:presLayoutVars>
      </dgm:prSet>
      <dgm:spPr/>
    </dgm:pt>
    <dgm:pt modelId="{4A930693-B40A-4641-A151-60B3EC43F02B}" type="pres">
      <dgm:prSet presAssocID="{009FEBE1-2EE4-5842-96AE-8C64FC9E1F4B}" presName="sp" presStyleCnt="0"/>
      <dgm:spPr/>
    </dgm:pt>
    <dgm:pt modelId="{B5EE0284-72B6-5E48-AB3F-434D8A3A148D}" type="pres">
      <dgm:prSet presAssocID="{0D8DE471-90FB-2347-B6D1-3E5537343470}" presName="linNode" presStyleCnt="0"/>
      <dgm:spPr/>
    </dgm:pt>
    <dgm:pt modelId="{9BF95B60-FC95-8445-836B-B6C658C44DBA}" type="pres">
      <dgm:prSet presAssocID="{0D8DE471-90FB-2347-B6D1-3E5537343470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A8608C8-0B11-FB45-BFC7-1A6E60683772}" type="pres">
      <dgm:prSet presAssocID="{0D8DE471-90FB-2347-B6D1-3E5537343470}" presName="descendantText" presStyleLbl="alignAccFollowNode1" presStyleIdx="2" presStyleCnt="4">
        <dgm:presLayoutVars>
          <dgm:bulletEnabled val="1"/>
        </dgm:presLayoutVars>
      </dgm:prSet>
      <dgm:spPr/>
    </dgm:pt>
    <dgm:pt modelId="{AC93F5FB-5469-494C-8207-3D7A63AD7790}" type="pres">
      <dgm:prSet presAssocID="{5DE3B34E-6595-404E-87F1-4D731FCE078E}" presName="sp" presStyleCnt="0"/>
      <dgm:spPr/>
    </dgm:pt>
    <dgm:pt modelId="{CB674584-1ED0-5D41-B124-E7CD2A01482B}" type="pres">
      <dgm:prSet presAssocID="{BBF5BCD4-9189-7548-8431-66A36999685D}" presName="linNode" presStyleCnt="0"/>
      <dgm:spPr/>
    </dgm:pt>
    <dgm:pt modelId="{233BA9B0-4DF6-E249-AE82-6A8D73DD9B2F}" type="pres">
      <dgm:prSet presAssocID="{BBF5BCD4-9189-7548-8431-66A36999685D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B5633741-8CB8-8440-A875-32E1940EFCDB}" type="pres">
      <dgm:prSet presAssocID="{BBF5BCD4-9189-7548-8431-66A36999685D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E832000E-10A8-B046-BE8E-4C92CB96660C}" type="presOf" srcId="{0C6849D1-763A-5143-8463-FD8783719994}" destId="{F74FD8DA-EC1F-1947-B90D-E4BD3BA0B9F1}" srcOrd="0" destOrd="0" presId="urn:microsoft.com/office/officeart/2005/8/layout/vList5"/>
    <dgm:cxn modelId="{0CD29011-6107-614E-8A33-F2ED695E7214}" srcId="{531EAD78-06EF-344C-967B-D7E80999D85C}" destId="{BBF5BCD4-9189-7548-8431-66A36999685D}" srcOrd="3" destOrd="0" parTransId="{2E889C23-EDA9-E343-A1EC-8934D728047A}" sibTransId="{67ECEF41-D71A-114A-9402-435830324338}"/>
    <dgm:cxn modelId="{8933B415-384A-644B-A9BC-6B4C6279810A}" type="presOf" srcId="{BBF5BCD4-9189-7548-8431-66A36999685D}" destId="{233BA9B0-4DF6-E249-AE82-6A8D73DD9B2F}" srcOrd="0" destOrd="0" presId="urn:microsoft.com/office/officeart/2005/8/layout/vList5"/>
    <dgm:cxn modelId="{98613F16-D052-EE49-B27C-F32270371E13}" srcId="{1CD4F1B0-D490-D24C-BEC0-412F3B7F1998}" destId="{614849B8-E9A0-114E-9EC5-00E23BC5FA8D}" srcOrd="0" destOrd="0" parTransId="{D3762DF0-959E-1243-BD87-F233C3BCDA91}" sibTransId="{903EC89A-EF2C-1143-A95E-9049A290D556}"/>
    <dgm:cxn modelId="{E5773520-55B4-6F49-B07F-B424C9B22DED}" srcId="{BBF5BCD4-9189-7548-8431-66A36999685D}" destId="{46D7DE8B-CB17-B546-AF00-B27AB2736DEB}" srcOrd="0" destOrd="0" parTransId="{AF674366-3F96-2B49-939C-2582CCDD09CA}" sibTransId="{2882E560-F41B-6141-A5A6-F032D8D9CCED}"/>
    <dgm:cxn modelId="{EFB41536-DA72-7147-BA3B-F615F8E174DE}" type="presOf" srcId="{EF6DAB81-3DFB-204D-B95C-55F3F8538A9F}" destId="{9A8608C8-0B11-FB45-BFC7-1A6E60683772}" srcOrd="0" destOrd="0" presId="urn:microsoft.com/office/officeart/2005/8/layout/vList5"/>
    <dgm:cxn modelId="{534BB03F-09C9-6641-B6A3-13D934181E42}" type="presOf" srcId="{D897E6A0-074C-D34F-8154-2196B9D5CCAC}" destId="{48274C0F-0B9E-0640-843B-36E8D98DDF17}" srcOrd="0" destOrd="0" presId="urn:microsoft.com/office/officeart/2005/8/layout/vList5"/>
    <dgm:cxn modelId="{CAAA1344-BFBF-284A-8919-9BE0433DF4DB}" type="presOf" srcId="{0D8DE471-90FB-2347-B6D1-3E5537343470}" destId="{9BF95B60-FC95-8445-836B-B6C658C44DBA}" srcOrd="0" destOrd="0" presId="urn:microsoft.com/office/officeart/2005/8/layout/vList5"/>
    <dgm:cxn modelId="{1CDF8C44-57A6-4C4C-B15C-1C8A14D5CC14}" type="presOf" srcId="{24F402A6-E45A-CB48-8CBF-8917321218CC}" destId="{F74FD8DA-EC1F-1947-B90D-E4BD3BA0B9F1}" srcOrd="0" destOrd="1" presId="urn:microsoft.com/office/officeart/2005/8/layout/vList5"/>
    <dgm:cxn modelId="{46B08445-54B3-CC44-8051-E0EDC9F45307}" type="presOf" srcId="{01A9903F-137B-3245-8D62-D6B6A005C6E3}" destId="{9A8608C8-0B11-FB45-BFC7-1A6E60683772}" srcOrd="0" destOrd="1" presId="urn:microsoft.com/office/officeart/2005/8/layout/vList5"/>
    <dgm:cxn modelId="{38B20B6B-440D-7E46-9A95-824F3AF50557}" srcId="{531EAD78-06EF-344C-967B-D7E80999D85C}" destId="{D897E6A0-074C-D34F-8154-2196B9D5CCAC}" srcOrd="0" destOrd="0" parTransId="{5184F54C-B8D7-F348-A9F9-59FD70AE176F}" sibTransId="{13BDC7C5-AFBB-C54F-8A34-8BAC23ED634B}"/>
    <dgm:cxn modelId="{B9048C76-428A-EB4A-8534-053FC54E24AE}" srcId="{D897E6A0-074C-D34F-8154-2196B9D5CCAC}" destId="{0C6849D1-763A-5143-8463-FD8783719994}" srcOrd="0" destOrd="0" parTransId="{343855D9-E271-5D4E-A301-253F87150D9F}" sibTransId="{0532A8C7-C93A-3141-A14E-5B74A71992C3}"/>
    <dgm:cxn modelId="{A100707A-3E31-2648-9852-A2509C0AF90F}" srcId="{1CD4F1B0-D490-D24C-BEC0-412F3B7F1998}" destId="{63B48961-525E-B441-91C5-25934396C1F1}" srcOrd="1" destOrd="0" parTransId="{8498157F-C9EF-A447-A8FA-86ECC0270304}" sibTransId="{1649E2EB-47D4-3245-9D7C-FAD68C34476A}"/>
    <dgm:cxn modelId="{1B5DA07C-A354-8447-894E-7A3F51B4EE21}" type="presOf" srcId="{46D7DE8B-CB17-B546-AF00-B27AB2736DEB}" destId="{B5633741-8CB8-8440-A875-32E1940EFCDB}" srcOrd="0" destOrd="0" presId="urn:microsoft.com/office/officeart/2005/8/layout/vList5"/>
    <dgm:cxn modelId="{DC18138C-CE33-E44A-AAA9-1CCDA445BD36}" type="presOf" srcId="{614849B8-E9A0-114E-9EC5-00E23BC5FA8D}" destId="{54328FDE-D64B-D54F-AB02-081F4C1A283E}" srcOrd="0" destOrd="0" presId="urn:microsoft.com/office/officeart/2005/8/layout/vList5"/>
    <dgm:cxn modelId="{40EF55A3-FD48-BD4C-BB21-758A1E0E464B}" srcId="{531EAD78-06EF-344C-967B-D7E80999D85C}" destId="{0D8DE471-90FB-2347-B6D1-3E5537343470}" srcOrd="2" destOrd="0" parTransId="{F1C084A9-3437-0C40-95F9-2268912FCC9A}" sibTransId="{5DE3B34E-6595-404E-87F1-4D731FCE078E}"/>
    <dgm:cxn modelId="{B19D4CB1-D013-8A48-8624-F924C1081385}" type="presOf" srcId="{63B48961-525E-B441-91C5-25934396C1F1}" destId="{54328FDE-D64B-D54F-AB02-081F4C1A283E}" srcOrd="0" destOrd="1" presId="urn:microsoft.com/office/officeart/2005/8/layout/vList5"/>
    <dgm:cxn modelId="{661CB9B1-5EEB-0A4F-8D80-A95ABA790512}" type="presOf" srcId="{1CD4F1B0-D490-D24C-BEC0-412F3B7F1998}" destId="{FD1C406D-E141-294D-813B-4CF1E9DEBF61}" srcOrd="0" destOrd="0" presId="urn:microsoft.com/office/officeart/2005/8/layout/vList5"/>
    <dgm:cxn modelId="{679768C1-4DA4-0745-B61A-8786D327C017}" srcId="{D897E6A0-074C-D34F-8154-2196B9D5CCAC}" destId="{24F402A6-E45A-CB48-8CBF-8917321218CC}" srcOrd="1" destOrd="0" parTransId="{082ECB91-2828-4949-AAD2-6B02AF90E32F}" sibTransId="{D2C5152B-E5B4-B749-B40C-71AAABEFD49C}"/>
    <dgm:cxn modelId="{CAADD3C6-8031-6F40-921B-DFA6A62B7A0D}" type="presOf" srcId="{531EAD78-06EF-344C-967B-D7E80999D85C}" destId="{5DE98DD8-03BA-7548-9B73-9AA465FB4B83}" srcOrd="0" destOrd="0" presId="urn:microsoft.com/office/officeart/2005/8/layout/vList5"/>
    <dgm:cxn modelId="{99B175E0-9824-1F45-8C40-C2FE7C867471}" srcId="{0D8DE471-90FB-2347-B6D1-3E5537343470}" destId="{01A9903F-137B-3245-8D62-D6B6A005C6E3}" srcOrd="1" destOrd="0" parTransId="{631AC84F-DDE2-9940-BC93-C3640A4C6C36}" sibTransId="{5E14BE91-7C00-B147-9C4D-E4E6780D532B}"/>
    <dgm:cxn modelId="{09E503ED-7842-B440-8007-4E18D51B0255}" srcId="{0D8DE471-90FB-2347-B6D1-3E5537343470}" destId="{EF6DAB81-3DFB-204D-B95C-55F3F8538A9F}" srcOrd="0" destOrd="0" parTransId="{B7950ECF-2E52-0641-9884-20C2BA913063}" sibTransId="{24139DED-1DAE-8F41-8AF4-1EF9049D15CB}"/>
    <dgm:cxn modelId="{E5871CF5-9A21-EB44-8318-D13EA9C60DFB}" srcId="{531EAD78-06EF-344C-967B-D7E80999D85C}" destId="{1CD4F1B0-D490-D24C-BEC0-412F3B7F1998}" srcOrd="1" destOrd="0" parTransId="{511F76EB-5FDB-FA49-A337-4FA127EFABD0}" sibTransId="{009FEBE1-2EE4-5842-96AE-8C64FC9E1F4B}"/>
    <dgm:cxn modelId="{62B56057-B3E2-7941-9012-8532A69EC170}" type="presParOf" srcId="{5DE98DD8-03BA-7548-9B73-9AA465FB4B83}" destId="{AEA25813-3CE5-0A47-9746-D898B4824F7E}" srcOrd="0" destOrd="0" presId="urn:microsoft.com/office/officeart/2005/8/layout/vList5"/>
    <dgm:cxn modelId="{05DE5F9C-9A3B-7F47-BA35-5A942ED628C1}" type="presParOf" srcId="{AEA25813-3CE5-0A47-9746-D898B4824F7E}" destId="{48274C0F-0B9E-0640-843B-36E8D98DDF17}" srcOrd="0" destOrd="0" presId="urn:microsoft.com/office/officeart/2005/8/layout/vList5"/>
    <dgm:cxn modelId="{AA648E13-E2AC-E44C-AE1B-02027D80B930}" type="presParOf" srcId="{AEA25813-3CE5-0A47-9746-D898B4824F7E}" destId="{F74FD8DA-EC1F-1947-B90D-E4BD3BA0B9F1}" srcOrd="1" destOrd="0" presId="urn:microsoft.com/office/officeart/2005/8/layout/vList5"/>
    <dgm:cxn modelId="{003B2420-3F1F-EE44-BA3C-81AC5A7A2FA3}" type="presParOf" srcId="{5DE98DD8-03BA-7548-9B73-9AA465FB4B83}" destId="{60191D55-131D-7640-BFFE-B77F37D66A8A}" srcOrd="1" destOrd="0" presId="urn:microsoft.com/office/officeart/2005/8/layout/vList5"/>
    <dgm:cxn modelId="{0DE78DD0-C29A-9A4A-BC51-1014D9ACBBA1}" type="presParOf" srcId="{5DE98DD8-03BA-7548-9B73-9AA465FB4B83}" destId="{322F1084-7FFD-3244-9C4F-BF74EEB8A2ED}" srcOrd="2" destOrd="0" presId="urn:microsoft.com/office/officeart/2005/8/layout/vList5"/>
    <dgm:cxn modelId="{88D255FE-5304-7E43-B63E-0D0EB2C8B316}" type="presParOf" srcId="{322F1084-7FFD-3244-9C4F-BF74EEB8A2ED}" destId="{FD1C406D-E141-294D-813B-4CF1E9DEBF61}" srcOrd="0" destOrd="0" presId="urn:microsoft.com/office/officeart/2005/8/layout/vList5"/>
    <dgm:cxn modelId="{C8FA6FD3-D08A-BC46-A182-06795A85A825}" type="presParOf" srcId="{322F1084-7FFD-3244-9C4F-BF74EEB8A2ED}" destId="{54328FDE-D64B-D54F-AB02-081F4C1A283E}" srcOrd="1" destOrd="0" presId="urn:microsoft.com/office/officeart/2005/8/layout/vList5"/>
    <dgm:cxn modelId="{EED41635-897F-3F4A-93FE-24FC7AA43DE6}" type="presParOf" srcId="{5DE98DD8-03BA-7548-9B73-9AA465FB4B83}" destId="{4A930693-B40A-4641-A151-60B3EC43F02B}" srcOrd="3" destOrd="0" presId="urn:microsoft.com/office/officeart/2005/8/layout/vList5"/>
    <dgm:cxn modelId="{94294264-E70A-4D49-A061-E4D31181347D}" type="presParOf" srcId="{5DE98DD8-03BA-7548-9B73-9AA465FB4B83}" destId="{B5EE0284-72B6-5E48-AB3F-434D8A3A148D}" srcOrd="4" destOrd="0" presId="urn:microsoft.com/office/officeart/2005/8/layout/vList5"/>
    <dgm:cxn modelId="{4529E523-CFB0-A94C-B577-05CADF13ED2F}" type="presParOf" srcId="{B5EE0284-72B6-5E48-AB3F-434D8A3A148D}" destId="{9BF95B60-FC95-8445-836B-B6C658C44DBA}" srcOrd="0" destOrd="0" presId="urn:microsoft.com/office/officeart/2005/8/layout/vList5"/>
    <dgm:cxn modelId="{27BF6D16-807C-0840-AE3F-4CFF0F849C18}" type="presParOf" srcId="{B5EE0284-72B6-5E48-AB3F-434D8A3A148D}" destId="{9A8608C8-0B11-FB45-BFC7-1A6E60683772}" srcOrd="1" destOrd="0" presId="urn:microsoft.com/office/officeart/2005/8/layout/vList5"/>
    <dgm:cxn modelId="{4F991EC9-9AA8-7141-8983-8CB5A3EC2F68}" type="presParOf" srcId="{5DE98DD8-03BA-7548-9B73-9AA465FB4B83}" destId="{AC93F5FB-5469-494C-8207-3D7A63AD7790}" srcOrd="5" destOrd="0" presId="urn:microsoft.com/office/officeart/2005/8/layout/vList5"/>
    <dgm:cxn modelId="{A0589DE1-51EE-114A-AA99-F49DCC570AC8}" type="presParOf" srcId="{5DE98DD8-03BA-7548-9B73-9AA465FB4B83}" destId="{CB674584-1ED0-5D41-B124-E7CD2A01482B}" srcOrd="6" destOrd="0" presId="urn:microsoft.com/office/officeart/2005/8/layout/vList5"/>
    <dgm:cxn modelId="{12D849EA-BA7E-724A-A042-D7136960C1F7}" type="presParOf" srcId="{CB674584-1ED0-5D41-B124-E7CD2A01482B}" destId="{233BA9B0-4DF6-E249-AE82-6A8D73DD9B2F}" srcOrd="0" destOrd="0" presId="urn:microsoft.com/office/officeart/2005/8/layout/vList5"/>
    <dgm:cxn modelId="{7CD409EE-94AF-E442-8AA9-212FA864F638}" type="presParOf" srcId="{CB674584-1ED0-5D41-B124-E7CD2A01482B}" destId="{B5633741-8CB8-8440-A875-32E1940EFC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0EE388-4A89-1A49-B71E-0E0DFC0C20B3}" type="doc">
      <dgm:prSet loTypeId="urn:microsoft.com/office/officeart/2008/layout/CircleAccentTimelin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6448C90-9F1D-EE41-8EC6-6CF92D13D74A}">
      <dgm:prSet phldrT="[Testo]"/>
      <dgm:spPr/>
      <dgm:t>
        <a:bodyPr/>
        <a:lstStyle/>
        <a:p>
          <a:r>
            <a:rPr lang="it-IT" dirty="0"/>
            <a:t>PROPOSTA</a:t>
          </a:r>
        </a:p>
      </dgm:t>
    </dgm:pt>
    <dgm:pt modelId="{8454E681-1FB0-9F40-A840-F85792E7CB7D}" type="parTrans" cxnId="{1A1375BF-7D4D-3F49-AC84-4137E51628CD}">
      <dgm:prSet/>
      <dgm:spPr/>
      <dgm:t>
        <a:bodyPr/>
        <a:lstStyle/>
        <a:p>
          <a:endParaRPr lang="it-IT"/>
        </a:p>
      </dgm:t>
    </dgm:pt>
    <dgm:pt modelId="{0C79F5CE-3D5D-0E4F-B070-A367AD85954E}" type="sibTrans" cxnId="{1A1375BF-7D4D-3F49-AC84-4137E51628CD}">
      <dgm:prSet/>
      <dgm:spPr/>
      <dgm:t>
        <a:bodyPr/>
        <a:lstStyle/>
        <a:p>
          <a:endParaRPr lang="it-IT"/>
        </a:p>
      </dgm:t>
    </dgm:pt>
    <dgm:pt modelId="{EFADB9A3-AEEB-0341-BA6E-468D61B724BE}">
      <dgm:prSet phldrT="[Testo]"/>
      <dgm:spPr/>
      <dgm:t>
        <a:bodyPr/>
        <a:lstStyle/>
        <a:p>
          <a:r>
            <a:rPr lang="it-IT" dirty="0"/>
            <a:t>ESITO</a:t>
          </a:r>
        </a:p>
      </dgm:t>
    </dgm:pt>
    <dgm:pt modelId="{2538575F-3F1A-6841-A3DA-4B2B3DF3FEB1}" type="parTrans" cxnId="{150E1FAC-F2C2-EE43-A81D-D1E9D0261E1D}">
      <dgm:prSet/>
      <dgm:spPr/>
      <dgm:t>
        <a:bodyPr/>
        <a:lstStyle/>
        <a:p>
          <a:endParaRPr lang="it-IT"/>
        </a:p>
      </dgm:t>
    </dgm:pt>
    <dgm:pt modelId="{C7C5E343-0113-834E-84E4-2A10B7950649}" type="sibTrans" cxnId="{150E1FAC-F2C2-EE43-A81D-D1E9D0261E1D}">
      <dgm:prSet/>
      <dgm:spPr/>
      <dgm:t>
        <a:bodyPr/>
        <a:lstStyle/>
        <a:p>
          <a:endParaRPr lang="it-IT"/>
        </a:p>
      </dgm:t>
    </dgm:pt>
    <dgm:pt modelId="{946854BB-C7E0-5C4E-8DE3-23CF5CF5AAB1}">
      <dgm:prSet phldrT="[Testo]"/>
      <dgm:spPr/>
      <dgm:t>
        <a:bodyPr/>
        <a:lstStyle/>
        <a:p>
          <a:r>
            <a:rPr lang="it-IT" dirty="0"/>
            <a:t>EROGAZIONE</a:t>
          </a:r>
        </a:p>
      </dgm:t>
    </dgm:pt>
    <dgm:pt modelId="{8710F6F7-5E5A-B745-96C3-10CD8FFF484B}" type="parTrans" cxnId="{8F41163A-7CF6-694E-A91A-8221B5A025B2}">
      <dgm:prSet/>
      <dgm:spPr/>
      <dgm:t>
        <a:bodyPr/>
        <a:lstStyle/>
        <a:p>
          <a:endParaRPr lang="it-IT"/>
        </a:p>
      </dgm:t>
    </dgm:pt>
    <dgm:pt modelId="{17042365-014B-8047-BA53-AC3BAF495D84}" type="sibTrans" cxnId="{8F41163A-7CF6-694E-A91A-8221B5A025B2}">
      <dgm:prSet/>
      <dgm:spPr/>
      <dgm:t>
        <a:bodyPr/>
        <a:lstStyle/>
        <a:p>
          <a:endParaRPr lang="it-IT"/>
        </a:p>
      </dgm:t>
    </dgm:pt>
    <dgm:pt modelId="{D1016693-6E27-534B-9215-CD0983CD40CB}">
      <dgm:prSet phldrT="[Testo]"/>
      <dgm:spPr/>
      <dgm:t>
        <a:bodyPr/>
        <a:lstStyle/>
        <a:p>
          <a:r>
            <a:rPr lang="it-IT" dirty="0"/>
            <a:t>PARTECIPAZIONE</a:t>
          </a:r>
        </a:p>
      </dgm:t>
    </dgm:pt>
    <dgm:pt modelId="{43F53F13-93AD-894D-A46C-9A522206E8A5}" type="parTrans" cxnId="{8D1E8093-CDE3-0843-A054-B59970B6D807}">
      <dgm:prSet/>
      <dgm:spPr/>
      <dgm:t>
        <a:bodyPr/>
        <a:lstStyle/>
        <a:p>
          <a:endParaRPr lang="it-IT"/>
        </a:p>
      </dgm:t>
    </dgm:pt>
    <dgm:pt modelId="{C88580C8-B742-484C-A498-952567502646}" type="sibTrans" cxnId="{8D1E8093-CDE3-0843-A054-B59970B6D807}">
      <dgm:prSet/>
      <dgm:spPr/>
      <dgm:t>
        <a:bodyPr/>
        <a:lstStyle/>
        <a:p>
          <a:endParaRPr lang="it-IT"/>
        </a:p>
      </dgm:t>
    </dgm:pt>
    <dgm:pt modelId="{FDEDF150-42B9-E543-80AB-A9FA95D73D38}">
      <dgm:prSet phldrT="[Testo]"/>
      <dgm:spPr/>
      <dgm:t>
        <a:bodyPr/>
        <a:lstStyle/>
        <a:p>
          <a:r>
            <a:rPr lang="it-IT" dirty="0"/>
            <a:t>ATTESTATO</a:t>
          </a:r>
        </a:p>
      </dgm:t>
    </dgm:pt>
    <dgm:pt modelId="{64CEBD20-006B-3443-924A-9CC133A38B96}" type="parTrans" cxnId="{6FCF2FFA-3BF4-E246-BA39-F5916617C221}">
      <dgm:prSet/>
      <dgm:spPr/>
      <dgm:t>
        <a:bodyPr/>
        <a:lstStyle/>
        <a:p>
          <a:endParaRPr lang="it-IT"/>
        </a:p>
      </dgm:t>
    </dgm:pt>
    <dgm:pt modelId="{10425162-697B-664F-BDBE-CD23E063883D}" type="sibTrans" cxnId="{6FCF2FFA-3BF4-E246-BA39-F5916617C221}">
      <dgm:prSet/>
      <dgm:spPr/>
      <dgm:t>
        <a:bodyPr/>
        <a:lstStyle/>
        <a:p>
          <a:endParaRPr lang="it-IT"/>
        </a:p>
      </dgm:t>
    </dgm:pt>
    <dgm:pt modelId="{0A590205-7EDE-E34A-B104-4DA3E85D4778}">
      <dgm:prSet phldrT="[Testo]"/>
      <dgm:spPr/>
      <dgm:t>
        <a:bodyPr/>
        <a:lstStyle/>
        <a:p>
          <a:r>
            <a:rPr lang="it-IT" dirty="0"/>
            <a:t>TRASCRIZIONE</a:t>
          </a:r>
        </a:p>
      </dgm:t>
    </dgm:pt>
    <dgm:pt modelId="{59DA9665-46C0-CD4B-866E-D91793FBE6A9}" type="parTrans" cxnId="{C19C08BA-D422-6440-90AE-BC1977E4D6B0}">
      <dgm:prSet/>
      <dgm:spPr/>
      <dgm:t>
        <a:bodyPr/>
        <a:lstStyle/>
        <a:p>
          <a:endParaRPr lang="it-IT"/>
        </a:p>
      </dgm:t>
    </dgm:pt>
    <dgm:pt modelId="{505BE965-08EC-B441-8C32-120F1E2B43C2}" type="sibTrans" cxnId="{C19C08BA-D422-6440-90AE-BC1977E4D6B0}">
      <dgm:prSet/>
      <dgm:spPr/>
      <dgm:t>
        <a:bodyPr/>
        <a:lstStyle/>
        <a:p>
          <a:endParaRPr lang="it-IT"/>
        </a:p>
      </dgm:t>
    </dgm:pt>
    <dgm:pt modelId="{D02EAA82-BEE8-A443-8884-9B5F4607F77F}" type="pres">
      <dgm:prSet presAssocID="{ED0EE388-4A89-1A49-B71E-0E0DFC0C20B3}" presName="Name0" presStyleCnt="0">
        <dgm:presLayoutVars>
          <dgm:dir/>
        </dgm:presLayoutVars>
      </dgm:prSet>
      <dgm:spPr/>
    </dgm:pt>
    <dgm:pt modelId="{14A87BB4-D2B2-F94A-9602-C49B1655FE87}" type="pres">
      <dgm:prSet presAssocID="{56448C90-9F1D-EE41-8EC6-6CF92D13D74A}" presName="parComposite" presStyleCnt="0"/>
      <dgm:spPr/>
    </dgm:pt>
    <dgm:pt modelId="{05E35FD7-F999-8647-BC5C-EA04DA934D98}" type="pres">
      <dgm:prSet presAssocID="{56448C90-9F1D-EE41-8EC6-6CF92D13D74A}" presName="parBigCircle" presStyleLbl="node0" presStyleIdx="0" presStyleCnt="2"/>
      <dgm:spPr/>
    </dgm:pt>
    <dgm:pt modelId="{622E4B91-41EB-E145-9F3A-04F6713BE5FC}" type="pres">
      <dgm:prSet presAssocID="{56448C90-9F1D-EE41-8EC6-6CF92D13D74A}" presName="parTx" presStyleLbl="revTx" presStyleIdx="0" presStyleCnt="10"/>
      <dgm:spPr/>
    </dgm:pt>
    <dgm:pt modelId="{82C38574-09D1-D94C-AD64-9DDEE6F8D315}" type="pres">
      <dgm:prSet presAssocID="{56448C90-9F1D-EE41-8EC6-6CF92D13D74A}" presName="bSpace" presStyleCnt="0"/>
      <dgm:spPr/>
    </dgm:pt>
    <dgm:pt modelId="{99908720-2747-4D46-AF37-36D1AF467A75}" type="pres">
      <dgm:prSet presAssocID="{56448C90-9F1D-EE41-8EC6-6CF92D13D74A}" presName="parBackupNorm" presStyleCnt="0"/>
      <dgm:spPr/>
    </dgm:pt>
    <dgm:pt modelId="{C228525D-A690-824D-A0E7-0DE9F2723E71}" type="pres">
      <dgm:prSet presAssocID="{0C79F5CE-3D5D-0E4F-B070-A367AD85954E}" presName="parSpace" presStyleCnt="0"/>
      <dgm:spPr/>
    </dgm:pt>
    <dgm:pt modelId="{1E5F0DB0-2E1F-1E47-ACE5-5B4DE008FFBB}" type="pres">
      <dgm:prSet presAssocID="{EFADB9A3-AEEB-0341-BA6E-468D61B724BE}" presName="desBackupLeftNorm" presStyleCnt="0"/>
      <dgm:spPr/>
    </dgm:pt>
    <dgm:pt modelId="{60B651B2-4FAF-774C-A83D-E8F92676A187}" type="pres">
      <dgm:prSet presAssocID="{EFADB9A3-AEEB-0341-BA6E-468D61B724BE}" presName="desComposite" presStyleCnt="0"/>
      <dgm:spPr/>
    </dgm:pt>
    <dgm:pt modelId="{A3B74F8C-14C8-F844-A314-02E2A7EF3637}" type="pres">
      <dgm:prSet presAssocID="{EFADB9A3-AEEB-0341-BA6E-468D61B724BE}" presName="desCircle" presStyleLbl="node1" presStyleIdx="0" presStyleCnt="4"/>
      <dgm:spPr/>
    </dgm:pt>
    <dgm:pt modelId="{CCB4593C-F4A8-4846-96C4-FC307D3C5FC7}" type="pres">
      <dgm:prSet presAssocID="{EFADB9A3-AEEB-0341-BA6E-468D61B724BE}" presName="chTx" presStyleLbl="revTx" presStyleIdx="1" presStyleCnt="10"/>
      <dgm:spPr/>
    </dgm:pt>
    <dgm:pt modelId="{35780B08-F63E-794B-A2F3-0EBC0F63EACF}" type="pres">
      <dgm:prSet presAssocID="{EFADB9A3-AEEB-0341-BA6E-468D61B724BE}" presName="desTx" presStyleLbl="revTx" presStyleIdx="2" presStyleCnt="10">
        <dgm:presLayoutVars>
          <dgm:bulletEnabled val="1"/>
        </dgm:presLayoutVars>
      </dgm:prSet>
      <dgm:spPr/>
    </dgm:pt>
    <dgm:pt modelId="{CF2B1EBA-BBFA-4F45-8BE0-808176E57260}" type="pres">
      <dgm:prSet presAssocID="{EFADB9A3-AEEB-0341-BA6E-468D61B724BE}" presName="desBackupRightNorm" presStyleCnt="0"/>
      <dgm:spPr/>
    </dgm:pt>
    <dgm:pt modelId="{B76F858E-8B34-CA47-ACF5-84640A58F6D0}" type="pres">
      <dgm:prSet presAssocID="{C7C5E343-0113-834E-84E4-2A10B7950649}" presName="desSpace" presStyleCnt="0"/>
      <dgm:spPr/>
    </dgm:pt>
    <dgm:pt modelId="{159272C7-B184-F04B-B620-305545DF4467}" type="pres">
      <dgm:prSet presAssocID="{946854BB-C7E0-5C4E-8DE3-23CF5CF5AAB1}" presName="desBackupLeftNorm" presStyleCnt="0"/>
      <dgm:spPr/>
    </dgm:pt>
    <dgm:pt modelId="{1A42B792-D7AD-204F-9113-918D6A9DBF74}" type="pres">
      <dgm:prSet presAssocID="{946854BB-C7E0-5C4E-8DE3-23CF5CF5AAB1}" presName="desComposite" presStyleCnt="0"/>
      <dgm:spPr/>
    </dgm:pt>
    <dgm:pt modelId="{6FDF8E1B-DF81-3D46-A93F-8AD65F08A519}" type="pres">
      <dgm:prSet presAssocID="{946854BB-C7E0-5C4E-8DE3-23CF5CF5AAB1}" presName="desCircle" presStyleLbl="node1" presStyleIdx="1" presStyleCnt="4"/>
      <dgm:spPr/>
    </dgm:pt>
    <dgm:pt modelId="{71D85C1A-AD9C-A243-8229-13AD0C77F3DE}" type="pres">
      <dgm:prSet presAssocID="{946854BB-C7E0-5C4E-8DE3-23CF5CF5AAB1}" presName="chTx" presStyleLbl="revTx" presStyleIdx="3" presStyleCnt="10"/>
      <dgm:spPr/>
    </dgm:pt>
    <dgm:pt modelId="{93BFFF53-D18D-4048-B82B-D90AEA92BA2C}" type="pres">
      <dgm:prSet presAssocID="{946854BB-C7E0-5C4E-8DE3-23CF5CF5AAB1}" presName="desTx" presStyleLbl="revTx" presStyleIdx="4" presStyleCnt="10">
        <dgm:presLayoutVars>
          <dgm:bulletEnabled val="1"/>
        </dgm:presLayoutVars>
      </dgm:prSet>
      <dgm:spPr/>
    </dgm:pt>
    <dgm:pt modelId="{0DD810F3-6BE7-F345-BDA5-01BC13D39464}" type="pres">
      <dgm:prSet presAssocID="{946854BB-C7E0-5C4E-8DE3-23CF5CF5AAB1}" presName="desBackupRightNorm" presStyleCnt="0"/>
      <dgm:spPr/>
    </dgm:pt>
    <dgm:pt modelId="{CC8318F2-E9FB-9B4D-BB49-6FC73D1EC92E}" type="pres">
      <dgm:prSet presAssocID="{17042365-014B-8047-BA53-AC3BAF495D84}" presName="desSpace" presStyleCnt="0"/>
      <dgm:spPr/>
    </dgm:pt>
    <dgm:pt modelId="{090B1D38-8756-9C43-BE00-F85C702A256F}" type="pres">
      <dgm:prSet presAssocID="{D1016693-6E27-534B-9215-CD0983CD40CB}" presName="parComposite" presStyleCnt="0"/>
      <dgm:spPr/>
    </dgm:pt>
    <dgm:pt modelId="{1BC6B50A-3A02-3B42-8300-747C7E0851F9}" type="pres">
      <dgm:prSet presAssocID="{D1016693-6E27-534B-9215-CD0983CD40CB}" presName="parBigCircle" presStyleLbl="node0" presStyleIdx="1" presStyleCnt="2"/>
      <dgm:spPr/>
    </dgm:pt>
    <dgm:pt modelId="{DEFF416F-2831-3C43-B205-B6B0B871E13D}" type="pres">
      <dgm:prSet presAssocID="{D1016693-6E27-534B-9215-CD0983CD40CB}" presName="parTx" presStyleLbl="revTx" presStyleIdx="5" presStyleCnt="10"/>
      <dgm:spPr/>
    </dgm:pt>
    <dgm:pt modelId="{E91C7BCB-C3D1-EB49-9C55-7BB3A0CAF1E5}" type="pres">
      <dgm:prSet presAssocID="{D1016693-6E27-534B-9215-CD0983CD40CB}" presName="bSpace" presStyleCnt="0"/>
      <dgm:spPr/>
    </dgm:pt>
    <dgm:pt modelId="{639BFDB1-59CA-EE4F-92E0-F69590D8238C}" type="pres">
      <dgm:prSet presAssocID="{D1016693-6E27-534B-9215-CD0983CD40CB}" presName="parBackupNorm" presStyleCnt="0"/>
      <dgm:spPr/>
    </dgm:pt>
    <dgm:pt modelId="{DECDCCF9-E0F3-C34F-AABB-0BC6B162E984}" type="pres">
      <dgm:prSet presAssocID="{C88580C8-B742-484C-A498-952567502646}" presName="parSpace" presStyleCnt="0"/>
      <dgm:spPr/>
    </dgm:pt>
    <dgm:pt modelId="{0A38EBED-AD24-9F40-9D52-01C2DE460280}" type="pres">
      <dgm:prSet presAssocID="{FDEDF150-42B9-E543-80AB-A9FA95D73D38}" presName="desBackupLeftNorm" presStyleCnt="0"/>
      <dgm:spPr/>
    </dgm:pt>
    <dgm:pt modelId="{C4DD4ECF-69B2-C347-A68D-97897464D863}" type="pres">
      <dgm:prSet presAssocID="{FDEDF150-42B9-E543-80AB-A9FA95D73D38}" presName="desComposite" presStyleCnt="0"/>
      <dgm:spPr/>
    </dgm:pt>
    <dgm:pt modelId="{A86B0EA9-CE9A-004C-9CD5-16B6D286AF65}" type="pres">
      <dgm:prSet presAssocID="{FDEDF150-42B9-E543-80AB-A9FA95D73D38}" presName="desCircle" presStyleLbl="node1" presStyleIdx="2" presStyleCnt="4"/>
      <dgm:spPr/>
    </dgm:pt>
    <dgm:pt modelId="{90E3BD1C-109A-F341-BB35-A4DCDAA6FC59}" type="pres">
      <dgm:prSet presAssocID="{FDEDF150-42B9-E543-80AB-A9FA95D73D38}" presName="chTx" presStyleLbl="revTx" presStyleIdx="6" presStyleCnt="10"/>
      <dgm:spPr/>
    </dgm:pt>
    <dgm:pt modelId="{D86AA6DD-D75D-7248-9DA5-4696FCB76F2A}" type="pres">
      <dgm:prSet presAssocID="{FDEDF150-42B9-E543-80AB-A9FA95D73D38}" presName="desTx" presStyleLbl="revTx" presStyleIdx="7" presStyleCnt="10">
        <dgm:presLayoutVars>
          <dgm:bulletEnabled val="1"/>
        </dgm:presLayoutVars>
      </dgm:prSet>
      <dgm:spPr/>
    </dgm:pt>
    <dgm:pt modelId="{A96E474D-A17A-EE42-AA19-4D423CA5B70E}" type="pres">
      <dgm:prSet presAssocID="{FDEDF150-42B9-E543-80AB-A9FA95D73D38}" presName="desBackupRightNorm" presStyleCnt="0"/>
      <dgm:spPr/>
    </dgm:pt>
    <dgm:pt modelId="{F1599FBF-B7AD-084F-81C1-D0ED08A52B65}" type="pres">
      <dgm:prSet presAssocID="{10425162-697B-664F-BDBE-CD23E063883D}" presName="desSpace" presStyleCnt="0"/>
      <dgm:spPr/>
    </dgm:pt>
    <dgm:pt modelId="{502D6F3D-161C-014D-B4F0-7E841C5B221A}" type="pres">
      <dgm:prSet presAssocID="{0A590205-7EDE-E34A-B104-4DA3E85D4778}" presName="desBackupLeftNorm" presStyleCnt="0"/>
      <dgm:spPr/>
    </dgm:pt>
    <dgm:pt modelId="{B2CE83E1-F16B-8748-84FF-DC6DDC9102D7}" type="pres">
      <dgm:prSet presAssocID="{0A590205-7EDE-E34A-B104-4DA3E85D4778}" presName="desComposite" presStyleCnt="0"/>
      <dgm:spPr/>
    </dgm:pt>
    <dgm:pt modelId="{D009F278-78BC-8644-A549-B632FBE1EC17}" type="pres">
      <dgm:prSet presAssocID="{0A590205-7EDE-E34A-B104-4DA3E85D4778}" presName="desCircle" presStyleLbl="node1" presStyleIdx="3" presStyleCnt="4"/>
      <dgm:spPr/>
    </dgm:pt>
    <dgm:pt modelId="{82E3D77A-09E1-6446-A573-BFC1A1A09A7A}" type="pres">
      <dgm:prSet presAssocID="{0A590205-7EDE-E34A-B104-4DA3E85D4778}" presName="chTx" presStyleLbl="revTx" presStyleIdx="8" presStyleCnt="10"/>
      <dgm:spPr/>
    </dgm:pt>
    <dgm:pt modelId="{B473DBC5-6D45-4C4E-9336-240E843849E6}" type="pres">
      <dgm:prSet presAssocID="{0A590205-7EDE-E34A-B104-4DA3E85D4778}" presName="desTx" presStyleLbl="revTx" presStyleIdx="9" presStyleCnt="10">
        <dgm:presLayoutVars>
          <dgm:bulletEnabled val="1"/>
        </dgm:presLayoutVars>
      </dgm:prSet>
      <dgm:spPr/>
    </dgm:pt>
    <dgm:pt modelId="{A46075F0-1767-ED4A-8681-EBAB2665670C}" type="pres">
      <dgm:prSet presAssocID="{0A590205-7EDE-E34A-B104-4DA3E85D4778}" presName="desBackupRightNorm" presStyleCnt="0"/>
      <dgm:spPr/>
    </dgm:pt>
    <dgm:pt modelId="{D5F2FC55-0C37-034F-B6D0-F7CFA0BDB9BF}" type="pres">
      <dgm:prSet presAssocID="{505BE965-08EC-B441-8C32-120F1E2B43C2}" presName="desSpace" presStyleCnt="0"/>
      <dgm:spPr/>
    </dgm:pt>
  </dgm:ptLst>
  <dgm:cxnLst>
    <dgm:cxn modelId="{32EFC00A-6149-B741-9D28-07B05D3184B8}" type="presOf" srcId="{0A590205-7EDE-E34A-B104-4DA3E85D4778}" destId="{82E3D77A-09E1-6446-A573-BFC1A1A09A7A}" srcOrd="0" destOrd="0" presId="urn:microsoft.com/office/officeart/2008/layout/CircleAccentTimeline"/>
    <dgm:cxn modelId="{EB4B1B28-9E56-FF43-9E15-5801EA2D8459}" type="presOf" srcId="{56448C90-9F1D-EE41-8EC6-6CF92D13D74A}" destId="{622E4B91-41EB-E145-9F3A-04F6713BE5FC}" srcOrd="0" destOrd="0" presId="urn:microsoft.com/office/officeart/2008/layout/CircleAccentTimeline"/>
    <dgm:cxn modelId="{8F41163A-7CF6-694E-A91A-8221B5A025B2}" srcId="{56448C90-9F1D-EE41-8EC6-6CF92D13D74A}" destId="{946854BB-C7E0-5C4E-8DE3-23CF5CF5AAB1}" srcOrd="1" destOrd="0" parTransId="{8710F6F7-5E5A-B745-96C3-10CD8FFF484B}" sibTransId="{17042365-014B-8047-BA53-AC3BAF495D84}"/>
    <dgm:cxn modelId="{D3A31B49-75EF-F647-81E7-E49A2B1D8D14}" type="presOf" srcId="{D1016693-6E27-534B-9215-CD0983CD40CB}" destId="{DEFF416F-2831-3C43-B205-B6B0B871E13D}" srcOrd="0" destOrd="0" presId="urn:microsoft.com/office/officeart/2008/layout/CircleAccentTimeline"/>
    <dgm:cxn modelId="{0CA25B75-E890-BD4D-BC03-D108DEACA419}" type="presOf" srcId="{FDEDF150-42B9-E543-80AB-A9FA95D73D38}" destId="{90E3BD1C-109A-F341-BB35-A4DCDAA6FC59}" srcOrd="0" destOrd="0" presId="urn:microsoft.com/office/officeart/2008/layout/CircleAccentTimeline"/>
    <dgm:cxn modelId="{3799577C-9303-8F4A-ACE7-EBA20CA83426}" type="presOf" srcId="{ED0EE388-4A89-1A49-B71E-0E0DFC0C20B3}" destId="{D02EAA82-BEE8-A443-8884-9B5F4607F77F}" srcOrd="0" destOrd="0" presId="urn:microsoft.com/office/officeart/2008/layout/CircleAccentTimeline"/>
    <dgm:cxn modelId="{2BFD928D-0ACF-0A41-B01D-CE423C1FFC0C}" type="presOf" srcId="{946854BB-C7E0-5C4E-8DE3-23CF5CF5AAB1}" destId="{71D85C1A-AD9C-A243-8229-13AD0C77F3DE}" srcOrd="0" destOrd="0" presId="urn:microsoft.com/office/officeart/2008/layout/CircleAccentTimeline"/>
    <dgm:cxn modelId="{8D1E8093-CDE3-0843-A054-B59970B6D807}" srcId="{ED0EE388-4A89-1A49-B71E-0E0DFC0C20B3}" destId="{D1016693-6E27-534B-9215-CD0983CD40CB}" srcOrd="1" destOrd="0" parTransId="{43F53F13-93AD-894D-A46C-9A522206E8A5}" sibTransId="{C88580C8-B742-484C-A498-952567502646}"/>
    <dgm:cxn modelId="{150E1FAC-F2C2-EE43-A81D-D1E9D0261E1D}" srcId="{56448C90-9F1D-EE41-8EC6-6CF92D13D74A}" destId="{EFADB9A3-AEEB-0341-BA6E-468D61B724BE}" srcOrd="0" destOrd="0" parTransId="{2538575F-3F1A-6841-A3DA-4B2B3DF3FEB1}" sibTransId="{C7C5E343-0113-834E-84E4-2A10B7950649}"/>
    <dgm:cxn modelId="{C19C08BA-D422-6440-90AE-BC1977E4D6B0}" srcId="{D1016693-6E27-534B-9215-CD0983CD40CB}" destId="{0A590205-7EDE-E34A-B104-4DA3E85D4778}" srcOrd="1" destOrd="0" parTransId="{59DA9665-46C0-CD4B-866E-D91793FBE6A9}" sibTransId="{505BE965-08EC-B441-8C32-120F1E2B43C2}"/>
    <dgm:cxn modelId="{1A1375BF-7D4D-3F49-AC84-4137E51628CD}" srcId="{ED0EE388-4A89-1A49-B71E-0E0DFC0C20B3}" destId="{56448C90-9F1D-EE41-8EC6-6CF92D13D74A}" srcOrd="0" destOrd="0" parTransId="{8454E681-1FB0-9F40-A840-F85792E7CB7D}" sibTransId="{0C79F5CE-3D5D-0E4F-B070-A367AD85954E}"/>
    <dgm:cxn modelId="{08C5C9ED-CF2A-7044-9480-C81B08024A4C}" type="presOf" srcId="{EFADB9A3-AEEB-0341-BA6E-468D61B724BE}" destId="{CCB4593C-F4A8-4846-96C4-FC307D3C5FC7}" srcOrd="0" destOrd="0" presId="urn:microsoft.com/office/officeart/2008/layout/CircleAccentTimeline"/>
    <dgm:cxn modelId="{6FCF2FFA-3BF4-E246-BA39-F5916617C221}" srcId="{D1016693-6E27-534B-9215-CD0983CD40CB}" destId="{FDEDF150-42B9-E543-80AB-A9FA95D73D38}" srcOrd="0" destOrd="0" parTransId="{64CEBD20-006B-3443-924A-9CC133A38B96}" sibTransId="{10425162-697B-664F-BDBE-CD23E063883D}"/>
    <dgm:cxn modelId="{229ACBA3-7108-8049-AC84-A403950D6F25}" type="presParOf" srcId="{D02EAA82-BEE8-A443-8884-9B5F4607F77F}" destId="{14A87BB4-D2B2-F94A-9602-C49B1655FE87}" srcOrd="0" destOrd="0" presId="urn:microsoft.com/office/officeart/2008/layout/CircleAccentTimeline"/>
    <dgm:cxn modelId="{52549AA0-1A76-AE4D-A8C2-70EED18CB16B}" type="presParOf" srcId="{14A87BB4-D2B2-F94A-9602-C49B1655FE87}" destId="{05E35FD7-F999-8647-BC5C-EA04DA934D98}" srcOrd="0" destOrd="0" presId="urn:microsoft.com/office/officeart/2008/layout/CircleAccentTimeline"/>
    <dgm:cxn modelId="{053666B7-032D-804A-AB58-5558AB63ED86}" type="presParOf" srcId="{14A87BB4-D2B2-F94A-9602-C49B1655FE87}" destId="{622E4B91-41EB-E145-9F3A-04F6713BE5FC}" srcOrd="1" destOrd="0" presId="urn:microsoft.com/office/officeart/2008/layout/CircleAccentTimeline"/>
    <dgm:cxn modelId="{6D2C624D-3F28-7542-B27B-D208DCEC61FF}" type="presParOf" srcId="{14A87BB4-D2B2-F94A-9602-C49B1655FE87}" destId="{82C38574-09D1-D94C-AD64-9DDEE6F8D315}" srcOrd="2" destOrd="0" presId="urn:microsoft.com/office/officeart/2008/layout/CircleAccentTimeline"/>
    <dgm:cxn modelId="{8D6E7E60-FD11-B443-A849-39B11010D5C9}" type="presParOf" srcId="{D02EAA82-BEE8-A443-8884-9B5F4607F77F}" destId="{99908720-2747-4D46-AF37-36D1AF467A75}" srcOrd="1" destOrd="0" presId="urn:microsoft.com/office/officeart/2008/layout/CircleAccentTimeline"/>
    <dgm:cxn modelId="{0A6B1D09-A783-304A-953C-494B57305596}" type="presParOf" srcId="{D02EAA82-BEE8-A443-8884-9B5F4607F77F}" destId="{C228525D-A690-824D-A0E7-0DE9F2723E71}" srcOrd="2" destOrd="0" presId="urn:microsoft.com/office/officeart/2008/layout/CircleAccentTimeline"/>
    <dgm:cxn modelId="{D1E0DF8E-B312-9B40-9A39-2C3116864D1F}" type="presParOf" srcId="{D02EAA82-BEE8-A443-8884-9B5F4607F77F}" destId="{1E5F0DB0-2E1F-1E47-ACE5-5B4DE008FFBB}" srcOrd="3" destOrd="0" presId="urn:microsoft.com/office/officeart/2008/layout/CircleAccentTimeline"/>
    <dgm:cxn modelId="{A0C1BEDD-149B-4C48-9C78-654C5F0EB200}" type="presParOf" srcId="{D02EAA82-BEE8-A443-8884-9B5F4607F77F}" destId="{60B651B2-4FAF-774C-A83D-E8F92676A187}" srcOrd="4" destOrd="0" presId="urn:microsoft.com/office/officeart/2008/layout/CircleAccentTimeline"/>
    <dgm:cxn modelId="{0DB3D823-169E-1A44-8263-A4F41270476A}" type="presParOf" srcId="{60B651B2-4FAF-774C-A83D-E8F92676A187}" destId="{A3B74F8C-14C8-F844-A314-02E2A7EF3637}" srcOrd="0" destOrd="0" presId="urn:microsoft.com/office/officeart/2008/layout/CircleAccentTimeline"/>
    <dgm:cxn modelId="{F84172DB-7586-C041-A4A6-4FFA009E9BBB}" type="presParOf" srcId="{60B651B2-4FAF-774C-A83D-E8F92676A187}" destId="{CCB4593C-F4A8-4846-96C4-FC307D3C5FC7}" srcOrd="1" destOrd="0" presId="urn:microsoft.com/office/officeart/2008/layout/CircleAccentTimeline"/>
    <dgm:cxn modelId="{6C10522A-F698-9D40-B83F-50F97AC55BE0}" type="presParOf" srcId="{60B651B2-4FAF-774C-A83D-E8F92676A187}" destId="{35780B08-F63E-794B-A2F3-0EBC0F63EACF}" srcOrd="2" destOrd="0" presId="urn:microsoft.com/office/officeart/2008/layout/CircleAccentTimeline"/>
    <dgm:cxn modelId="{DA7091F4-E4BF-844F-99A2-580D361B0C87}" type="presParOf" srcId="{D02EAA82-BEE8-A443-8884-9B5F4607F77F}" destId="{CF2B1EBA-BBFA-4F45-8BE0-808176E57260}" srcOrd="5" destOrd="0" presId="urn:microsoft.com/office/officeart/2008/layout/CircleAccentTimeline"/>
    <dgm:cxn modelId="{FA7C8EF0-1E75-EF4D-B3F7-315B15E8233B}" type="presParOf" srcId="{D02EAA82-BEE8-A443-8884-9B5F4607F77F}" destId="{B76F858E-8B34-CA47-ACF5-84640A58F6D0}" srcOrd="6" destOrd="0" presId="urn:microsoft.com/office/officeart/2008/layout/CircleAccentTimeline"/>
    <dgm:cxn modelId="{9BD35A73-295C-2048-9E08-28A6D5A11D1F}" type="presParOf" srcId="{D02EAA82-BEE8-A443-8884-9B5F4607F77F}" destId="{159272C7-B184-F04B-B620-305545DF4467}" srcOrd="7" destOrd="0" presId="urn:microsoft.com/office/officeart/2008/layout/CircleAccentTimeline"/>
    <dgm:cxn modelId="{47E7C4FE-461C-5148-B9DD-4230D38304C4}" type="presParOf" srcId="{D02EAA82-BEE8-A443-8884-9B5F4607F77F}" destId="{1A42B792-D7AD-204F-9113-918D6A9DBF74}" srcOrd="8" destOrd="0" presId="urn:microsoft.com/office/officeart/2008/layout/CircleAccentTimeline"/>
    <dgm:cxn modelId="{47AC0F38-BF9B-B047-9AE2-7ED94BA334BE}" type="presParOf" srcId="{1A42B792-D7AD-204F-9113-918D6A9DBF74}" destId="{6FDF8E1B-DF81-3D46-A93F-8AD65F08A519}" srcOrd="0" destOrd="0" presId="urn:microsoft.com/office/officeart/2008/layout/CircleAccentTimeline"/>
    <dgm:cxn modelId="{C8B1F9F5-F236-114C-8882-D934578818E3}" type="presParOf" srcId="{1A42B792-D7AD-204F-9113-918D6A9DBF74}" destId="{71D85C1A-AD9C-A243-8229-13AD0C77F3DE}" srcOrd="1" destOrd="0" presId="urn:microsoft.com/office/officeart/2008/layout/CircleAccentTimeline"/>
    <dgm:cxn modelId="{F6779AF3-B7C9-6B41-9024-AB277D56F7BA}" type="presParOf" srcId="{1A42B792-D7AD-204F-9113-918D6A9DBF74}" destId="{93BFFF53-D18D-4048-B82B-D90AEA92BA2C}" srcOrd="2" destOrd="0" presId="urn:microsoft.com/office/officeart/2008/layout/CircleAccentTimeline"/>
    <dgm:cxn modelId="{C5CE1CE6-AA71-FE41-B9DE-AB8194118C8F}" type="presParOf" srcId="{D02EAA82-BEE8-A443-8884-9B5F4607F77F}" destId="{0DD810F3-6BE7-F345-BDA5-01BC13D39464}" srcOrd="9" destOrd="0" presId="urn:microsoft.com/office/officeart/2008/layout/CircleAccentTimeline"/>
    <dgm:cxn modelId="{BEBC3B38-8500-A147-B80A-5D923A1CF7CE}" type="presParOf" srcId="{D02EAA82-BEE8-A443-8884-9B5F4607F77F}" destId="{CC8318F2-E9FB-9B4D-BB49-6FC73D1EC92E}" srcOrd="10" destOrd="0" presId="urn:microsoft.com/office/officeart/2008/layout/CircleAccentTimeline"/>
    <dgm:cxn modelId="{D2922D18-BD9F-C840-8EBB-74F18C140F4F}" type="presParOf" srcId="{D02EAA82-BEE8-A443-8884-9B5F4607F77F}" destId="{090B1D38-8756-9C43-BE00-F85C702A256F}" srcOrd="11" destOrd="0" presId="urn:microsoft.com/office/officeart/2008/layout/CircleAccentTimeline"/>
    <dgm:cxn modelId="{B5CA7C95-CEF9-3A42-96F3-EC4F506B2E6C}" type="presParOf" srcId="{090B1D38-8756-9C43-BE00-F85C702A256F}" destId="{1BC6B50A-3A02-3B42-8300-747C7E0851F9}" srcOrd="0" destOrd="0" presId="urn:microsoft.com/office/officeart/2008/layout/CircleAccentTimeline"/>
    <dgm:cxn modelId="{DA8A09E8-26A8-B245-8623-61221AD17D49}" type="presParOf" srcId="{090B1D38-8756-9C43-BE00-F85C702A256F}" destId="{DEFF416F-2831-3C43-B205-B6B0B871E13D}" srcOrd="1" destOrd="0" presId="urn:microsoft.com/office/officeart/2008/layout/CircleAccentTimeline"/>
    <dgm:cxn modelId="{341FC30A-A14B-A641-997F-06CCEB164A58}" type="presParOf" srcId="{090B1D38-8756-9C43-BE00-F85C702A256F}" destId="{E91C7BCB-C3D1-EB49-9C55-7BB3A0CAF1E5}" srcOrd="2" destOrd="0" presId="urn:microsoft.com/office/officeart/2008/layout/CircleAccentTimeline"/>
    <dgm:cxn modelId="{32F811EA-6963-2246-9192-6875CE4DA4EA}" type="presParOf" srcId="{D02EAA82-BEE8-A443-8884-9B5F4607F77F}" destId="{639BFDB1-59CA-EE4F-92E0-F69590D8238C}" srcOrd="12" destOrd="0" presId="urn:microsoft.com/office/officeart/2008/layout/CircleAccentTimeline"/>
    <dgm:cxn modelId="{AC4ED6BA-B868-9647-8350-3A9BDB24122C}" type="presParOf" srcId="{D02EAA82-BEE8-A443-8884-9B5F4607F77F}" destId="{DECDCCF9-E0F3-C34F-AABB-0BC6B162E984}" srcOrd="13" destOrd="0" presId="urn:microsoft.com/office/officeart/2008/layout/CircleAccentTimeline"/>
    <dgm:cxn modelId="{1773B17C-52BA-2545-9C6B-D5AA715A5707}" type="presParOf" srcId="{D02EAA82-BEE8-A443-8884-9B5F4607F77F}" destId="{0A38EBED-AD24-9F40-9D52-01C2DE460280}" srcOrd="14" destOrd="0" presId="urn:microsoft.com/office/officeart/2008/layout/CircleAccentTimeline"/>
    <dgm:cxn modelId="{7A9B7567-4BBB-2B45-A2D8-D2694347E217}" type="presParOf" srcId="{D02EAA82-BEE8-A443-8884-9B5F4607F77F}" destId="{C4DD4ECF-69B2-C347-A68D-97897464D863}" srcOrd="15" destOrd="0" presId="urn:microsoft.com/office/officeart/2008/layout/CircleAccentTimeline"/>
    <dgm:cxn modelId="{377DCA1A-F549-2E4D-B32F-7AA453026308}" type="presParOf" srcId="{C4DD4ECF-69B2-C347-A68D-97897464D863}" destId="{A86B0EA9-CE9A-004C-9CD5-16B6D286AF65}" srcOrd="0" destOrd="0" presId="urn:microsoft.com/office/officeart/2008/layout/CircleAccentTimeline"/>
    <dgm:cxn modelId="{9EE3B98E-0A5B-D24E-AF10-D9AADEC4AB13}" type="presParOf" srcId="{C4DD4ECF-69B2-C347-A68D-97897464D863}" destId="{90E3BD1C-109A-F341-BB35-A4DCDAA6FC59}" srcOrd="1" destOrd="0" presId="urn:microsoft.com/office/officeart/2008/layout/CircleAccentTimeline"/>
    <dgm:cxn modelId="{FCBEFAB7-250F-5A43-A2E1-6B335ECFD7CB}" type="presParOf" srcId="{C4DD4ECF-69B2-C347-A68D-97897464D863}" destId="{D86AA6DD-D75D-7248-9DA5-4696FCB76F2A}" srcOrd="2" destOrd="0" presId="urn:microsoft.com/office/officeart/2008/layout/CircleAccentTimeline"/>
    <dgm:cxn modelId="{C814EF36-AF2D-7D4C-B71A-C9455257DBDE}" type="presParOf" srcId="{D02EAA82-BEE8-A443-8884-9B5F4607F77F}" destId="{A96E474D-A17A-EE42-AA19-4D423CA5B70E}" srcOrd="16" destOrd="0" presId="urn:microsoft.com/office/officeart/2008/layout/CircleAccentTimeline"/>
    <dgm:cxn modelId="{5C48920F-976F-0F4A-9CED-26A3C713354D}" type="presParOf" srcId="{D02EAA82-BEE8-A443-8884-9B5F4607F77F}" destId="{F1599FBF-B7AD-084F-81C1-D0ED08A52B65}" srcOrd="17" destOrd="0" presId="urn:microsoft.com/office/officeart/2008/layout/CircleAccentTimeline"/>
    <dgm:cxn modelId="{94DDB63F-0BDA-CC46-BFBD-99CBA8793464}" type="presParOf" srcId="{D02EAA82-BEE8-A443-8884-9B5F4607F77F}" destId="{502D6F3D-161C-014D-B4F0-7E841C5B221A}" srcOrd="18" destOrd="0" presId="urn:microsoft.com/office/officeart/2008/layout/CircleAccentTimeline"/>
    <dgm:cxn modelId="{59DB5F98-721A-1543-930E-058385D65ACE}" type="presParOf" srcId="{D02EAA82-BEE8-A443-8884-9B5F4607F77F}" destId="{B2CE83E1-F16B-8748-84FF-DC6DDC9102D7}" srcOrd="19" destOrd="0" presId="urn:microsoft.com/office/officeart/2008/layout/CircleAccentTimeline"/>
    <dgm:cxn modelId="{D2F08FEA-0CAD-1744-9D91-A6191D07CF86}" type="presParOf" srcId="{B2CE83E1-F16B-8748-84FF-DC6DDC9102D7}" destId="{D009F278-78BC-8644-A549-B632FBE1EC17}" srcOrd="0" destOrd="0" presId="urn:microsoft.com/office/officeart/2008/layout/CircleAccentTimeline"/>
    <dgm:cxn modelId="{FFB75501-B6CF-C84B-858F-08FBD8149F59}" type="presParOf" srcId="{B2CE83E1-F16B-8748-84FF-DC6DDC9102D7}" destId="{82E3D77A-09E1-6446-A573-BFC1A1A09A7A}" srcOrd="1" destOrd="0" presId="urn:microsoft.com/office/officeart/2008/layout/CircleAccentTimeline"/>
    <dgm:cxn modelId="{AD96C05B-D0CB-F44B-A7A4-CA75C9253590}" type="presParOf" srcId="{B2CE83E1-F16B-8748-84FF-DC6DDC9102D7}" destId="{B473DBC5-6D45-4C4E-9336-240E843849E6}" srcOrd="2" destOrd="0" presId="urn:microsoft.com/office/officeart/2008/layout/CircleAccentTimeline"/>
    <dgm:cxn modelId="{7019B570-2D6D-AD4D-986E-1A282D0C1537}" type="presParOf" srcId="{D02EAA82-BEE8-A443-8884-9B5F4607F77F}" destId="{A46075F0-1767-ED4A-8681-EBAB2665670C}" srcOrd="20" destOrd="0" presId="urn:microsoft.com/office/officeart/2008/layout/CircleAccentTimeline"/>
    <dgm:cxn modelId="{44D73C29-57BF-E044-A537-5E84CA08F9D9}" type="presParOf" srcId="{D02EAA82-BEE8-A443-8884-9B5F4607F77F}" destId="{D5F2FC55-0C37-034F-B6D0-F7CFA0BDB9BF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396CD-78B6-4B5A-B68D-648C66C126E8}">
      <dsp:nvSpPr>
        <dsp:cNvPr id="0" name=""/>
        <dsp:cNvSpPr/>
      </dsp:nvSpPr>
      <dsp:spPr>
        <a:xfrm>
          <a:off x="0" y="10144"/>
          <a:ext cx="757029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i="1" kern="1200" dirty="0"/>
            <a:t>LA FORMAZIONE: motivazione  e storia </a:t>
          </a:r>
          <a:endParaRPr lang="en-US" sz="2400" kern="1200" dirty="0"/>
        </a:p>
      </dsp:txBody>
      <dsp:txXfrm>
        <a:off x="28100" y="38244"/>
        <a:ext cx="7514096" cy="519439"/>
      </dsp:txXfrm>
    </dsp:sp>
    <dsp:sp modelId="{1E5767BA-6CAF-492C-8178-97138E45D7E1}">
      <dsp:nvSpPr>
        <dsp:cNvPr id="0" name=""/>
        <dsp:cNvSpPr/>
      </dsp:nvSpPr>
      <dsp:spPr>
        <a:xfrm>
          <a:off x="0" y="620344"/>
          <a:ext cx="757029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i="1" kern="1200" dirty="0"/>
            <a:t>GLI ATTORI DELLA </a:t>
          </a:r>
          <a:r>
            <a:rPr lang="it-IT" sz="2400" i="1" kern="1200" dirty="0"/>
            <a:t>FORMAZIONE</a:t>
          </a:r>
          <a:endParaRPr lang="en-US" sz="2300" kern="1200" dirty="0"/>
        </a:p>
      </dsp:txBody>
      <dsp:txXfrm>
        <a:off x="28100" y="648444"/>
        <a:ext cx="7514096" cy="519439"/>
      </dsp:txXfrm>
    </dsp:sp>
    <dsp:sp modelId="{603AC0EA-C42D-4C47-A47B-DBD84F734E46}">
      <dsp:nvSpPr>
        <dsp:cNvPr id="0" name=""/>
        <dsp:cNvSpPr/>
      </dsp:nvSpPr>
      <dsp:spPr>
        <a:xfrm>
          <a:off x="0" y="1230544"/>
          <a:ext cx="757029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i="1" kern="1200"/>
            <a:t>IL CICLO DELLA FORMAZIONE</a:t>
          </a:r>
          <a:endParaRPr lang="en-US" sz="2400" kern="1200"/>
        </a:p>
      </dsp:txBody>
      <dsp:txXfrm>
        <a:off x="28100" y="1258644"/>
        <a:ext cx="7514096" cy="519439"/>
      </dsp:txXfrm>
    </dsp:sp>
    <dsp:sp modelId="{D904CB64-8FFE-4AA8-87FB-CDFD127716C3}">
      <dsp:nvSpPr>
        <dsp:cNvPr id="0" name=""/>
        <dsp:cNvSpPr/>
      </dsp:nvSpPr>
      <dsp:spPr>
        <a:xfrm>
          <a:off x="0" y="1840744"/>
          <a:ext cx="757029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i="1" kern="1200" dirty="0"/>
            <a:t>IL SITO, IL DATABASE  E LE SCADENZE DELLA FORMAZIONE</a:t>
          </a:r>
          <a:endParaRPr lang="en-US" sz="2400" kern="1200" dirty="0"/>
        </a:p>
      </dsp:txBody>
      <dsp:txXfrm>
        <a:off x="28100" y="1868844"/>
        <a:ext cx="7514096" cy="519439"/>
      </dsp:txXfrm>
    </dsp:sp>
    <dsp:sp modelId="{B0D65D7A-F66A-4869-816F-6DAD38FBE756}">
      <dsp:nvSpPr>
        <dsp:cNvPr id="0" name=""/>
        <dsp:cNvSpPr/>
      </dsp:nvSpPr>
      <dsp:spPr>
        <a:xfrm>
          <a:off x="0" y="2450944"/>
          <a:ext cx="757029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i="1" kern="1200"/>
            <a:t>DOMANDE &amp; RISPOSTE</a:t>
          </a:r>
          <a:endParaRPr lang="en-US" sz="2400" kern="1200"/>
        </a:p>
      </dsp:txBody>
      <dsp:txXfrm>
        <a:off x="28100" y="2479044"/>
        <a:ext cx="7514096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0A698-63C7-0841-A3D5-62B8D1825C97}">
      <dsp:nvSpPr>
        <dsp:cNvPr id="0" name=""/>
        <dsp:cNvSpPr/>
      </dsp:nvSpPr>
      <dsp:spPr>
        <a:xfrm>
          <a:off x="4562612" y="3043103"/>
          <a:ext cx="2323365" cy="17047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1" kern="12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CONSIGLI di SEZIONE, di LABORATORI o CENTRI NAZIONALI</a:t>
          </a:r>
        </a:p>
      </dsp:txBody>
      <dsp:txXfrm>
        <a:off x="5297070" y="3506749"/>
        <a:ext cx="1551458" cy="1203694"/>
      </dsp:txXfrm>
    </dsp:sp>
    <dsp:sp modelId="{906CA2D2-4584-7D46-A054-753B02ABCEAC}">
      <dsp:nvSpPr>
        <dsp:cNvPr id="0" name=""/>
        <dsp:cNvSpPr/>
      </dsp:nvSpPr>
      <dsp:spPr>
        <a:xfrm>
          <a:off x="-35878" y="3410627"/>
          <a:ext cx="3189470" cy="1331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DIFFONDERE LA CULTURA DELLA FORMAZIONE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COGLIERE LE NUMEROSE OPPORTUNITA’ FORMATIVE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MOTIVAZIONE</a:t>
          </a:r>
        </a:p>
      </dsp:txBody>
      <dsp:txXfrm>
        <a:off x="-6634" y="3772690"/>
        <a:ext cx="2174141" cy="939968"/>
      </dsp:txXfrm>
    </dsp:sp>
    <dsp:sp modelId="{123EA2A7-AF32-8543-8DB0-4DA53227D5D9}">
      <dsp:nvSpPr>
        <dsp:cNvPr id="0" name=""/>
        <dsp:cNvSpPr/>
      </dsp:nvSpPr>
      <dsp:spPr>
        <a:xfrm>
          <a:off x="3777366" y="-17666"/>
          <a:ext cx="3144489" cy="1859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1" kern="12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REFERENTE LOCALE INSIEME A UN REFERENTE ESTERNO</a:t>
          </a:r>
        </a:p>
      </dsp:txBody>
      <dsp:txXfrm>
        <a:off x="4761565" y="23186"/>
        <a:ext cx="2119438" cy="1313094"/>
      </dsp:txXfrm>
    </dsp:sp>
    <dsp:sp modelId="{9A013482-6A74-0F4E-BA63-83E05F3CC777}">
      <dsp:nvSpPr>
        <dsp:cNvPr id="0" name=""/>
        <dsp:cNvSpPr/>
      </dsp:nvSpPr>
      <dsp:spPr>
        <a:xfrm>
          <a:off x="64200" y="60225"/>
          <a:ext cx="2628168" cy="150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1" kern="12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rPr>
            <a:t>IN TUTTE LE STRUTTURE</a:t>
          </a:r>
        </a:p>
      </dsp:txBody>
      <dsp:txXfrm>
        <a:off x="97260" y="93285"/>
        <a:ext cx="1773597" cy="1062640"/>
      </dsp:txXfrm>
    </dsp:sp>
    <dsp:sp modelId="{434145B2-9C76-F046-B2FB-BC24E5778862}">
      <dsp:nvSpPr>
        <dsp:cNvPr id="0" name=""/>
        <dsp:cNvSpPr/>
      </dsp:nvSpPr>
      <dsp:spPr>
        <a:xfrm>
          <a:off x="1116788" y="322964"/>
          <a:ext cx="2216720" cy="2036472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Century Gothic"/>
              <a:cs typeface="Century Gothic"/>
            </a:rPr>
            <a:t>DOVE</a:t>
          </a:r>
        </a:p>
      </dsp:txBody>
      <dsp:txXfrm>
        <a:off x="1766050" y="919433"/>
        <a:ext cx="1567458" cy="1440003"/>
      </dsp:txXfrm>
    </dsp:sp>
    <dsp:sp modelId="{033526CB-0E0D-BE46-A39D-B71026B4BB85}">
      <dsp:nvSpPr>
        <dsp:cNvPr id="0" name=""/>
        <dsp:cNvSpPr/>
      </dsp:nvSpPr>
      <dsp:spPr>
        <a:xfrm rot="5400000">
          <a:off x="3510242" y="247024"/>
          <a:ext cx="2036472" cy="2188352"/>
        </a:xfrm>
        <a:prstGeom prst="pieWedg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Century Gothic"/>
              <a:cs typeface="Century Gothic"/>
            </a:rPr>
            <a:t>COME</a:t>
          </a:r>
        </a:p>
      </dsp:txBody>
      <dsp:txXfrm rot="-5400000">
        <a:off x="3434302" y="919433"/>
        <a:ext cx="1547399" cy="1440003"/>
      </dsp:txXfrm>
    </dsp:sp>
    <dsp:sp modelId="{F6470DD2-8B85-8740-88D1-758CCE86C99F}">
      <dsp:nvSpPr>
        <dsp:cNvPr id="0" name=""/>
        <dsp:cNvSpPr/>
      </dsp:nvSpPr>
      <dsp:spPr>
        <a:xfrm rot="10800000">
          <a:off x="3390875" y="2464049"/>
          <a:ext cx="2270972" cy="1977088"/>
        </a:xfrm>
        <a:prstGeom prst="pieWedg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latin typeface="Century Gothic"/>
              <a:cs typeface="Century Gothic"/>
            </a:rPr>
            <a:t>QUANDO</a:t>
          </a:r>
        </a:p>
      </dsp:txBody>
      <dsp:txXfrm rot="10800000">
        <a:off x="3390875" y="2464049"/>
        <a:ext cx="1605820" cy="1398012"/>
      </dsp:txXfrm>
    </dsp:sp>
    <dsp:sp modelId="{41BE5DDB-C833-9049-9C73-5AD7CC07AAB1}">
      <dsp:nvSpPr>
        <dsp:cNvPr id="0" name=""/>
        <dsp:cNvSpPr/>
      </dsp:nvSpPr>
      <dsp:spPr>
        <a:xfrm rot="16200000">
          <a:off x="1255095" y="2321302"/>
          <a:ext cx="1957212" cy="2216720"/>
        </a:xfrm>
        <a:prstGeom prst="pieWedg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bg1"/>
              </a:solidFill>
              <a:latin typeface="Century Gothic"/>
              <a:cs typeface="Century Gothic"/>
            </a:rPr>
            <a:t>PERCHE’</a:t>
          </a:r>
        </a:p>
      </dsp:txBody>
      <dsp:txXfrm rot="5400000">
        <a:off x="1774603" y="2451056"/>
        <a:ext cx="1567458" cy="1383958"/>
      </dsp:txXfrm>
    </dsp:sp>
    <dsp:sp modelId="{8A2EFF1B-7D9B-CA4F-88CE-A9A5452F5E3B}">
      <dsp:nvSpPr>
        <dsp:cNvPr id="0" name=""/>
        <dsp:cNvSpPr/>
      </dsp:nvSpPr>
      <dsp:spPr>
        <a:xfrm>
          <a:off x="3006025" y="1999747"/>
          <a:ext cx="703123" cy="611412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B20F0C4-FD18-DA49-A982-0371FC83B9F7}">
      <dsp:nvSpPr>
        <dsp:cNvPr id="0" name=""/>
        <dsp:cNvSpPr/>
      </dsp:nvSpPr>
      <dsp:spPr>
        <a:xfrm rot="10800000">
          <a:off x="3006025" y="2226364"/>
          <a:ext cx="703123" cy="611412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5294-EBD8-AE4A-B30A-0887590E31DB}">
      <dsp:nvSpPr>
        <dsp:cNvPr id="0" name=""/>
        <dsp:cNvSpPr/>
      </dsp:nvSpPr>
      <dsp:spPr>
        <a:xfrm>
          <a:off x="1164248" y="-98047"/>
          <a:ext cx="4543721" cy="4543721"/>
        </a:xfrm>
        <a:prstGeom prst="circularArrow">
          <a:avLst>
            <a:gd name="adj1" fmla="val 4668"/>
            <a:gd name="adj2" fmla="val 272909"/>
            <a:gd name="adj3" fmla="val 12947182"/>
            <a:gd name="adj4" fmla="val 17952380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58E786-B9E8-1648-9540-D21FB90BB657}">
      <dsp:nvSpPr>
        <dsp:cNvPr id="0" name=""/>
        <dsp:cNvSpPr/>
      </dsp:nvSpPr>
      <dsp:spPr>
        <a:xfrm>
          <a:off x="1968045" y="809"/>
          <a:ext cx="2936128" cy="146806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latin typeface="Century Gothic"/>
              <a:cs typeface="Century Gothic"/>
            </a:rPr>
            <a:t>RILEVAZIONE FABBISOGNI FORMATIVI</a:t>
          </a:r>
        </a:p>
      </dsp:txBody>
      <dsp:txXfrm>
        <a:off x="2039710" y="72474"/>
        <a:ext cx="2792798" cy="1324734"/>
      </dsp:txXfrm>
    </dsp:sp>
    <dsp:sp modelId="{6B70B984-8B1F-4E4E-8319-60BE7FB469D1}">
      <dsp:nvSpPr>
        <dsp:cNvPr id="0" name=""/>
        <dsp:cNvSpPr/>
      </dsp:nvSpPr>
      <dsp:spPr>
        <a:xfrm>
          <a:off x="3936090" y="1604787"/>
          <a:ext cx="2936128" cy="14680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latin typeface="Century Gothic"/>
              <a:cs typeface="Century Gothic"/>
            </a:rPr>
            <a:t>PROGETTAZIONE</a:t>
          </a:r>
        </a:p>
      </dsp:txBody>
      <dsp:txXfrm>
        <a:off x="4007755" y="1676452"/>
        <a:ext cx="2792798" cy="1324734"/>
      </dsp:txXfrm>
    </dsp:sp>
    <dsp:sp modelId="{3B1AB5B4-EE21-D145-B5AE-FAD0AF4D3D4D}">
      <dsp:nvSpPr>
        <dsp:cNvPr id="0" name=""/>
        <dsp:cNvSpPr/>
      </dsp:nvSpPr>
      <dsp:spPr>
        <a:xfrm>
          <a:off x="1912978" y="3264615"/>
          <a:ext cx="2936128" cy="146806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latin typeface="Century Gothic"/>
              <a:cs typeface="Century Gothic"/>
            </a:rPr>
            <a:t>EROGAZIONE</a:t>
          </a:r>
        </a:p>
      </dsp:txBody>
      <dsp:txXfrm>
        <a:off x="1984643" y="3336280"/>
        <a:ext cx="2792798" cy="1324734"/>
      </dsp:txXfrm>
    </dsp:sp>
    <dsp:sp modelId="{29F41AD3-B362-5342-A865-E8E6A344A8CE}">
      <dsp:nvSpPr>
        <dsp:cNvPr id="0" name=""/>
        <dsp:cNvSpPr/>
      </dsp:nvSpPr>
      <dsp:spPr>
        <a:xfrm>
          <a:off x="0" y="1604782"/>
          <a:ext cx="2936128" cy="14680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latin typeface="Century Gothic"/>
              <a:cs typeface="Century Gothic"/>
            </a:rPr>
            <a:t>VALUTAZIONE</a:t>
          </a:r>
        </a:p>
      </dsp:txBody>
      <dsp:txXfrm>
        <a:off x="71665" y="1676447"/>
        <a:ext cx="2792798" cy="13247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C7305-DF9F-5346-A407-88276D767E38}">
      <dsp:nvSpPr>
        <dsp:cNvPr id="0" name=""/>
        <dsp:cNvSpPr/>
      </dsp:nvSpPr>
      <dsp:spPr>
        <a:xfrm>
          <a:off x="696" y="77854"/>
          <a:ext cx="2869827" cy="1092102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Rilevazione fabbisogni</a:t>
          </a:r>
        </a:p>
      </dsp:txBody>
      <dsp:txXfrm>
        <a:off x="546747" y="77854"/>
        <a:ext cx="1777725" cy="1092102"/>
      </dsp:txXfrm>
    </dsp:sp>
    <dsp:sp modelId="{D61DAEAF-3FBC-3B48-B7E6-7387F8DB3133}">
      <dsp:nvSpPr>
        <dsp:cNvPr id="0" name=""/>
        <dsp:cNvSpPr/>
      </dsp:nvSpPr>
      <dsp:spPr>
        <a:xfrm>
          <a:off x="2515590" y="170683"/>
          <a:ext cx="2761575" cy="906445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/>
              </a:solidFill>
            </a:rPr>
            <a:t>Referente Locale + Direttore</a:t>
          </a:r>
        </a:p>
      </dsp:txBody>
      <dsp:txXfrm>
        <a:off x="2968813" y="170683"/>
        <a:ext cx="1855130" cy="906445"/>
      </dsp:txXfrm>
    </dsp:sp>
    <dsp:sp modelId="{B3394E82-896A-9B44-A5DB-E4377B5800BE}">
      <dsp:nvSpPr>
        <dsp:cNvPr id="0" name=""/>
        <dsp:cNvSpPr/>
      </dsp:nvSpPr>
      <dsp:spPr>
        <a:xfrm>
          <a:off x="4959910" y="170683"/>
          <a:ext cx="2761575" cy="906445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/>
              </a:solidFill>
            </a:rPr>
            <a:t>Questionario e/o Focus </a:t>
          </a:r>
          <a:r>
            <a:rPr lang="it-IT" sz="2000" b="1" kern="1200" dirty="0" err="1">
              <a:solidFill>
                <a:srgbClr val="1F497D"/>
              </a:solidFill>
            </a:rPr>
            <a:t>group</a:t>
          </a:r>
          <a:endParaRPr lang="it-IT" sz="2000" b="1" kern="1200" dirty="0">
            <a:solidFill>
              <a:srgbClr val="1F497D"/>
            </a:solidFill>
          </a:endParaRPr>
        </a:p>
      </dsp:txBody>
      <dsp:txXfrm>
        <a:off x="5413133" y="170683"/>
        <a:ext cx="1855130" cy="906445"/>
      </dsp:txXfrm>
    </dsp:sp>
    <dsp:sp modelId="{E8C2F12E-5BDA-B54A-B6B6-516C6CCFED57}">
      <dsp:nvSpPr>
        <dsp:cNvPr id="0" name=""/>
        <dsp:cNvSpPr/>
      </dsp:nvSpPr>
      <dsp:spPr>
        <a:xfrm>
          <a:off x="696" y="1322851"/>
          <a:ext cx="2977999" cy="1092102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Progettazione</a:t>
          </a:r>
        </a:p>
      </dsp:txBody>
      <dsp:txXfrm>
        <a:off x="546747" y="1322851"/>
        <a:ext cx="1885897" cy="1092102"/>
      </dsp:txXfrm>
    </dsp:sp>
    <dsp:sp modelId="{2836FCDC-2B92-9C4F-9381-0E6A5AFBE2D9}">
      <dsp:nvSpPr>
        <dsp:cNvPr id="0" name=""/>
        <dsp:cNvSpPr/>
      </dsp:nvSpPr>
      <dsp:spPr>
        <a:xfrm>
          <a:off x="2623763" y="1415679"/>
          <a:ext cx="2680992" cy="906445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/>
              </a:solidFill>
            </a:rPr>
            <a:t>Responsabile corso con Referente</a:t>
          </a:r>
        </a:p>
      </dsp:txBody>
      <dsp:txXfrm>
        <a:off x="3076986" y="1415679"/>
        <a:ext cx="1774547" cy="906445"/>
      </dsp:txXfrm>
    </dsp:sp>
    <dsp:sp modelId="{80364103-1106-0847-BBB6-0BCD5268F136}">
      <dsp:nvSpPr>
        <dsp:cNvPr id="0" name=""/>
        <dsp:cNvSpPr/>
      </dsp:nvSpPr>
      <dsp:spPr>
        <a:xfrm>
          <a:off x="4987500" y="1415679"/>
          <a:ext cx="2680992" cy="906445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1F497D"/>
              </a:solidFill>
            </a:rPr>
            <a:t>Acquisto esterno o organizzazione corso interno</a:t>
          </a:r>
        </a:p>
      </dsp:txBody>
      <dsp:txXfrm>
        <a:off x="5440723" y="1415679"/>
        <a:ext cx="1774547" cy="906445"/>
      </dsp:txXfrm>
    </dsp:sp>
    <dsp:sp modelId="{BE93DC80-41CA-F044-836F-3648D1D6DDC1}">
      <dsp:nvSpPr>
        <dsp:cNvPr id="0" name=""/>
        <dsp:cNvSpPr/>
      </dsp:nvSpPr>
      <dsp:spPr>
        <a:xfrm>
          <a:off x="696" y="2567848"/>
          <a:ext cx="2869827" cy="1092102"/>
        </a:xfrm>
        <a:prstGeom prst="chevron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Erogazione</a:t>
          </a:r>
        </a:p>
      </dsp:txBody>
      <dsp:txXfrm>
        <a:off x="546747" y="2567848"/>
        <a:ext cx="1777725" cy="1092102"/>
      </dsp:txXfrm>
    </dsp:sp>
    <dsp:sp modelId="{0503ED5F-C3E2-0E4B-A9B2-BC73F619E7D1}">
      <dsp:nvSpPr>
        <dsp:cNvPr id="0" name=""/>
        <dsp:cNvSpPr/>
      </dsp:nvSpPr>
      <dsp:spPr>
        <a:xfrm>
          <a:off x="2515590" y="2660676"/>
          <a:ext cx="2695088" cy="906445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/>
              </a:solidFill>
            </a:rPr>
            <a:t>Docente corso e partecipanti</a:t>
          </a:r>
        </a:p>
      </dsp:txBody>
      <dsp:txXfrm>
        <a:off x="2968813" y="2660676"/>
        <a:ext cx="1788643" cy="906445"/>
      </dsp:txXfrm>
    </dsp:sp>
    <dsp:sp modelId="{4672A49B-08B2-174F-AB61-AAE2EDD045D3}">
      <dsp:nvSpPr>
        <dsp:cNvPr id="0" name=""/>
        <dsp:cNvSpPr/>
      </dsp:nvSpPr>
      <dsp:spPr>
        <a:xfrm>
          <a:off x="4893422" y="2660676"/>
          <a:ext cx="2820381" cy="906445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/>
              </a:solidFill>
            </a:rPr>
            <a:t>Svolgimento corso in presenza e/o on-line</a:t>
          </a:r>
        </a:p>
      </dsp:txBody>
      <dsp:txXfrm>
        <a:off x="5346645" y="2660676"/>
        <a:ext cx="1913936" cy="906445"/>
      </dsp:txXfrm>
    </dsp:sp>
    <dsp:sp modelId="{4BE4AD35-665D-D342-A30A-841C5C712247}">
      <dsp:nvSpPr>
        <dsp:cNvPr id="0" name=""/>
        <dsp:cNvSpPr/>
      </dsp:nvSpPr>
      <dsp:spPr>
        <a:xfrm>
          <a:off x="696" y="3812845"/>
          <a:ext cx="2869827" cy="1092102"/>
        </a:xfrm>
        <a:prstGeom prst="chevron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Valutazione</a:t>
          </a:r>
        </a:p>
      </dsp:txBody>
      <dsp:txXfrm>
        <a:off x="546747" y="3812845"/>
        <a:ext cx="1777725" cy="1092102"/>
      </dsp:txXfrm>
    </dsp:sp>
    <dsp:sp modelId="{DBEE2A1C-2673-684E-ABDD-B4C758420DC4}">
      <dsp:nvSpPr>
        <dsp:cNvPr id="0" name=""/>
        <dsp:cNvSpPr/>
      </dsp:nvSpPr>
      <dsp:spPr>
        <a:xfrm>
          <a:off x="2502389" y="3871827"/>
          <a:ext cx="2695088" cy="976966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/>
              </a:solidFill>
            </a:rPr>
            <a:t>Referenti /</a:t>
          </a:r>
          <a:r>
            <a:rPr lang="it-IT" sz="2000" b="1" kern="1200" dirty="0" err="1">
              <a:solidFill>
                <a:srgbClr val="1F497D"/>
              </a:solidFill>
            </a:rPr>
            <a:t>GdL</a:t>
          </a:r>
          <a:r>
            <a:rPr lang="it-IT" sz="2000" b="1" kern="1200" dirty="0">
              <a:solidFill>
                <a:srgbClr val="1F497D"/>
              </a:solidFill>
            </a:rPr>
            <a:t> Valutazione/UF</a:t>
          </a:r>
        </a:p>
      </dsp:txBody>
      <dsp:txXfrm>
        <a:off x="2990872" y="3871827"/>
        <a:ext cx="1718122" cy="976966"/>
      </dsp:txXfrm>
    </dsp:sp>
    <dsp:sp modelId="{7598BE4A-6C90-8A4C-B6AE-EA3BC19F455F}">
      <dsp:nvSpPr>
        <dsp:cNvPr id="0" name=""/>
        <dsp:cNvSpPr/>
      </dsp:nvSpPr>
      <dsp:spPr>
        <a:xfrm>
          <a:off x="4862242" y="3919152"/>
          <a:ext cx="2882744" cy="915237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1F497D"/>
              </a:solidFill>
            </a:rPr>
            <a:t>Schede valutazione gradimento e impatto</a:t>
          </a:r>
        </a:p>
      </dsp:txBody>
      <dsp:txXfrm>
        <a:off x="5319861" y="3919152"/>
        <a:ext cx="1967507" cy="9152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95292-0995-490C-AEF7-614E63271291}">
      <dsp:nvSpPr>
        <dsp:cNvPr id="0" name=""/>
        <dsp:cNvSpPr/>
      </dsp:nvSpPr>
      <dsp:spPr>
        <a:xfrm>
          <a:off x="368224" y="2343"/>
          <a:ext cx="1877109" cy="112626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Amministrativa</a:t>
          </a:r>
        </a:p>
      </dsp:txBody>
      <dsp:txXfrm>
        <a:off x="368224" y="2343"/>
        <a:ext cx="1877109" cy="1126265"/>
      </dsp:txXfrm>
    </dsp:sp>
    <dsp:sp modelId="{BF5DC30C-B882-4506-8515-5A4E885B39CB}">
      <dsp:nvSpPr>
        <dsp:cNvPr id="0" name=""/>
        <dsp:cNvSpPr/>
      </dsp:nvSpPr>
      <dsp:spPr>
        <a:xfrm>
          <a:off x="2415999" y="2343"/>
          <a:ext cx="1877109" cy="112626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Meccanica</a:t>
          </a:r>
        </a:p>
      </dsp:txBody>
      <dsp:txXfrm>
        <a:off x="2415999" y="2343"/>
        <a:ext cx="1877109" cy="1126265"/>
      </dsp:txXfrm>
    </dsp:sp>
    <dsp:sp modelId="{A8CE9F50-0214-4A0A-AF3B-83C3EC3334A4}">
      <dsp:nvSpPr>
        <dsp:cNvPr id="0" name=""/>
        <dsp:cNvSpPr/>
      </dsp:nvSpPr>
      <dsp:spPr>
        <a:xfrm>
          <a:off x="4480819" y="2343"/>
          <a:ext cx="1877109" cy="1126265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Computing/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Software</a:t>
          </a:r>
        </a:p>
      </dsp:txBody>
      <dsp:txXfrm>
        <a:off x="4480819" y="2343"/>
        <a:ext cx="1877109" cy="1126265"/>
      </dsp:txXfrm>
    </dsp:sp>
    <dsp:sp modelId="{BB31B3CC-C908-484C-B5BC-A8D1D51CD863}">
      <dsp:nvSpPr>
        <dsp:cNvPr id="0" name=""/>
        <dsp:cNvSpPr/>
      </dsp:nvSpPr>
      <dsp:spPr>
        <a:xfrm>
          <a:off x="351179" y="1316320"/>
          <a:ext cx="1877109" cy="112626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Scientifico</a:t>
          </a:r>
        </a:p>
      </dsp:txBody>
      <dsp:txXfrm>
        <a:off x="351179" y="1316320"/>
        <a:ext cx="1877109" cy="1126265"/>
      </dsp:txXfrm>
    </dsp:sp>
    <dsp:sp modelId="{CB73EDA6-67E1-496B-B4AE-16D36DA95C9E}">
      <dsp:nvSpPr>
        <dsp:cNvPr id="0" name=""/>
        <dsp:cNvSpPr/>
      </dsp:nvSpPr>
      <dsp:spPr>
        <a:xfrm>
          <a:off x="2415999" y="1316320"/>
          <a:ext cx="1877109" cy="1126265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Risorse Umane</a:t>
          </a:r>
        </a:p>
      </dsp:txBody>
      <dsp:txXfrm>
        <a:off x="2415999" y="1316320"/>
        <a:ext cx="1877109" cy="1126265"/>
      </dsp:txXfrm>
    </dsp:sp>
    <dsp:sp modelId="{49B742EB-4D0D-41D5-853E-41FCD7A4CDB7}">
      <dsp:nvSpPr>
        <dsp:cNvPr id="0" name=""/>
        <dsp:cNvSpPr/>
      </dsp:nvSpPr>
      <dsp:spPr>
        <a:xfrm>
          <a:off x="4480819" y="1316320"/>
          <a:ext cx="1877109" cy="11262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Elettronica</a:t>
          </a:r>
        </a:p>
      </dsp:txBody>
      <dsp:txXfrm>
        <a:off x="4480819" y="1316320"/>
        <a:ext cx="1877109" cy="1126265"/>
      </dsp:txXfrm>
    </dsp:sp>
    <dsp:sp modelId="{A2AC8419-74A0-4780-96DA-2D458FC29FBB}">
      <dsp:nvSpPr>
        <dsp:cNvPr id="0" name=""/>
        <dsp:cNvSpPr/>
      </dsp:nvSpPr>
      <dsp:spPr>
        <a:xfrm>
          <a:off x="351179" y="2630296"/>
          <a:ext cx="1877109" cy="1126265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Impiantistica</a:t>
          </a:r>
        </a:p>
      </dsp:txBody>
      <dsp:txXfrm>
        <a:off x="351179" y="2630296"/>
        <a:ext cx="1877109" cy="1126265"/>
      </dsp:txXfrm>
    </dsp:sp>
    <dsp:sp modelId="{29BDE097-7202-4B49-8FD2-0DF63DD45AE3}">
      <dsp:nvSpPr>
        <dsp:cNvPr id="0" name=""/>
        <dsp:cNvSpPr/>
      </dsp:nvSpPr>
      <dsp:spPr>
        <a:xfrm>
          <a:off x="2415999" y="2630296"/>
          <a:ext cx="1877109" cy="112626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Lingue</a:t>
          </a:r>
        </a:p>
      </dsp:txBody>
      <dsp:txXfrm>
        <a:off x="2415999" y="2630296"/>
        <a:ext cx="1877109" cy="1126265"/>
      </dsp:txXfrm>
    </dsp:sp>
    <dsp:sp modelId="{AE973F7C-C6F8-4EAB-8F12-1CF223EBC9AA}">
      <dsp:nvSpPr>
        <dsp:cNvPr id="0" name=""/>
        <dsp:cNvSpPr/>
      </dsp:nvSpPr>
      <dsp:spPr>
        <a:xfrm>
          <a:off x="4480819" y="2630296"/>
          <a:ext cx="1877109" cy="112626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Sicurezza</a:t>
          </a:r>
          <a:endParaRPr lang="it-IT" sz="1600" kern="1200" dirty="0"/>
        </a:p>
      </dsp:txBody>
      <dsp:txXfrm>
        <a:off x="4480819" y="2630296"/>
        <a:ext cx="1877109" cy="11262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FD8DA-EC1F-1947-B90D-E4BD3BA0B9F1}">
      <dsp:nvSpPr>
        <dsp:cNvPr id="0" name=""/>
        <dsp:cNvSpPr/>
      </dsp:nvSpPr>
      <dsp:spPr>
        <a:xfrm rot="5400000">
          <a:off x="4223792" y="-1662236"/>
          <a:ext cx="829535" cy="4365703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Fa parte del PFL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Docenza interna o esterna</a:t>
          </a:r>
        </a:p>
      </dsp:txBody>
      <dsp:txXfrm rot="-5400000">
        <a:off x="2455709" y="146342"/>
        <a:ext cx="4325208" cy="748545"/>
      </dsp:txXfrm>
    </dsp:sp>
    <dsp:sp modelId="{48274C0F-0B9E-0640-843B-36E8D98DDF17}">
      <dsp:nvSpPr>
        <dsp:cNvPr id="0" name=""/>
        <dsp:cNvSpPr/>
      </dsp:nvSpPr>
      <dsp:spPr>
        <a:xfrm>
          <a:off x="0" y="2155"/>
          <a:ext cx="2455708" cy="103691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kern="1200" dirty="0">
              <a:solidFill>
                <a:srgbClr val="1F497D"/>
              </a:solidFill>
            </a:rPr>
            <a:t>Locale</a:t>
          </a:r>
          <a:r>
            <a:rPr lang="it-IT" sz="2700" kern="1200" dirty="0">
              <a:solidFill>
                <a:srgbClr val="1F497D"/>
              </a:solidFill>
            </a:rPr>
            <a:t> </a:t>
          </a:r>
        </a:p>
      </dsp:txBody>
      <dsp:txXfrm>
        <a:off x="50618" y="52773"/>
        <a:ext cx="2354472" cy="935683"/>
      </dsp:txXfrm>
    </dsp:sp>
    <dsp:sp modelId="{54328FDE-D64B-D54F-AB02-081F4C1A283E}">
      <dsp:nvSpPr>
        <dsp:cNvPr id="0" name=""/>
        <dsp:cNvSpPr/>
      </dsp:nvSpPr>
      <dsp:spPr>
        <a:xfrm rot="5400000">
          <a:off x="4223792" y="-573470"/>
          <a:ext cx="829535" cy="4365703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Organizzato da due o più Strutture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Organizzazione Struttura capofila</a:t>
          </a:r>
        </a:p>
      </dsp:txBody>
      <dsp:txXfrm rot="-5400000">
        <a:off x="2455709" y="1235108"/>
        <a:ext cx="4325208" cy="748545"/>
      </dsp:txXfrm>
    </dsp:sp>
    <dsp:sp modelId="{FD1C406D-E141-294D-813B-4CF1E9DEBF61}">
      <dsp:nvSpPr>
        <dsp:cNvPr id="0" name=""/>
        <dsp:cNvSpPr/>
      </dsp:nvSpPr>
      <dsp:spPr>
        <a:xfrm>
          <a:off x="0" y="1090921"/>
          <a:ext cx="2455708" cy="103691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kern="1200" dirty="0" err="1">
              <a:solidFill>
                <a:srgbClr val="1F497D"/>
              </a:solidFill>
            </a:rPr>
            <a:t>Interstruttura</a:t>
          </a:r>
          <a:endParaRPr lang="it-IT" sz="2700" b="1" kern="1200" dirty="0">
            <a:solidFill>
              <a:srgbClr val="1F497D"/>
            </a:solidFill>
          </a:endParaRPr>
        </a:p>
      </dsp:txBody>
      <dsp:txXfrm>
        <a:off x="50618" y="1141539"/>
        <a:ext cx="2354472" cy="935683"/>
      </dsp:txXfrm>
    </dsp:sp>
    <dsp:sp modelId="{9A8608C8-0B11-FB45-BFC7-1A6E60683772}">
      <dsp:nvSpPr>
        <dsp:cNvPr id="0" name=""/>
        <dsp:cNvSpPr/>
      </dsp:nvSpPr>
      <dsp:spPr>
        <a:xfrm rot="5400000">
          <a:off x="4223792" y="515294"/>
          <a:ext cx="829535" cy="4365703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Si rivolge a tutto il personale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Organizzazione con UF</a:t>
          </a:r>
        </a:p>
      </dsp:txBody>
      <dsp:txXfrm rot="-5400000">
        <a:off x="2455709" y="2323873"/>
        <a:ext cx="4325208" cy="748545"/>
      </dsp:txXfrm>
    </dsp:sp>
    <dsp:sp modelId="{9BF95B60-FC95-8445-836B-B6C658C44DBA}">
      <dsp:nvSpPr>
        <dsp:cNvPr id="0" name=""/>
        <dsp:cNvSpPr/>
      </dsp:nvSpPr>
      <dsp:spPr>
        <a:xfrm>
          <a:off x="0" y="2179686"/>
          <a:ext cx="2455708" cy="103691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kern="1200" dirty="0">
              <a:solidFill>
                <a:srgbClr val="1F497D"/>
              </a:solidFill>
            </a:rPr>
            <a:t>Nazionale</a:t>
          </a:r>
        </a:p>
      </dsp:txBody>
      <dsp:txXfrm>
        <a:off x="50618" y="2230304"/>
        <a:ext cx="2354472" cy="935683"/>
      </dsp:txXfrm>
    </dsp:sp>
    <dsp:sp modelId="{B5633741-8CB8-8440-A875-32E1940EFCDB}">
      <dsp:nvSpPr>
        <dsp:cNvPr id="0" name=""/>
        <dsp:cNvSpPr/>
      </dsp:nvSpPr>
      <dsp:spPr>
        <a:xfrm rot="5400000">
          <a:off x="4223792" y="1604059"/>
          <a:ext cx="829535" cy="4365703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>
              <a:solidFill>
                <a:srgbClr val="1F497D"/>
              </a:solidFill>
            </a:rPr>
            <a:t>Corsi proposti dalla Commissione Calcolo e Reti</a:t>
          </a:r>
        </a:p>
      </dsp:txBody>
      <dsp:txXfrm rot="-5400000">
        <a:off x="2455709" y="3412638"/>
        <a:ext cx="4325208" cy="748545"/>
      </dsp:txXfrm>
    </dsp:sp>
    <dsp:sp modelId="{233BA9B0-4DF6-E249-AE82-6A8D73DD9B2F}">
      <dsp:nvSpPr>
        <dsp:cNvPr id="0" name=""/>
        <dsp:cNvSpPr/>
      </dsp:nvSpPr>
      <dsp:spPr>
        <a:xfrm>
          <a:off x="0" y="3268451"/>
          <a:ext cx="2455708" cy="103691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b="1" kern="1200" dirty="0">
              <a:solidFill>
                <a:srgbClr val="1F497D"/>
              </a:solidFill>
            </a:rPr>
            <a:t>CCR</a:t>
          </a:r>
        </a:p>
      </dsp:txBody>
      <dsp:txXfrm>
        <a:off x="50618" y="3319069"/>
        <a:ext cx="2354472" cy="9356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35FD7-F999-8647-BC5C-EA04DA934D98}">
      <dsp:nvSpPr>
        <dsp:cNvPr id="0" name=""/>
        <dsp:cNvSpPr/>
      </dsp:nvSpPr>
      <dsp:spPr>
        <a:xfrm>
          <a:off x="262" y="1764217"/>
          <a:ext cx="1343506" cy="1343506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E4B91-41EB-E145-9F3A-04F6713BE5FC}">
      <dsp:nvSpPr>
        <dsp:cNvPr id="0" name=""/>
        <dsp:cNvSpPr/>
      </dsp:nvSpPr>
      <dsp:spPr>
        <a:xfrm rot="17700000">
          <a:off x="473653" y="668985"/>
          <a:ext cx="1670127" cy="804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PROPOSTA</a:t>
          </a:r>
        </a:p>
      </dsp:txBody>
      <dsp:txXfrm>
        <a:off x="473653" y="668985"/>
        <a:ext cx="1670127" cy="804872"/>
      </dsp:txXfrm>
    </dsp:sp>
    <dsp:sp modelId="{A3B74F8C-14C8-F844-A314-02E2A7EF3637}">
      <dsp:nvSpPr>
        <dsp:cNvPr id="0" name=""/>
        <dsp:cNvSpPr/>
      </dsp:nvSpPr>
      <dsp:spPr>
        <a:xfrm>
          <a:off x="1444966" y="2087288"/>
          <a:ext cx="697364" cy="6973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B4593C-F4A8-4846-96C4-FC307D3C5FC7}">
      <dsp:nvSpPr>
        <dsp:cNvPr id="0" name=""/>
        <dsp:cNvSpPr/>
      </dsp:nvSpPr>
      <dsp:spPr>
        <a:xfrm rot="17700000">
          <a:off x="619033" y="3057910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ESITO</a:t>
          </a:r>
        </a:p>
      </dsp:txBody>
      <dsp:txXfrm>
        <a:off x="619033" y="3057910"/>
        <a:ext cx="1444738" cy="696598"/>
      </dsp:txXfrm>
    </dsp:sp>
    <dsp:sp modelId="{35780B08-F63E-794B-A2F3-0EBC0F63EACF}">
      <dsp:nvSpPr>
        <dsp:cNvPr id="0" name=""/>
        <dsp:cNvSpPr/>
      </dsp:nvSpPr>
      <dsp:spPr>
        <a:xfrm rot="17700000">
          <a:off x="1523525" y="1117432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F8E1B-DF81-3D46-A93F-8AD65F08A519}">
      <dsp:nvSpPr>
        <dsp:cNvPr id="0" name=""/>
        <dsp:cNvSpPr/>
      </dsp:nvSpPr>
      <dsp:spPr>
        <a:xfrm>
          <a:off x="2243421" y="2087288"/>
          <a:ext cx="697364" cy="6973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D85C1A-AD9C-A243-8229-13AD0C77F3DE}">
      <dsp:nvSpPr>
        <dsp:cNvPr id="0" name=""/>
        <dsp:cNvSpPr/>
      </dsp:nvSpPr>
      <dsp:spPr>
        <a:xfrm rot="17700000">
          <a:off x="1417488" y="3057910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EROGAZIONE</a:t>
          </a:r>
        </a:p>
      </dsp:txBody>
      <dsp:txXfrm>
        <a:off x="1417488" y="3057910"/>
        <a:ext cx="1444738" cy="696598"/>
      </dsp:txXfrm>
    </dsp:sp>
    <dsp:sp modelId="{93BFFF53-D18D-4048-B82B-D90AEA92BA2C}">
      <dsp:nvSpPr>
        <dsp:cNvPr id="0" name=""/>
        <dsp:cNvSpPr/>
      </dsp:nvSpPr>
      <dsp:spPr>
        <a:xfrm rot="17700000">
          <a:off x="2321981" y="1117432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6B50A-3A02-3B42-8300-747C7E0851F9}">
      <dsp:nvSpPr>
        <dsp:cNvPr id="0" name=""/>
        <dsp:cNvSpPr/>
      </dsp:nvSpPr>
      <dsp:spPr>
        <a:xfrm>
          <a:off x="3041984" y="1764217"/>
          <a:ext cx="1343506" cy="1343506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FF416F-2831-3C43-B205-B6B0B871E13D}">
      <dsp:nvSpPr>
        <dsp:cNvPr id="0" name=""/>
        <dsp:cNvSpPr/>
      </dsp:nvSpPr>
      <dsp:spPr>
        <a:xfrm rot="17700000">
          <a:off x="3515375" y="668985"/>
          <a:ext cx="1670127" cy="804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PARTECIPAZIONE</a:t>
          </a:r>
        </a:p>
      </dsp:txBody>
      <dsp:txXfrm>
        <a:off x="3515375" y="668985"/>
        <a:ext cx="1670127" cy="804872"/>
      </dsp:txXfrm>
    </dsp:sp>
    <dsp:sp modelId="{A86B0EA9-CE9A-004C-9CD5-16B6D286AF65}">
      <dsp:nvSpPr>
        <dsp:cNvPr id="0" name=""/>
        <dsp:cNvSpPr/>
      </dsp:nvSpPr>
      <dsp:spPr>
        <a:xfrm>
          <a:off x="4486688" y="2087288"/>
          <a:ext cx="697364" cy="6973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E3BD1C-109A-F341-BB35-A4DCDAA6FC59}">
      <dsp:nvSpPr>
        <dsp:cNvPr id="0" name=""/>
        <dsp:cNvSpPr/>
      </dsp:nvSpPr>
      <dsp:spPr>
        <a:xfrm rot="17700000">
          <a:off x="3660755" y="3057910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ATTESTATO</a:t>
          </a:r>
        </a:p>
      </dsp:txBody>
      <dsp:txXfrm>
        <a:off x="3660755" y="3057910"/>
        <a:ext cx="1444738" cy="696598"/>
      </dsp:txXfrm>
    </dsp:sp>
    <dsp:sp modelId="{D86AA6DD-D75D-7248-9DA5-4696FCB76F2A}">
      <dsp:nvSpPr>
        <dsp:cNvPr id="0" name=""/>
        <dsp:cNvSpPr/>
      </dsp:nvSpPr>
      <dsp:spPr>
        <a:xfrm rot="17700000">
          <a:off x="4565247" y="1117432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9F278-78BC-8644-A549-B632FBE1EC17}">
      <dsp:nvSpPr>
        <dsp:cNvPr id="0" name=""/>
        <dsp:cNvSpPr/>
      </dsp:nvSpPr>
      <dsp:spPr>
        <a:xfrm>
          <a:off x="5285143" y="2087288"/>
          <a:ext cx="697364" cy="6973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E3D77A-09E1-6446-A573-BFC1A1A09A7A}">
      <dsp:nvSpPr>
        <dsp:cNvPr id="0" name=""/>
        <dsp:cNvSpPr/>
      </dsp:nvSpPr>
      <dsp:spPr>
        <a:xfrm rot="17700000">
          <a:off x="4459210" y="3057910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TRASCRIZIONE</a:t>
          </a:r>
        </a:p>
      </dsp:txBody>
      <dsp:txXfrm>
        <a:off x="4459210" y="3057910"/>
        <a:ext cx="1444738" cy="696598"/>
      </dsp:txXfrm>
    </dsp:sp>
    <dsp:sp modelId="{B473DBC5-6D45-4C4E-9336-240E843849E6}">
      <dsp:nvSpPr>
        <dsp:cNvPr id="0" name=""/>
        <dsp:cNvSpPr/>
      </dsp:nvSpPr>
      <dsp:spPr>
        <a:xfrm rot="17700000">
          <a:off x="5363702" y="1117432"/>
          <a:ext cx="1444738" cy="696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3133D0-F651-1444-9AA7-4B25BD40348B}" type="datetimeFigureOut">
              <a:rPr lang="it-IT" smtClean="0"/>
              <a:pPr/>
              <a:t>12/02/2025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538BAC-2247-C643-9A49-6DAAE3D5BE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0891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844D84-D3E4-7241-BD63-7075D8EB057D}" type="datetimeFigureOut">
              <a:rPr lang="it-IT" smtClean="0"/>
              <a:pPr/>
              <a:t>12/02/2025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CCA2FA-BB8B-7A4C-8F4F-6A38C06339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180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CA2FA-BB8B-7A4C-8F4F-6A38C06339CC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4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CA2FA-BB8B-7A4C-8F4F-6A38C06339CC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70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2431-D8AE-4A34-92DF-B71AB15922A7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C206-13CB-42B7-9C3C-E9351B1E9CB3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F16DC-C88F-498C-B39D-FAC26103AE82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AF70-7FE6-4C89-B4B1-B79FE10736E7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64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EFB0-8DBA-4715-A52F-927A207A6EB6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16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F59A-9670-4D84-B880-612B85D57194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10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9F2F-F8D7-467E-A00B-61DCCEED02B1}" type="datetime1">
              <a:rPr lang="it-IT" smtClean="0"/>
              <a:t>12/02/2025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311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BDD3-E31A-4EFA-95F1-F8B307CE88F1}" type="datetime1">
              <a:rPr lang="it-IT" smtClean="0"/>
              <a:t>12/02/2025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287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FFB-FF62-40FE-B985-02CCD6E36A73}" type="datetime1">
              <a:rPr lang="it-IT" smtClean="0"/>
              <a:t>12/02/2025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389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ADE3-49BB-42D7-A924-5B64FC35A876}" type="datetime1">
              <a:rPr lang="it-IT" smtClean="0"/>
              <a:t>12/02/2025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623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B3AD-D305-4E90-9531-01207895997A}" type="datetime1">
              <a:rPr lang="it-IT" smtClean="0"/>
              <a:t>12/02/2025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8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3EBC-4E6F-4F1C-8302-94357CAD631C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9D19-1E36-4CB0-B175-561B2EEB6A65}" type="datetime1">
              <a:rPr lang="it-IT" smtClean="0"/>
              <a:t>12/02/2025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77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56EF-25C6-4AEC-9D4B-1B21A1E2326D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8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4B50-3FD1-4758-BE66-F200BE3C8B4B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00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C1B-C14B-4CE8-B813-461274CD8C4C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6100-1862-4A39-907A-238FEC6006C5}" type="datetime1">
              <a:rPr lang="it-IT" smtClean="0"/>
              <a:t>12/02/2025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D5B2-ED72-4E19-911D-39FB3B5E503C}" type="datetime1">
              <a:rPr lang="it-IT" smtClean="0"/>
              <a:t>12/02/2025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87C1-9F5A-4FB3-B134-5396270AF815}" type="datetime1">
              <a:rPr lang="it-IT" smtClean="0"/>
              <a:t>12/02/2025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29BDE-98DC-427D-8AEB-2EE8FDAEFEE3}" type="datetime1">
              <a:rPr lang="it-IT" smtClean="0"/>
              <a:t>12/02/2025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7E38-AC43-4CAD-A005-61FB6651A5F8}" type="datetime1">
              <a:rPr lang="it-IT" smtClean="0"/>
              <a:t>12/02/2025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A068-1277-4E96-B4FA-8D38B7DA03D5}" type="datetime1">
              <a:rPr lang="it-IT" smtClean="0"/>
              <a:t>12/02/2025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EA9DC-36D4-40F6-A857-2C17AC045ACE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6B62F-D026-42AF-9F7B-2C5591D65B5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01EF3-619E-4C65-AA22-630A79DE48D7}" type="datetime1">
              <a:rPr lang="it-IT" smtClean="0"/>
              <a:t>12/02/2025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BAB4-1F8B-9E44-A82A-44B33A4661E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2031" t="16404" r="12031" b="16636"/>
          <a:stretch/>
        </p:blipFill>
        <p:spPr>
          <a:xfrm>
            <a:off x="3635896" y="1916832"/>
            <a:ext cx="1951005" cy="10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0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.emf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em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diagramLayout" Target="../diagrams/layout8.xml"/><Relationship Id="rId7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syllabus.gov.it/syllabus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syllabus.gov.it/syllabus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llabus.gov.it/syllabu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syllabus.gov.it/syllabu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ssociati-infn@lists.roma2.infn.it" TargetMode="External"/><Relationship Id="rId4" Type="http://schemas.openxmlformats.org/officeDocument/2006/relationships/hyperlink" Target="mailto:dipendenti-infn@lists.roma2.infn.i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ma2.infn.it/homepage/formazione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://www.ac.infn.it/personale/formazion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.infn.it/personale/formazione/disciplinare_formazione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793812" y="298770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Century Gothic"/>
                <a:cs typeface="Century Gothic"/>
              </a:rPr>
              <a:t>Seminario</a:t>
            </a:r>
          </a:p>
          <a:p>
            <a:r>
              <a:rPr lang="it-IT" sz="3600" dirty="0">
                <a:solidFill>
                  <a:srgbClr val="002060"/>
                </a:solidFill>
                <a:latin typeface="Century Gothic"/>
                <a:cs typeface="Century Gothic"/>
              </a:rPr>
              <a:t>La Formazione nell’INFN </a:t>
            </a: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259632" y="4581128"/>
            <a:ext cx="7056784" cy="1642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400" dirty="0">
                <a:latin typeface="Century Gothic"/>
                <a:cs typeface="Century Gothic"/>
              </a:rPr>
              <a:t>a cura </a:t>
            </a:r>
          </a:p>
          <a:p>
            <a:r>
              <a:rPr lang="it-IT" sz="3400" dirty="0">
                <a:latin typeface="Century Gothic"/>
                <a:cs typeface="Century Gothic"/>
              </a:rPr>
              <a:t>dei Referenti Locali della Formazione </a:t>
            </a:r>
          </a:p>
          <a:p>
            <a:r>
              <a:rPr lang="it-IT" sz="3400" dirty="0">
                <a:latin typeface="Century Gothic"/>
                <a:cs typeface="Century Gothic"/>
              </a:rPr>
              <a:t>e dell’Ufficio Formazione</a:t>
            </a:r>
          </a:p>
          <a:p>
            <a:endParaRPr lang="it-IT" sz="2600" dirty="0">
              <a:latin typeface="Century Gothic"/>
              <a:cs typeface="Century Gothic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3"/>
            <a:ext cx="9144000" cy="175334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16404" r="12031" b="16636"/>
          <a:stretch/>
        </p:blipFill>
        <p:spPr>
          <a:xfrm>
            <a:off x="3635896" y="1916832"/>
            <a:ext cx="1951005" cy="105370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51520" y="6453336"/>
            <a:ext cx="3494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M. Romoli – M. </a:t>
            </a:r>
            <a:r>
              <a:rPr lang="it-IT" sz="1400" b="1" dirty="0" err="1"/>
              <a:t>Vanadia</a:t>
            </a:r>
            <a:r>
              <a:rPr lang="it-IT" sz="1400" b="1" dirty="0"/>
              <a:t>, Roma, 13/02/2025 </a:t>
            </a:r>
          </a:p>
        </p:txBody>
      </p:sp>
    </p:spTree>
    <p:extLst>
      <p:ext uri="{BB962C8B-B14F-4D97-AF65-F5344CB8AC3E}">
        <p14:creationId xmlns:p14="http://schemas.microsoft.com/office/powerpoint/2010/main" val="379638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07141" y="6368601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25189" y="988405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66011" y="489399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Gli attori della Formazione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14282" y="3998606"/>
            <a:ext cx="8649666" cy="216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0">
              <a:lnSpc>
                <a:spcPct val="80000"/>
              </a:lnSpc>
              <a:buNone/>
            </a:pPr>
            <a:r>
              <a:rPr lang="it-IT" dirty="0">
                <a:solidFill>
                  <a:schemeClr val="tx2"/>
                </a:solidFill>
                <a:latin typeface="Century Gothic"/>
                <a:cs typeface="Century Gothic"/>
              </a:rPr>
              <a:t>« </a:t>
            </a: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politica di formazione del personale è promossa e coordinata dalla 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sym typeface="Wingdings" pitchFamily="2" charset="2"/>
              </a:rPr>
              <a:t>Commissione Nazionale Formazione (CNF) »</a:t>
            </a:r>
            <a:endParaRPr lang="it-IT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indent="0">
              <a:lnSpc>
                <a:spcPct val="80000"/>
              </a:lnSpc>
              <a:buNone/>
            </a:pPr>
            <a:endParaRPr lang="it-IT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9475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 particolari esigenze formative dell’Istituto </a:t>
            </a:r>
          </a:p>
          <a:p>
            <a:pPr marL="822325" indent="-285750">
              <a:lnSpc>
                <a:spcPct val="80000"/>
              </a:lnSpc>
              <a:buFont typeface="Wingdings" charset="2"/>
              <a:buChar char="ü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 le strategie formative dell’Istituto</a:t>
            </a:r>
          </a:p>
          <a:p>
            <a:pPr marL="822325" indent="-285750">
              <a:lnSpc>
                <a:spcPct val="80000"/>
              </a:lnSpc>
              <a:buFont typeface="Wingdings" charset="2"/>
              <a:buChar char="ü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 il piano formativo dell’Istituto </a:t>
            </a:r>
          </a:p>
          <a:p>
            <a:pPr marL="822325" indent="-285750">
              <a:lnSpc>
                <a:spcPct val="80000"/>
              </a:lnSpc>
              <a:buFont typeface="Wingdings" charset="2"/>
              <a:buChar char="ü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 nominare dei  </a:t>
            </a:r>
            <a:r>
              <a:rPr lang="it-IT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GdL</a:t>
            </a: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 diverse aree tematiche</a:t>
            </a:r>
            <a:endParaRPr lang="it-IT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1554654" y="1214422"/>
            <a:ext cx="2225258" cy="21701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1600" b="1" dirty="0">
                <a:solidFill>
                  <a:srgbClr val="1F497D"/>
                </a:solidFill>
                <a:latin typeface="Century Gothic"/>
                <a:cs typeface="Century Gothic"/>
              </a:rPr>
              <a:t>Commissione Nazionale Formazione</a:t>
            </a:r>
          </a:p>
          <a:p>
            <a:pPr lvl="0" algn="ctr"/>
            <a:endParaRPr lang="it-IT" sz="1400" dirty="0">
              <a:solidFill>
                <a:srgbClr val="1F497D"/>
              </a:solidFill>
              <a:latin typeface="Century Gothic"/>
              <a:cs typeface="Century Gothic"/>
            </a:endParaRPr>
          </a:p>
          <a:p>
            <a:pPr lvl="0" algn="ctr"/>
            <a:r>
              <a:rPr lang="it-IT" sz="2000" b="1" dirty="0">
                <a:solidFill>
                  <a:srgbClr val="1F497D"/>
                </a:solidFill>
                <a:latin typeface="Century Gothic"/>
                <a:cs typeface="Century Gothic"/>
              </a:rPr>
              <a:t>CNF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196190" y="1136563"/>
            <a:ext cx="3465956" cy="28620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Presidente:</a:t>
            </a:r>
          </a:p>
          <a:p>
            <a:pPr lvl="0"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Diego Bettoni -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Giunta INFN</a:t>
            </a:r>
          </a:p>
          <a:p>
            <a:pPr lvl="0">
              <a:lnSpc>
                <a:spcPct val="80000"/>
              </a:lnSpc>
            </a:pPr>
            <a:endParaRPr lang="it-IT" altLang="it-IT" sz="16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Componenti:</a:t>
            </a:r>
          </a:p>
          <a:p>
            <a:pPr lvl="0"/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Renato Carletti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AC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Carla </a:t>
            </a:r>
            <a:r>
              <a:rPr lang="it-IT" altLang="it-IT" sz="16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Piancatelli</a:t>
            </a: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AC 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Paola Fabbri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Ferrara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Mauro </a:t>
            </a:r>
            <a:r>
              <a:rPr lang="it-IT" altLang="it-IT" sz="16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Taiuti</a:t>
            </a: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Genova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Chiara Vignoli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LNGS</a:t>
            </a:r>
            <a:endParaRPr lang="it-IT" altLang="it-IT" sz="1200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Clementina </a:t>
            </a:r>
            <a:r>
              <a:rPr lang="it-IT" altLang="it-IT" sz="16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Agodi</a:t>
            </a: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LNS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Marino Nicoletto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Padova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/>
                <a:cs typeface="Century Gothic"/>
              </a:rPr>
              <a:t>Paolo Valente</a:t>
            </a: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/>
              </a:rPr>
              <a:t>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/>
              </a:rPr>
              <a:t>– Sez. Di Roma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135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Gli attori della Formazione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55688" y="3689081"/>
            <a:ext cx="82484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0">
              <a:lnSpc>
                <a:spcPct val="100000"/>
              </a:lnSpc>
              <a:buNone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… ricopre un ruolo  di supporto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tutti i soggetti coinvolti nelle attività formative… </a:t>
            </a:r>
          </a:p>
          <a:p>
            <a:pPr marL="536575" indent="0">
              <a:lnSpc>
                <a:spcPct val="100000"/>
              </a:lnSpc>
              <a:buNone/>
            </a:pPr>
            <a:endParaRPr lang="it-IT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indent="0" algn="just">
              <a:lnSpc>
                <a:spcPct val="100000"/>
              </a:lnSpc>
              <a:buNone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L’UF cura alcune 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fasi del processo formativo</a:t>
            </a: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dalla raccolta delle proposte alla stesura dei piani formativi e alla realizzazione dei diversi eventi formativi avvalendosi delle segreterie organizzative locali» </a:t>
            </a:r>
            <a:endParaRPr lang="it-IT" altLang="it-IT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99992" y="155679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i="1" dirty="0">
              <a:solidFill>
                <a:schemeClr val="tx2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219742" y="1237999"/>
            <a:ext cx="3384376" cy="2160591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RESPONSABILE:</a:t>
            </a:r>
          </a:p>
          <a:p>
            <a:pPr>
              <a:lnSpc>
                <a:spcPct val="80000"/>
              </a:lnSpc>
            </a:pPr>
            <a:endParaRPr lang="it-IT" altLang="it-IT" sz="16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Carla </a:t>
            </a:r>
            <a:r>
              <a:rPr lang="it-IT" altLang="it-IT" sz="16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Piancatelli</a:t>
            </a: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-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AC</a:t>
            </a:r>
          </a:p>
          <a:p>
            <a:pPr>
              <a:lnSpc>
                <a:spcPct val="80000"/>
              </a:lnSpc>
            </a:pPr>
            <a:endParaRPr lang="it-IT" altLang="it-IT" sz="16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Componenti:</a:t>
            </a:r>
          </a:p>
          <a:p>
            <a:pPr>
              <a:lnSpc>
                <a:spcPct val="80000"/>
              </a:lnSpc>
            </a:pPr>
            <a:endParaRPr lang="it-IT" altLang="it-IT" sz="16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Giuliano Basso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AC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Massimiliano </a:t>
            </a:r>
            <a:r>
              <a:rPr lang="it-IT" altLang="it-IT" sz="16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Nannarone</a:t>
            </a: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AC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Chiara Perna </a:t>
            </a:r>
            <a:r>
              <a:rPr lang="mr-IN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</a:t>
            </a:r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AC</a:t>
            </a:r>
            <a:endParaRPr lang="it-IT" altLang="it-IT" sz="1200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endParaRPr lang="it-IT" altLang="it-IT" sz="1200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157158" y="1125910"/>
            <a:ext cx="2694762" cy="2563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Century Gothic"/>
                <a:cs typeface="Century Gothic"/>
              </a:rPr>
              <a:t>Ufficio     Formazione e Benessere Organizzativo</a:t>
            </a:r>
          </a:p>
          <a:p>
            <a:pPr lvl="0" algn="ctr"/>
            <a:endParaRPr lang="it-IT" sz="2000" dirty="0">
              <a:solidFill>
                <a:schemeClr val="accent2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pPr lvl="0"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Century Gothic"/>
                <a:cs typeface="Century Gothic"/>
              </a:rPr>
              <a:t>UF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2144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Gli attori della Formazione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6472" y="3350401"/>
            <a:ext cx="8117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«…coadiuvati dai Referenti locali, hanno il compito di </a:t>
            </a: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adottare politiche di valorizzazione del capitale umano e di gestione della conoscenza </a:t>
            </a: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…»</a:t>
            </a:r>
          </a:p>
          <a:p>
            <a:endParaRPr lang="it-IT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indent="-266700">
              <a:lnSpc>
                <a:spcPct val="100000"/>
              </a:lnSpc>
              <a:buFont typeface="Wingdings" charset="2"/>
              <a:buChar char="ü"/>
            </a:pP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raccolgono e validano </a:t>
            </a: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proposte formative  </a:t>
            </a:r>
          </a:p>
          <a:p>
            <a:pPr marL="442913" indent="-266700" algn="just">
              <a:lnSpc>
                <a:spcPct val="100000"/>
              </a:lnSpc>
              <a:buFont typeface="Wingdings" charset="2"/>
              <a:buChar char="ü"/>
            </a:pP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propongono</a:t>
            </a: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corsi che ritengono necessari per lo sviluppo professionale del proprio personale, formulando i piani formativi locali che vengono sottoposti alla CNF</a:t>
            </a:r>
          </a:p>
          <a:p>
            <a:pPr marL="442913" indent="-266700" algn="just">
              <a:lnSpc>
                <a:spcPct val="100000"/>
              </a:lnSpc>
              <a:buFont typeface="Wingdings" charset="2"/>
              <a:buChar char="ü"/>
            </a:pP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autorizzano</a:t>
            </a: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partecipazioni dei dipendenti ai corsi di formazione</a:t>
            </a:r>
            <a:endParaRPr lang="it-IT" altLang="it-IT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99992" y="155679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i="1" dirty="0">
              <a:solidFill>
                <a:schemeClr val="tx2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788024" y="1272229"/>
            <a:ext cx="3456384" cy="1963614"/>
          </a:xfrm>
          <a:prstGeom prst="rect">
            <a:avLst/>
          </a:prstGeom>
          <a:ln>
            <a:solidFill>
              <a:srgbClr val="1F49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Sono i Direttori di:</a:t>
            </a: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Amministrazione Centrale</a:t>
            </a:r>
            <a:endParaRPr lang="it-IT" altLang="it-IT" sz="1600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20 Sezioni</a:t>
            </a:r>
            <a:endParaRPr lang="it-IT" altLang="it-IT" sz="1600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4 Laboratori</a:t>
            </a:r>
            <a:endParaRPr lang="it-IT" altLang="it-IT" sz="1600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3 Centri nazionali</a:t>
            </a:r>
            <a:endParaRPr lang="it-IT" altLang="it-IT" sz="1200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endParaRPr lang="it-IT" altLang="it-IT" sz="1200" b="1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it-IT" altLang="it-IT" sz="16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</a:rPr>
              <a:t>+ delegato del Presidente per Presidenza e Uff. Comunicazione</a:t>
            </a:r>
          </a:p>
          <a:p>
            <a:pPr>
              <a:lnSpc>
                <a:spcPct val="80000"/>
              </a:lnSpc>
            </a:pPr>
            <a:endParaRPr lang="it-IT" altLang="it-IT" sz="1200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1403648" y="1204606"/>
            <a:ext cx="2088232" cy="200088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b="1" dirty="0">
                <a:solidFill>
                  <a:srgbClr val="4F6228"/>
                </a:solidFill>
                <a:latin typeface="Century Gothic"/>
                <a:cs typeface="Century Gothic"/>
              </a:rPr>
              <a:t>Direttori</a:t>
            </a:r>
            <a:r>
              <a:rPr lang="it-IT" dirty="0">
                <a:solidFill>
                  <a:srgbClr val="4F6228"/>
                </a:solidFill>
                <a:latin typeface="Century Gothic"/>
                <a:cs typeface="Century Gothic"/>
              </a:rPr>
              <a:t> </a:t>
            </a:r>
          </a:p>
          <a:p>
            <a:pPr lvl="0" algn="ctr"/>
            <a:r>
              <a:rPr lang="it-IT" dirty="0">
                <a:solidFill>
                  <a:srgbClr val="4F6228"/>
                </a:solidFill>
                <a:latin typeface="Century Gothic"/>
                <a:cs typeface="Century Gothic"/>
              </a:rPr>
              <a:t>e Referenti Locali per la formazione</a:t>
            </a:r>
          </a:p>
          <a:p>
            <a:pPr lvl="0" algn="ctr"/>
            <a:endParaRPr lang="it-IT" sz="1400" dirty="0">
              <a:solidFill>
                <a:srgbClr val="4F6228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812360" y="5661248"/>
            <a:ext cx="1331640" cy="79208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0308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Gli attori della Formazione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38403" y="3284984"/>
            <a:ext cx="8547733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lvl="0">
              <a:spcBef>
                <a:spcPts val="1000"/>
              </a:spcBef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I Referenti vengono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incaricati dai direttori per 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attività formative locali, per contribuire alla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formulazione dei piani formativi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hanno il compito di diffondere le informazioni e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favorire l’accesso 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 colleghi agli eventi formativi</a:t>
            </a:r>
          </a:p>
          <a:p>
            <a:pPr marL="822325" lvl="0" indent="-285750">
              <a:spcBef>
                <a:spcPts val="400"/>
              </a:spcBef>
              <a:buFont typeface="Wingdings" charset="2"/>
              <a:buChar char="ü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gestiscono il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assegnato</a:t>
            </a:r>
          </a:p>
          <a:p>
            <a:pPr marL="822325" lvl="0" indent="-285750">
              <a:spcBef>
                <a:spcPts val="400"/>
              </a:spcBef>
              <a:buFont typeface="Wingdings" charset="2"/>
              <a:buChar char="ü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predispongono il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bilancio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della formazione della propria struttura</a:t>
            </a:r>
          </a:p>
          <a:p>
            <a:pPr marL="822325" lvl="0" indent="-285750">
              <a:spcBef>
                <a:spcPts val="400"/>
              </a:spcBef>
              <a:buFont typeface="Wingdings" charset="2"/>
              <a:buChar char="ü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aggiornano regolarmente la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di dati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locale </a:t>
            </a:r>
          </a:p>
          <a:p>
            <a:pPr marL="822325" lvl="0" indent="-285750">
              <a:spcBef>
                <a:spcPts val="400"/>
              </a:spcBef>
              <a:buFont typeface="Wingdings" charset="2"/>
              <a:buChar char="ü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svolgono il ruolo di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collegamento tra la Struttura e l’UF e la CNF</a:t>
            </a:r>
          </a:p>
          <a:p>
            <a:pPr marL="822325" lvl="0" indent="-285750">
              <a:spcBef>
                <a:spcPts val="400"/>
              </a:spcBef>
              <a:buFont typeface="Wingdings" charset="2"/>
              <a:buChar char="ü"/>
            </a:pP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vengono invitati ai Consigli di Sezione o Laboratorio</a:t>
            </a:r>
            <a:endParaRPr lang="it-IT" altLang="it-IT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1403648" y="1204606"/>
            <a:ext cx="2088232" cy="200088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dirty="0">
                <a:solidFill>
                  <a:srgbClr val="4F6228"/>
                </a:solidFill>
                <a:latin typeface="Century Gothic"/>
                <a:cs typeface="Century Gothic"/>
              </a:rPr>
              <a:t>Direttori </a:t>
            </a:r>
          </a:p>
          <a:p>
            <a:pPr lvl="0" algn="ctr"/>
            <a:r>
              <a:rPr lang="it-IT" dirty="0">
                <a:solidFill>
                  <a:srgbClr val="4F6228"/>
                </a:solidFill>
                <a:latin typeface="Century Gothic"/>
                <a:cs typeface="Century Gothic"/>
              </a:rPr>
              <a:t>e </a:t>
            </a:r>
            <a:r>
              <a:rPr lang="it-IT" b="1" dirty="0">
                <a:solidFill>
                  <a:srgbClr val="4F6228"/>
                </a:solidFill>
                <a:latin typeface="Century Gothic"/>
                <a:cs typeface="Century Gothic"/>
              </a:rPr>
              <a:t>Referenti Locali per la formazione</a:t>
            </a:r>
          </a:p>
          <a:p>
            <a:pPr lvl="0" algn="ctr"/>
            <a:endParaRPr lang="it-IT" sz="1400" dirty="0">
              <a:solidFill>
                <a:srgbClr val="4F6228"/>
              </a:solidFill>
              <a:latin typeface="Century Gothic"/>
              <a:cs typeface="Century Gothic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99736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Gli attori della Formazione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87624" y="1484784"/>
            <a:ext cx="3024336" cy="2516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Bianca M. </a:t>
            </a:r>
            <a:r>
              <a:rPr lang="it-IT" altLang="it-IT" sz="1200" b="1" dirty="0" err="1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Mecangeli</a:t>
            </a:r>
            <a:r>
              <a:rPr lang="it-IT" altLang="it-IT" sz="1200" b="1" dirty="0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- </a:t>
            </a:r>
            <a:r>
              <a:rPr lang="it-IT" altLang="it-IT" sz="1200" b="1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Amm.Centrale</a:t>
            </a: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endParaRPr lang="it-IT" altLang="it-IT" sz="12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Angelo Ceres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Bari</a:t>
            </a:r>
          </a:p>
          <a:p>
            <a:pPr lvl="0">
              <a:lnSpc>
                <a:spcPct val="90000"/>
              </a:lnSpc>
            </a:pPr>
            <a:endParaRPr lang="it-IT" altLang="it-IT" sz="12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Claudia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Valieri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- Sez. Bologna</a:t>
            </a:r>
          </a:p>
          <a:p>
            <a:pPr lvl="0">
              <a:lnSpc>
                <a:spcPct val="9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Maria A. Lecca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Cagliari</a:t>
            </a:r>
          </a:p>
          <a:p>
            <a:pPr lvl="0">
              <a:lnSpc>
                <a:spcPct val="9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Francesco Librizzi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Catania</a:t>
            </a:r>
          </a:p>
          <a:p>
            <a:pPr lvl="0">
              <a:lnSpc>
                <a:spcPct val="90000"/>
              </a:lnSpc>
            </a:pPr>
            <a:endParaRPr lang="it-IT" altLang="it-IT" sz="12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Stefano Dal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Pra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CNAF</a:t>
            </a:r>
          </a:p>
          <a:p>
            <a:pPr lvl="0">
              <a:lnSpc>
                <a:spcPct val="90000"/>
              </a:lnSpc>
            </a:pPr>
            <a:endParaRPr lang="it-IT" altLang="it-IT" sz="1200" b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9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Paolo Cardarelli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Ferrara</a:t>
            </a:r>
          </a:p>
          <a:p>
            <a:pPr lvl="0">
              <a:lnSpc>
                <a:spcPct val="80000"/>
              </a:lnSpc>
            </a:pPr>
            <a:endParaRPr lang="it-IT" altLang="it-IT" sz="1050" b="1" dirty="0">
              <a:solidFill>
                <a:srgbClr val="E7E6E6">
                  <a:lumMod val="50000"/>
                </a:srgbClr>
              </a:solidFill>
              <a:ea typeface="ＭＳ Ｐゴシック" panose="020B0600070205080204" pitchFamily="34" charset="-128"/>
            </a:endParaRPr>
          </a:p>
          <a:p>
            <a:pPr lvl="0">
              <a:lnSpc>
                <a:spcPct val="80000"/>
              </a:lnSpc>
            </a:pPr>
            <a:endParaRPr lang="it-IT" altLang="it-IT" sz="1050" b="1" dirty="0">
              <a:solidFill>
                <a:srgbClr val="E7E6E6">
                  <a:lumMod val="50000"/>
                </a:srgb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87624" y="3861048"/>
            <a:ext cx="302433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Giulia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Scarlini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Firenze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Fabio Pratolongo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Genova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Debora De Falco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Lecce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Catia Conti, Daniele Mazzone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LNF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Franca Masciulli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LNGS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chemeClr val="accent3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Mauro De Lazzari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LNL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it-IT" altLang="it-IT" sz="1200" b="1" dirty="0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Luciano Pandola</a:t>
            </a:r>
            <a:r>
              <a:rPr lang="mr-IN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LNS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788024" y="1556792"/>
            <a:ext cx="2946640" cy="23105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Francesco Tartarelli </a:t>
            </a:r>
            <a:r>
              <a:rPr lang="mr-IN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Sez. Milano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Annalisa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Cucchiarini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-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Sez. Milano B.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Mauro Romoli-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Sez. Napoli</a:t>
            </a:r>
          </a:p>
          <a:p>
            <a:pPr>
              <a:lnSpc>
                <a:spcPct val="80000"/>
              </a:lnSpc>
            </a:pPr>
            <a:endParaRPr lang="it-IT" altLang="it-IT" sz="1200" b="1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Alessandra Betto </a:t>
            </a:r>
            <a:r>
              <a:rPr lang="it-IT" altLang="it-IT" sz="1200" b="1" dirty="0">
                <a:solidFill>
                  <a:schemeClr val="bg2">
                    <a:lumMod val="50000"/>
                  </a:scheme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Sez. Padova</a:t>
            </a:r>
          </a:p>
          <a:p>
            <a:pPr>
              <a:lnSpc>
                <a:spcPct val="80000"/>
              </a:lnSpc>
            </a:pPr>
            <a:endParaRPr lang="it-IT" altLang="it-IT" sz="1200" b="1" dirty="0">
              <a:solidFill>
                <a:schemeClr val="bg2">
                  <a:lumMod val="50000"/>
                </a:scheme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Angelica Vitali-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Sez. Pavia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4F6228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/>
                <a:cs typeface="Calibri"/>
              </a:rPr>
              <a:t>Mattia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/>
                <a:cs typeface="+mn-lt"/>
              </a:rPr>
              <a:t> Barbanera 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/>
                <a:cs typeface="Century Gothic"/>
              </a:rPr>
              <a:t>-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</a:rPr>
              <a:t>Sez. Perugia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Lucia Lilli 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-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Sez. Pisa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sz="1200" b="1" dirty="0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</a:rPr>
              <a:t>Annalisa Anichini   </a:t>
            </a:r>
            <a:r>
              <a:rPr 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</a:rPr>
              <a:t>GGI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4788024" y="3861048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Alessia Capitani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Presidenza INFN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Sabina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Pelizzoni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Roma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Marco Vanadia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Roma Tor Vergata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Marcella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Triggiani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Roma Tre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Carlo Zanoni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TIFPA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Danila </a:t>
            </a:r>
            <a:r>
              <a:rPr lang="it-IT" altLang="it-IT" sz="1200" b="1" dirty="0" err="1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Bortot</a:t>
            </a: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Torino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rgbClr val="E7E6E6">
                  <a:lumMod val="50000"/>
                </a:srgbClr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Alessandra Filippi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– Sez. Trieste</a:t>
            </a:r>
          </a:p>
          <a:p>
            <a:pPr lvl="0">
              <a:lnSpc>
                <a:spcPct val="80000"/>
              </a:lnSpc>
            </a:pPr>
            <a:endParaRPr lang="it-IT" altLang="it-IT" sz="1200" b="1" dirty="0">
              <a:solidFill>
                <a:schemeClr val="tx2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lvl="0">
              <a:lnSpc>
                <a:spcPct val="80000"/>
              </a:lnSpc>
            </a:pPr>
            <a:r>
              <a:rPr lang="it-IT" altLang="it-IT" sz="1200" b="1" dirty="0">
                <a:solidFill>
                  <a:schemeClr val="tx2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Silvia Arezzini </a:t>
            </a:r>
            <a:r>
              <a:rPr lang="it-IT" altLang="it-IT" sz="1200" b="1" dirty="0">
                <a:solidFill>
                  <a:srgbClr val="E7E6E6">
                    <a:lumMod val="50000"/>
                  </a:srgbClr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CCR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01152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ciclo della formazione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31840" y="5517232"/>
            <a:ext cx="36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1F497D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it-IT" dirty="0">
              <a:solidFill>
                <a:srgbClr val="1F497D"/>
              </a:solidFill>
            </a:endParaRPr>
          </a:p>
        </p:txBody>
      </p:sp>
      <p:graphicFrame>
        <p:nvGraphicFramePr>
          <p:cNvPr id="12" name="Diagramma 11"/>
          <p:cNvGraphicFramePr/>
          <p:nvPr>
            <p:extLst>
              <p:ext uri="{D42A27DB-BD31-4B8C-83A1-F6EECF244321}">
                <p14:modId xmlns:p14="http://schemas.microsoft.com/office/powerpoint/2010/main" val="3867680036"/>
              </p:ext>
            </p:extLst>
          </p:nvPr>
        </p:nvGraphicFramePr>
        <p:xfrm>
          <a:off x="1156164" y="1269676"/>
          <a:ext cx="6872219" cy="473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9758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ciclo della formazione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31840" y="5517232"/>
            <a:ext cx="36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1F497D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it-IT" dirty="0">
              <a:solidFill>
                <a:srgbClr val="1F497D"/>
              </a:solidFill>
            </a:endParaRP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333709082"/>
              </p:ext>
            </p:extLst>
          </p:nvPr>
        </p:nvGraphicFramePr>
        <p:xfrm>
          <a:off x="683568" y="1156103"/>
          <a:ext cx="7776864" cy="4982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0880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07504" y="6595764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395536" y="11525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115616" y="11525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295376" y="5810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ea typeface="Tahoma" pitchFamily="34" charset="0"/>
                <a:cs typeface="Garamond"/>
              </a:rPr>
              <a:t>La formazione nell’Istituto</a:t>
            </a:r>
          </a:p>
        </p:txBody>
      </p:sp>
      <p:sp>
        <p:nvSpPr>
          <p:cNvPr id="9" name="Segnaposto numero diapositiva 1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graphicFrame>
        <p:nvGraphicFramePr>
          <p:cNvPr id="17" name="Diagramma 16"/>
          <p:cNvGraphicFramePr/>
          <p:nvPr>
            <p:extLst>
              <p:ext uri="{D42A27DB-BD31-4B8C-83A1-F6EECF244321}">
                <p14:modId xmlns:p14="http://schemas.microsoft.com/office/powerpoint/2010/main" val="3700204414"/>
              </p:ext>
            </p:extLst>
          </p:nvPr>
        </p:nvGraphicFramePr>
        <p:xfrm>
          <a:off x="1391282" y="3456786"/>
          <a:ext cx="6709110" cy="2696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31" t="16404" r="12031" b="16636"/>
          <a:stretch/>
        </p:blipFill>
        <p:spPr>
          <a:xfrm>
            <a:off x="7677400" y="5733256"/>
            <a:ext cx="1466600" cy="7920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CEDD93-BF81-ECCF-110A-25B55A06C731}"/>
              </a:ext>
            </a:extLst>
          </p:cNvPr>
          <p:cNvSpPr txBox="1"/>
          <p:nvPr/>
        </p:nvSpPr>
        <p:spPr>
          <a:xfrm>
            <a:off x="1331640" y="1268760"/>
            <a:ext cx="7556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it-IT" sz="2000" dirty="0">
                <a:solidFill>
                  <a:srgbClr val="1F497D"/>
                </a:solidFill>
                <a:latin typeface="+mn-lt"/>
                <a:cs typeface="Garamond"/>
              </a:rPr>
              <a:t>L’Istituto predispone ogni anno un Piano Formativo che raccoglie le esigenze di tutte le categorie professionali dell’Ente: Ricercatori, Tecnologi, Tecnici e Amministrativi.</a:t>
            </a:r>
          </a:p>
          <a:p>
            <a:pPr lvl="0" algn="just" rtl="0"/>
            <a:r>
              <a:rPr lang="it-IT" sz="2000" dirty="0">
                <a:solidFill>
                  <a:srgbClr val="1F497D"/>
                </a:solidFill>
              </a:rPr>
              <a:t>Le diverse categorie sono:</a:t>
            </a: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B23D5059-3C9A-252F-62EC-A790173D8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442498"/>
              </p:ext>
            </p:extLst>
          </p:nvPr>
        </p:nvGraphicFramePr>
        <p:xfrm>
          <a:off x="1102537" y="2772977"/>
          <a:ext cx="6709109" cy="3758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2035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79512" y="65817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652434" y="11525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366814" y="11525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295376" y="5810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tipologie di corso</a:t>
            </a:r>
          </a:p>
        </p:txBody>
      </p:sp>
      <p:graphicFrame>
        <p:nvGraphicFramePr>
          <p:cNvPr id="12" name="Diagramma 11"/>
          <p:cNvGraphicFramePr/>
          <p:nvPr>
            <p:extLst>
              <p:ext uri="{D42A27DB-BD31-4B8C-83A1-F6EECF244321}">
                <p14:modId xmlns:p14="http://schemas.microsoft.com/office/powerpoint/2010/main" val="2607901899"/>
              </p:ext>
            </p:extLst>
          </p:nvPr>
        </p:nvGraphicFramePr>
        <p:xfrm>
          <a:off x="1206972" y="1657308"/>
          <a:ext cx="6821412" cy="430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31" t="16404" r="12031" b="16636"/>
          <a:stretch/>
        </p:blipFill>
        <p:spPr>
          <a:xfrm>
            <a:off x="7524328" y="5733256"/>
            <a:ext cx="1466600" cy="7920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07704" y="6021288"/>
            <a:ext cx="144016" cy="58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39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modello INFN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31840" y="5517232"/>
            <a:ext cx="36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1F497D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it-IT" dirty="0">
              <a:solidFill>
                <a:srgbClr val="1F497D"/>
              </a:solidFill>
            </a:endParaRPr>
          </a:p>
        </p:txBody>
      </p:sp>
      <p:sp>
        <p:nvSpPr>
          <p:cNvPr id="12" name="Meno 11"/>
          <p:cNvSpPr/>
          <p:nvPr/>
        </p:nvSpPr>
        <p:spPr>
          <a:xfrm rot="21300000">
            <a:off x="635762" y="3120795"/>
            <a:ext cx="7838295" cy="897603"/>
          </a:xfrm>
          <a:prstGeom prst="mathMinus">
            <a:avLst/>
          </a:prstGeom>
          <a:solidFill>
            <a:srgbClr val="1F497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Freccia giù 12"/>
          <p:cNvSpPr/>
          <p:nvPr/>
        </p:nvSpPr>
        <p:spPr>
          <a:xfrm>
            <a:off x="1547664" y="1268760"/>
            <a:ext cx="2366010" cy="179766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4808601" y="1181924"/>
            <a:ext cx="2523744" cy="1887543"/>
            <a:chOff x="4179951" y="0"/>
            <a:chExt cx="2523744" cy="1887543"/>
          </a:xfrm>
        </p:grpSpPr>
        <p:sp>
          <p:nvSpPr>
            <p:cNvPr id="20" name="Rettangolo 19"/>
            <p:cNvSpPr/>
            <p:nvPr/>
          </p:nvSpPr>
          <p:spPr>
            <a:xfrm>
              <a:off x="4179951" y="0"/>
              <a:ext cx="2523744" cy="18875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179951" y="0"/>
              <a:ext cx="2523744" cy="188754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2000" b="1" kern="1200" dirty="0">
                  <a:solidFill>
                    <a:srgbClr val="FF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Century Gothic"/>
                </a:rPr>
                <a:t>Top-down</a:t>
              </a:r>
              <a:r>
                <a:rPr lang="it-IT" altLang="it-IT" sz="2000" kern="1200" dirty="0">
                  <a:solidFill>
                    <a:srgbClr val="FF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Century Gothic"/>
                </a:rPr>
                <a:t> </a:t>
              </a:r>
              <a:r>
                <a:rPr lang="it-IT" altLang="it-IT" sz="2000" kern="1200" dirty="0">
                  <a:solidFill>
                    <a:schemeClr val="tx2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Century Gothic"/>
                </a:rPr>
                <a:t>corsi proposti dalla CNF su temi formativi strategici per l’INFN</a:t>
              </a:r>
              <a:endParaRPr lang="it-IT" sz="1500" kern="12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5" name="Freccia su 14"/>
          <p:cNvSpPr/>
          <p:nvPr/>
        </p:nvSpPr>
        <p:spPr>
          <a:xfrm>
            <a:off x="5148064" y="4077072"/>
            <a:ext cx="2366010" cy="1797660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1337733" y="3788532"/>
            <a:ext cx="2997666" cy="2248091"/>
            <a:chOff x="709083" y="2606608"/>
            <a:chExt cx="2997666" cy="2248091"/>
          </a:xfrm>
        </p:grpSpPr>
        <p:sp>
          <p:nvSpPr>
            <p:cNvPr id="18" name="Rettangolo 17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709083" y="2967156"/>
              <a:ext cx="2949699" cy="188754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2000" b="1" kern="1200" dirty="0">
                  <a:solidFill>
                    <a:srgbClr val="FF0000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Bottom-up </a:t>
              </a:r>
              <a:r>
                <a:rPr lang="it-IT" altLang="it-IT" sz="2000" kern="1200" dirty="0">
                  <a:solidFill>
                    <a:srgbClr val="1F497D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proposte formative dei dipendenti inserite nel DB, validate dai Direttori ed esaminate dalla CNF</a:t>
              </a: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 </a:t>
              </a:r>
              <a:endParaRPr lang="it-IT" sz="1500" kern="12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19070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Agenda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graphicFrame>
        <p:nvGraphicFramePr>
          <p:cNvPr id="22" name="CasellaDiTesto 19">
            <a:extLst>
              <a:ext uri="{FF2B5EF4-FFF2-40B4-BE49-F238E27FC236}">
                <a16:creationId xmlns:a16="http://schemas.microsoft.com/office/drawing/2014/main" id="{EBC59FE9-473A-AD9D-5AA6-935314C47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572373"/>
              </p:ext>
            </p:extLst>
          </p:nvPr>
        </p:nvGraphicFramePr>
        <p:xfrm>
          <a:off x="1043608" y="1762892"/>
          <a:ext cx="7570296" cy="3036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8613904" y="64533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9838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90077" y="6077592"/>
            <a:ext cx="74563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altLang="it-IT" b="1" dirty="0">
                <a:solidFill>
                  <a:srgbClr val="CE3D63"/>
                </a:solidFill>
                <a:ea typeface="ＭＳ Ｐゴシック"/>
              </a:rPr>
              <a:t>Guardando gli ultimi anni la formazione raggiunge ogni anno ca. il 50% dei dipendenti i quali partecipano in media a circa 2-3 corsi ciascuno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808601" y="1181924"/>
            <a:ext cx="2523744" cy="1887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1811655" y="3788532"/>
            <a:ext cx="2523744" cy="1887543"/>
            <a:chOff x="1183005" y="2606608"/>
            <a:chExt cx="2523744" cy="1887543"/>
          </a:xfrm>
        </p:grpSpPr>
        <p:sp>
          <p:nvSpPr>
            <p:cNvPr id="18" name="Rettangolo 17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locali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inter-struttura </a:t>
              </a:r>
              <a:endParaRPr lang="it-IT" sz="1500" kern="12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09C59110-3E92-F157-54B5-B56E9240EF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157568"/>
              </p:ext>
            </p:extLst>
          </p:nvPr>
        </p:nvGraphicFramePr>
        <p:xfrm>
          <a:off x="0" y="510669"/>
          <a:ext cx="9036496" cy="5654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7345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4808601" y="1181924"/>
            <a:ext cx="2523744" cy="1887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1811655" y="3788532"/>
            <a:ext cx="2523744" cy="1887543"/>
            <a:chOff x="1183005" y="2606608"/>
            <a:chExt cx="2523744" cy="1887543"/>
          </a:xfrm>
        </p:grpSpPr>
        <p:sp>
          <p:nvSpPr>
            <p:cNvPr id="18" name="Rettangolo 17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locali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inter-struttura </a:t>
              </a:r>
              <a:endParaRPr lang="it-IT" sz="1500" kern="12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4B4E1B-293A-A61C-AA04-367CC435BD22}"/>
              </a:ext>
            </a:extLst>
          </p:cNvPr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Andamento per profili</a:t>
            </a: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442F9647-6094-4C24-8685-87605C0934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381581"/>
              </p:ext>
            </p:extLst>
          </p:nvPr>
        </p:nvGraphicFramePr>
        <p:xfrm>
          <a:off x="927002" y="1320800"/>
          <a:ext cx="7763198" cy="4842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23547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2696"/>
            <a:ext cx="7008358" cy="52144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78478" y="188640"/>
            <a:ext cx="184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Sezione di Roma2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31618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36712"/>
            <a:ext cx="7216087" cy="49100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78478" y="188640"/>
            <a:ext cx="184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Sezione di Roma2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06526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sito web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4808601" y="1181924"/>
            <a:ext cx="2523744" cy="1887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1811655" y="3788532"/>
            <a:ext cx="2523744" cy="1887543"/>
            <a:chOff x="1183005" y="2606608"/>
            <a:chExt cx="2523744" cy="1887543"/>
          </a:xfrm>
        </p:grpSpPr>
        <p:sp>
          <p:nvSpPr>
            <p:cNvPr id="18" name="Rettangolo 17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locali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inter-struttura </a:t>
              </a:r>
              <a:endParaRPr lang="it-IT" sz="1500" kern="12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645718" y="1044711"/>
            <a:ext cx="608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https://www.ac.infn.it/personale/formazione/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32" y="2125695"/>
            <a:ext cx="3710046" cy="41521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687" y="1582939"/>
            <a:ext cx="5095137" cy="83877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50429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oftware, numero, linea">
            <a:extLst>
              <a:ext uri="{FF2B5EF4-FFF2-40B4-BE49-F238E27FC236}">
                <a16:creationId xmlns:a16="http://schemas.microsoft.com/office/drawing/2014/main" id="{54DB6EC6-EE9F-3D87-F915-32B76A416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" y="1916832"/>
            <a:ext cx="9144000" cy="4744588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Database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4808601" y="1181924"/>
            <a:ext cx="2523744" cy="1887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214414" y="999777"/>
            <a:ext cx="705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Piani formativi online</a:t>
            </a:r>
          </a:p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				Consultazione dei piani rapida</a:t>
            </a:r>
          </a:p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Fruizione semplice ed aperta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7E9F802D-9202-64C7-A2CE-367BE608526F}"/>
              </a:ext>
            </a:extLst>
          </p:cNvPr>
          <p:cNvCxnSpPr>
            <a:cxnSpLocks/>
          </p:cNvCxnSpPr>
          <p:nvPr/>
        </p:nvCxnSpPr>
        <p:spPr>
          <a:xfrm>
            <a:off x="8077588" y="3363685"/>
            <a:ext cx="144016" cy="359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D801C8-2FB9-71C8-8603-2C76BAAB90A0}"/>
              </a:ext>
            </a:extLst>
          </p:cNvPr>
          <p:cNvSpPr txBox="1"/>
          <p:nvPr/>
        </p:nvSpPr>
        <p:spPr>
          <a:xfrm>
            <a:off x="7702842" y="3017098"/>
            <a:ext cx="941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Date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1115FE-C1E5-1C6C-6D22-2F46EEC6589B}"/>
              </a:ext>
            </a:extLst>
          </p:cNvPr>
          <p:cNvSpPr txBox="1"/>
          <p:nvPr/>
        </p:nvSpPr>
        <p:spPr>
          <a:xfrm>
            <a:off x="3045166" y="3048531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ricerca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EF032FE-12A2-98A6-E194-C60BEFB2E6C7}"/>
              </a:ext>
            </a:extLst>
          </p:cNvPr>
          <p:cNvCxnSpPr/>
          <p:nvPr/>
        </p:nvCxnSpPr>
        <p:spPr>
          <a:xfrm flipH="1">
            <a:off x="2411760" y="3247937"/>
            <a:ext cx="504056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AD26701-B76E-E54E-7848-DC590E1DA836}"/>
              </a:ext>
            </a:extLst>
          </p:cNvPr>
          <p:cNvSpPr txBox="1"/>
          <p:nvPr/>
        </p:nvSpPr>
        <p:spPr>
          <a:xfrm>
            <a:off x="4454935" y="3098317"/>
            <a:ext cx="191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Titolo del corso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4C56733-C067-BFAB-2354-EE9D564FA610}"/>
              </a:ext>
            </a:extLst>
          </p:cNvPr>
          <p:cNvCxnSpPr/>
          <p:nvPr/>
        </p:nvCxnSpPr>
        <p:spPr>
          <a:xfrm flipH="1">
            <a:off x="4053278" y="3298372"/>
            <a:ext cx="401658" cy="346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971A3E-6D39-B4E4-FD6F-E4C3B2C8F6B1}"/>
              </a:ext>
            </a:extLst>
          </p:cNvPr>
          <p:cNvSpPr txBox="1"/>
          <p:nvPr/>
        </p:nvSpPr>
        <p:spPr>
          <a:xfrm>
            <a:off x="8613904" y="65253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388064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Database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4808601" y="1181924"/>
            <a:ext cx="2523744" cy="188754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1811655" y="3788532"/>
            <a:ext cx="2523744" cy="1887543"/>
            <a:chOff x="1183005" y="2606608"/>
            <a:chExt cx="2523744" cy="1887543"/>
          </a:xfrm>
        </p:grpSpPr>
        <p:sp>
          <p:nvSpPr>
            <p:cNvPr id="18" name="Rettangolo 17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183005" y="2606608"/>
              <a:ext cx="2523744" cy="18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locali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altLang="it-IT" sz="1500" kern="1200" dirty="0">
                  <a:solidFill>
                    <a:srgbClr val="FFFF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Corsi inter-struttura </a:t>
              </a:r>
              <a:endParaRPr lang="it-IT" sz="1500" kern="12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142976" y="1066485"/>
            <a:ext cx="7317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Piani formativi online</a:t>
            </a:r>
          </a:p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				Consultazione dei piani rapida</a:t>
            </a:r>
          </a:p>
          <a:p>
            <a:r>
              <a:rPr lang="it-IT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entury Gothic"/>
              </a:rPr>
              <a:t>Fruizione semplice ed aperta</a:t>
            </a:r>
          </a:p>
        </p:txBody>
      </p:sp>
      <p:pic>
        <p:nvPicPr>
          <p:cNvPr id="3" name="Immagine 2" descr="Immagine che contiene testo, schermata, software, Pagina Web">
            <a:extLst>
              <a:ext uri="{FF2B5EF4-FFF2-40B4-BE49-F238E27FC236}">
                <a16:creationId xmlns:a16="http://schemas.microsoft.com/office/drawing/2014/main" id="{138A0702-23C6-E158-4E4B-2806B275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" y="2004384"/>
            <a:ext cx="9019147" cy="466769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5085184"/>
            <a:ext cx="9144000" cy="1586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163429"/>
            <a:ext cx="2736304" cy="166381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B57CA5-63D7-365A-54D9-B0D876D81CCE}"/>
              </a:ext>
            </a:extLst>
          </p:cNvPr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472854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nettore 1 40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flusso di un corso di formazione – lato utente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1187624" y="2564904"/>
            <a:ext cx="101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2012</a:t>
            </a:r>
          </a:p>
        </p:txBody>
      </p:sp>
      <p:graphicFrame>
        <p:nvGraphicFramePr>
          <p:cNvPr id="54" name="Diagramma 53"/>
          <p:cNvGraphicFramePr/>
          <p:nvPr>
            <p:extLst>
              <p:ext uri="{D42A27DB-BD31-4B8C-83A1-F6EECF244321}">
                <p14:modId xmlns:p14="http://schemas.microsoft.com/office/powerpoint/2010/main" val="2968137857"/>
              </p:ext>
            </p:extLst>
          </p:nvPr>
        </p:nvGraphicFramePr>
        <p:xfrm>
          <a:off x="395536" y="1340768"/>
          <a:ext cx="6707288" cy="4352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5" name="Freccia destra con strisce 54"/>
          <p:cNvSpPr/>
          <p:nvPr/>
        </p:nvSpPr>
        <p:spPr>
          <a:xfrm>
            <a:off x="6588720" y="3528360"/>
            <a:ext cx="978408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954" y="3283396"/>
            <a:ext cx="1080120" cy="720080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7274305" y="4154750"/>
            <a:ext cx="17874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F497D"/>
                </a:solidFill>
              </a:rPr>
              <a:t>LIBRETTO </a:t>
            </a:r>
          </a:p>
          <a:p>
            <a:pPr algn="ctr"/>
            <a:r>
              <a:rPr lang="it-IT" sz="2400" b="1" dirty="0">
                <a:solidFill>
                  <a:srgbClr val="1F497D"/>
                </a:solidFill>
              </a:rPr>
              <a:t>FORMATIVO</a:t>
            </a:r>
          </a:p>
          <a:p>
            <a:pPr algn="ctr"/>
            <a:r>
              <a:rPr lang="it-IT" sz="2400" b="1" dirty="0">
                <a:solidFill>
                  <a:srgbClr val="1F497D"/>
                </a:solidFill>
              </a:rPr>
              <a:t>ONLINE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6" y="3417018"/>
            <a:ext cx="738180" cy="70731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180" y="3416509"/>
            <a:ext cx="738180" cy="707315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2345405" y="1658417"/>
            <a:ext cx="6786942" cy="4594543"/>
            <a:chOff x="2249554" y="1697837"/>
            <a:chExt cx="7105706" cy="4594543"/>
          </a:xfrm>
        </p:grpSpPr>
        <p:sp>
          <p:nvSpPr>
            <p:cNvPr id="3" name="Ovale 2"/>
            <p:cNvSpPr/>
            <p:nvPr/>
          </p:nvSpPr>
          <p:spPr>
            <a:xfrm>
              <a:off x="3275856" y="1697837"/>
              <a:ext cx="6079404" cy="430171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Freccia a destra 3"/>
            <p:cNvSpPr/>
            <p:nvPr/>
          </p:nvSpPr>
          <p:spPr>
            <a:xfrm rot="20260554">
              <a:off x="2249554" y="5524232"/>
              <a:ext cx="2016224" cy="76814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45788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738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Novità sul sito della formazione: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Calendario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90064"/>
            <a:ext cx="6768751" cy="50218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5734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043608" y="42860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Novità sul sito della formazione: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Istruzioni Operative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71" y="1536933"/>
            <a:ext cx="8096539" cy="3530763"/>
          </a:xfrm>
          <a:prstGeom prst="rect">
            <a:avLst/>
          </a:prstGeom>
        </p:spPr>
      </p:pic>
      <p:sp>
        <p:nvSpPr>
          <p:cNvPr id="3" name="Freccia in su 2"/>
          <p:cNvSpPr/>
          <p:nvPr/>
        </p:nvSpPr>
        <p:spPr>
          <a:xfrm>
            <a:off x="7308304" y="3965645"/>
            <a:ext cx="504056" cy="158417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6804248" y="3573016"/>
            <a:ext cx="160645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05953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42976" y="42860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Century Gothic"/>
                <a:ea typeface="Tahoma" pitchFamily="34" charset="0"/>
                <a:cs typeface="Century Gothic"/>
              </a:rPr>
              <a:t>Un seminario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142976" y="42860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Century Gothic"/>
                <a:ea typeface="Tahoma" pitchFamily="34" charset="0"/>
                <a:cs typeface="Century Gothic"/>
              </a:rPr>
              <a:t>Un seminario</a:t>
            </a:r>
          </a:p>
        </p:txBody>
      </p:sp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2729692025"/>
              </p:ext>
            </p:extLst>
          </p:nvPr>
        </p:nvGraphicFramePr>
        <p:xfrm>
          <a:off x="1214414" y="1396999"/>
          <a:ext cx="6885978" cy="474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11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A013482-6A74-0F4E-BA63-83E05F3CC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dgm id="{9A013482-6A74-0F4E-BA63-83E05F3CC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dgm id="{9A013482-6A74-0F4E-BA63-83E05F3CC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23EA2A7-AF32-8543-8DB0-4DA53227D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graphicEl>
                                              <a:dgm id="{123EA2A7-AF32-8543-8DB0-4DA53227D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graphicEl>
                                              <a:dgm id="{123EA2A7-AF32-8543-8DB0-4DA53227D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C20A698-63C7-0841-A3D5-62B8D1825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graphicEl>
                                              <a:dgm id="{DC20A698-63C7-0841-A3D5-62B8D1825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graphicEl>
                                              <a:dgm id="{DC20A698-63C7-0841-A3D5-62B8D1825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06CA2D2-4584-7D46-A054-753B02ABC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graphicEl>
                                              <a:dgm id="{906CA2D2-4584-7D46-A054-753B02ABC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graphicEl>
                                              <a:dgm id="{906CA2D2-4584-7D46-A054-753B02ABC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 bld="lvl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411116"/>
            <a:ext cx="6285876" cy="413870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32199" y="42701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Novità sul sito della formazione: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Piattaforme e-learning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683827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6156" y="1006733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73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 err="1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Coursera</a:t>
            </a:r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74685" y="1313979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Coursera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prevalentemente in materia IT, ma non solo; il catalogo prevede per i dipendenti ed associati INFN la fruizione gratuita di alcuni corsi e percorsi formativi, </a:t>
            </a:r>
            <a:r>
              <a:rPr lang="it-IT" altLang="it-IT" sz="2000" u="sng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dietro prenotazione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compresi i corsi di Lingua Inglese.</a:t>
            </a:r>
          </a:p>
          <a:p>
            <a:pPr>
              <a:lnSpc>
                <a:spcPct val="100000"/>
              </a:lnSpc>
            </a:pPr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Fastlane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centralizzato per corsi in materia IT; il catalogo prevede: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approvati INFN - si tratta dei corsi già approvati dalla CNF e direttamente erogabili dalla ditta;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Catalogo generale INFN - tutti i corsi forniti dalla ditta con i costi riservati all'INFN (attivazione dietro approvazione della CNF).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Syllabus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piattaforma per lo sviluppo delle competenze digitali messa a disposizione dalla Funzione Pubblica (Direttiva Zangrillo); permette di attivare percorsi formativi differenziati per target di riferimento, individuati attraverso un test iniziale. (</a:t>
            </a:r>
            <a:r>
              <a:rPr lang="it-IT" sz="2000" u="sng" dirty="0">
                <a:hlinkClick r:id="rId2"/>
              </a:rPr>
              <a:t>https://www.syllabus.gov.it/syllabus/</a:t>
            </a:r>
            <a:r>
              <a:rPr lang="it-IT" sz="2000" u="sng" dirty="0"/>
              <a:t>)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Udemy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in fase di definizione, disponibile a breve.</a:t>
            </a:r>
          </a:p>
          <a:p>
            <a:endParaRPr lang="it-IT" altLang="it-IT" sz="20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70239" y="1333488"/>
            <a:ext cx="8148573" cy="1037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/>
          <p:cNvSpPr/>
          <p:nvPr/>
        </p:nvSpPr>
        <p:spPr>
          <a:xfrm>
            <a:off x="179512" y="1700808"/>
            <a:ext cx="32052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613904" y="646703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30.1</a:t>
            </a:r>
          </a:p>
        </p:txBody>
      </p:sp>
    </p:spTree>
    <p:extLst>
      <p:ext uri="{BB962C8B-B14F-4D97-AF65-F5344CB8AC3E}">
        <p14:creationId xmlns:p14="http://schemas.microsoft.com/office/powerpoint/2010/main" val="174621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80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Coursera_1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14896"/>
            <a:ext cx="6541522" cy="4687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215916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80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Coursera_2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1448050"/>
            <a:ext cx="6821008" cy="34211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45626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800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Corsi di Lingue (</a:t>
            </a:r>
            <a:r>
              <a:rPr lang="it-IT" sz="2400" b="1" dirty="0" err="1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Coursera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)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80" y="1463547"/>
            <a:ext cx="7411313" cy="39460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628" y="2060848"/>
            <a:ext cx="1224136" cy="28012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776288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9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Fast Lane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74685" y="1313979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Coursera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prevalentemente in materia IT, ma non solo; il catalogo prevede per i dipendenti ed associati INFN la fruizione gratuita di alcuni corsi e percorsi formativi, </a:t>
            </a:r>
            <a:r>
              <a:rPr lang="it-IT" altLang="it-IT" sz="2000" u="sng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dietro prenotazione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Fastlane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centralizzato per corsi in materia IT; il catalogo prevede: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approvati INFN - si tratta dei corsi già approvati dalla CNF e direttamente erogabili dalla ditta;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Catalogo generale INFN - tutti i corsi forniti dalla ditta con i costi riservati all'INFN (attivazione dietro approvazione della CNF).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Syllabus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piattaforma per lo sviluppo delle competenze digitali messa a disposizione dalla Funzione Pubblica (Direttiva Zangrillo); permette di attivare percorsi formativi differenziati per target di riferimento, individuati attraverso un test iniziale. (</a:t>
            </a:r>
            <a:r>
              <a:rPr lang="it-IT" sz="2000" u="sng" dirty="0">
                <a:hlinkClick r:id="rId2"/>
              </a:rPr>
              <a:t>https://www.syllabus.gov.it/syllabus/</a:t>
            </a:r>
            <a:r>
              <a:rPr lang="it-IT" sz="2000" u="sng" dirty="0"/>
              <a:t>)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Udemy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in fase di definizione, disponibile a breve.</a:t>
            </a:r>
          </a:p>
          <a:p>
            <a:endParaRPr lang="it-IT" altLang="it-IT" sz="20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74685" y="2568814"/>
            <a:ext cx="8352928" cy="1580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179512" y="3140968"/>
            <a:ext cx="32052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29580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80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Fast Lane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062215"/>
            <a:ext cx="5976664" cy="532586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613904" y="646703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34.1</a:t>
            </a:r>
          </a:p>
        </p:txBody>
      </p:sp>
    </p:spTree>
    <p:extLst>
      <p:ext uri="{BB962C8B-B14F-4D97-AF65-F5344CB8AC3E}">
        <p14:creationId xmlns:p14="http://schemas.microsoft.com/office/powerpoint/2010/main" val="2225204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9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 err="1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Syllabus</a:t>
            </a:r>
            <a:endParaRPr lang="it-IT" sz="2400" b="1" dirty="0">
              <a:solidFill>
                <a:srgbClr val="FF0000"/>
              </a:solidFill>
              <a:latin typeface="Century Gothic"/>
              <a:ea typeface="Tahoma" pitchFamily="34" charset="0"/>
              <a:cs typeface="Century Gothic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74685" y="1313979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Coursera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prevalentemente in materia IT, ma non solo; il catalogo prevede per i dipendenti ed associati INFN la fruizione gratuita di alcuni corsi e percorsi formativi, </a:t>
            </a:r>
            <a:r>
              <a:rPr lang="it-IT" altLang="it-IT" sz="2000" u="sng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dietro prenotazione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Fastlane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centralizzato per corsi in materia IT; il catalogo prevede: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approvati INFN - si tratta dei corsi già approvati dalla CNF e direttamente erogabili dalla ditta;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Catalogo generale INFN - tutti i corsi forniti dalla ditta con i costi riservati all'INFN (attivazione dietro approvazione della CNF).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Syllabus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piattaforma per lo sviluppo delle competenze digitali messa a disposizione dalla Funzione Pubblica (Direttiva Zangrillo); permette di attivare percorsi formativi differenziati per target di riferimento, individuati attraverso un test iniziale. (</a:t>
            </a:r>
            <a:r>
              <a:rPr lang="it-IT" sz="2000" u="sng" dirty="0">
                <a:hlinkClick r:id="rId3"/>
              </a:rPr>
              <a:t>https://www.syllabus.gov.it/syllabus/</a:t>
            </a:r>
            <a:r>
              <a:rPr lang="it-IT" sz="2000" u="sng" dirty="0"/>
              <a:t>)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Udemy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in fase di definizione, disponibile a breve.</a:t>
            </a:r>
          </a:p>
          <a:p>
            <a:endParaRPr lang="it-IT" altLang="it-IT" sz="20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39552" y="4293097"/>
            <a:ext cx="8352928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179512" y="4797152"/>
            <a:ext cx="32052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210001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9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 err="1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Syllabus</a:t>
            </a:r>
            <a:endParaRPr lang="it-IT" sz="2400" b="1" dirty="0">
              <a:solidFill>
                <a:srgbClr val="FF0000"/>
              </a:solidFill>
              <a:latin typeface="Century Gothic"/>
              <a:ea typeface="Tahoma" pitchFamily="34" charset="0"/>
              <a:cs typeface="Century Gothic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95536" y="1428736"/>
            <a:ext cx="8208912" cy="992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358934"/>
            <a:ext cx="8133085" cy="430231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613904" y="646703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35.1</a:t>
            </a:r>
          </a:p>
        </p:txBody>
      </p:sp>
    </p:spTree>
    <p:extLst>
      <p:ext uri="{BB962C8B-B14F-4D97-AF65-F5344CB8AC3E}">
        <p14:creationId xmlns:p14="http://schemas.microsoft.com/office/powerpoint/2010/main" val="655683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9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 err="1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Syllabus</a:t>
            </a:r>
            <a:endParaRPr lang="it-IT" sz="2400" b="1" dirty="0">
              <a:solidFill>
                <a:srgbClr val="FF0000"/>
              </a:solidFill>
              <a:latin typeface="Century Gothic"/>
              <a:ea typeface="Tahoma" pitchFamily="34" charset="0"/>
              <a:cs typeface="Century Gothic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95536" y="1428736"/>
            <a:ext cx="8208912" cy="992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video_250115143656_vd021_7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555604"/>
            <a:ext cx="8018990" cy="405739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613904" y="646703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35.2</a:t>
            </a:r>
          </a:p>
        </p:txBody>
      </p:sp>
    </p:spTree>
    <p:extLst>
      <p:ext uri="{BB962C8B-B14F-4D97-AF65-F5344CB8AC3E}">
        <p14:creationId xmlns:p14="http://schemas.microsoft.com/office/powerpoint/2010/main" val="180467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La formazione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31840" y="5517232"/>
            <a:ext cx="36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1F497D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it-IT" dirty="0">
              <a:solidFill>
                <a:srgbClr val="1F497D"/>
              </a:solidFill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75597" y="966550"/>
            <a:ext cx="760708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i="1" dirty="0">
                <a:solidFill>
                  <a:srgbClr val="002060"/>
                </a:solidFill>
              </a:rPr>
              <a:t>La formazione è un fatto conoscitivo volto al </a:t>
            </a:r>
            <a:r>
              <a:rPr lang="it-IT" sz="2000" b="1" i="1" dirty="0">
                <a:solidFill>
                  <a:srgbClr val="FF0000"/>
                </a:solidFill>
              </a:rPr>
              <a:t>cambiamento individuale</a:t>
            </a:r>
            <a:r>
              <a:rPr lang="it-IT" sz="2000" i="1" dirty="0">
                <a:solidFill>
                  <a:srgbClr val="002060"/>
                </a:solidFill>
              </a:rPr>
              <a:t>, un passaggio di conoscenza, di contenuti, di capacità, di modi di pensare, di modi di essere. </a:t>
            </a:r>
          </a:p>
          <a:p>
            <a:pPr algn="just"/>
            <a:endParaRPr lang="it-IT" sz="2000" i="1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i="1" dirty="0">
                <a:solidFill>
                  <a:srgbClr val="002060"/>
                </a:solidFill>
              </a:rPr>
              <a:t>Puntare sulla formazione del personale è un investimento per l’Istituto</a:t>
            </a:r>
          </a:p>
          <a:p>
            <a:pPr algn="just"/>
            <a:endParaRPr lang="it-IT" sz="2000" b="1" i="1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i="1" dirty="0">
                <a:solidFill>
                  <a:srgbClr val="002060"/>
                </a:solidFill>
              </a:rPr>
              <a:t>La formazione, in sintesi, consente lo sviluppo verticale ed orizzontale della conoscenza: aumenta il sapere (conoscenze)          e il saper essere (le competenze) delle persone. </a:t>
            </a:r>
          </a:p>
          <a:p>
            <a:pPr algn="just"/>
            <a:endParaRPr lang="it-IT" sz="2000" b="1" i="1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i="1" dirty="0">
                <a:solidFill>
                  <a:srgbClr val="002060"/>
                </a:solidFill>
              </a:rPr>
              <a:t>Dipendenti più qualificati garantiscono maggiore produttività</a:t>
            </a:r>
            <a:r>
              <a:rPr lang="it-IT" sz="2000" i="1" dirty="0">
                <a:solidFill>
                  <a:srgbClr val="002060"/>
                </a:solidFill>
              </a:rPr>
              <a:t> ed un lavoro qualitativamente migliore di quelli che non ricevono stimolo formativo</a:t>
            </a:r>
          </a:p>
          <a:p>
            <a:pPr algn="just"/>
            <a:endParaRPr lang="it-IT" sz="20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i="1" dirty="0">
                <a:solidFill>
                  <a:srgbClr val="002060"/>
                </a:solidFill>
              </a:rPr>
              <a:t>Affinché ciò avvenga è necessario che venga pianificata ed organizzata attraverso modalità e strumenti specifici.</a:t>
            </a:r>
          </a:p>
          <a:p>
            <a:pPr algn="just"/>
            <a:r>
              <a:rPr lang="it-IT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54407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9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piattaforme e-learning: </a:t>
            </a:r>
            <a:r>
              <a:rPr lang="it-IT" sz="2400" b="1" dirty="0" err="1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Udemy</a:t>
            </a:r>
            <a:endParaRPr lang="it-IT" sz="2400" b="1" dirty="0">
              <a:solidFill>
                <a:srgbClr val="FF0000"/>
              </a:solidFill>
              <a:latin typeface="Century Gothic"/>
              <a:ea typeface="Tahoma" pitchFamily="34" charset="0"/>
              <a:cs typeface="Century Gothic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74685" y="1313979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Coursera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prevalentemente in materia IT, ma non solo; il catalogo prevede per i dipendenti ed associati INFN la fruizione gratuita di alcuni corsi e percorsi formativi, </a:t>
            </a:r>
            <a:r>
              <a:rPr lang="it-IT" altLang="it-IT" sz="2000" u="sng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dietro prenotazione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Fastlane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centralizzato per corsi in materia IT; il catalogo prevede: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Corsi approvati INFN - si tratta dei corsi già approvati dalla CNF e direttamente erogabili dalla ditta;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Catalogo generale INFN - tutti i corsi forniti dalla ditta con i costi riservati all'INFN (attivazione dietro approvazione della CNF).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Syllabus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piattaforma per lo sviluppo delle competenze digitali messa a disposizione dalla Funzione Pubblica (Direttiva Zangrillo); permette di attivare percorsi formativi differenziati per target di riferimento, individuati attraverso un test iniziale. (</a:t>
            </a:r>
            <a:r>
              <a:rPr lang="it-IT" sz="2000" u="sng" dirty="0">
                <a:hlinkClick r:id="rId2"/>
              </a:rPr>
              <a:t>https://www.syllabus.gov.it/syllabus/</a:t>
            </a:r>
            <a:r>
              <a:rPr lang="it-IT" sz="2000" u="sng" dirty="0"/>
              <a:t>)</a:t>
            </a:r>
          </a:p>
          <a:p>
            <a:endParaRPr lang="it-IT" altLang="it-IT" sz="20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 err="1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Udemy</a:t>
            </a: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contratto in fase di definizione, disponibile a breve.</a:t>
            </a:r>
          </a:p>
          <a:p>
            <a:endParaRPr lang="it-IT" altLang="it-IT" sz="20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74685" y="5776004"/>
            <a:ext cx="6445587" cy="533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179512" y="5949280"/>
            <a:ext cx="32052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190447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0051" y="1214422"/>
            <a:ext cx="7858180" cy="4847481"/>
          </a:xfrm>
          <a:prstGeom prst="rect">
            <a:avLst/>
          </a:prstGeom>
          <a:noFill/>
          <a:ln w="31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it-IT" altLang="it-IT" sz="2000" b="1" dirty="0">
                <a:solidFill>
                  <a:srgbClr val="CE3D63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15 Giugno </a:t>
            </a:r>
            <a:r>
              <a:rPr lang="mr-IN" altLang="it-IT" sz="2000" b="1" dirty="0">
                <a:solidFill>
                  <a:srgbClr val="CE3D63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–</a:t>
            </a:r>
            <a:r>
              <a:rPr lang="it-IT" altLang="it-IT" sz="2000" b="1" dirty="0">
                <a:solidFill>
                  <a:srgbClr val="CE3D63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 31 Luglio: </a:t>
            </a:r>
            <a:r>
              <a:rPr lang="it-IT" altLang="it-IT" sz="2000" dirty="0">
                <a:solidFill>
                  <a:schemeClr val="tx2"/>
                </a:solidFill>
                <a:latin typeface="+mj-lt"/>
                <a:ea typeface="ＭＳ Ｐゴシック" panose="020B0600070205080204" pitchFamily="34" charset="-128"/>
                <a:cs typeface="Century Gothic"/>
              </a:rPr>
              <a:t>i Dipendenti e  i Referenti Locali inseriscono nel DB le proposte formative delle strutture per l’anno successivo</a:t>
            </a:r>
            <a:r>
              <a:rPr lang="it-IT" altLang="it-IT" sz="2000" dirty="0">
                <a:solidFill>
                  <a:schemeClr val="tx2"/>
                </a:solidFill>
                <a:ea typeface="ＭＳ Ｐゴシック" panose="020B0600070205080204" pitchFamily="34" charset="-128"/>
                <a:cs typeface="Century Gothic"/>
              </a:rPr>
              <a:t>, che andranno convalidate successivamente dai Direttori con eventuale definizione delle priorità.</a:t>
            </a:r>
            <a:endParaRPr lang="it-IT" altLang="it-IT" sz="2000" dirty="0">
              <a:solidFill>
                <a:schemeClr val="tx2"/>
              </a:solidFill>
              <a:latin typeface="+mj-lt"/>
              <a:ea typeface="ＭＳ Ｐゴシック" panose="020B0600070205080204" pitchFamily="34" charset="-128"/>
              <a:cs typeface="Century Gothic"/>
            </a:endParaRPr>
          </a:p>
          <a:p>
            <a:pPr marL="342900" indent="-342900">
              <a:buFont typeface="Wingdings" charset="2"/>
              <a:buChar char="ü"/>
            </a:pPr>
            <a:endParaRPr lang="it-IT" altLang="it-IT" sz="2000" b="1" dirty="0">
              <a:solidFill>
                <a:srgbClr val="CE3D63"/>
              </a:solidFill>
              <a:latin typeface="+mj-lt"/>
              <a:ea typeface="ＭＳ Ｐゴシック" panose="020B0600070205080204" pitchFamily="34" charset="-128"/>
              <a:cs typeface="Century Gothic"/>
            </a:endParaRPr>
          </a:p>
          <a:p>
            <a:pPr marL="342900" indent="-342900">
              <a:buFont typeface="Wingdings" charset="2"/>
              <a:buChar char="ü"/>
            </a:pPr>
            <a:r>
              <a:rPr lang="it-IT" altLang="it-IT" sz="2000" b="1" dirty="0">
                <a:solidFill>
                  <a:srgbClr val="CE3D63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Ottobre:</a:t>
            </a:r>
            <a:r>
              <a:rPr lang="it-IT" altLang="it-IT" sz="2000" dirty="0"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 </a:t>
            </a:r>
            <a:r>
              <a:rPr lang="it-IT" altLang="it-IT" sz="2000" dirty="0">
                <a:solidFill>
                  <a:srgbClr val="1F497D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la CNF valuta le singole proposte, definisce i corsi Nazionali e locali predisponendo i piani formativi INFN per l’anno successivo.</a:t>
            </a:r>
          </a:p>
          <a:p>
            <a:pPr marL="342900" indent="-342900">
              <a:buFont typeface="Wingdings" charset="2"/>
              <a:buChar char="ü"/>
            </a:pPr>
            <a:endParaRPr lang="it-IT" altLang="it-IT" sz="2000" dirty="0">
              <a:latin typeface="+mj-lt"/>
              <a:ea typeface="ＭＳ Ｐゴシック" panose="020B0600070205080204" pitchFamily="34" charset="-128"/>
              <a:cs typeface="Century Gothic"/>
              <a:sym typeface="Wingdings" pitchFamily="2" charset="2"/>
            </a:endParaRPr>
          </a:p>
          <a:p>
            <a:pPr marL="342900" indent="-342900">
              <a:buFont typeface="Wingdings" charset="2"/>
              <a:buChar char="ü"/>
            </a:pPr>
            <a:r>
              <a:rPr lang="it-IT" altLang="it-IT" sz="2000" b="1" dirty="0">
                <a:solidFill>
                  <a:srgbClr val="CE3D63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Fine anno: </a:t>
            </a:r>
            <a:r>
              <a:rPr lang="it-IT" altLang="it-IT" sz="2000" dirty="0">
                <a:solidFill>
                  <a:srgbClr val="1F497D"/>
                </a:solidFill>
                <a:latin typeface="+mj-lt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il Piano formativo viene inviato al MEF, alla Funzione Pubblica e alla SNA.</a:t>
            </a:r>
          </a:p>
          <a:p>
            <a:pPr marL="342900" indent="-342900">
              <a:buFont typeface="Wingdings" charset="2"/>
              <a:buChar char="ü"/>
            </a:pPr>
            <a:endParaRPr lang="it-IT" altLang="it-IT" sz="2000" dirty="0">
              <a:latin typeface="+mj-lt"/>
              <a:ea typeface="ＭＳ Ｐゴシック" panose="020B0600070205080204" pitchFamily="34" charset="-128"/>
              <a:cs typeface="Century Gothic"/>
              <a:sym typeface="Wingdings" pitchFamily="2" charset="2"/>
            </a:endParaRPr>
          </a:p>
          <a:p>
            <a:pPr marL="342900" indent="-342900">
              <a:buFont typeface="Wingdings" charset="2"/>
              <a:buChar char="ü"/>
            </a:pPr>
            <a:r>
              <a:rPr lang="it-IT" altLang="it-IT" sz="2000" b="1" dirty="0">
                <a:solidFill>
                  <a:srgbClr val="CE3D63"/>
                </a:solidFill>
                <a:ea typeface="ＭＳ Ｐゴシック" panose="020B0600070205080204" pitchFamily="34" charset="-128"/>
                <a:sym typeface="Wingdings" pitchFamily="2" charset="2"/>
              </a:rPr>
              <a:t>21 febbraio e 16 maggio: </a:t>
            </a:r>
            <a:r>
              <a:rPr lang="it-IT" altLang="it-IT" sz="2000" dirty="0">
                <a:solidFill>
                  <a:srgbClr val="1F497D"/>
                </a:solidFill>
                <a:latin typeface="+mj-lt"/>
                <a:ea typeface="ＭＳ Ｐゴシック" panose="020B0600070205080204" pitchFamily="34" charset="-128"/>
                <a:sym typeface="Wingdings" pitchFamily="2" charset="2"/>
              </a:rPr>
              <a:t>scadenze per richieste di nuovi corsi urgenti in corso d’anno.</a:t>
            </a:r>
          </a:p>
          <a:p>
            <a:pPr marL="342900" indent="-342900">
              <a:buFont typeface="Wingdings" charset="2"/>
              <a:buChar char="ü"/>
            </a:pPr>
            <a:endParaRPr lang="it-IT" altLang="it-IT" sz="900" b="1" dirty="0">
              <a:solidFill>
                <a:srgbClr val="CE3D63"/>
              </a:solidFill>
              <a:latin typeface="+mj-lt"/>
              <a:ea typeface="ＭＳ Ｐゴシック" panose="020B0600070205080204" pitchFamily="34" charset="-128"/>
              <a:sym typeface="Wingdings" pitchFamily="2" charset="2"/>
            </a:endParaRPr>
          </a:p>
          <a:p>
            <a:pPr marL="342900" indent="-342900">
              <a:buFont typeface="Wingdings" charset="2"/>
              <a:buChar char="ü"/>
            </a:pPr>
            <a:r>
              <a:rPr lang="it-IT" altLang="it-IT" sz="2000" b="1" dirty="0">
                <a:solidFill>
                  <a:srgbClr val="CE3D63"/>
                </a:solidFill>
                <a:ea typeface="ＭＳ Ｐゴシック" panose="020B0600070205080204" pitchFamily="34" charset="-128"/>
                <a:sym typeface="Wingdings" pitchFamily="2" charset="2"/>
              </a:rPr>
              <a:t>Approvazione diretta</a:t>
            </a:r>
            <a:r>
              <a:rPr lang="it-IT" altLang="it-IT" sz="2000" dirty="0">
                <a:solidFill>
                  <a:srgbClr val="1F497D"/>
                </a:solidFill>
                <a:ea typeface="ＭＳ Ｐゴシック" panose="020B0600070205080204" pitchFamily="34" charset="-128"/>
                <a:sym typeface="Wingdings" pitchFamily="2" charset="2"/>
              </a:rPr>
              <a:t> dei Direttori in autonomia </a:t>
            </a:r>
            <a:r>
              <a:rPr lang="it-IT" altLang="it-IT" sz="2000" dirty="0">
                <a:solidFill>
                  <a:srgbClr val="1F497D"/>
                </a:solidFill>
                <a:latin typeface="+mj-lt"/>
                <a:ea typeface="ＭＳ Ｐゴシック" panose="020B0600070205080204" pitchFamily="34" charset="-128"/>
                <a:sym typeface="Wingdings" pitchFamily="2" charset="2"/>
              </a:rPr>
              <a:t>delle nuove proposte di </a:t>
            </a:r>
            <a:r>
              <a:rPr lang="it-IT" altLang="it-IT" sz="2000" u="sng" dirty="0">
                <a:solidFill>
                  <a:srgbClr val="1F497D"/>
                </a:solidFill>
                <a:latin typeface="+mj-lt"/>
                <a:ea typeface="ＭＳ Ｐゴシック" panose="020B0600070205080204" pitchFamily="34" charset="-128"/>
                <a:sym typeface="Wingdings" pitchFamily="2" charset="2"/>
              </a:rPr>
              <a:t>corsi locali online</a:t>
            </a:r>
            <a:r>
              <a:rPr lang="it-IT" altLang="it-IT" sz="2000" dirty="0">
                <a:solidFill>
                  <a:srgbClr val="1F497D"/>
                </a:solidFill>
                <a:latin typeface="+mj-lt"/>
                <a:ea typeface="ＭＳ Ｐゴシック" panose="020B0600070205080204" pitchFamily="34" charset="-128"/>
                <a:sym typeface="Wingdings" pitchFamily="2" charset="2"/>
              </a:rPr>
              <a:t>, per il 2025, senza autorizzazione della CNF.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142976" y="42860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Le scadenze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cxnSp>
        <p:nvCxnSpPr>
          <p:cNvPr id="10" name="Connettore 1 5"/>
          <p:cNvCxnSpPr/>
          <p:nvPr/>
        </p:nvCxnSpPr>
        <p:spPr>
          <a:xfrm>
            <a:off x="1214414" y="100191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118891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0051" y="1621249"/>
            <a:ext cx="7858180" cy="2862322"/>
          </a:xfrm>
          <a:prstGeom prst="rect">
            <a:avLst/>
          </a:prstGeom>
          <a:noFill/>
          <a:ln w="31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B0F0"/>
                </a:solidFill>
              </a:rPr>
              <a:t>Progetti formativi ordinari: </a:t>
            </a:r>
            <a:r>
              <a:rPr lang="it-IT" sz="2000" b="1" dirty="0">
                <a:solidFill>
                  <a:srgbClr val="FF0000"/>
                </a:solidFill>
              </a:rPr>
              <a:t>I53E24001380005</a:t>
            </a:r>
          </a:p>
          <a:p>
            <a:endParaRPr lang="it-IT" sz="2000" b="1" dirty="0">
              <a:solidFill>
                <a:srgbClr val="00B0F0"/>
              </a:solidFill>
            </a:endParaRPr>
          </a:p>
          <a:p>
            <a:pPr algn="just"/>
            <a:r>
              <a:rPr lang="it-IT" sz="2000" b="1" dirty="0">
                <a:solidFill>
                  <a:srgbClr val="00B0F0"/>
                </a:solidFill>
              </a:rPr>
              <a:t>Progetti formativi tecnici dedicati ai RUP: </a:t>
            </a:r>
            <a:r>
              <a:rPr lang="it-IT" sz="2000" b="1" dirty="0">
                <a:solidFill>
                  <a:srgbClr val="FF0000"/>
                </a:solidFill>
              </a:rPr>
              <a:t>I53E24001390005</a:t>
            </a:r>
          </a:p>
          <a:p>
            <a:pPr algn="just"/>
            <a:endParaRPr lang="it-IT" sz="2000" b="1" dirty="0">
              <a:solidFill>
                <a:srgbClr val="00B0F0"/>
              </a:solidFill>
            </a:endParaRPr>
          </a:p>
          <a:p>
            <a:pPr algn="just"/>
            <a:r>
              <a:rPr lang="it-IT" sz="2000" b="1" dirty="0">
                <a:solidFill>
                  <a:srgbClr val="00B0F0"/>
                </a:solidFill>
              </a:rPr>
              <a:t>Progetti formativi in materia di sicurezza obbligatoria: </a:t>
            </a:r>
            <a:r>
              <a:rPr lang="it-IT" sz="2000" b="1" dirty="0">
                <a:solidFill>
                  <a:srgbClr val="FF0000"/>
                </a:solidFill>
              </a:rPr>
              <a:t>I53E24001400005</a:t>
            </a:r>
          </a:p>
          <a:p>
            <a:pPr algn="just"/>
            <a:endParaRPr lang="it-IT" sz="2000" b="1" dirty="0">
              <a:solidFill>
                <a:srgbClr val="FF0000"/>
              </a:solidFill>
            </a:endParaRPr>
          </a:p>
          <a:p>
            <a:pPr algn="just"/>
            <a:endParaRPr lang="it-IT" sz="2000" b="1" dirty="0">
              <a:solidFill>
                <a:srgbClr val="FF0000"/>
              </a:solidFill>
            </a:endParaRPr>
          </a:p>
          <a:p>
            <a:pPr algn="just"/>
            <a:r>
              <a:rPr lang="it-IT" sz="2000" b="1" dirty="0">
                <a:solidFill>
                  <a:srgbClr val="00B050"/>
                </a:solidFill>
              </a:rPr>
              <a:t>Da utilizzare sia per gli acquisti che per le missioni relative alla Formazione.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142976" y="428604"/>
            <a:ext cx="782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Il CUP (Codice Unico di Progetto) per la Formazione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cxnSp>
        <p:nvCxnSpPr>
          <p:cNvPr id="10" name="Connettore 1 5"/>
          <p:cNvCxnSpPr/>
          <p:nvPr/>
        </p:nvCxnSpPr>
        <p:spPr>
          <a:xfrm>
            <a:off x="1214414" y="100191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188864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0051" y="1621249"/>
            <a:ext cx="7858180" cy="3477875"/>
          </a:xfrm>
          <a:prstGeom prst="rect">
            <a:avLst/>
          </a:prstGeom>
          <a:noFill/>
          <a:ln w="31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«Valorizzazione delle persone e produzione di valore pubblico attraverso la formazione. Principi, obiettivi e strumenti»</a:t>
            </a:r>
          </a:p>
          <a:p>
            <a:endParaRPr lang="it-IT" sz="2000" b="1" dirty="0">
              <a:solidFill>
                <a:srgbClr val="00B0F0"/>
              </a:solidFill>
            </a:endParaRPr>
          </a:p>
          <a:p>
            <a:endParaRPr lang="it-IT" sz="2000" b="1" dirty="0">
              <a:solidFill>
                <a:srgbClr val="00B0F0"/>
              </a:solidFill>
            </a:endParaRPr>
          </a:p>
          <a:p>
            <a:r>
              <a:rPr lang="it-IT" sz="2000" i="1" dirty="0"/>
              <a:t>Stralcio:</a:t>
            </a:r>
          </a:p>
          <a:p>
            <a:endParaRPr lang="it-IT" sz="2000" i="1" dirty="0"/>
          </a:p>
          <a:p>
            <a:r>
              <a:rPr lang="it-IT" sz="2000" i="1" dirty="0"/>
              <a:t>«La formazione, come specificato nell’atto di indirizzo, è uno specifico </a:t>
            </a:r>
            <a:r>
              <a:rPr lang="it-IT" sz="2000" b="1" i="1" dirty="0">
                <a:solidFill>
                  <a:srgbClr val="00B0F0"/>
                </a:solidFill>
              </a:rPr>
              <a:t>obiettivo di performance, concreto e misurabile</a:t>
            </a:r>
            <a:r>
              <a:rPr lang="it-IT" sz="2000" i="1" dirty="0"/>
              <a:t>, che ciascun dirigente deve assicurare attraverso la </a:t>
            </a:r>
            <a:r>
              <a:rPr lang="it-IT" sz="2000" b="1" i="1" dirty="0">
                <a:solidFill>
                  <a:srgbClr val="00B050"/>
                </a:solidFill>
              </a:rPr>
              <a:t>partecipazione attiva dei dipendenti e a partire dal 2025 con una quota </a:t>
            </a:r>
            <a:r>
              <a:rPr lang="it-IT" sz="2000" b="1" i="1" u="sng" dirty="0">
                <a:solidFill>
                  <a:srgbClr val="00B050"/>
                </a:solidFill>
              </a:rPr>
              <a:t>non inferiore alle 40 ore </a:t>
            </a:r>
            <a:r>
              <a:rPr lang="it-IT" sz="2000" b="1" i="1" dirty="0">
                <a:solidFill>
                  <a:srgbClr val="00B050"/>
                </a:solidFill>
              </a:rPr>
              <a:t>di formazione pro-capite annue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i="1" dirty="0"/>
              <a:t>conseguite dai dipendenti».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142976" y="428604"/>
            <a:ext cx="782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Nuova Direttiva Ministro Zangrillo (14 Gennaio 2025)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cxnSp>
        <p:nvCxnSpPr>
          <p:cNvPr id="10" name="Connettore 1 5"/>
          <p:cNvCxnSpPr/>
          <p:nvPr/>
        </p:nvCxnSpPr>
        <p:spPr>
          <a:xfrm>
            <a:off x="1214414" y="100191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854851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9D9CE-F598-5A36-F9F3-504052A6F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64ED0242-8284-D34F-206F-7304F1FB6B15}"/>
              </a:ext>
            </a:extLst>
          </p:cNvPr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4FFE0B8-F068-AC74-4EE3-B152E6CBFF5E}"/>
              </a:ext>
            </a:extLst>
          </p:cNvPr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39729E89-311F-0E0E-0E6D-B56C7151CE77}"/>
              </a:ext>
            </a:extLst>
          </p:cNvPr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957FC9-2D38-81DD-B8F3-D0EF2EA4C57D}"/>
              </a:ext>
            </a:extLst>
          </p:cNvPr>
          <p:cNvSpPr txBox="1"/>
          <p:nvPr/>
        </p:nvSpPr>
        <p:spPr>
          <a:xfrm>
            <a:off x="1142976" y="428604"/>
            <a:ext cx="782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Canale teams della formazione Roma2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0E50DA6-AB5D-5E9B-69E4-76B81BF83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cxnSp>
        <p:nvCxnSpPr>
          <p:cNvPr id="10" name="Connettore 1 5">
            <a:extLst>
              <a:ext uri="{FF2B5EF4-FFF2-40B4-BE49-F238E27FC236}">
                <a16:creationId xmlns:a16="http://schemas.microsoft.com/office/drawing/2014/main" id="{01AF2FDD-D5E3-9030-A737-28C65D9A9D53}"/>
              </a:ext>
            </a:extLst>
          </p:cNvPr>
          <p:cNvCxnSpPr/>
          <p:nvPr/>
        </p:nvCxnSpPr>
        <p:spPr>
          <a:xfrm>
            <a:off x="1214414" y="100191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8CF3AD-6C3D-5489-16FD-477F0BBD349A}"/>
              </a:ext>
            </a:extLst>
          </p:cNvPr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E6E5107-F280-8C10-F7E4-3452D88E1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14" y="1428736"/>
            <a:ext cx="7618971" cy="36824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F1867D-34FF-9010-D022-5DB3F458758E}"/>
              </a:ext>
            </a:extLst>
          </p:cNvPr>
          <p:cNvSpPr txBox="1"/>
          <p:nvPr/>
        </p:nvSpPr>
        <p:spPr>
          <a:xfrm>
            <a:off x="500034" y="5373216"/>
            <a:ext cx="717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annunci dei corsi di formazione vengono inviati alla lista </a:t>
            </a:r>
            <a:r>
              <a:rPr lang="it-IT" dirty="0">
                <a:hlinkClick r:id="rId4"/>
              </a:rPr>
              <a:t>dipendenti-infn@lists.roma2.infn.it</a:t>
            </a:r>
            <a:r>
              <a:rPr lang="it-IT" dirty="0"/>
              <a:t> (e quando rilevanti anche a </a:t>
            </a:r>
            <a:r>
              <a:rPr lang="it-IT" dirty="0">
                <a:hlinkClick r:id="rId5"/>
              </a:rPr>
              <a:t>associati-infn@lists.roma2.infn.it</a:t>
            </a:r>
            <a:r>
              <a:rPr lang="it-IT" dirty="0"/>
              <a:t> ) e sul canale Teams dedicato del team di sezione</a:t>
            </a:r>
          </a:p>
        </p:txBody>
      </p:sp>
    </p:spTree>
    <p:extLst>
      <p:ext uri="{BB962C8B-B14F-4D97-AF65-F5344CB8AC3E}">
        <p14:creationId xmlns:p14="http://schemas.microsoft.com/office/powerpoint/2010/main" val="4227947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C78D-DE10-FC95-8199-80C1CFAF5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143B2776-D8A4-369E-A29E-3EC9BDC6A014}"/>
              </a:ext>
            </a:extLst>
          </p:cNvPr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55B5429-609C-94B2-75A6-68D18271FE93}"/>
              </a:ext>
            </a:extLst>
          </p:cNvPr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E63755F-2576-75CD-8D83-5F44291B6E1F}"/>
              </a:ext>
            </a:extLst>
          </p:cNvPr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FA75D4-99AF-A849-54A6-0368FF3B8424}"/>
              </a:ext>
            </a:extLst>
          </p:cNvPr>
          <p:cNvSpPr txBox="1"/>
          <p:nvPr/>
        </p:nvSpPr>
        <p:spPr>
          <a:xfrm>
            <a:off x="1142976" y="428604"/>
            <a:ext cx="782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Sito formazione Roma2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70F1503-B321-24E3-1ABB-4ACA2A33F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cxnSp>
        <p:nvCxnSpPr>
          <p:cNvPr id="10" name="Connettore 1 5">
            <a:extLst>
              <a:ext uri="{FF2B5EF4-FFF2-40B4-BE49-F238E27FC236}">
                <a16:creationId xmlns:a16="http://schemas.microsoft.com/office/drawing/2014/main" id="{0FDD6CB1-E4A6-32DE-9486-0009416C4B80}"/>
              </a:ext>
            </a:extLst>
          </p:cNvPr>
          <p:cNvCxnSpPr/>
          <p:nvPr/>
        </p:nvCxnSpPr>
        <p:spPr>
          <a:xfrm>
            <a:off x="1214414" y="100191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CB679E-5545-FE68-C7C3-D106F711121C}"/>
              </a:ext>
            </a:extLst>
          </p:cNvPr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3E7B55-94AD-8DCB-061A-7E7BB11C6DD1}"/>
              </a:ext>
            </a:extLst>
          </p:cNvPr>
          <p:cNvSpPr txBox="1"/>
          <p:nvPr/>
        </p:nvSpPr>
        <p:spPr>
          <a:xfrm>
            <a:off x="500034" y="5373216"/>
            <a:ext cx="717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Trovate le informazioni più importanti anche sul sito di Sezione </a:t>
            </a:r>
            <a:r>
              <a:rPr lang="it-IT" dirty="0">
                <a:hlinkClick r:id="rId3"/>
              </a:rPr>
              <a:t>https://www.roma2.infn.it/homepage/formazione/</a:t>
            </a:r>
            <a:r>
              <a:rPr lang="it-IT" dirty="0"/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A37CA30-7ECE-5B5F-E657-8FC11ADD4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138558"/>
            <a:ext cx="5691088" cy="41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8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638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Per riassumere: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La Formazione in pillole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965140" y="1111535"/>
            <a:ext cx="79273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Wingdings" charset="2"/>
              <a:buChar char="u"/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Il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Direttore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è responsabile della Formazione del personale INFN della struttura ed è coadiuvato dal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Referente Locale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it-IT" altLang="it-IT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u"/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Il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budget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per la formazione è definito per legge, decreto legge n 78/2010, ed attualmente è di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circa 1.0 M€.</a:t>
            </a:r>
          </a:p>
          <a:p>
            <a:pPr>
              <a:lnSpc>
                <a:spcPct val="100000"/>
              </a:lnSpc>
            </a:pPr>
            <a:endParaRPr lang="it-IT" altLang="it-IT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u"/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Questi fondi possono essere spesi per la formazione del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personale dipendente a tempo indeterminato e a tempo determinato. </a:t>
            </a:r>
            <a:r>
              <a:rPr lang="it-IT" alt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 partecipazione ai percorsi formativi INFN del personale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borsista, assegnista e associato è permessa, quando possibile, ma senza ulteriori oneri a carico dell’ INFN</a:t>
            </a:r>
            <a:r>
              <a:rPr lang="it-IT" altLang="it-IT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it-IT" altLang="it-IT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Wingdings" charset="2"/>
              <a:buChar char="u"/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Ogni anno l</a:t>
            </a:r>
            <a:r>
              <a:rPr lang="it-IT" altLang="en-US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INFN predispone il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Piano Formativo dell’Istituto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per l’anno successivo, che viene inviato al MEF, al Dipartimento della Funzione Pubblica e alla Scuola Nazionale dell</a:t>
            </a:r>
            <a:r>
              <a:rPr lang="it-IT" altLang="en-US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Amministrazione entro il 31 Dicembre</a:t>
            </a:r>
            <a:r>
              <a:rPr lang="it-IT" altLang="it-IT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.</a:t>
            </a:r>
          </a:p>
          <a:p>
            <a:pPr marL="285750" indent="-285750" algn="just">
              <a:lnSpc>
                <a:spcPct val="100000"/>
              </a:lnSpc>
              <a:buFont typeface="Wingdings" charset="2"/>
              <a:buChar char="u"/>
            </a:pPr>
            <a:endParaRPr lang="it-IT" altLang="it-IT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 marL="285750" indent="-285750" algn="just">
              <a:lnSpc>
                <a:spcPct val="100000"/>
              </a:lnSpc>
              <a:buFont typeface="Wingdings" charset="2"/>
              <a:buChar char="u"/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Il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Referente Locale</a:t>
            </a:r>
            <a:r>
              <a:rPr lang="it-IT" altLang="it-IT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è sempre a vostra disposizione per</a:t>
            </a:r>
          </a:p>
          <a:p>
            <a:pPr algn="just">
              <a:lnSpc>
                <a:spcPct val="100000"/>
              </a:lnSpc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aiutarvi e consigliarvi nelle proposte dei corsi e per</a:t>
            </a:r>
          </a:p>
          <a:p>
            <a:pPr algn="just">
              <a:lnSpc>
                <a:spcPct val="100000"/>
              </a:lnSpc>
            </a:pP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trovare le migliori soluzioni </a:t>
            </a:r>
            <a:r>
              <a:rPr lang="it-IT" altLang="it-IT" dirty="0" err="1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affinchè</a:t>
            </a:r>
            <a:r>
              <a:rPr lang="it-IT" altLang="it-IT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……………………</a:t>
            </a:r>
            <a:endParaRPr lang="it-IT" altLang="it-IT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771634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638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Per riassumere: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Tahoma" pitchFamily="34" charset="0"/>
                <a:cs typeface="Century Gothic"/>
              </a:rPr>
              <a:t>La Formazione in pillole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65340" y="1556792"/>
            <a:ext cx="5407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entury Gothic"/>
                <a:cs typeface="Century Gothic"/>
              </a:rPr>
              <a:t>………………… possiate cogliere le numerose opportunità che la formazione INFN vi offre !!!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765340" y="3740839"/>
            <a:ext cx="5407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latin typeface="Century Gothic"/>
                <a:cs typeface="Century Gothic"/>
              </a:rPr>
              <a:t>Grazie a tutti per l’attenzione !</a:t>
            </a:r>
          </a:p>
        </p:txBody>
      </p:sp>
      <p:sp>
        <p:nvSpPr>
          <p:cNvPr id="9" name="Ovale 8"/>
          <p:cNvSpPr/>
          <p:nvPr/>
        </p:nvSpPr>
        <p:spPr>
          <a:xfrm>
            <a:off x="611560" y="1321157"/>
            <a:ext cx="1944216" cy="1796004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613904" y="64670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27587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La formazione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37733" y="130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31640" y="1196752"/>
            <a:ext cx="6840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i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Motivazione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131840" y="5517232"/>
            <a:ext cx="36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1F497D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it-IT" dirty="0">
              <a:solidFill>
                <a:srgbClr val="1F497D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5ACA6B1-1D58-1148-A88C-5C6F1DF47BCF}"/>
              </a:ext>
            </a:extLst>
          </p:cNvPr>
          <p:cNvSpPr txBox="1">
            <a:spLocks/>
          </p:cNvSpPr>
          <p:nvPr/>
        </p:nvSpPr>
        <p:spPr>
          <a:xfrm rot="413702">
            <a:off x="899592" y="4077072"/>
            <a:ext cx="2016224" cy="648072"/>
          </a:xfrm>
          <a:prstGeom prst="rect">
            <a:avLst/>
          </a:prstGeom>
          <a:solidFill>
            <a:srgbClr val="FAC09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ja-JP" sz="2000" kern="1200" dirty="0">
                <a:solidFill>
                  <a:srgbClr val="0070C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Qualificare l’azione manageriale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921F588-D2E7-EA47-9585-78D7A17CD6BA}"/>
              </a:ext>
            </a:extLst>
          </p:cNvPr>
          <p:cNvSpPr txBox="1">
            <a:spLocks/>
          </p:cNvSpPr>
          <p:nvPr/>
        </p:nvSpPr>
        <p:spPr>
          <a:xfrm>
            <a:off x="5806242" y="4754307"/>
            <a:ext cx="3167847" cy="92390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it-IT" sz="2000" kern="1200" dirty="0">
                <a:solidFill>
                  <a:schemeClr val="tx1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Contribuire al successo scientifico dell’Istituto</a:t>
            </a:r>
            <a:endParaRPr lang="it-IT" altLang="ja-JP" sz="2000" kern="1200" dirty="0">
              <a:solidFill>
                <a:schemeClr val="tx1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6BBDA4A-B5B5-8548-A3C3-F6AEB66E9E20}"/>
              </a:ext>
            </a:extLst>
          </p:cNvPr>
          <p:cNvSpPr txBox="1">
            <a:spLocks/>
          </p:cNvSpPr>
          <p:nvPr/>
        </p:nvSpPr>
        <p:spPr>
          <a:xfrm rot="20793956">
            <a:off x="1139141" y="2826983"/>
            <a:ext cx="2664296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ja-JP" sz="2000" kern="1200" dirty="0">
                <a:solidFill>
                  <a:srgbClr val="0070C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Veicolare le scelte organizzative dell’Istituto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8E0BB9F-B31A-3547-B427-D3294943D667}"/>
              </a:ext>
            </a:extLst>
          </p:cNvPr>
          <p:cNvSpPr txBox="1">
            <a:spLocks/>
          </p:cNvSpPr>
          <p:nvPr/>
        </p:nvSpPr>
        <p:spPr>
          <a:xfrm>
            <a:off x="867982" y="5157192"/>
            <a:ext cx="2160239" cy="93610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ja-JP" sz="2000" kern="1200" dirty="0">
                <a:solidFill>
                  <a:srgbClr val="0070C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Attuare la standardizzazione e la semplificazione  processi decisionali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921F588-D2E7-EA47-9585-78D7A17CD6BA}"/>
              </a:ext>
            </a:extLst>
          </p:cNvPr>
          <p:cNvSpPr txBox="1">
            <a:spLocks/>
          </p:cNvSpPr>
          <p:nvPr/>
        </p:nvSpPr>
        <p:spPr>
          <a:xfrm>
            <a:off x="1835696" y="1700808"/>
            <a:ext cx="5688632" cy="7417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altLang="it-IT" sz="2000" b="1" kern="1200" dirty="0">
                <a:solidFill>
                  <a:srgbClr val="CE3D63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Il primo valore di un</a:t>
            </a:r>
            <a:r>
              <a:rPr lang="it-IT" altLang="en-US" sz="2000" b="1" kern="1200" dirty="0">
                <a:solidFill>
                  <a:srgbClr val="CE3D63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’</a:t>
            </a:r>
            <a:r>
              <a:rPr lang="it-IT" altLang="ja-JP" sz="2000" b="1" kern="1200" dirty="0">
                <a:solidFill>
                  <a:srgbClr val="CE3D63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organizzazione sono gli individui che vi operano.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5ACA6B1-1D58-1148-A88C-5C6F1DF47BCF}"/>
              </a:ext>
            </a:extLst>
          </p:cNvPr>
          <p:cNvSpPr txBox="1">
            <a:spLocks/>
          </p:cNvSpPr>
          <p:nvPr/>
        </p:nvSpPr>
        <p:spPr>
          <a:xfrm rot="1145237">
            <a:off x="5940067" y="2747991"/>
            <a:ext cx="2959526" cy="953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ja-JP" sz="2000" kern="1200" dirty="0">
                <a:solidFill>
                  <a:srgbClr val="0070C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Mantenere le proprie competenze al passo con gli  sviluppi tecnologici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A50CBDD-5C2E-A644-93CC-149021C3421C}"/>
              </a:ext>
            </a:extLst>
          </p:cNvPr>
          <p:cNvSpPr txBox="1">
            <a:spLocks/>
          </p:cNvSpPr>
          <p:nvPr/>
        </p:nvSpPr>
        <p:spPr>
          <a:xfrm>
            <a:off x="3169547" y="3550656"/>
            <a:ext cx="3167847" cy="8740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ja-JP" sz="2200" b="1" kern="1200" dirty="0">
                <a:solidFill>
                  <a:srgbClr val="FF000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Offrire</a:t>
            </a:r>
            <a:r>
              <a:rPr lang="it-IT" altLang="ja-JP" sz="2000" b="1" kern="1200" dirty="0">
                <a:solidFill>
                  <a:srgbClr val="FF000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opportunità di crescita e diversificazione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8E0BB9F-B31A-3547-B427-D3294943D667}"/>
              </a:ext>
            </a:extLst>
          </p:cNvPr>
          <p:cNvSpPr txBox="1">
            <a:spLocks/>
          </p:cNvSpPr>
          <p:nvPr/>
        </p:nvSpPr>
        <p:spPr>
          <a:xfrm rot="20704805">
            <a:off x="3396141" y="4872394"/>
            <a:ext cx="2095909" cy="7279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altLang="ja-JP" sz="2000" kern="1200" dirty="0">
                <a:solidFill>
                  <a:srgbClr val="0070C0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Migliorare il lavoro in team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4633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La formazione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0034" y="1700808"/>
            <a:ext cx="860847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1992</a:t>
            </a:r>
            <a:r>
              <a:rPr lang="it-IT" altLang="it-IT" sz="2000" b="1" dirty="0">
                <a:solidFill>
                  <a:srgbClr val="000048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-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Nel Regolamento A.C.  </a:t>
            </a:r>
            <a:r>
              <a:rPr lang="it-IT" altLang="it-IT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nasce l</a:t>
            </a:r>
            <a:r>
              <a:rPr lang="it-IT" altLang="en-US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it-IT" altLang="it-IT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Ufficio Formazione del Personale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it-IT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includeva anche le Borse di Studio INFN</a:t>
            </a:r>
          </a:p>
          <a:p>
            <a:endParaRPr lang="it-IT" altLang="it-IT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1997</a:t>
            </a:r>
            <a:r>
              <a:rPr lang="it-IT" altLang="it-IT" sz="2000" b="1" dirty="0">
                <a:solidFill>
                  <a:srgbClr val="000048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-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Nascita della </a:t>
            </a:r>
            <a:r>
              <a:rPr lang="it-IT" altLang="it-IT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Commissione Nazionale Formazione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 nomina presidenziale, </a:t>
            </a:r>
            <a:r>
              <a:rPr lang="it-IT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 componenti rappresentativi di tutte le professionalità dell</a:t>
            </a:r>
            <a:r>
              <a:rPr lang="it-IT" altLang="en-US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it-IT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Istituto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it-IT" altLang="it-IT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1998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-L’INFN è il primo E.P.R. a dotarsi di un </a:t>
            </a:r>
            <a:r>
              <a:rPr lang="it-IT" altLang="it-IT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Piano Formativo Nazionale </a:t>
            </a:r>
            <a:r>
              <a:rPr lang="it-IT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organico e rivolto a tutto il proprio personale a seguito di una «</a:t>
            </a:r>
            <a:r>
              <a:rPr lang="it-IT" altLang="ja-JP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analisi dei fabbisogni»</a:t>
            </a:r>
          </a:p>
          <a:p>
            <a:endParaRPr lang="it-IT" altLang="ja-JP" sz="1200" i="1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2000</a:t>
            </a:r>
            <a:r>
              <a:rPr lang="it-IT" altLang="it-IT" sz="2000" dirty="0">
                <a:solidFill>
                  <a:srgbClr val="000048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-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nasce la pagina web della formazione: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2"/>
              </a:rPr>
              <a:t>http://www.ac.infn.it/personale/formazione/</a:t>
            </a:r>
            <a:endParaRPr lang="it-IT" altLang="it-IT" sz="20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it-IT" altLang="it-IT" sz="12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2003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-nasce una base di dati dedicata alla Formazione INFN, strumento</a:t>
            </a:r>
          </a:p>
          <a:p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per la gestione di tutto il processo formativo: dalla proposta di corso</a:t>
            </a:r>
          </a:p>
          <a:p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alla rendicontazione economica </a:t>
            </a:r>
            <a:endParaRPr lang="it-IT" sz="2000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9632" y="1196752"/>
            <a:ext cx="6417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Un po’ di storia: dagli anni 90 ad ora…. </a:t>
            </a:r>
            <a:endParaRPr lang="it-IT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4175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42976" y="42860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La formazione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15564" y="1321598"/>
            <a:ext cx="85021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r>
              <a:rPr lang="it-IT" altLang="it-IT" sz="1800" b="1" dirty="0">
                <a:solidFill>
                  <a:srgbClr val="CE3D63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2010</a:t>
            </a:r>
            <a:r>
              <a:rPr lang="it-IT" altLang="it-IT" sz="1800" b="1" dirty="0">
                <a:solidFill>
                  <a:srgbClr val="000048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 </a:t>
            </a:r>
            <a:r>
              <a:rPr lang="it-IT" altLang="it-IT" sz="18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-</a:t>
            </a:r>
            <a:r>
              <a:rPr lang="it-IT" altLang="it-IT" sz="18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la Legge Finanziaria riduce </a:t>
            </a:r>
            <a:r>
              <a:rPr lang="it-IT" altLang="it-IT" sz="1800" b="1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  <a:sym typeface="Wingdings" pitchFamily="2" charset="2"/>
              </a:rPr>
              <a:t>il budget di formazione da circa 2.0 M€ a 1.0 M€.</a:t>
            </a:r>
          </a:p>
          <a:p>
            <a:endParaRPr lang="it-IT" altLang="it-IT" sz="1200" i="1" dirty="0">
              <a:solidFill>
                <a:srgbClr val="1F497D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2011</a:t>
            </a:r>
            <a:r>
              <a:rPr lang="it-IT" altLang="it-IT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-inizia la </a:t>
            </a:r>
            <a:r>
              <a:rPr lang="it-IT" altLang="it-IT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fruizione in streaming </a:t>
            </a:r>
            <a:r>
              <a:rPr lang="it-IT" alt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dei corsi di formazione, </a:t>
            </a:r>
            <a:r>
              <a:rPr lang="it-IT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 test di verifica e scheda di valutazione </a:t>
            </a:r>
            <a:r>
              <a:rPr lang="en-US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via </a:t>
            </a:r>
            <a:r>
              <a:rPr lang="en-US" altLang="it-IT" sz="2000" i="1" dirty="0" err="1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telematica</a:t>
            </a:r>
            <a:r>
              <a:rPr lang="en-US" alt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  <a:buNone/>
            </a:pPr>
            <a:endParaRPr lang="en-US" altLang="it-IT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2014  </a:t>
            </a:r>
            <a:r>
              <a:rPr lang="it-IT" altLang="it-IT" sz="2000" b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l’Ufficio Formazione del Personale si arricchisce dell’ </a:t>
            </a:r>
            <a:r>
              <a:rPr lang="it-IT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Ufficio Formazione diffuso</a:t>
            </a:r>
            <a:r>
              <a:rPr lang="it-IT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formato da alcuni referenti e colleghi delle strutture,</a:t>
            </a:r>
            <a:r>
              <a:rPr lang="it-IT" altLang="ja-JP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sz="2000" i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 pone rimedio alla cronica carenza di personale</a:t>
            </a:r>
          </a:p>
          <a:p>
            <a:pPr>
              <a:lnSpc>
                <a:spcPct val="100000"/>
              </a:lnSpc>
              <a:buNone/>
            </a:pPr>
            <a:endParaRPr lang="it-IT" altLang="it-IT" sz="12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2015 </a:t>
            </a:r>
            <a:r>
              <a:rPr lang="it-IT" altLang="ja-JP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-Primi corsi di </a:t>
            </a:r>
            <a:r>
              <a:rPr lang="it-IT" altLang="ja-JP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formazione in e-learning</a:t>
            </a:r>
          </a:p>
          <a:p>
            <a:pPr>
              <a:lnSpc>
                <a:spcPct val="100000"/>
              </a:lnSpc>
              <a:buNone/>
            </a:pPr>
            <a:endParaRPr lang="it-IT" altLang="ja-JP" sz="1200" b="1" dirty="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2018</a:t>
            </a:r>
            <a:r>
              <a:rPr lang="it-IT" altLang="it-IT" sz="2000" b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-</a:t>
            </a:r>
            <a:r>
              <a:rPr lang="it-IT" altLang="ja-JP" sz="2000" b="1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 anni </a:t>
            </a:r>
            <a:r>
              <a:rPr lang="it-IT" altLang="ja-JP" sz="2000" dirty="0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 Piani formativi </a:t>
            </a:r>
          </a:p>
          <a:p>
            <a:pPr>
              <a:lnSpc>
                <a:spcPct val="100000"/>
              </a:lnSpc>
              <a:buNone/>
            </a:pPr>
            <a:endParaRPr lang="it-IT" altLang="it-IT" sz="1200" b="1" dirty="0">
              <a:solidFill>
                <a:srgbClr val="CE3D6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it-IT" altLang="it-IT" sz="2000" b="1" dirty="0">
                <a:solidFill>
                  <a:srgbClr val="CE3D6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it-IT" altLang="it-IT" sz="2000" b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</a:t>
            </a:r>
            <a:r>
              <a:rPr lang="it-IT" altLang="it-IT" sz="2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esplosione della formazione online  </a:t>
            </a:r>
            <a:endParaRPr lang="it-IT" sz="20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0972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CA574-E657-F802-ED52-AD36CEEF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4708580-A3BB-E926-D6C4-9D268458E981}"/>
              </a:ext>
            </a:extLst>
          </p:cNvPr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D38BFCC-30A2-C191-230C-02DC91891E46}"/>
              </a:ext>
            </a:extLst>
          </p:cNvPr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334EE2F3-4689-FE47-743E-09E45F0DDC3F}"/>
              </a:ext>
            </a:extLst>
          </p:cNvPr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352B6D-8E2B-673A-591D-3BAB1BCF81A8}"/>
              </a:ext>
            </a:extLst>
          </p:cNvPr>
          <p:cNvSpPr txBox="1"/>
          <p:nvPr/>
        </p:nvSpPr>
        <p:spPr>
          <a:xfrm>
            <a:off x="1142976" y="42860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La formazione : il disciplinare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2BCC613-AA38-4A5A-5841-8ED59297D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E8DE5D-6DBC-2329-6E07-F44ECD86FBFA}"/>
              </a:ext>
            </a:extLst>
          </p:cNvPr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D7B19B-923B-2BBD-6ABE-3A2B7401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90" y="2066735"/>
            <a:ext cx="6773220" cy="27245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9C3308-6E02-FD7F-D9DA-73E71CA6A7F0}"/>
              </a:ext>
            </a:extLst>
          </p:cNvPr>
          <p:cNvSpPr txBox="1"/>
          <p:nvPr/>
        </p:nvSpPr>
        <p:spPr>
          <a:xfrm>
            <a:off x="2302002" y="5301208"/>
            <a:ext cx="4604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https://www.ac.infn.it/personale/formazione/disciplinare_formazione.html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985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1"/>
          <p:cNvCxnSpPr/>
          <p:nvPr/>
        </p:nvCxnSpPr>
        <p:spPr>
          <a:xfrm>
            <a:off x="214282" y="6429396"/>
            <a:ext cx="892971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/>
          <p:cNvCxnSpPr/>
          <p:nvPr/>
        </p:nvCxnSpPr>
        <p:spPr>
          <a:xfrm flipV="1">
            <a:off x="500034" y="1000108"/>
            <a:ext cx="714380" cy="4286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>
            <a:off x="1214414" y="1000108"/>
            <a:ext cx="792958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142976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entury Gothic"/>
                <a:ea typeface="Tahoma" pitchFamily="34" charset="0"/>
                <a:cs typeface="Century Gothic"/>
              </a:rPr>
              <a:t>La formazione e i suoi attori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491880" y="1556792"/>
            <a:ext cx="2726525" cy="1219198"/>
            <a:chOff x="1785" y="498141"/>
            <a:chExt cx="3583781" cy="1433512"/>
          </a:xfrm>
          <a:solidFill>
            <a:schemeClr val="accent1"/>
          </a:solidFill>
        </p:grpSpPr>
        <p:sp>
          <p:nvSpPr>
            <p:cNvPr id="13" name="Gallone 12"/>
            <p:cNvSpPr/>
            <p:nvPr/>
          </p:nvSpPr>
          <p:spPr>
            <a:xfrm>
              <a:off x="1785" y="498141"/>
              <a:ext cx="3583781" cy="1433512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4" name="Gallone 4"/>
            <p:cNvSpPr/>
            <p:nvPr/>
          </p:nvSpPr>
          <p:spPr>
            <a:xfrm>
              <a:off x="948268" y="582807"/>
              <a:ext cx="1892967" cy="13488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0955" rIns="0" bIns="20955" numCol="1" spcCol="1270" anchor="ctr" anchorCtr="0">
              <a:noAutofit/>
            </a:bodyPr>
            <a:lstStyle/>
            <a:p>
              <a:pPr lvl="0"/>
              <a:r>
                <a:rPr lang="it-IT" sz="1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Commissione Nazionale Formazione </a:t>
              </a:r>
              <a:endParaRPr lang="it-IT" sz="16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724128" y="1484784"/>
            <a:ext cx="2620206" cy="1286454"/>
            <a:chOff x="3119675" y="549442"/>
            <a:chExt cx="2974538" cy="1260363"/>
          </a:xfrm>
        </p:grpSpPr>
        <p:sp>
          <p:nvSpPr>
            <p:cNvPr id="11" name="Gallone 10"/>
            <p:cNvSpPr/>
            <p:nvPr/>
          </p:nvSpPr>
          <p:spPr>
            <a:xfrm>
              <a:off x="3119675" y="619990"/>
              <a:ext cx="2974538" cy="1189815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Gallone 6"/>
            <p:cNvSpPr/>
            <p:nvPr/>
          </p:nvSpPr>
          <p:spPr>
            <a:xfrm>
              <a:off x="3773640" y="549442"/>
              <a:ext cx="1784723" cy="11898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kern="1200" dirty="0">
                  <a:solidFill>
                    <a:srgbClr val="1F497D"/>
                  </a:solidFill>
                  <a:latin typeface="Century Gothic"/>
                  <a:cs typeface="Century Gothic"/>
                </a:rPr>
                <a:t>decide politica formativa Ente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395536" y="2924944"/>
            <a:ext cx="3000396" cy="1285884"/>
            <a:chOff x="141268" y="863170"/>
            <a:chExt cx="2751469" cy="1075549"/>
          </a:xfrm>
        </p:grpSpPr>
        <p:sp>
          <p:nvSpPr>
            <p:cNvPr id="19" name="Rettangolo arrotondato 18"/>
            <p:cNvSpPr/>
            <p:nvPr/>
          </p:nvSpPr>
          <p:spPr>
            <a:xfrm>
              <a:off x="141268" y="863170"/>
              <a:ext cx="2751469" cy="10755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172770" y="894672"/>
              <a:ext cx="2688465" cy="101254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kern="1200" dirty="0">
                  <a:solidFill>
                    <a:schemeClr val="tx2"/>
                  </a:solidFill>
                  <a:latin typeface="Century Gothic"/>
                  <a:cs typeface="Century Gothic"/>
                </a:rPr>
                <a:t>Attori della Formazione</a:t>
              </a:r>
              <a:endParaRPr lang="it-IT" kern="1200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3563888" y="4365104"/>
            <a:ext cx="2726525" cy="1219198"/>
            <a:chOff x="1785" y="498141"/>
            <a:chExt cx="3583781" cy="1433512"/>
          </a:xfrm>
        </p:grpSpPr>
        <p:sp>
          <p:nvSpPr>
            <p:cNvPr id="28" name="Gallone 27"/>
            <p:cNvSpPr/>
            <p:nvPr/>
          </p:nvSpPr>
          <p:spPr>
            <a:xfrm>
              <a:off x="1785" y="498141"/>
              <a:ext cx="3583781" cy="1433512"/>
            </a:xfrm>
            <a:prstGeom prst="chevron">
              <a:avLst/>
            </a:pr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Gallone 4"/>
            <p:cNvSpPr/>
            <p:nvPr/>
          </p:nvSpPr>
          <p:spPr>
            <a:xfrm>
              <a:off x="718541" y="498141"/>
              <a:ext cx="2150269" cy="143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0955" rIns="0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dirty="0">
                  <a:latin typeface="Century Gothic"/>
                  <a:cs typeface="Century Gothic"/>
                </a:rPr>
                <a:t>Direttori e Referenti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5724128" y="2996952"/>
            <a:ext cx="2691644" cy="1214446"/>
            <a:chOff x="3119675" y="619990"/>
            <a:chExt cx="2974538" cy="1189815"/>
          </a:xfrm>
        </p:grpSpPr>
        <p:sp>
          <p:nvSpPr>
            <p:cNvPr id="31" name="Gallone 30"/>
            <p:cNvSpPr/>
            <p:nvPr/>
          </p:nvSpPr>
          <p:spPr>
            <a:xfrm>
              <a:off x="3119675" y="619990"/>
              <a:ext cx="2974538" cy="1189815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2" name="Gallone 6"/>
            <p:cNvSpPr/>
            <p:nvPr/>
          </p:nvSpPr>
          <p:spPr>
            <a:xfrm>
              <a:off x="3714583" y="619990"/>
              <a:ext cx="1784723" cy="11898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dirty="0">
                  <a:solidFill>
                    <a:srgbClr val="1F497D"/>
                  </a:solidFill>
                  <a:latin typeface="Century Gothic"/>
                  <a:cs typeface="Century Gothic"/>
                </a:rPr>
                <a:t>attua programmi fissati dagli Organi Istituto</a:t>
              </a: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3491880" y="2996952"/>
            <a:ext cx="2726525" cy="1219198"/>
            <a:chOff x="1785" y="498141"/>
            <a:chExt cx="3583781" cy="1433512"/>
          </a:xfrm>
        </p:grpSpPr>
        <p:sp>
          <p:nvSpPr>
            <p:cNvPr id="34" name="Gallone 27"/>
            <p:cNvSpPr/>
            <p:nvPr/>
          </p:nvSpPr>
          <p:spPr>
            <a:xfrm>
              <a:off x="1785" y="498141"/>
              <a:ext cx="3583781" cy="1433512"/>
            </a:xfrm>
            <a:prstGeom prst="chevron">
              <a:avLst/>
            </a:pr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7" name="Gallone 4"/>
            <p:cNvSpPr/>
            <p:nvPr/>
          </p:nvSpPr>
          <p:spPr>
            <a:xfrm>
              <a:off x="853620" y="498141"/>
              <a:ext cx="2150269" cy="143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0955" rIns="0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dirty="0">
                  <a:latin typeface="Century Gothic"/>
                  <a:cs typeface="Century Gothic"/>
                </a:rPr>
                <a:t>Ufficio  </a:t>
              </a:r>
            </a:p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dirty="0">
                  <a:latin typeface="Century Gothic"/>
                  <a:cs typeface="Century Gothic"/>
                </a:rPr>
                <a:t>Formazione e Benessere Organizzativo</a:t>
              </a: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5796136" y="4365104"/>
            <a:ext cx="2691644" cy="1214446"/>
            <a:chOff x="3119675" y="619990"/>
            <a:chExt cx="2974538" cy="1189815"/>
          </a:xfrm>
        </p:grpSpPr>
        <p:sp>
          <p:nvSpPr>
            <p:cNvPr id="41" name="Gallone 30"/>
            <p:cNvSpPr/>
            <p:nvPr/>
          </p:nvSpPr>
          <p:spPr>
            <a:xfrm>
              <a:off x="3119675" y="619990"/>
              <a:ext cx="2974538" cy="1189815"/>
            </a:xfrm>
            <a:prstGeom prst="chevron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42" name="Gallone 6"/>
            <p:cNvSpPr/>
            <p:nvPr/>
          </p:nvSpPr>
          <p:spPr>
            <a:xfrm>
              <a:off x="3714583" y="619990"/>
              <a:ext cx="1784723" cy="11898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000" dirty="0"/>
            </a:p>
          </p:txBody>
        </p:sp>
      </p:grpSp>
      <p:sp>
        <p:nvSpPr>
          <p:cNvPr id="7" name="Rettangolo 6"/>
          <p:cNvSpPr/>
          <p:nvPr/>
        </p:nvSpPr>
        <p:spPr>
          <a:xfrm>
            <a:off x="6444208" y="4581128"/>
            <a:ext cx="18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600" dirty="0">
                <a:solidFill>
                  <a:srgbClr val="1F497D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predispongono il PF della Struttura</a:t>
            </a:r>
            <a:endParaRPr lang="it-IT" sz="1600" dirty="0">
              <a:solidFill>
                <a:srgbClr val="1F497D"/>
              </a:solidFill>
            </a:endParaRP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6F6582AB-8555-5F46-A443-E90BC38A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t="16404" r="12031" b="16636"/>
          <a:stretch/>
        </p:blipFill>
        <p:spPr>
          <a:xfrm>
            <a:off x="7677400" y="5661248"/>
            <a:ext cx="1466600" cy="792088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8613904" y="6467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132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CA39AF9E5CF14C90A99ED8ED536EA0" ma:contentTypeVersion="4" ma:contentTypeDescription="Create a new document." ma:contentTypeScope="" ma:versionID="9bf34d141ed0630efc7f4db94bd0c493">
  <xsd:schema xmlns:xsd="http://www.w3.org/2001/XMLSchema" xmlns:xs="http://www.w3.org/2001/XMLSchema" xmlns:p="http://schemas.microsoft.com/office/2006/metadata/properties" xmlns:ns2="e0b12d51-2ece-481c-a370-8f5cca445a74" targetNamespace="http://schemas.microsoft.com/office/2006/metadata/properties" ma:root="true" ma:fieldsID="182cb1757dff0acd616498bc98a8555f" ns2:_="">
    <xsd:import namespace="e0b12d51-2ece-481c-a370-8f5cca445a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12d51-2ece-481c-a370-8f5cca445a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F132F5-5FCA-4AEC-BF25-387B39C674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CE6BDA-3034-42F7-827D-46485894006E}">
  <ds:schemaRefs>
    <ds:schemaRef ds:uri="e0b12d51-2ece-481c-a370-8f5cca445a74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5584455-9050-4ADE-982E-44FC40449A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b12d51-2ece-481c-a370-8f5cca445a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5375</TotalTime>
  <Words>2679</Words>
  <Application>Microsoft Office PowerPoint</Application>
  <PresentationFormat>Presentazione su schermo (4:3)</PresentationFormat>
  <Paragraphs>447</Paragraphs>
  <Slides>47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55" baseType="lpstr">
      <vt:lpstr>ＭＳ Ｐゴシック</vt:lpstr>
      <vt:lpstr>Arial</vt:lpstr>
      <vt:lpstr>Calibri</vt:lpstr>
      <vt:lpstr>Century Gothic</vt:lpstr>
      <vt:lpstr>Tahoma</vt:lpstr>
      <vt:lpstr>Wingdings</vt:lpstr>
      <vt:lpstr>Tema di Office</vt:lpstr>
      <vt:lpstr>Struttura personalizzata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Mauro Romoli</cp:lastModifiedBy>
  <cp:revision>479</cp:revision>
  <cp:lastPrinted>2023-09-20T14:47:36Z</cp:lastPrinted>
  <dcterms:created xsi:type="dcterms:W3CDTF">2013-11-03T21:10:18Z</dcterms:created>
  <dcterms:modified xsi:type="dcterms:W3CDTF">2025-02-12T12:53:59Z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0x010100A3CA39AF9E5CF14C90A99ED8ED536EA0</vt:lpwstr>
  </property>
</Properties>
</file>