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337" r:id="rId4"/>
    <p:sldId id="299" r:id="rId5"/>
    <p:sldId id="266" r:id="rId6"/>
    <p:sldId id="344" r:id="rId7"/>
    <p:sldId id="318" r:id="rId8"/>
    <p:sldId id="339" r:id="rId9"/>
    <p:sldId id="333" r:id="rId10"/>
    <p:sldId id="350" r:id="rId11"/>
    <p:sldId id="334" r:id="rId12"/>
    <p:sldId id="330" r:id="rId13"/>
    <p:sldId id="310" r:id="rId14"/>
    <p:sldId id="301" r:id="rId15"/>
    <p:sldId id="341" r:id="rId16"/>
    <p:sldId id="346" r:id="rId17"/>
    <p:sldId id="306" r:id="rId18"/>
    <p:sldId id="279" r:id="rId19"/>
    <p:sldId id="343" r:id="rId20"/>
    <p:sldId id="264" r:id="rId21"/>
    <p:sldId id="308" r:id="rId22"/>
    <p:sldId id="321" r:id="rId23"/>
    <p:sldId id="280" r:id="rId24"/>
    <p:sldId id="300" r:id="rId25"/>
    <p:sldId id="283" r:id="rId26"/>
    <p:sldId id="349" r:id="rId27"/>
    <p:sldId id="292" r:id="rId28"/>
    <p:sldId id="347" r:id="rId29"/>
    <p:sldId id="348" r:id="rId30"/>
    <p:sldId id="284" r:id="rId31"/>
    <p:sldId id="312" r:id="rId32"/>
    <p:sldId id="31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23EFED-4F26-4189-BC55-A7806DC0D12C}">
          <p14:sldIdLst>
            <p14:sldId id="257"/>
            <p14:sldId id="258"/>
            <p14:sldId id="337"/>
            <p14:sldId id="299"/>
            <p14:sldId id="266"/>
            <p14:sldId id="344"/>
            <p14:sldId id="318"/>
            <p14:sldId id="339"/>
            <p14:sldId id="333"/>
            <p14:sldId id="350"/>
            <p14:sldId id="334"/>
            <p14:sldId id="330"/>
            <p14:sldId id="310"/>
            <p14:sldId id="301"/>
            <p14:sldId id="341"/>
            <p14:sldId id="346"/>
            <p14:sldId id="306"/>
            <p14:sldId id="279"/>
            <p14:sldId id="343"/>
            <p14:sldId id="264"/>
            <p14:sldId id="308"/>
            <p14:sldId id="321"/>
            <p14:sldId id="280"/>
            <p14:sldId id="300"/>
            <p14:sldId id="283"/>
            <p14:sldId id="349"/>
          </p14:sldIdLst>
        </p14:section>
        <p14:section name="Untitled Section" id="{D96CF716-E32F-4ACE-86BC-CA81A9EE6D93}">
          <p14:sldIdLst>
            <p14:sldId id="292"/>
            <p14:sldId id="347"/>
            <p14:sldId id="348"/>
            <p14:sldId id="284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51C1C-7711-4E11-88E4-5ABFC287A365}" v="12" dt="2025-05-29T08:01:41.1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Sciaba" userId="e3f5a945-6c0c-4a97-a38f-9b3c5b616a8c" providerId="ADAL" clId="{70F7A544-74AE-40FC-9252-C1A4C4AFC3A7}"/>
    <pc:docChg chg="custSel modSld">
      <pc:chgData name="Andrea Sciaba" userId="e3f5a945-6c0c-4a97-a38f-9b3c5b616a8c" providerId="ADAL" clId="{70F7A544-74AE-40FC-9252-C1A4C4AFC3A7}" dt="2025-05-05T08:36:22.301" v="135" actId="5793"/>
      <pc:docMkLst>
        <pc:docMk/>
      </pc:docMkLst>
      <pc:sldChg chg="modSp mod">
        <pc:chgData name="Andrea Sciaba" userId="e3f5a945-6c0c-4a97-a38f-9b3c5b616a8c" providerId="ADAL" clId="{70F7A544-74AE-40FC-9252-C1A4C4AFC3A7}" dt="2025-05-05T08:36:22.301" v="135" actId="5793"/>
        <pc:sldMkLst>
          <pc:docMk/>
          <pc:sldMk cId="1007106811" sldId="301"/>
        </pc:sldMkLst>
        <pc:spChg chg="mod">
          <ac:chgData name="Andrea Sciaba" userId="e3f5a945-6c0c-4a97-a38f-9b3c5b616a8c" providerId="ADAL" clId="{70F7A544-74AE-40FC-9252-C1A4C4AFC3A7}" dt="2025-05-05T08:36:22.301" v="135" actId="5793"/>
          <ac:spMkLst>
            <pc:docMk/>
            <pc:sldMk cId="1007106811" sldId="301"/>
            <ac:spMk id="2" creationId="{97E1DAB1-3105-F1A6-D9F1-75C3B6C46D29}"/>
          </ac:spMkLst>
        </pc:spChg>
      </pc:sldChg>
      <pc:sldChg chg="modSp mod">
        <pc:chgData name="Andrea Sciaba" userId="e3f5a945-6c0c-4a97-a38f-9b3c5b616a8c" providerId="ADAL" clId="{70F7A544-74AE-40FC-9252-C1A4C4AFC3A7}" dt="2025-05-05T08:29:47.665" v="60" actId="20577"/>
        <pc:sldMkLst>
          <pc:docMk/>
          <pc:sldMk cId="2302769686" sldId="318"/>
        </pc:sldMkLst>
        <pc:spChg chg="mod">
          <ac:chgData name="Andrea Sciaba" userId="e3f5a945-6c0c-4a97-a38f-9b3c5b616a8c" providerId="ADAL" clId="{70F7A544-74AE-40FC-9252-C1A4C4AFC3A7}" dt="2025-05-05T08:29:47.665" v="60" actId="20577"/>
          <ac:spMkLst>
            <pc:docMk/>
            <pc:sldMk cId="2302769686" sldId="318"/>
            <ac:spMk id="2" creationId="{D0D5236A-A51E-DBEE-8959-7D884E7896D0}"/>
          </ac:spMkLst>
        </pc:spChg>
      </pc:sldChg>
      <pc:sldChg chg="modSp mod">
        <pc:chgData name="Andrea Sciaba" userId="e3f5a945-6c0c-4a97-a38f-9b3c5b616a8c" providerId="ADAL" clId="{70F7A544-74AE-40FC-9252-C1A4C4AFC3A7}" dt="2025-05-05T08:32:59.679" v="110" actId="20577"/>
        <pc:sldMkLst>
          <pc:docMk/>
          <pc:sldMk cId="3428161235" sldId="333"/>
        </pc:sldMkLst>
        <pc:spChg chg="mod">
          <ac:chgData name="Andrea Sciaba" userId="e3f5a945-6c0c-4a97-a38f-9b3c5b616a8c" providerId="ADAL" clId="{70F7A544-74AE-40FC-9252-C1A4C4AFC3A7}" dt="2025-05-05T08:32:59.679" v="110" actId="20577"/>
          <ac:spMkLst>
            <pc:docMk/>
            <pc:sldMk cId="3428161235" sldId="333"/>
            <ac:spMk id="2" creationId="{6D42DE16-F9FF-CDD2-5725-44AF2FEF0DDA}"/>
          </ac:spMkLst>
        </pc:spChg>
      </pc:sldChg>
      <pc:sldChg chg="modSp mod">
        <pc:chgData name="Andrea Sciaba" userId="e3f5a945-6c0c-4a97-a38f-9b3c5b616a8c" providerId="ADAL" clId="{70F7A544-74AE-40FC-9252-C1A4C4AFC3A7}" dt="2025-05-05T08:30:48.788" v="109" actId="20577"/>
        <pc:sldMkLst>
          <pc:docMk/>
          <pc:sldMk cId="3685656734" sldId="339"/>
        </pc:sldMkLst>
        <pc:spChg chg="mod">
          <ac:chgData name="Andrea Sciaba" userId="e3f5a945-6c0c-4a97-a38f-9b3c5b616a8c" providerId="ADAL" clId="{70F7A544-74AE-40FC-9252-C1A4C4AFC3A7}" dt="2025-05-05T08:30:48.788" v="109" actId="20577"/>
          <ac:spMkLst>
            <pc:docMk/>
            <pc:sldMk cId="3685656734" sldId="339"/>
            <ac:spMk id="2" creationId="{39DC7D8E-1664-1AFD-ADAF-EEF5B20849A5}"/>
          </ac:spMkLst>
        </pc:spChg>
      </pc:sldChg>
      <pc:sldChg chg="modSp mod">
        <pc:chgData name="Andrea Sciaba" userId="e3f5a945-6c0c-4a97-a38f-9b3c5b616a8c" providerId="ADAL" clId="{70F7A544-74AE-40FC-9252-C1A4C4AFC3A7}" dt="2025-05-05T08:19:58.068" v="0" actId="115"/>
        <pc:sldMkLst>
          <pc:docMk/>
          <pc:sldMk cId="1748022781" sldId="344"/>
        </pc:sldMkLst>
        <pc:spChg chg="mod">
          <ac:chgData name="Andrea Sciaba" userId="e3f5a945-6c0c-4a97-a38f-9b3c5b616a8c" providerId="ADAL" clId="{70F7A544-74AE-40FC-9252-C1A4C4AFC3A7}" dt="2025-05-05T08:19:58.068" v="0" actId="115"/>
          <ac:spMkLst>
            <pc:docMk/>
            <pc:sldMk cId="1748022781" sldId="344"/>
            <ac:spMk id="2" creationId="{BA0236F7-1A60-CFEE-65F7-A3C5B048A58D}"/>
          </ac:spMkLst>
        </pc:spChg>
      </pc:sldChg>
    </pc:docChg>
  </pc:docChgLst>
  <pc:docChgLst>
    <pc:chgData name="Andrea Sciaba" userId="e3f5a945-6c0c-4a97-a38f-9b3c5b616a8c" providerId="ADAL" clId="{2B8EF46C-AFEE-4866-B980-012F4EC657A2}"/>
    <pc:docChg chg="undo custSel modSld">
      <pc:chgData name="Andrea Sciaba" userId="e3f5a945-6c0c-4a97-a38f-9b3c5b616a8c" providerId="ADAL" clId="{2B8EF46C-AFEE-4866-B980-012F4EC657A2}" dt="2025-05-06T22:15:47.895" v="433" actId="27636"/>
      <pc:docMkLst>
        <pc:docMk/>
      </pc:docMkLst>
      <pc:sldChg chg="modSp mod">
        <pc:chgData name="Andrea Sciaba" userId="e3f5a945-6c0c-4a97-a38f-9b3c5b616a8c" providerId="ADAL" clId="{2B8EF46C-AFEE-4866-B980-012F4EC657A2}" dt="2025-05-06T21:37:49.334" v="347" actId="33524"/>
        <pc:sldMkLst>
          <pc:docMk/>
          <pc:sldMk cId="2328154954" sldId="257"/>
        </pc:sldMkLst>
        <pc:spChg chg="mod">
          <ac:chgData name="Andrea Sciaba" userId="e3f5a945-6c0c-4a97-a38f-9b3c5b616a8c" providerId="ADAL" clId="{2B8EF46C-AFEE-4866-B980-012F4EC657A2}" dt="2025-05-06T21:37:49.334" v="347" actId="33524"/>
          <ac:spMkLst>
            <pc:docMk/>
            <pc:sldMk cId="2328154954" sldId="257"/>
            <ac:spMk id="5" creationId="{3406D83A-3C7E-5477-F114-2F805B13E6FA}"/>
          </ac:spMkLst>
        </pc:spChg>
      </pc:sldChg>
      <pc:sldChg chg="modSp mod">
        <pc:chgData name="Andrea Sciaba" userId="e3f5a945-6c0c-4a97-a38f-9b3c5b616a8c" providerId="ADAL" clId="{2B8EF46C-AFEE-4866-B980-012F4EC657A2}" dt="2025-05-06T13:29:48.955" v="346" actId="20577"/>
        <pc:sldMkLst>
          <pc:docMk/>
          <pc:sldMk cId="1202835034" sldId="284"/>
        </pc:sldMkLst>
        <pc:spChg chg="mod">
          <ac:chgData name="Andrea Sciaba" userId="e3f5a945-6c0c-4a97-a38f-9b3c5b616a8c" providerId="ADAL" clId="{2B8EF46C-AFEE-4866-B980-012F4EC657A2}" dt="2025-05-06T13:29:48.955" v="346" actId="20577"/>
          <ac:spMkLst>
            <pc:docMk/>
            <pc:sldMk cId="1202835034" sldId="284"/>
            <ac:spMk id="2" creationId="{4527834D-81A9-8406-47E6-97FDC2A15F67}"/>
          </ac:spMkLst>
        </pc:spChg>
      </pc:sldChg>
      <pc:sldChg chg="modSp mod">
        <pc:chgData name="Andrea Sciaba" userId="e3f5a945-6c0c-4a97-a38f-9b3c5b616a8c" providerId="ADAL" clId="{2B8EF46C-AFEE-4866-B980-012F4EC657A2}" dt="2025-05-06T07:40:08.134" v="3" actId="1076"/>
        <pc:sldMkLst>
          <pc:docMk/>
          <pc:sldMk cId="2870164077" sldId="308"/>
        </pc:sldMkLst>
        <pc:picChg chg="mod">
          <ac:chgData name="Andrea Sciaba" userId="e3f5a945-6c0c-4a97-a38f-9b3c5b616a8c" providerId="ADAL" clId="{2B8EF46C-AFEE-4866-B980-012F4EC657A2}" dt="2025-05-06T07:40:08.134" v="3" actId="1076"/>
          <ac:picMkLst>
            <pc:docMk/>
            <pc:sldMk cId="2870164077" sldId="308"/>
            <ac:picMk id="7" creationId="{DA24465B-03B9-F83B-2FD3-E1F47964F48B}"/>
          </ac:picMkLst>
        </pc:picChg>
      </pc:sldChg>
      <pc:sldChg chg="modSp mod">
        <pc:chgData name="Andrea Sciaba" userId="e3f5a945-6c0c-4a97-a38f-9b3c5b616a8c" providerId="ADAL" clId="{2B8EF46C-AFEE-4866-B980-012F4EC657A2}" dt="2025-05-06T22:07:41.533" v="388" actId="20577"/>
        <pc:sldMkLst>
          <pc:docMk/>
          <pc:sldMk cId="450135688" sldId="321"/>
        </pc:sldMkLst>
        <pc:spChg chg="mod">
          <ac:chgData name="Andrea Sciaba" userId="e3f5a945-6c0c-4a97-a38f-9b3c5b616a8c" providerId="ADAL" clId="{2B8EF46C-AFEE-4866-B980-012F4EC657A2}" dt="2025-05-06T22:07:41.533" v="388" actId="20577"/>
          <ac:spMkLst>
            <pc:docMk/>
            <pc:sldMk cId="450135688" sldId="321"/>
            <ac:spMk id="2" creationId="{85BCCD07-38A2-89D3-91CE-29A3236CC4F7}"/>
          </ac:spMkLst>
        </pc:spChg>
      </pc:sldChg>
      <pc:sldChg chg="modSp mod">
        <pc:chgData name="Andrea Sciaba" userId="e3f5a945-6c0c-4a97-a38f-9b3c5b616a8c" providerId="ADAL" clId="{2B8EF46C-AFEE-4866-B980-012F4EC657A2}" dt="2025-05-06T21:47:51.216" v="364" actId="20577"/>
        <pc:sldMkLst>
          <pc:docMk/>
          <pc:sldMk cId="3685656734" sldId="339"/>
        </pc:sldMkLst>
        <pc:spChg chg="mod">
          <ac:chgData name="Andrea Sciaba" userId="e3f5a945-6c0c-4a97-a38f-9b3c5b616a8c" providerId="ADAL" clId="{2B8EF46C-AFEE-4866-B980-012F4EC657A2}" dt="2025-05-06T21:47:51.216" v="364" actId="20577"/>
          <ac:spMkLst>
            <pc:docMk/>
            <pc:sldMk cId="3685656734" sldId="339"/>
            <ac:spMk id="2" creationId="{39DC7D8E-1664-1AFD-ADAF-EEF5B20849A5}"/>
          </ac:spMkLst>
        </pc:spChg>
      </pc:sldChg>
      <pc:sldChg chg="modSp mod">
        <pc:chgData name="Andrea Sciaba" userId="e3f5a945-6c0c-4a97-a38f-9b3c5b616a8c" providerId="ADAL" clId="{2B8EF46C-AFEE-4866-B980-012F4EC657A2}" dt="2025-05-06T07:01:17.743" v="1" actId="20577"/>
        <pc:sldMkLst>
          <pc:docMk/>
          <pc:sldMk cId="90619304" sldId="341"/>
        </pc:sldMkLst>
        <pc:spChg chg="mod">
          <ac:chgData name="Andrea Sciaba" userId="e3f5a945-6c0c-4a97-a38f-9b3c5b616a8c" providerId="ADAL" clId="{2B8EF46C-AFEE-4866-B980-012F4EC657A2}" dt="2025-05-06T07:01:17.743" v="1" actId="20577"/>
          <ac:spMkLst>
            <pc:docMk/>
            <pc:sldMk cId="90619304" sldId="341"/>
            <ac:spMk id="2" creationId="{337B3A06-AF31-E561-7F87-87E46CA75845}"/>
          </ac:spMkLst>
        </pc:spChg>
      </pc:sldChg>
      <pc:sldChg chg="modSp mod">
        <pc:chgData name="Andrea Sciaba" userId="e3f5a945-6c0c-4a97-a38f-9b3c5b616a8c" providerId="ADAL" clId="{2B8EF46C-AFEE-4866-B980-012F4EC657A2}" dt="2025-05-06T22:15:47.895" v="433" actId="27636"/>
        <pc:sldMkLst>
          <pc:docMk/>
          <pc:sldMk cId="190994210" sldId="348"/>
        </pc:sldMkLst>
        <pc:spChg chg="mod">
          <ac:chgData name="Andrea Sciaba" userId="e3f5a945-6c0c-4a97-a38f-9b3c5b616a8c" providerId="ADAL" clId="{2B8EF46C-AFEE-4866-B980-012F4EC657A2}" dt="2025-05-06T22:15:47.895" v="433" actId="27636"/>
          <ac:spMkLst>
            <pc:docMk/>
            <pc:sldMk cId="190994210" sldId="348"/>
            <ac:spMk id="2" creationId="{EB84FD01-270B-1526-9ED2-78F3C0CF731D}"/>
          </ac:spMkLst>
        </pc:spChg>
      </pc:sldChg>
      <pc:sldChg chg="addSp delSp modSp mod">
        <pc:chgData name="Andrea Sciaba" userId="e3f5a945-6c0c-4a97-a38f-9b3c5b616a8c" providerId="ADAL" clId="{2B8EF46C-AFEE-4866-B980-012F4EC657A2}" dt="2025-05-06T22:13:45.829" v="431" actId="14100"/>
        <pc:sldMkLst>
          <pc:docMk/>
          <pc:sldMk cId="3718555048" sldId="349"/>
        </pc:sldMkLst>
        <pc:spChg chg="mod">
          <ac:chgData name="Andrea Sciaba" userId="e3f5a945-6c0c-4a97-a38f-9b3c5b616a8c" providerId="ADAL" clId="{2B8EF46C-AFEE-4866-B980-012F4EC657A2}" dt="2025-05-06T22:08:25.733" v="414" actId="20577"/>
          <ac:spMkLst>
            <pc:docMk/>
            <pc:sldMk cId="3718555048" sldId="349"/>
            <ac:spMk id="2" creationId="{3CF08B0F-10E6-9B47-5C79-C11272F5D258}"/>
          </ac:spMkLst>
        </pc:spChg>
        <pc:spChg chg="mod">
          <ac:chgData name="Andrea Sciaba" userId="e3f5a945-6c0c-4a97-a38f-9b3c5b616a8c" providerId="ADAL" clId="{2B8EF46C-AFEE-4866-B980-012F4EC657A2}" dt="2025-05-06T10:30:12.895" v="86" actId="20577"/>
          <ac:spMkLst>
            <pc:docMk/>
            <pc:sldMk cId="3718555048" sldId="349"/>
            <ac:spMk id="3" creationId="{FCB70F10-F491-1E76-703E-48741423B20B}"/>
          </ac:spMkLst>
        </pc:spChg>
        <pc:picChg chg="add mod">
          <ac:chgData name="Andrea Sciaba" userId="e3f5a945-6c0c-4a97-a38f-9b3c5b616a8c" providerId="ADAL" clId="{2B8EF46C-AFEE-4866-B980-012F4EC657A2}" dt="2025-05-06T22:13:45.829" v="431" actId="14100"/>
          <ac:picMkLst>
            <pc:docMk/>
            <pc:sldMk cId="3718555048" sldId="349"/>
            <ac:picMk id="8" creationId="{CA78AD1B-A985-DE5C-7320-C444B24B6B29}"/>
          </ac:picMkLst>
        </pc:picChg>
      </pc:sldChg>
    </pc:docChg>
  </pc:docChgLst>
  <pc:docChgLst>
    <pc:chgData name="Andrea Sciaba" userId="e3f5a945-6c0c-4a97-a38f-9b3c5b616a8c" providerId="ADAL" clId="{F415DB1E-6CA2-4B84-B4E6-05158AC102C2}"/>
    <pc:docChg chg="custSel addSld modSld sldOrd modSection">
      <pc:chgData name="Andrea Sciaba" userId="e3f5a945-6c0c-4a97-a38f-9b3c5b616a8c" providerId="ADAL" clId="{F415DB1E-6CA2-4B84-B4E6-05158AC102C2}" dt="2025-05-02T13:32:49.797" v="840" actId="14100"/>
      <pc:docMkLst>
        <pc:docMk/>
      </pc:docMkLst>
      <pc:sldChg chg="addSp delSp modSp mod">
        <pc:chgData name="Andrea Sciaba" userId="e3f5a945-6c0c-4a97-a38f-9b3c5b616a8c" providerId="ADAL" clId="{F415DB1E-6CA2-4B84-B4E6-05158AC102C2}" dt="2025-05-02T09:50:17.617" v="339" actId="33524"/>
        <pc:sldMkLst>
          <pc:docMk/>
          <pc:sldMk cId="340242269" sldId="283"/>
        </pc:sldMkLst>
        <pc:spChg chg="mod">
          <ac:chgData name="Andrea Sciaba" userId="e3f5a945-6c0c-4a97-a38f-9b3c5b616a8c" providerId="ADAL" clId="{F415DB1E-6CA2-4B84-B4E6-05158AC102C2}" dt="2025-05-02T09:50:17.617" v="339" actId="33524"/>
          <ac:spMkLst>
            <pc:docMk/>
            <pc:sldMk cId="340242269" sldId="283"/>
            <ac:spMk id="2" creationId="{D4AF139A-FB34-CECE-1A1A-6D53A6EC5CDC}"/>
          </ac:spMkLst>
        </pc:spChg>
        <pc:spChg chg="mod">
          <ac:chgData name="Andrea Sciaba" userId="e3f5a945-6c0c-4a97-a38f-9b3c5b616a8c" providerId="ADAL" clId="{F415DB1E-6CA2-4B84-B4E6-05158AC102C2}" dt="2025-05-02T09:49:25.088" v="257" actId="20577"/>
          <ac:spMkLst>
            <pc:docMk/>
            <pc:sldMk cId="340242269" sldId="283"/>
            <ac:spMk id="3" creationId="{6443C671-80BE-23DB-D84B-C3F453ABAD76}"/>
          </ac:spMkLst>
        </pc:spChg>
        <pc:spChg chg="mod">
          <ac:chgData name="Andrea Sciaba" userId="e3f5a945-6c0c-4a97-a38f-9b3c5b616a8c" providerId="ADAL" clId="{F415DB1E-6CA2-4B84-B4E6-05158AC102C2}" dt="2025-05-02T09:48:18.609" v="195" actId="1076"/>
          <ac:spMkLst>
            <pc:docMk/>
            <pc:sldMk cId="340242269" sldId="283"/>
            <ac:spMk id="11" creationId="{40DE3B6E-58CD-8336-66C6-A660A0D85E0D}"/>
          </ac:spMkLst>
        </pc:spChg>
        <pc:graphicFrameChg chg="add mod">
          <ac:chgData name="Andrea Sciaba" userId="e3f5a945-6c0c-4a97-a38f-9b3c5b616a8c" providerId="ADAL" clId="{F415DB1E-6CA2-4B84-B4E6-05158AC102C2}" dt="2025-05-02T09:47:58.371" v="189" actId="1076"/>
          <ac:graphicFrameMkLst>
            <pc:docMk/>
            <pc:sldMk cId="340242269" sldId="283"/>
            <ac:graphicFrameMk id="5" creationId="{2C39D0BD-CB10-A5FD-B376-54F6D7112864}"/>
          </ac:graphicFrameMkLst>
        </pc:graphicFrameChg>
        <pc:graphicFrameChg chg="add mod">
          <ac:chgData name="Andrea Sciaba" userId="e3f5a945-6c0c-4a97-a38f-9b3c5b616a8c" providerId="ADAL" clId="{F415DB1E-6CA2-4B84-B4E6-05158AC102C2}" dt="2025-05-02T09:48:14.268" v="194" actId="1076"/>
          <ac:graphicFrameMkLst>
            <pc:docMk/>
            <pc:sldMk cId="340242269" sldId="283"/>
            <ac:graphicFrameMk id="6" creationId="{5C2EBD45-F24A-86BC-FD86-BBB42A2DCA33}"/>
          </ac:graphicFrameMkLst>
        </pc:graphicFrameChg>
      </pc:sldChg>
      <pc:sldChg chg="modSp mod ord">
        <pc:chgData name="Andrea Sciaba" userId="e3f5a945-6c0c-4a97-a38f-9b3c5b616a8c" providerId="ADAL" clId="{F415DB1E-6CA2-4B84-B4E6-05158AC102C2}" dt="2025-05-02T13:04:40.381" v="837"/>
        <pc:sldMkLst>
          <pc:docMk/>
          <pc:sldMk cId="1007106811" sldId="301"/>
        </pc:sldMkLst>
        <pc:spChg chg="mod">
          <ac:chgData name="Andrea Sciaba" userId="e3f5a945-6c0c-4a97-a38f-9b3c5b616a8c" providerId="ADAL" clId="{F415DB1E-6CA2-4B84-B4E6-05158AC102C2}" dt="2025-05-02T13:04:12.434" v="835" actId="20577"/>
          <ac:spMkLst>
            <pc:docMk/>
            <pc:sldMk cId="1007106811" sldId="301"/>
            <ac:spMk id="2" creationId="{97E1DAB1-3105-F1A6-D9F1-75C3B6C46D29}"/>
          </ac:spMkLst>
        </pc:spChg>
      </pc:sldChg>
      <pc:sldChg chg="modSp mod">
        <pc:chgData name="Andrea Sciaba" userId="e3f5a945-6c0c-4a97-a38f-9b3c5b616a8c" providerId="ADAL" clId="{F415DB1E-6CA2-4B84-B4E6-05158AC102C2}" dt="2025-05-02T12:50:28.834" v="620" actId="20577"/>
        <pc:sldMkLst>
          <pc:docMk/>
          <pc:sldMk cId="3812029247" sldId="312"/>
        </pc:sldMkLst>
        <pc:spChg chg="mod">
          <ac:chgData name="Andrea Sciaba" userId="e3f5a945-6c0c-4a97-a38f-9b3c5b616a8c" providerId="ADAL" clId="{F415DB1E-6CA2-4B84-B4E6-05158AC102C2}" dt="2025-05-02T12:50:28.834" v="620" actId="20577"/>
          <ac:spMkLst>
            <pc:docMk/>
            <pc:sldMk cId="3812029247" sldId="312"/>
            <ac:spMk id="2" creationId="{82447181-1B59-45C7-3B21-90973993EF22}"/>
          </ac:spMkLst>
        </pc:spChg>
      </pc:sldChg>
      <pc:sldChg chg="delSp modSp mod">
        <pc:chgData name="Andrea Sciaba" userId="e3f5a945-6c0c-4a97-a38f-9b3c5b616a8c" providerId="ADAL" clId="{F415DB1E-6CA2-4B84-B4E6-05158AC102C2}" dt="2025-05-02T13:15:01.525" v="839" actId="1076"/>
        <pc:sldMkLst>
          <pc:docMk/>
          <pc:sldMk cId="3685656734" sldId="339"/>
        </pc:sldMkLst>
        <pc:picChg chg="mod">
          <ac:chgData name="Andrea Sciaba" userId="e3f5a945-6c0c-4a97-a38f-9b3c5b616a8c" providerId="ADAL" clId="{F415DB1E-6CA2-4B84-B4E6-05158AC102C2}" dt="2025-05-02T13:15:01.525" v="839" actId="1076"/>
          <ac:picMkLst>
            <pc:docMk/>
            <pc:sldMk cId="3685656734" sldId="339"/>
            <ac:picMk id="8" creationId="{E1DA1CC3-437D-63B9-2E3F-F7FDCBDDC9A9}"/>
          </ac:picMkLst>
        </pc:picChg>
      </pc:sldChg>
      <pc:sldChg chg="modSp mod">
        <pc:chgData name="Andrea Sciaba" userId="e3f5a945-6c0c-4a97-a38f-9b3c5b616a8c" providerId="ADAL" clId="{F415DB1E-6CA2-4B84-B4E6-05158AC102C2}" dt="2025-05-02T13:32:49.797" v="840" actId="14100"/>
        <pc:sldMkLst>
          <pc:docMk/>
          <pc:sldMk cId="1952098128" sldId="343"/>
        </pc:sldMkLst>
        <pc:spChg chg="mod">
          <ac:chgData name="Andrea Sciaba" userId="e3f5a945-6c0c-4a97-a38f-9b3c5b616a8c" providerId="ADAL" clId="{F415DB1E-6CA2-4B84-B4E6-05158AC102C2}" dt="2025-05-02T13:32:49.797" v="840" actId="14100"/>
          <ac:spMkLst>
            <pc:docMk/>
            <pc:sldMk cId="1952098128" sldId="343"/>
            <ac:spMk id="2" creationId="{C32C980E-218D-6FC7-C045-A49A26853BAC}"/>
          </ac:spMkLst>
        </pc:spChg>
      </pc:sldChg>
      <pc:sldChg chg="modSp mod">
        <pc:chgData name="Andrea Sciaba" userId="e3f5a945-6c0c-4a97-a38f-9b3c5b616a8c" providerId="ADAL" clId="{F415DB1E-6CA2-4B84-B4E6-05158AC102C2}" dt="2025-05-02T13:01:52.969" v="783" actId="20577"/>
        <pc:sldMkLst>
          <pc:docMk/>
          <pc:sldMk cId="1748022781" sldId="344"/>
        </pc:sldMkLst>
        <pc:spChg chg="mod">
          <ac:chgData name="Andrea Sciaba" userId="e3f5a945-6c0c-4a97-a38f-9b3c5b616a8c" providerId="ADAL" clId="{F415DB1E-6CA2-4B84-B4E6-05158AC102C2}" dt="2025-05-02T13:01:52.969" v="783" actId="20577"/>
          <ac:spMkLst>
            <pc:docMk/>
            <pc:sldMk cId="1748022781" sldId="344"/>
            <ac:spMk id="2" creationId="{BA0236F7-1A60-CFEE-65F7-A3C5B048A58D}"/>
          </ac:spMkLst>
        </pc:spChg>
      </pc:sldChg>
      <pc:sldChg chg="modSp mod">
        <pc:chgData name="Andrea Sciaba" userId="e3f5a945-6c0c-4a97-a38f-9b3c5b616a8c" providerId="ADAL" clId="{F415DB1E-6CA2-4B84-B4E6-05158AC102C2}" dt="2025-05-02T12:49:15.806" v="557" actId="14100"/>
        <pc:sldMkLst>
          <pc:docMk/>
          <pc:sldMk cId="157593125" sldId="347"/>
        </pc:sldMkLst>
        <pc:graphicFrameChg chg="mod">
          <ac:chgData name="Andrea Sciaba" userId="e3f5a945-6c0c-4a97-a38f-9b3c5b616a8c" providerId="ADAL" clId="{F415DB1E-6CA2-4B84-B4E6-05158AC102C2}" dt="2025-05-02T12:49:15.806" v="557" actId="14100"/>
          <ac:graphicFrameMkLst>
            <pc:docMk/>
            <pc:sldMk cId="157593125" sldId="347"/>
            <ac:graphicFrameMk id="8" creationId="{F631E4B3-7899-C24A-875D-CFE540050418}"/>
          </ac:graphicFrameMkLst>
        </pc:graphicFrameChg>
      </pc:sldChg>
      <pc:sldChg chg="modSp mod">
        <pc:chgData name="Andrea Sciaba" userId="e3f5a945-6c0c-4a97-a38f-9b3c5b616a8c" providerId="ADAL" clId="{F415DB1E-6CA2-4B84-B4E6-05158AC102C2}" dt="2025-05-02T12:55:45.281" v="774" actId="20577"/>
        <pc:sldMkLst>
          <pc:docMk/>
          <pc:sldMk cId="190994210" sldId="348"/>
        </pc:sldMkLst>
        <pc:spChg chg="mod">
          <ac:chgData name="Andrea Sciaba" userId="e3f5a945-6c0c-4a97-a38f-9b3c5b616a8c" providerId="ADAL" clId="{F415DB1E-6CA2-4B84-B4E6-05158AC102C2}" dt="2025-05-02T12:55:45.281" v="774" actId="20577"/>
          <ac:spMkLst>
            <pc:docMk/>
            <pc:sldMk cId="190994210" sldId="348"/>
            <ac:spMk id="2" creationId="{EB84FD01-270B-1526-9ED2-78F3C0CF731D}"/>
          </ac:spMkLst>
        </pc:spChg>
      </pc:sldChg>
      <pc:sldChg chg="addSp delSp modSp new mod">
        <pc:chgData name="Andrea Sciaba" userId="e3f5a945-6c0c-4a97-a38f-9b3c5b616a8c" providerId="ADAL" clId="{F415DB1E-6CA2-4B84-B4E6-05158AC102C2}" dt="2025-05-02T12:54:42.174" v="650" actId="20577"/>
        <pc:sldMkLst>
          <pc:docMk/>
          <pc:sldMk cId="3718555048" sldId="349"/>
        </pc:sldMkLst>
        <pc:spChg chg="mod">
          <ac:chgData name="Andrea Sciaba" userId="e3f5a945-6c0c-4a97-a38f-9b3c5b616a8c" providerId="ADAL" clId="{F415DB1E-6CA2-4B84-B4E6-05158AC102C2}" dt="2025-05-02T12:54:42.174" v="650" actId="20577"/>
          <ac:spMkLst>
            <pc:docMk/>
            <pc:sldMk cId="3718555048" sldId="349"/>
            <ac:spMk id="2" creationId="{3CF08B0F-10E6-9B47-5C79-C11272F5D258}"/>
          </ac:spMkLst>
        </pc:spChg>
        <pc:spChg chg="mod">
          <ac:chgData name="Andrea Sciaba" userId="e3f5a945-6c0c-4a97-a38f-9b3c5b616a8c" providerId="ADAL" clId="{F415DB1E-6CA2-4B84-B4E6-05158AC102C2}" dt="2025-05-02T09:18:32.535" v="37" actId="20577"/>
          <ac:spMkLst>
            <pc:docMk/>
            <pc:sldMk cId="3718555048" sldId="349"/>
            <ac:spMk id="3" creationId="{FCB70F10-F491-1E76-703E-48741423B20B}"/>
          </ac:spMkLst>
        </pc:spChg>
      </pc:sldChg>
    </pc:docChg>
  </pc:docChgLst>
  <pc:docChgLst>
    <pc:chgData name="Andrea Sciaba" userId="e3f5a945-6c0c-4a97-a38f-9b3c5b616a8c" providerId="ADAL" clId="{8719BEA4-CEE0-479E-8D44-46BD452E2B74}"/>
    <pc:docChg chg="undo custSel addSld delSld modSld modSection">
      <pc:chgData name="Andrea Sciaba" userId="e3f5a945-6c0c-4a97-a38f-9b3c5b616a8c" providerId="ADAL" clId="{8719BEA4-CEE0-479E-8D44-46BD452E2B74}" dt="2025-05-23T13:35:57.653" v="404" actId="1038"/>
      <pc:docMkLst>
        <pc:docMk/>
      </pc:docMkLst>
      <pc:sldChg chg="modSp mod">
        <pc:chgData name="Andrea Sciaba" userId="e3f5a945-6c0c-4a97-a38f-9b3c5b616a8c" providerId="ADAL" clId="{8719BEA4-CEE0-479E-8D44-46BD452E2B74}" dt="2025-05-14T15:00:14.264" v="3"/>
        <pc:sldMkLst>
          <pc:docMk/>
          <pc:sldMk cId="2328154954" sldId="257"/>
        </pc:sldMkLst>
        <pc:spChg chg="mod">
          <ac:chgData name="Andrea Sciaba" userId="e3f5a945-6c0c-4a97-a38f-9b3c5b616a8c" providerId="ADAL" clId="{8719BEA4-CEE0-479E-8D44-46BD452E2B74}" dt="2025-05-14T14:59:51.732" v="2"/>
          <ac:spMkLst>
            <pc:docMk/>
            <pc:sldMk cId="2328154954" sldId="257"/>
            <ac:spMk id="4" creationId="{570151D0-F05B-9D96-08E3-8D35E8F7EACD}"/>
          </ac:spMkLst>
        </pc:spChg>
        <pc:spChg chg="mod">
          <ac:chgData name="Andrea Sciaba" userId="e3f5a945-6c0c-4a97-a38f-9b3c5b616a8c" providerId="ADAL" clId="{8719BEA4-CEE0-479E-8D44-46BD452E2B74}" dt="2025-05-14T15:00:14.264" v="3"/>
          <ac:spMkLst>
            <pc:docMk/>
            <pc:sldMk cId="2328154954" sldId="257"/>
            <ac:spMk id="5" creationId="{3406D83A-3C7E-5477-F114-2F805B13E6FA}"/>
          </ac:spMkLst>
        </pc:spChg>
      </pc:sldChg>
      <pc:sldChg chg="modSp mod">
        <pc:chgData name="Andrea Sciaba" userId="e3f5a945-6c0c-4a97-a38f-9b3c5b616a8c" providerId="ADAL" clId="{8719BEA4-CEE0-479E-8D44-46BD452E2B74}" dt="2025-05-23T13:29:21.711" v="383" actId="20577"/>
        <pc:sldMkLst>
          <pc:docMk/>
          <pc:sldMk cId="3758271697" sldId="264"/>
        </pc:sldMkLst>
        <pc:spChg chg="mod">
          <ac:chgData name="Andrea Sciaba" userId="e3f5a945-6c0c-4a97-a38f-9b3c5b616a8c" providerId="ADAL" clId="{8719BEA4-CEE0-479E-8D44-46BD452E2B74}" dt="2025-05-23T13:29:21.711" v="383" actId="20577"/>
          <ac:spMkLst>
            <pc:docMk/>
            <pc:sldMk cId="3758271697" sldId="264"/>
            <ac:spMk id="5" creationId="{C0F97318-E296-75B9-B6D6-6A4045BFA779}"/>
          </ac:spMkLst>
        </pc:spChg>
      </pc:sldChg>
      <pc:sldChg chg="modSp mod">
        <pc:chgData name="Andrea Sciaba" userId="e3f5a945-6c0c-4a97-a38f-9b3c5b616a8c" providerId="ADAL" clId="{8719BEA4-CEE0-479E-8D44-46BD452E2B74}" dt="2025-05-23T13:35:57.653" v="404" actId="1038"/>
        <pc:sldMkLst>
          <pc:docMk/>
          <pc:sldMk cId="2246817138" sldId="280"/>
        </pc:sldMkLst>
        <pc:spChg chg="mod">
          <ac:chgData name="Andrea Sciaba" userId="e3f5a945-6c0c-4a97-a38f-9b3c5b616a8c" providerId="ADAL" clId="{8719BEA4-CEE0-479E-8D44-46BD452E2B74}" dt="2025-05-23T13:35:57.653" v="404" actId="1038"/>
          <ac:spMkLst>
            <pc:docMk/>
            <pc:sldMk cId="2246817138" sldId="280"/>
            <ac:spMk id="10" creationId="{F6B2F3CC-E65C-9040-A52F-B8D7727A5594}"/>
          </ac:spMkLst>
        </pc:spChg>
        <pc:picChg chg="mod">
          <ac:chgData name="Andrea Sciaba" userId="e3f5a945-6c0c-4a97-a38f-9b3c5b616a8c" providerId="ADAL" clId="{8719BEA4-CEE0-479E-8D44-46BD452E2B74}" dt="2025-05-23T13:35:57.653" v="404" actId="1038"/>
          <ac:picMkLst>
            <pc:docMk/>
            <pc:sldMk cId="2246817138" sldId="280"/>
            <ac:picMk id="6" creationId="{36A2D3C1-6AAD-B2E6-C43F-355220F1786D}"/>
          </ac:picMkLst>
        </pc:picChg>
      </pc:sldChg>
      <pc:sldChg chg="modSp add mod">
        <pc:chgData name="Andrea Sciaba" userId="e3f5a945-6c0c-4a97-a38f-9b3c5b616a8c" providerId="ADAL" clId="{8719BEA4-CEE0-479E-8D44-46BD452E2B74}" dt="2025-05-22T15:43:26.132" v="374" actId="20577"/>
        <pc:sldMkLst>
          <pc:docMk/>
          <pc:sldMk cId="2385720990" sldId="310"/>
        </pc:sldMkLst>
        <pc:spChg chg="mod">
          <ac:chgData name="Andrea Sciaba" userId="e3f5a945-6c0c-4a97-a38f-9b3c5b616a8c" providerId="ADAL" clId="{8719BEA4-CEE0-479E-8D44-46BD452E2B74}" dt="2025-05-22T15:43:05.203" v="372" actId="20577"/>
          <ac:spMkLst>
            <pc:docMk/>
            <pc:sldMk cId="2385720990" sldId="310"/>
            <ac:spMk id="2" creationId="{5A28A0DA-F43D-CC6C-7D48-8260AF93FC55}"/>
          </ac:spMkLst>
        </pc:spChg>
        <pc:spChg chg="mod">
          <ac:chgData name="Andrea Sciaba" userId="e3f5a945-6c0c-4a97-a38f-9b3c5b616a8c" providerId="ADAL" clId="{8719BEA4-CEE0-479E-8D44-46BD452E2B74}" dt="2025-05-22T15:43:26.132" v="374" actId="20577"/>
          <ac:spMkLst>
            <pc:docMk/>
            <pc:sldMk cId="2385720990" sldId="310"/>
            <ac:spMk id="3" creationId="{780F2AEA-B3F1-4BFA-12FA-6A2BB44DB202}"/>
          </ac:spMkLst>
        </pc:spChg>
        <pc:picChg chg="mod">
          <ac:chgData name="Andrea Sciaba" userId="e3f5a945-6c0c-4a97-a38f-9b3c5b616a8c" providerId="ADAL" clId="{8719BEA4-CEE0-479E-8D44-46BD452E2B74}" dt="2025-05-14T15:21:54.268" v="37" actId="1076"/>
          <ac:picMkLst>
            <pc:docMk/>
            <pc:sldMk cId="2385720990" sldId="310"/>
            <ac:picMk id="5" creationId="{89D5098E-BB2A-535E-4B84-71A0F749C8F0}"/>
          </ac:picMkLst>
        </pc:picChg>
      </pc:sldChg>
      <pc:sldChg chg="addSp modSp mod">
        <pc:chgData name="Andrea Sciaba" userId="e3f5a945-6c0c-4a97-a38f-9b3c5b616a8c" providerId="ADAL" clId="{8719BEA4-CEE0-479E-8D44-46BD452E2B74}" dt="2025-05-22T12:23:21.691" v="241" actId="1076"/>
        <pc:sldMkLst>
          <pc:docMk/>
          <pc:sldMk cId="2302769686" sldId="318"/>
        </pc:sldMkLst>
        <pc:spChg chg="mod">
          <ac:chgData name="Andrea Sciaba" userId="e3f5a945-6c0c-4a97-a38f-9b3c5b616a8c" providerId="ADAL" clId="{8719BEA4-CEE0-479E-8D44-46BD452E2B74}" dt="2025-05-22T12:17:47.386" v="204" actId="20577"/>
          <ac:spMkLst>
            <pc:docMk/>
            <pc:sldMk cId="2302769686" sldId="318"/>
            <ac:spMk id="2" creationId="{D0D5236A-A51E-DBEE-8959-7D884E7896D0}"/>
          </ac:spMkLst>
        </pc:spChg>
        <pc:spChg chg="add mod">
          <ac:chgData name="Andrea Sciaba" userId="e3f5a945-6c0c-4a97-a38f-9b3c5b616a8c" providerId="ADAL" clId="{8719BEA4-CEE0-479E-8D44-46BD452E2B74}" dt="2025-05-22T12:23:21.691" v="241" actId="1076"/>
          <ac:spMkLst>
            <pc:docMk/>
            <pc:sldMk cId="2302769686" sldId="318"/>
            <ac:spMk id="4" creationId="{16B81CEA-A1F4-97BF-75AB-ADEF707C98F1}"/>
          </ac:spMkLst>
        </pc:spChg>
        <pc:picChg chg="mod">
          <ac:chgData name="Andrea Sciaba" userId="e3f5a945-6c0c-4a97-a38f-9b3c5b616a8c" providerId="ADAL" clId="{8719BEA4-CEE0-479E-8D44-46BD452E2B74}" dt="2025-05-22T12:22:30.921" v="205" actId="14100"/>
          <ac:picMkLst>
            <pc:docMk/>
            <pc:sldMk cId="2302769686" sldId="318"/>
            <ac:picMk id="7" creationId="{6334FFED-01E3-4C5E-DE37-9950EF02F491}"/>
          </ac:picMkLst>
        </pc:picChg>
      </pc:sldChg>
      <pc:sldChg chg="add">
        <pc:chgData name="Andrea Sciaba" userId="e3f5a945-6c0c-4a97-a38f-9b3c5b616a8c" providerId="ADAL" clId="{8719BEA4-CEE0-479E-8D44-46BD452E2B74}" dt="2025-05-14T15:27:56.878" v="59"/>
        <pc:sldMkLst>
          <pc:docMk/>
          <pc:sldMk cId="375389554" sldId="330"/>
        </pc:sldMkLst>
      </pc:sldChg>
      <pc:sldChg chg="add">
        <pc:chgData name="Andrea Sciaba" userId="e3f5a945-6c0c-4a97-a38f-9b3c5b616a8c" providerId="ADAL" clId="{8719BEA4-CEE0-479E-8D44-46BD452E2B74}" dt="2025-05-14T15:27:30.734" v="58"/>
        <pc:sldMkLst>
          <pc:docMk/>
          <pc:sldMk cId="3751555459" sldId="334"/>
        </pc:sldMkLst>
      </pc:sldChg>
      <pc:sldChg chg="modSp mod">
        <pc:chgData name="Andrea Sciaba" userId="e3f5a945-6c0c-4a97-a38f-9b3c5b616a8c" providerId="ADAL" clId="{8719BEA4-CEE0-479E-8D44-46BD452E2B74}" dt="2025-05-14T15:03:47.515" v="33" actId="20577"/>
        <pc:sldMkLst>
          <pc:docMk/>
          <pc:sldMk cId="4253121619" sldId="337"/>
        </pc:sldMkLst>
        <pc:spChg chg="mod">
          <ac:chgData name="Andrea Sciaba" userId="e3f5a945-6c0c-4a97-a38f-9b3c5b616a8c" providerId="ADAL" clId="{8719BEA4-CEE0-479E-8D44-46BD452E2B74}" dt="2025-05-14T15:03:47.515" v="33" actId="20577"/>
          <ac:spMkLst>
            <pc:docMk/>
            <pc:sldMk cId="4253121619" sldId="337"/>
            <ac:spMk id="2" creationId="{1F7A6C1D-82EF-9759-03CC-47964275F9B6}"/>
          </ac:spMkLst>
        </pc:spChg>
      </pc:sldChg>
      <pc:sldChg chg="modSp mod">
        <pc:chgData name="Andrea Sciaba" userId="e3f5a945-6c0c-4a97-a38f-9b3c5b616a8c" providerId="ADAL" clId="{8719BEA4-CEE0-479E-8D44-46BD452E2B74}" dt="2025-05-16T13:49:14.659" v="196" actId="27636"/>
        <pc:sldMkLst>
          <pc:docMk/>
          <pc:sldMk cId="90619304" sldId="341"/>
        </pc:sldMkLst>
        <pc:spChg chg="mod">
          <ac:chgData name="Andrea Sciaba" userId="e3f5a945-6c0c-4a97-a38f-9b3c5b616a8c" providerId="ADAL" clId="{8719BEA4-CEE0-479E-8D44-46BD452E2B74}" dt="2025-05-16T13:49:14.659" v="196" actId="27636"/>
          <ac:spMkLst>
            <pc:docMk/>
            <pc:sldMk cId="90619304" sldId="341"/>
            <ac:spMk id="2" creationId="{337B3A06-AF31-E561-7F87-87E46CA75845}"/>
          </ac:spMkLst>
        </pc:spChg>
      </pc:sldChg>
      <pc:sldChg chg="modSp new del mod">
        <pc:chgData name="Andrea Sciaba" userId="e3f5a945-6c0c-4a97-a38f-9b3c5b616a8c" providerId="ADAL" clId="{8719BEA4-CEE0-479E-8D44-46BD452E2B74}" dt="2025-05-14T15:25:44.945" v="56" actId="47"/>
        <pc:sldMkLst>
          <pc:docMk/>
          <pc:sldMk cId="1243837446" sldId="350"/>
        </pc:sldMkLst>
      </pc:sldChg>
      <pc:sldChg chg="modSp add mod">
        <pc:chgData name="Andrea Sciaba" userId="e3f5a945-6c0c-4a97-a38f-9b3c5b616a8c" providerId="ADAL" clId="{8719BEA4-CEE0-479E-8D44-46BD452E2B74}" dt="2025-05-22T15:00:25.309" v="360" actId="20577"/>
        <pc:sldMkLst>
          <pc:docMk/>
          <pc:sldMk cId="3455799870" sldId="350"/>
        </pc:sldMkLst>
        <pc:spChg chg="mod">
          <ac:chgData name="Andrea Sciaba" userId="e3f5a945-6c0c-4a97-a38f-9b3c5b616a8c" providerId="ADAL" clId="{8719BEA4-CEE0-479E-8D44-46BD452E2B74}" dt="2025-05-22T15:00:25.309" v="360" actId="20577"/>
          <ac:spMkLst>
            <pc:docMk/>
            <pc:sldMk cId="3455799870" sldId="350"/>
            <ac:spMk id="3" creationId="{77012E9C-B296-6330-17D7-8657BCAE3E65}"/>
          </ac:spMkLst>
        </pc:spChg>
      </pc:sldChg>
    </pc:docChg>
  </pc:docChgLst>
  <pc:docChgLst>
    <pc:chgData name="Andrea Sciaba" userId="e3f5a945-6c0c-4a97-a38f-9b3c5b616a8c" providerId="ADAL" clId="{A7351C1C-7711-4E11-88E4-5ABFC287A365}"/>
    <pc:docChg chg="custSel addSld delSld modSld modSection">
      <pc:chgData name="Andrea Sciaba" userId="e3f5a945-6c0c-4a97-a38f-9b3c5b616a8c" providerId="ADAL" clId="{A7351C1C-7711-4E11-88E4-5ABFC287A365}" dt="2025-05-29T08:02:15.613" v="291" actId="403"/>
      <pc:docMkLst>
        <pc:docMk/>
      </pc:docMkLst>
      <pc:sldChg chg="modSp mod">
        <pc:chgData name="Andrea Sciaba" userId="e3f5a945-6c0c-4a97-a38f-9b3c5b616a8c" providerId="ADAL" clId="{A7351C1C-7711-4E11-88E4-5ABFC287A365}" dt="2025-05-28T22:33:09.828" v="19" actId="20577"/>
        <pc:sldMkLst>
          <pc:docMk/>
          <pc:sldMk cId="3605241712" sldId="266"/>
        </pc:sldMkLst>
        <pc:spChg chg="mod">
          <ac:chgData name="Andrea Sciaba" userId="e3f5a945-6c0c-4a97-a38f-9b3c5b616a8c" providerId="ADAL" clId="{A7351C1C-7711-4E11-88E4-5ABFC287A365}" dt="2025-05-28T22:33:09.828" v="19" actId="20577"/>
          <ac:spMkLst>
            <pc:docMk/>
            <pc:sldMk cId="3605241712" sldId="266"/>
            <ac:spMk id="2" creationId="{F30DFB53-EC95-42B9-4732-0D0522A9C224}"/>
          </ac:spMkLst>
        </pc:spChg>
      </pc:sldChg>
      <pc:sldChg chg="del">
        <pc:chgData name="Andrea Sciaba" userId="e3f5a945-6c0c-4a97-a38f-9b3c5b616a8c" providerId="ADAL" clId="{A7351C1C-7711-4E11-88E4-5ABFC287A365}" dt="2025-05-28T23:25:05.324" v="63" actId="2696"/>
        <pc:sldMkLst>
          <pc:docMk/>
          <pc:sldMk cId="3892714772" sldId="267"/>
        </pc:sldMkLst>
      </pc:sldChg>
      <pc:sldChg chg="add">
        <pc:chgData name="Andrea Sciaba" userId="e3f5a945-6c0c-4a97-a38f-9b3c5b616a8c" providerId="ADAL" clId="{A7351C1C-7711-4E11-88E4-5ABFC287A365}" dt="2025-05-29T07:39:53.289" v="140"/>
        <pc:sldMkLst>
          <pc:docMk/>
          <pc:sldMk cId="2752261984" sldId="279"/>
        </pc:sldMkLst>
      </pc:sldChg>
      <pc:sldChg chg="modSp mod">
        <pc:chgData name="Andrea Sciaba" userId="e3f5a945-6c0c-4a97-a38f-9b3c5b616a8c" providerId="ADAL" clId="{A7351C1C-7711-4E11-88E4-5ABFC287A365}" dt="2025-05-29T07:49:44.847" v="177" actId="20577"/>
        <pc:sldMkLst>
          <pc:docMk/>
          <pc:sldMk cId="340242269" sldId="283"/>
        </pc:sldMkLst>
        <pc:spChg chg="mod">
          <ac:chgData name="Andrea Sciaba" userId="e3f5a945-6c0c-4a97-a38f-9b3c5b616a8c" providerId="ADAL" clId="{A7351C1C-7711-4E11-88E4-5ABFC287A365}" dt="2025-05-29T07:49:44.847" v="177" actId="20577"/>
          <ac:spMkLst>
            <pc:docMk/>
            <pc:sldMk cId="340242269" sldId="283"/>
            <ac:spMk id="2" creationId="{D4AF139A-FB34-CECE-1A1A-6D53A6EC5CDC}"/>
          </ac:spMkLst>
        </pc:spChg>
      </pc:sldChg>
      <pc:sldChg chg="modSp mod">
        <pc:chgData name="Andrea Sciaba" userId="e3f5a945-6c0c-4a97-a38f-9b3c5b616a8c" providerId="ADAL" clId="{A7351C1C-7711-4E11-88E4-5ABFC287A365}" dt="2025-05-29T07:58:00.486" v="275" actId="20577"/>
        <pc:sldMkLst>
          <pc:docMk/>
          <pc:sldMk cId="1202835034" sldId="284"/>
        </pc:sldMkLst>
        <pc:spChg chg="mod">
          <ac:chgData name="Andrea Sciaba" userId="e3f5a945-6c0c-4a97-a38f-9b3c5b616a8c" providerId="ADAL" clId="{A7351C1C-7711-4E11-88E4-5ABFC287A365}" dt="2025-05-29T07:58:00.486" v="275" actId="20577"/>
          <ac:spMkLst>
            <pc:docMk/>
            <pc:sldMk cId="1202835034" sldId="284"/>
            <ac:spMk id="2" creationId="{4527834D-81A9-8406-47E6-97FDC2A15F67}"/>
          </ac:spMkLst>
        </pc:spChg>
      </pc:sldChg>
      <pc:sldChg chg="add">
        <pc:chgData name="Andrea Sciaba" userId="e3f5a945-6c0c-4a97-a38f-9b3c5b616a8c" providerId="ADAL" clId="{A7351C1C-7711-4E11-88E4-5ABFC287A365}" dt="2025-05-27T07:08:36.043" v="0"/>
        <pc:sldMkLst>
          <pc:docMk/>
          <pc:sldMk cId="907710196" sldId="299"/>
        </pc:sldMkLst>
      </pc:sldChg>
      <pc:sldChg chg="modSp mod">
        <pc:chgData name="Andrea Sciaba" userId="e3f5a945-6c0c-4a97-a38f-9b3c5b616a8c" providerId="ADAL" clId="{A7351C1C-7711-4E11-88E4-5ABFC287A365}" dt="2025-05-29T07:32:12.175" v="105" actId="20577"/>
        <pc:sldMkLst>
          <pc:docMk/>
          <pc:sldMk cId="1007106811" sldId="301"/>
        </pc:sldMkLst>
        <pc:spChg chg="mod">
          <ac:chgData name="Andrea Sciaba" userId="e3f5a945-6c0c-4a97-a38f-9b3c5b616a8c" providerId="ADAL" clId="{A7351C1C-7711-4E11-88E4-5ABFC287A365}" dt="2025-05-29T07:32:12.175" v="105" actId="20577"/>
          <ac:spMkLst>
            <pc:docMk/>
            <pc:sldMk cId="1007106811" sldId="301"/>
            <ac:spMk id="2" creationId="{97E1DAB1-3105-F1A6-D9F1-75C3B6C46D29}"/>
          </ac:spMkLst>
        </pc:spChg>
      </pc:sldChg>
      <pc:sldChg chg="addSp modSp mod">
        <pc:chgData name="Andrea Sciaba" userId="e3f5a945-6c0c-4a97-a38f-9b3c5b616a8c" providerId="ADAL" clId="{A7351C1C-7711-4E11-88E4-5ABFC287A365}" dt="2025-05-29T08:02:15.613" v="291" actId="403"/>
        <pc:sldMkLst>
          <pc:docMk/>
          <pc:sldMk cId="2385720990" sldId="310"/>
        </pc:sldMkLst>
        <pc:spChg chg="mod">
          <ac:chgData name="Andrea Sciaba" userId="e3f5a945-6c0c-4a97-a38f-9b3c5b616a8c" providerId="ADAL" clId="{A7351C1C-7711-4E11-88E4-5ABFC287A365}" dt="2025-05-28T23:02:53.206" v="38" actId="20577"/>
          <ac:spMkLst>
            <pc:docMk/>
            <pc:sldMk cId="2385720990" sldId="310"/>
            <ac:spMk id="3" creationId="{780F2AEA-B3F1-4BFA-12FA-6A2BB44DB202}"/>
          </ac:spMkLst>
        </pc:spChg>
        <pc:spChg chg="mod">
          <ac:chgData name="Andrea Sciaba" userId="e3f5a945-6c0c-4a97-a38f-9b3c5b616a8c" providerId="ADAL" clId="{A7351C1C-7711-4E11-88E4-5ABFC287A365}" dt="2025-05-29T07:58:51.375" v="277" actId="403"/>
          <ac:spMkLst>
            <pc:docMk/>
            <pc:sldMk cId="2385720990" sldId="310"/>
            <ac:spMk id="4" creationId="{82B91A48-C3B3-D5B2-2A5D-AA1F3F98C484}"/>
          </ac:spMkLst>
        </pc:spChg>
        <pc:spChg chg="add mod">
          <ac:chgData name="Andrea Sciaba" userId="e3f5a945-6c0c-4a97-a38f-9b3c5b616a8c" providerId="ADAL" clId="{A7351C1C-7711-4E11-88E4-5ABFC287A365}" dt="2025-05-29T08:02:15.613" v="291" actId="403"/>
          <ac:spMkLst>
            <pc:docMk/>
            <pc:sldMk cId="2385720990" sldId="310"/>
            <ac:spMk id="9" creationId="{0E624050-6015-66C4-0A25-A5794CCDAE44}"/>
          </ac:spMkLst>
        </pc:spChg>
      </pc:sldChg>
      <pc:sldChg chg="modSp mod">
        <pc:chgData name="Andrea Sciaba" userId="e3f5a945-6c0c-4a97-a38f-9b3c5b616a8c" providerId="ADAL" clId="{A7351C1C-7711-4E11-88E4-5ABFC287A365}" dt="2025-05-29T07:55:24.659" v="250" actId="20577"/>
        <pc:sldMkLst>
          <pc:docMk/>
          <pc:sldMk cId="3812029247" sldId="312"/>
        </pc:sldMkLst>
        <pc:spChg chg="mod">
          <ac:chgData name="Andrea Sciaba" userId="e3f5a945-6c0c-4a97-a38f-9b3c5b616a8c" providerId="ADAL" clId="{A7351C1C-7711-4E11-88E4-5ABFC287A365}" dt="2025-05-29T07:55:24.659" v="250" actId="20577"/>
          <ac:spMkLst>
            <pc:docMk/>
            <pc:sldMk cId="3812029247" sldId="312"/>
            <ac:spMk id="2" creationId="{82447181-1B59-45C7-3B21-90973993EF22}"/>
          </ac:spMkLst>
        </pc:spChg>
      </pc:sldChg>
      <pc:sldChg chg="addSp modSp mod">
        <pc:chgData name="Andrea Sciaba" userId="e3f5a945-6c0c-4a97-a38f-9b3c5b616a8c" providerId="ADAL" clId="{A7351C1C-7711-4E11-88E4-5ABFC287A365}" dt="2025-05-29T08:02:06.619" v="290" actId="403"/>
        <pc:sldMkLst>
          <pc:docMk/>
          <pc:sldMk cId="375389554" sldId="330"/>
        </pc:sldMkLst>
        <pc:spChg chg="mod">
          <ac:chgData name="Andrea Sciaba" userId="e3f5a945-6c0c-4a97-a38f-9b3c5b616a8c" providerId="ADAL" clId="{A7351C1C-7711-4E11-88E4-5ABFC287A365}" dt="2025-05-29T08:01:01.643" v="283" actId="403"/>
          <ac:spMkLst>
            <pc:docMk/>
            <pc:sldMk cId="375389554" sldId="330"/>
            <ac:spMk id="4" creationId="{FAEA20A7-590F-53DE-D8B1-0D6FCC905467}"/>
          </ac:spMkLst>
        </pc:spChg>
        <pc:spChg chg="add mod">
          <ac:chgData name="Andrea Sciaba" userId="e3f5a945-6c0c-4a97-a38f-9b3c5b616a8c" providerId="ADAL" clId="{A7351C1C-7711-4E11-88E4-5ABFC287A365}" dt="2025-05-29T08:02:06.619" v="290" actId="403"/>
          <ac:spMkLst>
            <pc:docMk/>
            <pc:sldMk cId="375389554" sldId="330"/>
            <ac:spMk id="8" creationId="{C1E8C0D7-07AD-6E91-9C47-2A8E2D0F2CE7}"/>
          </ac:spMkLst>
        </pc:spChg>
      </pc:sldChg>
      <pc:sldChg chg="modSp mod">
        <pc:chgData name="Andrea Sciaba" userId="e3f5a945-6c0c-4a97-a38f-9b3c5b616a8c" providerId="ADAL" clId="{A7351C1C-7711-4E11-88E4-5ABFC287A365}" dt="2025-05-28T22:53:53.552" v="23" actId="20577"/>
        <pc:sldMkLst>
          <pc:docMk/>
          <pc:sldMk cId="3428161235" sldId="333"/>
        </pc:sldMkLst>
        <pc:spChg chg="mod">
          <ac:chgData name="Andrea Sciaba" userId="e3f5a945-6c0c-4a97-a38f-9b3c5b616a8c" providerId="ADAL" clId="{A7351C1C-7711-4E11-88E4-5ABFC287A365}" dt="2025-05-28T22:53:53.552" v="23" actId="20577"/>
          <ac:spMkLst>
            <pc:docMk/>
            <pc:sldMk cId="3428161235" sldId="333"/>
            <ac:spMk id="2" creationId="{6D42DE16-F9FF-CDD2-5725-44AF2FEF0DDA}"/>
          </ac:spMkLst>
        </pc:spChg>
      </pc:sldChg>
      <pc:sldChg chg="addSp modSp mod">
        <pc:chgData name="Andrea Sciaba" userId="e3f5a945-6c0c-4a97-a38f-9b3c5b616a8c" providerId="ADAL" clId="{A7351C1C-7711-4E11-88E4-5ABFC287A365}" dt="2025-05-29T08:01:59.439" v="289" actId="403"/>
        <pc:sldMkLst>
          <pc:docMk/>
          <pc:sldMk cId="3751555459" sldId="334"/>
        </pc:sldMkLst>
        <pc:spChg chg="mod">
          <ac:chgData name="Andrea Sciaba" userId="e3f5a945-6c0c-4a97-a38f-9b3c5b616a8c" providerId="ADAL" clId="{A7351C1C-7711-4E11-88E4-5ABFC287A365}" dt="2025-05-28T22:58:36.358" v="30" actId="20577"/>
          <ac:spMkLst>
            <pc:docMk/>
            <pc:sldMk cId="3751555459" sldId="334"/>
            <ac:spMk id="3" creationId="{0050D549-FDC9-11BF-3D93-A481BDD7453B}"/>
          </ac:spMkLst>
        </pc:spChg>
        <pc:spChg chg="mod">
          <ac:chgData name="Andrea Sciaba" userId="e3f5a945-6c0c-4a97-a38f-9b3c5b616a8c" providerId="ADAL" clId="{A7351C1C-7711-4E11-88E4-5ABFC287A365}" dt="2025-05-29T08:00:34.156" v="279" actId="403"/>
          <ac:spMkLst>
            <pc:docMk/>
            <pc:sldMk cId="3751555459" sldId="334"/>
            <ac:spMk id="4" creationId="{7E22E5F2-1B39-EA86-D442-8E151B870104}"/>
          </ac:spMkLst>
        </pc:spChg>
        <pc:spChg chg="add mod">
          <ac:chgData name="Andrea Sciaba" userId="e3f5a945-6c0c-4a97-a38f-9b3c5b616a8c" providerId="ADAL" clId="{A7351C1C-7711-4E11-88E4-5ABFC287A365}" dt="2025-05-29T08:01:59.439" v="289" actId="403"/>
          <ac:spMkLst>
            <pc:docMk/>
            <pc:sldMk cId="3751555459" sldId="334"/>
            <ac:spMk id="7" creationId="{CFC7A358-5E73-0E88-8316-936009870FEA}"/>
          </ac:spMkLst>
        </pc:spChg>
      </pc:sldChg>
      <pc:sldChg chg="modSp mod">
        <pc:chgData name="Andrea Sciaba" userId="e3f5a945-6c0c-4a97-a38f-9b3c5b616a8c" providerId="ADAL" clId="{A7351C1C-7711-4E11-88E4-5ABFC287A365}" dt="2025-05-28T22:53:59.721" v="27" actId="20577"/>
        <pc:sldMkLst>
          <pc:docMk/>
          <pc:sldMk cId="3685656734" sldId="339"/>
        </pc:sldMkLst>
        <pc:spChg chg="mod">
          <ac:chgData name="Andrea Sciaba" userId="e3f5a945-6c0c-4a97-a38f-9b3c5b616a8c" providerId="ADAL" clId="{A7351C1C-7711-4E11-88E4-5ABFC287A365}" dt="2025-05-28T22:53:59.721" v="27" actId="20577"/>
          <ac:spMkLst>
            <pc:docMk/>
            <pc:sldMk cId="3685656734" sldId="339"/>
            <ac:spMk id="2" creationId="{39DC7D8E-1664-1AFD-ADAF-EEF5B20849A5}"/>
          </ac:spMkLst>
        </pc:spChg>
      </pc:sldChg>
      <pc:sldChg chg="modSp mod">
        <pc:chgData name="Andrea Sciaba" userId="e3f5a945-6c0c-4a97-a38f-9b3c5b616a8c" providerId="ADAL" clId="{A7351C1C-7711-4E11-88E4-5ABFC287A365}" dt="2025-05-29T07:38:26.285" v="139" actId="14"/>
        <pc:sldMkLst>
          <pc:docMk/>
          <pc:sldMk cId="90619304" sldId="341"/>
        </pc:sldMkLst>
        <pc:spChg chg="mod">
          <ac:chgData name="Andrea Sciaba" userId="e3f5a945-6c0c-4a97-a38f-9b3c5b616a8c" providerId="ADAL" clId="{A7351C1C-7711-4E11-88E4-5ABFC287A365}" dt="2025-05-29T07:38:26.285" v="139" actId="14"/>
          <ac:spMkLst>
            <pc:docMk/>
            <pc:sldMk cId="90619304" sldId="341"/>
            <ac:spMk id="2" creationId="{337B3A06-AF31-E561-7F87-87E46CA75845}"/>
          </ac:spMkLst>
        </pc:spChg>
      </pc:sldChg>
      <pc:sldChg chg="modSp mod">
        <pc:chgData name="Andrea Sciaba" userId="e3f5a945-6c0c-4a97-a38f-9b3c5b616a8c" providerId="ADAL" clId="{A7351C1C-7711-4E11-88E4-5ABFC287A365}" dt="2025-05-28T23:10:02.349" v="61" actId="20577"/>
        <pc:sldMkLst>
          <pc:docMk/>
          <pc:sldMk cId="1952098128" sldId="343"/>
        </pc:sldMkLst>
        <pc:spChg chg="mod">
          <ac:chgData name="Andrea Sciaba" userId="e3f5a945-6c0c-4a97-a38f-9b3c5b616a8c" providerId="ADAL" clId="{A7351C1C-7711-4E11-88E4-5ABFC287A365}" dt="2025-05-28T23:10:02.349" v="61" actId="20577"/>
          <ac:spMkLst>
            <pc:docMk/>
            <pc:sldMk cId="1952098128" sldId="343"/>
            <ac:spMk id="2" creationId="{C32C980E-218D-6FC7-C045-A49A26853BAC}"/>
          </ac:spMkLst>
        </pc:spChg>
      </pc:sldChg>
      <pc:sldChg chg="modSp mod">
        <pc:chgData name="Andrea Sciaba" userId="e3f5a945-6c0c-4a97-a38f-9b3c5b616a8c" providerId="ADAL" clId="{A7351C1C-7711-4E11-88E4-5ABFC287A365}" dt="2025-05-29T07:24:04.420" v="96" actId="20577"/>
        <pc:sldMkLst>
          <pc:docMk/>
          <pc:sldMk cId="1748022781" sldId="344"/>
        </pc:sldMkLst>
        <pc:spChg chg="mod">
          <ac:chgData name="Andrea Sciaba" userId="e3f5a945-6c0c-4a97-a38f-9b3c5b616a8c" providerId="ADAL" clId="{A7351C1C-7711-4E11-88E4-5ABFC287A365}" dt="2025-05-29T07:24:04.420" v="96" actId="20577"/>
          <ac:spMkLst>
            <pc:docMk/>
            <pc:sldMk cId="1748022781" sldId="344"/>
            <ac:spMk id="2" creationId="{BA0236F7-1A60-CFEE-65F7-A3C5B048A58D}"/>
          </ac:spMkLst>
        </pc:spChg>
      </pc:sldChg>
      <pc:sldChg chg="addSp modSp mod">
        <pc:chgData name="Andrea Sciaba" userId="e3f5a945-6c0c-4a97-a38f-9b3c5b616a8c" providerId="ADAL" clId="{A7351C1C-7711-4E11-88E4-5ABFC287A365}" dt="2025-05-29T07:36:12.493" v="133" actId="20577"/>
        <pc:sldMkLst>
          <pc:docMk/>
          <pc:sldMk cId="790434598" sldId="346"/>
        </pc:sldMkLst>
        <pc:spChg chg="mod">
          <ac:chgData name="Andrea Sciaba" userId="e3f5a945-6c0c-4a97-a38f-9b3c5b616a8c" providerId="ADAL" clId="{A7351C1C-7711-4E11-88E4-5ABFC287A365}" dt="2025-05-29T07:36:12.493" v="133" actId="20577"/>
          <ac:spMkLst>
            <pc:docMk/>
            <pc:sldMk cId="790434598" sldId="346"/>
            <ac:spMk id="12" creationId="{3E6FF142-79EB-08DF-F6FB-698ABECBB3F1}"/>
          </ac:spMkLst>
        </pc:spChg>
        <pc:picChg chg="add mod">
          <ac:chgData name="Andrea Sciaba" userId="e3f5a945-6c0c-4a97-a38f-9b3c5b616a8c" providerId="ADAL" clId="{A7351C1C-7711-4E11-88E4-5ABFC287A365}" dt="2025-05-28T23:06:10.399" v="52" actId="1076"/>
          <ac:picMkLst>
            <pc:docMk/>
            <pc:sldMk cId="790434598" sldId="346"/>
            <ac:picMk id="6" creationId="{F1B92D4A-D250-9B36-9E89-19CA60B8EF62}"/>
          </ac:picMkLst>
        </pc:picChg>
        <pc:picChg chg="mod">
          <ac:chgData name="Andrea Sciaba" userId="e3f5a945-6c0c-4a97-a38f-9b3c5b616a8c" providerId="ADAL" clId="{A7351C1C-7711-4E11-88E4-5ABFC287A365}" dt="2025-05-28T23:06:24.971" v="56" actId="1076"/>
          <ac:picMkLst>
            <pc:docMk/>
            <pc:sldMk cId="790434598" sldId="346"/>
            <ac:picMk id="7" creationId="{4A74AF93-36D7-6DF2-7C78-DB269C602FF6}"/>
          </ac:picMkLst>
        </pc:picChg>
        <pc:picChg chg="mod">
          <ac:chgData name="Andrea Sciaba" userId="e3f5a945-6c0c-4a97-a38f-9b3c5b616a8c" providerId="ADAL" clId="{A7351C1C-7711-4E11-88E4-5ABFC287A365}" dt="2025-05-28T23:06:22.938" v="55" actId="1076"/>
          <ac:picMkLst>
            <pc:docMk/>
            <pc:sldMk cId="790434598" sldId="346"/>
            <ac:picMk id="11" creationId="{9885A876-BE00-8B08-42DC-3B27B0FE962D}"/>
          </ac:picMkLst>
        </pc:picChg>
      </pc:sldChg>
      <pc:sldChg chg="modSp mod">
        <pc:chgData name="Andrea Sciaba" userId="e3f5a945-6c0c-4a97-a38f-9b3c5b616a8c" providerId="ADAL" clId="{A7351C1C-7711-4E11-88E4-5ABFC287A365}" dt="2025-05-29T07:51:28.875" v="213" actId="20577"/>
        <pc:sldMkLst>
          <pc:docMk/>
          <pc:sldMk cId="3718555048" sldId="349"/>
        </pc:sldMkLst>
        <pc:spChg chg="mod">
          <ac:chgData name="Andrea Sciaba" userId="e3f5a945-6c0c-4a97-a38f-9b3c5b616a8c" providerId="ADAL" clId="{A7351C1C-7711-4E11-88E4-5ABFC287A365}" dt="2025-05-29T07:51:28.875" v="213" actId="20577"/>
          <ac:spMkLst>
            <pc:docMk/>
            <pc:sldMk cId="3718555048" sldId="349"/>
            <ac:spMk id="2" creationId="{3CF08B0F-10E6-9B47-5C79-C11272F5D258}"/>
          </ac:spMkLst>
        </pc:spChg>
      </pc:sldChg>
      <pc:sldChg chg="addSp modSp mod">
        <pc:chgData name="Andrea Sciaba" userId="e3f5a945-6c0c-4a97-a38f-9b3c5b616a8c" providerId="ADAL" clId="{A7351C1C-7711-4E11-88E4-5ABFC287A365}" dt="2025-05-29T08:01:51.482" v="288" actId="403"/>
        <pc:sldMkLst>
          <pc:docMk/>
          <pc:sldMk cId="3455799870" sldId="350"/>
        </pc:sldMkLst>
        <pc:spChg chg="mod">
          <ac:chgData name="Andrea Sciaba" userId="e3f5a945-6c0c-4a97-a38f-9b3c5b616a8c" providerId="ADAL" clId="{A7351C1C-7711-4E11-88E4-5ABFC287A365}" dt="2025-05-29T07:28:56.898" v="100" actId="20577"/>
          <ac:spMkLst>
            <pc:docMk/>
            <pc:sldMk cId="3455799870" sldId="350"/>
            <ac:spMk id="3" creationId="{77012E9C-B296-6330-17D7-8657BCAE3E65}"/>
          </ac:spMkLst>
        </pc:spChg>
        <pc:spChg chg="mod">
          <ac:chgData name="Andrea Sciaba" userId="e3f5a945-6c0c-4a97-a38f-9b3c5b616a8c" providerId="ADAL" clId="{A7351C1C-7711-4E11-88E4-5ABFC287A365}" dt="2025-05-29T08:00:47.575" v="281" actId="403"/>
          <ac:spMkLst>
            <pc:docMk/>
            <pc:sldMk cId="3455799870" sldId="350"/>
            <ac:spMk id="4" creationId="{660CEB3D-0928-819D-FDC3-0F4A4734D59D}"/>
          </ac:spMkLst>
        </pc:spChg>
        <pc:spChg chg="add mod">
          <ac:chgData name="Andrea Sciaba" userId="e3f5a945-6c0c-4a97-a38f-9b3c5b616a8c" providerId="ADAL" clId="{A7351C1C-7711-4E11-88E4-5ABFC287A365}" dt="2025-05-29T08:01:51.482" v="288" actId="403"/>
          <ac:spMkLst>
            <pc:docMk/>
            <pc:sldMk cId="3455799870" sldId="350"/>
            <ac:spMk id="7" creationId="{8F11196B-2D01-EAC8-968C-E5780D13B07B}"/>
          </ac:spMkLst>
        </pc:spChg>
      </pc:sldChg>
    </pc:docChg>
  </pc:docChgLst>
  <pc:docChgLst>
    <pc:chgData name="Andrea Sciaba" userId="e3f5a945-6c0c-4a97-a38f-9b3c5b616a8c" providerId="ADAL" clId="{8D14BFA8-511D-46BD-BB9F-887061E0AB7D}"/>
    <pc:docChg chg="custSel delSld delMainMaster modMainMaster modSection">
      <pc:chgData name="Andrea Sciaba" userId="e3f5a945-6c0c-4a97-a38f-9b3c5b616a8c" providerId="ADAL" clId="{8D14BFA8-511D-46BD-BB9F-887061E0AB7D}" dt="2025-04-30T15:24:46.232" v="82"/>
      <pc:docMkLst>
        <pc:docMk/>
      </pc:docMkLst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1030956761" sldId="273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2752261984" sldId="279"/>
        </pc:sldMkLst>
      </pc:sldChg>
      <pc:sldChg chg="del">
        <pc:chgData name="Andrea Sciaba" userId="e3f5a945-6c0c-4a97-a38f-9b3c5b616a8c" providerId="ADAL" clId="{8D14BFA8-511D-46BD-BB9F-887061E0AB7D}" dt="2025-04-30T15:17:43.856" v="1" actId="47"/>
        <pc:sldMkLst>
          <pc:docMk/>
          <pc:sldMk cId="575597547" sldId="305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2764016734" sldId="311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3709440023" sldId="320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214504433" sldId="327"/>
        </pc:sldMkLst>
      </pc:sldChg>
      <pc:sldChg chg="del">
        <pc:chgData name="Andrea Sciaba" userId="e3f5a945-6c0c-4a97-a38f-9b3c5b616a8c" providerId="ADAL" clId="{8D14BFA8-511D-46BD-BB9F-887061E0AB7D}" dt="2025-04-30T15:17:43.856" v="1" actId="47"/>
        <pc:sldMkLst>
          <pc:docMk/>
          <pc:sldMk cId="2084930737" sldId="335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3580153393" sldId="336"/>
        </pc:sldMkLst>
      </pc:sldChg>
      <pc:sldChg chg="del">
        <pc:chgData name="Andrea Sciaba" userId="e3f5a945-6c0c-4a97-a38f-9b3c5b616a8c" providerId="ADAL" clId="{8D14BFA8-511D-46BD-BB9F-887061E0AB7D}" dt="2025-04-30T15:17:41.045" v="0" actId="47"/>
        <pc:sldMkLst>
          <pc:docMk/>
          <pc:sldMk cId="111375612" sldId="340"/>
        </pc:sldMkLst>
      </pc:sldChg>
      <pc:sldMasterChg chg="modSp mod modSldLayout">
        <pc:chgData name="Andrea Sciaba" userId="e3f5a945-6c0c-4a97-a38f-9b3c5b616a8c" providerId="ADAL" clId="{8D14BFA8-511D-46BD-BB9F-887061E0AB7D}" dt="2025-04-30T15:24:46.232" v="82"/>
        <pc:sldMasterMkLst>
          <pc:docMk/>
          <pc:sldMasterMk cId="2061140668" sldId="2147483660"/>
        </pc:sldMasterMkLst>
        <pc:spChg chg="mod">
          <ac:chgData name="Andrea Sciaba" userId="e3f5a945-6c0c-4a97-a38f-9b3c5b616a8c" providerId="ADAL" clId="{8D14BFA8-511D-46BD-BB9F-887061E0AB7D}" dt="2025-04-30T15:23:07.665" v="63"/>
          <ac:spMkLst>
            <pc:docMk/>
            <pc:sldMasterMk cId="2061140668" sldId="2147483660"/>
            <ac:spMk id="4" creationId="{00000000-0000-0000-0000-000000000000}"/>
          </ac:spMkLst>
        </pc:spChg>
        <pc:spChg chg="mod">
          <ac:chgData name="Andrea Sciaba" userId="e3f5a945-6c0c-4a97-a38f-9b3c5b616a8c" providerId="ADAL" clId="{8D14BFA8-511D-46BD-BB9F-887061E0AB7D}" dt="2025-04-30T15:24:41.250" v="81"/>
          <ac:spMkLst>
            <pc:docMk/>
            <pc:sldMasterMk cId="2061140668" sldId="2147483660"/>
            <ac:spMk id="7" creationId="{7AB22024-69B4-1F4F-8860-CB954517F654}"/>
          </ac:spMkLst>
        </pc:spChg>
        <pc:sldLayoutChg chg="modSp mod">
          <pc:chgData name="Andrea Sciaba" userId="e3f5a945-6c0c-4a97-a38f-9b3c5b616a8c" providerId="ADAL" clId="{8D14BFA8-511D-46BD-BB9F-887061E0AB7D}" dt="2025-04-30T15:24:46.232" v="82"/>
          <pc:sldLayoutMkLst>
            <pc:docMk/>
            <pc:sldMasterMk cId="2061140668" sldId="2147483660"/>
            <pc:sldLayoutMk cId="605067826" sldId="2147483662"/>
          </pc:sldLayoutMkLst>
          <pc:spChg chg="mod">
            <ac:chgData name="Andrea Sciaba" userId="e3f5a945-6c0c-4a97-a38f-9b3c5b616a8c" providerId="ADAL" clId="{8D14BFA8-511D-46BD-BB9F-887061E0AB7D}" dt="2025-04-30T15:23:12.249" v="64"/>
            <ac:spMkLst>
              <pc:docMk/>
              <pc:sldMasterMk cId="2061140668" sldId="2147483660"/>
              <pc:sldLayoutMk cId="605067826" sldId="2147483662"/>
              <ac:spMk id="7" creationId="{119B3E2A-0B0F-434E-B8B5-23D05F72C797}"/>
            </ac:spMkLst>
          </pc:spChg>
          <pc:spChg chg="mod">
            <ac:chgData name="Andrea Sciaba" userId="e3f5a945-6c0c-4a97-a38f-9b3c5b616a8c" providerId="ADAL" clId="{8D14BFA8-511D-46BD-BB9F-887061E0AB7D}" dt="2025-04-30T15:24:46.232" v="82"/>
            <ac:spMkLst>
              <pc:docMk/>
              <pc:sldMasterMk cId="2061140668" sldId="2147483660"/>
              <pc:sldLayoutMk cId="605067826" sldId="2147483662"/>
              <ac:spMk id="8" creationId="{33CECA80-B569-3D47-B163-138B2BA81B88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1:27.777" v="45" actId="20577"/>
          <pc:sldLayoutMkLst>
            <pc:docMk/>
            <pc:sldMasterMk cId="2061140668" sldId="2147483660"/>
            <pc:sldLayoutMk cId="2689325814" sldId="2147483664"/>
          </pc:sldLayoutMkLst>
          <pc:spChg chg="mod">
            <ac:chgData name="Andrea Sciaba" userId="e3f5a945-6c0c-4a97-a38f-9b3c5b616a8c" providerId="ADAL" clId="{8D14BFA8-511D-46BD-BB9F-887061E0AB7D}" dt="2025-04-30T15:21:21.615" v="41" actId="20577"/>
            <ac:spMkLst>
              <pc:docMk/>
              <pc:sldMasterMk cId="2061140668" sldId="2147483660"/>
              <pc:sldLayoutMk cId="2689325814" sldId="2147483664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27.777" v="45" actId="20577"/>
            <ac:spMkLst>
              <pc:docMk/>
              <pc:sldMasterMk cId="2061140668" sldId="2147483660"/>
              <pc:sldLayoutMk cId="2689325814" sldId="2147483664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20.009" v="65"/>
          <pc:sldLayoutMkLst>
            <pc:docMk/>
            <pc:sldMasterMk cId="2061140668" sldId="2147483660"/>
            <pc:sldLayoutMk cId="1421479803" sldId="2147483665"/>
          </pc:sldLayoutMkLst>
          <pc:spChg chg="mod">
            <ac:chgData name="Andrea Sciaba" userId="e3f5a945-6c0c-4a97-a38f-9b3c5b616a8c" providerId="ADAL" clId="{8D14BFA8-511D-46BD-BB9F-887061E0AB7D}" dt="2025-04-30T15:23:20.009" v="65"/>
            <ac:spMkLst>
              <pc:docMk/>
              <pc:sldMasterMk cId="2061140668" sldId="2147483660"/>
              <pc:sldLayoutMk cId="1421479803" sldId="2147483665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35.653" v="46"/>
            <ac:spMkLst>
              <pc:docMk/>
              <pc:sldMasterMk cId="2061140668" sldId="2147483660"/>
              <pc:sldLayoutMk cId="1421479803" sldId="2147483665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24.287" v="66"/>
          <pc:sldLayoutMkLst>
            <pc:docMk/>
            <pc:sldMasterMk cId="2061140668" sldId="2147483660"/>
            <pc:sldLayoutMk cId="1467906537" sldId="2147483666"/>
          </pc:sldLayoutMkLst>
          <pc:spChg chg="mod">
            <ac:chgData name="Andrea Sciaba" userId="e3f5a945-6c0c-4a97-a38f-9b3c5b616a8c" providerId="ADAL" clId="{8D14BFA8-511D-46BD-BB9F-887061E0AB7D}" dt="2025-04-30T15:23:24.287" v="66"/>
            <ac:spMkLst>
              <pc:docMk/>
              <pc:sldMasterMk cId="2061140668" sldId="2147483660"/>
              <pc:sldLayoutMk cId="1467906537" sldId="2147483666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41.376" v="47"/>
            <ac:spMkLst>
              <pc:docMk/>
              <pc:sldMasterMk cId="2061140668" sldId="2147483660"/>
              <pc:sldLayoutMk cId="1467906537" sldId="2147483666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28.577" v="67"/>
          <pc:sldLayoutMkLst>
            <pc:docMk/>
            <pc:sldMasterMk cId="2061140668" sldId="2147483660"/>
            <pc:sldLayoutMk cId="3312923060" sldId="2147483667"/>
          </pc:sldLayoutMkLst>
          <pc:spChg chg="mod">
            <ac:chgData name="Andrea Sciaba" userId="e3f5a945-6c0c-4a97-a38f-9b3c5b616a8c" providerId="ADAL" clId="{8D14BFA8-511D-46BD-BB9F-887061E0AB7D}" dt="2025-04-30T15:23:28.577" v="67"/>
            <ac:spMkLst>
              <pc:docMk/>
              <pc:sldMasterMk cId="2061140668" sldId="2147483660"/>
              <pc:sldLayoutMk cId="3312923060" sldId="2147483667"/>
              <ac:spMk id="11" creationId="{1B478EFE-6141-4244-92ED-79EEE9222B1A}"/>
            </ac:spMkLst>
          </pc:spChg>
          <pc:spChg chg="mod">
            <ac:chgData name="Andrea Sciaba" userId="e3f5a945-6c0c-4a97-a38f-9b3c5b616a8c" providerId="ADAL" clId="{8D14BFA8-511D-46BD-BB9F-887061E0AB7D}" dt="2025-04-30T15:21:45.362" v="48"/>
            <ac:spMkLst>
              <pc:docMk/>
              <pc:sldMasterMk cId="2061140668" sldId="2147483660"/>
              <pc:sldLayoutMk cId="3312923060" sldId="2147483667"/>
              <ac:spMk id="12" creationId="{8FF044A7-6055-B744-AD25-E9D675BBE602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33.707" v="68"/>
          <pc:sldLayoutMkLst>
            <pc:docMk/>
            <pc:sldMasterMk cId="2061140668" sldId="2147483660"/>
            <pc:sldLayoutMk cId="156937324" sldId="2147483668"/>
          </pc:sldLayoutMkLst>
          <pc:spChg chg="mod">
            <ac:chgData name="Andrea Sciaba" userId="e3f5a945-6c0c-4a97-a38f-9b3c5b616a8c" providerId="ADAL" clId="{8D14BFA8-511D-46BD-BB9F-887061E0AB7D}" dt="2025-04-30T15:23:33.707" v="68"/>
            <ac:spMkLst>
              <pc:docMk/>
              <pc:sldMasterMk cId="2061140668" sldId="2147483660"/>
              <pc:sldLayoutMk cId="156937324" sldId="2147483668"/>
              <ac:spMk id="8" creationId="{E3A8A69A-7619-C44B-A930-6AC38A3F8BC7}"/>
            </ac:spMkLst>
          </pc:spChg>
          <pc:spChg chg="mod">
            <ac:chgData name="Andrea Sciaba" userId="e3f5a945-6c0c-4a97-a38f-9b3c5b616a8c" providerId="ADAL" clId="{8D14BFA8-511D-46BD-BB9F-887061E0AB7D}" dt="2025-04-30T15:21:49.649" v="49"/>
            <ac:spMkLst>
              <pc:docMk/>
              <pc:sldMasterMk cId="2061140668" sldId="2147483660"/>
              <pc:sldLayoutMk cId="156937324" sldId="2147483668"/>
              <ac:spMk id="9" creationId="{9B55D6E3-4871-704B-B795-99BD30EABFE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37.787" v="69"/>
          <pc:sldLayoutMkLst>
            <pc:docMk/>
            <pc:sldMasterMk cId="2061140668" sldId="2147483660"/>
            <pc:sldLayoutMk cId="1608747525" sldId="2147483669"/>
          </pc:sldLayoutMkLst>
          <pc:spChg chg="mod">
            <ac:chgData name="Andrea Sciaba" userId="e3f5a945-6c0c-4a97-a38f-9b3c5b616a8c" providerId="ADAL" clId="{8D14BFA8-511D-46BD-BB9F-887061E0AB7D}" dt="2025-04-30T15:23:37.787" v="69"/>
            <ac:spMkLst>
              <pc:docMk/>
              <pc:sldMasterMk cId="2061140668" sldId="2147483660"/>
              <pc:sldLayoutMk cId="1608747525" sldId="2147483669"/>
              <ac:spMk id="10" creationId="{0B511762-E0C9-6C4A-9015-D9D3D4FF97C2}"/>
            </ac:spMkLst>
          </pc:spChg>
          <pc:spChg chg="mod">
            <ac:chgData name="Andrea Sciaba" userId="e3f5a945-6c0c-4a97-a38f-9b3c5b616a8c" providerId="ADAL" clId="{8D14BFA8-511D-46BD-BB9F-887061E0AB7D}" dt="2025-04-30T15:21:53.112" v="50"/>
            <ac:spMkLst>
              <pc:docMk/>
              <pc:sldMasterMk cId="2061140668" sldId="2147483660"/>
              <pc:sldLayoutMk cId="1608747525" sldId="2147483669"/>
              <ac:spMk id="11" creationId="{E2689900-D127-9840-8E06-B694B9FE126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42.282" v="70"/>
          <pc:sldLayoutMkLst>
            <pc:docMk/>
            <pc:sldMasterMk cId="2061140668" sldId="2147483660"/>
            <pc:sldLayoutMk cId="4143832664" sldId="2147483670"/>
          </pc:sldLayoutMkLst>
          <pc:spChg chg="mod">
            <ac:chgData name="Andrea Sciaba" userId="e3f5a945-6c0c-4a97-a38f-9b3c5b616a8c" providerId="ADAL" clId="{8D14BFA8-511D-46BD-BB9F-887061E0AB7D}" dt="2025-04-30T15:23:42.282" v="70"/>
            <ac:spMkLst>
              <pc:docMk/>
              <pc:sldMasterMk cId="2061140668" sldId="2147483660"/>
              <pc:sldLayoutMk cId="4143832664" sldId="2147483670"/>
              <ac:spMk id="4" creationId="{0B2981A2-06D5-5F4B-9504-4CD77560E607}"/>
            </ac:spMkLst>
          </pc:spChg>
          <pc:spChg chg="mod">
            <ac:chgData name="Andrea Sciaba" userId="e3f5a945-6c0c-4a97-a38f-9b3c5b616a8c" providerId="ADAL" clId="{8D14BFA8-511D-46BD-BB9F-887061E0AB7D}" dt="2025-04-30T15:21:56.338" v="51"/>
            <ac:spMkLst>
              <pc:docMk/>
              <pc:sldMasterMk cId="2061140668" sldId="2147483660"/>
              <pc:sldLayoutMk cId="4143832664" sldId="2147483670"/>
              <ac:spMk id="8" creationId="{70F37B2A-B53F-3C4D-BD2B-2DAF3F47C071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45.857" v="71"/>
          <pc:sldLayoutMkLst>
            <pc:docMk/>
            <pc:sldMasterMk cId="2061140668" sldId="2147483660"/>
            <pc:sldLayoutMk cId="3166867804" sldId="2147483671"/>
          </pc:sldLayoutMkLst>
          <pc:spChg chg="mod">
            <ac:chgData name="Andrea Sciaba" userId="e3f5a945-6c0c-4a97-a38f-9b3c5b616a8c" providerId="ADAL" clId="{8D14BFA8-511D-46BD-BB9F-887061E0AB7D}" dt="2025-04-30T15:23:45.857" v="71"/>
            <ac:spMkLst>
              <pc:docMk/>
              <pc:sldMasterMk cId="2061140668" sldId="2147483660"/>
              <pc:sldLayoutMk cId="3166867804" sldId="2147483671"/>
              <ac:spMk id="4" creationId="{0B2981A2-06D5-5F4B-9504-4CD77560E607}"/>
            </ac:spMkLst>
          </pc:spChg>
          <pc:spChg chg="mod">
            <ac:chgData name="Andrea Sciaba" userId="e3f5a945-6c0c-4a97-a38f-9b3c5b616a8c" providerId="ADAL" clId="{8D14BFA8-511D-46BD-BB9F-887061E0AB7D}" dt="2025-04-30T15:22:00.010" v="52"/>
            <ac:spMkLst>
              <pc:docMk/>
              <pc:sldMasterMk cId="2061140668" sldId="2147483660"/>
              <pc:sldLayoutMk cId="3166867804" sldId="2147483671"/>
              <ac:spMk id="8" creationId="{70F37B2A-B53F-3C4D-BD2B-2DAF3F47C071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50.122" v="72"/>
          <pc:sldLayoutMkLst>
            <pc:docMk/>
            <pc:sldMasterMk cId="2061140668" sldId="2147483660"/>
            <pc:sldLayoutMk cId="2507654421" sldId="2147483672"/>
          </pc:sldLayoutMkLst>
          <pc:spChg chg="mod">
            <ac:chgData name="Andrea Sciaba" userId="e3f5a945-6c0c-4a97-a38f-9b3c5b616a8c" providerId="ADAL" clId="{8D14BFA8-511D-46BD-BB9F-887061E0AB7D}" dt="2025-04-30T15:23:50.122" v="72"/>
            <ac:spMkLst>
              <pc:docMk/>
              <pc:sldMasterMk cId="2061140668" sldId="2147483660"/>
              <pc:sldLayoutMk cId="2507654421" sldId="2147483672"/>
              <ac:spMk id="4" creationId="{0B2981A2-06D5-5F4B-9504-4CD77560E607}"/>
            </ac:spMkLst>
          </pc:spChg>
          <pc:spChg chg="mod">
            <ac:chgData name="Andrea Sciaba" userId="e3f5a945-6c0c-4a97-a38f-9b3c5b616a8c" providerId="ADAL" clId="{8D14BFA8-511D-46BD-BB9F-887061E0AB7D}" dt="2025-04-30T15:22:03.918" v="53"/>
            <ac:spMkLst>
              <pc:docMk/>
              <pc:sldMasterMk cId="2061140668" sldId="2147483660"/>
              <pc:sldLayoutMk cId="2507654421" sldId="2147483672"/>
              <ac:spMk id="8" creationId="{70F37B2A-B53F-3C4D-BD2B-2DAF3F47C071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55.137" v="73"/>
          <pc:sldLayoutMkLst>
            <pc:docMk/>
            <pc:sldMasterMk cId="2061140668" sldId="2147483660"/>
            <pc:sldLayoutMk cId="1239936179" sldId="2147483673"/>
          </pc:sldLayoutMkLst>
          <pc:spChg chg="mod">
            <ac:chgData name="Andrea Sciaba" userId="e3f5a945-6c0c-4a97-a38f-9b3c5b616a8c" providerId="ADAL" clId="{8D14BFA8-511D-46BD-BB9F-887061E0AB7D}" dt="2025-04-30T15:23:55.137" v="73"/>
            <ac:spMkLst>
              <pc:docMk/>
              <pc:sldMasterMk cId="2061140668" sldId="2147483660"/>
              <pc:sldLayoutMk cId="1239936179" sldId="2147483673"/>
              <ac:spMk id="4" creationId="{ED4B0609-1753-094D-A27B-B1604B6E44F9}"/>
            </ac:spMkLst>
          </pc:spChg>
          <pc:spChg chg="mod">
            <ac:chgData name="Andrea Sciaba" userId="e3f5a945-6c0c-4a97-a38f-9b3c5b616a8c" providerId="ADAL" clId="{8D14BFA8-511D-46BD-BB9F-887061E0AB7D}" dt="2025-04-30T15:22:07.624" v="54"/>
            <ac:spMkLst>
              <pc:docMk/>
              <pc:sldMasterMk cId="2061140668" sldId="2147483660"/>
              <pc:sldLayoutMk cId="1239936179" sldId="2147483673"/>
              <ac:spMk id="6" creationId="{D3380C24-4584-494A-B2E2-7C02911E02E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3:59.348" v="74"/>
          <pc:sldLayoutMkLst>
            <pc:docMk/>
            <pc:sldMasterMk cId="2061140668" sldId="2147483660"/>
            <pc:sldLayoutMk cId="2042611803" sldId="2147483674"/>
          </pc:sldLayoutMkLst>
          <pc:spChg chg="mod">
            <ac:chgData name="Andrea Sciaba" userId="e3f5a945-6c0c-4a97-a38f-9b3c5b616a8c" providerId="ADAL" clId="{8D14BFA8-511D-46BD-BB9F-887061E0AB7D}" dt="2025-04-30T15:23:59.348" v="74"/>
            <ac:spMkLst>
              <pc:docMk/>
              <pc:sldMasterMk cId="2061140668" sldId="2147483660"/>
              <pc:sldLayoutMk cId="2042611803" sldId="2147483674"/>
              <ac:spMk id="4" creationId="{E485D2BF-D955-984C-BC88-5F6A8BCB9E71}"/>
            </ac:spMkLst>
          </pc:spChg>
          <pc:spChg chg="mod">
            <ac:chgData name="Andrea Sciaba" userId="e3f5a945-6c0c-4a97-a38f-9b3c5b616a8c" providerId="ADAL" clId="{8D14BFA8-511D-46BD-BB9F-887061E0AB7D}" dt="2025-04-30T15:22:11.315" v="55"/>
            <ac:spMkLst>
              <pc:docMk/>
              <pc:sldMasterMk cId="2061140668" sldId="2147483660"/>
              <pc:sldLayoutMk cId="2042611803" sldId="2147483674"/>
              <ac:spMk id="6" creationId="{26EC0286-4FA5-DB4D-961C-C9035150A22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03.971" v="75"/>
          <pc:sldLayoutMkLst>
            <pc:docMk/>
            <pc:sldMasterMk cId="2061140668" sldId="2147483660"/>
            <pc:sldLayoutMk cId="4195813201" sldId="2147483675"/>
          </pc:sldLayoutMkLst>
          <pc:spChg chg="mod">
            <ac:chgData name="Andrea Sciaba" userId="e3f5a945-6c0c-4a97-a38f-9b3c5b616a8c" providerId="ADAL" clId="{8D14BFA8-511D-46BD-BB9F-887061E0AB7D}" dt="2025-04-30T15:24:03.971" v="75"/>
            <ac:spMkLst>
              <pc:docMk/>
              <pc:sldMasterMk cId="2061140668" sldId="2147483660"/>
              <pc:sldLayoutMk cId="4195813201" sldId="2147483675"/>
              <ac:spMk id="4" creationId="{E485D2BF-D955-984C-BC88-5F6A8BCB9E71}"/>
            </ac:spMkLst>
          </pc:spChg>
          <pc:spChg chg="mod">
            <ac:chgData name="Andrea Sciaba" userId="e3f5a945-6c0c-4a97-a38f-9b3c5b616a8c" providerId="ADAL" clId="{8D14BFA8-511D-46BD-BB9F-887061E0AB7D}" dt="2025-04-30T15:22:15.127" v="56"/>
            <ac:spMkLst>
              <pc:docMk/>
              <pc:sldMasterMk cId="2061140668" sldId="2147483660"/>
              <pc:sldLayoutMk cId="4195813201" sldId="2147483675"/>
              <ac:spMk id="6" creationId="{26EC0286-4FA5-DB4D-961C-C9035150A22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08.345" v="76"/>
          <pc:sldLayoutMkLst>
            <pc:docMk/>
            <pc:sldMasterMk cId="2061140668" sldId="2147483660"/>
            <pc:sldLayoutMk cId="3531836843" sldId="2147483676"/>
          </pc:sldLayoutMkLst>
          <pc:spChg chg="mod">
            <ac:chgData name="Andrea Sciaba" userId="e3f5a945-6c0c-4a97-a38f-9b3c5b616a8c" providerId="ADAL" clId="{8D14BFA8-511D-46BD-BB9F-887061E0AB7D}" dt="2025-04-30T15:24:08.345" v="76"/>
            <ac:spMkLst>
              <pc:docMk/>
              <pc:sldMasterMk cId="2061140668" sldId="2147483660"/>
              <pc:sldLayoutMk cId="3531836843" sldId="2147483676"/>
              <ac:spMk id="3" creationId="{E423D880-B3D6-7548-AFF1-D644AAD7B366}"/>
            </ac:spMkLst>
          </pc:spChg>
          <pc:spChg chg="mod">
            <ac:chgData name="Andrea Sciaba" userId="e3f5a945-6c0c-4a97-a38f-9b3c5b616a8c" providerId="ADAL" clId="{8D14BFA8-511D-46BD-BB9F-887061E0AB7D}" dt="2025-04-30T15:22:19.158" v="57"/>
            <ac:spMkLst>
              <pc:docMk/>
              <pc:sldMasterMk cId="2061140668" sldId="2147483660"/>
              <pc:sldLayoutMk cId="3531836843" sldId="2147483676"/>
              <ac:spMk id="4" creationId="{62487D45-A6BD-6040-8ECE-F9608F53134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12.168" v="77"/>
          <pc:sldLayoutMkLst>
            <pc:docMk/>
            <pc:sldMasterMk cId="2061140668" sldId="2147483660"/>
            <pc:sldLayoutMk cId="3258764157" sldId="2147483677"/>
          </pc:sldLayoutMkLst>
          <pc:spChg chg="mod">
            <ac:chgData name="Andrea Sciaba" userId="e3f5a945-6c0c-4a97-a38f-9b3c5b616a8c" providerId="ADAL" clId="{8D14BFA8-511D-46BD-BB9F-887061E0AB7D}" dt="2025-04-30T15:24:12.168" v="77"/>
            <ac:spMkLst>
              <pc:docMk/>
              <pc:sldMasterMk cId="2061140668" sldId="2147483660"/>
              <pc:sldLayoutMk cId="3258764157" sldId="2147483677"/>
              <ac:spMk id="3" creationId="{E423D880-B3D6-7548-AFF1-D644AAD7B366}"/>
            </ac:spMkLst>
          </pc:spChg>
          <pc:spChg chg="mod">
            <ac:chgData name="Andrea Sciaba" userId="e3f5a945-6c0c-4a97-a38f-9b3c5b616a8c" providerId="ADAL" clId="{8D14BFA8-511D-46BD-BB9F-887061E0AB7D}" dt="2025-04-30T15:22:23.373" v="58"/>
            <ac:spMkLst>
              <pc:docMk/>
              <pc:sldMasterMk cId="2061140668" sldId="2147483660"/>
              <pc:sldLayoutMk cId="3258764157" sldId="2147483677"/>
              <ac:spMk id="4" creationId="{62487D45-A6BD-6040-8ECE-F9608F53134E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16.362" v="78"/>
          <pc:sldLayoutMkLst>
            <pc:docMk/>
            <pc:sldMasterMk cId="2061140668" sldId="2147483660"/>
            <pc:sldLayoutMk cId="1995918860" sldId="2147483678"/>
          </pc:sldLayoutMkLst>
          <pc:spChg chg="mod">
            <ac:chgData name="Andrea Sciaba" userId="e3f5a945-6c0c-4a97-a38f-9b3c5b616a8c" providerId="ADAL" clId="{8D14BFA8-511D-46BD-BB9F-887061E0AB7D}" dt="2025-04-30T15:24:16.362" v="78"/>
            <ac:spMkLst>
              <pc:docMk/>
              <pc:sldMasterMk cId="2061140668" sldId="2147483660"/>
              <pc:sldLayoutMk cId="1995918860" sldId="2147483678"/>
              <ac:spMk id="7" creationId="{33FFEBF6-CE90-CC4E-8695-4D9E4AF1C9F7}"/>
            </ac:spMkLst>
          </pc:spChg>
          <pc:spChg chg="mod">
            <ac:chgData name="Andrea Sciaba" userId="e3f5a945-6c0c-4a97-a38f-9b3c5b616a8c" providerId="ADAL" clId="{8D14BFA8-511D-46BD-BB9F-887061E0AB7D}" dt="2025-04-30T15:22:27.283" v="59"/>
            <ac:spMkLst>
              <pc:docMk/>
              <pc:sldMasterMk cId="2061140668" sldId="2147483660"/>
              <pc:sldLayoutMk cId="1995918860" sldId="2147483678"/>
              <ac:spMk id="8" creationId="{106BCDCA-F2B2-9249-AB85-06169E64A56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20.105" v="79"/>
          <pc:sldLayoutMkLst>
            <pc:docMk/>
            <pc:sldMasterMk cId="2061140668" sldId="2147483660"/>
            <pc:sldLayoutMk cId="968786407" sldId="2147483679"/>
          </pc:sldLayoutMkLst>
          <pc:spChg chg="mod">
            <ac:chgData name="Andrea Sciaba" userId="e3f5a945-6c0c-4a97-a38f-9b3c5b616a8c" providerId="ADAL" clId="{8D14BFA8-511D-46BD-BB9F-887061E0AB7D}" dt="2025-04-30T15:24:20.105" v="79"/>
            <ac:spMkLst>
              <pc:docMk/>
              <pc:sldMasterMk cId="2061140668" sldId="2147483660"/>
              <pc:sldLayoutMk cId="968786407" sldId="2147483679"/>
              <ac:spMk id="6" creationId="{2F8F7083-D188-D543-8008-F25F138E955C}"/>
            </ac:spMkLst>
          </pc:spChg>
          <pc:spChg chg="mod">
            <ac:chgData name="Andrea Sciaba" userId="e3f5a945-6c0c-4a97-a38f-9b3c5b616a8c" providerId="ADAL" clId="{8D14BFA8-511D-46BD-BB9F-887061E0AB7D}" dt="2025-04-30T15:22:32.433" v="60"/>
            <ac:spMkLst>
              <pc:docMk/>
              <pc:sldMasterMk cId="2061140668" sldId="2147483660"/>
              <pc:sldLayoutMk cId="968786407" sldId="2147483679"/>
              <ac:spMk id="7" creationId="{DA980EB7-C2CB-9D4D-8C5E-3EB093178EB7}"/>
            </ac:spMkLst>
          </pc:spChg>
        </pc:sldLayoutChg>
        <pc:sldLayoutChg chg="modSp mod">
          <pc:chgData name="Andrea Sciaba" userId="e3f5a945-6c0c-4a97-a38f-9b3c5b616a8c" providerId="ADAL" clId="{8D14BFA8-511D-46BD-BB9F-887061E0AB7D}" dt="2025-04-30T15:24:24.362" v="80"/>
          <pc:sldLayoutMkLst>
            <pc:docMk/>
            <pc:sldMasterMk cId="2061140668" sldId="2147483660"/>
            <pc:sldLayoutMk cId="2915323650" sldId="2147483680"/>
          </pc:sldLayoutMkLst>
          <pc:spChg chg="mod">
            <ac:chgData name="Andrea Sciaba" userId="e3f5a945-6c0c-4a97-a38f-9b3c5b616a8c" providerId="ADAL" clId="{8D14BFA8-511D-46BD-BB9F-887061E0AB7D}" dt="2025-04-30T15:24:24.362" v="80"/>
            <ac:spMkLst>
              <pc:docMk/>
              <pc:sldMasterMk cId="2061140668" sldId="2147483660"/>
              <pc:sldLayoutMk cId="2915323650" sldId="2147483680"/>
              <ac:spMk id="5" creationId="{1F763763-5414-8544-AF6D-F8D5C9B1117C}"/>
            </ac:spMkLst>
          </pc:spChg>
          <pc:spChg chg="mod">
            <ac:chgData name="Andrea Sciaba" userId="e3f5a945-6c0c-4a97-a38f-9b3c5b616a8c" providerId="ADAL" clId="{8D14BFA8-511D-46BD-BB9F-887061E0AB7D}" dt="2025-04-30T15:22:36.842" v="61"/>
            <ac:spMkLst>
              <pc:docMk/>
              <pc:sldMasterMk cId="2061140668" sldId="2147483660"/>
              <pc:sldLayoutMk cId="2915323650" sldId="2147483680"/>
              <ac:spMk id="6" creationId="{7618A5D0-906E-0046-B0F3-96283308CD40}"/>
            </ac:spMkLst>
          </pc:spChg>
        </pc:sldLayoutChg>
      </pc:sldMasterChg>
      <pc:sldMasterChg chg="del delSldLayout">
        <pc:chgData name="Andrea Sciaba" userId="e3f5a945-6c0c-4a97-a38f-9b3c5b616a8c" providerId="ADAL" clId="{8D14BFA8-511D-46BD-BB9F-887061E0AB7D}" dt="2025-04-30T15:17:41.045" v="0" actId="47"/>
        <pc:sldMasterMkLst>
          <pc:docMk/>
          <pc:sldMasterMk cId="2061140668" sldId="2147483682"/>
        </pc:sldMasterMkLst>
        <pc:sldLayoutChg chg="del">
          <pc:chgData name="Andrea Sciaba" userId="e3f5a945-6c0c-4a97-a38f-9b3c5b616a8c" providerId="ADAL" clId="{8D14BFA8-511D-46BD-BB9F-887061E0AB7D}" dt="2025-04-30T15:17:41.045" v="0" actId="47"/>
          <pc:sldLayoutMkLst>
            <pc:docMk/>
            <pc:sldMasterMk cId="2061140668" sldId="2147483682"/>
            <pc:sldLayoutMk cId="1421479803" sldId="2147483683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ern-my.sharepoint.com/personal/andrea_sciaba_cern_ch/Documents/CERN/Techwatch/Excel/FlatBudgetReport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ern-my.sharepoint.com/personal/andrea_sciaba_cern_ch/Documents/CERN/Techwatch/Excel/FlatBudgetReport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Capacity!$C$7</c:f>
              <c:strCache>
                <c:ptCount val="1"/>
                <c:pt idx="0">
                  <c:v>1. Capacity (TB)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Capacity!$D$6:$I$6</c:f>
              <c:numCache>
                <c:formatCode>0</c:formatCode>
                <c:ptCount val="6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2032</c:v>
                </c:pt>
                <c:pt idx="5">
                  <c:v>2034</c:v>
                </c:pt>
              </c:numCache>
            </c:numRef>
          </c:cat>
          <c:val>
            <c:numRef>
              <c:f>Capacity!$D$7:$I$7</c:f>
              <c:numCache>
                <c:formatCode>0</c:formatCode>
                <c:ptCount val="6"/>
                <c:pt idx="0">
                  <c:v>45</c:v>
                </c:pt>
                <c:pt idx="1">
                  <c:v>78</c:v>
                </c:pt>
                <c:pt idx="2">
                  <c:v>137</c:v>
                </c:pt>
                <c:pt idx="3">
                  <c:v>238</c:v>
                </c:pt>
                <c:pt idx="4">
                  <c:v>415</c:v>
                </c:pt>
                <c:pt idx="5">
                  <c:v>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7-4503-94BA-0D86B64D5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799935"/>
        <c:axId val="824801375"/>
      </c:lineChart>
      <c:catAx>
        <c:axId val="824799935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801375"/>
        <c:crosses val="autoZero"/>
        <c:auto val="1"/>
        <c:lblAlgn val="ctr"/>
        <c:lblOffset val="100"/>
        <c:noMultiLvlLbl val="0"/>
      </c:catAx>
      <c:valAx>
        <c:axId val="82480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Terabytes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9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Throughput!$C$7</c:f>
              <c:strCache>
                <c:ptCount val="1"/>
                <c:pt idx="0">
                  <c:v>3. Maximum streaming drive data rate (MB/s)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Throughput!$D$6:$I$6</c:f>
              <c:numCache>
                <c:formatCode>0</c:formatCode>
                <c:ptCount val="6"/>
                <c:pt idx="0">
                  <c:v>2024</c:v>
                </c:pt>
                <c:pt idx="1">
                  <c:v>2026</c:v>
                </c:pt>
                <c:pt idx="2">
                  <c:v>2028</c:v>
                </c:pt>
                <c:pt idx="3">
                  <c:v>2030</c:v>
                </c:pt>
                <c:pt idx="4">
                  <c:v>2032</c:v>
                </c:pt>
                <c:pt idx="5">
                  <c:v>2034</c:v>
                </c:pt>
              </c:numCache>
            </c:numRef>
          </c:cat>
          <c:val>
            <c:numRef>
              <c:f>Throughput!$D$7:$I$7</c:f>
              <c:numCache>
                <c:formatCode>0.0</c:formatCode>
                <c:ptCount val="6"/>
                <c:pt idx="0">
                  <c:v>400</c:v>
                </c:pt>
                <c:pt idx="1">
                  <c:v>529</c:v>
                </c:pt>
                <c:pt idx="2">
                  <c:v>699.6</c:v>
                </c:pt>
                <c:pt idx="3">
                  <c:v>925.2</c:v>
                </c:pt>
                <c:pt idx="4">
                  <c:v>1223.5999999999999</c:v>
                </c:pt>
                <c:pt idx="5">
                  <c:v>1618.2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F1-461E-9CC3-ECF9FE8F2ABF}"/>
            </c:ext>
          </c:extLst>
        </c:ser>
        <c:ser>
          <c:idx val="1"/>
          <c:order val="1"/>
          <c:tx>
            <c:strRef>
              <c:f>Throughput!$C$9</c:f>
              <c:strCache>
                <c:ptCount val="1"/>
                <c:pt idx="0">
                  <c:v>4. Minimum streaming drive data rate (MB/s)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Throughput!$D$9:$I$9</c:f>
              <c:numCache>
                <c:formatCode>0.0</c:formatCode>
                <c:ptCount val="6"/>
                <c:pt idx="0">
                  <c:v>90.7</c:v>
                </c:pt>
                <c:pt idx="1">
                  <c:v>200</c:v>
                </c:pt>
                <c:pt idx="2">
                  <c:v>220.5</c:v>
                </c:pt>
                <c:pt idx="3">
                  <c:v>243.1</c:v>
                </c:pt>
                <c:pt idx="4">
                  <c:v>268</c:v>
                </c:pt>
                <c:pt idx="5">
                  <c:v>591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F1-461E-9CC3-ECF9FE8F2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4799935"/>
        <c:axId val="824801375"/>
      </c:lineChart>
      <c:catAx>
        <c:axId val="824799935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801375"/>
        <c:crosses val="autoZero"/>
        <c:auto val="1"/>
        <c:lblAlgn val="ctr"/>
        <c:lblOffset val="100"/>
        <c:noMultiLvlLbl val="0"/>
      </c:catAx>
      <c:valAx>
        <c:axId val="824801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k-SK"/>
                  <a:t>Megabytes/second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479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DISK Cost Reduction</a:t>
            </a:r>
            <a:endParaRPr lang="en-GB" baseline="0"/>
          </a:p>
          <a:p>
            <a:pPr>
              <a:defRPr/>
            </a:pPr>
            <a:r>
              <a:rPr lang="en-GB" baseline="0"/>
              <a:t>(compared to  previous year)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areaChart>
        <c:grouping val="stacked"/>
        <c:varyColors val="0"/>
        <c:ser>
          <c:idx val="5"/>
          <c:order val="2"/>
          <c:tx>
            <c:v>BASE</c:v>
          </c:tx>
          <c:spPr>
            <a:noFill/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plots!$C$64:$T$64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8-4011-AA08-C339063AFC33}"/>
            </c:ext>
          </c:extLst>
        </c:ser>
        <c:ser>
          <c:idx val="6"/>
          <c:order val="3"/>
          <c:spPr>
            <a:solidFill>
              <a:schemeClr val="accent3">
                <a:alpha val="48848"/>
              </a:schemeClr>
            </a:solidFill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plots!$C$65:$T$65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8-4011-AA08-C339063AF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39584"/>
        <c:axId val="187333264"/>
      </c:areaChart>
      <c:lineChart>
        <c:grouping val="standard"/>
        <c:varyColors val="0"/>
        <c:ser>
          <c:idx val="0"/>
          <c:order val="0"/>
          <c:tx>
            <c:v>Measured Average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plots!$C$88:$S$88</c:f>
                <c:numCache>
                  <c:formatCode>General</c:formatCode>
                  <c:ptCount val="17"/>
                  <c:pt idx="0">
                    <c:v>0.4192373082574124</c:v>
                  </c:pt>
                  <c:pt idx="1">
                    <c:v>0.38093938469895022</c:v>
                  </c:pt>
                  <c:pt idx="2">
                    <c:v>0.20340097755900205</c:v>
                  </c:pt>
                  <c:pt idx="3">
                    <c:v>0.34903097147333367</c:v>
                  </c:pt>
                  <c:pt idx="4">
                    <c:v>0.45285689249404726</c:v>
                  </c:pt>
                  <c:pt idx="5">
                    <c:v>0.37242182518350869</c:v>
                  </c:pt>
                  <c:pt idx="6">
                    <c:v>0.23207569235946909</c:v>
                  </c:pt>
                  <c:pt idx="7">
                    <c:v>0.28524309691669025</c:v>
                  </c:pt>
                  <c:pt idx="8">
                    <c:v>0.1818929710298145</c:v>
                  </c:pt>
                  <c:pt idx="9">
                    <c:v>0.1611438116786619</c:v>
                  </c:pt>
                  <c:pt idx="10">
                    <c:v>0.14822539322183365</c:v>
                  </c:pt>
                  <c:pt idx="11">
                    <c:v>9.2604866911309661E-2</c:v>
                  </c:pt>
                  <c:pt idx="12">
                    <c:v>0.15793810320642848</c:v>
                  </c:pt>
                  <c:pt idx="13">
                    <c:v>0.15226638798517853</c:v>
                  </c:pt>
                  <c:pt idx="14">
                    <c:v>0.12735142811679123</c:v>
                  </c:pt>
                  <c:pt idx="15">
                    <c:v>9.4398681723375275E-2</c:v>
                  </c:pt>
                  <c:pt idx="16">
                    <c:v>0.11429129450662469</c:v>
                  </c:pt>
                </c:numCache>
              </c:numRef>
            </c:plus>
            <c:minus>
              <c:numRef>
                <c:f>plots!$C$88:$S$88</c:f>
                <c:numCache>
                  <c:formatCode>General</c:formatCode>
                  <c:ptCount val="17"/>
                  <c:pt idx="0">
                    <c:v>0.4192373082574124</c:v>
                  </c:pt>
                  <c:pt idx="1">
                    <c:v>0.38093938469895022</c:v>
                  </c:pt>
                  <c:pt idx="2">
                    <c:v>0.20340097755900205</c:v>
                  </c:pt>
                  <c:pt idx="3">
                    <c:v>0.34903097147333367</c:v>
                  </c:pt>
                  <c:pt idx="4">
                    <c:v>0.45285689249404726</c:v>
                  </c:pt>
                  <c:pt idx="5">
                    <c:v>0.37242182518350869</c:v>
                  </c:pt>
                  <c:pt idx="6">
                    <c:v>0.23207569235946909</c:v>
                  </c:pt>
                  <c:pt idx="7">
                    <c:v>0.28524309691669025</c:v>
                  </c:pt>
                  <c:pt idx="8">
                    <c:v>0.1818929710298145</c:v>
                  </c:pt>
                  <c:pt idx="9">
                    <c:v>0.1611438116786619</c:v>
                  </c:pt>
                  <c:pt idx="10">
                    <c:v>0.14822539322183365</c:v>
                  </c:pt>
                  <c:pt idx="11">
                    <c:v>9.2604866911309661E-2</c:v>
                  </c:pt>
                  <c:pt idx="12">
                    <c:v>0.15793810320642848</c:v>
                  </c:pt>
                  <c:pt idx="13">
                    <c:v>0.15226638798517853</c:v>
                  </c:pt>
                  <c:pt idx="14">
                    <c:v>0.12735142811679123</c:v>
                  </c:pt>
                  <c:pt idx="15">
                    <c:v>9.4398681723375275E-2</c:v>
                  </c:pt>
                  <c:pt idx="16">
                    <c:v>0.11429129450662469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plots!$C$87:$S$87</c:f>
              <c:numCache>
                <c:formatCode>General</c:formatCode>
                <c:ptCount val="17"/>
                <c:pt idx="0">
                  <c:v>0.85916666666666663</c:v>
                </c:pt>
                <c:pt idx="1">
                  <c:v>0.69999999999999984</c:v>
                </c:pt>
                <c:pt idx="2">
                  <c:v>0.37999999999999989</c:v>
                </c:pt>
                <c:pt idx="3">
                  <c:v>0.38541666666666663</c:v>
                </c:pt>
                <c:pt idx="4">
                  <c:v>0.52200000000000002</c:v>
                </c:pt>
                <c:pt idx="5">
                  <c:v>0.48900000000000005</c:v>
                </c:pt>
                <c:pt idx="6">
                  <c:v>0.32100000000000001</c:v>
                </c:pt>
                <c:pt idx="7">
                  <c:v>0.29805555555555552</c:v>
                </c:pt>
                <c:pt idx="8">
                  <c:v>0.2157142857142858</c:v>
                </c:pt>
                <c:pt idx="9">
                  <c:v>0.25214285714285711</c:v>
                </c:pt>
                <c:pt idx="10">
                  <c:v>0.22976190476190481</c:v>
                </c:pt>
                <c:pt idx="11">
                  <c:v>0.22714285714285712</c:v>
                </c:pt>
                <c:pt idx="12">
                  <c:v>0.1866666666666667</c:v>
                </c:pt>
                <c:pt idx="13">
                  <c:v>0.20404761904761906</c:v>
                </c:pt>
                <c:pt idx="14">
                  <c:v>0.12761904761904758</c:v>
                </c:pt>
                <c:pt idx="15">
                  <c:v>0.105</c:v>
                </c:pt>
                <c:pt idx="16">
                  <c:v>0.11000000000000001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18-4011-AA08-C339063AFC33}"/>
            </c:ext>
          </c:extLst>
        </c:ser>
        <c:ser>
          <c:idx val="4"/>
          <c:order val="1"/>
          <c:tx>
            <c:v>Baseline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plots!$C$61:$T$61</c:f>
              <c:numCache>
                <c:formatCode>General</c:formatCode>
                <c:ptCount val="1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18-4011-AA08-C339063AF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9584"/>
        <c:axId val="187333264"/>
      </c:lineChart>
      <c:catAx>
        <c:axId val="1871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Procurement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333264"/>
        <c:crossesAt val="0"/>
        <c:auto val="1"/>
        <c:lblAlgn val="ctr"/>
        <c:lblOffset val="100"/>
        <c:noMultiLvlLbl val="0"/>
      </c:catAx>
      <c:valAx>
        <c:axId val="187333264"/>
        <c:scaling>
          <c:orientation val="minMax"/>
          <c:max val="1.2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Purchase</a:t>
                </a:r>
                <a:r>
                  <a:rPr lang="en-GB" baseline="0"/>
                  <a:t> Power  variation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1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CPU Cost Reduction</a:t>
            </a:r>
            <a:endParaRPr lang="en-GB" baseline="0"/>
          </a:p>
          <a:p>
            <a:pPr>
              <a:defRPr/>
            </a:pPr>
            <a:r>
              <a:rPr lang="en-GB" baseline="0"/>
              <a:t>(compared to  previous year)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areaChart>
        <c:grouping val="stacked"/>
        <c:varyColors val="0"/>
        <c:ser>
          <c:idx val="5"/>
          <c:order val="2"/>
          <c:tx>
            <c:v>BASE</c:v>
          </c:tx>
          <c:spPr>
            <a:noFill/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plots!$C$64:$T$64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A-403A-9039-46B65CDD43FF}"/>
            </c:ext>
          </c:extLst>
        </c:ser>
        <c:ser>
          <c:idx val="6"/>
          <c:order val="3"/>
          <c:spPr>
            <a:solidFill>
              <a:schemeClr val="accent3">
                <a:alpha val="48848"/>
              </a:schemeClr>
            </a:solidFill>
            <a:ln>
              <a:noFill/>
            </a:ln>
            <a:effectLst/>
          </c:spP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plots!$C$1:$S$1</c:f>
              <c:numCache>
                <c:formatCode>General</c:formatCode>
                <c:ptCount val="1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plots!$C$65:$T$65</c:f>
              <c:numCache>
                <c:formatCode>General</c:formatCode>
                <c:ptCount val="1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A-403A-9039-46B65CDD4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139584"/>
        <c:axId val="187333264"/>
      </c:areaChart>
      <c:lineChart>
        <c:grouping val="standard"/>
        <c:varyColors val="0"/>
        <c:ser>
          <c:idx val="0"/>
          <c:order val="0"/>
          <c:tx>
            <c:v>Measured Average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1"/>
            <c:plus>
              <c:numRef>
                <c:f>plots!$C$77:$S$77</c:f>
                <c:numCache>
                  <c:formatCode>General</c:formatCode>
                  <c:ptCount val="17"/>
                  <c:pt idx="0">
                    <c:v>0.2823624823317919</c:v>
                  </c:pt>
                  <c:pt idx="1">
                    <c:v>0.25170844812429893</c:v>
                  </c:pt>
                  <c:pt idx="2">
                    <c:v>0.140432061941581</c:v>
                  </c:pt>
                  <c:pt idx="3">
                    <c:v>0.13760421735877371</c:v>
                  </c:pt>
                  <c:pt idx="4">
                    <c:v>0.21970067419875219</c:v>
                  </c:pt>
                  <c:pt idx="5">
                    <c:v>0.24573713479649228</c:v>
                  </c:pt>
                  <c:pt idx="6">
                    <c:v>0.11916638916606599</c:v>
                  </c:pt>
                  <c:pt idx="7">
                    <c:v>7.9119660230063116E-2</c:v>
                  </c:pt>
                  <c:pt idx="8">
                    <c:v>9.1524420657656091E-2</c:v>
                  </c:pt>
                  <c:pt idx="9">
                    <c:v>8.3997354455694354E-2</c:v>
                  </c:pt>
                  <c:pt idx="10">
                    <c:v>9.5019621685686589E-2</c:v>
                  </c:pt>
                  <c:pt idx="11">
                    <c:v>0.18750315253081667</c:v>
                  </c:pt>
                  <c:pt idx="12">
                    <c:v>0.16252652917350197</c:v>
                  </c:pt>
                  <c:pt idx="13">
                    <c:v>0.14767429281787425</c:v>
                  </c:pt>
                  <c:pt idx="14">
                    <c:v>0.10209705932988235</c:v>
                  </c:pt>
                  <c:pt idx="15">
                    <c:v>8.4492532777980411E-2</c:v>
                  </c:pt>
                  <c:pt idx="16">
                    <c:v>0.14109394033763462</c:v>
                  </c:pt>
                </c:numCache>
              </c:numRef>
            </c:plus>
            <c:minus>
              <c:numRef>
                <c:f>plots!$C$77:$S$77</c:f>
                <c:numCache>
                  <c:formatCode>General</c:formatCode>
                  <c:ptCount val="17"/>
                  <c:pt idx="0">
                    <c:v>0.2823624823317919</c:v>
                  </c:pt>
                  <c:pt idx="1">
                    <c:v>0.25170844812429893</c:v>
                  </c:pt>
                  <c:pt idx="2">
                    <c:v>0.140432061941581</c:v>
                  </c:pt>
                  <c:pt idx="3">
                    <c:v>0.13760421735877371</c:v>
                  </c:pt>
                  <c:pt idx="4">
                    <c:v>0.21970067419875219</c:v>
                  </c:pt>
                  <c:pt idx="5">
                    <c:v>0.24573713479649228</c:v>
                  </c:pt>
                  <c:pt idx="6">
                    <c:v>0.11916638916606599</c:v>
                  </c:pt>
                  <c:pt idx="7">
                    <c:v>7.9119660230063116E-2</c:v>
                  </c:pt>
                  <c:pt idx="8">
                    <c:v>9.1524420657656091E-2</c:v>
                  </c:pt>
                  <c:pt idx="9">
                    <c:v>8.3997354455694354E-2</c:v>
                  </c:pt>
                  <c:pt idx="10">
                    <c:v>9.5019621685686589E-2</c:v>
                  </c:pt>
                  <c:pt idx="11">
                    <c:v>0.18750315253081667</c:v>
                  </c:pt>
                  <c:pt idx="12">
                    <c:v>0.16252652917350197</c:v>
                  </c:pt>
                  <c:pt idx="13">
                    <c:v>0.14767429281787425</c:v>
                  </c:pt>
                  <c:pt idx="14">
                    <c:v>0.10209705932988235</c:v>
                  </c:pt>
                  <c:pt idx="15">
                    <c:v>8.4492532777980411E-2</c:v>
                  </c:pt>
                  <c:pt idx="16">
                    <c:v>0.14109394033763462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plots!$C$76:$S$76</c:f>
              <c:numCache>
                <c:formatCode>General</c:formatCode>
                <c:ptCount val="17"/>
                <c:pt idx="0">
                  <c:v>0.57500000000000018</c:v>
                </c:pt>
                <c:pt idx="1">
                  <c:v>0.51500000000000001</c:v>
                </c:pt>
                <c:pt idx="2">
                  <c:v>0.22500000000000009</c:v>
                </c:pt>
                <c:pt idx="3">
                  <c:v>0.28166666666666673</c:v>
                </c:pt>
                <c:pt idx="4">
                  <c:v>0.35125000000000006</c:v>
                </c:pt>
                <c:pt idx="5">
                  <c:v>0.38604166666666673</c:v>
                </c:pt>
                <c:pt idx="6">
                  <c:v>0.18562499999999993</c:v>
                </c:pt>
                <c:pt idx="7">
                  <c:v>9.9666666666666612E-2</c:v>
                </c:pt>
                <c:pt idx="8">
                  <c:v>7.1111111111111139E-2</c:v>
                </c:pt>
                <c:pt idx="9">
                  <c:v>0.10111111111111105</c:v>
                </c:pt>
                <c:pt idx="10">
                  <c:v>0.14395833333333333</c:v>
                </c:pt>
                <c:pt idx="11">
                  <c:v>0.27909722222222216</c:v>
                </c:pt>
                <c:pt idx="12">
                  <c:v>0.31451388888888887</c:v>
                </c:pt>
                <c:pt idx="13">
                  <c:v>0.29993055555555559</c:v>
                </c:pt>
                <c:pt idx="14">
                  <c:v>8.8888888888888865E-2</c:v>
                </c:pt>
                <c:pt idx="15">
                  <c:v>0.10708333333333332</c:v>
                </c:pt>
                <c:pt idx="16">
                  <c:v>0.10249999999999998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ACA-403A-9039-46B65CDD43FF}"/>
            </c:ext>
          </c:extLst>
        </c:ser>
        <c:ser>
          <c:idx val="4"/>
          <c:order val="1"/>
          <c:tx>
            <c:v>Baseline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numRef>
              <c:f>plots!$C$1:$T$1</c:f>
              <c:numCache>
                <c:formatCode>General</c:formatCode>
                <c:ptCount val="1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  <c:pt idx="17">
                  <c:v>2025</c:v>
                </c:pt>
              </c:numCache>
            </c:numRef>
          </c:cat>
          <c:val>
            <c:numRef>
              <c:f>plots!$C$61:$T$61</c:f>
              <c:numCache>
                <c:formatCode>General</c:formatCode>
                <c:ptCount val="18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  <c:pt idx="9">
                  <c:v>0.15</c:v>
                </c:pt>
                <c:pt idx="10">
                  <c:v>0.15</c:v>
                </c:pt>
                <c:pt idx="11">
                  <c:v>0.15</c:v>
                </c:pt>
                <c:pt idx="12">
                  <c:v>0.15</c:v>
                </c:pt>
                <c:pt idx="13">
                  <c:v>0.15</c:v>
                </c:pt>
                <c:pt idx="14">
                  <c:v>0.15</c:v>
                </c:pt>
                <c:pt idx="15">
                  <c:v>0.15</c:v>
                </c:pt>
                <c:pt idx="16">
                  <c:v>0.15</c:v>
                </c:pt>
                <c:pt idx="17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CA-403A-9039-46B65CDD4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139584"/>
        <c:axId val="187333264"/>
      </c:lineChart>
      <c:catAx>
        <c:axId val="187139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Year of Procurement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in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333264"/>
        <c:crossesAt val="0"/>
        <c:auto val="1"/>
        <c:lblAlgn val="ctr"/>
        <c:lblOffset val="100"/>
        <c:noMultiLvlLbl val="0"/>
      </c:catAx>
      <c:valAx>
        <c:axId val="187333264"/>
        <c:scaling>
          <c:orientation val="minMax"/>
          <c:max val="0.71000000000000008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Purchase</a:t>
                </a:r>
                <a:r>
                  <a:rPr lang="en-GB" baseline="0"/>
                  <a:t> Power  variation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871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254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AD02A-FF3F-49B7-8854-E2B77899E328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F6581-AA37-41A3-8004-4CEFE14F4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4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B9B99-D50F-4A51-B8EE-63E4DE9884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5FC4307-AADB-BE47-352D-8E9764B34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542" y="2075542"/>
            <a:ext cx="2706915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21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-1"/>
            <a:ext cx="6024562" cy="636693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832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16686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50765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9405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239936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611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419581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3183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8764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1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8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06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32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632" y="4869770"/>
            <a:ext cx="1074737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94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39" y="152654"/>
            <a:ext cx="10075084" cy="11161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4633" y="6423586"/>
            <a:ext cx="776816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it-IT"/>
              <a:t>Workshop sul Calcolo nell'INFN 2025</a:t>
            </a:r>
            <a:endParaRPr lang="en-US" dirty="0"/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E8E3A13-75B6-29DA-68DB-D62B4AA3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189" y="6423585"/>
            <a:ext cx="54095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BF8359-4449-4548-BEC4-C23D192AB82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CD217E15-2DCD-255C-39DD-C059FDCF1EF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73" y="749799"/>
            <a:ext cx="9526048" cy="535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006F2-EB3D-5903-BABF-EFB2EB3726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3962" y="128496"/>
            <a:ext cx="764917" cy="6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3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650824"/>
            <a:ext cx="11376026" cy="549951"/>
          </a:xfrm>
        </p:spPr>
        <p:txBody>
          <a:bodyPr>
            <a:noAutofit/>
          </a:bodyPr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B4A7CD-041C-B2EA-8B83-3451E07EC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24" y="714489"/>
            <a:ext cx="2059046" cy="20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6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2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524669CA-0DBC-46B0-B633-F8EAF4E6E9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7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146790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0"/>
            <a:ext cx="12192000" cy="6373323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18162"/>
            <a:ext cx="4116387" cy="639468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2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3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47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915" y="6424993"/>
            <a:ext cx="17739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>
                <a:solidFill>
                  <a:schemeClr val="tx1"/>
                </a:solidFill>
              </a:defRPr>
            </a:lvl1pPr>
          </a:lstStyle>
          <a:p>
            <a:fld id="{524669CA-0DBC-46B0-B633-F8EAF4E6E9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5352" y="6424993"/>
            <a:ext cx="67873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it-IT"/>
              <a:t>Workshop sul Calcolo nell'INFN 2025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B0EED-0D00-C37F-0787-98F0B94C9550}"/>
              </a:ext>
            </a:extLst>
          </p:cNvPr>
          <p:cNvCxnSpPr>
            <a:cxnSpLocks/>
          </p:cNvCxnSpPr>
          <p:nvPr/>
        </p:nvCxnSpPr>
        <p:spPr>
          <a:xfrm>
            <a:off x="404070" y="6370802"/>
            <a:ext cx="11379943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2929EC-EE14-2FC5-158D-B07C2EFC934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4070" y="6439074"/>
            <a:ext cx="352448" cy="3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1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23">
          <p15:clr>
            <a:srgbClr val="F26B43"/>
          </p15:clr>
        </p15:guide>
        <p15:guide id="4" pos="257">
          <p15:clr>
            <a:srgbClr val="F26B43"/>
          </p15:clr>
        </p15:guide>
        <p15:guide id="6" pos="3795">
          <p15:clr>
            <a:srgbClr val="F26B43"/>
          </p15:clr>
        </p15:guide>
        <p15:guide id="7" pos="3885">
          <p15:clr>
            <a:srgbClr val="F26B43"/>
          </p15:clr>
        </p15:guide>
        <p15:guide id="8" pos="5087">
          <p15:clr>
            <a:srgbClr val="F26B43"/>
          </p15:clr>
        </p15:guide>
        <p15:guide id="9" pos="4997">
          <p15:clr>
            <a:srgbClr val="F26B43"/>
          </p15:clr>
        </p15:guide>
        <p15:guide id="10" pos="2683">
          <p15:clr>
            <a:srgbClr val="F26B43"/>
          </p15:clr>
        </p15:guide>
        <p15:guide id="11" pos="2593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2409">
          <p15:clr>
            <a:srgbClr val="F26B43"/>
          </p15:clr>
        </p15:guide>
        <p15:guide id="14" orient="horz" pos="913">
          <p15:clr>
            <a:srgbClr val="F26B43"/>
          </p15:clr>
        </p15:guide>
        <p15:guide id="15" orient="horz" pos="1003">
          <p15:clr>
            <a:srgbClr val="F26B43"/>
          </p15:clr>
        </p15:guide>
        <p15:guide id="16" orient="horz" pos="2500">
          <p15:clr>
            <a:srgbClr val="F26B43"/>
          </p15:clr>
        </p15:guide>
        <p15:guide id="17" pos="6312">
          <p15:clr>
            <a:srgbClr val="F26B43"/>
          </p15:clr>
        </p15:guide>
        <p15:guide id="18" pos="622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ww.nextplatform.com/2024/10/30/amd-will-need-another-decade-to-try-to-pass-nvidi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hyperlink" Target="https://www.nextplatform.com/2025/02/26/blackwell-is-the-fastest-ramping-compute-engine-in-nvidias-history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ianalysis.com/p/the-memory-wal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amd.com/Documents/High-Bandwidth-Memory-HBM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ea.blob.core.windows.net/assets/6b2fd954-2017-408e-bf08-952fdd62118a/Electricity2024-Analysisandforecastto2026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hyperlink" Target="https://arxiv.org/pdf/2306.1317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blocksandfiles.com/2024/09/14/samsung-targets-ai-with-first-mass-production-of-quad-level-qlc-v-nand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g"/><Relationship Id="rId4" Type="http://schemas.openxmlformats.org/officeDocument/2006/relationships/hyperlink" Target="https://www.trendforce.com/news/2025/02/24/news-samsung-rumored-to-adopt-hybrid-bonding-patent-from-chinas-ymtc-for-400-layer-nand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andfiles.com/2024/01/04/nearline-drives-last-hdd-holdout/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insic.org/wp-content/uploads/2024/08/INSIC-International-Magnetic-Tape-Storage-Technology-Roadmap-2024-1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andfiles.com/2024/05/13/coughlin-associates-hdd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hyperlink" Target="https://insic.org/wp-content/uploads/2024/08/Global-Trends-Applications-and-Use-Cases-for-Tape-Adoption-INSIC-2024_FINAL-2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3.hepix.org/benchmarking.html" TargetMode="External"/><Relationship Id="rId2" Type="http://schemas.openxmlformats.org/officeDocument/2006/relationships/hyperlink" Target="https://w3.hepix.org/techwatch.html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tlas.web.cern.ch/Atlas/GROUPS/PHYSICS/UPGRADE/CERN-LHCC-2022-005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hyperlink" Target="https://twiki.cern.ch/twiki/bin/view/CMSPublic/CMSOfflineComputingResult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emianalysis.com/2025/02/05/iedm2024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hyperlink" Target="https://www.3dincites.com/2025/01/3d-integration-themes-become-a-reality-at-iedm-2024/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ccftech.com/techinsights-if-the-average-us-import-tariff-rate-remains-sticky-at-40-percent-the-global-semiconductor-market-will-shrink-by-a-third-in-2026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nextplatform.com/2025/03/14/ai-infrastructure-spending-is-the-boom-chemical-or-nuclea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hyperlink" Target="https://www.idc.com/promo/servers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jpg"/><Relationship Id="rId2" Type="http://schemas.openxmlformats.org/officeDocument/2006/relationships/hyperlink" Target="https://www.tomshardware.com/pc-components/cpus/amd-gained-consumer-desktop-and-laptop-cpu-market-share-in-2024-server-passes-25-percen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nextplatform.com/2025/02/06/how-much-money-does-arm-make-in-the-datacenter/" TargetMode="External"/><Relationship Id="rId5" Type="http://schemas.openxmlformats.org/officeDocument/2006/relationships/image" Target="../media/image25.jpg"/><Relationship Id="rId4" Type="http://schemas.openxmlformats.org/officeDocument/2006/relationships/hyperlink" Target="https://www.nextplatform.com/2024/11/12/the-server-recession-ends-and-both-intel-and-amd-w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0151D0-F05B-9D96-08E3-8D35E8F7E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555" y="3266240"/>
            <a:ext cx="11199014" cy="1227388"/>
          </a:xfrm>
        </p:spPr>
        <p:txBody>
          <a:bodyPr/>
          <a:lstStyle/>
          <a:p>
            <a:r>
              <a:rPr lang="en-US" sz="4000" dirty="0"/>
              <a:t>Hardware technology trends in HEP computing</a:t>
            </a: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406D83A-3C7E-5477-F114-2F805B13E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55" y="4820308"/>
            <a:ext cx="10239274" cy="1528241"/>
          </a:xfrm>
        </p:spPr>
        <p:txBody>
          <a:bodyPr/>
          <a:lstStyle/>
          <a:p>
            <a:r>
              <a:rPr lang="en-US" sz="2400" dirty="0"/>
              <a:t>Andrea Sciabà</a:t>
            </a:r>
          </a:p>
          <a:p>
            <a:endParaRPr lang="en-US" sz="2400" dirty="0"/>
          </a:p>
          <a:p>
            <a:r>
              <a:rPr lang="it-IT" sz="1800" dirty="0"/>
              <a:t>Workshop sul Calcolo nell'INFN: La Biodola, 26 - 30 maggio 2025</a:t>
            </a:r>
            <a:endParaRPr lang="en-GB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D54086-05F5-925A-72D6-B730D9800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9" y="718031"/>
            <a:ext cx="11681781" cy="206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5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2CB9-00DC-B002-2C0A-5BAC4048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Xeon 6 CPUs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2E9C-B296-6330-17D7-8657BCAE3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1106905"/>
            <a:ext cx="10075084" cy="5019259"/>
          </a:xfrm>
        </p:spPr>
        <p:txBody>
          <a:bodyPr/>
          <a:lstStyle/>
          <a:p>
            <a:r>
              <a:rPr lang="en-GB" noProof="0" dirty="0"/>
              <a:t>Two different families</a:t>
            </a:r>
          </a:p>
          <a:p>
            <a:pPr lvl="1"/>
            <a:r>
              <a:rPr lang="en-GB" noProof="0" dirty="0"/>
              <a:t>“</a:t>
            </a:r>
            <a:r>
              <a:rPr lang="en-GB" noProof="0" dirty="0">
                <a:solidFill>
                  <a:srgbClr val="FF0000"/>
                </a:solidFill>
              </a:rPr>
              <a:t>P-Core (Granite Rapids)</a:t>
            </a:r>
            <a:r>
              <a:rPr lang="en-GB" noProof="0" dirty="0"/>
              <a:t>”  – Best performance/core</a:t>
            </a:r>
          </a:p>
          <a:p>
            <a:pPr lvl="1"/>
            <a:r>
              <a:rPr lang="en-GB" noProof="0" dirty="0"/>
              <a:t>“</a:t>
            </a:r>
            <a:r>
              <a:rPr lang="en-GB" noProof="0" dirty="0">
                <a:solidFill>
                  <a:srgbClr val="FF0000"/>
                </a:solidFill>
              </a:rPr>
              <a:t>E-Core (Sierra Forest)</a:t>
            </a:r>
            <a:r>
              <a:rPr lang="en-GB" noProof="0" dirty="0"/>
              <a:t>” – Maximum core count, best power efficiency, no </a:t>
            </a:r>
            <a:r>
              <a:rPr lang="en-GB" noProof="0" dirty="0">
                <a:solidFill>
                  <a:srgbClr val="FF0000"/>
                </a:solidFill>
              </a:rPr>
              <a:t>hyperthreading</a:t>
            </a:r>
          </a:p>
          <a:p>
            <a:r>
              <a:rPr lang="en-GB" noProof="0" dirty="0"/>
              <a:t>Xeon 6 – Two different platforms, two different SOCs</a:t>
            </a:r>
          </a:p>
          <a:p>
            <a:pPr lvl="1"/>
            <a:r>
              <a:rPr lang="en-GB" noProof="0" dirty="0"/>
              <a:t>6900 series: up to 500W, </a:t>
            </a:r>
            <a:r>
              <a:rPr lang="en-GB" noProof="0" dirty="0">
                <a:solidFill>
                  <a:srgbClr val="FF0000"/>
                </a:solidFill>
              </a:rPr>
              <a:t>12-channel</a:t>
            </a:r>
            <a:r>
              <a:rPr lang="en-GB" noProof="0" dirty="0"/>
              <a:t> DDR5, up to 128/</a:t>
            </a:r>
            <a:r>
              <a:rPr lang="en-GB" dirty="0">
                <a:solidFill>
                  <a:srgbClr val="FF0000"/>
                </a:solidFill>
              </a:rPr>
              <a:t>288</a:t>
            </a:r>
            <a:r>
              <a:rPr lang="en-GB" noProof="0" dirty="0"/>
              <a:t> cores</a:t>
            </a:r>
          </a:p>
          <a:p>
            <a:pPr lvl="1"/>
            <a:r>
              <a:rPr lang="en-GB" noProof="0" dirty="0"/>
              <a:t>6500, 6700 series: up to 350W, </a:t>
            </a:r>
            <a:r>
              <a:rPr lang="en-GB" noProof="0" dirty="0">
                <a:solidFill>
                  <a:srgbClr val="FF0000"/>
                </a:solidFill>
              </a:rPr>
              <a:t>8-channel</a:t>
            </a:r>
            <a:r>
              <a:rPr lang="en-GB" noProof="0" dirty="0"/>
              <a:t> DDR5, up to 86/</a:t>
            </a:r>
            <a:r>
              <a:rPr lang="en-GB" dirty="0">
                <a:solidFill>
                  <a:srgbClr val="FF0000"/>
                </a:solidFill>
              </a:rPr>
              <a:t>144</a:t>
            </a:r>
            <a:r>
              <a:rPr lang="en-GB" noProof="0" dirty="0"/>
              <a:t> cores</a:t>
            </a:r>
          </a:p>
          <a:p>
            <a:endParaRPr lang="en-GB" noProof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16DB48E-1D8C-7B7D-6327-6A38A2C67E71}"/>
              </a:ext>
            </a:extLst>
          </p:cNvPr>
          <p:cNvGraphicFramePr>
            <a:graphicFrameLocks noGrp="1"/>
          </p:cNvGraphicFramePr>
          <p:nvPr/>
        </p:nvGraphicFramePr>
        <p:xfrm>
          <a:off x="3378468" y="3647186"/>
          <a:ext cx="8316229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048">
                  <a:extLst>
                    <a:ext uri="{9D8B030D-6E8A-4147-A177-3AD203B41FA5}">
                      <a16:colId xmlns:a16="http://schemas.microsoft.com/office/drawing/2014/main" val="2061378497"/>
                    </a:ext>
                  </a:extLst>
                </a:gridCol>
                <a:gridCol w="1842156">
                  <a:extLst>
                    <a:ext uri="{9D8B030D-6E8A-4147-A177-3AD203B41FA5}">
                      <a16:colId xmlns:a16="http://schemas.microsoft.com/office/drawing/2014/main" val="4219946116"/>
                    </a:ext>
                  </a:extLst>
                </a:gridCol>
                <a:gridCol w="1376533">
                  <a:extLst>
                    <a:ext uri="{9D8B030D-6E8A-4147-A177-3AD203B41FA5}">
                      <a16:colId xmlns:a16="http://schemas.microsoft.com/office/drawing/2014/main" val="3940261259"/>
                    </a:ext>
                  </a:extLst>
                </a:gridCol>
                <a:gridCol w="1576227">
                  <a:extLst>
                    <a:ext uri="{9D8B030D-6E8A-4147-A177-3AD203B41FA5}">
                      <a16:colId xmlns:a16="http://schemas.microsoft.com/office/drawing/2014/main" val="3924766472"/>
                    </a:ext>
                  </a:extLst>
                </a:gridCol>
                <a:gridCol w="1750265">
                  <a:extLst>
                    <a:ext uri="{9D8B030D-6E8A-4147-A177-3AD203B41FA5}">
                      <a16:colId xmlns:a16="http://schemas.microsoft.com/office/drawing/2014/main" val="1216505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SOC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Max core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Max memory </a:t>
                      </a:r>
                      <a:r>
                        <a:rPr lang="en-GB" sz="1600" noProof="0" dirty="0" err="1"/>
                        <a:t>ch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Max memory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95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Sapphire rapids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 (P)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58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Eagle stream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Emerald rapids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 (P)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5600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09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Granite rapids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128 (P)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6400</a:t>
                      </a:r>
                      <a:b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78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Birch stream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Sierra forest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288 (E)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298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kern="12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Clearwater forest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288 (E)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kern="120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5437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CEB3D-0928-819D-FDC3-0F4A4734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0665" y="6423585"/>
            <a:ext cx="7768167" cy="365125"/>
          </a:xfrm>
        </p:spPr>
        <p:txBody>
          <a:bodyPr/>
          <a:lstStyle/>
          <a:p>
            <a:r>
              <a:rPr lang="it-IT" sz="1000" noProof="0" dirty="0"/>
              <a:t>Workshop sul Calcolo nell'INFN 2025</a:t>
            </a:r>
            <a:endParaRPr lang="en-GB" sz="10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A6E3E-BCF3-9B23-7DE9-4337224E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8359-4449-4548-BEC4-C23D192AB82F}" type="slidenum">
              <a:rPr lang="en-US" smtClean="0"/>
              <a:t>10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F11196B-2D01-EAC8-968C-E5780D13B07B}"/>
              </a:ext>
            </a:extLst>
          </p:cNvPr>
          <p:cNvSpPr txBox="1">
            <a:spLocks/>
          </p:cNvSpPr>
          <p:nvPr/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669CA-0DBC-46B0-B633-F8EAF4E6E97B}" type="slidenum">
              <a:rPr lang="en-GB" sz="900" smtClean="0"/>
              <a:pPr/>
              <a:t>10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45579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43AA-BFFD-1B43-38B2-2887E4DC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Xeon 6 CPUs - Enhancements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D549-FDC9-11BF-3D93-A481BDD74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1164657"/>
            <a:ext cx="10075084" cy="4961507"/>
          </a:xfrm>
        </p:spPr>
        <p:txBody>
          <a:bodyPr/>
          <a:lstStyle/>
          <a:p>
            <a:r>
              <a:rPr lang="en-GB" noProof="0" dirty="0"/>
              <a:t>Compared to previous Xeon 5 generation</a:t>
            </a:r>
          </a:p>
          <a:p>
            <a:pPr lvl="1"/>
            <a:r>
              <a:rPr lang="en-GB" noProof="0" dirty="0"/>
              <a:t>Multi </a:t>
            </a:r>
            <a:r>
              <a:rPr lang="en-GB" noProof="0" dirty="0" err="1"/>
              <a:t>chiplet</a:t>
            </a:r>
            <a:r>
              <a:rPr lang="en-GB" noProof="0" dirty="0"/>
              <a:t> design</a:t>
            </a:r>
          </a:p>
          <a:p>
            <a:pPr lvl="1"/>
            <a:r>
              <a:rPr lang="en-GB" noProof="0" dirty="0"/>
              <a:t>Adoption of DDR5 pushes memory bandwidth up to 1.7x</a:t>
            </a:r>
          </a:p>
          <a:p>
            <a:pPr lvl="1"/>
            <a:r>
              <a:rPr lang="en-GB" noProof="0" dirty="0"/>
              <a:t>Optional </a:t>
            </a:r>
            <a:r>
              <a:rPr lang="en-GB" noProof="0" dirty="0">
                <a:solidFill>
                  <a:srgbClr val="FF0000"/>
                </a:solidFill>
              </a:rPr>
              <a:t>MRDIMM</a:t>
            </a:r>
            <a:r>
              <a:rPr lang="en-GB" noProof="0" dirty="0"/>
              <a:t> support (up to 2.3x)</a:t>
            </a:r>
          </a:p>
          <a:p>
            <a:pPr lvl="1"/>
            <a:r>
              <a:rPr lang="en-GB" noProof="0" dirty="0"/>
              <a:t>Support for type 1,2,3 CXL 2.0</a:t>
            </a:r>
          </a:p>
          <a:p>
            <a:pPr lvl="1"/>
            <a:r>
              <a:rPr lang="en-GB" noProof="0" dirty="0"/>
              <a:t>AI acceleration with </a:t>
            </a:r>
            <a:r>
              <a:rPr lang="en-GB" noProof="0" dirty="0">
                <a:solidFill>
                  <a:srgbClr val="FF0000"/>
                </a:solidFill>
              </a:rPr>
              <a:t>AMX</a:t>
            </a:r>
            <a:r>
              <a:rPr lang="en-GB" noProof="0" dirty="0"/>
              <a:t> (Advanced Matrix Extension)</a:t>
            </a:r>
          </a:p>
          <a:p>
            <a:pPr lvl="1"/>
            <a:r>
              <a:rPr lang="en-GB" noProof="0" dirty="0"/>
              <a:t>Hardware enhanced security for confidential computing (TDX and SGX)</a:t>
            </a:r>
          </a:p>
          <a:p>
            <a:r>
              <a:rPr lang="en-GB" noProof="0" dirty="0"/>
              <a:t>Xeon 6 P-Core</a:t>
            </a:r>
          </a:p>
          <a:p>
            <a:pPr lvl="1"/>
            <a:r>
              <a:rPr lang="en-GB" noProof="0" dirty="0"/>
              <a:t>Add </a:t>
            </a:r>
            <a:r>
              <a:rPr lang="en-GB" noProof="0" dirty="0">
                <a:solidFill>
                  <a:srgbClr val="FF0000"/>
                </a:solidFill>
              </a:rPr>
              <a:t>FP16</a:t>
            </a:r>
            <a:r>
              <a:rPr lang="en-GB" noProof="0" dirty="0"/>
              <a:t> support to AMX (INT8, BF16)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AVX-512</a:t>
            </a:r>
            <a:r>
              <a:rPr lang="en-GB" noProof="0" dirty="0"/>
              <a:t> and </a:t>
            </a:r>
            <a:r>
              <a:rPr lang="en-GB" noProof="0" dirty="0">
                <a:solidFill>
                  <a:srgbClr val="FF0000"/>
                </a:solidFill>
              </a:rPr>
              <a:t>AVX2</a:t>
            </a:r>
          </a:p>
          <a:p>
            <a:pPr lvl="1"/>
            <a:r>
              <a:rPr lang="en-GB" noProof="0" dirty="0"/>
              <a:t>Claim is: «best CPU for AI  inference»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2E5F2-1B39-EA86-D442-8E151B870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21249" y="6409794"/>
            <a:ext cx="7768167" cy="365125"/>
          </a:xfrm>
        </p:spPr>
        <p:txBody>
          <a:bodyPr/>
          <a:lstStyle/>
          <a:p>
            <a:r>
              <a:rPr lang="it-IT" sz="1000" noProof="0" dirty="0"/>
              <a:t>Workshop sul Calcolo nell'INFN 2025</a:t>
            </a:r>
            <a:endParaRPr lang="en-GB" sz="1000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3428C-B31F-C047-B2EF-9DBBD571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8359-4449-4548-BEC4-C23D192AB82F}" type="slidenum">
              <a:rPr lang="en-US" smtClean="0"/>
              <a:t>11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FC7A358-5E73-0E88-8316-936009870FEA}"/>
              </a:ext>
            </a:extLst>
          </p:cNvPr>
          <p:cNvSpPr txBox="1">
            <a:spLocks/>
          </p:cNvSpPr>
          <p:nvPr/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669CA-0DBC-46B0-B633-F8EAF4E6E97B}" type="slidenum">
              <a:rPr lang="en-GB" sz="900" smtClean="0"/>
              <a:pPr/>
              <a:t>11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51555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1D02-E12C-E9B6-AEAB-09CEC9C2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Next-gen Xeon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253C8-57EB-81F7-97DC-7A11EB9E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633" y="1089891"/>
            <a:ext cx="6733694" cy="5036273"/>
          </a:xfrm>
        </p:spPr>
        <p:txBody>
          <a:bodyPr>
            <a:normAutofit/>
          </a:bodyPr>
          <a:lstStyle/>
          <a:p>
            <a:r>
              <a:rPr lang="en-GB" sz="2400" noProof="0" dirty="0"/>
              <a:t>Targeted for 2026</a:t>
            </a:r>
          </a:p>
          <a:p>
            <a:r>
              <a:rPr lang="en-GB" sz="2400" noProof="0" dirty="0"/>
              <a:t>New platform called «Oak Stream»</a:t>
            </a:r>
          </a:p>
          <a:p>
            <a:pPr lvl="1"/>
            <a:r>
              <a:rPr lang="en-GB" sz="2000" noProof="0" dirty="0"/>
              <a:t>Two variants: 8-ch and </a:t>
            </a:r>
            <a:r>
              <a:rPr lang="en-GB" sz="2000" noProof="0" dirty="0">
                <a:solidFill>
                  <a:srgbClr val="FF0000"/>
                </a:solidFill>
              </a:rPr>
              <a:t>16-ch</a:t>
            </a:r>
          </a:p>
          <a:p>
            <a:pPr lvl="1"/>
            <a:r>
              <a:rPr lang="en-GB" sz="2000" noProof="0" dirty="0"/>
              <a:t>PCIe Gen6</a:t>
            </a:r>
          </a:p>
          <a:p>
            <a:r>
              <a:rPr lang="en-GB" sz="2400" noProof="0" dirty="0"/>
              <a:t>New SoC called «Diamond Rapids»</a:t>
            </a:r>
          </a:p>
          <a:p>
            <a:pPr lvl="1"/>
            <a:r>
              <a:rPr lang="en-GB" sz="2000" noProof="0" dirty="0"/>
              <a:t>Built on Intel 18A node</a:t>
            </a:r>
          </a:p>
          <a:p>
            <a:pPr lvl="1"/>
            <a:r>
              <a:rPr lang="en-GB" sz="2000" noProof="0" dirty="0"/>
              <a:t>Up to 4 compute tiles per CPU, 192 cores max</a:t>
            </a:r>
          </a:p>
          <a:p>
            <a:pPr lvl="1"/>
            <a:r>
              <a:rPr lang="en-GB" sz="2000" noProof="0" dirty="0">
                <a:solidFill>
                  <a:srgbClr val="FF0000"/>
                </a:solidFill>
              </a:rPr>
              <a:t>500W</a:t>
            </a:r>
            <a:r>
              <a:rPr lang="en-GB" sz="2000" noProof="0" dirty="0"/>
              <a:t> TDP</a:t>
            </a:r>
          </a:p>
          <a:p>
            <a:pPr lvl="1"/>
            <a:r>
              <a:rPr lang="en-GB" sz="2000" noProof="0" dirty="0"/>
              <a:t>1S, 2S, 4S configuration</a:t>
            </a:r>
          </a:p>
          <a:p>
            <a:pPr lvl="1"/>
            <a:r>
              <a:rPr lang="en-GB" sz="2000" noProof="0" dirty="0"/>
              <a:t>Increased efficiency of AMX</a:t>
            </a:r>
          </a:p>
          <a:p>
            <a:pPr lvl="2"/>
            <a:r>
              <a:rPr lang="en-GB" sz="2000" noProof="0" dirty="0"/>
              <a:t>Native TF32, FP8 support</a:t>
            </a:r>
          </a:p>
          <a:p>
            <a:pPr lvl="1"/>
            <a:endParaRPr lang="en-GB" noProof="0" dirty="0"/>
          </a:p>
        </p:txBody>
      </p:sp>
      <p:pic>
        <p:nvPicPr>
          <p:cNvPr id="5" name="Picture 4" descr="A computer diagram with many rectangular objects&#10;&#10;AI-generated content may be incorrect.">
            <a:extLst>
              <a:ext uri="{FF2B5EF4-FFF2-40B4-BE49-F238E27FC236}">
                <a16:creationId xmlns:a16="http://schemas.microsoft.com/office/drawing/2014/main" id="{61330BF3-D18F-AC37-4D95-B42981983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830" y="1160205"/>
            <a:ext cx="3881866" cy="475696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A20A7-590F-53DE-D8B1-0D6FCC90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3545" y="6423585"/>
            <a:ext cx="7768167" cy="365125"/>
          </a:xfrm>
        </p:spPr>
        <p:txBody>
          <a:bodyPr/>
          <a:lstStyle/>
          <a:p>
            <a:r>
              <a:rPr lang="it-IT" sz="1000" noProof="0" dirty="0"/>
              <a:t>Workshop sul Calcolo nell'INFN 2025</a:t>
            </a:r>
            <a:endParaRPr lang="en-GB" sz="1000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32D7C-E9C5-A24B-CCEE-916E5030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8359-4449-4548-BEC4-C23D192AB82F}" type="slidenum">
              <a:rPr lang="en-US" smtClean="0"/>
              <a:t>12</a:t>
            </a:fld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1E8C0D7-07AD-6E91-9C47-2A8E2D0F2CE7}"/>
              </a:ext>
            </a:extLst>
          </p:cNvPr>
          <p:cNvSpPr txBox="1">
            <a:spLocks/>
          </p:cNvSpPr>
          <p:nvPr/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669CA-0DBC-46B0-B633-F8EAF4E6E97B}" type="slidenum">
              <a:rPr lang="en-GB" sz="900" smtClean="0"/>
              <a:pPr/>
              <a:t>12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538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8A0DA-F43D-CC6C-7D48-8260AF93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CPUs – AMD Zen5 (“Turin”)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F2AEA-B3F1-4BFA-12FA-6A2BB44DB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46" y="1021992"/>
            <a:ext cx="9324341" cy="4608512"/>
          </a:xfrm>
        </p:spPr>
        <p:txBody>
          <a:bodyPr numCol="2"/>
          <a:lstStyle/>
          <a:p>
            <a:r>
              <a:rPr lang="en-GB" noProof="0" dirty="0"/>
              <a:t>Compute</a:t>
            </a:r>
          </a:p>
          <a:p>
            <a:pPr lvl="1"/>
            <a:r>
              <a:rPr lang="en-GB" noProof="0" dirty="0"/>
              <a:t>5° gen AMD EPYC 3/4nm node</a:t>
            </a:r>
          </a:p>
          <a:p>
            <a:pPr lvl="1"/>
            <a:r>
              <a:rPr lang="en-GB" dirty="0"/>
              <a:t>Z</a:t>
            </a:r>
            <a:r>
              <a:rPr lang="en-GB" noProof="0" dirty="0"/>
              <a:t>en5 up to </a:t>
            </a:r>
            <a:r>
              <a:rPr lang="en-GB" noProof="0" dirty="0">
                <a:solidFill>
                  <a:srgbClr val="FF0000"/>
                </a:solidFill>
              </a:rPr>
              <a:t>128</a:t>
            </a:r>
            <a:r>
              <a:rPr lang="en-GB" noProof="0" dirty="0"/>
              <a:t> cores/256 threads</a:t>
            </a:r>
          </a:p>
          <a:p>
            <a:pPr lvl="1"/>
            <a:r>
              <a:rPr lang="en-GB" dirty="0"/>
              <a:t>Z</a:t>
            </a:r>
            <a:r>
              <a:rPr lang="en-GB" noProof="0" dirty="0"/>
              <a:t>en5c up to </a:t>
            </a:r>
            <a:r>
              <a:rPr lang="en-GB" noProof="0" dirty="0">
                <a:solidFill>
                  <a:srgbClr val="FF0000"/>
                </a:solidFill>
              </a:rPr>
              <a:t>192</a:t>
            </a:r>
            <a:r>
              <a:rPr lang="en-GB" noProof="0" dirty="0"/>
              <a:t> cores/384 threads</a:t>
            </a:r>
          </a:p>
          <a:p>
            <a:pPr lvl="1"/>
            <a:r>
              <a:rPr lang="en-GB" noProof="0" dirty="0"/>
              <a:t>AVX-512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500W</a:t>
            </a:r>
            <a:r>
              <a:rPr lang="en-GB" noProof="0" dirty="0"/>
              <a:t> max TDP</a:t>
            </a:r>
          </a:p>
          <a:p>
            <a:r>
              <a:rPr lang="en-GB" noProof="0" dirty="0"/>
              <a:t>Memory</a:t>
            </a:r>
          </a:p>
          <a:p>
            <a:pPr lvl="1"/>
            <a:r>
              <a:rPr lang="en-GB" noProof="0" dirty="0">
                <a:solidFill>
                  <a:srgbClr val="FF0000"/>
                </a:solidFill>
              </a:rPr>
              <a:t>12ch</a:t>
            </a:r>
            <a:r>
              <a:rPr lang="en-GB" noProof="0" dirty="0"/>
              <a:t>. DDR ECC up to 6400MT/s</a:t>
            </a:r>
          </a:p>
          <a:p>
            <a:pPr lvl="1"/>
            <a:r>
              <a:rPr lang="en-GB" noProof="0" dirty="0"/>
              <a:t>Up to 2 DIMM/channel capacity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dirty="0"/>
          </a:p>
          <a:p>
            <a:r>
              <a:rPr lang="en-GB" noProof="0" dirty="0"/>
              <a:t>I/O</a:t>
            </a:r>
          </a:p>
          <a:p>
            <a:pPr lvl="1"/>
            <a:r>
              <a:rPr lang="en-GB" noProof="0" dirty="0"/>
              <a:t>2P and 1P configurations</a:t>
            </a:r>
          </a:p>
          <a:p>
            <a:pPr lvl="1"/>
            <a:r>
              <a:rPr lang="en-GB" dirty="0"/>
              <a:t>U</a:t>
            </a:r>
            <a:r>
              <a:rPr lang="en-GB" noProof="0" dirty="0"/>
              <a:t>p to 160 lanes of PCIe gen5</a:t>
            </a:r>
          </a:p>
          <a:p>
            <a:pPr lvl="1"/>
            <a:r>
              <a:rPr lang="en-GB" noProof="0" dirty="0"/>
              <a:t>Socket compatible with «Genoa»</a:t>
            </a:r>
          </a:p>
          <a:p>
            <a:pPr lvl="1"/>
            <a:r>
              <a:rPr lang="en-GB" noProof="0" dirty="0"/>
              <a:t>CXL 2.0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5098E-BB2A-535E-4B84-71A0F749C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797" y="3429000"/>
            <a:ext cx="3105676" cy="271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620F8-85EA-12C7-9E3A-185D1847B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395" y="1098718"/>
            <a:ext cx="2136075" cy="20755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91A48-C3B3-D5B2-2A5D-AA1F3F98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630" y="6436591"/>
            <a:ext cx="7768167" cy="365125"/>
          </a:xfrm>
        </p:spPr>
        <p:txBody>
          <a:bodyPr/>
          <a:lstStyle/>
          <a:p>
            <a:r>
              <a:rPr lang="it-IT" sz="1000" noProof="0" dirty="0"/>
              <a:t>Workshop sul Calcolo nell'INFN 2025</a:t>
            </a:r>
            <a:endParaRPr lang="en-GB" sz="1000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BCAEE00-8978-0097-4CEF-E9E6CDF6F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8359-4449-4548-BEC4-C23D192AB82F}" type="slidenum">
              <a:rPr lang="en-US" smtClean="0"/>
              <a:t>13</a:t>
            </a:fld>
            <a:endParaRPr lang="en-US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E624050-6015-66C4-0A25-A5794CCDAE44}"/>
              </a:ext>
            </a:extLst>
          </p:cNvPr>
          <p:cNvSpPr txBox="1">
            <a:spLocks/>
          </p:cNvSpPr>
          <p:nvPr/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4669CA-0DBC-46B0-B633-F8EAF4E6E97B}" type="slidenum">
              <a:rPr lang="en-GB" sz="900" smtClean="0"/>
              <a:pPr/>
              <a:t>13</a:t>
            </a:fld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38572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E1DAB1-3105-F1A6-D9F1-75C3B6C4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4248232" cy="4327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CPU price decrease rate relatively stable over time</a:t>
            </a:r>
          </a:p>
          <a:p>
            <a:r>
              <a:rPr lang="en-US" dirty="0"/>
              <a:t>AMD becoming again competitive gave a boost</a:t>
            </a:r>
          </a:p>
          <a:p>
            <a:r>
              <a:rPr lang="en-US" dirty="0"/>
              <a:t>Stagnant recently</a:t>
            </a:r>
          </a:p>
          <a:p>
            <a:pPr lvl="1"/>
            <a:r>
              <a:rPr lang="en-US" dirty="0"/>
              <a:t>Waiting to see the 2025 purchase prices to update the plot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Is Intel going to be competitive again?</a:t>
            </a:r>
          </a:p>
          <a:p>
            <a:pPr lvl="1"/>
            <a:r>
              <a:rPr lang="en-US" dirty="0"/>
              <a:t>When (if) will Arm start having an impact? Or RISC-V?</a:t>
            </a:r>
          </a:p>
          <a:p>
            <a:pPr lvl="1"/>
            <a:r>
              <a:rPr lang="en-US" dirty="0"/>
              <a:t>When will GPUs will make CPUs less relevant?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96F85D-EFA2-AB4D-A80E-EA451E4F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cost</a:t>
            </a:r>
            <a:endParaRPr lang="en-GB" dirty="0"/>
          </a:p>
        </p:txBody>
      </p:sp>
      <p:pic>
        <p:nvPicPr>
          <p:cNvPr id="6" name="Picture 5" descr="A graph showing the performance of a computer hardware system&#10;&#10;Description automatically generated">
            <a:extLst>
              <a:ext uri="{FF2B5EF4-FFF2-40B4-BE49-F238E27FC236}">
                <a16:creationId xmlns:a16="http://schemas.microsoft.com/office/drawing/2014/main" id="{88DAA777-DD6B-C06F-7032-2CD356BBB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915" y="1592263"/>
            <a:ext cx="6664187" cy="40665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36D0EB-1A73-EEAA-3748-52B348138F8F}"/>
              </a:ext>
            </a:extLst>
          </p:cNvPr>
          <p:cNvSpPr txBox="1"/>
          <p:nvPr/>
        </p:nvSpPr>
        <p:spPr>
          <a:xfrm>
            <a:off x="7535781" y="5734871"/>
            <a:ext cx="22939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Source: B. Panzer-</a:t>
            </a:r>
            <a:r>
              <a:rPr lang="en-US" sz="1200" dirty="0" err="1"/>
              <a:t>Steindel</a:t>
            </a:r>
            <a:endParaRPr lang="en-150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3297B-AEBF-1D08-7F60-959F63F9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D0128-82AD-3C0A-B14B-438481B8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06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B3A06-AF31-E561-7F87-87E46CA7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124744"/>
            <a:ext cx="7370850" cy="460851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market most impacted by the </a:t>
            </a:r>
            <a:r>
              <a:rPr lang="en-US" dirty="0" err="1"/>
              <a:t>GenAI</a:t>
            </a:r>
            <a:r>
              <a:rPr lang="en-US" dirty="0"/>
              <a:t> frenzy</a:t>
            </a:r>
          </a:p>
          <a:p>
            <a:pPr lvl="1"/>
            <a:r>
              <a:rPr lang="en-US" dirty="0"/>
              <a:t>Nvidia dominates and imposes huge margins</a:t>
            </a:r>
          </a:p>
          <a:p>
            <a:pPr lvl="1"/>
            <a:r>
              <a:rPr lang="en-US" dirty="0"/>
              <a:t>AMD doing better and better, now GPU revenues as high as CPU ones</a:t>
            </a:r>
          </a:p>
          <a:p>
            <a:r>
              <a:rPr lang="en-US" dirty="0"/>
              <a:t>Nvidia’s roadmap to 2028 very aggressive</a:t>
            </a:r>
          </a:p>
          <a:p>
            <a:pPr lvl="1"/>
            <a:r>
              <a:rPr lang="en-US" dirty="0"/>
              <a:t>2024: Blackwell (B100/B200)</a:t>
            </a:r>
          </a:p>
          <a:p>
            <a:pPr lvl="1"/>
            <a:r>
              <a:rPr lang="en-US" dirty="0"/>
              <a:t>2025: Blackwell Ultra (B300): 288 GB of HBM3e, +50% of FP4</a:t>
            </a:r>
          </a:p>
          <a:p>
            <a:pPr lvl="1"/>
            <a:r>
              <a:rPr lang="en-US" dirty="0"/>
              <a:t>2026: Rubin (R100): 288 GB of HBM4, 50 PFLOPS of FP4</a:t>
            </a:r>
          </a:p>
          <a:p>
            <a:pPr lvl="1"/>
            <a:r>
              <a:rPr lang="en-US" dirty="0"/>
              <a:t>2027: Rubin Ultra: 1 TB of HBM4, 100 PFLOPS of FP4</a:t>
            </a:r>
          </a:p>
          <a:p>
            <a:pPr lvl="1"/>
            <a:r>
              <a:rPr lang="en-US" dirty="0"/>
              <a:t>2028: Feynman</a:t>
            </a:r>
          </a:p>
          <a:p>
            <a:r>
              <a:rPr lang="en-GB" dirty="0"/>
              <a:t>AMD roadmap also plans a new product every year</a:t>
            </a:r>
          </a:p>
          <a:p>
            <a:pPr lvl="1"/>
            <a:r>
              <a:rPr lang="en-GB" dirty="0"/>
              <a:t>2024: MI325X, 288 GB of HBM3e, CDNA 3</a:t>
            </a:r>
          </a:p>
          <a:p>
            <a:pPr lvl="1"/>
            <a:r>
              <a:rPr lang="en-GB" dirty="0"/>
              <a:t>2025: MI350, adds FP4, CDNA 4</a:t>
            </a:r>
          </a:p>
          <a:p>
            <a:pPr lvl="1"/>
            <a:r>
              <a:rPr lang="en-GB" dirty="0"/>
              <a:t>2026: MI450X for AI, </a:t>
            </a:r>
            <a:r>
              <a:rPr lang="en-GB" dirty="0">
                <a:solidFill>
                  <a:srgbClr val="FF0000"/>
                </a:solidFill>
              </a:rPr>
              <a:t>MI430X for HPC with enhanced FP32/64 performance!</a:t>
            </a:r>
          </a:p>
          <a:p>
            <a:r>
              <a:rPr lang="en-US" dirty="0"/>
              <a:t>Intel still offering only Gaudi AI accelerators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9A741C-2A73-37C5-3A5D-EAB42526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processing</a:t>
            </a:r>
            <a:endParaRPr lang="en-GB" dirty="0"/>
          </a:p>
        </p:txBody>
      </p:sp>
      <p:pic>
        <p:nvPicPr>
          <p:cNvPr id="6" name="Picture 5" descr="A graph showing the amount of gpu revenu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E00B56E3-AA98-7193-BB47-C8464699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88" y="758325"/>
            <a:ext cx="3511323" cy="2670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96FDBE-466D-E330-1E0F-1CCB22BF1F75}"/>
              </a:ext>
            </a:extLst>
          </p:cNvPr>
          <p:cNvSpPr txBox="1"/>
          <p:nvPr/>
        </p:nvSpPr>
        <p:spPr>
          <a:xfrm>
            <a:off x="9362030" y="532611"/>
            <a:ext cx="15260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AMD revenues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2619-06B3-BCC1-49DD-BB193EC2F6A5}"/>
              </a:ext>
            </a:extLst>
          </p:cNvPr>
          <p:cNvSpPr txBox="1"/>
          <p:nvPr/>
        </p:nvSpPr>
        <p:spPr>
          <a:xfrm>
            <a:off x="9351726" y="3528239"/>
            <a:ext cx="16542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dirty="0"/>
              <a:t>Nvidia revenues</a:t>
            </a:r>
            <a:endParaRPr lang="en-GB" dirty="0"/>
          </a:p>
        </p:txBody>
      </p:sp>
      <p:pic>
        <p:nvPicPr>
          <p:cNvPr id="9" name="Picture 8" descr="A graph showing the number of data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ABB46000-8FF1-ACB3-DCFD-0156674D6E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99" y="3805238"/>
            <a:ext cx="3338512" cy="2395537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5C2BE7-9288-15D1-7B9D-F4FE4933B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7206F-7CB0-1848-FDF8-676A4E82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19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A5F9B053-03EA-CE73-5390-8E4B6B0D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GPU high precision performance</a:t>
            </a:r>
            <a:endParaRPr lang="en-1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4AF93-36D7-6DF2-7C78-DB269C602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80" y="1236871"/>
            <a:ext cx="4194492" cy="3046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85A876-BE00-8B08-42DC-3B27B0FE9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2" y="1308987"/>
            <a:ext cx="4459470" cy="29110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6FF142-79EB-08DF-F6FB-698ABECBB3F1}"/>
              </a:ext>
            </a:extLst>
          </p:cNvPr>
          <p:cNvSpPr txBox="1"/>
          <p:nvPr/>
        </p:nvSpPr>
        <p:spPr>
          <a:xfrm>
            <a:off x="609600" y="5090366"/>
            <a:ext cx="7930896" cy="1065741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>
                <a:solidFill>
                  <a:schemeClr val="tx2">
                    <a:lumMod val="50000"/>
                  </a:schemeClr>
                </a:solidFill>
              </a:defRPr>
            </a:lvl1pPr>
            <a:lvl2pPr marL="628650" lvl="1" indent="-261938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>
                <a:solidFill>
                  <a:schemeClr val="tx2">
                    <a:lumMod val="50000"/>
                  </a:schemeClr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n-US" dirty="0"/>
              <a:t>From Hopper to Blackwell the increase in FP64 and FP32 performance is marginal</a:t>
            </a:r>
          </a:p>
          <a:p>
            <a:r>
              <a:rPr lang="en-US" dirty="0"/>
              <a:t>Very hard to estimate performance/$, as the price of the single GPU is not well known</a:t>
            </a:r>
          </a:p>
          <a:p>
            <a:pPr lvl="1"/>
            <a:r>
              <a:rPr lang="en-US" dirty="0"/>
              <a:t>Just started tracking GPU server prices at CERN</a:t>
            </a:r>
          </a:p>
          <a:p>
            <a:r>
              <a:rPr lang="en-US" dirty="0"/>
              <a:t>How much we will need GPUs in HEP is still rather undefined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BBA421-4909-8D67-F30D-A47299BEE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pic>
        <p:nvPicPr>
          <p:cNvPr id="6" name="Picture 5" descr="A graph of performance and performance&#10;&#10;AI-generated content may be incorrect.">
            <a:extLst>
              <a:ext uri="{FF2B5EF4-FFF2-40B4-BE49-F238E27FC236}">
                <a16:creationId xmlns:a16="http://schemas.microsoft.com/office/drawing/2014/main" id="{F1B92D4A-D250-9B36-9E89-19CA60B8E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35" y="4283636"/>
            <a:ext cx="3356978" cy="20166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12C05-B433-0F52-CDC0-CAE13C207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434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DB6CA-5A79-AB54-75C6-05A3C9ED6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Strong push towards high bandwidth, low latency for HPC and AI</a:t>
            </a:r>
          </a:p>
          <a:p>
            <a:pPr lvl="1"/>
            <a:r>
              <a:rPr lang="en-US" dirty="0"/>
              <a:t>Wide range of types of DRAM for different applications</a:t>
            </a:r>
          </a:p>
          <a:p>
            <a:pPr lvl="1"/>
            <a:r>
              <a:rPr lang="en-US" dirty="0"/>
              <a:t>Optimization via interconnecting different chiplets (logic, memory, IO)</a:t>
            </a:r>
          </a:p>
          <a:p>
            <a:r>
              <a:rPr lang="en-GB" dirty="0"/>
              <a:t>System memory</a:t>
            </a:r>
          </a:p>
          <a:p>
            <a:pPr lvl="1"/>
            <a:r>
              <a:rPr lang="en-GB" dirty="0"/>
              <a:t>DDR5 current standard, up to 6400 MT/s</a:t>
            </a:r>
          </a:p>
          <a:p>
            <a:pPr lvl="1"/>
            <a:r>
              <a:rPr lang="en-GB" dirty="0"/>
              <a:t>LPDDR5X more power efficient, and cheaper than HBM, but has limitations </a:t>
            </a:r>
          </a:p>
          <a:p>
            <a:pPr lvl="1"/>
            <a:r>
              <a:rPr lang="en-GB" dirty="0"/>
              <a:t>MRDIMM (multi-ranked buffered DIMM) to achieve 8800 MT/s and more</a:t>
            </a:r>
          </a:p>
          <a:p>
            <a:pPr lvl="1"/>
            <a:r>
              <a:rPr lang="en-GB" dirty="0"/>
              <a:t>CXL (Compute Express Link) is a protocol on top of PCIe that allows to disaggregate memory and share it with many CPUs and GPUs, combining DRAM and non-volatile storage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992239-AF6B-DE71-4CB4-76002F44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technology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9E9D4D-346C-E7D3-FE18-E9C51E241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66499"/>
              </p:ext>
            </p:extLst>
          </p:nvPr>
        </p:nvGraphicFramePr>
        <p:xfrm>
          <a:off x="6520069" y="1283264"/>
          <a:ext cx="53534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680">
                  <a:extLst>
                    <a:ext uri="{9D8B030D-6E8A-4147-A177-3AD203B41FA5}">
                      <a16:colId xmlns:a16="http://schemas.microsoft.com/office/drawing/2014/main" val="1033602220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4080596992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2854215959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1628609399"/>
                    </a:ext>
                  </a:extLst>
                </a:gridCol>
                <a:gridCol w="1070680">
                  <a:extLst>
                    <a:ext uri="{9D8B030D-6E8A-4147-A177-3AD203B41FA5}">
                      <a16:colId xmlns:a16="http://schemas.microsoft.com/office/drawing/2014/main" val="36581833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 capacity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Bandwidth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Bus width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Used on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94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HBM3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24 GB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~820 GB/s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1024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Hopper, MI300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8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HBM3E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36 GB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~1.3 TB/s per stack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1024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Blackwell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655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GDDR7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 Gbit per chip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160 GB/s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32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RTX 50-series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03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MRDIMM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256 GB per module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8800 MT/s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 bit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System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468247"/>
                  </a:ext>
                </a:extLst>
              </a:tr>
            </a:tbl>
          </a:graphicData>
        </a:graphic>
      </p:graphicFrame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C0502305-5D36-6F18-D218-CCC4094B7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69" y="4159987"/>
            <a:ext cx="5263941" cy="1608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97AB03-49A4-23D5-9AD6-198CCF16B42C}"/>
              </a:ext>
            </a:extLst>
          </p:cNvPr>
          <p:cNvSpPr txBox="1"/>
          <p:nvPr/>
        </p:nvSpPr>
        <p:spPr>
          <a:xfrm>
            <a:off x="8869680" y="5819940"/>
            <a:ext cx="9024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>
                <a:hlinkClick r:id="rId3"/>
              </a:rPr>
              <a:t>Semianalysis</a:t>
            </a:r>
            <a:endParaRPr lang="en-US" sz="12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B4A5F26-9A20-3FE5-9573-25983312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8395E0-1441-4D0F-FF5C-B21D07C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77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BC5205-1471-B64A-72DF-5F50B57D8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417354" cy="46085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HBM memory in increasing demand</a:t>
            </a:r>
          </a:p>
          <a:p>
            <a:pPr lvl="1"/>
            <a:r>
              <a:rPr lang="en-US" dirty="0"/>
              <a:t>Stacks of DRAM dies (up to 12), 1024-bit wide interface</a:t>
            </a:r>
          </a:p>
          <a:p>
            <a:pPr lvl="1"/>
            <a:r>
              <a:rPr lang="en-US" dirty="0"/>
              <a:t>Directly connected to the GPU (or CPU, FPGA)</a:t>
            </a:r>
          </a:p>
          <a:p>
            <a:pPr lvl="1"/>
            <a:r>
              <a:rPr lang="en-US" dirty="0"/>
              <a:t>Latest is HBM3e, total bandwidth per stack &gt; 1 TB/s</a:t>
            </a:r>
          </a:p>
          <a:p>
            <a:pPr lvl="1"/>
            <a:r>
              <a:rPr lang="en-US" dirty="0"/>
              <a:t>Only viable solution for large model AI accelerators</a:t>
            </a:r>
          </a:p>
          <a:p>
            <a:pPr lvl="1"/>
            <a:r>
              <a:rPr lang="en-US" dirty="0"/>
              <a:t>3x more expensive than DDR5</a:t>
            </a:r>
          </a:p>
          <a:p>
            <a:pPr lvl="1"/>
            <a:r>
              <a:rPr lang="en-US" dirty="0"/>
              <a:t>HBM4 in production from 2025Q3 (SK Hynix, followed by Samsung and Micron), in time for NVIDIA’s Rubin</a:t>
            </a:r>
          </a:p>
          <a:p>
            <a:r>
              <a:rPr lang="en-US" dirty="0"/>
              <a:t>Memory market is recovering after collapsing in 2022-23</a:t>
            </a:r>
          </a:p>
          <a:p>
            <a:pPr lvl="1"/>
            <a:r>
              <a:rPr lang="en-US" dirty="0"/>
              <a:t>Memory shortages still possible as HBM uses capacity at the expense of DRAM</a:t>
            </a:r>
          </a:p>
          <a:p>
            <a:pPr lvl="1"/>
            <a:r>
              <a:rPr lang="en-US" dirty="0"/>
              <a:t>10% of capacity but 20-30% of market value in 2025</a:t>
            </a:r>
          </a:p>
          <a:p>
            <a:r>
              <a:rPr lang="en-US" dirty="0"/>
              <a:t>Beyond HBM?</a:t>
            </a:r>
          </a:p>
          <a:p>
            <a:pPr lvl="1"/>
            <a:r>
              <a:rPr lang="it-IT" dirty="0"/>
              <a:t>In-</a:t>
            </a:r>
            <a:r>
              <a:rPr lang="it-IT" dirty="0" err="1"/>
              <a:t>memory</a:t>
            </a:r>
            <a:r>
              <a:rPr lang="it-IT" dirty="0"/>
              <a:t> computing </a:t>
            </a:r>
            <a:r>
              <a:rPr lang="it-IT" dirty="0" err="1"/>
              <a:t>might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100x more </a:t>
            </a:r>
            <a:r>
              <a:rPr lang="it-IT" dirty="0" err="1"/>
              <a:t>bandwidth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HBM!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3EB6F-C81E-6543-F252-403275C7F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bandwidth memory</a:t>
            </a:r>
            <a:endParaRPr lang="en-GB" dirty="0"/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CEE2B351-EE60-52D9-2E24-9C5DD050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04" y="956727"/>
            <a:ext cx="4610907" cy="207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EF926C-2CE5-E166-2FB3-6C4EA15C5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100" y="3351361"/>
            <a:ext cx="4061073" cy="243108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AEF04-E268-91F0-E42A-85990232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49AD7-9D57-A2DE-D9BF-BD692CC2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61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2C980E-218D-6FC7-C045-A49A2685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Infiniband</a:t>
            </a:r>
            <a:r>
              <a:rPr lang="en-US" dirty="0"/>
              <a:t> used for high bandwidth/low latency</a:t>
            </a:r>
          </a:p>
          <a:p>
            <a:pPr lvl="1"/>
            <a:r>
              <a:rPr lang="en-US" dirty="0"/>
              <a:t>Only relevant for </a:t>
            </a:r>
            <a:r>
              <a:rPr lang="en-US" u="sng" dirty="0"/>
              <a:t>real</a:t>
            </a:r>
            <a:r>
              <a:rPr lang="en-US" dirty="0"/>
              <a:t> HPC applications (and some HEP online systems)</a:t>
            </a:r>
          </a:p>
          <a:p>
            <a:pPr lvl="1"/>
            <a:r>
              <a:rPr lang="en-US" dirty="0"/>
              <a:t>AI-focused and cloud providers do not need it</a:t>
            </a:r>
            <a:endParaRPr lang="en-GB" dirty="0"/>
          </a:p>
          <a:p>
            <a:pPr lvl="1"/>
            <a:r>
              <a:rPr lang="en-US" dirty="0"/>
              <a:t>Ethernet-based alternatives are RoCE (now) and Ultra Ethernet (future)</a:t>
            </a:r>
          </a:p>
          <a:p>
            <a:r>
              <a:rPr lang="en-US" dirty="0"/>
              <a:t>Network speeds in our computing </a:t>
            </a:r>
            <a:r>
              <a:rPr lang="en-US" dirty="0" err="1"/>
              <a:t>centres</a:t>
            </a:r>
            <a:r>
              <a:rPr lang="en-US" dirty="0"/>
              <a:t> are increasing</a:t>
            </a:r>
          </a:p>
          <a:p>
            <a:pPr lvl="1"/>
            <a:r>
              <a:rPr lang="en-US" dirty="0"/>
              <a:t>10 Gbps the bare minimum, still OK for WNs and little else</a:t>
            </a:r>
          </a:p>
          <a:p>
            <a:pPr lvl="1"/>
            <a:r>
              <a:rPr lang="en-US" dirty="0"/>
              <a:t>25-100 Gbps on server NICs are commonplace</a:t>
            </a:r>
          </a:p>
          <a:p>
            <a:r>
              <a:rPr lang="en-US" dirty="0"/>
              <a:t>Networking cost not a big concern</a:t>
            </a:r>
          </a:p>
          <a:p>
            <a:pPr lvl="1"/>
            <a:r>
              <a:rPr lang="en-US" dirty="0"/>
              <a:t>Required switches contribute a minor amount to the overall cost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804BA8-AFFD-AC7D-9E63-D146821C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area network</a:t>
            </a:r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38B3708-F0C7-68EE-C738-1E7B941D0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7221"/>
            <a:ext cx="5957011" cy="1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981BA-F1F5-8B8A-5FB4-58568821A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179" y="3589696"/>
            <a:ext cx="3667633" cy="241515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D4D9D-4700-D353-5C38-E95465EE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5D43B-E8D8-BC1A-0E50-882AE8BE2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09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01595D-9677-5870-1AE2-608F5EE95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Semiconductor industry</a:t>
            </a:r>
          </a:p>
          <a:p>
            <a:pPr lvl="1"/>
            <a:r>
              <a:rPr lang="en-US" dirty="0"/>
              <a:t>Processing units: CPUs and GPUs</a:t>
            </a:r>
          </a:p>
          <a:p>
            <a:pPr lvl="1"/>
            <a:r>
              <a:rPr lang="en-US" dirty="0"/>
              <a:t>Memory technology</a:t>
            </a:r>
          </a:p>
          <a:p>
            <a:r>
              <a:rPr lang="en-US" dirty="0"/>
              <a:t>Storage technologies</a:t>
            </a:r>
          </a:p>
          <a:p>
            <a:pPr lvl="1"/>
            <a:r>
              <a:rPr lang="en-US" dirty="0"/>
              <a:t>Flash storage</a:t>
            </a:r>
          </a:p>
          <a:p>
            <a:pPr lvl="1"/>
            <a:r>
              <a:rPr lang="en-US" dirty="0"/>
              <a:t>Disk storage</a:t>
            </a:r>
          </a:p>
          <a:p>
            <a:pPr lvl="1"/>
            <a:r>
              <a:rPr lang="en-US" dirty="0"/>
              <a:t>Tape storage</a:t>
            </a:r>
          </a:p>
          <a:p>
            <a:r>
              <a:rPr lang="en-US" dirty="0"/>
              <a:t>Prospects for capacity increase</a:t>
            </a:r>
          </a:p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AE27C5-2067-1EF5-A84E-375F0322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E9CB0F-AE96-4A84-3284-92378A4E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104B44-B9E2-DFC5-ECB7-487023AB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443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F97318-E296-75B9-B6D6-6A4045BFA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270893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Electricity demand from data centers increasing very fast</a:t>
            </a:r>
          </a:p>
          <a:p>
            <a:pPr lvl="1"/>
            <a:r>
              <a:rPr lang="en-US" dirty="0"/>
              <a:t>Power constraints are a strong incentive to energy efficiency</a:t>
            </a:r>
          </a:p>
          <a:p>
            <a:pPr lvl="1"/>
            <a:r>
              <a:rPr lang="en-US" dirty="0"/>
              <a:t>Data centers used ~2% of global electricity in 2022, estimated twice as much in 2026</a:t>
            </a:r>
          </a:p>
          <a:p>
            <a:r>
              <a:rPr lang="en-US" dirty="0"/>
              <a:t>Power efficiency still improving, but power density of servers also increasing</a:t>
            </a:r>
          </a:p>
          <a:p>
            <a:pPr lvl="1"/>
            <a:r>
              <a:rPr lang="en-US" dirty="0"/>
              <a:t>Liquid cooling increasingly required</a:t>
            </a:r>
          </a:p>
          <a:p>
            <a:r>
              <a:rPr lang="en-US" dirty="0"/>
              <a:t>CPU power efficiency now systematically measured in our community</a:t>
            </a:r>
          </a:p>
          <a:p>
            <a:pPr lvl="1"/>
            <a:r>
              <a:rPr lang="en-US" dirty="0"/>
              <a:t>ARM is more efficient, but AMD is keeping up</a:t>
            </a:r>
          </a:p>
          <a:p>
            <a:r>
              <a:rPr lang="en-US" dirty="0"/>
              <a:t>GPUs may be 5-10x more power efficient than CPUs</a:t>
            </a:r>
          </a:p>
          <a:p>
            <a:pPr lvl="1"/>
            <a:r>
              <a:rPr lang="en-US" dirty="0"/>
              <a:t>Powerful incentive to move algorithms to GPUs</a:t>
            </a:r>
          </a:p>
          <a:p>
            <a:r>
              <a:rPr lang="en-US" dirty="0"/>
              <a:t>Embedded vs operational emissions must be considered</a:t>
            </a:r>
          </a:p>
          <a:p>
            <a:pPr lvl="1"/>
            <a:r>
              <a:rPr lang="en-US" dirty="0"/>
              <a:t>Best strategy for hardware replacement in a data center heavily depends on how “clean” electricity production is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5DDC39-1CC7-99E0-A149-2E489B4B4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consumption and cooling</a:t>
            </a:r>
            <a:endParaRPr lang="en-GB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9B15FDF-D933-0C8D-9AAE-801D803B3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54" y="1592263"/>
            <a:ext cx="4123400" cy="199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4B7D02-406B-4ECD-8B2B-51566EFD87CB}"/>
              </a:ext>
            </a:extLst>
          </p:cNvPr>
          <p:cNvSpPr txBox="1"/>
          <p:nvPr/>
        </p:nvSpPr>
        <p:spPr>
          <a:xfrm>
            <a:off x="9322823" y="3761455"/>
            <a:ext cx="16987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IEA Report 2024</a:t>
            </a:r>
            <a:endParaRPr lang="en-US" sz="1200" dirty="0"/>
          </a:p>
        </p:txBody>
      </p:sp>
      <p:pic>
        <p:nvPicPr>
          <p:cNvPr id="8" name="Immagine 7">
            <a:hlinkClick r:id="rId4"/>
            <a:extLst>
              <a:ext uri="{FF2B5EF4-FFF2-40B4-BE49-F238E27FC236}">
                <a16:creationId xmlns:a16="http://schemas.microsoft.com/office/drawing/2014/main" id="{48ED2A72-DA60-A34C-83BE-40E37A646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5376" y="4078404"/>
            <a:ext cx="2742797" cy="21223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87E89-75ED-C060-D976-D32ED0D9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0B6BE-5C66-01A3-5988-E22F497C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271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DD132-AC68-1055-54C0-3AD2FB428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123" y="1135447"/>
            <a:ext cx="5688011" cy="4608512"/>
          </a:xfrm>
        </p:spPr>
        <p:txBody>
          <a:bodyPr>
            <a:normAutofit fontScale="92500" lnSpcReduction="10000"/>
          </a:bodyPr>
          <a:lstStyle/>
          <a:p>
            <a:pPr lvl="1"/>
            <a:endParaRPr lang="en-GB" dirty="0"/>
          </a:p>
          <a:p>
            <a:r>
              <a:rPr lang="en-GB" dirty="0"/>
              <a:t>Capacity increasing in two dimensions</a:t>
            </a:r>
          </a:p>
          <a:p>
            <a:pPr lvl="1"/>
            <a:r>
              <a:rPr lang="en-GB" dirty="0"/>
              <a:t>Bits/cell: SLC → MLC → TLC → QLC → PLC?</a:t>
            </a:r>
          </a:p>
          <a:p>
            <a:pPr lvl="2"/>
            <a:r>
              <a:rPr lang="en-GB" dirty="0"/>
              <a:t>QLC for large SSD used for data serving</a:t>
            </a:r>
          </a:p>
          <a:p>
            <a:pPr lvl="2"/>
            <a:r>
              <a:rPr lang="en-GB" dirty="0"/>
              <a:t>TLC and lower for high R/W rates</a:t>
            </a:r>
          </a:p>
          <a:p>
            <a:pPr lvl="1"/>
            <a:r>
              <a:rPr lang="en-GB" dirty="0"/>
              <a:t>Number of layers: ~ 200-300 today, 400+ in 2025</a:t>
            </a:r>
          </a:p>
          <a:p>
            <a:pPr lvl="1"/>
            <a:r>
              <a:rPr lang="en-GB" dirty="0"/>
              <a:t>Drive capacity soon to exceed 120 TB!</a:t>
            </a:r>
          </a:p>
          <a:p>
            <a:r>
              <a:rPr lang="en-US" dirty="0"/>
              <a:t>Samsung confirms plans for 1000 layers by 2030</a:t>
            </a:r>
          </a:p>
          <a:p>
            <a:pPr lvl="1"/>
            <a:r>
              <a:rPr lang="en-US" dirty="0"/>
              <a:t>Using a technique to bond multiple wafers, to break a manufacturing limit</a:t>
            </a:r>
          </a:p>
          <a:p>
            <a:pPr lvl="1"/>
            <a:r>
              <a:rPr lang="en-US" dirty="0"/>
              <a:t>Mass producing NAND with ~400 layers this year</a:t>
            </a:r>
          </a:p>
          <a:p>
            <a:r>
              <a:rPr lang="en-GB" dirty="0"/>
              <a:t>Performance will go up with PCIe 6</a:t>
            </a:r>
          </a:p>
          <a:p>
            <a:pPr lvl="1"/>
            <a:r>
              <a:rPr lang="en-GB" dirty="0"/>
              <a:t>Micron demoed an SSD reaching 27 GB/s!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4B9951-8B1F-0B49-B149-92DB829C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storage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7864F4-F960-14FB-581D-C9171E25B0D7}"/>
              </a:ext>
            </a:extLst>
          </p:cNvPr>
          <p:cNvSpPr txBox="1"/>
          <p:nvPr/>
        </p:nvSpPr>
        <p:spPr>
          <a:xfrm>
            <a:off x="7876305" y="3192646"/>
            <a:ext cx="2888382" cy="24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10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2"/>
              </a:rPr>
              <a:t>Supplier 3D NAND layer count generations</a:t>
            </a:r>
            <a:endParaRPr lang="en-GB" sz="100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4465B-03B9-F83B-2FD3-E1F47964F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69" y="694269"/>
            <a:ext cx="5522187" cy="2422750"/>
          </a:xfrm>
          <a:prstGeom prst="rect">
            <a:avLst/>
          </a:prstGeom>
        </p:spPr>
      </p:pic>
      <p:pic>
        <p:nvPicPr>
          <p:cNvPr id="4" name="Picture 3" descr="A blue and white chart with numbers and text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D5A2A9F9-97E1-FEFD-A4DD-430C37BEF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32" y="3740981"/>
            <a:ext cx="4307113" cy="24227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FD31F-2BD9-002E-2DD8-C461095E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30A48D-3CBF-44FC-011B-1FA48B3E9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164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CCD07-38A2-89D3-91CE-29A3236C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787386" cy="4608512"/>
          </a:xfrm>
        </p:spPr>
        <p:txBody>
          <a:bodyPr>
            <a:normAutofit/>
          </a:bodyPr>
          <a:lstStyle/>
          <a:p>
            <a:r>
              <a:rPr lang="en-US" dirty="0"/>
              <a:t>Globally, shipped NAND flash capacity amounts to 30% of the total (SSD+HDD)</a:t>
            </a:r>
            <a:endParaRPr lang="en-GB" dirty="0"/>
          </a:p>
          <a:p>
            <a:pPr lvl="1"/>
            <a:r>
              <a:rPr lang="en-GB" dirty="0"/>
              <a:t>For HEP, it is much less: only as system drives and for certain high IOPS/bandwidth storage systems (data caches, tape buffers, analysis facilities…)</a:t>
            </a:r>
          </a:p>
          <a:p>
            <a:pPr lvl="1"/>
            <a:r>
              <a:rPr lang="en-GB" dirty="0"/>
              <a:t>Price gap with HDDs is still 3-4x, slowly decreasing</a:t>
            </a:r>
          </a:p>
          <a:p>
            <a:r>
              <a:rPr lang="en-US" dirty="0"/>
              <a:t>Growth rate for NAND flash less than predicted in the last few months (less orders from PC, mobile and key buyers)</a:t>
            </a:r>
          </a:p>
          <a:p>
            <a:pPr lvl="1"/>
            <a:r>
              <a:rPr lang="en-US" dirty="0"/>
              <a:t>10-15% instead of 30%, Samsung and SK Hynix will scale down production by 10%</a:t>
            </a:r>
          </a:p>
          <a:p>
            <a:pPr lvl="1"/>
            <a:r>
              <a:rPr lang="en-US" dirty="0"/>
              <a:t>Long term demand will go up again due to AI, no good for us!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31B8D-AE70-5221-7D35-46B85540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NAND Flash market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73F19-5C56-8D3E-5816-1E6CACD3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491" y="2126132"/>
            <a:ext cx="4927030" cy="2748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6026E-0E19-0564-901E-85DF96AF6B41}"/>
              </a:ext>
            </a:extLst>
          </p:cNvPr>
          <p:cNvSpPr txBox="1"/>
          <p:nvPr/>
        </p:nvSpPr>
        <p:spPr>
          <a:xfrm>
            <a:off x="9022008" y="4875119"/>
            <a:ext cx="10659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>
                <a:hlinkClick r:id="rId3"/>
              </a:rPr>
              <a:t>Blocks and files</a:t>
            </a:r>
            <a:endParaRPr lang="en-GB" sz="1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DD866F6-7476-F026-DD59-1079DECD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52600-FFAD-A0B8-FB6B-A8DCF5E6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135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D4C5B7-FD6D-4EA2-1B8E-353014DFA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159" y="1524618"/>
            <a:ext cx="6425783" cy="46085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Market split among Seagate, WD and Toshiba</a:t>
            </a:r>
          </a:p>
          <a:p>
            <a:r>
              <a:rPr lang="en-GB" dirty="0"/>
              <a:t>Capacities still increasing, thanks to SMR and HAMR</a:t>
            </a:r>
          </a:p>
          <a:p>
            <a:pPr lvl="1"/>
            <a:r>
              <a:rPr lang="en-US" dirty="0"/>
              <a:t>HDD shipments will soon be almost only nearline</a:t>
            </a:r>
            <a:endParaRPr lang="en-GB" dirty="0"/>
          </a:p>
          <a:p>
            <a:pPr lvl="1"/>
            <a:r>
              <a:rPr lang="en-GB" dirty="0"/>
              <a:t>HAMR drives can finally be bought, (e.g. Seagate @ 36TB) but not cost effective for now, other vendors will come later</a:t>
            </a:r>
          </a:p>
          <a:p>
            <a:pPr lvl="1"/>
            <a:r>
              <a:rPr lang="en-GB" dirty="0"/>
              <a:t>SMR drives mostly bought by hyperscalers</a:t>
            </a:r>
          </a:p>
          <a:p>
            <a:pPr lvl="2"/>
            <a:r>
              <a:rPr lang="en-GB" dirty="0"/>
              <a:t>Significant investments in software required</a:t>
            </a:r>
          </a:p>
          <a:p>
            <a:pPr lvl="1"/>
            <a:r>
              <a:rPr lang="en-GB" dirty="0"/>
              <a:t>Further increases in capacity more constrained by marketability than underlying technology</a:t>
            </a:r>
          </a:p>
          <a:p>
            <a:pPr lvl="2"/>
            <a:r>
              <a:rPr lang="en-GB" dirty="0"/>
              <a:t>60 TB disks by 2028 using HAMR?</a:t>
            </a:r>
          </a:p>
          <a:p>
            <a:pPr lvl="1"/>
            <a:r>
              <a:rPr lang="en-GB" dirty="0"/>
              <a:t>Power consumption should stay around 10 Watt/drive, so Watt/TB will decrease</a:t>
            </a:r>
          </a:p>
          <a:p>
            <a:r>
              <a:rPr lang="en-GB" dirty="0"/>
              <a:t>Performance is not increasing (fast enough)</a:t>
            </a:r>
          </a:p>
          <a:p>
            <a:pPr lvl="1"/>
            <a:r>
              <a:rPr lang="en-GB" dirty="0"/>
              <a:t>Might create a bottleneck for data access in WLCG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702794-7829-E90F-95F7-77CFF7D7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storage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A2D3C1-6AAD-B2E6-C43F-355220F1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27" y="257919"/>
            <a:ext cx="4721342" cy="20892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B2F3CC-E65C-9040-A52F-B8D7727A5594}"/>
              </a:ext>
            </a:extLst>
          </p:cNvPr>
          <p:cNvSpPr txBox="1"/>
          <p:nvPr/>
        </p:nvSpPr>
        <p:spPr>
          <a:xfrm>
            <a:off x="7756239" y="2362045"/>
            <a:ext cx="34955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IEEE roadmap for Mass Digital Storage Technology</a:t>
            </a:r>
            <a:endParaRPr lang="en-150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F652A-03A0-064F-E42E-1DFF84AAF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87" y="2821444"/>
            <a:ext cx="5076888" cy="3326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FDC8E-7953-E7C7-EE7C-BD9C978DC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6F845-553B-538D-4AAF-E36C0D03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81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7070DD-94C5-D414-2392-A94A0B29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4801685" cy="46085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Stable price decrease but also flattening out recently</a:t>
            </a:r>
          </a:p>
          <a:p>
            <a:pPr lvl="1"/>
            <a:r>
              <a:rPr lang="en-US" dirty="0"/>
              <a:t>Observed by many Tier-1 sites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When will energy-assisted magnetic recording HDDs will become commonplace?</a:t>
            </a:r>
          </a:p>
          <a:p>
            <a:pPr lvl="1"/>
            <a:r>
              <a:rPr lang="en-US" dirty="0"/>
              <a:t>AI demand driving up demand for all storage. Any hope to get better prices in the next 2-3 years?</a:t>
            </a:r>
            <a:endParaRPr lang="en-GB" dirty="0"/>
          </a:p>
          <a:p>
            <a:r>
              <a:rPr lang="en-GB" dirty="0"/>
              <a:t>What about SSDs?</a:t>
            </a:r>
          </a:p>
          <a:p>
            <a:pPr lvl="1"/>
            <a:r>
              <a:rPr lang="en-GB" dirty="0"/>
              <a:t>Won’t completely replace HDDs, but usage will increase and negatively impact the overall cost of storage</a:t>
            </a:r>
          </a:p>
          <a:p>
            <a:pPr lvl="1"/>
            <a:r>
              <a:rPr lang="en-GB" dirty="0"/>
              <a:t>Will soon track SSD storage price at CERN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03724-C094-6497-80DC-06A346A5E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cost extrapolation at CERN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2FEB8-1BBE-09E9-A336-AB86D41A9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29" y="1663553"/>
            <a:ext cx="6443482" cy="393230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C879D-B474-1FCC-F991-032B18BB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69892-5ABC-0EB9-4FB3-84A266E9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55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AF139A-FB34-CECE-1A1A-6D53A6EC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6" y="1528624"/>
            <a:ext cx="5682415" cy="183673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Still a lot of room for scaling</a:t>
            </a:r>
          </a:p>
          <a:p>
            <a:pPr lvl="1"/>
            <a:r>
              <a:rPr lang="en-GB" dirty="0"/>
              <a:t>30%-40% yearly increase in cartridge capacity</a:t>
            </a:r>
          </a:p>
          <a:p>
            <a:r>
              <a:rPr lang="en-GB" dirty="0"/>
              <a:t>Lots of technology advancements in both media and drives</a:t>
            </a:r>
          </a:p>
          <a:p>
            <a:pPr lvl="1"/>
            <a:r>
              <a:rPr lang="en-GB" dirty="0"/>
              <a:t>LTO the leading standard, smaller share for the IBM TS11X0 format</a:t>
            </a:r>
          </a:p>
          <a:p>
            <a:pPr lvl="1"/>
            <a:r>
              <a:rPr lang="en-GB" dirty="0"/>
              <a:t>LTO 10 will be released very soon</a:t>
            </a:r>
          </a:p>
          <a:p>
            <a:r>
              <a:rPr lang="en-GB" dirty="0"/>
              <a:t>Read rates also increasing, but by only 15%/year</a:t>
            </a:r>
          </a:p>
          <a:p>
            <a:r>
              <a:rPr lang="en-GB" dirty="0"/>
              <a:t>Last but not least, tape is </a:t>
            </a:r>
            <a:r>
              <a:rPr lang="en-GB" u="sng" dirty="0"/>
              <a:t>very</a:t>
            </a:r>
            <a:r>
              <a:rPr lang="en-GB" dirty="0"/>
              <a:t> environmentally friendly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43C671-80BE-23DB-D84B-C3F453AB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storage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DE3B6E-58CD-8336-66C6-A660A0D85E0D}"/>
              </a:ext>
            </a:extLst>
          </p:cNvPr>
          <p:cNvSpPr txBox="1"/>
          <p:nvPr/>
        </p:nvSpPr>
        <p:spPr>
          <a:xfrm>
            <a:off x="5989163" y="6118112"/>
            <a:ext cx="113043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200" dirty="0"/>
              <a:t>Source: V. </a:t>
            </a:r>
            <a:r>
              <a:rPr lang="en-US" sz="1200" dirty="0" err="1"/>
              <a:t>Bahyl</a:t>
            </a:r>
            <a:endParaRPr lang="en-GB" sz="1200" dirty="0"/>
          </a:p>
        </p:txBody>
      </p:sp>
      <p:pic>
        <p:nvPicPr>
          <p:cNvPr id="13" name="Picture 12">
            <a:hlinkClick r:id="rId2"/>
            <a:extLst>
              <a:ext uri="{FF2B5EF4-FFF2-40B4-BE49-F238E27FC236}">
                <a16:creationId xmlns:a16="http://schemas.microsoft.com/office/drawing/2014/main" id="{28E7962A-3E3C-AEC1-71BC-9A2767673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333" y="196493"/>
            <a:ext cx="3692156" cy="303592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39D0BD-CB10-A5FD-B376-54F6D71128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74154"/>
              </p:ext>
            </p:extLst>
          </p:nvPr>
        </p:nvGraphicFramePr>
        <p:xfrm>
          <a:off x="1653180" y="3634589"/>
          <a:ext cx="3907714" cy="2388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C2EBD45-F24A-86BC-FD86-BBB42A2D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454645"/>
              </p:ext>
            </p:extLst>
          </p:nvPr>
        </p:nvGraphicFramePr>
        <p:xfrm>
          <a:off x="6609309" y="3403135"/>
          <a:ext cx="4564063" cy="2625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7694CE-88A9-C25C-3404-BD8CAF64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565AD-5735-55F6-A221-A42A4FE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42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08B0F-10E6-9B47-5C79-C11272F5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386870"/>
            <a:ext cx="5910517" cy="46085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Overall tape infrastructure cost at CERN dominated by media</a:t>
            </a:r>
          </a:p>
          <a:p>
            <a:pPr lvl="1"/>
            <a:r>
              <a:rPr lang="en-US" dirty="0"/>
              <a:t>IBM TS11x0 / 3592 technology cartridges offer ~twice the storage density but it is ~twice as expensive as LTO</a:t>
            </a:r>
          </a:p>
          <a:p>
            <a:r>
              <a:rPr lang="en-US" dirty="0"/>
              <a:t>Vendors now focusing on the requirements of the hyperscalers</a:t>
            </a:r>
          </a:p>
          <a:p>
            <a:pPr lvl="1"/>
            <a:r>
              <a:rPr lang="en-US" dirty="0"/>
              <a:t>We (HEP) have very little leverage</a:t>
            </a:r>
          </a:p>
          <a:p>
            <a:r>
              <a:rPr lang="en-US" dirty="0"/>
              <a:t>Significant market consolidation</a:t>
            </a:r>
          </a:p>
          <a:p>
            <a:pPr lvl="1"/>
            <a:r>
              <a:rPr lang="en-US" dirty="0"/>
              <a:t>Drive manufacturer monopoly (IBM), tape media duopoly (Fujifilm, Sony)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The decline in the overall cost tape technology data storage will slow down</a:t>
            </a:r>
          </a:p>
          <a:p>
            <a:r>
              <a:rPr lang="en-US" dirty="0"/>
              <a:t>Tape will still be the most cost-effective device to archive data</a:t>
            </a:r>
          </a:p>
          <a:p>
            <a:pPr lvl="1"/>
            <a:r>
              <a:rPr lang="en-US" dirty="0"/>
              <a:t>But companies need to get back the money they invested</a:t>
            </a:r>
          </a:p>
          <a:p>
            <a:r>
              <a:rPr lang="en-US" dirty="0"/>
              <a:t>Number of tape cartridges sold is declining</a:t>
            </a:r>
          </a:p>
          <a:p>
            <a:pPr lvl="1"/>
            <a:r>
              <a:rPr lang="en-US" dirty="0"/>
              <a:t>The prices per TB can not go down as fast as in the past</a:t>
            </a:r>
            <a:endParaRPr lang="en-1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B70F10-F491-1E76-703E-4874142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Tape media cost</a:t>
            </a:r>
            <a:endParaRPr lang="en-150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B41643-E757-FBD4-BA5B-E27ABD62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pic>
        <p:nvPicPr>
          <p:cNvPr id="8" name="Picture 7" descr="A graph of a cost-effective storage&#10;&#10;AI-generated content may be incorrect.">
            <a:extLst>
              <a:ext uri="{FF2B5EF4-FFF2-40B4-BE49-F238E27FC236}">
                <a16:creationId xmlns:a16="http://schemas.microsoft.com/office/drawing/2014/main" id="{CA78AD1B-A985-DE5C-7320-C444B24B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1829994"/>
            <a:ext cx="5572897" cy="36411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FAEF-1302-3EAD-3BA5-EC9B5FA6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555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93DEEB8-DD9A-6C51-C5C9-DB7D1336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/>
          <a:lstStyle/>
          <a:p>
            <a:r>
              <a:rPr lang="en-US" dirty="0"/>
              <a:t>To summarize:</a:t>
            </a:r>
          </a:p>
          <a:p>
            <a:pPr lvl="1"/>
            <a:r>
              <a:rPr lang="en-US" dirty="0"/>
              <a:t>AI boom drives volume increase for all types of storage</a:t>
            </a:r>
          </a:p>
          <a:p>
            <a:pPr lvl="1"/>
            <a:r>
              <a:rPr lang="en-US" dirty="0"/>
              <a:t>SSDs will not replace HDDs in data centers anytime soon</a:t>
            </a:r>
          </a:p>
          <a:p>
            <a:pPr lvl="1"/>
            <a:r>
              <a:rPr lang="en-US" dirty="0"/>
              <a:t>Our usage of SSD will probably increase to cope with the performance bottlenecks of HDDs</a:t>
            </a:r>
          </a:p>
          <a:p>
            <a:pPr lvl="1"/>
            <a:r>
              <a:rPr lang="en-US" dirty="0"/>
              <a:t>Tapes are not going anywhere either</a:t>
            </a:r>
          </a:p>
          <a:p>
            <a:pPr lvl="1"/>
            <a:r>
              <a:rPr lang="en-US" dirty="0"/>
              <a:t>Prices would go down (in a normal world) at similar rates for all storage types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F4B1B9-0746-48F7-8136-51A337F91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evolution summary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2D6817-C4A4-45AA-43A1-96A7EFF9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2" y="272635"/>
            <a:ext cx="5354018" cy="3059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E20243-5A91-3FE9-BD05-1BBF474B830E}"/>
              </a:ext>
            </a:extLst>
          </p:cNvPr>
          <p:cNvSpPr txBox="1"/>
          <p:nvPr/>
        </p:nvSpPr>
        <p:spPr>
          <a:xfrm>
            <a:off x="9079172" y="3364345"/>
            <a:ext cx="20283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50" dirty="0"/>
              <a:t>Source: </a:t>
            </a:r>
            <a:r>
              <a:rPr lang="en-GB" sz="1050" dirty="0">
                <a:hlinkClick r:id="rId3"/>
              </a:rPr>
              <a:t>Blocks and Files</a:t>
            </a:r>
            <a:endParaRPr lang="en-GB" sz="1050" dirty="0"/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99807FA1-94AD-250D-3723-5624FB370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200" y="3750146"/>
            <a:ext cx="4396101" cy="235179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EAB072-C2AB-85E0-3D48-2A8945A9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C5877-BD9E-B0AF-0070-82E81310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447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9FB426-3DBA-18A8-02F3-7D729863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17695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Cost reduction/year experienced by Tier-0/1 sites is reducing</a:t>
            </a:r>
          </a:p>
          <a:p>
            <a:pPr lvl="1"/>
            <a:r>
              <a:rPr lang="en-US" dirty="0"/>
              <a:t>CPU: 15% (5y), 11% (3y), 13% (1y)</a:t>
            </a:r>
          </a:p>
          <a:p>
            <a:pPr lvl="1"/>
            <a:r>
              <a:rPr lang="en-US" dirty="0"/>
              <a:t>Disk: 11% (5y), 7% (3y), 3% (1y)</a:t>
            </a:r>
          </a:p>
          <a:p>
            <a:r>
              <a:rPr lang="en-US" dirty="0"/>
              <a:t>From 2023, we are falling short of the flat budget model</a:t>
            </a:r>
          </a:p>
          <a:p>
            <a:pPr lvl="1"/>
            <a:r>
              <a:rPr lang="en-US" dirty="0"/>
              <a:t>It is not going to get better…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16663-0BC0-34B0-C557-19C807E0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cost trends in WLCG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FD7D0C9-28A0-3647-BCAA-7E4E782EE5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2465453"/>
              </p:ext>
            </p:extLst>
          </p:nvPr>
        </p:nvGraphicFramePr>
        <p:xfrm>
          <a:off x="6955253" y="3429000"/>
          <a:ext cx="4966406" cy="27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631E4B3-7899-C24A-875D-CFE5400504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034247"/>
              </p:ext>
            </p:extLst>
          </p:nvPr>
        </p:nvGraphicFramePr>
        <p:xfrm>
          <a:off x="6955252" y="651733"/>
          <a:ext cx="4972557" cy="2777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F6C12F-EAC9-0C07-F9A2-55BD4EB817CB}"/>
              </a:ext>
            </a:extLst>
          </p:cNvPr>
          <p:cNvSpPr txBox="1"/>
          <p:nvPr/>
        </p:nvSpPr>
        <p:spPr>
          <a:xfrm>
            <a:off x="8778313" y="348452"/>
            <a:ext cx="16623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Source: S. Campana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BE389D-3CB1-7A1B-62BB-432B87CA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352" y="3572422"/>
            <a:ext cx="4842493" cy="264198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1192F-EECF-AB6A-EA57-F725A4E3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9FBF3-48F5-1C57-D7BD-5626D7679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593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CF383-2419-171E-CD0E-B1DC12E9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84FD01-270B-1526-9ED2-78F3C0CF7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0918772" cy="4608512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Prospects </a:t>
            </a:r>
            <a:r>
              <a:rPr lang="en-GB" dirty="0"/>
              <a:t>for CPUs</a:t>
            </a:r>
          </a:p>
          <a:p>
            <a:pPr lvl="1"/>
            <a:r>
              <a:rPr lang="en-GB" dirty="0"/>
              <a:t>Not critical for GenAI, so less pressure</a:t>
            </a:r>
          </a:p>
          <a:p>
            <a:pPr lvl="1"/>
            <a:r>
              <a:rPr lang="en-GB" dirty="0"/>
              <a:t>Generational improvements still good</a:t>
            </a:r>
          </a:p>
          <a:p>
            <a:pPr lvl="1"/>
            <a:r>
              <a:rPr lang="en-GB" dirty="0"/>
              <a:t>A 10-15% yearly improvement could still be realistic</a:t>
            </a:r>
          </a:p>
          <a:p>
            <a:r>
              <a:rPr lang="en-GB" dirty="0"/>
              <a:t>Prospects for disk</a:t>
            </a:r>
          </a:p>
          <a:p>
            <a:pPr lvl="1"/>
            <a:r>
              <a:rPr lang="en-GB" dirty="0"/>
              <a:t>Lots of pressure from GenAI</a:t>
            </a:r>
          </a:p>
          <a:p>
            <a:pPr lvl="1"/>
            <a:r>
              <a:rPr lang="en-GB" dirty="0"/>
              <a:t>Technological improvements guaranteed</a:t>
            </a:r>
          </a:p>
          <a:p>
            <a:pPr lvl="1"/>
            <a:r>
              <a:rPr lang="en-GB" dirty="0"/>
              <a:t>A 0-10% yearly improvement might be expected</a:t>
            </a:r>
          </a:p>
          <a:p>
            <a:r>
              <a:rPr lang="en-GB" dirty="0"/>
              <a:t>Prospects for flash</a:t>
            </a:r>
          </a:p>
          <a:p>
            <a:pPr lvl="1"/>
            <a:r>
              <a:rPr lang="en-GB" dirty="0"/>
              <a:t>Probably same trend as for HDD, we have no historical data in WLCG</a:t>
            </a:r>
          </a:p>
          <a:p>
            <a:r>
              <a:rPr lang="en-GB" dirty="0"/>
              <a:t>Prospects for tape</a:t>
            </a:r>
          </a:p>
          <a:p>
            <a:pPr lvl="1"/>
            <a:r>
              <a:rPr lang="en-GB" dirty="0"/>
              <a:t>15% is the current trend, might assume 10% to be conservative</a:t>
            </a:r>
          </a:p>
          <a:p>
            <a:r>
              <a:rPr lang="en-GB" dirty="0"/>
              <a:t>Prospects for GPUs</a:t>
            </a:r>
          </a:p>
          <a:p>
            <a:pPr lvl="1"/>
            <a:r>
              <a:rPr lang="en-GB" dirty="0"/>
              <a:t>Too early to quantify price trends, maximal pressure from GenAI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7AF3A7-0E49-0E21-3B51-0CDBF561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flat budget extrapolations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9C4DB-02DB-0BE9-C9D9-EB616E10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AF76B-1BE0-3CA0-164A-C38BC219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94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A6C1D-82EF-9759-03CC-47964275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LHC (offline) computing is simple!</a:t>
            </a:r>
          </a:p>
          <a:p>
            <a:pPr lvl="1"/>
            <a:r>
              <a:rPr lang="en-US" dirty="0"/>
              <a:t>Just as many CPU cores as possible, disk and tape to store the data, and fast enough WAN</a:t>
            </a:r>
          </a:p>
          <a:p>
            <a:pPr lvl="1"/>
            <a:r>
              <a:rPr lang="en-US" dirty="0"/>
              <a:t>No need for fast interconnects or fast/lots of memory, very limited need for GPUs (so far)</a:t>
            </a:r>
          </a:p>
          <a:p>
            <a:r>
              <a:rPr lang="en-GB" dirty="0"/>
              <a:t>Our needs are diverging from the state-of-the-art</a:t>
            </a:r>
          </a:p>
          <a:p>
            <a:pPr lvl="1"/>
            <a:r>
              <a:rPr lang="en-GB" dirty="0"/>
              <a:t>We just need lots of cheap resources!</a:t>
            </a:r>
          </a:p>
          <a:p>
            <a:pPr lvl="1"/>
            <a:r>
              <a:rPr lang="en-GB" dirty="0"/>
              <a:t>The downside is that our influence is diminishing compared to other realities</a:t>
            </a:r>
          </a:p>
          <a:p>
            <a:r>
              <a:rPr lang="en-GB" dirty="0"/>
              <a:t>Our needs are known many years in advance</a:t>
            </a:r>
          </a:p>
          <a:p>
            <a:pPr lvl="1"/>
            <a:r>
              <a:rPr lang="en-GB" dirty="0"/>
              <a:t>Much easier to plan for purchases</a:t>
            </a:r>
          </a:p>
          <a:p>
            <a:r>
              <a:rPr lang="en-GB" dirty="0"/>
              <a:t>The budget is “flat”</a:t>
            </a:r>
          </a:p>
          <a:p>
            <a:pPr lvl="1"/>
            <a:r>
              <a:rPr lang="en-GB" dirty="0"/>
              <a:t>This assumption worked so far</a:t>
            </a:r>
          </a:p>
          <a:p>
            <a:r>
              <a:rPr lang="en-GB" dirty="0"/>
              <a:t>Still, it is very important to be aware of where technology is going</a:t>
            </a:r>
          </a:p>
          <a:p>
            <a:pPr lvl="1"/>
            <a:r>
              <a:rPr lang="en-GB" dirty="0"/>
              <a:t>Cost forecast more difficult than ever!</a:t>
            </a:r>
          </a:p>
          <a:p>
            <a:pPr lvl="1"/>
            <a:r>
              <a:rPr lang="en-GB" dirty="0"/>
              <a:t>GenAI and geopolitical instability may disrupt our plans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AD6672-7A1C-7E7A-5F03-C93B642D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A6D5C-CDCE-71E7-1780-D7E3345A1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58DD5-773B-1C45-A9B7-B962BC2D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121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7834D-81A9-8406-47E6-97FDC2A15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Technology tracking essential to make cost-efficient choices for HEP computing</a:t>
            </a:r>
          </a:p>
          <a:p>
            <a:pPr lvl="1"/>
            <a:r>
              <a:rPr lang="en-US" dirty="0"/>
              <a:t>Done in different contexts in our community, including HEPiX</a:t>
            </a:r>
          </a:p>
          <a:p>
            <a:r>
              <a:rPr lang="en-US" dirty="0"/>
              <a:t>Many server hardware components are rising in price due to the AI boom</a:t>
            </a:r>
          </a:p>
          <a:p>
            <a:pPr lvl="1"/>
            <a:r>
              <a:rPr lang="en-US" dirty="0"/>
              <a:t>Memory, GPUs, flash, HDD are all affected</a:t>
            </a:r>
          </a:p>
          <a:p>
            <a:r>
              <a:rPr lang="en-US" dirty="0"/>
              <a:t>AMD, Arm and Intel show healthy competition</a:t>
            </a:r>
          </a:p>
          <a:p>
            <a:pPr lvl="1"/>
            <a:r>
              <a:rPr lang="en-US" dirty="0"/>
              <a:t>A lot of attention to performance/Watt</a:t>
            </a:r>
          </a:p>
          <a:p>
            <a:r>
              <a:rPr lang="en-US" dirty="0"/>
              <a:t>Evolution of GPUs is not going in a direction very useful for us</a:t>
            </a:r>
          </a:p>
          <a:p>
            <a:pPr lvl="1"/>
            <a:r>
              <a:rPr lang="en-US" dirty="0"/>
              <a:t>FP32/64 performance not increasing</a:t>
            </a:r>
          </a:p>
          <a:p>
            <a:r>
              <a:rPr lang="en-GB" dirty="0"/>
              <a:t>Shipped storage capacity increasingly driven by the global trend</a:t>
            </a:r>
          </a:p>
          <a:p>
            <a:pPr lvl="1"/>
            <a:r>
              <a:rPr lang="en-GB" dirty="0"/>
              <a:t>SSDs, HDDs and tape all still relevant and making progress</a:t>
            </a:r>
          </a:p>
          <a:p>
            <a:r>
              <a:rPr lang="en-GB" dirty="0"/>
              <a:t>Sustainability is more important than ever</a:t>
            </a:r>
          </a:p>
          <a:p>
            <a:pPr lvl="1"/>
            <a:r>
              <a:rPr lang="en-GB" dirty="0"/>
              <a:t>CO2 emissions, liquid cooling, electricity costs and distribution</a:t>
            </a:r>
          </a:p>
          <a:p>
            <a:r>
              <a:rPr lang="en-GB" dirty="0">
                <a:solidFill>
                  <a:srgbClr val="FF0000"/>
                </a:solidFill>
              </a:rPr>
              <a:t>Flat budget in WLCG model under strain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Will likely have to lower our expectations (compared to the past)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GenAI already a problem for us, geopolitical instability even worse</a:t>
            </a:r>
          </a:p>
          <a:p>
            <a:r>
              <a:rPr lang="en-GB" dirty="0">
                <a:solidFill>
                  <a:srgbClr val="FF0000"/>
                </a:solidFill>
              </a:rPr>
              <a:t>We should try to quantify the risk of our resources not meeting the needs of the experiments for HL-LHC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And consider suitable alternative scenarios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15EE03-241B-763B-7288-6A0A6062D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83EB6-5648-506C-F71A-BE19B572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D6289-B5CE-D285-7E05-18ECC94A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35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447181-1B59-45C7-3B21-90973993E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was made possible by many contributions from and discussions with</a:t>
            </a:r>
          </a:p>
          <a:p>
            <a:pPr lvl="1"/>
            <a:r>
              <a:rPr lang="en-US" dirty="0"/>
              <a:t>The members of the HEPiX </a:t>
            </a:r>
            <a:r>
              <a:rPr lang="en-US" dirty="0">
                <a:hlinkClick r:id="rId2"/>
              </a:rPr>
              <a:t>Technology</a:t>
            </a:r>
            <a:r>
              <a:rPr lang="en-US" dirty="0"/>
              <a:t> Working Group</a:t>
            </a:r>
          </a:p>
          <a:p>
            <a:pPr lvl="1"/>
            <a:r>
              <a:rPr lang="en-US" dirty="0"/>
              <a:t>The members of the HEPiX </a:t>
            </a:r>
            <a:r>
              <a:rPr lang="en-US" dirty="0">
                <a:hlinkClick r:id="rId3"/>
              </a:rPr>
              <a:t>Benchmarking</a:t>
            </a:r>
            <a:r>
              <a:rPr lang="en-US" dirty="0"/>
              <a:t> Working Group</a:t>
            </a:r>
          </a:p>
          <a:p>
            <a:pPr lvl="1"/>
            <a:r>
              <a:rPr lang="en-US" dirty="0"/>
              <a:t>Luca Atzori, Vladimir </a:t>
            </a:r>
            <a:r>
              <a:rPr lang="en-US" dirty="0" err="1"/>
              <a:t>Bahyl</a:t>
            </a:r>
            <a:r>
              <a:rPr lang="en-US" dirty="0"/>
              <a:t>, Eric </a:t>
            </a:r>
            <a:r>
              <a:rPr lang="en-US" dirty="0" err="1"/>
              <a:t>Bonfillou</a:t>
            </a:r>
            <a:r>
              <a:rPr lang="en-US" dirty="0"/>
              <a:t>, Simone Campana, Andrea Chierici, Vincent Ducret, Michele Michelotto, Bernd Panzer-Steindel, Hervé Rousseau, Markus Schulz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1ABD4-F2F6-5BA8-B7D2-D9DDDCE88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91995-3D28-4F73-CF90-338F83DE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AD60E-3560-767C-FF40-F78311B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2029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34D840-AA24-5181-9695-CB3CCEE7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0C0CFF-CC63-CADA-73EF-604763A1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F3C5BF-7BAA-FAE6-C347-43A4FFC5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762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64206C-7C0B-60B9-B2E7-27DECAE2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ATLAS and CMS resource needs up to HL-LHC</a:t>
            </a:r>
            <a:endParaRPr lang="en-GB" sz="2800" dirty="0"/>
          </a:p>
        </p:txBody>
      </p:sp>
      <p:pic>
        <p:nvPicPr>
          <p:cNvPr id="6" name="Picture 5" descr="A graph with a line and a red dot&#10;&#10;Description automatically generated with medium confidence">
            <a:extLst>
              <a:ext uri="{FF2B5EF4-FFF2-40B4-BE49-F238E27FC236}">
                <a16:creationId xmlns:a16="http://schemas.microsoft.com/office/drawing/2014/main" id="{E9FFD600-E3FB-897A-8F1B-0AA39524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43" y="1148028"/>
            <a:ext cx="3134197" cy="2254089"/>
          </a:xfrm>
          <a:prstGeom prst="rect">
            <a:avLst/>
          </a:prstGeom>
        </p:spPr>
      </p:pic>
      <p:pic>
        <p:nvPicPr>
          <p:cNvPr id="10" name="Picture 9" descr="A graph with a line graph&#10;&#10;Description automatically generated with medium confidence">
            <a:extLst>
              <a:ext uri="{FF2B5EF4-FFF2-40B4-BE49-F238E27FC236}">
                <a16:creationId xmlns:a16="http://schemas.microsoft.com/office/drawing/2014/main" id="{A2146B0B-780A-3FE0-CE71-0CBEC4580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68" y="1148028"/>
            <a:ext cx="3134197" cy="2254089"/>
          </a:xfrm>
          <a:prstGeom prst="rect">
            <a:avLst/>
          </a:prstGeom>
        </p:spPr>
      </p:pic>
      <p:pic>
        <p:nvPicPr>
          <p:cNvPr id="12" name="Picture 11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EFF95C97-B8BB-3FEC-8DC7-55153843B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45" y="1148028"/>
            <a:ext cx="3134197" cy="2254089"/>
          </a:xfrm>
          <a:prstGeom prst="rect">
            <a:avLst/>
          </a:prstGeom>
        </p:spPr>
      </p:pic>
      <p:pic>
        <p:nvPicPr>
          <p:cNvPr id="14" name="Picture 13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C3AFD227-4000-F0D8-365C-6DF0D7C592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6" y="3368246"/>
            <a:ext cx="3134197" cy="1880518"/>
          </a:xfrm>
          <a:prstGeom prst="rect">
            <a:avLst/>
          </a:prstGeom>
        </p:spPr>
      </p:pic>
      <p:pic>
        <p:nvPicPr>
          <p:cNvPr id="16" name="Picture 15" descr="A graph of a number of years&#10;&#10;Description automatically generated with medium confidence">
            <a:extLst>
              <a:ext uri="{FF2B5EF4-FFF2-40B4-BE49-F238E27FC236}">
                <a16:creationId xmlns:a16="http://schemas.microsoft.com/office/drawing/2014/main" id="{D0FFB064-83FD-AD11-DF0E-3200339F8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18" y="3359549"/>
            <a:ext cx="3134197" cy="1880518"/>
          </a:xfrm>
          <a:prstGeom prst="rect">
            <a:avLst/>
          </a:prstGeom>
        </p:spPr>
      </p:pic>
      <p:pic>
        <p:nvPicPr>
          <p:cNvPr id="18" name="Picture 17" descr="A graph showing the growth of a company&#10;&#10;Description automatically generated">
            <a:extLst>
              <a:ext uri="{FF2B5EF4-FFF2-40B4-BE49-F238E27FC236}">
                <a16:creationId xmlns:a16="http://schemas.microsoft.com/office/drawing/2014/main" id="{7D6399B5-7A23-A1FA-62B4-8667F7357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960" y="3396875"/>
            <a:ext cx="3134197" cy="18805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D344D5-49FE-1185-FA80-EA207393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67B3F4-3422-F187-A315-C15DDC7EA67F}"/>
              </a:ext>
            </a:extLst>
          </p:cNvPr>
          <p:cNvSpPr txBox="1"/>
          <p:nvPr/>
        </p:nvSpPr>
        <p:spPr>
          <a:xfrm>
            <a:off x="9753599" y="797177"/>
            <a:ext cx="22812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dirty="0"/>
              <a:t>Sources: </a:t>
            </a:r>
            <a:r>
              <a:rPr lang="en-US" sz="1200" dirty="0">
                <a:hlinkClick r:id="rId8"/>
              </a:rPr>
              <a:t>ATLAS</a:t>
            </a:r>
            <a:r>
              <a:rPr lang="en-US" sz="1200" dirty="0"/>
              <a:t> and </a:t>
            </a:r>
            <a:r>
              <a:rPr lang="en-US" sz="1200" dirty="0">
                <a:hlinkClick r:id="rId9"/>
              </a:rPr>
              <a:t>CMS</a:t>
            </a:r>
            <a:endParaRPr lang="en-150" sz="12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734EF2B-CA30-CF7F-04F4-E41A791B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57" y="5238214"/>
            <a:ext cx="11376024" cy="943516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From the experiment plots, with a flat budget, a 15%/year price reduction is required even in the most optimistic case (for CPU and disk)</a:t>
            </a:r>
          </a:p>
          <a:p>
            <a:r>
              <a:rPr lang="en-US" sz="1400" dirty="0"/>
              <a:t>Situation much better than in the past, but still at the limit</a:t>
            </a:r>
          </a:p>
          <a:p>
            <a:r>
              <a:rPr lang="en-US" sz="1400" dirty="0"/>
              <a:t>Stressing the importance of technology awareness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B0A047-5D0B-F060-12AB-9F09C498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0DFB53-EC95-42B9-4732-0D0522A9C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062486" cy="46085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Roadmap until 2036 (“More Moore”)</a:t>
            </a:r>
          </a:p>
          <a:p>
            <a:pPr lvl="1"/>
            <a:r>
              <a:rPr lang="en-GB" dirty="0"/>
              <a:t>Transition from FinFET transistors to GAA nanosheet designs for N2 and beyond (“Angstrom era”) is ongoing</a:t>
            </a:r>
          </a:p>
          <a:p>
            <a:pPr lvl="2"/>
            <a:r>
              <a:rPr lang="en-GB" dirty="0"/>
              <a:t>Less leakage, faster transistor switching</a:t>
            </a:r>
          </a:p>
          <a:p>
            <a:pPr lvl="2"/>
            <a:r>
              <a:rPr lang="en-GB" dirty="0"/>
              <a:t>Near to volume production</a:t>
            </a:r>
          </a:p>
          <a:p>
            <a:pPr lvl="2"/>
            <a:r>
              <a:rPr lang="en-GB" dirty="0"/>
              <a:t>A16 will ramp up in the second half of 2026</a:t>
            </a:r>
          </a:p>
          <a:p>
            <a:pPr lvl="1"/>
            <a:r>
              <a:rPr lang="en-GB" dirty="0"/>
              <a:t>CFET transistors the next big thing, from 2031</a:t>
            </a:r>
          </a:p>
          <a:p>
            <a:r>
              <a:rPr lang="en-GB" dirty="0"/>
              <a:t>Chiplet architectures (“More than Moore”)</a:t>
            </a:r>
          </a:p>
          <a:p>
            <a:pPr lvl="1"/>
            <a:r>
              <a:rPr lang="en-GB" dirty="0"/>
              <a:t>3D packaging used to compensate for the slower transistor shrinking</a:t>
            </a:r>
          </a:p>
          <a:p>
            <a:pPr lvl="1"/>
            <a:r>
              <a:rPr lang="en-GB" dirty="0"/>
              <a:t>Voltages are not decreasing any more</a:t>
            </a:r>
          </a:p>
          <a:p>
            <a:r>
              <a:rPr lang="it-IT" dirty="0" err="1">
                <a:hlinkClick r:id="rId2"/>
              </a:rPr>
              <a:t>Semiconductor</a:t>
            </a:r>
            <a:r>
              <a:rPr lang="it-IT" dirty="0">
                <a:hlinkClick r:id="rId2"/>
              </a:rPr>
              <a:t> technical </a:t>
            </a:r>
            <a:r>
              <a:rPr lang="it-IT" dirty="0" err="1">
                <a:hlinkClick r:id="rId2"/>
              </a:rPr>
              <a:t>advances</a:t>
            </a:r>
            <a:r>
              <a:rPr lang="it-IT" dirty="0">
                <a:hlinkClick r:id="rId2"/>
              </a:rPr>
              <a:t> </a:t>
            </a:r>
            <a:r>
              <a:rPr lang="it-IT" dirty="0"/>
              <a:t>focus on </a:t>
            </a:r>
            <a:r>
              <a:rPr lang="it-IT" dirty="0" err="1"/>
              <a:t>materials</a:t>
            </a:r>
            <a:r>
              <a:rPr lang="it-IT" dirty="0"/>
              <a:t>, </a:t>
            </a:r>
            <a:r>
              <a:rPr lang="it-IT" dirty="0" err="1"/>
              <a:t>rather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lithography</a:t>
            </a:r>
            <a:endParaRPr lang="it-IT" dirty="0"/>
          </a:p>
          <a:p>
            <a:pPr lvl="1"/>
            <a:r>
              <a:rPr lang="it-IT" dirty="0"/>
              <a:t>E.g. 2D materials to replace silicon transistor channels and reduce leakage</a:t>
            </a:r>
          </a:p>
          <a:p>
            <a:r>
              <a:rPr lang="en-US" dirty="0"/>
              <a:t>Photonic Integrated Circuits (PIC)</a:t>
            </a:r>
          </a:p>
          <a:p>
            <a:pPr lvl="1"/>
            <a:r>
              <a:rPr lang="en-US" dirty="0"/>
              <a:t>Would improve reliability and reduce power consumption and packaging costs</a:t>
            </a:r>
          </a:p>
          <a:p>
            <a:pPr lvl="1"/>
            <a:r>
              <a:rPr lang="en-US" dirty="0"/>
              <a:t>Still not viable due to difficulties in material growth</a:t>
            </a:r>
            <a:endParaRPr lang="it-IT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01F2C-D10A-712A-D84D-8FDD3E3B0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Fabrication processes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010CC-D0C5-E35F-B875-C24CB34CA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742" y="4399839"/>
            <a:ext cx="3476167" cy="1956170"/>
          </a:xfrm>
          <a:prstGeom prst="rect">
            <a:avLst/>
          </a:prstGeom>
        </p:spPr>
      </p:pic>
      <p:pic>
        <p:nvPicPr>
          <p:cNvPr id="7" name="Picture 6" descr="A diagram of a structure&#10;&#10;Description automatically generated">
            <a:extLst>
              <a:ext uri="{FF2B5EF4-FFF2-40B4-BE49-F238E27FC236}">
                <a16:creationId xmlns:a16="http://schemas.microsoft.com/office/drawing/2014/main" id="{A96C5A17-D267-9760-7638-AC195BCFD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76" y="3382316"/>
            <a:ext cx="3314096" cy="955989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hlinkClick r:id="rId5"/>
            <a:extLst>
              <a:ext uri="{FF2B5EF4-FFF2-40B4-BE49-F238E27FC236}">
                <a16:creationId xmlns:a16="http://schemas.microsoft.com/office/drawing/2014/main" id="{26715318-DC66-FFDC-2465-9437A996AB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025" y="944168"/>
            <a:ext cx="4077789" cy="20693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3A9CF-268B-EEC7-76D2-8A65064E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CFF0D7-B1CB-2076-04E9-8EC6C5573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24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BA0236F7-1A60-CFEE-65F7-A3C5B048A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7045649" cy="4608512"/>
          </a:xfrm>
        </p:spPr>
        <p:txBody>
          <a:bodyPr>
            <a:normAutofit fontScale="92500"/>
          </a:bodyPr>
          <a:lstStyle/>
          <a:p>
            <a:r>
              <a:rPr lang="en-US" dirty="0"/>
              <a:t>TSMC dominates the market, 65% share</a:t>
            </a:r>
          </a:p>
          <a:p>
            <a:pPr lvl="1"/>
            <a:r>
              <a:rPr lang="en-US" dirty="0"/>
              <a:t>Samsung comes second with 9%, Intel not even visible in the table (214 M$ in Q3 2024)</a:t>
            </a:r>
          </a:p>
          <a:p>
            <a:r>
              <a:rPr lang="en-US" dirty="0"/>
              <a:t>Nvidia dominates among the chip designing companies</a:t>
            </a:r>
          </a:p>
          <a:p>
            <a:pPr lvl="1"/>
            <a:r>
              <a:rPr lang="en-US" dirty="0"/>
              <a:t>Increasing revenues for all of them apart Intel</a:t>
            </a:r>
          </a:p>
          <a:p>
            <a:r>
              <a:rPr lang="en-US" dirty="0"/>
              <a:t>Numbers should increase in the next years due to the GenAI boom, but many uncertainties</a:t>
            </a:r>
          </a:p>
          <a:p>
            <a:pPr lvl="1"/>
            <a:r>
              <a:rPr lang="en-US" dirty="0"/>
              <a:t>Will AI keep using GPUs or shift to dedicated (and cheaper) hardware?</a:t>
            </a:r>
          </a:p>
          <a:p>
            <a:pPr lvl="1"/>
            <a:r>
              <a:rPr lang="en-US" dirty="0"/>
              <a:t>What will be the effect of tariff wars?</a:t>
            </a:r>
          </a:p>
          <a:p>
            <a:pPr lvl="2"/>
            <a:r>
              <a:rPr lang="en-US" dirty="0"/>
              <a:t>TSMC investing 165 G$ to build </a:t>
            </a:r>
            <a:r>
              <a:rPr lang="en-US" u="sng" dirty="0"/>
              <a:t>six</a:t>
            </a:r>
            <a:r>
              <a:rPr lang="en-US" dirty="0"/>
              <a:t> fabs in Arizona!</a:t>
            </a:r>
          </a:p>
          <a:p>
            <a:pPr lvl="2"/>
            <a:r>
              <a:rPr lang="en-US" dirty="0"/>
              <a:t>Nvidia trying to have everything they need made in the US</a:t>
            </a:r>
          </a:p>
          <a:p>
            <a:pPr lvl="2"/>
            <a:r>
              <a:rPr lang="en-US" u="sng" dirty="0">
                <a:solidFill>
                  <a:srgbClr val="FF0000"/>
                </a:solidFill>
              </a:rPr>
              <a:t>The initially announced</a:t>
            </a:r>
            <a:r>
              <a:rPr lang="en-US" dirty="0">
                <a:solidFill>
                  <a:srgbClr val="FF0000"/>
                </a:solidFill>
              </a:rPr>
              <a:t> USA-China tariffs were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estimated</a:t>
            </a:r>
            <a:r>
              <a:rPr lang="en-US" dirty="0">
                <a:solidFill>
                  <a:srgbClr val="FF0000"/>
                </a:solidFill>
              </a:rPr>
              <a:t> to shrink semiconductor market by 34% in 2026</a:t>
            </a:r>
            <a:endParaRPr lang="en-150" dirty="0">
              <a:solidFill>
                <a:srgbClr val="FF0000"/>
              </a:solidFill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FD583DB4-C1E2-249F-B04E-351DFFE7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Semiconductor industry trends</a:t>
            </a:r>
            <a:endParaRPr lang="en-150" dirty="0"/>
          </a:p>
        </p:txBody>
      </p:sp>
      <p:pic>
        <p:nvPicPr>
          <p:cNvPr id="7" name="Immagine 6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797BAD1D-9282-A4CF-DBAC-271FBF80C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65" y="3429000"/>
            <a:ext cx="3313281" cy="2608446"/>
          </a:xfrm>
          <a:prstGeom prst="rect">
            <a:avLst/>
          </a:prstGeom>
        </p:spPr>
      </p:pic>
      <p:pic>
        <p:nvPicPr>
          <p:cNvPr id="9" name="Immagine 8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FBF6ABCC-5110-86D8-4868-965CAF2E9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22" y="327359"/>
            <a:ext cx="3702651" cy="310164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33C45-90EA-C8F0-EE4A-DCED6028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B75FE-9B01-BEFB-B8DE-DF1804E4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2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D5236A-A51E-DBEE-8959-7D884E78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6156097" cy="4608512"/>
          </a:xfrm>
        </p:spPr>
        <p:txBody>
          <a:bodyPr>
            <a:normAutofit/>
          </a:bodyPr>
          <a:lstStyle/>
          <a:p>
            <a:r>
              <a:rPr lang="en-US" dirty="0"/>
              <a:t>AI servers represent a rapidly increasing fraction of total servers delivered</a:t>
            </a:r>
          </a:p>
          <a:p>
            <a:pPr lvl="1"/>
            <a:r>
              <a:rPr lang="en-US" dirty="0"/>
              <a:t>But only small margins for integrators, (~5%, typical for HPC hardware), while Nvidia, memory &amp; flash makers make the highest profits</a:t>
            </a:r>
          </a:p>
          <a:p>
            <a:pPr lvl="1"/>
            <a:r>
              <a:rPr lang="en-US" dirty="0"/>
              <a:t>Traditional servers (e.g. for databases) provide higher margins</a:t>
            </a:r>
          </a:p>
          <a:p>
            <a:r>
              <a:rPr lang="en-US" dirty="0"/>
              <a:t>Hyperscalers and cloud providers drive hardware market growth</a:t>
            </a:r>
          </a:p>
          <a:p>
            <a:pPr lvl="1"/>
            <a:r>
              <a:rPr lang="en-US" dirty="0"/>
              <a:t>Efficiency gains will not slow growth (Jevons paradox)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D96C9-1F8D-4B0A-01F7-A796BC87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market</a:t>
            </a:r>
            <a:endParaRPr lang="en-GB" dirty="0"/>
          </a:p>
        </p:txBody>
      </p:sp>
      <p:pic>
        <p:nvPicPr>
          <p:cNvPr id="8" name="Picture 7" descr="A graph of data being used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31184A33-5E82-850D-0877-870174B61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76" y="744934"/>
            <a:ext cx="5017538" cy="2807812"/>
          </a:xfrm>
          <a:prstGeom prst="rect">
            <a:avLst/>
          </a:prstGeom>
        </p:spPr>
      </p:pic>
      <p:pic>
        <p:nvPicPr>
          <p:cNvPr id="7" name="Immagine 6" descr="Immagine che contiene testo, schermata, diagramma, linea&#10;&#10;Il contenuto generato dall'IA potrebbe non essere corretto.">
            <a:hlinkClick r:id="rId4"/>
            <a:extLst>
              <a:ext uri="{FF2B5EF4-FFF2-40B4-BE49-F238E27FC236}">
                <a16:creationId xmlns:a16="http://schemas.microsoft.com/office/drawing/2014/main" id="{6334FFED-01E3-4C5E-DE37-9950EF02F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76964"/>
            <a:ext cx="4343683" cy="224037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904BA-3EDD-5C53-B193-716C4916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81CEA-A1F4-97BF-75AB-ADEF707C98F1}"/>
              </a:ext>
            </a:extLst>
          </p:cNvPr>
          <p:cNvSpPr txBox="1"/>
          <p:nvPr/>
        </p:nvSpPr>
        <p:spPr>
          <a:xfrm>
            <a:off x="8603226" y="5987845"/>
            <a:ext cx="220669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/>
              <a:t>Total server market forecast</a:t>
            </a:r>
            <a:endParaRPr lang="en-GB" sz="14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9DC7EF-2920-B15F-F38A-33D5CF1E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6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C7D8E-1664-1AFD-ADAF-EEF5B2084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5688011" cy="460851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X86 market split between Intel and AMD</a:t>
            </a:r>
          </a:p>
          <a:p>
            <a:pPr lvl="1"/>
            <a:r>
              <a:rPr lang="en-US" dirty="0"/>
              <a:t>AMD reached 25% share and increasing</a:t>
            </a:r>
          </a:p>
          <a:p>
            <a:r>
              <a:rPr lang="en-GB" dirty="0"/>
              <a:t>Core count (and maximum power) keep increasing</a:t>
            </a:r>
          </a:p>
          <a:p>
            <a:pPr lvl="1"/>
            <a:r>
              <a:rPr lang="en-GB" dirty="0"/>
              <a:t>Air cooling becomes problematic</a:t>
            </a:r>
          </a:p>
          <a:p>
            <a:pPr lvl="1"/>
            <a:r>
              <a:rPr lang="en-GB" dirty="0"/>
              <a:t>Choice of SKUs heavily dependent on both price and power envelope</a:t>
            </a:r>
          </a:p>
          <a:p>
            <a:r>
              <a:rPr lang="en-GB" dirty="0"/>
              <a:t>Performance increasing at a healthy rate</a:t>
            </a:r>
          </a:p>
          <a:p>
            <a:pPr lvl="1"/>
            <a:r>
              <a:rPr lang="en-GB" dirty="0"/>
              <a:t>~ 15% IPC between generations</a:t>
            </a:r>
          </a:p>
          <a:p>
            <a:pPr lvl="1"/>
            <a:r>
              <a:rPr lang="en-GB" dirty="0"/>
              <a:t>More PCIe channels and memory bandwidth</a:t>
            </a:r>
          </a:p>
          <a:p>
            <a:pPr lvl="1"/>
            <a:r>
              <a:rPr lang="en-GB" dirty="0"/>
              <a:t>Better power efficiency</a:t>
            </a:r>
          </a:p>
          <a:p>
            <a:r>
              <a:rPr lang="en-GB" dirty="0"/>
              <a:t>Arm should become fully viable for WLCG during 2025</a:t>
            </a:r>
          </a:p>
          <a:p>
            <a:pPr lvl="1"/>
            <a:r>
              <a:rPr lang="en-GB" dirty="0"/>
              <a:t>Very interesting price and power efficiency</a:t>
            </a:r>
          </a:p>
          <a:p>
            <a:pPr lvl="1"/>
            <a:r>
              <a:rPr lang="en-GB" dirty="0"/>
              <a:t>But only one vendor, Ampere, as Nvidia CPUs are still too expensive, and Ampere’s future priorities are unclear</a:t>
            </a:r>
          </a:p>
          <a:p>
            <a:pPr lvl="1"/>
            <a:r>
              <a:rPr lang="en-GB" dirty="0"/>
              <a:t>Fujitsu might also play a role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366C80-B34B-420F-8942-C12531ADB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processing</a:t>
            </a:r>
            <a:endParaRPr lang="en-GB" dirty="0"/>
          </a:p>
        </p:txBody>
      </p:sp>
      <p:pic>
        <p:nvPicPr>
          <p:cNvPr id="8" name="Picture 7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1DA1CC3-437D-63B9-2E3F-F7FDCBDDC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55" y="2432446"/>
            <a:ext cx="5580339" cy="199310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E763A6-BD0F-D98D-8458-FB382763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8D6F-BB73-0CEB-6202-7E3C6823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65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42DE16-F9FF-CDD2-5725-44AF2FEF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34" y="931429"/>
            <a:ext cx="7022258" cy="237554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X86 server shipments and revenues increasing again</a:t>
            </a:r>
          </a:p>
          <a:p>
            <a:pPr lvl="1"/>
            <a:r>
              <a:rPr lang="en-US" dirty="0"/>
              <a:t>Both for AMD and Intel</a:t>
            </a:r>
          </a:p>
          <a:p>
            <a:pPr lvl="1"/>
            <a:r>
              <a:rPr lang="en-US" dirty="0"/>
              <a:t>Big drop in shipments was due to the </a:t>
            </a:r>
            <a:r>
              <a:rPr lang="en-GB" dirty="0" err="1"/>
              <a:t>GenAI</a:t>
            </a:r>
            <a:r>
              <a:rPr lang="en-US" dirty="0"/>
              <a:t> boom, which made servers more expensive</a:t>
            </a:r>
          </a:p>
          <a:p>
            <a:r>
              <a:rPr lang="en-US" dirty="0"/>
              <a:t>Arm is increasing due to the much lower server operational costs</a:t>
            </a:r>
          </a:p>
          <a:p>
            <a:pPr lvl="1"/>
            <a:r>
              <a:rPr lang="en-US" dirty="0"/>
              <a:t>Ampere bought by Softbank, future (for us) not clear </a:t>
            </a:r>
          </a:p>
          <a:p>
            <a:r>
              <a:rPr lang="en-US" dirty="0"/>
              <a:t>RISC-V also gaining some traction</a:t>
            </a:r>
          </a:p>
          <a:p>
            <a:pPr lvl="1"/>
            <a:r>
              <a:rPr lang="en-US" dirty="0"/>
              <a:t>Much cheaper than Arm (no licensing costs)</a:t>
            </a:r>
          </a:p>
          <a:p>
            <a:pPr lvl="1"/>
            <a:r>
              <a:rPr lang="en-US" dirty="0"/>
              <a:t>Popular in China and in Europe for HPC</a:t>
            </a:r>
          </a:p>
          <a:p>
            <a:pPr lvl="1"/>
            <a:r>
              <a:rPr lang="en-US" dirty="0"/>
              <a:t>E.g. Meta designing a RISC-V AI chip for training to reduce reliance on Nvidia</a:t>
            </a:r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CEB9B00-0435-2194-EF10-1D4A4594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server market</a:t>
            </a:r>
            <a:endParaRPr lang="en-GB" dirty="0"/>
          </a:p>
        </p:txBody>
      </p:sp>
      <p:pic>
        <p:nvPicPr>
          <p:cNvPr id="7" name="Picture 6" descr="A graph of a market share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720246E8-622C-F3EE-6756-77B1DC48B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23" y="3429000"/>
            <a:ext cx="5547360" cy="2818668"/>
          </a:xfrm>
          <a:prstGeom prst="rect">
            <a:avLst/>
          </a:prstGeom>
        </p:spPr>
      </p:pic>
      <p:pic>
        <p:nvPicPr>
          <p:cNvPr id="8" name="Picture 7" descr="A graph showing the number of servers&#10;&#10;AI-generated content may be incorrect.">
            <a:hlinkClick r:id="rId4"/>
            <a:extLst>
              <a:ext uri="{FF2B5EF4-FFF2-40B4-BE49-F238E27FC236}">
                <a16:creationId xmlns:a16="http://schemas.microsoft.com/office/drawing/2014/main" id="{6838B10C-1131-CE1A-A966-F5AD980C2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92" y="679139"/>
            <a:ext cx="4019221" cy="2619790"/>
          </a:xfrm>
          <a:prstGeom prst="rect">
            <a:avLst/>
          </a:prstGeom>
        </p:spPr>
      </p:pic>
      <p:pic>
        <p:nvPicPr>
          <p:cNvPr id="12" name="Picture 11" descr="A graph showing the number of computers in the same direction&#10;&#10;AI-generated content may be incorrect.">
            <a:hlinkClick r:id="rId6"/>
            <a:extLst>
              <a:ext uri="{FF2B5EF4-FFF2-40B4-BE49-F238E27FC236}">
                <a16:creationId xmlns:a16="http://schemas.microsoft.com/office/drawing/2014/main" id="{378E5C91-E465-5789-30E1-8E62FA53A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92" y="3518303"/>
            <a:ext cx="3685085" cy="2694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0C5BC8-0CA3-7F69-8C1D-5BEAE22EF5B4}"/>
              </a:ext>
            </a:extLst>
          </p:cNvPr>
          <p:cNvSpPr txBox="1"/>
          <p:nvPr/>
        </p:nvSpPr>
        <p:spPr>
          <a:xfrm>
            <a:off x="6035040" y="4838334"/>
            <a:ext cx="7980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rgbClr val="FF0000"/>
                </a:solidFill>
              </a:rPr>
              <a:t>25% AMD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5AB8F0-BC11-A779-DFAE-2BDE85BA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Workshop sul Calcolo nell'INFN 2025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85FF0-3315-E880-6ECF-ED5735B1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69CA-0DBC-46B0-B633-F8EAF4E6E9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161235"/>
      </p:ext>
    </p:extLst>
  </p:cSld>
  <p:clrMapOvr>
    <a:masterClrMapping/>
  </p:clrMapOvr>
</p:sld>
</file>

<file path=ppt/theme/theme1.xml><?xml version="1.0" encoding="utf-8"?>
<a:theme xmlns:a="http://schemas.openxmlformats.org/drawingml/2006/main" name="CERN Corporate_16x9 PPT_v2024">
  <a:themeElements>
    <a:clrScheme name="Custom 17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ERN Corporate_16x9 PPT_v2024.pptx" id="{CF085BE9-E13D-8249-B4F3-B15893DF5078}" vid="{8DC4A9CA-60BF-5142-B3E7-A933F0F95F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CERN Corporate_16x9 PPT_v2024</Template>
  <TotalTime>19331</TotalTime>
  <Words>3222</Words>
  <Application>Microsoft Office PowerPoint</Application>
  <PresentationFormat>Widescreen</PresentationFormat>
  <Paragraphs>467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Aptos</vt:lpstr>
      <vt:lpstr>Arial</vt:lpstr>
      <vt:lpstr>Wingdings</vt:lpstr>
      <vt:lpstr>CERN Corporate_16x9 PPT_v2024</vt:lpstr>
      <vt:lpstr>Hardware technology trends in HEP computing</vt:lpstr>
      <vt:lpstr>Outline</vt:lpstr>
      <vt:lpstr>Introduction</vt:lpstr>
      <vt:lpstr>ATLAS and CMS resource needs up to HL-LHC</vt:lpstr>
      <vt:lpstr>Fabrication processes</vt:lpstr>
      <vt:lpstr>Semiconductor industry trends</vt:lpstr>
      <vt:lpstr>Server market</vt:lpstr>
      <vt:lpstr>CPU processing</vt:lpstr>
      <vt:lpstr>CPU server market</vt:lpstr>
      <vt:lpstr>Xeon 6 CPUs</vt:lpstr>
      <vt:lpstr>Xeon 6 CPUs - Enhancements</vt:lpstr>
      <vt:lpstr>Next-gen Xeon </vt:lpstr>
      <vt:lpstr>CPUs – AMD Zen5 (“Turin”) architecture</vt:lpstr>
      <vt:lpstr>CPU cost</vt:lpstr>
      <vt:lpstr>GPU processing</vt:lpstr>
      <vt:lpstr>Evolution of GPU high precision performance</vt:lpstr>
      <vt:lpstr>Memory technology</vt:lpstr>
      <vt:lpstr>High bandwidth memory</vt:lpstr>
      <vt:lpstr>Local area network</vt:lpstr>
      <vt:lpstr>Power consumption and cooling</vt:lpstr>
      <vt:lpstr>Flash storage</vt:lpstr>
      <vt:lpstr>NAND Flash market</vt:lpstr>
      <vt:lpstr>Disk storage</vt:lpstr>
      <vt:lpstr>Disk cost extrapolation at CERN</vt:lpstr>
      <vt:lpstr>Tape storage</vt:lpstr>
      <vt:lpstr>Tape media cost</vt:lpstr>
      <vt:lpstr>Storage evolution summary</vt:lpstr>
      <vt:lpstr>More on cost trends in WLCG</vt:lpstr>
      <vt:lpstr>Implications for flat budget extrapolations</vt:lpstr>
      <vt:lpstr>Conclusions</vt:lpstr>
      <vt:lpstr>Acknowledgements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Tracking</dc:title>
  <dc:creator>Andrea Sciabà</dc:creator>
  <cp:lastModifiedBy>Andrea Sciaba</cp:lastModifiedBy>
  <cp:revision>7</cp:revision>
  <dcterms:created xsi:type="dcterms:W3CDTF">2024-06-25T09:30:22Z</dcterms:created>
  <dcterms:modified xsi:type="dcterms:W3CDTF">2025-05-29T08:02:23Z</dcterms:modified>
</cp:coreProperties>
</file>