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39.xml" ContentType="application/inkml+xml"/>
  <Override PartName="/ppt/ink/ink40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1" r:id="rId3"/>
    <p:sldMasterId id="2147483673" r:id="rId4"/>
  </p:sldMasterIdLst>
  <p:notesMasterIdLst>
    <p:notesMasterId r:id="rId38"/>
  </p:notesMasterIdLst>
  <p:sldIdLst>
    <p:sldId id="263" r:id="rId5"/>
    <p:sldId id="269" r:id="rId6"/>
    <p:sldId id="286" r:id="rId7"/>
    <p:sldId id="287" r:id="rId8"/>
    <p:sldId id="285" r:id="rId9"/>
    <p:sldId id="270" r:id="rId10"/>
    <p:sldId id="301" r:id="rId11"/>
    <p:sldId id="282" r:id="rId12"/>
    <p:sldId id="302" r:id="rId13"/>
    <p:sldId id="303" r:id="rId14"/>
    <p:sldId id="272" r:id="rId15"/>
    <p:sldId id="284" r:id="rId16"/>
    <p:sldId id="291" r:id="rId17"/>
    <p:sldId id="290" r:id="rId18"/>
    <p:sldId id="264" r:id="rId19"/>
    <p:sldId id="322" r:id="rId20"/>
    <p:sldId id="323" r:id="rId21"/>
    <p:sldId id="324" r:id="rId22"/>
    <p:sldId id="325" r:id="rId23"/>
    <p:sldId id="315" r:id="rId24"/>
    <p:sldId id="318" r:id="rId25"/>
    <p:sldId id="307" r:id="rId26"/>
    <p:sldId id="308" r:id="rId27"/>
    <p:sldId id="328" r:id="rId28"/>
    <p:sldId id="320" r:id="rId29"/>
    <p:sldId id="321" r:id="rId30"/>
    <p:sldId id="273" r:id="rId31"/>
    <p:sldId id="276" r:id="rId32"/>
    <p:sldId id="267" r:id="rId33"/>
    <p:sldId id="266" r:id="rId34"/>
    <p:sldId id="288" r:id="rId35"/>
    <p:sldId id="326" r:id="rId36"/>
    <p:sldId id="327" r:id="rId3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2B0B"/>
    <a:srgbClr val="EAFD8B"/>
    <a:srgbClr val="CCF973"/>
    <a:srgbClr val="F59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1FD34D-6B94-4CB7-BB7E-0BD51D8CABC7}" v="62" dt="2025-05-27T13:34:10.7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 autoAdjust="0"/>
    <p:restoredTop sz="94902" autoAdjust="0"/>
  </p:normalViewPr>
  <p:slideViewPr>
    <p:cSldViewPr showGuides="1">
      <p:cViewPr varScale="1">
        <p:scale>
          <a:sx n="78" d="100"/>
          <a:sy n="78" d="100"/>
        </p:scale>
        <p:origin x="1056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ia Ricchi" userId="f32205aa-be28-4967-b932-940bc9da5ed1" providerId="ADAL" clId="{F8D577D1-4D49-46E4-BC4A-F2D623D7FE69}"/>
    <pc:docChg chg="undo custSel addSld delSld modSld sldOrd">
      <pc:chgData name="Mattia Ricchi" userId="f32205aa-be28-4967-b932-940bc9da5ed1" providerId="ADAL" clId="{F8D577D1-4D49-46E4-BC4A-F2D623D7FE69}" dt="2025-05-23T15:49:48.346" v="1368"/>
      <pc:docMkLst>
        <pc:docMk/>
      </pc:docMkLst>
      <pc:sldChg chg="modSp mod">
        <pc:chgData name="Mattia Ricchi" userId="f32205aa-be28-4967-b932-940bc9da5ed1" providerId="ADAL" clId="{F8D577D1-4D49-46E4-BC4A-F2D623D7FE69}" dt="2025-05-14T14:04:19.734" v="154" actId="20578"/>
        <pc:sldMkLst>
          <pc:docMk/>
          <pc:sldMk cId="3085230404" sldId="263"/>
        </pc:sldMkLst>
        <pc:spChg chg="mod">
          <ac:chgData name="Mattia Ricchi" userId="f32205aa-be28-4967-b932-940bc9da5ed1" providerId="ADAL" clId="{F8D577D1-4D49-46E4-BC4A-F2D623D7FE69}" dt="2025-05-14T14:03:27.374" v="121" actId="20577"/>
          <ac:spMkLst>
            <pc:docMk/>
            <pc:sldMk cId="3085230404" sldId="263"/>
            <ac:spMk id="2" creationId="{00000000-0000-0000-0000-000000000000}"/>
          </ac:spMkLst>
        </pc:spChg>
        <pc:spChg chg="mod">
          <ac:chgData name="Mattia Ricchi" userId="f32205aa-be28-4967-b932-940bc9da5ed1" providerId="ADAL" clId="{F8D577D1-4D49-46E4-BC4A-F2D623D7FE69}" dt="2025-05-14T14:04:19.734" v="154" actId="20578"/>
          <ac:spMkLst>
            <pc:docMk/>
            <pc:sldMk cId="3085230404" sldId="263"/>
            <ac:spMk id="3" creationId="{00000000-0000-0000-0000-000000000000}"/>
          </ac:spMkLst>
        </pc:spChg>
      </pc:sldChg>
      <pc:sldChg chg="modNotesTx">
        <pc:chgData name="Mattia Ricchi" userId="f32205aa-be28-4967-b932-940bc9da5ed1" providerId="ADAL" clId="{F8D577D1-4D49-46E4-BC4A-F2D623D7FE69}" dt="2025-05-14T14:09:17.077" v="206" actId="20577"/>
        <pc:sldMkLst>
          <pc:docMk/>
          <pc:sldMk cId="3098333111" sldId="264"/>
        </pc:sldMkLst>
      </pc:sldChg>
      <pc:sldChg chg="addSp delSp modSp mod modShow modNotesTx">
        <pc:chgData name="Mattia Ricchi" userId="f32205aa-be28-4967-b932-940bc9da5ed1" providerId="ADAL" clId="{F8D577D1-4D49-46E4-BC4A-F2D623D7FE69}" dt="2025-05-14T14:12:53.042" v="457" actId="20577"/>
        <pc:sldMkLst>
          <pc:docMk/>
          <pc:sldMk cId="860246963" sldId="265"/>
        </pc:sldMkLst>
      </pc:sldChg>
      <pc:sldChg chg="mod ord modShow">
        <pc:chgData name="Mattia Ricchi" userId="f32205aa-be28-4967-b932-940bc9da5ed1" providerId="ADAL" clId="{F8D577D1-4D49-46E4-BC4A-F2D623D7FE69}" dt="2025-05-14T14:11:31.345" v="381" actId="729"/>
        <pc:sldMkLst>
          <pc:docMk/>
          <pc:sldMk cId="2606346116" sldId="266"/>
        </pc:sldMkLst>
      </pc:sldChg>
      <pc:sldChg chg="mod modShow modNotesTx">
        <pc:chgData name="Mattia Ricchi" userId="f32205aa-be28-4967-b932-940bc9da5ed1" providerId="ADAL" clId="{F8D577D1-4D49-46E4-BC4A-F2D623D7FE69}" dt="2025-05-14T14:16:05.720" v="896" actId="20577"/>
        <pc:sldMkLst>
          <pc:docMk/>
          <pc:sldMk cId="1228607061" sldId="268"/>
        </pc:sldMkLst>
      </pc:sldChg>
      <pc:sldChg chg="mod modShow">
        <pc:chgData name="Mattia Ricchi" userId="f32205aa-be28-4967-b932-940bc9da5ed1" providerId="ADAL" clId="{F8D577D1-4D49-46E4-BC4A-F2D623D7FE69}" dt="2025-05-14T14:13:57.998" v="458" actId="729"/>
        <pc:sldMkLst>
          <pc:docMk/>
          <pc:sldMk cId="1205212322" sldId="270"/>
        </pc:sldMkLst>
      </pc:sldChg>
      <pc:sldChg chg="modNotesTx">
        <pc:chgData name="Mattia Ricchi" userId="f32205aa-be28-4967-b932-940bc9da5ed1" providerId="ADAL" clId="{F8D577D1-4D49-46E4-BC4A-F2D623D7FE69}" dt="2025-05-14T14:18:23.246" v="1164" actId="20577"/>
        <pc:sldMkLst>
          <pc:docMk/>
          <pc:sldMk cId="2630033500" sldId="273"/>
        </pc:sldMkLst>
      </pc:sldChg>
      <pc:sldChg chg="mod modShow">
        <pc:chgData name="Mattia Ricchi" userId="f32205aa-be28-4967-b932-940bc9da5ed1" providerId="ADAL" clId="{F8D577D1-4D49-46E4-BC4A-F2D623D7FE69}" dt="2025-05-14T14:18:31.230" v="1166" actId="729"/>
        <pc:sldMkLst>
          <pc:docMk/>
          <pc:sldMk cId="1393266179" sldId="274"/>
        </pc:sldMkLst>
      </pc:sldChg>
      <pc:sldChg chg="mod modShow">
        <pc:chgData name="Mattia Ricchi" userId="f32205aa-be28-4967-b932-940bc9da5ed1" providerId="ADAL" clId="{F8D577D1-4D49-46E4-BC4A-F2D623D7FE69}" dt="2025-05-14T14:18:39.161" v="1167" actId="729"/>
        <pc:sldMkLst>
          <pc:docMk/>
          <pc:sldMk cId="972731580" sldId="275"/>
        </pc:sldMkLst>
      </pc:sldChg>
      <pc:sldChg chg="mod modShow">
        <pc:chgData name="Mattia Ricchi" userId="f32205aa-be28-4967-b932-940bc9da5ed1" providerId="ADAL" clId="{F8D577D1-4D49-46E4-BC4A-F2D623D7FE69}" dt="2025-05-14T14:18:43.963" v="1170" actId="729"/>
        <pc:sldMkLst>
          <pc:docMk/>
          <pc:sldMk cId="631532118" sldId="276"/>
        </pc:sldMkLst>
      </pc:sldChg>
      <pc:sldChg chg="mod modShow">
        <pc:chgData name="Mattia Ricchi" userId="f32205aa-be28-4967-b932-940bc9da5ed1" providerId="ADAL" clId="{F8D577D1-4D49-46E4-BC4A-F2D623D7FE69}" dt="2025-05-14T14:18:29.273" v="1165" actId="729"/>
        <pc:sldMkLst>
          <pc:docMk/>
          <pc:sldMk cId="159839055" sldId="279"/>
        </pc:sldMkLst>
      </pc:sldChg>
      <pc:sldChg chg="del">
        <pc:chgData name="Mattia Ricchi" userId="f32205aa-be28-4967-b932-940bc9da5ed1" providerId="ADAL" clId="{F8D577D1-4D49-46E4-BC4A-F2D623D7FE69}" dt="2025-05-14T14:12:32.201" v="387" actId="47"/>
        <pc:sldMkLst>
          <pc:docMk/>
          <pc:sldMk cId="4019458976" sldId="280"/>
        </pc:sldMkLst>
      </pc:sldChg>
      <pc:sldChg chg="modNotesTx">
        <pc:chgData name="Mattia Ricchi" userId="f32205aa-be28-4967-b932-940bc9da5ed1" providerId="ADAL" clId="{F8D577D1-4D49-46E4-BC4A-F2D623D7FE69}" dt="2025-05-14T14:14:28.989" v="611" actId="20577"/>
        <pc:sldMkLst>
          <pc:docMk/>
          <pc:sldMk cId="2679286379" sldId="282"/>
        </pc:sldMkLst>
      </pc:sldChg>
      <pc:sldChg chg="mod modShow">
        <pc:chgData name="Mattia Ricchi" userId="f32205aa-be28-4967-b932-940bc9da5ed1" providerId="ADAL" clId="{F8D577D1-4D49-46E4-BC4A-F2D623D7FE69}" dt="2025-05-14T14:13:59.532" v="459" actId="729"/>
        <pc:sldMkLst>
          <pc:docMk/>
          <pc:sldMk cId="2507402364" sldId="283"/>
        </pc:sldMkLst>
      </pc:sldChg>
      <pc:sldChg chg="mod ord modShow">
        <pc:chgData name="Mattia Ricchi" userId="f32205aa-be28-4967-b932-940bc9da5ed1" providerId="ADAL" clId="{F8D577D1-4D49-46E4-BC4A-F2D623D7FE69}" dt="2025-05-14T14:11:34.008" v="382" actId="729"/>
        <pc:sldMkLst>
          <pc:docMk/>
          <pc:sldMk cId="1415045101" sldId="288"/>
        </pc:sldMkLst>
      </pc:sldChg>
      <pc:sldChg chg="delSp mod ord modShow">
        <pc:chgData name="Mattia Ricchi" userId="f32205aa-be28-4967-b932-940bc9da5ed1" providerId="ADAL" clId="{F8D577D1-4D49-46E4-BC4A-F2D623D7FE69}" dt="2025-05-14T14:12:03.208" v="384" actId="478"/>
        <pc:sldMkLst>
          <pc:docMk/>
          <pc:sldMk cId="3369573779" sldId="289"/>
        </pc:sldMkLst>
      </pc:sldChg>
      <pc:sldChg chg="mod modShow">
        <pc:chgData name="Mattia Ricchi" userId="f32205aa-be28-4967-b932-940bc9da5ed1" providerId="ADAL" clId="{F8D577D1-4D49-46E4-BC4A-F2D623D7FE69}" dt="2025-05-14T14:18:40.551" v="1168" actId="729"/>
        <pc:sldMkLst>
          <pc:docMk/>
          <pc:sldMk cId="1666797136" sldId="292"/>
        </pc:sldMkLst>
      </pc:sldChg>
      <pc:sldChg chg="mod modShow">
        <pc:chgData name="Mattia Ricchi" userId="f32205aa-be28-4967-b932-940bc9da5ed1" providerId="ADAL" clId="{F8D577D1-4D49-46E4-BC4A-F2D623D7FE69}" dt="2025-05-14T14:18:41.890" v="1169" actId="729"/>
        <pc:sldMkLst>
          <pc:docMk/>
          <pc:sldMk cId="2838854746" sldId="294"/>
        </pc:sldMkLst>
      </pc:sldChg>
      <pc:sldChg chg="mod ord modShow">
        <pc:chgData name="Mattia Ricchi" userId="f32205aa-be28-4967-b932-940bc9da5ed1" providerId="ADAL" clId="{F8D577D1-4D49-46E4-BC4A-F2D623D7FE69}" dt="2025-05-14T14:11:27.308" v="380" actId="729"/>
        <pc:sldMkLst>
          <pc:docMk/>
          <pc:sldMk cId="1048690945" sldId="295"/>
        </pc:sldMkLst>
      </pc:sldChg>
      <pc:sldChg chg="new del">
        <pc:chgData name="Mattia Ricchi" userId="f32205aa-be28-4967-b932-940bc9da5ed1" providerId="ADAL" clId="{F8D577D1-4D49-46E4-BC4A-F2D623D7FE69}" dt="2025-05-14T14:09:30.321" v="208" actId="680"/>
        <pc:sldMkLst>
          <pc:docMk/>
          <pc:sldMk cId="2557878603" sldId="296"/>
        </pc:sldMkLst>
      </pc:sldChg>
      <pc:sldChg chg="addSp modSp new mod ord">
        <pc:chgData name="Mattia Ricchi" userId="f32205aa-be28-4967-b932-940bc9da5ed1" providerId="ADAL" clId="{F8D577D1-4D49-46E4-BC4A-F2D623D7FE69}" dt="2025-05-23T15:49:48.346" v="1368"/>
        <pc:sldMkLst>
          <pc:docMk/>
          <pc:sldMk cId="3189921252" sldId="296"/>
        </pc:sldMkLst>
      </pc:sldChg>
      <pc:sldChg chg="modSp new mod">
        <pc:chgData name="Mattia Ricchi" userId="f32205aa-be28-4967-b932-940bc9da5ed1" providerId="ADAL" clId="{F8D577D1-4D49-46E4-BC4A-F2D623D7FE69}" dt="2025-05-14T14:15:41.949" v="845" actId="20577"/>
        <pc:sldMkLst>
          <pc:docMk/>
          <pc:sldMk cId="3966452540" sldId="297"/>
        </pc:sldMkLst>
      </pc:sldChg>
      <pc:sldChg chg="modSp new mod">
        <pc:chgData name="Mattia Ricchi" userId="f32205aa-be28-4967-b932-940bc9da5ed1" providerId="ADAL" clId="{F8D577D1-4D49-46E4-BC4A-F2D623D7FE69}" dt="2025-05-14T14:17:09.894" v="1028" actId="20577"/>
        <pc:sldMkLst>
          <pc:docMk/>
          <pc:sldMk cId="1923717773" sldId="298"/>
        </pc:sldMkLst>
      </pc:sldChg>
      <pc:sldChg chg="modSp new mod">
        <pc:chgData name="Mattia Ricchi" userId="f32205aa-be28-4967-b932-940bc9da5ed1" providerId="ADAL" clId="{F8D577D1-4D49-46E4-BC4A-F2D623D7FE69}" dt="2025-05-14T14:19:24.642" v="1298" actId="20577"/>
        <pc:sldMkLst>
          <pc:docMk/>
          <pc:sldMk cId="4223617310" sldId="299"/>
        </pc:sldMkLst>
      </pc:sldChg>
      <pc:sldChg chg="modSp new mod">
        <pc:chgData name="Mattia Ricchi" userId="f32205aa-be28-4967-b932-940bc9da5ed1" providerId="ADAL" clId="{F8D577D1-4D49-46E4-BC4A-F2D623D7FE69}" dt="2025-05-14T14:19:45.561" v="1365" actId="20577"/>
        <pc:sldMkLst>
          <pc:docMk/>
          <pc:sldMk cId="182257425" sldId="300"/>
        </pc:sldMkLst>
      </pc:sldChg>
    </pc:docChg>
  </pc:docChgLst>
  <pc:docChgLst>
    <pc:chgData name="Mattia Ricchi" userId="f32205aa-be28-4967-b932-940bc9da5ed1" providerId="ADAL" clId="{B0802344-AC40-401A-AD4A-F75EF3240D29}"/>
    <pc:docChg chg="undo custSel addSld delSld modSld sldOrd">
      <pc:chgData name="Mattia Ricchi" userId="f32205aa-be28-4967-b932-940bc9da5ed1" providerId="ADAL" clId="{B0802344-AC40-401A-AD4A-F75EF3240D29}" dt="2024-06-17T15:12:52.539" v="5735" actId="2711"/>
      <pc:docMkLst>
        <pc:docMk/>
      </pc:docMkLst>
      <pc:sldChg chg="addSp modSp mod">
        <pc:chgData name="Mattia Ricchi" userId="f32205aa-be28-4967-b932-940bc9da5ed1" providerId="ADAL" clId="{B0802344-AC40-401A-AD4A-F75EF3240D29}" dt="2024-06-07T06:26:25.325" v="4596" actId="790"/>
        <pc:sldMkLst>
          <pc:docMk/>
          <pc:sldMk cId="3085230404" sldId="263"/>
        </pc:sldMkLst>
      </pc:sldChg>
      <pc:sldChg chg="addSp delSp modSp mod modNotesTx">
        <pc:chgData name="Mattia Ricchi" userId="f32205aa-be28-4967-b932-940bc9da5ed1" providerId="ADAL" clId="{B0802344-AC40-401A-AD4A-F75EF3240D29}" dt="2024-06-06T12:53:38.018" v="3483" actId="20577"/>
        <pc:sldMkLst>
          <pc:docMk/>
          <pc:sldMk cId="3098333111" sldId="264"/>
        </pc:sldMkLst>
      </pc:sldChg>
      <pc:sldChg chg="addSp delSp modSp mod modTransition">
        <pc:chgData name="Mattia Ricchi" userId="f32205aa-be28-4967-b932-940bc9da5ed1" providerId="ADAL" clId="{B0802344-AC40-401A-AD4A-F75EF3240D29}" dt="2024-06-06T07:42:03.649" v="2094" actId="207"/>
        <pc:sldMkLst>
          <pc:docMk/>
          <pc:sldMk cId="860246963" sldId="265"/>
        </pc:sldMkLst>
      </pc:sldChg>
      <pc:sldChg chg="addSp delSp modSp mod">
        <pc:chgData name="Mattia Ricchi" userId="f32205aa-be28-4967-b932-940bc9da5ed1" providerId="ADAL" clId="{B0802344-AC40-401A-AD4A-F75EF3240D29}" dt="2024-06-07T08:48:00.120" v="4782" actId="478"/>
        <pc:sldMkLst>
          <pc:docMk/>
          <pc:sldMk cId="2606346116" sldId="266"/>
        </pc:sldMkLst>
      </pc:sldChg>
      <pc:sldChg chg="addSp modSp mod">
        <pc:chgData name="Mattia Ricchi" userId="f32205aa-be28-4967-b932-940bc9da5ed1" providerId="ADAL" clId="{B0802344-AC40-401A-AD4A-F75EF3240D29}" dt="2024-06-06T09:15:02.647" v="3135" actId="1076"/>
        <pc:sldMkLst>
          <pc:docMk/>
          <pc:sldMk cId="2254969360" sldId="267"/>
        </pc:sldMkLst>
      </pc:sldChg>
      <pc:sldChg chg="addSp modSp new mod ord">
        <pc:chgData name="Mattia Ricchi" userId="f32205aa-be28-4967-b932-940bc9da5ed1" providerId="ADAL" clId="{B0802344-AC40-401A-AD4A-F75EF3240D29}" dt="2024-06-07T06:43:56.263" v="4645" actId="20577"/>
        <pc:sldMkLst>
          <pc:docMk/>
          <pc:sldMk cId="1228607061" sldId="268"/>
        </pc:sldMkLst>
      </pc:sldChg>
      <pc:sldChg chg="addSp delSp modSp new mod delAnim modAnim">
        <pc:chgData name="Mattia Ricchi" userId="f32205aa-be28-4967-b932-940bc9da5ed1" providerId="ADAL" clId="{B0802344-AC40-401A-AD4A-F75EF3240D29}" dt="2024-06-06T10:25:01.299" v="3391" actId="208"/>
        <pc:sldMkLst>
          <pc:docMk/>
          <pc:sldMk cId="4217496531" sldId="269"/>
        </pc:sldMkLst>
      </pc:sldChg>
      <pc:sldChg chg="addSp delSp modSp new mod modNotesTx">
        <pc:chgData name="Mattia Ricchi" userId="f32205aa-be28-4967-b932-940bc9da5ed1" providerId="ADAL" clId="{B0802344-AC40-401A-AD4A-F75EF3240D29}" dt="2024-06-07T09:08:19.553" v="4829"/>
        <pc:sldMkLst>
          <pc:docMk/>
          <pc:sldMk cId="1205212322" sldId="270"/>
        </pc:sldMkLst>
      </pc:sldChg>
      <pc:sldChg chg="addSp modSp new del mod">
        <pc:chgData name="Mattia Ricchi" userId="f32205aa-be28-4967-b932-940bc9da5ed1" providerId="ADAL" clId="{B0802344-AC40-401A-AD4A-F75EF3240D29}" dt="2024-06-06T09:13:49.219" v="3131" actId="2696"/>
        <pc:sldMkLst>
          <pc:docMk/>
          <pc:sldMk cId="3439292069" sldId="271"/>
        </pc:sldMkLst>
      </pc:sldChg>
      <pc:sldChg chg="addSp delSp modSp new mod">
        <pc:chgData name="Mattia Ricchi" userId="f32205aa-be28-4967-b932-940bc9da5ed1" providerId="ADAL" clId="{B0802344-AC40-401A-AD4A-F75EF3240D29}" dt="2024-06-17T10:45:39.357" v="5733" actId="478"/>
        <pc:sldMkLst>
          <pc:docMk/>
          <pc:sldMk cId="4016896501" sldId="272"/>
        </pc:sldMkLst>
      </pc:sldChg>
      <pc:sldChg chg="addSp delSp modSp new mod">
        <pc:chgData name="Mattia Ricchi" userId="f32205aa-be28-4967-b932-940bc9da5ed1" providerId="ADAL" clId="{B0802344-AC40-401A-AD4A-F75EF3240D29}" dt="2024-06-07T15:38:36.906" v="5729" actId="6549"/>
        <pc:sldMkLst>
          <pc:docMk/>
          <pc:sldMk cId="2630033500" sldId="273"/>
        </pc:sldMkLst>
      </pc:sldChg>
      <pc:sldChg chg="addSp modSp new mod">
        <pc:chgData name="Mattia Ricchi" userId="f32205aa-be28-4967-b932-940bc9da5ed1" providerId="ADAL" clId="{B0802344-AC40-401A-AD4A-F75EF3240D29}" dt="2024-06-05T08:59:55.428" v="957"/>
        <pc:sldMkLst>
          <pc:docMk/>
          <pc:sldMk cId="1393266179" sldId="274"/>
        </pc:sldMkLst>
      </pc:sldChg>
      <pc:sldChg chg="addSp modSp new mod">
        <pc:chgData name="Mattia Ricchi" userId="f32205aa-be28-4967-b932-940bc9da5ed1" providerId="ADAL" clId="{B0802344-AC40-401A-AD4A-F75EF3240D29}" dt="2024-06-05T08:59:50.600" v="956"/>
        <pc:sldMkLst>
          <pc:docMk/>
          <pc:sldMk cId="972731580" sldId="275"/>
        </pc:sldMkLst>
      </pc:sldChg>
      <pc:sldChg chg="addSp modSp new mod">
        <pc:chgData name="Mattia Ricchi" userId="f32205aa-be28-4967-b932-940bc9da5ed1" providerId="ADAL" clId="{B0802344-AC40-401A-AD4A-F75EF3240D29}" dt="2024-06-05T08:59:59.801" v="958"/>
        <pc:sldMkLst>
          <pc:docMk/>
          <pc:sldMk cId="631532118" sldId="276"/>
        </pc:sldMkLst>
      </pc:sldChg>
      <pc:sldChg chg="new del">
        <pc:chgData name="Mattia Ricchi" userId="f32205aa-be28-4967-b932-940bc9da5ed1" providerId="ADAL" clId="{B0802344-AC40-401A-AD4A-F75EF3240D29}" dt="2024-06-05T08:40:15.674" v="920" actId="47"/>
        <pc:sldMkLst>
          <pc:docMk/>
          <pc:sldMk cId="1481811948" sldId="277"/>
        </pc:sldMkLst>
      </pc:sldChg>
      <pc:sldChg chg="new del">
        <pc:chgData name="Mattia Ricchi" userId="f32205aa-be28-4967-b932-940bc9da5ed1" providerId="ADAL" clId="{B0802344-AC40-401A-AD4A-F75EF3240D29}" dt="2024-06-05T08:40:16.810" v="921" actId="47"/>
        <pc:sldMkLst>
          <pc:docMk/>
          <pc:sldMk cId="2773163397" sldId="278"/>
        </pc:sldMkLst>
      </pc:sldChg>
      <pc:sldChg chg="addSp modSp new mod">
        <pc:chgData name="Mattia Ricchi" userId="f32205aa-be28-4967-b932-940bc9da5ed1" providerId="ADAL" clId="{B0802344-AC40-401A-AD4A-F75EF3240D29}" dt="2024-06-05T08:59:40.971" v="954"/>
        <pc:sldMkLst>
          <pc:docMk/>
          <pc:sldMk cId="159839055" sldId="279"/>
        </pc:sldMkLst>
      </pc:sldChg>
      <pc:sldChg chg="addSp delSp modSp add mod modTransition">
        <pc:chgData name="Mattia Ricchi" userId="f32205aa-be28-4967-b932-940bc9da5ed1" providerId="ADAL" clId="{B0802344-AC40-401A-AD4A-F75EF3240D29}" dt="2024-06-06T13:49:13.984" v="3768"/>
        <pc:sldMkLst>
          <pc:docMk/>
          <pc:sldMk cId="4019458976" sldId="280"/>
        </pc:sldMkLst>
      </pc:sldChg>
      <pc:sldChg chg="addSp delSp modSp add del mod modTransition">
        <pc:chgData name="Mattia Ricchi" userId="f32205aa-be28-4967-b932-940bc9da5ed1" providerId="ADAL" clId="{B0802344-AC40-401A-AD4A-F75EF3240D29}" dt="2024-06-06T10:32:54.969" v="3413" actId="2696"/>
        <pc:sldMkLst>
          <pc:docMk/>
          <pc:sldMk cId="267600919" sldId="281"/>
        </pc:sldMkLst>
      </pc:sldChg>
      <pc:sldChg chg="addSp delSp modSp add mod modTransition">
        <pc:chgData name="Mattia Ricchi" userId="f32205aa-be28-4967-b932-940bc9da5ed1" providerId="ADAL" clId="{B0802344-AC40-401A-AD4A-F75EF3240D29}" dt="2024-06-07T09:09:17.665" v="4831" actId="9405"/>
        <pc:sldMkLst>
          <pc:docMk/>
          <pc:sldMk cId="2679286379" sldId="282"/>
        </pc:sldMkLst>
      </pc:sldChg>
      <pc:sldChg chg="addSp delSp modSp add mod modTransition">
        <pc:chgData name="Mattia Ricchi" userId="f32205aa-be28-4967-b932-940bc9da5ed1" providerId="ADAL" clId="{B0802344-AC40-401A-AD4A-F75EF3240D29}" dt="2024-06-07T09:08:08.710" v="4825"/>
        <pc:sldMkLst>
          <pc:docMk/>
          <pc:sldMk cId="2507402364" sldId="283"/>
        </pc:sldMkLst>
      </pc:sldChg>
      <pc:sldChg chg="addSp delSp modSp add mod modTransition modAnim">
        <pc:chgData name="Mattia Ricchi" userId="f32205aa-be28-4967-b932-940bc9da5ed1" providerId="ADAL" clId="{B0802344-AC40-401A-AD4A-F75EF3240D29}" dt="2024-06-07T09:24:25.633" v="4972"/>
        <pc:sldMkLst>
          <pc:docMk/>
          <pc:sldMk cId="622299752" sldId="284"/>
        </pc:sldMkLst>
      </pc:sldChg>
      <pc:sldChg chg="modSp add mod">
        <pc:chgData name="Mattia Ricchi" userId="f32205aa-be28-4967-b932-940bc9da5ed1" providerId="ADAL" clId="{B0802344-AC40-401A-AD4A-F75EF3240D29}" dt="2024-06-06T10:38:32.129" v="3438" actId="1076"/>
        <pc:sldMkLst>
          <pc:docMk/>
          <pc:sldMk cId="1823736458" sldId="285"/>
        </pc:sldMkLst>
      </pc:sldChg>
      <pc:sldChg chg="addSp delSp modSp add mod modAnim">
        <pc:chgData name="Mattia Ricchi" userId="f32205aa-be28-4967-b932-940bc9da5ed1" providerId="ADAL" clId="{B0802344-AC40-401A-AD4A-F75EF3240D29}" dt="2024-06-06T10:37:41.184" v="3433" actId="478"/>
        <pc:sldMkLst>
          <pc:docMk/>
          <pc:sldMk cId="2323039442" sldId="286"/>
        </pc:sldMkLst>
      </pc:sldChg>
      <pc:sldChg chg="delSp modSp add mod modAnim">
        <pc:chgData name="Mattia Ricchi" userId="f32205aa-be28-4967-b932-940bc9da5ed1" providerId="ADAL" clId="{B0802344-AC40-401A-AD4A-F75EF3240D29}" dt="2024-06-06T10:37:44.139" v="3434" actId="478"/>
        <pc:sldMkLst>
          <pc:docMk/>
          <pc:sldMk cId="3153549017" sldId="287"/>
        </pc:sldMkLst>
      </pc:sldChg>
      <pc:sldChg chg="addSp delSp modSp add mod modTransition">
        <pc:chgData name="Mattia Ricchi" userId="f32205aa-be28-4967-b932-940bc9da5ed1" providerId="ADAL" clId="{B0802344-AC40-401A-AD4A-F75EF3240D29}" dt="2024-06-07T08:47:10.938" v="4778" actId="1076"/>
        <pc:sldMkLst>
          <pc:docMk/>
          <pc:sldMk cId="1415045101" sldId="288"/>
        </pc:sldMkLst>
      </pc:sldChg>
      <pc:sldChg chg="addSp delSp modSp add mod ord modTransition">
        <pc:chgData name="Mattia Ricchi" userId="f32205aa-be28-4967-b932-940bc9da5ed1" providerId="ADAL" clId="{B0802344-AC40-401A-AD4A-F75EF3240D29}" dt="2024-06-07T08:47:50.501" v="4779" actId="1076"/>
        <pc:sldMkLst>
          <pc:docMk/>
          <pc:sldMk cId="3369573779" sldId="289"/>
        </pc:sldMkLst>
      </pc:sldChg>
      <pc:sldChg chg="add del">
        <pc:chgData name="Mattia Ricchi" userId="f32205aa-be28-4967-b932-940bc9da5ed1" providerId="ADAL" clId="{B0802344-AC40-401A-AD4A-F75EF3240D29}" dt="2024-06-07T09:18:46.521" v="4910" actId="47"/>
        <pc:sldMkLst>
          <pc:docMk/>
          <pc:sldMk cId="1251157230" sldId="290"/>
        </pc:sldMkLst>
      </pc:sldChg>
      <pc:sldChg chg="addSp delSp modSp add mod modTransition">
        <pc:chgData name="Mattia Ricchi" userId="f32205aa-be28-4967-b932-940bc9da5ed1" providerId="ADAL" clId="{B0802344-AC40-401A-AD4A-F75EF3240D29}" dt="2024-06-07T09:22:25.223" v="4958"/>
        <pc:sldMkLst>
          <pc:docMk/>
          <pc:sldMk cId="3468515433" sldId="290"/>
        </pc:sldMkLst>
      </pc:sldChg>
      <pc:sldChg chg="new del">
        <pc:chgData name="Mattia Ricchi" userId="f32205aa-be28-4967-b932-940bc9da5ed1" providerId="ADAL" clId="{B0802344-AC40-401A-AD4A-F75EF3240D29}" dt="2024-06-07T09:00:16.481" v="4784" actId="2696"/>
        <pc:sldMkLst>
          <pc:docMk/>
          <pc:sldMk cId="4234740737" sldId="290"/>
        </pc:sldMkLst>
      </pc:sldChg>
      <pc:sldChg chg="modSp add mod modTransition">
        <pc:chgData name="Mattia Ricchi" userId="f32205aa-be28-4967-b932-940bc9da5ed1" providerId="ADAL" clId="{B0802344-AC40-401A-AD4A-F75EF3240D29}" dt="2024-06-07T09:23:40.421" v="4969" actId="29295"/>
        <pc:sldMkLst>
          <pc:docMk/>
          <pc:sldMk cId="2184064925" sldId="291"/>
        </pc:sldMkLst>
      </pc:sldChg>
      <pc:sldChg chg="modSp mod">
        <pc:chgData name="Mattia Ricchi" userId="f32205aa-be28-4967-b932-940bc9da5ed1" providerId="ADAL" clId="{B0802344-AC40-401A-AD4A-F75EF3240D29}" dt="2024-06-17T15:12:52.539" v="5735" actId="2711"/>
        <pc:sldMkLst>
          <pc:docMk/>
          <pc:sldMk cId="2838854746" sldId="294"/>
        </pc:sldMkLst>
      </pc:sldChg>
    </pc:docChg>
  </pc:docChgLst>
  <pc:docChgLst>
    <pc:chgData name="Mattia Ricchi" userId="f32205aa-be28-4967-b932-940bc9da5ed1" providerId="ADAL" clId="{BC776D61-657C-4E66-9FA1-80F0EF917912}"/>
    <pc:docChg chg="undo redo custSel addSld delSld modSld">
      <pc:chgData name="Mattia Ricchi" userId="f32205aa-be28-4967-b932-940bc9da5ed1" providerId="ADAL" clId="{BC776D61-657C-4E66-9FA1-80F0EF917912}" dt="2024-06-09T10:21:10.905" v="3263" actId="1076"/>
      <pc:docMkLst>
        <pc:docMk/>
      </pc:docMkLst>
      <pc:sldChg chg="modSp mod">
        <pc:chgData name="Mattia Ricchi" userId="f32205aa-be28-4967-b932-940bc9da5ed1" providerId="ADAL" clId="{BC776D61-657C-4E66-9FA1-80F0EF917912}" dt="2024-06-09T08:34:00.836" v="3022" actId="1076"/>
        <pc:sldMkLst>
          <pc:docMk/>
          <pc:sldMk cId="3085230404" sldId="263"/>
        </pc:sldMkLst>
      </pc:sldChg>
      <pc:sldChg chg="addSp delSp modSp mod modNotesTx">
        <pc:chgData name="Mattia Ricchi" userId="f32205aa-be28-4967-b932-940bc9da5ed1" providerId="ADAL" clId="{BC776D61-657C-4E66-9FA1-80F0EF917912}" dt="2024-06-09T08:34:13.026" v="3025" actId="1076"/>
        <pc:sldMkLst>
          <pc:docMk/>
          <pc:sldMk cId="3098333111" sldId="264"/>
        </pc:sldMkLst>
      </pc:sldChg>
      <pc:sldChg chg="addSp modSp">
        <pc:chgData name="Mattia Ricchi" userId="f32205aa-be28-4967-b932-940bc9da5ed1" providerId="ADAL" clId="{BC776D61-657C-4E66-9FA1-80F0EF917912}" dt="2024-06-09T08:34:16.869" v="3026"/>
        <pc:sldMkLst>
          <pc:docMk/>
          <pc:sldMk cId="860246963" sldId="265"/>
        </pc:sldMkLst>
      </pc:sldChg>
      <pc:sldChg chg="addSp modSp mod modShow">
        <pc:chgData name="Mattia Ricchi" userId="f32205aa-be28-4967-b932-940bc9da5ed1" providerId="ADAL" clId="{BC776D61-657C-4E66-9FA1-80F0EF917912}" dt="2024-06-09T08:34:20.936" v="3028"/>
        <pc:sldMkLst>
          <pc:docMk/>
          <pc:sldMk cId="2606346116" sldId="266"/>
        </pc:sldMkLst>
      </pc:sldChg>
      <pc:sldChg chg="addSp delSp modSp mod">
        <pc:chgData name="Mattia Ricchi" userId="f32205aa-be28-4967-b932-940bc9da5ed1" providerId="ADAL" clId="{BC776D61-657C-4E66-9FA1-80F0EF917912}" dt="2024-06-09T08:35:00.571" v="3051" actId="478"/>
        <pc:sldMkLst>
          <pc:docMk/>
          <pc:sldMk cId="2254969360" sldId="267"/>
        </pc:sldMkLst>
      </pc:sldChg>
      <pc:sldChg chg="addSp modSp mod">
        <pc:chgData name="Mattia Ricchi" userId="f32205aa-be28-4967-b932-940bc9da5ed1" providerId="ADAL" clId="{BC776D61-657C-4E66-9FA1-80F0EF917912}" dt="2024-06-09T08:34:41.120" v="3038"/>
        <pc:sldMkLst>
          <pc:docMk/>
          <pc:sldMk cId="1228607061" sldId="268"/>
        </pc:sldMkLst>
      </pc:sldChg>
      <pc:sldChg chg="addSp modSp mod">
        <pc:chgData name="Mattia Ricchi" userId="f32205aa-be28-4967-b932-940bc9da5ed1" providerId="ADAL" clId="{BC776D61-657C-4E66-9FA1-80F0EF917912}" dt="2024-06-09T08:34:26.770" v="3031"/>
        <pc:sldMkLst>
          <pc:docMk/>
          <pc:sldMk cId="4217496531" sldId="269"/>
        </pc:sldMkLst>
      </pc:sldChg>
      <pc:sldChg chg="addSp modSp mod">
        <pc:chgData name="Mattia Ricchi" userId="f32205aa-be28-4967-b932-940bc9da5ed1" providerId="ADAL" clId="{BC776D61-657C-4E66-9FA1-80F0EF917912}" dt="2024-06-09T08:34:34.592" v="3035"/>
        <pc:sldMkLst>
          <pc:docMk/>
          <pc:sldMk cId="1205212322" sldId="270"/>
        </pc:sldMkLst>
      </pc:sldChg>
      <pc:sldChg chg="addSp delSp modSp mod">
        <pc:chgData name="Mattia Ricchi" userId="f32205aa-be28-4967-b932-940bc9da5ed1" providerId="ADAL" clId="{BC776D61-657C-4E66-9FA1-80F0EF917912}" dt="2024-06-09T10:21:10.905" v="3263" actId="1076"/>
        <pc:sldMkLst>
          <pc:docMk/>
          <pc:sldMk cId="4016896501" sldId="272"/>
        </pc:sldMkLst>
      </pc:sldChg>
      <pc:sldChg chg="addSp modSp mod modNotesTx">
        <pc:chgData name="Mattia Ricchi" userId="f32205aa-be28-4967-b932-940bc9da5ed1" providerId="ADAL" clId="{BC776D61-657C-4E66-9FA1-80F0EF917912}" dt="2024-06-09T10:11:27.600" v="3247" actId="14100"/>
        <pc:sldMkLst>
          <pc:docMk/>
          <pc:sldMk cId="2630033500" sldId="273"/>
        </pc:sldMkLst>
      </pc:sldChg>
      <pc:sldChg chg="addSp delSp modSp mod">
        <pc:chgData name="Mattia Ricchi" userId="f32205aa-be28-4967-b932-940bc9da5ed1" providerId="ADAL" clId="{BC776D61-657C-4E66-9FA1-80F0EF917912}" dt="2024-06-09T09:57:27.170" v="3189" actId="1076"/>
        <pc:sldMkLst>
          <pc:docMk/>
          <pc:sldMk cId="1393266179" sldId="274"/>
        </pc:sldMkLst>
      </pc:sldChg>
      <pc:sldChg chg="addSp delSp modSp mod">
        <pc:chgData name="Mattia Ricchi" userId="f32205aa-be28-4967-b932-940bc9da5ed1" providerId="ADAL" clId="{BC776D61-657C-4E66-9FA1-80F0EF917912}" dt="2024-06-09T08:34:53.487" v="3046"/>
        <pc:sldMkLst>
          <pc:docMk/>
          <pc:sldMk cId="972731580" sldId="275"/>
        </pc:sldMkLst>
      </pc:sldChg>
      <pc:sldChg chg="addSp modSp mod">
        <pc:chgData name="Mattia Ricchi" userId="f32205aa-be28-4967-b932-940bc9da5ed1" providerId="ADAL" clId="{BC776D61-657C-4E66-9FA1-80F0EF917912}" dt="2024-06-09T09:59:06.930" v="3190" actId="12"/>
        <pc:sldMkLst>
          <pc:docMk/>
          <pc:sldMk cId="631532118" sldId="276"/>
        </pc:sldMkLst>
      </pc:sldChg>
      <pc:sldChg chg="addSp delSp modSp mod">
        <pc:chgData name="Mattia Ricchi" userId="f32205aa-be28-4967-b932-940bc9da5ed1" providerId="ADAL" clId="{BC776D61-657C-4E66-9FA1-80F0EF917912}" dt="2024-06-09T10:07:00.363" v="3242" actId="1076"/>
        <pc:sldMkLst>
          <pc:docMk/>
          <pc:sldMk cId="159839055" sldId="279"/>
        </pc:sldMkLst>
      </pc:sldChg>
      <pc:sldChg chg="addSp modSp">
        <pc:chgData name="Mattia Ricchi" userId="f32205aa-be28-4967-b932-940bc9da5ed1" providerId="ADAL" clId="{BC776D61-657C-4E66-9FA1-80F0EF917912}" dt="2024-06-09T08:34:19.236" v="3027"/>
        <pc:sldMkLst>
          <pc:docMk/>
          <pc:sldMk cId="4019458976" sldId="280"/>
        </pc:sldMkLst>
      </pc:sldChg>
      <pc:sldChg chg="addSp modSp mod">
        <pc:chgData name="Mattia Ricchi" userId="f32205aa-be28-4967-b932-940bc9da5ed1" providerId="ADAL" clId="{BC776D61-657C-4E66-9FA1-80F0EF917912}" dt="2024-06-09T10:09:29.981" v="3246" actId="14100"/>
        <pc:sldMkLst>
          <pc:docMk/>
          <pc:sldMk cId="2679286379" sldId="282"/>
        </pc:sldMkLst>
      </pc:sldChg>
      <pc:sldChg chg="addSp modSp mod">
        <pc:chgData name="Mattia Ricchi" userId="f32205aa-be28-4967-b932-940bc9da5ed1" providerId="ADAL" clId="{BC776D61-657C-4E66-9FA1-80F0EF917912}" dt="2024-06-09T08:34:37.294" v="3036"/>
        <pc:sldMkLst>
          <pc:docMk/>
          <pc:sldMk cId="2507402364" sldId="283"/>
        </pc:sldMkLst>
      </pc:sldChg>
      <pc:sldChg chg="addSp modSp mod">
        <pc:chgData name="Mattia Ricchi" userId="f32205aa-be28-4967-b932-940bc9da5ed1" providerId="ADAL" clId="{BC776D61-657C-4E66-9FA1-80F0EF917912}" dt="2024-06-09T08:34:44.170" v="3040"/>
        <pc:sldMkLst>
          <pc:docMk/>
          <pc:sldMk cId="622299752" sldId="284"/>
        </pc:sldMkLst>
      </pc:sldChg>
      <pc:sldChg chg="addSp modSp">
        <pc:chgData name="Mattia Ricchi" userId="f32205aa-be28-4967-b932-940bc9da5ed1" providerId="ADAL" clId="{BC776D61-657C-4E66-9FA1-80F0EF917912}" dt="2024-06-09T08:34:32.853" v="3034"/>
        <pc:sldMkLst>
          <pc:docMk/>
          <pc:sldMk cId="1823736458" sldId="285"/>
        </pc:sldMkLst>
      </pc:sldChg>
      <pc:sldChg chg="addSp modSp mod">
        <pc:chgData name="Mattia Ricchi" userId="f32205aa-be28-4967-b932-940bc9da5ed1" providerId="ADAL" clId="{BC776D61-657C-4E66-9FA1-80F0EF917912}" dt="2024-06-09T08:34:28.536" v="3032"/>
        <pc:sldMkLst>
          <pc:docMk/>
          <pc:sldMk cId="2323039442" sldId="286"/>
        </pc:sldMkLst>
      </pc:sldChg>
      <pc:sldChg chg="addSp modSp mod">
        <pc:chgData name="Mattia Ricchi" userId="f32205aa-be28-4967-b932-940bc9da5ed1" providerId="ADAL" clId="{BC776D61-657C-4E66-9FA1-80F0EF917912}" dt="2024-06-09T08:34:30.803" v="3033"/>
        <pc:sldMkLst>
          <pc:docMk/>
          <pc:sldMk cId="3153549017" sldId="287"/>
        </pc:sldMkLst>
      </pc:sldChg>
      <pc:sldChg chg="addSp modSp mod modShow">
        <pc:chgData name="Mattia Ricchi" userId="f32205aa-be28-4967-b932-940bc9da5ed1" providerId="ADAL" clId="{BC776D61-657C-4E66-9FA1-80F0EF917912}" dt="2024-06-09T08:34:23.318" v="3029"/>
        <pc:sldMkLst>
          <pc:docMk/>
          <pc:sldMk cId="1415045101" sldId="288"/>
        </pc:sldMkLst>
      </pc:sldChg>
      <pc:sldChg chg="addSp modSp mod modShow">
        <pc:chgData name="Mattia Ricchi" userId="f32205aa-be28-4967-b932-940bc9da5ed1" providerId="ADAL" clId="{BC776D61-657C-4E66-9FA1-80F0EF917912}" dt="2024-06-09T09:50:29.594" v="3053" actId="729"/>
        <pc:sldMkLst>
          <pc:docMk/>
          <pc:sldMk cId="3369573779" sldId="289"/>
        </pc:sldMkLst>
      </pc:sldChg>
      <pc:sldChg chg="addSp delSp modSp mod">
        <pc:chgData name="Mattia Ricchi" userId="f32205aa-be28-4967-b932-940bc9da5ed1" providerId="ADAL" clId="{BC776D61-657C-4E66-9FA1-80F0EF917912}" dt="2024-06-09T08:34:47.137" v="3042"/>
        <pc:sldMkLst>
          <pc:docMk/>
          <pc:sldMk cId="3468515433" sldId="290"/>
        </pc:sldMkLst>
      </pc:sldChg>
      <pc:sldChg chg="addSp modSp mod">
        <pc:chgData name="Mattia Ricchi" userId="f32205aa-be28-4967-b932-940bc9da5ed1" providerId="ADAL" clId="{BC776D61-657C-4E66-9FA1-80F0EF917912}" dt="2024-06-09T08:34:46.004" v="3041"/>
        <pc:sldMkLst>
          <pc:docMk/>
          <pc:sldMk cId="2184064925" sldId="291"/>
        </pc:sldMkLst>
      </pc:sldChg>
      <pc:sldChg chg="addSp modSp add mod modTransition">
        <pc:chgData name="Mattia Ricchi" userId="f32205aa-be28-4967-b932-940bc9da5ed1" providerId="ADAL" clId="{BC776D61-657C-4E66-9FA1-80F0EF917912}" dt="2024-06-09T08:34:55.136" v="3047"/>
        <pc:sldMkLst>
          <pc:docMk/>
          <pc:sldMk cId="1666797136" sldId="292"/>
        </pc:sldMkLst>
      </pc:sldChg>
      <pc:sldChg chg="addSp delSp modSp add del mod">
        <pc:chgData name="Mattia Ricchi" userId="f32205aa-be28-4967-b932-940bc9da5ed1" providerId="ADAL" clId="{BC776D61-657C-4E66-9FA1-80F0EF917912}" dt="2024-06-08T08:50:08.089" v="968" actId="2696"/>
        <pc:sldMkLst>
          <pc:docMk/>
          <pc:sldMk cId="2676126048" sldId="293"/>
        </pc:sldMkLst>
      </pc:sldChg>
      <pc:sldChg chg="addSp modSp add mod">
        <pc:chgData name="Mattia Ricchi" userId="f32205aa-be28-4967-b932-940bc9da5ed1" providerId="ADAL" clId="{BC776D61-657C-4E66-9FA1-80F0EF917912}" dt="2024-06-09T08:34:56.668" v="3048"/>
        <pc:sldMkLst>
          <pc:docMk/>
          <pc:sldMk cId="2838854746" sldId="294"/>
        </pc:sldMkLst>
      </pc:sldChg>
      <pc:sldChg chg="add del">
        <pc:chgData name="Mattia Ricchi" userId="f32205aa-be28-4967-b932-940bc9da5ed1" providerId="ADAL" clId="{BC776D61-657C-4E66-9FA1-80F0EF917912}" dt="2024-06-08T08:46:46.214" v="952" actId="47"/>
        <pc:sldMkLst>
          <pc:docMk/>
          <pc:sldMk cId="3646173527" sldId="294"/>
        </pc:sldMkLst>
      </pc:sldChg>
      <pc:sldChg chg="delSp add mod modTransition">
        <pc:chgData name="Mattia Ricchi" userId="f32205aa-be28-4967-b932-940bc9da5ed1" providerId="ADAL" clId="{BC776D61-657C-4E66-9FA1-80F0EF917912}" dt="2024-06-09T09:50:38.039" v="3057" actId="478"/>
        <pc:sldMkLst>
          <pc:docMk/>
          <pc:sldMk cId="1048690945" sldId="295"/>
        </pc:sldMkLst>
      </pc:sldChg>
    </pc:docChg>
  </pc:docChgLst>
  <pc:docChgLst>
    <pc:chgData name="Mattia Ricchi" userId="f32205aa-be28-4967-b932-940bc9da5ed1" providerId="ADAL" clId="{941FD34D-6B94-4CB7-BB7E-0BD51D8CABC7}"/>
    <pc:docChg chg="undo custSel addSld delSld modSld sldOrd addSection delSection">
      <pc:chgData name="Mattia Ricchi" userId="f32205aa-be28-4967-b932-940bc9da5ed1" providerId="ADAL" clId="{941FD34D-6B94-4CB7-BB7E-0BD51D8CABC7}" dt="2025-05-29T13:41:48.860" v="3412" actId="20577"/>
      <pc:docMkLst>
        <pc:docMk/>
      </pc:docMkLst>
      <pc:sldChg chg="addSp delSp modSp mod">
        <pc:chgData name="Mattia Ricchi" userId="f32205aa-be28-4967-b932-940bc9da5ed1" providerId="ADAL" clId="{941FD34D-6B94-4CB7-BB7E-0BD51D8CABC7}" dt="2025-05-27T07:21:12.520" v="1347" actId="1076"/>
        <pc:sldMkLst>
          <pc:docMk/>
          <pc:sldMk cId="3085230404" sldId="263"/>
        </pc:sldMkLst>
        <pc:picChg chg="add mod">
          <ac:chgData name="Mattia Ricchi" userId="f32205aa-be28-4967-b932-940bc9da5ed1" providerId="ADAL" clId="{941FD34D-6B94-4CB7-BB7E-0BD51D8CABC7}" dt="2025-05-27T07:21:12.520" v="1347" actId="1076"/>
          <ac:picMkLst>
            <pc:docMk/>
            <pc:sldMk cId="3085230404" sldId="263"/>
            <ac:picMk id="5" creationId="{CAD0E9BD-EAC4-9A17-778F-BAFCC83FD928}"/>
          </ac:picMkLst>
        </pc:picChg>
        <pc:picChg chg="mod">
          <ac:chgData name="Mattia Ricchi" userId="f32205aa-be28-4967-b932-940bc9da5ed1" providerId="ADAL" clId="{941FD34D-6B94-4CB7-BB7E-0BD51D8CABC7}" dt="2025-05-27T07:21:06.209" v="1346" actId="1076"/>
          <ac:picMkLst>
            <pc:docMk/>
            <pc:sldMk cId="3085230404" sldId="263"/>
            <ac:picMk id="6" creationId="{85763F84-76DA-A85E-158A-FED1121FA79B}"/>
          </ac:picMkLst>
        </pc:picChg>
        <pc:picChg chg="mod">
          <ac:chgData name="Mattia Ricchi" userId="f32205aa-be28-4967-b932-940bc9da5ed1" providerId="ADAL" clId="{941FD34D-6B94-4CB7-BB7E-0BD51D8CABC7}" dt="2025-05-27T07:20:58.680" v="1344" actId="1076"/>
          <ac:picMkLst>
            <pc:docMk/>
            <pc:sldMk cId="3085230404" sldId="263"/>
            <ac:picMk id="11" creationId="{C97DABB0-ACB9-C3DB-3FF2-9285591BD30F}"/>
          </ac:picMkLst>
        </pc:picChg>
      </pc:sldChg>
      <pc:sldChg chg="modNotesTx">
        <pc:chgData name="Mattia Ricchi" userId="f32205aa-be28-4967-b932-940bc9da5ed1" providerId="ADAL" clId="{941FD34D-6B94-4CB7-BB7E-0BD51D8CABC7}" dt="2025-05-29T13:41:35.073" v="3410" actId="20577"/>
        <pc:sldMkLst>
          <pc:docMk/>
          <pc:sldMk cId="3098333111" sldId="264"/>
        </pc:sldMkLst>
      </pc:sldChg>
      <pc:sldChg chg="ord">
        <pc:chgData name="Mattia Ricchi" userId="f32205aa-be28-4967-b932-940bc9da5ed1" providerId="ADAL" clId="{941FD34D-6B94-4CB7-BB7E-0BD51D8CABC7}" dt="2025-05-28T10:10:56.938" v="3068"/>
        <pc:sldMkLst>
          <pc:docMk/>
          <pc:sldMk cId="2606346116" sldId="266"/>
        </pc:sldMkLst>
      </pc:sldChg>
      <pc:sldChg chg="ord">
        <pc:chgData name="Mattia Ricchi" userId="f32205aa-be28-4967-b932-940bc9da5ed1" providerId="ADAL" clId="{941FD34D-6B94-4CB7-BB7E-0BD51D8CABC7}" dt="2025-05-24T06:34:25.450" v="1149"/>
        <pc:sldMkLst>
          <pc:docMk/>
          <pc:sldMk cId="4217496531" sldId="269"/>
        </pc:sldMkLst>
      </pc:sldChg>
      <pc:sldChg chg="addSp delSp modSp mod ord modShow modNotesTx">
        <pc:chgData name="Mattia Ricchi" userId="f32205aa-be28-4967-b932-940bc9da5ed1" providerId="ADAL" clId="{941FD34D-6B94-4CB7-BB7E-0BD51D8CABC7}" dt="2025-05-29T13:41:20.191" v="3407" actId="20577"/>
        <pc:sldMkLst>
          <pc:docMk/>
          <pc:sldMk cId="1205212322" sldId="270"/>
        </pc:sldMkLst>
        <pc:spChg chg="mod">
          <ac:chgData name="Mattia Ricchi" userId="f32205aa-be28-4967-b932-940bc9da5ed1" providerId="ADAL" clId="{941FD34D-6B94-4CB7-BB7E-0BD51D8CABC7}" dt="2025-05-24T07:11:27.376" v="1210"/>
          <ac:spMkLst>
            <pc:docMk/>
            <pc:sldMk cId="1205212322" sldId="270"/>
            <ac:spMk id="3" creationId="{B61C0AD0-4126-7FFD-5E9F-BC466446326E}"/>
          </ac:spMkLst>
        </pc:spChg>
        <pc:spChg chg="mod">
          <ac:chgData name="Mattia Ricchi" userId="f32205aa-be28-4967-b932-940bc9da5ed1" providerId="ADAL" clId="{941FD34D-6B94-4CB7-BB7E-0BD51D8CABC7}" dt="2025-05-24T07:13:31.564" v="1221" actId="207"/>
          <ac:spMkLst>
            <pc:docMk/>
            <pc:sldMk cId="1205212322" sldId="270"/>
            <ac:spMk id="10" creationId="{2D2D7D9F-BD54-7946-1BA1-18048368926C}"/>
          </ac:spMkLst>
        </pc:spChg>
        <pc:spChg chg="add mod">
          <ac:chgData name="Mattia Ricchi" userId="f32205aa-be28-4967-b932-940bc9da5ed1" providerId="ADAL" clId="{941FD34D-6B94-4CB7-BB7E-0BD51D8CABC7}" dt="2025-05-24T07:11:50.645" v="1214" actId="1076"/>
          <ac:spMkLst>
            <pc:docMk/>
            <pc:sldMk cId="1205212322" sldId="270"/>
            <ac:spMk id="26" creationId="{6F03765A-4A3F-3C02-8DE6-2C05C9E241F8}"/>
          </ac:spMkLst>
        </pc:spChg>
        <pc:spChg chg="add mod">
          <ac:chgData name="Mattia Ricchi" userId="f32205aa-be28-4967-b932-940bc9da5ed1" providerId="ADAL" clId="{941FD34D-6B94-4CB7-BB7E-0BD51D8CABC7}" dt="2025-05-24T07:11:56.557" v="1216" actId="1076"/>
          <ac:spMkLst>
            <pc:docMk/>
            <pc:sldMk cId="1205212322" sldId="270"/>
            <ac:spMk id="27" creationId="{6EE62915-5BDB-875E-B46A-F0B58A7C4073}"/>
          </ac:spMkLst>
        </pc:spChg>
        <pc:picChg chg="mod">
          <ac:chgData name="Mattia Ricchi" userId="f32205aa-be28-4967-b932-940bc9da5ed1" providerId="ADAL" clId="{941FD34D-6B94-4CB7-BB7E-0BD51D8CABC7}" dt="2025-05-24T07:13:20.652" v="1220" actId="29295"/>
          <ac:picMkLst>
            <pc:docMk/>
            <pc:sldMk cId="1205212322" sldId="270"/>
            <ac:picMk id="7" creationId="{63A2C5B4-EAD5-8667-8456-66E485E13514}"/>
          </ac:picMkLst>
        </pc:picChg>
        <pc:picChg chg="mod">
          <ac:chgData name="Mattia Ricchi" userId="f32205aa-be28-4967-b932-940bc9da5ed1" providerId="ADAL" clId="{941FD34D-6B94-4CB7-BB7E-0BD51D8CABC7}" dt="2025-05-24T07:13:20.652" v="1220" actId="29295"/>
          <ac:picMkLst>
            <pc:docMk/>
            <pc:sldMk cId="1205212322" sldId="270"/>
            <ac:picMk id="9" creationId="{44F689BB-BB52-9C5A-2652-E1349206442C}"/>
          </ac:picMkLst>
        </pc:picChg>
        <pc:picChg chg="add mod">
          <ac:chgData name="Mattia Ricchi" userId="f32205aa-be28-4967-b932-940bc9da5ed1" providerId="ADAL" clId="{941FD34D-6B94-4CB7-BB7E-0BD51D8CABC7}" dt="2025-05-24T07:09:02.713" v="1209" actId="1076"/>
          <ac:picMkLst>
            <pc:docMk/>
            <pc:sldMk cId="1205212322" sldId="270"/>
            <ac:picMk id="23" creationId="{CE95B08F-736E-614F-08E4-3332FEC0550F}"/>
          </ac:picMkLst>
        </pc:picChg>
        <pc:picChg chg="add mod">
          <ac:chgData name="Mattia Ricchi" userId="f32205aa-be28-4967-b932-940bc9da5ed1" providerId="ADAL" clId="{941FD34D-6B94-4CB7-BB7E-0BD51D8CABC7}" dt="2025-05-24T07:08:55.503" v="1207" actId="1076"/>
          <ac:picMkLst>
            <pc:docMk/>
            <pc:sldMk cId="1205212322" sldId="270"/>
            <ac:picMk id="25" creationId="{FF195863-8F84-9D26-3212-6CDB25F423D8}"/>
          </ac:picMkLst>
        </pc:picChg>
      </pc:sldChg>
      <pc:sldChg chg="addSp delSp modSp add mod">
        <pc:chgData name="Mattia Ricchi" userId="f32205aa-be28-4967-b932-940bc9da5ed1" providerId="ADAL" clId="{941FD34D-6B94-4CB7-BB7E-0BD51D8CABC7}" dt="2025-05-27T07:23:35.029" v="1364" actId="20577"/>
        <pc:sldMkLst>
          <pc:docMk/>
          <pc:sldMk cId="4016896501" sldId="272"/>
        </pc:sldMkLst>
        <pc:spChg chg="mod">
          <ac:chgData name="Mattia Ricchi" userId="f32205aa-be28-4967-b932-940bc9da5ed1" providerId="ADAL" clId="{941FD34D-6B94-4CB7-BB7E-0BD51D8CABC7}" dt="2025-05-27T07:23:11.041" v="1358" actId="1076"/>
          <ac:spMkLst>
            <pc:docMk/>
            <pc:sldMk cId="4016896501" sldId="272"/>
            <ac:spMk id="8" creationId="{3A35D19E-E854-F3A0-6670-6603AB5D7AAF}"/>
          </ac:spMkLst>
        </pc:spChg>
        <pc:spChg chg="mod">
          <ac:chgData name="Mattia Ricchi" userId="f32205aa-be28-4967-b932-940bc9da5ed1" providerId="ADAL" clId="{941FD34D-6B94-4CB7-BB7E-0BD51D8CABC7}" dt="2025-05-27T07:23:15.248" v="1359" actId="20577"/>
          <ac:spMkLst>
            <pc:docMk/>
            <pc:sldMk cId="4016896501" sldId="272"/>
            <ac:spMk id="9" creationId="{6923CC42-4977-2413-AC24-1DCA55A2CEDF}"/>
          </ac:spMkLst>
        </pc:spChg>
        <pc:spChg chg="mod">
          <ac:chgData name="Mattia Ricchi" userId="f32205aa-be28-4967-b932-940bc9da5ed1" providerId="ADAL" clId="{941FD34D-6B94-4CB7-BB7E-0BD51D8CABC7}" dt="2025-05-27T07:23:35.029" v="1364" actId="20577"/>
          <ac:spMkLst>
            <pc:docMk/>
            <pc:sldMk cId="4016896501" sldId="272"/>
            <ac:spMk id="10" creationId="{1BBC44C0-F335-AD00-0A1A-DB20FEB5EB46}"/>
          </ac:spMkLst>
        </pc:spChg>
        <pc:spChg chg="mod">
          <ac:chgData name="Mattia Ricchi" userId="f32205aa-be28-4967-b932-940bc9da5ed1" providerId="ADAL" clId="{941FD34D-6B94-4CB7-BB7E-0BD51D8CABC7}" dt="2025-05-27T07:23:18.038" v="1360" actId="20577"/>
          <ac:spMkLst>
            <pc:docMk/>
            <pc:sldMk cId="4016896501" sldId="272"/>
            <ac:spMk id="11" creationId="{EB05D3D0-0533-0704-D734-5BE76B484373}"/>
          </ac:spMkLst>
        </pc:spChg>
        <pc:spChg chg="mod">
          <ac:chgData name="Mattia Ricchi" userId="f32205aa-be28-4967-b932-940bc9da5ed1" providerId="ADAL" clId="{941FD34D-6B94-4CB7-BB7E-0BD51D8CABC7}" dt="2025-05-27T07:23:11.041" v="1358" actId="1076"/>
          <ac:spMkLst>
            <pc:docMk/>
            <pc:sldMk cId="4016896501" sldId="272"/>
            <ac:spMk id="12" creationId="{C2471025-FA9B-9AF6-D5E2-270E51A94506}"/>
          </ac:spMkLst>
        </pc:spChg>
        <pc:grpChg chg="mod">
          <ac:chgData name="Mattia Ricchi" userId="f32205aa-be28-4967-b932-940bc9da5ed1" providerId="ADAL" clId="{941FD34D-6B94-4CB7-BB7E-0BD51D8CABC7}" dt="2025-05-27T07:21:37.905" v="1348" actId="1076"/>
          <ac:grpSpMkLst>
            <pc:docMk/>
            <pc:sldMk cId="4016896501" sldId="272"/>
            <ac:grpSpMk id="6" creationId="{A0D4562B-8EFC-B4AE-E1D1-DE15FD64C963}"/>
          </ac:grpSpMkLst>
        </pc:grpChg>
        <pc:picChg chg="add mod">
          <ac:chgData name="Mattia Ricchi" userId="f32205aa-be28-4967-b932-940bc9da5ed1" providerId="ADAL" clId="{941FD34D-6B94-4CB7-BB7E-0BD51D8CABC7}" dt="2025-05-27T07:20:25.580" v="1340"/>
          <ac:picMkLst>
            <pc:docMk/>
            <pc:sldMk cId="4016896501" sldId="272"/>
            <ac:picMk id="4" creationId="{3FA9F89C-5AF9-583B-DB62-A156BFD39057}"/>
          </ac:picMkLst>
        </pc:picChg>
        <pc:picChg chg="add mod">
          <ac:chgData name="Mattia Ricchi" userId="f32205aa-be28-4967-b932-940bc9da5ed1" providerId="ADAL" clId="{941FD34D-6B94-4CB7-BB7E-0BD51D8CABC7}" dt="2025-05-27T07:20:25.580" v="1340"/>
          <ac:picMkLst>
            <pc:docMk/>
            <pc:sldMk cId="4016896501" sldId="272"/>
            <ac:picMk id="5" creationId="{F5EA2A0B-D896-7100-01A5-7706025DF36A}"/>
          </ac:picMkLst>
        </pc:picChg>
        <pc:picChg chg="mod">
          <ac:chgData name="Mattia Ricchi" userId="f32205aa-be28-4967-b932-940bc9da5ed1" providerId="ADAL" clId="{941FD34D-6B94-4CB7-BB7E-0BD51D8CABC7}" dt="2025-05-27T07:23:11.041" v="1358" actId="1076"/>
          <ac:picMkLst>
            <pc:docMk/>
            <pc:sldMk cId="4016896501" sldId="272"/>
            <ac:picMk id="20" creationId="{135F459E-3E05-041A-F0B3-A6BE534898D3}"/>
          </ac:picMkLst>
        </pc:picChg>
        <pc:picChg chg="mod">
          <ac:chgData name="Mattia Ricchi" userId="f32205aa-be28-4967-b932-940bc9da5ed1" providerId="ADAL" clId="{941FD34D-6B94-4CB7-BB7E-0BD51D8CABC7}" dt="2025-05-27T07:23:11.041" v="1358" actId="1076"/>
          <ac:picMkLst>
            <pc:docMk/>
            <pc:sldMk cId="4016896501" sldId="272"/>
            <ac:picMk id="21" creationId="{6F3086E5-C699-C002-D00E-25C8E8CEED32}"/>
          </ac:picMkLst>
        </pc:picChg>
        <pc:cxnChg chg="mod">
          <ac:chgData name="Mattia Ricchi" userId="f32205aa-be28-4967-b932-940bc9da5ed1" providerId="ADAL" clId="{941FD34D-6B94-4CB7-BB7E-0BD51D8CABC7}" dt="2025-05-27T07:23:11.041" v="1358" actId="1076"/>
          <ac:cxnSpMkLst>
            <pc:docMk/>
            <pc:sldMk cId="4016896501" sldId="272"/>
            <ac:cxnSpMk id="14" creationId="{D5318359-4F04-1A7C-FD1E-111484B00BE4}"/>
          </ac:cxnSpMkLst>
        </pc:cxnChg>
        <pc:cxnChg chg="mod">
          <ac:chgData name="Mattia Ricchi" userId="f32205aa-be28-4967-b932-940bc9da5ed1" providerId="ADAL" clId="{941FD34D-6B94-4CB7-BB7E-0BD51D8CABC7}" dt="2025-05-27T07:23:11.041" v="1358" actId="1076"/>
          <ac:cxnSpMkLst>
            <pc:docMk/>
            <pc:sldMk cId="4016896501" sldId="272"/>
            <ac:cxnSpMk id="15" creationId="{BA8F07A0-2EBF-A399-B9F9-0098E795DEBE}"/>
          </ac:cxnSpMkLst>
        </pc:cxnChg>
        <pc:cxnChg chg="mod">
          <ac:chgData name="Mattia Ricchi" userId="f32205aa-be28-4967-b932-940bc9da5ed1" providerId="ADAL" clId="{941FD34D-6B94-4CB7-BB7E-0BD51D8CABC7}" dt="2025-05-27T07:23:11.041" v="1358" actId="1076"/>
          <ac:cxnSpMkLst>
            <pc:docMk/>
            <pc:sldMk cId="4016896501" sldId="272"/>
            <ac:cxnSpMk id="17" creationId="{B53DBA18-0060-8783-FAC4-670107F49C32}"/>
          </ac:cxnSpMkLst>
        </pc:cxnChg>
      </pc:sldChg>
      <pc:sldChg chg="addSp delSp modSp mod ord modNotesTx">
        <pc:chgData name="Mattia Ricchi" userId="f32205aa-be28-4967-b932-940bc9da5ed1" providerId="ADAL" clId="{941FD34D-6B94-4CB7-BB7E-0BD51D8CABC7}" dt="2025-05-27T13:34:03.686" v="2601" actId="20577"/>
        <pc:sldMkLst>
          <pc:docMk/>
          <pc:sldMk cId="2630033500" sldId="273"/>
        </pc:sldMkLst>
        <pc:spChg chg="add mod">
          <ac:chgData name="Mattia Ricchi" userId="f32205aa-be28-4967-b932-940bc9da5ed1" providerId="ADAL" clId="{941FD34D-6B94-4CB7-BB7E-0BD51D8CABC7}" dt="2025-05-27T13:34:03.686" v="2601" actId="20577"/>
          <ac:spMkLst>
            <pc:docMk/>
            <pc:sldMk cId="2630033500" sldId="273"/>
            <ac:spMk id="12" creationId="{B3F5B174-DF4D-52C0-2780-3B36E09A8E4E}"/>
          </ac:spMkLst>
        </pc:spChg>
        <pc:grpChg chg="add mod">
          <ac:chgData name="Mattia Ricchi" userId="f32205aa-be28-4967-b932-940bc9da5ed1" providerId="ADAL" clId="{941FD34D-6B94-4CB7-BB7E-0BD51D8CABC7}" dt="2025-05-27T13:33:55.075" v="2597" actId="1076"/>
          <ac:grpSpMkLst>
            <pc:docMk/>
            <pc:sldMk cId="2630033500" sldId="273"/>
            <ac:grpSpMk id="11" creationId="{004168BA-5A72-3012-879D-96AE104BB08A}"/>
          </ac:grpSpMkLst>
        </pc:grpChg>
        <pc:picChg chg="add mod modCrop">
          <ac:chgData name="Mattia Ricchi" userId="f32205aa-be28-4967-b932-940bc9da5ed1" providerId="ADAL" clId="{941FD34D-6B94-4CB7-BB7E-0BD51D8CABC7}" dt="2025-05-27T13:32:32.208" v="2588" actId="164"/>
          <ac:picMkLst>
            <pc:docMk/>
            <pc:sldMk cId="2630033500" sldId="273"/>
            <ac:picMk id="8" creationId="{F358441B-BE12-3F03-4379-98E5852787B4}"/>
          </ac:picMkLst>
        </pc:picChg>
        <pc:picChg chg="add mod">
          <ac:chgData name="Mattia Ricchi" userId="f32205aa-be28-4967-b932-940bc9da5ed1" providerId="ADAL" clId="{941FD34D-6B94-4CB7-BB7E-0BD51D8CABC7}" dt="2025-05-27T13:33:52.003" v="2596" actId="1076"/>
          <ac:picMkLst>
            <pc:docMk/>
            <pc:sldMk cId="2630033500" sldId="273"/>
            <ac:picMk id="9" creationId="{3A1CE1E5-8492-21EF-62A8-FC5866A851CE}"/>
          </ac:picMkLst>
        </pc:picChg>
        <pc:picChg chg="add mod modCrop">
          <ac:chgData name="Mattia Ricchi" userId="f32205aa-be28-4967-b932-940bc9da5ed1" providerId="ADAL" clId="{941FD34D-6B94-4CB7-BB7E-0BD51D8CABC7}" dt="2025-05-27T13:32:32.208" v="2588" actId="164"/>
          <ac:picMkLst>
            <pc:docMk/>
            <pc:sldMk cId="2630033500" sldId="273"/>
            <ac:picMk id="10" creationId="{684C508D-58BA-7DCF-697F-F4410B8AF580}"/>
          </ac:picMkLst>
        </pc:picChg>
      </pc:sldChg>
      <pc:sldChg chg="del">
        <pc:chgData name="Mattia Ricchi" userId="f32205aa-be28-4967-b932-940bc9da5ed1" providerId="ADAL" clId="{941FD34D-6B94-4CB7-BB7E-0BD51D8CABC7}" dt="2025-05-27T13:33:24.637" v="2594" actId="47"/>
        <pc:sldMkLst>
          <pc:docMk/>
          <pc:sldMk cId="1393266179" sldId="274"/>
        </pc:sldMkLst>
      </pc:sldChg>
      <pc:sldChg chg="del">
        <pc:chgData name="Mattia Ricchi" userId="f32205aa-be28-4967-b932-940bc9da5ed1" providerId="ADAL" clId="{941FD34D-6B94-4CB7-BB7E-0BD51D8CABC7}" dt="2025-05-27T13:34:34.848" v="2603" actId="47"/>
        <pc:sldMkLst>
          <pc:docMk/>
          <pc:sldMk cId="972731580" sldId="275"/>
        </pc:sldMkLst>
      </pc:sldChg>
      <pc:sldChg chg="modSp mod modNotesTx">
        <pc:chgData name="Mattia Ricchi" userId="f32205aa-be28-4967-b932-940bc9da5ed1" providerId="ADAL" clId="{941FD34D-6B94-4CB7-BB7E-0BD51D8CABC7}" dt="2025-05-28T10:23:06.780" v="3406" actId="20577"/>
        <pc:sldMkLst>
          <pc:docMk/>
          <pc:sldMk cId="631532118" sldId="276"/>
        </pc:sldMkLst>
        <pc:spChg chg="mod">
          <ac:chgData name="Mattia Ricchi" userId="f32205aa-be28-4967-b932-940bc9da5ed1" providerId="ADAL" clId="{941FD34D-6B94-4CB7-BB7E-0BD51D8CABC7}" dt="2025-05-28T10:23:01.459" v="3405" actId="20577"/>
          <ac:spMkLst>
            <pc:docMk/>
            <pc:sldMk cId="631532118" sldId="276"/>
            <ac:spMk id="3" creationId="{A12F3965-0D19-E0E8-E0A3-D388F66F625F}"/>
          </ac:spMkLst>
        </pc:spChg>
      </pc:sldChg>
      <pc:sldChg chg="del">
        <pc:chgData name="Mattia Ricchi" userId="f32205aa-be28-4967-b932-940bc9da5ed1" providerId="ADAL" clId="{941FD34D-6B94-4CB7-BB7E-0BD51D8CABC7}" dt="2025-05-27T13:33:23.129" v="2593" actId="47"/>
        <pc:sldMkLst>
          <pc:docMk/>
          <pc:sldMk cId="159839055" sldId="279"/>
        </pc:sldMkLst>
      </pc:sldChg>
      <pc:sldChg chg="addSp delSp modSp mod ord modTransition">
        <pc:chgData name="Mattia Ricchi" userId="f32205aa-be28-4967-b932-940bc9da5ed1" providerId="ADAL" clId="{941FD34D-6B94-4CB7-BB7E-0BD51D8CABC7}" dt="2025-05-24T07:19:29.139" v="1255"/>
        <pc:sldMkLst>
          <pc:docMk/>
          <pc:sldMk cId="2679286379" sldId="282"/>
        </pc:sldMkLst>
        <pc:spChg chg="mod">
          <ac:chgData name="Mattia Ricchi" userId="f32205aa-be28-4967-b932-940bc9da5ed1" providerId="ADAL" clId="{941FD34D-6B94-4CB7-BB7E-0BD51D8CABC7}" dt="2025-05-24T07:19:00.979" v="1252" actId="20577"/>
          <ac:spMkLst>
            <pc:docMk/>
            <pc:sldMk cId="2679286379" sldId="282"/>
            <ac:spMk id="3" creationId="{B61C0AD0-4126-7FFD-5E9F-BC466446326E}"/>
          </ac:spMkLst>
        </pc:spChg>
        <pc:picChg chg="ord">
          <ac:chgData name="Mattia Ricchi" userId="f32205aa-be28-4967-b932-940bc9da5ed1" providerId="ADAL" clId="{941FD34D-6B94-4CB7-BB7E-0BD51D8CABC7}" dt="2025-05-24T07:18:09.342" v="1245" actId="170"/>
          <ac:picMkLst>
            <pc:docMk/>
            <pc:sldMk cId="2679286379" sldId="282"/>
            <ac:picMk id="4" creationId="{202DCFDF-4138-E689-04A8-68723387FEE6}"/>
          </ac:picMkLst>
        </pc:picChg>
        <pc:picChg chg="add mod">
          <ac:chgData name="Mattia Ricchi" userId="f32205aa-be28-4967-b932-940bc9da5ed1" providerId="ADAL" clId="{941FD34D-6B94-4CB7-BB7E-0BD51D8CABC7}" dt="2025-05-24T07:18:38.416" v="1246" actId="14100"/>
          <ac:picMkLst>
            <pc:docMk/>
            <pc:sldMk cId="2679286379" sldId="282"/>
            <ac:picMk id="21" creationId="{0ED877A3-7646-CEDD-1F87-57F583ED80B8}"/>
          </ac:picMkLst>
        </pc:picChg>
      </pc:sldChg>
      <pc:sldChg chg="del ord">
        <pc:chgData name="Mattia Ricchi" userId="f32205aa-be28-4967-b932-940bc9da5ed1" providerId="ADAL" clId="{941FD34D-6B94-4CB7-BB7E-0BD51D8CABC7}" dt="2025-05-24T07:12:56.725" v="1217" actId="2696"/>
        <pc:sldMkLst>
          <pc:docMk/>
          <pc:sldMk cId="2507402364" sldId="283"/>
        </pc:sldMkLst>
      </pc:sldChg>
      <pc:sldChg chg="ord">
        <pc:chgData name="Mattia Ricchi" userId="f32205aa-be28-4967-b932-940bc9da5ed1" providerId="ADAL" clId="{941FD34D-6B94-4CB7-BB7E-0BD51D8CABC7}" dt="2025-05-24T07:39:28.228" v="1276"/>
        <pc:sldMkLst>
          <pc:docMk/>
          <pc:sldMk cId="622299752" sldId="284"/>
        </pc:sldMkLst>
      </pc:sldChg>
      <pc:sldChg chg="ord">
        <pc:chgData name="Mattia Ricchi" userId="f32205aa-be28-4967-b932-940bc9da5ed1" providerId="ADAL" clId="{941FD34D-6B94-4CB7-BB7E-0BD51D8CABC7}" dt="2025-05-24T06:34:25.450" v="1149"/>
        <pc:sldMkLst>
          <pc:docMk/>
          <pc:sldMk cId="1823736458" sldId="285"/>
        </pc:sldMkLst>
      </pc:sldChg>
      <pc:sldChg chg="ord">
        <pc:chgData name="Mattia Ricchi" userId="f32205aa-be28-4967-b932-940bc9da5ed1" providerId="ADAL" clId="{941FD34D-6B94-4CB7-BB7E-0BD51D8CABC7}" dt="2025-05-24T06:34:25.450" v="1149"/>
        <pc:sldMkLst>
          <pc:docMk/>
          <pc:sldMk cId="2323039442" sldId="286"/>
        </pc:sldMkLst>
      </pc:sldChg>
      <pc:sldChg chg="ord">
        <pc:chgData name="Mattia Ricchi" userId="f32205aa-be28-4967-b932-940bc9da5ed1" providerId="ADAL" clId="{941FD34D-6B94-4CB7-BB7E-0BD51D8CABC7}" dt="2025-05-24T06:34:25.450" v="1149"/>
        <pc:sldMkLst>
          <pc:docMk/>
          <pc:sldMk cId="3153549017" sldId="287"/>
        </pc:sldMkLst>
      </pc:sldChg>
      <pc:sldChg chg="ord">
        <pc:chgData name="Mattia Ricchi" userId="f32205aa-be28-4967-b932-940bc9da5ed1" providerId="ADAL" clId="{941FD34D-6B94-4CB7-BB7E-0BD51D8CABC7}" dt="2025-05-28T10:10:56.938" v="3068"/>
        <pc:sldMkLst>
          <pc:docMk/>
          <pc:sldMk cId="1415045101" sldId="288"/>
        </pc:sldMkLst>
      </pc:sldChg>
      <pc:sldChg chg="ord">
        <pc:chgData name="Mattia Ricchi" userId="f32205aa-be28-4967-b932-940bc9da5ed1" providerId="ADAL" clId="{941FD34D-6B94-4CB7-BB7E-0BD51D8CABC7}" dt="2025-05-24T07:39:28.228" v="1276"/>
        <pc:sldMkLst>
          <pc:docMk/>
          <pc:sldMk cId="3468515433" sldId="290"/>
        </pc:sldMkLst>
      </pc:sldChg>
      <pc:sldChg chg="ord">
        <pc:chgData name="Mattia Ricchi" userId="f32205aa-be28-4967-b932-940bc9da5ed1" providerId="ADAL" clId="{941FD34D-6B94-4CB7-BB7E-0BD51D8CABC7}" dt="2025-05-24T07:39:28.228" v="1276"/>
        <pc:sldMkLst>
          <pc:docMk/>
          <pc:sldMk cId="2184064925" sldId="291"/>
        </pc:sldMkLst>
      </pc:sldChg>
      <pc:sldChg chg="del">
        <pc:chgData name="Mattia Ricchi" userId="f32205aa-be28-4967-b932-940bc9da5ed1" providerId="ADAL" clId="{941FD34D-6B94-4CB7-BB7E-0BD51D8CABC7}" dt="2025-05-27T13:34:35.921" v="2604" actId="47"/>
        <pc:sldMkLst>
          <pc:docMk/>
          <pc:sldMk cId="1666797136" sldId="292"/>
        </pc:sldMkLst>
      </pc:sldChg>
      <pc:sldChg chg="del">
        <pc:chgData name="Mattia Ricchi" userId="f32205aa-be28-4967-b932-940bc9da5ed1" providerId="ADAL" clId="{941FD34D-6B94-4CB7-BB7E-0BD51D8CABC7}" dt="2025-05-27T13:34:36.986" v="2605" actId="47"/>
        <pc:sldMkLst>
          <pc:docMk/>
          <pc:sldMk cId="2838854746" sldId="294"/>
        </pc:sldMkLst>
      </pc:sldChg>
      <pc:sldChg chg="addSp delSp modSp del mod">
        <pc:chgData name="Mattia Ricchi" userId="f32205aa-be28-4967-b932-940bc9da5ed1" providerId="ADAL" clId="{941FD34D-6B94-4CB7-BB7E-0BD51D8CABC7}" dt="2025-05-27T13:34:59.124" v="2606" actId="47"/>
        <pc:sldMkLst>
          <pc:docMk/>
          <pc:sldMk cId="3189921252" sldId="296"/>
        </pc:sldMkLst>
      </pc:sldChg>
      <pc:sldChg chg="modSp del mod">
        <pc:chgData name="Mattia Ricchi" userId="f32205aa-be28-4967-b932-940bc9da5ed1" providerId="ADAL" clId="{941FD34D-6B94-4CB7-BB7E-0BD51D8CABC7}" dt="2025-05-27T07:41:46.080" v="1895" actId="2696"/>
        <pc:sldMkLst>
          <pc:docMk/>
          <pc:sldMk cId="3966452540" sldId="297"/>
        </pc:sldMkLst>
      </pc:sldChg>
      <pc:sldChg chg="del">
        <pc:chgData name="Mattia Ricchi" userId="f32205aa-be28-4967-b932-940bc9da5ed1" providerId="ADAL" clId="{941FD34D-6B94-4CB7-BB7E-0BD51D8CABC7}" dt="2025-05-27T13:34:33.766" v="2602" actId="47"/>
        <pc:sldMkLst>
          <pc:docMk/>
          <pc:sldMk cId="182257425" sldId="300"/>
        </pc:sldMkLst>
      </pc:sldChg>
      <pc:sldChg chg="add del mod modShow">
        <pc:chgData name="Mattia Ricchi" userId="f32205aa-be28-4967-b932-940bc9da5ed1" providerId="ADAL" clId="{941FD34D-6B94-4CB7-BB7E-0BD51D8CABC7}" dt="2025-05-24T07:12:56.725" v="1217" actId="2696"/>
        <pc:sldMkLst>
          <pc:docMk/>
          <pc:sldMk cId="696402094" sldId="301"/>
        </pc:sldMkLst>
      </pc:sldChg>
      <pc:sldChg chg="add modTransition modNotesTx">
        <pc:chgData name="Mattia Ricchi" userId="f32205aa-be28-4967-b932-940bc9da5ed1" providerId="ADAL" clId="{941FD34D-6B94-4CB7-BB7E-0BD51D8CABC7}" dt="2025-05-29T13:41:24.003" v="3408" actId="20577"/>
        <pc:sldMkLst>
          <pc:docMk/>
          <pc:sldMk cId="1265005799" sldId="301"/>
        </pc:sldMkLst>
      </pc:sldChg>
      <pc:sldChg chg="modSp add mod">
        <pc:chgData name="Mattia Ricchi" userId="f32205aa-be28-4967-b932-940bc9da5ed1" providerId="ADAL" clId="{941FD34D-6B94-4CB7-BB7E-0BD51D8CABC7}" dt="2025-05-24T07:23:33.343" v="1269" actId="14100"/>
        <pc:sldMkLst>
          <pc:docMk/>
          <pc:sldMk cId="2003324052" sldId="302"/>
        </pc:sldMkLst>
        <pc:spChg chg="mod">
          <ac:chgData name="Mattia Ricchi" userId="f32205aa-be28-4967-b932-940bc9da5ed1" providerId="ADAL" clId="{941FD34D-6B94-4CB7-BB7E-0BD51D8CABC7}" dt="2025-05-24T07:22:06.997" v="1263" actId="115"/>
          <ac:spMkLst>
            <pc:docMk/>
            <pc:sldMk cId="2003324052" sldId="302"/>
            <ac:spMk id="11" creationId="{B3793ACD-A6BD-A158-D108-DE1234CBF52E}"/>
          </ac:spMkLst>
        </pc:spChg>
        <pc:picChg chg="mod">
          <ac:chgData name="Mattia Ricchi" userId="f32205aa-be28-4967-b932-940bc9da5ed1" providerId="ADAL" clId="{941FD34D-6B94-4CB7-BB7E-0BD51D8CABC7}" dt="2025-05-24T07:23:33.343" v="1269" actId="14100"/>
          <ac:picMkLst>
            <pc:docMk/>
            <pc:sldMk cId="2003324052" sldId="302"/>
            <ac:picMk id="15" creationId="{152CD2E5-34BC-8BDC-0E70-1D0419F8EFC6}"/>
          </ac:picMkLst>
        </pc:picChg>
      </pc:sldChg>
      <pc:sldChg chg="addSp modSp add mod modShow modNotesTx">
        <pc:chgData name="Mattia Ricchi" userId="f32205aa-be28-4967-b932-940bc9da5ed1" providerId="ADAL" clId="{941FD34D-6B94-4CB7-BB7E-0BD51D8CABC7}" dt="2025-05-29T13:41:29.291" v="3409" actId="20577"/>
        <pc:sldMkLst>
          <pc:docMk/>
          <pc:sldMk cId="364109155" sldId="303"/>
        </pc:sldMkLst>
        <pc:spChg chg="mod">
          <ac:chgData name="Mattia Ricchi" userId="f32205aa-be28-4967-b932-940bc9da5ed1" providerId="ADAL" clId="{941FD34D-6B94-4CB7-BB7E-0BD51D8CABC7}" dt="2025-05-24T07:22:54.240" v="1266" actId="20577"/>
          <ac:spMkLst>
            <pc:docMk/>
            <pc:sldMk cId="364109155" sldId="303"/>
            <ac:spMk id="2" creationId="{C20894A2-8F09-0119-C55F-1BB3EE7CCA96}"/>
          </ac:spMkLst>
        </pc:spChg>
        <pc:picChg chg="add mod">
          <ac:chgData name="Mattia Ricchi" userId="f32205aa-be28-4967-b932-940bc9da5ed1" providerId="ADAL" clId="{941FD34D-6B94-4CB7-BB7E-0BD51D8CABC7}" dt="2025-05-24T07:23:16.218" v="1267"/>
          <ac:picMkLst>
            <pc:docMk/>
            <pc:sldMk cId="364109155" sldId="303"/>
            <ac:picMk id="7" creationId="{E99B564F-0787-9BDF-00BD-AB624A10AD5E}"/>
          </ac:picMkLst>
        </pc:picChg>
      </pc:sldChg>
      <pc:sldChg chg="modSp del mod">
        <pc:chgData name="Mattia Ricchi" userId="f32205aa-be28-4967-b932-940bc9da5ed1" providerId="ADAL" clId="{941FD34D-6B94-4CB7-BB7E-0BD51D8CABC7}" dt="2025-05-27T08:35:49.803" v="2287" actId="2696"/>
        <pc:sldMkLst>
          <pc:docMk/>
          <pc:sldMk cId="3596856013" sldId="304"/>
        </pc:sldMkLst>
      </pc:sldChg>
      <pc:sldChg chg="del">
        <pc:chgData name="Mattia Ricchi" userId="f32205aa-be28-4967-b932-940bc9da5ed1" providerId="ADAL" clId="{941FD34D-6B94-4CB7-BB7E-0BD51D8CABC7}" dt="2025-05-27T13:03:01.645" v="2295" actId="47"/>
        <pc:sldMkLst>
          <pc:docMk/>
          <pc:sldMk cId="3558842140" sldId="305"/>
        </pc:sldMkLst>
      </pc:sldChg>
      <pc:sldChg chg="del">
        <pc:chgData name="Mattia Ricchi" userId="f32205aa-be28-4967-b932-940bc9da5ed1" providerId="ADAL" clId="{941FD34D-6B94-4CB7-BB7E-0BD51D8CABC7}" dt="2025-05-27T13:33:11.956" v="2592" actId="47"/>
        <pc:sldMkLst>
          <pc:docMk/>
          <pc:sldMk cId="475531942" sldId="306"/>
        </pc:sldMkLst>
      </pc:sldChg>
      <pc:sldChg chg="add">
        <pc:chgData name="Mattia Ricchi" userId="f32205aa-be28-4967-b932-940bc9da5ed1" providerId="ADAL" clId="{941FD34D-6B94-4CB7-BB7E-0BD51D8CABC7}" dt="2025-05-27T08:41:44.644" v="2293"/>
        <pc:sldMkLst>
          <pc:docMk/>
          <pc:sldMk cId="746957307" sldId="307"/>
        </pc:sldMkLst>
      </pc:sldChg>
      <pc:sldChg chg="add">
        <pc:chgData name="Mattia Ricchi" userId="f32205aa-be28-4967-b932-940bc9da5ed1" providerId="ADAL" clId="{941FD34D-6B94-4CB7-BB7E-0BD51D8CABC7}" dt="2025-05-27T08:41:44.644" v="2293"/>
        <pc:sldMkLst>
          <pc:docMk/>
          <pc:sldMk cId="87992917" sldId="308"/>
        </pc:sldMkLst>
      </pc:sldChg>
      <pc:sldChg chg="add del">
        <pc:chgData name="Mattia Ricchi" userId="f32205aa-be28-4967-b932-940bc9da5ed1" providerId="ADAL" clId="{941FD34D-6B94-4CB7-BB7E-0BD51D8CABC7}" dt="2025-05-27T08:39:14.746" v="2291"/>
        <pc:sldMkLst>
          <pc:docMk/>
          <pc:sldMk cId="823928547" sldId="315"/>
        </pc:sldMkLst>
      </pc:sldChg>
      <pc:sldChg chg="add">
        <pc:chgData name="Mattia Ricchi" userId="f32205aa-be28-4967-b932-940bc9da5ed1" providerId="ADAL" clId="{941FD34D-6B94-4CB7-BB7E-0BD51D8CABC7}" dt="2025-05-27T08:40:45.599" v="2292"/>
        <pc:sldMkLst>
          <pc:docMk/>
          <pc:sldMk cId="1001788336" sldId="318"/>
        </pc:sldMkLst>
      </pc:sldChg>
      <pc:sldChg chg="ord modNotesTx">
        <pc:chgData name="Mattia Ricchi" userId="f32205aa-be28-4967-b932-940bc9da5ed1" providerId="ADAL" clId="{941FD34D-6B94-4CB7-BB7E-0BD51D8CABC7}" dt="2025-05-29T13:41:44.134" v="3411" actId="20577"/>
        <pc:sldMkLst>
          <pc:docMk/>
          <pc:sldMk cId="3931810172" sldId="320"/>
        </pc:sldMkLst>
      </pc:sldChg>
      <pc:sldChg chg="ord modNotesTx">
        <pc:chgData name="Mattia Ricchi" userId="f32205aa-be28-4967-b932-940bc9da5ed1" providerId="ADAL" clId="{941FD34D-6B94-4CB7-BB7E-0BD51D8CABC7}" dt="2025-05-29T13:41:48.860" v="3412" actId="20577"/>
        <pc:sldMkLst>
          <pc:docMk/>
          <pc:sldMk cId="3073701488" sldId="321"/>
        </pc:sldMkLst>
      </pc:sldChg>
      <pc:sldChg chg="modSp new del mod">
        <pc:chgData name="Mattia Ricchi" userId="f32205aa-be28-4967-b932-940bc9da5ed1" providerId="ADAL" clId="{941FD34D-6B94-4CB7-BB7E-0BD51D8CABC7}" dt="2025-05-27T07:19:12.595" v="1338" actId="2696"/>
        <pc:sldMkLst>
          <pc:docMk/>
          <pc:sldMk cId="2067468215" sldId="322"/>
        </pc:sldMkLst>
      </pc:sldChg>
      <pc:sldChg chg="addSp modSp new mod">
        <pc:chgData name="Mattia Ricchi" userId="f32205aa-be28-4967-b932-940bc9da5ed1" providerId="ADAL" clId="{941FD34D-6B94-4CB7-BB7E-0BD51D8CABC7}" dt="2025-05-27T08:34:31.401" v="2284" actId="114"/>
        <pc:sldMkLst>
          <pc:docMk/>
          <pc:sldMk cId="2705509433" sldId="322"/>
        </pc:sldMkLst>
        <pc:spChg chg="mod">
          <ac:chgData name="Mattia Ricchi" userId="f32205aa-be28-4967-b932-940bc9da5ed1" providerId="ADAL" clId="{941FD34D-6B94-4CB7-BB7E-0BD51D8CABC7}" dt="2025-05-27T07:35:25.851" v="1437" actId="20577"/>
          <ac:spMkLst>
            <pc:docMk/>
            <pc:sldMk cId="2705509433" sldId="322"/>
            <ac:spMk id="2" creationId="{21700503-ACE8-5477-6793-1A89BBF75E76}"/>
          </ac:spMkLst>
        </pc:spChg>
        <pc:spChg chg="mod">
          <ac:chgData name="Mattia Ricchi" userId="f32205aa-be28-4967-b932-940bc9da5ed1" providerId="ADAL" clId="{941FD34D-6B94-4CB7-BB7E-0BD51D8CABC7}" dt="2025-05-27T08:34:31.401" v="2284" actId="114"/>
          <ac:spMkLst>
            <pc:docMk/>
            <pc:sldMk cId="2705509433" sldId="322"/>
            <ac:spMk id="3" creationId="{3EB981A6-9605-0AAB-2B72-354CF83CDD69}"/>
          </ac:spMkLst>
        </pc:spChg>
        <pc:spChg chg="add mod">
          <ac:chgData name="Mattia Ricchi" userId="f32205aa-be28-4967-b932-940bc9da5ed1" providerId="ADAL" clId="{941FD34D-6B94-4CB7-BB7E-0BD51D8CABC7}" dt="2025-05-27T07:51:53.154" v="2058"/>
          <ac:spMkLst>
            <pc:docMk/>
            <pc:sldMk cId="2705509433" sldId="322"/>
            <ac:spMk id="8" creationId="{AEB55FEB-5E02-D62D-0AAE-AC282F2B99CB}"/>
          </ac:spMkLst>
        </pc:spChg>
        <pc:picChg chg="add mod modCrop">
          <ac:chgData name="Mattia Ricchi" userId="f32205aa-be28-4967-b932-940bc9da5ed1" providerId="ADAL" clId="{941FD34D-6B94-4CB7-BB7E-0BD51D8CABC7}" dt="2025-05-27T07:36:49.134" v="1442" actId="1076"/>
          <ac:picMkLst>
            <pc:docMk/>
            <pc:sldMk cId="2705509433" sldId="322"/>
            <ac:picMk id="5" creationId="{4297D0FC-3F12-DFD3-E54B-FF4C2578507D}"/>
          </ac:picMkLst>
        </pc:picChg>
        <pc:picChg chg="add mod">
          <ac:chgData name="Mattia Ricchi" userId="f32205aa-be28-4967-b932-940bc9da5ed1" providerId="ADAL" clId="{941FD34D-6B94-4CB7-BB7E-0BD51D8CABC7}" dt="2025-05-27T07:51:53.154" v="2058"/>
          <ac:picMkLst>
            <pc:docMk/>
            <pc:sldMk cId="2705509433" sldId="322"/>
            <ac:picMk id="6" creationId="{1C651117-5DCB-CC0B-5024-FD4ED2F7F052}"/>
          </ac:picMkLst>
        </pc:picChg>
        <pc:picChg chg="add mod">
          <ac:chgData name="Mattia Ricchi" userId="f32205aa-be28-4967-b932-940bc9da5ed1" providerId="ADAL" clId="{941FD34D-6B94-4CB7-BB7E-0BD51D8CABC7}" dt="2025-05-27T07:51:53.154" v="2058"/>
          <ac:picMkLst>
            <pc:docMk/>
            <pc:sldMk cId="2705509433" sldId="322"/>
            <ac:picMk id="7" creationId="{1E1304D3-9D78-1852-DD00-6D68CE1D8180}"/>
          </ac:picMkLst>
        </pc:picChg>
      </pc:sldChg>
      <pc:sldChg chg="addSp modSp new mod">
        <pc:chgData name="Mattia Ricchi" userId="f32205aa-be28-4967-b932-940bc9da5ed1" providerId="ADAL" clId="{941FD34D-6B94-4CB7-BB7E-0BD51D8CABC7}" dt="2025-05-27T08:19:20.509" v="2108" actId="20577"/>
        <pc:sldMkLst>
          <pc:docMk/>
          <pc:sldMk cId="2787849025" sldId="323"/>
        </pc:sldMkLst>
        <pc:spChg chg="mod">
          <ac:chgData name="Mattia Ricchi" userId="f32205aa-be28-4967-b932-940bc9da5ed1" providerId="ADAL" clId="{941FD34D-6B94-4CB7-BB7E-0BD51D8CABC7}" dt="2025-05-27T07:39:29.353" v="1669" actId="20577"/>
          <ac:spMkLst>
            <pc:docMk/>
            <pc:sldMk cId="2787849025" sldId="323"/>
            <ac:spMk id="2" creationId="{F69C0BE0-5159-70C7-E6F0-78B7F79E4497}"/>
          </ac:spMkLst>
        </pc:spChg>
        <pc:spChg chg="mod">
          <ac:chgData name="Mattia Ricchi" userId="f32205aa-be28-4967-b932-940bc9da5ed1" providerId="ADAL" clId="{941FD34D-6B94-4CB7-BB7E-0BD51D8CABC7}" dt="2025-05-27T08:19:20.509" v="2108" actId="20577"/>
          <ac:spMkLst>
            <pc:docMk/>
            <pc:sldMk cId="2787849025" sldId="323"/>
            <ac:spMk id="3" creationId="{A25D0C52-8ABB-906C-5AB3-3978CC5161E5}"/>
          </ac:spMkLst>
        </pc:spChg>
        <pc:spChg chg="add mod">
          <ac:chgData name="Mattia Ricchi" userId="f32205aa-be28-4967-b932-940bc9da5ed1" providerId="ADAL" clId="{941FD34D-6B94-4CB7-BB7E-0BD51D8CABC7}" dt="2025-05-27T07:51:55.032" v="2059"/>
          <ac:spMkLst>
            <pc:docMk/>
            <pc:sldMk cId="2787849025" sldId="323"/>
            <ac:spMk id="8" creationId="{348A9362-C7B7-0320-AB87-D9E1F4B0A7AC}"/>
          </ac:spMkLst>
        </pc:spChg>
        <pc:picChg chg="add mod">
          <ac:chgData name="Mattia Ricchi" userId="f32205aa-be28-4967-b932-940bc9da5ed1" providerId="ADAL" clId="{941FD34D-6B94-4CB7-BB7E-0BD51D8CABC7}" dt="2025-05-27T07:40:22.583" v="1671" actId="1076"/>
          <ac:picMkLst>
            <pc:docMk/>
            <pc:sldMk cId="2787849025" sldId="323"/>
            <ac:picMk id="5" creationId="{B09F7DF4-C254-95BB-59FB-3DF3094A5452}"/>
          </ac:picMkLst>
        </pc:picChg>
        <pc:picChg chg="add mod">
          <ac:chgData name="Mattia Ricchi" userId="f32205aa-be28-4967-b932-940bc9da5ed1" providerId="ADAL" clId="{941FD34D-6B94-4CB7-BB7E-0BD51D8CABC7}" dt="2025-05-27T07:51:55.032" v="2059"/>
          <ac:picMkLst>
            <pc:docMk/>
            <pc:sldMk cId="2787849025" sldId="323"/>
            <ac:picMk id="6" creationId="{AB3F27F7-B5DA-8191-0162-8E98B51955CB}"/>
          </ac:picMkLst>
        </pc:picChg>
        <pc:picChg chg="add mod">
          <ac:chgData name="Mattia Ricchi" userId="f32205aa-be28-4967-b932-940bc9da5ed1" providerId="ADAL" clId="{941FD34D-6B94-4CB7-BB7E-0BD51D8CABC7}" dt="2025-05-27T07:51:55.032" v="2059"/>
          <ac:picMkLst>
            <pc:docMk/>
            <pc:sldMk cId="2787849025" sldId="323"/>
            <ac:picMk id="7" creationId="{381D5661-3ED7-0FD5-F422-4E564D10F995}"/>
          </ac:picMkLst>
        </pc:picChg>
      </pc:sldChg>
      <pc:sldChg chg="delSp modSp add mod modNotesTx">
        <pc:chgData name="Mattia Ricchi" userId="f32205aa-be28-4967-b932-940bc9da5ed1" providerId="ADAL" clId="{941FD34D-6B94-4CB7-BB7E-0BD51D8CABC7}" dt="2025-05-27T08:24:43.551" v="2180" actId="1076"/>
        <pc:sldMkLst>
          <pc:docMk/>
          <pc:sldMk cId="2794271233" sldId="324"/>
        </pc:sldMkLst>
        <pc:spChg chg="mod">
          <ac:chgData name="Mattia Ricchi" userId="f32205aa-be28-4967-b932-940bc9da5ed1" providerId="ADAL" clId="{941FD34D-6B94-4CB7-BB7E-0BD51D8CABC7}" dt="2025-05-27T08:24:43.551" v="2180" actId="1076"/>
          <ac:spMkLst>
            <pc:docMk/>
            <pc:sldMk cId="2794271233" sldId="324"/>
            <ac:spMk id="20" creationId="{31559BBA-3018-C8DE-2C54-6B5B566F2AD0}"/>
          </ac:spMkLst>
        </pc:spChg>
        <pc:spChg chg="mod">
          <ac:chgData name="Mattia Ricchi" userId="f32205aa-be28-4967-b932-940bc9da5ed1" providerId="ADAL" clId="{941FD34D-6B94-4CB7-BB7E-0BD51D8CABC7}" dt="2025-05-27T08:24:28.618" v="2179" actId="20577"/>
          <ac:spMkLst>
            <pc:docMk/>
            <pc:sldMk cId="2794271233" sldId="324"/>
            <ac:spMk id="21" creationId="{77D0B6B2-BDF3-61D4-3D24-C57EC0BA6DC9}"/>
          </ac:spMkLst>
        </pc:spChg>
        <pc:spChg chg="mod">
          <ac:chgData name="Mattia Ricchi" userId="f32205aa-be28-4967-b932-940bc9da5ed1" providerId="ADAL" clId="{941FD34D-6B94-4CB7-BB7E-0BD51D8CABC7}" dt="2025-05-27T08:21:57.506" v="2134" actId="20577"/>
          <ac:spMkLst>
            <pc:docMk/>
            <pc:sldMk cId="2794271233" sldId="324"/>
            <ac:spMk id="22" creationId="{DD89AD95-C0F0-D947-51D1-3A81F4321905}"/>
          </ac:spMkLst>
        </pc:spChg>
        <pc:spChg chg="mod">
          <ac:chgData name="Mattia Ricchi" userId="f32205aa-be28-4967-b932-940bc9da5ed1" providerId="ADAL" clId="{941FD34D-6B94-4CB7-BB7E-0BD51D8CABC7}" dt="2025-05-27T08:22:36.557" v="2160" actId="1076"/>
          <ac:spMkLst>
            <pc:docMk/>
            <pc:sldMk cId="2794271233" sldId="324"/>
            <ac:spMk id="23" creationId="{8AA9017E-7604-C72B-4E3D-88FB4993A608}"/>
          </ac:spMkLst>
        </pc:spChg>
        <pc:picChg chg="mod">
          <ac:chgData name="Mattia Ricchi" userId="f32205aa-be28-4967-b932-940bc9da5ed1" providerId="ADAL" clId="{941FD34D-6B94-4CB7-BB7E-0BD51D8CABC7}" dt="2025-05-27T08:22:06.822" v="2135" actId="1076"/>
          <ac:picMkLst>
            <pc:docMk/>
            <pc:sldMk cId="2794271233" sldId="324"/>
            <ac:picMk id="18" creationId="{640B6D8A-ACF5-A6DA-C23F-F0A1C1F64AA6}"/>
          </ac:picMkLst>
        </pc:picChg>
        <pc:picChg chg="mod">
          <ac:chgData name="Mattia Ricchi" userId="f32205aa-be28-4967-b932-940bc9da5ed1" providerId="ADAL" clId="{941FD34D-6B94-4CB7-BB7E-0BD51D8CABC7}" dt="2025-05-27T08:22:06.822" v="2135" actId="1076"/>
          <ac:picMkLst>
            <pc:docMk/>
            <pc:sldMk cId="2794271233" sldId="324"/>
            <ac:picMk id="19" creationId="{C8D8A4EA-EB76-B3A4-B988-9BF955D82E7C}"/>
          </ac:picMkLst>
        </pc:picChg>
      </pc:sldChg>
      <pc:sldChg chg="addSp modSp new mod">
        <pc:chgData name="Mattia Ricchi" userId="f32205aa-be28-4967-b932-940bc9da5ed1" providerId="ADAL" clId="{941FD34D-6B94-4CB7-BB7E-0BD51D8CABC7}" dt="2025-05-27T13:13:30.906" v="2562" actId="113"/>
        <pc:sldMkLst>
          <pc:docMk/>
          <pc:sldMk cId="3780293159" sldId="325"/>
        </pc:sldMkLst>
        <pc:spChg chg="mod">
          <ac:chgData name="Mattia Ricchi" userId="f32205aa-be28-4967-b932-940bc9da5ed1" providerId="ADAL" clId="{941FD34D-6B94-4CB7-BB7E-0BD51D8CABC7}" dt="2025-05-27T07:54:14.147" v="2080" actId="20577"/>
          <ac:spMkLst>
            <pc:docMk/>
            <pc:sldMk cId="3780293159" sldId="325"/>
            <ac:spMk id="2" creationId="{31F10A77-4204-8F19-0096-DED4C30D87B5}"/>
          </ac:spMkLst>
        </pc:spChg>
        <pc:spChg chg="mod">
          <ac:chgData name="Mattia Ricchi" userId="f32205aa-be28-4967-b932-940bc9da5ed1" providerId="ADAL" clId="{941FD34D-6B94-4CB7-BB7E-0BD51D8CABC7}" dt="2025-05-27T13:13:30.906" v="2562" actId="113"/>
          <ac:spMkLst>
            <pc:docMk/>
            <pc:sldMk cId="3780293159" sldId="325"/>
            <ac:spMk id="3" creationId="{98752F38-11DF-5C27-7AA7-D2983CFDFEE7}"/>
          </ac:spMkLst>
        </pc:spChg>
        <pc:spChg chg="add mod">
          <ac:chgData name="Mattia Ricchi" userId="f32205aa-be28-4967-b932-940bc9da5ed1" providerId="ADAL" clId="{941FD34D-6B94-4CB7-BB7E-0BD51D8CABC7}" dt="2025-05-27T08:35:57.445" v="2288"/>
          <ac:spMkLst>
            <pc:docMk/>
            <pc:sldMk cId="3780293159" sldId="325"/>
            <ac:spMk id="8" creationId="{B04E92B1-F308-A141-3FFD-50C7B2F41C61}"/>
          </ac:spMkLst>
        </pc:spChg>
        <pc:spChg chg="add mod">
          <ac:chgData name="Mattia Ricchi" userId="f32205aa-be28-4967-b932-940bc9da5ed1" providerId="ADAL" clId="{941FD34D-6B94-4CB7-BB7E-0BD51D8CABC7}" dt="2025-05-27T13:04:06.186" v="2307" actId="14100"/>
          <ac:spMkLst>
            <pc:docMk/>
            <pc:sldMk cId="3780293159" sldId="325"/>
            <ac:spMk id="11" creationId="{15CF334A-BC28-D482-7D7D-8DC143C6F1DE}"/>
          </ac:spMkLst>
        </pc:spChg>
        <pc:spChg chg="add mod">
          <ac:chgData name="Mattia Ricchi" userId="f32205aa-be28-4967-b932-940bc9da5ed1" providerId="ADAL" clId="{941FD34D-6B94-4CB7-BB7E-0BD51D8CABC7}" dt="2025-05-27T13:09:05.920" v="2515" actId="207"/>
          <ac:spMkLst>
            <pc:docMk/>
            <pc:sldMk cId="3780293159" sldId="325"/>
            <ac:spMk id="12" creationId="{A41E3DA7-0624-F8D6-88FB-AA38834028B1}"/>
          </ac:spMkLst>
        </pc:spChg>
        <pc:picChg chg="add mod">
          <ac:chgData name="Mattia Ricchi" userId="f32205aa-be28-4967-b932-940bc9da5ed1" providerId="ADAL" clId="{941FD34D-6B94-4CB7-BB7E-0BD51D8CABC7}" dt="2025-05-27T13:03:16.180" v="2298" actId="1076"/>
          <ac:picMkLst>
            <pc:docMk/>
            <pc:sldMk cId="3780293159" sldId="325"/>
            <ac:picMk id="5" creationId="{FBEFC100-C058-30EB-B51E-267ECA229523}"/>
          </ac:picMkLst>
        </pc:picChg>
        <pc:picChg chg="add mod">
          <ac:chgData name="Mattia Ricchi" userId="f32205aa-be28-4967-b932-940bc9da5ed1" providerId="ADAL" clId="{941FD34D-6B94-4CB7-BB7E-0BD51D8CABC7}" dt="2025-05-27T08:35:57.445" v="2288"/>
          <ac:picMkLst>
            <pc:docMk/>
            <pc:sldMk cId="3780293159" sldId="325"/>
            <ac:picMk id="6" creationId="{87E65C4A-DB25-F9CD-5818-753B3AA0F93D}"/>
          </ac:picMkLst>
        </pc:picChg>
        <pc:picChg chg="add mod">
          <ac:chgData name="Mattia Ricchi" userId="f32205aa-be28-4967-b932-940bc9da5ed1" providerId="ADAL" clId="{941FD34D-6B94-4CB7-BB7E-0BD51D8CABC7}" dt="2025-05-27T08:35:57.445" v="2288"/>
          <ac:picMkLst>
            <pc:docMk/>
            <pc:sldMk cId="3780293159" sldId="325"/>
            <ac:picMk id="7" creationId="{B44E9C24-A4ED-6AF7-EE97-8881C0AD9503}"/>
          </ac:picMkLst>
        </pc:picChg>
        <pc:picChg chg="add mod">
          <ac:chgData name="Mattia Ricchi" userId="f32205aa-be28-4967-b932-940bc9da5ed1" providerId="ADAL" clId="{941FD34D-6B94-4CB7-BB7E-0BD51D8CABC7}" dt="2025-05-27T13:03:28.679" v="2301" actId="1076"/>
          <ac:picMkLst>
            <pc:docMk/>
            <pc:sldMk cId="3780293159" sldId="325"/>
            <ac:picMk id="10" creationId="{7E2ECE4D-2922-D0AB-67A4-EC8283F5BFCF}"/>
          </ac:picMkLst>
        </pc:picChg>
      </pc:sldChg>
      <pc:sldChg chg="modSp add mod ord">
        <pc:chgData name="Mattia Ricchi" userId="f32205aa-be28-4967-b932-940bc9da5ed1" providerId="ADAL" clId="{941FD34D-6B94-4CB7-BB7E-0BD51D8CABC7}" dt="2025-05-28T10:12:45.263" v="3073"/>
        <pc:sldMkLst>
          <pc:docMk/>
          <pc:sldMk cId="2726585470" sldId="326"/>
        </pc:sldMkLst>
        <pc:spChg chg="mod">
          <ac:chgData name="Mattia Ricchi" userId="f32205aa-be28-4967-b932-940bc9da5ed1" providerId="ADAL" clId="{941FD34D-6B94-4CB7-BB7E-0BD51D8CABC7}" dt="2025-05-27T13:23:06.600" v="2569" actId="1076"/>
          <ac:spMkLst>
            <pc:docMk/>
            <pc:sldMk cId="2726585470" sldId="326"/>
            <ac:spMk id="7" creationId="{FEC3DDAA-433F-246B-B5D2-AB2F2ED5C2F4}"/>
          </ac:spMkLst>
        </pc:spChg>
        <pc:spChg chg="mod">
          <ac:chgData name="Mattia Ricchi" userId="f32205aa-be28-4967-b932-940bc9da5ed1" providerId="ADAL" clId="{941FD34D-6B94-4CB7-BB7E-0BD51D8CABC7}" dt="2025-05-28T10:12:13.347" v="3071" actId="20577"/>
          <ac:spMkLst>
            <pc:docMk/>
            <pc:sldMk cId="2726585470" sldId="326"/>
            <ac:spMk id="398" creationId="{7B0B893B-6ACD-4F09-C11D-08570FF7AD38}"/>
          </ac:spMkLst>
        </pc:spChg>
      </pc:sldChg>
      <pc:sldChg chg="add ord">
        <pc:chgData name="Mattia Ricchi" userId="f32205aa-be28-4967-b932-940bc9da5ed1" providerId="ADAL" clId="{941FD34D-6B94-4CB7-BB7E-0BD51D8CABC7}" dt="2025-05-28T10:12:45.263" v="3073"/>
        <pc:sldMkLst>
          <pc:docMk/>
          <pc:sldMk cId="2981508136" sldId="327"/>
        </pc:sldMkLst>
      </pc:sldChg>
      <pc:sldChg chg="add">
        <pc:chgData name="Mattia Ricchi" userId="f32205aa-be28-4967-b932-940bc9da5ed1" providerId="ADAL" clId="{941FD34D-6B94-4CB7-BB7E-0BD51D8CABC7}" dt="2025-05-27T08:42:48.664" v="2294"/>
        <pc:sldMkLst>
          <pc:docMk/>
          <pc:sldMk cId="2693617655" sldId="328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06:36.3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118 128 24575,'-5'0'0,"1"-1"0,-1 1 0,0-1 0,1 0 0,-1 0 0,0-1 0,1 1 0,-1-1 0,1 0 0,0 0 0,0 0 0,-4-4 0,8 6 0,-1 0 0,1-1 0,0 1 0,0 0 0,0-1 0,0 1 0,0 0 0,0-1 0,0 1 0,0 0 0,0-1 0,0 1 0,0 0 0,0-1 0,0 1 0,0 0 0,0 0 0,0-1 0,0 1 0,0 0 0,0-1 0,0 1 0,1 0 0,-1-1 0,0 1 0,0 0 0,0 0 0,1-1 0,-1 1 0,0 0 0,0 0 0,1-1 0,-1 1 0,0 0 0,0 0 0,1 0 0,-1 0 0,0-1 0,1 1 0,-1 0 0,0 0 0,1 0 0,-1 0 0,0 0 0,1 0 0,-1 0 0,0 0 0,1 0 0,-1 0 0,0 0 0,1 0 0,-1 0 0,0 0 0,0 0 0,1 0 0,-1 1 0,0-2 0,0 1 0,0 0 0,0 0 0,-1 0 0,1 0 0,0-1 0,0 1 0,0 0 0,-1 0 0,1-1 0,0 1 0,0 0 0,0 0 0,0-1 0,0 1 0,0 0 0,0 0 0,-1-1 0,1 1 0,0 0 0,0 0 0,0-1 0,0 1 0,0 0 0,0 0 0,0-1 0,0 1 0,1 0 0,-1-1 0,0 1 0,0 0 0,0 0 0,0-1 0,0 1 0,0 0 0,0 0 0,1 0 0,-1-1 0,0 1 0,0 0 0,0 0 0,0 0 0,1-1 0,-1 1 0,0 0 0,0 0 0,1 0 0,-1 0 0,0-1 0,0 1 0,1 0 0,-28-8 0,23 8 0,1-1 0,0 0 0,-1 0 0,1 0 0,-1 0 0,1 0 0,0-1 0,0 1 0,0-1 0,-4-2 0,11 2 0,0 1 0,0 0 0,-1 0 0,1 0 0,0 1 0,0-1 0,7 1 0,-8 0 0,30-3 0,-35-1 0,-18-3 0,19 7 0,1 0 0,-1 0 0,1 0 0,0 0 0,-1 0 0,1 0 0,0 0 0,-1 0 0,1 0 0,0 0 0,-1 0 0,1 0 0,0 0 0,-1 0 0,1 0 0,0 0 0,-1 0 0,1-1 0,0 1 0,-1 0 0,1 0 0,0 0 0,-1 0 0,1-1 0,0 1 0,0 0 0,-1 0 0,1-1 0,0 1 0,0 0 0,0-1 0,-1 1 0,1 0 0,0-1 0,0 1 0,0 0 0,0-1 0,0 1 0,0 0 0,0-1 0,-1 1 0,1 0 0,0-1 0,0 0 0,20-5 0,29 2 0,-25 4 0,-13 0 0,-26-1 0,-46-6 0,38 3 0,34 2 0,40 3 0,6-2 0,1 2 0,-1 4 0,68 13 0,-102-15 0,0-1 0,0 0 0,0-2 0,36-4 0,-59 4 0,0 0 0,0 0 0,0 0 0,0 0 0,0 0 0,0 0 0,0 0 0,0 0 0,0 0 0,-1-1 0,1 1 0,0 0 0,0 0 0,0 0 0,0 0 0,0 0 0,0 0 0,0 0 0,0 0 0,0 0 0,0-1 0,0 1 0,0 0 0,0 0 0,0 0 0,0 0 0,0 0 0,1 0 0,-1 0 0,0 0 0,0 0 0,0 0 0,0-1 0,0 1 0,0 0 0,0 0 0,0 0 0,0 0 0,0 0 0,0 0 0,0 0 0,0 0 0,0 0 0,1 0 0,-1 0 0,0 0 0,0 0 0,0 0 0,0 0 0,0 0 0,0 0 0,0 0 0,0 0 0,0 0 0,1 0 0,-16-7 0,-21-3 0,-65-3 0,247 13 0,30 1 0,-124 3 0,20 3 0,0-2 0,102-8 0,-174 0 0,-11-2 0,-16-1 0,13 5 0,1 1 0,-1 0 0,0 1 0,1 1 0,-1 0 0,1 1 0,0 0 0,0 1 0,0 1 0,-17 8 0,19-8 0,0 1 0,1 0 0,0 0 0,0 1 0,0 0 0,1 1 0,-14 16 0,23-23 0,0-1 0,1 1 0,-1 0 0,1-1 0,0 1 0,-1-1 0,1 1 0,-1-1 0,1 1 0,0-1 0,0 1 0,-1-1 0,1 1 0,0-1 0,0 0 0,-1 1 0,1-1 0,0 0 0,0 0 0,0 0 0,0 0 0,-1 0 0,1 0 0,0 0 0,0 0 0,1 0 0,27 3 0,-17-3 0,0 0 0,-1 0 0,1-1 0,-1-1 0,0 0 0,1 0 0,-1-1 0,0-1 0,19-9 0,36-5 0,-18 6 0,-52 9 0,-19 0 0,-26-1 0,13 5 0,27 0 0,1 0 0,-1-1 0,1 0 0,-1 0 0,1-1 0,-1 0 0,1 0 0,0-1 0,-1 0 0,1-1 0,0 1 0,-12-7 0,13 5 0,-1 0 0,1 1 0,-1 0 0,0 0 0,0 1 0,0 0 0,0 1 0,0 0 0,-15-1 0,-76 6 0,94-4 0,-54 10 0,42-7 0,1 0 0,-31 1 0,34-4-1365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06:41.89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0 24575,'0'2'0,"0"3"0,-1-1 0,-2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07:17.45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24575,'2'2'0,"1"-1"0,-1 0 0,1 0 0,0 0 0,0 0 0,0 0 0,-1-1 0,1 1 0,0-1 0,0 0 0,0 0 0,5 0 0,3 1 0,70 10-1365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12:35.9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64 3049 24575,'1'-1'0,"0"1"0,0-1 0,0 0 0,-1 1 0,1-1 0,0 0 0,0 0 0,0 0 0,-1 0 0,1 1 0,-1-1 0,1 0 0,0 0 0,-1 0 0,0-1 0,1 1 0,-1 0 0,0 0 0,1 0 0,-1 0 0,0 0 0,0 0 0,0 0 0,0 0 0,0-2 0,2-33 0,-2 34 0,0-379 0,15 266 0,-15 95 0,0 0 0,-2 0 0,0-1 0,-1 1 0,-1 1 0,0-1 0,-11-24 0,10 24 0,0 1 0,1-1 0,1 1 0,1-1 0,1 0 0,1 0 0,2-30 0,0 18 0,-5-55 0,-2 44 0,-12-65 0,9 75 0,2-1 0,2 0 0,1 0 0,1 0 0,2 0 0,5-38 0,9 11 0,-10 45 0,0 1 0,-1 0 0,2-28 0,2-98 0,-3 191 0,17 75 0,-1-13 0,-17-90 0,2 11 0,1 54 0,-6 41 0,2-258 0,1 40 0,-15-154 0,7 210 0,2 0 0,1 0 0,2 0 0,2-1 0,1 1 0,1 1 0,14-54 0,-14 66 0,-1 0 0,-1 0 0,-1-1 0,-1 1 0,-3-29 0,0-14 0,14-349 119,0-3-1603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12:43.8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52 0 24575,'0'1168'0,"7"-1024"0,-4-92 0,2 371 0,-11-354 0,-3 95 0,6-112 0,-11 71 0,8-85 0,-6 30 19,5-30-711,-3 45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12:49.1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131 30 24575,'-10'0'0,"1"0"0,-1 1 0,0 0 0,0 1 0,0 0 0,1 0 0,-1 1 0,-16 8 0,46-6 0,12-2 0,-25-3 0,9 1 0,-1-1 0,1-1 0,-1 0 0,1 0 0,-1-2 0,0 0 0,0-1 0,0 0 0,22-10 0,-42 12 0,0 1 0,1-1 0,-1 1 0,-1 0 0,1 1 0,-9-1 0,-202 2 0,291-3-682,114-15-1,-166 13-6143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12:58.1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85 0 24575,'-8'105'0,"1"151"0,5-211 0,-9 54 0,4-40 0,4-36 0,-10 56 0,8-48 0,1 1 0,1 0 0,1-1 0,6 56 0,-2-6 0,5 267 0,-5-292 0,5 111 0,-28 301 0,7-237 0,7-125 0,11 136 0,26-6 0,-29-226 0,1 0 0,0 0 0,1 1 0,0-2 0,5 14 0,-5-102 0,-4 44 0,0-9 0,2 0 0,11-75 0,-1 52 0,3-78 0,-12 122 0,1 0 0,9-34 0,-4 23 0,4-34 0,3-85 0,-3 18 0,10-63 0,-17 152 0,-4 23 0,2 0 0,1 1 0,9-33 0,-7 30 0,-1 0 0,-1-1 0,-2 1 0,0-1 0,-2 0 0,-3-29 0,2 15 0,4-55 0,7-7 0,9-75 0,-14 140-682,1-70-1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13:00.5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150 1 24575,'-2'0'0,"0"1"0,0 0 0,0 0 0,0 1 0,0-1 0,0 0 0,1 1 0,-1-1 0,0 1 0,1-1 0,-1 1 0,1 0 0,0-1 0,-3 5 0,-15 28 0,8-5 0,1 1 0,2 0 0,1 0 0,-5 51 0,4 126 0,6-168 0,-7 43 0,3-43 0,0 47 0,-1 260 0,3-313 0,0-29 0,0-22 0,0-66-1365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13:01.8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52 80 24575,'-1'16'0,"-1"-1"0,0 0 0,-2 1 0,-8 26 0,6-24 0,0 0 0,-3 29 0,7 12 0,2-48 0,0-39 0,14-121 0,-5 58 0,-8 161 0,0-42 0,0 1 0,-2 0 0,-1-1 0,-2 0 0,-12 53 0,16-81 0,0 0 0,0 0 0,-1 0 0,1-1 0,0 1 0,0 0 0,0 0 0,0 0 0,0 0 0,0 0 0,0 0 0,0 0 0,-1 0 0,1 0 0,0 0 0,0 0 0,0 0 0,0 0 0,0 0 0,0 0 0,0 0 0,-1 0 0,1 0 0,0 0 0,0 0 0,0 0 0,0 0 0,0 0 0,0 0 0,-1 0 0,1 0 0,0 0 0,0 0 0,0 0 0,0 0 0,0 0 0,0 0 0,0 0 0,0 0 0,-1 0 0,1 0 0,0 1 0,0-1 0,0 0 0,0 0 0,0 0 0,0 0 0,0 0 0,0 0 0,0 0 0,0 1 0,-4-24 0,2-30 0,3-233 0,-1 863-1365,0-559-5461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13:09.37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 0 24575,'-8'195'-1365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13:17.7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 13 24575,'-1'25'0,"1"-18"0,-1-1 0,1 1 0,1 0 0,-1 0 0,1 0 0,3 12 0,-3-17 0,0 0 0,0 0 0,0 0 0,0 0 0,1-1 0,-1 1 0,1 0 0,-1 0 0,1-1 0,0 1 0,-1-1 0,1 0 0,0 1 0,0-1 0,0 0 0,0 0 0,0 0 0,0-1 0,0 1 0,0 0 0,1-1 0,-1 1 0,0-1 0,0 0 0,3 1 0,11 1 0,-1-1 0,1 0 0,0-1 0,0-1 0,-1 0 0,21-5 0,-31 5 0,-1 0 0,0 0 0,1-1 0,-1 0 0,0 0 0,0 0 0,0 0 0,0-1 0,0 1 0,0-1 0,-1 0 0,1 0 0,-1-1 0,0 1 0,0-1 0,0 1 0,0-1 0,-1 0 0,1 0 0,-1 0 0,0 0 0,-1-1 0,1 1 0,-1-1 0,2-6 0,-2 10 0,-1 0 0,1 0 0,0 0 0,0 0 0,0 0 0,0 0 0,0 1 0,0-1 0,0 0 0,0 0 0,0 1 0,1-1 0,-1 1 0,0-1 0,0 1 0,1-1 0,-1 1 0,0 0 0,0 0 0,1 0 0,-1-1 0,0 1 0,1 0 0,-1 1 0,0-1 0,1 0 0,-1 0 0,0 0 0,3 2 0,56 10 0,-36-7 0,99 11 0,128 0 0,-34-4 0,249-5 0,-263-10 0,617 10 0,-754-7 0,-36-1 0,1 1 0,-1 2 0,0 1 0,0 1 0,29 8 0,-1 3 0,-44-13 0,0 1 0,0 0 0,-1 1 0,1 1 0,-1 0 0,0 0 0,-1 2 0,1-1 0,-1 2 0,-1-1 0,19 17 0,-30-24 0,1 1 0,-1-1 0,0 1 0,1-1 0,-1 1 0,0-1 0,0 1 0,1-1 0,-1 1 0,0-1 0,0 1 0,0-1 0,0 1 0,0-1 0,0 1 0,0 0 0,0-1 0,0 1 0,0-1 0,0 1 0,0-1 0,0 1 0,0 0 0,0-1 0,-1 1 0,1-1 0,0 1 0,0-1 0,-1 1 0,1-1 0,0 1 0,-1-1 0,1 0 0,-1 1 0,1-1 0,0 1 0,-1-1 0,1 0 0,-1 1 0,1-1 0,-1 0 0,1 0 0,-1 1 0,1-1 0,-1 0 0,1 0 0,-1 0 0,0 0 0,1 0 0,-1 0 0,1 1 0,-1-1 0,0-1 0,-40 11 0,34-9 0,-75 9 0,1-3 0,-138-6 0,106-2 0,106 1 0,1 0 0,-1 0 0,0-1 0,1 1 0,-1-1 0,1-1 0,-1 1 0,-8-4 0,13 3 0,0 1 0,0-1 0,0 1 0,0-1 0,1 1 0,-1-1 0,1 0 0,-1 0 0,1 0 0,0 0 0,-1 0 0,1 0 0,0 0 0,0 0 0,1-1 0,-1 1 0,0 0 0,1 0 0,-1-1 0,1 1 0,0 0 0,0-1 0,0 1 0,0-1 0,0 1 0,1-3 0,-1-2 0,1-1 0,0 1 0,0 0 0,1 0 0,-1 0 0,2 0 0,-1 0 0,1 0 0,0 0 0,0 1 0,1 0 0,0-1 0,5-5 0,0 2 0,1 1 0,0 0 0,0 0 0,1 1 0,0 0 0,15-7 0,-17 11 0,0 0 0,0 0 0,0 1 0,0 0 0,1 1 0,-1 0 0,0 1 0,18-1 0,80 6 0,-75-2 0,-25-1 0,0 0 0,0 0 0,-1 1 0,1 0 0,-1 0 0,1 1 0,-1-1 0,0 1 0,0 1 0,0-1 0,-1 1 0,1 0 0,-1 0 0,0 1 0,0 0 0,0 0 0,-1 0 0,1 0 0,-1 1 0,0-1 0,-1 1 0,0 0 0,0 0 0,0 1 0,0-1 0,-1 0 0,2 12 0,3 7 0,0 1 0,-2 0 0,-1 0 0,1 48 0,-5-66 0,-1-1 0,1 0 0,-1 1 0,0-1 0,-1 0 0,0 0 0,0 0 0,0 0 0,-1 0 0,0 0 0,0-1 0,-1 1 0,0-1 0,0 0 0,0 0 0,-1 0 0,0-1 0,0 1 0,0-1 0,-1-1 0,-11 9 0,-16 5 0,-1-1 0,0-2 0,-1-1 0,-1-2 0,0-2 0,-46 8 0,30-16 0,44-3 0,-1 1 0,1 0 0,-1 0 0,1 1 0,-1 0 0,-10 4 0,19-5 0,0 0 0,-1 0 0,1 0 0,0 0 0,0 0 0,0 0 0,0 0 0,0 0 0,0 0 0,0 0 0,0 0 0,0 0 0,-1 0 0,1 0 0,0 0 0,0 0 0,0 0 0,0 1 0,0-1 0,0 0 0,0 0 0,0 0 0,0 0 0,0 0 0,0 0 0,0 0 0,0 0 0,0 0 0,0 1 0,0-1 0,0 0 0,0 0 0,0 0 0,0 0 0,0 0 0,0 0 0,0 0 0,0 1 0,0-1 0,0 0 0,0 0 0,0 0 0,0 0 0,0 0 0,0 0 0,0 0 0,0 0 0,0 0 0,0 1 0,0-1 0,0 0 0,1 0 0,-1 0 0,0 0 0,0 0 0,0 0 0,0 0 0,0 0 0,0 0 0,0 0 0,0 0 0,0 0 0,1 0 0,-1 0 0,0 0 0,0 0 0,0 0 0,0 0 0,0 0 0,15 6 0,18 3 0,204 0 0,-111-7 0,162 14 0,-287-17 0,0 1 0,0 0 0,0 0 0,0 0 0,0 0 0,-1 0 0,1 0 0,0 0 0,0 0 0,0 1 0,0-1 0,0 0 0,0 0 0,-1 1 0,1-1 0,0 0 0,0 1 0,0-1 0,-1 1 0,1-1 0,0 1 0,-1 0 0,1-1 0,0 1 0,-1 0 0,1-1 0,0 2 0,-1-1 0,-1 0 0,1 0 0,0 0 0,-1 0 0,1 0 0,-1 0 0,1 0 0,-1 0 0,1 0 0,-1 0 0,0 0 0,1 0 0,-1-1 0,0 1 0,0 0 0,1 0 0,-3 0 0,-44 29 0,16-18 0,0-2 0,-1-1 0,1-1 0,-2-1 0,-49 2 0,-169-3 0,186-6 0,-608 7 0,652-7 0,-553 0 0,426-11 0,-57 0 0,29 3 0,34 1 0,117 4 0,1 0 0,-33-10 0,-20-4 0,35 11 0,1-2 0,0-2 0,1-2 0,0-2 0,-55-26 0,92 38 0,0 0 0,0-1 0,1 1 0,-1 0 0,1-1 0,-1 0 0,1 1 0,0-1 0,0 0 0,0 0 0,-2-6 0,3 7 0,0-1 0,-1 0 0,1 1 0,-1 0 0,1-1 0,-1 1 0,0 0 0,0 0 0,0 0 0,0 0 0,0 0 0,-1 0 0,-3-2 0,6 4 0,-1 0 0,0-1 0,0 1 0,1 0 0,-1 0 0,0 0 0,0 0 0,1-1 0,-1 1 0,0 0 0,0 0 0,1 1 0,-1-1 0,0 0 0,0 0 0,1 0 0,-1 0 0,0 1 0,1-1 0,-1 0 0,0 1 0,1-1 0,-1 0 0,0 1 0,1-1 0,-1 1 0,1-1 0,-1 1 0,0 1 0,-11 25 0,8 31 0,4-55-41,1 0 0,-1 0-1,1 0 1,0 0-1,0 0 1,0 0 0,1-1-1,-1 1 1,1 0 0,0-1-1,-1 1 1,1-1-1,0 1 1,1-1 0,-1 0-1,0 0 1,1 0 0,-1 0-1,1 0 1,-1 0-1,1-1 1,0 1 0,0-1-1,0 0 1,0 0 0,-1 0-1,2 0 1,-1-1-1,0 1 1,0-1 0,0 0-1,4 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06:49.1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437 93 24575,'-425'-7'0,"535"-6"0,158 13 0,-303-2 0,1-1 0,1-1 0,-41-12 0,58 12 0,-61-3 0,65 7 0,-1-1 0,0 0 0,1-1 0,-1 0 0,1 0 0,0-2 0,-21-7 0,48 6 0,12 3 0,163 4 0,102-4 0,-386-5 0,-297 7-1365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13:27.2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42 545 24575,'5'-1'0,"0"-1"0,-1 1 0,1 0 0,0 1 0,0-1 0,-1 1 0,1 0 0,5 0 0,-7 0 0,648 5 0,-208 4 0,1497-9 0,-1935 0 0,1 0 0,-1 1 0,0 0 0,0 0 0,0 1 0,0-1 0,0 1 0,-1 0 0,1 0 0,0 1 0,-1-1 0,1 1 0,-1 0 0,0 0 0,0 0 0,0 1 0,-1 0 0,1-1 0,-1 1 0,0 1 0,0-1 0,0 0 0,0 1 0,-1-1 0,4 10 0,-4-7 0,1 0 0,-1 0 0,0 1 0,0-1 0,-1 1 0,0-1 0,-1 1 0,0-1 0,0 1 0,0-1 0,-1 1 0,0-1 0,0 0 0,-1 1 0,0-1 0,0 0 0,-6 11 0,5-14 0,0 1 0,0-1 0,-1 0 0,1 0 0,-1 0 0,0-1 0,0 1 0,-1-1 0,1 0 0,-1 0 0,0 0 0,1-1 0,-1 0 0,0 0 0,-1 0 0,1 0 0,0-1 0,0 0 0,-11 1 0,-11 1 0,0-2 0,-50-4 0,25 1 0,-1532 9 0,527-7 0,985 5 0,53-3 0,-1 0 0,1-1 0,-39-4 0,56 2 0,0 0 0,1 0 0,-1 1 0,0-2 0,1 1 0,-1 0 0,1 0 0,-1 0 0,1-1 0,0 1 0,-1-1 0,1 1 0,0-1 0,0 1 0,0-1 0,0 0 0,0 0 0,1 1 0,-2-4 0,-14-44 0,12 32 0,-4-14 0,1 0 0,-4-63 0,0 8 0,-7-48 0,9 69 0,5 48 0,1-1 0,1 1 0,0-1 0,1 0 0,2 0 0,-1 1 0,2-1 0,0 0 0,9-31 0,-2 20 0,-8 23 0,1 0 0,-1 0 0,2-1 0,-1 1 0,1 1 0,3-7 0,-4 10 0,-1 0 0,1 0 0,0 0 0,0 1 0,0-1 0,0 0 0,0 1 0,0-1 0,0 1 0,0 0 0,1 0 0,-1 0 0,0 0 0,1 0 0,-1 1 0,1-1 0,-1 1 0,1-1 0,3 1 0,32 0 0,0 1 0,72 12 0,14 1 0,297-5 0,-311-3 0,127 2 0,1650-8 0,-1883 1 0,1 0 0,-1 0 0,0 1 0,1-1 0,-1 1 0,0 0 0,0 0 0,0 0 0,0 1 0,0-1 0,0 1 0,-1 0 0,1 0 0,-1 0 0,0 1 0,0-1 0,0 1 0,-1 0 0,1 0 0,-1 0 0,0 0 0,0 0 0,3 9 0,1 2 0,0 0 0,-1 1 0,-1-1 0,0 1 0,2 26 0,-5-37 0,-1-1 0,1 1 0,-1 0 0,-1 0 0,1 0 0,0 0 0,-1 0 0,0 0 0,-2 5 0,1-7 0,1-1 0,-1 0 0,1-1 0,-1 1 0,0 0 0,1 0 0,-1-1 0,0 1 0,0-1 0,-1 1 0,1-1 0,0 0 0,0 0 0,-1 0 0,1 0 0,0 0 0,-1-1 0,1 1 0,-1-1 0,-2 1 0,-42 6 0,0-2 0,-70-2 0,-49 5 0,29 3 0,-194-9 0,154-5 0,-626 4 0,484 13 0,306-13 31,-1 0 0,1 1-1,-19 6 1,-14 1-1519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12:35.9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64 3049 24575,'1'-1'0,"0"1"0,0-1 0,0 0 0,-1 1 0,1-1 0,0 0 0,0 0 0,0 0 0,-1 0 0,1 1 0,-1-1 0,1 0 0,0 0 0,-1 0 0,0-1 0,1 1 0,-1 0 0,0 0 0,1 0 0,-1 0 0,0 0 0,0 0 0,0 0 0,0 0 0,0-2 0,2-33 0,-2 34 0,0-379 0,15 266 0,-15 95 0,0 0 0,-2 0 0,0-1 0,-1 1 0,-1 1 0,0-1 0,-11-24 0,10 24 0,0 1 0,1-1 0,1 1 0,1-1 0,1 0 0,1 0 0,2-30 0,0 18 0,-5-55 0,-2 44 0,-12-65 0,9 75 0,2-1 0,2 0 0,1 0 0,1 0 0,2 0 0,5-38 0,9 11 0,-10 45 0,0 1 0,-1 0 0,2-28 0,2-98 0,-3 191 0,17 75 0,-1-13 0,-17-90 0,2 11 0,1 54 0,-6 41 0,2-258 0,1 40 0,-15-154 0,7 210 0,2 0 0,1 0 0,2 0 0,2-1 0,1 1 0,1 1 0,14-54 0,-14 66 0,-1 0 0,-1 0 0,-1-1 0,-1 1 0,-3-29 0,0-14 0,14-349 119,0-3-1603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12:43.8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52 0 24575,'0'1168'0,"7"-1024"0,-4-92 0,2 371 0,-11-354 0,-3 95 0,6-112 0,-11 71 0,8-85 0,-6 30 19,5-30-711,-3 45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12:49.1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131 30 24575,'-10'0'0,"1"0"0,-1 1 0,0 0 0,0 1 0,0 0 0,1 0 0,-1 1 0,-16 8 0,46-6 0,12-2 0,-25-3 0,9 1 0,-1-1 0,1-1 0,-1 0 0,1 0 0,-1-2 0,0 0 0,0-1 0,0 0 0,22-10 0,-42 12 0,0 1 0,1-1 0,-1 1 0,-1 0 0,1 1 0,-9-1 0,-202 2 0,291-3-682,114-15-1,-166 13-6143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12:58.1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85 0 24575,'-8'105'0,"1"151"0,5-211 0,-9 54 0,4-40 0,4-36 0,-10 56 0,8-48 0,1 1 0,1 0 0,1-1 0,6 56 0,-2-6 0,5 267 0,-5-292 0,5 111 0,-28 301 0,7-237 0,7-125 0,11 136 0,26-6 0,-29-226 0,1 0 0,0 0 0,1 1 0,0-2 0,5 14 0,-5-102 0,-4 44 0,0-9 0,2 0 0,11-75 0,-1 52 0,3-78 0,-12 122 0,1 0 0,9-34 0,-4 23 0,4-34 0,3-85 0,-3 18 0,10-63 0,-17 152 0,-4 23 0,2 0 0,1 1 0,9-33 0,-7 30 0,-1 0 0,-1-1 0,-2 1 0,0-1 0,-2 0 0,-3-29 0,2 15 0,4-55 0,7-7 0,9-75 0,-14 140-682,1-70-1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13:00.5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150 1 24575,'-2'0'0,"0"1"0,0 0 0,0 0 0,0 1 0,0-1 0,0 0 0,1 1 0,-1-1 0,0 1 0,1-1 0,-1 1 0,1 0 0,0-1 0,-3 5 0,-15 28 0,8-5 0,1 1 0,2 0 0,1 0 0,-5 51 0,4 126 0,6-168 0,-7 43 0,3-43 0,0 47 0,-1 260 0,3-313 0,0-29 0,0-22 0,0-66-1365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13:01.8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52 80 24575,'-1'16'0,"-1"-1"0,0 0 0,-2 1 0,-8 26 0,6-24 0,0 0 0,-3 29 0,7 12 0,2-48 0,0-39 0,14-121 0,-5 58 0,-8 161 0,0-42 0,0 1 0,-2 0 0,-1-1 0,-2 0 0,-12 53 0,16-81 0,0 0 0,0 0 0,-1 0 0,1-1 0,0 1 0,0 0 0,0 0 0,0 0 0,0 0 0,0 0 0,0 0 0,0 0 0,-1 0 0,1 0 0,0 0 0,0 0 0,0 0 0,0 0 0,0 0 0,0 0 0,0 0 0,-1 0 0,1 0 0,0 0 0,0 0 0,0 0 0,0 0 0,0 0 0,0 0 0,-1 0 0,1 0 0,0 0 0,0 0 0,0 0 0,0 0 0,0 0 0,0 0 0,0 0 0,0 0 0,-1 0 0,1 0 0,0 1 0,0-1 0,0 0 0,0 0 0,0 0 0,0 0 0,0 0 0,0 0 0,0 0 0,0 1 0,-4-24 0,2-30 0,3-233 0,-1 863-1365,0-559-5461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13:09.37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 0 24575,'-8'195'-1365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13:17.7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 13 24575,'-1'25'0,"1"-18"0,-1-1 0,1 1 0,1 0 0,-1 0 0,1 0 0,3 12 0,-3-17 0,0 0 0,0 0 0,0 0 0,0 0 0,1-1 0,-1 1 0,1 0 0,-1 0 0,1-1 0,0 1 0,-1-1 0,1 0 0,0 1 0,0-1 0,0 0 0,0 0 0,0 0 0,0-1 0,0 1 0,0 0 0,1-1 0,-1 1 0,0-1 0,0 0 0,3 1 0,11 1 0,-1-1 0,1 0 0,0-1 0,0-1 0,-1 0 0,21-5 0,-31 5 0,-1 0 0,0 0 0,1-1 0,-1 0 0,0 0 0,0 0 0,0 0 0,0-1 0,0 1 0,0-1 0,-1 0 0,1 0 0,-1-1 0,0 1 0,0-1 0,0 1 0,0-1 0,-1 0 0,1 0 0,-1 0 0,0 0 0,-1-1 0,1 1 0,-1-1 0,2-6 0,-2 10 0,-1 0 0,1 0 0,0 0 0,0 0 0,0 0 0,0 0 0,0 1 0,0-1 0,0 0 0,0 0 0,0 1 0,1-1 0,-1 1 0,0-1 0,0 1 0,1-1 0,-1 1 0,0 0 0,0 0 0,1 0 0,-1-1 0,0 1 0,1 0 0,-1 1 0,0-1 0,1 0 0,-1 0 0,0 0 0,3 2 0,56 10 0,-36-7 0,99 11 0,128 0 0,-34-4 0,249-5 0,-263-10 0,617 10 0,-754-7 0,-36-1 0,1 1 0,-1 2 0,0 1 0,0 1 0,29 8 0,-1 3 0,-44-13 0,0 1 0,0 0 0,-1 1 0,1 1 0,-1 0 0,0 0 0,-1 2 0,1-1 0,-1 2 0,-1-1 0,19 17 0,-30-24 0,1 1 0,-1-1 0,0 1 0,1-1 0,-1 1 0,0-1 0,0 1 0,1-1 0,-1 1 0,0-1 0,0 1 0,0-1 0,0 1 0,0-1 0,0 1 0,0 0 0,0-1 0,0 1 0,0-1 0,0 1 0,0-1 0,0 1 0,0 0 0,0-1 0,-1 1 0,1-1 0,0 1 0,0-1 0,-1 1 0,1-1 0,0 1 0,-1-1 0,1 0 0,-1 1 0,1-1 0,0 1 0,-1-1 0,1 0 0,-1 1 0,1-1 0,-1 0 0,1 0 0,-1 1 0,1-1 0,-1 0 0,1 0 0,-1 0 0,0 0 0,1 0 0,-1 0 0,1 1 0,-1-1 0,0-1 0,-40 11 0,34-9 0,-75 9 0,1-3 0,-138-6 0,106-2 0,106 1 0,1 0 0,-1 0 0,0-1 0,1 1 0,-1-1 0,1-1 0,-1 1 0,-8-4 0,13 3 0,0 1 0,0-1 0,0 1 0,0-1 0,1 1 0,-1-1 0,1 0 0,-1 0 0,1 0 0,0 0 0,-1 0 0,1 0 0,0 0 0,0 0 0,1-1 0,-1 1 0,0 0 0,1 0 0,-1-1 0,1 1 0,0 0 0,0-1 0,0 1 0,0-1 0,0 1 0,1-3 0,-1-2 0,1-1 0,0 1 0,0 0 0,1 0 0,-1 0 0,2 0 0,-1 0 0,1 0 0,0 0 0,0 1 0,1 0 0,0-1 0,5-5 0,0 2 0,1 1 0,0 0 0,0 0 0,1 1 0,0 0 0,15-7 0,-17 11 0,0 0 0,0 0 0,0 1 0,0 0 0,1 1 0,-1 0 0,0 1 0,18-1 0,80 6 0,-75-2 0,-25-1 0,0 0 0,0 0 0,-1 1 0,1 0 0,-1 0 0,1 1 0,-1-1 0,0 1 0,0 1 0,0-1 0,-1 1 0,1 0 0,-1 0 0,0 1 0,0 0 0,0 0 0,-1 0 0,1 0 0,-1 1 0,0-1 0,-1 1 0,0 0 0,0 0 0,0 1 0,0-1 0,-1 0 0,2 12 0,3 7 0,0 1 0,-2 0 0,-1 0 0,1 48 0,-5-66 0,-1-1 0,1 0 0,-1 1 0,0-1 0,-1 0 0,0 0 0,0 0 0,0 0 0,-1 0 0,0 0 0,0-1 0,-1 1 0,0-1 0,0 0 0,0 0 0,-1 0 0,0-1 0,0 1 0,0-1 0,-1-1 0,-11 9 0,-16 5 0,-1-1 0,0-2 0,-1-1 0,-1-2 0,0-2 0,-46 8 0,30-16 0,44-3 0,-1 1 0,1 0 0,-1 0 0,1 1 0,-1 0 0,-10 4 0,19-5 0,0 0 0,-1 0 0,1 0 0,0 0 0,0 0 0,0 0 0,0 0 0,0 0 0,0 0 0,0 0 0,0 0 0,0 0 0,-1 0 0,1 0 0,0 0 0,0 0 0,0 0 0,0 1 0,0-1 0,0 0 0,0 0 0,0 0 0,0 0 0,0 0 0,0 0 0,0 0 0,0 0 0,0 0 0,0 1 0,0-1 0,0 0 0,0 0 0,0 0 0,0 0 0,0 0 0,0 0 0,0 0 0,0 1 0,0-1 0,0 0 0,0 0 0,0 0 0,0 0 0,0 0 0,0 0 0,0 0 0,0 0 0,0 0 0,0 1 0,0-1 0,0 0 0,1 0 0,-1 0 0,0 0 0,0 0 0,0 0 0,0 0 0,0 0 0,0 0 0,0 0 0,0 0 0,0 0 0,1 0 0,-1 0 0,0 0 0,0 0 0,0 0 0,0 0 0,0 0 0,15 6 0,18 3 0,204 0 0,-111-7 0,162 14 0,-287-17 0,0 1 0,0 0 0,0 0 0,0 0 0,0 0 0,-1 0 0,1 0 0,0 0 0,0 0 0,0 1 0,0-1 0,0 0 0,0 0 0,-1 1 0,1-1 0,0 0 0,0 1 0,0-1 0,-1 1 0,1-1 0,0 1 0,-1 0 0,1-1 0,0 1 0,-1 0 0,1-1 0,0 2 0,-1-1 0,-1 0 0,1 0 0,0 0 0,-1 0 0,1 0 0,-1 0 0,1 0 0,-1 0 0,1 0 0,-1 0 0,0 0 0,1 0 0,-1-1 0,0 1 0,0 0 0,1 0 0,-3 0 0,-44 29 0,16-18 0,0-2 0,-1-1 0,1-1 0,-2-1 0,-49 2 0,-169-3 0,186-6 0,-608 7 0,652-7 0,-553 0 0,426-11 0,-57 0 0,29 3 0,34 1 0,117 4 0,1 0 0,-33-10 0,-20-4 0,35 11 0,1-2 0,0-2 0,1-2 0,0-2 0,-55-26 0,92 38 0,0 0 0,0-1 0,1 1 0,-1 0 0,1-1 0,-1 0 0,1 1 0,0-1 0,0 0 0,0 0 0,-2-6 0,3 7 0,0-1 0,-1 0 0,1 1 0,-1 0 0,1-1 0,-1 1 0,0 0 0,0 0 0,0 0 0,0 0 0,0 0 0,-1 0 0,-3-2 0,6 4 0,-1 0 0,0-1 0,0 1 0,1 0 0,-1 0 0,0 0 0,0 0 0,1-1 0,-1 1 0,0 0 0,0 0 0,1 1 0,-1-1 0,0 0 0,0 0 0,1 0 0,-1 0 0,0 1 0,1-1 0,-1 0 0,0 1 0,1-1 0,-1 0 0,0 1 0,1-1 0,-1 1 0,1-1 0,-1 1 0,0 1 0,-11 25 0,8 31 0,4-55-41,1 0 0,-1 0-1,1 0 1,0 0-1,0 0 1,0 0 0,1-1-1,-1 1 1,1 0 0,0-1-1,-1 1 1,1-1-1,0 1 1,1-1 0,-1 0-1,0 0 1,1 0 0,-1 0-1,1 0 1,-1 0-1,1-1 1,0 1 0,0-1-1,0 0 1,0 0 0,-1 0-1,2 0 1,-1-1-1,0 1 1,0-1 0,0 0-1,4 0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13:27.2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42 545 24575,'5'-1'0,"0"-1"0,-1 1 0,1 0 0,0 1 0,0-1 0,-1 1 0,1 0 0,5 0 0,-7 0 0,648 5 0,-208 4 0,1497-9 0,-1935 0 0,1 0 0,-1 1 0,0 0 0,0 0 0,0 1 0,0-1 0,0 1 0,-1 0 0,1 0 0,0 1 0,-1-1 0,1 1 0,-1 0 0,0 0 0,0 0 0,0 1 0,-1 0 0,1-1 0,-1 1 0,0 1 0,0-1 0,0 0 0,0 1 0,-1-1 0,4 10 0,-4-7 0,1 0 0,-1 0 0,0 1 0,0-1 0,-1 1 0,0-1 0,-1 1 0,0-1 0,0 1 0,0-1 0,-1 1 0,0-1 0,0 0 0,-1 1 0,0-1 0,0 0 0,-6 11 0,5-14 0,0 1 0,0-1 0,-1 0 0,1 0 0,-1 0 0,0-1 0,0 1 0,-1-1 0,1 0 0,-1 0 0,0 0 0,1-1 0,-1 0 0,0 0 0,-1 0 0,1 0 0,0-1 0,0 0 0,-11 1 0,-11 1 0,0-2 0,-50-4 0,25 1 0,-1532 9 0,527-7 0,985 5 0,53-3 0,-1 0 0,1-1 0,-39-4 0,56 2 0,0 0 0,1 0 0,-1 1 0,0-2 0,1 1 0,-1 0 0,1 0 0,-1 0 0,1-1 0,0 1 0,-1-1 0,1 1 0,0-1 0,0 1 0,0-1 0,0 0 0,0 0 0,1 1 0,-2-4 0,-14-44 0,12 32 0,-4-14 0,1 0 0,-4-63 0,0 8 0,-7-48 0,9 69 0,5 48 0,1-1 0,1 1 0,0-1 0,1 0 0,2 0 0,-1 1 0,2-1 0,0 0 0,9-31 0,-2 20 0,-8 23 0,1 0 0,-1 0 0,2-1 0,-1 1 0,1 1 0,3-7 0,-4 10 0,-1 0 0,1 0 0,0 0 0,0 1 0,0-1 0,0 0 0,0 1 0,0-1 0,0 1 0,0 0 0,1 0 0,-1 0 0,0 0 0,1 0 0,-1 1 0,1-1 0,-1 1 0,1-1 0,3 1 0,32 0 0,0 1 0,72 12 0,14 1 0,297-5 0,-311-3 0,127 2 0,1650-8 0,-1883 1 0,1 0 0,-1 0 0,0 1 0,1-1 0,-1 1 0,0 0 0,0 0 0,0 0 0,0 1 0,0-1 0,0 1 0,-1 0 0,1 0 0,-1 0 0,0 1 0,0-1 0,0 1 0,-1 0 0,1 0 0,-1 0 0,0 0 0,0 0 0,3 9 0,1 2 0,0 0 0,-1 1 0,-1-1 0,0 1 0,2 26 0,-5-37 0,-1-1 0,1 1 0,-1 0 0,-1 0 0,1 0 0,0 0 0,-1 0 0,0 0 0,-2 5 0,1-7 0,1-1 0,-1 0 0,1-1 0,-1 1 0,0 0 0,1 0 0,-1-1 0,0 1 0,0-1 0,-1 1 0,1-1 0,0 0 0,0 0 0,-1 0 0,1 0 0,0 0 0,-1-1 0,1 1 0,-1-1 0,-2 1 0,-42 6 0,0-2 0,-70-2 0,-49 5 0,29 3 0,-194-9 0,154-5 0,-626 4 0,484 13 0,306-13 31,-1 0 0,1 1-1,-19 6 1,-14 1-1519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06:51.6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46 66 24575,'234'7'0,"-167"-6"0,-57-2 0,-45 1 0,-44-2 0,-1-4 0,-83-17 0,241 4 0,154 3 0,-467 9-1365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12:35.9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64 3049 24575,'1'-1'0,"0"1"0,0-1 0,0 0 0,-1 1 0,1-1 0,0 0 0,0 0 0,0 0 0,-1 0 0,1 1 0,-1-1 0,1 0 0,0 0 0,-1 0 0,0-1 0,1 1 0,-1 0 0,0 0 0,1 0 0,-1 0 0,0 0 0,0 0 0,0 0 0,0 0 0,0-2 0,2-33 0,-2 34 0,0-379 0,15 266 0,-15 95 0,0 0 0,-2 0 0,0-1 0,-1 1 0,-1 1 0,0-1 0,-11-24 0,10 24 0,0 1 0,1-1 0,1 1 0,1-1 0,1 0 0,1 0 0,2-30 0,0 18 0,-5-55 0,-2 44 0,-12-65 0,9 75 0,2-1 0,2 0 0,1 0 0,1 0 0,2 0 0,5-38 0,9 11 0,-10 45 0,0 1 0,-1 0 0,2-28 0,2-98 0,-3 191 0,17 75 0,-1-13 0,-17-90 0,2 11 0,1 54 0,-6 41 0,2-258 0,1 40 0,-15-154 0,7 210 0,2 0 0,1 0 0,2 0 0,2-1 0,1 1 0,1 1 0,14-54 0,-14 66 0,-1 0 0,-1 0 0,-1-1 0,-1 1 0,-3-29 0,0-14 0,14-349 119,0-3-1603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12:43.8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52 0 24575,'0'1168'0,"7"-1024"0,-4-92 0,2 371 0,-11-354 0,-3 95 0,6-112 0,-11 71 0,8-85 0,-6 30 19,5-30-711,-3 45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12:49.1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131 30 24575,'-10'0'0,"1"0"0,-1 1 0,0 0 0,0 1 0,0 0 0,1 0 0,-1 1 0,-16 8 0,46-6 0,12-2 0,-25-3 0,9 1 0,-1-1 0,1-1 0,-1 0 0,1 0 0,-1-2 0,0 0 0,0-1 0,0 0 0,22-10 0,-42 12 0,0 1 0,1-1 0,-1 1 0,-1 0 0,1 1 0,-9-1 0,-202 2 0,291-3-682,114-15-1,-166 13-6143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12:58.1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85 0 24575,'-8'105'0,"1"151"0,5-211 0,-9 54 0,4-40 0,4-36 0,-10 56 0,8-48 0,1 1 0,1 0 0,1-1 0,6 56 0,-2-6 0,5 267 0,-5-292 0,5 111 0,-28 301 0,7-237 0,7-125 0,11 136 0,26-6 0,-29-226 0,1 0 0,0 0 0,1 1 0,0-2 0,5 14 0,-5-102 0,-4 44 0,0-9 0,2 0 0,11-75 0,-1 52 0,3-78 0,-12 122 0,1 0 0,9-34 0,-4 23 0,4-34 0,3-85 0,-3 18 0,10-63 0,-17 152 0,-4 23 0,2 0 0,1 1 0,9-33 0,-7 30 0,-1 0 0,-1-1 0,-2 1 0,0-1 0,-2 0 0,-3-29 0,2 15 0,4-55 0,7-7 0,9-75 0,-14 140-682,1-70-1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13:00.5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150 1 24575,'-2'0'0,"0"1"0,0 0 0,0 0 0,0 1 0,0-1 0,0 0 0,1 1 0,-1-1 0,0 1 0,1-1 0,-1 1 0,1 0 0,0-1 0,-3 5 0,-15 28 0,8-5 0,1 1 0,2 0 0,1 0 0,-5 51 0,4 126 0,6-168 0,-7 43 0,3-43 0,0 47 0,-1 260 0,3-313 0,0-29 0,0-22 0,0-66-1365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13:01.8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52 80 24575,'-1'16'0,"-1"-1"0,0 0 0,-2 1 0,-8 26 0,6-24 0,0 0 0,-3 29 0,7 12 0,2-48 0,0-39 0,14-121 0,-5 58 0,-8 161 0,0-42 0,0 1 0,-2 0 0,-1-1 0,-2 0 0,-12 53 0,16-81 0,0 0 0,0 0 0,-1 0 0,1-1 0,0 1 0,0 0 0,0 0 0,0 0 0,0 0 0,0 0 0,0 0 0,0 0 0,-1 0 0,1 0 0,0 0 0,0 0 0,0 0 0,0 0 0,0 0 0,0 0 0,0 0 0,-1 0 0,1 0 0,0 0 0,0 0 0,0 0 0,0 0 0,0 0 0,0 0 0,-1 0 0,1 0 0,0 0 0,0 0 0,0 0 0,0 0 0,0 0 0,0 0 0,0 0 0,0 0 0,-1 0 0,1 0 0,0 1 0,0-1 0,0 0 0,0 0 0,0 0 0,0 0 0,0 0 0,0 0 0,0 0 0,0 1 0,-4-24 0,2-30 0,3-233 0,-1 863-1365,0-559-5461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13:09.37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 0 24575,'-8'195'-1365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13:17.7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 13 24575,'-1'25'0,"1"-18"0,-1-1 0,1 1 0,1 0 0,-1 0 0,1 0 0,3 12 0,-3-17 0,0 0 0,0 0 0,0 0 0,0 0 0,1-1 0,-1 1 0,1 0 0,-1 0 0,1-1 0,0 1 0,-1-1 0,1 0 0,0 1 0,0-1 0,0 0 0,0 0 0,0 0 0,0-1 0,0 1 0,0 0 0,1-1 0,-1 1 0,0-1 0,0 0 0,3 1 0,11 1 0,-1-1 0,1 0 0,0-1 0,0-1 0,-1 0 0,21-5 0,-31 5 0,-1 0 0,0 0 0,1-1 0,-1 0 0,0 0 0,0 0 0,0 0 0,0-1 0,0 1 0,0-1 0,-1 0 0,1 0 0,-1-1 0,0 1 0,0-1 0,0 1 0,0-1 0,-1 0 0,1 0 0,-1 0 0,0 0 0,-1-1 0,1 1 0,-1-1 0,2-6 0,-2 10 0,-1 0 0,1 0 0,0 0 0,0 0 0,0 0 0,0 0 0,0 1 0,0-1 0,0 0 0,0 0 0,0 1 0,1-1 0,-1 1 0,0-1 0,0 1 0,1-1 0,-1 1 0,0 0 0,0 0 0,1 0 0,-1-1 0,0 1 0,1 0 0,-1 1 0,0-1 0,1 0 0,-1 0 0,0 0 0,3 2 0,56 10 0,-36-7 0,99 11 0,128 0 0,-34-4 0,249-5 0,-263-10 0,617 10 0,-754-7 0,-36-1 0,1 1 0,-1 2 0,0 1 0,0 1 0,29 8 0,-1 3 0,-44-13 0,0 1 0,0 0 0,-1 1 0,1 1 0,-1 0 0,0 0 0,-1 2 0,1-1 0,-1 2 0,-1-1 0,19 17 0,-30-24 0,1 1 0,-1-1 0,0 1 0,1-1 0,-1 1 0,0-1 0,0 1 0,1-1 0,-1 1 0,0-1 0,0 1 0,0-1 0,0 1 0,0-1 0,0 1 0,0 0 0,0-1 0,0 1 0,0-1 0,0 1 0,0-1 0,0 1 0,0 0 0,0-1 0,-1 1 0,1-1 0,0 1 0,0-1 0,-1 1 0,1-1 0,0 1 0,-1-1 0,1 0 0,-1 1 0,1-1 0,0 1 0,-1-1 0,1 0 0,-1 1 0,1-1 0,-1 0 0,1 0 0,-1 1 0,1-1 0,-1 0 0,1 0 0,-1 0 0,0 0 0,1 0 0,-1 0 0,1 1 0,-1-1 0,0-1 0,-40 11 0,34-9 0,-75 9 0,1-3 0,-138-6 0,106-2 0,106 1 0,1 0 0,-1 0 0,0-1 0,1 1 0,-1-1 0,1-1 0,-1 1 0,-8-4 0,13 3 0,0 1 0,0-1 0,0 1 0,0-1 0,1 1 0,-1-1 0,1 0 0,-1 0 0,1 0 0,0 0 0,-1 0 0,1 0 0,0 0 0,0 0 0,1-1 0,-1 1 0,0 0 0,1 0 0,-1-1 0,1 1 0,0 0 0,0-1 0,0 1 0,0-1 0,0 1 0,1-3 0,-1-2 0,1-1 0,0 1 0,0 0 0,1 0 0,-1 0 0,2 0 0,-1 0 0,1 0 0,0 0 0,0 1 0,1 0 0,0-1 0,5-5 0,0 2 0,1 1 0,0 0 0,0 0 0,1 1 0,0 0 0,15-7 0,-17 11 0,0 0 0,0 0 0,0 1 0,0 0 0,1 1 0,-1 0 0,0 1 0,18-1 0,80 6 0,-75-2 0,-25-1 0,0 0 0,0 0 0,-1 1 0,1 0 0,-1 0 0,1 1 0,-1-1 0,0 1 0,0 1 0,0-1 0,-1 1 0,1 0 0,-1 0 0,0 1 0,0 0 0,0 0 0,-1 0 0,1 0 0,-1 1 0,0-1 0,-1 1 0,0 0 0,0 0 0,0 1 0,0-1 0,-1 0 0,2 12 0,3 7 0,0 1 0,-2 0 0,-1 0 0,1 48 0,-5-66 0,-1-1 0,1 0 0,-1 1 0,0-1 0,-1 0 0,0 0 0,0 0 0,0 0 0,-1 0 0,0 0 0,0-1 0,-1 1 0,0-1 0,0 0 0,0 0 0,-1 0 0,0-1 0,0 1 0,0-1 0,-1-1 0,-11 9 0,-16 5 0,-1-1 0,0-2 0,-1-1 0,-1-2 0,0-2 0,-46 8 0,30-16 0,44-3 0,-1 1 0,1 0 0,-1 0 0,1 1 0,-1 0 0,-10 4 0,19-5 0,0 0 0,-1 0 0,1 0 0,0 0 0,0 0 0,0 0 0,0 0 0,0 0 0,0 0 0,0 0 0,0 0 0,0 0 0,-1 0 0,1 0 0,0 0 0,0 0 0,0 0 0,0 1 0,0-1 0,0 0 0,0 0 0,0 0 0,0 0 0,0 0 0,0 0 0,0 0 0,0 0 0,0 0 0,0 1 0,0-1 0,0 0 0,0 0 0,0 0 0,0 0 0,0 0 0,0 0 0,0 0 0,0 1 0,0-1 0,0 0 0,0 0 0,0 0 0,0 0 0,0 0 0,0 0 0,0 0 0,0 0 0,0 0 0,0 1 0,0-1 0,0 0 0,1 0 0,-1 0 0,0 0 0,0 0 0,0 0 0,0 0 0,0 0 0,0 0 0,0 0 0,0 0 0,0 0 0,1 0 0,-1 0 0,0 0 0,0 0 0,0 0 0,0 0 0,0 0 0,15 6 0,18 3 0,204 0 0,-111-7 0,162 14 0,-287-17 0,0 1 0,0 0 0,0 0 0,0 0 0,0 0 0,-1 0 0,1 0 0,0 0 0,0 0 0,0 1 0,0-1 0,0 0 0,0 0 0,-1 1 0,1-1 0,0 0 0,0 1 0,0-1 0,-1 1 0,1-1 0,0 1 0,-1 0 0,1-1 0,0 1 0,-1 0 0,1-1 0,0 2 0,-1-1 0,-1 0 0,1 0 0,0 0 0,-1 0 0,1 0 0,-1 0 0,1 0 0,-1 0 0,1 0 0,-1 0 0,0 0 0,1 0 0,-1-1 0,0 1 0,0 0 0,1 0 0,-3 0 0,-44 29 0,16-18 0,0-2 0,-1-1 0,1-1 0,-2-1 0,-49 2 0,-169-3 0,186-6 0,-608 7 0,652-7 0,-553 0 0,426-11 0,-57 0 0,29 3 0,34 1 0,117 4 0,1 0 0,-33-10 0,-20-4 0,35 11 0,1-2 0,0-2 0,1-2 0,0-2 0,-55-26 0,92 38 0,0 0 0,0-1 0,1 1 0,-1 0 0,1-1 0,-1 0 0,1 1 0,0-1 0,0 0 0,0 0 0,-2-6 0,3 7 0,0-1 0,-1 0 0,1 1 0,-1 0 0,1-1 0,-1 1 0,0 0 0,0 0 0,0 0 0,0 0 0,0 0 0,-1 0 0,-3-2 0,6 4 0,-1 0 0,0-1 0,0 1 0,1 0 0,-1 0 0,0 0 0,0 0 0,1-1 0,-1 1 0,0 0 0,0 0 0,1 1 0,-1-1 0,0 0 0,0 0 0,1 0 0,-1 0 0,0 1 0,1-1 0,-1 0 0,0 1 0,1-1 0,-1 0 0,0 1 0,1-1 0,-1 1 0,1-1 0,-1 1 0,0 1 0,-11 25 0,8 31 0,4-55-41,1 0 0,-1 0-1,1 0 1,0 0-1,0 0 1,0 0 0,1-1-1,-1 1 1,1 0 0,0-1-1,-1 1 1,1-1-1,0 1 1,1-1 0,-1 0-1,0 0 1,1 0 0,-1 0-1,1 0 1,-1 0-1,1-1 1,0 1 0,0-1-1,0 0 1,0 0 0,-1 0-1,2 0 1,-1-1-1,0 1 1,0-1 0,0 0-1,4 0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13:27.2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42 545 24575,'5'-1'0,"0"-1"0,-1 1 0,1 0 0,0 1 0,0-1 0,-1 1 0,1 0 0,5 0 0,-7 0 0,648 5 0,-208 4 0,1497-9 0,-1935 0 0,1 0 0,-1 1 0,0 0 0,0 0 0,0 1 0,0-1 0,0 1 0,-1 0 0,1 0 0,0 1 0,-1-1 0,1 1 0,-1 0 0,0 0 0,0 0 0,0 1 0,-1 0 0,1-1 0,-1 1 0,0 1 0,0-1 0,0 0 0,0 1 0,-1-1 0,4 10 0,-4-7 0,1 0 0,-1 0 0,0 1 0,0-1 0,-1 1 0,0-1 0,-1 1 0,0-1 0,0 1 0,0-1 0,-1 1 0,0-1 0,0 0 0,-1 1 0,0-1 0,0 0 0,-6 11 0,5-14 0,0 1 0,0-1 0,-1 0 0,1 0 0,-1 0 0,0-1 0,0 1 0,-1-1 0,1 0 0,-1 0 0,0 0 0,1-1 0,-1 0 0,0 0 0,-1 0 0,1 0 0,0-1 0,0 0 0,-11 1 0,-11 1 0,0-2 0,-50-4 0,25 1 0,-1532 9 0,527-7 0,985 5 0,53-3 0,-1 0 0,1-1 0,-39-4 0,56 2 0,0 0 0,1 0 0,-1 1 0,0-2 0,1 1 0,-1 0 0,1 0 0,-1 0 0,1-1 0,0 1 0,-1-1 0,1 1 0,0-1 0,0 1 0,0-1 0,0 0 0,0 0 0,1 1 0,-2-4 0,-14-44 0,12 32 0,-4-14 0,1 0 0,-4-63 0,0 8 0,-7-48 0,9 69 0,5 48 0,1-1 0,1 1 0,0-1 0,1 0 0,2 0 0,-1 1 0,2-1 0,0 0 0,9-31 0,-2 20 0,-8 23 0,1 0 0,-1 0 0,2-1 0,-1 1 0,1 1 0,3-7 0,-4 10 0,-1 0 0,1 0 0,0 0 0,0 1 0,0-1 0,0 0 0,0 1 0,0-1 0,0 1 0,0 0 0,1 0 0,-1 0 0,0 0 0,1 0 0,-1 1 0,1-1 0,-1 1 0,1-1 0,3 1 0,32 0 0,0 1 0,72 12 0,14 1 0,297-5 0,-311-3 0,127 2 0,1650-8 0,-1883 1 0,1 0 0,-1 0 0,0 1 0,1-1 0,-1 1 0,0 0 0,0 0 0,0 0 0,0 1 0,0-1 0,0 1 0,-1 0 0,1 0 0,-1 0 0,0 1 0,0-1 0,0 1 0,-1 0 0,1 0 0,-1 0 0,0 0 0,0 0 0,3 9 0,1 2 0,0 0 0,-1 1 0,-1-1 0,0 1 0,2 26 0,-5-37 0,-1-1 0,1 1 0,-1 0 0,-1 0 0,1 0 0,0 0 0,-1 0 0,0 0 0,-2 5 0,1-7 0,1-1 0,-1 0 0,1-1 0,-1 1 0,0 0 0,1 0 0,-1-1 0,0 1 0,0-1 0,-1 1 0,1-1 0,0 0 0,0 0 0,-1 0 0,1 0 0,0 0 0,-1-1 0,1 1 0,-1-1 0,-2 1 0,-42 6 0,0-2 0,-70-2 0,-49 5 0,29 3 0,-194-9 0,154-5 0,-626 4 0,484 13 0,306-13 31,-1 0 0,1 1-1,-19 6 1,-14 1-1519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07:43.0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24575,'6'4'0,"0"1"0,0-2 0,1 1 0,0-1 0,-1 0 0,1 0 0,0 0 0,14 2 0,16 6 0,-27-7-195,0-1 0,0-1 0,0 1 0,0-2 0,0 1 0,15-1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06:58.8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721 20 24575,'1'7'0,"1"-1"0,-1 0 0,2-1 0,-1 1 0,0 0 0,1-1 0,0 1 0,6 7 0,8 18 0,18 46 0,-35-77 0,0 1 0,0-1 0,1 0 0,-1 0 0,0 0 0,1 0 0,-1 1 0,0-1 0,1 0 0,-1 0 0,0 0 0,0 0 0,1 0 0,-1 0 0,0 0 0,1 0 0,-1 0 0,0 0 0,1 0 0,-1 0 0,0 0 0,1 0 0,-1 0 0,0 0 0,1-1 0,-1 1 0,0 0 0,1 0 0,-1 0 0,0 0 0,0-1 0,1 1 0,-1 0 0,0 0 0,0 0 0,0-1 0,1 1 0,-1 0 0,0-1 0,0 1 0,0 0 0,0 0 0,1-1 0,-1 1 0,0 0 0,0-1 0,0 1 0,0 0 0,0-1 0,0 1 0,0 0 0,0-1 0,0 1 0,14-25 0,-12 21 0,22-38 0,-15 29 0,-1-2 0,0 1 0,-1-1 0,-1 0 0,7-23 0,-14 38 0,-1 0 0,1 0 0,0 0 0,0 0 0,0 0 0,-1 1 0,1-1 0,0 0 0,0 1 0,0-1 0,0 0 0,0 1 0,0 0 0,-1-1 0,1 1 0,1 0 0,-1-1 0,0 1 0,0 0 0,0 0 0,-1 1 0,-32 23 0,33-24 0,-1 0 0,1 1 0,0-1 0,0 0 0,0 0 0,0 1 0,0-1 0,1 1 0,-1-1 0,0 1 0,1-1 0,-1 1 0,1 0 0,-1-1 0,1 1 0,0-1 0,-1 1 0,1 0 0,0-1 0,0 1 0,0 0 0,1-1 0,-1 1 0,0 0 0,1-1 0,-1 1 0,2 2 0,26 51 0,-24-48 0,0 0 0,0 0 0,0 1 0,4 13 0,-6-12 0,-1 0 0,0 1 0,0-1 0,-1 0 0,-1 0 0,1 1 0,-1-1 0,-1 0 0,0 0 0,0 0 0,-6 14 0,6-18 0,-1 0 0,1 0 0,-1 0 0,0 0 0,0 0 0,-1-1 0,0 0 0,1 1 0,-1-2 0,-1 1 0,1 0 0,0-1 0,-1 1 0,0-1 0,0-1 0,0 1 0,0-1 0,0 0 0,-9 3 0,-6 0 0,-40 8 0,60-14 0,-1 1 0,1 0 0,-1-1 0,1 1 0,-1 0 0,1-1 0,0 1 0,-1-1 0,1 1 0,0-1 0,-1 1 0,1-1 0,0 1 0,0-1 0,0 1 0,-1-1 0,1 1 0,0-1 0,0 1 0,0-1 0,0 1 0,0-1 0,0 1 0,0-1 0,0 1 0,0-1 0,0 0 0,0 1 0,0-1 0,1 1 0,-1-1 0,0 1 0,0-1 0,1 1 0,-1-1 0,0 1 0,0-1 0,1 1 0,-1 0 0,1-1 0,11-24 0,-4 14 0,0 1 0,1 0 0,1 0 0,-1 1 0,16-11 0,-11 10 0,-2-1 0,20-21 0,-32 32 0,0 0 0,0 0 0,0 0 0,0 0 0,0 0 0,0 0 0,0 0 0,0 0 0,-1 0 0,1 0 0,0 0 0,0-1 0,0 1 0,0 0 0,0 0 0,0 0 0,0 0 0,0 0 0,0 0 0,0 0 0,0 0 0,0 0 0,0 0 0,0 0 0,-1 0 0,1 0 0,0 0 0,0-1 0,0 1 0,0 0 0,0 0 0,0 0 0,0 0 0,0 0 0,0 0 0,0 0 0,0 0 0,0 0 0,0 0 0,0-1 0,0 1 0,0 0 0,0 0 0,0 0 0,0 0 0,0 0 0,1 0 0,-1 0 0,0 0 0,0 0 0,0 0 0,0 0 0,0-1 0,0 1 0,0 0 0,0 0 0,-13 5 0,-16 11 0,-39 47 0,64-66 0,3-13 0,1-24 0,0 29 0,1-5 0,0 12 0,-1-1 0,1 0 0,-1 0 0,0 0 0,-1 0 0,1 1 0,-3-8 0,-25 49 0,23-33 0,1 0 0,-1 1 0,0-2 0,1 1 0,-2 0 0,1-1 0,0 0 0,-1 0 0,1-1 0,-1 0 0,0 0 0,0 0 0,0 0 0,0-1 0,-11 1 0,-13 1 0,0-2 0,-31-3 0,14 1 0,41 1 0,-4 0 0,-1 0 0,1-1 0,0 0 0,-1 0 0,-10-4 0,18 5 0,0-1 0,1-1 0,-1 1 0,0 0 0,1-1 0,-1 1 0,1-1 0,0 1 0,0-1 0,-1 0 0,1 0 0,0 0 0,1-1 0,-1 1 0,0 0 0,1-1 0,-1 1 0,1-1 0,-1 1 0,1-1 0,0 0 0,0 1 0,0-6 0,1 6 0,0 0 0,0 1 0,1-1 0,-1 1 0,0-1 0,1 0 0,0 1 0,-1-1 0,1 1 0,0-1 0,0 1 0,0 0 0,0-1 0,0 1 0,0 0 0,0-1 0,0 1 0,0 0 0,1 0 0,-1 0 0,0 0 0,1 0 0,-1 1 0,1-1 0,-1 0 0,1 1 0,-1-1 0,1 1 0,0-1 0,2 1 0,4-3 0,0 1 0,0 0 0,1 1 0,14-2 0,82 2 0,61 3 0,-165-2 0,-1 0 0,1 0 0,-1 0 0,1 0 0,-1 0 0,1 0 0,-1 0 0,1 0 0,-1 0 0,0 0 0,1 0 0,-1 0 0,1 0 0,-1 0 0,1 0 0,-1 1 0,1-1 0,-1 0 0,0 0 0,1 0 0,-1 1 0,1-1 0,-1 0 0,0 1 0,1-1 0,-1 0 0,0 1 0,0-1 0,1 0 0,-1 1 0,0-1 0,0 1 0,1-1 0,-1 0 0,0 1 0,0-1 0,0 1 0,0-1 0,0 1 0,0-1 0,1 1 0,-1 0 0,-16 18 0,-30 12 0,23-23 0,-1-2 0,0 0 0,0-2 0,0-1 0,-1-1 0,-40-1 0,14 0 0,-300 6 0,342-6-1365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07:47.74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19 24575,'0'-19'-80,"1"28"280,-4 34-1685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07:07.52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5 148 24575,'-2'-35'0,"1"24"0,0 0 0,1 0 0,0 0 0,1 0 0,2-12 0,-2 22 0,0 0 0,0 0 0,0 0 0,0 0 0,0 0 0,0 0 0,0 0 0,0 0 0,0 0 0,0 0 0,1 0 0,-1 1 0,0-1 0,0 1 0,1-1 0,-1 1 0,1-1 0,-1 1 0,0 0 0,1 0 0,-1 0 0,1 0 0,-1 0 0,2 0 0,46 1 0,-33 0 0,22 0 0,0 2 0,56 10 0,-47-6 0,65 0 0,-67-5 0,14-1 0,-53-1 0,-38-1 0,-139-12 0,170 13 0,1 0 0,-1 0 0,0 0 0,1 0 0,-1 0 0,0 0 0,1 0 0,-1 0 0,0 0 0,0-1 0,1 1 0,-1 0 0,1 0 0,-1-1 0,0 1 0,1 0 0,-1-1 0,1 1 0,-1-1 0,0 1 0,1-1 0,-1 0 0,6-10 0,24-7 0,-20 16 0,0 0 0,0 1 0,0 0 0,0 1 0,0 0 0,0 0 0,0 1 0,0 0 0,0 0 0,0 1 0,-1 0 0,1 1 0,-1 0 0,1 0 0,-1 1 0,0 0 0,9 6 0,-17-10 0,1 0 0,-1 0 0,0 0 0,0 0 0,0 0 0,0 0 0,0 0 0,0 0 0,0 1 0,1-1 0,-1 0 0,0 0 0,0 0 0,0 0 0,0 0 0,0 0 0,0 0 0,0 1 0,0-1 0,0 0 0,0 0 0,0 0 0,0 0 0,0 0 0,0 0 0,0 1 0,0-1 0,0 0 0,0 0 0,0 0 0,0 0 0,0 0 0,0 0 0,0 1 0,0-1 0,0 0 0,0 0 0,0 0 0,0 0 0,0 0 0,0 0 0,0 1 0,0-1 0,0 0 0,0 0 0,-1 0 0,1 0 0,0 0 0,0 0 0,0 0 0,0 0 0,0 0 0,0 0 0,0 1 0,-1-1 0,1 0 0,-13 5 0,-20 1 0,29-5 0,-292 49 0,223-23 0,97-73 0,-22 41 0,1 1 0,0 0 0,0 0 0,0 0 0,0 0 0,1 0 0,0 1 0,-1 0 0,2 0 0,-1 0 0,0 0 0,0 0 0,1 1 0,7-3 0,-1 2 0,-1 1 0,1 0 0,0 1 0,0 1 0,15 0 0,-12 0 0,365 14 0,-88-7 0,-225-3-63,110 4-1239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06:39.52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231 0 24575,'-10'11'0,"-2"-2"0,1 1 0,-1-1 0,-1-1 0,-13 7 0,-1-9 0,-1-1 0,1-2 0,-36 1 0,62-4 0,26 0-1365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06:40.7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24575,'2'1'0,"2"2"0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06:41.1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24575,'1'1'0,"2"0"0,1 2 0,1 0 0,0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7T09:06:41.5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24575,'2'1'0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FFE8C-5179-4FCC-9657-2E358383007F}" type="datetimeFigureOut">
              <a:rPr lang="en-GB" smtClean="0"/>
              <a:t>29/05/2025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46492-9451-4D23-9506-FF6082BF5FA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826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6492-9451-4D23-9506-FF6082BF5FA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024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4A1AD-6FDE-9DBC-F354-1D9AAFCBB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FA29C3F-4EB5-68A4-3709-D4A37B90DB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0576579-4AB7-264B-168C-F6103B1C94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FF92393-9544-FD33-881A-9DBF0387A5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6492-9451-4D23-9506-FF6082BF5FA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572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>
          <a:extLst>
            <a:ext uri="{FF2B5EF4-FFF2-40B4-BE49-F238E27FC236}">
              <a16:creationId xmlns:a16="http://schemas.microsoft.com/office/drawing/2014/main" id="{25C2C9B2-A372-A237-B21D-CA341C73C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11e7c571f2_0_0:notes">
            <a:extLst>
              <a:ext uri="{FF2B5EF4-FFF2-40B4-BE49-F238E27FC236}">
                <a16:creationId xmlns:a16="http://schemas.microsoft.com/office/drawing/2014/main" id="{7CDF3D0B-5756-E96B-5962-597DDEB320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111e7c571f2_0_0:notes">
            <a:extLst>
              <a:ext uri="{FF2B5EF4-FFF2-40B4-BE49-F238E27FC236}">
                <a16:creationId xmlns:a16="http://schemas.microsoft.com/office/drawing/2014/main" id="{69504FF4-9AC3-DA64-2162-A0BFC7C55C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7057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>
          <a:extLst>
            <a:ext uri="{FF2B5EF4-FFF2-40B4-BE49-F238E27FC236}">
              <a16:creationId xmlns:a16="http://schemas.microsoft.com/office/drawing/2014/main" id="{4FAF14D5-4BE0-6FD5-97E3-5250B3F98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1258269c9b_0_111:notes">
            <a:extLst>
              <a:ext uri="{FF2B5EF4-FFF2-40B4-BE49-F238E27FC236}">
                <a16:creationId xmlns:a16="http://schemas.microsoft.com/office/drawing/2014/main" id="{30216C2E-51D9-A70D-0A6F-BDACF8388F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21258269c9b_0_111:notes">
            <a:extLst>
              <a:ext uri="{FF2B5EF4-FFF2-40B4-BE49-F238E27FC236}">
                <a16:creationId xmlns:a16="http://schemas.microsoft.com/office/drawing/2014/main" id="{5D90C266-9DAC-9429-F03C-8379F75E17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1200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>
          <a:extLst>
            <a:ext uri="{FF2B5EF4-FFF2-40B4-BE49-F238E27FC236}">
              <a16:creationId xmlns:a16="http://schemas.microsoft.com/office/drawing/2014/main" id="{B8B1C7C4-24B4-A811-E586-7C5A6AFAC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7549fe154b_0_16:notes">
            <a:extLst>
              <a:ext uri="{FF2B5EF4-FFF2-40B4-BE49-F238E27FC236}">
                <a16:creationId xmlns:a16="http://schemas.microsoft.com/office/drawing/2014/main" id="{B612F293-C363-86A9-408C-C8D388A420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27549fe154b_0_16:notes">
            <a:extLst>
              <a:ext uri="{FF2B5EF4-FFF2-40B4-BE49-F238E27FC236}">
                <a16:creationId xmlns:a16="http://schemas.microsoft.com/office/drawing/2014/main" id="{6F0DDA4F-79F7-57E5-07C6-B640ABD626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5162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>
          <a:extLst>
            <a:ext uri="{FF2B5EF4-FFF2-40B4-BE49-F238E27FC236}">
              <a16:creationId xmlns:a16="http://schemas.microsoft.com/office/drawing/2014/main" id="{19DF0AF2-D5F9-90DA-F9FA-231459EFB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7549fe154b_0_16:notes">
            <a:extLst>
              <a:ext uri="{FF2B5EF4-FFF2-40B4-BE49-F238E27FC236}">
                <a16:creationId xmlns:a16="http://schemas.microsoft.com/office/drawing/2014/main" id="{E559E2AD-E5D6-4474-8D80-A3F526C882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27549fe154b_0_16:notes">
            <a:extLst>
              <a:ext uri="{FF2B5EF4-FFF2-40B4-BE49-F238E27FC236}">
                <a16:creationId xmlns:a16="http://schemas.microsoft.com/office/drawing/2014/main" id="{C3B35D27-8839-3A32-F21F-27F64A670C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90759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>
          <a:extLst>
            <a:ext uri="{FF2B5EF4-FFF2-40B4-BE49-F238E27FC236}">
              <a16:creationId xmlns:a16="http://schemas.microsoft.com/office/drawing/2014/main" id="{9755D504-F485-83CB-FD30-CD81F92A9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21258269c9b_0_226:notes">
            <a:extLst>
              <a:ext uri="{FF2B5EF4-FFF2-40B4-BE49-F238E27FC236}">
                <a16:creationId xmlns:a16="http://schemas.microsoft.com/office/drawing/2014/main" id="{6FA9FCC5-207C-E755-1DB7-94AA941A56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21258269c9b_0_226:notes">
            <a:extLst>
              <a:ext uri="{FF2B5EF4-FFF2-40B4-BE49-F238E27FC236}">
                <a16:creationId xmlns:a16="http://schemas.microsoft.com/office/drawing/2014/main" id="{3928BE38-53DA-B06B-10F8-85212615F2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21658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6492-9451-4D23-9506-FF6082BF5FA1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1248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E46492-9451-4D23-9506-FF6082BF5FA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8678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6492-9451-4D23-9506-FF6082BF5FA1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891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6492-9451-4D23-9506-FF6082BF5FA1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540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6492-9451-4D23-9506-FF6082BF5FA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357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>
          <a:extLst>
            <a:ext uri="{FF2B5EF4-FFF2-40B4-BE49-F238E27FC236}">
              <a16:creationId xmlns:a16="http://schemas.microsoft.com/office/drawing/2014/main" id="{0BD38713-8351-8181-B08F-3F92CEE8B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1258269c9b_0_111:notes">
            <a:extLst>
              <a:ext uri="{FF2B5EF4-FFF2-40B4-BE49-F238E27FC236}">
                <a16:creationId xmlns:a16="http://schemas.microsoft.com/office/drawing/2014/main" id="{A1E5989B-C79C-27CF-AC64-50C33A37C5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21258269c9b_0_111:notes">
            <a:extLst>
              <a:ext uri="{FF2B5EF4-FFF2-40B4-BE49-F238E27FC236}">
                <a16:creationId xmlns:a16="http://schemas.microsoft.com/office/drawing/2014/main" id="{2B3AFFF8-C207-DF8C-9BBC-36258FD9DA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82139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>
          <a:extLst>
            <a:ext uri="{FF2B5EF4-FFF2-40B4-BE49-F238E27FC236}">
              <a16:creationId xmlns:a16="http://schemas.microsoft.com/office/drawing/2014/main" id="{81C9B8B5-8B25-3D7D-C04C-057894CD1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7549fe154b_0_16:notes">
            <a:extLst>
              <a:ext uri="{FF2B5EF4-FFF2-40B4-BE49-F238E27FC236}">
                <a16:creationId xmlns:a16="http://schemas.microsoft.com/office/drawing/2014/main" id="{DC1650D3-221D-D5BF-D5CB-E599E62335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27549fe154b_0_16:notes">
            <a:extLst>
              <a:ext uri="{FF2B5EF4-FFF2-40B4-BE49-F238E27FC236}">
                <a16:creationId xmlns:a16="http://schemas.microsoft.com/office/drawing/2014/main" id="{C6818CC2-700B-4EEA-6B24-38C2442141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5139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6492-9451-4D23-9506-FF6082BF5FA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136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6492-9451-4D23-9506-FF6082BF5FA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879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BA33B-ACAE-C1F9-44DE-798B42B23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E12E0BB-1B24-9B04-2C57-61513EBE3D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D255163-D8A0-4FFD-F086-B7BF975470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8B36B67-E7CE-F274-6AA4-D3ED4899D4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6492-9451-4D23-9506-FF6082BF5FA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639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6492-9451-4D23-9506-FF6082BF5FA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867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7F2E4-A255-9F27-FAA9-E48200F3B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CBD7E-8505-F12F-6AF8-DAAF1D451B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4CD01C2-7D80-3E3E-2711-128A7A1D35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F4B2312-A7E3-09DF-8129-63A40285E3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E46492-9451-4D23-9506-FF6082BF5FA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067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E46492-9451-4D23-9506-FF6082BF5FA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202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6492-9451-4D23-9506-FF6082BF5FA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235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4751851" y="548680"/>
            <a:ext cx="6913364" cy="453650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inserire il titolo della presentazione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4751917" y="5379814"/>
            <a:ext cx="7008283" cy="42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4751918" y="5877942"/>
            <a:ext cx="7105649" cy="7914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Dipartimento/Struttura </a:t>
            </a:r>
            <a:r>
              <a:rPr lang="it-IT" dirty="0" err="1"/>
              <a:t>xxxxxx</a:t>
            </a:r>
            <a:r>
              <a:rPr lang="it-IT" dirty="0"/>
              <a:t> </a:t>
            </a:r>
            <a:r>
              <a:rPr lang="it-IT" dirty="0" err="1"/>
              <a:t>xxxxxxxxxxxx</a:t>
            </a:r>
            <a:r>
              <a:rPr lang="it-IT" dirty="0"/>
              <a:t> </a:t>
            </a:r>
            <a:r>
              <a:rPr lang="it-IT" dirty="0" err="1"/>
              <a:t>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r>
              <a:rPr lang="it-IT" dirty="0"/>
              <a:t> </a:t>
            </a:r>
            <a:r>
              <a:rPr lang="it-IT" dirty="0" err="1"/>
              <a:t>xxxxxxxxxxxxxxxxxxx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6725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6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6"/>
          <p:cNvSpPr/>
          <p:nvPr/>
        </p:nvSpPr>
        <p:spPr>
          <a:xfrm>
            <a:off x="-167" y="-15900"/>
            <a:ext cx="12192000" cy="72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0" name="Google Shape;60;p6"/>
          <p:cNvGrpSpPr/>
          <p:nvPr/>
        </p:nvGrpSpPr>
        <p:grpSpPr>
          <a:xfrm>
            <a:off x="0" y="-19900"/>
            <a:ext cx="12202400" cy="6878000"/>
            <a:chOff x="0" y="-14925"/>
            <a:chExt cx="9151800" cy="5158500"/>
          </a:xfrm>
        </p:grpSpPr>
        <p:cxnSp>
          <p:nvCxnSpPr>
            <p:cNvPr id="61" name="Google Shape;61;p6"/>
            <p:cNvCxnSpPr/>
            <p:nvPr/>
          </p:nvCxnSpPr>
          <p:spPr>
            <a:xfrm>
              <a:off x="0" y="4897525"/>
              <a:ext cx="9151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6"/>
            <p:cNvCxnSpPr/>
            <p:nvPr/>
          </p:nvCxnSpPr>
          <p:spPr>
            <a:xfrm rot="10800000">
              <a:off x="343050" y="533475"/>
              <a:ext cx="0" cy="4610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6"/>
            <p:cNvCxnSpPr/>
            <p:nvPr/>
          </p:nvCxnSpPr>
          <p:spPr>
            <a:xfrm rot="10800000">
              <a:off x="343050" y="-14925"/>
              <a:ext cx="0" cy="549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4" name="Google Shape;64;p6"/>
          <p:cNvGrpSpPr/>
          <p:nvPr/>
        </p:nvGrpSpPr>
        <p:grpSpPr>
          <a:xfrm>
            <a:off x="11471851" y="165100"/>
            <a:ext cx="525500" cy="362400"/>
            <a:chOff x="215225" y="4734875"/>
            <a:chExt cx="394125" cy="271800"/>
          </a:xfrm>
        </p:grpSpPr>
        <p:sp>
          <p:nvSpPr>
            <p:cNvPr id="65" name="Google Shape;65;p6"/>
            <p:cNvSpPr/>
            <p:nvPr/>
          </p:nvSpPr>
          <p:spPr>
            <a:xfrm>
              <a:off x="215225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>
              <a:off x="337550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" name="Google Shape;67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1630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7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7"/>
          <p:cNvSpPr txBox="1">
            <a:spLocks noGrp="1"/>
          </p:cNvSpPr>
          <p:nvPr>
            <p:ph type="title"/>
          </p:nvPr>
        </p:nvSpPr>
        <p:spPr>
          <a:xfrm>
            <a:off x="960000" y="1390400"/>
            <a:ext cx="5136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body" idx="1"/>
          </p:nvPr>
        </p:nvSpPr>
        <p:spPr>
          <a:xfrm>
            <a:off x="960000" y="2154000"/>
            <a:ext cx="5136000" cy="33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7"/>
          <p:cNvSpPr>
            <a:spLocks noGrp="1"/>
          </p:cNvSpPr>
          <p:nvPr>
            <p:ph type="pic" idx="2"/>
          </p:nvPr>
        </p:nvSpPr>
        <p:spPr>
          <a:xfrm>
            <a:off x="7073233" y="908500"/>
            <a:ext cx="4165200" cy="50408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7"/>
          <p:cNvSpPr/>
          <p:nvPr/>
        </p:nvSpPr>
        <p:spPr>
          <a:xfrm>
            <a:off x="0" y="6144667"/>
            <a:ext cx="12192000" cy="713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4" name="Google Shape;74;p7"/>
          <p:cNvGrpSpPr/>
          <p:nvPr/>
        </p:nvGrpSpPr>
        <p:grpSpPr>
          <a:xfrm>
            <a:off x="5833234" y="6320267"/>
            <a:ext cx="525500" cy="362400"/>
            <a:chOff x="215225" y="4734875"/>
            <a:chExt cx="394125" cy="271800"/>
          </a:xfrm>
        </p:grpSpPr>
        <p:sp>
          <p:nvSpPr>
            <p:cNvPr id="75" name="Google Shape;75;p7"/>
            <p:cNvSpPr/>
            <p:nvPr/>
          </p:nvSpPr>
          <p:spPr>
            <a:xfrm>
              <a:off x="215225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337550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" name="Google Shape;77;p7"/>
          <p:cNvGrpSpPr/>
          <p:nvPr/>
        </p:nvGrpSpPr>
        <p:grpSpPr>
          <a:xfrm>
            <a:off x="-8404" y="-897"/>
            <a:ext cx="12227600" cy="6882133"/>
            <a:chOff x="-6303" y="-673"/>
            <a:chExt cx="9170700" cy="5161600"/>
          </a:xfrm>
        </p:grpSpPr>
        <p:grpSp>
          <p:nvGrpSpPr>
            <p:cNvPr id="78" name="Google Shape;78;p7"/>
            <p:cNvGrpSpPr/>
            <p:nvPr/>
          </p:nvGrpSpPr>
          <p:grpSpPr>
            <a:xfrm>
              <a:off x="8800938" y="-673"/>
              <a:ext cx="13" cy="5161600"/>
              <a:chOff x="8800938" y="-18025"/>
              <a:chExt cx="13" cy="5161600"/>
            </a:xfrm>
          </p:grpSpPr>
          <p:cxnSp>
            <p:nvCxnSpPr>
              <p:cNvPr id="79" name="Google Shape;79;p7"/>
              <p:cNvCxnSpPr/>
              <p:nvPr/>
            </p:nvCxnSpPr>
            <p:spPr>
              <a:xfrm rot="10800000">
                <a:off x="8800950" y="-18025"/>
                <a:ext cx="0" cy="4615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7"/>
              <p:cNvCxnSpPr/>
              <p:nvPr/>
            </p:nvCxnSpPr>
            <p:spPr>
              <a:xfrm rot="10800000">
                <a:off x="8800938" y="4590975"/>
                <a:ext cx="0" cy="55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1" name="Google Shape;81;p7"/>
            <p:cNvCxnSpPr/>
            <p:nvPr/>
          </p:nvCxnSpPr>
          <p:spPr>
            <a:xfrm>
              <a:off x="-6303" y="251525"/>
              <a:ext cx="9170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895251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8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8"/>
          <p:cNvSpPr txBox="1">
            <a:spLocks noGrp="1"/>
          </p:cNvSpPr>
          <p:nvPr>
            <p:ph type="title"/>
          </p:nvPr>
        </p:nvSpPr>
        <p:spPr>
          <a:xfrm>
            <a:off x="3632200" y="1742800"/>
            <a:ext cx="4927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85" name="Google Shape;85;p8"/>
          <p:cNvSpPr/>
          <p:nvPr/>
        </p:nvSpPr>
        <p:spPr>
          <a:xfrm flipH="1">
            <a:off x="2568" y="100"/>
            <a:ext cx="9536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" name="Google Shape;86;p8"/>
          <p:cNvGrpSpPr/>
          <p:nvPr/>
        </p:nvGrpSpPr>
        <p:grpSpPr>
          <a:xfrm rot="-5400000" flipH="1">
            <a:off x="216422" y="3247820"/>
            <a:ext cx="525500" cy="362328"/>
            <a:chOff x="215225" y="4734875"/>
            <a:chExt cx="394125" cy="271800"/>
          </a:xfrm>
        </p:grpSpPr>
        <p:sp>
          <p:nvSpPr>
            <p:cNvPr id="87" name="Google Shape;87;p8"/>
            <p:cNvSpPr/>
            <p:nvPr/>
          </p:nvSpPr>
          <p:spPr>
            <a:xfrm>
              <a:off x="215225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337550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1298" y="-11167"/>
            <a:ext cx="12191652" cy="6870400"/>
            <a:chOff x="973" y="-8375"/>
            <a:chExt cx="9143739" cy="5152800"/>
          </a:xfrm>
        </p:grpSpPr>
        <p:cxnSp>
          <p:nvCxnSpPr>
            <p:cNvPr id="90" name="Google Shape;90;p8"/>
            <p:cNvCxnSpPr/>
            <p:nvPr/>
          </p:nvCxnSpPr>
          <p:spPr>
            <a:xfrm rot="10800000">
              <a:off x="700912" y="4890750"/>
              <a:ext cx="844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8"/>
            <p:cNvCxnSpPr/>
            <p:nvPr/>
          </p:nvCxnSpPr>
          <p:spPr>
            <a:xfrm rot="10800000">
              <a:off x="973" y="4890750"/>
              <a:ext cx="717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8"/>
            <p:cNvCxnSpPr/>
            <p:nvPr/>
          </p:nvCxnSpPr>
          <p:spPr>
            <a:xfrm rot="10800000">
              <a:off x="8800950" y="-8375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540116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9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2935800" y="2113165"/>
            <a:ext cx="63204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2935900" y="3237235"/>
            <a:ext cx="6320400" cy="15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-167" y="-15900"/>
            <a:ext cx="12192000" cy="72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8" name="Google Shape;98;p9"/>
          <p:cNvGrpSpPr/>
          <p:nvPr/>
        </p:nvGrpSpPr>
        <p:grpSpPr>
          <a:xfrm>
            <a:off x="5833067" y="165100"/>
            <a:ext cx="525500" cy="362400"/>
            <a:chOff x="215225" y="4734875"/>
            <a:chExt cx="394125" cy="271800"/>
          </a:xfrm>
        </p:grpSpPr>
        <p:sp>
          <p:nvSpPr>
            <p:cNvPr id="99" name="Google Shape;99;p9"/>
            <p:cNvSpPr/>
            <p:nvPr/>
          </p:nvSpPr>
          <p:spPr>
            <a:xfrm>
              <a:off x="215225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337550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" name="Google Shape;101;p9"/>
          <p:cNvGrpSpPr/>
          <p:nvPr/>
        </p:nvGrpSpPr>
        <p:grpSpPr>
          <a:xfrm>
            <a:off x="0" y="-15400"/>
            <a:ext cx="12202400" cy="6875967"/>
            <a:chOff x="0" y="-11550"/>
            <a:chExt cx="9151800" cy="5156975"/>
          </a:xfrm>
        </p:grpSpPr>
        <p:cxnSp>
          <p:nvCxnSpPr>
            <p:cNvPr id="102" name="Google Shape;102;p9"/>
            <p:cNvCxnSpPr/>
            <p:nvPr/>
          </p:nvCxnSpPr>
          <p:spPr>
            <a:xfrm>
              <a:off x="0" y="4897525"/>
              <a:ext cx="9151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3" name="Google Shape;103;p9"/>
            <p:cNvGrpSpPr/>
            <p:nvPr/>
          </p:nvGrpSpPr>
          <p:grpSpPr>
            <a:xfrm>
              <a:off x="343300" y="-11550"/>
              <a:ext cx="0" cy="5156975"/>
              <a:chOff x="343300" y="-11550"/>
              <a:chExt cx="0" cy="5156975"/>
            </a:xfrm>
          </p:grpSpPr>
          <p:cxnSp>
            <p:nvCxnSpPr>
              <p:cNvPr id="104" name="Google Shape;104;p9"/>
              <p:cNvCxnSpPr/>
              <p:nvPr/>
            </p:nvCxnSpPr>
            <p:spPr>
              <a:xfrm rot="10800000">
                <a:off x="343300" y="533225"/>
                <a:ext cx="0" cy="4612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9"/>
              <p:cNvCxnSpPr/>
              <p:nvPr/>
            </p:nvCxnSpPr>
            <p:spPr>
              <a:xfrm rot="10800000">
                <a:off x="343300" y="-11550"/>
                <a:ext cx="0" cy="546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074985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"/>
          <p:cNvSpPr>
            <a:spLocks noGrp="1"/>
          </p:cNvSpPr>
          <p:nvPr>
            <p:ph type="pic" idx="2"/>
          </p:nvPr>
        </p:nvSpPr>
        <p:spPr>
          <a:xfrm>
            <a:off x="-9167" y="0"/>
            <a:ext cx="12192000" cy="687640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10"/>
          <p:cNvSpPr txBox="1">
            <a:spLocks noGrp="1"/>
          </p:cNvSpPr>
          <p:nvPr>
            <p:ph type="title"/>
          </p:nvPr>
        </p:nvSpPr>
        <p:spPr>
          <a:xfrm>
            <a:off x="960000" y="5384000"/>
            <a:ext cx="10272000" cy="763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9133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2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5257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3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2372697"/>
            <a:ext cx="9796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5" name="Google Shape;125;p13"/>
          <p:cNvSpPr txBox="1">
            <a:spLocks noGrp="1"/>
          </p:cNvSpPr>
          <p:nvPr>
            <p:ph type="title" idx="3" hasCustomPrompt="1"/>
          </p:nvPr>
        </p:nvSpPr>
        <p:spPr>
          <a:xfrm>
            <a:off x="960000" y="4283788"/>
            <a:ext cx="9796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title" idx="4" hasCustomPrompt="1"/>
          </p:nvPr>
        </p:nvSpPr>
        <p:spPr>
          <a:xfrm>
            <a:off x="4559033" y="2372697"/>
            <a:ext cx="9796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5" hasCustomPrompt="1"/>
          </p:nvPr>
        </p:nvSpPr>
        <p:spPr>
          <a:xfrm>
            <a:off x="4559033" y="4283788"/>
            <a:ext cx="9796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title" idx="6" hasCustomPrompt="1"/>
          </p:nvPr>
        </p:nvSpPr>
        <p:spPr>
          <a:xfrm>
            <a:off x="8158067" y="2372697"/>
            <a:ext cx="9796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7" hasCustomPrompt="1"/>
          </p:nvPr>
        </p:nvSpPr>
        <p:spPr>
          <a:xfrm>
            <a:off x="8158067" y="4283788"/>
            <a:ext cx="9796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1"/>
          </p:nvPr>
        </p:nvSpPr>
        <p:spPr>
          <a:xfrm>
            <a:off x="960000" y="2969500"/>
            <a:ext cx="3074000" cy="5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subTitle" idx="8"/>
          </p:nvPr>
        </p:nvSpPr>
        <p:spPr>
          <a:xfrm>
            <a:off x="4559033" y="2969500"/>
            <a:ext cx="3074000" cy="5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9"/>
          </p:nvPr>
        </p:nvSpPr>
        <p:spPr>
          <a:xfrm>
            <a:off x="8158067" y="2969500"/>
            <a:ext cx="3074000" cy="5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subTitle" idx="13"/>
          </p:nvPr>
        </p:nvSpPr>
        <p:spPr>
          <a:xfrm>
            <a:off x="960000" y="4880600"/>
            <a:ext cx="3074000" cy="5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subTitle" idx="14"/>
          </p:nvPr>
        </p:nvSpPr>
        <p:spPr>
          <a:xfrm>
            <a:off x="4559033" y="4880600"/>
            <a:ext cx="3074000" cy="5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5"/>
          </p:nvPr>
        </p:nvSpPr>
        <p:spPr>
          <a:xfrm>
            <a:off x="8158067" y="4880600"/>
            <a:ext cx="3074000" cy="5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36" name="Google Shape;136;p13"/>
          <p:cNvSpPr/>
          <p:nvPr/>
        </p:nvSpPr>
        <p:spPr>
          <a:xfrm>
            <a:off x="11238533" y="100"/>
            <a:ext cx="9536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7" name="Google Shape;137;p13"/>
          <p:cNvGrpSpPr/>
          <p:nvPr/>
        </p:nvGrpSpPr>
        <p:grpSpPr>
          <a:xfrm rot="5400000">
            <a:off x="11452567" y="6086067"/>
            <a:ext cx="525500" cy="362400"/>
            <a:chOff x="215225" y="4734875"/>
            <a:chExt cx="394125" cy="271800"/>
          </a:xfrm>
        </p:grpSpPr>
        <p:sp>
          <p:nvSpPr>
            <p:cNvPr id="138" name="Google Shape;138;p13"/>
            <p:cNvSpPr/>
            <p:nvPr/>
          </p:nvSpPr>
          <p:spPr>
            <a:xfrm>
              <a:off x="215225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337550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0" name="Google Shape;140;p13"/>
          <p:cNvGrpSpPr/>
          <p:nvPr/>
        </p:nvGrpSpPr>
        <p:grpSpPr>
          <a:xfrm>
            <a:off x="1" y="-11033"/>
            <a:ext cx="12203100" cy="6871600"/>
            <a:chOff x="0" y="-8275"/>
            <a:chExt cx="9152325" cy="5153700"/>
          </a:xfrm>
        </p:grpSpPr>
        <p:cxnSp>
          <p:nvCxnSpPr>
            <p:cNvPr id="141" name="Google Shape;141;p13"/>
            <p:cNvCxnSpPr/>
            <p:nvPr/>
          </p:nvCxnSpPr>
          <p:spPr>
            <a:xfrm>
              <a:off x="0" y="251525"/>
              <a:ext cx="84456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13"/>
            <p:cNvCxnSpPr/>
            <p:nvPr/>
          </p:nvCxnSpPr>
          <p:spPr>
            <a:xfrm>
              <a:off x="8428125" y="251525"/>
              <a:ext cx="7242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13"/>
            <p:cNvCxnSpPr/>
            <p:nvPr/>
          </p:nvCxnSpPr>
          <p:spPr>
            <a:xfrm rot="10800000">
              <a:off x="343300" y="-8275"/>
              <a:ext cx="0" cy="5153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597959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5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5"/>
          <p:cNvSpPr txBox="1">
            <a:spLocks noGrp="1"/>
          </p:cNvSpPr>
          <p:nvPr>
            <p:ph type="title"/>
          </p:nvPr>
        </p:nvSpPr>
        <p:spPr>
          <a:xfrm>
            <a:off x="960000" y="1097633"/>
            <a:ext cx="4165200" cy="81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5"/>
          <p:cNvSpPr txBox="1">
            <a:spLocks noGrp="1"/>
          </p:cNvSpPr>
          <p:nvPr>
            <p:ph type="subTitle" idx="1"/>
          </p:nvPr>
        </p:nvSpPr>
        <p:spPr>
          <a:xfrm>
            <a:off x="960000" y="1988233"/>
            <a:ext cx="4165200" cy="11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5"/>
          <p:cNvSpPr>
            <a:spLocks noGrp="1"/>
          </p:cNvSpPr>
          <p:nvPr>
            <p:ph type="pic" idx="2"/>
          </p:nvPr>
        </p:nvSpPr>
        <p:spPr>
          <a:xfrm>
            <a:off x="8282733" y="713333"/>
            <a:ext cx="2955600" cy="5472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15"/>
          <p:cNvSpPr>
            <a:spLocks noGrp="1"/>
          </p:cNvSpPr>
          <p:nvPr>
            <p:ph type="pic" idx="3"/>
          </p:nvPr>
        </p:nvSpPr>
        <p:spPr>
          <a:xfrm>
            <a:off x="953467" y="3602400"/>
            <a:ext cx="3388000" cy="2582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5"/>
          <p:cNvSpPr>
            <a:spLocks noGrp="1"/>
          </p:cNvSpPr>
          <p:nvPr>
            <p:ph type="pic" idx="4"/>
          </p:nvPr>
        </p:nvSpPr>
        <p:spPr>
          <a:xfrm>
            <a:off x="4461400" y="3602367"/>
            <a:ext cx="3701600" cy="2582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15"/>
          <p:cNvSpPr>
            <a:spLocks noGrp="1"/>
          </p:cNvSpPr>
          <p:nvPr>
            <p:ph type="pic" idx="5"/>
          </p:nvPr>
        </p:nvSpPr>
        <p:spPr>
          <a:xfrm>
            <a:off x="5849200" y="713333"/>
            <a:ext cx="2313600" cy="275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15"/>
          <p:cNvSpPr/>
          <p:nvPr/>
        </p:nvSpPr>
        <p:spPr>
          <a:xfrm>
            <a:off x="-167" y="-15900"/>
            <a:ext cx="12192000" cy="72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9" name="Google Shape;169;p15"/>
          <p:cNvGrpSpPr/>
          <p:nvPr/>
        </p:nvGrpSpPr>
        <p:grpSpPr>
          <a:xfrm>
            <a:off x="5833067" y="165100"/>
            <a:ext cx="525500" cy="362400"/>
            <a:chOff x="215225" y="4734875"/>
            <a:chExt cx="394125" cy="271800"/>
          </a:xfrm>
        </p:grpSpPr>
        <p:sp>
          <p:nvSpPr>
            <p:cNvPr id="170" name="Google Shape;170;p15"/>
            <p:cNvSpPr/>
            <p:nvPr/>
          </p:nvSpPr>
          <p:spPr>
            <a:xfrm>
              <a:off x="215225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337550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2" name="Google Shape;172;p15"/>
          <p:cNvGrpSpPr/>
          <p:nvPr/>
        </p:nvGrpSpPr>
        <p:grpSpPr>
          <a:xfrm>
            <a:off x="0" y="-15400"/>
            <a:ext cx="12202400" cy="6875967"/>
            <a:chOff x="0" y="-11550"/>
            <a:chExt cx="9151800" cy="5156975"/>
          </a:xfrm>
        </p:grpSpPr>
        <p:cxnSp>
          <p:nvCxnSpPr>
            <p:cNvPr id="173" name="Google Shape;173;p15"/>
            <p:cNvCxnSpPr/>
            <p:nvPr/>
          </p:nvCxnSpPr>
          <p:spPr>
            <a:xfrm>
              <a:off x="0" y="4897525"/>
              <a:ext cx="9151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74" name="Google Shape;174;p15"/>
            <p:cNvGrpSpPr/>
            <p:nvPr/>
          </p:nvGrpSpPr>
          <p:grpSpPr>
            <a:xfrm>
              <a:off x="343300" y="-11550"/>
              <a:ext cx="0" cy="5156975"/>
              <a:chOff x="343300" y="-11550"/>
              <a:chExt cx="0" cy="5156975"/>
            </a:xfrm>
          </p:grpSpPr>
          <p:cxnSp>
            <p:nvCxnSpPr>
              <p:cNvPr id="175" name="Google Shape;175;p15"/>
              <p:cNvCxnSpPr/>
              <p:nvPr/>
            </p:nvCxnSpPr>
            <p:spPr>
              <a:xfrm rot="10800000">
                <a:off x="343300" y="533225"/>
                <a:ext cx="0" cy="4612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15"/>
              <p:cNvCxnSpPr/>
              <p:nvPr/>
            </p:nvCxnSpPr>
            <p:spPr>
              <a:xfrm rot="10800000">
                <a:off x="343300" y="-11550"/>
                <a:ext cx="0" cy="546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2653135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17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9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93" name="Google Shape;193;p17"/>
          <p:cNvSpPr/>
          <p:nvPr/>
        </p:nvSpPr>
        <p:spPr>
          <a:xfrm flipH="1">
            <a:off x="2568" y="100"/>
            <a:ext cx="9536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4" name="Google Shape;194;p17"/>
          <p:cNvGrpSpPr/>
          <p:nvPr/>
        </p:nvGrpSpPr>
        <p:grpSpPr>
          <a:xfrm rot="-5400000" flipH="1">
            <a:off x="216422" y="793987"/>
            <a:ext cx="525500" cy="362328"/>
            <a:chOff x="215225" y="4734875"/>
            <a:chExt cx="394125" cy="271800"/>
          </a:xfrm>
        </p:grpSpPr>
        <p:sp>
          <p:nvSpPr>
            <p:cNvPr id="195" name="Google Shape;195;p17"/>
            <p:cNvSpPr/>
            <p:nvPr/>
          </p:nvSpPr>
          <p:spPr>
            <a:xfrm>
              <a:off x="215225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7"/>
            <p:cNvSpPr/>
            <p:nvPr/>
          </p:nvSpPr>
          <p:spPr>
            <a:xfrm>
              <a:off x="337550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" name="Google Shape;197;p17"/>
          <p:cNvGrpSpPr/>
          <p:nvPr/>
        </p:nvGrpSpPr>
        <p:grpSpPr>
          <a:xfrm>
            <a:off x="1298" y="-11167"/>
            <a:ext cx="12191652" cy="6870400"/>
            <a:chOff x="973" y="-8375"/>
            <a:chExt cx="9143739" cy="5152800"/>
          </a:xfrm>
        </p:grpSpPr>
        <p:cxnSp>
          <p:nvCxnSpPr>
            <p:cNvPr id="198" name="Google Shape;198;p17"/>
            <p:cNvCxnSpPr/>
            <p:nvPr/>
          </p:nvCxnSpPr>
          <p:spPr>
            <a:xfrm rot="10800000">
              <a:off x="700912" y="4890750"/>
              <a:ext cx="844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17"/>
            <p:cNvCxnSpPr/>
            <p:nvPr/>
          </p:nvCxnSpPr>
          <p:spPr>
            <a:xfrm rot="10800000">
              <a:off x="973" y="4890750"/>
              <a:ext cx="717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17"/>
            <p:cNvCxnSpPr/>
            <p:nvPr/>
          </p:nvCxnSpPr>
          <p:spPr>
            <a:xfrm rot="10800000">
              <a:off x="8800950" y="-8375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1310073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18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>
            <a:off x="953467" y="1516733"/>
            <a:ext cx="10272000" cy="13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subTitle" idx="2"/>
          </p:nvPr>
        </p:nvSpPr>
        <p:spPr>
          <a:xfrm>
            <a:off x="953467" y="2846733"/>
            <a:ext cx="10272000" cy="19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>
            <a:off x="953467" y="4814880"/>
            <a:ext cx="10272000" cy="13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8"/>
          <p:cNvSpPr/>
          <p:nvPr/>
        </p:nvSpPr>
        <p:spPr>
          <a:xfrm>
            <a:off x="11238533" y="100"/>
            <a:ext cx="9536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8" name="Google Shape;208;p18"/>
          <p:cNvGrpSpPr/>
          <p:nvPr/>
        </p:nvGrpSpPr>
        <p:grpSpPr>
          <a:xfrm rot="5400000">
            <a:off x="11452567" y="6086067"/>
            <a:ext cx="525500" cy="362400"/>
            <a:chOff x="215225" y="4734875"/>
            <a:chExt cx="394125" cy="271800"/>
          </a:xfrm>
        </p:grpSpPr>
        <p:sp>
          <p:nvSpPr>
            <p:cNvPr id="209" name="Google Shape;209;p18"/>
            <p:cNvSpPr/>
            <p:nvPr/>
          </p:nvSpPr>
          <p:spPr>
            <a:xfrm>
              <a:off x="215225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8"/>
            <p:cNvSpPr/>
            <p:nvPr/>
          </p:nvSpPr>
          <p:spPr>
            <a:xfrm>
              <a:off x="337550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1" name="Google Shape;211;p18"/>
          <p:cNvGrpSpPr/>
          <p:nvPr/>
        </p:nvGrpSpPr>
        <p:grpSpPr>
          <a:xfrm>
            <a:off x="1" y="-11033"/>
            <a:ext cx="12203100" cy="6871600"/>
            <a:chOff x="0" y="-8275"/>
            <a:chExt cx="9152325" cy="5153700"/>
          </a:xfrm>
        </p:grpSpPr>
        <p:cxnSp>
          <p:nvCxnSpPr>
            <p:cNvPr id="212" name="Google Shape;212;p18"/>
            <p:cNvCxnSpPr/>
            <p:nvPr/>
          </p:nvCxnSpPr>
          <p:spPr>
            <a:xfrm>
              <a:off x="0" y="251525"/>
              <a:ext cx="84456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18"/>
            <p:cNvCxnSpPr/>
            <p:nvPr/>
          </p:nvCxnSpPr>
          <p:spPr>
            <a:xfrm>
              <a:off x="8428125" y="251525"/>
              <a:ext cx="7242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18"/>
            <p:cNvCxnSpPr/>
            <p:nvPr/>
          </p:nvCxnSpPr>
          <p:spPr>
            <a:xfrm rot="10800000">
              <a:off x="343300" y="-8275"/>
              <a:ext cx="0" cy="5153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654736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punto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1" y="1412876"/>
            <a:ext cx="11233149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+mn-lt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2" hasCustomPrompt="1"/>
          </p:nvPr>
        </p:nvSpPr>
        <p:spPr>
          <a:xfrm>
            <a:off x="527051" y="1989138"/>
            <a:ext cx="11233149" cy="3744118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aseline="0">
                <a:latin typeface="Century Gothic" panose="020B0502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</a:lstStyle>
          <a:p>
            <a:pPr lvl="1"/>
            <a:r>
              <a:rPr lang="it-IT" dirty="0"/>
              <a:t>Fare clic per modificare il punto elenco uno</a:t>
            </a:r>
          </a:p>
          <a:p>
            <a:pPr lvl="1"/>
            <a:r>
              <a:rPr lang="it-IT" dirty="0"/>
              <a:t>Fare clic per modificare il punto elenco due</a:t>
            </a:r>
          </a:p>
          <a:p>
            <a:pPr lvl="1"/>
            <a:r>
              <a:rPr lang="it-IT" dirty="0"/>
              <a:t>Fare clic per modificare il punto elenco tre</a:t>
            </a:r>
          </a:p>
          <a:p>
            <a:pPr lvl="1"/>
            <a:r>
              <a:rPr lang="it-IT" dirty="0"/>
              <a:t>Fare clic per modificare il punto elenco quattro</a:t>
            </a:r>
          </a:p>
        </p:txBody>
      </p:sp>
      <p:sp>
        <p:nvSpPr>
          <p:cNvPr id="16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0438535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9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9"/>
          <p:cNvSpPr txBox="1">
            <a:spLocks noGrp="1"/>
          </p:cNvSpPr>
          <p:nvPr>
            <p:ph type="subTitle" idx="1"/>
          </p:nvPr>
        </p:nvSpPr>
        <p:spPr>
          <a:xfrm>
            <a:off x="1098767" y="3229000"/>
            <a:ext cx="2991200" cy="23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2"/>
          </p:nvPr>
        </p:nvSpPr>
        <p:spPr>
          <a:xfrm>
            <a:off x="4600487" y="3229000"/>
            <a:ext cx="2991200" cy="23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subTitle" idx="3"/>
          </p:nvPr>
        </p:nvSpPr>
        <p:spPr>
          <a:xfrm>
            <a:off x="8102215" y="3229000"/>
            <a:ext cx="2991200" cy="23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4"/>
          </p:nvPr>
        </p:nvSpPr>
        <p:spPr>
          <a:xfrm>
            <a:off x="1098767" y="2408900"/>
            <a:ext cx="29912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subTitle" idx="5"/>
          </p:nvPr>
        </p:nvSpPr>
        <p:spPr>
          <a:xfrm>
            <a:off x="4600491" y="2408901"/>
            <a:ext cx="29912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6"/>
          </p:nvPr>
        </p:nvSpPr>
        <p:spPr>
          <a:xfrm>
            <a:off x="8102215" y="2408900"/>
            <a:ext cx="29912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24" name="Google Shape;224;p19"/>
          <p:cNvSpPr/>
          <p:nvPr/>
        </p:nvSpPr>
        <p:spPr>
          <a:xfrm>
            <a:off x="-167" y="-15900"/>
            <a:ext cx="12192000" cy="72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5" name="Google Shape;225;p19"/>
          <p:cNvGrpSpPr/>
          <p:nvPr/>
        </p:nvGrpSpPr>
        <p:grpSpPr>
          <a:xfrm>
            <a:off x="5833067" y="165100"/>
            <a:ext cx="525500" cy="362400"/>
            <a:chOff x="215225" y="4734875"/>
            <a:chExt cx="394125" cy="271800"/>
          </a:xfrm>
        </p:grpSpPr>
        <p:sp>
          <p:nvSpPr>
            <p:cNvPr id="226" name="Google Shape;226;p19"/>
            <p:cNvSpPr/>
            <p:nvPr/>
          </p:nvSpPr>
          <p:spPr>
            <a:xfrm>
              <a:off x="215225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9"/>
            <p:cNvSpPr/>
            <p:nvPr/>
          </p:nvSpPr>
          <p:spPr>
            <a:xfrm>
              <a:off x="337550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8" name="Google Shape;228;p19"/>
          <p:cNvGrpSpPr/>
          <p:nvPr/>
        </p:nvGrpSpPr>
        <p:grpSpPr>
          <a:xfrm>
            <a:off x="0" y="-15400"/>
            <a:ext cx="12202400" cy="6875967"/>
            <a:chOff x="0" y="-11550"/>
            <a:chExt cx="9151800" cy="5156975"/>
          </a:xfrm>
        </p:grpSpPr>
        <p:cxnSp>
          <p:nvCxnSpPr>
            <p:cNvPr id="229" name="Google Shape;229;p19"/>
            <p:cNvCxnSpPr/>
            <p:nvPr/>
          </p:nvCxnSpPr>
          <p:spPr>
            <a:xfrm>
              <a:off x="0" y="4897525"/>
              <a:ext cx="9151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30" name="Google Shape;230;p19"/>
            <p:cNvGrpSpPr/>
            <p:nvPr/>
          </p:nvGrpSpPr>
          <p:grpSpPr>
            <a:xfrm>
              <a:off x="343300" y="-11550"/>
              <a:ext cx="0" cy="5156975"/>
              <a:chOff x="343300" y="-11550"/>
              <a:chExt cx="0" cy="5156975"/>
            </a:xfrm>
          </p:grpSpPr>
          <p:cxnSp>
            <p:nvCxnSpPr>
              <p:cNvPr id="231" name="Google Shape;231;p19"/>
              <p:cNvCxnSpPr/>
              <p:nvPr/>
            </p:nvCxnSpPr>
            <p:spPr>
              <a:xfrm rot="10800000">
                <a:off x="343300" y="533225"/>
                <a:ext cx="0" cy="4612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" name="Google Shape;232;p19"/>
              <p:cNvCxnSpPr/>
              <p:nvPr/>
            </p:nvCxnSpPr>
            <p:spPr>
              <a:xfrm rot="10800000">
                <a:off x="343300" y="-11550"/>
                <a:ext cx="0" cy="546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2041561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21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21"/>
          <p:cNvSpPr txBox="1">
            <a:spLocks noGrp="1"/>
          </p:cNvSpPr>
          <p:nvPr>
            <p:ph type="subTitle" idx="1"/>
          </p:nvPr>
        </p:nvSpPr>
        <p:spPr>
          <a:xfrm>
            <a:off x="960000" y="2341581"/>
            <a:ext cx="2648000" cy="14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21"/>
          <p:cNvSpPr txBox="1">
            <a:spLocks noGrp="1"/>
          </p:cNvSpPr>
          <p:nvPr>
            <p:ph type="subTitle" idx="2"/>
          </p:nvPr>
        </p:nvSpPr>
        <p:spPr>
          <a:xfrm>
            <a:off x="4772000" y="2341581"/>
            <a:ext cx="2648000" cy="14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1"/>
          <p:cNvSpPr txBox="1">
            <a:spLocks noGrp="1"/>
          </p:cNvSpPr>
          <p:nvPr>
            <p:ph type="subTitle" idx="3"/>
          </p:nvPr>
        </p:nvSpPr>
        <p:spPr>
          <a:xfrm>
            <a:off x="960000" y="4672667"/>
            <a:ext cx="2658400" cy="14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1"/>
          <p:cNvSpPr txBox="1">
            <a:spLocks noGrp="1"/>
          </p:cNvSpPr>
          <p:nvPr>
            <p:ph type="subTitle" idx="4"/>
          </p:nvPr>
        </p:nvSpPr>
        <p:spPr>
          <a:xfrm>
            <a:off x="4772000" y="4672667"/>
            <a:ext cx="2637600" cy="14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1"/>
          <p:cNvSpPr txBox="1">
            <a:spLocks noGrp="1"/>
          </p:cNvSpPr>
          <p:nvPr>
            <p:ph type="subTitle" idx="5"/>
          </p:nvPr>
        </p:nvSpPr>
        <p:spPr>
          <a:xfrm>
            <a:off x="8583996" y="2341581"/>
            <a:ext cx="2648000" cy="14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21"/>
          <p:cNvSpPr txBox="1">
            <a:spLocks noGrp="1"/>
          </p:cNvSpPr>
          <p:nvPr>
            <p:ph type="subTitle" idx="6"/>
          </p:nvPr>
        </p:nvSpPr>
        <p:spPr>
          <a:xfrm>
            <a:off x="8584000" y="4672667"/>
            <a:ext cx="2648000" cy="14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1"/>
          <p:cNvSpPr txBox="1">
            <a:spLocks noGrp="1"/>
          </p:cNvSpPr>
          <p:nvPr>
            <p:ph type="subTitle" idx="7"/>
          </p:nvPr>
        </p:nvSpPr>
        <p:spPr>
          <a:xfrm>
            <a:off x="965200" y="1640367"/>
            <a:ext cx="2648000" cy="7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63" name="Google Shape;263;p21"/>
          <p:cNvSpPr txBox="1">
            <a:spLocks noGrp="1"/>
          </p:cNvSpPr>
          <p:nvPr>
            <p:ph type="subTitle" idx="8"/>
          </p:nvPr>
        </p:nvSpPr>
        <p:spPr>
          <a:xfrm>
            <a:off x="4777200" y="1640367"/>
            <a:ext cx="2648000" cy="7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64" name="Google Shape;264;p21"/>
          <p:cNvSpPr txBox="1">
            <a:spLocks noGrp="1"/>
          </p:cNvSpPr>
          <p:nvPr>
            <p:ph type="subTitle" idx="9"/>
          </p:nvPr>
        </p:nvSpPr>
        <p:spPr>
          <a:xfrm>
            <a:off x="8589200" y="1640367"/>
            <a:ext cx="2648000" cy="7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65" name="Google Shape;265;p21"/>
          <p:cNvSpPr txBox="1">
            <a:spLocks noGrp="1"/>
          </p:cNvSpPr>
          <p:nvPr>
            <p:ph type="subTitle" idx="13"/>
          </p:nvPr>
        </p:nvSpPr>
        <p:spPr>
          <a:xfrm>
            <a:off x="965200" y="3971467"/>
            <a:ext cx="2648000" cy="7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66" name="Google Shape;266;p21"/>
          <p:cNvSpPr txBox="1">
            <a:spLocks noGrp="1"/>
          </p:cNvSpPr>
          <p:nvPr>
            <p:ph type="subTitle" idx="14"/>
          </p:nvPr>
        </p:nvSpPr>
        <p:spPr>
          <a:xfrm>
            <a:off x="4777200" y="3971467"/>
            <a:ext cx="2648000" cy="7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67" name="Google Shape;267;p21"/>
          <p:cNvSpPr txBox="1">
            <a:spLocks noGrp="1"/>
          </p:cNvSpPr>
          <p:nvPr>
            <p:ph type="subTitle" idx="15"/>
          </p:nvPr>
        </p:nvSpPr>
        <p:spPr>
          <a:xfrm>
            <a:off x="8589200" y="3971467"/>
            <a:ext cx="2648000" cy="7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68" name="Google Shape;268;p21"/>
          <p:cNvSpPr/>
          <p:nvPr/>
        </p:nvSpPr>
        <p:spPr>
          <a:xfrm>
            <a:off x="0" y="6144667"/>
            <a:ext cx="12192000" cy="713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9" name="Google Shape;269;p21"/>
          <p:cNvGrpSpPr/>
          <p:nvPr/>
        </p:nvGrpSpPr>
        <p:grpSpPr>
          <a:xfrm>
            <a:off x="5833234" y="6320267"/>
            <a:ext cx="525500" cy="362400"/>
            <a:chOff x="215225" y="4734875"/>
            <a:chExt cx="394125" cy="271800"/>
          </a:xfrm>
        </p:grpSpPr>
        <p:sp>
          <p:nvSpPr>
            <p:cNvPr id="270" name="Google Shape;270;p21"/>
            <p:cNvSpPr/>
            <p:nvPr/>
          </p:nvSpPr>
          <p:spPr>
            <a:xfrm>
              <a:off x="215225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1"/>
            <p:cNvSpPr/>
            <p:nvPr/>
          </p:nvSpPr>
          <p:spPr>
            <a:xfrm>
              <a:off x="337550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2" name="Google Shape;272;p21"/>
          <p:cNvGrpSpPr/>
          <p:nvPr/>
        </p:nvGrpSpPr>
        <p:grpSpPr>
          <a:xfrm>
            <a:off x="-8404" y="-897"/>
            <a:ext cx="12227600" cy="6882133"/>
            <a:chOff x="-6303" y="-673"/>
            <a:chExt cx="9170700" cy="5161600"/>
          </a:xfrm>
        </p:grpSpPr>
        <p:grpSp>
          <p:nvGrpSpPr>
            <p:cNvPr id="273" name="Google Shape;273;p21"/>
            <p:cNvGrpSpPr/>
            <p:nvPr/>
          </p:nvGrpSpPr>
          <p:grpSpPr>
            <a:xfrm>
              <a:off x="8800938" y="-673"/>
              <a:ext cx="13" cy="5161600"/>
              <a:chOff x="8800938" y="-18025"/>
              <a:chExt cx="13" cy="5161600"/>
            </a:xfrm>
          </p:grpSpPr>
          <p:cxnSp>
            <p:nvCxnSpPr>
              <p:cNvPr id="274" name="Google Shape;274;p21"/>
              <p:cNvCxnSpPr/>
              <p:nvPr/>
            </p:nvCxnSpPr>
            <p:spPr>
              <a:xfrm rot="10800000">
                <a:off x="8800950" y="-18025"/>
                <a:ext cx="0" cy="4615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21"/>
              <p:cNvCxnSpPr/>
              <p:nvPr/>
            </p:nvCxnSpPr>
            <p:spPr>
              <a:xfrm rot="10800000">
                <a:off x="8800938" y="4590975"/>
                <a:ext cx="0" cy="55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76" name="Google Shape;276;p21"/>
            <p:cNvCxnSpPr/>
            <p:nvPr/>
          </p:nvCxnSpPr>
          <p:spPr>
            <a:xfrm>
              <a:off x="-6303" y="251525"/>
              <a:ext cx="9170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9369439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22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22"/>
          <p:cNvSpPr/>
          <p:nvPr/>
        </p:nvSpPr>
        <p:spPr>
          <a:xfrm>
            <a:off x="0" y="6144667"/>
            <a:ext cx="12192000" cy="713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1" name="Google Shape;281;p22"/>
          <p:cNvGrpSpPr/>
          <p:nvPr/>
        </p:nvGrpSpPr>
        <p:grpSpPr>
          <a:xfrm>
            <a:off x="5833234" y="6320267"/>
            <a:ext cx="525500" cy="362400"/>
            <a:chOff x="215225" y="4734875"/>
            <a:chExt cx="394125" cy="271800"/>
          </a:xfrm>
        </p:grpSpPr>
        <p:sp>
          <p:nvSpPr>
            <p:cNvPr id="282" name="Google Shape;282;p22"/>
            <p:cNvSpPr/>
            <p:nvPr/>
          </p:nvSpPr>
          <p:spPr>
            <a:xfrm>
              <a:off x="215225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22"/>
            <p:cNvSpPr/>
            <p:nvPr/>
          </p:nvSpPr>
          <p:spPr>
            <a:xfrm>
              <a:off x="337550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4" name="Google Shape;284;p22"/>
          <p:cNvGrpSpPr/>
          <p:nvPr/>
        </p:nvGrpSpPr>
        <p:grpSpPr>
          <a:xfrm>
            <a:off x="-8404" y="-897"/>
            <a:ext cx="12227600" cy="6882133"/>
            <a:chOff x="-6303" y="-673"/>
            <a:chExt cx="9170700" cy="5161600"/>
          </a:xfrm>
        </p:grpSpPr>
        <p:grpSp>
          <p:nvGrpSpPr>
            <p:cNvPr id="285" name="Google Shape;285;p22"/>
            <p:cNvGrpSpPr/>
            <p:nvPr/>
          </p:nvGrpSpPr>
          <p:grpSpPr>
            <a:xfrm>
              <a:off x="8800938" y="-673"/>
              <a:ext cx="13" cy="5161600"/>
              <a:chOff x="8800938" y="-18025"/>
              <a:chExt cx="13" cy="5161600"/>
            </a:xfrm>
          </p:grpSpPr>
          <p:cxnSp>
            <p:nvCxnSpPr>
              <p:cNvPr id="286" name="Google Shape;286;p22"/>
              <p:cNvCxnSpPr/>
              <p:nvPr/>
            </p:nvCxnSpPr>
            <p:spPr>
              <a:xfrm rot="10800000">
                <a:off x="8800950" y="-18025"/>
                <a:ext cx="0" cy="4615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22"/>
              <p:cNvCxnSpPr/>
              <p:nvPr/>
            </p:nvCxnSpPr>
            <p:spPr>
              <a:xfrm rot="10800000">
                <a:off x="8800938" y="4590975"/>
                <a:ext cx="0" cy="55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88" name="Google Shape;288;p22"/>
            <p:cNvCxnSpPr/>
            <p:nvPr/>
          </p:nvCxnSpPr>
          <p:spPr>
            <a:xfrm>
              <a:off x="-6303" y="251525"/>
              <a:ext cx="9170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2114725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23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23"/>
          <p:cNvSpPr/>
          <p:nvPr/>
        </p:nvSpPr>
        <p:spPr>
          <a:xfrm flipH="1">
            <a:off x="2568" y="100"/>
            <a:ext cx="9536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3" name="Google Shape;293;p23"/>
          <p:cNvGrpSpPr/>
          <p:nvPr/>
        </p:nvGrpSpPr>
        <p:grpSpPr>
          <a:xfrm rot="-5400000" flipH="1">
            <a:off x="216422" y="3247820"/>
            <a:ext cx="525500" cy="362328"/>
            <a:chOff x="215225" y="4734875"/>
            <a:chExt cx="394125" cy="271800"/>
          </a:xfrm>
        </p:grpSpPr>
        <p:sp>
          <p:nvSpPr>
            <p:cNvPr id="294" name="Google Shape;294;p23"/>
            <p:cNvSpPr/>
            <p:nvPr/>
          </p:nvSpPr>
          <p:spPr>
            <a:xfrm>
              <a:off x="215225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23"/>
            <p:cNvSpPr/>
            <p:nvPr/>
          </p:nvSpPr>
          <p:spPr>
            <a:xfrm>
              <a:off x="337550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6" name="Google Shape;296;p23"/>
          <p:cNvGrpSpPr/>
          <p:nvPr/>
        </p:nvGrpSpPr>
        <p:grpSpPr>
          <a:xfrm>
            <a:off x="1298" y="-11167"/>
            <a:ext cx="12191652" cy="6870400"/>
            <a:chOff x="973" y="-8375"/>
            <a:chExt cx="9143739" cy="5152800"/>
          </a:xfrm>
        </p:grpSpPr>
        <p:cxnSp>
          <p:nvCxnSpPr>
            <p:cNvPr id="297" name="Google Shape;297;p23"/>
            <p:cNvCxnSpPr/>
            <p:nvPr/>
          </p:nvCxnSpPr>
          <p:spPr>
            <a:xfrm rot="10800000">
              <a:off x="700912" y="4890750"/>
              <a:ext cx="844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23"/>
            <p:cNvCxnSpPr/>
            <p:nvPr/>
          </p:nvCxnSpPr>
          <p:spPr>
            <a:xfrm rot="10800000">
              <a:off x="973" y="4890750"/>
              <a:ext cx="717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23"/>
            <p:cNvCxnSpPr/>
            <p:nvPr/>
          </p:nvCxnSpPr>
          <p:spPr>
            <a:xfrm rot="10800000">
              <a:off x="8800950" y="-8375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9085498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25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5"/>
          <p:cNvSpPr/>
          <p:nvPr/>
        </p:nvSpPr>
        <p:spPr>
          <a:xfrm>
            <a:off x="-167" y="-15900"/>
            <a:ext cx="12192000" cy="72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2" name="Google Shape;312;p25"/>
          <p:cNvGrpSpPr/>
          <p:nvPr/>
        </p:nvGrpSpPr>
        <p:grpSpPr>
          <a:xfrm>
            <a:off x="0" y="-19900"/>
            <a:ext cx="12202400" cy="6878000"/>
            <a:chOff x="0" y="-14925"/>
            <a:chExt cx="9151800" cy="5158500"/>
          </a:xfrm>
        </p:grpSpPr>
        <p:cxnSp>
          <p:nvCxnSpPr>
            <p:cNvPr id="313" name="Google Shape;313;p25"/>
            <p:cNvCxnSpPr/>
            <p:nvPr/>
          </p:nvCxnSpPr>
          <p:spPr>
            <a:xfrm>
              <a:off x="0" y="4897525"/>
              <a:ext cx="9151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25"/>
            <p:cNvCxnSpPr/>
            <p:nvPr/>
          </p:nvCxnSpPr>
          <p:spPr>
            <a:xfrm rot="10800000">
              <a:off x="343050" y="533475"/>
              <a:ext cx="0" cy="4610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25"/>
            <p:cNvCxnSpPr/>
            <p:nvPr/>
          </p:nvCxnSpPr>
          <p:spPr>
            <a:xfrm rot="10800000">
              <a:off x="343050" y="-14925"/>
              <a:ext cx="0" cy="549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16" name="Google Shape;316;p25"/>
          <p:cNvGrpSpPr/>
          <p:nvPr/>
        </p:nvGrpSpPr>
        <p:grpSpPr>
          <a:xfrm>
            <a:off x="11471851" y="165100"/>
            <a:ext cx="525500" cy="362400"/>
            <a:chOff x="215225" y="4734875"/>
            <a:chExt cx="394125" cy="271800"/>
          </a:xfrm>
        </p:grpSpPr>
        <p:sp>
          <p:nvSpPr>
            <p:cNvPr id="317" name="Google Shape;317;p25"/>
            <p:cNvSpPr/>
            <p:nvPr/>
          </p:nvSpPr>
          <p:spPr>
            <a:xfrm>
              <a:off x="215225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25"/>
            <p:cNvSpPr/>
            <p:nvPr/>
          </p:nvSpPr>
          <p:spPr>
            <a:xfrm>
              <a:off x="337550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22558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26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26"/>
          <p:cNvSpPr/>
          <p:nvPr/>
        </p:nvSpPr>
        <p:spPr>
          <a:xfrm>
            <a:off x="11238533" y="100"/>
            <a:ext cx="9536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2" name="Google Shape;322;p26"/>
          <p:cNvGrpSpPr/>
          <p:nvPr/>
        </p:nvGrpSpPr>
        <p:grpSpPr>
          <a:xfrm rot="5400000">
            <a:off x="11452567" y="6086067"/>
            <a:ext cx="525500" cy="362400"/>
            <a:chOff x="215225" y="4734875"/>
            <a:chExt cx="394125" cy="271800"/>
          </a:xfrm>
        </p:grpSpPr>
        <p:sp>
          <p:nvSpPr>
            <p:cNvPr id="323" name="Google Shape;323;p26"/>
            <p:cNvSpPr/>
            <p:nvPr/>
          </p:nvSpPr>
          <p:spPr>
            <a:xfrm>
              <a:off x="215225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26"/>
            <p:cNvSpPr/>
            <p:nvPr/>
          </p:nvSpPr>
          <p:spPr>
            <a:xfrm>
              <a:off x="337550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5" name="Google Shape;325;p26"/>
          <p:cNvGrpSpPr/>
          <p:nvPr/>
        </p:nvGrpSpPr>
        <p:grpSpPr>
          <a:xfrm>
            <a:off x="1" y="-11033"/>
            <a:ext cx="12203100" cy="6871600"/>
            <a:chOff x="0" y="-8275"/>
            <a:chExt cx="9152325" cy="5153700"/>
          </a:xfrm>
        </p:grpSpPr>
        <p:cxnSp>
          <p:nvCxnSpPr>
            <p:cNvPr id="326" name="Google Shape;326;p26"/>
            <p:cNvCxnSpPr/>
            <p:nvPr/>
          </p:nvCxnSpPr>
          <p:spPr>
            <a:xfrm>
              <a:off x="0" y="251525"/>
              <a:ext cx="84456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26"/>
            <p:cNvCxnSpPr/>
            <p:nvPr/>
          </p:nvCxnSpPr>
          <p:spPr>
            <a:xfrm>
              <a:off x="8428125" y="251525"/>
              <a:ext cx="7242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26"/>
            <p:cNvCxnSpPr/>
            <p:nvPr/>
          </p:nvCxnSpPr>
          <p:spPr>
            <a:xfrm rot="10800000">
              <a:off x="343300" y="-8275"/>
              <a:ext cx="0" cy="5153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748992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sp>
        <p:nvSpPr>
          <p:cNvPr id="9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1" y="1412875"/>
            <a:ext cx="11233149" cy="432038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+mn-lt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</p:spTree>
    <p:extLst>
      <p:ext uri="{BB962C8B-B14F-4D97-AF65-F5344CB8AC3E}">
        <p14:creationId xmlns:p14="http://schemas.microsoft.com/office/powerpoint/2010/main" val="341815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grafico 8"/>
          <p:cNvSpPr>
            <a:spLocks noGrp="1"/>
          </p:cNvSpPr>
          <p:nvPr>
            <p:ph type="chart" sz="quarter" idx="10" hasCustomPrompt="1"/>
          </p:nvPr>
        </p:nvSpPr>
        <p:spPr>
          <a:xfrm>
            <a:off x="911026" y="2781300"/>
            <a:ext cx="10369551" cy="28799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+mn-lt"/>
              </a:defRPr>
            </a:lvl1pPr>
          </a:lstStyle>
          <a:p>
            <a:r>
              <a:rPr lang="it-IT" dirty="0"/>
              <a:t>Fare clic sull’icona per inserire un grafico</a:t>
            </a:r>
          </a:p>
        </p:txBody>
      </p:sp>
      <p:sp>
        <p:nvSpPr>
          <p:cNvPr id="11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527051" y="1412876"/>
            <a:ext cx="11233149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+mn-lt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55583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/>
          <p:cNvSpPr>
            <a:spLocks noGrp="1"/>
          </p:cNvSpPr>
          <p:nvPr>
            <p:ph type="pic" sz="quarter" idx="10" hasCustomPrompt="1"/>
          </p:nvPr>
        </p:nvSpPr>
        <p:spPr>
          <a:xfrm>
            <a:off x="1534584" y="1700809"/>
            <a:ext cx="9122833" cy="410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r>
              <a:rPr lang="it-IT" dirty="0"/>
              <a:t>Fare clic sull’icona per inserire un’immagine</a:t>
            </a:r>
          </a:p>
        </p:txBody>
      </p:sp>
      <p:sp>
        <p:nvSpPr>
          <p:cNvPr id="5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97025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1487488" y="2780928"/>
            <a:ext cx="9217024" cy="4323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1439483" y="3573017"/>
            <a:ext cx="9313035" cy="93610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Struttura</a:t>
            </a:r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2" hasCustomPrompt="1"/>
          </p:nvPr>
        </p:nvSpPr>
        <p:spPr>
          <a:xfrm>
            <a:off x="1390651" y="4725144"/>
            <a:ext cx="9410700" cy="14401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3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nome.cognome@unibo.it</a:t>
            </a:r>
          </a:p>
          <a:p>
            <a:pPr lvl="0"/>
            <a:r>
              <a:rPr lang="it-IT" dirty="0"/>
              <a:t>051 20 99982</a:t>
            </a:r>
          </a:p>
        </p:txBody>
      </p:sp>
    </p:spTree>
    <p:extLst>
      <p:ext uri="{BB962C8B-B14F-4D97-AF65-F5344CB8AC3E}">
        <p14:creationId xmlns:p14="http://schemas.microsoft.com/office/powerpoint/2010/main" val="424945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53467" y="1349917"/>
            <a:ext cx="8334800" cy="20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096000" y="4962084"/>
            <a:ext cx="51424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6144667"/>
            <a:ext cx="12192000" cy="713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" name="Google Shape;13;p2"/>
          <p:cNvGrpSpPr/>
          <p:nvPr/>
        </p:nvGrpSpPr>
        <p:grpSpPr>
          <a:xfrm>
            <a:off x="11733852" y="-11266"/>
            <a:ext cx="17" cy="6869367"/>
            <a:chOff x="8800388" y="-8450"/>
            <a:chExt cx="13" cy="5152025"/>
          </a:xfrm>
        </p:grpSpPr>
        <p:cxnSp>
          <p:nvCxnSpPr>
            <p:cNvPr id="14" name="Google Shape;14;p2"/>
            <p:cNvCxnSpPr/>
            <p:nvPr/>
          </p:nvCxnSpPr>
          <p:spPr>
            <a:xfrm rot="10800000">
              <a:off x="8800400" y="-8450"/>
              <a:ext cx="0" cy="4616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 rot="10800000">
              <a:off x="8800388" y="4608975"/>
              <a:ext cx="0" cy="534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" name="Google Shape;16;p2"/>
          <p:cNvGrpSpPr/>
          <p:nvPr/>
        </p:nvGrpSpPr>
        <p:grpSpPr>
          <a:xfrm>
            <a:off x="427967" y="6311300"/>
            <a:ext cx="525500" cy="362400"/>
            <a:chOff x="215225" y="4734875"/>
            <a:chExt cx="394125" cy="271800"/>
          </a:xfrm>
        </p:grpSpPr>
        <p:sp>
          <p:nvSpPr>
            <p:cNvPr id="17" name="Google Shape;17;p2"/>
            <p:cNvSpPr/>
            <p:nvPr/>
          </p:nvSpPr>
          <p:spPr>
            <a:xfrm>
              <a:off x="215225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37550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2740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/>
          <p:nvPr/>
        </p:nvSpPr>
        <p:spPr>
          <a:xfrm>
            <a:off x="0" y="1971667"/>
            <a:ext cx="12192000" cy="488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" name="Google Shape;22;p3"/>
          <p:cNvGrpSpPr/>
          <p:nvPr/>
        </p:nvGrpSpPr>
        <p:grpSpPr>
          <a:xfrm>
            <a:off x="427967" y="6318977"/>
            <a:ext cx="525500" cy="362400"/>
            <a:chOff x="215225" y="4734875"/>
            <a:chExt cx="394125" cy="271800"/>
          </a:xfrm>
        </p:grpSpPr>
        <p:sp>
          <p:nvSpPr>
            <p:cNvPr id="23" name="Google Shape;23;p3"/>
            <p:cNvSpPr/>
            <p:nvPr/>
          </p:nvSpPr>
          <p:spPr>
            <a:xfrm>
              <a:off x="215225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337550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" name="Google Shape;25;p3"/>
          <p:cNvGrpSpPr/>
          <p:nvPr/>
        </p:nvGrpSpPr>
        <p:grpSpPr>
          <a:xfrm>
            <a:off x="11734600" y="-99"/>
            <a:ext cx="0" cy="6869700"/>
            <a:chOff x="8804325" y="-75"/>
            <a:chExt cx="0" cy="5152275"/>
          </a:xfrm>
        </p:grpSpPr>
        <p:cxnSp>
          <p:nvCxnSpPr>
            <p:cNvPr id="26" name="Google Shape;26;p3"/>
            <p:cNvCxnSpPr/>
            <p:nvPr/>
          </p:nvCxnSpPr>
          <p:spPr>
            <a:xfrm rot="10800000">
              <a:off x="8804325" y="1477500"/>
              <a:ext cx="0" cy="3674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3"/>
            <p:cNvCxnSpPr/>
            <p:nvPr/>
          </p:nvCxnSpPr>
          <p:spPr>
            <a:xfrm rot="10800000">
              <a:off x="8804325" y="-75"/>
              <a:ext cx="0" cy="1479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5980533" y="2412233"/>
            <a:ext cx="5258000" cy="13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2" hasCustomPrompt="1"/>
          </p:nvPr>
        </p:nvSpPr>
        <p:spPr>
          <a:xfrm>
            <a:off x="953467" y="713333"/>
            <a:ext cx="1490000" cy="125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70615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5"/>
          <p:cNvPicPr preferRelativeResize="0"/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5"/>
          <p:cNvSpPr/>
          <p:nvPr/>
        </p:nvSpPr>
        <p:spPr>
          <a:xfrm flipH="1">
            <a:off x="2568" y="100"/>
            <a:ext cx="9536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" name="Google Shape;45;p5"/>
          <p:cNvGrpSpPr/>
          <p:nvPr/>
        </p:nvGrpSpPr>
        <p:grpSpPr>
          <a:xfrm rot="-5400000" flipH="1">
            <a:off x="216422" y="3247820"/>
            <a:ext cx="525500" cy="362328"/>
            <a:chOff x="215225" y="4734875"/>
            <a:chExt cx="394125" cy="271800"/>
          </a:xfrm>
        </p:grpSpPr>
        <p:sp>
          <p:nvSpPr>
            <p:cNvPr id="46" name="Google Shape;46;p5"/>
            <p:cNvSpPr/>
            <p:nvPr/>
          </p:nvSpPr>
          <p:spPr>
            <a:xfrm>
              <a:off x="215225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337550" y="4734875"/>
              <a:ext cx="271800" cy="2718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" name="Google Shape;48;p5"/>
          <p:cNvGrpSpPr/>
          <p:nvPr/>
        </p:nvGrpSpPr>
        <p:grpSpPr>
          <a:xfrm>
            <a:off x="1298" y="-11167"/>
            <a:ext cx="12191652" cy="6870400"/>
            <a:chOff x="973" y="-8375"/>
            <a:chExt cx="9143739" cy="5152800"/>
          </a:xfrm>
        </p:grpSpPr>
        <p:cxnSp>
          <p:nvCxnSpPr>
            <p:cNvPr id="49" name="Google Shape;49;p5"/>
            <p:cNvCxnSpPr/>
            <p:nvPr/>
          </p:nvCxnSpPr>
          <p:spPr>
            <a:xfrm rot="10800000">
              <a:off x="700912" y="4890750"/>
              <a:ext cx="844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5"/>
            <p:cNvCxnSpPr/>
            <p:nvPr/>
          </p:nvCxnSpPr>
          <p:spPr>
            <a:xfrm rot="10800000">
              <a:off x="973" y="4890750"/>
              <a:ext cx="717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5"/>
            <p:cNvCxnSpPr/>
            <p:nvPr/>
          </p:nvCxnSpPr>
          <p:spPr>
            <a:xfrm rot="10800000">
              <a:off x="8800950" y="-8375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subTitle" idx="1"/>
          </p:nvPr>
        </p:nvSpPr>
        <p:spPr>
          <a:xfrm>
            <a:off x="6564333" y="3229001"/>
            <a:ext cx="3340800" cy="20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subTitle" idx="2"/>
          </p:nvPr>
        </p:nvSpPr>
        <p:spPr>
          <a:xfrm>
            <a:off x="2287167" y="3229000"/>
            <a:ext cx="3340800" cy="20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3"/>
          </p:nvPr>
        </p:nvSpPr>
        <p:spPr>
          <a:xfrm>
            <a:off x="2287167" y="2362520"/>
            <a:ext cx="3340800" cy="7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4"/>
          </p:nvPr>
        </p:nvSpPr>
        <p:spPr>
          <a:xfrm>
            <a:off x="6564333" y="2362533"/>
            <a:ext cx="3340800" cy="7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28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ttore 1 11"/>
          <p:cNvCxnSpPr/>
          <p:nvPr userDrawn="1"/>
        </p:nvCxnSpPr>
        <p:spPr>
          <a:xfrm>
            <a:off x="4367808" y="188640"/>
            <a:ext cx="0" cy="640871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5EE00A97-2907-46F9-965F-86535E724F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1424" y="2060848"/>
            <a:ext cx="2436900" cy="180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5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B4AE421-09DA-412D-AAD7-5E65002B1FDA}"/>
              </a:ext>
            </a:extLst>
          </p:cNvPr>
          <p:cNvSpPr txBox="1"/>
          <p:nvPr userDrawn="1"/>
        </p:nvSpPr>
        <p:spPr>
          <a:xfrm>
            <a:off x="179512" y="6525019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23C9881-DC19-44C1-8307-96C20AE8129F}" type="slidenum">
              <a:rPr lang="it-IT" sz="1200" smtClean="0"/>
              <a:t>‹N›</a:t>
            </a:fld>
            <a:endParaRPr lang="it-IT" sz="12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726EE36-C2C5-4224-B32D-093745F9F2B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878304" y="5826343"/>
            <a:ext cx="1131773" cy="83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5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67" r:id="rId3"/>
    <p:sldLayoutId id="214748366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 userDrawn="1"/>
        </p:nvSpPr>
        <p:spPr>
          <a:xfrm>
            <a:off x="4175787" y="6453336"/>
            <a:ext cx="3840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www.unibo.it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D0FC319-6CD8-4E12-A1D2-69D93160BF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05889" y="596073"/>
            <a:ext cx="1980221" cy="146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9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3467" y="593367"/>
            <a:ext cx="1028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erif Text"/>
              <a:buNone/>
              <a:defRPr sz="30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erif Text"/>
              <a:buNone/>
              <a:defRPr sz="35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erif Text"/>
              <a:buNone/>
              <a:defRPr sz="35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erif Text"/>
              <a:buNone/>
              <a:defRPr sz="35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erif Text"/>
              <a:buNone/>
              <a:defRPr sz="35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erif Text"/>
              <a:buNone/>
              <a:defRPr sz="35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erif Text"/>
              <a:buNone/>
              <a:defRPr sz="35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erif Text"/>
              <a:buNone/>
              <a:defRPr sz="35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erif Text"/>
              <a:buNone/>
              <a:defRPr sz="3500">
                <a:solidFill>
                  <a:schemeClr val="dk1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3467" y="1536633"/>
            <a:ext cx="10285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●"/>
              <a:defRPr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○"/>
              <a:defRPr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■"/>
              <a:defRPr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●"/>
              <a:defRPr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○"/>
              <a:defRPr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■"/>
              <a:defRPr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●"/>
              <a:defRPr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○"/>
              <a:defRPr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mo"/>
              <a:buChar char="■"/>
              <a:defRPr sz="12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53924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18" Type="http://schemas.openxmlformats.org/officeDocument/2006/relationships/customXml" Target="../ink/ink6.xml"/><Relationship Id="rId26" Type="http://schemas.openxmlformats.org/officeDocument/2006/relationships/image" Target="../media/image46.png"/><Relationship Id="rId3" Type="http://schemas.openxmlformats.org/officeDocument/2006/relationships/image" Target="../media/image16.png"/><Relationship Id="rId21" Type="http://schemas.openxmlformats.org/officeDocument/2006/relationships/image" Target="../media/image44.png"/><Relationship Id="rId12" Type="http://schemas.openxmlformats.org/officeDocument/2006/relationships/customXml" Target="../ink/ink3.xml"/><Relationship Id="rId17" Type="http://schemas.openxmlformats.org/officeDocument/2006/relationships/image" Target="../media/image42.png"/><Relationship Id="rId25" Type="http://schemas.openxmlformats.org/officeDocument/2006/relationships/customXml" Target="../ink/ink10.xml"/><Relationship Id="rId2" Type="http://schemas.openxmlformats.org/officeDocument/2006/relationships/notesSlide" Target="../notesSlides/notesSlide8.xml"/><Relationship Id="rId16" Type="http://schemas.openxmlformats.org/officeDocument/2006/relationships/customXml" Target="../ink/ink5.xml"/><Relationship Id="rId20" Type="http://schemas.openxmlformats.org/officeDocument/2006/relationships/customXml" Target="../ink/ink7.xml"/><Relationship Id="rId29" Type="http://schemas.openxmlformats.org/officeDocument/2006/relationships/image" Target="../media/image13.emf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39.png"/><Relationship Id="rId24" Type="http://schemas.openxmlformats.org/officeDocument/2006/relationships/image" Target="../media/image45.png"/><Relationship Id="rId32" Type="http://schemas.openxmlformats.org/officeDocument/2006/relationships/image" Target="../media/image5.png"/><Relationship Id="rId5" Type="http://schemas.openxmlformats.org/officeDocument/2006/relationships/customXml" Target="../ink/ink1.xml"/><Relationship Id="rId15" Type="http://schemas.openxmlformats.org/officeDocument/2006/relationships/image" Target="../media/image41.png"/><Relationship Id="rId23" Type="http://schemas.openxmlformats.org/officeDocument/2006/relationships/customXml" Target="../ink/ink9.xml"/><Relationship Id="rId28" Type="http://schemas.openxmlformats.org/officeDocument/2006/relationships/image" Target="../media/image47.png"/><Relationship Id="rId10" Type="http://schemas.openxmlformats.org/officeDocument/2006/relationships/customXml" Target="../ink/ink2.xml"/><Relationship Id="rId19" Type="http://schemas.openxmlformats.org/officeDocument/2006/relationships/image" Target="../media/image43.png"/><Relationship Id="rId31" Type="http://schemas.openxmlformats.org/officeDocument/2006/relationships/image" Target="../media/image3.png"/><Relationship Id="rId4" Type="http://schemas.openxmlformats.org/officeDocument/2006/relationships/image" Target="../media/image17.tiff"/><Relationship Id="rId9" Type="http://schemas.openxmlformats.org/officeDocument/2006/relationships/image" Target="../media/image38.png"/><Relationship Id="rId14" Type="http://schemas.openxmlformats.org/officeDocument/2006/relationships/customXml" Target="../ink/ink4.xml"/><Relationship Id="rId22" Type="http://schemas.openxmlformats.org/officeDocument/2006/relationships/customXml" Target="../ink/ink8.xml"/><Relationship Id="rId27" Type="http://schemas.openxmlformats.org/officeDocument/2006/relationships/customXml" Target="../ink/ink11.xml"/><Relationship Id="rId30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customXml" Target="../ink/ink15.xml"/><Relationship Id="rId18" Type="http://schemas.openxmlformats.org/officeDocument/2006/relationships/image" Target="../media/image55.png"/><Relationship Id="rId26" Type="http://schemas.openxmlformats.org/officeDocument/2006/relationships/image" Target="../media/image22.svg"/><Relationship Id="rId3" Type="http://schemas.openxmlformats.org/officeDocument/2006/relationships/image" Target="../media/image5.png"/><Relationship Id="rId21" Type="http://schemas.openxmlformats.org/officeDocument/2006/relationships/customXml" Target="../ink/ink19.xml"/><Relationship Id="rId7" Type="http://schemas.openxmlformats.org/officeDocument/2006/relationships/customXml" Target="../ink/ink12.xml"/><Relationship Id="rId12" Type="http://schemas.openxmlformats.org/officeDocument/2006/relationships/image" Target="../media/image52.png"/><Relationship Id="rId17" Type="http://schemas.openxmlformats.org/officeDocument/2006/relationships/customXml" Target="../ink/ink17.xml"/><Relationship Id="rId25" Type="http://schemas.openxmlformats.org/officeDocument/2006/relationships/image" Target="../media/image21.png"/><Relationship Id="rId2" Type="http://schemas.openxmlformats.org/officeDocument/2006/relationships/image" Target="../media/image3.png"/><Relationship Id="rId16" Type="http://schemas.openxmlformats.org/officeDocument/2006/relationships/image" Target="../media/image54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emf"/><Relationship Id="rId11" Type="http://schemas.openxmlformats.org/officeDocument/2006/relationships/customXml" Target="../ink/ink14.xml"/><Relationship Id="rId24" Type="http://schemas.openxmlformats.org/officeDocument/2006/relationships/image" Target="../media/image58.png"/><Relationship Id="rId5" Type="http://schemas.openxmlformats.org/officeDocument/2006/relationships/image" Target="../media/image20.png"/><Relationship Id="rId15" Type="http://schemas.openxmlformats.org/officeDocument/2006/relationships/customXml" Target="../ink/ink16.xml"/><Relationship Id="rId23" Type="http://schemas.openxmlformats.org/officeDocument/2006/relationships/customXml" Target="../ink/ink20.xml"/><Relationship Id="rId10" Type="http://schemas.openxmlformats.org/officeDocument/2006/relationships/image" Target="../media/image51.png"/><Relationship Id="rId19" Type="http://schemas.openxmlformats.org/officeDocument/2006/relationships/customXml" Target="../ink/ink18.xml"/><Relationship Id="rId4" Type="http://schemas.openxmlformats.org/officeDocument/2006/relationships/image" Target="../media/image19.emf"/><Relationship Id="rId9" Type="http://schemas.openxmlformats.org/officeDocument/2006/relationships/customXml" Target="../ink/ink13.xml"/><Relationship Id="rId14" Type="http://schemas.openxmlformats.org/officeDocument/2006/relationships/image" Target="../media/image53.png"/><Relationship Id="rId22" Type="http://schemas.openxmlformats.org/officeDocument/2006/relationships/image" Target="../media/image57.png"/><Relationship Id="rId27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customXml" Target="../ink/ink24.xml"/><Relationship Id="rId18" Type="http://schemas.openxmlformats.org/officeDocument/2006/relationships/image" Target="../media/image67.png"/><Relationship Id="rId26" Type="http://schemas.openxmlformats.org/officeDocument/2006/relationships/image" Target="../media/image22.svg"/><Relationship Id="rId3" Type="http://schemas.openxmlformats.org/officeDocument/2006/relationships/image" Target="../media/image5.png"/><Relationship Id="rId21" Type="http://schemas.openxmlformats.org/officeDocument/2006/relationships/customXml" Target="../ink/ink28.xml"/><Relationship Id="rId7" Type="http://schemas.openxmlformats.org/officeDocument/2006/relationships/customXml" Target="../ink/ink21.xml"/><Relationship Id="rId12" Type="http://schemas.openxmlformats.org/officeDocument/2006/relationships/image" Target="../media/image64.png"/><Relationship Id="rId17" Type="http://schemas.openxmlformats.org/officeDocument/2006/relationships/customXml" Target="../ink/ink26.xml"/><Relationship Id="rId25" Type="http://schemas.openxmlformats.org/officeDocument/2006/relationships/image" Target="../media/image21.png"/><Relationship Id="rId2" Type="http://schemas.openxmlformats.org/officeDocument/2006/relationships/image" Target="../media/image3.png"/><Relationship Id="rId16" Type="http://schemas.openxmlformats.org/officeDocument/2006/relationships/image" Target="../media/image66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emf"/><Relationship Id="rId11" Type="http://schemas.openxmlformats.org/officeDocument/2006/relationships/customXml" Target="../ink/ink23.xml"/><Relationship Id="rId24" Type="http://schemas.openxmlformats.org/officeDocument/2006/relationships/image" Target="../media/image70.png"/><Relationship Id="rId5" Type="http://schemas.openxmlformats.org/officeDocument/2006/relationships/image" Target="../media/image20.png"/><Relationship Id="rId15" Type="http://schemas.openxmlformats.org/officeDocument/2006/relationships/customXml" Target="../ink/ink25.xml"/><Relationship Id="rId23" Type="http://schemas.openxmlformats.org/officeDocument/2006/relationships/customXml" Target="../ink/ink29.xml"/><Relationship Id="rId10" Type="http://schemas.openxmlformats.org/officeDocument/2006/relationships/image" Target="../media/image63.png"/><Relationship Id="rId19" Type="http://schemas.openxmlformats.org/officeDocument/2006/relationships/customXml" Target="../ink/ink27.xml"/><Relationship Id="rId4" Type="http://schemas.openxmlformats.org/officeDocument/2006/relationships/image" Target="../media/image19.emf"/><Relationship Id="rId9" Type="http://schemas.openxmlformats.org/officeDocument/2006/relationships/customXml" Target="../ink/ink22.xml"/><Relationship Id="rId14" Type="http://schemas.openxmlformats.org/officeDocument/2006/relationships/image" Target="../media/image65.png"/><Relationship Id="rId22" Type="http://schemas.openxmlformats.org/officeDocument/2006/relationships/image" Target="../media/image69.png"/><Relationship Id="rId27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customXml" Target="../ink/ink33.xml"/><Relationship Id="rId18" Type="http://schemas.openxmlformats.org/officeDocument/2006/relationships/image" Target="../media/image67.png"/><Relationship Id="rId26" Type="http://schemas.openxmlformats.org/officeDocument/2006/relationships/image" Target="../media/image22.svg"/><Relationship Id="rId3" Type="http://schemas.openxmlformats.org/officeDocument/2006/relationships/image" Target="../media/image5.png"/><Relationship Id="rId21" Type="http://schemas.openxmlformats.org/officeDocument/2006/relationships/customXml" Target="../ink/ink37.xml"/><Relationship Id="rId7" Type="http://schemas.openxmlformats.org/officeDocument/2006/relationships/customXml" Target="../ink/ink30.xml"/><Relationship Id="rId12" Type="http://schemas.openxmlformats.org/officeDocument/2006/relationships/image" Target="../media/image64.png"/><Relationship Id="rId17" Type="http://schemas.openxmlformats.org/officeDocument/2006/relationships/customXml" Target="../ink/ink35.xml"/><Relationship Id="rId25" Type="http://schemas.openxmlformats.org/officeDocument/2006/relationships/image" Target="../media/image21.png"/><Relationship Id="rId2" Type="http://schemas.openxmlformats.org/officeDocument/2006/relationships/image" Target="../media/image3.png"/><Relationship Id="rId16" Type="http://schemas.openxmlformats.org/officeDocument/2006/relationships/image" Target="../media/image66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emf"/><Relationship Id="rId11" Type="http://schemas.openxmlformats.org/officeDocument/2006/relationships/customXml" Target="../ink/ink32.xml"/><Relationship Id="rId24" Type="http://schemas.openxmlformats.org/officeDocument/2006/relationships/image" Target="../media/image70.png"/><Relationship Id="rId5" Type="http://schemas.openxmlformats.org/officeDocument/2006/relationships/image" Target="../media/image20.png"/><Relationship Id="rId15" Type="http://schemas.openxmlformats.org/officeDocument/2006/relationships/customXml" Target="../ink/ink34.xml"/><Relationship Id="rId23" Type="http://schemas.openxmlformats.org/officeDocument/2006/relationships/customXml" Target="../ink/ink38.xml"/><Relationship Id="rId10" Type="http://schemas.openxmlformats.org/officeDocument/2006/relationships/image" Target="../media/image63.png"/><Relationship Id="rId19" Type="http://schemas.openxmlformats.org/officeDocument/2006/relationships/customXml" Target="../ink/ink36.xml"/><Relationship Id="rId4" Type="http://schemas.openxmlformats.org/officeDocument/2006/relationships/image" Target="../media/image19.emf"/><Relationship Id="rId9" Type="http://schemas.openxmlformats.org/officeDocument/2006/relationships/customXml" Target="../ink/ink31.xml"/><Relationship Id="rId14" Type="http://schemas.openxmlformats.org/officeDocument/2006/relationships/image" Target="../media/image65.png"/><Relationship Id="rId22" Type="http://schemas.openxmlformats.org/officeDocument/2006/relationships/image" Target="../media/image69.png"/><Relationship Id="rId27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1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3.png"/><Relationship Id="rId7" Type="http://schemas.openxmlformats.org/officeDocument/2006/relationships/customXml" Target="../ink/ink3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emf"/><Relationship Id="rId5" Type="http://schemas.openxmlformats.org/officeDocument/2006/relationships/image" Target="../media/image10.emf"/><Relationship Id="rId10" Type="http://schemas.openxmlformats.org/officeDocument/2006/relationships/image" Target="../media/image340.png"/><Relationship Id="rId4" Type="http://schemas.openxmlformats.org/officeDocument/2006/relationships/image" Target="../media/image5.png"/><Relationship Id="rId9" Type="http://schemas.openxmlformats.org/officeDocument/2006/relationships/customXml" Target="../ink/ink4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00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8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5.png"/><Relationship Id="rId7" Type="http://schemas.openxmlformats.org/officeDocument/2006/relationships/image" Target="../media/image7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2.png"/><Relationship Id="rId9" Type="http://schemas.openxmlformats.org/officeDocument/2006/relationships/image" Target="../media/image78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5.png"/><Relationship Id="rId7" Type="http://schemas.openxmlformats.org/officeDocument/2006/relationships/image" Target="../media/image7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2.png"/><Relationship Id="rId9" Type="http://schemas.openxmlformats.org/officeDocument/2006/relationships/image" Target="../media/image7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0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90.png"/><Relationship Id="rId5" Type="http://schemas.openxmlformats.org/officeDocument/2006/relationships/image" Target="../media/image78.png"/><Relationship Id="rId4" Type="http://schemas.openxmlformats.org/officeDocument/2006/relationships/image" Target="../media/image8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13.emf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4751851" y="368175"/>
            <a:ext cx="6913364" cy="2563301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BD2B0B"/>
                </a:solidFill>
              </a:rPr>
              <a:t>Custom FPGA implementation of Neural Networks for Accelerated and fully controllable AI processing in medical imaging</a:t>
            </a:r>
            <a:endParaRPr lang="it-IT" dirty="0">
              <a:solidFill>
                <a:srgbClr val="BD2B0B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4704391" y="3327209"/>
            <a:ext cx="7008283" cy="1198629"/>
          </a:xfrm>
        </p:spPr>
        <p:txBody>
          <a:bodyPr/>
          <a:lstStyle/>
          <a:p>
            <a:pPr algn="ctr"/>
            <a:r>
              <a:rPr lang="it-IT" sz="2200" u="sng" dirty="0"/>
              <a:t>Mattia Ricchi</a:t>
            </a:r>
            <a:r>
              <a:rPr lang="it-IT" sz="2200" dirty="0"/>
              <a:t>, Fabrizio Alfonsi, Lucrezia </a:t>
            </a:r>
            <a:r>
              <a:rPr lang="it-IT" sz="2200" dirty="0" err="1"/>
              <a:t>Fendillo</a:t>
            </a:r>
            <a:r>
              <a:rPr lang="it-IT" sz="2200" dirty="0"/>
              <a:t>, Elena Casali, Alessandra Retico, Leonardo Brizi, Alessandro Gabrielli, Claudia Testa</a:t>
            </a:r>
            <a:endParaRPr lang="it-IT" sz="2200" u="sng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4751851" y="4926752"/>
            <a:ext cx="7344816" cy="855470"/>
          </a:xfrm>
        </p:spPr>
        <p:txBody>
          <a:bodyPr/>
          <a:lstStyle/>
          <a:p>
            <a:pPr algn="ctr">
              <a:buNone/>
            </a:pPr>
            <a:r>
              <a:rPr lang="it-IT" sz="1600" b="1" i="0" dirty="0">
                <a:solidFill>
                  <a:srgbClr val="2980B9"/>
                </a:solidFill>
                <a:effectLst/>
                <a:latin typeface="Arial" panose="020B0604020202020204" pitchFamily="34" charset="0"/>
              </a:rPr>
              <a:t>Workshop sul Calcolo</a:t>
            </a:r>
            <a:endParaRPr lang="it-IT" sz="1600" b="0" i="0" dirty="0">
              <a:solidFill>
                <a:srgbClr val="555555"/>
              </a:solidFill>
              <a:effectLst/>
              <a:latin typeface="Roboto" panose="02000000000000000000" pitchFamily="2" charset="0"/>
            </a:endParaRPr>
          </a:p>
          <a:p>
            <a:pPr algn="ctr">
              <a:buNone/>
            </a:pPr>
            <a:r>
              <a:rPr lang="it-IT" sz="1600" b="1" i="0" dirty="0">
                <a:solidFill>
                  <a:srgbClr val="2980B9"/>
                </a:solidFill>
                <a:effectLst/>
                <a:latin typeface="Arial" panose="020B0604020202020204" pitchFamily="34" charset="0"/>
              </a:rPr>
              <a:t>nell'I.N.F.N.</a:t>
            </a:r>
            <a:endParaRPr lang="it-IT" sz="1600" b="0" i="0" dirty="0">
              <a:solidFill>
                <a:srgbClr val="555555"/>
              </a:solidFill>
              <a:effectLst/>
              <a:latin typeface="Roboto" panose="02000000000000000000" pitchFamily="2" charset="0"/>
            </a:endParaRPr>
          </a:p>
          <a:p>
            <a:pPr algn="ctr">
              <a:buNone/>
            </a:pPr>
            <a:r>
              <a:rPr lang="it-IT" sz="1600" b="0" i="0" dirty="0">
                <a:solidFill>
                  <a:srgbClr val="888888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it-IT" sz="1600" b="1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Hotel Hermitage</a:t>
            </a:r>
            <a:endParaRPr lang="it-IT" sz="1600" b="0" i="0" dirty="0">
              <a:solidFill>
                <a:srgbClr val="555555"/>
              </a:solidFill>
              <a:effectLst/>
              <a:latin typeface="Roboto" panose="02000000000000000000" pitchFamily="2" charset="0"/>
            </a:endParaRPr>
          </a:p>
          <a:p>
            <a:pPr algn="ctr">
              <a:buNone/>
            </a:pPr>
            <a:r>
              <a:rPr lang="it-IT" sz="1600" b="1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La Biodola - Isola d'Elba</a:t>
            </a:r>
            <a:r>
              <a:rPr lang="it-IT" sz="1600" b="1" i="0" dirty="0">
                <a:solidFill>
                  <a:srgbClr val="888888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it-IT" sz="1600" b="0" i="0" dirty="0">
                <a:solidFill>
                  <a:srgbClr val="888888"/>
                </a:solidFill>
                <a:effectLst/>
                <a:latin typeface="Roboto" panose="02000000000000000000" pitchFamily="2" charset="0"/>
              </a:rPr>
              <a:t> </a:t>
            </a:r>
            <a:endParaRPr lang="it-IT" sz="1600" b="0" i="0" dirty="0">
              <a:solidFill>
                <a:srgbClr val="555555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it-IT" sz="1600" b="1" i="0" dirty="0">
                <a:solidFill>
                  <a:srgbClr val="2980B9"/>
                </a:solidFill>
                <a:effectLst/>
                <a:latin typeface="Arial" panose="020B0604020202020204" pitchFamily="34" charset="0"/>
              </a:rPr>
              <a:t>26 - 30 maggio 2025</a:t>
            </a:r>
            <a:endParaRPr lang="it-IT" sz="1600" b="0" i="0" dirty="0">
              <a:solidFill>
                <a:srgbClr val="555555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3C020025-E8DD-31B6-18A2-5C0E3A14C989}"/>
              </a:ext>
            </a:extLst>
          </p:cNvPr>
          <p:cNvSpPr/>
          <p:nvPr/>
        </p:nvSpPr>
        <p:spPr>
          <a:xfrm>
            <a:off x="407368" y="1785881"/>
            <a:ext cx="3384376" cy="2291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Immagine 5" descr="Immagine che contiene Elementi grafici, Carattere, logo, grafica&#10;&#10;Descrizione generata automaticamente">
            <a:extLst>
              <a:ext uri="{FF2B5EF4-FFF2-40B4-BE49-F238E27FC236}">
                <a16:creationId xmlns:a16="http://schemas.microsoft.com/office/drawing/2014/main" id="{85763F84-76DA-A85E-158A-FED1121FA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288" y="548680"/>
            <a:ext cx="2736304" cy="1237201"/>
          </a:xfrm>
          <a:prstGeom prst="rect">
            <a:avLst/>
          </a:prstGeom>
        </p:spPr>
      </p:pic>
      <p:pic>
        <p:nvPicPr>
          <p:cNvPr id="11" name="Immagine 10" descr="Immagine che contiene testo, Carattere, logo, emblema&#10;&#10;Descrizione generata automaticamente">
            <a:extLst>
              <a:ext uri="{FF2B5EF4-FFF2-40B4-BE49-F238E27FC236}">
                <a16:creationId xmlns:a16="http://schemas.microsoft.com/office/drawing/2014/main" id="{C97DABB0-ACB9-C3DB-3FF2-9285591BD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830" y="4435325"/>
            <a:ext cx="2485221" cy="1838325"/>
          </a:xfrm>
          <a:prstGeom prst="rect">
            <a:avLst/>
          </a:prstGeom>
        </p:spPr>
      </p:pic>
      <p:pic>
        <p:nvPicPr>
          <p:cNvPr id="5" name="Immagine 4" descr="Immagine che contiene cerchio, Carattere, Elementi grafici, logo&#10;&#10;Descrizione generata automaticamente">
            <a:extLst>
              <a:ext uri="{FF2B5EF4-FFF2-40B4-BE49-F238E27FC236}">
                <a16:creationId xmlns:a16="http://schemas.microsoft.com/office/drawing/2014/main" id="{CAD0E9BD-EAC4-9A17-778F-BAFCC83FD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690" y="2238747"/>
            <a:ext cx="2857500" cy="1838325"/>
          </a:xfrm>
          <a:prstGeom prst="rect">
            <a:avLst/>
          </a:prstGeom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7A7E1805-BCC8-3FE9-591A-0D3A77A8F896}"/>
              </a:ext>
            </a:extLst>
          </p:cNvPr>
          <p:cNvCxnSpPr>
            <a:cxnSpLocks/>
          </p:cNvCxnSpPr>
          <p:nvPr/>
        </p:nvCxnSpPr>
        <p:spPr>
          <a:xfrm>
            <a:off x="5375672" y="2931476"/>
            <a:ext cx="57606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230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9228E-9D69-1E52-299A-77DA29D8D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20894A2-8F09-0119-C55F-1BB3EE7CCA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Why a neural network on FPGA?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3C128AA-A2A7-9A0F-0A43-DC06D9014E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/>
            <a:r>
              <a:rPr lang="en-GB" b="1" dirty="0"/>
              <a:t>Performance and speed</a:t>
            </a:r>
          </a:p>
          <a:p>
            <a:pPr marL="285750"/>
            <a:r>
              <a:rPr lang="en-GB" b="1" dirty="0"/>
              <a:t>	</a:t>
            </a:r>
            <a:r>
              <a:rPr lang="en-GB" dirty="0"/>
              <a:t>Efficient parallel processing &amp; custom architecture optimization</a:t>
            </a:r>
          </a:p>
          <a:p>
            <a:pPr marL="285750"/>
            <a:r>
              <a:rPr lang="en-GB" b="1" dirty="0"/>
              <a:t>Energy efficiency</a:t>
            </a:r>
          </a:p>
          <a:p>
            <a:pPr marL="285750"/>
            <a:r>
              <a:rPr lang="en-GB" b="1" dirty="0"/>
              <a:t>	</a:t>
            </a:r>
            <a:r>
              <a:rPr lang="en-GB" dirty="0"/>
              <a:t>Lower power consumption compared to CPU and GPU</a:t>
            </a:r>
          </a:p>
          <a:p>
            <a:pPr marL="285750"/>
            <a:r>
              <a:rPr lang="en-GB" b="1" dirty="0"/>
              <a:t>Flexibility</a:t>
            </a:r>
          </a:p>
          <a:p>
            <a:pPr marL="285750"/>
            <a:r>
              <a:rPr lang="en-GB" b="1" dirty="0"/>
              <a:t>	</a:t>
            </a:r>
            <a:r>
              <a:rPr lang="en-US" dirty="0"/>
              <a:t>Reconfigurability</a:t>
            </a:r>
            <a:r>
              <a:rPr lang="it-IT" dirty="0"/>
              <a:t> </a:t>
            </a:r>
            <a:r>
              <a:rPr lang="en-US" dirty="0"/>
              <a:t>for different neural network architectures and algorithms</a:t>
            </a:r>
          </a:p>
          <a:p>
            <a:pPr marL="285750"/>
            <a:r>
              <a:rPr lang="en-GB" b="1" dirty="0"/>
              <a:t>Latency</a:t>
            </a:r>
          </a:p>
          <a:p>
            <a:pPr marL="285750"/>
            <a:r>
              <a:rPr lang="en-GB" b="1" dirty="0"/>
              <a:t>	</a:t>
            </a:r>
            <a:r>
              <a:rPr lang="en-GB" dirty="0"/>
              <a:t>Lower and fixed latency due to parallel processing and closer memory access</a:t>
            </a:r>
          </a:p>
          <a:p>
            <a:pPr marL="285750"/>
            <a:r>
              <a:rPr lang="en-GB" b="1" dirty="0"/>
              <a:t>High throughput </a:t>
            </a:r>
          </a:p>
          <a:p>
            <a:pPr marL="285750"/>
            <a:r>
              <a:rPr lang="en-GB" dirty="0"/>
              <a:t>	</a:t>
            </a:r>
            <a:r>
              <a:rPr lang="en-US" dirty="0"/>
              <a:t>The parallel processing capabilities of FPGAs can handle high data throughput</a:t>
            </a:r>
          </a:p>
          <a:p>
            <a:pPr marL="285750"/>
            <a:endParaRPr lang="en-US" dirty="0"/>
          </a:p>
          <a:p>
            <a:pPr marL="285750"/>
            <a:r>
              <a:rPr lang="en-US" dirty="0">
                <a:solidFill>
                  <a:srgbClr val="BD2B0B"/>
                </a:solidFill>
              </a:rPr>
              <a:t>These characteristics make FPGAs particularly well-suited for </a:t>
            </a:r>
            <a:r>
              <a:rPr lang="en-US" b="1" dirty="0">
                <a:solidFill>
                  <a:srgbClr val="BD2B0B"/>
                </a:solidFill>
              </a:rPr>
              <a:t>real time </a:t>
            </a:r>
            <a:r>
              <a:rPr lang="en-US" dirty="0">
                <a:solidFill>
                  <a:srgbClr val="BD2B0B"/>
                </a:solidFill>
              </a:rPr>
              <a:t>applications of Neural Networks that require </a:t>
            </a:r>
            <a:r>
              <a:rPr lang="en-US" b="1" dirty="0">
                <a:solidFill>
                  <a:srgbClr val="BD2B0B"/>
                </a:solidFill>
              </a:rPr>
              <a:t>extensive and repeated training</a:t>
            </a:r>
            <a:r>
              <a:rPr lang="en-US" dirty="0">
                <a:solidFill>
                  <a:srgbClr val="BD2B0B"/>
                </a:solidFill>
              </a:rPr>
              <a:t>, also with very large datasets.</a:t>
            </a:r>
            <a:endParaRPr lang="en-GB" dirty="0">
              <a:solidFill>
                <a:srgbClr val="BD2B0B"/>
              </a:solidFill>
            </a:endParaRPr>
          </a:p>
        </p:txBody>
      </p:sp>
      <p:pic>
        <p:nvPicPr>
          <p:cNvPr id="4" name="Immagine 3" descr="Immagine che contiene Elementi grafici, Carattere, logo, grafica&#10;&#10;Descrizione generata automaticamente">
            <a:extLst>
              <a:ext uri="{FF2B5EF4-FFF2-40B4-BE49-F238E27FC236}">
                <a16:creationId xmlns:a16="http://schemas.microsoft.com/office/drawing/2014/main" id="{DDCFBD1E-A54D-87B8-56A6-3D545BECA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232" y="5949280"/>
            <a:ext cx="1433334" cy="648072"/>
          </a:xfrm>
          <a:prstGeom prst="rect">
            <a:avLst/>
          </a:prstGeom>
        </p:spPr>
      </p:pic>
      <p:pic>
        <p:nvPicPr>
          <p:cNvPr id="5" name="Immagine 4" descr="Immagine che contiene cerchio, Carattere, Elementi grafici, logo&#10;&#10;Descrizione generata automaticamente">
            <a:extLst>
              <a:ext uri="{FF2B5EF4-FFF2-40B4-BE49-F238E27FC236}">
                <a16:creationId xmlns:a16="http://schemas.microsoft.com/office/drawing/2014/main" id="{9BB44BC3-CB94-7459-1F8A-F2EE51DE1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2384" y="5839830"/>
            <a:ext cx="1250653" cy="804587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66E9E5D7-2846-BBDF-D48A-187B7C992CFF}"/>
              </a:ext>
            </a:extLst>
          </p:cNvPr>
          <p:cNvSpPr/>
          <p:nvPr/>
        </p:nvSpPr>
        <p:spPr>
          <a:xfrm>
            <a:off x="119336" y="6381326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99B564F-0787-9BDF-00BD-AB624A10AD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7500" r="92000">
                        <a14:foregroundMark x1="60500" y1="22667" x2="72000" y2="17500"/>
                        <a14:foregroundMark x1="72000" y1="17500" x2="83000" y2="19167"/>
                        <a14:foregroundMark x1="83000" y1="19167" x2="82500" y2="32500"/>
                        <a14:foregroundMark x1="82500" y1="32500" x2="80500" y2="34667"/>
                        <a14:foregroundMark x1="74000" y1="16667" x2="86833" y2="20667"/>
                        <a14:foregroundMark x1="86833" y1="20667" x2="89000" y2="29833"/>
                        <a14:foregroundMark x1="89167" y1="25500" x2="89167" y2="25500"/>
                        <a14:foregroundMark x1="89500" y1="24000" x2="89167" y2="22833"/>
                        <a14:foregroundMark x1="89000" y1="22000" x2="76667" y2="15000"/>
                        <a14:foregroundMark x1="76667" y1="15000" x2="72333" y2="14833"/>
                        <a14:foregroundMark x1="78000" y1="37667" x2="78000" y2="37667"/>
                        <a14:foregroundMark x1="84667" y1="39333" x2="91500" y2="25167"/>
                        <a14:foregroundMark x1="91500" y1="25167" x2="90667" y2="17167"/>
                        <a14:foregroundMark x1="89333" y1="34500" x2="91500" y2="23833"/>
                        <a14:foregroundMark x1="89000" y1="35667" x2="92000" y2="25500"/>
                        <a14:foregroundMark x1="89167" y1="18333" x2="73833" y2="11667"/>
                        <a14:foregroundMark x1="73833" y1="11667" x2="73833" y2="11667"/>
                        <a14:foregroundMark x1="75000" y1="13000" x2="66833" y2="16000"/>
                        <a14:foregroundMark x1="66833" y1="16000" x2="66667" y2="16167"/>
                        <a14:foregroundMark x1="74500" y1="24000" x2="74500" y2="24000"/>
                        <a14:foregroundMark x1="77833" y1="19167" x2="75000" y2="20167"/>
                        <a14:foregroundMark x1="74333" y1="16833" x2="76500" y2="27500"/>
                        <a14:foregroundMark x1="76500" y1="27500" x2="77333" y2="18667"/>
                        <a14:foregroundMark x1="77333" y1="18667" x2="66500" y2="17667"/>
                        <a14:foregroundMark x1="42167" y1="70000" x2="34500" y2="85833"/>
                        <a14:foregroundMark x1="34500" y1="85833" x2="33167" y2="84500"/>
                        <a14:foregroundMark x1="38000" y1="78667" x2="39667" y2="80333"/>
                        <a14:foregroundMark x1="43500" y1="73667" x2="38167" y2="83333"/>
                        <a14:foregroundMark x1="11167" y1="58167" x2="15167" y2="65667"/>
                        <a14:foregroundMark x1="15167" y1="65667" x2="26167" y2="77333"/>
                        <a14:foregroundMark x1="26167" y1="77333" x2="35667" y2="81500"/>
                        <a14:foregroundMark x1="35667" y1="81500" x2="35833" y2="81500"/>
                        <a14:foregroundMark x1="15500" y1="46667" x2="7500" y2="56833"/>
                        <a14:foregroundMark x1="7500" y1="56833" x2="7500" y2="57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46640" y="-507885"/>
            <a:ext cx="4101412" cy="410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9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81B43C44-7DA8-3CB0-5EDD-71BEA89088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Our project workflow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A0D4562B-8EFC-B4AE-E1D1-DE15FD64C963}"/>
              </a:ext>
            </a:extLst>
          </p:cNvPr>
          <p:cNvGrpSpPr/>
          <p:nvPr/>
        </p:nvGrpSpPr>
        <p:grpSpPr>
          <a:xfrm>
            <a:off x="911424" y="2376546"/>
            <a:ext cx="10063183" cy="3046503"/>
            <a:chOff x="310394" y="2459859"/>
            <a:chExt cx="11587390" cy="3309989"/>
          </a:xfrm>
        </p:grpSpPr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3A35D19E-E854-F3A0-6670-6603AB5D7AAF}"/>
                </a:ext>
              </a:extLst>
            </p:cNvPr>
            <p:cNvSpPr txBox="1"/>
            <p:nvPr/>
          </p:nvSpPr>
          <p:spPr>
            <a:xfrm>
              <a:off x="3456827" y="2936346"/>
              <a:ext cx="1855305" cy="1015572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95000"/>
              </a:schemeClr>
            </a:solidFill>
            <a:ln w="38100"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3939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Simulation</a:t>
              </a:r>
              <a:endPara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6923CC42-4977-2413-AC24-1DCA55A2CEDF}"/>
                </a:ext>
              </a:extLst>
            </p:cNvPr>
            <p:cNvSpPr txBox="1"/>
            <p:nvPr/>
          </p:nvSpPr>
          <p:spPr>
            <a:xfrm>
              <a:off x="6195955" y="2556342"/>
              <a:ext cx="1855305" cy="655520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95000"/>
              </a:schemeClr>
            </a:solidFill>
            <a:ln w="38100"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it-IT"/>
              </a:defPPr>
              <a:lvl1pPr algn="ctr">
                <a:defRPr>
                  <a:solidFill>
                    <a:schemeClr val="bg1"/>
                  </a:solidFill>
                </a:defRPr>
              </a:lvl1pPr>
            </a:lstStyle>
            <a:p>
              <a:pPr marL="0" marR="0" lvl="0" indent="0" algn="ctr" defTabSz="3939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Neural</a:t>
              </a:r>
              <a:r>
                <a:rPr kumimoji="0" lang="it-IT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Network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1BBC44C0-F335-AD00-0A1A-DB20FEB5EB46}"/>
                </a:ext>
              </a:extLst>
            </p:cNvPr>
            <p:cNvSpPr txBox="1"/>
            <p:nvPr/>
          </p:nvSpPr>
          <p:spPr>
            <a:xfrm>
              <a:off x="6196815" y="3899069"/>
              <a:ext cx="1854445" cy="646331"/>
            </a:xfrm>
            <a:prstGeom prst="rect">
              <a:avLst/>
            </a:prstGeom>
            <a:solidFill>
              <a:srgbClr val="1AB5F7">
                <a:alpha val="95000"/>
              </a:srgbClr>
            </a:solidFill>
            <a:ln w="38100">
              <a:solidFill>
                <a:srgbClr val="002060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it-IT"/>
              </a:defPPr>
              <a:lvl1pPr algn="ctr">
                <a:defRPr>
                  <a:solidFill>
                    <a:schemeClr val="bg1"/>
                  </a:solidFill>
                </a:defRPr>
              </a:lvl1pPr>
            </a:lstStyle>
            <a:p>
              <a:pPr marL="0" marR="0" lvl="0" indent="0" algn="ctr" defTabSz="3939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1" i="0" u="sng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HARDWARE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EB05D3D0-0533-0704-D734-5BE76B484373}"/>
                </a:ext>
              </a:extLst>
            </p:cNvPr>
            <p:cNvSpPr txBox="1"/>
            <p:nvPr/>
          </p:nvSpPr>
          <p:spPr>
            <a:xfrm>
              <a:off x="6197331" y="4577530"/>
              <a:ext cx="1853930" cy="646331"/>
            </a:xfrm>
            <a:prstGeom prst="rect">
              <a:avLst/>
            </a:prstGeom>
            <a:solidFill>
              <a:srgbClr val="1AB5F7"/>
            </a:solidFill>
            <a:ln w="38100">
              <a:solidFill>
                <a:srgbClr val="002060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it-IT"/>
              </a:defPPr>
              <a:lvl1pPr algn="ctr">
                <a:defRPr>
                  <a:solidFill>
                    <a:schemeClr val="bg1"/>
                  </a:solidFill>
                </a:defRPr>
              </a:lvl1pPr>
            </a:lstStyle>
            <a:p>
              <a:pPr marL="0" marR="0" lvl="0" indent="0" algn="ctr" defTabSz="3939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Neural</a:t>
              </a:r>
              <a:r>
                <a:rPr kumimoji="0" lang="it-IT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Network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C2471025-FA9B-9AF6-D5E2-270E51A94506}"/>
                </a:ext>
              </a:extLst>
            </p:cNvPr>
            <p:cNvSpPr txBox="1"/>
            <p:nvPr/>
          </p:nvSpPr>
          <p:spPr>
            <a:xfrm>
              <a:off x="498974" y="2936346"/>
              <a:ext cx="1855305" cy="1015572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95000"/>
              </a:schemeClr>
            </a:solidFill>
            <a:ln w="38100"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3939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MR </a:t>
              </a:r>
              <a:r>
                <a:rPr kumimoji="0" lang="it-IT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Sequence</a:t>
              </a:r>
              <a:endPara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24607C4D-5CC4-B508-D84B-DE16E13B8C29}"/>
                </a:ext>
              </a:extLst>
            </p:cNvPr>
            <p:cNvSpPr txBox="1"/>
            <p:nvPr/>
          </p:nvSpPr>
          <p:spPr>
            <a:xfrm>
              <a:off x="9046541" y="2554064"/>
              <a:ext cx="1855305" cy="655520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95000"/>
              </a:schemeClr>
            </a:solidFill>
            <a:ln w="38100"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it-IT"/>
              </a:defPPr>
              <a:lvl1pPr algn="ctr">
                <a:defRPr>
                  <a:solidFill>
                    <a:schemeClr val="bg1"/>
                  </a:solidFill>
                </a:defRPr>
              </a:lvl1pPr>
            </a:lstStyle>
            <a:p>
              <a:pPr marL="0" marR="0" lvl="0" indent="0" algn="ctr" defTabSz="3939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AI </a:t>
              </a:r>
              <a:r>
                <a:rPr kumimoji="0" lang="it-IT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Prediction</a:t>
              </a:r>
              <a:r>
                <a:rPr kumimoji="0" lang="it-IT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: </a:t>
              </a:r>
            </a:p>
            <a:p>
              <a:pPr marL="0" marR="0" lvl="0" indent="0" algn="ctr" defTabSz="3939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</a:t>
              </a:r>
              <a:r>
                <a:rPr kumimoji="0" lang="it-IT" sz="16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r>
                <a:rPr kumimoji="0" lang="it-IT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and T</a:t>
              </a:r>
              <a:r>
                <a:rPr kumimoji="0" lang="it-IT" sz="16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endPara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4" name="Connettore 2 13">
              <a:extLst>
                <a:ext uri="{FF2B5EF4-FFF2-40B4-BE49-F238E27FC236}">
                  <a16:creationId xmlns:a16="http://schemas.microsoft.com/office/drawing/2014/main" id="{D5318359-4F04-1A7C-FD1E-111484B00BE4}"/>
                </a:ext>
              </a:extLst>
            </p:cNvPr>
            <p:cNvCxnSpPr>
              <a:cxnSpLocks/>
              <a:stCxn id="12" idx="3"/>
              <a:endCxn id="8" idx="1"/>
            </p:cNvCxnSpPr>
            <p:nvPr/>
          </p:nvCxnSpPr>
          <p:spPr>
            <a:xfrm>
              <a:off x="2354279" y="3444133"/>
              <a:ext cx="110254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2 14">
              <a:extLst>
                <a:ext uri="{FF2B5EF4-FFF2-40B4-BE49-F238E27FC236}">
                  <a16:creationId xmlns:a16="http://schemas.microsoft.com/office/drawing/2014/main" id="{BA8F07A0-2EBF-A399-B9F9-0098E795DEBE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 flipV="1">
              <a:off x="5312132" y="2523029"/>
              <a:ext cx="823308" cy="9211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2 15">
              <a:extLst>
                <a:ext uri="{FF2B5EF4-FFF2-40B4-BE49-F238E27FC236}">
                  <a16:creationId xmlns:a16="http://schemas.microsoft.com/office/drawing/2014/main" id="{A38A2DB6-932B-B621-B935-994A1C9E5424}"/>
                </a:ext>
              </a:extLst>
            </p:cNvPr>
            <p:cNvCxnSpPr>
              <a:cxnSpLocks/>
              <a:stCxn id="9" idx="3"/>
              <a:endCxn id="13" idx="1"/>
            </p:cNvCxnSpPr>
            <p:nvPr/>
          </p:nvCxnSpPr>
          <p:spPr>
            <a:xfrm flipV="1">
              <a:off x="8051260" y="2881824"/>
              <a:ext cx="995281" cy="22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2 16">
              <a:extLst>
                <a:ext uri="{FF2B5EF4-FFF2-40B4-BE49-F238E27FC236}">
                  <a16:creationId xmlns:a16="http://schemas.microsoft.com/office/drawing/2014/main" id="{B53DBA18-0060-8783-FAC4-670107F49C32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>
              <a:off x="5312132" y="3444133"/>
              <a:ext cx="839835" cy="111417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97C123CF-A801-3B4D-9F55-656C6FCA5EAE}"/>
                </a:ext>
              </a:extLst>
            </p:cNvPr>
            <p:cNvSpPr txBox="1"/>
            <p:nvPr/>
          </p:nvSpPr>
          <p:spPr>
            <a:xfrm>
              <a:off x="9044574" y="4582693"/>
              <a:ext cx="1855305" cy="646331"/>
            </a:xfrm>
            <a:prstGeom prst="rect">
              <a:avLst/>
            </a:prstGeom>
            <a:solidFill>
              <a:srgbClr val="1AB5F7">
                <a:alpha val="95000"/>
              </a:srgbClr>
            </a:solidFill>
            <a:ln w="38100">
              <a:solidFill>
                <a:srgbClr val="002060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it-IT"/>
              </a:defPPr>
              <a:lvl1pPr algn="ctr">
                <a:defRPr>
                  <a:solidFill>
                    <a:schemeClr val="bg1"/>
                  </a:solidFill>
                </a:defRPr>
              </a:lvl1pPr>
            </a:lstStyle>
            <a:p>
              <a:pPr marL="0" marR="0" lvl="0" indent="0" algn="ctr" defTabSz="3939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AI </a:t>
              </a:r>
              <a:r>
                <a:rPr kumimoji="0" lang="it-IT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Prediction</a:t>
              </a:r>
              <a:r>
                <a:rPr kumimoji="0" lang="it-IT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:</a:t>
              </a:r>
            </a:p>
            <a:p>
              <a:pPr marL="0" marR="0" lvl="0" indent="0" algn="ctr" defTabSz="3939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</a:t>
              </a:r>
              <a:r>
                <a:rPr kumimoji="0" lang="it-IT" sz="16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r>
                <a:rPr kumimoji="0" lang="it-IT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and T</a:t>
              </a:r>
              <a:r>
                <a:rPr kumimoji="0" lang="it-IT" sz="16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endPara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9" name="Connettore 2 18">
              <a:extLst>
                <a:ext uri="{FF2B5EF4-FFF2-40B4-BE49-F238E27FC236}">
                  <a16:creationId xmlns:a16="http://schemas.microsoft.com/office/drawing/2014/main" id="{DDB59130-BECD-C313-AE70-E064848D5F5E}"/>
                </a:ext>
              </a:extLst>
            </p:cNvPr>
            <p:cNvCxnSpPr>
              <a:cxnSpLocks/>
              <a:stCxn id="11" idx="3"/>
              <a:endCxn id="18" idx="1"/>
            </p:cNvCxnSpPr>
            <p:nvPr/>
          </p:nvCxnSpPr>
          <p:spPr>
            <a:xfrm>
              <a:off x="8051261" y="4900696"/>
              <a:ext cx="993314" cy="516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135F459E-3E05-041A-F0B3-A6BE53489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0394" y="3964890"/>
              <a:ext cx="2432827" cy="1664303"/>
            </a:xfrm>
            <a:prstGeom prst="rect">
              <a:avLst/>
            </a:prstGeom>
          </p:spPr>
        </p:pic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6F3086E5-C699-C002-D00E-25C8E8CEE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5309" y="3964919"/>
              <a:ext cx="2643445" cy="1804929"/>
            </a:xfrm>
            <a:prstGeom prst="rect">
              <a:avLst/>
            </a:prstGeom>
          </p:spPr>
        </p:pic>
        <p:sp>
          <p:nvSpPr>
            <p:cNvPr id="22" name="Parentesi graffa chiusa 21">
              <a:extLst>
                <a:ext uri="{FF2B5EF4-FFF2-40B4-BE49-F238E27FC236}">
                  <a16:creationId xmlns:a16="http://schemas.microsoft.com/office/drawing/2014/main" id="{3AFABD64-C04E-3F9D-F30A-A98E58F02FD2}"/>
                </a:ext>
              </a:extLst>
            </p:cNvPr>
            <p:cNvSpPr/>
            <p:nvPr/>
          </p:nvSpPr>
          <p:spPr>
            <a:xfrm>
              <a:off x="10976767" y="2459859"/>
              <a:ext cx="464144" cy="2884083"/>
            </a:xfrm>
            <a:prstGeom prst="rightBrace">
              <a:avLst>
                <a:gd name="adj1" fmla="val 82211"/>
                <a:gd name="adj2" fmla="val 47755"/>
              </a:avLst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3939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54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46D7BAE3-013A-6755-5BF5-C92A83BEE1D8}"/>
                </a:ext>
              </a:extLst>
            </p:cNvPr>
            <p:cNvSpPr txBox="1"/>
            <p:nvPr/>
          </p:nvSpPr>
          <p:spPr>
            <a:xfrm rot="5400000">
              <a:off x="10837634" y="3897174"/>
              <a:ext cx="1740952" cy="3793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3939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541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Comparison</a:t>
              </a:r>
              <a:endParaRPr kumimoji="0" lang="it-IT" sz="154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4" name="Connettore 2 23">
              <a:extLst>
                <a:ext uri="{FF2B5EF4-FFF2-40B4-BE49-F238E27FC236}">
                  <a16:creationId xmlns:a16="http://schemas.microsoft.com/office/drawing/2014/main" id="{A2EB7D22-C085-E3B7-9FE8-6A81C2BC1259}"/>
                </a:ext>
              </a:extLst>
            </p:cNvPr>
            <p:cNvCxnSpPr>
              <a:cxnSpLocks/>
            </p:cNvCxnSpPr>
            <p:nvPr/>
          </p:nvCxnSpPr>
          <p:spPr>
            <a:xfrm>
              <a:off x="9972227" y="3287842"/>
              <a:ext cx="0" cy="122245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C2890BE1-641E-1BE9-FAD9-C35B34B920A2}"/>
              </a:ext>
            </a:extLst>
          </p:cNvPr>
          <p:cNvSpPr txBox="1"/>
          <p:nvPr/>
        </p:nvSpPr>
        <p:spPr>
          <a:xfrm>
            <a:off x="6022797" y="1857189"/>
            <a:ext cx="1611258" cy="594881"/>
          </a:xfrm>
          <a:prstGeom prst="rect">
            <a:avLst/>
          </a:prstGeom>
          <a:solidFill>
            <a:schemeClr val="accent2">
              <a:lumMod val="60000"/>
              <a:lumOff val="40000"/>
              <a:alpha val="95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 anchor="ctr" anchorCtr="0">
            <a:noAutofit/>
          </a:bodyPr>
          <a:lstStyle>
            <a:defPPr>
              <a:defRPr lang="it-IT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3939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SOFTWARE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" name="Input penna 24">
                <a:extLst>
                  <a:ext uri="{FF2B5EF4-FFF2-40B4-BE49-F238E27FC236}">
                    <a16:creationId xmlns:a16="http://schemas.microsoft.com/office/drawing/2014/main" id="{FB2F41D9-02F5-F3DC-16DF-2582F75A140B}"/>
                  </a:ext>
                </a:extLst>
              </p14:cNvPr>
              <p14:cNvContentPartPr/>
              <p14:nvPr/>
            </p14:nvContentPartPr>
            <p14:xfrm>
              <a:off x="7325055" y="6047505"/>
              <a:ext cx="395280" cy="46080"/>
            </p14:xfrm>
          </p:contentPart>
        </mc:Choice>
        <mc:Fallback xmlns="">
          <p:pic>
            <p:nvPicPr>
              <p:cNvPr id="25" name="Input penna 24">
                <a:extLst>
                  <a:ext uri="{FF2B5EF4-FFF2-40B4-BE49-F238E27FC236}">
                    <a16:creationId xmlns:a16="http://schemas.microsoft.com/office/drawing/2014/main" id="{FB2F41D9-02F5-F3DC-16DF-2582F75A140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07055" y="6029865"/>
                <a:ext cx="43092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4" name="Input penna 33">
                <a:extLst>
                  <a:ext uri="{FF2B5EF4-FFF2-40B4-BE49-F238E27FC236}">
                    <a16:creationId xmlns:a16="http://schemas.microsoft.com/office/drawing/2014/main" id="{16B67DD9-4BFA-B0A1-F777-BEAC79F3DA1B}"/>
                  </a:ext>
                </a:extLst>
              </p14:cNvPr>
              <p14:cNvContentPartPr/>
              <p14:nvPr/>
            </p14:nvContentPartPr>
            <p14:xfrm>
              <a:off x="7714935" y="6048225"/>
              <a:ext cx="189000" cy="33840"/>
            </p14:xfrm>
          </p:contentPart>
        </mc:Choice>
        <mc:Fallback xmlns="">
          <p:pic>
            <p:nvPicPr>
              <p:cNvPr id="34" name="Input penna 33">
                <a:extLst>
                  <a:ext uri="{FF2B5EF4-FFF2-40B4-BE49-F238E27FC236}">
                    <a16:creationId xmlns:a16="http://schemas.microsoft.com/office/drawing/2014/main" id="{16B67DD9-4BFA-B0A1-F777-BEAC79F3DA1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697295" y="6030225"/>
                <a:ext cx="22464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Input penna 34">
                <a:extLst>
                  <a:ext uri="{FF2B5EF4-FFF2-40B4-BE49-F238E27FC236}">
                    <a16:creationId xmlns:a16="http://schemas.microsoft.com/office/drawing/2014/main" id="{5D2D5A9B-E58D-46D3-3F0A-731967ED751E}"/>
                  </a:ext>
                </a:extLst>
              </p14:cNvPr>
              <p14:cNvContentPartPr/>
              <p14:nvPr/>
            </p14:nvContentPartPr>
            <p14:xfrm>
              <a:off x="7908255" y="6043545"/>
              <a:ext cx="128520" cy="26640"/>
            </p14:xfrm>
          </p:contentPart>
        </mc:Choice>
        <mc:Fallback xmlns="">
          <p:pic>
            <p:nvPicPr>
              <p:cNvPr id="35" name="Input penna 34">
                <a:extLst>
                  <a:ext uri="{FF2B5EF4-FFF2-40B4-BE49-F238E27FC236}">
                    <a16:creationId xmlns:a16="http://schemas.microsoft.com/office/drawing/2014/main" id="{5D2D5A9B-E58D-46D3-3F0A-731967ED751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890255" y="6025545"/>
                <a:ext cx="16416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7" name="Input penna 36">
                <a:extLst>
                  <a:ext uri="{FF2B5EF4-FFF2-40B4-BE49-F238E27FC236}">
                    <a16:creationId xmlns:a16="http://schemas.microsoft.com/office/drawing/2014/main" id="{DD11F958-115A-486E-AED7-F661FDE14CD6}"/>
                  </a:ext>
                </a:extLst>
              </p14:cNvPr>
              <p14:cNvContentPartPr/>
              <p14:nvPr/>
            </p14:nvContentPartPr>
            <p14:xfrm>
              <a:off x="7943895" y="5979105"/>
              <a:ext cx="324720" cy="146520"/>
            </p14:xfrm>
          </p:contentPart>
        </mc:Choice>
        <mc:Fallback xmlns="">
          <p:pic>
            <p:nvPicPr>
              <p:cNvPr id="37" name="Input penna 36">
                <a:extLst>
                  <a:ext uri="{FF2B5EF4-FFF2-40B4-BE49-F238E27FC236}">
                    <a16:creationId xmlns:a16="http://schemas.microsoft.com/office/drawing/2014/main" id="{DD11F958-115A-486E-AED7-F661FDE14CD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926255" y="5961465"/>
                <a:ext cx="36036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9" name="Input penna 38">
                <a:extLst>
                  <a:ext uri="{FF2B5EF4-FFF2-40B4-BE49-F238E27FC236}">
                    <a16:creationId xmlns:a16="http://schemas.microsoft.com/office/drawing/2014/main" id="{E1089B3C-F293-8D7B-71D0-257E4C95FB54}"/>
                  </a:ext>
                </a:extLst>
              </p14:cNvPr>
              <p14:cNvContentPartPr/>
              <p14:nvPr/>
            </p14:nvContentPartPr>
            <p14:xfrm>
              <a:off x="7046775" y="6040305"/>
              <a:ext cx="430560" cy="53280"/>
            </p14:xfrm>
          </p:contentPart>
        </mc:Choice>
        <mc:Fallback xmlns="">
          <p:pic>
            <p:nvPicPr>
              <p:cNvPr id="39" name="Input penna 38">
                <a:extLst>
                  <a:ext uri="{FF2B5EF4-FFF2-40B4-BE49-F238E27FC236}">
                    <a16:creationId xmlns:a16="http://schemas.microsoft.com/office/drawing/2014/main" id="{E1089B3C-F293-8D7B-71D0-257E4C95FB5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029135" y="6022665"/>
                <a:ext cx="466200" cy="8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uppo 43">
            <a:extLst>
              <a:ext uri="{FF2B5EF4-FFF2-40B4-BE49-F238E27FC236}">
                <a16:creationId xmlns:a16="http://schemas.microsoft.com/office/drawing/2014/main" id="{A143A53F-ED16-C260-7671-B5B80DF05887}"/>
              </a:ext>
            </a:extLst>
          </p:cNvPr>
          <p:cNvGrpSpPr/>
          <p:nvPr/>
        </p:nvGrpSpPr>
        <p:grpSpPr>
          <a:xfrm>
            <a:off x="7548615" y="6043545"/>
            <a:ext cx="112680" cy="40680"/>
            <a:chOff x="7548615" y="6043545"/>
            <a:chExt cx="112680" cy="4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8" name="Input penna 27">
                  <a:extLst>
                    <a:ext uri="{FF2B5EF4-FFF2-40B4-BE49-F238E27FC236}">
                      <a16:creationId xmlns:a16="http://schemas.microsoft.com/office/drawing/2014/main" id="{1A8733E4-B027-B357-9973-164F9C5204BD}"/>
                    </a:ext>
                  </a:extLst>
                </p14:cNvPr>
                <p14:cNvContentPartPr/>
                <p14:nvPr/>
              </p14:nvContentPartPr>
              <p14:xfrm>
                <a:off x="7548615" y="6055425"/>
                <a:ext cx="83520" cy="28800"/>
              </p14:xfrm>
            </p:contentPart>
          </mc:Choice>
          <mc:Fallback xmlns="">
            <p:pic>
              <p:nvPicPr>
                <p:cNvPr id="28" name="Input penna 27">
                  <a:extLst>
                    <a:ext uri="{FF2B5EF4-FFF2-40B4-BE49-F238E27FC236}">
                      <a16:creationId xmlns:a16="http://schemas.microsoft.com/office/drawing/2014/main" id="{1A8733E4-B027-B357-9973-164F9C5204B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530975" y="6037425"/>
                  <a:ext cx="1191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9" name="Input penna 28">
                  <a:extLst>
                    <a:ext uri="{FF2B5EF4-FFF2-40B4-BE49-F238E27FC236}">
                      <a16:creationId xmlns:a16="http://schemas.microsoft.com/office/drawing/2014/main" id="{BF10D506-79EC-C01F-48D9-F0D17E7A65AF}"/>
                    </a:ext>
                  </a:extLst>
                </p14:cNvPr>
                <p14:cNvContentPartPr/>
                <p14:nvPr/>
              </p14:nvContentPartPr>
              <p14:xfrm>
                <a:off x="7617375" y="6050385"/>
                <a:ext cx="2520" cy="1800"/>
              </p14:xfrm>
            </p:contentPart>
          </mc:Choice>
          <mc:Fallback xmlns="">
            <p:pic>
              <p:nvPicPr>
                <p:cNvPr id="29" name="Input penna 28">
                  <a:extLst>
                    <a:ext uri="{FF2B5EF4-FFF2-40B4-BE49-F238E27FC236}">
                      <a16:creationId xmlns:a16="http://schemas.microsoft.com/office/drawing/2014/main" id="{BF10D506-79EC-C01F-48D9-F0D17E7A65A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599735" y="6032745"/>
                  <a:ext cx="381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0" name="Input penna 29">
                  <a:extLst>
                    <a:ext uri="{FF2B5EF4-FFF2-40B4-BE49-F238E27FC236}">
                      <a16:creationId xmlns:a16="http://schemas.microsoft.com/office/drawing/2014/main" id="{D26CAF04-B6BE-1547-6619-FC03505EC07E}"/>
                    </a:ext>
                  </a:extLst>
                </p14:cNvPr>
                <p14:cNvContentPartPr/>
                <p14:nvPr/>
              </p14:nvContentPartPr>
              <p14:xfrm>
                <a:off x="7638975" y="6057585"/>
                <a:ext cx="6840" cy="4320"/>
              </p14:xfrm>
            </p:contentPart>
          </mc:Choice>
          <mc:Fallback xmlns="">
            <p:pic>
              <p:nvPicPr>
                <p:cNvPr id="30" name="Input penna 29">
                  <a:extLst>
                    <a:ext uri="{FF2B5EF4-FFF2-40B4-BE49-F238E27FC236}">
                      <a16:creationId xmlns:a16="http://schemas.microsoft.com/office/drawing/2014/main" id="{D26CAF04-B6BE-1547-6619-FC03505EC07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620975" y="6039945"/>
                  <a:ext cx="424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1" name="Input penna 30">
                  <a:extLst>
                    <a:ext uri="{FF2B5EF4-FFF2-40B4-BE49-F238E27FC236}">
                      <a16:creationId xmlns:a16="http://schemas.microsoft.com/office/drawing/2014/main" id="{2CC2FB66-8B1D-BA9F-9037-3140B30FDEC0}"/>
                    </a:ext>
                  </a:extLst>
                </p14:cNvPr>
                <p14:cNvContentPartPr/>
                <p14:nvPr/>
              </p14:nvContentPartPr>
              <p14:xfrm>
                <a:off x="7650855" y="6064785"/>
                <a:ext cx="720" cy="720"/>
              </p14:xfrm>
            </p:contentPart>
          </mc:Choice>
          <mc:Fallback xmlns="">
            <p:pic>
              <p:nvPicPr>
                <p:cNvPr id="31" name="Input penna 30">
                  <a:extLst>
                    <a:ext uri="{FF2B5EF4-FFF2-40B4-BE49-F238E27FC236}">
                      <a16:creationId xmlns:a16="http://schemas.microsoft.com/office/drawing/2014/main" id="{2CC2FB66-8B1D-BA9F-9037-3140B30FDEC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632855" y="6047145"/>
                  <a:ext cx="363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2" name="Input penna 31">
                  <a:extLst>
                    <a:ext uri="{FF2B5EF4-FFF2-40B4-BE49-F238E27FC236}">
                      <a16:creationId xmlns:a16="http://schemas.microsoft.com/office/drawing/2014/main" id="{DACA33DE-F40D-805C-B640-D0D0F83FD799}"/>
                    </a:ext>
                  </a:extLst>
                </p14:cNvPr>
                <p14:cNvContentPartPr/>
                <p14:nvPr/>
              </p14:nvContentPartPr>
              <p14:xfrm>
                <a:off x="7651935" y="6074505"/>
                <a:ext cx="1800" cy="6120"/>
              </p14:xfrm>
            </p:contentPart>
          </mc:Choice>
          <mc:Fallback xmlns="">
            <p:pic>
              <p:nvPicPr>
                <p:cNvPr id="32" name="Input penna 31">
                  <a:extLst>
                    <a:ext uri="{FF2B5EF4-FFF2-40B4-BE49-F238E27FC236}">
                      <a16:creationId xmlns:a16="http://schemas.microsoft.com/office/drawing/2014/main" id="{DACA33DE-F40D-805C-B640-D0D0F83FD79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633935" y="6056505"/>
                  <a:ext cx="37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3" name="Input penna 42">
                  <a:extLst>
                    <a:ext uri="{FF2B5EF4-FFF2-40B4-BE49-F238E27FC236}">
                      <a16:creationId xmlns:a16="http://schemas.microsoft.com/office/drawing/2014/main" id="{68D97C77-1A0E-039A-F517-3DD6EB1407C8}"/>
                    </a:ext>
                  </a:extLst>
                </p14:cNvPr>
                <p14:cNvContentPartPr/>
                <p14:nvPr/>
              </p14:nvContentPartPr>
              <p14:xfrm>
                <a:off x="7612695" y="6043545"/>
                <a:ext cx="48600" cy="7920"/>
              </p14:xfrm>
            </p:contentPart>
          </mc:Choice>
          <mc:Fallback xmlns="">
            <p:pic>
              <p:nvPicPr>
                <p:cNvPr id="43" name="Input penna 42">
                  <a:extLst>
                    <a:ext uri="{FF2B5EF4-FFF2-40B4-BE49-F238E27FC236}">
                      <a16:creationId xmlns:a16="http://schemas.microsoft.com/office/drawing/2014/main" id="{68D97C77-1A0E-039A-F517-3DD6EB1407C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595055" y="6025545"/>
                  <a:ext cx="84240" cy="435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0" name="Immagine 39">
            <a:extLst>
              <a:ext uri="{FF2B5EF4-FFF2-40B4-BE49-F238E27FC236}">
                <a16:creationId xmlns:a16="http://schemas.microsoft.com/office/drawing/2014/main" id="{75B75B49-A549-A7AF-78C5-3CAC90828F17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alphaModFix/>
          </a:blip>
          <a:srcRect r="49828"/>
          <a:stretch/>
        </p:blipFill>
        <p:spPr>
          <a:xfrm>
            <a:off x="5591944" y="116632"/>
            <a:ext cx="2394629" cy="1698437"/>
          </a:xfrm>
          <a:prstGeom prst="rect">
            <a:avLst/>
          </a:prstGeom>
        </p:spPr>
      </p:pic>
      <p:pic>
        <p:nvPicPr>
          <p:cNvPr id="41" name="Immagine 40">
            <a:extLst>
              <a:ext uri="{FF2B5EF4-FFF2-40B4-BE49-F238E27FC236}">
                <a16:creationId xmlns:a16="http://schemas.microsoft.com/office/drawing/2014/main" id="{565D087B-1FA1-D8C0-49A2-558AD49F8221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alphaModFix/>
          </a:blip>
          <a:srcRect l="51772" t="8507" r="45275" b="3122"/>
          <a:stretch/>
        </p:blipFill>
        <p:spPr>
          <a:xfrm>
            <a:off x="5619914" y="129345"/>
            <a:ext cx="173240" cy="1635062"/>
          </a:xfrm>
          <a:prstGeom prst="rect">
            <a:avLst/>
          </a:prstGeom>
        </p:spPr>
      </p:pic>
      <p:sp>
        <p:nvSpPr>
          <p:cNvPr id="42" name="Rettangolo 41">
            <a:extLst>
              <a:ext uri="{FF2B5EF4-FFF2-40B4-BE49-F238E27FC236}">
                <a16:creationId xmlns:a16="http://schemas.microsoft.com/office/drawing/2014/main" id="{C729DDA7-8BAC-EF8F-C27C-9A554CE657AE}"/>
              </a:ext>
            </a:extLst>
          </p:cNvPr>
          <p:cNvSpPr/>
          <p:nvPr/>
        </p:nvSpPr>
        <p:spPr>
          <a:xfrm>
            <a:off x="7500252" y="1098585"/>
            <a:ext cx="289632" cy="2282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022FBA7C-B171-B47E-8A4D-2F28EE3FE72A}"/>
              </a:ext>
            </a:extLst>
          </p:cNvPr>
          <p:cNvSpPr/>
          <p:nvPr/>
        </p:nvSpPr>
        <p:spPr>
          <a:xfrm>
            <a:off x="6825715" y="143216"/>
            <a:ext cx="1050937" cy="3683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5CC3440-57FE-9026-820E-651413CEB357}"/>
              </a:ext>
            </a:extLst>
          </p:cNvPr>
          <p:cNvSpPr/>
          <p:nvPr/>
        </p:nvSpPr>
        <p:spPr>
          <a:xfrm>
            <a:off x="119336" y="6381326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id="{39ABBF6D-A01C-5F9D-A683-0E6780EFD5E3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t="12097" r="2517" b="13030"/>
          <a:stretch/>
        </p:blipFill>
        <p:spPr>
          <a:xfrm>
            <a:off x="5367626" y="4940495"/>
            <a:ext cx="2843263" cy="1637840"/>
          </a:xfrm>
          <a:prstGeom prst="rect">
            <a:avLst/>
          </a:prstGeom>
        </p:spPr>
      </p:pic>
      <p:pic>
        <p:nvPicPr>
          <p:cNvPr id="4" name="Immagine 3" descr="Immagine che contiene Elementi grafici, Carattere, logo, grafica&#10;&#10;Descrizione generata automaticamente">
            <a:extLst>
              <a:ext uri="{FF2B5EF4-FFF2-40B4-BE49-F238E27FC236}">
                <a16:creationId xmlns:a16="http://schemas.microsoft.com/office/drawing/2014/main" id="{3FA9F89C-5AF9-583B-DB62-A156BFD39057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184232" y="5949280"/>
            <a:ext cx="1433334" cy="648072"/>
          </a:xfrm>
          <a:prstGeom prst="rect">
            <a:avLst/>
          </a:prstGeom>
        </p:spPr>
      </p:pic>
      <p:pic>
        <p:nvPicPr>
          <p:cNvPr id="5" name="Immagine 4" descr="Immagine che contiene cerchio, Carattere, Elementi grafici, logo&#10;&#10;Descrizione generata automaticamente">
            <a:extLst>
              <a:ext uri="{FF2B5EF4-FFF2-40B4-BE49-F238E27FC236}">
                <a16:creationId xmlns:a16="http://schemas.microsoft.com/office/drawing/2014/main" id="{F5EA2A0B-D896-7100-01A5-7706025DF36A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9552384" y="5839830"/>
            <a:ext cx="1250653" cy="80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96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81B43C44-7DA8-3CB0-5EDD-71BEA89088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Neural Network Quantization Aware Training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821B6D7-E105-0D7D-7C34-EA0E6F6B79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7051" y="980729"/>
            <a:ext cx="11233149" cy="4752528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GB" dirty="0"/>
              <a:t>Reduce network dimensions to meet available FPGA resources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Perform Quantization Aware Training so that the network operates with integers only</a:t>
            </a:r>
          </a:p>
        </p:txBody>
      </p:sp>
      <p:pic>
        <p:nvPicPr>
          <p:cNvPr id="4" name="Immagine 3" descr="Immagine che contiene Elementi grafici, Carattere, logo, grafica&#10;&#10;Descrizione generata automaticamente">
            <a:extLst>
              <a:ext uri="{FF2B5EF4-FFF2-40B4-BE49-F238E27FC236}">
                <a16:creationId xmlns:a16="http://schemas.microsoft.com/office/drawing/2014/main" id="{39F0B1C2-CAC7-2EBF-75EF-55FEB30DA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232" y="5949280"/>
            <a:ext cx="1433334" cy="648072"/>
          </a:xfrm>
          <a:prstGeom prst="rect">
            <a:avLst/>
          </a:prstGeom>
        </p:spPr>
      </p:pic>
      <p:pic>
        <p:nvPicPr>
          <p:cNvPr id="5" name="Immagine 4" descr="Immagine che contiene cerchio, Carattere, Elementi grafici, logo&#10;&#10;Descrizione generata automaticamente">
            <a:extLst>
              <a:ext uri="{FF2B5EF4-FFF2-40B4-BE49-F238E27FC236}">
                <a16:creationId xmlns:a16="http://schemas.microsoft.com/office/drawing/2014/main" id="{4A2BEE8B-A8D2-AF61-119C-1B7BBF6FD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384" y="5839830"/>
            <a:ext cx="1250653" cy="804587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F953947E-88AE-528A-ECDB-D8FE5B993B89}"/>
              </a:ext>
            </a:extLst>
          </p:cNvPr>
          <p:cNvGrpSpPr/>
          <p:nvPr/>
        </p:nvGrpSpPr>
        <p:grpSpPr>
          <a:xfrm>
            <a:off x="2255243" y="1463269"/>
            <a:ext cx="4159740" cy="2664296"/>
            <a:chOff x="249139" y="208429"/>
            <a:chExt cx="4651457" cy="2899931"/>
          </a:xfrm>
        </p:grpSpPr>
        <p:sp>
          <p:nvSpPr>
            <p:cNvPr id="7" name="CasellaDiTesto 132">
              <a:extLst>
                <a:ext uri="{FF2B5EF4-FFF2-40B4-BE49-F238E27FC236}">
                  <a16:creationId xmlns:a16="http://schemas.microsoft.com/office/drawing/2014/main" id="{1651A145-C18E-4C84-C9ED-830A637CB640}"/>
                </a:ext>
              </a:extLst>
            </p:cNvPr>
            <p:cNvSpPr txBox="1"/>
            <p:nvPr/>
          </p:nvSpPr>
          <p:spPr>
            <a:xfrm rot="16200000">
              <a:off x="1956343" y="1125525"/>
              <a:ext cx="701754" cy="255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1487">
                <a:defRPr/>
              </a:pPr>
              <a:r>
                <a:rPr lang="en-GB" sz="1135" b="1">
                  <a:solidFill>
                    <a:prstClr val="white"/>
                  </a:solidFill>
                  <a:latin typeface="Calibri" panose="020F0502020204030204"/>
                </a:rPr>
                <a:t>Dense</a:t>
              </a:r>
            </a:p>
          </p:txBody>
        </p:sp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2D5092A5-14B4-532E-DF67-32EDE00B535D}"/>
                </a:ext>
              </a:extLst>
            </p:cNvPr>
            <p:cNvGrpSpPr/>
            <p:nvPr/>
          </p:nvGrpSpPr>
          <p:grpSpPr>
            <a:xfrm>
              <a:off x="4343526" y="975533"/>
              <a:ext cx="557070" cy="501845"/>
              <a:chOff x="13542801" y="2098794"/>
              <a:chExt cx="665906" cy="598983"/>
            </a:xfrm>
          </p:grpSpPr>
          <p:sp>
            <p:nvSpPr>
              <p:cNvPr id="35" name="Ovale 100">
                <a:extLst>
                  <a:ext uri="{FF2B5EF4-FFF2-40B4-BE49-F238E27FC236}">
                    <a16:creationId xmlns:a16="http://schemas.microsoft.com/office/drawing/2014/main" id="{240D9CB2-13C1-5944-8E8A-54E27DA1F0A1}"/>
                  </a:ext>
                </a:extLst>
              </p:cNvPr>
              <p:cNvSpPr/>
              <p:nvPr/>
            </p:nvSpPr>
            <p:spPr>
              <a:xfrm>
                <a:off x="13542801" y="2098794"/>
                <a:ext cx="598983" cy="59898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41487">
                  <a:defRPr/>
                </a:pPr>
                <a:endParaRPr lang="en-GB" sz="892" b="1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6" name="CasellaDiTesto 149">
                <a:extLst>
                  <a:ext uri="{FF2B5EF4-FFF2-40B4-BE49-F238E27FC236}">
                    <a16:creationId xmlns:a16="http://schemas.microsoft.com/office/drawing/2014/main" id="{41FD7547-3374-D07A-CF74-B4033FBADA19}"/>
                  </a:ext>
                </a:extLst>
              </p:cNvPr>
              <p:cNvSpPr txBox="1"/>
              <p:nvPr/>
            </p:nvSpPr>
            <p:spPr>
              <a:xfrm>
                <a:off x="13603193" y="2158778"/>
                <a:ext cx="605514" cy="387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41487">
                  <a:defRPr/>
                </a:pPr>
                <a:r>
                  <a:rPr lang="it-IT" sz="1600" b="1" dirty="0">
                    <a:solidFill>
                      <a:prstClr val="black"/>
                    </a:solidFill>
                    <a:latin typeface="Calibri" panose="020F0502020204030204"/>
                  </a:rPr>
                  <a:t>T</a:t>
                </a:r>
                <a:r>
                  <a:rPr lang="it-IT" sz="1600" b="1" baseline="-25000" dirty="0">
                    <a:solidFill>
                      <a:prstClr val="black"/>
                    </a:solidFill>
                    <a:latin typeface="Calibri" panose="020F0502020204030204"/>
                  </a:rPr>
                  <a:t>1</a:t>
                </a:r>
                <a:endParaRPr lang="en-US" sz="1622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10" name="Connettore 2 119">
              <a:extLst>
                <a:ext uri="{FF2B5EF4-FFF2-40B4-BE49-F238E27FC236}">
                  <a16:creationId xmlns:a16="http://schemas.microsoft.com/office/drawing/2014/main" id="{F5E270CD-A878-761A-7836-D788EBB29062}"/>
                </a:ext>
              </a:extLst>
            </p:cNvPr>
            <p:cNvCxnSpPr>
              <a:cxnSpLocks/>
            </p:cNvCxnSpPr>
            <p:nvPr/>
          </p:nvCxnSpPr>
          <p:spPr>
            <a:xfrm>
              <a:off x="4065993" y="1837218"/>
              <a:ext cx="231665" cy="15480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1" name="Gruppo 137">
              <a:extLst>
                <a:ext uri="{FF2B5EF4-FFF2-40B4-BE49-F238E27FC236}">
                  <a16:creationId xmlns:a16="http://schemas.microsoft.com/office/drawing/2014/main" id="{7AAD85BE-1656-D492-CE06-20D630F7EF6B}"/>
                </a:ext>
              </a:extLst>
            </p:cNvPr>
            <p:cNvGrpSpPr/>
            <p:nvPr/>
          </p:nvGrpSpPr>
          <p:grpSpPr>
            <a:xfrm>
              <a:off x="249139" y="788486"/>
              <a:ext cx="605071" cy="1848965"/>
              <a:chOff x="387912" y="3163078"/>
              <a:chExt cx="832047" cy="3759720"/>
            </a:xfrm>
          </p:grpSpPr>
          <p:sp>
            <p:nvSpPr>
              <p:cNvPr id="33" name="Rettangolo 135">
                <a:extLst>
                  <a:ext uri="{FF2B5EF4-FFF2-40B4-BE49-F238E27FC236}">
                    <a16:creationId xmlns:a16="http://schemas.microsoft.com/office/drawing/2014/main" id="{54704687-17B3-D1F7-5511-C501EDFE29FD}"/>
                  </a:ext>
                </a:extLst>
              </p:cNvPr>
              <p:cNvSpPr/>
              <p:nvPr/>
            </p:nvSpPr>
            <p:spPr>
              <a:xfrm>
                <a:off x="387912" y="3163078"/>
                <a:ext cx="832047" cy="375972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41487">
                  <a:defRPr/>
                </a:pPr>
                <a:endParaRPr lang="en-GB" sz="892" b="1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4" name="CasellaDiTesto 136">
                <a:extLst>
                  <a:ext uri="{FF2B5EF4-FFF2-40B4-BE49-F238E27FC236}">
                    <a16:creationId xmlns:a16="http://schemas.microsoft.com/office/drawing/2014/main" id="{55790AB4-C960-1CD1-3909-80E5F7AB5974}"/>
                  </a:ext>
                </a:extLst>
              </p:cNvPr>
              <p:cNvSpPr txBox="1"/>
              <p:nvPr/>
            </p:nvSpPr>
            <p:spPr>
              <a:xfrm rot="16200000">
                <a:off x="-1027499" y="4662859"/>
                <a:ext cx="3673284" cy="75702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 defTabSz="741487">
                  <a:defRPr/>
                </a:pPr>
                <a:r>
                  <a:rPr lang="en-GB" sz="1400" b="1" dirty="0">
                    <a:solidFill>
                      <a:prstClr val="black"/>
                    </a:solidFill>
                    <a:latin typeface="Calibri" panose="020F0502020204030204"/>
                  </a:rPr>
                  <a:t>Real and Imaginary parts of signal</a:t>
                </a:r>
              </a:p>
            </p:txBody>
          </p:sp>
        </p:grpSp>
        <p:grpSp>
          <p:nvGrpSpPr>
            <p:cNvPr id="12" name="Group 29">
              <a:extLst>
                <a:ext uri="{FF2B5EF4-FFF2-40B4-BE49-F238E27FC236}">
                  <a16:creationId xmlns:a16="http://schemas.microsoft.com/office/drawing/2014/main" id="{A3B5674F-3419-D33C-4EAA-A5F7D5337FB0}"/>
                </a:ext>
              </a:extLst>
            </p:cNvPr>
            <p:cNvGrpSpPr/>
            <p:nvPr/>
          </p:nvGrpSpPr>
          <p:grpSpPr>
            <a:xfrm>
              <a:off x="4338930" y="1744140"/>
              <a:ext cx="501085" cy="501847"/>
              <a:chOff x="1227318" y="6127560"/>
              <a:chExt cx="598983" cy="598983"/>
            </a:xfrm>
          </p:grpSpPr>
          <p:sp>
            <p:nvSpPr>
              <p:cNvPr id="31" name="Ovale 100">
                <a:extLst>
                  <a:ext uri="{FF2B5EF4-FFF2-40B4-BE49-F238E27FC236}">
                    <a16:creationId xmlns:a16="http://schemas.microsoft.com/office/drawing/2014/main" id="{C6782366-FB4C-71F3-5858-788ABDC3B8C2}"/>
                  </a:ext>
                </a:extLst>
              </p:cNvPr>
              <p:cNvSpPr/>
              <p:nvPr/>
            </p:nvSpPr>
            <p:spPr>
              <a:xfrm>
                <a:off x="1227318" y="6127560"/>
                <a:ext cx="598983" cy="598983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41487">
                  <a:defRPr/>
                </a:pPr>
                <a:endParaRPr lang="en-GB" sz="892" b="1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CasellaDiTesto 149">
                <a:extLst>
                  <a:ext uri="{FF2B5EF4-FFF2-40B4-BE49-F238E27FC236}">
                    <a16:creationId xmlns:a16="http://schemas.microsoft.com/office/drawing/2014/main" id="{4EFBE018-04FD-FF69-52A0-4EF6472B316A}"/>
                  </a:ext>
                </a:extLst>
              </p:cNvPr>
              <p:cNvSpPr txBox="1"/>
              <p:nvPr/>
            </p:nvSpPr>
            <p:spPr>
              <a:xfrm>
                <a:off x="1330651" y="6209530"/>
                <a:ext cx="487630" cy="387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41487">
                  <a:defRPr/>
                </a:pPr>
                <a:r>
                  <a:rPr lang="it-IT" sz="1600" b="1" dirty="0">
                    <a:solidFill>
                      <a:prstClr val="black"/>
                    </a:solidFill>
                    <a:latin typeface="Calibri" panose="020F0502020204030204"/>
                  </a:rPr>
                  <a:t>T</a:t>
                </a:r>
                <a:r>
                  <a:rPr lang="it-IT" sz="1600" b="1" baseline="-25000" dirty="0">
                    <a:solidFill>
                      <a:prstClr val="black"/>
                    </a:solidFill>
                    <a:latin typeface="Calibri" panose="020F0502020204030204"/>
                  </a:rPr>
                  <a:t>2</a:t>
                </a:r>
                <a:endParaRPr lang="en-US" sz="1400" b="1" baseline="-250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3" name="Trapezio 99">
              <a:extLst>
                <a:ext uri="{FF2B5EF4-FFF2-40B4-BE49-F238E27FC236}">
                  <a16:creationId xmlns:a16="http://schemas.microsoft.com/office/drawing/2014/main" id="{76812A36-5E37-E9AE-50F2-09679FFBEAC2}"/>
                </a:ext>
              </a:extLst>
            </p:cNvPr>
            <p:cNvSpPr/>
            <p:nvPr/>
          </p:nvSpPr>
          <p:spPr>
            <a:xfrm rot="5400000">
              <a:off x="1105715" y="294219"/>
              <a:ext cx="2899931" cy="2728352"/>
            </a:xfrm>
            <a:prstGeom prst="trapezoid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1487">
                <a:defRPr/>
              </a:pPr>
              <a:endParaRPr lang="en-GB" sz="892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Rettangolo 93">
              <a:extLst>
                <a:ext uri="{FF2B5EF4-FFF2-40B4-BE49-F238E27FC236}">
                  <a16:creationId xmlns:a16="http://schemas.microsoft.com/office/drawing/2014/main" id="{45F632F0-25CE-6405-67D3-76EF7DF2C016}"/>
                </a:ext>
              </a:extLst>
            </p:cNvPr>
            <p:cNvSpPr/>
            <p:nvPr/>
          </p:nvSpPr>
          <p:spPr>
            <a:xfrm>
              <a:off x="1407353" y="469022"/>
              <a:ext cx="229809" cy="239364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1487">
                <a:defRPr/>
              </a:pPr>
              <a:endParaRPr lang="en-US" sz="892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Rettangolo 94">
              <a:extLst>
                <a:ext uri="{FF2B5EF4-FFF2-40B4-BE49-F238E27FC236}">
                  <a16:creationId xmlns:a16="http://schemas.microsoft.com/office/drawing/2014/main" id="{C6533857-2470-20DB-0312-D89B67500720}"/>
                </a:ext>
              </a:extLst>
            </p:cNvPr>
            <p:cNvSpPr/>
            <p:nvPr/>
          </p:nvSpPr>
          <p:spPr>
            <a:xfrm>
              <a:off x="1939839" y="652547"/>
              <a:ext cx="229809" cy="20269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1487">
                <a:defRPr/>
              </a:pPr>
              <a:endParaRPr lang="en-US" sz="892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Rettangolo 95">
              <a:extLst>
                <a:ext uri="{FF2B5EF4-FFF2-40B4-BE49-F238E27FC236}">
                  <a16:creationId xmlns:a16="http://schemas.microsoft.com/office/drawing/2014/main" id="{491ED504-42F0-CE74-23DC-E1AB52D94F11}"/>
                </a:ext>
              </a:extLst>
            </p:cNvPr>
            <p:cNvSpPr/>
            <p:nvPr/>
          </p:nvSpPr>
          <p:spPr>
            <a:xfrm>
              <a:off x="2460555" y="832354"/>
              <a:ext cx="229809" cy="169549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1487">
                <a:defRPr/>
              </a:pPr>
              <a:endParaRPr lang="en-US" sz="892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Rettangolo 96">
              <a:extLst>
                <a:ext uri="{FF2B5EF4-FFF2-40B4-BE49-F238E27FC236}">
                  <a16:creationId xmlns:a16="http://schemas.microsoft.com/office/drawing/2014/main" id="{A62D5B3A-7E49-813C-28C2-268E8B3D03FA}"/>
                </a:ext>
              </a:extLst>
            </p:cNvPr>
            <p:cNvSpPr/>
            <p:nvPr/>
          </p:nvSpPr>
          <p:spPr>
            <a:xfrm>
              <a:off x="2965511" y="1006251"/>
              <a:ext cx="229809" cy="134849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1487">
                <a:defRPr/>
              </a:pPr>
              <a:endParaRPr lang="en-US" sz="892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CasellaDiTesto 103">
              <a:extLst>
                <a:ext uri="{FF2B5EF4-FFF2-40B4-BE49-F238E27FC236}">
                  <a16:creationId xmlns:a16="http://schemas.microsoft.com/office/drawing/2014/main" id="{BE80AFA0-2C12-DF97-76C5-96041CF51310}"/>
                </a:ext>
              </a:extLst>
            </p:cNvPr>
            <p:cNvSpPr txBox="1"/>
            <p:nvPr/>
          </p:nvSpPr>
          <p:spPr>
            <a:xfrm rot="16200000">
              <a:off x="1230788" y="1474079"/>
              <a:ext cx="595263" cy="309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1487">
                <a:defRPr/>
              </a:pPr>
              <a:r>
                <a:rPr lang="en-GB" sz="1200" b="1" dirty="0">
                  <a:solidFill>
                    <a:prstClr val="black"/>
                  </a:solidFill>
                  <a:latin typeface="Calibri" panose="020F0502020204030204"/>
                </a:rPr>
                <a:t>256</a:t>
              </a:r>
            </a:p>
          </p:txBody>
        </p:sp>
        <p:sp>
          <p:nvSpPr>
            <p:cNvPr id="19" name="CasellaDiTesto 104">
              <a:extLst>
                <a:ext uri="{FF2B5EF4-FFF2-40B4-BE49-F238E27FC236}">
                  <a16:creationId xmlns:a16="http://schemas.microsoft.com/office/drawing/2014/main" id="{8DA9B55C-DDF1-C124-8B43-978C9AD1A5A6}"/>
                </a:ext>
              </a:extLst>
            </p:cNvPr>
            <p:cNvSpPr txBox="1"/>
            <p:nvPr/>
          </p:nvSpPr>
          <p:spPr>
            <a:xfrm rot="16200000">
              <a:off x="1757969" y="1469693"/>
              <a:ext cx="595266" cy="309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1487">
                <a:defRPr/>
              </a:pPr>
              <a:r>
                <a:rPr lang="en-GB" sz="1200" b="1" dirty="0">
                  <a:solidFill>
                    <a:prstClr val="black"/>
                  </a:solidFill>
                  <a:latin typeface="Calibri" panose="020F0502020204030204"/>
                </a:rPr>
                <a:t>128</a:t>
              </a:r>
              <a:endParaRPr lang="en-GB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CasellaDiTesto 105">
              <a:extLst>
                <a:ext uri="{FF2B5EF4-FFF2-40B4-BE49-F238E27FC236}">
                  <a16:creationId xmlns:a16="http://schemas.microsoft.com/office/drawing/2014/main" id="{BF40BAB4-F86A-CBC9-312C-55B41017A64A}"/>
                </a:ext>
              </a:extLst>
            </p:cNvPr>
            <p:cNvSpPr txBox="1"/>
            <p:nvPr/>
          </p:nvSpPr>
          <p:spPr>
            <a:xfrm rot="16200000">
              <a:off x="2326616" y="1489708"/>
              <a:ext cx="493446" cy="309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1487">
                <a:defRPr/>
              </a:pPr>
              <a:r>
                <a:rPr lang="en-GB" sz="1200" b="1" dirty="0">
                  <a:solidFill>
                    <a:prstClr val="black"/>
                  </a:solidFill>
                  <a:latin typeface="Calibri" panose="020F0502020204030204"/>
                </a:rPr>
                <a:t>64</a:t>
              </a:r>
              <a:endParaRPr lang="en-GB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CasellaDiTesto 106">
              <a:extLst>
                <a:ext uri="{FF2B5EF4-FFF2-40B4-BE49-F238E27FC236}">
                  <a16:creationId xmlns:a16="http://schemas.microsoft.com/office/drawing/2014/main" id="{0A25F13D-3EAF-CD42-EB29-FB05EB343B3F}"/>
                </a:ext>
              </a:extLst>
            </p:cNvPr>
            <p:cNvSpPr txBox="1"/>
            <p:nvPr/>
          </p:nvSpPr>
          <p:spPr>
            <a:xfrm rot="16200000">
              <a:off x="2884210" y="1570698"/>
              <a:ext cx="420322" cy="291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1487">
                <a:defRPr/>
              </a:pPr>
              <a:r>
                <a:rPr lang="en-GB" sz="1200" b="1" dirty="0">
                  <a:solidFill>
                    <a:prstClr val="black"/>
                  </a:solidFill>
                  <a:latin typeface="Calibri" panose="020F0502020204030204"/>
                </a:rPr>
                <a:t>32</a:t>
              </a:r>
              <a:endParaRPr lang="en-GB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22" name="Connettore 2 111">
              <a:extLst>
                <a:ext uri="{FF2B5EF4-FFF2-40B4-BE49-F238E27FC236}">
                  <a16:creationId xmlns:a16="http://schemas.microsoft.com/office/drawing/2014/main" id="{9C3DB64F-107C-30AE-51FE-8F5B99CB0C7B}"/>
                </a:ext>
              </a:extLst>
            </p:cNvPr>
            <p:cNvCxnSpPr/>
            <p:nvPr/>
          </p:nvCxnSpPr>
          <p:spPr>
            <a:xfrm>
              <a:off x="1727278" y="1732747"/>
              <a:ext cx="1634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Connettore 2 112">
              <a:extLst>
                <a:ext uri="{FF2B5EF4-FFF2-40B4-BE49-F238E27FC236}">
                  <a16:creationId xmlns:a16="http://schemas.microsoft.com/office/drawing/2014/main" id="{F4201E3C-22F6-6338-6B5D-9FD101FD51A5}"/>
                </a:ext>
              </a:extLst>
            </p:cNvPr>
            <p:cNvCxnSpPr/>
            <p:nvPr/>
          </p:nvCxnSpPr>
          <p:spPr>
            <a:xfrm>
              <a:off x="2253284" y="1732747"/>
              <a:ext cx="1634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Connettore 2 113">
              <a:extLst>
                <a:ext uri="{FF2B5EF4-FFF2-40B4-BE49-F238E27FC236}">
                  <a16:creationId xmlns:a16="http://schemas.microsoft.com/office/drawing/2014/main" id="{12116978-0B9B-9B03-F7A4-A7BF90431C25}"/>
                </a:ext>
              </a:extLst>
            </p:cNvPr>
            <p:cNvCxnSpPr/>
            <p:nvPr/>
          </p:nvCxnSpPr>
          <p:spPr>
            <a:xfrm>
              <a:off x="2764791" y="1732968"/>
              <a:ext cx="1634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Connettore 2 114">
              <a:extLst>
                <a:ext uri="{FF2B5EF4-FFF2-40B4-BE49-F238E27FC236}">
                  <a16:creationId xmlns:a16="http://schemas.microsoft.com/office/drawing/2014/main" id="{A4E17C1D-4CAA-48AC-CDAC-4ED9F0FC13B0}"/>
                </a:ext>
              </a:extLst>
            </p:cNvPr>
            <p:cNvCxnSpPr>
              <a:cxnSpLocks/>
            </p:cNvCxnSpPr>
            <p:nvPr/>
          </p:nvCxnSpPr>
          <p:spPr>
            <a:xfrm>
              <a:off x="3268729" y="1722518"/>
              <a:ext cx="15474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CasellaDiTesto 121">
              <a:extLst>
                <a:ext uri="{FF2B5EF4-FFF2-40B4-BE49-F238E27FC236}">
                  <a16:creationId xmlns:a16="http://schemas.microsoft.com/office/drawing/2014/main" id="{C57F3F9C-3CAE-591A-B39B-C597106EDE8C}"/>
                </a:ext>
              </a:extLst>
            </p:cNvPr>
            <p:cNvSpPr txBox="1"/>
            <p:nvPr/>
          </p:nvSpPr>
          <p:spPr>
            <a:xfrm rot="16200000">
              <a:off x="760262" y="929672"/>
              <a:ext cx="1114850" cy="255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1487">
                <a:defRPr/>
              </a:pPr>
              <a:r>
                <a:rPr lang="en-GB" sz="1135" b="1" dirty="0">
                  <a:solidFill>
                    <a:prstClr val="white"/>
                  </a:solidFill>
                  <a:latin typeface="Calibri" panose="020F0502020204030204"/>
                </a:rPr>
                <a:t>Dense</a:t>
              </a:r>
            </a:p>
          </p:txBody>
        </p:sp>
        <p:sp>
          <p:nvSpPr>
            <p:cNvPr id="27" name="CasellaDiTesto 130">
              <a:extLst>
                <a:ext uri="{FF2B5EF4-FFF2-40B4-BE49-F238E27FC236}">
                  <a16:creationId xmlns:a16="http://schemas.microsoft.com/office/drawing/2014/main" id="{CCB64676-8B01-9CC6-EB99-7A0B8C379C0C}"/>
                </a:ext>
              </a:extLst>
            </p:cNvPr>
            <p:cNvSpPr txBox="1"/>
            <p:nvPr/>
          </p:nvSpPr>
          <p:spPr>
            <a:xfrm rot="16200000">
              <a:off x="1399721" y="1082713"/>
              <a:ext cx="803925" cy="255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1487">
                <a:defRPr/>
              </a:pPr>
              <a:r>
                <a:rPr lang="en-GB" sz="1135" b="1">
                  <a:solidFill>
                    <a:prstClr val="white"/>
                  </a:solidFill>
                  <a:latin typeface="Calibri" panose="020F0502020204030204"/>
                </a:rPr>
                <a:t>Dense</a:t>
              </a:r>
            </a:p>
          </p:txBody>
        </p:sp>
        <p:sp>
          <p:nvSpPr>
            <p:cNvPr id="28" name="CasellaDiTesto 132">
              <a:extLst>
                <a:ext uri="{FF2B5EF4-FFF2-40B4-BE49-F238E27FC236}">
                  <a16:creationId xmlns:a16="http://schemas.microsoft.com/office/drawing/2014/main" id="{6AA3BFAD-F0EB-C5A0-4744-CD6E084EF312}"/>
                </a:ext>
              </a:extLst>
            </p:cNvPr>
            <p:cNvSpPr txBox="1"/>
            <p:nvPr/>
          </p:nvSpPr>
          <p:spPr>
            <a:xfrm rot="16200000">
              <a:off x="2392488" y="1042601"/>
              <a:ext cx="867602" cy="255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1487">
                <a:defRPr/>
              </a:pPr>
              <a:r>
                <a:rPr lang="en-GB" sz="1135" b="1">
                  <a:solidFill>
                    <a:prstClr val="white"/>
                  </a:solidFill>
                  <a:latin typeface="Calibri" panose="020F0502020204030204"/>
                </a:rPr>
                <a:t>Dense</a:t>
              </a:r>
            </a:p>
          </p:txBody>
        </p:sp>
        <p:sp>
          <p:nvSpPr>
            <p:cNvPr id="29" name="CasellaDiTesto 133">
              <a:extLst>
                <a:ext uri="{FF2B5EF4-FFF2-40B4-BE49-F238E27FC236}">
                  <a16:creationId xmlns:a16="http://schemas.microsoft.com/office/drawing/2014/main" id="{24D2A4E9-D43F-67D6-9AF0-6D11A0A125D8}"/>
                </a:ext>
              </a:extLst>
            </p:cNvPr>
            <p:cNvSpPr txBox="1"/>
            <p:nvPr/>
          </p:nvSpPr>
          <p:spPr>
            <a:xfrm rot="16200000">
              <a:off x="2873607" y="1035855"/>
              <a:ext cx="955242" cy="255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1487">
                <a:defRPr/>
              </a:pPr>
              <a:r>
                <a:rPr lang="en-GB" sz="1135" b="1">
                  <a:solidFill>
                    <a:prstClr val="white"/>
                  </a:solidFill>
                  <a:latin typeface="Calibri" panose="020F0502020204030204"/>
                </a:rPr>
                <a:t>Dense</a:t>
              </a:r>
            </a:p>
          </p:txBody>
        </p:sp>
        <p:cxnSp>
          <p:nvCxnSpPr>
            <p:cNvPr id="30" name="Connettore 2 138">
              <a:extLst>
                <a:ext uri="{FF2B5EF4-FFF2-40B4-BE49-F238E27FC236}">
                  <a16:creationId xmlns:a16="http://schemas.microsoft.com/office/drawing/2014/main" id="{D2F7E50C-F67E-152F-12C2-DC8F38ADDA60}"/>
                </a:ext>
              </a:extLst>
            </p:cNvPr>
            <p:cNvCxnSpPr>
              <a:cxnSpLocks/>
            </p:cNvCxnSpPr>
            <p:nvPr/>
          </p:nvCxnSpPr>
          <p:spPr>
            <a:xfrm>
              <a:off x="872577" y="1737590"/>
              <a:ext cx="248918" cy="655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Connettore 2 117">
              <a:extLst>
                <a:ext uri="{FF2B5EF4-FFF2-40B4-BE49-F238E27FC236}">
                  <a16:creationId xmlns:a16="http://schemas.microsoft.com/office/drawing/2014/main" id="{5D01647F-54E2-D007-2603-506E51169A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7782" y="1310386"/>
              <a:ext cx="263799" cy="17494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7" name="Rettangolo 96">
            <a:extLst>
              <a:ext uri="{FF2B5EF4-FFF2-40B4-BE49-F238E27FC236}">
                <a16:creationId xmlns:a16="http://schemas.microsoft.com/office/drawing/2014/main" id="{ADCCD70C-85E2-4E8B-73B6-295034A07077}"/>
              </a:ext>
            </a:extLst>
          </p:cNvPr>
          <p:cNvSpPr>
            <a:spLocks/>
          </p:cNvSpPr>
          <p:nvPr/>
        </p:nvSpPr>
        <p:spPr>
          <a:xfrm>
            <a:off x="5161181" y="2314866"/>
            <a:ext cx="199057" cy="10203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1487">
              <a:defRPr/>
            </a:pPr>
            <a:endParaRPr lang="en-US" sz="892" b="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CasellaDiTesto 106">
            <a:extLst>
              <a:ext uri="{FF2B5EF4-FFF2-40B4-BE49-F238E27FC236}">
                <a16:creationId xmlns:a16="http://schemas.microsoft.com/office/drawing/2014/main" id="{CEDEB4C2-C039-DEFC-6DF3-5A431B191369}"/>
              </a:ext>
            </a:extLst>
          </p:cNvPr>
          <p:cNvSpPr txBox="1">
            <a:spLocks/>
          </p:cNvSpPr>
          <p:nvPr/>
        </p:nvSpPr>
        <p:spPr>
          <a:xfrm rot="16200000">
            <a:off x="5072369" y="2686565"/>
            <a:ext cx="416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1487"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16</a:t>
            </a:r>
          </a:p>
        </p:txBody>
      </p:sp>
      <p:pic>
        <p:nvPicPr>
          <p:cNvPr id="39" name="Immagine 38">
            <a:extLst>
              <a:ext uri="{FF2B5EF4-FFF2-40B4-BE49-F238E27FC236}">
                <a16:creationId xmlns:a16="http://schemas.microsoft.com/office/drawing/2014/main" id="{7EF703AD-8917-775F-4E7A-0007808F24D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"/>
          </a:blip>
          <a:stretch>
            <a:fillRect/>
          </a:stretch>
        </p:blipFill>
        <p:spPr>
          <a:xfrm>
            <a:off x="6816080" y="1461783"/>
            <a:ext cx="3744416" cy="2601970"/>
          </a:xfrm>
          <a:prstGeom prst="rect">
            <a:avLst/>
          </a:prstGeom>
        </p:spPr>
      </p:pic>
      <p:pic>
        <p:nvPicPr>
          <p:cNvPr id="40" name="Immagine 39">
            <a:extLst>
              <a:ext uri="{FF2B5EF4-FFF2-40B4-BE49-F238E27FC236}">
                <a16:creationId xmlns:a16="http://schemas.microsoft.com/office/drawing/2014/main" id="{BDD0E19C-DD8A-411D-902A-4D6DEDF3CA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"/>
          </a:blip>
          <a:srcRect l="3159" t="4176" r="2694" b="5735"/>
          <a:stretch/>
        </p:blipFill>
        <p:spPr>
          <a:xfrm>
            <a:off x="786163" y="4746515"/>
            <a:ext cx="5077654" cy="1669504"/>
          </a:xfrm>
          <a:prstGeom prst="rect">
            <a:avLst/>
          </a:prstGeom>
        </p:spPr>
      </p:pic>
      <p:sp>
        <p:nvSpPr>
          <p:cNvPr id="42" name="Rettangolo 41">
            <a:extLst>
              <a:ext uri="{FF2B5EF4-FFF2-40B4-BE49-F238E27FC236}">
                <a16:creationId xmlns:a16="http://schemas.microsoft.com/office/drawing/2014/main" id="{1EB97C97-0BCC-6F34-F92D-7422F41AFEFA}"/>
              </a:ext>
            </a:extLst>
          </p:cNvPr>
          <p:cNvSpPr/>
          <p:nvPr/>
        </p:nvSpPr>
        <p:spPr>
          <a:xfrm>
            <a:off x="4920493" y="5124651"/>
            <a:ext cx="720080" cy="239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6326B70D-2D05-2CC1-55EB-B2336BFA8C6D}"/>
              </a:ext>
            </a:extLst>
          </p:cNvPr>
          <p:cNvSpPr/>
          <p:nvPr/>
        </p:nvSpPr>
        <p:spPr>
          <a:xfrm>
            <a:off x="2964950" y="5141112"/>
            <a:ext cx="720080" cy="239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43764DD2-8807-2070-F415-78ACD14CBA07}"/>
              </a:ext>
            </a:extLst>
          </p:cNvPr>
          <p:cNvSpPr txBox="1"/>
          <p:nvPr/>
        </p:nvSpPr>
        <p:spPr>
          <a:xfrm>
            <a:off x="6096000" y="4869160"/>
            <a:ext cx="4968552" cy="646331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The quantized model uses lower precision without affecting the neural network performance.</a:t>
            </a:r>
          </a:p>
        </p:txBody>
      </p:sp>
      <p:pic>
        <p:nvPicPr>
          <p:cNvPr id="46" name="Immagine 45">
            <a:extLst>
              <a:ext uri="{FF2B5EF4-FFF2-40B4-BE49-F238E27FC236}">
                <a16:creationId xmlns:a16="http://schemas.microsoft.com/office/drawing/2014/main" id="{7838B986-A6B7-1FF4-45D7-FDD8F74C98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rcRect t="11290" r="59978" b="8519"/>
          <a:stretch/>
        </p:blipFill>
        <p:spPr>
          <a:xfrm>
            <a:off x="1755231" y="1401279"/>
            <a:ext cx="3832669" cy="2732703"/>
          </a:xfrm>
          <a:prstGeom prst="rect">
            <a:avLst/>
          </a:prstGeom>
        </p:spPr>
      </p:pic>
      <p:pic>
        <p:nvPicPr>
          <p:cNvPr id="47" name="Immagine 46">
            <a:extLst>
              <a:ext uri="{FF2B5EF4-FFF2-40B4-BE49-F238E27FC236}">
                <a16:creationId xmlns:a16="http://schemas.microsoft.com/office/drawing/2014/main" id="{3FACBE14-9EC6-F1E7-520C-5886E76A937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rcRect l="51772" t="8507" r="45275" b="3122"/>
          <a:stretch/>
        </p:blipFill>
        <p:spPr>
          <a:xfrm>
            <a:off x="1882794" y="1382559"/>
            <a:ext cx="299182" cy="282372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8" name="Input penna 47">
                <a:extLst>
                  <a:ext uri="{FF2B5EF4-FFF2-40B4-BE49-F238E27FC236}">
                    <a16:creationId xmlns:a16="http://schemas.microsoft.com/office/drawing/2014/main" id="{AF80ED23-0444-7BA4-9A96-6761AD4B8B80}"/>
                  </a:ext>
                </a:extLst>
              </p14:cNvPr>
              <p14:cNvContentPartPr/>
              <p14:nvPr/>
            </p14:nvContentPartPr>
            <p14:xfrm>
              <a:off x="1734271" y="3031722"/>
              <a:ext cx="49680" cy="1098000"/>
            </p14:xfrm>
          </p:contentPart>
        </mc:Choice>
        <mc:Fallback xmlns="">
          <p:pic>
            <p:nvPicPr>
              <p:cNvPr id="48" name="Input penna 47">
                <a:extLst>
                  <a:ext uri="{FF2B5EF4-FFF2-40B4-BE49-F238E27FC236}">
                    <a16:creationId xmlns:a16="http://schemas.microsoft.com/office/drawing/2014/main" id="{AF80ED23-0444-7BA4-9A96-6761AD4B8B8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16271" y="3013722"/>
                <a:ext cx="85320" cy="11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9" name="Input penna 48">
                <a:extLst>
                  <a:ext uri="{FF2B5EF4-FFF2-40B4-BE49-F238E27FC236}">
                    <a16:creationId xmlns:a16="http://schemas.microsoft.com/office/drawing/2014/main" id="{92DF7B03-2222-5714-D864-45D97977F836}"/>
                  </a:ext>
                </a:extLst>
              </p14:cNvPr>
              <p14:cNvContentPartPr/>
              <p14:nvPr/>
            </p14:nvContentPartPr>
            <p14:xfrm>
              <a:off x="1746511" y="2438442"/>
              <a:ext cx="24120" cy="871920"/>
            </p14:xfrm>
          </p:contentPart>
        </mc:Choice>
        <mc:Fallback xmlns="">
          <p:pic>
            <p:nvPicPr>
              <p:cNvPr id="49" name="Input penna 48">
                <a:extLst>
                  <a:ext uri="{FF2B5EF4-FFF2-40B4-BE49-F238E27FC236}">
                    <a16:creationId xmlns:a16="http://schemas.microsoft.com/office/drawing/2014/main" id="{92DF7B03-2222-5714-D864-45D97977F83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28511" y="2420442"/>
                <a:ext cx="59760" cy="90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0" name="Input penna 49">
                <a:extLst>
                  <a:ext uri="{FF2B5EF4-FFF2-40B4-BE49-F238E27FC236}">
                    <a16:creationId xmlns:a16="http://schemas.microsoft.com/office/drawing/2014/main" id="{22AEDB05-EDE2-3B8D-A84D-417BFC856013}"/>
                  </a:ext>
                </a:extLst>
              </p14:cNvPr>
              <p14:cNvContentPartPr/>
              <p14:nvPr/>
            </p14:nvContentPartPr>
            <p14:xfrm>
              <a:off x="3066991" y="4123962"/>
              <a:ext cx="103680" cy="22320"/>
            </p14:xfrm>
          </p:contentPart>
        </mc:Choice>
        <mc:Fallback xmlns="">
          <p:pic>
            <p:nvPicPr>
              <p:cNvPr id="50" name="Input penna 49">
                <a:extLst>
                  <a:ext uri="{FF2B5EF4-FFF2-40B4-BE49-F238E27FC236}">
                    <a16:creationId xmlns:a16="http://schemas.microsoft.com/office/drawing/2014/main" id="{22AEDB05-EDE2-3B8D-A84D-417BFC85601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49351" y="4105962"/>
                <a:ext cx="139320" cy="5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uppo 53">
            <a:extLst>
              <a:ext uri="{FF2B5EF4-FFF2-40B4-BE49-F238E27FC236}">
                <a16:creationId xmlns:a16="http://schemas.microsoft.com/office/drawing/2014/main" id="{16FC72C0-8E20-67C0-A9A1-A8D06BD5EBB1}"/>
              </a:ext>
            </a:extLst>
          </p:cNvPr>
          <p:cNvGrpSpPr/>
          <p:nvPr/>
        </p:nvGrpSpPr>
        <p:grpSpPr>
          <a:xfrm>
            <a:off x="1714471" y="1394113"/>
            <a:ext cx="114480" cy="1039680"/>
            <a:chOff x="1714471" y="1394113"/>
            <a:chExt cx="114480" cy="103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1" name="Input penna 50">
                  <a:extLst>
                    <a:ext uri="{FF2B5EF4-FFF2-40B4-BE49-F238E27FC236}">
                      <a16:creationId xmlns:a16="http://schemas.microsoft.com/office/drawing/2014/main" id="{295F0C39-337F-0EF8-6547-D52EBD6D9ABC}"/>
                    </a:ext>
                  </a:extLst>
                </p14:cNvPr>
                <p14:cNvContentPartPr/>
                <p14:nvPr/>
              </p14:nvContentPartPr>
              <p14:xfrm>
                <a:off x="1734631" y="1394113"/>
                <a:ext cx="94320" cy="1039680"/>
              </p14:xfrm>
            </p:contentPart>
          </mc:Choice>
          <mc:Fallback xmlns="">
            <p:pic>
              <p:nvPicPr>
                <p:cNvPr id="51" name="Input penna 50">
                  <a:extLst>
                    <a:ext uri="{FF2B5EF4-FFF2-40B4-BE49-F238E27FC236}">
                      <a16:creationId xmlns:a16="http://schemas.microsoft.com/office/drawing/2014/main" id="{295F0C39-337F-0EF8-6547-D52EBD6D9AB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716631" y="1376113"/>
                  <a:ext cx="129960" cy="10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52" name="Input penna 51">
                  <a:extLst>
                    <a:ext uri="{FF2B5EF4-FFF2-40B4-BE49-F238E27FC236}">
                      <a16:creationId xmlns:a16="http://schemas.microsoft.com/office/drawing/2014/main" id="{6AAFAB1F-3D01-3059-5F11-E99E3F3DE50B}"/>
                    </a:ext>
                  </a:extLst>
                </p14:cNvPr>
                <p14:cNvContentPartPr/>
                <p14:nvPr/>
              </p14:nvContentPartPr>
              <p14:xfrm>
                <a:off x="1737871" y="1640353"/>
                <a:ext cx="54000" cy="394200"/>
              </p14:xfrm>
            </p:contentPart>
          </mc:Choice>
          <mc:Fallback xmlns="">
            <p:pic>
              <p:nvPicPr>
                <p:cNvPr id="52" name="Input penna 51">
                  <a:extLst>
                    <a:ext uri="{FF2B5EF4-FFF2-40B4-BE49-F238E27FC236}">
                      <a16:creationId xmlns:a16="http://schemas.microsoft.com/office/drawing/2014/main" id="{6AAFAB1F-3D01-3059-5F11-E99E3F3DE50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720231" y="1622713"/>
                  <a:ext cx="8964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3" name="Input penna 52">
                  <a:extLst>
                    <a:ext uri="{FF2B5EF4-FFF2-40B4-BE49-F238E27FC236}">
                      <a16:creationId xmlns:a16="http://schemas.microsoft.com/office/drawing/2014/main" id="{57BC9A75-2131-7C8A-5908-B7E8104C0670}"/>
                    </a:ext>
                  </a:extLst>
                </p14:cNvPr>
                <p14:cNvContentPartPr/>
                <p14:nvPr/>
              </p14:nvContentPartPr>
              <p14:xfrm>
                <a:off x="1714471" y="1863553"/>
                <a:ext cx="19080" cy="214560"/>
              </p14:xfrm>
            </p:contentPart>
          </mc:Choice>
          <mc:Fallback xmlns="">
            <p:pic>
              <p:nvPicPr>
                <p:cNvPr id="53" name="Input penna 52">
                  <a:extLst>
                    <a:ext uri="{FF2B5EF4-FFF2-40B4-BE49-F238E27FC236}">
                      <a16:creationId xmlns:a16="http://schemas.microsoft.com/office/drawing/2014/main" id="{57BC9A75-2131-7C8A-5908-B7E8104C067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696471" y="1845913"/>
                  <a:ext cx="54720" cy="25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5" name="Input penna 54">
                <a:extLst>
                  <a:ext uri="{FF2B5EF4-FFF2-40B4-BE49-F238E27FC236}">
                    <a16:creationId xmlns:a16="http://schemas.microsoft.com/office/drawing/2014/main" id="{A3FCBE67-86E3-526F-3D59-4363DBF7C5A0}"/>
                  </a:ext>
                </a:extLst>
              </p14:cNvPr>
              <p14:cNvContentPartPr/>
              <p14:nvPr/>
            </p14:nvContentPartPr>
            <p14:xfrm>
              <a:off x="4455214" y="1404553"/>
              <a:ext cx="3240" cy="70560"/>
            </p14:xfrm>
          </p:contentPart>
        </mc:Choice>
        <mc:Fallback xmlns="">
          <p:pic>
            <p:nvPicPr>
              <p:cNvPr id="55" name="Input penna 54">
                <a:extLst>
                  <a:ext uri="{FF2B5EF4-FFF2-40B4-BE49-F238E27FC236}">
                    <a16:creationId xmlns:a16="http://schemas.microsoft.com/office/drawing/2014/main" id="{A3FCBE67-86E3-526F-3D59-4363DBF7C5A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37214" y="1386553"/>
                <a:ext cx="3888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6" name="Input penna 55">
                <a:extLst>
                  <a:ext uri="{FF2B5EF4-FFF2-40B4-BE49-F238E27FC236}">
                    <a16:creationId xmlns:a16="http://schemas.microsoft.com/office/drawing/2014/main" id="{28EA5F75-2153-E74F-0E76-F989E0ED1757}"/>
                  </a:ext>
                </a:extLst>
              </p14:cNvPr>
              <p14:cNvContentPartPr/>
              <p14:nvPr/>
            </p14:nvContentPartPr>
            <p14:xfrm>
              <a:off x="4449814" y="1521913"/>
              <a:ext cx="1128240" cy="267120"/>
            </p14:xfrm>
          </p:contentPart>
        </mc:Choice>
        <mc:Fallback xmlns="">
          <p:pic>
            <p:nvPicPr>
              <p:cNvPr id="56" name="Input penna 55">
                <a:extLst>
                  <a:ext uri="{FF2B5EF4-FFF2-40B4-BE49-F238E27FC236}">
                    <a16:creationId xmlns:a16="http://schemas.microsoft.com/office/drawing/2014/main" id="{28EA5F75-2153-E74F-0E76-F989E0ED175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87174" y="1459273"/>
                <a:ext cx="125388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7" name="Input penna 56">
                <a:extLst>
                  <a:ext uri="{FF2B5EF4-FFF2-40B4-BE49-F238E27FC236}">
                    <a16:creationId xmlns:a16="http://schemas.microsoft.com/office/drawing/2014/main" id="{9CFD3A16-D1C5-A0F2-4E21-6242AEFBF14E}"/>
                  </a:ext>
                </a:extLst>
              </p14:cNvPr>
              <p14:cNvContentPartPr/>
              <p14:nvPr/>
            </p14:nvContentPartPr>
            <p14:xfrm>
              <a:off x="4453414" y="3832283"/>
              <a:ext cx="1170360" cy="306000"/>
            </p14:xfrm>
          </p:contentPart>
        </mc:Choice>
        <mc:Fallback xmlns="">
          <p:pic>
            <p:nvPicPr>
              <p:cNvPr id="57" name="Input penna 56">
                <a:extLst>
                  <a:ext uri="{FF2B5EF4-FFF2-40B4-BE49-F238E27FC236}">
                    <a16:creationId xmlns:a16="http://schemas.microsoft.com/office/drawing/2014/main" id="{9CFD3A16-D1C5-A0F2-4E21-6242AEFBF14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390414" y="3769643"/>
                <a:ext cx="1296000" cy="431640"/>
              </a:xfrm>
              <a:prstGeom prst="rect">
                <a:avLst/>
              </a:prstGeom>
            </p:spPr>
          </p:pic>
        </mc:Fallback>
      </mc:AlternateContent>
      <p:sp>
        <p:nvSpPr>
          <p:cNvPr id="59" name="Rettangolo 58">
            <a:extLst>
              <a:ext uri="{FF2B5EF4-FFF2-40B4-BE49-F238E27FC236}">
                <a16:creationId xmlns:a16="http://schemas.microsoft.com/office/drawing/2014/main" id="{6DF88F26-8D47-B0EE-0799-04A5A0C51148}"/>
              </a:ext>
            </a:extLst>
          </p:cNvPr>
          <p:cNvSpPr/>
          <p:nvPr/>
        </p:nvSpPr>
        <p:spPr>
          <a:xfrm>
            <a:off x="5558944" y="2652702"/>
            <a:ext cx="70604" cy="378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ttangolo 59">
            <a:extLst>
              <a:ext uri="{FF2B5EF4-FFF2-40B4-BE49-F238E27FC236}">
                <a16:creationId xmlns:a16="http://schemas.microsoft.com/office/drawing/2014/main" id="{7CEF0E76-A461-C811-FA06-91C0F5231DC0}"/>
              </a:ext>
            </a:extLst>
          </p:cNvPr>
          <p:cNvSpPr/>
          <p:nvPr/>
        </p:nvSpPr>
        <p:spPr>
          <a:xfrm>
            <a:off x="5467054" y="2652702"/>
            <a:ext cx="46075" cy="378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2" name="Elemento grafico 61" descr="Chiudi con riempimento a tinta unita">
            <a:extLst>
              <a:ext uri="{FF2B5EF4-FFF2-40B4-BE49-F238E27FC236}">
                <a16:creationId xmlns:a16="http://schemas.microsoft.com/office/drawing/2014/main" id="{31CAF2F8-A88C-58AC-22BF-88CD89EC87A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299911" y="2543220"/>
            <a:ext cx="611016" cy="611016"/>
          </a:xfrm>
          <a:prstGeom prst="rect">
            <a:avLst/>
          </a:prstGeom>
        </p:spPr>
      </p:pic>
      <p:pic>
        <p:nvPicPr>
          <p:cNvPr id="63" name="Elemento grafico 62" descr="Chiudi con riempimento a tinta unita">
            <a:extLst>
              <a:ext uri="{FF2B5EF4-FFF2-40B4-BE49-F238E27FC236}">
                <a16:creationId xmlns:a16="http://schemas.microsoft.com/office/drawing/2014/main" id="{E0FE5874-296D-D04C-8364-988E8387F86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741021" y="2556177"/>
            <a:ext cx="611016" cy="611016"/>
          </a:xfrm>
          <a:prstGeom prst="rect">
            <a:avLst/>
          </a:prstGeom>
        </p:spPr>
      </p:pic>
      <p:pic>
        <p:nvPicPr>
          <p:cNvPr id="64" name="Immagine 63">
            <a:extLst>
              <a:ext uri="{FF2B5EF4-FFF2-40B4-BE49-F238E27FC236}">
                <a16:creationId xmlns:a16="http://schemas.microsoft.com/office/drawing/2014/main" id="{C2223756-9A14-9B2A-EBC9-3F6F84DE185C}"/>
              </a:ext>
            </a:extLst>
          </p:cNvPr>
          <p:cNvPicPr>
            <a:picLocks noChangeAspect="1"/>
          </p:cNvPicPr>
          <p:nvPr/>
        </p:nvPicPr>
        <p:blipFill>
          <a:blip r:embed="rId27">
            <a:alphaModFix amt="5000"/>
          </a:blip>
          <a:stretch>
            <a:fillRect/>
          </a:stretch>
        </p:blipFill>
        <p:spPr>
          <a:xfrm>
            <a:off x="2819351" y="5070774"/>
            <a:ext cx="1103472" cy="432854"/>
          </a:xfrm>
          <a:prstGeom prst="rect">
            <a:avLst/>
          </a:prstGeom>
        </p:spPr>
      </p:pic>
      <p:pic>
        <p:nvPicPr>
          <p:cNvPr id="65" name="Immagine 64">
            <a:extLst>
              <a:ext uri="{FF2B5EF4-FFF2-40B4-BE49-F238E27FC236}">
                <a16:creationId xmlns:a16="http://schemas.microsoft.com/office/drawing/2014/main" id="{277A0E90-0C2E-D28C-B628-EE50DE8A1ABA}"/>
              </a:ext>
            </a:extLst>
          </p:cNvPr>
          <p:cNvPicPr>
            <a:picLocks noChangeAspect="1"/>
          </p:cNvPicPr>
          <p:nvPr/>
        </p:nvPicPr>
        <p:blipFill>
          <a:blip r:embed="rId27">
            <a:alphaModFix amt="5000"/>
          </a:blip>
          <a:stretch>
            <a:fillRect/>
          </a:stretch>
        </p:blipFill>
        <p:spPr>
          <a:xfrm>
            <a:off x="4758288" y="5066612"/>
            <a:ext cx="1103472" cy="432854"/>
          </a:xfrm>
          <a:prstGeom prst="rect">
            <a:avLst/>
          </a:prstGeom>
        </p:spPr>
      </p:pic>
      <p:sp>
        <p:nvSpPr>
          <p:cNvPr id="66" name="Rettangolo 65">
            <a:extLst>
              <a:ext uri="{FF2B5EF4-FFF2-40B4-BE49-F238E27FC236}">
                <a16:creationId xmlns:a16="http://schemas.microsoft.com/office/drawing/2014/main" id="{9875AEAD-2581-3456-1A45-7AC513D3E4B8}"/>
              </a:ext>
            </a:extLst>
          </p:cNvPr>
          <p:cNvSpPr/>
          <p:nvPr/>
        </p:nvSpPr>
        <p:spPr>
          <a:xfrm>
            <a:off x="4357203" y="3723540"/>
            <a:ext cx="1678805" cy="483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ttangolo 66">
            <a:extLst>
              <a:ext uri="{FF2B5EF4-FFF2-40B4-BE49-F238E27FC236}">
                <a16:creationId xmlns:a16="http://schemas.microsoft.com/office/drawing/2014/main" id="{8C74EDC9-886F-A012-DA57-2E3DFD9F9C3E}"/>
              </a:ext>
            </a:extLst>
          </p:cNvPr>
          <p:cNvSpPr/>
          <p:nvPr/>
        </p:nvSpPr>
        <p:spPr>
          <a:xfrm>
            <a:off x="4382651" y="1272759"/>
            <a:ext cx="1385526" cy="568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ttangolo 67">
            <a:extLst>
              <a:ext uri="{FF2B5EF4-FFF2-40B4-BE49-F238E27FC236}">
                <a16:creationId xmlns:a16="http://schemas.microsoft.com/office/drawing/2014/main" id="{C4F92835-B08E-1783-58CC-43DF0D424FA0}"/>
              </a:ext>
            </a:extLst>
          </p:cNvPr>
          <p:cNvSpPr/>
          <p:nvPr/>
        </p:nvSpPr>
        <p:spPr>
          <a:xfrm rot="16200000">
            <a:off x="135959" y="2580308"/>
            <a:ext cx="2941914" cy="483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ttangolo 68">
            <a:extLst>
              <a:ext uri="{FF2B5EF4-FFF2-40B4-BE49-F238E27FC236}">
                <a16:creationId xmlns:a16="http://schemas.microsoft.com/office/drawing/2014/main" id="{0FAE0F98-11B6-1DD9-4880-624161BA4E36}"/>
              </a:ext>
            </a:extLst>
          </p:cNvPr>
          <p:cNvSpPr/>
          <p:nvPr/>
        </p:nvSpPr>
        <p:spPr>
          <a:xfrm>
            <a:off x="2903715" y="4038510"/>
            <a:ext cx="836295" cy="3316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D2936A5C-F178-4583-96EE-C046A20C6FBD}"/>
              </a:ext>
            </a:extLst>
          </p:cNvPr>
          <p:cNvSpPr/>
          <p:nvPr/>
        </p:nvSpPr>
        <p:spPr>
          <a:xfrm>
            <a:off x="119336" y="6381326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29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81B43C44-7DA8-3CB0-5EDD-71BEA89088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Neural Network Quantization Aware Training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821B6D7-E105-0D7D-7C34-EA0E6F6B79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7051" y="980729"/>
            <a:ext cx="11233149" cy="4752528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GB" dirty="0"/>
              <a:t>Reduce network dimensions to meet available FPGA resources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Perform Quantization Aware Training so that the network operates with integers only</a:t>
            </a:r>
          </a:p>
        </p:txBody>
      </p:sp>
      <p:pic>
        <p:nvPicPr>
          <p:cNvPr id="4" name="Immagine 3" descr="Immagine che contiene Elementi grafici, Carattere, logo, grafica&#10;&#10;Descrizione generata automaticamente">
            <a:extLst>
              <a:ext uri="{FF2B5EF4-FFF2-40B4-BE49-F238E27FC236}">
                <a16:creationId xmlns:a16="http://schemas.microsoft.com/office/drawing/2014/main" id="{39F0B1C2-CAC7-2EBF-75EF-55FEB30DA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232" y="5949280"/>
            <a:ext cx="1433334" cy="648072"/>
          </a:xfrm>
          <a:prstGeom prst="rect">
            <a:avLst/>
          </a:prstGeom>
        </p:spPr>
      </p:pic>
      <p:pic>
        <p:nvPicPr>
          <p:cNvPr id="5" name="Immagine 4" descr="Immagine che contiene cerchio, Carattere, Elementi grafici, logo&#10;&#10;Descrizione generata automaticamente">
            <a:extLst>
              <a:ext uri="{FF2B5EF4-FFF2-40B4-BE49-F238E27FC236}">
                <a16:creationId xmlns:a16="http://schemas.microsoft.com/office/drawing/2014/main" id="{4A2BEE8B-A8D2-AF61-119C-1B7BBF6FD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384" y="5839830"/>
            <a:ext cx="1250653" cy="804587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F953947E-88AE-528A-ECDB-D8FE5B993B89}"/>
              </a:ext>
            </a:extLst>
          </p:cNvPr>
          <p:cNvGrpSpPr/>
          <p:nvPr/>
        </p:nvGrpSpPr>
        <p:grpSpPr>
          <a:xfrm>
            <a:off x="2255243" y="1463269"/>
            <a:ext cx="4159740" cy="2664296"/>
            <a:chOff x="249139" y="208429"/>
            <a:chExt cx="4651457" cy="2899931"/>
          </a:xfrm>
        </p:grpSpPr>
        <p:sp>
          <p:nvSpPr>
            <p:cNvPr id="7" name="CasellaDiTesto 132">
              <a:extLst>
                <a:ext uri="{FF2B5EF4-FFF2-40B4-BE49-F238E27FC236}">
                  <a16:creationId xmlns:a16="http://schemas.microsoft.com/office/drawing/2014/main" id="{1651A145-C18E-4C84-C9ED-830A637CB640}"/>
                </a:ext>
              </a:extLst>
            </p:cNvPr>
            <p:cNvSpPr txBox="1"/>
            <p:nvPr/>
          </p:nvSpPr>
          <p:spPr>
            <a:xfrm rot="16200000">
              <a:off x="1956343" y="1125525"/>
              <a:ext cx="701754" cy="255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1487">
                <a:defRPr/>
              </a:pPr>
              <a:r>
                <a:rPr lang="en-GB" sz="1135" b="1">
                  <a:solidFill>
                    <a:prstClr val="white"/>
                  </a:solidFill>
                  <a:latin typeface="Calibri" panose="020F0502020204030204"/>
                </a:rPr>
                <a:t>Dense</a:t>
              </a:r>
            </a:p>
          </p:txBody>
        </p:sp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2D5092A5-14B4-532E-DF67-32EDE00B535D}"/>
                </a:ext>
              </a:extLst>
            </p:cNvPr>
            <p:cNvGrpSpPr/>
            <p:nvPr/>
          </p:nvGrpSpPr>
          <p:grpSpPr>
            <a:xfrm>
              <a:off x="4343526" y="975533"/>
              <a:ext cx="557070" cy="501845"/>
              <a:chOff x="13542801" y="2098794"/>
              <a:chExt cx="665906" cy="598983"/>
            </a:xfrm>
          </p:grpSpPr>
          <p:sp>
            <p:nvSpPr>
              <p:cNvPr id="35" name="Ovale 100">
                <a:extLst>
                  <a:ext uri="{FF2B5EF4-FFF2-40B4-BE49-F238E27FC236}">
                    <a16:creationId xmlns:a16="http://schemas.microsoft.com/office/drawing/2014/main" id="{240D9CB2-13C1-5944-8E8A-54E27DA1F0A1}"/>
                  </a:ext>
                </a:extLst>
              </p:cNvPr>
              <p:cNvSpPr/>
              <p:nvPr/>
            </p:nvSpPr>
            <p:spPr>
              <a:xfrm>
                <a:off x="13542801" y="2098794"/>
                <a:ext cx="598983" cy="59898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41487">
                  <a:defRPr/>
                </a:pPr>
                <a:endParaRPr lang="en-GB" sz="892" b="1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6" name="CasellaDiTesto 149">
                <a:extLst>
                  <a:ext uri="{FF2B5EF4-FFF2-40B4-BE49-F238E27FC236}">
                    <a16:creationId xmlns:a16="http://schemas.microsoft.com/office/drawing/2014/main" id="{41FD7547-3374-D07A-CF74-B4033FBADA19}"/>
                  </a:ext>
                </a:extLst>
              </p:cNvPr>
              <p:cNvSpPr txBox="1"/>
              <p:nvPr/>
            </p:nvSpPr>
            <p:spPr>
              <a:xfrm>
                <a:off x="13603193" y="2158778"/>
                <a:ext cx="605514" cy="387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41487">
                  <a:defRPr/>
                </a:pPr>
                <a:r>
                  <a:rPr lang="it-IT" sz="1600" b="1" dirty="0">
                    <a:solidFill>
                      <a:prstClr val="black"/>
                    </a:solidFill>
                    <a:latin typeface="Calibri" panose="020F0502020204030204"/>
                  </a:rPr>
                  <a:t>T</a:t>
                </a:r>
                <a:r>
                  <a:rPr lang="it-IT" sz="1600" b="1" baseline="-25000" dirty="0">
                    <a:solidFill>
                      <a:prstClr val="black"/>
                    </a:solidFill>
                    <a:latin typeface="Calibri" panose="020F0502020204030204"/>
                  </a:rPr>
                  <a:t>1</a:t>
                </a:r>
                <a:endParaRPr lang="en-US" sz="1622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10" name="Connettore 2 119">
              <a:extLst>
                <a:ext uri="{FF2B5EF4-FFF2-40B4-BE49-F238E27FC236}">
                  <a16:creationId xmlns:a16="http://schemas.microsoft.com/office/drawing/2014/main" id="{F5E270CD-A878-761A-7836-D788EBB29062}"/>
                </a:ext>
              </a:extLst>
            </p:cNvPr>
            <p:cNvCxnSpPr>
              <a:cxnSpLocks/>
            </p:cNvCxnSpPr>
            <p:nvPr/>
          </p:nvCxnSpPr>
          <p:spPr>
            <a:xfrm>
              <a:off x="4065993" y="1837218"/>
              <a:ext cx="231665" cy="15480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1" name="Gruppo 137">
              <a:extLst>
                <a:ext uri="{FF2B5EF4-FFF2-40B4-BE49-F238E27FC236}">
                  <a16:creationId xmlns:a16="http://schemas.microsoft.com/office/drawing/2014/main" id="{7AAD85BE-1656-D492-CE06-20D630F7EF6B}"/>
                </a:ext>
              </a:extLst>
            </p:cNvPr>
            <p:cNvGrpSpPr/>
            <p:nvPr/>
          </p:nvGrpSpPr>
          <p:grpSpPr>
            <a:xfrm>
              <a:off x="249139" y="788486"/>
              <a:ext cx="605071" cy="1848965"/>
              <a:chOff x="387912" y="3163078"/>
              <a:chExt cx="832047" cy="3759720"/>
            </a:xfrm>
          </p:grpSpPr>
          <p:sp>
            <p:nvSpPr>
              <p:cNvPr id="33" name="Rettangolo 135">
                <a:extLst>
                  <a:ext uri="{FF2B5EF4-FFF2-40B4-BE49-F238E27FC236}">
                    <a16:creationId xmlns:a16="http://schemas.microsoft.com/office/drawing/2014/main" id="{54704687-17B3-D1F7-5511-C501EDFE29FD}"/>
                  </a:ext>
                </a:extLst>
              </p:cNvPr>
              <p:cNvSpPr/>
              <p:nvPr/>
            </p:nvSpPr>
            <p:spPr>
              <a:xfrm>
                <a:off x="387912" y="3163078"/>
                <a:ext cx="832047" cy="375972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41487">
                  <a:defRPr/>
                </a:pPr>
                <a:endParaRPr lang="en-GB" sz="892" b="1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4" name="CasellaDiTesto 136">
                <a:extLst>
                  <a:ext uri="{FF2B5EF4-FFF2-40B4-BE49-F238E27FC236}">
                    <a16:creationId xmlns:a16="http://schemas.microsoft.com/office/drawing/2014/main" id="{55790AB4-C960-1CD1-3909-80E5F7AB5974}"/>
                  </a:ext>
                </a:extLst>
              </p:cNvPr>
              <p:cNvSpPr txBox="1"/>
              <p:nvPr/>
            </p:nvSpPr>
            <p:spPr>
              <a:xfrm rot="16200000">
                <a:off x="-1027499" y="4662859"/>
                <a:ext cx="3673284" cy="75702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 defTabSz="741487">
                  <a:defRPr/>
                </a:pPr>
                <a:r>
                  <a:rPr lang="en-GB" sz="1400" b="1" dirty="0">
                    <a:solidFill>
                      <a:prstClr val="black"/>
                    </a:solidFill>
                    <a:latin typeface="Calibri" panose="020F0502020204030204"/>
                  </a:rPr>
                  <a:t>Real and Imaginary parts of signal</a:t>
                </a:r>
              </a:p>
            </p:txBody>
          </p:sp>
        </p:grpSp>
        <p:grpSp>
          <p:nvGrpSpPr>
            <p:cNvPr id="12" name="Group 29">
              <a:extLst>
                <a:ext uri="{FF2B5EF4-FFF2-40B4-BE49-F238E27FC236}">
                  <a16:creationId xmlns:a16="http://schemas.microsoft.com/office/drawing/2014/main" id="{A3B5674F-3419-D33C-4EAA-A5F7D5337FB0}"/>
                </a:ext>
              </a:extLst>
            </p:cNvPr>
            <p:cNvGrpSpPr/>
            <p:nvPr/>
          </p:nvGrpSpPr>
          <p:grpSpPr>
            <a:xfrm>
              <a:off x="4338930" y="1744140"/>
              <a:ext cx="501085" cy="501847"/>
              <a:chOff x="1227318" y="6127560"/>
              <a:chExt cx="598983" cy="598983"/>
            </a:xfrm>
          </p:grpSpPr>
          <p:sp>
            <p:nvSpPr>
              <p:cNvPr id="31" name="Ovale 100">
                <a:extLst>
                  <a:ext uri="{FF2B5EF4-FFF2-40B4-BE49-F238E27FC236}">
                    <a16:creationId xmlns:a16="http://schemas.microsoft.com/office/drawing/2014/main" id="{C6782366-FB4C-71F3-5858-788ABDC3B8C2}"/>
                  </a:ext>
                </a:extLst>
              </p:cNvPr>
              <p:cNvSpPr/>
              <p:nvPr/>
            </p:nvSpPr>
            <p:spPr>
              <a:xfrm>
                <a:off x="1227318" y="6127560"/>
                <a:ext cx="598983" cy="598983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41487">
                  <a:defRPr/>
                </a:pPr>
                <a:endParaRPr lang="en-GB" sz="892" b="1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CasellaDiTesto 149">
                <a:extLst>
                  <a:ext uri="{FF2B5EF4-FFF2-40B4-BE49-F238E27FC236}">
                    <a16:creationId xmlns:a16="http://schemas.microsoft.com/office/drawing/2014/main" id="{4EFBE018-04FD-FF69-52A0-4EF6472B316A}"/>
                  </a:ext>
                </a:extLst>
              </p:cNvPr>
              <p:cNvSpPr txBox="1"/>
              <p:nvPr/>
            </p:nvSpPr>
            <p:spPr>
              <a:xfrm>
                <a:off x="1330651" y="6209530"/>
                <a:ext cx="487630" cy="387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41487">
                  <a:defRPr/>
                </a:pPr>
                <a:r>
                  <a:rPr lang="it-IT" sz="1600" b="1" dirty="0">
                    <a:solidFill>
                      <a:prstClr val="black"/>
                    </a:solidFill>
                    <a:latin typeface="Calibri" panose="020F0502020204030204"/>
                  </a:rPr>
                  <a:t>T</a:t>
                </a:r>
                <a:r>
                  <a:rPr lang="it-IT" sz="1600" b="1" baseline="-25000" dirty="0">
                    <a:solidFill>
                      <a:prstClr val="black"/>
                    </a:solidFill>
                    <a:latin typeface="Calibri" panose="020F0502020204030204"/>
                  </a:rPr>
                  <a:t>2</a:t>
                </a:r>
                <a:endParaRPr lang="en-US" sz="1400" b="1" baseline="-250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3" name="Trapezio 99">
              <a:extLst>
                <a:ext uri="{FF2B5EF4-FFF2-40B4-BE49-F238E27FC236}">
                  <a16:creationId xmlns:a16="http://schemas.microsoft.com/office/drawing/2014/main" id="{76812A36-5E37-E9AE-50F2-09679FFBEAC2}"/>
                </a:ext>
              </a:extLst>
            </p:cNvPr>
            <p:cNvSpPr/>
            <p:nvPr/>
          </p:nvSpPr>
          <p:spPr>
            <a:xfrm rot="5400000">
              <a:off x="1105715" y="294219"/>
              <a:ext cx="2899931" cy="2728352"/>
            </a:xfrm>
            <a:prstGeom prst="trapezoid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1487">
                <a:defRPr/>
              </a:pPr>
              <a:endParaRPr lang="en-GB" sz="892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Rettangolo 93">
              <a:extLst>
                <a:ext uri="{FF2B5EF4-FFF2-40B4-BE49-F238E27FC236}">
                  <a16:creationId xmlns:a16="http://schemas.microsoft.com/office/drawing/2014/main" id="{45F632F0-25CE-6405-67D3-76EF7DF2C016}"/>
                </a:ext>
              </a:extLst>
            </p:cNvPr>
            <p:cNvSpPr/>
            <p:nvPr/>
          </p:nvSpPr>
          <p:spPr>
            <a:xfrm>
              <a:off x="1407353" y="469022"/>
              <a:ext cx="229809" cy="239364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1487">
                <a:defRPr/>
              </a:pPr>
              <a:endParaRPr lang="en-US" sz="892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Rettangolo 94">
              <a:extLst>
                <a:ext uri="{FF2B5EF4-FFF2-40B4-BE49-F238E27FC236}">
                  <a16:creationId xmlns:a16="http://schemas.microsoft.com/office/drawing/2014/main" id="{C6533857-2470-20DB-0312-D89B67500720}"/>
                </a:ext>
              </a:extLst>
            </p:cNvPr>
            <p:cNvSpPr/>
            <p:nvPr/>
          </p:nvSpPr>
          <p:spPr>
            <a:xfrm>
              <a:off x="1939839" y="652547"/>
              <a:ext cx="229809" cy="20269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1487">
                <a:defRPr/>
              </a:pPr>
              <a:endParaRPr lang="en-US" sz="892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Rettangolo 95">
              <a:extLst>
                <a:ext uri="{FF2B5EF4-FFF2-40B4-BE49-F238E27FC236}">
                  <a16:creationId xmlns:a16="http://schemas.microsoft.com/office/drawing/2014/main" id="{491ED504-42F0-CE74-23DC-E1AB52D94F11}"/>
                </a:ext>
              </a:extLst>
            </p:cNvPr>
            <p:cNvSpPr/>
            <p:nvPr/>
          </p:nvSpPr>
          <p:spPr>
            <a:xfrm>
              <a:off x="2460555" y="832354"/>
              <a:ext cx="229809" cy="169549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1487">
                <a:defRPr/>
              </a:pPr>
              <a:endParaRPr lang="en-US" sz="892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Rettangolo 96">
              <a:extLst>
                <a:ext uri="{FF2B5EF4-FFF2-40B4-BE49-F238E27FC236}">
                  <a16:creationId xmlns:a16="http://schemas.microsoft.com/office/drawing/2014/main" id="{A62D5B3A-7E49-813C-28C2-268E8B3D03FA}"/>
                </a:ext>
              </a:extLst>
            </p:cNvPr>
            <p:cNvSpPr/>
            <p:nvPr/>
          </p:nvSpPr>
          <p:spPr>
            <a:xfrm>
              <a:off x="2965511" y="1006251"/>
              <a:ext cx="229809" cy="134849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1487">
                <a:defRPr/>
              </a:pPr>
              <a:endParaRPr lang="en-US" sz="892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CasellaDiTesto 103">
              <a:extLst>
                <a:ext uri="{FF2B5EF4-FFF2-40B4-BE49-F238E27FC236}">
                  <a16:creationId xmlns:a16="http://schemas.microsoft.com/office/drawing/2014/main" id="{BE80AFA0-2C12-DF97-76C5-96041CF51310}"/>
                </a:ext>
              </a:extLst>
            </p:cNvPr>
            <p:cNvSpPr txBox="1"/>
            <p:nvPr/>
          </p:nvSpPr>
          <p:spPr>
            <a:xfrm rot="16200000">
              <a:off x="1230788" y="1474079"/>
              <a:ext cx="595263" cy="309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1487">
                <a:defRPr/>
              </a:pPr>
              <a:r>
                <a:rPr lang="en-GB" sz="1200" b="1" dirty="0">
                  <a:solidFill>
                    <a:prstClr val="black"/>
                  </a:solidFill>
                  <a:latin typeface="Calibri" panose="020F0502020204030204"/>
                </a:rPr>
                <a:t>256</a:t>
              </a:r>
            </a:p>
          </p:txBody>
        </p:sp>
        <p:sp>
          <p:nvSpPr>
            <p:cNvPr id="19" name="CasellaDiTesto 104">
              <a:extLst>
                <a:ext uri="{FF2B5EF4-FFF2-40B4-BE49-F238E27FC236}">
                  <a16:creationId xmlns:a16="http://schemas.microsoft.com/office/drawing/2014/main" id="{8DA9B55C-DDF1-C124-8B43-978C9AD1A5A6}"/>
                </a:ext>
              </a:extLst>
            </p:cNvPr>
            <p:cNvSpPr txBox="1"/>
            <p:nvPr/>
          </p:nvSpPr>
          <p:spPr>
            <a:xfrm rot="16200000">
              <a:off x="1757969" y="1469693"/>
              <a:ext cx="595266" cy="309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1487">
                <a:defRPr/>
              </a:pPr>
              <a:r>
                <a:rPr lang="en-GB" sz="1200" b="1" dirty="0">
                  <a:solidFill>
                    <a:prstClr val="black"/>
                  </a:solidFill>
                  <a:latin typeface="Calibri" panose="020F0502020204030204"/>
                </a:rPr>
                <a:t>128</a:t>
              </a:r>
              <a:endParaRPr lang="en-GB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CasellaDiTesto 105">
              <a:extLst>
                <a:ext uri="{FF2B5EF4-FFF2-40B4-BE49-F238E27FC236}">
                  <a16:creationId xmlns:a16="http://schemas.microsoft.com/office/drawing/2014/main" id="{BF40BAB4-F86A-CBC9-312C-55B41017A64A}"/>
                </a:ext>
              </a:extLst>
            </p:cNvPr>
            <p:cNvSpPr txBox="1"/>
            <p:nvPr/>
          </p:nvSpPr>
          <p:spPr>
            <a:xfrm rot="16200000">
              <a:off x="2326616" y="1489708"/>
              <a:ext cx="493446" cy="309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1487">
                <a:defRPr/>
              </a:pPr>
              <a:r>
                <a:rPr lang="en-GB" sz="1200" b="1" dirty="0">
                  <a:solidFill>
                    <a:prstClr val="black"/>
                  </a:solidFill>
                  <a:latin typeface="Calibri" panose="020F0502020204030204"/>
                </a:rPr>
                <a:t>64</a:t>
              </a:r>
              <a:endParaRPr lang="en-GB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CasellaDiTesto 106">
              <a:extLst>
                <a:ext uri="{FF2B5EF4-FFF2-40B4-BE49-F238E27FC236}">
                  <a16:creationId xmlns:a16="http://schemas.microsoft.com/office/drawing/2014/main" id="{0A25F13D-3EAF-CD42-EB29-FB05EB343B3F}"/>
                </a:ext>
              </a:extLst>
            </p:cNvPr>
            <p:cNvSpPr txBox="1"/>
            <p:nvPr/>
          </p:nvSpPr>
          <p:spPr>
            <a:xfrm rot="16200000">
              <a:off x="2884210" y="1570698"/>
              <a:ext cx="420322" cy="291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1487">
                <a:defRPr/>
              </a:pPr>
              <a:r>
                <a:rPr lang="en-GB" sz="1200" b="1" dirty="0">
                  <a:solidFill>
                    <a:prstClr val="black"/>
                  </a:solidFill>
                  <a:latin typeface="Calibri" panose="020F0502020204030204"/>
                </a:rPr>
                <a:t>32</a:t>
              </a:r>
              <a:endParaRPr lang="en-GB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22" name="Connettore 2 111">
              <a:extLst>
                <a:ext uri="{FF2B5EF4-FFF2-40B4-BE49-F238E27FC236}">
                  <a16:creationId xmlns:a16="http://schemas.microsoft.com/office/drawing/2014/main" id="{9C3DB64F-107C-30AE-51FE-8F5B99CB0C7B}"/>
                </a:ext>
              </a:extLst>
            </p:cNvPr>
            <p:cNvCxnSpPr/>
            <p:nvPr/>
          </p:nvCxnSpPr>
          <p:spPr>
            <a:xfrm>
              <a:off x="1727278" y="1732747"/>
              <a:ext cx="1634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Connettore 2 112">
              <a:extLst>
                <a:ext uri="{FF2B5EF4-FFF2-40B4-BE49-F238E27FC236}">
                  <a16:creationId xmlns:a16="http://schemas.microsoft.com/office/drawing/2014/main" id="{F4201E3C-22F6-6338-6B5D-9FD101FD51A5}"/>
                </a:ext>
              </a:extLst>
            </p:cNvPr>
            <p:cNvCxnSpPr/>
            <p:nvPr/>
          </p:nvCxnSpPr>
          <p:spPr>
            <a:xfrm>
              <a:off x="2253284" y="1732747"/>
              <a:ext cx="1634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Connettore 2 113">
              <a:extLst>
                <a:ext uri="{FF2B5EF4-FFF2-40B4-BE49-F238E27FC236}">
                  <a16:creationId xmlns:a16="http://schemas.microsoft.com/office/drawing/2014/main" id="{12116978-0B9B-9B03-F7A4-A7BF90431C25}"/>
                </a:ext>
              </a:extLst>
            </p:cNvPr>
            <p:cNvCxnSpPr/>
            <p:nvPr/>
          </p:nvCxnSpPr>
          <p:spPr>
            <a:xfrm>
              <a:off x="2764791" y="1732968"/>
              <a:ext cx="1634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Connettore 2 114">
              <a:extLst>
                <a:ext uri="{FF2B5EF4-FFF2-40B4-BE49-F238E27FC236}">
                  <a16:creationId xmlns:a16="http://schemas.microsoft.com/office/drawing/2014/main" id="{A4E17C1D-4CAA-48AC-CDAC-4ED9F0FC13B0}"/>
                </a:ext>
              </a:extLst>
            </p:cNvPr>
            <p:cNvCxnSpPr>
              <a:cxnSpLocks/>
            </p:cNvCxnSpPr>
            <p:nvPr/>
          </p:nvCxnSpPr>
          <p:spPr>
            <a:xfrm>
              <a:off x="3268729" y="1722518"/>
              <a:ext cx="15474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CasellaDiTesto 121">
              <a:extLst>
                <a:ext uri="{FF2B5EF4-FFF2-40B4-BE49-F238E27FC236}">
                  <a16:creationId xmlns:a16="http://schemas.microsoft.com/office/drawing/2014/main" id="{C57F3F9C-3CAE-591A-B39B-C597106EDE8C}"/>
                </a:ext>
              </a:extLst>
            </p:cNvPr>
            <p:cNvSpPr txBox="1"/>
            <p:nvPr/>
          </p:nvSpPr>
          <p:spPr>
            <a:xfrm rot="16200000">
              <a:off x="760262" y="929672"/>
              <a:ext cx="1114850" cy="255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1487">
                <a:defRPr/>
              </a:pPr>
              <a:r>
                <a:rPr lang="en-GB" sz="1135" b="1" dirty="0">
                  <a:solidFill>
                    <a:prstClr val="white"/>
                  </a:solidFill>
                  <a:latin typeface="Calibri" panose="020F0502020204030204"/>
                </a:rPr>
                <a:t>Dense</a:t>
              </a:r>
            </a:p>
          </p:txBody>
        </p:sp>
        <p:sp>
          <p:nvSpPr>
            <p:cNvPr id="27" name="CasellaDiTesto 130">
              <a:extLst>
                <a:ext uri="{FF2B5EF4-FFF2-40B4-BE49-F238E27FC236}">
                  <a16:creationId xmlns:a16="http://schemas.microsoft.com/office/drawing/2014/main" id="{CCB64676-8B01-9CC6-EB99-7A0B8C379C0C}"/>
                </a:ext>
              </a:extLst>
            </p:cNvPr>
            <p:cNvSpPr txBox="1"/>
            <p:nvPr/>
          </p:nvSpPr>
          <p:spPr>
            <a:xfrm rot="16200000">
              <a:off x="1399721" y="1082713"/>
              <a:ext cx="803925" cy="255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1487">
                <a:defRPr/>
              </a:pPr>
              <a:r>
                <a:rPr lang="en-GB" sz="1135" b="1">
                  <a:solidFill>
                    <a:prstClr val="white"/>
                  </a:solidFill>
                  <a:latin typeface="Calibri" panose="020F0502020204030204"/>
                </a:rPr>
                <a:t>Dense</a:t>
              </a:r>
            </a:p>
          </p:txBody>
        </p:sp>
        <p:sp>
          <p:nvSpPr>
            <p:cNvPr id="28" name="CasellaDiTesto 132">
              <a:extLst>
                <a:ext uri="{FF2B5EF4-FFF2-40B4-BE49-F238E27FC236}">
                  <a16:creationId xmlns:a16="http://schemas.microsoft.com/office/drawing/2014/main" id="{6AA3BFAD-F0EB-C5A0-4744-CD6E084EF312}"/>
                </a:ext>
              </a:extLst>
            </p:cNvPr>
            <p:cNvSpPr txBox="1"/>
            <p:nvPr/>
          </p:nvSpPr>
          <p:spPr>
            <a:xfrm rot="16200000">
              <a:off x="2392488" y="1042601"/>
              <a:ext cx="867602" cy="255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1487">
                <a:defRPr/>
              </a:pPr>
              <a:r>
                <a:rPr lang="en-GB" sz="1135" b="1">
                  <a:solidFill>
                    <a:prstClr val="white"/>
                  </a:solidFill>
                  <a:latin typeface="Calibri" panose="020F0502020204030204"/>
                </a:rPr>
                <a:t>Dense</a:t>
              </a:r>
            </a:p>
          </p:txBody>
        </p:sp>
        <p:sp>
          <p:nvSpPr>
            <p:cNvPr id="29" name="CasellaDiTesto 133">
              <a:extLst>
                <a:ext uri="{FF2B5EF4-FFF2-40B4-BE49-F238E27FC236}">
                  <a16:creationId xmlns:a16="http://schemas.microsoft.com/office/drawing/2014/main" id="{24D2A4E9-D43F-67D6-9AF0-6D11A0A125D8}"/>
                </a:ext>
              </a:extLst>
            </p:cNvPr>
            <p:cNvSpPr txBox="1"/>
            <p:nvPr/>
          </p:nvSpPr>
          <p:spPr>
            <a:xfrm rot="16200000">
              <a:off x="2873607" y="1035855"/>
              <a:ext cx="955242" cy="255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1487">
                <a:defRPr/>
              </a:pPr>
              <a:r>
                <a:rPr lang="en-GB" sz="1135" b="1">
                  <a:solidFill>
                    <a:prstClr val="white"/>
                  </a:solidFill>
                  <a:latin typeface="Calibri" panose="020F0502020204030204"/>
                </a:rPr>
                <a:t>Dense</a:t>
              </a:r>
            </a:p>
          </p:txBody>
        </p:sp>
        <p:cxnSp>
          <p:nvCxnSpPr>
            <p:cNvPr id="30" name="Connettore 2 138">
              <a:extLst>
                <a:ext uri="{FF2B5EF4-FFF2-40B4-BE49-F238E27FC236}">
                  <a16:creationId xmlns:a16="http://schemas.microsoft.com/office/drawing/2014/main" id="{D2F7E50C-F67E-152F-12C2-DC8F38ADDA60}"/>
                </a:ext>
              </a:extLst>
            </p:cNvPr>
            <p:cNvCxnSpPr>
              <a:cxnSpLocks/>
            </p:cNvCxnSpPr>
            <p:nvPr/>
          </p:nvCxnSpPr>
          <p:spPr>
            <a:xfrm>
              <a:off x="872577" y="1737590"/>
              <a:ext cx="248918" cy="655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Connettore 2 117">
              <a:extLst>
                <a:ext uri="{FF2B5EF4-FFF2-40B4-BE49-F238E27FC236}">
                  <a16:creationId xmlns:a16="http://schemas.microsoft.com/office/drawing/2014/main" id="{5D01647F-54E2-D007-2603-506E51169A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7782" y="1310386"/>
              <a:ext cx="263799" cy="17494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7" name="Rettangolo 96">
            <a:extLst>
              <a:ext uri="{FF2B5EF4-FFF2-40B4-BE49-F238E27FC236}">
                <a16:creationId xmlns:a16="http://schemas.microsoft.com/office/drawing/2014/main" id="{ADCCD70C-85E2-4E8B-73B6-295034A07077}"/>
              </a:ext>
            </a:extLst>
          </p:cNvPr>
          <p:cNvSpPr>
            <a:spLocks/>
          </p:cNvSpPr>
          <p:nvPr/>
        </p:nvSpPr>
        <p:spPr>
          <a:xfrm>
            <a:off x="5161181" y="2314866"/>
            <a:ext cx="199057" cy="10203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1487">
              <a:defRPr/>
            </a:pPr>
            <a:endParaRPr lang="en-US" sz="892" b="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CasellaDiTesto 106">
            <a:extLst>
              <a:ext uri="{FF2B5EF4-FFF2-40B4-BE49-F238E27FC236}">
                <a16:creationId xmlns:a16="http://schemas.microsoft.com/office/drawing/2014/main" id="{CEDEB4C2-C039-DEFC-6DF3-5A431B191369}"/>
              </a:ext>
            </a:extLst>
          </p:cNvPr>
          <p:cNvSpPr txBox="1">
            <a:spLocks/>
          </p:cNvSpPr>
          <p:nvPr/>
        </p:nvSpPr>
        <p:spPr>
          <a:xfrm rot="16200000">
            <a:off x="5072369" y="2686565"/>
            <a:ext cx="416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1487"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16</a:t>
            </a:r>
          </a:p>
        </p:txBody>
      </p:sp>
      <p:pic>
        <p:nvPicPr>
          <p:cNvPr id="39" name="Immagine 38">
            <a:extLst>
              <a:ext uri="{FF2B5EF4-FFF2-40B4-BE49-F238E27FC236}">
                <a16:creationId xmlns:a16="http://schemas.microsoft.com/office/drawing/2014/main" id="{7EF703AD-8917-775F-4E7A-0007808F24D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6080" y="1461783"/>
            <a:ext cx="3744416" cy="2601970"/>
          </a:xfrm>
          <a:prstGeom prst="rect">
            <a:avLst/>
          </a:prstGeom>
        </p:spPr>
      </p:pic>
      <p:pic>
        <p:nvPicPr>
          <p:cNvPr id="40" name="Immagine 39">
            <a:extLst>
              <a:ext uri="{FF2B5EF4-FFF2-40B4-BE49-F238E27FC236}">
                <a16:creationId xmlns:a16="http://schemas.microsoft.com/office/drawing/2014/main" id="{BDD0E19C-DD8A-411D-902A-4D6DEDF3CA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"/>
          </a:blip>
          <a:srcRect l="3159" t="4176" r="2694" b="5735"/>
          <a:stretch/>
        </p:blipFill>
        <p:spPr>
          <a:xfrm>
            <a:off x="786163" y="4746515"/>
            <a:ext cx="5077654" cy="1669504"/>
          </a:xfrm>
          <a:prstGeom prst="rect">
            <a:avLst/>
          </a:prstGeom>
        </p:spPr>
      </p:pic>
      <p:sp>
        <p:nvSpPr>
          <p:cNvPr id="42" name="Rettangolo 41">
            <a:extLst>
              <a:ext uri="{FF2B5EF4-FFF2-40B4-BE49-F238E27FC236}">
                <a16:creationId xmlns:a16="http://schemas.microsoft.com/office/drawing/2014/main" id="{1EB97C97-0BCC-6F34-F92D-7422F41AFEFA}"/>
              </a:ext>
            </a:extLst>
          </p:cNvPr>
          <p:cNvSpPr/>
          <p:nvPr/>
        </p:nvSpPr>
        <p:spPr>
          <a:xfrm>
            <a:off x="4920493" y="5124651"/>
            <a:ext cx="720080" cy="239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6326B70D-2D05-2CC1-55EB-B2336BFA8C6D}"/>
              </a:ext>
            </a:extLst>
          </p:cNvPr>
          <p:cNvSpPr/>
          <p:nvPr/>
        </p:nvSpPr>
        <p:spPr>
          <a:xfrm>
            <a:off x="2964950" y="5141112"/>
            <a:ext cx="720080" cy="239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43764DD2-8807-2070-F415-78ACD14CBA07}"/>
              </a:ext>
            </a:extLst>
          </p:cNvPr>
          <p:cNvSpPr txBox="1"/>
          <p:nvPr/>
        </p:nvSpPr>
        <p:spPr>
          <a:xfrm>
            <a:off x="6096000" y="4869160"/>
            <a:ext cx="4968552" cy="646331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The quantized model uses lower precision without affecting the neural network performance.</a:t>
            </a:r>
          </a:p>
        </p:txBody>
      </p:sp>
      <p:pic>
        <p:nvPicPr>
          <p:cNvPr id="46" name="Immagine 45">
            <a:extLst>
              <a:ext uri="{FF2B5EF4-FFF2-40B4-BE49-F238E27FC236}">
                <a16:creationId xmlns:a16="http://schemas.microsoft.com/office/drawing/2014/main" id="{7838B986-A6B7-1FF4-45D7-FDD8F74C98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rcRect t="11290" r="59978" b="8519"/>
          <a:stretch/>
        </p:blipFill>
        <p:spPr>
          <a:xfrm>
            <a:off x="1755231" y="1401279"/>
            <a:ext cx="3832669" cy="2732703"/>
          </a:xfrm>
          <a:prstGeom prst="rect">
            <a:avLst/>
          </a:prstGeom>
        </p:spPr>
      </p:pic>
      <p:pic>
        <p:nvPicPr>
          <p:cNvPr id="47" name="Immagine 46">
            <a:extLst>
              <a:ext uri="{FF2B5EF4-FFF2-40B4-BE49-F238E27FC236}">
                <a16:creationId xmlns:a16="http://schemas.microsoft.com/office/drawing/2014/main" id="{3FACBE14-9EC6-F1E7-520C-5886E76A937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rcRect l="51772" t="8507" r="45275" b="3122"/>
          <a:stretch/>
        </p:blipFill>
        <p:spPr>
          <a:xfrm>
            <a:off x="1882794" y="1382559"/>
            <a:ext cx="299182" cy="282372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8" name="Input penna 47">
                <a:extLst>
                  <a:ext uri="{FF2B5EF4-FFF2-40B4-BE49-F238E27FC236}">
                    <a16:creationId xmlns:a16="http://schemas.microsoft.com/office/drawing/2014/main" id="{AF80ED23-0444-7BA4-9A96-6761AD4B8B80}"/>
                  </a:ext>
                </a:extLst>
              </p14:cNvPr>
              <p14:cNvContentPartPr/>
              <p14:nvPr/>
            </p14:nvContentPartPr>
            <p14:xfrm>
              <a:off x="1734271" y="3031722"/>
              <a:ext cx="49680" cy="1098000"/>
            </p14:xfrm>
          </p:contentPart>
        </mc:Choice>
        <mc:Fallback xmlns="">
          <p:pic>
            <p:nvPicPr>
              <p:cNvPr id="48" name="Input penna 47">
                <a:extLst>
                  <a:ext uri="{FF2B5EF4-FFF2-40B4-BE49-F238E27FC236}">
                    <a16:creationId xmlns:a16="http://schemas.microsoft.com/office/drawing/2014/main" id="{AF80ED23-0444-7BA4-9A96-6761AD4B8B8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16271" y="3013722"/>
                <a:ext cx="85320" cy="11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9" name="Input penna 48">
                <a:extLst>
                  <a:ext uri="{FF2B5EF4-FFF2-40B4-BE49-F238E27FC236}">
                    <a16:creationId xmlns:a16="http://schemas.microsoft.com/office/drawing/2014/main" id="{92DF7B03-2222-5714-D864-45D97977F836}"/>
                  </a:ext>
                </a:extLst>
              </p14:cNvPr>
              <p14:cNvContentPartPr/>
              <p14:nvPr/>
            </p14:nvContentPartPr>
            <p14:xfrm>
              <a:off x="1746511" y="2438442"/>
              <a:ext cx="24120" cy="871920"/>
            </p14:xfrm>
          </p:contentPart>
        </mc:Choice>
        <mc:Fallback xmlns="">
          <p:pic>
            <p:nvPicPr>
              <p:cNvPr id="49" name="Input penna 48">
                <a:extLst>
                  <a:ext uri="{FF2B5EF4-FFF2-40B4-BE49-F238E27FC236}">
                    <a16:creationId xmlns:a16="http://schemas.microsoft.com/office/drawing/2014/main" id="{92DF7B03-2222-5714-D864-45D97977F83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28776" y="2420449"/>
                <a:ext cx="59236" cy="9075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0" name="Input penna 49">
                <a:extLst>
                  <a:ext uri="{FF2B5EF4-FFF2-40B4-BE49-F238E27FC236}">
                    <a16:creationId xmlns:a16="http://schemas.microsoft.com/office/drawing/2014/main" id="{22AEDB05-EDE2-3B8D-A84D-417BFC856013}"/>
                  </a:ext>
                </a:extLst>
              </p14:cNvPr>
              <p14:cNvContentPartPr/>
              <p14:nvPr/>
            </p14:nvContentPartPr>
            <p14:xfrm>
              <a:off x="3066991" y="4123962"/>
              <a:ext cx="103680" cy="22320"/>
            </p14:xfrm>
          </p:contentPart>
        </mc:Choice>
        <mc:Fallback xmlns="">
          <p:pic>
            <p:nvPicPr>
              <p:cNvPr id="50" name="Input penna 49">
                <a:extLst>
                  <a:ext uri="{FF2B5EF4-FFF2-40B4-BE49-F238E27FC236}">
                    <a16:creationId xmlns:a16="http://schemas.microsoft.com/office/drawing/2014/main" id="{22AEDB05-EDE2-3B8D-A84D-417BFC85601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48991" y="4105962"/>
                <a:ext cx="139320" cy="5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uppo 53">
            <a:extLst>
              <a:ext uri="{FF2B5EF4-FFF2-40B4-BE49-F238E27FC236}">
                <a16:creationId xmlns:a16="http://schemas.microsoft.com/office/drawing/2014/main" id="{16FC72C0-8E20-67C0-A9A1-A8D06BD5EBB1}"/>
              </a:ext>
            </a:extLst>
          </p:cNvPr>
          <p:cNvGrpSpPr/>
          <p:nvPr/>
        </p:nvGrpSpPr>
        <p:grpSpPr>
          <a:xfrm>
            <a:off x="1714471" y="1394113"/>
            <a:ext cx="114480" cy="1039680"/>
            <a:chOff x="1714471" y="1394113"/>
            <a:chExt cx="114480" cy="103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1" name="Input penna 50">
                  <a:extLst>
                    <a:ext uri="{FF2B5EF4-FFF2-40B4-BE49-F238E27FC236}">
                      <a16:creationId xmlns:a16="http://schemas.microsoft.com/office/drawing/2014/main" id="{295F0C39-337F-0EF8-6547-D52EBD6D9ABC}"/>
                    </a:ext>
                  </a:extLst>
                </p14:cNvPr>
                <p14:cNvContentPartPr/>
                <p14:nvPr/>
              </p14:nvContentPartPr>
              <p14:xfrm>
                <a:off x="1734631" y="1394113"/>
                <a:ext cx="94320" cy="1039680"/>
              </p14:xfrm>
            </p:contentPart>
          </mc:Choice>
          <mc:Fallback xmlns="">
            <p:pic>
              <p:nvPicPr>
                <p:cNvPr id="51" name="Input penna 50">
                  <a:extLst>
                    <a:ext uri="{FF2B5EF4-FFF2-40B4-BE49-F238E27FC236}">
                      <a16:creationId xmlns:a16="http://schemas.microsoft.com/office/drawing/2014/main" id="{295F0C39-337F-0EF8-6547-D52EBD6D9AB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716699" y="1376113"/>
                  <a:ext cx="129824" cy="10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52" name="Input penna 51">
                  <a:extLst>
                    <a:ext uri="{FF2B5EF4-FFF2-40B4-BE49-F238E27FC236}">
                      <a16:creationId xmlns:a16="http://schemas.microsoft.com/office/drawing/2014/main" id="{6AAFAB1F-3D01-3059-5F11-E99E3F3DE50B}"/>
                    </a:ext>
                  </a:extLst>
                </p14:cNvPr>
                <p14:cNvContentPartPr/>
                <p14:nvPr/>
              </p14:nvContentPartPr>
              <p14:xfrm>
                <a:off x="1737871" y="1640353"/>
                <a:ext cx="54000" cy="394200"/>
              </p14:xfrm>
            </p:contentPart>
          </mc:Choice>
          <mc:Fallback xmlns="">
            <p:pic>
              <p:nvPicPr>
                <p:cNvPr id="52" name="Input penna 51">
                  <a:extLst>
                    <a:ext uri="{FF2B5EF4-FFF2-40B4-BE49-F238E27FC236}">
                      <a16:creationId xmlns:a16="http://schemas.microsoft.com/office/drawing/2014/main" id="{6AAFAB1F-3D01-3059-5F11-E99E3F3DE50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719871" y="1622353"/>
                  <a:ext cx="8964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3" name="Input penna 52">
                  <a:extLst>
                    <a:ext uri="{FF2B5EF4-FFF2-40B4-BE49-F238E27FC236}">
                      <a16:creationId xmlns:a16="http://schemas.microsoft.com/office/drawing/2014/main" id="{57BC9A75-2131-7C8A-5908-B7E8104C0670}"/>
                    </a:ext>
                  </a:extLst>
                </p14:cNvPr>
                <p14:cNvContentPartPr/>
                <p14:nvPr/>
              </p14:nvContentPartPr>
              <p14:xfrm>
                <a:off x="1714471" y="1863553"/>
                <a:ext cx="19080" cy="214560"/>
              </p14:xfrm>
            </p:contentPart>
          </mc:Choice>
          <mc:Fallback xmlns="">
            <p:pic>
              <p:nvPicPr>
                <p:cNvPr id="53" name="Input penna 52">
                  <a:extLst>
                    <a:ext uri="{FF2B5EF4-FFF2-40B4-BE49-F238E27FC236}">
                      <a16:creationId xmlns:a16="http://schemas.microsoft.com/office/drawing/2014/main" id="{57BC9A75-2131-7C8A-5908-B7E8104C067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696471" y="1845553"/>
                  <a:ext cx="54720" cy="25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5" name="Input penna 54">
                <a:extLst>
                  <a:ext uri="{FF2B5EF4-FFF2-40B4-BE49-F238E27FC236}">
                    <a16:creationId xmlns:a16="http://schemas.microsoft.com/office/drawing/2014/main" id="{A3FCBE67-86E3-526F-3D59-4363DBF7C5A0}"/>
                  </a:ext>
                </a:extLst>
              </p14:cNvPr>
              <p14:cNvContentPartPr/>
              <p14:nvPr/>
            </p14:nvContentPartPr>
            <p14:xfrm>
              <a:off x="4455214" y="1404553"/>
              <a:ext cx="3240" cy="70560"/>
            </p14:xfrm>
          </p:contentPart>
        </mc:Choice>
        <mc:Fallback xmlns="">
          <p:pic>
            <p:nvPicPr>
              <p:cNvPr id="55" name="Input penna 54">
                <a:extLst>
                  <a:ext uri="{FF2B5EF4-FFF2-40B4-BE49-F238E27FC236}">
                    <a16:creationId xmlns:a16="http://schemas.microsoft.com/office/drawing/2014/main" id="{A3FCBE67-86E3-526F-3D59-4363DBF7C5A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37214" y="1386553"/>
                <a:ext cx="3888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6" name="Input penna 55">
                <a:extLst>
                  <a:ext uri="{FF2B5EF4-FFF2-40B4-BE49-F238E27FC236}">
                    <a16:creationId xmlns:a16="http://schemas.microsoft.com/office/drawing/2014/main" id="{28EA5F75-2153-E74F-0E76-F989E0ED1757}"/>
                  </a:ext>
                </a:extLst>
              </p14:cNvPr>
              <p14:cNvContentPartPr/>
              <p14:nvPr/>
            </p14:nvContentPartPr>
            <p14:xfrm>
              <a:off x="4449814" y="1521913"/>
              <a:ext cx="1128240" cy="267120"/>
            </p14:xfrm>
          </p:contentPart>
        </mc:Choice>
        <mc:Fallback xmlns="">
          <p:pic>
            <p:nvPicPr>
              <p:cNvPr id="56" name="Input penna 55">
                <a:extLst>
                  <a:ext uri="{FF2B5EF4-FFF2-40B4-BE49-F238E27FC236}">
                    <a16:creationId xmlns:a16="http://schemas.microsoft.com/office/drawing/2014/main" id="{28EA5F75-2153-E74F-0E76-F989E0ED175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86814" y="1458913"/>
                <a:ext cx="125388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7" name="Input penna 56">
                <a:extLst>
                  <a:ext uri="{FF2B5EF4-FFF2-40B4-BE49-F238E27FC236}">
                    <a16:creationId xmlns:a16="http://schemas.microsoft.com/office/drawing/2014/main" id="{9CFD3A16-D1C5-A0F2-4E21-6242AEFBF14E}"/>
                  </a:ext>
                </a:extLst>
              </p14:cNvPr>
              <p14:cNvContentPartPr/>
              <p14:nvPr/>
            </p14:nvContentPartPr>
            <p14:xfrm>
              <a:off x="4453414" y="3832283"/>
              <a:ext cx="1170360" cy="306000"/>
            </p14:xfrm>
          </p:contentPart>
        </mc:Choice>
        <mc:Fallback xmlns="">
          <p:pic>
            <p:nvPicPr>
              <p:cNvPr id="57" name="Input penna 56">
                <a:extLst>
                  <a:ext uri="{FF2B5EF4-FFF2-40B4-BE49-F238E27FC236}">
                    <a16:creationId xmlns:a16="http://schemas.microsoft.com/office/drawing/2014/main" id="{9CFD3A16-D1C5-A0F2-4E21-6242AEFBF14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390414" y="3769283"/>
                <a:ext cx="1296000" cy="431640"/>
              </a:xfrm>
              <a:prstGeom prst="rect">
                <a:avLst/>
              </a:prstGeom>
            </p:spPr>
          </p:pic>
        </mc:Fallback>
      </mc:AlternateContent>
      <p:sp>
        <p:nvSpPr>
          <p:cNvPr id="59" name="Rettangolo 58">
            <a:extLst>
              <a:ext uri="{FF2B5EF4-FFF2-40B4-BE49-F238E27FC236}">
                <a16:creationId xmlns:a16="http://schemas.microsoft.com/office/drawing/2014/main" id="{6DF88F26-8D47-B0EE-0799-04A5A0C51148}"/>
              </a:ext>
            </a:extLst>
          </p:cNvPr>
          <p:cNvSpPr/>
          <p:nvPr/>
        </p:nvSpPr>
        <p:spPr>
          <a:xfrm>
            <a:off x="5558944" y="2652702"/>
            <a:ext cx="70604" cy="378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ttangolo 59">
            <a:extLst>
              <a:ext uri="{FF2B5EF4-FFF2-40B4-BE49-F238E27FC236}">
                <a16:creationId xmlns:a16="http://schemas.microsoft.com/office/drawing/2014/main" id="{7CEF0E76-A461-C811-FA06-91C0F5231DC0}"/>
              </a:ext>
            </a:extLst>
          </p:cNvPr>
          <p:cNvSpPr/>
          <p:nvPr/>
        </p:nvSpPr>
        <p:spPr>
          <a:xfrm>
            <a:off x="5467054" y="2652702"/>
            <a:ext cx="46075" cy="378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2" name="Elemento grafico 61" descr="Chiudi con riempimento a tinta unita">
            <a:extLst>
              <a:ext uri="{FF2B5EF4-FFF2-40B4-BE49-F238E27FC236}">
                <a16:creationId xmlns:a16="http://schemas.microsoft.com/office/drawing/2014/main" id="{31CAF2F8-A88C-58AC-22BF-88CD89EC87A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299911" y="2543220"/>
            <a:ext cx="611016" cy="611016"/>
          </a:xfrm>
          <a:prstGeom prst="rect">
            <a:avLst/>
          </a:prstGeom>
        </p:spPr>
      </p:pic>
      <p:pic>
        <p:nvPicPr>
          <p:cNvPr id="63" name="Elemento grafico 62" descr="Chiudi con riempimento a tinta unita">
            <a:extLst>
              <a:ext uri="{FF2B5EF4-FFF2-40B4-BE49-F238E27FC236}">
                <a16:creationId xmlns:a16="http://schemas.microsoft.com/office/drawing/2014/main" id="{E0FE5874-296D-D04C-8364-988E8387F86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741021" y="2556177"/>
            <a:ext cx="611016" cy="611016"/>
          </a:xfrm>
          <a:prstGeom prst="rect">
            <a:avLst/>
          </a:prstGeom>
        </p:spPr>
      </p:pic>
      <p:pic>
        <p:nvPicPr>
          <p:cNvPr id="64" name="Immagine 63">
            <a:extLst>
              <a:ext uri="{FF2B5EF4-FFF2-40B4-BE49-F238E27FC236}">
                <a16:creationId xmlns:a16="http://schemas.microsoft.com/office/drawing/2014/main" id="{C2223756-9A14-9B2A-EBC9-3F6F84DE185C}"/>
              </a:ext>
            </a:extLst>
          </p:cNvPr>
          <p:cNvPicPr>
            <a:picLocks noChangeAspect="1"/>
          </p:cNvPicPr>
          <p:nvPr/>
        </p:nvPicPr>
        <p:blipFill>
          <a:blip r:embed="rId27">
            <a:alphaModFix amt="5000"/>
          </a:blip>
          <a:stretch>
            <a:fillRect/>
          </a:stretch>
        </p:blipFill>
        <p:spPr>
          <a:xfrm>
            <a:off x="2819351" y="5070774"/>
            <a:ext cx="1103472" cy="432854"/>
          </a:xfrm>
          <a:prstGeom prst="rect">
            <a:avLst/>
          </a:prstGeom>
        </p:spPr>
      </p:pic>
      <p:pic>
        <p:nvPicPr>
          <p:cNvPr id="65" name="Immagine 64">
            <a:extLst>
              <a:ext uri="{FF2B5EF4-FFF2-40B4-BE49-F238E27FC236}">
                <a16:creationId xmlns:a16="http://schemas.microsoft.com/office/drawing/2014/main" id="{277A0E90-0C2E-D28C-B628-EE50DE8A1ABA}"/>
              </a:ext>
            </a:extLst>
          </p:cNvPr>
          <p:cNvPicPr>
            <a:picLocks noChangeAspect="1"/>
          </p:cNvPicPr>
          <p:nvPr/>
        </p:nvPicPr>
        <p:blipFill>
          <a:blip r:embed="rId27">
            <a:alphaModFix amt="5000"/>
          </a:blip>
          <a:stretch>
            <a:fillRect/>
          </a:stretch>
        </p:blipFill>
        <p:spPr>
          <a:xfrm>
            <a:off x="4758288" y="5066612"/>
            <a:ext cx="1103472" cy="432854"/>
          </a:xfrm>
          <a:prstGeom prst="rect">
            <a:avLst/>
          </a:prstGeom>
        </p:spPr>
      </p:pic>
      <p:sp>
        <p:nvSpPr>
          <p:cNvPr id="66" name="Rettangolo 65">
            <a:extLst>
              <a:ext uri="{FF2B5EF4-FFF2-40B4-BE49-F238E27FC236}">
                <a16:creationId xmlns:a16="http://schemas.microsoft.com/office/drawing/2014/main" id="{9875AEAD-2581-3456-1A45-7AC513D3E4B8}"/>
              </a:ext>
            </a:extLst>
          </p:cNvPr>
          <p:cNvSpPr/>
          <p:nvPr/>
        </p:nvSpPr>
        <p:spPr>
          <a:xfrm>
            <a:off x="4357203" y="3723540"/>
            <a:ext cx="1678805" cy="483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ttangolo 66">
            <a:extLst>
              <a:ext uri="{FF2B5EF4-FFF2-40B4-BE49-F238E27FC236}">
                <a16:creationId xmlns:a16="http://schemas.microsoft.com/office/drawing/2014/main" id="{8C74EDC9-886F-A012-DA57-2E3DFD9F9C3E}"/>
              </a:ext>
            </a:extLst>
          </p:cNvPr>
          <p:cNvSpPr/>
          <p:nvPr/>
        </p:nvSpPr>
        <p:spPr>
          <a:xfrm>
            <a:off x="4382651" y="1272759"/>
            <a:ext cx="1385526" cy="568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ttangolo 67">
            <a:extLst>
              <a:ext uri="{FF2B5EF4-FFF2-40B4-BE49-F238E27FC236}">
                <a16:creationId xmlns:a16="http://schemas.microsoft.com/office/drawing/2014/main" id="{C4F92835-B08E-1783-58CC-43DF0D424FA0}"/>
              </a:ext>
            </a:extLst>
          </p:cNvPr>
          <p:cNvSpPr/>
          <p:nvPr/>
        </p:nvSpPr>
        <p:spPr>
          <a:xfrm rot="16200000">
            <a:off x="135959" y="2580308"/>
            <a:ext cx="2941914" cy="483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ttangolo 68">
            <a:extLst>
              <a:ext uri="{FF2B5EF4-FFF2-40B4-BE49-F238E27FC236}">
                <a16:creationId xmlns:a16="http://schemas.microsoft.com/office/drawing/2014/main" id="{0FAE0F98-11B6-1DD9-4880-624161BA4E36}"/>
              </a:ext>
            </a:extLst>
          </p:cNvPr>
          <p:cNvSpPr/>
          <p:nvPr/>
        </p:nvSpPr>
        <p:spPr>
          <a:xfrm>
            <a:off x="2903715" y="4038510"/>
            <a:ext cx="836295" cy="3316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AA59151D-7229-8C06-E44C-FB2047669C63}"/>
              </a:ext>
            </a:extLst>
          </p:cNvPr>
          <p:cNvSpPr/>
          <p:nvPr/>
        </p:nvSpPr>
        <p:spPr>
          <a:xfrm>
            <a:off x="119336" y="6381326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064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81B43C44-7DA8-3CB0-5EDD-71BEA89088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Neural Network Quantization Aware Training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821B6D7-E105-0D7D-7C34-EA0E6F6B79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7051" y="980729"/>
            <a:ext cx="11233149" cy="4752528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GB" dirty="0"/>
              <a:t>Reduce network dimensions to meet available FPGA resources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dirty="0"/>
              <a:t>Perform </a:t>
            </a:r>
            <a:r>
              <a:rPr lang="en-GB" u="sng" dirty="0"/>
              <a:t>Quantization Aware Training </a:t>
            </a:r>
            <a:r>
              <a:rPr lang="en-GB" dirty="0"/>
              <a:t>so that the network operates with integers only</a:t>
            </a:r>
          </a:p>
        </p:txBody>
      </p:sp>
      <p:pic>
        <p:nvPicPr>
          <p:cNvPr id="4" name="Immagine 3" descr="Immagine che contiene Elementi grafici, Carattere, logo, grafica&#10;&#10;Descrizione generata automaticamente">
            <a:extLst>
              <a:ext uri="{FF2B5EF4-FFF2-40B4-BE49-F238E27FC236}">
                <a16:creationId xmlns:a16="http://schemas.microsoft.com/office/drawing/2014/main" id="{39F0B1C2-CAC7-2EBF-75EF-55FEB30DA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232" y="5949280"/>
            <a:ext cx="1433334" cy="648072"/>
          </a:xfrm>
          <a:prstGeom prst="rect">
            <a:avLst/>
          </a:prstGeom>
        </p:spPr>
      </p:pic>
      <p:pic>
        <p:nvPicPr>
          <p:cNvPr id="5" name="Immagine 4" descr="Immagine che contiene cerchio, Carattere, Elementi grafici, logo&#10;&#10;Descrizione generata automaticamente">
            <a:extLst>
              <a:ext uri="{FF2B5EF4-FFF2-40B4-BE49-F238E27FC236}">
                <a16:creationId xmlns:a16="http://schemas.microsoft.com/office/drawing/2014/main" id="{4A2BEE8B-A8D2-AF61-119C-1B7BBF6FD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384" y="5839830"/>
            <a:ext cx="1250653" cy="804587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F953947E-88AE-528A-ECDB-D8FE5B993B89}"/>
              </a:ext>
            </a:extLst>
          </p:cNvPr>
          <p:cNvGrpSpPr/>
          <p:nvPr/>
        </p:nvGrpSpPr>
        <p:grpSpPr>
          <a:xfrm>
            <a:off x="2255243" y="1463269"/>
            <a:ext cx="4159740" cy="2664296"/>
            <a:chOff x="249139" y="208429"/>
            <a:chExt cx="4651457" cy="2899931"/>
          </a:xfrm>
        </p:grpSpPr>
        <p:sp>
          <p:nvSpPr>
            <p:cNvPr id="7" name="CasellaDiTesto 132">
              <a:extLst>
                <a:ext uri="{FF2B5EF4-FFF2-40B4-BE49-F238E27FC236}">
                  <a16:creationId xmlns:a16="http://schemas.microsoft.com/office/drawing/2014/main" id="{1651A145-C18E-4C84-C9ED-830A637CB640}"/>
                </a:ext>
              </a:extLst>
            </p:cNvPr>
            <p:cNvSpPr txBox="1"/>
            <p:nvPr/>
          </p:nvSpPr>
          <p:spPr>
            <a:xfrm rot="16200000">
              <a:off x="1956343" y="1125525"/>
              <a:ext cx="701754" cy="255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1487">
                <a:defRPr/>
              </a:pPr>
              <a:r>
                <a:rPr lang="en-GB" sz="1135" b="1">
                  <a:solidFill>
                    <a:prstClr val="white"/>
                  </a:solidFill>
                  <a:latin typeface="Calibri" panose="020F0502020204030204"/>
                </a:rPr>
                <a:t>Dense</a:t>
              </a:r>
            </a:p>
          </p:txBody>
        </p:sp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2D5092A5-14B4-532E-DF67-32EDE00B535D}"/>
                </a:ext>
              </a:extLst>
            </p:cNvPr>
            <p:cNvGrpSpPr/>
            <p:nvPr/>
          </p:nvGrpSpPr>
          <p:grpSpPr>
            <a:xfrm>
              <a:off x="4343526" y="975533"/>
              <a:ext cx="557070" cy="501845"/>
              <a:chOff x="13542801" y="2098794"/>
              <a:chExt cx="665906" cy="598983"/>
            </a:xfrm>
          </p:grpSpPr>
          <p:sp>
            <p:nvSpPr>
              <p:cNvPr id="35" name="Ovale 100">
                <a:extLst>
                  <a:ext uri="{FF2B5EF4-FFF2-40B4-BE49-F238E27FC236}">
                    <a16:creationId xmlns:a16="http://schemas.microsoft.com/office/drawing/2014/main" id="{240D9CB2-13C1-5944-8E8A-54E27DA1F0A1}"/>
                  </a:ext>
                </a:extLst>
              </p:cNvPr>
              <p:cNvSpPr/>
              <p:nvPr/>
            </p:nvSpPr>
            <p:spPr>
              <a:xfrm>
                <a:off x="13542801" y="2098794"/>
                <a:ext cx="598983" cy="59898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41487">
                  <a:defRPr/>
                </a:pPr>
                <a:endParaRPr lang="en-GB" sz="892" b="1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6" name="CasellaDiTesto 149">
                <a:extLst>
                  <a:ext uri="{FF2B5EF4-FFF2-40B4-BE49-F238E27FC236}">
                    <a16:creationId xmlns:a16="http://schemas.microsoft.com/office/drawing/2014/main" id="{41FD7547-3374-D07A-CF74-B4033FBADA19}"/>
                  </a:ext>
                </a:extLst>
              </p:cNvPr>
              <p:cNvSpPr txBox="1"/>
              <p:nvPr/>
            </p:nvSpPr>
            <p:spPr>
              <a:xfrm>
                <a:off x="13603193" y="2158778"/>
                <a:ext cx="605514" cy="387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41487">
                  <a:defRPr/>
                </a:pPr>
                <a:r>
                  <a:rPr lang="it-IT" sz="1600" b="1" dirty="0">
                    <a:solidFill>
                      <a:prstClr val="black"/>
                    </a:solidFill>
                    <a:latin typeface="Calibri" panose="020F0502020204030204"/>
                  </a:rPr>
                  <a:t>T</a:t>
                </a:r>
                <a:r>
                  <a:rPr lang="it-IT" sz="1600" b="1" baseline="-25000" dirty="0">
                    <a:solidFill>
                      <a:prstClr val="black"/>
                    </a:solidFill>
                    <a:latin typeface="Calibri" panose="020F0502020204030204"/>
                  </a:rPr>
                  <a:t>1</a:t>
                </a:r>
                <a:endParaRPr lang="en-US" sz="1622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10" name="Connettore 2 119">
              <a:extLst>
                <a:ext uri="{FF2B5EF4-FFF2-40B4-BE49-F238E27FC236}">
                  <a16:creationId xmlns:a16="http://schemas.microsoft.com/office/drawing/2014/main" id="{F5E270CD-A878-761A-7836-D788EBB29062}"/>
                </a:ext>
              </a:extLst>
            </p:cNvPr>
            <p:cNvCxnSpPr>
              <a:cxnSpLocks/>
            </p:cNvCxnSpPr>
            <p:nvPr/>
          </p:nvCxnSpPr>
          <p:spPr>
            <a:xfrm>
              <a:off x="4065993" y="1837218"/>
              <a:ext cx="231665" cy="15480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1" name="Gruppo 137">
              <a:extLst>
                <a:ext uri="{FF2B5EF4-FFF2-40B4-BE49-F238E27FC236}">
                  <a16:creationId xmlns:a16="http://schemas.microsoft.com/office/drawing/2014/main" id="{7AAD85BE-1656-D492-CE06-20D630F7EF6B}"/>
                </a:ext>
              </a:extLst>
            </p:cNvPr>
            <p:cNvGrpSpPr/>
            <p:nvPr/>
          </p:nvGrpSpPr>
          <p:grpSpPr>
            <a:xfrm>
              <a:off x="249139" y="788486"/>
              <a:ext cx="605071" cy="1848965"/>
              <a:chOff x="387912" y="3163078"/>
              <a:chExt cx="832047" cy="3759720"/>
            </a:xfrm>
          </p:grpSpPr>
          <p:sp>
            <p:nvSpPr>
              <p:cNvPr id="33" name="Rettangolo 135">
                <a:extLst>
                  <a:ext uri="{FF2B5EF4-FFF2-40B4-BE49-F238E27FC236}">
                    <a16:creationId xmlns:a16="http://schemas.microsoft.com/office/drawing/2014/main" id="{54704687-17B3-D1F7-5511-C501EDFE29FD}"/>
                  </a:ext>
                </a:extLst>
              </p:cNvPr>
              <p:cNvSpPr/>
              <p:nvPr/>
            </p:nvSpPr>
            <p:spPr>
              <a:xfrm>
                <a:off x="387912" y="3163078"/>
                <a:ext cx="832047" cy="375972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41487">
                  <a:defRPr/>
                </a:pPr>
                <a:endParaRPr lang="en-GB" sz="892" b="1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4" name="CasellaDiTesto 136">
                <a:extLst>
                  <a:ext uri="{FF2B5EF4-FFF2-40B4-BE49-F238E27FC236}">
                    <a16:creationId xmlns:a16="http://schemas.microsoft.com/office/drawing/2014/main" id="{55790AB4-C960-1CD1-3909-80E5F7AB5974}"/>
                  </a:ext>
                </a:extLst>
              </p:cNvPr>
              <p:cNvSpPr txBox="1"/>
              <p:nvPr/>
            </p:nvSpPr>
            <p:spPr>
              <a:xfrm rot="16200000">
                <a:off x="-1027499" y="4662859"/>
                <a:ext cx="3673284" cy="75702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 defTabSz="741487">
                  <a:defRPr/>
                </a:pPr>
                <a:r>
                  <a:rPr lang="en-GB" sz="1400" b="1" dirty="0">
                    <a:solidFill>
                      <a:prstClr val="black"/>
                    </a:solidFill>
                    <a:latin typeface="Calibri" panose="020F0502020204030204"/>
                  </a:rPr>
                  <a:t>Real and Imaginary parts of signal</a:t>
                </a:r>
              </a:p>
            </p:txBody>
          </p:sp>
        </p:grpSp>
        <p:grpSp>
          <p:nvGrpSpPr>
            <p:cNvPr id="12" name="Group 29">
              <a:extLst>
                <a:ext uri="{FF2B5EF4-FFF2-40B4-BE49-F238E27FC236}">
                  <a16:creationId xmlns:a16="http://schemas.microsoft.com/office/drawing/2014/main" id="{A3B5674F-3419-D33C-4EAA-A5F7D5337FB0}"/>
                </a:ext>
              </a:extLst>
            </p:cNvPr>
            <p:cNvGrpSpPr/>
            <p:nvPr/>
          </p:nvGrpSpPr>
          <p:grpSpPr>
            <a:xfrm>
              <a:off x="4338930" y="1744140"/>
              <a:ext cx="501085" cy="501847"/>
              <a:chOff x="1227318" y="6127560"/>
              <a:chExt cx="598983" cy="598983"/>
            </a:xfrm>
          </p:grpSpPr>
          <p:sp>
            <p:nvSpPr>
              <p:cNvPr id="31" name="Ovale 100">
                <a:extLst>
                  <a:ext uri="{FF2B5EF4-FFF2-40B4-BE49-F238E27FC236}">
                    <a16:creationId xmlns:a16="http://schemas.microsoft.com/office/drawing/2014/main" id="{C6782366-FB4C-71F3-5858-788ABDC3B8C2}"/>
                  </a:ext>
                </a:extLst>
              </p:cNvPr>
              <p:cNvSpPr/>
              <p:nvPr/>
            </p:nvSpPr>
            <p:spPr>
              <a:xfrm>
                <a:off x="1227318" y="6127560"/>
                <a:ext cx="598983" cy="598983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41487">
                  <a:defRPr/>
                </a:pPr>
                <a:endParaRPr lang="en-GB" sz="892" b="1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CasellaDiTesto 149">
                <a:extLst>
                  <a:ext uri="{FF2B5EF4-FFF2-40B4-BE49-F238E27FC236}">
                    <a16:creationId xmlns:a16="http://schemas.microsoft.com/office/drawing/2014/main" id="{4EFBE018-04FD-FF69-52A0-4EF6472B316A}"/>
                  </a:ext>
                </a:extLst>
              </p:cNvPr>
              <p:cNvSpPr txBox="1"/>
              <p:nvPr/>
            </p:nvSpPr>
            <p:spPr>
              <a:xfrm>
                <a:off x="1330651" y="6209530"/>
                <a:ext cx="487630" cy="387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41487">
                  <a:defRPr/>
                </a:pPr>
                <a:r>
                  <a:rPr lang="it-IT" sz="1600" b="1" dirty="0">
                    <a:solidFill>
                      <a:prstClr val="black"/>
                    </a:solidFill>
                    <a:latin typeface="Calibri" panose="020F0502020204030204"/>
                  </a:rPr>
                  <a:t>T</a:t>
                </a:r>
                <a:r>
                  <a:rPr lang="it-IT" sz="1600" b="1" baseline="-25000" dirty="0">
                    <a:solidFill>
                      <a:prstClr val="black"/>
                    </a:solidFill>
                    <a:latin typeface="Calibri" panose="020F0502020204030204"/>
                  </a:rPr>
                  <a:t>2</a:t>
                </a:r>
                <a:endParaRPr lang="en-US" sz="1400" b="1" baseline="-250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3" name="Trapezio 99">
              <a:extLst>
                <a:ext uri="{FF2B5EF4-FFF2-40B4-BE49-F238E27FC236}">
                  <a16:creationId xmlns:a16="http://schemas.microsoft.com/office/drawing/2014/main" id="{76812A36-5E37-E9AE-50F2-09679FFBEAC2}"/>
                </a:ext>
              </a:extLst>
            </p:cNvPr>
            <p:cNvSpPr/>
            <p:nvPr/>
          </p:nvSpPr>
          <p:spPr>
            <a:xfrm rot="5400000">
              <a:off x="1105715" y="294219"/>
              <a:ext cx="2899931" cy="2728352"/>
            </a:xfrm>
            <a:prstGeom prst="trapezoid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1487">
                <a:defRPr/>
              </a:pPr>
              <a:endParaRPr lang="en-GB" sz="892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Rettangolo 93">
              <a:extLst>
                <a:ext uri="{FF2B5EF4-FFF2-40B4-BE49-F238E27FC236}">
                  <a16:creationId xmlns:a16="http://schemas.microsoft.com/office/drawing/2014/main" id="{45F632F0-25CE-6405-67D3-76EF7DF2C016}"/>
                </a:ext>
              </a:extLst>
            </p:cNvPr>
            <p:cNvSpPr/>
            <p:nvPr/>
          </p:nvSpPr>
          <p:spPr>
            <a:xfrm>
              <a:off x="1407353" y="469022"/>
              <a:ext cx="229809" cy="239364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1487">
                <a:defRPr/>
              </a:pPr>
              <a:endParaRPr lang="en-US" sz="892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Rettangolo 94">
              <a:extLst>
                <a:ext uri="{FF2B5EF4-FFF2-40B4-BE49-F238E27FC236}">
                  <a16:creationId xmlns:a16="http://schemas.microsoft.com/office/drawing/2014/main" id="{C6533857-2470-20DB-0312-D89B67500720}"/>
                </a:ext>
              </a:extLst>
            </p:cNvPr>
            <p:cNvSpPr/>
            <p:nvPr/>
          </p:nvSpPr>
          <p:spPr>
            <a:xfrm>
              <a:off x="1939839" y="652547"/>
              <a:ext cx="229809" cy="20269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1487">
                <a:defRPr/>
              </a:pPr>
              <a:endParaRPr lang="en-US" sz="892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Rettangolo 95">
              <a:extLst>
                <a:ext uri="{FF2B5EF4-FFF2-40B4-BE49-F238E27FC236}">
                  <a16:creationId xmlns:a16="http://schemas.microsoft.com/office/drawing/2014/main" id="{491ED504-42F0-CE74-23DC-E1AB52D94F11}"/>
                </a:ext>
              </a:extLst>
            </p:cNvPr>
            <p:cNvSpPr/>
            <p:nvPr/>
          </p:nvSpPr>
          <p:spPr>
            <a:xfrm>
              <a:off x="2460555" y="832354"/>
              <a:ext cx="229809" cy="169549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1487">
                <a:defRPr/>
              </a:pPr>
              <a:endParaRPr lang="en-US" sz="892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Rettangolo 96">
              <a:extLst>
                <a:ext uri="{FF2B5EF4-FFF2-40B4-BE49-F238E27FC236}">
                  <a16:creationId xmlns:a16="http://schemas.microsoft.com/office/drawing/2014/main" id="{A62D5B3A-7E49-813C-28C2-268E8B3D03FA}"/>
                </a:ext>
              </a:extLst>
            </p:cNvPr>
            <p:cNvSpPr/>
            <p:nvPr/>
          </p:nvSpPr>
          <p:spPr>
            <a:xfrm>
              <a:off x="2965511" y="1006251"/>
              <a:ext cx="229809" cy="134849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41487">
                <a:defRPr/>
              </a:pPr>
              <a:endParaRPr lang="en-US" sz="892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CasellaDiTesto 103">
              <a:extLst>
                <a:ext uri="{FF2B5EF4-FFF2-40B4-BE49-F238E27FC236}">
                  <a16:creationId xmlns:a16="http://schemas.microsoft.com/office/drawing/2014/main" id="{BE80AFA0-2C12-DF97-76C5-96041CF51310}"/>
                </a:ext>
              </a:extLst>
            </p:cNvPr>
            <p:cNvSpPr txBox="1"/>
            <p:nvPr/>
          </p:nvSpPr>
          <p:spPr>
            <a:xfrm rot="16200000">
              <a:off x="1230788" y="1474079"/>
              <a:ext cx="595263" cy="309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1487">
                <a:defRPr/>
              </a:pPr>
              <a:r>
                <a:rPr lang="en-GB" sz="1200" b="1" dirty="0">
                  <a:solidFill>
                    <a:prstClr val="black"/>
                  </a:solidFill>
                  <a:latin typeface="Calibri" panose="020F0502020204030204"/>
                </a:rPr>
                <a:t>256</a:t>
              </a:r>
            </a:p>
          </p:txBody>
        </p:sp>
        <p:sp>
          <p:nvSpPr>
            <p:cNvPr id="19" name="CasellaDiTesto 104">
              <a:extLst>
                <a:ext uri="{FF2B5EF4-FFF2-40B4-BE49-F238E27FC236}">
                  <a16:creationId xmlns:a16="http://schemas.microsoft.com/office/drawing/2014/main" id="{8DA9B55C-DDF1-C124-8B43-978C9AD1A5A6}"/>
                </a:ext>
              </a:extLst>
            </p:cNvPr>
            <p:cNvSpPr txBox="1"/>
            <p:nvPr/>
          </p:nvSpPr>
          <p:spPr>
            <a:xfrm rot="16200000">
              <a:off x="1757969" y="1469693"/>
              <a:ext cx="595266" cy="309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1487">
                <a:defRPr/>
              </a:pPr>
              <a:r>
                <a:rPr lang="en-GB" sz="1200" b="1" dirty="0">
                  <a:solidFill>
                    <a:prstClr val="black"/>
                  </a:solidFill>
                  <a:latin typeface="Calibri" panose="020F0502020204030204"/>
                </a:rPr>
                <a:t>128</a:t>
              </a:r>
              <a:endParaRPr lang="en-GB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CasellaDiTesto 105">
              <a:extLst>
                <a:ext uri="{FF2B5EF4-FFF2-40B4-BE49-F238E27FC236}">
                  <a16:creationId xmlns:a16="http://schemas.microsoft.com/office/drawing/2014/main" id="{BF40BAB4-F86A-CBC9-312C-55B41017A64A}"/>
                </a:ext>
              </a:extLst>
            </p:cNvPr>
            <p:cNvSpPr txBox="1"/>
            <p:nvPr/>
          </p:nvSpPr>
          <p:spPr>
            <a:xfrm rot="16200000">
              <a:off x="2326616" y="1489708"/>
              <a:ext cx="493446" cy="309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1487">
                <a:defRPr/>
              </a:pPr>
              <a:r>
                <a:rPr lang="en-GB" sz="1200" b="1" dirty="0">
                  <a:solidFill>
                    <a:prstClr val="black"/>
                  </a:solidFill>
                  <a:latin typeface="Calibri" panose="020F0502020204030204"/>
                </a:rPr>
                <a:t>64</a:t>
              </a:r>
              <a:endParaRPr lang="en-GB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CasellaDiTesto 106">
              <a:extLst>
                <a:ext uri="{FF2B5EF4-FFF2-40B4-BE49-F238E27FC236}">
                  <a16:creationId xmlns:a16="http://schemas.microsoft.com/office/drawing/2014/main" id="{0A25F13D-3EAF-CD42-EB29-FB05EB343B3F}"/>
                </a:ext>
              </a:extLst>
            </p:cNvPr>
            <p:cNvSpPr txBox="1"/>
            <p:nvPr/>
          </p:nvSpPr>
          <p:spPr>
            <a:xfrm rot="16200000">
              <a:off x="2884210" y="1570698"/>
              <a:ext cx="420322" cy="291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1487">
                <a:defRPr/>
              </a:pPr>
              <a:r>
                <a:rPr lang="en-GB" sz="1200" b="1" dirty="0">
                  <a:solidFill>
                    <a:prstClr val="black"/>
                  </a:solidFill>
                  <a:latin typeface="Calibri" panose="020F0502020204030204"/>
                </a:rPr>
                <a:t>32</a:t>
              </a:r>
              <a:endParaRPr lang="en-GB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22" name="Connettore 2 111">
              <a:extLst>
                <a:ext uri="{FF2B5EF4-FFF2-40B4-BE49-F238E27FC236}">
                  <a16:creationId xmlns:a16="http://schemas.microsoft.com/office/drawing/2014/main" id="{9C3DB64F-107C-30AE-51FE-8F5B99CB0C7B}"/>
                </a:ext>
              </a:extLst>
            </p:cNvPr>
            <p:cNvCxnSpPr/>
            <p:nvPr/>
          </p:nvCxnSpPr>
          <p:spPr>
            <a:xfrm>
              <a:off x="1727278" y="1732747"/>
              <a:ext cx="1634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Connettore 2 112">
              <a:extLst>
                <a:ext uri="{FF2B5EF4-FFF2-40B4-BE49-F238E27FC236}">
                  <a16:creationId xmlns:a16="http://schemas.microsoft.com/office/drawing/2014/main" id="{F4201E3C-22F6-6338-6B5D-9FD101FD51A5}"/>
                </a:ext>
              </a:extLst>
            </p:cNvPr>
            <p:cNvCxnSpPr/>
            <p:nvPr/>
          </p:nvCxnSpPr>
          <p:spPr>
            <a:xfrm>
              <a:off x="2253284" y="1732747"/>
              <a:ext cx="1634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Connettore 2 113">
              <a:extLst>
                <a:ext uri="{FF2B5EF4-FFF2-40B4-BE49-F238E27FC236}">
                  <a16:creationId xmlns:a16="http://schemas.microsoft.com/office/drawing/2014/main" id="{12116978-0B9B-9B03-F7A4-A7BF90431C25}"/>
                </a:ext>
              </a:extLst>
            </p:cNvPr>
            <p:cNvCxnSpPr/>
            <p:nvPr/>
          </p:nvCxnSpPr>
          <p:spPr>
            <a:xfrm>
              <a:off x="2764791" y="1732968"/>
              <a:ext cx="16341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Connettore 2 114">
              <a:extLst>
                <a:ext uri="{FF2B5EF4-FFF2-40B4-BE49-F238E27FC236}">
                  <a16:creationId xmlns:a16="http://schemas.microsoft.com/office/drawing/2014/main" id="{A4E17C1D-4CAA-48AC-CDAC-4ED9F0FC13B0}"/>
                </a:ext>
              </a:extLst>
            </p:cNvPr>
            <p:cNvCxnSpPr>
              <a:cxnSpLocks/>
            </p:cNvCxnSpPr>
            <p:nvPr/>
          </p:nvCxnSpPr>
          <p:spPr>
            <a:xfrm>
              <a:off x="3268729" y="1722518"/>
              <a:ext cx="15474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CasellaDiTesto 121">
              <a:extLst>
                <a:ext uri="{FF2B5EF4-FFF2-40B4-BE49-F238E27FC236}">
                  <a16:creationId xmlns:a16="http://schemas.microsoft.com/office/drawing/2014/main" id="{C57F3F9C-3CAE-591A-B39B-C597106EDE8C}"/>
                </a:ext>
              </a:extLst>
            </p:cNvPr>
            <p:cNvSpPr txBox="1"/>
            <p:nvPr/>
          </p:nvSpPr>
          <p:spPr>
            <a:xfrm rot="16200000">
              <a:off x="760262" y="929672"/>
              <a:ext cx="1114850" cy="255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1487">
                <a:defRPr/>
              </a:pPr>
              <a:r>
                <a:rPr lang="en-GB" sz="1135" b="1" dirty="0">
                  <a:solidFill>
                    <a:prstClr val="white"/>
                  </a:solidFill>
                  <a:latin typeface="Calibri" panose="020F0502020204030204"/>
                </a:rPr>
                <a:t>Dense</a:t>
              </a:r>
            </a:p>
          </p:txBody>
        </p:sp>
        <p:sp>
          <p:nvSpPr>
            <p:cNvPr id="27" name="CasellaDiTesto 130">
              <a:extLst>
                <a:ext uri="{FF2B5EF4-FFF2-40B4-BE49-F238E27FC236}">
                  <a16:creationId xmlns:a16="http://schemas.microsoft.com/office/drawing/2014/main" id="{CCB64676-8B01-9CC6-EB99-7A0B8C379C0C}"/>
                </a:ext>
              </a:extLst>
            </p:cNvPr>
            <p:cNvSpPr txBox="1"/>
            <p:nvPr/>
          </p:nvSpPr>
          <p:spPr>
            <a:xfrm rot="16200000">
              <a:off x="1399721" y="1082713"/>
              <a:ext cx="803925" cy="255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1487">
                <a:defRPr/>
              </a:pPr>
              <a:r>
                <a:rPr lang="en-GB" sz="1135" b="1">
                  <a:solidFill>
                    <a:prstClr val="white"/>
                  </a:solidFill>
                  <a:latin typeface="Calibri" panose="020F0502020204030204"/>
                </a:rPr>
                <a:t>Dense</a:t>
              </a:r>
            </a:p>
          </p:txBody>
        </p:sp>
        <p:sp>
          <p:nvSpPr>
            <p:cNvPr id="28" name="CasellaDiTesto 132">
              <a:extLst>
                <a:ext uri="{FF2B5EF4-FFF2-40B4-BE49-F238E27FC236}">
                  <a16:creationId xmlns:a16="http://schemas.microsoft.com/office/drawing/2014/main" id="{6AA3BFAD-F0EB-C5A0-4744-CD6E084EF312}"/>
                </a:ext>
              </a:extLst>
            </p:cNvPr>
            <p:cNvSpPr txBox="1"/>
            <p:nvPr/>
          </p:nvSpPr>
          <p:spPr>
            <a:xfrm rot="16200000">
              <a:off x="2392488" y="1042601"/>
              <a:ext cx="867602" cy="255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1487">
                <a:defRPr/>
              </a:pPr>
              <a:r>
                <a:rPr lang="en-GB" sz="1135" b="1">
                  <a:solidFill>
                    <a:prstClr val="white"/>
                  </a:solidFill>
                  <a:latin typeface="Calibri" panose="020F0502020204030204"/>
                </a:rPr>
                <a:t>Dense</a:t>
              </a:r>
            </a:p>
          </p:txBody>
        </p:sp>
        <p:sp>
          <p:nvSpPr>
            <p:cNvPr id="29" name="CasellaDiTesto 133">
              <a:extLst>
                <a:ext uri="{FF2B5EF4-FFF2-40B4-BE49-F238E27FC236}">
                  <a16:creationId xmlns:a16="http://schemas.microsoft.com/office/drawing/2014/main" id="{24D2A4E9-D43F-67D6-9AF0-6D11A0A125D8}"/>
                </a:ext>
              </a:extLst>
            </p:cNvPr>
            <p:cNvSpPr txBox="1"/>
            <p:nvPr/>
          </p:nvSpPr>
          <p:spPr>
            <a:xfrm rot="16200000">
              <a:off x="2873607" y="1035855"/>
              <a:ext cx="955242" cy="255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41487">
                <a:defRPr/>
              </a:pPr>
              <a:r>
                <a:rPr lang="en-GB" sz="1135" b="1">
                  <a:solidFill>
                    <a:prstClr val="white"/>
                  </a:solidFill>
                  <a:latin typeface="Calibri" panose="020F0502020204030204"/>
                </a:rPr>
                <a:t>Dense</a:t>
              </a:r>
            </a:p>
          </p:txBody>
        </p:sp>
        <p:cxnSp>
          <p:nvCxnSpPr>
            <p:cNvPr id="30" name="Connettore 2 138">
              <a:extLst>
                <a:ext uri="{FF2B5EF4-FFF2-40B4-BE49-F238E27FC236}">
                  <a16:creationId xmlns:a16="http://schemas.microsoft.com/office/drawing/2014/main" id="{D2F7E50C-F67E-152F-12C2-DC8F38ADDA60}"/>
                </a:ext>
              </a:extLst>
            </p:cNvPr>
            <p:cNvCxnSpPr>
              <a:cxnSpLocks/>
            </p:cNvCxnSpPr>
            <p:nvPr/>
          </p:nvCxnSpPr>
          <p:spPr>
            <a:xfrm>
              <a:off x="872577" y="1737590"/>
              <a:ext cx="248918" cy="655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Connettore 2 117">
              <a:extLst>
                <a:ext uri="{FF2B5EF4-FFF2-40B4-BE49-F238E27FC236}">
                  <a16:creationId xmlns:a16="http://schemas.microsoft.com/office/drawing/2014/main" id="{5D01647F-54E2-D007-2603-506E51169A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7782" y="1310386"/>
              <a:ext cx="263799" cy="17494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7" name="Rettangolo 96">
            <a:extLst>
              <a:ext uri="{FF2B5EF4-FFF2-40B4-BE49-F238E27FC236}">
                <a16:creationId xmlns:a16="http://schemas.microsoft.com/office/drawing/2014/main" id="{ADCCD70C-85E2-4E8B-73B6-295034A07077}"/>
              </a:ext>
            </a:extLst>
          </p:cNvPr>
          <p:cNvSpPr>
            <a:spLocks/>
          </p:cNvSpPr>
          <p:nvPr/>
        </p:nvSpPr>
        <p:spPr>
          <a:xfrm>
            <a:off x="5161181" y="2314866"/>
            <a:ext cx="199057" cy="10203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1487">
              <a:defRPr/>
            </a:pPr>
            <a:endParaRPr lang="en-US" sz="892" b="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CasellaDiTesto 106">
            <a:extLst>
              <a:ext uri="{FF2B5EF4-FFF2-40B4-BE49-F238E27FC236}">
                <a16:creationId xmlns:a16="http://schemas.microsoft.com/office/drawing/2014/main" id="{CEDEB4C2-C039-DEFC-6DF3-5A431B191369}"/>
              </a:ext>
            </a:extLst>
          </p:cNvPr>
          <p:cNvSpPr txBox="1">
            <a:spLocks/>
          </p:cNvSpPr>
          <p:nvPr/>
        </p:nvSpPr>
        <p:spPr>
          <a:xfrm rot="16200000">
            <a:off x="5072369" y="2686565"/>
            <a:ext cx="416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1487">
              <a:defRPr/>
            </a:pPr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16</a:t>
            </a:r>
          </a:p>
        </p:txBody>
      </p:sp>
      <p:pic>
        <p:nvPicPr>
          <p:cNvPr id="39" name="Immagine 38">
            <a:extLst>
              <a:ext uri="{FF2B5EF4-FFF2-40B4-BE49-F238E27FC236}">
                <a16:creationId xmlns:a16="http://schemas.microsoft.com/office/drawing/2014/main" id="{7EF703AD-8917-775F-4E7A-0007808F2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080" y="1461783"/>
            <a:ext cx="3744416" cy="2601970"/>
          </a:xfrm>
          <a:prstGeom prst="rect">
            <a:avLst/>
          </a:prstGeom>
        </p:spPr>
      </p:pic>
      <p:pic>
        <p:nvPicPr>
          <p:cNvPr id="40" name="Immagine 39">
            <a:extLst>
              <a:ext uri="{FF2B5EF4-FFF2-40B4-BE49-F238E27FC236}">
                <a16:creationId xmlns:a16="http://schemas.microsoft.com/office/drawing/2014/main" id="{BDD0E19C-DD8A-411D-902A-4D6DEDF3CA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l="3159" t="4176" r="2694" b="5735"/>
          <a:stretch/>
        </p:blipFill>
        <p:spPr>
          <a:xfrm>
            <a:off x="786163" y="4746515"/>
            <a:ext cx="5077654" cy="1669504"/>
          </a:xfrm>
          <a:prstGeom prst="rect">
            <a:avLst/>
          </a:prstGeom>
        </p:spPr>
      </p:pic>
      <p:sp>
        <p:nvSpPr>
          <p:cNvPr id="42" name="Rettangolo 41">
            <a:extLst>
              <a:ext uri="{FF2B5EF4-FFF2-40B4-BE49-F238E27FC236}">
                <a16:creationId xmlns:a16="http://schemas.microsoft.com/office/drawing/2014/main" id="{1EB97C97-0BCC-6F34-F92D-7422F41AFEFA}"/>
              </a:ext>
            </a:extLst>
          </p:cNvPr>
          <p:cNvSpPr/>
          <p:nvPr/>
        </p:nvSpPr>
        <p:spPr>
          <a:xfrm>
            <a:off x="4920493" y="5124651"/>
            <a:ext cx="720080" cy="239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6326B70D-2D05-2CC1-55EB-B2336BFA8C6D}"/>
              </a:ext>
            </a:extLst>
          </p:cNvPr>
          <p:cNvSpPr/>
          <p:nvPr/>
        </p:nvSpPr>
        <p:spPr>
          <a:xfrm>
            <a:off x="2964950" y="5141112"/>
            <a:ext cx="720080" cy="239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43764DD2-8807-2070-F415-78ACD14CBA07}"/>
              </a:ext>
            </a:extLst>
          </p:cNvPr>
          <p:cNvSpPr txBox="1"/>
          <p:nvPr/>
        </p:nvSpPr>
        <p:spPr>
          <a:xfrm>
            <a:off x="6096000" y="4869160"/>
            <a:ext cx="4968552" cy="646331"/>
          </a:xfrm>
          <a:prstGeom prst="rect">
            <a:avLst/>
          </a:prstGeom>
          <a:solidFill>
            <a:srgbClr val="EAFD8B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The quantized model uses lower precision without affecting the neural network performance.</a:t>
            </a:r>
          </a:p>
        </p:txBody>
      </p:sp>
      <p:pic>
        <p:nvPicPr>
          <p:cNvPr id="46" name="Immagine 45">
            <a:extLst>
              <a:ext uri="{FF2B5EF4-FFF2-40B4-BE49-F238E27FC236}">
                <a16:creationId xmlns:a16="http://schemas.microsoft.com/office/drawing/2014/main" id="{7838B986-A6B7-1FF4-45D7-FDD8F74C98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rcRect t="11290" r="59978" b="8519"/>
          <a:stretch/>
        </p:blipFill>
        <p:spPr>
          <a:xfrm>
            <a:off x="1755231" y="1401279"/>
            <a:ext cx="3832669" cy="2732703"/>
          </a:xfrm>
          <a:prstGeom prst="rect">
            <a:avLst/>
          </a:prstGeom>
        </p:spPr>
      </p:pic>
      <p:pic>
        <p:nvPicPr>
          <p:cNvPr id="47" name="Immagine 46">
            <a:extLst>
              <a:ext uri="{FF2B5EF4-FFF2-40B4-BE49-F238E27FC236}">
                <a16:creationId xmlns:a16="http://schemas.microsoft.com/office/drawing/2014/main" id="{3FACBE14-9EC6-F1E7-520C-5886E76A937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rcRect l="51772" t="8507" r="45275" b="3122"/>
          <a:stretch/>
        </p:blipFill>
        <p:spPr>
          <a:xfrm>
            <a:off x="1882794" y="1382559"/>
            <a:ext cx="299182" cy="282372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8" name="Input penna 47">
                <a:extLst>
                  <a:ext uri="{FF2B5EF4-FFF2-40B4-BE49-F238E27FC236}">
                    <a16:creationId xmlns:a16="http://schemas.microsoft.com/office/drawing/2014/main" id="{AF80ED23-0444-7BA4-9A96-6761AD4B8B80}"/>
                  </a:ext>
                </a:extLst>
              </p14:cNvPr>
              <p14:cNvContentPartPr/>
              <p14:nvPr/>
            </p14:nvContentPartPr>
            <p14:xfrm>
              <a:off x="1734271" y="3031722"/>
              <a:ext cx="49680" cy="1098000"/>
            </p14:xfrm>
          </p:contentPart>
        </mc:Choice>
        <mc:Fallback xmlns="">
          <p:pic>
            <p:nvPicPr>
              <p:cNvPr id="48" name="Input penna 47">
                <a:extLst>
                  <a:ext uri="{FF2B5EF4-FFF2-40B4-BE49-F238E27FC236}">
                    <a16:creationId xmlns:a16="http://schemas.microsoft.com/office/drawing/2014/main" id="{AF80ED23-0444-7BA4-9A96-6761AD4B8B8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16271" y="3013722"/>
                <a:ext cx="85320" cy="11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9" name="Input penna 48">
                <a:extLst>
                  <a:ext uri="{FF2B5EF4-FFF2-40B4-BE49-F238E27FC236}">
                    <a16:creationId xmlns:a16="http://schemas.microsoft.com/office/drawing/2014/main" id="{92DF7B03-2222-5714-D864-45D97977F836}"/>
                  </a:ext>
                </a:extLst>
              </p14:cNvPr>
              <p14:cNvContentPartPr/>
              <p14:nvPr/>
            </p14:nvContentPartPr>
            <p14:xfrm>
              <a:off x="1746511" y="2438442"/>
              <a:ext cx="24120" cy="871920"/>
            </p14:xfrm>
          </p:contentPart>
        </mc:Choice>
        <mc:Fallback xmlns="">
          <p:pic>
            <p:nvPicPr>
              <p:cNvPr id="49" name="Input penna 48">
                <a:extLst>
                  <a:ext uri="{FF2B5EF4-FFF2-40B4-BE49-F238E27FC236}">
                    <a16:creationId xmlns:a16="http://schemas.microsoft.com/office/drawing/2014/main" id="{92DF7B03-2222-5714-D864-45D97977F83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28776" y="2420449"/>
                <a:ext cx="59236" cy="9075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0" name="Input penna 49">
                <a:extLst>
                  <a:ext uri="{FF2B5EF4-FFF2-40B4-BE49-F238E27FC236}">
                    <a16:creationId xmlns:a16="http://schemas.microsoft.com/office/drawing/2014/main" id="{22AEDB05-EDE2-3B8D-A84D-417BFC856013}"/>
                  </a:ext>
                </a:extLst>
              </p14:cNvPr>
              <p14:cNvContentPartPr/>
              <p14:nvPr/>
            </p14:nvContentPartPr>
            <p14:xfrm>
              <a:off x="3066991" y="4123962"/>
              <a:ext cx="103680" cy="22320"/>
            </p14:xfrm>
          </p:contentPart>
        </mc:Choice>
        <mc:Fallback xmlns="">
          <p:pic>
            <p:nvPicPr>
              <p:cNvPr id="50" name="Input penna 49">
                <a:extLst>
                  <a:ext uri="{FF2B5EF4-FFF2-40B4-BE49-F238E27FC236}">
                    <a16:creationId xmlns:a16="http://schemas.microsoft.com/office/drawing/2014/main" id="{22AEDB05-EDE2-3B8D-A84D-417BFC85601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48991" y="4105962"/>
                <a:ext cx="139320" cy="5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uppo 53">
            <a:extLst>
              <a:ext uri="{FF2B5EF4-FFF2-40B4-BE49-F238E27FC236}">
                <a16:creationId xmlns:a16="http://schemas.microsoft.com/office/drawing/2014/main" id="{16FC72C0-8E20-67C0-A9A1-A8D06BD5EBB1}"/>
              </a:ext>
            </a:extLst>
          </p:cNvPr>
          <p:cNvGrpSpPr/>
          <p:nvPr/>
        </p:nvGrpSpPr>
        <p:grpSpPr>
          <a:xfrm>
            <a:off x="1714471" y="1394113"/>
            <a:ext cx="114480" cy="1039680"/>
            <a:chOff x="1714471" y="1394113"/>
            <a:chExt cx="114480" cy="103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1" name="Input penna 50">
                  <a:extLst>
                    <a:ext uri="{FF2B5EF4-FFF2-40B4-BE49-F238E27FC236}">
                      <a16:creationId xmlns:a16="http://schemas.microsoft.com/office/drawing/2014/main" id="{295F0C39-337F-0EF8-6547-D52EBD6D9ABC}"/>
                    </a:ext>
                  </a:extLst>
                </p14:cNvPr>
                <p14:cNvContentPartPr/>
                <p14:nvPr/>
              </p14:nvContentPartPr>
              <p14:xfrm>
                <a:off x="1734631" y="1394113"/>
                <a:ext cx="94320" cy="1039680"/>
              </p14:xfrm>
            </p:contentPart>
          </mc:Choice>
          <mc:Fallback xmlns="">
            <p:pic>
              <p:nvPicPr>
                <p:cNvPr id="51" name="Input penna 50">
                  <a:extLst>
                    <a:ext uri="{FF2B5EF4-FFF2-40B4-BE49-F238E27FC236}">
                      <a16:creationId xmlns:a16="http://schemas.microsoft.com/office/drawing/2014/main" id="{295F0C39-337F-0EF8-6547-D52EBD6D9AB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716699" y="1376113"/>
                  <a:ext cx="129824" cy="10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52" name="Input penna 51">
                  <a:extLst>
                    <a:ext uri="{FF2B5EF4-FFF2-40B4-BE49-F238E27FC236}">
                      <a16:creationId xmlns:a16="http://schemas.microsoft.com/office/drawing/2014/main" id="{6AAFAB1F-3D01-3059-5F11-E99E3F3DE50B}"/>
                    </a:ext>
                  </a:extLst>
                </p14:cNvPr>
                <p14:cNvContentPartPr/>
                <p14:nvPr/>
              </p14:nvContentPartPr>
              <p14:xfrm>
                <a:off x="1737871" y="1640353"/>
                <a:ext cx="54000" cy="394200"/>
              </p14:xfrm>
            </p:contentPart>
          </mc:Choice>
          <mc:Fallback xmlns="">
            <p:pic>
              <p:nvPicPr>
                <p:cNvPr id="52" name="Input penna 51">
                  <a:extLst>
                    <a:ext uri="{FF2B5EF4-FFF2-40B4-BE49-F238E27FC236}">
                      <a16:creationId xmlns:a16="http://schemas.microsoft.com/office/drawing/2014/main" id="{6AAFAB1F-3D01-3059-5F11-E99E3F3DE50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719871" y="1622353"/>
                  <a:ext cx="8964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3" name="Input penna 52">
                  <a:extLst>
                    <a:ext uri="{FF2B5EF4-FFF2-40B4-BE49-F238E27FC236}">
                      <a16:creationId xmlns:a16="http://schemas.microsoft.com/office/drawing/2014/main" id="{57BC9A75-2131-7C8A-5908-B7E8104C0670}"/>
                    </a:ext>
                  </a:extLst>
                </p14:cNvPr>
                <p14:cNvContentPartPr/>
                <p14:nvPr/>
              </p14:nvContentPartPr>
              <p14:xfrm>
                <a:off x="1714471" y="1863553"/>
                <a:ext cx="19080" cy="214560"/>
              </p14:xfrm>
            </p:contentPart>
          </mc:Choice>
          <mc:Fallback xmlns="">
            <p:pic>
              <p:nvPicPr>
                <p:cNvPr id="53" name="Input penna 52">
                  <a:extLst>
                    <a:ext uri="{FF2B5EF4-FFF2-40B4-BE49-F238E27FC236}">
                      <a16:creationId xmlns:a16="http://schemas.microsoft.com/office/drawing/2014/main" id="{57BC9A75-2131-7C8A-5908-B7E8104C067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696471" y="1845553"/>
                  <a:ext cx="54720" cy="25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5" name="Input penna 54">
                <a:extLst>
                  <a:ext uri="{FF2B5EF4-FFF2-40B4-BE49-F238E27FC236}">
                    <a16:creationId xmlns:a16="http://schemas.microsoft.com/office/drawing/2014/main" id="{A3FCBE67-86E3-526F-3D59-4363DBF7C5A0}"/>
                  </a:ext>
                </a:extLst>
              </p14:cNvPr>
              <p14:cNvContentPartPr/>
              <p14:nvPr/>
            </p14:nvContentPartPr>
            <p14:xfrm>
              <a:off x="4455214" y="1404553"/>
              <a:ext cx="3240" cy="70560"/>
            </p14:xfrm>
          </p:contentPart>
        </mc:Choice>
        <mc:Fallback xmlns="">
          <p:pic>
            <p:nvPicPr>
              <p:cNvPr id="55" name="Input penna 54">
                <a:extLst>
                  <a:ext uri="{FF2B5EF4-FFF2-40B4-BE49-F238E27FC236}">
                    <a16:creationId xmlns:a16="http://schemas.microsoft.com/office/drawing/2014/main" id="{A3FCBE67-86E3-526F-3D59-4363DBF7C5A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37214" y="1386553"/>
                <a:ext cx="3888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6" name="Input penna 55">
                <a:extLst>
                  <a:ext uri="{FF2B5EF4-FFF2-40B4-BE49-F238E27FC236}">
                    <a16:creationId xmlns:a16="http://schemas.microsoft.com/office/drawing/2014/main" id="{28EA5F75-2153-E74F-0E76-F989E0ED1757}"/>
                  </a:ext>
                </a:extLst>
              </p14:cNvPr>
              <p14:cNvContentPartPr/>
              <p14:nvPr/>
            </p14:nvContentPartPr>
            <p14:xfrm>
              <a:off x="4449814" y="1521913"/>
              <a:ext cx="1128240" cy="267120"/>
            </p14:xfrm>
          </p:contentPart>
        </mc:Choice>
        <mc:Fallback xmlns="">
          <p:pic>
            <p:nvPicPr>
              <p:cNvPr id="56" name="Input penna 55">
                <a:extLst>
                  <a:ext uri="{FF2B5EF4-FFF2-40B4-BE49-F238E27FC236}">
                    <a16:creationId xmlns:a16="http://schemas.microsoft.com/office/drawing/2014/main" id="{28EA5F75-2153-E74F-0E76-F989E0ED175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86814" y="1458913"/>
                <a:ext cx="125388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7" name="Input penna 56">
                <a:extLst>
                  <a:ext uri="{FF2B5EF4-FFF2-40B4-BE49-F238E27FC236}">
                    <a16:creationId xmlns:a16="http://schemas.microsoft.com/office/drawing/2014/main" id="{9CFD3A16-D1C5-A0F2-4E21-6242AEFBF14E}"/>
                  </a:ext>
                </a:extLst>
              </p14:cNvPr>
              <p14:cNvContentPartPr/>
              <p14:nvPr/>
            </p14:nvContentPartPr>
            <p14:xfrm>
              <a:off x="4453414" y="3832283"/>
              <a:ext cx="1170360" cy="306000"/>
            </p14:xfrm>
          </p:contentPart>
        </mc:Choice>
        <mc:Fallback xmlns="">
          <p:pic>
            <p:nvPicPr>
              <p:cNvPr id="57" name="Input penna 56">
                <a:extLst>
                  <a:ext uri="{FF2B5EF4-FFF2-40B4-BE49-F238E27FC236}">
                    <a16:creationId xmlns:a16="http://schemas.microsoft.com/office/drawing/2014/main" id="{9CFD3A16-D1C5-A0F2-4E21-6242AEFBF14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390414" y="3769283"/>
                <a:ext cx="1296000" cy="431640"/>
              </a:xfrm>
              <a:prstGeom prst="rect">
                <a:avLst/>
              </a:prstGeom>
            </p:spPr>
          </p:pic>
        </mc:Fallback>
      </mc:AlternateContent>
      <p:sp>
        <p:nvSpPr>
          <p:cNvPr id="59" name="Rettangolo 58">
            <a:extLst>
              <a:ext uri="{FF2B5EF4-FFF2-40B4-BE49-F238E27FC236}">
                <a16:creationId xmlns:a16="http://schemas.microsoft.com/office/drawing/2014/main" id="{6DF88F26-8D47-B0EE-0799-04A5A0C51148}"/>
              </a:ext>
            </a:extLst>
          </p:cNvPr>
          <p:cNvSpPr/>
          <p:nvPr/>
        </p:nvSpPr>
        <p:spPr>
          <a:xfrm>
            <a:off x="5558944" y="2652702"/>
            <a:ext cx="70604" cy="378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ttangolo 59">
            <a:extLst>
              <a:ext uri="{FF2B5EF4-FFF2-40B4-BE49-F238E27FC236}">
                <a16:creationId xmlns:a16="http://schemas.microsoft.com/office/drawing/2014/main" id="{7CEF0E76-A461-C811-FA06-91C0F5231DC0}"/>
              </a:ext>
            </a:extLst>
          </p:cNvPr>
          <p:cNvSpPr/>
          <p:nvPr/>
        </p:nvSpPr>
        <p:spPr>
          <a:xfrm>
            <a:off x="5467054" y="2652702"/>
            <a:ext cx="46075" cy="378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2" name="Elemento grafico 61" descr="Chiudi con riempimento a tinta unita">
            <a:extLst>
              <a:ext uri="{FF2B5EF4-FFF2-40B4-BE49-F238E27FC236}">
                <a16:creationId xmlns:a16="http://schemas.microsoft.com/office/drawing/2014/main" id="{31CAF2F8-A88C-58AC-22BF-88CD89EC87A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299911" y="2543220"/>
            <a:ext cx="611016" cy="611016"/>
          </a:xfrm>
          <a:prstGeom prst="rect">
            <a:avLst/>
          </a:prstGeom>
        </p:spPr>
      </p:pic>
      <p:pic>
        <p:nvPicPr>
          <p:cNvPr id="63" name="Elemento grafico 62" descr="Chiudi con riempimento a tinta unita">
            <a:extLst>
              <a:ext uri="{FF2B5EF4-FFF2-40B4-BE49-F238E27FC236}">
                <a16:creationId xmlns:a16="http://schemas.microsoft.com/office/drawing/2014/main" id="{E0FE5874-296D-D04C-8364-988E8387F86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741021" y="2556177"/>
            <a:ext cx="611016" cy="611016"/>
          </a:xfrm>
          <a:prstGeom prst="rect">
            <a:avLst/>
          </a:prstGeom>
        </p:spPr>
      </p:pic>
      <p:pic>
        <p:nvPicPr>
          <p:cNvPr id="64" name="Immagine 63">
            <a:extLst>
              <a:ext uri="{FF2B5EF4-FFF2-40B4-BE49-F238E27FC236}">
                <a16:creationId xmlns:a16="http://schemas.microsoft.com/office/drawing/2014/main" id="{C2223756-9A14-9B2A-EBC9-3F6F84DE185C}"/>
              </a:ext>
            </a:extLst>
          </p:cNvPr>
          <p:cNvPicPr>
            <a:picLocks noChangeAspect="1"/>
          </p:cNvPicPr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2819351" y="5070774"/>
            <a:ext cx="1103472" cy="432854"/>
          </a:xfrm>
          <a:prstGeom prst="rect">
            <a:avLst/>
          </a:prstGeom>
        </p:spPr>
      </p:pic>
      <p:pic>
        <p:nvPicPr>
          <p:cNvPr id="65" name="Immagine 64">
            <a:extLst>
              <a:ext uri="{FF2B5EF4-FFF2-40B4-BE49-F238E27FC236}">
                <a16:creationId xmlns:a16="http://schemas.microsoft.com/office/drawing/2014/main" id="{277A0E90-0C2E-D28C-B628-EE50DE8A1ABA}"/>
              </a:ext>
            </a:extLst>
          </p:cNvPr>
          <p:cNvPicPr>
            <a:picLocks noChangeAspect="1"/>
          </p:cNvPicPr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4758288" y="5066612"/>
            <a:ext cx="1103472" cy="432854"/>
          </a:xfrm>
          <a:prstGeom prst="rect">
            <a:avLst/>
          </a:prstGeom>
        </p:spPr>
      </p:pic>
      <p:sp>
        <p:nvSpPr>
          <p:cNvPr id="58" name="Rettangolo 57">
            <a:extLst>
              <a:ext uri="{FF2B5EF4-FFF2-40B4-BE49-F238E27FC236}">
                <a16:creationId xmlns:a16="http://schemas.microsoft.com/office/drawing/2014/main" id="{51D58B53-C76B-B21E-5911-380C1ADE4442}"/>
              </a:ext>
            </a:extLst>
          </p:cNvPr>
          <p:cNvSpPr/>
          <p:nvPr/>
        </p:nvSpPr>
        <p:spPr>
          <a:xfrm rot="16200000">
            <a:off x="135959" y="2580308"/>
            <a:ext cx="2941914" cy="483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ttangolo 60">
            <a:extLst>
              <a:ext uri="{FF2B5EF4-FFF2-40B4-BE49-F238E27FC236}">
                <a16:creationId xmlns:a16="http://schemas.microsoft.com/office/drawing/2014/main" id="{A2A0A72C-1281-BBC5-47F5-F97ABB41311E}"/>
              </a:ext>
            </a:extLst>
          </p:cNvPr>
          <p:cNvSpPr/>
          <p:nvPr/>
        </p:nvSpPr>
        <p:spPr>
          <a:xfrm>
            <a:off x="4357203" y="3723540"/>
            <a:ext cx="1678805" cy="483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ttangolo 65">
            <a:extLst>
              <a:ext uri="{FF2B5EF4-FFF2-40B4-BE49-F238E27FC236}">
                <a16:creationId xmlns:a16="http://schemas.microsoft.com/office/drawing/2014/main" id="{1C871CED-ED85-73CA-92B3-67CAFCCA77AD}"/>
              </a:ext>
            </a:extLst>
          </p:cNvPr>
          <p:cNvSpPr/>
          <p:nvPr/>
        </p:nvSpPr>
        <p:spPr>
          <a:xfrm>
            <a:off x="4382651" y="1272759"/>
            <a:ext cx="1385526" cy="568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ttangolo 66">
            <a:extLst>
              <a:ext uri="{FF2B5EF4-FFF2-40B4-BE49-F238E27FC236}">
                <a16:creationId xmlns:a16="http://schemas.microsoft.com/office/drawing/2014/main" id="{6FACB867-170C-9440-4250-FDD286739F9F}"/>
              </a:ext>
            </a:extLst>
          </p:cNvPr>
          <p:cNvSpPr/>
          <p:nvPr/>
        </p:nvSpPr>
        <p:spPr>
          <a:xfrm>
            <a:off x="2903715" y="4038510"/>
            <a:ext cx="836295" cy="3316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E8F541FA-1B15-4513-053D-F93464F4A273}"/>
              </a:ext>
            </a:extLst>
          </p:cNvPr>
          <p:cNvSpPr/>
          <p:nvPr/>
        </p:nvSpPr>
        <p:spPr>
          <a:xfrm>
            <a:off x="119336" y="6381326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5154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Neural Networks – working principles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testo 2"/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527051" y="1171571"/>
                <a:ext cx="5568949" cy="4561685"/>
              </a:xfrm>
            </p:spPr>
            <p:txBody>
              <a:bodyPr/>
              <a:lstStyle/>
              <a:p>
                <a:r>
                  <a:rPr lang="en-GB" dirty="0">
                    <a:ea typeface="Calibri" panose="020F0502020204030204" pitchFamily="34" charset="0"/>
                    <a:cs typeface="Calibri" panose="020F0502020204030204" pitchFamily="34" charset="0"/>
                  </a:rPr>
                  <a:t>A Neural Network can learn an approximation of any continuous </a:t>
                </a:r>
                <a:r>
                  <a:rPr lang="en-GB" b="1" dirty="0">
                    <a:ea typeface="Calibri" panose="020F0502020204030204" pitchFamily="34" charset="0"/>
                    <a:cs typeface="Calibri" panose="020F0502020204030204" pitchFamily="34" charset="0"/>
                  </a:rPr>
                  <a:t>function</a:t>
                </a:r>
                <a:r>
                  <a:rPr lang="en-GB" dirty="0">
                    <a:ea typeface="Calibri" panose="020F0502020204030204" pitchFamily="34" charset="0"/>
                    <a:cs typeface="Calibri" panose="020F0502020204030204" pitchFamily="34" charset="0"/>
                  </a:rPr>
                  <a:t> between observed data and target value</a:t>
                </a:r>
              </a:p>
              <a:p>
                <a:endParaRPr lang="en-GB" sz="1000" dirty="0"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dirty="0">
                    <a:ea typeface="Calibri" panose="020F0502020204030204" pitchFamily="34" charset="0"/>
                    <a:cs typeface="Calibri" panose="020F0502020204030204" pitchFamily="34" charset="0"/>
                  </a:rPr>
                  <a:t>Output of a single node:</a:t>
                </a:r>
              </a:p>
              <a:p>
                <a:endParaRPr lang="en-GB" sz="105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𝑖𝑛𝑝𝑢𝑡𝑠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sz="1050" dirty="0"/>
              </a:p>
              <a:p>
                <a:r>
                  <a:rPr lang="en-GB" dirty="0"/>
                  <a:t>Where </a:t>
                </a:r>
                <a:r>
                  <a:rPr lang="el-GR" b="1" dirty="0"/>
                  <a:t>σ</a:t>
                </a:r>
                <a:r>
                  <a:rPr lang="en-GB" dirty="0"/>
                  <a:t> is the activation function</a:t>
                </a:r>
              </a:p>
            </p:txBody>
          </p:sp>
        </mc:Choice>
        <mc:Fallback xmlns="">
          <p:sp>
            <p:nvSpPr>
              <p:cNvPr id="3" name="Segnaposto tes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527051" y="1171571"/>
                <a:ext cx="5568949" cy="4561685"/>
              </a:xfrm>
              <a:blipFill>
                <a:blip r:embed="rId3"/>
                <a:stretch>
                  <a:fillRect l="-875" t="-66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magine 7">
            <a:extLst>
              <a:ext uri="{FF2B5EF4-FFF2-40B4-BE49-F238E27FC236}">
                <a16:creationId xmlns:a16="http://schemas.microsoft.com/office/drawing/2014/main" id="{D262D65D-1696-46E1-992D-7F457923A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362" y="260648"/>
            <a:ext cx="5290205" cy="257480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B07F8E4-D195-9B8A-ABBB-CECE4AE171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50" t="5201" r="7476" b="14534"/>
          <a:stretch/>
        </p:blipFill>
        <p:spPr>
          <a:xfrm>
            <a:off x="6096000" y="3013794"/>
            <a:ext cx="5904656" cy="2672634"/>
          </a:xfrm>
          <a:prstGeom prst="rect">
            <a:avLst/>
          </a:prstGeom>
        </p:spPr>
      </p:pic>
      <p:pic>
        <p:nvPicPr>
          <p:cNvPr id="10" name="Immagine 9" descr="Immagine che contiene Elementi grafici, Carattere, logo, grafica&#10;&#10;Descrizione generata automaticamente">
            <a:extLst>
              <a:ext uri="{FF2B5EF4-FFF2-40B4-BE49-F238E27FC236}">
                <a16:creationId xmlns:a16="http://schemas.microsoft.com/office/drawing/2014/main" id="{0F9D48E2-E247-453D-285A-CF05B56693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4232" y="5949280"/>
            <a:ext cx="1433334" cy="648072"/>
          </a:xfrm>
          <a:prstGeom prst="rect">
            <a:avLst/>
          </a:prstGeom>
        </p:spPr>
      </p:pic>
      <p:pic>
        <p:nvPicPr>
          <p:cNvPr id="11" name="Immagine 10" descr="Immagine che contiene cerchio, Carattere, Elementi grafici, logo&#10;&#10;Descrizione generata automaticamente">
            <a:extLst>
              <a:ext uri="{FF2B5EF4-FFF2-40B4-BE49-F238E27FC236}">
                <a16:creationId xmlns:a16="http://schemas.microsoft.com/office/drawing/2014/main" id="{2EE97F51-CF06-8CA4-9596-A1CE702596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2384" y="5839830"/>
            <a:ext cx="1250653" cy="804587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8652BBAF-1D10-6778-8A8A-13959C340A38}"/>
              </a:ext>
            </a:extLst>
          </p:cNvPr>
          <p:cNvSpPr/>
          <p:nvPr/>
        </p:nvSpPr>
        <p:spPr>
          <a:xfrm>
            <a:off x="10056440" y="4436368"/>
            <a:ext cx="504056" cy="288032"/>
          </a:xfrm>
          <a:prstGeom prst="rect">
            <a:avLst/>
          </a:prstGeom>
          <a:solidFill>
            <a:srgbClr val="F59347"/>
          </a:solidFill>
          <a:ln>
            <a:solidFill>
              <a:srgbClr val="F593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C00246F-7039-A35B-C9D7-3B3D32CA5AA3}"/>
              </a:ext>
            </a:extLst>
          </p:cNvPr>
          <p:cNvSpPr txBox="1"/>
          <p:nvPr/>
        </p:nvSpPr>
        <p:spPr>
          <a:xfrm>
            <a:off x="10082957" y="4436368"/>
            <a:ext cx="47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σ</a:t>
            </a:r>
            <a:endParaRPr lang="en-GB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9C962140-0513-BCA3-66F0-B45DAC83F8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788" y="3861048"/>
            <a:ext cx="5595680" cy="2250604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4D66451A-C243-B706-6362-53383F25029B}"/>
              </a:ext>
            </a:extLst>
          </p:cNvPr>
          <p:cNvSpPr/>
          <p:nvPr/>
        </p:nvSpPr>
        <p:spPr>
          <a:xfrm>
            <a:off x="119336" y="6381326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333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1700503-ACE8-5477-6793-1A89BBF75E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Base node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testo 2">
                <a:extLst>
                  <a:ext uri="{FF2B5EF4-FFF2-40B4-BE49-F238E27FC236}">
                    <a16:creationId xmlns:a16="http://schemas.microsoft.com/office/drawing/2014/main" id="{3EB981A6-9605-0AAB-2B72-354CF83CDD69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527051" y="1412875"/>
                <a:ext cx="5064893" cy="4320381"/>
              </a:xfrm>
            </p:spPr>
            <p:txBody>
              <a:bodyPr/>
              <a:lstStyle/>
              <a:p>
                <a:r>
                  <a:rPr lang="en-GB" dirty="0"/>
                  <a:t>Implemented in VHDL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the function </a:t>
                </a:r>
                <a14:m>
                  <m:oMath xmlns:m="http://schemas.openxmlformats.org/officeDocument/2006/math">
                    <m:r>
                      <a:rPr lang="it-IT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𝑾𝒙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it-IT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it-IT" i="1" dirty="0">
                    <a:latin typeface="Cambria Math" panose="02040503050406030204" pitchFamily="18" charset="0"/>
                  </a:rPr>
                  <a:t> </a:t>
                </a:r>
                <a:r>
                  <a:rPr lang="en-GB" dirty="0"/>
                  <a:t>that represents the behaviour of a single node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The </a:t>
                </a:r>
                <a:r>
                  <a:rPr lang="en-GB" dirty="0" err="1"/>
                  <a:t>requantization</a:t>
                </a:r>
                <a:r>
                  <a:rPr lang="en-GB" dirty="0"/>
                  <a:t> operations so that each node takes as input 8 bits integer numbers and outputs 8 bits integer activations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r>
                  <a:rPr lang="en-GB" b="1" dirty="0"/>
                  <a:t>Stand alone building block: </a:t>
                </a:r>
                <a:r>
                  <a:rPr lang="en-GB" dirty="0"/>
                  <a:t>can be almost entirely defined when instantiated in the </a:t>
                </a:r>
                <a:r>
                  <a:rPr lang="en-GB" i="1" dirty="0"/>
                  <a:t>top</a:t>
                </a:r>
                <a:r>
                  <a:rPr lang="en-GB" dirty="0"/>
                  <a:t> file</a:t>
                </a:r>
                <a:endParaRPr lang="en-GB" b="1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Segnaposto testo 2">
                <a:extLst>
                  <a:ext uri="{FF2B5EF4-FFF2-40B4-BE49-F238E27FC236}">
                    <a16:creationId xmlns:a16="http://schemas.microsoft.com/office/drawing/2014/main" id="{3EB981A6-9605-0AAB-2B72-354CF83CDD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527051" y="1412875"/>
                <a:ext cx="5064893" cy="4320381"/>
              </a:xfrm>
              <a:blipFill>
                <a:blip r:embed="rId2"/>
                <a:stretch>
                  <a:fillRect l="-963" t="-847" r="-6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4">
            <a:extLst>
              <a:ext uri="{FF2B5EF4-FFF2-40B4-BE49-F238E27FC236}">
                <a16:creationId xmlns:a16="http://schemas.microsoft.com/office/drawing/2014/main" id="{4297D0FC-3F12-DFD3-E54B-FF4C257850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05" r="1524"/>
          <a:stretch/>
        </p:blipFill>
        <p:spPr>
          <a:xfrm>
            <a:off x="5591944" y="216024"/>
            <a:ext cx="6456288" cy="5517232"/>
          </a:xfrm>
          <a:prstGeom prst="rect">
            <a:avLst/>
          </a:prstGeom>
        </p:spPr>
      </p:pic>
      <p:pic>
        <p:nvPicPr>
          <p:cNvPr id="6" name="Immagine 5" descr="Immagine che contiene Elementi grafici, Carattere, logo, grafica&#10;&#10;Descrizione generata automaticamente">
            <a:extLst>
              <a:ext uri="{FF2B5EF4-FFF2-40B4-BE49-F238E27FC236}">
                <a16:creationId xmlns:a16="http://schemas.microsoft.com/office/drawing/2014/main" id="{1C651117-5DCB-CC0B-5024-FD4ED2F7F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232" y="5949280"/>
            <a:ext cx="1433334" cy="648072"/>
          </a:xfrm>
          <a:prstGeom prst="rect">
            <a:avLst/>
          </a:prstGeom>
        </p:spPr>
      </p:pic>
      <p:pic>
        <p:nvPicPr>
          <p:cNvPr id="7" name="Immagine 6" descr="Immagine che contiene cerchio, Carattere, Elementi grafici, logo&#10;&#10;Descrizione generata automaticamente">
            <a:extLst>
              <a:ext uri="{FF2B5EF4-FFF2-40B4-BE49-F238E27FC236}">
                <a16:creationId xmlns:a16="http://schemas.microsoft.com/office/drawing/2014/main" id="{1E1304D3-9D78-1852-DD00-6D68CE1D81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2384" y="5839830"/>
            <a:ext cx="1250653" cy="804587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AEB55FEB-5E02-D62D-0AAE-AC282F2B99CB}"/>
              </a:ext>
            </a:extLst>
          </p:cNvPr>
          <p:cNvSpPr/>
          <p:nvPr/>
        </p:nvSpPr>
        <p:spPr>
          <a:xfrm>
            <a:off x="119336" y="6381326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509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F69C0BE0-5159-70C7-E6F0-78B7F79E4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Neural network instantiation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25D0C52-8ABB-906C-5AB3-3978CC5161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7051" y="1412875"/>
            <a:ext cx="5568949" cy="4320381"/>
          </a:xfrm>
        </p:spPr>
        <p:txBody>
          <a:bodyPr/>
          <a:lstStyle/>
          <a:p>
            <a:r>
              <a:rPr lang="en-GB" dirty="0"/>
              <a:t>The whole network is instantiated by using iteratively a block of 16 nodes, so that we do not saturate the FPGA available resources.</a:t>
            </a:r>
          </a:p>
          <a:p>
            <a:endParaRPr lang="en-GB" dirty="0"/>
          </a:p>
          <a:p>
            <a:r>
              <a:rPr lang="en-GB" dirty="0"/>
              <a:t>Also implemented and internal FPGA memory to store all values for weights and biases</a:t>
            </a:r>
          </a:p>
          <a:p>
            <a:endParaRPr lang="en-GB" dirty="0"/>
          </a:p>
          <a:p>
            <a:r>
              <a:rPr lang="en-GB" dirty="0"/>
              <a:t>Aimed clock frequency for the whole NN functioning is 200 </a:t>
            </a:r>
            <a:r>
              <a:rPr lang="en-GB" dirty="0" err="1"/>
              <a:t>MHz.</a:t>
            </a:r>
            <a:endParaRPr lang="en-GB" dirty="0"/>
          </a:p>
          <a:p>
            <a:endParaRPr lang="en-GB" dirty="0"/>
          </a:p>
          <a:p>
            <a:r>
              <a:rPr lang="en-GB" dirty="0"/>
              <a:t>This results in an </a:t>
            </a:r>
            <a:r>
              <a:rPr lang="en-GB" b="1" dirty="0"/>
              <a:t>inference time of 460 ns </a:t>
            </a:r>
            <a:r>
              <a:rPr lang="en-GB" dirty="0"/>
              <a:t>compared to the 18 µs required with TF Lite for a single datum.</a:t>
            </a:r>
            <a:endParaRPr lang="en-GB" b="1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09F7DF4-C254-95BB-59FB-3DF3094A5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048" y="692696"/>
            <a:ext cx="5020376" cy="3696216"/>
          </a:xfrm>
          <a:prstGeom prst="rect">
            <a:avLst/>
          </a:prstGeom>
        </p:spPr>
      </p:pic>
      <p:pic>
        <p:nvPicPr>
          <p:cNvPr id="6" name="Immagine 5" descr="Immagine che contiene Elementi grafici, Carattere, logo, grafica&#10;&#10;Descrizione generata automaticamente">
            <a:extLst>
              <a:ext uri="{FF2B5EF4-FFF2-40B4-BE49-F238E27FC236}">
                <a16:creationId xmlns:a16="http://schemas.microsoft.com/office/drawing/2014/main" id="{AB3F27F7-B5DA-8191-0162-8E98B5195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232" y="5949280"/>
            <a:ext cx="1433334" cy="648072"/>
          </a:xfrm>
          <a:prstGeom prst="rect">
            <a:avLst/>
          </a:prstGeom>
        </p:spPr>
      </p:pic>
      <p:pic>
        <p:nvPicPr>
          <p:cNvPr id="7" name="Immagine 6" descr="Immagine che contiene cerchio, Carattere, Elementi grafici, logo&#10;&#10;Descrizione generata automaticamente">
            <a:extLst>
              <a:ext uri="{FF2B5EF4-FFF2-40B4-BE49-F238E27FC236}">
                <a16:creationId xmlns:a16="http://schemas.microsoft.com/office/drawing/2014/main" id="{381D5661-3ED7-0FD5-F422-4E564D10F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2384" y="5839830"/>
            <a:ext cx="1250653" cy="804587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348A9362-C7B7-0320-AB87-D9E1F4B0A7AC}"/>
              </a:ext>
            </a:extLst>
          </p:cNvPr>
          <p:cNvSpPr/>
          <p:nvPr/>
        </p:nvSpPr>
        <p:spPr>
          <a:xfrm>
            <a:off x="119336" y="6381326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849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5B46B-53DD-CD16-C61C-151D321F6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Elementi grafici, Carattere, logo, grafica&#10;&#10;Descrizione generata automaticamente">
            <a:extLst>
              <a:ext uri="{FF2B5EF4-FFF2-40B4-BE49-F238E27FC236}">
                <a16:creationId xmlns:a16="http://schemas.microsoft.com/office/drawing/2014/main" id="{1207C324-2362-887A-0C5B-B80C3507E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232" y="5949280"/>
            <a:ext cx="1433334" cy="648072"/>
          </a:xfrm>
          <a:prstGeom prst="rect">
            <a:avLst/>
          </a:prstGeom>
        </p:spPr>
      </p:pic>
      <p:pic>
        <p:nvPicPr>
          <p:cNvPr id="5" name="Immagine 4" descr="Immagine che contiene cerchio, Carattere, Elementi grafici, logo&#10;&#10;Descrizione generata automaticamente">
            <a:extLst>
              <a:ext uri="{FF2B5EF4-FFF2-40B4-BE49-F238E27FC236}">
                <a16:creationId xmlns:a16="http://schemas.microsoft.com/office/drawing/2014/main" id="{9FF1DD17-814B-C898-D6EB-76D5F3D4B1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2384" y="5839830"/>
            <a:ext cx="1250653" cy="804587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73844E2D-0161-B39D-F927-650617B25A27}"/>
              </a:ext>
            </a:extLst>
          </p:cNvPr>
          <p:cNvSpPr/>
          <p:nvPr/>
        </p:nvSpPr>
        <p:spPr>
          <a:xfrm>
            <a:off x="119336" y="6381326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egnaposto testo 1">
            <a:extLst>
              <a:ext uri="{FF2B5EF4-FFF2-40B4-BE49-F238E27FC236}">
                <a16:creationId xmlns:a16="http://schemas.microsoft.com/office/drawing/2014/main" id="{152E946C-95CA-0220-EC05-26100C601A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050" y="476250"/>
            <a:ext cx="11233150" cy="649288"/>
          </a:xfrm>
        </p:spPr>
        <p:txBody>
          <a:bodyPr/>
          <a:lstStyle/>
          <a:p>
            <a:r>
              <a:rPr lang="en-GB" dirty="0"/>
              <a:t>Neural Networks Results – brain phantom reconstruction</a:t>
            </a:r>
          </a:p>
        </p:txBody>
      </p:sp>
      <p:pic>
        <p:nvPicPr>
          <p:cNvPr id="9" name="Immagine 8" descr="Immagine che contiene schermata&#10;&#10;Il contenuto generato dall'IA potrebbe non essere corretto.">
            <a:extLst>
              <a:ext uri="{FF2B5EF4-FFF2-40B4-BE49-F238E27FC236}">
                <a16:creationId xmlns:a16="http://schemas.microsoft.com/office/drawing/2014/main" id="{1DD9A9AA-846C-BE09-7FD0-539C7B5A3D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81"/>
          <a:stretch/>
        </p:blipFill>
        <p:spPr>
          <a:xfrm>
            <a:off x="274314" y="1058460"/>
            <a:ext cx="2932182" cy="2514605"/>
          </a:xfrm>
          <a:prstGeom prst="rect">
            <a:avLst/>
          </a:prstGeom>
        </p:spPr>
      </p:pic>
      <p:pic>
        <p:nvPicPr>
          <p:cNvPr id="10" name="Immagine 9" descr="Immagine che contiene schermata&#10;&#10;Il contenuto generato dall'IA potrebbe non essere corretto.">
            <a:extLst>
              <a:ext uri="{FF2B5EF4-FFF2-40B4-BE49-F238E27FC236}">
                <a16:creationId xmlns:a16="http://schemas.microsoft.com/office/drawing/2014/main" id="{CBDDD985-D709-9F15-0F70-45FC69569A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47" t="332" r="734" b="-332"/>
          <a:stretch/>
        </p:blipFill>
        <p:spPr>
          <a:xfrm>
            <a:off x="274314" y="3505988"/>
            <a:ext cx="2932182" cy="2514605"/>
          </a:xfrm>
          <a:prstGeom prst="rect">
            <a:avLst/>
          </a:prstGeom>
        </p:spPr>
      </p:pic>
      <p:pic>
        <p:nvPicPr>
          <p:cNvPr id="12" name="Immagine 11" descr="Immagine che contiene testo, schermata, frutto&#10;&#10;Il contenuto generato dall'IA potrebbe non essere corretto.">
            <a:extLst>
              <a:ext uri="{FF2B5EF4-FFF2-40B4-BE49-F238E27FC236}">
                <a16:creationId xmlns:a16="http://schemas.microsoft.com/office/drawing/2014/main" id="{093ADA4E-95BE-7304-90DA-9196076722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21" b="50000"/>
          <a:stretch/>
        </p:blipFill>
        <p:spPr>
          <a:xfrm>
            <a:off x="3284214" y="1107293"/>
            <a:ext cx="2811786" cy="2321708"/>
          </a:xfrm>
          <a:prstGeom prst="rect">
            <a:avLst/>
          </a:prstGeom>
        </p:spPr>
      </p:pic>
      <p:pic>
        <p:nvPicPr>
          <p:cNvPr id="13" name="Immagine 12" descr="Immagine che contiene testo, schermata, frutto&#10;&#10;Il contenuto generato dall'IA potrebbe non essere corretto.">
            <a:extLst>
              <a:ext uri="{FF2B5EF4-FFF2-40B4-BE49-F238E27FC236}">
                <a16:creationId xmlns:a16="http://schemas.microsoft.com/office/drawing/2014/main" id="{662B60B7-A9BD-BF4F-09A5-F20FA81D76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0" r="6531" b="50194"/>
          <a:stretch/>
        </p:blipFill>
        <p:spPr>
          <a:xfrm>
            <a:off x="3284213" y="3518576"/>
            <a:ext cx="2811785" cy="2312683"/>
          </a:xfrm>
          <a:prstGeom prst="rect">
            <a:avLst/>
          </a:prstGeom>
        </p:spPr>
      </p:pic>
      <p:pic>
        <p:nvPicPr>
          <p:cNvPr id="15" name="Immagine 14" descr="Immagine che contiene testo, schermata, frutto&#10;&#10;Il contenuto generato dall'IA potrebbe non essere corretto.">
            <a:extLst>
              <a:ext uri="{FF2B5EF4-FFF2-40B4-BE49-F238E27FC236}">
                <a16:creationId xmlns:a16="http://schemas.microsoft.com/office/drawing/2014/main" id="{C8053097-F4D7-16E0-A9B0-EE5D89FF48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58" b="49842"/>
          <a:stretch/>
        </p:blipFill>
        <p:spPr>
          <a:xfrm>
            <a:off x="6092168" y="1125538"/>
            <a:ext cx="3112791" cy="2381338"/>
          </a:xfrm>
          <a:prstGeom prst="rect">
            <a:avLst/>
          </a:prstGeom>
        </p:spPr>
      </p:pic>
      <p:pic>
        <p:nvPicPr>
          <p:cNvPr id="16" name="Immagine 15" descr="Immagine che contiene testo, schermata, frutto&#10;&#10;Il contenuto generato dall'IA potrebbe non essere corretto.">
            <a:extLst>
              <a:ext uri="{FF2B5EF4-FFF2-40B4-BE49-F238E27FC236}">
                <a16:creationId xmlns:a16="http://schemas.microsoft.com/office/drawing/2014/main" id="{AA62C823-B5E7-3A4E-1C30-2D6EB1E1B6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8" b="49841"/>
          <a:stretch/>
        </p:blipFill>
        <p:spPr>
          <a:xfrm>
            <a:off x="6092168" y="3520877"/>
            <a:ext cx="3112792" cy="2381338"/>
          </a:xfrm>
          <a:prstGeom prst="rect">
            <a:avLst/>
          </a:prstGeom>
        </p:spPr>
      </p:pic>
      <p:pic>
        <p:nvPicPr>
          <p:cNvPr id="18" name="Immagine 17" descr="Immagine che contiene testo, schermata, frutto&#10;&#10;Il contenuto generato dall'IA potrebbe non essere corretto.">
            <a:extLst>
              <a:ext uri="{FF2B5EF4-FFF2-40B4-BE49-F238E27FC236}">
                <a16:creationId xmlns:a16="http://schemas.microsoft.com/office/drawing/2014/main" id="{640B6D8A-ACF5-A6DA-C23F-F0A1C1F64A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79" b="50000"/>
          <a:stretch/>
        </p:blipFill>
        <p:spPr>
          <a:xfrm>
            <a:off x="9053985" y="26467"/>
            <a:ext cx="2932182" cy="2551379"/>
          </a:xfrm>
          <a:prstGeom prst="rect">
            <a:avLst/>
          </a:prstGeom>
        </p:spPr>
      </p:pic>
      <p:pic>
        <p:nvPicPr>
          <p:cNvPr id="19" name="Immagine 18" descr="Immagine che contiene testo, schermata, frutto&#10;&#10;Il contenuto generato dall'IA potrebbe non essere corretto.">
            <a:extLst>
              <a:ext uri="{FF2B5EF4-FFF2-40B4-BE49-F238E27FC236}">
                <a16:creationId xmlns:a16="http://schemas.microsoft.com/office/drawing/2014/main" id="{C8D8A4EA-EB76-B3A4-B988-9BF955D82E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21" r="5882" b="49649"/>
          <a:stretch/>
        </p:blipFill>
        <p:spPr>
          <a:xfrm>
            <a:off x="9053985" y="2577846"/>
            <a:ext cx="3138015" cy="2569287"/>
          </a:xfrm>
          <a:prstGeom prst="rect">
            <a:avLst/>
          </a:prstGeom>
        </p:spPr>
      </p:pic>
      <p:sp>
        <p:nvSpPr>
          <p:cNvPr id="20" name="Segnaposto testo 10">
            <a:extLst>
              <a:ext uri="{FF2B5EF4-FFF2-40B4-BE49-F238E27FC236}">
                <a16:creationId xmlns:a16="http://schemas.microsoft.com/office/drawing/2014/main" id="{31559BBA-3018-C8DE-2C54-6B5B566F2A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400" y="5858481"/>
            <a:ext cx="1563404" cy="324224"/>
          </a:xfrm>
        </p:spPr>
        <p:txBody>
          <a:bodyPr/>
          <a:lstStyle/>
          <a:p>
            <a:pPr algn="just"/>
            <a:r>
              <a:rPr lang="en-US" b="1" dirty="0"/>
              <a:t>Ground Truth</a:t>
            </a:r>
            <a:endParaRPr lang="en-US" dirty="0"/>
          </a:p>
        </p:txBody>
      </p:sp>
      <p:sp>
        <p:nvSpPr>
          <p:cNvPr id="21" name="Segnaposto testo 10">
            <a:extLst>
              <a:ext uri="{FF2B5EF4-FFF2-40B4-BE49-F238E27FC236}">
                <a16:creationId xmlns:a16="http://schemas.microsoft.com/office/drawing/2014/main" id="{77D0B6B2-BDF3-61D4-3D24-C57EC0BA6DC9}"/>
              </a:ext>
            </a:extLst>
          </p:cNvPr>
          <p:cNvSpPr txBox="1">
            <a:spLocks/>
          </p:cNvSpPr>
          <p:nvPr/>
        </p:nvSpPr>
        <p:spPr>
          <a:xfrm>
            <a:off x="3629241" y="5858481"/>
            <a:ext cx="1563404" cy="32422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Original NN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Time required 44 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Segnaposto testo 10">
            <a:extLst>
              <a:ext uri="{FF2B5EF4-FFF2-40B4-BE49-F238E27FC236}">
                <a16:creationId xmlns:a16="http://schemas.microsoft.com/office/drawing/2014/main" id="{DD89AD95-C0F0-D947-51D1-3A81F4321905}"/>
              </a:ext>
            </a:extLst>
          </p:cNvPr>
          <p:cNvSpPr txBox="1">
            <a:spLocks/>
          </p:cNvSpPr>
          <p:nvPr/>
        </p:nvSpPr>
        <p:spPr>
          <a:xfrm>
            <a:off x="6437196" y="5839830"/>
            <a:ext cx="1563404" cy="32422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QAT NN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Time required 0,9 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Segnaposto testo 10">
            <a:extLst>
              <a:ext uri="{FF2B5EF4-FFF2-40B4-BE49-F238E27FC236}">
                <a16:creationId xmlns:a16="http://schemas.microsoft.com/office/drawing/2014/main" id="{8AA9017E-7604-C72B-4E3D-88FB4993A608}"/>
              </a:ext>
            </a:extLst>
          </p:cNvPr>
          <p:cNvSpPr txBox="1">
            <a:spLocks/>
          </p:cNvSpPr>
          <p:nvPr/>
        </p:nvSpPr>
        <p:spPr>
          <a:xfrm>
            <a:off x="9227885" y="5038338"/>
            <a:ext cx="2139360" cy="32422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Implemented NN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Time required 0,02 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271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31F10A77-4204-8F19-0096-DED4C30D87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Synthesis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testo 2">
                <a:extLst>
                  <a:ext uri="{FF2B5EF4-FFF2-40B4-BE49-F238E27FC236}">
                    <a16:creationId xmlns:a16="http://schemas.microsoft.com/office/drawing/2014/main" id="{98752F38-11DF-5C27-7AA7-D2983CFDFEE7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527051" y="2967954"/>
                <a:ext cx="6145013" cy="3629398"/>
              </a:xfrm>
            </p:spPr>
            <p:txBody>
              <a:bodyPr/>
              <a:lstStyle/>
              <a:p>
                <a:r>
                  <a:rPr lang="en-GB" dirty="0"/>
                  <a:t>Total delay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GB" dirty="0"/>
                  <a:t> 9 ns</a:t>
                </a:r>
              </a:p>
              <a:p>
                <a:r>
                  <a:rPr lang="en-GB" dirty="0"/>
                  <a:t>                                       </a:t>
                </a:r>
              </a:p>
              <a:p>
                <a:r>
                  <a:rPr lang="en-GB" dirty="0"/>
                  <a:t>                                         At this stage, 200 MHz are not possible</a:t>
                </a:r>
              </a:p>
              <a:p>
                <a:endParaRPr lang="en-GB" dirty="0"/>
              </a:p>
              <a:p>
                <a:r>
                  <a:rPr lang="en-GB" dirty="0"/>
                  <a:t>We have to limit the clock frequency at </a:t>
                </a:r>
                <a:r>
                  <a:rPr lang="en-GB" b="1" dirty="0"/>
                  <a:t>100 MHz</a:t>
                </a:r>
              </a:p>
              <a:p>
                <a:endParaRPr lang="en-GB" dirty="0"/>
              </a:p>
              <a:p>
                <a:pPr algn="ctr"/>
                <a:r>
                  <a:rPr lang="en-GB" dirty="0"/>
                  <a:t>We still have to do </a:t>
                </a:r>
                <a:r>
                  <a:rPr lang="en-GB" b="1" dirty="0">
                    <a:solidFill>
                      <a:srgbClr val="FF0000"/>
                    </a:solidFill>
                  </a:rPr>
                  <a:t>optimization</a:t>
                </a:r>
                <a:r>
                  <a:rPr lang="en-GB" b="1" dirty="0"/>
                  <a:t> </a:t>
                </a:r>
                <a:r>
                  <a:rPr lang="en-US" dirty="0"/>
                  <a:t>to </a:t>
                </a:r>
                <a:r>
                  <a:rPr lang="en-US" b="1" dirty="0"/>
                  <a:t>improve the performance</a:t>
                </a:r>
                <a:r>
                  <a:rPr lang="en-US" dirty="0"/>
                  <a:t>, </a:t>
                </a:r>
                <a:r>
                  <a:rPr lang="en-US" b="1" dirty="0"/>
                  <a:t>efficiency</a:t>
                </a:r>
                <a:r>
                  <a:rPr lang="en-US" dirty="0"/>
                  <a:t>, and </a:t>
                </a:r>
                <a:r>
                  <a:rPr lang="en-US" b="1" dirty="0"/>
                  <a:t>resource utilization </a:t>
                </a:r>
                <a:r>
                  <a:rPr lang="en-US" dirty="0"/>
                  <a:t>of the design to meet project requirements and make the best use of the FPGA architecture</a:t>
                </a:r>
                <a:endParaRPr lang="en-GB" dirty="0"/>
              </a:p>
            </p:txBody>
          </p:sp>
        </mc:Choice>
        <mc:Fallback xmlns="">
          <p:sp>
            <p:nvSpPr>
              <p:cNvPr id="3" name="Segnaposto testo 2">
                <a:extLst>
                  <a:ext uri="{FF2B5EF4-FFF2-40B4-BE49-F238E27FC236}">
                    <a16:creationId xmlns:a16="http://schemas.microsoft.com/office/drawing/2014/main" id="{98752F38-11DF-5C27-7AA7-D2983CFDFE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527051" y="2967954"/>
                <a:ext cx="6145013" cy="3629398"/>
              </a:xfrm>
              <a:blipFill>
                <a:blip r:embed="rId2"/>
                <a:stretch>
                  <a:fillRect l="-794" t="-10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4">
            <a:extLst>
              <a:ext uri="{FF2B5EF4-FFF2-40B4-BE49-F238E27FC236}">
                <a16:creationId xmlns:a16="http://schemas.microsoft.com/office/drawing/2014/main" id="{FBEFC100-C058-30EB-B51E-267ECA229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3170" y="2967954"/>
            <a:ext cx="4858428" cy="2610214"/>
          </a:xfrm>
          <a:prstGeom prst="rect">
            <a:avLst/>
          </a:prstGeom>
        </p:spPr>
      </p:pic>
      <p:pic>
        <p:nvPicPr>
          <p:cNvPr id="6" name="Immagine 5" descr="Immagine che contiene Elementi grafici, Carattere, logo, grafica&#10;&#10;Descrizione generata automaticamente">
            <a:extLst>
              <a:ext uri="{FF2B5EF4-FFF2-40B4-BE49-F238E27FC236}">
                <a16:creationId xmlns:a16="http://schemas.microsoft.com/office/drawing/2014/main" id="{87E65C4A-DB25-F9CD-5818-753B3AA0F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232" y="5949280"/>
            <a:ext cx="1433334" cy="648072"/>
          </a:xfrm>
          <a:prstGeom prst="rect">
            <a:avLst/>
          </a:prstGeom>
        </p:spPr>
      </p:pic>
      <p:pic>
        <p:nvPicPr>
          <p:cNvPr id="7" name="Immagine 6" descr="Immagine che contiene cerchio, Carattere, Elementi grafici, logo&#10;&#10;Descrizione generata automaticamente">
            <a:extLst>
              <a:ext uri="{FF2B5EF4-FFF2-40B4-BE49-F238E27FC236}">
                <a16:creationId xmlns:a16="http://schemas.microsoft.com/office/drawing/2014/main" id="{B44E9C24-A4ED-6AF7-EE97-8881C0AD95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2384" y="5839830"/>
            <a:ext cx="1250653" cy="804587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B04E92B1-F308-A141-3FFD-50C7B2F41C61}"/>
              </a:ext>
            </a:extLst>
          </p:cNvPr>
          <p:cNvSpPr/>
          <p:nvPr/>
        </p:nvSpPr>
        <p:spPr>
          <a:xfrm>
            <a:off x="119336" y="6381326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E2ECE4D-2922-D0AB-67A4-EC8283F5BF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785" y="963820"/>
            <a:ext cx="9088118" cy="1648055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15CF334A-BC28-D482-7D7D-8DC143C6F1DE}"/>
              </a:ext>
            </a:extLst>
          </p:cNvPr>
          <p:cNvSpPr/>
          <p:nvPr/>
        </p:nvSpPr>
        <p:spPr>
          <a:xfrm>
            <a:off x="6960096" y="963820"/>
            <a:ext cx="1008112" cy="1817108"/>
          </a:xfrm>
          <a:prstGeom prst="rect">
            <a:avLst/>
          </a:prstGeom>
          <a:noFill/>
          <a:ln w="38100">
            <a:solidFill>
              <a:srgbClr val="BD2B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ccia curva 11">
            <a:extLst>
              <a:ext uri="{FF2B5EF4-FFF2-40B4-BE49-F238E27FC236}">
                <a16:creationId xmlns:a16="http://schemas.microsoft.com/office/drawing/2014/main" id="{A41E3DA7-0624-F8D6-88FB-AA38834028B1}"/>
              </a:ext>
            </a:extLst>
          </p:cNvPr>
          <p:cNvSpPr/>
          <p:nvPr/>
        </p:nvSpPr>
        <p:spPr>
          <a:xfrm flipV="1">
            <a:off x="1919536" y="3356992"/>
            <a:ext cx="720080" cy="576064"/>
          </a:xfrm>
          <a:prstGeom prst="bentArrow">
            <a:avLst/>
          </a:prstGeom>
          <a:solidFill>
            <a:srgbClr val="FF0000"/>
          </a:solidFill>
          <a:ln>
            <a:solidFill>
              <a:srgbClr val="BD2B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C3B5E0A-8E7F-7196-D1FA-5C665B4B3B20}"/>
              </a:ext>
            </a:extLst>
          </p:cNvPr>
          <p:cNvSpPr txBox="1"/>
          <p:nvPr/>
        </p:nvSpPr>
        <p:spPr>
          <a:xfrm>
            <a:off x="9615169" y="495531"/>
            <a:ext cx="24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FPGA: </a:t>
            </a:r>
            <a:r>
              <a:rPr lang="en-US" b="1" u="sng" dirty="0"/>
              <a:t>Alveo U250</a:t>
            </a:r>
            <a:br>
              <a:rPr lang="en-US" b="1" dirty="0"/>
            </a:br>
            <a:r>
              <a:rPr lang="en-US" sz="1800" dirty="0"/>
              <a:t>(</a:t>
            </a:r>
            <a:r>
              <a:rPr lang="it-IT" sz="1800" dirty="0"/>
              <a:t>1.7M </a:t>
            </a:r>
            <a:r>
              <a:rPr lang="it-IT" sz="1800" dirty="0" err="1"/>
              <a:t>LUTs</a:t>
            </a:r>
            <a:r>
              <a:rPr lang="it-IT" sz="1800" dirty="0"/>
              <a:t>, 3.4M </a:t>
            </a:r>
            <a:r>
              <a:rPr lang="it-IT" sz="1800" dirty="0" err="1"/>
              <a:t>Flip-Flops</a:t>
            </a:r>
            <a:r>
              <a:rPr lang="it-IT" sz="1800" dirty="0"/>
              <a:t>, 12k </a:t>
            </a:r>
            <a:r>
              <a:rPr lang="it-IT" sz="1800" dirty="0" err="1"/>
              <a:t>DSPs</a:t>
            </a:r>
            <a:r>
              <a:rPr lang="it-IT" sz="1800" dirty="0"/>
              <a:t>, 2.6k </a:t>
            </a:r>
            <a:r>
              <a:rPr lang="it-IT" sz="1800" dirty="0" err="1"/>
              <a:t>BRAMs</a:t>
            </a:r>
            <a:r>
              <a:rPr lang="it-IT" sz="1800" dirty="0"/>
              <a:t>)</a:t>
            </a:r>
            <a:endParaRPr lang="en-US" sz="18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0293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BAE99731-FBEE-FF5E-5E51-1D84BBDE87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69" t="38559" r="59820" b="36740"/>
          <a:stretch/>
        </p:blipFill>
        <p:spPr>
          <a:xfrm rot="2726459">
            <a:off x="402955" y="2499736"/>
            <a:ext cx="921883" cy="921883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5803D7CB-957A-4B0C-ED04-C4EF450644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69" t="38559" r="59820" b="36740"/>
          <a:stretch/>
        </p:blipFill>
        <p:spPr>
          <a:xfrm rot="15921779">
            <a:off x="151046" y="1692831"/>
            <a:ext cx="921883" cy="921883"/>
          </a:xfrm>
          <a:prstGeom prst="rect">
            <a:avLst/>
          </a:prstGeom>
        </p:spPr>
      </p:pic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5CB46CA-892F-6F0E-A64E-B851FB39DB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Magnetic Resonance Imaging – Basic principles</a:t>
            </a:r>
          </a:p>
        </p:txBody>
      </p:sp>
      <p:pic>
        <p:nvPicPr>
          <p:cNvPr id="4" name="Immagine 3" descr="Immagine che contiene Elementi grafici, Carattere, logo, grafica&#10;&#10;Descrizione generata automaticamente">
            <a:extLst>
              <a:ext uri="{FF2B5EF4-FFF2-40B4-BE49-F238E27FC236}">
                <a16:creationId xmlns:a16="http://schemas.microsoft.com/office/drawing/2014/main" id="{4D80E0FB-79FC-E43C-F8D5-87A485A38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232" y="5949280"/>
            <a:ext cx="1433334" cy="648072"/>
          </a:xfrm>
          <a:prstGeom prst="rect">
            <a:avLst/>
          </a:prstGeom>
        </p:spPr>
      </p:pic>
      <p:pic>
        <p:nvPicPr>
          <p:cNvPr id="5" name="Immagine 4" descr="Immagine che contiene cerchio, Carattere, Elementi grafici, logo&#10;&#10;Descrizione generata automaticamente">
            <a:extLst>
              <a:ext uri="{FF2B5EF4-FFF2-40B4-BE49-F238E27FC236}">
                <a16:creationId xmlns:a16="http://schemas.microsoft.com/office/drawing/2014/main" id="{BC7320F5-1032-CBF9-797D-03402A9EA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2384" y="5839830"/>
            <a:ext cx="1250653" cy="804587"/>
          </a:xfrm>
          <a:prstGeom prst="rect">
            <a:avLst/>
          </a:prstGeom>
        </p:spPr>
      </p:pic>
      <p:pic>
        <p:nvPicPr>
          <p:cNvPr id="7" name="Immagine 6" descr="Immagine che contiene schizzo, disegno, diagramma, Line art&#10;&#10;Descrizione generata automaticamente">
            <a:extLst>
              <a:ext uri="{FF2B5EF4-FFF2-40B4-BE49-F238E27FC236}">
                <a16:creationId xmlns:a16="http://schemas.microsoft.com/office/drawing/2014/main" id="{BD21741F-7B58-2518-32D8-981864452D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36" y="4424476"/>
            <a:ext cx="4825346" cy="190601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56EEFE0-4822-7207-0D5C-705C34B97B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69" t="38559" r="59820" b="36740"/>
          <a:stretch/>
        </p:blipFill>
        <p:spPr>
          <a:xfrm rot="4205789">
            <a:off x="1682297" y="994953"/>
            <a:ext cx="921883" cy="92188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A353DAF-A0C7-E4F3-2289-E437095797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69" t="38559" r="59820" b="36740"/>
          <a:stretch/>
        </p:blipFill>
        <p:spPr>
          <a:xfrm rot="11560053">
            <a:off x="621884" y="863598"/>
            <a:ext cx="921883" cy="921883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2CACDEBB-C0B5-04F4-036B-85F92F3442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69" t="38559" r="59820" b="36740"/>
          <a:stretch/>
        </p:blipFill>
        <p:spPr>
          <a:xfrm rot="13550068">
            <a:off x="1130461" y="1560483"/>
            <a:ext cx="921883" cy="92188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8141C39C-1367-7AFA-C940-2DFCAD4C24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69" t="38559" r="59820" b="36740"/>
          <a:stretch/>
        </p:blipFill>
        <p:spPr>
          <a:xfrm rot="6184415">
            <a:off x="1441652" y="2525842"/>
            <a:ext cx="921883" cy="92188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B1A412C-71D8-CA0D-EE11-5AB4E25898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69" t="38559" r="59820" b="36740"/>
          <a:stretch/>
        </p:blipFill>
        <p:spPr>
          <a:xfrm rot="21331193">
            <a:off x="2206157" y="1769491"/>
            <a:ext cx="921883" cy="921883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97CE4821-270C-6EB7-6523-0370F5E26E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949" t="18367" r="44174" b="2287"/>
          <a:stretch/>
        </p:blipFill>
        <p:spPr>
          <a:xfrm>
            <a:off x="3306078" y="982397"/>
            <a:ext cx="536124" cy="2630131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0D9CCBC7-F41F-727F-2B5E-D0CA6FC834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"/>
          </a:blip>
          <a:srcRect l="11895" t="5147" r="13233" b="4953"/>
          <a:stretch/>
        </p:blipFill>
        <p:spPr>
          <a:xfrm>
            <a:off x="9313480" y="1528779"/>
            <a:ext cx="2558454" cy="3071974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B1F61E20-4F9A-0399-92DA-259C2A34F65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5000"/>
          </a:blip>
          <a:srcRect l="15489" t="7426" r="12872" b="3022"/>
          <a:stretch/>
        </p:blipFill>
        <p:spPr>
          <a:xfrm>
            <a:off x="6598317" y="1593821"/>
            <a:ext cx="2558454" cy="2937779"/>
          </a:xfrm>
          <a:prstGeom prst="rect">
            <a:avLst/>
          </a:prstGeom>
        </p:spPr>
      </p:pic>
      <p:sp>
        <p:nvSpPr>
          <p:cNvPr id="19" name="Segnaposto testo 2">
            <a:extLst>
              <a:ext uri="{FF2B5EF4-FFF2-40B4-BE49-F238E27FC236}">
                <a16:creationId xmlns:a16="http://schemas.microsoft.com/office/drawing/2014/main" id="{EC006935-931B-64F4-0A8D-20FB73E613EF}"/>
              </a:ext>
            </a:extLst>
          </p:cNvPr>
          <p:cNvSpPr txBox="1">
            <a:spLocks/>
          </p:cNvSpPr>
          <p:nvPr/>
        </p:nvSpPr>
        <p:spPr>
          <a:xfrm>
            <a:off x="6857240" y="1200885"/>
            <a:ext cx="2040607" cy="37822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chemeClr val="bg1">
                    <a:lumMod val="75000"/>
                  </a:schemeClr>
                </a:solidFill>
              </a:rPr>
              <a:t>T</a:t>
            </a:r>
            <a:r>
              <a:rPr lang="it-IT" b="1" baseline="-250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it-IT" b="1" dirty="0">
                <a:solidFill>
                  <a:schemeClr val="bg1">
                    <a:lumMod val="75000"/>
                  </a:schemeClr>
                </a:solidFill>
              </a:rPr>
              <a:t>-weighted image</a:t>
            </a:r>
            <a:endParaRPr lang="it-IT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Segnaposto testo 2">
            <a:extLst>
              <a:ext uri="{FF2B5EF4-FFF2-40B4-BE49-F238E27FC236}">
                <a16:creationId xmlns:a16="http://schemas.microsoft.com/office/drawing/2014/main" id="{633FD966-D588-DF69-6B5F-E8D2B05AD1E8}"/>
              </a:ext>
            </a:extLst>
          </p:cNvPr>
          <p:cNvSpPr txBox="1">
            <a:spLocks/>
          </p:cNvSpPr>
          <p:nvPr/>
        </p:nvSpPr>
        <p:spPr>
          <a:xfrm>
            <a:off x="9572403" y="4558858"/>
            <a:ext cx="2040607" cy="37822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chemeClr val="bg1">
                    <a:lumMod val="75000"/>
                  </a:schemeClr>
                </a:solidFill>
              </a:rPr>
              <a:t>T</a:t>
            </a:r>
            <a:r>
              <a:rPr lang="it-IT" b="1" baseline="-250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it-IT" b="1" dirty="0">
                <a:solidFill>
                  <a:schemeClr val="bg1">
                    <a:lumMod val="75000"/>
                  </a:schemeClr>
                </a:solidFill>
              </a:rPr>
              <a:t>-weighted image</a:t>
            </a:r>
            <a:endParaRPr lang="it-IT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Segnaposto testo 2">
            <a:extLst>
              <a:ext uri="{FF2B5EF4-FFF2-40B4-BE49-F238E27FC236}">
                <a16:creationId xmlns:a16="http://schemas.microsoft.com/office/drawing/2014/main" id="{AF90AA68-1314-8D1E-28F0-3444565A8650}"/>
              </a:ext>
            </a:extLst>
          </p:cNvPr>
          <p:cNvSpPr txBox="1">
            <a:spLocks/>
          </p:cNvSpPr>
          <p:nvPr/>
        </p:nvSpPr>
        <p:spPr>
          <a:xfrm>
            <a:off x="153944" y="931350"/>
            <a:ext cx="2040607" cy="37822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baseline="30000" dirty="0"/>
              <a:t>1</a:t>
            </a:r>
            <a:r>
              <a:rPr lang="it-IT" b="1" dirty="0"/>
              <a:t>H</a:t>
            </a:r>
            <a:endParaRPr lang="it-IT" dirty="0"/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A3BDE7C9-9754-BC59-2FDB-3045ED2D06C4}"/>
              </a:ext>
            </a:extLst>
          </p:cNvPr>
          <p:cNvCxnSpPr>
            <a:cxnSpLocks/>
          </p:cNvCxnSpPr>
          <p:nvPr/>
        </p:nvCxnSpPr>
        <p:spPr>
          <a:xfrm flipV="1">
            <a:off x="3935760" y="3429000"/>
            <a:ext cx="0" cy="18352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Segnaposto testo 2">
            <a:extLst>
              <a:ext uri="{FF2B5EF4-FFF2-40B4-BE49-F238E27FC236}">
                <a16:creationId xmlns:a16="http://schemas.microsoft.com/office/drawing/2014/main" id="{0B60C26A-2841-194C-9D5D-26AC6C7942A5}"/>
              </a:ext>
            </a:extLst>
          </p:cNvPr>
          <p:cNvSpPr txBox="1">
            <a:spLocks/>
          </p:cNvSpPr>
          <p:nvPr/>
        </p:nvSpPr>
        <p:spPr>
          <a:xfrm>
            <a:off x="4131828" y="3239889"/>
            <a:ext cx="2040607" cy="37822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chemeClr val="bg1"/>
                </a:solidFill>
              </a:rPr>
              <a:t>M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D095A54-2784-2957-8CA6-6380A641A569}"/>
              </a:ext>
            </a:extLst>
          </p:cNvPr>
          <p:cNvSpPr/>
          <p:nvPr/>
        </p:nvSpPr>
        <p:spPr>
          <a:xfrm>
            <a:off x="119336" y="6381326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49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>
          <a:extLst>
            <a:ext uri="{FF2B5EF4-FFF2-40B4-BE49-F238E27FC236}">
              <a16:creationId xmlns:a16="http://schemas.microsoft.com/office/drawing/2014/main" id="{1B125FA3-86A9-4A3F-694E-10DEF1EC2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4">
            <a:extLst>
              <a:ext uri="{FF2B5EF4-FFF2-40B4-BE49-F238E27FC236}">
                <a16:creationId xmlns:a16="http://schemas.microsoft.com/office/drawing/2014/main" id="{2F2031A3-D25D-C475-713A-B6E7F7C2E5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0000" y="589565"/>
            <a:ext cx="6279000" cy="91583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01 – Neural Networks: CNN</a:t>
            </a:r>
            <a:endParaRPr/>
          </a:p>
        </p:txBody>
      </p:sp>
      <p:sp>
        <p:nvSpPr>
          <p:cNvPr id="380" name="Google Shape;380;p34">
            <a:extLst>
              <a:ext uri="{FF2B5EF4-FFF2-40B4-BE49-F238E27FC236}">
                <a16:creationId xmlns:a16="http://schemas.microsoft.com/office/drawing/2014/main" id="{725016AE-A1F6-3836-E53C-D8A694928E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99949" y="1391097"/>
            <a:ext cx="4387737" cy="460129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it-IT" sz="2133" b="1" err="1"/>
              <a:t>Convolution</a:t>
            </a:r>
            <a:r>
              <a:rPr lang="it-IT" sz="2133"/>
              <a:t>: small </a:t>
            </a:r>
            <a:r>
              <a:rPr lang="it-IT" sz="2133" err="1"/>
              <a:t>matrix</a:t>
            </a:r>
            <a:r>
              <a:rPr lang="it-IT" sz="2133"/>
              <a:t> (kernel) slides over large </a:t>
            </a:r>
            <a:r>
              <a:rPr lang="it-IT" sz="2133" err="1"/>
              <a:t>matrix</a:t>
            </a:r>
            <a:r>
              <a:rPr lang="it-IT" sz="2133"/>
              <a:t> (input).</a:t>
            </a:r>
          </a:p>
          <a:p>
            <a:pPr marL="0" indent="0">
              <a:buNone/>
            </a:pPr>
            <a:endParaRPr lang="it-IT" sz="2133"/>
          </a:p>
          <a:p>
            <a:pPr marL="0" indent="0">
              <a:buNone/>
            </a:pPr>
            <a:r>
              <a:rPr lang="it-IT" sz="2133" b="1" err="1"/>
              <a:t>Padding</a:t>
            </a:r>
            <a:r>
              <a:rPr lang="it-IT" sz="2133"/>
              <a:t>: </a:t>
            </a:r>
            <a:r>
              <a:rPr lang="it-IT" sz="2133" err="1"/>
              <a:t>convolution</a:t>
            </a:r>
            <a:r>
              <a:rPr lang="it-IT" sz="2133"/>
              <a:t> </a:t>
            </a:r>
            <a:r>
              <a:rPr lang="it-IT" sz="2133" err="1"/>
              <a:t>reduces</a:t>
            </a:r>
            <a:r>
              <a:rPr lang="it-IT" sz="2133"/>
              <a:t> </a:t>
            </a:r>
            <a:r>
              <a:rPr lang="it-IT" sz="2133" err="1"/>
              <a:t>dimensions</a:t>
            </a:r>
            <a:r>
              <a:rPr lang="it-IT" sz="2133"/>
              <a:t> of the image:</a:t>
            </a:r>
          </a:p>
          <a:p>
            <a:pPr marL="380990" indent="-380990"/>
            <a:r>
              <a:rPr lang="it-IT" sz="2133"/>
              <a:t>No </a:t>
            </a:r>
            <a:r>
              <a:rPr lang="it-IT" sz="2133" err="1"/>
              <a:t>padding</a:t>
            </a:r>
            <a:r>
              <a:rPr lang="it-IT" sz="2133"/>
              <a:t> (</a:t>
            </a:r>
            <a:r>
              <a:rPr lang="it-IT" sz="2133">
                <a:latin typeface="Courier New"/>
                <a:ea typeface="Cascadia Mono SemiLight" panose="020B0609020000020004" pitchFamily="49" charset="0"/>
                <a:cs typeface="Courier New"/>
              </a:rPr>
              <a:t>‘</a:t>
            </a:r>
            <a:r>
              <a:rPr lang="it-IT" sz="2133" err="1">
                <a:latin typeface="Courier New"/>
                <a:ea typeface="Cascadia Mono SemiLight" panose="020B0609020000020004" pitchFamily="49" charset="0"/>
                <a:cs typeface="Courier New"/>
              </a:rPr>
              <a:t>Valid</a:t>
            </a:r>
            <a:r>
              <a:rPr lang="it-IT" sz="2133">
                <a:latin typeface="Courier New"/>
                <a:ea typeface="Cascadia Mono SemiLight" panose="020B0609020000020004" pitchFamily="49" charset="0"/>
                <a:cs typeface="Courier New"/>
              </a:rPr>
              <a:t>’</a:t>
            </a:r>
            <a:r>
              <a:rPr lang="it-IT" sz="2133"/>
              <a:t>)</a:t>
            </a:r>
          </a:p>
          <a:p>
            <a:pPr marL="380990" indent="-380990"/>
            <a:r>
              <a:rPr lang="it-IT" sz="2133"/>
              <a:t>0-padding (</a:t>
            </a:r>
            <a:r>
              <a:rPr lang="it-IT" sz="2133">
                <a:latin typeface="Courier New"/>
                <a:cs typeface="Courier New"/>
              </a:rPr>
              <a:t>‘</a:t>
            </a:r>
            <a:r>
              <a:rPr lang="it-IT" sz="2133" err="1">
                <a:latin typeface="Courier New"/>
                <a:cs typeface="Courier New"/>
              </a:rPr>
              <a:t>same</a:t>
            </a:r>
            <a:r>
              <a:rPr lang="it-IT" sz="2133">
                <a:latin typeface="Courier New"/>
                <a:cs typeface="Courier New"/>
              </a:rPr>
              <a:t>’</a:t>
            </a:r>
            <a:r>
              <a:rPr lang="it-IT" sz="2133"/>
              <a:t>)</a:t>
            </a:r>
          </a:p>
          <a:p>
            <a:pPr marL="0" indent="0">
              <a:buNone/>
            </a:pPr>
            <a:endParaRPr lang="it-IT" sz="2133"/>
          </a:p>
          <a:p>
            <a:pPr marL="0" indent="0">
              <a:buNone/>
            </a:pPr>
            <a:r>
              <a:rPr lang="it-IT" sz="2133" err="1"/>
              <a:t>Based</a:t>
            </a:r>
            <a:r>
              <a:rPr lang="it-IT" sz="2133"/>
              <a:t> on the filter </a:t>
            </a:r>
            <a:r>
              <a:rPr lang="it-IT" sz="2133" err="1"/>
              <a:t>used</a:t>
            </a:r>
            <a:r>
              <a:rPr lang="it-IT" sz="2133"/>
              <a:t>, </a:t>
            </a:r>
            <a:r>
              <a:rPr lang="it-IT" sz="2133" err="1"/>
              <a:t>different</a:t>
            </a:r>
            <a:r>
              <a:rPr lang="it-IT" sz="2133"/>
              <a:t> features are </a:t>
            </a:r>
            <a:r>
              <a:rPr lang="it-IT" sz="2133" err="1"/>
              <a:t>extracted</a:t>
            </a:r>
            <a:r>
              <a:rPr lang="it-IT" sz="2133"/>
              <a:t>.</a:t>
            </a:r>
          </a:p>
          <a:p>
            <a:pPr marL="0" indent="0">
              <a:buNone/>
            </a:pPr>
            <a:r>
              <a:rPr lang="it-IT" sz="2133"/>
              <a:t>Common filters: </a:t>
            </a:r>
            <a:r>
              <a:rPr lang="it-IT" sz="2133" err="1"/>
              <a:t>edge</a:t>
            </a:r>
            <a:r>
              <a:rPr lang="it-IT" sz="2133"/>
              <a:t> </a:t>
            </a:r>
            <a:r>
              <a:rPr lang="it-IT" sz="2133" err="1"/>
              <a:t>detection</a:t>
            </a:r>
            <a:r>
              <a:rPr lang="it-IT" sz="2133"/>
              <a:t>, </a:t>
            </a:r>
            <a:r>
              <a:rPr lang="it-IT" sz="2133" err="1"/>
              <a:t>noise</a:t>
            </a:r>
            <a:r>
              <a:rPr lang="it-IT" sz="2133"/>
              <a:t> </a:t>
            </a:r>
            <a:r>
              <a:rPr lang="it-IT" sz="2133" err="1"/>
              <a:t>reduction</a:t>
            </a:r>
            <a:r>
              <a:rPr lang="it-IT" sz="2133"/>
              <a:t>  </a:t>
            </a:r>
          </a:p>
          <a:p>
            <a:pPr marL="0" indent="0">
              <a:buNone/>
            </a:pPr>
            <a:endParaRPr lang="it-IT" sz="2133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49D051D2-5404-5103-D13C-B64E071D922C}"/>
                  </a:ext>
                </a:extLst>
              </p:cNvPr>
              <p:cNvSpPr txBox="1"/>
              <p:nvPr/>
            </p:nvSpPr>
            <p:spPr>
              <a:xfrm>
                <a:off x="4920344" y="1562101"/>
                <a:ext cx="6847115" cy="9253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133" i="1" kern="0">
                          <a:solidFill>
                            <a:srgbClr val="092F53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𝑂</m:t>
                      </m:r>
                      <m:d>
                        <m:dPr>
                          <m:ctrlPr>
                            <a:rPr lang="it-IT" sz="2133" i="1" kern="0">
                              <a:solidFill>
                                <a:srgbClr val="092F53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lang="it-IT" sz="2133" i="1" kern="0">
                              <a:solidFill>
                                <a:srgbClr val="092F53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𝑖</m:t>
                          </m:r>
                          <m:r>
                            <a:rPr lang="it-IT" sz="2133" i="1" kern="0">
                              <a:solidFill>
                                <a:srgbClr val="092F53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, </m:t>
                          </m:r>
                          <m:r>
                            <a:rPr lang="it-IT" sz="2133" i="1" kern="0">
                              <a:solidFill>
                                <a:srgbClr val="092F53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𝑗</m:t>
                          </m:r>
                          <m:r>
                            <a:rPr lang="it-IT" sz="2133" i="1" kern="0">
                              <a:solidFill>
                                <a:srgbClr val="092F53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, </m:t>
                          </m:r>
                          <m:r>
                            <a:rPr lang="it-IT" sz="2133" i="1" kern="0">
                              <a:solidFill>
                                <a:srgbClr val="092F53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𝑓</m:t>
                          </m:r>
                        </m:e>
                      </m:d>
                      <m:r>
                        <a:rPr lang="it-IT" sz="2133" i="1" kern="0">
                          <a:solidFill>
                            <a:srgbClr val="092F53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t-IT" sz="2133" i="1" kern="0">
                              <a:solidFill>
                                <a:srgbClr val="092F53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naryPr>
                        <m:sub>
                          <m:r>
                            <a:rPr lang="it-IT" sz="2133" i="1" kern="0">
                              <a:solidFill>
                                <a:srgbClr val="092F53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𝑐</m:t>
                          </m:r>
                          <m:r>
                            <a:rPr lang="it-IT" sz="2133" i="1" kern="0">
                              <a:solidFill>
                                <a:srgbClr val="092F53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=0</m:t>
                          </m:r>
                        </m:sub>
                        <m:sup>
                          <m:r>
                            <a:rPr lang="it-IT" sz="2133" i="1" kern="0">
                              <a:solidFill>
                                <a:srgbClr val="092F53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𝐶</m:t>
                          </m:r>
                          <m:r>
                            <a:rPr lang="it-IT" sz="2133" i="1" kern="0">
                              <a:solidFill>
                                <a:srgbClr val="092F53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it-IT" sz="2133" i="1" kern="0">
                                  <a:solidFill>
                                    <a:srgbClr val="092F53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naryPr>
                            <m:sub>
                              <m:r>
                                <a:rPr lang="it-IT" sz="2133" i="1" kern="0">
                                  <a:solidFill>
                                    <a:srgbClr val="092F53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𝑚</m:t>
                              </m:r>
                              <m:r>
                                <a:rPr lang="it-IT" sz="2133" i="1" kern="0">
                                  <a:solidFill>
                                    <a:srgbClr val="092F53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it-IT" sz="2133" i="1" kern="0">
                                  <a:solidFill>
                                    <a:srgbClr val="092F53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𝐾</m:t>
                              </m:r>
                              <m:r>
                                <a:rPr lang="it-IT" sz="2133" i="1" kern="0">
                                  <a:solidFill>
                                    <a:srgbClr val="092F53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−1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it-IT" sz="2133" i="1" kern="0">
                                      <a:solidFill>
                                        <a:srgbClr val="092F53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naryPr>
                                <m:sub>
                                  <m:r>
                                    <a:rPr lang="it-IT" sz="2133" i="1" kern="0">
                                      <a:solidFill>
                                        <a:srgbClr val="092F53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𝑛</m:t>
                                  </m:r>
                                  <m:r>
                                    <a:rPr lang="it-IT" sz="2133" i="1" kern="0">
                                      <a:solidFill>
                                        <a:srgbClr val="092F53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it-IT" sz="2133" i="1" kern="0">
                                      <a:solidFill>
                                        <a:srgbClr val="092F53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𝐾</m:t>
                                  </m:r>
                                  <m:r>
                                    <a:rPr lang="it-IT" sz="2133" i="1" kern="0">
                                      <a:solidFill>
                                        <a:srgbClr val="092F53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−1</m:t>
                                  </m:r>
                                </m:sup>
                                <m:e>
                                  <m:r>
                                    <a:rPr lang="it-IT" sz="2133" i="1" kern="0">
                                      <a:solidFill>
                                        <a:srgbClr val="092F53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𝐼</m:t>
                                  </m:r>
                                  <m:d>
                                    <m:dPr>
                                      <m:ctrlPr>
                                        <a:rPr lang="it-IT" sz="2133" i="1" kern="0">
                                          <a:solidFill>
                                            <a:srgbClr val="092F53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2133" i="1" kern="0">
                                          <a:solidFill>
                                            <a:srgbClr val="092F53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  <m:t>𝑖</m:t>
                                      </m:r>
                                      <m:r>
                                        <a:rPr lang="it-IT" sz="2133" i="1" kern="0">
                                          <a:solidFill>
                                            <a:srgbClr val="092F53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  <m:t>+</m:t>
                                      </m:r>
                                      <m:r>
                                        <a:rPr lang="it-IT" sz="2133" i="1" kern="0">
                                          <a:solidFill>
                                            <a:srgbClr val="092F53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  <m:t>𝑚</m:t>
                                      </m:r>
                                      <m:r>
                                        <a:rPr lang="it-IT" sz="2133" i="1" kern="0">
                                          <a:solidFill>
                                            <a:srgbClr val="092F53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  <m:t>, </m:t>
                                      </m:r>
                                      <m:r>
                                        <a:rPr lang="it-IT" sz="2133" i="1" kern="0">
                                          <a:solidFill>
                                            <a:srgbClr val="092F53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  <m:t>𝑗</m:t>
                                      </m:r>
                                      <m:r>
                                        <a:rPr lang="it-IT" sz="2133" i="1" kern="0">
                                          <a:solidFill>
                                            <a:srgbClr val="092F53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  <m:t>+</m:t>
                                      </m:r>
                                      <m:r>
                                        <a:rPr lang="it-IT" sz="2133" i="1" kern="0">
                                          <a:solidFill>
                                            <a:srgbClr val="092F53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  <m:t>𝑛</m:t>
                                      </m:r>
                                      <m:r>
                                        <a:rPr lang="it-IT" sz="2133" i="1" kern="0">
                                          <a:solidFill>
                                            <a:srgbClr val="092F53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  <m:t>, </m:t>
                                      </m:r>
                                      <m:r>
                                        <a:rPr lang="it-IT" sz="2133" i="1" kern="0">
                                          <a:solidFill>
                                            <a:srgbClr val="092F53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  <m:t>𝑐</m:t>
                                      </m:r>
                                    </m:e>
                                  </m:d>
                                  <m:r>
                                    <a:rPr lang="it-IT" sz="2133" i="1" kern="0">
                                      <a:solidFill>
                                        <a:srgbClr val="092F53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⋅</m:t>
                                  </m:r>
                                  <m:r>
                                    <a:rPr lang="it-IT" sz="2133" i="1" kern="0">
                                      <a:solidFill>
                                        <a:srgbClr val="092F53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𝑊</m:t>
                                  </m:r>
                                  <m:d>
                                    <m:dPr>
                                      <m:ctrlPr>
                                        <a:rPr lang="it-IT" sz="2133" i="1" kern="0">
                                          <a:solidFill>
                                            <a:srgbClr val="092F53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2133" i="1" kern="0">
                                          <a:solidFill>
                                            <a:srgbClr val="092F53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  <m:t>𝑚</m:t>
                                      </m:r>
                                      <m:r>
                                        <a:rPr lang="it-IT" sz="2133" i="1" kern="0">
                                          <a:solidFill>
                                            <a:srgbClr val="092F53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  <m:t>,</m:t>
                                      </m:r>
                                      <m:r>
                                        <a:rPr lang="it-IT" sz="2133" i="1" kern="0">
                                          <a:solidFill>
                                            <a:srgbClr val="092F53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  <m:t>𝑛</m:t>
                                      </m:r>
                                      <m:r>
                                        <a:rPr lang="it-IT" sz="2133" i="1" kern="0">
                                          <a:solidFill>
                                            <a:srgbClr val="092F53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  <m:t>,</m:t>
                                      </m:r>
                                      <m:r>
                                        <a:rPr lang="it-IT" sz="2133" i="1" kern="0">
                                          <a:solidFill>
                                            <a:srgbClr val="092F53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  <m:t>𝑐</m:t>
                                      </m:r>
                                      <m:r>
                                        <a:rPr lang="it-IT" sz="2133" i="1" kern="0">
                                          <a:solidFill>
                                            <a:srgbClr val="092F53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  <m:t>,</m:t>
                                      </m:r>
                                      <m:r>
                                        <a:rPr lang="it-IT" sz="2133" i="1" kern="0">
                                          <a:solidFill>
                                            <a:srgbClr val="092F53"/>
                                          </a:solidFill>
                                          <a:latin typeface="Cambria Math" panose="02040503050406030204" pitchFamily="18" charset="0"/>
                                          <a:sym typeface="Arial"/>
                                        </a:rPr>
                                        <m:t>𝑓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lang="it-IT" sz="2133" i="1" kern="0">
                                  <a:solidFill>
                                    <a:srgbClr val="092F53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+</m:t>
                              </m:r>
                              <m:r>
                                <a:rPr lang="it-IT" sz="2133" i="1" kern="0">
                                  <a:solidFill>
                                    <a:srgbClr val="092F53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𝑏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49D051D2-5404-5103-D13C-B64E071D9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344" y="1562101"/>
                <a:ext cx="6847115" cy="925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>
            <a:extLst>
              <a:ext uri="{FF2B5EF4-FFF2-40B4-BE49-F238E27FC236}">
                <a16:creationId xmlns:a16="http://schemas.microsoft.com/office/drawing/2014/main" id="{11AAD05C-60DA-2852-0406-52FB72564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298" y="2660711"/>
            <a:ext cx="6755581" cy="295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D8418B6-4E45-DB9D-BF36-C45352DE6054}"/>
              </a:ext>
            </a:extLst>
          </p:cNvPr>
          <p:cNvSpPr txBox="1"/>
          <p:nvPr/>
        </p:nvSpPr>
        <p:spPr>
          <a:xfrm>
            <a:off x="10242789" y="5008641"/>
            <a:ext cx="133894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it-IT" sz="1067" kern="0">
                <a:solidFill>
                  <a:srgbClr val="EBEBEB">
                    <a:lumMod val="75000"/>
                  </a:srgbClr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  <a:sym typeface="Arial"/>
              </a:rPr>
              <a:t>8thlight.com</a:t>
            </a:r>
          </a:p>
        </p:txBody>
      </p:sp>
    </p:spTree>
    <p:extLst>
      <p:ext uri="{BB962C8B-B14F-4D97-AF65-F5344CB8AC3E}">
        <p14:creationId xmlns:p14="http://schemas.microsoft.com/office/powerpoint/2010/main" val="823928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>
          <a:extLst>
            <a:ext uri="{FF2B5EF4-FFF2-40B4-BE49-F238E27FC236}">
              <a16:creationId xmlns:a16="http://schemas.microsoft.com/office/drawing/2014/main" id="{4E663BC1-0A95-3852-DBB5-494282478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6">
            <a:extLst>
              <a:ext uri="{FF2B5EF4-FFF2-40B4-BE49-F238E27FC236}">
                <a16:creationId xmlns:a16="http://schemas.microsoft.com/office/drawing/2014/main" id="{8196A2A0-80C2-CEA0-8944-238EE7C8B8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03 – Keras software implementation</a:t>
            </a:r>
            <a:endParaRPr/>
          </a:p>
        </p:txBody>
      </p:sp>
      <p:sp>
        <p:nvSpPr>
          <p:cNvPr id="398" name="Google Shape;398;p36">
            <a:extLst>
              <a:ext uri="{FF2B5EF4-FFF2-40B4-BE49-F238E27FC236}">
                <a16:creationId xmlns:a16="http://schemas.microsoft.com/office/drawing/2014/main" id="{CCB93327-6A86-0ECB-54D3-00B1E9CBFE6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03811" y="1651462"/>
            <a:ext cx="10528189" cy="456645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it-IT" sz="2133" b="1" dirty="0" err="1"/>
              <a:t>Simplified</a:t>
            </a:r>
            <a:r>
              <a:rPr lang="it-IT" sz="2133" b="1" dirty="0"/>
              <a:t> model</a:t>
            </a:r>
            <a:r>
              <a:rPr lang="it-IT" sz="2133" dirty="0"/>
              <a:t>: </a:t>
            </a:r>
            <a:r>
              <a:rPr lang="it-IT" sz="2133" dirty="0" err="1"/>
              <a:t>Convolution</a:t>
            </a:r>
            <a:r>
              <a:rPr lang="it-IT" sz="2133" dirty="0"/>
              <a:t> with ‘</a:t>
            </a:r>
            <a:r>
              <a:rPr lang="it-IT" sz="2133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same</a:t>
            </a:r>
            <a:r>
              <a:rPr lang="it-IT" sz="2133" dirty="0"/>
              <a:t>’ </a:t>
            </a:r>
            <a:r>
              <a:rPr lang="it-IT" sz="2133" dirty="0" err="1"/>
              <a:t>padding</a:t>
            </a:r>
            <a:r>
              <a:rPr lang="it-IT" sz="2133" dirty="0"/>
              <a:t>, </a:t>
            </a:r>
            <a:r>
              <a:rPr lang="it-IT" sz="2133" dirty="0" err="1"/>
              <a:t>ReLu</a:t>
            </a:r>
            <a:r>
              <a:rPr lang="it-IT" sz="2133" dirty="0"/>
              <a:t> </a:t>
            </a:r>
            <a:r>
              <a:rPr lang="it-IT" sz="2133" dirty="0" err="1"/>
              <a:t>activation</a:t>
            </a:r>
            <a:r>
              <a:rPr lang="it-IT" sz="2133" dirty="0"/>
              <a:t> </a:t>
            </a:r>
            <a:r>
              <a:rPr lang="it-IT" sz="2133" dirty="0" err="1"/>
              <a:t>function</a:t>
            </a:r>
            <a:r>
              <a:rPr lang="it-IT" sz="2133" dirty="0"/>
              <a:t> + </a:t>
            </a:r>
            <a:r>
              <a:rPr lang="it-IT" sz="2133" dirty="0" err="1"/>
              <a:t>MaxPooling</a:t>
            </a:r>
            <a:r>
              <a:rPr lang="it-IT" sz="2133" dirty="0"/>
              <a:t> + </a:t>
            </a:r>
            <a:r>
              <a:rPr lang="it-IT" sz="2133" dirty="0" err="1"/>
              <a:t>Flattening</a:t>
            </a:r>
            <a:r>
              <a:rPr lang="it-IT" sz="2133" dirty="0"/>
              <a:t> + Dense </a:t>
            </a:r>
            <a:r>
              <a:rPr lang="it-IT" sz="2133" dirty="0" err="1"/>
              <a:t>layer</a:t>
            </a:r>
            <a:r>
              <a:rPr lang="it-IT" sz="2133" dirty="0"/>
              <a:t>.</a:t>
            </a:r>
          </a:p>
          <a:p>
            <a:pPr marL="0" indent="0"/>
            <a:endParaRPr lang="it-IT" sz="2133" dirty="0"/>
          </a:p>
          <a:p>
            <a:pPr marL="0" indent="0"/>
            <a:endParaRPr lang="it-IT" sz="2133" dirty="0"/>
          </a:p>
          <a:p>
            <a:pPr marL="0" indent="0"/>
            <a:endParaRPr lang="it-IT" sz="2133" dirty="0"/>
          </a:p>
          <a:p>
            <a:pPr marL="0" indent="0"/>
            <a:endParaRPr lang="it-IT" sz="2133" dirty="0"/>
          </a:p>
          <a:p>
            <a:pPr marL="0" indent="0"/>
            <a:endParaRPr lang="it-IT" sz="2133" dirty="0"/>
          </a:p>
          <a:p>
            <a:pPr marL="0" indent="0"/>
            <a:endParaRPr lang="it-IT" sz="2133" dirty="0"/>
          </a:p>
          <a:p>
            <a:pPr marL="0" indent="0"/>
            <a:endParaRPr lang="it-IT" sz="2133" dirty="0"/>
          </a:p>
          <a:p>
            <a:pPr marL="0" indent="0"/>
            <a:r>
              <a:rPr lang="it-IT" sz="2133" dirty="0" err="1"/>
              <a:t>Average</a:t>
            </a:r>
            <a:r>
              <a:rPr lang="it-IT" sz="2133" dirty="0"/>
              <a:t> time with random inputs and weights: 0.6 s</a:t>
            </a:r>
          </a:p>
          <a:p>
            <a:pPr marL="0" indent="0"/>
            <a:r>
              <a:rPr lang="it-IT" sz="2133" dirty="0"/>
              <a:t>The network works with </a:t>
            </a:r>
            <a:r>
              <a:rPr lang="it-IT" sz="2133" dirty="0" err="1"/>
              <a:t>floating</a:t>
            </a:r>
            <a:r>
              <a:rPr lang="it-IT" sz="2133" dirty="0"/>
              <a:t> point </a:t>
            </a:r>
            <a:r>
              <a:rPr lang="it-IT" sz="2133" dirty="0" err="1"/>
              <a:t>numbers</a:t>
            </a:r>
            <a:r>
              <a:rPr lang="it-IT" sz="2133" dirty="0"/>
              <a:t> </a:t>
            </a:r>
            <a:r>
              <a:rPr lang="it-IT" sz="2133" dirty="0" err="1"/>
              <a:t>at</a:t>
            </a:r>
            <a:r>
              <a:rPr lang="it-IT" sz="2133" dirty="0"/>
              <a:t> 32 bits.</a:t>
            </a:r>
          </a:p>
          <a:p>
            <a:pPr marL="0" indent="0"/>
            <a:endParaRPr lang="it-IT" sz="2133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688FC09-9C64-19C0-2DC6-FE642C03B27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0873" y="2883221"/>
            <a:ext cx="10124903" cy="146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88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>
          <a:extLst>
            <a:ext uri="{FF2B5EF4-FFF2-40B4-BE49-F238E27FC236}">
              <a16:creationId xmlns:a16="http://schemas.microsoft.com/office/drawing/2014/main" id="{9717FFC3-371D-C7BB-9B6E-4F0CD6E40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90936027-4FDC-D003-EA84-3914E0B21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04 – </a:t>
            </a:r>
            <a:r>
              <a:rPr lang="it-IT" err="1"/>
              <a:t>Synthesis</a:t>
            </a:r>
            <a:br>
              <a:rPr lang="it-IT"/>
            </a:br>
            <a:endParaRPr lang="it-IT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186286-698C-61D0-C4FA-E4A6C870C229}"/>
              </a:ext>
            </a:extLst>
          </p:cNvPr>
          <p:cNvSpPr txBox="1"/>
          <p:nvPr/>
        </p:nvSpPr>
        <p:spPr>
          <a:xfrm>
            <a:off x="963449" y="1467615"/>
            <a:ext cx="9277847" cy="4104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867" kern="0">
                <a:solidFill>
                  <a:srgbClr val="092F53"/>
                </a:solidFill>
                <a:latin typeface="Arial"/>
                <a:cs typeface="Arial"/>
                <a:sym typeface="Arial"/>
              </a:rPr>
              <a:t>Resource usage and performance of different operations within the network :</a:t>
            </a:r>
            <a:endParaRPr lang="en-US"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C37C20F-46E7-9B39-59F8-4BEDA7243DD5}"/>
              </a:ext>
            </a:extLst>
          </p:cNvPr>
          <p:cNvGraphicFramePr>
            <a:graphicFrameLocks noGrp="1"/>
          </p:cNvGraphicFramePr>
          <p:nvPr/>
        </p:nvGraphicFramePr>
        <p:xfrm>
          <a:off x="2955929" y="2001882"/>
          <a:ext cx="5087850" cy="3874278"/>
        </p:xfrm>
        <a:graphic>
          <a:graphicData uri="http://schemas.openxmlformats.org/drawingml/2006/table">
            <a:tbl>
              <a:tblPr bandRow="1"/>
              <a:tblGrid>
                <a:gridCol w="1663700">
                  <a:extLst>
                    <a:ext uri="{9D8B030D-6E8A-4147-A177-3AD203B41FA5}">
                      <a16:colId xmlns:a16="http://schemas.microsoft.com/office/drawing/2014/main" val="4029536210"/>
                    </a:ext>
                  </a:extLst>
                </a:gridCol>
                <a:gridCol w="829247">
                  <a:extLst>
                    <a:ext uri="{9D8B030D-6E8A-4147-A177-3AD203B41FA5}">
                      <a16:colId xmlns:a16="http://schemas.microsoft.com/office/drawing/2014/main" val="3617427028"/>
                    </a:ext>
                  </a:extLst>
                </a:gridCol>
                <a:gridCol w="744817">
                  <a:extLst>
                    <a:ext uri="{9D8B030D-6E8A-4147-A177-3AD203B41FA5}">
                      <a16:colId xmlns:a16="http://schemas.microsoft.com/office/drawing/2014/main" val="2278963094"/>
                    </a:ext>
                  </a:extLst>
                </a:gridCol>
                <a:gridCol w="829247">
                  <a:extLst>
                    <a:ext uri="{9D8B030D-6E8A-4147-A177-3AD203B41FA5}">
                      <a16:colId xmlns:a16="http://schemas.microsoft.com/office/drawing/2014/main" val="1360449229"/>
                    </a:ext>
                  </a:extLst>
                </a:gridCol>
                <a:gridCol w="1020839">
                  <a:extLst>
                    <a:ext uri="{9D8B030D-6E8A-4147-A177-3AD203B41FA5}">
                      <a16:colId xmlns:a16="http://schemas.microsoft.com/office/drawing/2014/main" val="3043503172"/>
                    </a:ext>
                  </a:extLst>
                </a:gridCol>
              </a:tblGrid>
              <a:tr h="604964">
                <a:tc>
                  <a:txBody>
                    <a:bodyPr/>
                    <a:lstStyle/>
                    <a:p>
                      <a:pPr algn="ctr" rtl="0" fontAlgn="auto">
                        <a:lnSpc>
                          <a:spcPts val="1425"/>
                        </a:lnSpc>
                      </a:pPr>
                      <a:endParaRPr lang="en-US" sz="1600" b="1">
                        <a:solidFill>
                          <a:srgbClr val="092F53"/>
                        </a:solidFill>
                        <a:effectLst/>
                        <a:latin typeface="Arimo" panose="020B0604020202020204" charset="0"/>
                      </a:endParaRPr>
                    </a:p>
                  </a:txBody>
                  <a:tcPr marL="120295" marR="120295" marT="60147" marB="6014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25"/>
                        </a:lnSpc>
                      </a:pPr>
                      <a:r>
                        <a:rPr lang="en-US" sz="1600" b="1">
                          <a:solidFill>
                            <a:srgbClr val="092F53"/>
                          </a:solidFill>
                          <a:effectLst/>
                          <a:latin typeface="Arimo"/>
                        </a:rPr>
                        <a:t>LUT</a:t>
                      </a:r>
                      <a:endParaRPr lang="en-US" sz="2500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120295" marR="120295" marT="60147" marB="6014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25"/>
                        </a:lnSpc>
                      </a:pPr>
                      <a:r>
                        <a:rPr lang="en-US" sz="1600" b="1">
                          <a:solidFill>
                            <a:srgbClr val="092F53"/>
                          </a:solidFill>
                          <a:effectLst/>
                          <a:latin typeface="Arimo"/>
                        </a:rPr>
                        <a:t>FF</a:t>
                      </a:r>
                      <a:endParaRPr lang="en-US" sz="2500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120295" marR="120295" marT="60147" marB="6014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25"/>
                        </a:lnSpc>
                      </a:pPr>
                      <a:r>
                        <a:rPr lang="en-US" sz="1600" b="1">
                          <a:solidFill>
                            <a:srgbClr val="092F53"/>
                          </a:solidFill>
                          <a:effectLst/>
                          <a:latin typeface="Arimo"/>
                        </a:rPr>
                        <a:t>DSP</a:t>
                      </a:r>
                      <a:endParaRPr lang="en-US" sz="2500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120295" marR="120295" marT="60147" marB="6014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25"/>
                        </a:lnSpc>
                      </a:pPr>
                      <a:r>
                        <a:rPr lang="en-US" sz="1600" b="1">
                          <a:solidFill>
                            <a:srgbClr val="092F53"/>
                          </a:solidFill>
                          <a:effectLst/>
                          <a:latin typeface="Arimo"/>
                        </a:rPr>
                        <a:t>Total delay</a:t>
                      </a:r>
                      <a:endParaRPr lang="en-US" sz="2500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120295" marR="120295" marT="60147" marB="6014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3305363"/>
                  </a:ext>
                </a:extLst>
              </a:tr>
              <a:tr h="424752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650"/>
                        </a:lnSpc>
                      </a:pPr>
                      <a:r>
                        <a:rPr lang="en-US" sz="1900">
                          <a:solidFill>
                            <a:srgbClr val="092F53"/>
                          </a:solidFill>
                          <a:effectLst/>
                          <a:latin typeface="Arimo"/>
                        </a:rPr>
                        <a:t>Padding</a:t>
                      </a:r>
                      <a:endParaRPr lang="en-US" sz="2500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120295" marR="120295" marT="60147" marB="6014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25"/>
                        </a:lnSpc>
                      </a:pPr>
                      <a:r>
                        <a:rPr lang="en-US" sz="1600">
                          <a:solidFill>
                            <a:srgbClr val="092F53"/>
                          </a:solidFill>
                          <a:effectLst/>
                          <a:latin typeface="Arimo"/>
                        </a:rPr>
                        <a:t>0</a:t>
                      </a:r>
                      <a:endParaRPr lang="en-US" sz="2500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120295" marR="120295" marT="60147" marB="6014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25"/>
                        </a:lnSpc>
                      </a:pPr>
                      <a:r>
                        <a:rPr lang="en-US" sz="1600">
                          <a:solidFill>
                            <a:srgbClr val="092F53"/>
                          </a:solidFill>
                          <a:effectLst/>
                          <a:latin typeface="Arimo"/>
                        </a:rPr>
                        <a:t>2048</a:t>
                      </a:r>
                      <a:endParaRPr lang="en-US" sz="2500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120295" marR="120295" marT="60147" marB="6014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25"/>
                        </a:lnSpc>
                      </a:pPr>
                      <a:r>
                        <a:rPr lang="en-US" sz="1600">
                          <a:solidFill>
                            <a:srgbClr val="092F53"/>
                          </a:solidFill>
                          <a:effectLst/>
                          <a:latin typeface="Arimo"/>
                        </a:rPr>
                        <a:t>0</a:t>
                      </a:r>
                      <a:endParaRPr lang="en-US" sz="2500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120295" marR="120295" marT="60147" marB="6014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25"/>
                        </a:lnSpc>
                      </a:pPr>
                      <a:r>
                        <a:rPr lang="en-US" sz="1600">
                          <a:solidFill>
                            <a:srgbClr val="092F53"/>
                          </a:solidFill>
                          <a:effectLst/>
                          <a:latin typeface="Arimo"/>
                        </a:rPr>
                        <a:t>1.94 ns</a:t>
                      </a:r>
                      <a:endParaRPr lang="en-US" sz="2500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120295" marR="120295" marT="60147" marB="6014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291572"/>
                  </a:ext>
                </a:extLst>
              </a:tr>
              <a:tr h="411891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650"/>
                        </a:lnSpc>
                      </a:pPr>
                      <a:r>
                        <a:rPr lang="en-US" sz="1900" dirty="0">
                          <a:solidFill>
                            <a:srgbClr val="092F53"/>
                          </a:solidFill>
                          <a:effectLst/>
                          <a:latin typeface="Arimo"/>
                        </a:rPr>
                        <a:t>Convolution</a:t>
                      </a:r>
                      <a:endParaRPr lang="en-US" sz="2500" dirty="0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120295" marR="120295" marT="60147" marB="6014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25"/>
                        </a:lnSpc>
                      </a:pPr>
                      <a:r>
                        <a:rPr lang="en-US" sz="1600">
                          <a:solidFill>
                            <a:srgbClr val="092F53"/>
                          </a:solidFill>
                          <a:effectLst/>
                          <a:latin typeface="Arimo"/>
                        </a:rPr>
                        <a:t>4096</a:t>
                      </a:r>
                      <a:endParaRPr lang="en-US" sz="2500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120295" marR="120295" marT="60147" marB="6014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25"/>
                        </a:lnSpc>
                      </a:pPr>
                      <a:r>
                        <a:rPr lang="en-US" sz="1600">
                          <a:solidFill>
                            <a:srgbClr val="092F53"/>
                          </a:solidFill>
                          <a:effectLst/>
                          <a:latin typeface="Arimo"/>
                        </a:rPr>
                        <a:t>4096</a:t>
                      </a:r>
                      <a:endParaRPr lang="en-US" sz="2500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120295" marR="120295" marT="60147" marB="6014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25"/>
                        </a:lnSpc>
                      </a:pPr>
                      <a:r>
                        <a:rPr lang="en-US" sz="1600">
                          <a:solidFill>
                            <a:srgbClr val="092F53"/>
                          </a:solidFill>
                          <a:effectLst/>
                          <a:latin typeface="Arimo"/>
                        </a:rPr>
                        <a:t>2304</a:t>
                      </a:r>
                      <a:endParaRPr lang="en-US" sz="2500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120295" marR="120295" marT="60147" marB="6014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650"/>
                        </a:lnSpc>
                      </a:pPr>
                      <a:r>
                        <a:rPr lang="en-US" sz="1600" dirty="0">
                          <a:solidFill>
                            <a:srgbClr val="092F53"/>
                          </a:solidFill>
                          <a:effectLst/>
                          <a:latin typeface="Arimo"/>
                        </a:rPr>
                        <a:t>15.9 ns</a:t>
                      </a:r>
                      <a:r>
                        <a:rPr lang="en-US" sz="1900" dirty="0">
                          <a:solidFill>
                            <a:srgbClr val="092F53"/>
                          </a:solidFill>
                          <a:effectLst/>
                          <a:latin typeface="Arimo"/>
                        </a:rPr>
                        <a:t> </a:t>
                      </a:r>
                      <a:endParaRPr lang="en-US" sz="2500" dirty="0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120295" marR="120295" marT="60147" marB="6014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57363"/>
                  </a:ext>
                </a:extLst>
              </a:tr>
              <a:tr h="411887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650"/>
                        </a:lnSpc>
                      </a:pPr>
                      <a:r>
                        <a:rPr lang="en-US" sz="1900" err="1">
                          <a:solidFill>
                            <a:srgbClr val="092F53"/>
                          </a:solidFill>
                          <a:effectLst/>
                          <a:latin typeface="Arimo"/>
                        </a:rPr>
                        <a:t>Relu</a:t>
                      </a:r>
                      <a:endParaRPr lang="en-US" sz="2500" err="1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120295" marR="120295" marT="60147" marB="6014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25"/>
                        </a:lnSpc>
                      </a:pPr>
                      <a:r>
                        <a:rPr lang="en-US" sz="1600">
                          <a:solidFill>
                            <a:srgbClr val="092F53"/>
                          </a:solidFill>
                          <a:effectLst/>
                          <a:latin typeface="Arimo"/>
                        </a:rPr>
                        <a:t>0</a:t>
                      </a:r>
                      <a:endParaRPr lang="en-US" sz="2500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120295" marR="120295" marT="60147" marB="6014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25"/>
                        </a:lnSpc>
                      </a:pPr>
                      <a:r>
                        <a:rPr lang="en-US" sz="1600">
                          <a:solidFill>
                            <a:srgbClr val="092F53"/>
                          </a:solidFill>
                          <a:effectLst/>
                          <a:latin typeface="Arimo"/>
                        </a:rPr>
                        <a:t>32</a:t>
                      </a:r>
                      <a:endParaRPr lang="en-US" sz="2500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120295" marR="120295" marT="60147" marB="6014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25"/>
                        </a:lnSpc>
                      </a:pPr>
                      <a:r>
                        <a:rPr lang="en-US" sz="1600">
                          <a:solidFill>
                            <a:srgbClr val="092F53"/>
                          </a:solidFill>
                          <a:effectLst/>
                          <a:latin typeface="Arimo"/>
                        </a:rPr>
                        <a:t>0</a:t>
                      </a:r>
                      <a:endParaRPr lang="en-US" sz="2500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120295" marR="120295" marT="60147" marB="6014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25"/>
                        </a:lnSpc>
                      </a:pPr>
                      <a:r>
                        <a:rPr lang="en-US" sz="1600">
                          <a:solidFill>
                            <a:srgbClr val="092F53"/>
                          </a:solidFill>
                          <a:effectLst/>
                          <a:latin typeface="Arimo"/>
                        </a:rPr>
                        <a:t>1.94 ns</a:t>
                      </a:r>
                      <a:endParaRPr lang="en-US" sz="2500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120295" marR="120295" marT="60147" marB="6014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1358536"/>
                  </a:ext>
                </a:extLst>
              </a:tr>
              <a:tr h="399008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650"/>
                        </a:lnSpc>
                      </a:pPr>
                      <a:r>
                        <a:rPr lang="en-US" sz="1900" err="1">
                          <a:solidFill>
                            <a:srgbClr val="092F53"/>
                          </a:solidFill>
                          <a:effectLst/>
                          <a:latin typeface="Arimo"/>
                        </a:rPr>
                        <a:t>Maxpooling</a:t>
                      </a:r>
                      <a:endParaRPr lang="en-US" sz="2500" err="1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120295" marR="120295" marT="60147" marB="6014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25"/>
                        </a:lnSpc>
                      </a:pPr>
                      <a:r>
                        <a:rPr lang="en-US" sz="1600">
                          <a:solidFill>
                            <a:srgbClr val="092F53"/>
                          </a:solidFill>
                          <a:effectLst/>
                          <a:latin typeface="Arimo"/>
                        </a:rPr>
                        <a:t>5120</a:t>
                      </a:r>
                      <a:endParaRPr lang="en-US" sz="2500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120295" marR="120295" marT="60147" marB="6014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25"/>
                        </a:lnSpc>
                      </a:pPr>
                      <a:r>
                        <a:rPr lang="en-US" sz="1600">
                          <a:solidFill>
                            <a:srgbClr val="092F53"/>
                          </a:solidFill>
                          <a:effectLst/>
                          <a:latin typeface="Arimo"/>
                        </a:rPr>
                        <a:t>1024</a:t>
                      </a:r>
                      <a:endParaRPr lang="en-US" sz="2500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120295" marR="120295" marT="60147" marB="6014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25"/>
                        </a:lnSpc>
                      </a:pPr>
                      <a:r>
                        <a:rPr lang="en-US" sz="1600">
                          <a:solidFill>
                            <a:srgbClr val="092F53"/>
                          </a:solidFill>
                          <a:effectLst/>
                          <a:latin typeface="Arimo"/>
                        </a:rPr>
                        <a:t>0</a:t>
                      </a:r>
                      <a:endParaRPr lang="en-US" sz="2500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120295" marR="120295" marT="60147" marB="6014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25"/>
                        </a:lnSpc>
                      </a:pPr>
                      <a:r>
                        <a:rPr lang="en-US" sz="1600">
                          <a:solidFill>
                            <a:srgbClr val="092F53"/>
                          </a:solidFill>
                          <a:effectLst/>
                          <a:latin typeface="Arimo"/>
                        </a:rPr>
                        <a:t>5.31 ns</a:t>
                      </a:r>
                      <a:endParaRPr lang="en-US" sz="2500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120295" marR="120295" marT="60147" marB="6014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3881593"/>
                  </a:ext>
                </a:extLst>
              </a:tr>
              <a:tr h="399008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650"/>
                        </a:lnSpc>
                      </a:pPr>
                      <a:r>
                        <a:rPr lang="en-US" sz="1900" dirty="0" err="1">
                          <a:solidFill>
                            <a:srgbClr val="092F53"/>
                          </a:solidFill>
                          <a:effectLst/>
                          <a:latin typeface="Arimo"/>
                        </a:rPr>
                        <a:t>Findmax</a:t>
                      </a:r>
                      <a:endParaRPr lang="en-US" sz="2500" dirty="0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120295" marR="120295" marT="60147" marB="6014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25"/>
                        </a:lnSpc>
                      </a:pPr>
                      <a:r>
                        <a:rPr lang="en-US" sz="1600">
                          <a:solidFill>
                            <a:srgbClr val="092F53"/>
                          </a:solidFill>
                          <a:effectLst/>
                          <a:latin typeface="Arimo"/>
                        </a:rPr>
                        <a:t>1709</a:t>
                      </a:r>
                      <a:endParaRPr lang="en-US" sz="2500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120295" marR="120295" marT="60147" marB="6014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25"/>
                        </a:lnSpc>
                      </a:pPr>
                      <a:r>
                        <a:rPr lang="en-US" sz="1600">
                          <a:solidFill>
                            <a:srgbClr val="092F53"/>
                          </a:solidFill>
                          <a:effectLst/>
                          <a:latin typeface="Arimo"/>
                        </a:rPr>
                        <a:t>110</a:t>
                      </a:r>
                      <a:endParaRPr lang="en-US" sz="2500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120295" marR="120295" marT="60147" marB="6014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25"/>
                        </a:lnSpc>
                      </a:pPr>
                      <a:r>
                        <a:rPr lang="en-US" sz="1600">
                          <a:solidFill>
                            <a:srgbClr val="092F53"/>
                          </a:solidFill>
                          <a:effectLst/>
                          <a:latin typeface="Arimo"/>
                        </a:rPr>
                        <a:t>0</a:t>
                      </a:r>
                      <a:endParaRPr lang="en-US" sz="2500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120295" marR="120295" marT="60147" marB="6014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25"/>
                        </a:lnSpc>
                      </a:pPr>
                      <a:r>
                        <a:rPr lang="en-US" sz="1600">
                          <a:solidFill>
                            <a:srgbClr val="092F53"/>
                          </a:solidFill>
                          <a:effectLst/>
                          <a:latin typeface="Arimo"/>
                        </a:rPr>
                        <a:t>15.5 ns</a:t>
                      </a:r>
                      <a:endParaRPr lang="en-US" sz="2500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120295" marR="120295" marT="60147" marB="6014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9284791"/>
                  </a:ext>
                </a:extLst>
              </a:tr>
              <a:tr h="399008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650"/>
                        </a:lnSpc>
                      </a:pPr>
                      <a:r>
                        <a:rPr lang="en-US" sz="1900">
                          <a:solidFill>
                            <a:srgbClr val="092F53"/>
                          </a:solidFill>
                          <a:effectLst/>
                          <a:latin typeface="Arimo"/>
                        </a:rPr>
                        <a:t>Rescale</a:t>
                      </a:r>
                      <a:endParaRPr lang="en-US" sz="2500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120295" marR="120295" marT="60147" marB="6014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25"/>
                        </a:lnSpc>
                      </a:pPr>
                      <a:r>
                        <a:rPr lang="en-US" sz="1600">
                          <a:solidFill>
                            <a:srgbClr val="092F53"/>
                          </a:solidFill>
                          <a:effectLst/>
                          <a:latin typeface="Arimo"/>
                        </a:rPr>
                        <a:t>11</a:t>
                      </a:r>
                      <a:endParaRPr lang="en-US" sz="2500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120295" marR="120295" marT="60147" marB="6014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25"/>
                        </a:lnSpc>
                      </a:pPr>
                      <a:r>
                        <a:rPr lang="en-US" sz="1600">
                          <a:solidFill>
                            <a:srgbClr val="092F53"/>
                          </a:solidFill>
                          <a:effectLst/>
                          <a:latin typeface="Arimo"/>
                        </a:rPr>
                        <a:t>21</a:t>
                      </a:r>
                      <a:endParaRPr lang="en-US" sz="2500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120295" marR="120295" marT="60147" marB="6014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25"/>
                        </a:lnSpc>
                      </a:pPr>
                      <a:r>
                        <a:rPr lang="en-US" sz="1600">
                          <a:solidFill>
                            <a:srgbClr val="092F53"/>
                          </a:solidFill>
                          <a:effectLst/>
                          <a:latin typeface="Arimo"/>
                        </a:rPr>
                        <a:t>3</a:t>
                      </a:r>
                      <a:endParaRPr lang="en-US" sz="2500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120295" marR="120295" marT="60147" marB="6014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25"/>
                        </a:lnSpc>
                      </a:pPr>
                      <a:r>
                        <a:rPr lang="en-US" sz="1600">
                          <a:solidFill>
                            <a:srgbClr val="092F53"/>
                          </a:solidFill>
                          <a:effectLst/>
                          <a:latin typeface="Arimo"/>
                        </a:rPr>
                        <a:t>3.48 ns</a:t>
                      </a:r>
                      <a:endParaRPr lang="en-US" sz="2500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120295" marR="120295" marT="60147" marB="6014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584728"/>
                  </a:ext>
                </a:extLst>
              </a:tr>
              <a:tr h="424752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650"/>
                        </a:lnSpc>
                      </a:pPr>
                      <a:r>
                        <a:rPr lang="en-US" sz="1900">
                          <a:solidFill>
                            <a:srgbClr val="092F53"/>
                          </a:solidFill>
                          <a:effectLst/>
                          <a:latin typeface="Arimo"/>
                        </a:rPr>
                        <a:t>Flatten</a:t>
                      </a:r>
                      <a:endParaRPr lang="en-US" sz="2500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120295" marR="120295" marT="60147" marB="6014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25"/>
                        </a:lnSpc>
                      </a:pPr>
                      <a:r>
                        <a:rPr lang="en-US" sz="1600">
                          <a:solidFill>
                            <a:srgbClr val="092F53"/>
                          </a:solidFill>
                          <a:effectLst/>
                          <a:latin typeface="Arimo"/>
                        </a:rPr>
                        <a:t>0</a:t>
                      </a:r>
                      <a:endParaRPr lang="en-US" sz="2500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120295" marR="120295" marT="60147" marB="6014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25"/>
                        </a:lnSpc>
                      </a:pPr>
                      <a:r>
                        <a:rPr lang="en-US" sz="1600">
                          <a:solidFill>
                            <a:srgbClr val="092F53"/>
                          </a:solidFill>
                          <a:effectLst/>
                          <a:latin typeface="Arimo"/>
                        </a:rPr>
                        <a:t>512</a:t>
                      </a:r>
                      <a:endParaRPr lang="en-US" sz="2500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120295" marR="120295" marT="60147" marB="6014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25"/>
                        </a:lnSpc>
                      </a:pPr>
                      <a:r>
                        <a:rPr lang="en-US" sz="1600">
                          <a:solidFill>
                            <a:srgbClr val="092F53"/>
                          </a:solidFill>
                          <a:effectLst/>
                          <a:latin typeface="Arimo"/>
                        </a:rPr>
                        <a:t>0</a:t>
                      </a:r>
                      <a:endParaRPr lang="en-US" sz="2500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120295" marR="120295" marT="60147" marB="6014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25"/>
                        </a:lnSpc>
                      </a:pPr>
                      <a:r>
                        <a:rPr lang="en-US" sz="1600">
                          <a:solidFill>
                            <a:srgbClr val="092F53"/>
                          </a:solidFill>
                          <a:effectLst/>
                          <a:latin typeface="Arimo"/>
                        </a:rPr>
                        <a:t>1.94 ns</a:t>
                      </a:r>
                      <a:endParaRPr lang="en-US" sz="2500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120295" marR="120295" marT="60147" marB="6014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6576495"/>
                  </a:ext>
                </a:extLst>
              </a:tr>
              <a:tr h="399008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650"/>
                        </a:lnSpc>
                      </a:pPr>
                      <a:r>
                        <a:rPr lang="en-US" sz="1900">
                          <a:solidFill>
                            <a:srgbClr val="092F53"/>
                          </a:solidFill>
                          <a:effectLst/>
                          <a:latin typeface="Arimo"/>
                        </a:rPr>
                        <a:t>Dense</a:t>
                      </a:r>
                      <a:endParaRPr lang="en-US" sz="2500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120295" marR="120295" marT="60147" marB="6014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25"/>
                        </a:lnSpc>
                      </a:pPr>
                      <a:r>
                        <a:rPr lang="en-US" sz="1600">
                          <a:solidFill>
                            <a:srgbClr val="092F53"/>
                          </a:solidFill>
                          <a:effectLst/>
                          <a:latin typeface="Arimo"/>
                        </a:rPr>
                        <a:t>901</a:t>
                      </a:r>
                      <a:endParaRPr lang="en-US" sz="2500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120295" marR="120295" marT="60147" marB="6014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25"/>
                        </a:lnSpc>
                      </a:pPr>
                      <a:r>
                        <a:rPr lang="en-US" sz="1600">
                          <a:solidFill>
                            <a:srgbClr val="092F53"/>
                          </a:solidFill>
                          <a:effectLst/>
                          <a:latin typeface="Arimo"/>
                        </a:rPr>
                        <a:t>64</a:t>
                      </a:r>
                      <a:endParaRPr lang="en-US" sz="2500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120295" marR="120295" marT="60147" marB="6014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25"/>
                        </a:lnSpc>
                      </a:pPr>
                      <a:r>
                        <a:rPr lang="en-US" sz="1600">
                          <a:solidFill>
                            <a:srgbClr val="092F53"/>
                          </a:solidFill>
                          <a:effectLst/>
                          <a:latin typeface="Arimo"/>
                        </a:rPr>
                        <a:t>64</a:t>
                      </a:r>
                      <a:endParaRPr lang="en-US" sz="2500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120295" marR="120295" marT="60147" marB="6014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425"/>
                        </a:lnSpc>
                      </a:pPr>
                      <a:r>
                        <a:rPr lang="en-US" sz="1600" dirty="0">
                          <a:solidFill>
                            <a:srgbClr val="092F53"/>
                          </a:solidFill>
                          <a:effectLst/>
                          <a:latin typeface="Arimo"/>
                        </a:rPr>
                        <a:t>7.21 ns</a:t>
                      </a:r>
                      <a:endParaRPr lang="en-US" sz="2500" dirty="0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120295" marR="120295" marT="60147" marB="60147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4730814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11B5E5BC-FA94-26DC-0006-69851EEB0AE4}"/>
              </a:ext>
            </a:extLst>
          </p:cNvPr>
          <p:cNvSpPr/>
          <p:nvPr/>
        </p:nvSpPr>
        <p:spPr>
          <a:xfrm>
            <a:off x="7009863" y="3021345"/>
            <a:ext cx="1047963" cy="4067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EBEBEB"/>
              </a:solidFill>
              <a:latin typeface="Arial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5B6234-02C8-A12F-460C-CBFD72441BE0}"/>
              </a:ext>
            </a:extLst>
          </p:cNvPr>
          <p:cNvSpPr/>
          <p:nvPr/>
        </p:nvSpPr>
        <p:spPr>
          <a:xfrm>
            <a:off x="7009863" y="4249204"/>
            <a:ext cx="1036757" cy="3998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EBEBEB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6957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>
          <a:extLst>
            <a:ext uri="{FF2B5EF4-FFF2-40B4-BE49-F238E27FC236}">
              <a16:creationId xmlns:a16="http://schemas.microsoft.com/office/drawing/2014/main" id="{519B4FFB-37E3-6656-C7E9-6E49E23DF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CC1C5DD-3A50-B9ED-7832-D5D20A8F4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04 – Optimization</a:t>
            </a:r>
            <a:endParaRPr lang="it-I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029F0C-B5CC-38F6-9FB0-6A21DCE9BF7C}"/>
              </a:ext>
            </a:extLst>
          </p:cNvPr>
          <p:cNvSpPr txBox="1"/>
          <p:nvPr/>
        </p:nvSpPr>
        <p:spPr>
          <a:xfrm>
            <a:off x="953229" y="2026869"/>
            <a:ext cx="10263764" cy="19699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133" b="1" kern="0" dirty="0">
                <a:solidFill>
                  <a:srgbClr val="092F53"/>
                </a:solidFill>
                <a:latin typeface="Arimo"/>
                <a:cs typeface="Arial"/>
                <a:sym typeface="Arial"/>
              </a:rPr>
              <a:t>Convolution</a:t>
            </a:r>
            <a:endParaRPr lang="en-US" sz="1867" b="1" kern="0" dirty="0">
              <a:solidFill>
                <a:srgbClr val="092F53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067" b="1" kern="0" dirty="0">
                <a:solidFill>
                  <a:srgbClr val="092F53"/>
                </a:solidFill>
                <a:latin typeface="Arimo"/>
                <a:cs typeface="Arial"/>
                <a:sym typeface="Arial"/>
              </a:rPr>
              <a:t> </a:t>
            </a:r>
          </a:p>
          <a:p>
            <a:pPr marL="380990" indent="-380990" defTabSz="1219170">
              <a:buClr>
                <a:srgbClr val="000000"/>
              </a:buClr>
              <a:buFont typeface="Arial"/>
              <a:buChar char="•"/>
            </a:pPr>
            <a:r>
              <a:rPr lang="en-US" sz="1867" kern="0" dirty="0">
                <a:solidFill>
                  <a:srgbClr val="092F53"/>
                </a:solidFill>
                <a:latin typeface="Arial"/>
                <a:cs typeface="Arial"/>
                <a:sym typeface="Arial"/>
              </a:rPr>
              <a:t>Use of </a:t>
            </a:r>
            <a:r>
              <a:rPr lang="en-US" sz="1867" b="1" kern="0" dirty="0">
                <a:solidFill>
                  <a:srgbClr val="092F53"/>
                </a:solidFill>
                <a:latin typeface="Arial"/>
                <a:cs typeface="Arial"/>
                <a:sym typeface="Arial"/>
              </a:rPr>
              <a:t>intermediate storage</a:t>
            </a:r>
            <a:r>
              <a:rPr lang="en-US" sz="1867" kern="0" dirty="0">
                <a:solidFill>
                  <a:srgbClr val="092F53"/>
                </a:solidFill>
                <a:latin typeface="Arial"/>
                <a:cs typeface="Arial"/>
                <a:sym typeface="Arial"/>
              </a:rPr>
              <a:t> to leverage parallelization and avoid simultaneous multiplications and summations in a single loop.</a:t>
            </a: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067" kern="0" dirty="0">
                <a:solidFill>
                  <a:srgbClr val="092F53"/>
                </a:solidFill>
                <a:latin typeface="Arial"/>
                <a:cs typeface="Arial"/>
                <a:sym typeface="Arial"/>
              </a:rPr>
              <a:t>  </a:t>
            </a:r>
          </a:p>
          <a:p>
            <a:pPr defTabSz="1219170">
              <a:buClr>
                <a:srgbClr val="000000"/>
              </a:buClr>
            </a:pPr>
            <a:r>
              <a:rPr lang="en-US" sz="1867" kern="0" dirty="0">
                <a:solidFill>
                  <a:srgbClr val="092F53"/>
                </a:solidFill>
                <a:latin typeface="Arial"/>
                <a:cs typeface="Arial"/>
                <a:sym typeface="Arial"/>
              </a:rPr>
              <a:t>  </a:t>
            </a:r>
            <a:r>
              <a:rPr lang="en-US" sz="2133" i="1" kern="0" dirty="0">
                <a:solidFill>
                  <a:srgbClr val="092F53"/>
                </a:solidFill>
                <a:latin typeface="Arial"/>
                <a:cs typeface="Arial"/>
                <a:sym typeface="Arial"/>
              </a:rPr>
              <a:t>Result</a:t>
            </a:r>
            <a:r>
              <a:rPr lang="en-US" sz="2133" kern="0" dirty="0">
                <a:solidFill>
                  <a:srgbClr val="092F53"/>
                </a:solidFill>
                <a:latin typeface="Arial"/>
                <a:cs typeface="Arial"/>
                <a:sym typeface="Arial"/>
              </a:rPr>
              <a:t> : </a:t>
            </a:r>
            <a:r>
              <a:rPr lang="en-US" sz="1867" kern="0" dirty="0">
                <a:solidFill>
                  <a:srgbClr val="092F53"/>
                </a:solidFill>
                <a:latin typeface="Arial"/>
                <a:cs typeface="Arial"/>
                <a:sym typeface="Arial"/>
              </a:rPr>
              <a:t> from 15.9 ns to 2.0 ns of delay.</a:t>
            </a:r>
          </a:p>
          <a:p>
            <a:pPr defTabSz="1219170">
              <a:buClr>
                <a:srgbClr val="000000"/>
              </a:buClr>
            </a:pPr>
            <a:endParaRPr lang="en-US" sz="1867" b="1" kern="0" dirty="0">
              <a:solidFill>
                <a:srgbClr val="092F53"/>
              </a:solidFill>
              <a:latin typeface="Arimo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820E71-0477-C5BE-281D-EA2A6FEFEB30}"/>
              </a:ext>
            </a:extLst>
          </p:cNvPr>
          <p:cNvSpPr txBox="1"/>
          <p:nvPr/>
        </p:nvSpPr>
        <p:spPr>
          <a:xfrm>
            <a:off x="954879" y="1492825"/>
            <a:ext cx="10130627" cy="4513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133" b="1" i="1" kern="0">
                <a:solidFill>
                  <a:srgbClr val="092F53"/>
                </a:solidFill>
                <a:latin typeface="Arimo"/>
                <a:cs typeface="Arial"/>
                <a:sym typeface="Arial"/>
              </a:rPr>
              <a:t>Aim</a:t>
            </a:r>
            <a:r>
              <a:rPr lang="en-US" sz="2133" kern="0">
                <a:solidFill>
                  <a:srgbClr val="092F53"/>
                </a:solidFill>
                <a:latin typeface="Arimo"/>
                <a:cs typeface="Arial"/>
                <a:sym typeface="Arial"/>
              </a:rPr>
              <a:t> : reduce delay to enable faster processing and improve hardware efficiency.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60473B-9068-4E1A-A4CD-20810F0243DE}"/>
              </a:ext>
            </a:extLst>
          </p:cNvPr>
          <p:cNvSpPr txBox="1"/>
          <p:nvPr/>
        </p:nvSpPr>
        <p:spPr>
          <a:xfrm>
            <a:off x="957476" y="3989346"/>
            <a:ext cx="10112377" cy="31192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133" b="1" kern="0" dirty="0" err="1">
                <a:solidFill>
                  <a:srgbClr val="092F53"/>
                </a:solidFill>
                <a:latin typeface="Arimo"/>
                <a:cs typeface="Arial"/>
                <a:sym typeface="Arial"/>
              </a:rPr>
              <a:t>Findmax</a:t>
            </a:r>
            <a:endParaRPr lang="en-US" sz="2133" b="1" kern="0" dirty="0">
              <a:solidFill>
                <a:srgbClr val="092F53"/>
              </a:solidFill>
              <a:latin typeface="Arimo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067" kern="0" dirty="0">
                <a:solidFill>
                  <a:srgbClr val="092F53"/>
                </a:solidFill>
                <a:latin typeface="Arimo"/>
                <a:cs typeface="Arial"/>
                <a:sym typeface="Arial"/>
              </a:rPr>
              <a:t>   </a:t>
            </a:r>
          </a:p>
          <a:p>
            <a:pPr marL="380990" indent="-380990" defTabSz="1219170">
              <a:buClr>
                <a:srgbClr val="000000"/>
              </a:buClr>
              <a:buFont typeface="Arial"/>
              <a:buChar char="•"/>
            </a:pPr>
            <a:r>
              <a:rPr lang="en-US" sz="1867" kern="0" dirty="0">
                <a:solidFill>
                  <a:srgbClr val="092F53"/>
                </a:solidFill>
                <a:latin typeface="Arimo"/>
                <a:cs typeface="Arial"/>
                <a:sym typeface="Arial"/>
              </a:rPr>
              <a:t>Use of </a:t>
            </a:r>
            <a:r>
              <a:rPr lang="en-US" sz="1867" b="1" kern="0" dirty="0">
                <a:solidFill>
                  <a:srgbClr val="092F53"/>
                </a:solidFill>
                <a:latin typeface="Arimo"/>
                <a:cs typeface="Arial"/>
                <a:sym typeface="Arial"/>
              </a:rPr>
              <a:t>m</a:t>
            </a:r>
            <a:r>
              <a:rPr lang="en-US" sz="1867" b="1" kern="0" dirty="0">
                <a:solidFill>
                  <a:srgbClr val="092F53"/>
                </a:solidFill>
                <a:latin typeface="Arial"/>
                <a:cs typeface="Arial"/>
                <a:sym typeface="Arial"/>
              </a:rPr>
              <a:t>emory</a:t>
            </a:r>
            <a:r>
              <a:rPr lang="en-US" sz="1867" kern="0" dirty="0">
                <a:solidFill>
                  <a:srgbClr val="092F53"/>
                </a:solidFill>
                <a:latin typeface="Arial"/>
                <a:cs typeface="Arial"/>
                <a:sym typeface="Arial"/>
              </a:rPr>
              <a:t> (</a:t>
            </a:r>
            <a:r>
              <a:rPr lang="en-US" sz="1867" kern="0" dirty="0" err="1">
                <a:solidFill>
                  <a:srgbClr val="092F53"/>
                </a:solidFill>
                <a:latin typeface="Consolas"/>
                <a:cs typeface="Arial"/>
                <a:sym typeface="Arial"/>
              </a:rPr>
              <a:t>m_v</a:t>
            </a:r>
            <a:r>
              <a:rPr lang="en-US" sz="1867" kern="0" dirty="0">
                <a:solidFill>
                  <a:srgbClr val="092F53"/>
                </a:solidFill>
                <a:latin typeface="Arial"/>
                <a:cs typeface="Arial"/>
                <a:sym typeface="Arial"/>
              </a:rPr>
              <a:t>) to store precomputed values of the division to avoid division in real-time. Retrieving the result from memory, the computational delay of the system is reduced. To avoid values between 0 and 1, add 12 zeroes at the end of the number 127, removing those bits in the rescale module.</a:t>
            </a: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067" b="1" kern="0" dirty="0">
                <a:solidFill>
                  <a:srgbClr val="092F53"/>
                </a:solidFill>
                <a:latin typeface="Arimo"/>
                <a:cs typeface="Arial"/>
                <a:sym typeface="Arial"/>
              </a:rPr>
              <a:t> </a:t>
            </a:r>
          </a:p>
          <a:p>
            <a:pPr defTabSz="1219170">
              <a:buClr>
                <a:srgbClr val="000000"/>
              </a:buClr>
            </a:pPr>
            <a:r>
              <a:rPr lang="en-US" sz="2133" i="1" kern="0" dirty="0">
                <a:solidFill>
                  <a:srgbClr val="092F53"/>
                </a:solidFill>
                <a:latin typeface="Arimo"/>
                <a:cs typeface="Arial"/>
                <a:sym typeface="Arial"/>
              </a:rPr>
              <a:t>  Result</a:t>
            </a:r>
            <a:r>
              <a:rPr lang="en-US" sz="2133" kern="0" dirty="0">
                <a:solidFill>
                  <a:srgbClr val="092F53"/>
                </a:solidFill>
                <a:latin typeface="Arimo"/>
                <a:cs typeface="Arial"/>
                <a:sym typeface="Arial"/>
              </a:rPr>
              <a:t> :  </a:t>
            </a:r>
            <a:r>
              <a:rPr lang="en-US" sz="1867" kern="0" dirty="0">
                <a:solidFill>
                  <a:srgbClr val="092F53"/>
                </a:solidFill>
                <a:latin typeface="Arimo"/>
                <a:cs typeface="Arial"/>
                <a:sym typeface="Arial"/>
              </a:rPr>
              <a:t>from </a:t>
            </a:r>
            <a:r>
              <a:rPr lang="en-US" sz="1867" kern="0" dirty="0">
                <a:solidFill>
                  <a:srgbClr val="092F53"/>
                </a:solidFill>
                <a:latin typeface="Arial"/>
                <a:cs typeface="Arial"/>
                <a:sym typeface="Arial"/>
              </a:rPr>
              <a:t>15.5 ns to 3.2 ns of delay.</a:t>
            </a: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92F53"/>
              </a:solidFill>
              <a:latin typeface="Arimo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n-US" sz="1867" b="1" kern="0" dirty="0">
              <a:solidFill>
                <a:srgbClr val="092F53"/>
              </a:solidFill>
              <a:latin typeface="Arimo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n-US" sz="1867" b="1" kern="0" dirty="0">
              <a:solidFill>
                <a:srgbClr val="092F53"/>
              </a:solidFill>
              <a:latin typeface="Arimo"/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C21331-CC74-DF74-3677-ACDA523AF121}"/>
              </a:ext>
            </a:extLst>
          </p:cNvPr>
          <p:cNvSpPr/>
          <p:nvPr/>
        </p:nvSpPr>
        <p:spPr>
          <a:xfrm>
            <a:off x="2241771" y="3325070"/>
            <a:ext cx="2342140" cy="2934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EBEBEB"/>
              </a:solidFill>
              <a:latin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311C23-CB8A-D28B-9FEC-B593DCFD3E31}"/>
              </a:ext>
            </a:extLst>
          </p:cNvPr>
          <p:cNvSpPr/>
          <p:nvPr/>
        </p:nvSpPr>
        <p:spPr>
          <a:xfrm>
            <a:off x="2241770" y="5870021"/>
            <a:ext cx="2342140" cy="2934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EBEBEB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992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>
          <a:extLst>
            <a:ext uri="{FF2B5EF4-FFF2-40B4-BE49-F238E27FC236}">
              <a16:creationId xmlns:a16="http://schemas.microsoft.com/office/drawing/2014/main" id="{8BE436E2-4C60-3D47-D562-6F99FBB63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8">
            <a:extLst>
              <a:ext uri="{FF2B5EF4-FFF2-40B4-BE49-F238E27FC236}">
                <a16:creationId xmlns:a16="http://schemas.microsoft.com/office/drawing/2014/main" id="{19B05F5C-CBB9-8FF6-D2A6-E38F09E8BA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05 – Discussion: performance</a:t>
            </a:r>
            <a:endParaRPr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164E977-19CF-BE4C-7234-DCB7C34A2C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33" r="8322"/>
          <a:stretch/>
        </p:blipFill>
        <p:spPr>
          <a:xfrm>
            <a:off x="5113491" y="1352832"/>
            <a:ext cx="6564063" cy="340826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77FD1B8-BBC7-3A79-E81F-89D13C9E78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903" y="4864207"/>
            <a:ext cx="6574972" cy="12690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577779-17A1-23E9-DED7-974BEE8B9DB3}"/>
              </a:ext>
            </a:extLst>
          </p:cNvPr>
          <p:cNvSpPr txBox="1"/>
          <p:nvPr/>
        </p:nvSpPr>
        <p:spPr>
          <a:xfrm>
            <a:off x="-41" y="1616391"/>
            <a:ext cx="5106500" cy="3242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133" b="1" kern="0">
                <a:solidFill>
                  <a:srgbClr val="092F53"/>
                </a:solidFill>
                <a:latin typeface="Arimo"/>
                <a:cs typeface="Arial"/>
                <a:sym typeface="Arial"/>
              </a:rPr>
              <a:t>Timing Analysis</a:t>
            </a:r>
          </a:p>
          <a:p>
            <a:pPr defTabSz="1219170">
              <a:buClr>
                <a:srgbClr val="000000"/>
              </a:buClr>
            </a:pPr>
            <a:r>
              <a:rPr lang="en-US" sz="1067" b="1" kern="0">
                <a:solidFill>
                  <a:srgbClr val="092F53"/>
                </a:solidFill>
                <a:latin typeface="Arimo"/>
                <a:cs typeface="Arial"/>
                <a:sym typeface="Arial"/>
              </a:rPr>
              <a:t> </a:t>
            </a:r>
          </a:p>
          <a:p>
            <a:pPr marL="380990" indent="-380990" defTabSz="1219170">
              <a:buClr>
                <a:srgbClr val="000000"/>
              </a:buClr>
              <a:buFont typeface="Arial"/>
              <a:buChar char="•"/>
            </a:pPr>
            <a:r>
              <a:rPr lang="en-US" sz="1867" b="1" kern="0">
                <a:solidFill>
                  <a:srgbClr val="092F53"/>
                </a:solidFill>
                <a:latin typeface="Arimo"/>
                <a:cs typeface="Arial"/>
                <a:sym typeface="Arial"/>
              </a:rPr>
              <a:t>Clock Frequency: </a:t>
            </a:r>
            <a:r>
              <a:rPr lang="en-US" sz="1867" kern="0">
                <a:solidFill>
                  <a:srgbClr val="092F53"/>
                </a:solidFill>
                <a:latin typeface="Arimo"/>
                <a:cs typeface="Arial"/>
                <a:sym typeface="Arial"/>
              </a:rPr>
              <a:t>100 MHz, so the clock period is 10 ns.</a:t>
            </a:r>
            <a:endParaRPr lang="en-US" sz="1867" kern="0">
              <a:solidFill>
                <a:srgbClr val="000000"/>
              </a:solidFill>
              <a:latin typeface="Arimo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067" kern="0">
                <a:solidFill>
                  <a:srgbClr val="092F53"/>
                </a:solidFill>
                <a:latin typeface="Arimo"/>
                <a:cs typeface="Arial"/>
                <a:sym typeface="Arial"/>
              </a:rPr>
              <a:t>  </a:t>
            </a:r>
          </a:p>
          <a:p>
            <a:pPr marL="380990" indent="-380990" defTabSz="1219170">
              <a:buClr>
                <a:srgbClr val="000000"/>
              </a:buClr>
              <a:buFont typeface="Arial"/>
              <a:buChar char="•"/>
            </a:pPr>
            <a:r>
              <a:rPr lang="en-US" sz="1867" b="1" kern="0">
                <a:solidFill>
                  <a:srgbClr val="092F53"/>
                </a:solidFill>
                <a:latin typeface="Arimo"/>
                <a:cs typeface="Arial"/>
                <a:sym typeface="Arial"/>
              </a:rPr>
              <a:t>Worst Negative Slack (WNS): </a:t>
            </a:r>
            <a:r>
              <a:rPr lang="en-US" sz="1867" kern="0">
                <a:solidFill>
                  <a:srgbClr val="092F53"/>
                </a:solidFill>
                <a:latin typeface="Arimo"/>
                <a:cs typeface="Arial"/>
                <a:sym typeface="Arial"/>
              </a:rPr>
              <a:t>0.154 ns.</a:t>
            </a:r>
            <a:br>
              <a:rPr lang="en-US" sz="1867" kern="0">
                <a:solidFill>
                  <a:srgbClr val="000000"/>
                </a:solidFill>
                <a:latin typeface="Arimo"/>
                <a:cs typeface="Arial"/>
                <a:sym typeface="Arial"/>
              </a:rPr>
            </a:br>
            <a:r>
              <a:rPr lang="en-US" sz="1867" kern="0">
                <a:solidFill>
                  <a:srgbClr val="092F53"/>
                </a:solidFill>
                <a:latin typeface="Arimo"/>
                <a:cs typeface="Arial"/>
                <a:sym typeface="Arial"/>
              </a:rPr>
              <a:t>The slowest path completes 0.154 ns before the maximum allowed time.</a:t>
            </a:r>
            <a:br>
              <a:rPr lang="en-US" sz="1867" kern="0">
                <a:solidFill>
                  <a:srgbClr val="000000"/>
                </a:solidFill>
                <a:latin typeface="Arimo"/>
                <a:cs typeface="Arial"/>
                <a:sym typeface="Arial"/>
              </a:rPr>
            </a:br>
            <a:r>
              <a:rPr lang="en-US" sz="1867" kern="0">
                <a:solidFill>
                  <a:srgbClr val="092F53"/>
                </a:solidFill>
                <a:latin typeface="Arimo"/>
                <a:cs typeface="Arial"/>
                <a:sym typeface="Arial"/>
              </a:rPr>
              <a:t>The design meets the timing constraints.</a:t>
            </a:r>
          </a:p>
          <a:p>
            <a:pPr defTabSz="1219170">
              <a:buClr>
                <a:srgbClr val="000000"/>
              </a:buClr>
            </a:pPr>
            <a:r>
              <a:rPr lang="en-US" sz="1067" kern="0">
                <a:solidFill>
                  <a:srgbClr val="092F53"/>
                </a:solidFill>
                <a:latin typeface="Arimo"/>
                <a:cs typeface="Arial"/>
                <a:sym typeface="Arial"/>
              </a:rPr>
              <a:t>   </a:t>
            </a:r>
          </a:p>
          <a:p>
            <a:pPr marL="380990" indent="-380990" defTabSz="1219170">
              <a:buClr>
                <a:srgbClr val="000000"/>
              </a:buClr>
              <a:buFont typeface="Arial"/>
              <a:buChar char="•"/>
            </a:pPr>
            <a:r>
              <a:rPr lang="en-US" sz="1867" b="1" kern="0">
                <a:solidFill>
                  <a:srgbClr val="092F53"/>
                </a:solidFill>
                <a:latin typeface="Arimo"/>
                <a:cs typeface="Arial"/>
                <a:sym typeface="Arial"/>
              </a:rPr>
              <a:t>Total Negative Slack (TNS): </a:t>
            </a:r>
            <a:r>
              <a:rPr lang="en-US" sz="1867" kern="0">
                <a:solidFill>
                  <a:srgbClr val="092F53"/>
                </a:solidFill>
                <a:latin typeface="Arimo"/>
                <a:cs typeface="Arial"/>
                <a:sym typeface="Arial"/>
              </a:rPr>
              <a:t>0.000 ns </a:t>
            </a:r>
            <a:endParaRPr lang="en-US" sz="1867" kern="0">
              <a:solidFill>
                <a:srgbClr val="000000"/>
              </a:solidFill>
              <a:latin typeface="Arimo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067" kern="0">
                <a:solidFill>
                  <a:srgbClr val="092F53"/>
                </a:solidFill>
                <a:latin typeface="Arimo"/>
                <a:cs typeface="Arial"/>
                <a:sym typeface="Arial"/>
              </a:rPr>
              <a:t>           </a:t>
            </a:r>
            <a:r>
              <a:rPr lang="en-US" sz="1867" kern="0">
                <a:solidFill>
                  <a:srgbClr val="092F53"/>
                </a:solidFill>
                <a:latin typeface="Arimo"/>
                <a:cs typeface="Arial"/>
                <a:sym typeface="Arial"/>
              </a:rPr>
              <a:t>No path violates the setup constraint.</a:t>
            </a:r>
            <a:endParaRPr lang="en-US" sz="1867" kern="0">
              <a:solidFill>
                <a:srgbClr val="000000"/>
              </a:solidFill>
              <a:latin typeface="Arimo"/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B573E0-9445-C14B-947E-15CEEDEDBF16}"/>
              </a:ext>
            </a:extLst>
          </p:cNvPr>
          <p:cNvSpPr/>
          <p:nvPr/>
        </p:nvSpPr>
        <p:spPr>
          <a:xfrm>
            <a:off x="8609297" y="2071894"/>
            <a:ext cx="1775908" cy="1672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EBEBEB"/>
              </a:solidFill>
              <a:latin typeface="Arial"/>
              <a:sym typeface="Arial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5EEB7341-021E-75C4-4877-B79CB20DACD3}"/>
              </a:ext>
            </a:extLst>
          </p:cNvPr>
          <p:cNvSpPr txBox="1"/>
          <p:nvPr/>
        </p:nvSpPr>
        <p:spPr>
          <a:xfrm>
            <a:off x="432259" y="5116844"/>
            <a:ext cx="3482424" cy="6977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/>
            <a:r>
              <a:rPr lang="en-US" sz="1867" kern="0">
                <a:solidFill>
                  <a:srgbClr val="092F53"/>
                </a:solidFill>
                <a:latin typeface="Arimo"/>
              </a:rPr>
              <a:t>The </a:t>
            </a:r>
            <a:r>
              <a:rPr lang="en-US" sz="1867" b="1" kern="0">
                <a:solidFill>
                  <a:srgbClr val="092F53"/>
                </a:solidFill>
                <a:latin typeface="Arimo"/>
              </a:rPr>
              <a:t>total network delay</a:t>
            </a:r>
            <a:r>
              <a:rPr lang="en-US" sz="1867" kern="0">
                <a:solidFill>
                  <a:srgbClr val="092F53"/>
                </a:solidFill>
                <a:latin typeface="Arimo"/>
              </a:rPr>
              <a:t> in hardware is </a:t>
            </a:r>
            <a:r>
              <a:rPr lang="en-US" sz="1867" b="1" kern="0">
                <a:solidFill>
                  <a:srgbClr val="092F53"/>
                </a:solidFill>
                <a:latin typeface="Arimo"/>
              </a:rPr>
              <a:t>4.06 ns</a:t>
            </a:r>
            <a:r>
              <a:rPr lang="en-US" sz="1867" kern="0">
                <a:solidFill>
                  <a:srgbClr val="092F53"/>
                </a:solidFill>
                <a:latin typeface="Arim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3617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Elementi grafici, Carattere, logo, grafica&#10;&#10;Descrizione generata automaticamente">
            <a:extLst>
              <a:ext uri="{FF2B5EF4-FFF2-40B4-BE49-F238E27FC236}">
                <a16:creationId xmlns:a16="http://schemas.microsoft.com/office/drawing/2014/main" id="{92364AFD-4F2D-1B32-DED8-70F8CCBA0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232" y="5949280"/>
            <a:ext cx="1433334" cy="648072"/>
          </a:xfrm>
          <a:prstGeom prst="rect">
            <a:avLst/>
          </a:prstGeom>
        </p:spPr>
      </p:pic>
      <p:pic>
        <p:nvPicPr>
          <p:cNvPr id="5" name="Immagine 4" descr="Immagine che contiene cerchio, Carattere, Elementi grafici, logo&#10;&#10;Descrizione generata automaticamente">
            <a:extLst>
              <a:ext uri="{FF2B5EF4-FFF2-40B4-BE49-F238E27FC236}">
                <a16:creationId xmlns:a16="http://schemas.microsoft.com/office/drawing/2014/main" id="{DBED382D-DAD9-2F00-8B8E-25545CE16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2384" y="5839830"/>
            <a:ext cx="1250653" cy="804587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875A4CEC-4FF6-9B84-FF6C-3D7C86D0CE14}"/>
              </a:ext>
            </a:extLst>
          </p:cNvPr>
          <p:cNvSpPr/>
          <p:nvPr/>
        </p:nvSpPr>
        <p:spPr>
          <a:xfrm>
            <a:off x="119336" y="6381326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egnaposto testo 1">
            <a:extLst>
              <a:ext uri="{FF2B5EF4-FFF2-40B4-BE49-F238E27FC236}">
                <a16:creationId xmlns:a16="http://schemas.microsoft.com/office/drawing/2014/main" id="{3C5AA569-345F-5727-E605-DC145E6BA2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050" y="476250"/>
            <a:ext cx="11233150" cy="649288"/>
          </a:xfrm>
        </p:spPr>
        <p:txBody>
          <a:bodyPr/>
          <a:lstStyle/>
          <a:p>
            <a:r>
              <a:rPr lang="en-GB" dirty="0"/>
              <a:t>Neural Networks Results – brain phantom reconstruction</a:t>
            </a:r>
          </a:p>
        </p:txBody>
      </p:sp>
      <p:pic>
        <p:nvPicPr>
          <p:cNvPr id="9" name="Immagine 8" descr="Immagine che contiene schermata&#10;&#10;Il contenuto generato dall'IA potrebbe non essere corretto.">
            <a:extLst>
              <a:ext uri="{FF2B5EF4-FFF2-40B4-BE49-F238E27FC236}">
                <a16:creationId xmlns:a16="http://schemas.microsoft.com/office/drawing/2014/main" id="{B11C18D4-8D72-03A2-47C3-7B2D38EE1A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81"/>
          <a:stretch/>
        </p:blipFill>
        <p:spPr>
          <a:xfrm>
            <a:off x="274314" y="1058460"/>
            <a:ext cx="2932182" cy="2514605"/>
          </a:xfrm>
          <a:prstGeom prst="rect">
            <a:avLst/>
          </a:prstGeom>
        </p:spPr>
      </p:pic>
      <p:pic>
        <p:nvPicPr>
          <p:cNvPr id="10" name="Immagine 9" descr="Immagine che contiene schermata&#10;&#10;Il contenuto generato dall'IA potrebbe non essere corretto.">
            <a:extLst>
              <a:ext uri="{FF2B5EF4-FFF2-40B4-BE49-F238E27FC236}">
                <a16:creationId xmlns:a16="http://schemas.microsoft.com/office/drawing/2014/main" id="{F66E50A3-CE2E-4FB5-3D23-77DE623787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47" t="332" r="734" b="-332"/>
          <a:stretch/>
        </p:blipFill>
        <p:spPr>
          <a:xfrm>
            <a:off x="274314" y="3505988"/>
            <a:ext cx="2932182" cy="2514605"/>
          </a:xfrm>
          <a:prstGeom prst="rect">
            <a:avLst/>
          </a:prstGeom>
        </p:spPr>
      </p:pic>
      <p:pic>
        <p:nvPicPr>
          <p:cNvPr id="12" name="Immagine 11" descr="Immagine che contiene testo, schermata, frutto&#10;&#10;Il contenuto generato dall'IA potrebbe non essere corretto.">
            <a:extLst>
              <a:ext uri="{FF2B5EF4-FFF2-40B4-BE49-F238E27FC236}">
                <a16:creationId xmlns:a16="http://schemas.microsoft.com/office/drawing/2014/main" id="{4694CAEE-04CA-708E-B65F-B227A05ADB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21" b="50000"/>
          <a:stretch/>
        </p:blipFill>
        <p:spPr>
          <a:xfrm>
            <a:off x="3284214" y="1107293"/>
            <a:ext cx="2811786" cy="2321708"/>
          </a:xfrm>
          <a:prstGeom prst="rect">
            <a:avLst/>
          </a:prstGeom>
        </p:spPr>
      </p:pic>
      <p:pic>
        <p:nvPicPr>
          <p:cNvPr id="13" name="Immagine 12" descr="Immagine che contiene testo, schermata, frutto&#10;&#10;Il contenuto generato dall'IA potrebbe non essere corretto.">
            <a:extLst>
              <a:ext uri="{FF2B5EF4-FFF2-40B4-BE49-F238E27FC236}">
                <a16:creationId xmlns:a16="http://schemas.microsoft.com/office/drawing/2014/main" id="{1977010C-B0B0-8C19-0CA2-41668F3A12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0" r="6531" b="50194"/>
          <a:stretch/>
        </p:blipFill>
        <p:spPr>
          <a:xfrm>
            <a:off x="3284213" y="3518576"/>
            <a:ext cx="2811785" cy="2312683"/>
          </a:xfrm>
          <a:prstGeom prst="rect">
            <a:avLst/>
          </a:prstGeom>
        </p:spPr>
      </p:pic>
      <p:pic>
        <p:nvPicPr>
          <p:cNvPr id="15" name="Immagine 14" descr="Immagine che contiene testo, schermata, frutto&#10;&#10;Il contenuto generato dall'IA potrebbe non essere corretto.">
            <a:extLst>
              <a:ext uri="{FF2B5EF4-FFF2-40B4-BE49-F238E27FC236}">
                <a16:creationId xmlns:a16="http://schemas.microsoft.com/office/drawing/2014/main" id="{A74FFCF9-B6EF-EE5E-B73E-1634452395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58" b="49842"/>
          <a:stretch/>
        </p:blipFill>
        <p:spPr>
          <a:xfrm>
            <a:off x="6092168" y="1125538"/>
            <a:ext cx="3112791" cy="2381338"/>
          </a:xfrm>
          <a:prstGeom prst="rect">
            <a:avLst/>
          </a:prstGeom>
        </p:spPr>
      </p:pic>
      <p:pic>
        <p:nvPicPr>
          <p:cNvPr id="16" name="Immagine 15" descr="Immagine che contiene testo, schermata, frutto&#10;&#10;Il contenuto generato dall'IA potrebbe non essere corretto.">
            <a:extLst>
              <a:ext uri="{FF2B5EF4-FFF2-40B4-BE49-F238E27FC236}">
                <a16:creationId xmlns:a16="http://schemas.microsoft.com/office/drawing/2014/main" id="{A54C6986-D65D-9230-C9A7-0226B89BB9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8" b="49841"/>
          <a:stretch/>
        </p:blipFill>
        <p:spPr>
          <a:xfrm>
            <a:off x="6092168" y="3520877"/>
            <a:ext cx="3112792" cy="2381338"/>
          </a:xfrm>
          <a:prstGeom prst="rect">
            <a:avLst/>
          </a:prstGeom>
        </p:spPr>
      </p:pic>
      <p:pic>
        <p:nvPicPr>
          <p:cNvPr id="18" name="Immagine 17" descr="Immagine che contiene testo, schermata, frutto&#10;&#10;Il contenuto generato dall'IA potrebbe non essere corretto.">
            <a:extLst>
              <a:ext uri="{FF2B5EF4-FFF2-40B4-BE49-F238E27FC236}">
                <a16:creationId xmlns:a16="http://schemas.microsoft.com/office/drawing/2014/main" id="{33BCF10C-40E6-7FE8-EBAC-DDB688C2D1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79" b="50000"/>
          <a:stretch/>
        </p:blipFill>
        <p:spPr>
          <a:xfrm>
            <a:off x="9023327" y="260648"/>
            <a:ext cx="2932182" cy="2551379"/>
          </a:xfrm>
          <a:prstGeom prst="rect">
            <a:avLst/>
          </a:prstGeom>
        </p:spPr>
      </p:pic>
      <p:pic>
        <p:nvPicPr>
          <p:cNvPr id="19" name="Immagine 18" descr="Immagine che contiene testo, schermata, frutto&#10;&#10;Il contenuto generato dall'IA potrebbe non essere corretto.">
            <a:extLst>
              <a:ext uri="{FF2B5EF4-FFF2-40B4-BE49-F238E27FC236}">
                <a16:creationId xmlns:a16="http://schemas.microsoft.com/office/drawing/2014/main" id="{3D059CA7-F5D3-E0F1-F267-86403BEE32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21" r="5882" b="49649"/>
          <a:stretch/>
        </p:blipFill>
        <p:spPr>
          <a:xfrm>
            <a:off x="9023327" y="2812027"/>
            <a:ext cx="3138015" cy="2569287"/>
          </a:xfrm>
          <a:prstGeom prst="rect">
            <a:avLst/>
          </a:prstGeom>
        </p:spPr>
      </p:pic>
      <p:sp>
        <p:nvSpPr>
          <p:cNvPr id="20" name="Segnaposto testo 10">
            <a:extLst>
              <a:ext uri="{FF2B5EF4-FFF2-40B4-BE49-F238E27FC236}">
                <a16:creationId xmlns:a16="http://schemas.microsoft.com/office/drawing/2014/main" id="{73463A0E-623F-B726-F05B-8DA80DB85E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7261" y="5902215"/>
            <a:ext cx="1563404" cy="324224"/>
          </a:xfrm>
        </p:spPr>
        <p:txBody>
          <a:bodyPr/>
          <a:lstStyle/>
          <a:p>
            <a:pPr algn="just"/>
            <a:r>
              <a:rPr lang="en-US" b="1" dirty="0"/>
              <a:t>Ground Truth</a:t>
            </a:r>
            <a:endParaRPr lang="en-US" dirty="0"/>
          </a:p>
        </p:txBody>
      </p:sp>
      <p:sp>
        <p:nvSpPr>
          <p:cNvPr id="21" name="Segnaposto testo 10">
            <a:extLst>
              <a:ext uri="{FF2B5EF4-FFF2-40B4-BE49-F238E27FC236}">
                <a16:creationId xmlns:a16="http://schemas.microsoft.com/office/drawing/2014/main" id="{0ECE0E5F-40B0-B1EC-A5C1-0BA20C6ECB36}"/>
              </a:ext>
            </a:extLst>
          </p:cNvPr>
          <p:cNvSpPr txBox="1">
            <a:spLocks/>
          </p:cNvSpPr>
          <p:nvPr/>
        </p:nvSpPr>
        <p:spPr>
          <a:xfrm>
            <a:off x="3614044" y="5920834"/>
            <a:ext cx="1563404" cy="32422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Original NN</a:t>
            </a:r>
          </a:p>
        </p:txBody>
      </p:sp>
      <p:sp>
        <p:nvSpPr>
          <p:cNvPr id="22" name="Segnaposto testo 10">
            <a:extLst>
              <a:ext uri="{FF2B5EF4-FFF2-40B4-BE49-F238E27FC236}">
                <a16:creationId xmlns:a16="http://schemas.microsoft.com/office/drawing/2014/main" id="{3F429F8D-1481-701F-4FCA-F83C07531969}"/>
              </a:ext>
            </a:extLst>
          </p:cNvPr>
          <p:cNvSpPr txBox="1">
            <a:spLocks/>
          </p:cNvSpPr>
          <p:nvPr/>
        </p:nvSpPr>
        <p:spPr>
          <a:xfrm>
            <a:off x="6447116" y="5915030"/>
            <a:ext cx="1563404" cy="32422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QAT NN</a:t>
            </a:r>
          </a:p>
        </p:txBody>
      </p:sp>
      <p:sp>
        <p:nvSpPr>
          <p:cNvPr id="23" name="Segnaposto testo 10">
            <a:extLst>
              <a:ext uri="{FF2B5EF4-FFF2-40B4-BE49-F238E27FC236}">
                <a16:creationId xmlns:a16="http://schemas.microsoft.com/office/drawing/2014/main" id="{7DBBC133-D74F-7302-C067-20BD7A7B5C3A}"/>
              </a:ext>
            </a:extLst>
          </p:cNvPr>
          <p:cNvSpPr txBox="1">
            <a:spLocks/>
          </p:cNvSpPr>
          <p:nvPr/>
        </p:nvSpPr>
        <p:spPr>
          <a:xfrm>
            <a:off x="9470598" y="5285300"/>
            <a:ext cx="1879907" cy="32422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Implemented NN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Segnaposto testo 10">
            <a:extLst>
              <a:ext uri="{FF2B5EF4-FFF2-40B4-BE49-F238E27FC236}">
                <a16:creationId xmlns:a16="http://schemas.microsoft.com/office/drawing/2014/main" id="{CA4F3AE0-7C64-991B-639E-DB5B030645E0}"/>
              </a:ext>
            </a:extLst>
          </p:cNvPr>
          <p:cNvSpPr txBox="1">
            <a:spLocks/>
          </p:cNvSpPr>
          <p:nvPr/>
        </p:nvSpPr>
        <p:spPr>
          <a:xfrm>
            <a:off x="3341618" y="1395629"/>
            <a:ext cx="1563404" cy="32422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MAPE = 4,75%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Segnaposto testo 10">
            <a:extLst>
              <a:ext uri="{FF2B5EF4-FFF2-40B4-BE49-F238E27FC236}">
                <a16:creationId xmlns:a16="http://schemas.microsoft.com/office/drawing/2014/main" id="{CAB08B3C-6600-A509-3E43-003B45FFCD6C}"/>
              </a:ext>
            </a:extLst>
          </p:cNvPr>
          <p:cNvSpPr txBox="1">
            <a:spLocks/>
          </p:cNvSpPr>
          <p:nvPr/>
        </p:nvSpPr>
        <p:spPr>
          <a:xfrm>
            <a:off x="3381669" y="3788667"/>
            <a:ext cx="1563404" cy="32422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MAPE = 8,55%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Segnaposto testo 10">
            <a:extLst>
              <a:ext uri="{FF2B5EF4-FFF2-40B4-BE49-F238E27FC236}">
                <a16:creationId xmlns:a16="http://schemas.microsoft.com/office/drawing/2014/main" id="{DF4A6BBE-7867-8C1E-4E13-62A8E4F81934}"/>
              </a:ext>
            </a:extLst>
          </p:cNvPr>
          <p:cNvSpPr txBox="1">
            <a:spLocks/>
          </p:cNvSpPr>
          <p:nvPr/>
        </p:nvSpPr>
        <p:spPr>
          <a:xfrm>
            <a:off x="6227290" y="1436601"/>
            <a:ext cx="1563404" cy="32422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MAPE = 8,29%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Segnaposto testo 10">
            <a:extLst>
              <a:ext uri="{FF2B5EF4-FFF2-40B4-BE49-F238E27FC236}">
                <a16:creationId xmlns:a16="http://schemas.microsoft.com/office/drawing/2014/main" id="{A80E73AC-2417-E2C3-8D96-4AB22DF07460}"/>
              </a:ext>
            </a:extLst>
          </p:cNvPr>
          <p:cNvSpPr txBox="1">
            <a:spLocks/>
          </p:cNvSpPr>
          <p:nvPr/>
        </p:nvSpPr>
        <p:spPr>
          <a:xfrm>
            <a:off x="6193454" y="3831940"/>
            <a:ext cx="1563404" cy="32422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MAPE = 18,9%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Segnaposto testo 10">
            <a:extLst>
              <a:ext uri="{FF2B5EF4-FFF2-40B4-BE49-F238E27FC236}">
                <a16:creationId xmlns:a16="http://schemas.microsoft.com/office/drawing/2014/main" id="{F495E4E7-03A4-B950-BFC0-00390700F292}"/>
              </a:ext>
            </a:extLst>
          </p:cNvPr>
          <p:cNvSpPr txBox="1">
            <a:spLocks/>
          </p:cNvSpPr>
          <p:nvPr/>
        </p:nvSpPr>
        <p:spPr>
          <a:xfrm>
            <a:off x="9139941" y="604637"/>
            <a:ext cx="1563404" cy="32422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MAPE = 8,28%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Segnaposto testo 10">
            <a:extLst>
              <a:ext uri="{FF2B5EF4-FFF2-40B4-BE49-F238E27FC236}">
                <a16:creationId xmlns:a16="http://schemas.microsoft.com/office/drawing/2014/main" id="{CA0534B3-D998-ABD4-A740-44A70D166EEF}"/>
              </a:ext>
            </a:extLst>
          </p:cNvPr>
          <p:cNvSpPr txBox="1">
            <a:spLocks/>
          </p:cNvSpPr>
          <p:nvPr/>
        </p:nvSpPr>
        <p:spPr>
          <a:xfrm>
            <a:off x="9139941" y="3149588"/>
            <a:ext cx="1879907" cy="32422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MAPE = 20,69%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810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31130325-5376-CC44-988B-F3F6FF985B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Magnetic Resonance Fingerprinting (MRF)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1C0AD0-4126-7FFD-5E9F-BC46644632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7051" y="1133594"/>
            <a:ext cx="8242667" cy="432038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Magnetic Resonance Fingerprinting (MRF) is a fast </a:t>
            </a:r>
            <a:r>
              <a:rPr lang="en-US" b="1" dirty="0"/>
              <a:t>quantitative</a:t>
            </a:r>
            <a:r>
              <a:rPr lang="en-US" dirty="0"/>
              <a:t> MRI method that permits the simultaneous non-invasive quantification of multiple important properties of a material or tissue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Ma, D.,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Gulani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V.,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Seiberlich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N. et al.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Magnetic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resonance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fingerprinting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Nature (2013)].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lang="en-US" dirty="0"/>
          </a:p>
          <a:p>
            <a:endParaRPr lang="en-US" sz="1100" dirty="0"/>
          </a:p>
          <a:p>
            <a:pPr algn="ctr"/>
            <a:r>
              <a:rPr lang="en-GB" dirty="0"/>
              <a:t>The MRF maps are </a:t>
            </a:r>
            <a:r>
              <a:rPr lang="en-GB" b="1" dirty="0"/>
              <a:t>quantitative</a:t>
            </a:r>
            <a:r>
              <a:rPr lang="en-GB" dirty="0"/>
              <a:t>: the value of the pixels is the real value of T</a:t>
            </a:r>
            <a:r>
              <a:rPr lang="en-GB" baseline="-25000" dirty="0"/>
              <a:t>1</a:t>
            </a:r>
            <a:r>
              <a:rPr lang="en-GB" dirty="0"/>
              <a:t> and T</a:t>
            </a:r>
            <a:r>
              <a:rPr lang="en-GB" baseline="-25000" dirty="0"/>
              <a:t>2</a:t>
            </a:r>
            <a:r>
              <a:rPr lang="en-GB" dirty="0"/>
              <a:t> of the tissues expressed in </a:t>
            </a:r>
            <a:r>
              <a:rPr lang="en-GB" dirty="0" err="1"/>
              <a:t>ms</a:t>
            </a:r>
            <a:endParaRPr lang="en-GB" dirty="0"/>
          </a:p>
          <a:p>
            <a:pPr algn="ctr"/>
            <a:endParaRPr lang="it-IT" sz="800" dirty="0"/>
          </a:p>
          <a:p>
            <a:r>
              <a:rPr lang="en-GB" b="1" u="sng" dirty="0"/>
              <a:t>Neural Network </a:t>
            </a:r>
            <a:r>
              <a:rPr lang="en-GB" u="sng" dirty="0"/>
              <a:t>map reconstruction</a:t>
            </a:r>
          </a:p>
        </p:txBody>
      </p:sp>
      <p:pic>
        <p:nvPicPr>
          <p:cNvPr id="4" name="Immagine 3" descr="Immagine che contiene Elementi grafici, Carattere, logo, grafica&#10;&#10;Descrizione generata automaticamente">
            <a:extLst>
              <a:ext uri="{FF2B5EF4-FFF2-40B4-BE49-F238E27FC236}">
                <a16:creationId xmlns:a16="http://schemas.microsoft.com/office/drawing/2014/main" id="{202DCFDF-4138-E689-04A8-68723387F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232" y="5949280"/>
            <a:ext cx="1433334" cy="648072"/>
          </a:xfrm>
          <a:prstGeom prst="rect">
            <a:avLst/>
          </a:prstGeom>
        </p:spPr>
      </p:pic>
      <p:pic>
        <p:nvPicPr>
          <p:cNvPr id="5" name="Immagine 4" descr="Immagine che contiene cerchio, Carattere, Elementi grafici, logo&#10;&#10;Descrizione generata automaticamente">
            <a:extLst>
              <a:ext uri="{FF2B5EF4-FFF2-40B4-BE49-F238E27FC236}">
                <a16:creationId xmlns:a16="http://schemas.microsoft.com/office/drawing/2014/main" id="{06517884-E061-F790-6C51-A8A448701B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2384" y="5839830"/>
            <a:ext cx="1250653" cy="80458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3A2C5B4-EAD5-8667-8456-66E485E135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4611" b="6054"/>
          <a:stretch/>
        </p:blipFill>
        <p:spPr>
          <a:xfrm>
            <a:off x="8866322" y="264528"/>
            <a:ext cx="2893878" cy="230653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4F689BB-BB52-9C5A-2652-E134920644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389" r="49369" b="3125"/>
          <a:stretch/>
        </p:blipFill>
        <p:spPr>
          <a:xfrm>
            <a:off x="8769718" y="2675825"/>
            <a:ext cx="2895231" cy="2393381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7B73B595-DC4E-F707-035D-D51F89932E51}"/>
              </a:ext>
            </a:extLst>
          </p:cNvPr>
          <p:cNvSpPr/>
          <p:nvPr/>
        </p:nvSpPr>
        <p:spPr>
          <a:xfrm>
            <a:off x="9408368" y="4969183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D2D7D9F-BD54-7946-1BA1-18048368926C}"/>
              </a:ext>
            </a:extLst>
          </p:cNvPr>
          <p:cNvSpPr txBox="1"/>
          <p:nvPr/>
        </p:nvSpPr>
        <p:spPr>
          <a:xfrm>
            <a:off x="8769718" y="5037031"/>
            <a:ext cx="3021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Barbieri, Marco et al. 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deep learning approach for magnetic resonance fingerprinting: Scaling capabilities and good training practices investigated by simulations.</a:t>
            </a:r>
            <a:r>
              <a:rPr kumimoji="0" lang="en-GB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(2021). </a:t>
            </a:r>
            <a:endParaRPr kumimoji="0" lang="en-GB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Segnaposto testo 2">
            <a:extLst>
              <a:ext uri="{FF2B5EF4-FFF2-40B4-BE49-F238E27FC236}">
                <a16:creationId xmlns:a16="http://schemas.microsoft.com/office/drawing/2014/main" id="{2A9035D7-1714-630D-FFC9-809FA4943C94}"/>
              </a:ext>
            </a:extLst>
          </p:cNvPr>
          <p:cNvSpPr txBox="1">
            <a:spLocks/>
          </p:cNvSpPr>
          <p:nvPr/>
        </p:nvSpPr>
        <p:spPr>
          <a:xfrm>
            <a:off x="8881084" y="333866"/>
            <a:ext cx="2040607" cy="37822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it-IT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it-IT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egnaposto testo 2">
            <a:extLst>
              <a:ext uri="{FF2B5EF4-FFF2-40B4-BE49-F238E27FC236}">
                <a16:creationId xmlns:a16="http://schemas.microsoft.com/office/drawing/2014/main" id="{4F6F5D6D-C641-B2CF-8FAA-E27DDBEA40ED}"/>
              </a:ext>
            </a:extLst>
          </p:cNvPr>
          <p:cNvSpPr txBox="1">
            <a:spLocks/>
          </p:cNvSpPr>
          <p:nvPr/>
        </p:nvSpPr>
        <p:spPr>
          <a:xfrm>
            <a:off x="8866322" y="2777439"/>
            <a:ext cx="2040607" cy="37822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it-IT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it-IT" sz="18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062AB34B-59B9-BC6E-04F7-CB75224C178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rcRect r="49828"/>
          <a:stretch/>
        </p:blipFill>
        <p:spPr>
          <a:xfrm>
            <a:off x="335360" y="3429000"/>
            <a:ext cx="4135486" cy="2933173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61CE9948-2DA8-1E56-59B0-F38BDBBD98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rcRect l="51772" t="8507" r="45275" b="3122"/>
          <a:stretch/>
        </p:blipFill>
        <p:spPr>
          <a:xfrm>
            <a:off x="414009" y="3483724"/>
            <a:ext cx="299182" cy="2823723"/>
          </a:xfrm>
          <a:prstGeom prst="rect">
            <a:avLst/>
          </a:prstGeom>
        </p:spPr>
      </p:pic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E162A0DB-5543-A887-58EC-DC5ABC34989F}"/>
              </a:ext>
            </a:extLst>
          </p:cNvPr>
          <p:cNvSpPr txBox="1">
            <a:spLocks/>
          </p:cNvSpPr>
          <p:nvPr/>
        </p:nvSpPr>
        <p:spPr>
          <a:xfrm>
            <a:off x="4567451" y="3021802"/>
            <a:ext cx="4202268" cy="33403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Why training the network on FPGA?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MRF sequence is not standardised, several factors may influence the results: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Research centre / hospital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Scanner: vendor, magnetic field strength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Sequence and its parameters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Parameters to be retrieved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BD2B0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Every time the sequence is changed, the network must be trained again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BA5616C-8580-0523-D9C2-6ED3CDB6940E}"/>
              </a:ext>
            </a:extLst>
          </p:cNvPr>
          <p:cNvSpPr/>
          <p:nvPr/>
        </p:nvSpPr>
        <p:spPr>
          <a:xfrm>
            <a:off x="3622874" y="5157192"/>
            <a:ext cx="504055" cy="459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0205A1-822A-C46F-9FED-30FC56753DF7}"/>
              </a:ext>
            </a:extLst>
          </p:cNvPr>
          <p:cNvSpPr/>
          <p:nvPr/>
        </p:nvSpPr>
        <p:spPr>
          <a:xfrm>
            <a:off x="2567608" y="3483724"/>
            <a:ext cx="1727081" cy="6653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1BA62216-A1EE-7808-2187-066A536CED56}"/>
                  </a:ext>
                </a:extLst>
              </p14:cNvPr>
              <p14:cNvContentPartPr/>
              <p14:nvPr/>
            </p14:nvContentPartPr>
            <p14:xfrm>
              <a:off x="3623970" y="5126828"/>
              <a:ext cx="70560" cy="21960"/>
            </p14:xfrm>
          </p:contentPart>
        </mc:Choice>
        <mc:Fallback xmlns=""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1BA62216-A1EE-7808-2187-066A536CED5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06330" y="5108828"/>
                <a:ext cx="10620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put penna 15">
                <a:extLst>
                  <a:ext uri="{FF2B5EF4-FFF2-40B4-BE49-F238E27FC236}">
                    <a16:creationId xmlns:a16="http://schemas.microsoft.com/office/drawing/2014/main" id="{48FDBF74-3443-F6DD-D698-417410A9668C}"/>
                  </a:ext>
                </a:extLst>
              </p14:cNvPr>
              <p14:cNvContentPartPr/>
              <p14:nvPr/>
            </p14:nvContentPartPr>
            <p14:xfrm>
              <a:off x="3557010" y="5103428"/>
              <a:ext cx="1080" cy="19080"/>
            </p14:xfrm>
          </p:contentPart>
        </mc:Choice>
        <mc:Fallback xmlns="">
          <p:pic>
            <p:nvPicPr>
              <p:cNvPr id="16" name="Input penna 15">
                <a:extLst>
                  <a:ext uri="{FF2B5EF4-FFF2-40B4-BE49-F238E27FC236}">
                    <a16:creationId xmlns:a16="http://schemas.microsoft.com/office/drawing/2014/main" id="{48FDBF74-3443-F6DD-D698-417410A9668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39010" y="5085428"/>
                <a:ext cx="36720" cy="5472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Rettangolo 17">
            <a:extLst>
              <a:ext uri="{FF2B5EF4-FFF2-40B4-BE49-F238E27FC236}">
                <a16:creationId xmlns:a16="http://schemas.microsoft.com/office/drawing/2014/main" id="{9A0D4C02-5609-71BF-28A7-26718E5D5B23}"/>
              </a:ext>
            </a:extLst>
          </p:cNvPr>
          <p:cNvSpPr/>
          <p:nvPr/>
        </p:nvSpPr>
        <p:spPr>
          <a:xfrm>
            <a:off x="119336" y="6381326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701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7B388CAB-1D96-60EE-5BF9-222C6B2AAF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Neural Network VHDL implementation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testo 2">
                <a:extLst>
                  <a:ext uri="{FF2B5EF4-FFF2-40B4-BE49-F238E27FC236}">
                    <a16:creationId xmlns:a16="http://schemas.microsoft.com/office/drawing/2014/main" id="{699699D5-9834-CFCC-947F-2E6B092FE9CA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527051" y="980728"/>
                <a:ext cx="5784973" cy="5544615"/>
              </a:xfrm>
            </p:spPr>
            <p:txBody>
              <a:bodyPr/>
              <a:lstStyle/>
              <a:p>
                <a:r>
                  <a:rPr lang="en-US" b="1" dirty="0"/>
                  <a:t>Low-level approach, </a:t>
                </a:r>
                <a:r>
                  <a:rPr lang="en-US" dirty="0"/>
                  <a:t>writing every firmware component in VHDL</a:t>
                </a:r>
                <a:endParaRPr lang="en-GB" dirty="0"/>
              </a:p>
              <a:p>
                <a:endParaRPr lang="en-GB" sz="1050" b="1" dirty="0"/>
              </a:p>
              <a:p>
                <a:r>
                  <a:rPr lang="en-GB" b="1" dirty="0"/>
                  <a:t>Node working principle</a:t>
                </a:r>
              </a:p>
              <a:p>
                <a:r>
                  <a:rPr lang="en-GB" dirty="0"/>
                  <a:t>Implemented in VHDL the function </a:t>
                </a:r>
                <a14:m>
                  <m:oMath xmlns:m="http://schemas.openxmlformats.org/officeDocument/2006/math">
                    <m:r>
                      <a:rPr lang="it-IT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𝑾𝒙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it-IT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endParaRPr lang="it-IT" b="0" i="1" dirty="0">
                  <a:latin typeface="Cambria Math" panose="02040503050406030204" pitchFamily="18" charset="0"/>
                </a:endParaRPr>
              </a:p>
              <a:p>
                <a:r>
                  <a:rPr lang="en-GB" dirty="0"/>
                  <a:t>that represents the behaviour of a single node.</a:t>
                </a:r>
              </a:p>
              <a:p>
                <a:endParaRPr lang="en-GB" sz="1050" dirty="0"/>
              </a:p>
              <a:p>
                <a:r>
                  <a:rPr lang="en-GB" b="1" dirty="0"/>
                  <a:t>Backpropagation process</a:t>
                </a:r>
              </a:p>
              <a:p>
                <a:r>
                  <a:rPr lang="en-GB" dirty="0"/>
                  <a:t>Implemented in VHDL the following formulae for backpropagation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⨀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num>
                      <m:den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GB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it-IT" b="0" i="1" dirty="0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p>
                      </m:den>
                    </m:f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p>
                    </m:sSup>
                  </m:oMath>
                </a14:m>
                <a:endParaRPr lang="en-GB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1" i="1" smtClean="0"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p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⨀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  <m:r>
                      <a:rPr lang="it-IT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num>
                      <m:den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1" i="1" dirty="0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it-IT" i="1" dirty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p>
                      </m:den>
                    </m:f>
                    <m:r>
                      <a:rPr lang="it-IT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p>
                    </m:sSup>
                  </m:oMath>
                </a14:m>
                <a:endParaRPr lang="en-GB" dirty="0"/>
              </a:p>
              <a:p>
                <a:endParaRPr lang="en-US" sz="1050" dirty="0"/>
              </a:p>
              <a:p>
                <a:r>
                  <a:rPr lang="en-US" dirty="0"/>
                  <a:t>Implemented in FPGA, these </a:t>
                </a:r>
                <a:r>
                  <a:rPr lang="en-US" b="1" dirty="0"/>
                  <a:t>two blocks </a:t>
                </a:r>
                <a:r>
                  <a:rPr lang="en-US" dirty="0"/>
                  <a:t>will cover all the NN operations by </a:t>
                </a:r>
                <a:r>
                  <a:rPr lang="en-US" b="1" dirty="0"/>
                  <a:t>serial iterations</a:t>
                </a:r>
                <a:r>
                  <a:rPr lang="en-US" dirty="0"/>
                  <a:t>. The whole NN operations cannot be implemented in FPGA concurrently because of resource limitation.</a:t>
                </a:r>
                <a:endParaRPr lang="en-GB" dirty="0"/>
              </a:p>
            </p:txBody>
          </p:sp>
        </mc:Choice>
        <mc:Fallback xmlns="">
          <p:sp>
            <p:nvSpPr>
              <p:cNvPr id="3" name="Segnaposto testo 2">
                <a:extLst>
                  <a:ext uri="{FF2B5EF4-FFF2-40B4-BE49-F238E27FC236}">
                    <a16:creationId xmlns:a16="http://schemas.microsoft.com/office/drawing/2014/main" id="{699699D5-9834-CFCC-947F-2E6B092FE9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527051" y="980728"/>
                <a:ext cx="5784973" cy="5544615"/>
              </a:xfrm>
              <a:blipFill>
                <a:blip r:embed="rId3"/>
                <a:stretch>
                  <a:fillRect l="-843" t="-66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 descr="Immagine che contiene Elementi grafici, Carattere, logo, grafica&#10;&#10;Descrizione generata automaticamente">
            <a:extLst>
              <a:ext uri="{FF2B5EF4-FFF2-40B4-BE49-F238E27FC236}">
                <a16:creationId xmlns:a16="http://schemas.microsoft.com/office/drawing/2014/main" id="{6E34BDA5-0A54-E220-B0EB-BC6A5C356B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232" y="5949280"/>
            <a:ext cx="1433334" cy="648072"/>
          </a:xfrm>
          <a:prstGeom prst="rect">
            <a:avLst/>
          </a:prstGeom>
        </p:spPr>
      </p:pic>
      <p:pic>
        <p:nvPicPr>
          <p:cNvPr id="5" name="Immagine 4" descr="Immagine che contiene cerchio, Carattere, Elementi grafici, logo&#10;&#10;Descrizione generata automaticamente">
            <a:extLst>
              <a:ext uri="{FF2B5EF4-FFF2-40B4-BE49-F238E27FC236}">
                <a16:creationId xmlns:a16="http://schemas.microsoft.com/office/drawing/2014/main" id="{09E9C554-B307-D812-A9F5-713265CB47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2384" y="5839830"/>
            <a:ext cx="1250653" cy="804587"/>
          </a:xfrm>
          <a:prstGeom prst="rect">
            <a:avLst/>
          </a:prstGeom>
        </p:spPr>
      </p:pic>
      <p:pic>
        <p:nvPicPr>
          <p:cNvPr id="1030" name="Immagine 1029">
            <a:extLst>
              <a:ext uri="{FF2B5EF4-FFF2-40B4-BE49-F238E27FC236}">
                <a16:creationId xmlns:a16="http://schemas.microsoft.com/office/drawing/2014/main" id="{5073D21E-993B-D988-0745-D90C9A2752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6329" y="193019"/>
            <a:ext cx="3822473" cy="2092633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B5296C93-97E8-01C4-589A-F342057DD68B}"/>
              </a:ext>
            </a:extLst>
          </p:cNvPr>
          <p:cNvSpPr/>
          <p:nvPr/>
        </p:nvSpPr>
        <p:spPr>
          <a:xfrm>
            <a:off x="119336" y="6381326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Immagine 8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3A1CE1E5-8492-21EF-62A8-FC5866A851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6200" y="2395719"/>
            <a:ext cx="2518539" cy="892395"/>
          </a:xfrm>
          <a:prstGeom prst="rect">
            <a:avLst/>
          </a:prstGeom>
        </p:spPr>
      </p:pic>
      <p:grpSp>
        <p:nvGrpSpPr>
          <p:cNvPr id="11" name="Gruppo 10">
            <a:extLst>
              <a:ext uri="{FF2B5EF4-FFF2-40B4-BE49-F238E27FC236}">
                <a16:creationId xmlns:a16="http://schemas.microsoft.com/office/drawing/2014/main" id="{004168BA-5A72-3012-879D-96AE104BB08A}"/>
              </a:ext>
            </a:extLst>
          </p:cNvPr>
          <p:cNvGrpSpPr/>
          <p:nvPr/>
        </p:nvGrpSpPr>
        <p:grpSpPr>
          <a:xfrm>
            <a:off x="6738218" y="3288114"/>
            <a:ext cx="4834501" cy="1778138"/>
            <a:chOff x="5375921" y="3787273"/>
            <a:chExt cx="4436792" cy="1594584"/>
          </a:xfrm>
        </p:grpSpPr>
        <p:pic>
          <p:nvPicPr>
            <p:cNvPr id="8" name="Immagine 7" descr="Immagine che contiene testo, Carattere, numero, schermata&#10;&#10;Descrizione generata automaticamente">
              <a:extLst>
                <a:ext uri="{FF2B5EF4-FFF2-40B4-BE49-F238E27FC236}">
                  <a16:creationId xmlns:a16="http://schemas.microsoft.com/office/drawing/2014/main" id="{F358441B-BE12-3F03-4379-98E5852787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147" t="20439" r="64017"/>
            <a:stretch/>
          </p:blipFill>
          <p:spPr>
            <a:xfrm>
              <a:off x="5375921" y="3787274"/>
              <a:ext cx="2508906" cy="1594583"/>
            </a:xfrm>
            <a:prstGeom prst="rect">
              <a:avLst/>
            </a:prstGeom>
          </p:spPr>
        </p:pic>
        <p:pic>
          <p:nvPicPr>
            <p:cNvPr id="10" name="Immagine 9" descr="Immagine che contiene testo, Carattere, numero, schermata&#10;&#10;Descrizione generata automaticamente">
              <a:extLst>
                <a:ext uri="{FF2B5EF4-FFF2-40B4-BE49-F238E27FC236}">
                  <a16:creationId xmlns:a16="http://schemas.microsoft.com/office/drawing/2014/main" id="{684C508D-58BA-7DCF-697F-F4410B8AF5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73182" t="20439"/>
            <a:stretch/>
          </p:blipFill>
          <p:spPr>
            <a:xfrm>
              <a:off x="7824192" y="3787273"/>
              <a:ext cx="1988521" cy="1594583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B3F5B174-DF4D-52C0-2780-3B36E09A8E4E}"/>
                  </a:ext>
                </a:extLst>
              </p:cNvPr>
              <p:cNvSpPr txBox="1"/>
              <p:nvPr/>
            </p:nvSpPr>
            <p:spPr>
              <a:xfrm>
                <a:off x="7163082" y="5235792"/>
                <a:ext cx="3984773" cy="369332"/>
              </a:xfrm>
              <a:prstGeom prst="rect">
                <a:avLst/>
              </a:prstGeom>
              <a:solidFill>
                <a:srgbClr val="00B050"/>
              </a:solidFill>
              <a:effectLst>
                <a:softEdge rad="31750"/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Total training time on </a:t>
                </a:r>
                <a:r>
                  <a:rPr lang="it-IT" b="1" dirty="0"/>
                  <a:t>FPGA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it-IT" b="1" dirty="0"/>
                  <a:t> minutes</a:t>
                </a:r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B3F5B174-DF4D-52C0-2780-3B36E09A8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082" y="5235792"/>
                <a:ext cx="3984773" cy="369332"/>
              </a:xfrm>
              <a:prstGeom prst="rect">
                <a:avLst/>
              </a:prstGeom>
              <a:blipFill>
                <a:blip r:embed="rId9"/>
                <a:stretch>
                  <a:fillRect l="-1223" t="-10000" b="-26667"/>
                </a:stretch>
              </a:blipFill>
              <a:effectLst>
                <a:softEdge rad="31750"/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00335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186CBE7-C9FE-276C-7BF9-76771828FD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Conclusions and future work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12F3965-0D19-E0E8-E0A3-D388F66F62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7051" y="980728"/>
            <a:ext cx="11233149" cy="51845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Developing </a:t>
            </a:r>
            <a:r>
              <a:rPr lang="en-GB" b="1" dirty="0"/>
              <a:t>custom</a:t>
            </a:r>
            <a:r>
              <a:rPr lang="en-GB" dirty="0"/>
              <a:t> implementations at low level on FPGA is totally feasible, with a series of advantages:</a:t>
            </a:r>
            <a:endParaRPr lang="en-GB" b="1" dirty="0"/>
          </a:p>
          <a:p>
            <a:pPr marL="571500">
              <a:buFont typeface="Arial" panose="020B0604020202020204" pitchFamily="34" charset="0"/>
              <a:buChar char="•"/>
            </a:pPr>
            <a:endParaRPr lang="en-GB" sz="11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Maximum customization and control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600" dirty="0"/>
              <a:t>Writing generic building blocks allows you to optimize each basic operation specifically for your design needs, minimizing resource usage and power consumption</a:t>
            </a:r>
            <a:endParaRPr lang="en-GB" sz="1600" dirty="0"/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GB" b="1" dirty="0"/>
              <a:t>Reusability of modules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Once you've developed generic building blocks for operations like convolutions, activations, or matrix multiplications, they can be reused across multiple projects without starting from scratch</a:t>
            </a:r>
            <a:endParaRPr lang="en-GB" sz="1600" dirty="0"/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GB" b="1" dirty="0"/>
              <a:t>Architectural optimization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You can design a highly parallel and pipelined hardware architecture</a:t>
            </a:r>
            <a:endParaRPr lang="en-GB" sz="1600" dirty="0"/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GB" b="1" dirty="0"/>
              <a:t>Independence from Software Tools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You are not constrained by tools like hls4ml or </a:t>
            </a:r>
            <a:r>
              <a:rPr lang="en-US" sz="1600" dirty="0" err="1"/>
              <a:t>Vivado</a:t>
            </a:r>
            <a:r>
              <a:rPr lang="en-US" sz="1600" dirty="0"/>
              <a:t> HLS, which may have limitations for certain network types (e.g., 3D convolutions or skip connections)</a:t>
            </a:r>
            <a:endParaRPr lang="en-GB" sz="1600" dirty="0"/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GB" b="1" dirty="0"/>
              <a:t>Reduction of Resource Overhead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Automated tools may introduce unnecessary overhead, increasing FPGA resource utilization. Implementing from scratch eliminates non-essential components</a:t>
            </a:r>
            <a:endParaRPr lang="en-GB" sz="1600" b="1" dirty="0"/>
          </a:p>
        </p:txBody>
      </p:sp>
      <p:pic>
        <p:nvPicPr>
          <p:cNvPr id="4" name="Immagine 3" descr="Immagine che contiene Elementi grafici, Carattere, logo, grafica&#10;&#10;Descrizione generata automaticamente">
            <a:extLst>
              <a:ext uri="{FF2B5EF4-FFF2-40B4-BE49-F238E27FC236}">
                <a16:creationId xmlns:a16="http://schemas.microsoft.com/office/drawing/2014/main" id="{C10D4AAA-094F-5E79-0C87-10C13A1DE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232" y="5949280"/>
            <a:ext cx="1433334" cy="648072"/>
          </a:xfrm>
          <a:prstGeom prst="rect">
            <a:avLst/>
          </a:prstGeom>
        </p:spPr>
      </p:pic>
      <p:pic>
        <p:nvPicPr>
          <p:cNvPr id="5" name="Immagine 4" descr="Immagine che contiene cerchio, Carattere, Elementi grafici, logo&#10;&#10;Descrizione generata automaticamente">
            <a:extLst>
              <a:ext uri="{FF2B5EF4-FFF2-40B4-BE49-F238E27FC236}">
                <a16:creationId xmlns:a16="http://schemas.microsoft.com/office/drawing/2014/main" id="{5C3FAEA7-75F4-093C-336D-A41556343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2384" y="5839830"/>
            <a:ext cx="1250653" cy="804587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17F88476-F4FF-D16A-40B9-33E15B66EE04}"/>
              </a:ext>
            </a:extLst>
          </p:cNvPr>
          <p:cNvSpPr/>
          <p:nvPr/>
        </p:nvSpPr>
        <p:spPr>
          <a:xfrm>
            <a:off x="119336" y="6381326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532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1679510" y="4582263"/>
            <a:ext cx="9217024" cy="432370"/>
          </a:xfrm>
        </p:spPr>
        <p:txBody>
          <a:bodyPr/>
          <a:lstStyle/>
          <a:p>
            <a:r>
              <a:rPr lang="it-IT" dirty="0"/>
              <a:t>Mattia Ricchi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631504" y="5013176"/>
            <a:ext cx="9313035" cy="93610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it-IT" sz="1600" dirty="0"/>
              <a:t>National Institute of </a:t>
            </a:r>
            <a:r>
              <a:rPr lang="it-IT" sz="1600" dirty="0" err="1"/>
              <a:t>Nuclear</a:t>
            </a:r>
            <a:r>
              <a:rPr lang="it-IT" sz="1600" dirty="0"/>
              <a:t> </a:t>
            </a:r>
            <a:r>
              <a:rPr lang="it-IT" sz="1600" dirty="0" err="1"/>
              <a:t>Physics</a:t>
            </a:r>
            <a:r>
              <a:rPr lang="it-IT" sz="1600" dirty="0"/>
              <a:t> (INFN), </a:t>
            </a:r>
            <a:r>
              <a:rPr lang="it-IT" sz="1600" dirty="0" err="1"/>
              <a:t>Division</a:t>
            </a:r>
            <a:r>
              <a:rPr lang="it-IT" sz="1600" dirty="0"/>
              <a:t> of Bologna, </a:t>
            </a:r>
            <a:r>
              <a:rPr lang="it-IT" sz="1600" dirty="0" err="1"/>
              <a:t>Italy</a:t>
            </a:r>
            <a:endParaRPr lang="it-IT" sz="1600" dirty="0"/>
          </a:p>
          <a:p>
            <a:pPr>
              <a:spcBef>
                <a:spcPts val="0"/>
              </a:spcBef>
            </a:pPr>
            <a:r>
              <a:rPr lang="it-IT" sz="1600" dirty="0"/>
              <a:t>Department of Computer Sciences, University of Pisa, </a:t>
            </a:r>
            <a:r>
              <a:rPr lang="it-IT" sz="1600" dirty="0" err="1"/>
              <a:t>Italy</a:t>
            </a:r>
            <a:endParaRPr lang="it-IT" sz="1600" dirty="0"/>
          </a:p>
          <a:p>
            <a:pPr>
              <a:spcBef>
                <a:spcPts val="0"/>
              </a:spcBef>
            </a:pPr>
            <a:r>
              <a:rPr lang="it-IT" sz="1600" dirty="0"/>
              <a:t>Department of </a:t>
            </a:r>
            <a:r>
              <a:rPr lang="it-IT" sz="1600" dirty="0" err="1"/>
              <a:t>Physics</a:t>
            </a:r>
            <a:r>
              <a:rPr lang="it-IT" sz="1600" dirty="0"/>
              <a:t> and </a:t>
            </a:r>
            <a:r>
              <a:rPr lang="it-IT" sz="1600" dirty="0" err="1"/>
              <a:t>Astronomy</a:t>
            </a:r>
            <a:r>
              <a:rPr lang="it-IT" sz="1600" dirty="0"/>
              <a:t>, University of Bologna, </a:t>
            </a:r>
            <a:r>
              <a:rPr lang="it-IT" sz="1600" dirty="0" err="1"/>
              <a:t>Italy</a:t>
            </a:r>
            <a:endParaRPr lang="it-IT" sz="1600" dirty="0"/>
          </a:p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1546668" y="5949279"/>
            <a:ext cx="9410700" cy="1440160"/>
          </a:xfrm>
        </p:spPr>
        <p:txBody>
          <a:bodyPr/>
          <a:lstStyle/>
          <a:p>
            <a:r>
              <a:rPr lang="it-IT" dirty="0"/>
              <a:t>mattia.ricchi@phd.unipi.it</a:t>
            </a:r>
          </a:p>
        </p:txBody>
      </p:sp>
      <p:pic>
        <p:nvPicPr>
          <p:cNvPr id="5" name="Immagine 4" descr="Immagine che contiene Elementi grafici, Carattere, logo, grafica&#10;&#10;Descrizione generata automaticamente">
            <a:extLst>
              <a:ext uri="{FF2B5EF4-FFF2-40B4-BE49-F238E27FC236}">
                <a16:creationId xmlns:a16="http://schemas.microsoft.com/office/drawing/2014/main" id="{B3B9A3AB-879A-F088-2B30-4F6D91BDC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319" y="729208"/>
            <a:ext cx="2239375" cy="1012518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A15603D8-58BA-AAE7-672A-6AE87C36F781}"/>
              </a:ext>
            </a:extLst>
          </p:cNvPr>
          <p:cNvSpPr/>
          <p:nvPr/>
        </p:nvSpPr>
        <p:spPr>
          <a:xfrm>
            <a:off x="4583832" y="360799"/>
            <a:ext cx="2952328" cy="19160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Immagine 5" descr="Immagine che contiene cerchio, Carattere, Elementi grafici, logo&#10;&#10;Descrizione generata automaticamente">
            <a:extLst>
              <a:ext uri="{FF2B5EF4-FFF2-40B4-BE49-F238E27FC236}">
                <a16:creationId xmlns:a16="http://schemas.microsoft.com/office/drawing/2014/main" id="{FAC429CF-3FC0-4F32-8B1B-8874D7B10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559" y="483230"/>
            <a:ext cx="2338561" cy="1504474"/>
          </a:xfrm>
          <a:prstGeom prst="rect">
            <a:avLst/>
          </a:prstGeom>
        </p:spPr>
      </p:pic>
      <p:pic>
        <p:nvPicPr>
          <p:cNvPr id="7" name="Immagine 6" descr="Immagine che contiene testo, Carattere, logo, emblema&#10;&#10;Descrizione generata automaticamente">
            <a:extLst>
              <a:ext uri="{FF2B5EF4-FFF2-40B4-BE49-F238E27FC236}">
                <a16:creationId xmlns:a16="http://schemas.microsoft.com/office/drawing/2014/main" id="{89DFA8A2-900E-94C1-3136-DCADF3CD9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0136" y="483230"/>
            <a:ext cx="2033890" cy="1504474"/>
          </a:xfrm>
          <a:prstGeom prst="rect">
            <a:avLst/>
          </a:prstGeom>
        </p:spPr>
      </p:pic>
      <p:sp>
        <p:nvSpPr>
          <p:cNvPr id="9" name="Segnaposto testo 1">
            <a:extLst>
              <a:ext uri="{FF2B5EF4-FFF2-40B4-BE49-F238E27FC236}">
                <a16:creationId xmlns:a16="http://schemas.microsoft.com/office/drawing/2014/main" id="{A178303C-ABB2-89BF-DFEB-EA9B4A59A8EF}"/>
              </a:ext>
            </a:extLst>
          </p:cNvPr>
          <p:cNvSpPr txBox="1">
            <a:spLocks/>
          </p:cNvSpPr>
          <p:nvPr/>
        </p:nvSpPr>
        <p:spPr>
          <a:xfrm>
            <a:off x="1487488" y="3068798"/>
            <a:ext cx="9217024" cy="43237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rgbClr val="BD2B0B"/>
                </a:solidFill>
              </a:rPr>
              <a:t>Thank </a:t>
            </a:r>
            <a:r>
              <a:rPr lang="it-IT" dirty="0" err="1">
                <a:solidFill>
                  <a:srgbClr val="BD2B0B"/>
                </a:solidFill>
              </a:rPr>
              <a:t>you</a:t>
            </a:r>
            <a:r>
              <a:rPr lang="it-IT" dirty="0">
                <a:solidFill>
                  <a:srgbClr val="BD2B0B"/>
                </a:solidFill>
              </a:rPr>
              <a:t> for </a:t>
            </a:r>
            <a:r>
              <a:rPr lang="it-IT" dirty="0" err="1">
                <a:solidFill>
                  <a:srgbClr val="BD2B0B"/>
                </a:solidFill>
              </a:rPr>
              <a:t>your</a:t>
            </a:r>
            <a:r>
              <a:rPr lang="it-IT" dirty="0">
                <a:solidFill>
                  <a:srgbClr val="BD2B0B"/>
                </a:solidFill>
              </a:rPr>
              <a:t> </a:t>
            </a:r>
            <a:r>
              <a:rPr lang="it-IT" dirty="0" err="1">
                <a:solidFill>
                  <a:srgbClr val="BD2B0B"/>
                </a:solidFill>
              </a:rPr>
              <a:t>attention</a:t>
            </a:r>
            <a:endParaRPr lang="it-IT" dirty="0">
              <a:solidFill>
                <a:srgbClr val="BD2B0B"/>
              </a:solidFill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71BC73D0-050E-1C85-34EA-53A50FA14FB7}"/>
              </a:ext>
            </a:extLst>
          </p:cNvPr>
          <p:cNvSpPr/>
          <p:nvPr/>
        </p:nvSpPr>
        <p:spPr>
          <a:xfrm>
            <a:off x="5267908" y="6381328"/>
            <a:ext cx="158417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969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BAE99731-FBEE-FF5E-5E51-1D84BBDE87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69" t="38559" r="59820" b="36740"/>
          <a:stretch/>
        </p:blipFill>
        <p:spPr>
          <a:xfrm rot="8367606">
            <a:off x="534906" y="2603825"/>
            <a:ext cx="921883" cy="921883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5803D7CB-957A-4B0C-ED04-C4EF450644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69" t="38559" r="59820" b="36740"/>
          <a:stretch/>
        </p:blipFill>
        <p:spPr>
          <a:xfrm rot="8324183">
            <a:off x="127894" y="1720377"/>
            <a:ext cx="921883" cy="921883"/>
          </a:xfrm>
          <a:prstGeom prst="rect">
            <a:avLst/>
          </a:prstGeom>
        </p:spPr>
      </p:pic>
      <p:pic>
        <p:nvPicPr>
          <p:cNvPr id="4" name="Immagine 3" descr="Immagine che contiene Elementi grafici, Carattere, logo, grafica&#10;&#10;Descrizione generata automaticamente">
            <a:extLst>
              <a:ext uri="{FF2B5EF4-FFF2-40B4-BE49-F238E27FC236}">
                <a16:creationId xmlns:a16="http://schemas.microsoft.com/office/drawing/2014/main" id="{4D80E0FB-79FC-E43C-F8D5-87A485A38D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232" y="5949280"/>
            <a:ext cx="1433334" cy="648072"/>
          </a:xfrm>
          <a:prstGeom prst="rect">
            <a:avLst/>
          </a:prstGeom>
        </p:spPr>
      </p:pic>
      <p:pic>
        <p:nvPicPr>
          <p:cNvPr id="5" name="Immagine 4" descr="Immagine che contiene cerchio, Carattere, Elementi grafici, logo&#10;&#10;Descrizione generata automaticamente">
            <a:extLst>
              <a:ext uri="{FF2B5EF4-FFF2-40B4-BE49-F238E27FC236}">
                <a16:creationId xmlns:a16="http://schemas.microsoft.com/office/drawing/2014/main" id="{BC7320F5-1032-CBF9-797D-03402A9EAF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2384" y="5839830"/>
            <a:ext cx="1250653" cy="80458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10A4AE1-3B84-F22F-FB62-5F9F99AF38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49" t="18367" r="44174" b="2287"/>
          <a:stretch/>
        </p:blipFill>
        <p:spPr>
          <a:xfrm>
            <a:off x="3306078" y="982397"/>
            <a:ext cx="536124" cy="263013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A353DAF-A0C7-E4F3-2289-E437095797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69" t="38559" r="59820" b="36740"/>
          <a:stretch/>
        </p:blipFill>
        <p:spPr>
          <a:xfrm rot="19174704">
            <a:off x="621884" y="863598"/>
            <a:ext cx="921883" cy="92188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56EEFE0-4822-7207-0D5C-705C34B97B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69" t="38559" r="59820" b="36740"/>
          <a:stretch/>
        </p:blipFill>
        <p:spPr>
          <a:xfrm rot="8393132">
            <a:off x="1682297" y="994953"/>
            <a:ext cx="921883" cy="921883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2CACDEBB-C0B5-04F4-036B-85F92F3442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69" t="38559" r="59820" b="36740"/>
          <a:stretch/>
        </p:blipFill>
        <p:spPr>
          <a:xfrm rot="19191089">
            <a:off x="1130461" y="1560483"/>
            <a:ext cx="921883" cy="92188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8141C39C-1367-7AFA-C940-2DFCAD4C24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69" t="38559" r="59820" b="36740"/>
          <a:stretch/>
        </p:blipFill>
        <p:spPr>
          <a:xfrm rot="8355029">
            <a:off x="1556080" y="2556037"/>
            <a:ext cx="921883" cy="92188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B1A412C-71D8-CA0D-EE11-5AB4E25898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69" t="38559" r="59820" b="36740"/>
          <a:stretch/>
        </p:blipFill>
        <p:spPr>
          <a:xfrm rot="8407147">
            <a:off x="2206157" y="1769491"/>
            <a:ext cx="921883" cy="921883"/>
          </a:xfrm>
          <a:prstGeom prst="rect">
            <a:avLst/>
          </a:prstGeom>
        </p:spPr>
      </p:pic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5CB46CA-892F-6F0E-A64E-B851FB39DB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Magnetic Resonance Imaging – Basic principles</a:t>
            </a:r>
          </a:p>
        </p:txBody>
      </p:sp>
      <p:sp>
        <p:nvSpPr>
          <p:cNvPr id="20" name="Segnaposto testo 2">
            <a:extLst>
              <a:ext uri="{FF2B5EF4-FFF2-40B4-BE49-F238E27FC236}">
                <a16:creationId xmlns:a16="http://schemas.microsoft.com/office/drawing/2014/main" id="{234705B7-3435-D4DA-465B-9F1E04095870}"/>
              </a:ext>
            </a:extLst>
          </p:cNvPr>
          <p:cNvSpPr txBox="1">
            <a:spLocks/>
          </p:cNvSpPr>
          <p:nvPr/>
        </p:nvSpPr>
        <p:spPr>
          <a:xfrm>
            <a:off x="153944" y="931350"/>
            <a:ext cx="2040607" cy="37822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baseline="30000" dirty="0"/>
              <a:t>1</a:t>
            </a:r>
            <a:r>
              <a:rPr lang="it-IT" b="1" dirty="0"/>
              <a:t>H</a:t>
            </a:r>
            <a:endParaRPr lang="it-IT" dirty="0"/>
          </a:p>
        </p:txBody>
      </p:sp>
      <p:sp>
        <p:nvSpPr>
          <p:cNvPr id="21" name="Segnaposto testo 2">
            <a:extLst>
              <a:ext uri="{FF2B5EF4-FFF2-40B4-BE49-F238E27FC236}">
                <a16:creationId xmlns:a16="http://schemas.microsoft.com/office/drawing/2014/main" id="{DC03488F-7636-2BA3-5834-E318D3EB10DD}"/>
              </a:ext>
            </a:extLst>
          </p:cNvPr>
          <p:cNvSpPr txBox="1">
            <a:spLocks/>
          </p:cNvSpPr>
          <p:nvPr/>
        </p:nvSpPr>
        <p:spPr>
          <a:xfrm>
            <a:off x="6560532" y="4637481"/>
            <a:ext cx="5279617" cy="86602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B68370D8-EB0B-E5D1-7368-69CF6AD76C2A}"/>
              </a:ext>
            </a:extLst>
          </p:cNvPr>
          <p:cNvCxnSpPr>
            <a:cxnSpLocks/>
          </p:cNvCxnSpPr>
          <p:nvPr/>
        </p:nvCxnSpPr>
        <p:spPr>
          <a:xfrm flipV="1">
            <a:off x="3935760" y="982397"/>
            <a:ext cx="0" cy="263013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Segnaposto testo 2">
            <a:extLst>
              <a:ext uri="{FF2B5EF4-FFF2-40B4-BE49-F238E27FC236}">
                <a16:creationId xmlns:a16="http://schemas.microsoft.com/office/drawing/2014/main" id="{DAE9FD87-20F4-789E-9116-5A14797BA60D}"/>
              </a:ext>
            </a:extLst>
          </p:cNvPr>
          <p:cNvSpPr txBox="1">
            <a:spLocks/>
          </p:cNvSpPr>
          <p:nvPr/>
        </p:nvSpPr>
        <p:spPr>
          <a:xfrm>
            <a:off x="3935760" y="2021424"/>
            <a:ext cx="2040607" cy="37822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/>
              <a:t>M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9627DA82-A1B7-8D4B-C318-9AD60796162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"/>
          </a:blip>
          <a:srcRect l="11895" t="5147" r="13233" b="4953"/>
          <a:stretch/>
        </p:blipFill>
        <p:spPr>
          <a:xfrm>
            <a:off x="9313480" y="1528779"/>
            <a:ext cx="2558454" cy="3071974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DC520BC4-3068-3927-A9DD-3B071BC74C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5000"/>
          </a:blip>
          <a:srcRect l="15489" t="7426" r="12872" b="3022"/>
          <a:stretch/>
        </p:blipFill>
        <p:spPr>
          <a:xfrm>
            <a:off x="6598317" y="1593821"/>
            <a:ext cx="2558454" cy="2937779"/>
          </a:xfrm>
          <a:prstGeom prst="rect">
            <a:avLst/>
          </a:prstGeom>
        </p:spPr>
      </p:pic>
      <p:sp>
        <p:nvSpPr>
          <p:cNvPr id="27" name="Segnaposto testo 2">
            <a:extLst>
              <a:ext uri="{FF2B5EF4-FFF2-40B4-BE49-F238E27FC236}">
                <a16:creationId xmlns:a16="http://schemas.microsoft.com/office/drawing/2014/main" id="{4CAB7CF0-A3C1-784A-D8A5-4D7C36E4BE22}"/>
              </a:ext>
            </a:extLst>
          </p:cNvPr>
          <p:cNvSpPr txBox="1">
            <a:spLocks/>
          </p:cNvSpPr>
          <p:nvPr/>
        </p:nvSpPr>
        <p:spPr>
          <a:xfrm>
            <a:off x="6857240" y="1200885"/>
            <a:ext cx="2040607" cy="37822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chemeClr val="bg1">
                    <a:lumMod val="75000"/>
                  </a:schemeClr>
                </a:solidFill>
              </a:rPr>
              <a:t>T</a:t>
            </a:r>
            <a:r>
              <a:rPr lang="it-IT" b="1" baseline="-250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it-IT" b="1" dirty="0">
                <a:solidFill>
                  <a:schemeClr val="bg1">
                    <a:lumMod val="75000"/>
                  </a:schemeClr>
                </a:solidFill>
              </a:rPr>
              <a:t>-weighted image</a:t>
            </a:r>
            <a:endParaRPr lang="it-IT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Segnaposto testo 2">
            <a:extLst>
              <a:ext uri="{FF2B5EF4-FFF2-40B4-BE49-F238E27FC236}">
                <a16:creationId xmlns:a16="http://schemas.microsoft.com/office/drawing/2014/main" id="{85D25F00-27A7-05C4-A676-C1744FBA9A2E}"/>
              </a:ext>
            </a:extLst>
          </p:cNvPr>
          <p:cNvSpPr txBox="1">
            <a:spLocks/>
          </p:cNvSpPr>
          <p:nvPr/>
        </p:nvSpPr>
        <p:spPr>
          <a:xfrm>
            <a:off x="9572403" y="4558858"/>
            <a:ext cx="2040607" cy="37822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chemeClr val="bg1">
                    <a:lumMod val="75000"/>
                  </a:schemeClr>
                </a:solidFill>
              </a:rPr>
              <a:t>T</a:t>
            </a:r>
            <a:r>
              <a:rPr lang="it-IT" b="1" baseline="-250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it-IT" b="1" dirty="0">
                <a:solidFill>
                  <a:schemeClr val="bg1">
                    <a:lumMod val="75000"/>
                  </a:schemeClr>
                </a:solidFill>
              </a:rPr>
              <a:t>-weighted image</a:t>
            </a:r>
            <a:endParaRPr lang="it-IT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9" name="Immagine 28" descr="Immagine che contiene schizzo, disegno, diagramma, Line art&#10;&#10;Descrizione generata automaticamente">
            <a:extLst>
              <a:ext uri="{FF2B5EF4-FFF2-40B4-BE49-F238E27FC236}">
                <a16:creationId xmlns:a16="http://schemas.microsoft.com/office/drawing/2014/main" id="{2F2CED2C-2B0A-C709-E42E-B0E71D6379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36" y="4424476"/>
            <a:ext cx="4825346" cy="1906013"/>
          </a:xfrm>
          <a:prstGeom prst="rect">
            <a:avLst/>
          </a:prstGeom>
        </p:spPr>
      </p:pic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D5694E24-6031-080D-9EE2-4F1406E32085}"/>
              </a:ext>
            </a:extLst>
          </p:cNvPr>
          <p:cNvCxnSpPr>
            <a:cxnSpLocks/>
          </p:cNvCxnSpPr>
          <p:nvPr/>
        </p:nvCxnSpPr>
        <p:spPr>
          <a:xfrm flipH="1">
            <a:off x="197937" y="3789040"/>
            <a:ext cx="2895614" cy="0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Segnaposto testo 2">
            <a:extLst>
              <a:ext uri="{FF2B5EF4-FFF2-40B4-BE49-F238E27FC236}">
                <a16:creationId xmlns:a16="http://schemas.microsoft.com/office/drawing/2014/main" id="{9A8EACAD-7A75-BF90-41C8-6AB0BE2F108A}"/>
              </a:ext>
            </a:extLst>
          </p:cNvPr>
          <p:cNvSpPr txBox="1">
            <a:spLocks/>
          </p:cNvSpPr>
          <p:nvPr/>
        </p:nvSpPr>
        <p:spPr>
          <a:xfrm>
            <a:off x="2562170" y="3410818"/>
            <a:ext cx="2040607" cy="37822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rgbClr val="00B050"/>
                </a:solidFill>
              </a:rPr>
              <a:t>B</a:t>
            </a:r>
            <a:r>
              <a:rPr lang="it-IT" b="1" baseline="-25000" dirty="0">
                <a:solidFill>
                  <a:srgbClr val="00B050"/>
                </a:solidFill>
              </a:rPr>
              <a:t>1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E4635E5-C698-18EA-DA9B-72437221EC69}"/>
              </a:ext>
            </a:extLst>
          </p:cNvPr>
          <p:cNvSpPr/>
          <p:nvPr/>
        </p:nvSpPr>
        <p:spPr>
          <a:xfrm>
            <a:off x="119336" y="6381326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0394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Neural Networks on FPGA</a:t>
            </a:r>
          </a:p>
        </p:txBody>
      </p:sp>
      <p:pic>
        <p:nvPicPr>
          <p:cNvPr id="4" name="Immagine 3" descr="Immagine che contiene Elementi grafici, Carattere, logo, grafica&#10;&#10;Descrizione generata automaticamente">
            <a:extLst>
              <a:ext uri="{FF2B5EF4-FFF2-40B4-BE49-F238E27FC236}">
                <a16:creationId xmlns:a16="http://schemas.microsoft.com/office/drawing/2014/main" id="{A99EEF55-E9D0-C400-2969-6793727B7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232" y="5949280"/>
            <a:ext cx="1433334" cy="648072"/>
          </a:xfrm>
          <a:prstGeom prst="rect">
            <a:avLst/>
          </a:prstGeom>
        </p:spPr>
      </p:pic>
      <p:pic>
        <p:nvPicPr>
          <p:cNvPr id="5" name="Immagine 4" descr="Immagine che contiene cerchio, Carattere, Elementi grafici, logo&#10;&#10;Descrizione generata automaticamente">
            <a:extLst>
              <a:ext uri="{FF2B5EF4-FFF2-40B4-BE49-F238E27FC236}">
                <a16:creationId xmlns:a16="http://schemas.microsoft.com/office/drawing/2014/main" id="{78815C2C-0504-7C16-2A18-BB0CFCD17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384" y="5839830"/>
            <a:ext cx="1250653" cy="80458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FE739B3-BD2F-231F-8B05-524E912E0B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2492896"/>
            <a:ext cx="4248472" cy="13457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F9FD9C1-A2AF-8D87-E54F-7A3E778C24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634" y="5368479"/>
            <a:ext cx="4953881" cy="9838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501D902A-4E1A-E9B1-A588-3CE483920D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8700" y="2544011"/>
            <a:ext cx="4778866" cy="10290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36D65E00-C28B-DF5B-B315-BD184EAB81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8700" y="3827322"/>
            <a:ext cx="4778866" cy="10054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70322C89-729F-08DC-73E6-8FBC84B952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56761" y="1957977"/>
            <a:ext cx="5534797" cy="2372056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A080400F-6765-B137-D856-28C6A7D689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81854" y="5400043"/>
            <a:ext cx="5431226" cy="2915913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77DB9498-E089-3DDD-BEC8-9C3D911BB2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0016" y="6924932"/>
            <a:ext cx="4179028" cy="449589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83C71EF-E046-689B-5344-2320AFF6CB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7051" y="3981191"/>
            <a:ext cx="3953556" cy="12256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Segnaposto testo 2">
            <a:extLst>
              <a:ext uri="{FF2B5EF4-FFF2-40B4-BE49-F238E27FC236}">
                <a16:creationId xmlns:a16="http://schemas.microsoft.com/office/drawing/2014/main" id="{AED0C956-8D32-4B90-CD93-FEE0239FA9A4}"/>
              </a:ext>
            </a:extLst>
          </p:cNvPr>
          <p:cNvSpPr txBox="1">
            <a:spLocks/>
          </p:cNvSpPr>
          <p:nvPr/>
        </p:nvSpPr>
        <p:spPr>
          <a:xfrm>
            <a:off x="529373" y="1191869"/>
            <a:ext cx="11233149" cy="432038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While GPUs have traditionally powered neural networks, FPGAs are gaining traction for their </a:t>
            </a:r>
            <a:r>
              <a:rPr lang="en-US" b="1"/>
              <a:t>customizable</a:t>
            </a:r>
            <a:r>
              <a:rPr lang="en-US"/>
              <a:t> hardware, better </a:t>
            </a:r>
            <a:r>
              <a:rPr lang="en-US" b="1"/>
              <a:t>parallel processing</a:t>
            </a:r>
            <a:r>
              <a:rPr lang="en-US"/>
              <a:t>, low and fixed latency and </a:t>
            </a:r>
            <a:r>
              <a:rPr lang="en-US" b="1"/>
              <a:t>lower power consumption </a:t>
            </a:r>
            <a:r>
              <a:rPr lang="en-US"/>
              <a:t>making then suitable for </a:t>
            </a:r>
            <a:r>
              <a:rPr lang="en-US" b="1" u="sng"/>
              <a:t>real time applications</a:t>
            </a:r>
            <a:r>
              <a:rPr lang="en-US"/>
              <a:t>.</a:t>
            </a:r>
          </a:p>
          <a:p>
            <a:endParaRPr lang="en-US" u="sng"/>
          </a:p>
          <a:p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7BC18BF-D4FD-E682-3FFF-34EC68EF5943}"/>
              </a:ext>
            </a:extLst>
          </p:cNvPr>
          <p:cNvSpPr/>
          <p:nvPr/>
        </p:nvSpPr>
        <p:spPr>
          <a:xfrm>
            <a:off x="119336" y="6381326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3461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136019" y="128251"/>
            <a:ext cx="11233149" cy="648071"/>
          </a:xfrm>
        </p:spPr>
        <p:txBody>
          <a:bodyPr/>
          <a:lstStyle/>
          <a:p>
            <a:r>
              <a:rPr lang="en-GB" dirty="0"/>
              <a:t>Neural Networks on FPGA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u="sng" dirty="0"/>
          </a:p>
          <a:p>
            <a:endParaRPr lang="it-IT" dirty="0"/>
          </a:p>
        </p:txBody>
      </p:sp>
      <p:pic>
        <p:nvPicPr>
          <p:cNvPr id="4" name="Immagine 3" descr="Immagine che contiene Elementi grafici, Carattere, logo, grafica&#10;&#10;Descrizione generata automaticamente">
            <a:extLst>
              <a:ext uri="{FF2B5EF4-FFF2-40B4-BE49-F238E27FC236}">
                <a16:creationId xmlns:a16="http://schemas.microsoft.com/office/drawing/2014/main" id="{A99EEF55-E9D0-C400-2969-6793727B7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232" y="5949280"/>
            <a:ext cx="1433334" cy="648072"/>
          </a:xfrm>
          <a:prstGeom prst="rect">
            <a:avLst/>
          </a:prstGeom>
        </p:spPr>
      </p:pic>
      <p:pic>
        <p:nvPicPr>
          <p:cNvPr id="5" name="Immagine 4" descr="Immagine che contiene cerchio, Carattere, Elementi grafici, logo&#10;&#10;Descrizione generata automaticamente">
            <a:extLst>
              <a:ext uri="{FF2B5EF4-FFF2-40B4-BE49-F238E27FC236}">
                <a16:creationId xmlns:a16="http://schemas.microsoft.com/office/drawing/2014/main" id="{78815C2C-0504-7C16-2A18-BB0CFCD17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384" y="5839830"/>
            <a:ext cx="1250653" cy="80458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FE739B3-BD2F-231F-8B05-524E912E0B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345160" y="332656"/>
            <a:ext cx="4248472" cy="13457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F9FD9C1-A2AF-8D87-E54F-7A3E778C24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77156" y="6938680"/>
            <a:ext cx="4953881" cy="9838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501D902A-4E1A-E9B1-A588-3CE483920D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432" y="-1337929"/>
            <a:ext cx="4778866" cy="10290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36D65E00-C28B-DF5B-B315-BD184EAB81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784" y="591684"/>
            <a:ext cx="6212240" cy="13069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284427F-E91A-1DF6-ACB7-674DE4486E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8498" y="321665"/>
            <a:ext cx="5534797" cy="2372056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0C424CF5-B081-A3E2-1F82-C2760A5E5E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28750" y="2713068"/>
            <a:ext cx="5431226" cy="2915913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796636B3-0F68-AAF8-BC5A-0592E34C7F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6089" y="2060595"/>
            <a:ext cx="4179028" cy="449589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53B9C8F-47BE-1F30-A562-F29BC9A7584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4181024" y="3695441"/>
            <a:ext cx="3953556" cy="12256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88EA7A60-2DB4-93A6-C10D-F2B1B041DEC5}"/>
              </a:ext>
            </a:extLst>
          </p:cNvPr>
          <p:cNvSpPr/>
          <p:nvPr/>
        </p:nvSpPr>
        <p:spPr>
          <a:xfrm>
            <a:off x="119336" y="6381326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0451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>
          <a:extLst>
            <a:ext uri="{FF2B5EF4-FFF2-40B4-BE49-F238E27FC236}">
              <a16:creationId xmlns:a16="http://schemas.microsoft.com/office/drawing/2014/main" id="{DBFEB172-D1DA-88AD-5224-5E766BF17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6">
            <a:extLst>
              <a:ext uri="{FF2B5EF4-FFF2-40B4-BE49-F238E27FC236}">
                <a16:creationId xmlns:a16="http://schemas.microsoft.com/office/drawing/2014/main" id="{A6E8AD3E-3858-7B7C-CE86-1AFCBD092C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03 – Quantized software implementation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8" name="Google Shape;398;p36">
                <a:extLst>
                  <a:ext uri="{FF2B5EF4-FFF2-40B4-BE49-F238E27FC236}">
                    <a16:creationId xmlns:a16="http://schemas.microsoft.com/office/drawing/2014/main" id="{7B0B893B-6ACD-4F09-C11D-08570FF7AD38}"/>
                  </a:ext>
                </a:extLst>
              </p:cNvPr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6338712" y="1434175"/>
                <a:ext cx="5683955" cy="4977915"/>
              </a:xfrm>
              <a:prstGeom prst="rect">
                <a:avLst/>
              </a:prstGeom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marL="0" indent="0"/>
                <a:r>
                  <a:rPr lang="it-IT" sz="2133" dirty="0"/>
                  <a:t>Quantized network </a:t>
                </a:r>
                <a:r>
                  <a:rPr lang="it-IT" sz="2133" dirty="0" err="1"/>
                  <a:t>simulation</a:t>
                </a:r>
                <a:r>
                  <a:rPr lang="it-IT" sz="2133" dirty="0"/>
                  <a:t>:</a:t>
                </a:r>
              </a:p>
              <a:p>
                <a:pPr marL="304792" indent="-304792">
                  <a:buFont typeface="+mj-lt"/>
                  <a:buAutoNum type="arabicPeriod"/>
                </a:pPr>
                <a:r>
                  <a:rPr lang="it-IT" sz="2133" dirty="0" err="1"/>
                  <a:t>Implementation</a:t>
                </a:r>
                <a:r>
                  <a:rPr lang="it-IT" sz="2133" dirty="0"/>
                  <a:t> of </a:t>
                </a:r>
                <a:r>
                  <a:rPr lang="en" sz="2133" dirty="0"/>
                  <a:t>“manual” versions of Keras and Numpy functions</a:t>
                </a:r>
              </a:p>
              <a:p>
                <a:pPr marL="304792" indent="-304792">
                  <a:buFont typeface="+mj-lt"/>
                  <a:buAutoNum type="arabicPeriod"/>
                </a:pPr>
                <a:endParaRPr lang="en" sz="2133" dirty="0"/>
              </a:p>
              <a:p>
                <a:pPr marL="304792" indent="-304792">
                  <a:buFont typeface="+mj-lt"/>
                  <a:buAutoNum type="arabicPeriod"/>
                </a:pPr>
                <a:r>
                  <a:rPr lang="en" sz="2133" dirty="0"/>
                  <a:t>Quantize input and weights to signed integers </a:t>
                </a:r>
                <a14:m>
                  <m:oMath xmlns:m="http://schemas.openxmlformats.org/officeDocument/2006/math">
                    <m:r>
                      <a:rPr lang="it-IT" sz="2133" i="1">
                        <a:latin typeface="Cambria Math" panose="02040503050406030204" pitchFamily="18" charset="0"/>
                      </a:rPr>
                      <m:t>∈[−128, 127]</m:t>
                    </m:r>
                  </m:oMath>
                </a14:m>
                <a:r>
                  <a:rPr lang="en" sz="2133" dirty="0"/>
                  <a:t>, in the range of 8 bits but recorded on 16 bits to avoid overflow:</a:t>
                </a:r>
              </a:p>
              <a:p>
                <a:pPr marL="304792" indent="-304792">
                  <a:buFont typeface="+mj-lt"/>
                  <a:buAutoNum type="arabicPeriod"/>
                </a:pPr>
                <a:endParaRPr lang="en" sz="2133" dirty="0"/>
              </a:p>
              <a:p>
                <a:pPr marL="304792" indent="-304792">
                  <a:buFont typeface="+mj-lt"/>
                  <a:buAutoNum type="arabicPeriod"/>
                </a:pPr>
                <a:endParaRPr lang="en" sz="2133" dirty="0"/>
              </a:p>
              <a:p>
                <a:pPr marL="304792" indent="-304792">
                  <a:buFont typeface="+mj-lt"/>
                  <a:buAutoNum type="arabicPeriod"/>
                </a:pPr>
                <a:endParaRPr lang="en" sz="2133" dirty="0"/>
              </a:p>
              <a:p>
                <a:pPr marL="304792" indent="-304792">
                  <a:buFont typeface="+mj-lt"/>
                  <a:buAutoNum type="arabicPeriod"/>
                </a:pPr>
                <a:r>
                  <a:rPr lang="en" sz="2133" dirty="0"/>
                  <a:t>Rescale the output of every convolutional layer to feed it to the next layer:</a:t>
                </a:r>
              </a:p>
            </p:txBody>
          </p:sp>
        </mc:Choice>
        <mc:Fallback xmlns="">
          <p:sp>
            <p:nvSpPr>
              <p:cNvPr id="398" name="Google Shape;398;p36">
                <a:extLst>
                  <a:ext uri="{FF2B5EF4-FFF2-40B4-BE49-F238E27FC236}">
                    <a16:creationId xmlns:a16="http://schemas.microsoft.com/office/drawing/2014/main" id="{7B0B893B-6ACD-4F09-C11D-08570FF7AD38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338712" y="1434175"/>
                <a:ext cx="5683955" cy="4977915"/>
              </a:xfrm>
              <a:prstGeom prst="rect">
                <a:avLst/>
              </a:prstGeom>
              <a:blipFill>
                <a:blip r:embed="rId3"/>
                <a:stretch>
                  <a:fillRect l="-751" r="-12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4">
            <a:extLst>
              <a:ext uri="{FF2B5EF4-FFF2-40B4-BE49-F238E27FC236}">
                <a16:creationId xmlns:a16="http://schemas.microsoft.com/office/drawing/2014/main" id="{D6AAB553-CFC6-109B-89FF-519C468D39D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7011" y="1356968"/>
            <a:ext cx="5938184" cy="51323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FEC3DDAA-433F-246B-B5D2-AB2F2ED5C2F4}"/>
                  </a:ext>
                </a:extLst>
              </p:cNvPr>
              <p:cNvSpPr txBox="1"/>
              <p:nvPr/>
            </p:nvSpPr>
            <p:spPr>
              <a:xfrm>
                <a:off x="7430791" y="4171084"/>
                <a:ext cx="3750899" cy="2873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67" i="1" kern="0" smtClean="0">
                              <a:solidFill>
                                <a:srgbClr val="092F53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it-IT" sz="1867" i="1" kern="0">
                              <a:solidFill>
                                <a:srgbClr val="092F53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𝑏</m:t>
                          </m:r>
                        </m:e>
                        <m:sub>
                          <m:r>
                            <a:rPr lang="it-IT" sz="1867" i="1" kern="0">
                              <a:solidFill>
                                <a:srgbClr val="092F53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𝐼</m:t>
                          </m:r>
                        </m:sub>
                      </m:sSub>
                      <m:r>
                        <a:rPr lang="it-IT" sz="1867" i="1" kern="0">
                          <a:solidFill>
                            <a:srgbClr val="092F53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=8 −1 −</m:t>
                      </m:r>
                      <m:func>
                        <m:funcPr>
                          <m:ctrlPr>
                            <a:rPr lang="it-IT" sz="1867" i="1" kern="0">
                              <a:solidFill>
                                <a:srgbClr val="092F53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uncPr>
                        <m:fName>
                          <m:r>
                            <a:rPr lang="it-IT" sz="1867" b="0" i="1" kern="0" smtClean="0">
                              <a:solidFill>
                                <a:srgbClr val="092F53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𝑟𝑜𝑢𝑛𝑑</m:t>
                          </m:r>
                          <m:r>
                            <a:rPr lang="it-IT" sz="1867" i="1" kern="0">
                              <a:solidFill>
                                <a:srgbClr val="092F53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(</m:t>
                          </m:r>
                          <m:sSub>
                            <m:sSubPr>
                              <m:ctrlPr>
                                <a:rPr lang="it-IT" sz="1867" i="1" kern="0">
                                  <a:solidFill>
                                    <a:srgbClr val="092F53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t-IT" sz="1867" kern="0">
                                  <a:solidFill>
                                    <a:srgbClr val="092F53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it-IT" sz="1867" i="1" kern="0">
                                  <a:solidFill>
                                    <a:srgbClr val="092F53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it-IT" sz="1867" i="1" kern="0">
                              <a:solidFill>
                                <a:srgbClr val="092F53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it-IT" sz="1867" kern="0">
                              <a:solidFill>
                                <a:srgbClr val="092F53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max</m:t>
                          </m:r>
                          <m:r>
                            <a:rPr lang="it-IT" sz="1867" i="1" kern="0">
                              <a:solidFill>
                                <a:srgbClr val="092F53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⁡(</m:t>
                          </m:r>
                          <m:r>
                            <a:rPr lang="it-IT" sz="1867" i="1" kern="0">
                              <a:solidFill>
                                <a:srgbClr val="092F53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𝐼</m:t>
                          </m:r>
                          <m:r>
                            <a:rPr lang="it-IT" sz="1867" i="1" kern="0">
                              <a:solidFill>
                                <a:srgbClr val="092F53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)))</m:t>
                          </m:r>
                        </m:e>
                      </m:func>
                    </m:oMath>
                  </m:oMathPara>
                </a14:m>
                <a:endParaRPr lang="it-IT" sz="1867" kern="0" dirty="0">
                  <a:solidFill>
                    <a:srgbClr val="092F53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FEC3DDAA-433F-246B-B5D2-AB2F2ED5C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0791" y="4171084"/>
                <a:ext cx="3750899" cy="287323"/>
              </a:xfrm>
              <a:prstGeom prst="rect">
                <a:avLst/>
              </a:prstGeom>
              <a:blipFill>
                <a:blip r:embed="rId5"/>
                <a:stretch>
                  <a:fillRect l="-976" r="-1789" b="-40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4A71C491-330B-E381-EA8F-EFEB9481549C}"/>
                  </a:ext>
                </a:extLst>
              </p:cNvPr>
              <p:cNvSpPr txBox="1"/>
              <p:nvPr/>
            </p:nvSpPr>
            <p:spPr>
              <a:xfrm>
                <a:off x="8497711" y="4458341"/>
                <a:ext cx="997324" cy="3114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67" i="1" kern="0">
                              <a:solidFill>
                                <a:srgbClr val="092F53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it-IT" sz="1867" i="1" kern="0">
                              <a:solidFill>
                                <a:srgbClr val="092F53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𝑓</m:t>
                          </m:r>
                        </m:e>
                        <m:sub>
                          <m:r>
                            <a:rPr lang="it-IT" sz="1867" i="1" kern="0">
                              <a:solidFill>
                                <a:srgbClr val="092F53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𝑠</m:t>
                          </m:r>
                          <m:r>
                            <a:rPr lang="it-IT" sz="1867" i="1" kern="0">
                              <a:solidFill>
                                <a:srgbClr val="092F53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,</m:t>
                          </m:r>
                          <m:r>
                            <a:rPr lang="it-IT" sz="1867" i="1" kern="0">
                              <a:solidFill>
                                <a:srgbClr val="092F53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𝐼</m:t>
                          </m:r>
                        </m:sub>
                      </m:sSub>
                      <m:r>
                        <a:rPr lang="it-IT" sz="1867" i="1" kern="0">
                          <a:solidFill>
                            <a:srgbClr val="092F53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sSup>
                        <m:sSupPr>
                          <m:ctrlPr>
                            <a:rPr lang="it-IT" sz="1867" i="1" kern="0">
                              <a:solidFill>
                                <a:srgbClr val="092F53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pPr>
                        <m:e>
                          <m:r>
                            <a:rPr lang="it-IT" sz="1867" i="1" kern="0">
                              <a:solidFill>
                                <a:srgbClr val="092F53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2</m:t>
                          </m:r>
                        </m:e>
                        <m:sup>
                          <m:sSub>
                            <m:sSubPr>
                              <m:ctrlPr>
                                <a:rPr lang="it-IT" sz="1867" i="1" kern="0">
                                  <a:solidFill>
                                    <a:srgbClr val="092F53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lang="it-IT" sz="1867" i="1" kern="0">
                                  <a:solidFill>
                                    <a:srgbClr val="092F53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it-IT" sz="1867" i="1" kern="0">
                                  <a:solidFill>
                                    <a:srgbClr val="092F53"/>
                                  </a:solidFill>
                                  <a:latin typeface="Cambria Math" panose="02040503050406030204" pitchFamily="18" charset="0"/>
                                  <a:sym typeface="Arial"/>
                                </a:rPr>
                                <m:t>𝐼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it-IT" sz="1867" kern="0">
                  <a:solidFill>
                    <a:srgbClr val="092F53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4A71C491-330B-E381-EA8F-EFEB94815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7711" y="4458341"/>
                <a:ext cx="997324" cy="311432"/>
              </a:xfrm>
              <a:prstGeom prst="rect">
                <a:avLst/>
              </a:prstGeom>
              <a:blipFill>
                <a:blip r:embed="rId6"/>
                <a:stretch>
                  <a:fillRect l="-7317" b="-274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70CAF2FF-B5EB-EB57-6191-9B00729551F3}"/>
                  </a:ext>
                </a:extLst>
              </p:cNvPr>
              <p:cNvSpPr txBox="1"/>
              <p:nvPr/>
            </p:nvSpPr>
            <p:spPr>
              <a:xfrm>
                <a:off x="8529850" y="5496919"/>
                <a:ext cx="1409297" cy="5902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67" i="1" kern="0">
                              <a:solidFill>
                                <a:srgbClr val="092F53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it-IT" sz="1867" i="1" kern="0">
                              <a:solidFill>
                                <a:srgbClr val="092F53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𝑓</m:t>
                          </m:r>
                        </m:e>
                        <m:sub>
                          <m:r>
                            <a:rPr lang="it-IT" sz="1867" i="1" kern="0">
                              <a:solidFill>
                                <a:srgbClr val="092F53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𝑠</m:t>
                          </m:r>
                          <m:r>
                            <a:rPr lang="it-IT" sz="1867" i="1" kern="0">
                              <a:solidFill>
                                <a:srgbClr val="092F53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,</m:t>
                          </m:r>
                          <m:r>
                            <a:rPr lang="it-IT" sz="1867" i="1" kern="0">
                              <a:solidFill>
                                <a:srgbClr val="092F53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𝐼</m:t>
                          </m:r>
                        </m:sub>
                      </m:sSub>
                      <m:r>
                        <a:rPr lang="it-IT" sz="1867" i="1" kern="0">
                          <a:solidFill>
                            <a:srgbClr val="092F53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it-IT" sz="1867" i="1" kern="0">
                              <a:solidFill>
                                <a:srgbClr val="092F53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it-IT" sz="1867" kern="0">
                              <a:solidFill>
                                <a:srgbClr val="092F53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127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it-IT" sz="1867" kern="0">
                              <a:solidFill>
                                <a:srgbClr val="092F53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max</m:t>
                          </m:r>
                          <m:r>
                            <a:rPr lang="it-IT" sz="1867" i="1" kern="0">
                              <a:solidFill>
                                <a:srgbClr val="092F53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⁡(</m:t>
                          </m:r>
                          <m:r>
                            <a:rPr lang="it-IT" sz="1867" i="1" kern="0">
                              <a:solidFill>
                                <a:srgbClr val="092F53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𝐼</m:t>
                          </m:r>
                          <m:r>
                            <a:rPr lang="it-IT" sz="1867" i="1" kern="0">
                              <a:solidFill>
                                <a:srgbClr val="092F53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it-IT" sz="1867" kern="0">
                  <a:solidFill>
                    <a:srgbClr val="092F53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70CAF2FF-B5EB-EB57-6191-9B00729551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9850" y="5496919"/>
                <a:ext cx="1409297" cy="5902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65854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>
          <a:extLst>
            <a:ext uri="{FF2B5EF4-FFF2-40B4-BE49-F238E27FC236}">
              <a16:creationId xmlns:a16="http://schemas.microsoft.com/office/drawing/2014/main" id="{8682AA68-E800-EE21-E396-306ED23EB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987160E1-6D70-FB23-0D79-0889E7636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04 – Firmware </a:t>
            </a:r>
            <a:r>
              <a:rPr lang="it-IT" err="1"/>
              <a:t>implementation</a:t>
            </a:r>
            <a:br>
              <a:rPr lang="it-IT"/>
            </a:br>
            <a:endParaRPr lang="it-IT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109435-E0C7-D159-524C-D41133584EBD}"/>
              </a:ext>
            </a:extLst>
          </p:cNvPr>
          <p:cNvSpPr txBox="1"/>
          <p:nvPr/>
        </p:nvSpPr>
        <p:spPr>
          <a:xfrm>
            <a:off x="732681" y="1585461"/>
            <a:ext cx="2527791" cy="4513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133" b="1" kern="0">
                <a:solidFill>
                  <a:srgbClr val="092F53"/>
                </a:solidFill>
                <a:latin typeface="Arimo"/>
                <a:cs typeface="Arial"/>
                <a:sym typeface="Arial"/>
              </a:rPr>
              <a:t>Language </a:t>
            </a:r>
            <a:r>
              <a:rPr lang="en-US" sz="2133" kern="0">
                <a:solidFill>
                  <a:srgbClr val="092F53"/>
                </a:solidFill>
                <a:latin typeface="Arimo"/>
                <a:cs typeface="Arial"/>
                <a:sym typeface="Arial"/>
              </a:rPr>
              <a:t>: VHDL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AB2C41-F931-49C1-7A29-DAF44497EDD4}"/>
              </a:ext>
            </a:extLst>
          </p:cNvPr>
          <p:cNvSpPr txBox="1"/>
          <p:nvPr/>
        </p:nvSpPr>
        <p:spPr>
          <a:xfrm>
            <a:off x="733009" y="2280410"/>
            <a:ext cx="5001796" cy="17642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133" kern="0">
                <a:solidFill>
                  <a:srgbClr val="092F53"/>
                </a:solidFill>
                <a:latin typeface="Arimo"/>
                <a:cs typeface="Arial"/>
                <a:sym typeface="Arial"/>
              </a:rPr>
              <a:t>The individual mathematical operations of the networks have been implemented in </a:t>
            </a:r>
            <a:r>
              <a:rPr lang="en-US" sz="2133" kern="0" err="1">
                <a:solidFill>
                  <a:srgbClr val="092F53"/>
                </a:solidFill>
                <a:latin typeface="Arimo"/>
                <a:cs typeface="Arial"/>
                <a:sym typeface="Arial"/>
              </a:rPr>
              <a:t>Vivado</a:t>
            </a:r>
            <a:r>
              <a:rPr lang="en-US" sz="2133" kern="0">
                <a:solidFill>
                  <a:srgbClr val="092F53"/>
                </a:solidFill>
                <a:latin typeface="Arimo"/>
                <a:cs typeface="Arial"/>
                <a:sym typeface="Arial"/>
              </a:rPr>
              <a:t> and tested separately, comparing the results with those obtained in software. </a:t>
            </a:r>
          </a:p>
        </p:txBody>
      </p:sp>
      <p:pic>
        <p:nvPicPr>
          <p:cNvPr id="7" name="Picture 6" descr="A screenshot of a computer code&#10;&#10;AI-generated content may be incorrect.">
            <a:extLst>
              <a:ext uri="{FF2B5EF4-FFF2-40B4-BE49-F238E27FC236}">
                <a16:creationId xmlns:a16="http://schemas.microsoft.com/office/drawing/2014/main" id="{088AD87A-5A88-BECE-C72C-F33A1AE4A78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63004" y="2281061"/>
            <a:ext cx="5471075" cy="4114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64EB9A-E4F1-B80B-AE27-3F3DAF023704}"/>
              </a:ext>
            </a:extLst>
          </p:cNvPr>
          <p:cNvSpPr txBox="1"/>
          <p:nvPr/>
        </p:nvSpPr>
        <p:spPr>
          <a:xfrm>
            <a:off x="5765814" y="1580393"/>
            <a:ext cx="3417807" cy="4513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133" b="1" i="1" kern="0">
                <a:solidFill>
                  <a:srgbClr val="092F53"/>
                </a:solidFill>
                <a:latin typeface="Arimo"/>
                <a:cs typeface="Arial"/>
                <a:sym typeface="Arial"/>
              </a:rPr>
              <a:t>Example : Convolution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6010C3-3DA4-B21C-B226-5C1274180ACE}"/>
              </a:ext>
            </a:extLst>
          </p:cNvPr>
          <p:cNvSpPr txBox="1"/>
          <p:nvPr/>
        </p:nvSpPr>
        <p:spPr>
          <a:xfrm>
            <a:off x="734753" y="4363836"/>
            <a:ext cx="4630615" cy="11078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133" kern="0">
                <a:solidFill>
                  <a:srgbClr val="092F53"/>
                </a:solidFill>
                <a:latin typeface="Arimo"/>
                <a:cs typeface="Arial"/>
                <a:sym typeface="Arial"/>
              </a:rPr>
              <a:t>The network was assembled by connecting the individual packages in sequence and tested.</a:t>
            </a:r>
            <a:endParaRPr lang="en-US" sz="21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1508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BAE99731-FBEE-FF5E-5E51-1D84BBDE87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69" t="38559" r="59820" b="36740"/>
          <a:stretch/>
        </p:blipFill>
        <p:spPr>
          <a:xfrm rot="2970581">
            <a:off x="534906" y="2603825"/>
            <a:ext cx="921883" cy="921883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5803D7CB-957A-4B0C-ED04-C4EF450644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69" t="38559" r="59820" b="36740"/>
          <a:stretch/>
        </p:blipFill>
        <p:spPr>
          <a:xfrm rot="2929055">
            <a:off x="127894" y="1720377"/>
            <a:ext cx="921883" cy="921883"/>
          </a:xfrm>
          <a:prstGeom prst="rect">
            <a:avLst/>
          </a:prstGeom>
        </p:spPr>
      </p:pic>
      <p:pic>
        <p:nvPicPr>
          <p:cNvPr id="4" name="Immagine 3" descr="Immagine che contiene Elementi grafici, Carattere, logo, grafica&#10;&#10;Descrizione generata automaticamente">
            <a:extLst>
              <a:ext uri="{FF2B5EF4-FFF2-40B4-BE49-F238E27FC236}">
                <a16:creationId xmlns:a16="http://schemas.microsoft.com/office/drawing/2014/main" id="{4D80E0FB-79FC-E43C-F8D5-87A485A38D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232" y="5949280"/>
            <a:ext cx="1433334" cy="648072"/>
          </a:xfrm>
          <a:prstGeom prst="rect">
            <a:avLst/>
          </a:prstGeom>
        </p:spPr>
      </p:pic>
      <p:pic>
        <p:nvPicPr>
          <p:cNvPr id="5" name="Immagine 4" descr="Immagine che contiene cerchio, Carattere, Elementi grafici, logo&#10;&#10;Descrizione generata automaticamente">
            <a:extLst>
              <a:ext uri="{FF2B5EF4-FFF2-40B4-BE49-F238E27FC236}">
                <a16:creationId xmlns:a16="http://schemas.microsoft.com/office/drawing/2014/main" id="{BC7320F5-1032-CBF9-797D-03402A9EAF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2384" y="5839830"/>
            <a:ext cx="1250653" cy="80458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10A4AE1-3B84-F22F-FB62-5F9F99AF38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49" t="18367" r="44174" b="2287"/>
          <a:stretch/>
        </p:blipFill>
        <p:spPr>
          <a:xfrm>
            <a:off x="3306078" y="982397"/>
            <a:ext cx="536124" cy="263013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A353DAF-A0C7-E4F3-2289-E437095797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69" t="38559" r="59820" b="36740"/>
          <a:stretch/>
        </p:blipFill>
        <p:spPr>
          <a:xfrm rot="2948644">
            <a:off x="621884" y="863598"/>
            <a:ext cx="921883" cy="92188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56EEFE0-4822-7207-0D5C-705C34B97B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69" t="38559" r="59820" b="36740"/>
          <a:stretch/>
        </p:blipFill>
        <p:spPr>
          <a:xfrm rot="2978786">
            <a:off x="1682297" y="994953"/>
            <a:ext cx="921883" cy="921883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2CACDEBB-C0B5-04F4-036B-85F92F3442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69" t="38559" r="59820" b="36740"/>
          <a:stretch/>
        </p:blipFill>
        <p:spPr>
          <a:xfrm rot="2909555">
            <a:off x="1130461" y="1560483"/>
            <a:ext cx="921883" cy="92188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8141C39C-1367-7AFA-C940-2DFCAD4C24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69" t="38559" r="59820" b="36740"/>
          <a:stretch/>
        </p:blipFill>
        <p:spPr>
          <a:xfrm rot="2988978">
            <a:off x="1556080" y="2556037"/>
            <a:ext cx="921883" cy="92188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B1A412C-71D8-CA0D-EE11-5AB4E25898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69" t="38559" r="59820" b="36740"/>
          <a:stretch/>
        </p:blipFill>
        <p:spPr>
          <a:xfrm rot="3035569">
            <a:off x="2206157" y="1769491"/>
            <a:ext cx="921883" cy="921883"/>
          </a:xfrm>
          <a:prstGeom prst="rect">
            <a:avLst/>
          </a:prstGeom>
        </p:spPr>
      </p:pic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5CB46CA-892F-6F0E-A64E-B851FB39DB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Magnetic Resonance Imaging – Basic principles</a:t>
            </a:r>
          </a:p>
        </p:txBody>
      </p:sp>
      <p:sp>
        <p:nvSpPr>
          <p:cNvPr id="20" name="Segnaposto testo 2">
            <a:extLst>
              <a:ext uri="{FF2B5EF4-FFF2-40B4-BE49-F238E27FC236}">
                <a16:creationId xmlns:a16="http://schemas.microsoft.com/office/drawing/2014/main" id="{234705B7-3435-D4DA-465B-9F1E04095870}"/>
              </a:ext>
            </a:extLst>
          </p:cNvPr>
          <p:cNvSpPr txBox="1">
            <a:spLocks/>
          </p:cNvSpPr>
          <p:nvPr/>
        </p:nvSpPr>
        <p:spPr>
          <a:xfrm>
            <a:off x="153944" y="931350"/>
            <a:ext cx="2040607" cy="37822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baseline="30000" dirty="0"/>
              <a:t>1</a:t>
            </a:r>
            <a:r>
              <a:rPr lang="it-IT" b="1" dirty="0"/>
              <a:t>H</a:t>
            </a:r>
            <a:endParaRPr lang="it-IT" dirty="0"/>
          </a:p>
        </p:txBody>
      </p:sp>
      <p:sp>
        <p:nvSpPr>
          <p:cNvPr id="21" name="Segnaposto testo 2">
            <a:extLst>
              <a:ext uri="{FF2B5EF4-FFF2-40B4-BE49-F238E27FC236}">
                <a16:creationId xmlns:a16="http://schemas.microsoft.com/office/drawing/2014/main" id="{DC03488F-7636-2BA3-5834-E318D3EB10DD}"/>
              </a:ext>
            </a:extLst>
          </p:cNvPr>
          <p:cNvSpPr txBox="1">
            <a:spLocks/>
          </p:cNvSpPr>
          <p:nvPr/>
        </p:nvSpPr>
        <p:spPr>
          <a:xfrm>
            <a:off x="6560532" y="4637481"/>
            <a:ext cx="5279617" cy="86602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B68370D8-EB0B-E5D1-7368-69CF6AD76C2A}"/>
              </a:ext>
            </a:extLst>
          </p:cNvPr>
          <p:cNvCxnSpPr>
            <a:cxnSpLocks/>
          </p:cNvCxnSpPr>
          <p:nvPr/>
        </p:nvCxnSpPr>
        <p:spPr>
          <a:xfrm flipH="1">
            <a:off x="197937" y="4005064"/>
            <a:ext cx="2895614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Segnaposto testo 2">
            <a:extLst>
              <a:ext uri="{FF2B5EF4-FFF2-40B4-BE49-F238E27FC236}">
                <a16:creationId xmlns:a16="http://schemas.microsoft.com/office/drawing/2014/main" id="{DAE9FD87-20F4-789E-9116-5A14797BA60D}"/>
              </a:ext>
            </a:extLst>
          </p:cNvPr>
          <p:cNvSpPr txBox="1">
            <a:spLocks/>
          </p:cNvSpPr>
          <p:nvPr/>
        </p:nvSpPr>
        <p:spPr>
          <a:xfrm>
            <a:off x="2562169" y="4035140"/>
            <a:ext cx="2040607" cy="37822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/>
              <a:t>M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9627DA82-A1B7-8D4B-C318-9AD60796162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"/>
          </a:blip>
          <a:srcRect l="11895" t="5147" r="13233" b="4953"/>
          <a:stretch/>
        </p:blipFill>
        <p:spPr>
          <a:xfrm>
            <a:off x="9313480" y="1528779"/>
            <a:ext cx="2558454" cy="3071974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DC520BC4-3068-3927-A9DD-3B071BC74C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5000"/>
          </a:blip>
          <a:srcRect l="15489" t="7426" r="12872" b="3022"/>
          <a:stretch/>
        </p:blipFill>
        <p:spPr>
          <a:xfrm>
            <a:off x="6598317" y="1593821"/>
            <a:ext cx="2558454" cy="2937779"/>
          </a:xfrm>
          <a:prstGeom prst="rect">
            <a:avLst/>
          </a:prstGeom>
        </p:spPr>
      </p:pic>
      <p:sp>
        <p:nvSpPr>
          <p:cNvPr id="27" name="Segnaposto testo 2">
            <a:extLst>
              <a:ext uri="{FF2B5EF4-FFF2-40B4-BE49-F238E27FC236}">
                <a16:creationId xmlns:a16="http://schemas.microsoft.com/office/drawing/2014/main" id="{4CAB7CF0-A3C1-784A-D8A5-4D7C36E4BE22}"/>
              </a:ext>
            </a:extLst>
          </p:cNvPr>
          <p:cNvSpPr txBox="1">
            <a:spLocks/>
          </p:cNvSpPr>
          <p:nvPr/>
        </p:nvSpPr>
        <p:spPr>
          <a:xfrm>
            <a:off x="6857240" y="1200885"/>
            <a:ext cx="2040607" cy="37822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chemeClr val="bg1">
                    <a:lumMod val="75000"/>
                  </a:schemeClr>
                </a:solidFill>
              </a:rPr>
              <a:t>T</a:t>
            </a:r>
            <a:r>
              <a:rPr lang="it-IT" b="1" baseline="-250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it-IT" b="1" dirty="0">
                <a:solidFill>
                  <a:schemeClr val="bg1">
                    <a:lumMod val="75000"/>
                  </a:schemeClr>
                </a:solidFill>
              </a:rPr>
              <a:t>-weighted image</a:t>
            </a:r>
            <a:endParaRPr lang="it-IT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Segnaposto testo 2">
            <a:extLst>
              <a:ext uri="{FF2B5EF4-FFF2-40B4-BE49-F238E27FC236}">
                <a16:creationId xmlns:a16="http://schemas.microsoft.com/office/drawing/2014/main" id="{85D25F00-27A7-05C4-A676-C1744FBA9A2E}"/>
              </a:ext>
            </a:extLst>
          </p:cNvPr>
          <p:cNvSpPr txBox="1">
            <a:spLocks/>
          </p:cNvSpPr>
          <p:nvPr/>
        </p:nvSpPr>
        <p:spPr>
          <a:xfrm>
            <a:off x="9572403" y="4558858"/>
            <a:ext cx="2040607" cy="37822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chemeClr val="bg1">
                    <a:lumMod val="75000"/>
                  </a:schemeClr>
                </a:solidFill>
              </a:rPr>
              <a:t>T</a:t>
            </a:r>
            <a:r>
              <a:rPr lang="it-IT" b="1" baseline="-250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it-IT" b="1" dirty="0">
                <a:solidFill>
                  <a:schemeClr val="bg1">
                    <a:lumMod val="75000"/>
                  </a:schemeClr>
                </a:solidFill>
              </a:rPr>
              <a:t>-weighted image</a:t>
            </a:r>
            <a:endParaRPr lang="it-IT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9" name="Immagine 28" descr="Immagine che contiene schizzo, disegno, diagramma, Line art&#10;&#10;Descrizione generata automaticamente">
            <a:extLst>
              <a:ext uri="{FF2B5EF4-FFF2-40B4-BE49-F238E27FC236}">
                <a16:creationId xmlns:a16="http://schemas.microsoft.com/office/drawing/2014/main" id="{2F2CED2C-2B0A-C709-E42E-B0E71D6379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36" y="4424476"/>
            <a:ext cx="4825346" cy="1906013"/>
          </a:xfrm>
          <a:prstGeom prst="rect">
            <a:avLst/>
          </a:prstGeom>
        </p:spPr>
      </p:pic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D5694E24-6031-080D-9EE2-4F1406E32085}"/>
              </a:ext>
            </a:extLst>
          </p:cNvPr>
          <p:cNvCxnSpPr>
            <a:cxnSpLocks/>
          </p:cNvCxnSpPr>
          <p:nvPr/>
        </p:nvCxnSpPr>
        <p:spPr>
          <a:xfrm flipH="1">
            <a:off x="197937" y="3789040"/>
            <a:ext cx="2895614" cy="0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Segnaposto testo 2">
            <a:extLst>
              <a:ext uri="{FF2B5EF4-FFF2-40B4-BE49-F238E27FC236}">
                <a16:creationId xmlns:a16="http://schemas.microsoft.com/office/drawing/2014/main" id="{9A8EACAD-7A75-BF90-41C8-6AB0BE2F108A}"/>
              </a:ext>
            </a:extLst>
          </p:cNvPr>
          <p:cNvSpPr txBox="1">
            <a:spLocks/>
          </p:cNvSpPr>
          <p:nvPr/>
        </p:nvSpPr>
        <p:spPr>
          <a:xfrm>
            <a:off x="2562170" y="3410818"/>
            <a:ext cx="2040607" cy="37822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rgbClr val="00B050"/>
                </a:solidFill>
              </a:rPr>
              <a:t>B</a:t>
            </a:r>
            <a:r>
              <a:rPr lang="it-IT" b="1" baseline="-25000" dirty="0">
                <a:solidFill>
                  <a:srgbClr val="00B050"/>
                </a:solidFill>
              </a:rPr>
              <a:t>1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05F8638-4C4A-C9A2-CD19-8810FF6E59C0}"/>
              </a:ext>
            </a:extLst>
          </p:cNvPr>
          <p:cNvSpPr/>
          <p:nvPr/>
        </p:nvSpPr>
        <p:spPr>
          <a:xfrm>
            <a:off x="119336" y="6381326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5490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BAE99731-FBEE-FF5E-5E51-1D84BBDE87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69" t="38559" r="59820" b="36740"/>
          <a:stretch/>
        </p:blipFill>
        <p:spPr>
          <a:xfrm rot="8367606">
            <a:off x="534906" y="2603825"/>
            <a:ext cx="921883" cy="921883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5803D7CB-957A-4B0C-ED04-C4EF450644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69" t="38559" r="59820" b="36740"/>
          <a:stretch/>
        </p:blipFill>
        <p:spPr>
          <a:xfrm rot="8324183">
            <a:off x="127894" y="1720377"/>
            <a:ext cx="921883" cy="921883"/>
          </a:xfrm>
          <a:prstGeom prst="rect">
            <a:avLst/>
          </a:prstGeom>
        </p:spPr>
      </p:pic>
      <p:pic>
        <p:nvPicPr>
          <p:cNvPr id="4" name="Immagine 3" descr="Immagine che contiene Elementi grafici, Carattere, logo, grafica&#10;&#10;Descrizione generata automaticamente">
            <a:extLst>
              <a:ext uri="{FF2B5EF4-FFF2-40B4-BE49-F238E27FC236}">
                <a16:creationId xmlns:a16="http://schemas.microsoft.com/office/drawing/2014/main" id="{4D80E0FB-79FC-E43C-F8D5-87A485A38D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232" y="5949280"/>
            <a:ext cx="1433334" cy="648072"/>
          </a:xfrm>
          <a:prstGeom prst="rect">
            <a:avLst/>
          </a:prstGeom>
        </p:spPr>
      </p:pic>
      <p:pic>
        <p:nvPicPr>
          <p:cNvPr id="5" name="Immagine 4" descr="Immagine che contiene cerchio, Carattere, Elementi grafici, logo&#10;&#10;Descrizione generata automaticamente">
            <a:extLst>
              <a:ext uri="{FF2B5EF4-FFF2-40B4-BE49-F238E27FC236}">
                <a16:creationId xmlns:a16="http://schemas.microsoft.com/office/drawing/2014/main" id="{BC7320F5-1032-CBF9-797D-03402A9EAF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2384" y="5839830"/>
            <a:ext cx="1250653" cy="804587"/>
          </a:xfrm>
          <a:prstGeom prst="rect">
            <a:avLst/>
          </a:prstGeom>
        </p:spPr>
      </p:pic>
      <p:pic>
        <p:nvPicPr>
          <p:cNvPr id="7" name="Immagine 6" descr="Immagine che contiene schizzo, disegno, diagramma, Line art&#10;&#10;Descrizione generata automaticamente">
            <a:extLst>
              <a:ext uri="{FF2B5EF4-FFF2-40B4-BE49-F238E27FC236}">
                <a16:creationId xmlns:a16="http://schemas.microsoft.com/office/drawing/2014/main" id="{BD21741F-7B58-2518-32D8-981864452D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51" y="3821801"/>
            <a:ext cx="5528125" cy="238617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10A4AE1-3B84-F22F-FB62-5F9F99AF38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49" t="18367" r="44174" b="2287"/>
          <a:stretch/>
        </p:blipFill>
        <p:spPr>
          <a:xfrm>
            <a:off x="3306078" y="982397"/>
            <a:ext cx="536124" cy="263013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A353DAF-A0C7-E4F3-2289-E437095797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69" t="38559" r="59820" b="36740"/>
          <a:stretch/>
        </p:blipFill>
        <p:spPr>
          <a:xfrm rot="19174704">
            <a:off x="621884" y="863598"/>
            <a:ext cx="921883" cy="92188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56EEFE0-4822-7207-0D5C-705C34B97B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69" t="38559" r="59820" b="36740"/>
          <a:stretch/>
        </p:blipFill>
        <p:spPr>
          <a:xfrm rot="8393132">
            <a:off x="1682297" y="994953"/>
            <a:ext cx="921883" cy="921883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2CACDEBB-C0B5-04F4-036B-85F92F3442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69" t="38559" r="59820" b="36740"/>
          <a:stretch/>
        </p:blipFill>
        <p:spPr>
          <a:xfrm rot="19191089">
            <a:off x="1130461" y="1560483"/>
            <a:ext cx="921883" cy="92188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8141C39C-1367-7AFA-C940-2DFCAD4C24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69" t="38559" r="59820" b="36740"/>
          <a:stretch/>
        </p:blipFill>
        <p:spPr>
          <a:xfrm rot="8355029">
            <a:off x="1556080" y="2556037"/>
            <a:ext cx="921883" cy="92188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B1A412C-71D8-CA0D-EE11-5AB4E25898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69" t="38559" r="59820" b="36740"/>
          <a:stretch/>
        </p:blipFill>
        <p:spPr>
          <a:xfrm rot="8407147">
            <a:off x="2206157" y="1769491"/>
            <a:ext cx="921883" cy="921883"/>
          </a:xfrm>
          <a:prstGeom prst="rect">
            <a:avLst/>
          </a:prstGeom>
        </p:spPr>
      </p:pic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5CB46CA-892F-6F0E-A64E-B851FB39DB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Magnetic Resonance Imaging – Basic principles</a:t>
            </a:r>
          </a:p>
        </p:txBody>
      </p:sp>
      <p:sp>
        <p:nvSpPr>
          <p:cNvPr id="20" name="Segnaposto testo 2">
            <a:extLst>
              <a:ext uri="{FF2B5EF4-FFF2-40B4-BE49-F238E27FC236}">
                <a16:creationId xmlns:a16="http://schemas.microsoft.com/office/drawing/2014/main" id="{234705B7-3435-D4DA-465B-9F1E04095870}"/>
              </a:ext>
            </a:extLst>
          </p:cNvPr>
          <p:cNvSpPr txBox="1">
            <a:spLocks/>
          </p:cNvSpPr>
          <p:nvPr/>
        </p:nvSpPr>
        <p:spPr>
          <a:xfrm>
            <a:off x="153944" y="931350"/>
            <a:ext cx="2040607" cy="37822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baseline="30000" dirty="0"/>
              <a:t>1</a:t>
            </a:r>
            <a:r>
              <a:rPr lang="it-IT" b="1" dirty="0"/>
              <a:t>H</a:t>
            </a:r>
            <a:endParaRPr lang="it-IT" dirty="0"/>
          </a:p>
        </p:txBody>
      </p:sp>
      <p:sp>
        <p:nvSpPr>
          <p:cNvPr id="21" name="Segnaposto testo 2">
            <a:extLst>
              <a:ext uri="{FF2B5EF4-FFF2-40B4-BE49-F238E27FC236}">
                <a16:creationId xmlns:a16="http://schemas.microsoft.com/office/drawing/2014/main" id="{DC03488F-7636-2BA3-5834-E318D3EB10DD}"/>
              </a:ext>
            </a:extLst>
          </p:cNvPr>
          <p:cNvSpPr txBox="1">
            <a:spLocks/>
          </p:cNvSpPr>
          <p:nvPr/>
        </p:nvSpPr>
        <p:spPr>
          <a:xfrm>
            <a:off x="6560532" y="4637481"/>
            <a:ext cx="5279617" cy="86602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22" name="Segnaposto testo 2">
            <a:extLst>
              <a:ext uri="{FF2B5EF4-FFF2-40B4-BE49-F238E27FC236}">
                <a16:creationId xmlns:a16="http://schemas.microsoft.com/office/drawing/2014/main" id="{42BB6154-AB6C-2967-8663-CC90E9BD0F90}"/>
              </a:ext>
            </a:extLst>
          </p:cNvPr>
          <p:cNvSpPr txBox="1">
            <a:spLocks/>
          </p:cNvSpPr>
          <p:nvPr/>
        </p:nvSpPr>
        <p:spPr>
          <a:xfrm>
            <a:off x="6464036" y="4743239"/>
            <a:ext cx="5472608" cy="109659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err="1"/>
              <a:t>These</a:t>
            </a:r>
            <a:r>
              <a:rPr lang="it-IT" dirty="0"/>
              <a:t> images are </a:t>
            </a:r>
            <a:r>
              <a:rPr lang="it-IT" b="1" dirty="0"/>
              <a:t>qualitative</a:t>
            </a:r>
            <a:r>
              <a:rPr lang="it-IT" dirty="0"/>
              <a:t>: the </a:t>
            </a:r>
            <a:r>
              <a:rPr lang="it-IT" dirty="0" err="1"/>
              <a:t>value</a:t>
            </a:r>
            <a:r>
              <a:rPr lang="it-IT" dirty="0"/>
              <a:t> of the pixels do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represent</a:t>
            </a:r>
            <a:r>
              <a:rPr lang="it-IT" dirty="0"/>
              <a:t> the </a:t>
            </a:r>
            <a:r>
              <a:rPr lang="it-IT" dirty="0" err="1"/>
              <a:t>real</a:t>
            </a:r>
            <a:r>
              <a:rPr lang="it-IT" dirty="0"/>
              <a:t> </a:t>
            </a:r>
            <a:r>
              <a:rPr lang="it-IT" dirty="0" err="1"/>
              <a:t>value</a:t>
            </a:r>
            <a:r>
              <a:rPr lang="it-IT" dirty="0"/>
              <a:t> of T</a:t>
            </a:r>
            <a:r>
              <a:rPr lang="it-IT" baseline="-25000" dirty="0"/>
              <a:t>1</a:t>
            </a:r>
            <a:r>
              <a:rPr lang="it-IT" dirty="0"/>
              <a:t> and T</a:t>
            </a:r>
            <a:r>
              <a:rPr lang="it-IT" baseline="-25000" dirty="0"/>
              <a:t>2</a:t>
            </a:r>
            <a:r>
              <a:rPr lang="it-IT" dirty="0"/>
              <a:t> of the </a:t>
            </a:r>
            <a:r>
              <a:rPr lang="it-IT" dirty="0" err="1"/>
              <a:t>tissuses</a:t>
            </a:r>
            <a:r>
              <a:rPr lang="it-IT" dirty="0"/>
              <a:t>.</a:t>
            </a: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B68370D8-EB0B-E5D1-7368-69CF6AD76C2A}"/>
              </a:ext>
            </a:extLst>
          </p:cNvPr>
          <p:cNvCxnSpPr>
            <a:cxnSpLocks/>
          </p:cNvCxnSpPr>
          <p:nvPr/>
        </p:nvCxnSpPr>
        <p:spPr>
          <a:xfrm flipV="1">
            <a:off x="3935760" y="982397"/>
            <a:ext cx="0" cy="263013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Segnaposto testo 2">
            <a:extLst>
              <a:ext uri="{FF2B5EF4-FFF2-40B4-BE49-F238E27FC236}">
                <a16:creationId xmlns:a16="http://schemas.microsoft.com/office/drawing/2014/main" id="{DAE9FD87-20F4-789E-9116-5A14797BA60D}"/>
              </a:ext>
            </a:extLst>
          </p:cNvPr>
          <p:cNvSpPr txBox="1">
            <a:spLocks/>
          </p:cNvSpPr>
          <p:nvPr/>
        </p:nvSpPr>
        <p:spPr>
          <a:xfrm>
            <a:off x="3935760" y="2021424"/>
            <a:ext cx="2040607" cy="37822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/>
              <a:t>M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9627DA82-A1B7-8D4B-C318-9AD60796162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rcRect l="11895" t="5147" r="13233" b="4953"/>
          <a:stretch/>
        </p:blipFill>
        <p:spPr>
          <a:xfrm>
            <a:off x="9299701" y="1103191"/>
            <a:ext cx="2558454" cy="3071974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DC520BC4-3068-3927-A9DD-3B071BC74C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</a:blip>
          <a:srcRect l="15489" t="7426" r="12872" b="3022"/>
          <a:stretch/>
        </p:blipFill>
        <p:spPr>
          <a:xfrm>
            <a:off x="6584538" y="1168233"/>
            <a:ext cx="2558454" cy="2937779"/>
          </a:xfrm>
          <a:prstGeom prst="rect">
            <a:avLst/>
          </a:prstGeom>
        </p:spPr>
      </p:pic>
      <p:sp>
        <p:nvSpPr>
          <p:cNvPr id="27" name="Segnaposto testo 2">
            <a:extLst>
              <a:ext uri="{FF2B5EF4-FFF2-40B4-BE49-F238E27FC236}">
                <a16:creationId xmlns:a16="http://schemas.microsoft.com/office/drawing/2014/main" id="{4CAB7CF0-A3C1-784A-D8A5-4D7C36E4BE22}"/>
              </a:ext>
            </a:extLst>
          </p:cNvPr>
          <p:cNvSpPr txBox="1">
            <a:spLocks/>
          </p:cNvSpPr>
          <p:nvPr/>
        </p:nvSpPr>
        <p:spPr>
          <a:xfrm>
            <a:off x="6843461" y="775297"/>
            <a:ext cx="2040607" cy="37822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/>
              <a:t>T</a:t>
            </a:r>
            <a:r>
              <a:rPr lang="it-IT" b="1" baseline="-25000" dirty="0"/>
              <a:t>1</a:t>
            </a:r>
            <a:r>
              <a:rPr lang="it-IT" b="1" dirty="0"/>
              <a:t>-weighted image</a:t>
            </a:r>
            <a:endParaRPr lang="it-IT" dirty="0"/>
          </a:p>
        </p:txBody>
      </p:sp>
      <p:sp>
        <p:nvSpPr>
          <p:cNvPr id="28" name="Segnaposto testo 2">
            <a:extLst>
              <a:ext uri="{FF2B5EF4-FFF2-40B4-BE49-F238E27FC236}">
                <a16:creationId xmlns:a16="http://schemas.microsoft.com/office/drawing/2014/main" id="{85D25F00-27A7-05C4-A676-C1744FBA9A2E}"/>
              </a:ext>
            </a:extLst>
          </p:cNvPr>
          <p:cNvSpPr txBox="1">
            <a:spLocks/>
          </p:cNvSpPr>
          <p:nvPr/>
        </p:nvSpPr>
        <p:spPr>
          <a:xfrm>
            <a:off x="9558624" y="4133270"/>
            <a:ext cx="2040607" cy="37822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/>
              <a:t>T</a:t>
            </a:r>
            <a:r>
              <a:rPr lang="it-IT" b="1" baseline="-25000" dirty="0"/>
              <a:t>2</a:t>
            </a:r>
            <a:r>
              <a:rPr lang="it-IT" b="1" dirty="0"/>
              <a:t>-weighted image</a:t>
            </a:r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EF10DFB-F016-D05C-336C-8E40A3FA0980}"/>
              </a:ext>
            </a:extLst>
          </p:cNvPr>
          <p:cNvSpPr/>
          <p:nvPr/>
        </p:nvSpPr>
        <p:spPr>
          <a:xfrm>
            <a:off x="119336" y="6381326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7364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31130325-5376-CC44-988B-F3F6FF985B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Magnetic Resonance Fingerprinting (MRF)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1C0AD0-4126-7FFD-5E9F-BC46644632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7051" y="1133594"/>
            <a:ext cx="8242667" cy="4320381"/>
          </a:xfrm>
        </p:spPr>
        <p:txBody>
          <a:bodyPr/>
          <a:lstStyle/>
          <a:p>
            <a:r>
              <a:rPr lang="en-US" dirty="0"/>
              <a:t>Magnetic Resonance Fingerprinting (MRF) is a fast </a:t>
            </a:r>
            <a:r>
              <a:rPr lang="en-US" b="1" dirty="0"/>
              <a:t>quantitative</a:t>
            </a:r>
            <a:r>
              <a:rPr lang="en-US" dirty="0"/>
              <a:t> MRI method that allows the simultaneous non-invasive quantification of multiple important properties of a material or tissue </a:t>
            </a:r>
            <a:r>
              <a:rPr lang="en-US" sz="1200" dirty="0"/>
              <a:t>[</a:t>
            </a:r>
            <a:r>
              <a:rPr lang="it-IT" sz="1200" dirty="0"/>
              <a:t>Ma, D., </a:t>
            </a:r>
            <a:r>
              <a:rPr lang="it-IT" sz="1200" dirty="0" err="1"/>
              <a:t>Gulani</a:t>
            </a:r>
            <a:r>
              <a:rPr lang="it-IT" sz="1200" dirty="0"/>
              <a:t>, V., </a:t>
            </a:r>
            <a:r>
              <a:rPr lang="it-IT" sz="1200" dirty="0" err="1"/>
              <a:t>Seiberlich</a:t>
            </a:r>
            <a:r>
              <a:rPr lang="it-IT" sz="1200" dirty="0"/>
              <a:t>, N. et al. </a:t>
            </a:r>
            <a:r>
              <a:rPr lang="it-IT" sz="1200" dirty="0" err="1"/>
              <a:t>Magnetic</a:t>
            </a:r>
            <a:r>
              <a:rPr lang="it-IT" sz="1200" dirty="0"/>
              <a:t> </a:t>
            </a:r>
            <a:r>
              <a:rPr lang="it-IT" sz="1200" dirty="0" err="1"/>
              <a:t>resonance</a:t>
            </a:r>
            <a:r>
              <a:rPr lang="it-IT" sz="1200" dirty="0"/>
              <a:t> </a:t>
            </a:r>
            <a:r>
              <a:rPr lang="it-IT" sz="1200" dirty="0" err="1"/>
              <a:t>fingerprinting</a:t>
            </a:r>
            <a:r>
              <a:rPr lang="it-IT" sz="1200" dirty="0"/>
              <a:t>. Nature (2013)].</a:t>
            </a:r>
            <a:r>
              <a:rPr lang="en-GB" sz="1200" dirty="0"/>
              <a:t> </a:t>
            </a:r>
          </a:p>
          <a:p>
            <a:endParaRPr lang="en-US" sz="1100" dirty="0"/>
          </a:p>
          <a:p>
            <a:pPr algn="ctr"/>
            <a:r>
              <a:rPr lang="en-GB" dirty="0"/>
              <a:t>The MRF maps are </a:t>
            </a:r>
            <a:r>
              <a:rPr lang="en-GB" b="1" dirty="0"/>
              <a:t>quantitative</a:t>
            </a:r>
            <a:r>
              <a:rPr lang="en-GB" dirty="0"/>
              <a:t>: the value of the pixels is the real value of T</a:t>
            </a:r>
            <a:r>
              <a:rPr lang="en-GB" baseline="-25000" dirty="0"/>
              <a:t>1</a:t>
            </a:r>
            <a:r>
              <a:rPr lang="en-GB" dirty="0"/>
              <a:t> and T</a:t>
            </a:r>
            <a:r>
              <a:rPr lang="en-GB" baseline="-25000" dirty="0"/>
              <a:t>2</a:t>
            </a:r>
            <a:r>
              <a:rPr lang="en-GB" dirty="0"/>
              <a:t> of the tissues expressed in </a:t>
            </a:r>
            <a:r>
              <a:rPr lang="en-GB" dirty="0" err="1"/>
              <a:t>ms</a:t>
            </a:r>
            <a:endParaRPr lang="en-GB" dirty="0"/>
          </a:p>
          <a:p>
            <a:pPr algn="ctr"/>
            <a:endParaRPr lang="it-IT" sz="800" dirty="0"/>
          </a:p>
          <a:p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Immagine 3" descr="Immagine che contiene Elementi grafici, Carattere, logo, grafica&#10;&#10;Descrizione generata automaticamente">
            <a:extLst>
              <a:ext uri="{FF2B5EF4-FFF2-40B4-BE49-F238E27FC236}">
                <a16:creationId xmlns:a16="http://schemas.microsoft.com/office/drawing/2014/main" id="{202DCFDF-4138-E689-04A8-68723387F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232" y="5949280"/>
            <a:ext cx="1433334" cy="648072"/>
          </a:xfrm>
          <a:prstGeom prst="rect">
            <a:avLst/>
          </a:prstGeom>
        </p:spPr>
      </p:pic>
      <p:pic>
        <p:nvPicPr>
          <p:cNvPr id="5" name="Immagine 4" descr="Immagine che contiene cerchio, Carattere, Elementi grafici, logo&#10;&#10;Descrizione generata automaticamente">
            <a:extLst>
              <a:ext uri="{FF2B5EF4-FFF2-40B4-BE49-F238E27FC236}">
                <a16:creationId xmlns:a16="http://schemas.microsoft.com/office/drawing/2014/main" id="{06517884-E061-F790-6C51-A8A448701B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2384" y="5839830"/>
            <a:ext cx="1250653" cy="80458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3A2C5B4-EAD5-8667-8456-66E485E135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"/>
          </a:blip>
          <a:srcRect r="74611" b="6054"/>
          <a:stretch/>
        </p:blipFill>
        <p:spPr>
          <a:xfrm>
            <a:off x="8866322" y="264528"/>
            <a:ext cx="2893878" cy="230653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4F689BB-BB52-9C5A-2652-E134920644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"/>
          </a:blip>
          <a:srcRect l="25389" r="49369" b="3125"/>
          <a:stretch/>
        </p:blipFill>
        <p:spPr>
          <a:xfrm>
            <a:off x="8769718" y="2675825"/>
            <a:ext cx="2895231" cy="2393381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7B73B595-DC4E-F707-035D-D51F89932E51}"/>
              </a:ext>
            </a:extLst>
          </p:cNvPr>
          <p:cNvSpPr/>
          <p:nvPr/>
        </p:nvSpPr>
        <p:spPr>
          <a:xfrm>
            <a:off x="9408368" y="4969183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D2D7D9F-BD54-7946-1BA1-18048368926C}"/>
              </a:ext>
            </a:extLst>
          </p:cNvPr>
          <p:cNvSpPr txBox="1"/>
          <p:nvPr/>
        </p:nvSpPr>
        <p:spPr>
          <a:xfrm>
            <a:off x="8769718" y="5037031"/>
            <a:ext cx="3021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>
                    <a:lumMod val="85000"/>
                  </a:schemeClr>
                </a:solidFill>
              </a:rPr>
              <a:t>Barbieri, Marco et al. </a:t>
            </a:r>
            <a:r>
              <a:rPr lang="en-US" sz="1100" i="1" dirty="0">
                <a:solidFill>
                  <a:schemeClr val="bg1">
                    <a:lumMod val="85000"/>
                  </a:schemeClr>
                </a:solidFill>
              </a:rPr>
              <a:t>A deep learning approach for magnetic resonance fingerprinting: Scaling capabilities and good training practices investigated by simulations.</a:t>
            </a:r>
            <a:r>
              <a:rPr lang="en-GB" sz="1100" i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GB" sz="1100" dirty="0">
                <a:solidFill>
                  <a:schemeClr val="bg1">
                    <a:lumMod val="85000"/>
                  </a:schemeClr>
                </a:solidFill>
              </a:rPr>
              <a:t>(2021). </a:t>
            </a:r>
            <a:endParaRPr lang="en-GB" sz="1100" i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Segnaposto testo 2">
            <a:extLst>
              <a:ext uri="{FF2B5EF4-FFF2-40B4-BE49-F238E27FC236}">
                <a16:creationId xmlns:a16="http://schemas.microsoft.com/office/drawing/2014/main" id="{2A9035D7-1714-630D-FFC9-809FA4943C94}"/>
              </a:ext>
            </a:extLst>
          </p:cNvPr>
          <p:cNvSpPr txBox="1">
            <a:spLocks/>
          </p:cNvSpPr>
          <p:nvPr/>
        </p:nvSpPr>
        <p:spPr>
          <a:xfrm>
            <a:off x="8881084" y="333866"/>
            <a:ext cx="2040607" cy="37822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chemeClr val="bg1"/>
                </a:solidFill>
              </a:rPr>
              <a:t>T</a:t>
            </a:r>
            <a:r>
              <a:rPr lang="it-IT" b="1" baseline="-25000" dirty="0">
                <a:solidFill>
                  <a:schemeClr val="bg1"/>
                </a:solidFill>
              </a:rPr>
              <a:t>1</a:t>
            </a:r>
            <a:endParaRPr lang="it-IT" baseline="-25000" dirty="0">
              <a:solidFill>
                <a:schemeClr val="bg1"/>
              </a:solidFill>
            </a:endParaRPr>
          </a:p>
        </p:txBody>
      </p:sp>
      <p:sp>
        <p:nvSpPr>
          <p:cNvPr id="15" name="Segnaposto testo 2">
            <a:extLst>
              <a:ext uri="{FF2B5EF4-FFF2-40B4-BE49-F238E27FC236}">
                <a16:creationId xmlns:a16="http://schemas.microsoft.com/office/drawing/2014/main" id="{4F6F5D6D-C641-B2CF-8FAA-E27DDBEA40ED}"/>
              </a:ext>
            </a:extLst>
          </p:cNvPr>
          <p:cNvSpPr txBox="1">
            <a:spLocks/>
          </p:cNvSpPr>
          <p:nvPr/>
        </p:nvSpPr>
        <p:spPr>
          <a:xfrm>
            <a:off x="8866322" y="2777439"/>
            <a:ext cx="2040607" cy="37822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chemeClr val="bg1"/>
                </a:solidFill>
              </a:rPr>
              <a:t>T</a:t>
            </a:r>
            <a:r>
              <a:rPr lang="it-IT" b="1" baseline="-25000" dirty="0">
                <a:solidFill>
                  <a:schemeClr val="bg1"/>
                </a:solidFill>
              </a:rPr>
              <a:t>2</a:t>
            </a:r>
            <a:endParaRPr lang="it-IT" baseline="-25000" dirty="0">
              <a:solidFill>
                <a:schemeClr val="bg1"/>
              </a:solidFill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C94D8B6C-893A-C82B-DD06-D8B226C0920D}"/>
              </a:ext>
            </a:extLst>
          </p:cNvPr>
          <p:cNvSpPr/>
          <p:nvPr/>
        </p:nvSpPr>
        <p:spPr>
          <a:xfrm>
            <a:off x="119336" y="6381326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CE95B08F-736E-614F-08E4-3332FEC055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111" y="3068960"/>
            <a:ext cx="2952328" cy="2973267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FF195863-8F84-9D26-3212-6CDB25F423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1043" y="3155661"/>
            <a:ext cx="4277322" cy="3029373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6F03765A-4A3F-3C02-8DE6-2C05C9E241F8}"/>
              </a:ext>
            </a:extLst>
          </p:cNvPr>
          <p:cNvSpPr txBox="1"/>
          <p:nvPr/>
        </p:nvSpPr>
        <p:spPr>
          <a:xfrm>
            <a:off x="890462" y="6042227"/>
            <a:ext cx="3021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Ma, D., </a:t>
            </a:r>
            <a:r>
              <a:rPr lang="it-IT" sz="1100" dirty="0" err="1"/>
              <a:t>Gulani</a:t>
            </a:r>
            <a:r>
              <a:rPr lang="it-IT" sz="1100" dirty="0"/>
              <a:t>, V., </a:t>
            </a:r>
            <a:r>
              <a:rPr lang="it-IT" sz="1100" dirty="0" err="1"/>
              <a:t>Seiberlich</a:t>
            </a:r>
            <a:r>
              <a:rPr lang="it-IT" sz="1100" dirty="0"/>
              <a:t>, N. et al. </a:t>
            </a:r>
            <a:r>
              <a:rPr lang="it-IT" sz="1100" dirty="0" err="1"/>
              <a:t>Magnetic</a:t>
            </a:r>
            <a:r>
              <a:rPr lang="it-IT" sz="1100" dirty="0"/>
              <a:t> </a:t>
            </a:r>
            <a:r>
              <a:rPr lang="it-IT" sz="1100" dirty="0" err="1"/>
              <a:t>resonance</a:t>
            </a:r>
            <a:r>
              <a:rPr lang="it-IT" sz="1100" dirty="0"/>
              <a:t> </a:t>
            </a:r>
            <a:r>
              <a:rPr lang="it-IT" sz="1100" dirty="0" err="1"/>
              <a:t>fingerprinting</a:t>
            </a:r>
            <a:r>
              <a:rPr lang="it-IT" sz="1100" dirty="0"/>
              <a:t>. Nature (2013)</a:t>
            </a:r>
            <a:endParaRPr lang="en-GB" sz="1100" i="1" dirty="0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6EE62915-5BDB-875E-B46A-F0B58A7C4073}"/>
              </a:ext>
            </a:extLst>
          </p:cNvPr>
          <p:cNvSpPr txBox="1"/>
          <p:nvPr/>
        </p:nvSpPr>
        <p:spPr>
          <a:xfrm>
            <a:off x="4799856" y="6165882"/>
            <a:ext cx="3021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Ma, D., </a:t>
            </a:r>
            <a:r>
              <a:rPr lang="it-IT" sz="1100" dirty="0" err="1"/>
              <a:t>Gulani</a:t>
            </a:r>
            <a:r>
              <a:rPr lang="it-IT" sz="1100" dirty="0"/>
              <a:t>, V., </a:t>
            </a:r>
            <a:r>
              <a:rPr lang="it-IT" sz="1100" dirty="0" err="1"/>
              <a:t>Seiberlich</a:t>
            </a:r>
            <a:r>
              <a:rPr lang="it-IT" sz="1100" dirty="0"/>
              <a:t>, N. et al. </a:t>
            </a:r>
            <a:r>
              <a:rPr lang="it-IT" sz="1100" dirty="0" err="1"/>
              <a:t>Magnetic</a:t>
            </a:r>
            <a:r>
              <a:rPr lang="it-IT" sz="1100" dirty="0"/>
              <a:t> </a:t>
            </a:r>
            <a:r>
              <a:rPr lang="it-IT" sz="1100" dirty="0" err="1"/>
              <a:t>resonance</a:t>
            </a:r>
            <a:r>
              <a:rPr lang="it-IT" sz="1100" dirty="0"/>
              <a:t> </a:t>
            </a:r>
            <a:r>
              <a:rPr lang="it-IT" sz="1100" dirty="0" err="1"/>
              <a:t>fingerprinting</a:t>
            </a:r>
            <a:r>
              <a:rPr lang="it-IT" sz="1100" dirty="0"/>
              <a:t>. Nature (2013)</a:t>
            </a:r>
            <a:endParaRPr lang="en-GB" sz="1100" i="1" dirty="0"/>
          </a:p>
        </p:txBody>
      </p:sp>
    </p:spTree>
    <p:extLst>
      <p:ext uri="{BB962C8B-B14F-4D97-AF65-F5344CB8AC3E}">
        <p14:creationId xmlns:p14="http://schemas.microsoft.com/office/powerpoint/2010/main" val="1205212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082B1-B2DF-3921-745E-8AA450821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7BEBF88-92F8-108A-DAF8-C5AAE7D593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Magnetic Resonance Fingerprinting (MRF)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2B4E4BC-0D75-08E4-6E0F-DAC73B3AB5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7051" y="1133594"/>
            <a:ext cx="8242667" cy="4320381"/>
          </a:xfrm>
        </p:spPr>
        <p:txBody>
          <a:bodyPr/>
          <a:lstStyle/>
          <a:p>
            <a:r>
              <a:rPr lang="en-US" dirty="0"/>
              <a:t>Magnetic Resonance Fingerprinting (MRF) is a fast </a:t>
            </a:r>
            <a:r>
              <a:rPr lang="en-US" b="1" dirty="0"/>
              <a:t>quantitative</a:t>
            </a:r>
            <a:r>
              <a:rPr lang="en-US" dirty="0"/>
              <a:t> MRI method that allows the simultaneous non-invasive quantification of multiple important properties of a material or tissue </a:t>
            </a:r>
            <a:r>
              <a:rPr lang="en-US" sz="1200" dirty="0"/>
              <a:t>[</a:t>
            </a:r>
            <a:r>
              <a:rPr lang="it-IT" sz="1200" dirty="0"/>
              <a:t>Ma, D., </a:t>
            </a:r>
            <a:r>
              <a:rPr lang="it-IT" sz="1200" dirty="0" err="1"/>
              <a:t>Gulani</a:t>
            </a:r>
            <a:r>
              <a:rPr lang="it-IT" sz="1200" dirty="0"/>
              <a:t>, V., </a:t>
            </a:r>
            <a:r>
              <a:rPr lang="it-IT" sz="1200" dirty="0" err="1"/>
              <a:t>Seiberlich</a:t>
            </a:r>
            <a:r>
              <a:rPr lang="it-IT" sz="1200" dirty="0"/>
              <a:t>, N. et al. </a:t>
            </a:r>
            <a:r>
              <a:rPr lang="it-IT" sz="1200" dirty="0" err="1"/>
              <a:t>Magnetic</a:t>
            </a:r>
            <a:r>
              <a:rPr lang="it-IT" sz="1200" dirty="0"/>
              <a:t> </a:t>
            </a:r>
            <a:r>
              <a:rPr lang="it-IT" sz="1200" dirty="0" err="1"/>
              <a:t>resonance</a:t>
            </a:r>
            <a:r>
              <a:rPr lang="it-IT" sz="1200" dirty="0"/>
              <a:t> </a:t>
            </a:r>
            <a:r>
              <a:rPr lang="it-IT" sz="1200" dirty="0" err="1"/>
              <a:t>fingerprinting</a:t>
            </a:r>
            <a:r>
              <a:rPr lang="it-IT" sz="1200" dirty="0"/>
              <a:t>. Nature (2013)].</a:t>
            </a:r>
            <a:r>
              <a:rPr lang="en-GB" sz="1200" dirty="0"/>
              <a:t> </a:t>
            </a:r>
          </a:p>
          <a:p>
            <a:endParaRPr lang="en-US" sz="1100" dirty="0"/>
          </a:p>
          <a:p>
            <a:pPr algn="ctr"/>
            <a:r>
              <a:rPr lang="en-GB" dirty="0"/>
              <a:t>The MRF maps are </a:t>
            </a:r>
            <a:r>
              <a:rPr lang="en-GB" b="1" dirty="0"/>
              <a:t>quantitative</a:t>
            </a:r>
            <a:r>
              <a:rPr lang="en-GB" dirty="0"/>
              <a:t>: the value of the pixels is the real value of T</a:t>
            </a:r>
            <a:r>
              <a:rPr lang="en-GB" baseline="-25000" dirty="0"/>
              <a:t>1</a:t>
            </a:r>
            <a:r>
              <a:rPr lang="en-GB" dirty="0"/>
              <a:t> and T</a:t>
            </a:r>
            <a:r>
              <a:rPr lang="en-GB" baseline="-25000" dirty="0"/>
              <a:t>2</a:t>
            </a:r>
            <a:r>
              <a:rPr lang="en-GB" dirty="0"/>
              <a:t> of the tissues expressed in </a:t>
            </a:r>
            <a:r>
              <a:rPr lang="en-GB" dirty="0" err="1"/>
              <a:t>ms</a:t>
            </a:r>
            <a:endParaRPr lang="en-GB" dirty="0"/>
          </a:p>
          <a:p>
            <a:pPr algn="ctr"/>
            <a:endParaRPr lang="it-IT" sz="800" dirty="0"/>
          </a:p>
          <a:p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Immagine 3" descr="Immagine che contiene Elementi grafici, Carattere, logo, grafica&#10;&#10;Descrizione generata automaticamente">
            <a:extLst>
              <a:ext uri="{FF2B5EF4-FFF2-40B4-BE49-F238E27FC236}">
                <a16:creationId xmlns:a16="http://schemas.microsoft.com/office/drawing/2014/main" id="{BB63472D-1538-6691-FDC9-68F4F0008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232" y="5949280"/>
            <a:ext cx="1433334" cy="648072"/>
          </a:xfrm>
          <a:prstGeom prst="rect">
            <a:avLst/>
          </a:prstGeom>
        </p:spPr>
      </p:pic>
      <p:pic>
        <p:nvPicPr>
          <p:cNvPr id="5" name="Immagine 4" descr="Immagine che contiene cerchio, Carattere, Elementi grafici, logo&#10;&#10;Descrizione generata automaticamente">
            <a:extLst>
              <a:ext uri="{FF2B5EF4-FFF2-40B4-BE49-F238E27FC236}">
                <a16:creationId xmlns:a16="http://schemas.microsoft.com/office/drawing/2014/main" id="{68EEA94E-3D57-B3D5-62A8-D8312069F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2384" y="5839830"/>
            <a:ext cx="1250653" cy="80458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0D4F0FF-42DB-FBFD-3D41-5A30E46454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4611" b="6054"/>
          <a:stretch/>
        </p:blipFill>
        <p:spPr>
          <a:xfrm>
            <a:off x="8866322" y="264528"/>
            <a:ext cx="2893878" cy="230653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4B3E538-4723-9851-CB57-89A0E4136A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389" r="49369" b="3125"/>
          <a:stretch/>
        </p:blipFill>
        <p:spPr>
          <a:xfrm>
            <a:off x="8769718" y="2675825"/>
            <a:ext cx="2895231" cy="2393381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03D1E95A-B1B2-4077-114C-66E6EC09239D}"/>
              </a:ext>
            </a:extLst>
          </p:cNvPr>
          <p:cNvSpPr/>
          <p:nvPr/>
        </p:nvSpPr>
        <p:spPr>
          <a:xfrm>
            <a:off x="9408368" y="4969183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31EE799-F804-00AF-595C-3509BF2C0477}"/>
              </a:ext>
            </a:extLst>
          </p:cNvPr>
          <p:cNvSpPr txBox="1"/>
          <p:nvPr/>
        </p:nvSpPr>
        <p:spPr>
          <a:xfrm>
            <a:off x="8769718" y="5037031"/>
            <a:ext cx="3021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Barbieri, Marco et al. </a:t>
            </a:r>
            <a:r>
              <a:rPr lang="en-US" sz="1100" i="1" dirty="0"/>
              <a:t>A deep learning approach for magnetic resonance fingerprinting: Scaling capabilities and good training practices investigated by simulations.</a:t>
            </a:r>
            <a:r>
              <a:rPr lang="en-GB" sz="1100" i="1" dirty="0"/>
              <a:t> </a:t>
            </a:r>
            <a:r>
              <a:rPr lang="en-GB" sz="1100" dirty="0"/>
              <a:t>(2021). </a:t>
            </a:r>
            <a:endParaRPr lang="en-GB" sz="1100" i="1" dirty="0"/>
          </a:p>
        </p:txBody>
      </p:sp>
      <p:sp>
        <p:nvSpPr>
          <p:cNvPr id="14" name="Segnaposto testo 2">
            <a:extLst>
              <a:ext uri="{FF2B5EF4-FFF2-40B4-BE49-F238E27FC236}">
                <a16:creationId xmlns:a16="http://schemas.microsoft.com/office/drawing/2014/main" id="{D8AE1D6C-8C79-0FCE-D309-8F86EF85532C}"/>
              </a:ext>
            </a:extLst>
          </p:cNvPr>
          <p:cNvSpPr txBox="1">
            <a:spLocks/>
          </p:cNvSpPr>
          <p:nvPr/>
        </p:nvSpPr>
        <p:spPr>
          <a:xfrm>
            <a:off x="8881084" y="333866"/>
            <a:ext cx="2040607" cy="37822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chemeClr val="bg1"/>
                </a:solidFill>
              </a:rPr>
              <a:t>T</a:t>
            </a:r>
            <a:r>
              <a:rPr lang="it-IT" b="1" baseline="-25000" dirty="0">
                <a:solidFill>
                  <a:schemeClr val="bg1"/>
                </a:solidFill>
              </a:rPr>
              <a:t>1</a:t>
            </a:r>
            <a:endParaRPr lang="it-IT" baseline="-25000" dirty="0">
              <a:solidFill>
                <a:schemeClr val="bg1"/>
              </a:solidFill>
            </a:endParaRPr>
          </a:p>
        </p:txBody>
      </p:sp>
      <p:sp>
        <p:nvSpPr>
          <p:cNvPr id="15" name="Segnaposto testo 2">
            <a:extLst>
              <a:ext uri="{FF2B5EF4-FFF2-40B4-BE49-F238E27FC236}">
                <a16:creationId xmlns:a16="http://schemas.microsoft.com/office/drawing/2014/main" id="{5F3916D4-236B-6650-A311-921ADBBAC27C}"/>
              </a:ext>
            </a:extLst>
          </p:cNvPr>
          <p:cNvSpPr txBox="1">
            <a:spLocks/>
          </p:cNvSpPr>
          <p:nvPr/>
        </p:nvSpPr>
        <p:spPr>
          <a:xfrm>
            <a:off x="8866322" y="2777439"/>
            <a:ext cx="2040607" cy="37822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chemeClr val="bg1"/>
                </a:solidFill>
              </a:rPr>
              <a:t>T</a:t>
            </a:r>
            <a:r>
              <a:rPr lang="it-IT" b="1" baseline="-25000" dirty="0">
                <a:solidFill>
                  <a:schemeClr val="bg1"/>
                </a:solidFill>
              </a:rPr>
              <a:t>2</a:t>
            </a:r>
            <a:endParaRPr lang="it-IT" baseline="-25000" dirty="0">
              <a:solidFill>
                <a:schemeClr val="bg1"/>
              </a:solidFill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5567D0DA-BAD8-A2A0-2950-323916A5CCA6}"/>
              </a:ext>
            </a:extLst>
          </p:cNvPr>
          <p:cNvSpPr/>
          <p:nvPr/>
        </p:nvSpPr>
        <p:spPr>
          <a:xfrm>
            <a:off x="119336" y="6381326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5FC875BE-F018-C6CB-3B2F-D4EB1108EA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111" y="3068960"/>
            <a:ext cx="2952328" cy="2973267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4BF0F762-7507-7500-934D-6C7245073A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1043" y="3155661"/>
            <a:ext cx="4277322" cy="3029373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1D822321-5AB2-39BC-982C-07E8A130712D}"/>
              </a:ext>
            </a:extLst>
          </p:cNvPr>
          <p:cNvSpPr txBox="1"/>
          <p:nvPr/>
        </p:nvSpPr>
        <p:spPr>
          <a:xfrm>
            <a:off x="890462" y="6042227"/>
            <a:ext cx="3021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Ma, D., </a:t>
            </a:r>
            <a:r>
              <a:rPr lang="it-IT" sz="1100" dirty="0" err="1"/>
              <a:t>Gulani</a:t>
            </a:r>
            <a:r>
              <a:rPr lang="it-IT" sz="1100" dirty="0"/>
              <a:t>, V., </a:t>
            </a:r>
            <a:r>
              <a:rPr lang="it-IT" sz="1100" dirty="0" err="1"/>
              <a:t>Seiberlich</a:t>
            </a:r>
            <a:r>
              <a:rPr lang="it-IT" sz="1100" dirty="0"/>
              <a:t>, N. et al. </a:t>
            </a:r>
            <a:r>
              <a:rPr lang="it-IT" sz="1100" dirty="0" err="1"/>
              <a:t>Magnetic</a:t>
            </a:r>
            <a:r>
              <a:rPr lang="it-IT" sz="1100" dirty="0"/>
              <a:t> </a:t>
            </a:r>
            <a:r>
              <a:rPr lang="it-IT" sz="1100" dirty="0" err="1"/>
              <a:t>resonance</a:t>
            </a:r>
            <a:r>
              <a:rPr lang="it-IT" sz="1100" dirty="0"/>
              <a:t> </a:t>
            </a:r>
            <a:r>
              <a:rPr lang="it-IT" sz="1100" dirty="0" err="1"/>
              <a:t>fingerprinting</a:t>
            </a:r>
            <a:r>
              <a:rPr lang="it-IT" sz="1100" dirty="0"/>
              <a:t>. Nature (2013)</a:t>
            </a:r>
            <a:endParaRPr lang="en-GB" sz="1100" i="1" dirty="0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82BE88A8-6E73-F082-299E-847E13F6F063}"/>
              </a:ext>
            </a:extLst>
          </p:cNvPr>
          <p:cNvSpPr txBox="1"/>
          <p:nvPr/>
        </p:nvSpPr>
        <p:spPr>
          <a:xfrm>
            <a:off x="4799856" y="6165882"/>
            <a:ext cx="3021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Ma, D., </a:t>
            </a:r>
            <a:r>
              <a:rPr lang="it-IT" sz="1100" dirty="0" err="1"/>
              <a:t>Gulani</a:t>
            </a:r>
            <a:r>
              <a:rPr lang="it-IT" sz="1100" dirty="0"/>
              <a:t>, V., </a:t>
            </a:r>
            <a:r>
              <a:rPr lang="it-IT" sz="1100" dirty="0" err="1"/>
              <a:t>Seiberlich</a:t>
            </a:r>
            <a:r>
              <a:rPr lang="it-IT" sz="1100" dirty="0"/>
              <a:t>, N. et al. </a:t>
            </a:r>
            <a:r>
              <a:rPr lang="it-IT" sz="1100" dirty="0" err="1"/>
              <a:t>Magnetic</a:t>
            </a:r>
            <a:r>
              <a:rPr lang="it-IT" sz="1100" dirty="0"/>
              <a:t> </a:t>
            </a:r>
            <a:r>
              <a:rPr lang="it-IT" sz="1100" dirty="0" err="1"/>
              <a:t>resonance</a:t>
            </a:r>
            <a:r>
              <a:rPr lang="it-IT" sz="1100" dirty="0"/>
              <a:t> </a:t>
            </a:r>
            <a:r>
              <a:rPr lang="it-IT" sz="1100" dirty="0" err="1"/>
              <a:t>fingerprinting</a:t>
            </a:r>
            <a:r>
              <a:rPr lang="it-IT" sz="1100" dirty="0"/>
              <a:t>. Nature (2013)</a:t>
            </a:r>
            <a:endParaRPr lang="en-GB" sz="1100" i="1" dirty="0"/>
          </a:p>
        </p:txBody>
      </p:sp>
    </p:spTree>
    <p:extLst>
      <p:ext uri="{BB962C8B-B14F-4D97-AF65-F5344CB8AC3E}">
        <p14:creationId xmlns:p14="http://schemas.microsoft.com/office/powerpoint/2010/main" val="12650057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31130325-5376-CC44-988B-F3F6FF985B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Magnetic Resonance Fingerprinting (MRF)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1C0AD0-4126-7FFD-5E9F-BC46644632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7051" y="1133594"/>
            <a:ext cx="8242667" cy="432038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Magnetic Resonance Fingerprinting (MRF) is a fast </a:t>
            </a:r>
            <a:r>
              <a:rPr lang="en-US" b="1" dirty="0"/>
              <a:t>quantitative</a:t>
            </a:r>
            <a:r>
              <a:rPr lang="en-US" dirty="0"/>
              <a:t> MRI method that allows the simultaneous non-invasive quantification of multiple important properties of a material or tissue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Ma, D.,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Gulani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V.,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Seiberlich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N. et al.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Magnetic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resonance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fingerprinting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Nature (2013)].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lang="en-US" dirty="0"/>
          </a:p>
          <a:p>
            <a:endParaRPr lang="en-US" sz="1100" dirty="0"/>
          </a:p>
          <a:p>
            <a:pPr algn="ctr"/>
            <a:r>
              <a:rPr lang="en-GB" dirty="0"/>
              <a:t>The MRF maps are </a:t>
            </a:r>
            <a:r>
              <a:rPr lang="en-GB" b="1" dirty="0"/>
              <a:t>quantitative</a:t>
            </a:r>
            <a:r>
              <a:rPr lang="en-GB" dirty="0"/>
              <a:t>: the value of the pixels is the real value of T</a:t>
            </a:r>
            <a:r>
              <a:rPr lang="en-GB" baseline="-25000" dirty="0"/>
              <a:t>1</a:t>
            </a:r>
            <a:r>
              <a:rPr lang="en-GB" dirty="0"/>
              <a:t> and T</a:t>
            </a:r>
            <a:r>
              <a:rPr lang="en-GB" baseline="-25000" dirty="0"/>
              <a:t>2</a:t>
            </a:r>
            <a:r>
              <a:rPr lang="en-GB" dirty="0"/>
              <a:t> of the tissues expressed in </a:t>
            </a:r>
            <a:r>
              <a:rPr lang="en-GB" dirty="0" err="1"/>
              <a:t>ms</a:t>
            </a:r>
            <a:endParaRPr lang="en-GB" dirty="0"/>
          </a:p>
          <a:p>
            <a:pPr algn="ctr"/>
            <a:endParaRPr lang="it-IT" sz="800" dirty="0"/>
          </a:p>
          <a:p>
            <a:r>
              <a:rPr lang="en-GB" b="1" u="sng" dirty="0"/>
              <a:t>Neural Network </a:t>
            </a:r>
            <a:r>
              <a:rPr lang="en-GB" u="sng" dirty="0"/>
              <a:t>map reconstruction</a:t>
            </a:r>
          </a:p>
        </p:txBody>
      </p:sp>
      <p:pic>
        <p:nvPicPr>
          <p:cNvPr id="5" name="Immagine 4" descr="Immagine che contiene cerchio, Carattere, Elementi grafici, logo&#10;&#10;Descrizione generata automaticamente">
            <a:extLst>
              <a:ext uri="{FF2B5EF4-FFF2-40B4-BE49-F238E27FC236}">
                <a16:creationId xmlns:a16="http://schemas.microsoft.com/office/drawing/2014/main" id="{06517884-E061-F790-6C51-A8A448701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384" y="5839830"/>
            <a:ext cx="1250653" cy="80458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3A2C5B4-EAD5-8667-8456-66E485E135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4611" b="6054"/>
          <a:stretch/>
        </p:blipFill>
        <p:spPr>
          <a:xfrm>
            <a:off x="8866322" y="264528"/>
            <a:ext cx="2893878" cy="230653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4F689BB-BB52-9C5A-2652-E134920644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389" r="49369" b="3125"/>
          <a:stretch/>
        </p:blipFill>
        <p:spPr>
          <a:xfrm>
            <a:off x="8769718" y="2675825"/>
            <a:ext cx="2895231" cy="2393381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7B73B595-DC4E-F707-035D-D51F89932E51}"/>
              </a:ext>
            </a:extLst>
          </p:cNvPr>
          <p:cNvSpPr/>
          <p:nvPr/>
        </p:nvSpPr>
        <p:spPr>
          <a:xfrm>
            <a:off x="9408368" y="4969183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D2D7D9F-BD54-7946-1BA1-18048368926C}"/>
              </a:ext>
            </a:extLst>
          </p:cNvPr>
          <p:cNvSpPr txBox="1"/>
          <p:nvPr/>
        </p:nvSpPr>
        <p:spPr>
          <a:xfrm>
            <a:off x="8769718" y="5037031"/>
            <a:ext cx="3021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Barbieri, Marco et al. </a:t>
            </a:r>
            <a:r>
              <a:rPr lang="en-US" sz="1100" i="1" dirty="0"/>
              <a:t>A deep learning approach for magnetic resonance fingerprinting: Scaling capabilities and good training practices investigated by simulations.</a:t>
            </a:r>
            <a:r>
              <a:rPr lang="en-GB" sz="1100" i="1" dirty="0"/>
              <a:t> </a:t>
            </a:r>
            <a:r>
              <a:rPr lang="en-GB" sz="1100" dirty="0"/>
              <a:t>(2021). </a:t>
            </a:r>
            <a:endParaRPr lang="en-GB" sz="1100" i="1" dirty="0"/>
          </a:p>
        </p:txBody>
      </p:sp>
      <p:sp>
        <p:nvSpPr>
          <p:cNvPr id="14" name="Segnaposto testo 2">
            <a:extLst>
              <a:ext uri="{FF2B5EF4-FFF2-40B4-BE49-F238E27FC236}">
                <a16:creationId xmlns:a16="http://schemas.microsoft.com/office/drawing/2014/main" id="{2A9035D7-1714-630D-FFC9-809FA4943C94}"/>
              </a:ext>
            </a:extLst>
          </p:cNvPr>
          <p:cNvSpPr txBox="1">
            <a:spLocks/>
          </p:cNvSpPr>
          <p:nvPr/>
        </p:nvSpPr>
        <p:spPr>
          <a:xfrm>
            <a:off x="8881084" y="333866"/>
            <a:ext cx="2040607" cy="37822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chemeClr val="bg1"/>
                </a:solidFill>
              </a:rPr>
              <a:t>T</a:t>
            </a:r>
            <a:r>
              <a:rPr lang="it-IT" b="1" baseline="-25000" dirty="0">
                <a:solidFill>
                  <a:schemeClr val="bg1"/>
                </a:solidFill>
              </a:rPr>
              <a:t>1</a:t>
            </a:r>
            <a:endParaRPr lang="it-IT" baseline="-25000" dirty="0">
              <a:solidFill>
                <a:schemeClr val="bg1"/>
              </a:solidFill>
            </a:endParaRPr>
          </a:p>
        </p:txBody>
      </p:sp>
      <p:sp>
        <p:nvSpPr>
          <p:cNvPr id="15" name="Segnaposto testo 2">
            <a:extLst>
              <a:ext uri="{FF2B5EF4-FFF2-40B4-BE49-F238E27FC236}">
                <a16:creationId xmlns:a16="http://schemas.microsoft.com/office/drawing/2014/main" id="{4F6F5D6D-C641-B2CF-8FAA-E27DDBEA40ED}"/>
              </a:ext>
            </a:extLst>
          </p:cNvPr>
          <p:cNvSpPr txBox="1">
            <a:spLocks/>
          </p:cNvSpPr>
          <p:nvPr/>
        </p:nvSpPr>
        <p:spPr>
          <a:xfrm>
            <a:off x="8866322" y="2777439"/>
            <a:ext cx="2040607" cy="37822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chemeClr val="bg1"/>
                </a:solidFill>
              </a:rPr>
              <a:t>T</a:t>
            </a:r>
            <a:r>
              <a:rPr lang="it-IT" b="1" baseline="-25000" dirty="0">
                <a:solidFill>
                  <a:schemeClr val="bg1"/>
                </a:solidFill>
              </a:rPr>
              <a:t>2</a:t>
            </a:r>
            <a:endParaRPr lang="it-IT" baseline="-25000" dirty="0">
              <a:solidFill>
                <a:schemeClr val="bg1"/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9A0D4C02-5609-71BF-28A7-26718E5D5B23}"/>
              </a:ext>
            </a:extLst>
          </p:cNvPr>
          <p:cNvSpPr/>
          <p:nvPr/>
        </p:nvSpPr>
        <p:spPr>
          <a:xfrm>
            <a:off x="119336" y="6381326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0ED877A3-7646-CEDD-1F87-57F583ED80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178" y="3572339"/>
            <a:ext cx="8240736" cy="2932486"/>
          </a:xfrm>
          <a:prstGeom prst="rect">
            <a:avLst/>
          </a:prstGeom>
        </p:spPr>
      </p:pic>
      <p:pic>
        <p:nvPicPr>
          <p:cNvPr id="4" name="Immagine 3" descr="Immagine che contiene Elementi grafici, Carattere, logo, grafica&#10;&#10;Descrizione generata automaticamente">
            <a:extLst>
              <a:ext uri="{FF2B5EF4-FFF2-40B4-BE49-F238E27FC236}">
                <a16:creationId xmlns:a16="http://schemas.microsoft.com/office/drawing/2014/main" id="{202DCFDF-4138-E689-04A8-68723387FE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4232" y="5949280"/>
            <a:ext cx="1433334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86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cerchio, Carattere, Elementi grafici, logo&#10;&#10;Descrizione generata automaticamente">
            <a:extLst>
              <a:ext uri="{FF2B5EF4-FFF2-40B4-BE49-F238E27FC236}">
                <a16:creationId xmlns:a16="http://schemas.microsoft.com/office/drawing/2014/main" id="{D9AAD9BD-D9A8-4B27-572D-F9059DEBE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384" y="5839830"/>
            <a:ext cx="1250653" cy="804587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AEFB8028-BE39-3B76-0B3D-190565C29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489" y="2918293"/>
            <a:ext cx="5476875" cy="2790825"/>
          </a:xfrm>
          <a:prstGeom prst="rect">
            <a:avLst/>
          </a:prstGeom>
        </p:spPr>
      </p:pic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Field Programmable Gate Array (FPGA)</a:t>
            </a:r>
          </a:p>
        </p:txBody>
      </p:sp>
      <p:pic>
        <p:nvPicPr>
          <p:cNvPr id="4" name="Immagine 3" descr="Immagine che contiene Elementi grafici, Carattere, logo, grafica&#10;&#10;Descrizione generata automaticamente">
            <a:extLst>
              <a:ext uri="{FF2B5EF4-FFF2-40B4-BE49-F238E27FC236}">
                <a16:creationId xmlns:a16="http://schemas.microsoft.com/office/drawing/2014/main" id="{8433AC67-086F-4218-B927-703C58016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232" y="5949280"/>
            <a:ext cx="1433334" cy="648072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8B9D4E7F-5607-40E1-6967-A7BFDABD6E5A}"/>
              </a:ext>
            </a:extLst>
          </p:cNvPr>
          <p:cNvSpPr/>
          <p:nvPr/>
        </p:nvSpPr>
        <p:spPr>
          <a:xfrm>
            <a:off x="119336" y="6381326"/>
            <a:ext cx="11521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B3793ACD-A6BD-A158-D108-DE1234CBF5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2724" y="937648"/>
            <a:ext cx="7436064" cy="1740483"/>
          </a:xfrm>
        </p:spPr>
        <p:txBody>
          <a:bodyPr/>
          <a:lstStyle/>
          <a:p>
            <a:pPr algn="just"/>
            <a:r>
              <a:rPr lang="en-US" b="1" dirty="0"/>
              <a:t>Configurable</a:t>
            </a:r>
            <a:r>
              <a:rPr lang="en-US" dirty="0"/>
              <a:t> integrated circuit that can be </a:t>
            </a:r>
            <a:r>
              <a:rPr lang="en-US" b="1" dirty="0"/>
              <a:t>repeatedly programmed</a:t>
            </a:r>
            <a:r>
              <a:rPr lang="en-US" dirty="0"/>
              <a:t> after manufacturing.</a:t>
            </a:r>
          </a:p>
          <a:p>
            <a:pPr algn="just"/>
            <a:endParaRPr lang="en-US" sz="1200" dirty="0"/>
          </a:p>
          <a:p>
            <a:pPr algn="just"/>
            <a:r>
              <a:rPr lang="en-US" dirty="0"/>
              <a:t>Consist of </a:t>
            </a:r>
            <a:r>
              <a:rPr lang="en-US" b="1" dirty="0"/>
              <a:t>configurable logic blocks</a:t>
            </a:r>
            <a:r>
              <a:rPr lang="en-US" dirty="0"/>
              <a:t>, </a:t>
            </a:r>
            <a:r>
              <a:rPr lang="en-US" b="1" dirty="0"/>
              <a:t>programmable interconnects</a:t>
            </a:r>
            <a:r>
              <a:rPr lang="en-US" dirty="0"/>
              <a:t>, and flexible I/O, allowing for </a:t>
            </a:r>
            <a:r>
              <a:rPr lang="en-US" i="1" u="sng" dirty="0"/>
              <a:t>custom hardware solutions</a:t>
            </a:r>
            <a:r>
              <a:rPr lang="en-US" dirty="0"/>
              <a:t>.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152CD2E5-34BC-8BDC-0E70-1D0419F8E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7500" r="92000">
                        <a14:foregroundMark x1="60500" y1="22667" x2="72000" y2="17500"/>
                        <a14:foregroundMark x1="72000" y1="17500" x2="83000" y2="19167"/>
                        <a14:foregroundMark x1="83000" y1="19167" x2="82500" y2="32500"/>
                        <a14:foregroundMark x1="82500" y1="32500" x2="80500" y2="34667"/>
                        <a14:foregroundMark x1="74000" y1="16667" x2="86833" y2="20667"/>
                        <a14:foregroundMark x1="86833" y1="20667" x2="89000" y2="29833"/>
                        <a14:foregroundMark x1="89167" y1="25500" x2="89167" y2="25500"/>
                        <a14:foregroundMark x1="89500" y1="24000" x2="89167" y2="22833"/>
                        <a14:foregroundMark x1="89000" y1="22000" x2="76667" y2="15000"/>
                        <a14:foregroundMark x1="76667" y1="15000" x2="72333" y2="14833"/>
                        <a14:foregroundMark x1="78000" y1="37667" x2="78000" y2="37667"/>
                        <a14:foregroundMark x1="84667" y1="39333" x2="91500" y2="25167"/>
                        <a14:foregroundMark x1="91500" y1="25167" x2="90667" y2="17167"/>
                        <a14:foregroundMark x1="89333" y1="34500" x2="91500" y2="23833"/>
                        <a14:foregroundMark x1="89000" y1="35667" x2="92000" y2="25500"/>
                        <a14:foregroundMark x1="89167" y1="18333" x2="73833" y2="11667"/>
                        <a14:foregroundMark x1="73833" y1="11667" x2="73833" y2="11667"/>
                        <a14:foregroundMark x1="75000" y1="13000" x2="66833" y2="16000"/>
                        <a14:foregroundMark x1="66833" y1="16000" x2="66667" y2="16167"/>
                        <a14:foregroundMark x1="74500" y1="24000" x2="74500" y2="24000"/>
                        <a14:foregroundMark x1="77833" y1="19167" x2="75000" y2="20167"/>
                        <a14:foregroundMark x1="74333" y1="16833" x2="76500" y2="27500"/>
                        <a14:foregroundMark x1="76500" y1="27500" x2="77333" y2="18667"/>
                        <a14:foregroundMark x1="77333" y1="18667" x2="66500" y2="17667"/>
                        <a14:foregroundMark x1="42167" y1="70000" x2="34500" y2="85833"/>
                        <a14:foregroundMark x1="34500" y1="85833" x2="33167" y2="84500"/>
                        <a14:foregroundMark x1="38000" y1="78667" x2="39667" y2="80333"/>
                        <a14:foregroundMark x1="43500" y1="73667" x2="38167" y2="83333"/>
                        <a14:foregroundMark x1="11167" y1="58167" x2="15167" y2="65667"/>
                        <a14:foregroundMark x1="15167" y1="65667" x2="26167" y2="77333"/>
                        <a14:foregroundMark x1="26167" y1="77333" x2="35667" y2="81500"/>
                        <a14:foregroundMark x1="35667" y1="81500" x2="35833" y2="81500"/>
                        <a14:foregroundMark x1="15500" y1="46667" x2="7500" y2="56833"/>
                        <a14:foregroundMark x1="7500" y1="56833" x2="7500" y2="57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46640" y="-507885"/>
            <a:ext cx="4101412" cy="4101412"/>
          </a:xfrm>
          <a:prstGeom prst="rect">
            <a:avLst/>
          </a:prstGeom>
        </p:spPr>
      </p:pic>
      <p:sp>
        <p:nvSpPr>
          <p:cNvPr id="16" name="Segnaposto testo 10">
            <a:extLst>
              <a:ext uri="{FF2B5EF4-FFF2-40B4-BE49-F238E27FC236}">
                <a16:creationId xmlns:a16="http://schemas.microsoft.com/office/drawing/2014/main" id="{0C756ED2-B869-7CC9-A6DC-75EBFDBC22E6}"/>
              </a:ext>
            </a:extLst>
          </p:cNvPr>
          <p:cNvSpPr txBox="1">
            <a:spLocks/>
          </p:cNvSpPr>
          <p:nvPr/>
        </p:nvSpPr>
        <p:spPr>
          <a:xfrm>
            <a:off x="222724" y="3139105"/>
            <a:ext cx="6233316" cy="277510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 Advantages: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Parallel Processing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FPGAs can handle multiple operations simultaneously, ideal for high-performance computing and real-time processing.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Low and Fixed Latency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Direct hardware implementation reduces delay compared to software running on a CPU or GPU.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Custom Logic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Designers can implement specific algorithms directly in hardware, allowing for optimized performance.</a:t>
            </a:r>
          </a:p>
        </p:txBody>
      </p:sp>
    </p:spTree>
    <p:extLst>
      <p:ext uri="{BB962C8B-B14F-4D97-AF65-F5344CB8AC3E}">
        <p14:creationId xmlns:p14="http://schemas.microsoft.com/office/powerpoint/2010/main" val="2003324052"/>
      </p:ext>
    </p:extLst>
  </p:cSld>
  <p:clrMapOvr>
    <a:masterClrMapping/>
  </p:clrMapOvr>
</p:sld>
</file>

<file path=ppt/theme/theme1.xml><?xml version="1.0" encoding="utf-8"?>
<a:theme xmlns:a="http://schemas.openxmlformats.org/drawingml/2006/main" name="COPERTINA">
  <a:themeElements>
    <a:clrScheme name="Personalizzato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b="1" dirty="0" smtClean="0">
            <a:solidFill>
              <a:schemeClr val="bg1"/>
            </a:solidFill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IAPOSITIVE">
  <a:themeElements>
    <a:clrScheme name="Personalizzato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IUSURA">
  <a:themeElements>
    <a:clrScheme name="Personalizzato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legant and Clean Case Report by Slidesgo">
  <a:themeElements>
    <a:clrScheme name="Simple Light">
      <a:dk1>
        <a:srgbClr val="092F53"/>
      </a:dk1>
      <a:lt1>
        <a:srgbClr val="EBEBEB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92F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4395</TotalTime>
  <Words>2313</Words>
  <Application>Microsoft Office PowerPoint</Application>
  <PresentationFormat>Widescreen</PresentationFormat>
  <Paragraphs>396</Paragraphs>
  <Slides>33</Slides>
  <Notes>21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33</vt:i4>
      </vt:variant>
    </vt:vector>
  </HeadingPairs>
  <TitlesOfParts>
    <vt:vector size="49" baseType="lpstr">
      <vt:lpstr>Aptos</vt:lpstr>
      <vt:lpstr>Arial</vt:lpstr>
      <vt:lpstr>Arimo</vt:lpstr>
      <vt:lpstr>Calibri</vt:lpstr>
      <vt:lpstr>Cambria Math</vt:lpstr>
      <vt:lpstr>Century Gothic</vt:lpstr>
      <vt:lpstr>Consolas</vt:lpstr>
      <vt:lpstr>Courier New</vt:lpstr>
      <vt:lpstr>DM Serif Text</vt:lpstr>
      <vt:lpstr>Raleway</vt:lpstr>
      <vt:lpstr>Roboto</vt:lpstr>
      <vt:lpstr>Wingdings</vt:lpstr>
      <vt:lpstr>COPERTINA</vt:lpstr>
      <vt:lpstr>DIAPOSITIVE</vt:lpstr>
      <vt:lpstr>CHIUSURA</vt:lpstr>
      <vt:lpstr>Elegant and Clean Case Report by Slidesgo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01 – Neural Networks: CNN</vt:lpstr>
      <vt:lpstr>03 – Keras software implementation</vt:lpstr>
      <vt:lpstr>04 – Synthesis </vt:lpstr>
      <vt:lpstr>04 – Optimization</vt:lpstr>
      <vt:lpstr>05 – Discussion: performance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03 – Quantized software implementation</vt:lpstr>
      <vt:lpstr>04 – Firmware implementation </vt:lpstr>
    </vt:vector>
  </TitlesOfParts>
  <Company>Università di Bologna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Mattia Ricchi</cp:lastModifiedBy>
  <cp:revision>63</cp:revision>
  <dcterms:created xsi:type="dcterms:W3CDTF">2017-11-13T10:11:35Z</dcterms:created>
  <dcterms:modified xsi:type="dcterms:W3CDTF">2025-05-29T13:41:53Z</dcterms:modified>
</cp:coreProperties>
</file>