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1"/>
    <p:sldMasterId id="2147483663" r:id="rId2"/>
    <p:sldMasterId id="2147483648" r:id="rId3"/>
  </p:sldMasterIdLst>
  <p:notesMasterIdLst>
    <p:notesMasterId r:id="rId27"/>
  </p:notesMasterIdLst>
  <p:sldIdLst>
    <p:sldId id="261" r:id="rId4"/>
    <p:sldId id="423" r:id="rId5"/>
    <p:sldId id="264" r:id="rId6"/>
    <p:sldId id="339" r:id="rId7"/>
    <p:sldId id="402" r:id="rId8"/>
    <p:sldId id="300" r:id="rId9"/>
    <p:sldId id="424" r:id="rId10"/>
    <p:sldId id="4287" r:id="rId11"/>
    <p:sldId id="4311" r:id="rId12"/>
    <p:sldId id="4304" r:id="rId13"/>
    <p:sldId id="4308" r:id="rId14"/>
    <p:sldId id="4322" r:id="rId15"/>
    <p:sldId id="409" r:id="rId16"/>
    <p:sldId id="4323" r:id="rId17"/>
    <p:sldId id="4324" r:id="rId18"/>
    <p:sldId id="4325" r:id="rId19"/>
    <p:sldId id="4326" r:id="rId20"/>
    <p:sldId id="4327" r:id="rId21"/>
    <p:sldId id="412" r:id="rId22"/>
    <p:sldId id="416" r:id="rId23"/>
    <p:sldId id="420" r:id="rId24"/>
    <p:sldId id="4301" r:id="rId25"/>
    <p:sldId id="382" r:id="rId26"/>
  </p:sldIdLst>
  <p:sldSz cx="24384000" cy="13716000"/>
  <p:notesSz cx="6858000" cy="9144000"/>
  <p:embeddedFontLst>
    <p:embeddedFont>
      <p:font typeface="IBM Plex Sans" panose="020B0503050203000203"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Black" panose="020F0502020204030203" pitchFamily="34" charset="0"/>
      <p:bold r:id="rId36"/>
      <p:boldItalic r:id="rId37"/>
    </p:embeddedFont>
    <p:embeddedFont>
      <p:font typeface="Lato Light" panose="020F0502020204030203" pitchFamily="34" charset="0"/>
      <p:regular r:id="rId38"/>
      <p:italic r:id="rId39"/>
    </p:embeddedFont>
  </p:embeddedFontLst>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6E8"/>
    <a:srgbClr val="DBDEE5"/>
    <a:srgbClr val="FF9500"/>
    <a:srgbClr val="F2F2F2"/>
    <a:srgbClr val="2C337E"/>
    <a:srgbClr val="0063BE"/>
    <a:srgbClr val="64696B"/>
    <a:srgbClr val="F6AD28"/>
    <a:srgbClr val="97D28E"/>
    <a:srgbClr val="FF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459677-E88E-48BE-B9E5-84F1E92F4953}" v="236" dt="2025-05-09T16:19:27.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2491" y="72"/>
      </p:cViewPr>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Malatesta" userId="e1face75-283a-4ff0-8277-ec8d9e03f971" providerId="ADAL" clId="{E1459677-E88E-48BE-B9E5-84F1E92F4953}"/>
    <pc:docChg chg="undo redo custSel addSld delSld modSld sldOrd delMainMaster">
      <pc:chgData name="Marco Malatesta" userId="e1face75-283a-4ff0-8277-ec8d9e03f971" providerId="ADAL" clId="{E1459677-E88E-48BE-B9E5-84F1E92F4953}" dt="2025-05-09T16:28:30.862" v="2634" actId="20577"/>
      <pc:docMkLst>
        <pc:docMk/>
      </pc:docMkLst>
      <pc:sldChg chg="del">
        <pc:chgData name="Marco Malatesta" userId="e1face75-283a-4ff0-8277-ec8d9e03f971" providerId="ADAL" clId="{E1459677-E88E-48BE-B9E5-84F1E92F4953}" dt="2025-04-17T16:56:38.371" v="84" actId="47"/>
        <pc:sldMkLst>
          <pc:docMk/>
          <pc:sldMk cId="0" sldId="256"/>
        </pc:sldMkLst>
      </pc:sldChg>
      <pc:sldChg chg="delSp modSp mod modAnim">
        <pc:chgData name="Marco Malatesta" userId="e1face75-283a-4ff0-8277-ec8d9e03f971" providerId="ADAL" clId="{E1459677-E88E-48BE-B9E5-84F1E92F4953}" dt="2025-05-06T16:38:54.167" v="2471"/>
        <pc:sldMkLst>
          <pc:docMk/>
          <pc:sldMk cId="710960455" sldId="261"/>
        </pc:sldMkLst>
        <pc:spChg chg="mod">
          <ac:chgData name="Marco Malatesta" userId="e1face75-283a-4ff0-8277-ec8d9e03f971" providerId="ADAL" clId="{E1459677-E88E-48BE-B9E5-84F1E92F4953}" dt="2025-04-24T10:56:49.500" v="1253" actId="1076"/>
          <ac:spMkLst>
            <pc:docMk/>
            <pc:sldMk cId="710960455" sldId="261"/>
            <ac:spMk id="3" creationId="{00000000-0000-0000-0000-000000000000}"/>
          </ac:spMkLst>
        </pc:spChg>
        <pc:spChg chg="mod">
          <ac:chgData name="Marco Malatesta" userId="e1face75-283a-4ff0-8277-ec8d9e03f971" providerId="ADAL" clId="{E1459677-E88E-48BE-B9E5-84F1E92F4953}" dt="2025-04-24T10:57:34.047" v="1291" actId="1036"/>
          <ac:spMkLst>
            <pc:docMk/>
            <pc:sldMk cId="710960455" sldId="261"/>
            <ac:spMk id="4" creationId="{00000000-0000-0000-0000-000000000000}"/>
          </ac:spMkLst>
        </pc:spChg>
        <pc:spChg chg="mod">
          <ac:chgData name="Marco Malatesta" userId="e1face75-283a-4ff0-8277-ec8d9e03f971" providerId="ADAL" clId="{E1459677-E88E-48BE-B9E5-84F1E92F4953}" dt="2025-04-28T14:00:30.732" v="2085" actId="1076"/>
          <ac:spMkLst>
            <pc:docMk/>
            <pc:sldMk cId="710960455" sldId="261"/>
            <ac:spMk id="5" creationId="{00000000-0000-0000-0000-000000000000}"/>
          </ac:spMkLst>
        </pc:spChg>
      </pc:sldChg>
      <pc:sldChg chg="modSp mod">
        <pc:chgData name="Marco Malatesta" userId="e1face75-283a-4ff0-8277-ec8d9e03f971" providerId="ADAL" clId="{E1459677-E88E-48BE-B9E5-84F1E92F4953}" dt="2025-05-09T16:06:19.659" v="2475" actId="1076"/>
        <pc:sldMkLst>
          <pc:docMk/>
          <pc:sldMk cId="1645203118" sldId="264"/>
        </pc:sldMkLst>
        <pc:spChg chg="mod">
          <ac:chgData name="Marco Malatesta" userId="e1face75-283a-4ff0-8277-ec8d9e03f971" providerId="ADAL" clId="{E1459677-E88E-48BE-B9E5-84F1E92F4953}" dt="2025-04-17T16:46:07.093" v="58" actId="20577"/>
          <ac:spMkLst>
            <pc:docMk/>
            <pc:sldMk cId="1645203118" sldId="264"/>
            <ac:spMk id="2" creationId="{9DE96F43-51CC-AB42-3251-21EEA5B33A4A}"/>
          </ac:spMkLst>
        </pc:spChg>
        <pc:spChg chg="mod">
          <ac:chgData name="Marco Malatesta" userId="e1face75-283a-4ff0-8277-ec8d9e03f971" providerId="ADAL" clId="{E1459677-E88E-48BE-B9E5-84F1E92F4953}" dt="2025-05-09T16:06:19.659" v="2475" actId="1076"/>
          <ac:spMkLst>
            <pc:docMk/>
            <pc:sldMk cId="1645203118" sldId="264"/>
            <ac:spMk id="3" creationId="{00000000-0000-0000-0000-000000000000}"/>
          </ac:spMkLst>
        </pc:spChg>
        <pc:spChg chg="mod">
          <ac:chgData name="Marco Malatesta" userId="e1face75-283a-4ff0-8277-ec8d9e03f971" providerId="ADAL" clId="{E1459677-E88E-48BE-B9E5-84F1E92F4953}" dt="2025-04-18T13:42:41.486" v="95" actId="20577"/>
          <ac:spMkLst>
            <pc:docMk/>
            <pc:sldMk cId="1645203118" sldId="264"/>
            <ac:spMk id="9" creationId="{68F292E6-DED5-4D91-91BD-8C31E0C74E43}"/>
          </ac:spMkLst>
        </pc:spChg>
        <pc:spChg chg="mod">
          <ac:chgData name="Marco Malatesta" userId="e1face75-283a-4ff0-8277-ec8d9e03f971" providerId="ADAL" clId="{E1459677-E88E-48BE-B9E5-84F1E92F4953}" dt="2025-04-18T13:42:59.712" v="104" actId="14100"/>
          <ac:spMkLst>
            <pc:docMk/>
            <pc:sldMk cId="1645203118" sldId="264"/>
            <ac:spMk id="10" creationId="{C5397987-172C-4983-9E44-48C18E793B1E}"/>
          </ac:spMkLst>
        </pc:spChg>
        <pc:spChg chg="mod">
          <ac:chgData name="Marco Malatesta" userId="e1face75-283a-4ff0-8277-ec8d9e03f971" providerId="ADAL" clId="{E1459677-E88E-48BE-B9E5-84F1E92F4953}" dt="2025-04-18T13:42:33.204" v="91" actId="6549"/>
          <ac:spMkLst>
            <pc:docMk/>
            <pc:sldMk cId="1645203118" sldId="264"/>
            <ac:spMk id="13" creationId="{41B461B1-8AE0-7B3D-FC40-68268B72D2CF}"/>
          </ac:spMkLst>
        </pc:spChg>
      </pc:sldChg>
      <pc:sldChg chg="modSp del">
        <pc:chgData name="Marco Malatesta" userId="e1face75-283a-4ff0-8277-ec8d9e03f971" providerId="ADAL" clId="{E1459677-E88E-48BE-B9E5-84F1E92F4953}" dt="2025-04-18T14:43:17.010" v="463" actId="47"/>
        <pc:sldMkLst>
          <pc:docMk/>
          <pc:sldMk cId="0" sldId="266"/>
        </pc:sldMkLst>
      </pc:sldChg>
      <pc:sldChg chg="modSp mod modAnim">
        <pc:chgData name="Marco Malatesta" userId="e1face75-283a-4ff0-8277-ec8d9e03f971" providerId="ADAL" clId="{E1459677-E88E-48BE-B9E5-84F1E92F4953}" dt="2025-04-28T16:07:26.728" v="2364"/>
        <pc:sldMkLst>
          <pc:docMk/>
          <pc:sldMk cId="887908252" sldId="300"/>
        </pc:sldMkLst>
        <pc:spChg chg="mod">
          <ac:chgData name="Marco Malatesta" userId="e1face75-283a-4ff0-8277-ec8d9e03f971" providerId="ADAL" clId="{E1459677-E88E-48BE-B9E5-84F1E92F4953}" dt="2025-04-28T14:04:23.719" v="2124" actId="20577"/>
          <ac:spMkLst>
            <pc:docMk/>
            <pc:sldMk cId="887908252" sldId="300"/>
            <ac:spMk id="8" creationId="{FD910A7A-41AC-7679-7764-CBACC4C633C6}"/>
          </ac:spMkLst>
        </pc:spChg>
      </pc:sldChg>
      <pc:sldChg chg="add del setBg">
        <pc:chgData name="Marco Malatesta" userId="e1face75-283a-4ff0-8277-ec8d9e03f971" providerId="ADAL" clId="{E1459677-E88E-48BE-B9E5-84F1E92F4953}" dt="2025-04-18T13:45:53.526" v="134"/>
        <pc:sldMkLst>
          <pc:docMk/>
          <pc:sldMk cId="3670330396" sldId="337"/>
        </pc:sldMkLst>
      </pc:sldChg>
      <pc:sldChg chg="addSp delSp modSp mod modAnim">
        <pc:chgData name="Marco Malatesta" userId="e1face75-283a-4ff0-8277-ec8d9e03f971" providerId="ADAL" clId="{E1459677-E88E-48BE-B9E5-84F1E92F4953}" dt="2025-04-28T14:03:46.542" v="2110" actId="20577"/>
        <pc:sldMkLst>
          <pc:docMk/>
          <pc:sldMk cId="1963398287" sldId="339"/>
        </pc:sldMkLst>
        <pc:graphicFrameChg chg="add mod">
          <ac:chgData name="Marco Malatesta" userId="e1face75-283a-4ff0-8277-ec8d9e03f971" providerId="ADAL" clId="{E1459677-E88E-48BE-B9E5-84F1E92F4953}" dt="2025-04-18T13:46:18.653" v="136" actId="14100"/>
          <ac:graphicFrameMkLst>
            <pc:docMk/>
            <pc:sldMk cId="1963398287" sldId="339"/>
            <ac:graphicFrameMk id="17" creationId="{4F66D52B-1E20-BD68-D917-8224144FE538}"/>
          </ac:graphicFrameMkLst>
        </pc:graphicFrameChg>
        <pc:graphicFrameChg chg="add mod">
          <ac:chgData name="Marco Malatesta" userId="e1face75-283a-4ff0-8277-ec8d9e03f971" providerId="ADAL" clId="{E1459677-E88E-48BE-B9E5-84F1E92F4953}" dt="2025-04-28T14:03:46.542" v="2110" actId="20577"/>
          <ac:graphicFrameMkLst>
            <pc:docMk/>
            <pc:sldMk cId="1963398287" sldId="339"/>
            <ac:graphicFrameMk id="23" creationId="{2E082DFD-FA50-2C28-7C21-C35536F9C71B}"/>
          </ac:graphicFrameMkLst>
        </pc:graphicFrameChg>
      </pc:sldChg>
      <pc:sldChg chg="del">
        <pc:chgData name="Marco Malatesta" userId="e1face75-283a-4ff0-8277-ec8d9e03f971" providerId="ADAL" clId="{E1459677-E88E-48BE-B9E5-84F1E92F4953}" dt="2025-04-17T16:55:57.097" v="81" actId="47"/>
        <pc:sldMkLst>
          <pc:docMk/>
          <pc:sldMk cId="229761120" sldId="359"/>
        </pc:sldMkLst>
      </pc:sldChg>
      <pc:sldChg chg="del">
        <pc:chgData name="Marco Malatesta" userId="e1face75-283a-4ff0-8277-ec8d9e03f971" providerId="ADAL" clId="{E1459677-E88E-48BE-B9E5-84F1E92F4953}" dt="2025-04-17T17:00:25.971" v="87" actId="47"/>
        <pc:sldMkLst>
          <pc:docMk/>
          <pc:sldMk cId="1982493028" sldId="380"/>
        </pc:sldMkLst>
      </pc:sldChg>
      <pc:sldChg chg="addSp delSp modSp mod delAnim">
        <pc:chgData name="Marco Malatesta" userId="e1face75-283a-4ff0-8277-ec8d9e03f971" providerId="ADAL" clId="{E1459677-E88E-48BE-B9E5-84F1E92F4953}" dt="2025-04-28T16:02:27.527" v="2236" actId="1035"/>
        <pc:sldMkLst>
          <pc:docMk/>
          <pc:sldMk cId="4075955274" sldId="382"/>
        </pc:sldMkLst>
        <pc:grpChg chg="mod">
          <ac:chgData name="Marco Malatesta" userId="e1face75-283a-4ff0-8277-ec8d9e03f971" providerId="ADAL" clId="{E1459677-E88E-48BE-B9E5-84F1E92F4953}" dt="2025-04-28T16:02:27.527" v="2236" actId="1035"/>
          <ac:grpSpMkLst>
            <pc:docMk/>
            <pc:sldMk cId="4075955274" sldId="382"/>
            <ac:grpSpMk id="11" creationId="{3F498C1A-4E4C-4643-9B76-5F60875651ED}"/>
          </ac:grpSpMkLst>
        </pc:grpChg>
        <pc:picChg chg="mod">
          <ac:chgData name="Marco Malatesta" userId="e1face75-283a-4ff0-8277-ec8d9e03f971" providerId="ADAL" clId="{E1459677-E88E-48BE-B9E5-84F1E92F4953}" dt="2025-04-28T13:59:25.818" v="2079"/>
          <ac:picMkLst>
            <pc:docMk/>
            <pc:sldMk cId="4075955274" sldId="382"/>
            <ac:picMk id="6" creationId="{DD90BB10-1B21-4984-90E3-882C25B0F54F}"/>
          </ac:picMkLst>
        </pc:picChg>
        <pc:picChg chg="add mod">
          <ac:chgData name="Marco Malatesta" userId="e1face75-283a-4ff0-8277-ec8d9e03f971" providerId="ADAL" clId="{E1459677-E88E-48BE-B9E5-84F1E92F4953}" dt="2025-04-28T14:00:02.679" v="2082" actId="14100"/>
          <ac:picMkLst>
            <pc:docMk/>
            <pc:sldMk cId="4075955274" sldId="382"/>
            <ac:picMk id="8" creationId="{761E076C-FC1A-7475-F43C-99AF46074C55}"/>
          </ac:picMkLst>
        </pc:picChg>
      </pc:sldChg>
      <pc:sldChg chg="del">
        <pc:chgData name="Marco Malatesta" userId="e1face75-283a-4ff0-8277-ec8d9e03f971" providerId="ADAL" clId="{E1459677-E88E-48BE-B9E5-84F1E92F4953}" dt="2025-04-24T12:58:08.584" v="1494" actId="2696"/>
        <pc:sldMkLst>
          <pc:docMk/>
          <pc:sldMk cId="661167828" sldId="395"/>
        </pc:sldMkLst>
      </pc:sldChg>
      <pc:sldChg chg="delSp modSp mod">
        <pc:chgData name="Marco Malatesta" userId="e1face75-283a-4ff0-8277-ec8d9e03f971" providerId="ADAL" clId="{E1459677-E88E-48BE-B9E5-84F1E92F4953}" dt="2025-04-18T14:29:20.563" v="425" actId="20577"/>
        <pc:sldMkLst>
          <pc:docMk/>
          <pc:sldMk cId="484425612" sldId="402"/>
        </pc:sldMkLst>
        <pc:spChg chg="mod">
          <ac:chgData name="Marco Malatesta" userId="e1face75-283a-4ff0-8277-ec8d9e03f971" providerId="ADAL" clId="{E1459677-E88E-48BE-B9E5-84F1E92F4953}" dt="2025-04-18T14:29:20.563" v="425" actId="20577"/>
          <ac:spMkLst>
            <pc:docMk/>
            <pc:sldMk cId="484425612" sldId="402"/>
            <ac:spMk id="2" creationId="{00000000-0000-0000-0000-000000000000}"/>
          </ac:spMkLst>
        </pc:spChg>
      </pc:sldChg>
      <pc:sldChg chg="del">
        <pc:chgData name="Marco Malatesta" userId="e1face75-283a-4ff0-8277-ec8d9e03f971" providerId="ADAL" clId="{E1459677-E88E-48BE-B9E5-84F1E92F4953}" dt="2025-04-17T16:55:58.770" v="82" actId="47"/>
        <pc:sldMkLst>
          <pc:docMk/>
          <pc:sldMk cId="3346962063" sldId="403"/>
        </pc:sldMkLst>
      </pc:sldChg>
      <pc:sldChg chg="del">
        <pc:chgData name="Marco Malatesta" userId="e1face75-283a-4ff0-8277-ec8d9e03f971" providerId="ADAL" clId="{E1459677-E88E-48BE-B9E5-84F1E92F4953}" dt="2025-04-17T16:56:00.609" v="83" actId="47"/>
        <pc:sldMkLst>
          <pc:docMk/>
          <pc:sldMk cId="661652519" sldId="404"/>
        </pc:sldMkLst>
      </pc:sldChg>
      <pc:sldChg chg="del mod modShow">
        <pc:chgData name="Marco Malatesta" userId="e1face75-283a-4ff0-8277-ec8d9e03f971" providerId="ADAL" clId="{E1459677-E88E-48BE-B9E5-84F1E92F4953}" dt="2025-05-09T16:21:29.354" v="2585" actId="47"/>
        <pc:sldMkLst>
          <pc:docMk/>
          <pc:sldMk cId="1456334605" sldId="407"/>
        </pc:sldMkLst>
      </pc:sldChg>
      <pc:sldChg chg="addSp delSp modSp mod ord">
        <pc:chgData name="Marco Malatesta" userId="e1face75-283a-4ff0-8277-ec8d9e03f971" providerId="ADAL" clId="{E1459677-E88E-48BE-B9E5-84F1E92F4953}" dt="2025-05-09T16:19:39.012" v="2581" actId="20577"/>
        <pc:sldMkLst>
          <pc:docMk/>
          <pc:sldMk cId="3865892309" sldId="409"/>
        </pc:sldMkLst>
        <pc:spChg chg="add mod">
          <ac:chgData name="Marco Malatesta" userId="e1face75-283a-4ff0-8277-ec8d9e03f971" providerId="ADAL" clId="{E1459677-E88E-48BE-B9E5-84F1E92F4953}" dt="2025-05-09T16:19:39.012" v="2581" actId="20577"/>
          <ac:spMkLst>
            <pc:docMk/>
            <pc:sldMk cId="3865892309" sldId="409"/>
            <ac:spMk id="2" creationId="{D0941E65-1616-ECAE-12FF-6774C7D58B9E}"/>
          </ac:spMkLst>
        </pc:spChg>
        <pc:spChg chg="add mod">
          <ac:chgData name="Marco Malatesta" userId="e1face75-283a-4ff0-8277-ec8d9e03f971" providerId="ADAL" clId="{E1459677-E88E-48BE-B9E5-84F1E92F4953}" dt="2025-04-28T14:07:19.863" v="2192" actId="20577"/>
          <ac:spMkLst>
            <pc:docMk/>
            <pc:sldMk cId="3865892309" sldId="409"/>
            <ac:spMk id="3" creationId="{2B6D1206-7F71-7920-165A-AD403BFB5DC9}"/>
          </ac:spMkLst>
        </pc:spChg>
        <pc:spChg chg="add mod">
          <ac:chgData name="Marco Malatesta" userId="e1face75-283a-4ff0-8277-ec8d9e03f971" providerId="ADAL" clId="{E1459677-E88E-48BE-B9E5-84F1E92F4953}" dt="2025-04-28T14:11:40.973" v="2200" actId="113"/>
          <ac:spMkLst>
            <pc:docMk/>
            <pc:sldMk cId="3865892309" sldId="409"/>
            <ac:spMk id="6" creationId="{2BC565DA-97EF-F901-0958-6357B8039ADC}"/>
          </ac:spMkLst>
        </pc:spChg>
        <pc:picChg chg="add mod">
          <ac:chgData name="Marco Malatesta" userId="e1face75-283a-4ff0-8277-ec8d9e03f971" providerId="ADAL" clId="{E1459677-E88E-48BE-B9E5-84F1E92F4953}" dt="2025-04-18T15:40:01.242" v="1085" actId="1076"/>
          <ac:picMkLst>
            <pc:docMk/>
            <pc:sldMk cId="3865892309" sldId="409"/>
            <ac:picMk id="4" creationId="{7A0C1F7A-9BB5-DECB-B423-9B5B0BF305C4}"/>
          </ac:picMkLst>
        </pc:picChg>
      </pc:sldChg>
      <pc:sldChg chg="del mod modShow">
        <pc:chgData name="Marco Malatesta" userId="e1face75-283a-4ff0-8277-ec8d9e03f971" providerId="ADAL" clId="{E1459677-E88E-48BE-B9E5-84F1E92F4953}" dt="2025-05-09T16:21:34.613" v="2586" actId="47"/>
        <pc:sldMkLst>
          <pc:docMk/>
          <pc:sldMk cId="62499066" sldId="410"/>
        </pc:sldMkLst>
      </pc:sldChg>
      <pc:sldChg chg="del mod modShow">
        <pc:chgData name="Marco Malatesta" userId="e1face75-283a-4ff0-8277-ec8d9e03f971" providerId="ADAL" clId="{E1459677-E88E-48BE-B9E5-84F1E92F4953}" dt="2025-05-09T16:27:31.926" v="2615" actId="47"/>
        <pc:sldMkLst>
          <pc:docMk/>
          <pc:sldMk cId="4277745011" sldId="411"/>
        </pc:sldMkLst>
      </pc:sldChg>
      <pc:sldChg chg="modSp mod">
        <pc:chgData name="Marco Malatesta" userId="e1face75-283a-4ff0-8277-ec8d9e03f971" providerId="ADAL" clId="{E1459677-E88E-48BE-B9E5-84F1E92F4953}" dt="2025-04-28T13:50:39.929" v="1972" actId="14100"/>
        <pc:sldMkLst>
          <pc:docMk/>
          <pc:sldMk cId="2009063760" sldId="412"/>
        </pc:sldMkLst>
        <pc:spChg chg="mod">
          <ac:chgData name="Marco Malatesta" userId="e1face75-283a-4ff0-8277-ec8d9e03f971" providerId="ADAL" clId="{E1459677-E88E-48BE-B9E5-84F1E92F4953}" dt="2025-04-24T13:11:59.405" v="1689" actId="20577"/>
          <ac:spMkLst>
            <pc:docMk/>
            <pc:sldMk cId="2009063760" sldId="412"/>
            <ac:spMk id="2" creationId="{2CEBC976-CCA8-901F-2BB0-CBF1B0B3E3D2}"/>
          </ac:spMkLst>
        </pc:spChg>
        <pc:spChg chg="mod">
          <ac:chgData name="Marco Malatesta" userId="e1face75-283a-4ff0-8277-ec8d9e03f971" providerId="ADAL" clId="{E1459677-E88E-48BE-B9E5-84F1E92F4953}" dt="2025-04-28T13:50:39.929" v="1972" actId="14100"/>
          <ac:spMkLst>
            <pc:docMk/>
            <pc:sldMk cId="2009063760" sldId="412"/>
            <ac:spMk id="3" creationId="{68231565-DD46-F285-999C-8A49735C29BF}"/>
          </ac:spMkLst>
        </pc:spChg>
      </pc:sldChg>
      <pc:sldChg chg="del">
        <pc:chgData name="Marco Malatesta" userId="e1face75-283a-4ff0-8277-ec8d9e03f971" providerId="ADAL" clId="{E1459677-E88E-48BE-B9E5-84F1E92F4953}" dt="2025-04-18T14:42:28.026" v="458" actId="47"/>
        <pc:sldMkLst>
          <pc:docMk/>
          <pc:sldMk cId="2786669508" sldId="413"/>
        </pc:sldMkLst>
      </pc:sldChg>
      <pc:sldChg chg="del">
        <pc:chgData name="Marco Malatesta" userId="e1face75-283a-4ff0-8277-ec8d9e03f971" providerId="ADAL" clId="{E1459677-E88E-48BE-B9E5-84F1E92F4953}" dt="2025-04-18T14:42:30.958" v="459" actId="47"/>
        <pc:sldMkLst>
          <pc:docMk/>
          <pc:sldMk cId="1955915774" sldId="414"/>
        </pc:sldMkLst>
      </pc:sldChg>
      <pc:sldChg chg="addSp delSp modSp mod">
        <pc:chgData name="Marco Malatesta" userId="e1face75-283a-4ff0-8277-ec8d9e03f971" providerId="ADAL" clId="{E1459677-E88E-48BE-B9E5-84F1E92F4953}" dt="2025-05-09T16:23:10.062" v="2605" actId="20577"/>
        <pc:sldMkLst>
          <pc:docMk/>
          <pc:sldMk cId="1484067404" sldId="416"/>
        </pc:sldMkLst>
        <pc:spChg chg="mod">
          <ac:chgData name="Marco Malatesta" userId="e1face75-283a-4ff0-8277-ec8d9e03f971" providerId="ADAL" clId="{E1459677-E88E-48BE-B9E5-84F1E92F4953}" dt="2025-05-09T16:23:10.062" v="2605" actId="20577"/>
          <ac:spMkLst>
            <pc:docMk/>
            <pc:sldMk cId="1484067404" sldId="416"/>
            <ac:spMk id="3" creationId="{68231565-DD46-F285-999C-8A49735C29BF}"/>
          </ac:spMkLst>
        </pc:spChg>
        <pc:spChg chg="add del mod">
          <ac:chgData name="Marco Malatesta" userId="e1face75-283a-4ff0-8277-ec8d9e03f971" providerId="ADAL" clId="{E1459677-E88E-48BE-B9E5-84F1E92F4953}" dt="2025-04-24T13:10:50.307" v="1679" actId="20577"/>
          <ac:spMkLst>
            <pc:docMk/>
            <pc:sldMk cId="1484067404" sldId="416"/>
            <ac:spMk id="6" creationId="{CE3CA44C-6AA0-A333-96DF-3D0D00C53F74}"/>
          </ac:spMkLst>
        </pc:spChg>
      </pc:sldChg>
      <pc:sldChg chg="del">
        <pc:chgData name="Marco Malatesta" userId="e1face75-283a-4ff0-8277-ec8d9e03f971" providerId="ADAL" clId="{E1459677-E88E-48BE-B9E5-84F1E92F4953}" dt="2025-04-18T14:42:32.963" v="460" actId="47"/>
        <pc:sldMkLst>
          <pc:docMk/>
          <pc:sldMk cId="1759096108" sldId="417"/>
        </pc:sldMkLst>
      </pc:sldChg>
      <pc:sldChg chg="del">
        <pc:chgData name="Marco Malatesta" userId="e1face75-283a-4ff0-8277-ec8d9e03f971" providerId="ADAL" clId="{E1459677-E88E-48BE-B9E5-84F1E92F4953}" dt="2025-04-18T14:42:35.112" v="461" actId="47"/>
        <pc:sldMkLst>
          <pc:docMk/>
          <pc:sldMk cId="206686027" sldId="418"/>
        </pc:sldMkLst>
      </pc:sldChg>
      <pc:sldChg chg="del">
        <pc:chgData name="Marco Malatesta" userId="e1face75-283a-4ff0-8277-ec8d9e03f971" providerId="ADAL" clId="{E1459677-E88E-48BE-B9E5-84F1E92F4953}" dt="2025-04-18T14:42:42.647" v="462" actId="47"/>
        <pc:sldMkLst>
          <pc:docMk/>
          <pc:sldMk cId="2758940537" sldId="419"/>
        </pc:sldMkLst>
      </pc:sldChg>
      <pc:sldChg chg="modSp mod">
        <pc:chgData name="Marco Malatesta" userId="e1face75-283a-4ff0-8277-ec8d9e03f971" providerId="ADAL" clId="{E1459677-E88E-48BE-B9E5-84F1E92F4953}" dt="2025-05-09T16:28:30.862" v="2634" actId="20577"/>
        <pc:sldMkLst>
          <pc:docMk/>
          <pc:sldMk cId="3473308301" sldId="420"/>
        </pc:sldMkLst>
        <pc:spChg chg="mod">
          <ac:chgData name="Marco Malatesta" userId="e1face75-283a-4ff0-8277-ec8d9e03f971" providerId="ADAL" clId="{E1459677-E88E-48BE-B9E5-84F1E92F4953}" dt="2025-05-09T16:28:30.862" v="2634" actId="20577"/>
          <ac:spMkLst>
            <pc:docMk/>
            <pc:sldMk cId="3473308301" sldId="420"/>
            <ac:spMk id="2" creationId="{2CEBC976-CCA8-901F-2BB0-CBF1B0B3E3D2}"/>
          </ac:spMkLst>
        </pc:spChg>
        <pc:spChg chg="mod">
          <ac:chgData name="Marco Malatesta" userId="e1face75-283a-4ff0-8277-ec8d9e03f971" providerId="ADAL" clId="{E1459677-E88E-48BE-B9E5-84F1E92F4953}" dt="2025-04-28T13:51:26.153" v="1984" actId="14100"/>
          <ac:spMkLst>
            <pc:docMk/>
            <pc:sldMk cId="3473308301" sldId="420"/>
            <ac:spMk id="3" creationId="{68231565-DD46-F285-999C-8A49735C29BF}"/>
          </ac:spMkLst>
        </pc:spChg>
      </pc:sldChg>
      <pc:sldChg chg="del mod modShow">
        <pc:chgData name="Marco Malatesta" userId="e1face75-283a-4ff0-8277-ec8d9e03f971" providerId="ADAL" clId="{E1459677-E88E-48BE-B9E5-84F1E92F4953}" dt="2025-05-09T16:23:42.159" v="2607" actId="47"/>
        <pc:sldMkLst>
          <pc:docMk/>
          <pc:sldMk cId="222305734" sldId="421"/>
        </pc:sldMkLst>
      </pc:sldChg>
      <pc:sldChg chg="addSp modSp mod">
        <pc:chgData name="Marco Malatesta" userId="e1face75-283a-4ff0-8277-ec8d9e03f971" providerId="ADAL" clId="{E1459677-E88E-48BE-B9E5-84F1E92F4953}" dt="2025-05-06T16:36:17.438" v="2466"/>
        <pc:sldMkLst>
          <pc:docMk/>
          <pc:sldMk cId="3382320304" sldId="423"/>
        </pc:sldMkLst>
        <pc:spChg chg="mod">
          <ac:chgData name="Marco Malatesta" userId="e1face75-283a-4ff0-8277-ec8d9e03f971" providerId="ADAL" clId="{E1459677-E88E-48BE-B9E5-84F1E92F4953}" dt="2025-05-06T16:35:17.878" v="2452" actId="20577"/>
          <ac:spMkLst>
            <pc:docMk/>
            <pc:sldMk cId="3382320304" sldId="423"/>
            <ac:spMk id="3" creationId="{BD7CFA4D-983A-266D-1ECE-F1191CC0174A}"/>
          </ac:spMkLst>
        </pc:spChg>
        <pc:spChg chg="add mod">
          <ac:chgData name="Marco Malatesta" userId="e1face75-283a-4ff0-8277-ec8d9e03f971" providerId="ADAL" clId="{E1459677-E88E-48BE-B9E5-84F1E92F4953}" dt="2025-05-06T16:36:17.438" v="2466"/>
          <ac:spMkLst>
            <pc:docMk/>
            <pc:sldMk cId="3382320304" sldId="423"/>
            <ac:spMk id="5" creationId="{B42592A4-E5D8-7F65-8FD3-AB673E8DCE54}"/>
          </ac:spMkLst>
        </pc:spChg>
      </pc:sldChg>
      <pc:sldChg chg="modSp mod">
        <pc:chgData name="Marco Malatesta" userId="e1face75-283a-4ff0-8277-ec8d9e03f971" providerId="ADAL" clId="{E1459677-E88E-48BE-B9E5-84F1E92F4953}" dt="2025-04-28T16:08:17.021" v="2394" actId="20577"/>
        <pc:sldMkLst>
          <pc:docMk/>
          <pc:sldMk cId="231180102" sldId="424"/>
        </pc:sldMkLst>
        <pc:spChg chg="mod">
          <ac:chgData name="Marco Malatesta" userId="e1face75-283a-4ff0-8277-ec8d9e03f971" providerId="ADAL" clId="{E1459677-E88E-48BE-B9E5-84F1E92F4953}" dt="2025-04-28T16:08:17.021" v="2394" actId="20577"/>
          <ac:spMkLst>
            <pc:docMk/>
            <pc:sldMk cId="231180102" sldId="424"/>
            <ac:spMk id="4" creationId="{2808B5FA-930D-9087-EC42-2533A0DD4ED5}"/>
          </ac:spMkLst>
        </pc:spChg>
      </pc:sldChg>
      <pc:sldChg chg="del">
        <pc:chgData name="Marco Malatesta" userId="e1face75-283a-4ff0-8277-ec8d9e03f971" providerId="ADAL" clId="{E1459677-E88E-48BE-B9E5-84F1E92F4953}" dt="2025-04-17T16:56:58.468" v="85" actId="47"/>
        <pc:sldMkLst>
          <pc:docMk/>
          <pc:sldMk cId="127645107" sldId="500"/>
        </pc:sldMkLst>
      </pc:sldChg>
      <pc:sldChg chg="del">
        <pc:chgData name="Marco Malatesta" userId="e1face75-283a-4ff0-8277-ec8d9e03f971" providerId="ADAL" clId="{E1459677-E88E-48BE-B9E5-84F1E92F4953}" dt="2025-04-17T16:56:58.468" v="85" actId="47"/>
        <pc:sldMkLst>
          <pc:docMk/>
          <pc:sldMk cId="0" sldId="4284"/>
        </pc:sldMkLst>
      </pc:sldChg>
      <pc:sldChg chg="del">
        <pc:chgData name="Marco Malatesta" userId="e1face75-283a-4ff0-8277-ec8d9e03f971" providerId="ADAL" clId="{E1459677-E88E-48BE-B9E5-84F1E92F4953}" dt="2025-04-17T16:56:58.468" v="85" actId="47"/>
        <pc:sldMkLst>
          <pc:docMk/>
          <pc:sldMk cId="1147755384" sldId="4285"/>
        </pc:sldMkLst>
      </pc:sldChg>
      <pc:sldChg chg="modSp mod ord">
        <pc:chgData name="Marco Malatesta" userId="e1face75-283a-4ff0-8277-ec8d9e03f971" providerId="ADAL" clId="{E1459677-E88E-48BE-B9E5-84F1E92F4953}" dt="2025-04-24T11:02:56.527" v="1374" actId="1036"/>
        <pc:sldMkLst>
          <pc:docMk/>
          <pc:sldMk cId="2589777023" sldId="4287"/>
        </pc:sldMkLst>
        <pc:spChg chg="mod">
          <ac:chgData name="Marco Malatesta" userId="e1face75-283a-4ff0-8277-ec8d9e03f971" providerId="ADAL" clId="{E1459677-E88E-48BE-B9E5-84F1E92F4953}" dt="2025-04-24T11:02:56.527" v="1374" actId="1036"/>
          <ac:spMkLst>
            <pc:docMk/>
            <pc:sldMk cId="2589777023" sldId="4287"/>
            <ac:spMk id="2" creationId="{A5FC76D9-6BBD-4FF2-97E5-660F9F352BE6}"/>
          </ac:spMkLst>
        </pc:spChg>
      </pc:sldChg>
      <pc:sldChg chg="del">
        <pc:chgData name="Marco Malatesta" userId="e1face75-283a-4ff0-8277-ec8d9e03f971" providerId="ADAL" clId="{E1459677-E88E-48BE-B9E5-84F1E92F4953}" dt="2025-04-17T16:56:58.468" v="85" actId="47"/>
        <pc:sldMkLst>
          <pc:docMk/>
          <pc:sldMk cId="3249319655" sldId="4288"/>
        </pc:sldMkLst>
      </pc:sldChg>
      <pc:sldChg chg="del">
        <pc:chgData name="Marco Malatesta" userId="e1face75-283a-4ff0-8277-ec8d9e03f971" providerId="ADAL" clId="{E1459677-E88E-48BE-B9E5-84F1E92F4953}" dt="2025-04-17T16:57:34.442" v="86" actId="47"/>
        <pc:sldMkLst>
          <pc:docMk/>
          <pc:sldMk cId="3653803759" sldId="4291"/>
        </pc:sldMkLst>
      </pc:sldChg>
      <pc:sldChg chg="del">
        <pc:chgData name="Marco Malatesta" userId="e1face75-283a-4ff0-8277-ec8d9e03f971" providerId="ADAL" clId="{E1459677-E88E-48BE-B9E5-84F1E92F4953}" dt="2025-04-17T16:57:34.442" v="86" actId="47"/>
        <pc:sldMkLst>
          <pc:docMk/>
          <pc:sldMk cId="394268849" sldId="4292"/>
        </pc:sldMkLst>
      </pc:sldChg>
      <pc:sldChg chg="del">
        <pc:chgData name="Marco Malatesta" userId="e1face75-283a-4ff0-8277-ec8d9e03f971" providerId="ADAL" clId="{E1459677-E88E-48BE-B9E5-84F1E92F4953}" dt="2025-04-17T16:57:34.442" v="86" actId="47"/>
        <pc:sldMkLst>
          <pc:docMk/>
          <pc:sldMk cId="1508420976" sldId="4295"/>
        </pc:sldMkLst>
      </pc:sldChg>
      <pc:sldChg chg="del">
        <pc:chgData name="Marco Malatesta" userId="e1face75-283a-4ff0-8277-ec8d9e03f971" providerId="ADAL" clId="{E1459677-E88E-48BE-B9E5-84F1E92F4953}" dt="2025-04-17T16:57:34.442" v="86" actId="47"/>
        <pc:sldMkLst>
          <pc:docMk/>
          <pc:sldMk cId="3149866840" sldId="4297"/>
        </pc:sldMkLst>
      </pc:sldChg>
      <pc:sldChg chg="del">
        <pc:chgData name="Marco Malatesta" userId="e1face75-283a-4ff0-8277-ec8d9e03f971" providerId="ADAL" clId="{E1459677-E88E-48BE-B9E5-84F1E92F4953}" dt="2025-04-17T16:57:34.442" v="86" actId="47"/>
        <pc:sldMkLst>
          <pc:docMk/>
          <pc:sldMk cId="3353046312" sldId="4298"/>
        </pc:sldMkLst>
      </pc:sldChg>
      <pc:sldChg chg="modSp mod">
        <pc:chgData name="Marco Malatesta" userId="e1face75-283a-4ff0-8277-ec8d9e03f971" providerId="ADAL" clId="{E1459677-E88E-48BE-B9E5-84F1E92F4953}" dt="2025-04-24T12:58:16.111" v="1495" actId="6549"/>
        <pc:sldMkLst>
          <pc:docMk/>
          <pc:sldMk cId="1288092263" sldId="4301"/>
        </pc:sldMkLst>
        <pc:spChg chg="mod">
          <ac:chgData name="Marco Malatesta" userId="e1face75-283a-4ff0-8277-ec8d9e03f971" providerId="ADAL" clId="{E1459677-E88E-48BE-B9E5-84F1E92F4953}" dt="2025-04-24T12:58:16.111" v="1495" actId="6549"/>
          <ac:spMkLst>
            <pc:docMk/>
            <pc:sldMk cId="1288092263" sldId="4301"/>
            <ac:spMk id="2" creationId="{29EF6E62-2B6E-4C17-87F3-E11B7DFCD666}"/>
          </ac:spMkLst>
        </pc:spChg>
      </pc:sldChg>
      <pc:sldChg chg="del">
        <pc:chgData name="Marco Malatesta" userId="e1face75-283a-4ff0-8277-ec8d9e03f971" providerId="ADAL" clId="{E1459677-E88E-48BE-B9E5-84F1E92F4953}" dt="2025-04-17T17:00:36.716" v="88" actId="47"/>
        <pc:sldMkLst>
          <pc:docMk/>
          <pc:sldMk cId="1848214388" sldId="4302"/>
        </pc:sldMkLst>
      </pc:sldChg>
      <pc:sldChg chg="del">
        <pc:chgData name="Marco Malatesta" userId="e1face75-283a-4ff0-8277-ec8d9e03f971" providerId="ADAL" clId="{E1459677-E88E-48BE-B9E5-84F1E92F4953}" dt="2025-04-17T17:00:25.971" v="87" actId="47"/>
        <pc:sldMkLst>
          <pc:docMk/>
          <pc:sldMk cId="1307556327" sldId="4303"/>
        </pc:sldMkLst>
      </pc:sldChg>
      <pc:sldChg chg="ord">
        <pc:chgData name="Marco Malatesta" userId="e1face75-283a-4ff0-8277-ec8d9e03f971" providerId="ADAL" clId="{E1459677-E88E-48BE-B9E5-84F1E92F4953}" dt="2025-04-18T14:45:14.302" v="495"/>
        <pc:sldMkLst>
          <pc:docMk/>
          <pc:sldMk cId="4030153955" sldId="4304"/>
        </pc:sldMkLst>
      </pc:sldChg>
      <pc:sldChg chg="del">
        <pc:chgData name="Marco Malatesta" userId="e1face75-283a-4ff0-8277-ec8d9e03f971" providerId="ADAL" clId="{E1459677-E88E-48BE-B9E5-84F1E92F4953}" dt="2025-04-17T17:01:10.736" v="89" actId="47"/>
        <pc:sldMkLst>
          <pc:docMk/>
          <pc:sldMk cId="750549290" sldId="4305"/>
        </pc:sldMkLst>
      </pc:sldChg>
      <pc:sldChg chg="del">
        <pc:chgData name="Marco Malatesta" userId="e1face75-283a-4ff0-8277-ec8d9e03f971" providerId="ADAL" clId="{E1459677-E88E-48BE-B9E5-84F1E92F4953}" dt="2025-04-17T17:01:18.128" v="90" actId="47"/>
        <pc:sldMkLst>
          <pc:docMk/>
          <pc:sldMk cId="1998034457" sldId="4306"/>
        </pc:sldMkLst>
      </pc:sldChg>
      <pc:sldChg chg="del">
        <pc:chgData name="Marco Malatesta" userId="e1face75-283a-4ff0-8277-ec8d9e03f971" providerId="ADAL" clId="{E1459677-E88E-48BE-B9E5-84F1E92F4953}" dt="2025-04-17T17:01:10.736" v="89" actId="47"/>
        <pc:sldMkLst>
          <pc:docMk/>
          <pc:sldMk cId="2956150047" sldId="4307"/>
        </pc:sldMkLst>
      </pc:sldChg>
      <pc:sldChg chg="ord">
        <pc:chgData name="Marco Malatesta" userId="e1face75-283a-4ff0-8277-ec8d9e03f971" providerId="ADAL" clId="{E1459677-E88E-48BE-B9E5-84F1E92F4953}" dt="2025-04-18T14:45:22.341" v="497"/>
        <pc:sldMkLst>
          <pc:docMk/>
          <pc:sldMk cId="2153043457" sldId="4308"/>
        </pc:sldMkLst>
      </pc:sldChg>
      <pc:sldChg chg="del">
        <pc:chgData name="Marco Malatesta" userId="e1face75-283a-4ff0-8277-ec8d9e03f971" providerId="ADAL" clId="{E1459677-E88E-48BE-B9E5-84F1E92F4953}" dt="2025-04-17T17:01:10.736" v="89" actId="47"/>
        <pc:sldMkLst>
          <pc:docMk/>
          <pc:sldMk cId="2214429024" sldId="4309"/>
        </pc:sldMkLst>
      </pc:sldChg>
      <pc:sldChg chg="addSp modSp mod ord">
        <pc:chgData name="Marco Malatesta" userId="e1face75-283a-4ff0-8277-ec8d9e03f971" providerId="ADAL" clId="{E1459677-E88E-48BE-B9E5-84F1E92F4953}" dt="2025-04-24T11:04:22.592" v="1405" actId="1036"/>
        <pc:sldMkLst>
          <pc:docMk/>
          <pc:sldMk cId="108079619" sldId="4311"/>
        </pc:sldMkLst>
        <pc:spChg chg="mod">
          <ac:chgData name="Marco Malatesta" userId="e1face75-283a-4ff0-8277-ec8d9e03f971" providerId="ADAL" clId="{E1459677-E88E-48BE-B9E5-84F1E92F4953}" dt="2025-04-24T11:04:09.296" v="1396" actId="6549"/>
          <ac:spMkLst>
            <pc:docMk/>
            <pc:sldMk cId="108079619" sldId="4311"/>
            <ac:spMk id="5" creationId="{2071A0D2-F436-B57A-D30D-20382A63A406}"/>
          </ac:spMkLst>
        </pc:spChg>
        <pc:picChg chg="add mod">
          <ac:chgData name="Marco Malatesta" userId="e1face75-283a-4ff0-8277-ec8d9e03f971" providerId="ADAL" clId="{E1459677-E88E-48BE-B9E5-84F1E92F4953}" dt="2025-04-24T11:04:22.592" v="1405" actId="1036"/>
          <ac:picMkLst>
            <pc:docMk/>
            <pc:sldMk cId="108079619" sldId="4311"/>
            <ac:picMk id="6" creationId="{C3484FF2-E2D1-B6B0-3D3B-6BD0DF438975}"/>
          </ac:picMkLst>
        </pc:picChg>
      </pc:sldChg>
      <pc:sldChg chg="del mod modShow">
        <pc:chgData name="Marco Malatesta" userId="e1face75-283a-4ff0-8277-ec8d9e03f971" providerId="ADAL" clId="{E1459677-E88E-48BE-B9E5-84F1E92F4953}" dt="2025-05-09T16:23:23.848" v="2606" actId="47"/>
        <pc:sldMkLst>
          <pc:docMk/>
          <pc:sldMk cId="2813803126" sldId="4312"/>
        </pc:sldMkLst>
      </pc:sldChg>
      <pc:sldChg chg="del">
        <pc:chgData name="Marco Malatesta" userId="e1face75-283a-4ff0-8277-ec8d9e03f971" providerId="ADAL" clId="{E1459677-E88E-48BE-B9E5-84F1E92F4953}" dt="2025-04-17T17:00:25.971" v="87" actId="47"/>
        <pc:sldMkLst>
          <pc:docMk/>
          <pc:sldMk cId="1094748686" sldId="4313"/>
        </pc:sldMkLst>
      </pc:sldChg>
      <pc:sldChg chg="del">
        <pc:chgData name="Marco Malatesta" userId="e1face75-283a-4ff0-8277-ec8d9e03f971" providerId="ADAL" clId="{E1459677-E88E-48BE-B9E5-84F1E92F4953}" dt="2025-04-17T17:00:25.971" v="87" actId="47"/>
        <pc:sldMkLst>
          <pc:docMk/>
          <pc:sldMk cId="2958591138" sldId="4314"/>
        </pc:sldMkLst>
      </pc:sldChg>
      <pc:sldChg chg="del">
        <pc:chgData name="Marco Malatesta" userId="e1face75-283a-4ff0-8277-ec8d9e03f971" providerId="ADAL" clId="{E1459677-E88E-48BE-B9E5-84F1E92F4953}" dt="2025-04-17T17:00:25.971" v="87" actId="47"/>
        <pc:sldMkLst>
          <pc:docMk/>
          <pc:sldMk cId="3317326111" sldId="4315"/>
        </pc:sldMkLst>
      </pc:sldChg>
      <pc:sldChg chg="del">
        <pc:chgData name="Marco Malatesta" userId="e1face75-283a-4ff0-8277-ec8d9e03f971" providerId="ADAL" clId="{E1459677-E88E-48BE-B9E5-84F1E92F4953}" dt="2025-04-17T17:00:25.971" v="87" actId="47"/>
        <pc:sldMkLst>
          <pc:docMk/>
          <pc:sldMk cId="3047355890" sldId="4316"/>
        </pc:sldMkLst>
      </pc:sldChg>
      <pc:sldChg chg="del">
        <pc:chgData name="Marco Malatesta" userId="e1face75-283a-4ff0-8277-ec8d9e03f971" providerId="ADAL" clId="{E1459677-E88E-48BE-B9E5-84F1E92F4953}" dt="2025-04-17T17:00:25.971" v="87" actId="47"/>
        <pc:sldMkLst>
          <pc:docMk/>
          <pc:sldMk cId="3433131100" sldId="4317"/>
        </pc:sldMkLst>
      </pc:sldChg>
      <pc:sldChg chg="del">
        <pc:chgData name="Marco Malatesta" userId="e1face75-283a-4ff0-8277-ec8d9e03f971" providerId="ADAL" clId="{E1459677-E88E-48BE-B9E5-84F1E92F4953}" dt="2025-04-17T17:01:10.736" v="89" actId="47"/>
        <pc:sldMkLst>
          <pc:docMk/>
          <pc:sldMk cId="3619035344" sldId="4318"/>
        </pc:sldMkLst>
      </pc:sldChg>
      <pc:sldChg chg="del">
        <pc:chgData name="Marco Malatesta" userId="e1face75-283a-4ff0-8277-ec8d9e03f971" providerId="ADAL" clId="{E1459677-E88E-48BE-B9E5-84F1E92F4953}" dt="2025-04-17T17:01:10.736" v="89" actId="47"/>
        <pc:sldMkLst>
          <pc:docMk/>
          <pc:sldMk cId="2306053937" sldId="4319"/>
        </pc:sldMkLst>
      </pc:sldChg>
      <pc:sldChg chg="del">
        <pc:chgData name="Marco Malatesta" userId="e1face75-283a-4ff0-8277-ec8d9e03f971" providerId="ADAL" clId="{E1459677-E88E-48BE-B9E5-84F1E92F4953}" dt="2025-04-17T17:01:10.736" v="89" actId="47"/>
        <pc:sldMkLst>
          <pc:docMk/>
          <pc:sldMk cId="1256114088" sldId="4320"/>
        </pc:sldMkLst>
      </pc:sldChg>
      <pc:sldChg chg="del">
        <pc:chgData name="Marco Malatesta" userId="e1face75-283a-4ff0-8277-ec8d9e03f971" providerId="ADAL" clId="{E1459677-E88E-48BE-B9E5-84F1E92F4953}" dt="2025-04-18T14:45:34.822" v="498" actId="47"/>
        <pc:sldMkLst>
          <pc:docMk/>
          <pc:sldMk cId="1631981714" sldId="4321"/>
        </pc:sldMkLst>
      </pc:sldChg>
      <pc:sldChg chg="addSp modSp new del mod">
        <pc:chgData name="Marco Malatesta" userId="e1face75-283a-4ff0-8277-ec8d9e03f971" providerId="ADAL" clId="{E1459677-E88E-48BE-B9E5-84F1E92F4953}" dt="2025-04-18T14:38:50.973" v="455" actId="2696"/>
        <pc:sldMkLst>
          <pc:docMk/>
          <pc:sldMk cId="683968327" sldId="4322"/>
        </pc:sldMkLst>
      </pc:sldChg>
      <pc:sldChg chg="modSp add mod">
        <pc:chgData name="Marco Malatesta" userId="e1face75-283a-4ff0-8277-ec8d9e03f971" providerId="ADAL" clId="{E1459677-E88E-48BE-B9E5-84F1E92F4953}" dt="2025-05-06T16:34:54.246" v="2430" actId="20577"/>
        <pc:sldMkLst>
          <pc:docMk/>
          <pc:sldMk cId="2413594845" sldId="4322"/>
        </pc:sldMkLst>
        <pc:spChg chg="mod">
          <ac:chgData name="Marco Malatesta" userId="e1face75-283a-4ff0-8277-ec8d9e03f971" providerId="ADAL" clId="{E1459677-E88E-48BE-B9E5-84F1E92F4953}" dt="2025-05-06T16:34:54.246" v="2430" actId="20577"/>
          <ac:spMkLst>
            <pc:docMk/>
            <pc:sldMk cId="2413594845" sldId="4322"/>
            <ac:spMk id="4" creationId="{B873E646-39D4-931E-0E3D-CC245E8FB269}"/>
          </ac:spMkLst>
        </pc:spChg>
      </pc:sldChg>
      <pc:sldChg chg="addSp delSp modSp add mod">
        <pc:chgData name="Marco Malatesta" userId="e1face75-283a-4ff0-8277-ec8d9e03f971" providerId="ADAL" clId="{E1459677-E88E-48BE-B9E5-84F1E92F4953}" dt="2025-05-09T16:07:19.722" v="2477" actId="1076"/>
        <pc:sldMkLst>
          <pc:docMk/>
          <pc:sldMk cId="3689043584" sldId="4323"/>
        </pc:sldMkLst>
        <pc:spChg chg="add mod">
          <ac:chgData name="Marco Malatesta" userId="e1face75-283a-4ff0-8277-ec8d9e03f971" providerId="ADAL" clId="{E1459677-E88E-48BE-B9E5-84F1E92F4953}" dt="2025-05-09T16:07:10.396" v="2476" actId="6549"/>
          <ac:spMkLst>
            <pc:docMk/>
            <pc:sldMk cId="3689043584" sldId="4323"/>
            <ac:spMk id="7" creationId="{EE335640-2F37-058B-267F-E2FB3A38A858}"/>
          </ac:spMkLst>
        </pc:spChg>
        <pc:spChg chg="add mod">
          <ac:chgData name="Marco Malatesta" userId="e1face75-283a-4ff0-8277-ec8d9e03f971" providerId="ADAL" clId="{E1459677-E88E-48BE-B9E5-84F1E92F4953}" dt="2025-05-09T16:07:19.722" v="2477" actId="1076"/>
          <ac:spMkLst>
            <pc:docMk/>
            <pc:sldMk cId="3689043584" sldId="4323"/>
            <ac:spMk id="9" creationId="{D1492BC1-147F-C940-99A7-BB1E0AAB2D31}"/>
          </ac:spMkLst>
        </pc:spChg>
        <pc:picChg chg="add mod">
          <ac:chgData name="Marco Malatesta" userId="e1face75-283a-4ff0-8277-ec8d9e03f971" providerId="ADAL" clId="{E1459677-E88E-48BE-B9E5-84F1E92F4953}" dt="2025-04-24T11:06:11.192" v="1411" actId="14100"/>
          <ac:picMkLst>
            <pc:docMk/>
            <pc:sldMk cId="3689043584" sldId="4323"/>
            <ac:picMk id="5" creationId="{2CE2B0CB-94B5-EF96-8F71-E1AFBB5AE006}"/>
          </ac:picMkLst>
        </pc:picChg>
        <pc:picChg chg="add mod">
          <ac:chgData name="Marco Malatesta" userId="e1face75-283a-4ff0-8277-ec8d9e03f971" providerId="ADAL" clId="{E1459677-E88E-48BE-B9E5-84F1E92F4953}" dt="2025-04-24T11:06:20.264" v="1412" actId="1076"/>
          <ac:picMkLst>
            <pc:docMk/>
            <pc:sldMk cId="3689043584" sldId="4323"/>
            <ac:picMk id="12" creationId="{0AA25781-C8B3-D425-5932-62C7A77C6A3B}"/>
          </ac:picMkLst>
        </pc:picChg>
      </pc:sldChg>
      <pc:sldChg chg="addSp delSp modSp add mod">
        <pc:chgData name="Marco Malatesta" userId="e1face75-283a-4ff0-8277-ec8d9e03f971" providerId="ADAL" clId="{E1459677-E88E-48BE-B9E5-84F1E92F4953}" dt="2025-05-09T16:27:25.832" v="2614" actId="14100"/>
        <pc:sldMkLst>
          <pc:docMk/>
          <pc:sldMk cId="3826954199" sldId="4324"/>
        </pc:sldMkLst>
        <pc:spChg chg="add mod">
          <ac:chgData name="Marco Malatesta" userId="e1face75-283a-4ff0-8277-ec8d9e03f971" providerId="ADAL" clId="{E1459677-E88E-48BE-B9E5-84F1E92F4953}" dt="2025-05-09T16:07:59.785" v="2483" actId="1076"/>
          <ac:spMkLst>
            <pc:docMk/>
            <pc:sldMk cId="3826954199" sldId="4324"/>
            <ac:spMk id="3" creationId="{73250A86-9E1C-AC68-7181-78DD08801A16}"/>
          </ac:spMkLst>
        </pc:spChg>
        <pc:spChg chg="add mod">
          <ac:chgData name="Marco Malatesta" userId="e1face75-283a-4ff0-8277-ec8d9e03f971" providerId="ADAL" clId="{E1459677-E88E-48BE-B9E5-84F1E92F4953}" dt="2025-05-09T16:27:16.993" v="2613" actId="20577"/>
          <ac:spMkLst>
            <pc:docMk/>
            <pc:sldMk cId="3826954199" sldId="4324"/>
            <ac:spMk id="10" creationId="{8E7918F4-B930-7B8D-52E6-20AD6070722C}"/>
          </ac:spMkLst>
        </pc:spChg>
        <pc:picChg chg="add mod">
          <ac:chgData name="Marco Malatesta" userId="e1face75-283a-4ff0-8277-ec8d9e03f971" providerId="ADAL" clId="{E1459677-E88E-48BE-B9E5-84F1E92F4953}" dt="2025-05-09T16:27:25.832" v="2614" actId="14100"/>
          <ac:picMkLst>
            <pc:docMk/>
            <pc:sldMk cId="3826954199" sldId="4324"/>
            <ac:picMk id="6" creationId="{CFAEC781-F7A0-7664-5F85-2421D0399CEF}"/>
          </ac:picMkLst>
        </pc:picChg>
      </pc:sldChg>
      <pc:sldChg chg="addSp delSp modSp add mod">
        <pc:chgData name="Marco Malatesta" userId="e1face75-283a-4ff0-8277-ec8d9e03f971" providerId="ADAL" clId="{E1459677-E88E-48BE-B9E5-84F1E92F4953}" dt="2025-05-09T16:20:21.324" v="2582" actId="2711"/>
        <pc:sldMkLst>
          <pc:docMk/>
          <pc:sldMk cId="1144887646" sldId="4325"/>
        </pc:sldMkLst>
        <pc:spChg chg="add mod">
          <ac:chgData name="Marco Malatesta" userId="e1face75-283a-4ff0-8277-ec8d9e03f971" providerId="ADAL" clId="{E1459677-E88E-48BE-B9E5-84F1E92F4953}" dt="2025-05-09T16:08:18.957" v="2485" actId="14100"/>
          <ac:spMkLst>
            <pc:docMk/>
            <pc:sldMk cId="1144887646" sldId="4325"/>
            <ac:spMk id="9" creationId="{DF920F02-16BD-5080-6109-F20414AD5CD8}"/>
          </ac:spMkLst>
        </pc:spChg>
        <pc:spChg chg="add mod">
          <ac:chgData name="Marco Malatesta" userId="e1face75-283a-4ff0-8277-ec8d9e03f971" providerId="ADAL" clId="{E1459677-E88E-48BE-B9E5-84F1E92F4953}" dt="2025-05-09T16:20:21.324" v="2582" actId="2711"/>
          <ac:spMkLst>
            <pc:docMk/>
            <pc:sldMk cId="1144887646" sldId="4325"/>
            <ac:spMk id="11" creationId="{D137C2F0-3441-6142-8F81-8B70EDF4B02F}"/>
          </ac:spMkLst>
        </pc:spChg>
        <pc:picChg chg="add mod">
          <ac:chgData name="Marco Malatesta" userId="e1face75-283a-4ff0-8277-ec8d9e03f971" providerId="ADAL" clId="{E1459677-E88E-48BE-B9E5-84F1E92F4953}" dt="2025-05-09T16:08:23.226" v="2487" actId="1076"/>
          <ac:picMkLst>
            <pc:docMk/>
            <pc:sldMk cId="1144887646" sldId="4325"/>
            <ac:picMk id="7" creationId="{D702EB15-837B-8862-D1E5-C8EB6C79FFFA}"/>
          </ac:picMkLst>
        </pc:picChg>
      </pc:sldChg>
      <pc:sldChg chg="addSp delSp modSp add mod">
        <pc:chgData name="Marco Malatesta" userId="e1face75-283a-4ff0-8277-ec8d9e03f971" providerId="ADAL" clId="{E1459677-E88E-48BE-B9E5-84F1E92F4953}" dt="2025-05-09T16:21:02.811" v="2584" actId="255"/>
        <pc:sldMkLst>
          <pc:docMk/>
          <pc:sldMk cId="1938086936" sldId="4326"/>
        </pc:sldMkLst>
        <pc:spChg chg="add mod">
          <ac:chgData name="Marco Malatesta" userId="e1face75-283a-4ff0-8277-ec8d9e03f971" providerId="ADAL" clId="{E1459677-E88E-48BE-B9E5-84F1E92F4953}" dt="2025-04-28T13:48:51.742" v="1938" actId="113"/>
          <ac:spMkLst>
            <pc:docMk/>
            <pc:sldMk cId="1938086936" sldId="4326"/>
            <ac:spMk id="4" creationId="{46D36E6D-F662-1F8B-8EA4-9246435A3B23}"/>
          </ac:spMkLst>
        </pc:spChg>
        <pc:spChg chg="add mod">
          <ac:chgData name="Marco Malatesta" userId="e1face75-283a-4ff0-8277-ec8d9e03f971" providerId="ADAL" clId="{E1459677-E88E-48BE-B9E5-84F1E92F4953}" dt="2025-05-09T16:21:02.811" v="2584" actId="255"/>
          <ac:spMkLst>
            <pc:docMk/>
            <pc:sldMk cId="1938086936" sldId="4326"/>
            <ac:spMk id="6" creationId="{AEAF3326-96A5-B877-6179-CABFC4AD7142}"/>
          </ac:spMkLst>
        </pc:spChg>
        <pc:picChg chg="add mod">
          <ac:chgData name="Marco Malatesta" userId="e1face75-283a-4ff0-8277-ec8d9e03f971" providerId="ADAL" clId="{E1459677-E88E-48BE-B9E5-84F1E92F4953}" dt="2025-04-24T13:14:27.501" v="1782" actId="1076"/>
          <ac:picMkLst>
            <pc:docMk/>
            <pc:sldMk cId="1938086936" sldId="4326"/>
            <ac:picMk id="2" creationId="{783EBF09-AC01-BB14-C9CD-9ED0737FD275}"/>
          </ac:picMkLst>
        </pc:picChg>
      </pc:sldChg>
      <pc:sldChg chg="modSp add mod">
        <pc:chgData name="Marco Malatesta" userId="e1face75-283a-4ff0-8277-ec8d9e03f971" providerId="ADAL" clId="{E1459677-E88E-48BE-B9E5-84F1E92F4953}" dt="2025-05-06T16:37:20.732" v="2470" actId="20577"/>
        <pc:sldMkLst>
          <pc:docMk/>
          <pc:sldMk cId="3800614110" sldId="4327"/>
        </pc:sldMkLst>
        <pc:spChg chg="mod">
          <ac:chgData name="Marco Malatesta" userId="e1face75-283a-4ff0-8277-ec8d9e03f971" providerId="ADAL" clId="{E1459677-E88E-48BE-B9E5-84F1E92F4953}" dt="2025-05-06T16:37:20.732" v="2470" actId="20577"/>
          <ac:spMkLst>
            <pc:docMk/>
            <pc:sldMk cId="3800614110" sldId="4327"/>
            <ac:spMk id="4" creationId="{DD5B9427-D6B1-32E4-5F73-5C4280105C59}"/>
          </ac:spMkLst>
        </pc:spChg>
      </pc:sldChg>
      <pc:sldChg chg="add del">
        <pc:chgData name="Marco Malatesta" userId="e1face75-283a-4ff0-8277-ec8d9e03f971" providerId="ADAL" clId="{E1459677-E88E-48BE-B9E5-84F1E92F4953}" dt="2025-04-24T13:10:08.211" v="1662"/>
        <pc:sldMkLst>
          <pc:docMk/>
          <pc:sldMk cId="963847737" sldId="4328"/>
        </pc:sldMkLst>
      </pc:sldChg>
      <pc:sldMasterChg chg="delSldLayout">
        <pc:chgData name="Marco Malatesta" userId="e1face75-283a-4ff0-8277-ec8d9e03f971" providerId="ADAL" clId="{E1459677-E88E-48BE-B9E5-84F1E92F4953}" dt="2025-04-17T16:57:34.442" v="86" actId="47"/>
        <pc:sldMasterMkLst>
          <pc:docMk/>
          <pc:sldMasterMk cId="830808" sldId="2147483648"/>
        </pc:sldMasterMkLst>
        <pc:sldLayoutChg chg="del">
          <pc:chgData name="Marco Malatesta" userId="e1face75-283a-4ff0-8277-ec8d9e03f971" providerId="ADAL" clId="{E1459677-E88E-48BE-B9E5-84F1E92F4953}" dt="2025-04-17T16:57:34.442" v="86" actId="47"/>
          <pc:sldLayoutMkLst>
            <pc:docMk/>
            <pc:sldMasterMk cId="830808" sldId="2147483648"/>
            <pc:sldLayoutMk cId="139575694" sldId="2147483743"/>
          </pc:sldLayoutMkLst>
        </pc:sldLayoutChg>
        <pc:sldLayoutChg chg="del">
          <pc:chgData name="Marco Malatesta" userId="e1face75-283a-4ff0-8277-ec8d9e03f971" providerId="ADAL" clId="{E1459677-E88E-48BE-B9E5-84F1E92F4953}" dt="2025-04-17T16:57:34.442" v="86" actId="47"/>
          <pc:sldLayoutMkLst>
            <pc:docMk/>
            <pc:sldMasterMk cId="830808" sldId="2147483648"/>
            <pc:sldLayoutMk cId="139575694" sldId="2147483802"/>
          </pc:sldLayoutMkLst>
        </pc:sldLayoutChg>
        <pc:sldLayoutChg chg="del">
          <pc:chgData name="Marco Malatesta" userId="e1face75-283a-4ff0-8277-ec8d9e03f971" providerId="ADAL" clId="{E1459677-E88E-48BE-B9E5-84F1E92F4953}" dt="2025-04-17T16:57:34.442" v="86" actId="47"/>
          <pc:sldLayoutMkLst>
            <pc:docMk/>
            <pc:sldMasterMk cId="830808" sldId="2147483648"/>
            <pc:sldLayoutMk cId="139575694" sldId="2147483803"/>
          </pc:sldLayoutMkLst>
        </pc:sldLayoutChg>
      </pc:sldMasterChg>
      <pc:sldMasterChg chg="delSldLayout">
        <pc:chgData name="Marco Malatesta" userId="e1face75-283a-4ff0-8277-ec8d9e03f971" providerId="ADAL" clId="{E1459677-E88E-48BE-B9E5-84F1E92F4953}" dt="2025-04-17T16:56:58.468" v="85" actId="47"/>
        <pc:sldMasterMkLst>
          <pc:docMk/>
          <pc:sldMasterMk cId="665505499" sldId="2147483663"/>
        </pc:sldMasterMkLst>
        <pc:sldLayoutChg chg="del">
          <pc:chgData name="Marco Malatesta" userId="e1face75-283a-4ff0-8277-ec8d9e03f971" providerId="ADAL" clId="{E1459677-E88E-48BE-B9E5-84F1E92F4953}" dt="2025-04-17T16:56:58.468" v="85" actId="47"/>
          <pc:sldLayoutMkLst>
            <pc:docMk/>
            <pc:sldMasterMk cId="665505499" sldId="2147483663"/>
            <pc:sldLayoutMk cId="3474180809" sldId="2147483664"/>
          </pc:sldLayoutMkLst>
        </pc:sldLayoutChg>
        <pc:sldLayoutChg chg="del">
          <pc:chgData name="Marco Malatesta" userId="e1face75-283a-4ff0-8277-ec8d9e03f971" providerId="ADAL" clId="{E1459677-E88E-48BE-B9E5-84F1E92F4953}" dt="2025-04-17T16:56:58.468" v="85" actId="47"/>
          <pc:sldLayoutMkLst>
            <pc:docMk/>
            <pc:sldMasterMk cId="665505499" sldId="2147483663"/>
            <pc:sldLayoutMk cId="2515363803" sldId="2147483665"/>
          </pc:sldLayoutMkLst>
        </pc:sldLayoutChg>
      </pc:sldMasterChg>
      <pc:sldMasterChg chg="delSldLayout">
        <pc:chgData name="Marco Malatesta" userId="e1face75-283a-4ff0-8277-ec8d9e03f971" providerId="ADAL" clId="{E1459677-E88E-48BE-B9E5-84F1E92F4953}" dt="2025-04-17T16:56:58.468" v="85" actId="47"/>
        <pc:sldMasterMkLst>
          <pc:docMk/>
          <pc:sldMasterMk cId="2325570719" sldId="2147483690"/>
        </pc:sldMasterMkLst>
        <pc:sldLayoutChg chg="del">
          <pc:chgData name="Marco Malatesta" userId="e1face75-283a-4ff0-8277-ec8d9e03f971" providerId="ADAL" clId="{E1459677-E88E-48BE-B9E5-84F1E92F4953}" dt="2025-04-17T16:56:58.468" v="85" actId="47"/>
          <pc:sldLayoutMkLst>
            <pc:docMk/>
            <pc:sldMasterMk cId="2325570719" sldId="2147483690"/>
            <pc:sldLayoutMk cId="3993888174" sldId="2147483686"/>
          </pc:sldLayoutMkLst>
        </pc:sldLayoutChg>
        <pc:sldLayoutChg chg="del">
          <pc:chgData name="Marco Malatesta" userId="e1face75-283a-4ff0-8277-ec8d9e03f971" providerId="ADAL" clId="{E1459677-E88E-48BE-B9E5-84F1E92F4953}" dt="2025-04-17T16:56:00.609" v="83" actId="47"/>
          <pc:sldLayoutMkLst>
            <pc:docMk/>
            <pc:sldMasterMk cId="2325570719" sldId="2147483690"/>
            <pc:sldLayoutMk cId="3742001629" sldId="2147483800"/>
          </pc:sldLayoutMkLst>
        </pc:sldLayoutChg>
      </pc:sldMasterChg>
      <pc:sldMasterChg chg="del delSldLayout">
        <pc:chgData name="Marco Malatesta" userId="e1face75-283a-4ff0-8277-ec8d9e03f971" providerId="ADAL" clId="{E1459677-E88E-48BE-B9E5-84F1E92F4953}" dt="2025-04-17T16:57:34.442" v="86" actId="47"/>
        <pc:sldMasterMkLst>
          <pc:docMk/>
          <pc:sldMasterMk cId="1907680987" sldId="2147483748"/>
        </pc:sldMasterMkLst>
        <pc:sldLayoutChg chg="del">
          <pc:chgData name="Marco Malatesta" userId="e1face75-283a-4ff0-8277-ec8d9e03f971" providerId="ADAL" clId="{E1459677-E88E-48BE-B9E5-84F1E92F4953}" dt="2025-04-17T16:57:34.442" v="86" actId="47"/>
          <pc:sldLayoutMkLst>
            <pc:docMk/>
            <pc:sldMasterMk cId="1907680987" sldId="2147483748"/>
            <pc:sldLayoutMk cId="1032845342" sldId="2147483749"/>
          </pc:sldLayoutMkLst>
        </pc:sldLayoutChg>
        <pc:sldLayoutChg chg="del">
          <pc:chgData name="Marco Malatesta" userId="e1face75-283a-4ff0-8277-ec8d9e03f971" providerId="ADAL" clId="{E1459677-E88E-48BE-B9E5-84F1E92F4953}" dt="2025-04-17T16:57:34.442" v="86" actId="47"/>
          <pc:sldLayoutMkLst>
            <pc:docMk/>
            <pc:sldMasterMk cId="1907680987" sldId="2147483748"/>
            <pc:sldLayoutMk cId="2160828588" sldId="2147483750"/>
          </pc:sldLayoutMkLst>
        </pc:sldLayoutChg>
        <pc:sldLayoutChg chg="del">
          <pc:chgData name="Marco Malatesta" userId="e1face75-283a-4ff0-8277-ec8d9e03f971" providerId="ADAL" clId="{E1459677-E88E-48BE-B9E5-84F1E92F4953}" dt="2025-04-17T16:57:34.442" v="86" actId="47"/>
          <pc:sldLayoutMkLst>
            <pc:docMk/>
            <pc:sldMasterMk cId="1907680987" sldId="2147483748"/>
            <pc:sldLayoutMk cId="1099016851" sldId="2147483751"/>
          </pc:sldLayoutMkLst>
        </pc:sldLayoutChg>
        <pc:sldLayoutChg chg="del">
          <pc:chgData name="Marco Malatesta" userId="e1face75-283a-4ff0-8277-ec8d9e03f971" providerId="ADAL" clId="{E1459677-E88E-48BE-B9E5-84F1E92F4953}" dt="2025-04-17T16:57:34.442" v="86" actId="47"/>
          <pc:sldLayoutMkLst>
            <pc:docMk/>
            <pc:sldMasterMk cId="1907680987" sldId="2147483748"/>
            <pc:sldLayoutMk cId="3933276506" sldId="214748379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r>
              <a:rPr lang="en-US" sz="2400"/>
              <a:t>FATTURATO HTDI</a:t>
            </a:r>
            <a:r>
              <a:rPr lang="en-US" sz="2400" baseline="0"/>
              <a:t> 2011-2024</a:t>
            </a:r>
            <a:r>
              <a:rPr lang="en-US" sz="2400"/>
              <a:t> </a:t>
            </a:r>
          </a:p>
        </c:rich>
      </c:tx>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endParaRPr lang="it-I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82193912707055"/>
          <c:y val="0.14172211490781078"/>
          <c:w val="0.87792751525927892"/>
          <c:h val="0.70957706895611961"/>
        </c:manualLayout>
      </c:layout>
      <c:bar3DChart>
        <c:barDir val="col"/>
        <c:grouping val="clustered"/>
        <c:varyColors val="0"/>
        <c:dLbls>
          <c:showLegendKey val="0"/>
          <c:showVal val="0"/>
          <c:showCatName val="0"/>
          <c:showSerName val="0"/>
          <c:showPercent val="0"/>
          <c:showBubbleSize val="0"/>
        </c:dLbls>
        <c:gapWidth val="150"/>
        <c:gapDepth val="0"/>
        <c:shape val="box"/>
        <c:axId val="1588154016"/>
        <c:axId val="1588149216"/>
        <c:axId val="0"/>
      </c:bar3DChart>
      <c:catAx>
        <c:axId val="1588154016"/>
        <c:scaling>
          <c:orientation val="minMax"/>
        </c:scaling>
        <c:delete val="1"/>
        <c:axPos val="b"/>
        <c:numFmt formatCode="General" sourceLinked="1"/>
        <c:majorTickMark val="none"/>
        <c:minorTickMark val="none"/>
        <c:tickLblPos val="nextTo"/>
        <c:crossAx val="1588149216"/>
        <c:crosses val="autoZero"/>
        <c:auto val="1"/>
        <c:lblAlgn val="ctr"/>
        <c:lblOffset val="100"/>
        <c:noMultiLvlLbl val="0"/>
      </c:catAx>
      <c:valAx>
        <c:axId val="1588149216"/>
        <c:scaling>
          <c:orientation val="minMax"/>
        </c:scaling>
        <c:delete val="1"/>
        <c:axPos val="l"/>
        <c:majorGridlines>
          <c:spPr>
            <a:ln w="9525" cap="flat" cmpd="sng" algn="ctr">
              <a:solidFill>
                <a:schemeClr val="tx1">
                  <a:lumMod val="5000"/>
                  <a:lumOff val="95000"/>
                </a:schemeClr>
              </a:solidFill>
              <a:round/>
            </a:ln>
            <a:effectLst/>
          </c:spPr>
        </c:majorGridlines>
        <c:numFmt formatCode="_(&quot;€&quot;* #,##0_);_(&quot;€&quot;* \(#,##0\);_(&quot;€&quot;* &quot;-&quot;_);_(@_)" sourceLinked="1"/>
        <c:majorTickMark val="none"/>
        <c:minorTickMark val="none"/>
        <c:tickLblPos val="nextTo"/>
        <c:crossAx val="158815401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sz="4800" b="1" dirty="0">
                <a:solidFill>
                  <a:srgbClr val="0070C0"/>
                </a:solidFill>
              </a:rPr>
              <a:t>FATTURATO CONSOLIDATO</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it-IT"/>
        </a:p>
      </c:txPr>
    </c:title>
    <c:autoTitleDeleted val="0"/>
    <c:plotArea>
      <c:layout>
        <c:manualLayout>
          <c:layoutTarget val="inner"/>
          <c:xMode val="edge"/>
          <c:yMode val="edge"/>
          <c:x val="1.9934392462284931E-2"/>
          <c:y val="6.4426968931800457E-2"/>
          <c:w val="0.97140161950629822"/>
          <c:h val="0.86455317769646478"/>
        </c:manualLayout>
      </c:layout>
      <c:barChart>
        <c:barDir val="col"/>
        <c:grouping val="clustered"/>
        <c:varyColors val="0"/>
        <c:ser>
          <c:idx val="0"/>
          <c:order val="0"/>
          <c:tx>
            <c:v>FATTURATO</c:v>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2"/>
                </a:solidFill>
                <a:prstDash val="sysDash"/>
              </a:ln>
              <a:effectLst/>
            </c:spPr>
            <c:trendlineType val="linear"/>
            <c:dispRSqr val="0"/>
            <c:dispEq val="0"/>
          </c:trendline>
          <c:cat>
            <c:numRef>
              <c:f>Foglio1!$A$2:$A$7</c:f>
              <c:numCache>
                <c:formatCode>@</c:formatCode>
                <c:ptCount val="6"/>
                <c:pt idx="0">
                  <c:v>2019</c:v>
                </c:pt>
                <c:pt idx="1">
                  <c:v>2020</c:v>
                </c:pt>
                <c:pt idx="2">
                  <c:v>2021</c:v>
                </c:pt>
                <c:pt idx="3">
                  <c:v>2022</c:v>
                </c:pt>
                <c:pt idx="4">
                  <c:v>2023</c:v>
                </c:pt>
                <c:pt idx="5">
                  <c:v>2024</c:v>
                </c:pt>
              </c:numCache>
            </c:numRef>
          </c:cat>
          <c:val>
            <c:numRef>
              <c:f>Foglio1!$B$2:$B$7</c:f>
              <c:numCache>
                <c:formatCode>#,##0\ "€"</c:formatCode>
                <c:ptCount val="6"/>
                <c:pt idx="0">
                  <c:v>25020000</c:v>
                </c:pt>
                <c:pt idx="1">
                  <c:v>23506000</c:v>
                </c:pt>
                <c:pt idx="2">
                  <c:v>26490000</c:v>
                </c:pt>
                <c:pt idx="3">
                  <c:v>43070000</c:v>
                </c:pt>
                <c:pt idx="4">
                  <c:v>42056000</c:v>
                </c:pt>
                <c:pt idx="5">
                  <c:v>51180000</c:v>
                </c:pt>
              </c:numCache>
            </c:numRef>
          </c:val>
          <c:extLst>
            <c:ext xmlns:c16="http://schemas.microsoft.com/office/drawing/2014/chart" uri="{C3380CC4-5D6E-409C-BE32-E72D297353CC}">
              <c16:uniqueId val="{00000000-81EB-4DF3-ABAA-B746A9D68C42}"/>
            </c:ext>
          </c:extLst>
        </c:ser>
        <c:dLbls>
          <c:dLblPos val="inEnd"/>
          <c:showLegendKey val="0"/>
          <c:showVal val="1"/>
          <c:showCatName val="0"/>
          <c:showSerName val="0"/>
          <c:showPercent val="0"/>
          <c:showBubbleSize val="0"/>
        </c:dLbls>
        <c:gapWidth val="41"/>
        <c:axId val="372357743"/>
        <c:axId val="372359183"/>
      </c:barChart>
      <c:catAx>
        <c:axId val="372357743"/>
        <c:scaling>
          <c:orientation val="minMax"/>
        </c:scaling>
        <c:delete val="0"/>
        <c:axPos val="b"/>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dk1">
                    <a:lumMod val="65000"/>
                    <a:lumOff val="35000"/>
                  </a:schemeClr>
                </a:solidFill>
                <a:effectLst/>
                <a:latin typeface="+mn-lt"/>
                <a:ea typeface="+mn-ea"/>
                <a:cs typeface="+mn-cs"/>
              </a:defRPr>
            </a:pPr>
            <a:endParaRPr lang="it-IT"/>
          </a:p>
        </c:txPr>
        <c:crossAx val="372359183"/>
        <c:crosses val="autoZero"/>
        <c:auto val="1"/>
        <c:lblAlgn val="ctr"/>
        <c:lblOffset val="100"/>
        <c:noMultiLvlLbl val="0"/>
      </c:catAx>
      <c:valAx>
        <c:axId val="372359183"/>
        <c:scaling>
          <c:orientation val="minMax"/>
        </c:scaling>
        <c:delete val="1"/>
        <c:axPos val="l"/>
        <c:numFmt formatCode="#,##0\ &quot;€&quot;" sourceLinked="1"/>
        <c:majorTickMark val="none"/>
        <c:minorTickMark val="none"/>
        <c:tickLblPos val="nextTo"/>
        <c:crossAx val="372357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1C298-F4A5-4339-B99C-4C1EF50BDB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3E6918D-7565-4083-99A7-BD0A4CFF00D0}">
      <dgm:prSet/>
      <dgm:spPr/>
      <dgm:t>
        <a:bodyPr/>
        <a:lstStyle/>
        <a:p>
          <a:r>
            <a:rPr lang="en-US" dirty="0"/>
            <a:t>Double-precision Tensor Cores delivering 535/268 </a:t>
          </a:r>
          <a:r>
            <a:rPr lang="en-US" dirty="0" err="1"/>
            <a:t>teraFLOPs</a:t>
          </a:r>
          <a:r>
            <a:rPr lang="en-US" dirty="0"/>
            <a:t> with HGX H100 SXM 8-GPU/4-GPU, or 134 </a:t>
          </a:r>
          <a:r>
            <a:rPr lang="en-US" dirty="0" err="1"/>
            <a:t>teraFLOPs</a:t>
          </a:r>
          <a:r>
            <a:rPr lang="en-US" dirty="0"/>
            <a:t> with H100 NVL (2 GPUs with </a:t>
          </a:r>
          <a:r>
            <a:rPr lang="en-US" dirty="0" err="1"/>
            <a:t>NVLink</a:t>
          </a:r>
          <a:r>
            <a:rPr lang="en-US" dirty="0"/>
            <a:t> Bridge) at FP64</a:t>
          </a:r>
        </a:p>
      </dgm:t>
    </dgm:pt>
    <dgm:pt modelId="{C535E906-87AE-4E3D-9D29-1857AA5E46DF}" type="parTrans" cxnId="{DA7B631F-0252-4FC6-BB77-28DBAFE3CE9D}">
      <dgm:prSet/>
      <dgm:spPr/>
      <dgm:t>
        <a:bodyPr/>
        <a:lstStyle/>
        <a:p>
          <a:endParaRPr lang="en-US"/>
        </a:p>
      </dgm:t>
    </dgm:pt>
    <dgm:pt modelId="{A459847F-9294-4B2F-96F5-D0D1BEEA6371}" type="sibTrans" cxnId="{DA7B631F-0252-4FC6-BB77-28DBAFE3CE9D}">
      <dgm:prSet/>
      <dgm:spPr/>
      <dgm:t>
        <a:bodyPr/>
        <a:lstStyle/>
        <a:p>
          <a:endParaRPr lang="en-US"/>
        </a:p>
      </dgm:t>
    </dgm:pt>
    <dgm:pt modelId="{56B41FEF-4495-4E9F-B724-669173A9AC65}">
      <dgm:prSet/>
      <dgm:spPr/>
      <dgm:t>
        <a:bodyPr/>
        <a:lstStyle/>
        <a:p>
          <a:r>
            <a:rPr lang="en-US" dirty="0"/>
            <a:t>High CPU compute and high GPU compute – </a:t>
          </a:r>
          <a:r>
            <a:rPr lang="en-US" dirty="0" err="1"/>
            <a:t>e.g</a:t>
          </a:r>
          <a:r>
            <a:rPr lang="en-US" dirty="0"/>
            <a:t>, up to 20 CPUs and 20 GPUs in 8U</a:t>
          </a:r>
        </a:p>
      </dgm:t>
    </dgm:pt>
    <dgm:pt modelId="{F78C4D03-17C0-43D4-A1CD-8DD2B3914915}" type="parTrans" cxnId="{7B0C6D35-7C2C-4882-A3D2-9D4AC5271E9E}">
      <dgm:prSet/>
      <dgm:spPr/>
      <dgm:t>
        <a:bodyPr/>
        <a:lstStyle/>
        <a:p>
          <a:endParaRPr lang="en-US"/>
        </a:p>
      </dgm:t>
    </dgm:pt>
    <dgm:pt modelId="{D9B39D8A-B301-4377-858F-284D16AAE16C}" type="sibTrans" cxnId="{7B0C6D35-7C2C-4882-A3D2-9D4AC5271E9E}">
      <dgm:prSet/>
      <dgm:spPr/>
      <dgm:t>
        <a:bodyPr/>
        <a:lstStyle/>
        <a:p>
          <a:endParaRPr lang="en-US"/>
        </a:p>
      </dgm:t>
    </dgm:pt>
    <dgm:pt modelId="{77CCD391-48BA-44C8-A114-30290B7A81DF}">
      <dgm:prSet/>
      <dgm:spPr/>
      <dgm:t>
        <a:bodyPr/>
        <a:lstStyle/>
        <a:p>
          <a:r>
            <a:rPr lang="en-US" dirty="0"/>
            <a:t>High bandwidth GPU memory and CPU cache/integrated memory – HBM3, HBM2e</a:t>
          </a:r>
        </a:p>
      </dgm:t>
    </dgm:pt>
    <dgm:pt modelId="{5185A31F-06C5-446C-85CB-A2244229D23F}" type="parTrans" cxnId="{6D8B0A72-27D6-47E0-A22C-3CE080F17BA9}">
      <dgm:prSet/>
      <dgm:spPr/>
      <dgm:t>
        <a:bodyPr/>
        <a:lstStyle/>
        <a:p>
          <a:endParaRPr lang="en-US"/>
        </a:p>
      </dgm:t>
    </dgm:pt>
    <dgm:pt modelId="{EC678DDE-1569-4C06-8B1C-FB507E5A8B33}" type="sibTrans" cxnId="{6D8B0A72-27D6-47E0-A22C-3CE080F17BA9}">
      <dgm:prSet/>
      <dgm:spPr/>
      <dgm:t>
        <a:bodyPr/>
        <a:lstStyle/>
        <a:p>
          <a:endParaRPr lang="en-US"/>
        </a:p>
      </dgm:t>
    </dgm:pt>
    <dgm:pt modelId="{2F6DCC73-6910-4AA5-ACF6-F28F7CC2B050}">
      <dgm:prSet/>
      <dgm:spPr/>
      <dgm:t>
        <a:bodyPr/>
        <a:lstStyle/>
        <a:p>
          <a:r>
            <a:rPr lang="en-US"/>
            <a:t>GPU-GPU Interconnect (NVLink) and 400GbE networking for clustering, PCIe 5.0 storage</a:t>
          </a:r>
        </a:p>
      </dgm:t>
    </dgm:pt>
    <dgm:pt modelId="{BBE4C7E4-E0C5-4AE4-8D79-53C80E53E13A}" type="parTrans" cxnId="{BFACC13E-EC9F-4AC9-BA00-1AB1C84751E6}">
      <dgm:prSet/>
      <dgm:spPr/>
      <dgm:t>
        <a:bodyPr/>
        <a:lstStyle/>
        <a:p>
          <a:endParaRPr lang="en-US"/>
        </a:p>
      </dgm:t>
    </dgm:pt>
    <dgm:pt modelId="{B7D614C4-C96D-42E9-A962-BDE102E1D689}" type="sibTrans" cxnId="{BFACC13E-EC9F-4AC9-BA00-1AB1C84751E6}">
      <dgm:prSet/>
      <dgm:spPr/>
      <dgm:t>
        <a:bodyPr/>
        <a:lstStyle/>
        <a:p>
          <a:endParaRPr lang="en-US"/>
        </a:p>
      </dgm:t>
    </dgm:pt>
    <dgm:pt modelId="{C52BE5BF-9203-4985-9901-DFDC692D4EC4}">
      <dgm:prSet/>
      <dgm:spPr/>
      <dgm:t>
        <a:bodyPr/>
        <a:lstStyle/>
        <a:p>
          <a:r>
            <a:rPr lang="en-US"/>
            <a:t>Liquid cooling for GPUs and CPUs</a:t>
          </a:r>
        </a:p>
      </dgm:t>
    </dgm:pt>
    <dgm:pt modelId="{502546A8-483F-417F-AE26-EA0FD71F49E0}" type="parTrans" cxnId="{EAE8A07B-FFDA-446D-8672-1CB7CEE1431A}">
      <dgm:prSet/>
      <dgm:spPr/>
      <dgm:t>
        <a:bodyPr/>
        <a:lstStyle/>
        <a:p>
          <a:endParaRPr lang="en-US"/>
        </a:p>
      </dgm:t>
    </dgm:pt>
    <dgm:pt modelId="{FE1E714C-6F7E-4928-91E8-0642504A2EBB}" type="sibTrans" cxnId="{EAE8A07B-FFDA-446D-8672-1CB7CEE1431A}">
      <dgm:prSet/>
      <dgm:spPr/>
      <dgm:t>
        <a:bodyPr/>
        <a:lstStyle/>
        <a:p>
          <a:endParaRPr lang="en-US"/>
        </a:p>
      </dgm:t>
    </dgm:pt>
    <dgm:pt modelId="{C9CBFB63-970C-4CEA-9B69-819BFF3A53DA}" type="pres">
      <dgm:prSet presAssocID="{3351C298-F4A5-4339-B99C-4C1EF50BDB53}" presName="linear" presStyleCnt="0">
        <dgm:presLayoutVars>
          <dgm:animLvl val="lvl"/>
          <dgm:resizeHandles val="exact"/>
        </dgm:presLayoutVars>
      </dgm:prSet>
      <dgm:spPr/>
    </dgm:pt>
    <dgm:pt modelId="{0E650E2D-D055-4504-AC46-1D9AD4E54AFC}" type="pres">
      <dgm:prSet presAssocID="{63E6918D-7565-4083-99A7-BD0A4CFF00D0}" presName="parentText" presStyleLbl="node1" presStyleIdx="0" presStyleCnt="5">
        <dgm:presLayoutVars>
          <dgm:chMax val="0"/>
          <dgm:bulletEnabled val="1"/>
        </dgm:presLayoutVars>
      </dgm:prSet>
      <dgm:spPr/>
    </dgm:pt>
    <dgm:pt modelId="{0A63FED3-E12D-42B5-9FCB-022CB7AA39A0}" type="pres">
      <dgm:prSet presAssocID="{A459847F-9294-4B2F-96F5-D0D1BEEA6371}" presName="spacer" presStyleCnt="0"/>
      <dgm:spPr/>
    </dgm:pt>
    <dgm:pt modelId="{E5CE2BA0-C591-4A56-8BE3-D2AAF7FDB3E0}" type="pres">
      <dgm:prSet presAssocID="{56B41FEF-4495-4E9F-B724-669173A9AC65}" presName="parentText" presStyleLbl="node1" presStyleIdx="1" presStyleCnt="5">
        <dgm:presLayoutVars>
          <dgm:chMax val="0"/>
          <dgm:bulletEnabled val="1"/>
        </dgm:presLayoutVars>
      </dgm:prSet>
      <dgm:spPr/>
    </dgm:pt>
    <dgm:pt modelId="{66AF4819-6C83-4980-93C2-7373BFAF0EE4}" type="pres">
      <dgm:prSet presAssocID="{D9B39D8A-B301-4377-858F-284D16AAE16C}" presName="spacer" presStyleCnt="0"/>
      <dgm:spPr/>
    </dgm:pt>
    <dgm:pt modelId="{8C15F6AB-C909-4E94-A307-0118F7DE0068}" type="pres">
      <dgm:prSet presAssocID="{77CCD391-48BA-44C8-A114-30290B7A81DF}" presName="parentText" presStyleLbl="node1" presStyleIdx="2" presStyleCnt="5">
        <dgm:presLayoutVars>
          <dgm:chMax val="0"/>
          <dgm:bulletEnabled val="1"/>
        </dgm:presLayoutVars>
      </dgm:prSet>
      <dgm:spPr/>
    </dgm:pt>
    <dgm:pt modelId="{A39892FB-8B2E-475E-AD98-83BA771C0B96}" type="pres">
      <dgm:prSet presAssocID="{EC678DDE-1569-4C06-8B1C-FB507E5A8B33}" presName="spacer" presStyleCnt="0"/>
      <dgm:spPr/>
    </dgm:pt>
    <dgm:pt modelId="{C4E056CB-8301-45B5-801F-750FBC8CA1D0}" type="pres">
      <dgm:prSet presAssocID="{2F6DCC73-6910-4AA5-ACF6-F28F7CC2B050}" presName="parentText" presStyleLbl="node1" presStyleIdx="3" presStyleCnt="5">
        <dgm:presLayoutVars>
          <dgm:chMax val="0"/>
          <dgm:bulletEnabled val="1"/>
        </dgm:presLayoutVars>
      </dgm:prSet>
      <dgm:spPr/>
    </dgm:pt>
    <dgm:pt modelId="{7C8665BD-34A1-4C6D-99F7-DEC669F51ACC}" type="pres">
      <dgm:prSet presAssocID="{B7D614C4-C96D-42E9-A962-BDE102E1D689}" presName="spacer" presStyleCnt="0"/>
      <dgm:spPr/>
    </dgm:pt>
    <dgm:pt modelId="{57A480CA-D340-487F-8961-0C35664934A9}" type="pres">
      <dgm:prSet presAssocID="{C52BE5BF-9203-4985-9901-DFDC692D4EC4}" presName="parentText" presStyleLbl="node1" presStyleIdx="4" presStyleCnt="5">
        <dgm:presLayoutVars>
          <dgm:chMax val="0"/>
          <dgm:bulletEnabled val="1"/>
        </dgm:presLayoutVars>
      </dgm:prSet>
      <dgm:spPr/>
    </dgm:pt>
  </dgm:ptLst>
  <dgm:cxnLst>
    <dgm:cxn modelId="{DA7B631F-0252-4FC6-BB77-28DBAFE3CE9D}" srcId="{3351C298-F4A5-4339-B99C-4C1EF50BDB53}" destId="{63E6918D-7565-4083-99A7-BD0A4CFF00D0}" srcOrd="0" destOrd="0" parTransId="{C535E906-87AE-4E3D-9D29-1857AA5E46DF}" sibTransId="{A459847F-9294-4B2F-96F5-D0D1BEEA6371}"/>
    <dgm:cxn modelId="{7B0C6D35-7C2C-4882-A3D2-9D4AC5271E9E}" srcId="{3351C298-F4A5-4339-B99C-4C1EF50BDB53}" destId="{56B41FEF-4495-4E9F-B724-669173A9AC65}" srcOrd="1" destOrd="0" parTransId="{F78C4D03-17C0-43D4-A1CD-8DD2B3914915}" sibTransId="{D9B39D8A-B301-4377-858F-284D16AAE16C}"/>
    <dgm:cxn modelId="{BFACC13E-EC9F-4AC9-BA00-1AB1C84751E6}" srcId="{3351C298-F4A5-4339-B99C-4C1EF50BDB53}" destId="{2F6DCC73-6910-4AA5-ACF6-F28F7CC2B050}" srcOrd="3" destOrd="0" parTransId="{BBE4C7E4-E0C5-4AE4-8D79-53C80E53E13A}" sibTransId="{B7D614C4-C96D-42E9-A962-BDE102E1D689}"/>
    <dgm:cxn modelId="{9CD2D967-8414-4192-917B-4CD7D4C719A5}" type="presOf" srcId="{3351C298-F4A5-4339-B99C-4C1EF50BDB53}" destId="{C9CBFB63-970C-4CEA-9B69-819BFF3A53DA}" srcOrd="0" destOrd="0" presId="urn:microsoft.com/office/officeart/2005/8/layout/vList2"/>
    <dgm:cxn modelId="{6D8B0A72-27D6-47E0-A22C-3CE080F17BA9}" srcId="{3351C298-F4A5-4339-B99C-4C1EF50BDB53}" destId="{77CCD391-48BA-44C8-A114-30290B7A81DF}" srcOrd="2" destOrd="0" parTransId="{5185A31F-06C5-446C-85CB-A2244229D23F}" sibTransId="{EC678DDE-1569-4C06-8B1C-FB507E5A8B33}"/>
    <dgm:cxn modelId="{EAE8A07B-FFDA-446D-8672-1CB7CEE1431A}" srcId="{3351C298-F4A5-4339-B99C-4C1EF50BDB53}" destId="{C52BE5BF-9203-4985-9901-DFDC692D4EC4}" srcOrd="4" destOrd="0" parTransId="{502546A8-483F-417F-AE26-EA0FD71F49E0}" sibTransId="{FE1E714C-6F7E-4928-91E8-0642504A2EBB}"/>
    <dgm:cxn modelId="{C74DAA81-7C92-49EE-AF54-F3C324580D10}" type="presOf" srcId="{77CCD391-48BA-44C8-A114-30290B7A81DF}" destId="{8C15F6AB-C909-4E94-A307-0118F7DE0068}" srcOrd="0" destOrd="0" presId="urn:microsoft.com/office/officeart/2005/8/layout/vList2"/>
    <dgm:cxn modelId="{AC396194-0ED1-418E-8781-AF49836B1281}" type="presOf" srcId="{63E6918D-7565-4083-99A7-BD0A4CFF00D0}" destId="{0E650E2D-D055-4504-AC46-1D9AD4E54AFC}" srcOrd="0" destOrd="0" presId="urn:microsoft.com/office/officeart/2005/8/layout/vList2"/>
    <dgm:cxn modelId="{C99BE29B-1294-41EF-A1AC-3A63551A0A58}" type="presOf" srcId="{56B41FEF-4495-4E9F-B724-669173A9AC65}" destId="{E5CE2BA0-C591-4A56-8BE3-D2AAF7FDB3E0}" srcOrd="0" destOrd="0" presId="urn:microsoft.com/office/officeart/2005/8/layout/vList2"/>
    <dgm:cxn modelId="{597070C2-BF68-4B83-884C-40A344992650}" type="presOf" srcId="{2F6DCC73-6910-4AA5-ACF6-F28F7CC2B050}" destId="{C4E056CB-8301-45B5-801F-750FBC8CA1D0}" srcOrd="0" destOrd="0" presId="urn:microsoft.com/office/officeart/2005/8/layout/vList2"/>
    <dgm:cxn modelId="{2C83DBF5-ED1D-4B77-807A-5E318EB66210}" type="presOf" srcId="{C52BE5BF-9203-4985-9901-DFDC692D4EC4}" destId="{57A480CA-D340-487F-8961-0C35664934A9}" srcOrd="0" destOrd="0" presId="urn:microsoft.com/office/officeart/2005/8/layout/vList2"/>
    <dgm:cxn modelId="{6EA96B04-EF68-4CBC-8047-96A5C0D79BC6}" type="presParOf" srcId="{C9CBFB63-970C-4CEA-9B69-819BFF3A53DA}" destId="{0E650E2D-D055-4504-AC46-1D9AD4E54AFC}" srcOrd="0" destOrd="0" presId="urn:microsoft.com/office/officeart/2005/8/layout/vList2"/>
    <dgm:cxn modelId="{CA37498F-E934-4BAA-9EDE-330898EAB0DA}" type="presParOf" srcId="{C9CBFB63-970C-4CEA-9B69-819BFF3A53DA}" destId="{0A63FED3-E12D-42B5-9FCB-022CB7AA39A0}" srcOrd="1" destOrd="0" presId="urn:microsoft.com/office/officeart/2005/8/layout/vList2"/>
    <dgm:cxn modelId="{98F95593-4217-49AE-9F18-91C2C3FEC56A}" type="presParOf" srcId="{C9CBFB63-970C-4CEA-9B69-819BFF3A53DA}" destId="{E5CE2BA0-C591-4A56-8BE3-D2AAF7FDB3E0}" srcOrd="2" destOrd="0" presId="urn:microsoft.com/office/officeart/2005/8/layout/vList2"/>
    <dgm:cxn modelId="{197EEAFC-D501-4EF5-9F46-6ABE6EF3C398}" type="presParOf" srcId="{C9CBFB63-970C-4CEA-9B69-819BFF3A53DA}" destId="{66AF4819-6C83-4980-93C2-7373BFAF0EE4}" srcOrd="3" destOrd="0" presId="urn:microsoft.com/office/officeart/2005/8/layout/vList2"/>
    <dgm:cxn modelId="{0A8495C3-DDCB-472E-AD1E-AE29BECC38B4}" type="presParOf" srcId="{C9CBFB63-970C-4CEA-9B69-819BFF3A53DA}" destId="{8C15F6AB-C909-4E94-A307-0118F7DE0068}" srcOrd="4" destOrd="0" presId="urn:microsoft.com/office/officeart/2005/8/layout/vList2"/>
    <dgm:cxn modelId="{EC1A86B6-816F-47F8-852E-2AD66B98693D}" type="presParOf" srcId="{C9CBFB63-970C-4CEA-9B69-819BFF3A53DA}" destId="{A39892FB-8B2E-475E-AD98-83BA771C0B96}" srcOrd="5" destOrd="0" presId="urn:microsoft.com/office/officeart/2005/8/layout/vList2"/>
    <dgm:cxn modelId="{3FDFC4FA-0FF8-46AF-8A36-98E7791FB798}" type="presParOf" srcId="{C9CBFB63-970C-4CEA-9B69-819BFF3A53DA}" destId="{C4E056CB-8301-45B5-801F-750FBC8CA1D0}" srcOrd="6" destOrd="0" presId="urn:microsoft.com/office/officeart/2005/8/layout/vList2"/>
    <dgm:cxn modelId="{CA657618-B4B5-4EC3-AD1D-78208FC64827}" type="presParOf" srcId="{C9CBFB63-970C-4CEA-9B69-819BFF3A53DA}" destId="{7C8665BD-34A1-4C6D-99F7-DEC669F51ACC}" srcOrd="7" destOrd="0" presId="urn:microsoft.com/office/officeart/2005/8/layout/vList2"/>
    <dgm:cxn modelId="{F4FC0C07-8360-45D9-AF9D-087AD7B316A4}" type="presParOf" srcId="{C9CBFB63-970C-4CEA-9B69-819BFF3A53DA}" destId="{57A480CA-D340-487F-8961-0C35664934A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50E2D-D055-4504-AC46-1D9AD4E54AFC}">
      <dsp:nvSpPr>
        <dsp:cNvPr id="0" name=""/>
        <dsp:cNvSpPr/>
      </dsp:nvSpPr>
      <dsp:spPr>
        <a:xfrm>
          <a:off x="0" y="63880"/>
          <a:ext cx="16117700"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Double-precision Tensor Cores delivering 535/268 </a:t>
          </a:r>
          <a:r>
            <a:rPr lang="en-US" sz="2900" kern="1200" dirty="0" err="1"/>
            <a:t>teraFLOPs</a:t>
          </a:r>
          <a:r>
            <a:rPr lang="en-US" sz="2900" kern="1200" dirty="0"/>
            <a:t> with HGX H100 SXM 8-GPU/4-GPU, or 134 </a:t>
          </a:r>
          <a:r>
            <a:rPr lang="en-US" sz="2900" kern="1200" dirty="0" err="1"/>
            <a:t>teraFLOPs</a:t>
          </a:r>
          <a:r>
            <a:rPr lang="en-US" sz="2900" kern="1200" dirty="0"/>
            <a:t> with H100 NVL (2 GPUs with </a:t>
          </a:r>
          <a:r>
            <a:rPr lang="en-US" sz="2900" kern="1200" dirty="0" err="1"/>
            <a:t>NVLink</a:t>
          </a:r>
          <a:r>
            <a:rPr lang="en-US" sz="2900" kern="1200" dirty="0"/>
            <a:t> Bridge) at FP64</a:t>
          </a:r>
        </a:p>
      </dsp:txBody>
      <dsp:txXfrm>
        <a:off x="54659" y="118539"/>
        <a:ext cx="16008382" cy="1010372"/>
      </dsp:txXfrm>
    </dsp:sp>
    <dsp:sp modelId="{E5CE2BA0-C591-4A56-8BE3-D2AAF7FDB3E0}">
      <dsp:nvSpPr>
        <dsp:cNvPr id="0" name=""/>
        <dsp:cNvSpPr/>
      </dsp:nvSpPr>
      <dsp:spPr>
        <a:xfrm>
          <a:off x="0" y="1267090"/>
          <a:ext cx="16117700"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High CPU compute and high GPU compute – </a:t>
          </a:r>
          <a:r>
            <a:rPr lang="en-US" sz="2900" kern="1200" dirty="0" err="1"/>
            <a:t>e.g</a:t>
          </a:r>
          <a:r>
            <a:rPr lang="en-US" sz="2900" kern="1200" dirty="0"/>
            <a:t>, up to 20 CPUs and 20 GPUs in 8U</a:t>
          </a:r>
        </a:p>
      </dsp:txBody>
      <dsp:txXfrm>
        <a:off x="54659" y="1321749"/>
        <a:ext cx="16008382" cy="1010372"/>
      </dsp:txXfrm>
    </dsp:sp>
    <dsp:sp modelId="{8C15F6AB-C909-4E94-A307-0118F7DE0068}">
      <dsp:nvSpPr>
        <dsp:cNvPr id="0" name=""/>
        <dsp:cNvSpPr/>
      </dsp:nvSpPr>
      <dsp:spPr>
        <a:xfrm>
          <a:off x="0" y="2470300"/>
          <a:ext cx="16117700"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High bandwidth GPU memory and CPU cache/integrated memory – HBM3, HBM2e</a:t>
          </a:r>
        </a:p>
      </dsp:txBody>
      <dsp:txXfrm>
        <a:off x="54659" y="2524959"/>
        <a:ext cx="16008382" cy="1010372"/>
      </dsp:txXfrm>
    </dsp:sp>
    <dsp:sp modelId="{C4E056CB-8301-45B5-801F-750FBC8CA1D0}">
      <dsp:nvSpPr>
        <dsp:cNvPr id="0" name=""/>
        <dsp:cNvSpPr/>
      </dsp:nvSpPr>
      <dsp:spPr>
        <a:xfrm>
          <a:off x="0" y="3673510"/>
          <a:ext cx="16117700"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GPU-GPU Interconnect (NVLink) and 400GbE networking for clustering, PCIe 5.0 storage</a:t>
          </a:r>
        </a:p>
      </dsp:txBody>
      <dsp:txXfrm>
        <a:off x="54659" y="3728169"/>
        <a:ext cx="16008382" cy="1010372"/>
      </dsp:txXfrm>
    </dsp:sp>
    <dsp:sp modelId="{57A480CA-D340-487F-8961-0C35664934A9}">
      <dsp:nvSpPr>
        <dsp:cNvPr id="0" name=""/>
        <dsp:cNvSpPr/>
      </dsp:nvSpPr>
      <dsp:spPr>
        <a:xfrm>
          <a:off x="0" y="4876720"/>
          <a:ext cx="16117700" cy="1119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Liquid cooling for GPUs and CPUs</a:t>
          </a:r>
        </a:p>
      </dsp:txBody>
      <dsp:txXfrm>
        <a:off x="54659" y="4931379"/>
        <a:ext cx="16008382" cy="10103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D6F88-EE29-457F-8EC1-3E2D90332894}" type="datetimeFigureOut">
              <a:rPr lang="en-US" smtClean="0"/>
              <a:t>5/9/2025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B239C-EF9B-4344-97B2-9260C79B7904}" type="slidenum">
              <a:rPr lang="en-US" smtClean="0"/>
              <a:t>‹N›</a:t>
            </a:fld>
            <a:endParaRPr lang="en-US"/>
          </a:p>
        </p:txBody>
      </p:sp>
    </p:spTree>
    <p:extLst>
      <p:ext uri="{BB962C8B-B14F-4D97-AF65-F5344CB8AC3E}">
        <p14:creationId xmlns:p14="http://schemas.microsoft.com/office/powerpoint/2010/main" val="198900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op500.org/lists/top500/2022/0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ibm.com/it-it/cloud/learn/what-is-artificial-intelligen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op500.org/lists/top500/2022/0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bm.com/it-it/cloud/learn/what-is-artificial-intelligenc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op500.org/lists/top500/2022/06/"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ibm.com/it-it/cloud/learn/what-is-artificial-intelligenc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op500.org/lists/top500/2022/0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ibm.com/it-it/cloud/learn/what-is-artificial-intelligenc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op500.org/lists/top500/2022/0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ibm.com/it-it/cloud/learn/what-is-artificial-intellige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E6B239C-EF9B-4344-97B2-9260C79B7904}" type="slidenum">
              <a:rPr lang="en-US" smtClean="0"/>
              <a:t>3</a:t>
            </a:fld>
            <a:endParaRPr lang="en-US"/>
          </a:p>
        </p:txBody>
      </p:sp>
    </p:spTree>
    <p:extLst>
      <p:ext uri="{BB962C8B-B14F-4D97-AF65-F5344CB8AC3E}">
        <p14:creationId xmlns:p14="http://schemas.microsoft.com/office/powerpoint/2010/main" val="72899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2E6B239C-EF9B-4344-97B2-9260C79B7904}" type="slidenum">
              <a:rPr lang="en-US" smtClean="0"/>
              <a:t>20</a:t>
            </a:fld>
            <a:endParaRPr lang="en-US"/>
          </a:p>
        </p:txBody>
      </p:sp>
    </p:spTree>
    <p:extLst>
      <p:ext uri="{BB962C8B-B14F-4D97-AF65-F5344CB8AC3E}">
        <p14:creationId xmlns:p14="http://schemas.microsoft.com/office/powerpoint/2010/main" val="110984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Font typeface="Arial" panose="020B0604020202020204" pitchFamily="34" charset="0"/>
              <a:buChar char="•"/>
            </a:pPr>
            <a:r>
              <a:rPr lang="it-IT" b="1" i="0">
                <a:solidFill>
                  <a:srgbClr val="0D0D0D"/>
                </a:solidFill>
                <a:effectLst/>
                <a:highlight>
                  <a:srgbClr val="FFFFFF"/>
                </a:highlight>
                <a:latin typeface="Söhne"/>
              </a:rPr>
              <a:t>Applicazioni dei chip </a:t>
            </a:r>
            <a:r>
              <a:rPr lang="it-IT" b="1" i="0" err="1">
                <a:solidFill>
                  <a:srgbClr val="0D0D0D"/>
                </a:solidFill>
                <a:effectLst/>
                <a:highlight>
                  <a:srgbClr val="FFFFFF"/>
                </a:highlight>
                <a:latin typeface="Söhne"/>
              </a:rPr>
              <a:t>neuromorfici</a:t>
            </a:r>
            <a:r>
              <a:rPr lang="it-IT" b="0" i="0">
                <a:solidFill>
                  <a:srgbClr val="0D0D0D"/>
                </a:solidFill>
                <a:effectLst/>
                <a:highlight>
                  <a:srgbClr val="FFFFFF"/>
                </a:highlight>
                <a:latin typeface="Söhne"/>
              </a:rPr>
              <a:t>:</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Guida autonoma</a:t>
            </a:r>
            <a:r>
              <a:rPr lang="it-IT" b="0" i="0">
                <a:solidFill>
                  <a:srgbClr val="0D0D0D"/>
                </a:solidFill>
                <a:effectLst/>
                <a:highlight>
                  <a:srgbClr val="FFFFFF"/>
                </a:highlight>
                <a:latin typeface="Söhne"/>
              </a:rPr>
              <a:t>: I chip </a:t>
            </a:r>
            <a:r>
              <a:rPr lang="it-IT" b="0" i="0" err="1">
                <a:solidFill>
                  <a:srgbClr val="0D0D0D"/>
                </a:solidFill>
                <a:effectLst/>
                <a:highlight>
                  <a:srgbClr val="FFFFFF"/>
                </a:highlight>
                <a:latin typeface="Söhne"/>
              </a:rPr>
              <a:t>neuromorfici</a:t>
            </a:r>
            <a:r>
              <a:rPr lang="it-IT" b="0" i="0">
                <a:solidFill>
                  <a:srgbClr val="0D0D0D"/>
                </a:solidFill>
                <a:effectLst/>
                <a:highlight>
                  <a:srgbClr val="FFFFFF"/>
                </a:highlight>
                <a:latin typeface="Söhne"/>
              </a:rPr>
              <a:t> possono elaborare grandi quantità di dati sensoriali in tempo reale, fornendo risposte rapide e precise necessarie per i sistemi di guida autonoma.</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Robotica</a:t>
            </a:r>
            <a:r>
              <a:rPr lang="it-IT" b="0" i="0">
                <a:solidFill>
                  <a:srgbClr val="0D0D0D"/>
                </a:solidFill>
                <a:effectLst/>
                <a:highlight>
                  <a:srgbClr val="FFFFFF"/>
                </a:highlight>
                <a:latin typeface="Söhne"/>
              </a:rPr>
              <a:t>: Migliorano l'efficienza e la capacità di apprendimento delle macchine robotiche, permettendo loro di operare in ambienti complessi e dinamici con maggiore autonomia.</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Elaborazione del linguaggio naturale</a:t>
            </a:r>
            <a:r>
              <a:rPr lang="it-IT" b="0" i="0">
                <a:solidFill>
                  <a:srgbClr val="0D0D0D"/>
                </a:solidFill>
                <a:effectLst/>
                <a:highlight>
                  <a:srgbClr val="FFFFFF"/>
                </a:highlight>
                <a:latin typeface="Söhne"/>
              </a:rPr>
              <a:t>: Possono migliorare le prestazioni dei sistemi di AI nel riconoscimento e nella generazione del linguaggio naturale, rendendo le interazioni uomo-macchina più naturali e efficienti.</a:t>
            </a:r>
          </a:p>
          <a:p>
            <a:pPr algn="l">
              <a:buFont typeface="Arial" panose="020B0604020202020204" pitchFamily="34" charset="0"/>
              <a:buChar char="•"/>
            </a:pPr>
            <a:r>
              <a:rPr lang="it-IT" b="1" i="0">
                <a:solidFill>
                  <a:srgbClr val="0D0D0D"/>
                </a:solidFill>
                <a:effectLst/>
                <a:highlight>
                  <a:srgbClr val="FFFFFF"/>
                </a:highlight>
                <a:latin typeface="Söhne"/>
              </a:rPr>
              <a:t>Impatto sull'AI</a:t>
            </a:r>
            <a:r>
              <a:rPr lang="it-IT" b="0" i="0">
                <a:solidFill>
                  <a:srgbClr val="0D0D0D"/>
                </a:solidFill>
                <a:effectLst/>
                <a:highlight>
                  <a:srgbClr val="FFFFFF"/>
                </a:highlight>
                <a:latin typeface="Söhne"/>
              </a:rPr>
              <a:t>:</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Prestazioni avanzate</a:t>
            </a:r>
            <a:r>
              <a:rPr lang="it-IT" b="0" i="0">
                <a:solidFill>
                  <a:srgbClr val="0D0D0D"/>
                </a:solidFill>
                <a:effectLst/>
                <a:highlight>
                  <a:srgbClr val="FFFFFF"/>
                </a:highlight>
                <a:latin typeface="Söhne"/>
              </a:rPr>
              <a:t>: Le innovazioni nei processori e nelle reti di comunicazione consentiranno all'AI di gestire compiti sempre più complessi e di scalare le sue capacità per applicazioni su larga scala.</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Efficienza e sostenibilità</a:t>
            </a:r>
            <a:r>
              <a:rPr lang="it-IT" b="0" i="0">
                <a:solidFill>
                  <a:srgbClr val="0D0D0D"/>
                </a:solidFill>
                <a:effectLst/>
                <a:highlight>
                  <a:srgbClr val="FFFFFF"/>
                </a:highlight>
                <a:latin typeface="Söhne"/>
              </a:rPr>
              <a:t>: L'aumento dell'efficienza energetica e la riduzione del consumo di energia renderanno le infrastrutture HPC più sostenibili e economicamente vantaggiose.</a:t>
            </a:r>
          </a:p>
          <a:p>
            <a:pPr marL="742950" lvl="1" indent="-285750" algn="l">
              <a:buFont typeface="Arial" panose="020B0604020202020204" pitchFamily="34" charset="0"/>
              <a:buChar char="•"/>
            </a:pPr>
            <a:r>
              <a:rPr lang="it-IT" b="1" i="0">
                <a:solidFill>
                  <a:srgbClr val="0D0D0D"/>
                </a:solidFill>
                <a:effectLst/>
                <a:highlight>
                  <a:srgbClr val="FFFFFF"/>
                </a:highlight>
                <a:latin typeface="Söhne"/>
              </a:rPr>
              <a:t>Nuove possibilità di ricerca e sviluppo</a:t>
            </a:r>
            <a:r>
              <a:rPr lang="it-IT" b="0" i="0">
                <a:solidFill>
                  <a:srgbClr val="0D0D0D"/>
                </a:solidFill>
                <a:effectLst/>
                <a:highlight>
                  <a:srgbClr val="FFFFFF"/>
                </a:highlight>
                <a:latin typeface="Söhne"/>
              </a:rPr>
              <a:t>: Le nuove tecnologie apriranno opportunità per lo sviluppo di algoritmi di AI più avanzati e per l'esplorazione di applicazioni innovative che finora erano limitate dalle capacità tecnologiche esistenti.</a:t>
            </a:r>
          </a:p>
          <a:p>
            <a:endParaRPr lang="en-US"/>
          </a:p>
        </p:txBody>
      </p:sp>
      <p:sp>
        <p:nvSpPr>
          <p:cNvPr id="4" name="Segnaposto numero diapositiva 3"/>
          <p:cNvSpPr>
            <a:spLocks noGrp="1"/>
          </p:cNvSpPr>
          <p:nvPr>
            <p:ph type="sldNum" sz="quarter" idx="5"/>
          </p:nvPr>
        </p:nvSpPr>
        <p:spPr/>
        <p:txBody>
          <a:bodyPr/>
          <a:lstStyle/>
          <a:p>
            <a:fld id="{2E6B239C-EF9B-4344-97B2-9260C79B7904}" type="slidenum">
              <a:rPr lang="en-US" smtClean="0"/>
              <a:t>21</a:t>
            </a:fld>
            <a:endParaRPr lang="en-US"/>
          </a:p>
        </p:txBody>
      </p:sp>
    </p:spTree>
    <p:extLst>
      <p:ext uri="{BB962C8B-B14F-4D97-AF65-F5344CB8AC3E}">
        <p14:creationId xmlns:p14="http://schemas.microsoft.com/office/powerpoint/2010/main" val="214575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20CE1541-8DEC-1055-2D92-C7CD7AF79500}"/>
            </a:ext>
          </a:extLst>
        </p:cNvPr>
        <p:cNvGrpSpPr/>
        <p:nvPr/>
      </p:nvGrpSpPr>
      <p:grpSpPr>
        <a:xfrm>
          <a:off x="0" y="0"/>
          <a:ext cx="0" cy="0"/>
          <a:chOff x="0" y="0"/>
          <a:chExt cx="0" cy="0"/>
        </a:xfrm>
      </p:grpSpPr>
      <p:sp>
        <p:nvSpPr>
          <p:cNvPr id="234" name="Google Shape;234;g33e13d9a7e_0_547:notes">
            <a:extLst>
              <a:ext uri="{FF2B5EF4-FFF2-40B4-BE49-F238E27FC236}">
                <a16:creationId xmlns:a16="http://schemas.microsoft.com/office/drawing/2014/main" id="{4973D382-E25D-5EEE-93D8-857853FFF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e13d9a7e_0_547:notes">
            <a:extLst>
              <a:ext uri="{FF2B5EF4-FFF2-40B4-BE49-F238E27FC236}">
                <a16:creationId xmlns:a16="http://schemas.microsoft.com/office/drawing/2014/main" id="{95219758-EA26-CEFD-98D8-CCD17D0372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95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F150006C-D105-4E94-9C1B-6094BA8D4FC3}" type="slidenum">
              <a:rPr lang="en-US" smtClean="0"/>
              <a:t>9</a:t>
            </a:fld>
            <a:endParaRPr lang="en-US"/>
          </a:p>
        </p:txBody>
      </p:sp>
    </p:spTree>
    <p:extLst>
      <p:ext uri="{BB962C8B-B14F-4D97-AF65-F5344CB8AC3E}">
        <p14:creationId xmlns:p14="http://schemas.microsoft.com/office/powerpoint/2010/main" val="2855826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fontAlgn="base"/>
            <a:r>
              <a:rPr lang="it-IT" b="0" i="0">
                <a:solidFill>
                  <a:srgbClr val="161616"/>
                </a:solidFill>
                <a:effectLst/>
                <a:highlight>
                  <a:srgbClr val="FFFFFF"/>
                </a:highlight>
                <a:latin typeface="IBM Plex Sans" panose="020B0503050203000203" pitchFamily="34" charset="0"/>
              </a:rPr>
              <a:t>L'HPC è una tecnologia che utilizza cluster di potenti processori, che lavorano in parallelo, per elaborare enormi dataset multidimensionali (big data) e risolvere problemi complessi a velocità estremamente elevate. I sistemi HPC in genere funzionano a velocità oltre un milione di volte superiori rispetto ai sistemi desktop, laptop o server più veloci.</a:t>
            </a:r>
          </a:p>
          <a:p>
            <a:pPr algn="l" fontAlgn="base"/>
            <a:r>
              <a:rPr lang="it-IT" b="0" i="0">
                <a:solidFill>
                  <a:srgbClr val="161616"/>
                </a:solidFill>
                <a:effectLst/>
                <a:highlight>
                  <a:srgbClr val="FFFFFF"/>
                </a:highlight>
                <a:latin typeface="IBM Plex Sans" panose="020B0503050203000203" pitchFamily="34" charset="0"/>
              </a:rPr>
              <a:t>Per decenni il paradigma del sistema HPC è stato il supercomputer, un computer appositamente costruito che incorpora milioni di processori o core di processore. I supercomputer sono ancora con noi; in questo momento, il supercomputer più veloce è il </a:t>
            </a:r>
            <a:r>
              <a:rPr lang="it-IT" b="0" i="0" u="none" strike="noStrike" err="1">
                <a:solidFill>
                  <a:srgbClr val="0062FE"/>
                </a:solidFill>
                <a:effectLst/>
                <a:highlight>
                  <a:srgbClr val="FFFFFF"/>
                </a:highlight>
                <a:latin typeface="inherit"/>
                <a:hlinkClick r:id="rId3"/>
              </a:rPr>
              <a:t>Frontier</a:t>
            </a:r>
            <a:r>
              <a:rPr lang="it-IT" b="0" i="0">
                <a:solidFill>
                  <a:srgbClr val="161616"/>
                </a:solidFill>
                <a:effectLst/>
                <a:highlight>
                  <a:srgbClr val="FFFFFF"/>
                </a:highlight>
                <a:latin typeface="IBM Plex Sans" panose="020B0503050203000203" pitchFamily="34" charset="0"/>
              </a:rPr>
              <a:t>  (link esterno a  ibm.com), installato negli Stati Uniti, con una velocità di elaborazione pari a </a:t>
            </a:r>
            <a:r>
              <a:rPr lang="it-IT" b="0" i="1">
                <a:solidFill>
                  <a:srgbClr val="161616"/>
                </a:solidFill>
                <a:effectLst/>
                <a:highlight>
                  <a:srgbClr val="FFFFFF"/>
                </a:highlight>
                <a:latin typeface="inherit"/>
              </a:rPr>
              <a:t>1.102 </a:t>
            </a:r>
            <a:r>
              <a:rPr lang="it-IT" b="0" i="1" err="1">
                <a:solidFill>
                  <a:srgbClr val="161616"/>
                </a:solidFill>
                <a:effectLst/>
                <a:highlight>
                  <a:srgbClr val="FFFFFF"/>
                </a:highlight>
                <a:latin typeface="inherit"/>
              </a:rPr>
              <a:t>exaflop</a:t>
            </a:r>
            <a:r>
              <a:rPr lang="it-IT" b="0" i="0">
                <a:solidFill>
                  <a:srgbClr val="161616"/>
                </a:solidFill>
                <a:effectLst/>
                <a:highlight>
                  <a:srgbClr val="FFFFFF"/>
                </a:highlight>
                <a:latin typeface="IBM Plex Sans" panose="020B0503050203000203" pitchFamily="34" charset="0"/>
              </a:rPr>
              <a:t> o quintilioni di operazioni in virgola mobile al secondo (flop). Ma oggi, sempre più organizzazioni eseguono soluzioni HPC su cluster di server di computer ad alta velocità, ospitati in locale o nel cloud.</a:t>
            </a:r>
          </a:p>
          <a:p>
            <a:pPr algn="l" fontAlgn="base"/>
            <a:r>
              <a:rPr lang="it-IT" b="0" i="0">
                <a:solidFill>
                  <a:srgbClr val="161616"/>
                </a:solidFill>
                <a:effectLst/>
                <a:highlight>
                  <a:srgbClr val="FFFFFF"/>
                </a:highlight>
                <a:latin typeface="IBM Plex Sans" panose="020B0503050203000203" pitchFamily="34" charset="0"/>
              </a:rPr>
              <a:t>I carichi di lavoro HPC scoprono nuovi insight che migliorano le conoscenze umane e creano un vantaggio competitivo significativo. Ad esempio, l'HPC è usato per sequenziare il DNA, automatizzare il trading di azioni ed eseguire algoritmi e simulazioni di </a:t>
            </a:r>
            <a:r>
              <a:rPr lang="it-IT" b="0" i="0" u="none" strike="noStrike">
                <a:solidFill>
                  <a:srgbClr val="0062FE"/>
                </a:solidFill>
                <a:effectLst/>
                <a:highlight>
                  <a:srgbClr val="FFFFFF"/>
                </a:highlight>
                <a:latin typeface="inherit"/>
                <a:hlinkClick r:id="rId4"/>
              </a:rPr>
              <a:t>AI</a:t>
            </a:r>
            <a:r>
              <a:rPr lang="it-IT" b="0" i="0">
                <a:solidFill>
                  <a:srgbClr val="161616"/>
                </a:solidFill>
                <a:effectLst/>
                <a:highlight>
                  <a:srgbClr val="FFFFFF"/>
                </a:highlight>
                <a:latin typeface="IBM Plex Sans" panose="020B0503050203000203" pitchFamily="34" charset="0"/>
              </a:rPr>
              <a:t> — come quelli che consentono le automobili a guida autonoma — che analizzano in tempo reale terabyte di dati in streaming provenienti da sensori IoT, radar e sistemi GPS per prendere decisioni in una frazione di secondo.</a:t>
            </a:r>
          </a:p>
          <a:p>
            <a:endParaRPr lang="en-US"/>
          </a:p>
        </p:txBody>
      </p:sp>
      <p:sp>
        <p:nvSpPr>
          <p:cNvPr id="4" name="Segnaposto numero diapositiva 3"/>
          <p:cNvSpPr>
            <a:spLocks noGrp="1"/>
          </p:cNvSpPr>
          <p:nvPr>
            <p:ph type="sldNum" sz="quarter" idx="5"/>
          </p:nvPr>
        </p:nvSpPr>
        <p:spPr/>
        <p:txBody>
          <a:bodyPr/>
          <a:lstStyle/>
          <a:p>
            <a:fld id="{2E6B239C-EF9B-4344-97B2-9260C79B7904}" type="slidenum">
              <a:rPr lang="en-US" smtClean="0"/>
              <a:t>13</a:t>
            </a:fld>
            <a:endParaRPr lang="en-US"/>
          </a:p>
        </p:txBody>
      </p:sp>
    </p:spTree>
    <p:extLst>
      <p:ext uri="{BB962C8B-B14F-4D97-AF65-F5344CB8AC3E}">
        <p14:creationId xmlns:p14="http://schemas.microsoft.com/office/powerpoint/2010/main" val="386904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93BC9-857E-3CD3-7ACF-C9510F7C331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47857A0-E098-C2A9-A188-53FE95E6E2E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4C4788-740E-138E-35D3-9163727A33D3}"/>
              </a:ext>
            </a:extLst>
          </p:cNvPr>
          <p:cNvSpPr>
            <a:spLocks noGrp="1"/>
          </p:cNvSpPr>
          <p:nvPr>
            <p:ph type="body" idx="1"/>
          </p:nvPr>
        </p:nvSpPr>
        <p:spPr/>
        <p:txBody>
          <a:bodyPr/>
          <a:lstStyle/>
          <a:p>
            <a:pPr algn="l" fontAlgn="base"/>
            <a:r>
              <a:rPr lang="it-IT" b="0" i="0">
                <a:solidFill>
                  <a:srgbClr val="161616"/>
                </a:solidFill>
                <a:effectLst/>
                <a:highlight>
                  <a:srgbClr val="FFFFFF"/>
                </a:highlight>
                <a:latin typeface="IBM Plex Sans" panose="020B0503050203000203" pitchFamily="34" charset="0"/>
              </a:rPr>
              <a:t>L'HPC è una tecnologia che utilizza cluster di potenti processori, che lavorano in parallelo, per elaborare enormi dataset multidimensionali (big data) e risolvere problemi complessi a velocità estremamente elevate. I sistemi HPC in genere funzionano a velocità oltre un milione di volte superiori rispetto ai sistemi desktop, laptop o server più veloci.</a:t>
            </a:r>
          </a:p>
          <a:p>
            <a:pPr algn="l" fontAlgn="base"/>
            <a:r>
              <a:rPr lang="it-IT" b="0" i="0">
                <a:solidFill>
                  <a:srgbClr val="161616"/>
                </a:solidFill>
                <a:effectLst/>
                <a:highlight>
                  <a:srgbClr val="FFFFFF"/>
                </a:highlight>
                <a:latin typeface="IBM Plex Sans" panose="020B0503050203000203" pitchFamily="34" charset="0"/>
              </a:rPr>
              <a:t>Per decenni il paradigma del sistema HPC è stato il supercomputer, un computer appositamente costruito che incorpora milioni di processori o core di processore. I supercomputer sono ancora con noi; in questo momento, il supercomputer più veloce è il </a:t>
            </a:r>
            <a:r>
              <a:rPr lang="it-IT" b="0" i="0" u="none" strike="noStrike" err="1">
                <a:solidFill>
                  <a:srgbClr val="0062FE"/>
                </a:solidFill>
                <a:effectLst/>
                <a:highlight>
                  <a:srgbClr val="FFFFFF"/>
                </a:highlight>
                <a:latin typeface="inherit"/>
                <a:hlinkClick r:id="rId3"/>
              </a:rPr>
              <a:t>Frontier</a:t>
            </a:r>
            <a:r>
              <a:rPr lang="it-IT" b="0" i="0">
                <a:solidFill>
                  <a:srgbClr val="161616"/>
                </a:solidFill>
                <a:effectLst/>
                <a:highlight>
                  <a:srgbClr val="FFFFFF"/>
                </a:highlight>
                <a:latin typeface="IBM Plex Sans" panose="020B0503050203000203" pitchFamily="34" charset="0"/>
              </a:rPr>
              <a:t>  (link esterno a  ibm.com), installato negli Stati Uniti, con una velocità di elaborazione pari a </a:t>
            </a:r>
            <a:r>
              <a:rPr lang="it-IT" b="0" i="1">
                <a:solidFill>
                  <a:srgbClr val="161616"/>
                </a:solidFill>
                <a:effectLst/>
                <a:highlight>
                  <a:srgbClr val="FFFFFF"/>
                </a:highlight>
                <a:latin typeface="inherit"/>
              </a:rPr>
              <a:t>1.102 </a:t>
            </a:r>
            <a:r>
              <a:rPr lang="it-IT" b="0" i="1" err="1">
                <a:solidFill>
                  <a:srgbClr val="161616"/>
                </a:solidFill>
                <a:effectLst/>
                <a:highlight>
                  <a:srgbClr val="FFFFFF"/>
                </a:highlight>
                <a:latin typeface="inherit"/>
              </a:rPr>
              <a:t>exaflop</a:t>
            </a:r>
            <a:r>
              <a:rPr lang="it-IT" b="0" i="0">
                <a:solidFill>
                  <a:srgbClr val="161616"/>
                </a:solidFill>
                <a:effectLst/>
                <a:highlight>
                  <a:srgbClr val="FFFFFF"/>
                </a:highlight>
                <a:latin typeface="IBM Plex Sans" panose="020B0503050203000203" pitchFamily="34" charset="0"/>
              </a:rPr>
              <a:t> o quintilioni di operazioni in virgola mobile al secondo (flop). Ma oggi, sempre più organizzazioni eseguono soluzioni HPC su cluster di server di computer ad alta velocità, ospitati in locale o nel cloud.</a:t>
            </a:r>
          </a:p>
          <a:p>
            <a:pPr algn="l" fontAlgn="base"/>
            <a:r>
              <a:rPr lang="it-IT" b="0" i="0">
                <a:solidFill>
                  <a:srgbClr val="161616"/>
                </a:solidFill>
                <a:effectLst/>
                <a:highlight>
                  <a:srgbClr val="FFFFFF"/>
                </a:highlight>
                <a:latin typeface="IBM Plex Sans" panose="020B0503050203000203" pitchFamily="34" charset="0"/>
              </a:rPr>
              <a:t>I carichi di lavoro HPC scoprono nuovi insight che migliorano le conoscenze umane e creano un vantaggio competitivo significativo. Ad esempio, l'HPC è usato per sequenziare il DNA, automatizzare il trading di azioni ed eseguire algoritmi e simulazioni di </a:t>
            </a:r>
            <a:r>
              <a:rPr lang="it-IT" b="0" i="0" u="none" strike="noStrike">
                <a:solidFill>
                  <a:srgbClr val="0062FE"/>
                </a:solidFill>
                <a:effectLst/>
                <a:highlight>
                  <a:srgbClr val="FFFFFF"/>
                </a:highlight>
                <a:latin typeface="inherit"/>
                <a:hlinkClick r:id="rId4"/>
              </a:rPr>
              <a:t>AI</a:t>
            </a:r>
            <a:r>
              <a:rPr lang="it-IT" b="0" i="0">
                <a:solidFill>
                  <a:srgbClr val="161616"/>
                </a:solidFill>
                <a:effectLst/>
                <a:highlight>
                  <a:srgbClr val="FFFFFF"/>
                </a:highlight>
                <a:latin typeface="IBM Plex Sans" panose="020B0503050203000203" pitchFamily="34" charset="0"/>
              </a:rPr>
              <a:t> — come quelli che consentono le automobili a guida autonoma — che analizzano in tempo reale terabyte di dati in streaming provenienti da sensori IoT, radar e sistemi GPS per prendere decisioni in una frazione di secondo.</a:t>
            </a:r>
          </a:p>
          <a:p>
            <a:endParaRPr lang="en-US"/>
          </a:p>
        </p:txBody>
      </p:sp>
      <p:sp>
        <p:nvSpPr>
          <p:cNvPr id="4" name="Segnaposto numero diapositiva 3">
            <a:extLst>
              <a:ext uri="{FF2B5EF4-FFF2-40B4-BE49-F238E27FC236}">
                <a16:creationId xmlns:a16="http://schemas.microsoft.com/office/drawing/2014/main" id="{7EAC613C-A229-1014-0158-ADD7D883C67C}"/>
              </a:ext>
            </a:extLst>
          </p:cNvPr>
          <p:cNvSpPr>
            <a:spLocks noGrp="1"/>
          </p:cNvSpPr>
          <p:nvPr>
            <p:ph type="sldNum" sz="quarter" idx="5"/>
          </p:nvPr>
        </p:nvSpPr>
        <p:spPr/>
        <p:txBody>
          <a:bodyPr/>
          <a:lstStyle/>
          <a:p>
            <a:fld id="{2E6B239C-EF9B-4344-97B2-9260C79B7904}" type="slidenum">
              <a:rPr lang="en-US" smtClean="0"/>
              <a:t>14</a:t>
            </a:fld>
            <a:endParaRPr lang="en-US"/>
          </a:p>
        </p:txBody>
      </p:sp>
    </p:spTree>
    <p:extLst>
      <p:ext uri="{BB962C8B-B14F-4D97-AF65-F5344CB8AC3E}">
        <p14:creationId xmlns:p14="http://schemas.microsoft.com/office/powerpoint/2010/main" val="150820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FAB95-BC4A-39E8-2571-973507E180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00262B-088D-4352-AA25-5F66DCDB9F4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6A146EC-4F61-D6B7-3E9F-FF5F070E37C6}"/>
              </a:ext>
            </a:extLst>
          </p:cNvPr>
          <p:cNvSpPr>
            <a:spLocks noGrp="1"/>
          </p:cNvSpPr>
          <p:nvPr>
            <p:ph type="body" idx="1"/>
          </p:nvPr>
        </p:nvSpPr>
        <p:spPr/>
        <p:txBody>
          <a:bodyPr/>
          <a:lstStyle/>
          <a:p>
            <a:pPr algn="l" fontAlgn="base"/>
            <a:r>
              <a:rPr lang="it-IT" b="0" i="0">
                <a:solidFill>
                  <a:srgbClr val="161616"/>
                </a:solidFill>
                <a:effectLst/>
                <a:highlight>
                  <a:srgbClr val="FFFFFF"/>
                </a:highlight>
                <a:latin typeface="IBM Plex Sans" panose="020B0503050203000203" pitchFamily="34" charset="0"/>
              </a:rPr>
              <a:t>L'HPC è una tecnologia che utilizza cluster di potenti processori, che lavorano in parallelo, per elaborare enormi dataset multidimensionali (big data) e risolvere problemi complessi a velocità estremamente elevate. I sistemi HPC in genere funzionano a velocità oltre un milione di volte superiori rispetto ai sistemi desktop, laptop o server più veloci.</a:t>
            </a:r>
          </a:p>
          <a:p>
            <a:pPr algn="l" fontAlgn="base"/>
            <a:r>
              <a:rPr lang="it-IT" b="0" i="0">
                <a:solidFill>
                  <a:srgbClr val="161616"/>
                </a:solidFill>
                <a:effectLst/>
                <a:highlight>
                  <a:srgbClr val="FFFFFF"/>
                </a:highlight>
                <a:latin typeface="IBM Plex Sans" panose="020B0503050203000203" pitchFamily="34" charset="0"/>
              </a:rPr>
              <a:t>Per decenni il paradigma del sistema HPC è stato il supercomputer, un computer appositamente costruito che incorpora milioni di processori o core di processore. I supercomputer sono ancora con noi; in questo momento, il supercomputer più veloce è il </a:t>
            </a:r>
            <a:r>
              <a:rPr lang="it-IT" b="0" i="0" u="none" strike="noStrike" err="1">
                <a:solidFill>
                  <a:srgbClr val="0062FE"/>
                </a:solidFill>
                <a:effectLst/>
                <a:highlight>
                  <a:srgbClr val="FFFFFF"/>
                </a:highlight>
                <a:latin typeface="inherit"/>
                <a:hlinkClick r:id="rId3"/>
              </a:rPr>
              <a:t>Frontier</a:t>
            </a:r>
            <a:r>
              <a:rPr lang="it-IT" b="0" i="0">
                <a:solidFill>
                  <a:srgbClr val="161616"/>
                </a:solidFill>
                <a:effectLst/>
                <a:highlight>
                  <a:srgbClr val="FFFFFF"/>
                </a:highlight>
                <a:latin typeface="IBM Plex Sans" panose="020B0503050203000203" pitchFamily="34" charset="0"/>
              </a:rPr>
              <a:t>  (link esterno a  ibm.com), installato negli Stati Uniti, con una velocità di elaborazione pari a </a:t>
            </a:r>
            <a:r>
              <a:rPr lang="it-IT" b="0" i="1">
                <a:solidFill>
                  <a:srgbClr val="161616"/>
                </a:solidFill>
                <a:effectLst/>
                <a:highlight>
                  <a:srgbClr val="FFFFFF"/>
                </a:highlight>
                <a:latin typeface="inherit"/>
              </a:rPr>
              <a:t>1.102 </a:t>
            </a:r>
            <a:r>
              <a:rPr lang="it-IT" b="0" i="1" err="1">
                <a:solidFill>
                  <a:srgbClr val="161616"/>
                </a:solidFill>
                <a:effectLst/>
                <a:highlight>
                  <a:srgbClr val="FFFFFF"/>
                </a:highlight>
                <a:latin typeface="inherit"/>
              </a:rPr>
              <a:t>exaflop</a:t>
            </a:r>
            <a:r>
              <a:rPr lang="it-IT" b="0" i="0">
                <a:solidFill>
                  <a:srgbClr val="161616"/>
                </a:solidFill>
                <a:effectLst/>
                <a:highlight>
                  <a:srgbClr val="FFFFFF"/>
                </a:highlight>
                <a:latin typeface="IBM Plex Sans" panose="020B0503050203000203" pitchFamily="34" charset="0"/>
              </a:rPr>
              <a:t> o quintilioni di operazioni in virgola mobile al secondo (flop). Ma oggi, sempre più organizzazioni eseguono soluzioni HPC su cluster di server di computer ad alta velocità, ospitati in locale o nel cloud.</a:t>
            </a:r>
          </a:p>
          <a:p>
            <a:pPr algn="l" fontAlgn="base"/>
            <a:r>
              <a:rPr lang="it-IT" b="0" i="0">
                <a:solidFill>
                  <a:srgbClr val="161616"/>
                </a:solidFill>
                <a:effectLst/>
                <a:highlight>
                  <a:srgbClr val="FFFFFF"/>
                </a:highlight>
                <a:latin typeface="IBM Plex Sans" panose="020B0503050203000203" pitchFamily="34" charset="0"/>
              </a:rPr>
              <a:t>I carichi di lavoro HPC scoprono nuovi insight che migliorano le conoscenze umane e creano un vantaggio competitivo significativo. Ad esempio, l'HPC è usato per sequenziare il DNA, automatizzare il trading di azioni ed eseguire algoritmi e simulazioni di </a:t>
            </a:r>
            <a:r>
              <a:rPr lang="it-IT" b="0" i="0" u="none" strike="noStrike">
                <a:solidFill>
                  <a:srgbClr val="0062FE"/>
                </a:solidFill>
                <a:effectLst/>
                <a:highlight>
                  <a:srgbClr val="FFFFFF"/>
                </a:highlight>
                <a:latin typeface="inherit"/>
                <a:hlinkClick r:id="rId4"/>
              </a:rPr>
              <a:t>AI</a:t>
            </a:r>
            <a:r>
              <a:rPr lang="it-IT" b="0" i="0">
                <a:solidFill>
                  <a:srgbClr val="161616"/>
                </a:solidFill>
                <a:effectLst/>
                <a:highlight>
                  <a:srgbClr val="FFFFFF"/>
                </a:highlight>
                <a:latin typeface="IBM Plex Sans" panose="020B0503050203000203" pitchFamily="34" charset="0"/>
              </a:rPr>
              <a:t> — come quelli che consentono le automobili a guida autonoma — che analizzano in tempo reale terabyte di dati in streaming provenienti da sensori IoT, radar e sistemi GPS per prendere decisioni in una frazione di secondo.</a:t>
            </a:r>
          </a:p>
          <a:p>
            <a:endParaRPr lang="en-US"/>
          </a:p>
        </p:txBody>
      </p:sp>
      <p:sp>
        <p:nvSpPr>
          <p:cNvPr id="4" name="Segnaposto numero diapositiva 3">
            <a:extLst>
              <a:ext uri="{FF2B5EF4-FFF2-40B4-BE49-F238E27FC236}">
                <a16:creationId xmlns:a16="http://schemas.microsoft.com/office/drawing/2014/main" id="{3EFF6727-381B-6364-2927-30E8E7E0A167}"/>
              </a:ext>
            </a:extLst>
          </p:cNvPr>
          <p:cNvSpPr>
            <a:spLocks noGrp="1"/>
          </p:cNvSpPr>
          <p:nvPr>
            <p:ph type="sldNum" sz="quarter" idx="5"/>
          </p:nvPr>
        </p:nvSpPr>
        <p:spPr/>
        <p:txBody>
          <a:bodyPr/>
          <a:lstStyle/>
          <a:p>
            <a:fld id="{2E6B239C-EF9B-4344-97B2-9260C79B7904}" type="slidenum">
              <a:rPr lang="en-US" smtClean="0"/>
              <a:t>15</a:t>
            </a:fld>
            <a:endParaRPr lang="en-US"/>
          </a:p>
        </p:txBody>
      </p:sp>
    </p:spTree>
    <p:extLst>
      <p:ext uri="{BB962C8B-B14F-4D97-AF65-F5344CB8AC3E}">
        <p14:creationId xmlns:p14="http://schemas.microsoft.com/office/powerpoint/2010/main" val="31586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4BCF-F2C6-ACB6-3E53-D50390995BE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20BC85-6F7B-9873-88C8-B6A90B91FF6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C545135-0465-9B4F-6F58-5917F41E034C}"/>
              </a:ext>
            </a:extLst>
          </p:cNvPr>
          <p:cNvSpPr>
            <a:spLocks noGrp="1"/>
          </p:cNvSpPr>
          <p:nvPr>
            <p:ph type="body" idx="1"/>
          </p:nvPr>
        </p:nvSpPr>
        <p:spPr/>
        <p:txBody>
          <a:bodyPr/>
          <a:lstStyle/>
          <a:p>
            <a:pPr algn="l" fontAlgn="base"/>
            <a:r>
              <a:rPr lang="it-IT" b="0" i="0">
                <a:solidFill>
                  <a:srgbClr val="161616"/>
                </a:solidFill>
                <a:effectLst/>
                <a:highlight>
                  <a:srgbClr val="FFFFFF"/>
                </a:highlight>
                <a:latin typeface="IBM Plex Sans" panose="020B0503050203000203" pitchFamily="34" charset="0"/>
              </a:rPr>
              <a:t>L'HPC è una tecnologia che utilizza cluster di potenti processori, che lavorano in parallelo, per elaborare enormi dataset multidimensionali (big data) e risolvere problemi complessi a velocità estremamente elevate. I sistemi HPC in genere funzionano a velocità oltre un milione di volte superiori rispetto ai sistemi desktop, laptop o server più veloci.</a:t>
            </a:r>
          </a:p>
          <a:p>
            <a:pPr algn="l" fontAlgn="base"/>
            <a:r>
              <a:rPr lang="it-IT" b="0" i="0">
                <a:solidFill>
                  <a:srgbClr val="161616"/>
                </a:solidFill>
                <a:effectLst/>
                <a:highlight>
                  <a:srgbClr val="FFFFFF"/>
                </a:highlight>
                <a:latin typeface="IBM Plex Sans" panose="020B0503050203000203" pitchFamily="34" charset="0"/>
              </a:rPr>
              <a:t>Per decenni il paradigma del sistema HPC è stato il supercomputer, un computer appositamente costruito che incorpora milioni di processori o core di processore. I supercomputer sono ancora con noi; in questo momento, il supercomputer più veloce è il </a:t>
            </a:r>
            <a:r>
              <a:rPr lang="it-IT" b="0" i="0" u="none" strike="noStrike" err="1">
                <a:solidFill>
                  <a:srgbClr val="0062FE"/>
                </a:solidFill>
                <a:effectLst/>
                <a:highlight>
                  <a:srgbClr val="FFFFFF"/>
                </a:highlight>
                <a:latin typeface="inherit"/>
                <a:hlinkClick r:id="rId3"/>
              </a:rPr>
              <a:t>Frontier</a:t>
            </a:r>
            <a:r>
              <a:rPr lang="it-IT" b="0" i="0">
                <a:solidFill>
                  <a:srgbClr val="161616"/>
                </a:solidFill>
                <a:effectLst/>
                <a:highlight>
                  <a:srgbClr val="FFFFFF"/>
                </a:highlight>
                <a:latin typeface="IBM Plex Sans" panose="020B0503050203000203" pitchFamily="34" charset="0"/>
              </a:rPr>
              <a:t>  (link esterno a  ibm.com), installato negli Stati Uniti, con una velocità di elaborazione pari a </a:t>
            </a:r>
            <a:r>
              <a:rPr lang="it-IT" b="0" i="1">
                <a:solidFill>
                  <a:srgbClr val="161616"/>
                </a:solidFill>
                <a:effectLst/>
                <a:highlight>
                  <a:srgbClr val="FFFFFF"/>
                </a:highlight>
                <a:latin typeface="inherit"/>
              </a:rPr>
              <a:t>1.102 </a:t>
            </a:r>
            <a:r>
              <a:rPr lang="it-IT" b="0" i="1" err="1">
                <a:solidFill>
                  <a:srgbClr val="161616"/>
                </a:solidFill>
                <a:effectLst/>
                <a:highlight>
                  <a:srgbClr val="FFFFFF"/>
                </a:highlight>
                <a:latin typeface="inherit"/>
              </a:rPr>
              <a:t>exaflop</a:t>
            </a:r>
            <a:r>
              <a:rPr lang="it-IT" b="0" i="0">
                <a:solidFill>
                  <a:srgbClr val="161616"/>
                </a:solidFill>
                <a:effectLst/>
                <a:highlight>
                  <a:srgbClr val="FFFFFF"/>
                </a:highlight>
                <a:latin typeface="IBM Plex Sans" panose="020B0503050203000203" pitchFamily="34" charset="0"/>
              </a:rPr>
              <a:t> o quintilioni di operazioni in virgola mobile al secondo (flop). Ma oggi, sempre più organizzazioni eseguono soluzioni HPC su cluster di server di computer ad alta velocità, ospitati in locale o nel cloud.</a:t>
            </a:r>
          </a:p>
          <a:p>
            <a:pPr algn="l" fontAlgn="base"/>
            <a:r>
              <a:rPr lang="it-IT" b="0" i="0">
                <a:solidFill>
                  <a:srgbClr val="161616"/>
                </a:solidFill>
                <a:effectLst/>
                <a:highlight>
                  <a:srgbClr val="FFFFFF"/>
                </a:highlight>
                <a:latin typeface="IBM Plex Sans" panose="020B0503050203000203" pitchFamily="34" charset="0"/>
              </a:rPr>
              <a:t>I carichi di lavoro HPC scoprono nuovi insight che migliorano le conoscenze umane e creano un vantaggio competitivo significativo. Ad esempio, l'HPC è usato per sequenziare il DNA, automatizzare il trading di azioni ed eseguire algoritmi e simulazioni di </a:t>
            </a:r>
            <a:r>
              <a:rPr lang="it-IT" b="0" i="0" u="none" strike="noStrike">
                <a:solidFill>
                  <a:srgbClr val="0062FE"/>
                </a:solidFill>
                <a:effectLst/>
                <a:highlight>
                  <a:srgbClr val="FFFFFF"/>
                </a:highlight>
                <a:latin typeface="inherit"/>
                <a:hlinkClick r:id="rId4"/>
              </a:rPr>
              <a:t>AI</a:t>
            </a:r>
            <a:r>
              <a:rPr lang="it-IT" b="0" i="0">
                <a:solidFill>
                  <a:srgbClr val="161616"/>
                </a:solidFill>
                <a:effectLst/>
                <a:highlight>
                  <a:srgbClr val="FFFFFF"/>
                </a:highlight>
                <a:latin typeface="IBM Plex Sans" panose="020B0503050203000203" pitchFamily="34" charset="0"/>
              </a:rPr>
              <a:t> — come quelli che consentono le automobili a guida autonoma — che analizzano in tempo reale terabyte di dati in streaming provenienti da sensori IoT, radar e sistemi GPS per prendere decisioni in una frazione di secondo.</a:t>
            </a:r>
          </a:p>
          <a:p>
            <a:endParaRPr lang="en-US"/>
          </a:p>
        </p:txBody>
      </p:sp>
      <p:sp>
        <p:nvSpPr>
          <p:cNvPr id="4" name="Segnaposto numero diapositiva 3">
            <a:extLst>
              <a:ext uri="{FF2B5EF4-FFF2-40B4-BE49-F238E27FC236}">
                <a16:creationId xmlns:a16="http://schemas.microsoft.com/office/drawing/2014/main" id="{1C8F2D3A-3D90-BD27-2BEF-AA3C27B11D7E}"/>
              </a:ext>
            </a:extLst>
          </p:cNvPr>
          <p:cNvSpPr>
            <a:spLocks noGrp="1"/>
          </p:cNvSpPr>
          <p:nvPr>
            <p:ph type="sldNum" sz="quarter" idx="5"/>
          </p:nvPr>
        </p:nvSpPr>
        <p:spPr/>
        <p:txBody>
          <a:bodyPr/>
          <a:lstStyle/>
          <a:p>
            <a:fld id="{2E6B239C-EF9B-4344-97B2-9260C79B7904}" type="slidenum">
              <a:rPr lang="en-US" smtClean="0"/>
              <a:t>16</a:t>
            </a:fld>
            <a:endParaRPr lang="en-US"/>
          </a:p>
        </p:txBody>
      </p:sp>
    </p:spTree>
    <p:extLst>
      <p:ext uri="{BB962C8B-B14F-4D97-AF65-F5344CB8AC3E}">
        <p14:creationId xmlns:p14="http://schemas.microsoft.com/office/powerpoint/2010/main" val="429221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22F8E-DBFD-BD59-9D77-285E05E932A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B1CE1F4-E5CB-1387-75A7-874091D28A4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8CCAA5-3270-72D6-3E22-A62BB719124A}"/>
              </a:ext>
            </a:extLst>
          </p:cNvPr>
          <p:cNvSpPr>
            <a:spLocks noGrp="1"/>
          </p:cNvSpPr>
          <p:nvPr>
            <p:ph type="body" idx="1"/>
          </p:nvPr>
        </p:nvSpPr>
        <p:spPr/>
        <p:txBody>
          <a:bodyPr/>
          <a:lstStyle/>
          <a:p>
            <a:pPr algn="l" fontAlgn="base"/>
            <a:r>
              <a:rPr lang="it-IT" b="0" i="0">
                <a:solidFill>
                  <a:srgbClr val="161616"/>
                </a:solidFill>
                <a:effectLst/>
                <a:highlight>
                  <a:srgbClr val="FFFFFF"/>
                </a:highlight>
                <a:latin typeface="IBM Plex Sans" panose="020B0503050203000203" pitchFamily="34" charset="0"/>
              </a:rPr>
              <a:t>L'HPC è una tecnologia che utilizza cluster di potenti processori, che lavorano in parallelo, per elaborare enormi dataset multidimensionali (big data) e risolvere problemi complessi a velocità estremamente elevate. I sistemi HPC in genere funzionano a velocità oltre un milione di volte superiori rispetto ai sistemi desktop, laptop o server più veloci.</a:t>
            </a:r>
          </a:p>
          <a:p>
            <a:pPr algn="l" fontAlgn="base"/>
            <a:r>
              <a:rPr lang="it-IT" b="0" i="0">
                <a:solidFill>
                  <a:srgbClr val="161616"/>
                </a:solidFill>
                <a:effectLst/>
                <a:highlight>
                  <a:srgbClr val="FFFFFF"/>
                </a:highlight>
                <a:latin typeface="IBM Plex Sans" panose="020B0503050203000203" pitchFamily="34" charset="0"/>
              </a:rPr>
              <a:t>Per decenni il paradigma del sistema HPC è stato il supercomputer, un computer appositamente costruito che incorpora milioni di processori o core di processore. I supercomputer sono ancora con noi; in questo momento, il supercomputer più veloce è il </a:t>
            </a:r>
            <a:r>
              <a:rPr lang="it-IT" b="0" i="0" u="none" strike="noStrike" err="1">
                <a:solidFill>
                  <a:srgbClr val="0062FE"/>
                </a:solidFill>
                <a:effectLst/>
                <a:highlight>
                  <a:srgbClr val="FFFFFF"/>
                </a:highlight>
                <a:latin typeface="inherit"/>
                <a:hlinkClick r:id="rId3"/>
              </a:rPr>
              <a:t>Frontier</a:t>
            </a:r>
            <a:r>
              <a:rPr lang="it-IT" b="0" i="0">
                <a:solidFill>
                  <a:srgbClr val="161616"/>
                </a:solidFill>
                <a:effectLst/>
                <a:highlight>
                  <a:srgbClr val="FFFFFF"/>
                </a:highlight>
                <a:latin typeface="IBM Plex Sans" panose="020B0503050203000203" pitchFamily="34" charset="0"/>
              </a:rPr>
              <a:t>  (link esterno a  ibm.com), installato negli Stati Uniti, con una velocità di elaborazione pari a </a:t>
            </a:r>
            <a:r>
              <a:rPr lang="it-IT" b="0" i="1">
                <a:solidFill>
                  <a:srgbClr val="161616"/>
                </a:solidFill>
                <a:effectLst/>
                <a:highlight>
                  <a:srgbClr val="FFFFFF"/>
                </a:highlight>
                <a:latin typeface="inherit"/>
              </a:rPr>
              <a:t>1.102 </a:t>
            </a:r>
            <a:r>
              <a:rPr lang="it-IT" b="0" i="1" err="1">
                <a:solidFill>
                  <a:srgbClr val="161616"/>
                </a:solidFill>
                <a:effectLst/>
                <a:highlight>
                  <a:srgbClr val="FFFFFF"/>
                </a:highlight>
                <a:latin typeface="inherit"/>
              </a:rPr>
              <a:t>exaflop</a:t>
            </a:r>
            <a:r>
              <a:rPr lang="it-IT" b="0" i="0">
                <a:solidFill>
                  <a:srgbClr val="161616"/>
                </a:solidFill>
                <a:effectLst/>
                <a:highlight>
                  <a:srgbClr val="FFFFFF"/>
                </a:highlight>
                <a:latin typeface="IBM Plex Sans" panose="020B0503050203000203" pitchFamily="34" charset="0"/>
              </a:rPr>
              <a:t> o quintilioni di operazioni in virgola mobile al secondo (flop). Ma oggi, sempre più organizzazioni eseguono soluzioni HPC su cluster di server di computer ad alta velocità, ospitati in locale o nel cloud.</a:t>
            </a:r>
          </a:p>
          <a:p>
            <a:pPr algn="l" fontAlgn="base"/>
            <a:r>
              <a:rPr lang="it-IT" b="0" i="0">
                <a:solidFill>
                  <a:srgbClr val="161616"/>
                </a:solidFill>
                <a:effectLst/>
                <a:highlight>
                  <a:srgbClr val="FFFFFF"/>
                </a:highlight>
                <a:latin typeface="IBM Plex Sans" panose="020B0503050203000203" pitchFamily="34" charset="0"/>
              </a:rPr>
              <a:t>I carichi di lavoro HPC scoprono nuovi insight che migliorano le conoscenze umane e creano un vantaggio competitivo significativo. Ad esempio, l'HPC è usato per sequenziare il DNA, automatizzare il trading di azioni ed eseguire algoritmi e simulazioni di </a:t>
            </a:r>
            <a:r>
              <a:rPr lang="it-IT" b="0" i="0" u="none" strike="noStrike">
                <a:solidFill>
                  <a:srgbClr val="0062FE"/>
                </a:solidFill>
                <a:effectLst/>
                <a:highlight>
                  <a:srgbClr val="FFFFFF"/>
                </a:highlight>
                <a:latin typeface="inherit"/>
                <a:hlinkClick r:id="rId4"/>
              </a:rPr>
              <a:t>AI</a:t>
            </a:r>
            <a:r>
              <a:rPr lang="it-IT" b="0" i="0">
                <a:solidFill>
                  <a:srgbClr val="161616"/>
                </a:solidFill>
                <a:effectLst/>
                <a:highlight>
                  <a:srgbClr val="FFFFFF"/>
                </a:highlight>
                <a:latin typeface="IBM Plex Sans" panose="020B0503050203000203" pitchFamily="34" charset="0"/>
              </a:rPr>
              <a:t> — come quelli che consentono le automobili a guida autonoma — che analizzano in tempo reale terabyte di dati in streaming provenienti da sensori IoT, radar e sistemi GPS per prendere decisioni in una frazione di secondo.</a:t>
            </a:r>
          </a:p>
          <a:p>
            <a:endParaRPr lang="en-US"/>
          </a:p>
        </p:txBody>
      </p:sp>
      <p:sp>
        <p:nvSpPr>
          <p:cNvPr id="4" name="Segnaposto numero diapositiva 3">
            <a:extLst>
              <a:ext uri="{FF2B5EF4-FFF2-40B4-BE49-F238E27FC236}">
                <a16:creationId xmlns:a16="http://schemas.microsoft.com/office/drawing/2014/main" id="{35E317D3-1258-297A-79A5-5F2DC5897E0C}"/>
              </a:ext>
            </a:extLst>
          </p:cNvPr>
          <p:cNvSpPr>
            <a:spLocks noGrp="1"/>
          </p:cNvSpPr>
          <p:nvPr>
            <p:ph type="sldNum" sz="quarter" idx="5"/>
          </p:nvPr>
        </p:nvSpPr>
        <p:spPr/>
        <p:txBody>
          <a:bodyPr/>
          <a:lstStyle/>
          <a:p>
            <a:fld id="{2E6B239C-EF9B-4344-97B2-9260C79B7904}" type="slidenum">
              <a:rPr lang="en-US" smtClean="0"/>
              <a:t>17</a:t>
            </a:fld>
            <a:endParaRPr lang="en-US"/>
          </a:p>
        </p:txBody>
      </p:sp>
    </p:spTree>
    <p:extLst>
      <p:ext uri="{BB962C8B-B14F-4D97-AF65-F5344CB8AC3E}">
        <p14:creationId xmlns:p14="http://schemas.microsoft.com/office/powerpoint/2010/main" val="318067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2E6B239C-EF9B-4344-97B2-9260C79B7904}" type="slidenum">
              <a:rPr lang="en-US" smtClean="0"/>
              <a:t>19</a:t>
            </a:fld>
            <a:endParaRPr lang="en-US"/>
          </a:p>
        </p:txBody>
      </p:sp>
    </p:spTree>
    <p:extLst>
      <p:ext uri="{BB962C8B-B14F-4D97-AF65-F5344CB8AC3E}">
        <p14:creationId xmlns:p14="http://schemas.microsoft.com/office/powerpoint/2010/main" val="302677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16EB3-FAC9-4257-84A8-3694CACF2D50}"/>
              </a:ext>
            </a:extLst>
          </p:cNvPr>
          <p:cNvSpPr>
            <a:spLocks noGrp="1"/>
          </p:cNvSpPr>
          <p:nvPr>
            <p:ph type="title" hasCustomPrompt="1"/>
          </p:nvPr>
        </p:nvSpPr>
        <p:spPr>
          <a:xfrm>
            <a:off x="1502229" y="1182244"/>
            <a:ext cx="16114643" cy="1188002"/>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274082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userDrawn="1">
          <p15:clr>
            <a:srgbClr val="FBAE40"/>
          </p15:clr>
        </p15:guide>
        <p15:guide id="2" pos="1716" userDrawn="1">
          <p15:clr>
            <a:srgbClr val="FBAE40"/>
          </p15:clr>
        </p15:guide>
        <p15:guide id="3" pos="13641" userDrawn="1">
          <p15:clr>
            <a:srgbClr val="FBAE40"/>
          </p15:clr>
        </p15:guide>
        <p15:guide id="4" pos="14564" userDrawn="1">
          <p15:clr>
            <a:srgbClr val="FBAE40"/>
          </p15:clr>
        </p15:guide>
        <p15:guide id="5" pos="2640" userDrawn="1">
          <p15:clr>
            <a:srgbClr val="FBAE40"/>
          </p15:clr>
        </p15:guide>
        <p15:guide id="6" pos="12720" userDrawn="1">
          <p15:clr>
            <a:srgbClr val="FBAE40"/>
          </p15:clr>
        </p15:guide>
        <p15:guide id="7" orient="horz" pos="1344" userDrawn="1">
          <p15:clr>
            <a:srgbClr val="FBAE40"/>
          </p15:clr>
        </p15:guide>
        <p15:guide id="8" orient="horz" pos="7584" userDrawn="1">
          <p15:clr>
            <a:srgbClr val="FBAE40"/>
          </p15:clr>
        </p15:guide>
        <p15:guide id="9" orient="horz" pos="606" userDrawn="1">
          <p15:clr>
            <a:srgbClr val="FBAE40"/>
          </p15:clr>
        </p15:guide>
        <p15:guide id="10" orient="horz" pos="80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Picture At Right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12" name="TextBox 11"/>
          <p:cNvSpPr txBox="1"/>
          <p:nvPr userDrawn="1"/>
        </p:nvSpPr>
        <p:spPr>
          <a:xfrm>
            <a:off x="10562771"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18" name="Picture Placeholder 3"/>
          <p:cNvSpPr>
            <a:spLocks noGrp="1"/>
          </p:cNvSpPr>
          <p:nvPr>
            <p:ph type="pic" sz="quarter" idx="10"/>
          </p:nvPr>
        </p:nvSpPr>
        <p:spPr>
          <a:xfrm>
            <a:off x="12206288" y="0"/>
            <a:ext cx="12177712" cy="1371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9" name="TextBox 18"/>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1" name="Freeform 9">
            <a:hlinkClick r:id="" action="ppaction://hlinkshowjump?jump=nextslide"/>
          </p:cNvPr>
          <p:cNvSpPr>
            <a:spLocks/>
          </p:cNvSpPr>
          <p:nvPr userDrawn="1"/>
        </p:nvSpPr>
        <p:spPr bwMode="auto">
          <a:xfrm>
            <a:off x="10922825"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hlinkClick r:id="" action="ppaction://hlinkshowjump?jump=previousslide"/>
          </p:cNvPr>
          <p:cNvSpPr>
            <a:spLocks/>
          </p:cNvSpPr>
          <p:nvPr userDrawn="1"/>
        </p:nvSpPr>
        <p:spPr bwMode="auto">
          <a:xfrm>
            <a:off x="10576793"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23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ini Picture At Center Slide">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9256601" y="0"/>
            <a:ext cx="6891524" cy="1371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13999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ni Picture At Left Slid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0" y="0"/>
            <a:ext cx="8149544" cy="1371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5" name="TextBox 14"/>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19" name="TextBox 18"/>
          <p:cNvSpPr txBox="1"/>
          <p:nvPr userDrawn="1"/>
        </p:nvSpPr>
        <p:spPr>
          <a:xfrm>
            <a:off x="104299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grpSp>
        <p:nvGrpSpPr>
          <p:cNvPr id="23" name="Group 22"/>
          <p:cNvGrpSpPr/>
          <p:nvPr userDrawn="1"/>
        </p:nvGrpSpPr>
        <p:grpSpPr>
          <a:xfrm>
            <a:off x="10429946" y="866775"/>
            <a:ext cx="1532471" cy="492443"/>
            <a:chOff x="1260546" y="866775"/>
            <a:chExt cx="1532471" cy="492443"/>
          </a:xfrm>
        </p:grpSpPr>
        <p:sp>
          <p:nvSpPr>
            <p:cNvPr id="24" name="Oval 23"/>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11"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8069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Portfolio Section Slide">
    <p:spTree>
      <p:nvGrpSpPr>
        <p:cNvPr id="1" name=""/>
        <p:cNvGrpSpPr/>
        <p:nvPr/>
      </p:nvGrpSpPr>
      <p:grpSpPr>
        <a:xfrm>
          <a:off x="0" y="0"/>
          <a:ext cx="0" cy="0"/>
          <a:chOff x="0" y="0"/>
          <a:chExt cx="0" cy="0"/>
        </a:xfrm>
      </p:grpSpPr>
      <p:sp>
        <p:nvSpPr>
          <p:cNvPr id="11" name="Picture Placeholder 30"/>
          <p:cNvSpPr>
            <a:spLocks noGrp="1"/>
          </p:cNvSpPr>
          <p:nvPr>
            <p:ph type="pic" sz="quarter" idx="10"/>
          </p:nvPr>
        </p:nvSpPr>
        <p:spPr>
          <a:xfrm>
            <a:off x="-5080" y="-635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2" name="Picture Placeholder 30"/>
          <p:cNvSpPr>
            <a:spLocks noGrp="1"/>
          </p:cNvSpPr>
          <p:nvPr>
            <p:ph type="pic" sz="quarter" idx="11"/>
          </p:nvPr>
        </p:nvSpPr>
        <p:spPr>
          <a:xfrm>
            <a:off x="6094096" y="-635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3" name="Picture Placeholder 30"/>
          <p:cNvSpPr>
            <a:spLocks noGrp="1"/>
          </p:cNvSpPr>
          <p:nvPr>
            <p:ph type="pic" sz="quarter" idx="12"/>
          </p:nvPr>
        </p:nvSpPr>
        <p:spPr>
          <a:xfrm>
            <a:off x="12186920" y="-635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20" name="Picture Placeholder 30"/>
          <p:cNvSpPr>
            <a:spLocks noGrp="1"/>
          </p:cNvSpPr>
          <p:nvPr>
            <p:ph type="pic" sz="quarter" idx="13"/>
          </p:nvPr>
        </p:nvSpPr>
        <p:spPr>
          <a:xfrm>
            <a:off x="18286095" y="-635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21" name="Picture Placeholder 30"/>
          <p:cNvSpPr>
            <a:spLocks noGrp="1"/>
          </p:cNvSpPr>
          <p:nvPr>
            <p:ph type="pic" sz="quarter" idx="14"/>
          </p:nvPr>
        </p:nvSpPr>
        <p:spPr>
          <a:xfrm>
            <a:off x="-5080" y="685800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22" name="Picture Placeholder 30"/>
          <p:cNvSpPr>
            <a:spLocks noGrp="1"/>
          </p:cNvSpPr>
          <p:nvPr>
            <p:ph type="pic" sz="quarter" idx="15"/>
          </p:nvPr>
        </p:nvSpPr>
        <p:spPr>
          <a:xfrm>
            <a:off x="6094096" y="685800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26" name="Picture Placeholder 30"/>
          <p:cNvSpPr>
            <a:spLocks noGrp="1"/>
          </p:cNvSpPr>
          <p:nvPr>
            <p:ph type="pic" sz="quarter" idx="16"/>
          </p:nvPr>
        </p:nvSpPr>
        <p:spPr>
          <a:xfrm>
            <a:off x="12186920" y="685800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27" name="Picture Placeholder 30"/>
          <p:cNvSpPr>
            <a:spLocks noGrp="1"/>
          </p:cNvSpPr>
          <p:nvPr>
            <p:ph type="pic" sz="quarter" idx="17"/>
          </p:nvPr>
        </p:nvSpPr>
        <p:spPr>
          <a:xfrm>
            <a:off x="18286095" y="6858000"/>
            <a:ext cx="6102986" cy="68707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142462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ortfolio 1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1" name="Picture Placeholder 3"/>
          <p:cNvSpPr>
            <a:spLocks noGrp="1"/>
          </p:cNvSpPr>
          <p:nvPr>
            <p:ph type="pic" sz="quarter" idx="10"/>
          </p:nvPr>
        </p:nvSpPr>
        <p:spPr>
          <a:xfrm>
            <a:off x="7476150" y="4637913"/>
            <a:ext cx="3732737"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3" name="Picture Placeholder 3"/>
          <p:cNvSpPr>
            <a:spLocks noGrp="1"/>
          </p:cNvSpPr>
          <p:nvPr>
            <p:ph type="pic" sz="quarter" idx="11"/>
          </p:nvPr>
        </p:nvSpPr>
        <p:spPr>
          <a:xfrm>
            <a:off x="17927116" y="4637913"/>
            <a:ext cx="3732737"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2"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84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Portfolio 2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2" name="Picture Placeholder 3"/>
          <p:cNvSpPr>
            <a:spLocks noGrp="1"/>
          </p:cNvSpPr>
          <p:nvPr>
            <p:ph type="pic" sz="quarter" idx="10"/>
          </p:nvPr>
        </p:nvSpPr>
        <p:spPr>
          <a:xfrm>
            <a:off x="2730500" y="4281779"/>
            <a:ext cx="8819816"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4" name="Picture Placeholder 3"/>
          <p:cNvSpPr>
            <a:spLocks noGrp="1"/>
          </p:cNvSpPr>
          <p:nvPr>
            <p:ph type="pic" sz="quarter" idx="11"/>
          </p:nvPr>
        </p:nvSpPr>
        <p:spPr>
          <a:xfrm>
            <a:off x="12840034" y="4281779"/>
            <a:ext cx="8819816"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3"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9612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Portfolio 3 Slide">
    <p:spTree>
      <p:nvGrpSpPr>
        <p:cNvPr id="1" name=""/>
        <p:cNvGrpSpPr/>
        <p:nvPr/>
      </p:nvGrpSpPr>
      <p:grpSpPr>
        <a:xfrm>
          <a:off x="0" y="0"/>
          <a:ext cx="0" cy="0"/>
          <a:chOff x="0" y="0"/>
          <a:chExt cx="0" cy="0"/>
        </a:xfrm>
      </p:grpSpPr>
      <p:sp>
        <p:nvSpPr>
          <p:cNvPr id="13" name="Picture Placeholder 3"/>
          <p:cNvSpPr>
            <a:spLocks noGrp="1"/>
          </p:cNvSpPr>
          <p:nvPr>
            <p:ph type="pic" sz="quarter" idx="10"/>
          </p:nvPr>
        </p:nvSpPr>
        <p:spPr>
          <a:xfrm>
            <a:off x="2730499" y="4281779"/>
            <a:ext cx="5540665"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5" name="Picture Placeholder 3"/>
          <p:cNvSpPr>
            <a:spLocks noGrp="1"/>
          </p:cNvSpPr>
          <p:nvPr>
            <p:ph type="pic" sz="quarter" idx="11"/>
          </p:nvPr>
        </p:nvSpPr>
        <p:spPr>
          <a:xfrm>
            <a:off x="16119185" y="4281779"/>
            <a:ext cx="5540665"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6" name="Picture Placeholder 3"/>
          <p:cNvSpPr>
            <a:spLocks noGrp="1"/>
          </p:cNvSpPr>
          <p:nvPr>
            <p:ph type="pic" sz="quarter" idx="12"/>
          </p:nvPr>
        </p:nvSpPr>
        <p:spPr>
          <a:xfrm>
            <a:off x="9421668" y="4281779"/>
            <a:ext cx="5540665"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149147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Portfolio 4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4" name="Picture Placeholder 3"/>
          <p:cNvSpPr>
            <a:spLocks noGrp="1"/>
          </p:cNvSpPr>
          <p:nvPr>
            <p:ph type="pic" sz="quarter" idx="11"/>
          </p:nvPr>
        </p:nvSpPr>
        <p:spPr>
          <a:xfrm>
            <a:off x="9005776" y="4281779"/>
            <a:ext cx="12654074" cy="7401688"/>
          </a:xfrm>
          <a:prstGeom prst="rect">
            <a:avLst/>
          </a:prstGeom>
        </p:spPr>
        <p:txBody>
          <a:bodyPr/>
          <a:lstStyle>
            <a:lvl1pPr>
              <a:defRPr sz="3000">
                <a:solidFill>
                  <a:schemeClr val="accent4"/>
                </a:solidFill>
                <a:latin typeface="Lato Light" panose="020F0302020204030203" pitchFamily="34" charset="0"/>
              </a:defRPr>
            </a:lvl1pPr>
          </a:lstStyle>
          <a:p>
            <a:endParaRPr lang="en-US"/>
          </a:p>
        </p:txBody>
      </p:sp>
      <p:sp>
        <p:nvSpPr>
          <p:cNvPr id="11"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8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cent Projects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1" name="Picture Placeholder 3"/>
          <p:cNvSpPr>
            <a:spLocks noGrp="1"/>
          </p:cNvSpPr>
          <p:nvPr>
            <p:ph type="pic" sz="quarter" idx="12"/>
          </p:nvPr>
        </p:nvSpPr>
        <p:spPr>
          <a:xfrm>
            <a:off x="8150226" y="4282440"/>
            <a:ext cx="8124824" cy="4531359"/>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2" name="Picture Placeholder 3"/>
          <p:cNvSpPr>
            <a:spLocks noGrp="1"/>
          </p:cNvSpPr>
          <p:nvPr>
            <p:ph type="pic" sz="quarter" idx="10"/>
          </p:nvPr>
        </p:nvSpPr>
        <p:spPr>
          <a:xfrm>
            <a:off x="2730497" y="4282441"/>
            <a:ext cx="5416553" cy="322326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3" name="Picture Placeholder 3"/>
          <p:cNvSpPr>
            <a:spLocks noGrp="1"/>
          </p:cNvSpPr>
          <p:nvPr>
            <p:ph type="pic" sz="quarter" idx="11"/>
          </p:nvPr>
        </p:nvSpPr>
        <p:spPr>
          <a:xfrm>
            <a:off x="2730497" y="7515225"/>
            <a:ext cx="5416553" cy="4524375"/>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5" name="Picture Placeholder 3"/>
          <p:cNvSpPr>
            <a:spLocks noGrp="1"/>
          </p:cNvSpPr>
          <p:nvPr>
            <p:ph type="pic" sz="quarter" idx="13"/>
          </p:nvPr>
        </p:nvSpPr>
        <p:spPr>
          <a:xfrm>
            <a:off x="16277167" y="4282440"/>
            <a:ext cx="5382683" cy="4531359"/>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6" name="Picture Placeholder 3"/>
          <p:cNvSpPr>
            <a:spLocks noGrp="1"/>
          </p:cNvSpPr>
          <p:nvPr>
            <p:ph type="pic" sz="quarter" idx="14"/>
          </p:nvPr>
        </p:nvSpPr>
        <p:spPr>
          <a:xfrm>
            <a:off x="14107161" y="8813800"/>
            <a:ext cx="7552690" cy="32258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7" name="Picture Placeholder 3"/>
          <p:cNvSpPr>
            <a:spLocks noGrp="1"/>
          </p:cNvSpPr>
          <p:nvPr>
            <p:ph type="pic" sz="quarter" idx="15"/>
          </p:nvPr>
        </p:nvSpPr>
        <p:spPr>
          <a:xfrm>
            <a:off x="8153400" y="8813800"/>
            <a:ext cx="5957888" cy="3225800"/>
          </a:xfrm>
          <a:prstGeom prst="rect">
            <a:avLst/>
          </a:prstGeom>
          <a:ln w="19050">
            <a:solidFill>
              <a:schemeClr val="bg1"/>
            </a:solidFill>
          </a:ln>
        </p:spPr>
        <p:txBody>
          <a:bodyPr/>
          <a:lstStyle>
            <a:lvl1pPr>
              <a:defRPr sz="3000">
                <a:solidFill>
                  <a:schemeClr val="accent4"/>
                </a:solidFill>
                <a:latin typeface="Lato Light" panose="020F0302020204030203" pitchFamily="34" charset="0"/>
              </a:defRPr>
            </a:lvl1pPr>
          </a:lstStyle>
          <a:p>
            <a:endParaRPr lang="en-US"/>
          </a:p>
        </p:txBody>
      </p:sp>
      <p:sp>
        <p:nvSpPr>
          <p:cNvPr id="18"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4678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Project Showcase At Right Slide">
    <p:spTree>
      <p:nvGrpSpPr>
        <p:cNvPr id="1" name=""/>
        <p:cNvGrpSpPr/>
        <p:nvPr/>
      </p:nvGrpSpPr>
      <p:grpSpPr>
        <a:xfrm>
          <a:off x="0" y="0"/>
          <a:ext cx="0" cy="0"/>
          <a:chOff x="0" y="0"/>
          <a:chExt cx="0" cy="0"/>
        </a:xfrm>
      </p:grpSpPr>
      <p:sp>
        <p:nvSpPr>
          <p:cNvPr id="18" name="Picture Placeholder 3"/>
          <p:cNvSpPr>
            <a:spLocks noGrp="1"/>
          </p:cNvSpPr>
          <p:nvPr>
            <p:ph type="pic" sz="quarter" idx="10"/>
          </p:nvPr>
        </p:nvSpPr>
        <p:spPr>
          <a:xfrm>
            <a:off x="12177713" y="2133600"/>
            <a:ext cx="10942638" cy="990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9" name="Rectangle 18"/>
          <p:cNvSpPr/>
          <p:nvPr userDrawn="1"/>
        </p:nvSpPr>
        <p:spPr>
          <a:xfrm>
            <a:off x="0" y="0"/>
            <a:ext cx="12177712"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olo 1">
            <a:extLst>
              <a:ext uri="{FF2B5EF4-FFF2-40B4-BE49-F238E27FC236}">
                <a16:creationId xmlns:a16="http://schemas.microsoft.com/office/drawing/2014/main" id="{ED53EB5C-0F6C-46D7-AAA3-98FA91D29C6A}"/>
              </a:ext>
            </a:extLst>
          </p:cNvPr>
          <p:cNvSpPr>
            <a:spLocks noGrp="1"/>
          </p:cNvSpPr>
          <p:nvPr>
            <p:ph type="title" hasCustomPrompt="1"/>
          </p:nvPr>
        </p:nvSpPr>
        <p:spPr>
          <a:xfrm>
            <a:off x="1676401" y="1813616"/>
            <a:ext cx="7924800" cy="4010714"/>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151401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 Office Slide">
    <p:spTree>
      <p:nvGrpSpPr>
        <p:cNvPr id="1" name=""/>
        <p:cNvGrpSpPr/>
        <p:nvPr/>
      </p:nvGrpSpPr>
      <p:grpSpPr>
        <a:xfrm>
          <a:off x="0" y="0"/>
          <a:ext cx="0" cy="0"/>
          <a:chOff x="0" y="0"/>
          <a:chExt cx="0" cy="0"/>
        </a:xfrm>
      </p:grpSpPr>
      <p:sp>
        <p:nvSpPr>
          <p:cNvPr id="11" name="Picture Placeholder 3"/>
          <p:cNvSpPr>
            <a:spLocks noGrp="1"/>
          </p:cNvSpPr>
          <p:nvPr>
            <p:ph type="pic" sz="quarter" idx="10"/>
          </p:nvPr>
        </p:nvSpPr>
        <p:spPr>
          <a:xfrm>
            <a:off x="7484340" y="2667000"/>
            <a:ext cx="14175509" cy="93726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0" name="Titolo 1">
            <a:extLst>
              <a:ext uri="{FF2B5EF4-FFF2-40B4-BE49-F238E27FC236}">
                <a16:creationId xmlns:a16="http://schemas.microsoft.com/office/drawing/2014/main" id="{98E6A2CF-D1D3-4D74-93E8-108D4675FE1A}"/>
              </a:ext>
            </a:extLst>
          </p:cNvPr>
          <p:cNvSpPr>
            <a:spLocks noGrp="1"/>
          </p:cNvSpPr>
          <p:nvPr>
            <p:ph type="title" hasCustomPrompt="1"/>
          </p:nvPr>
        </p:nvSpPr>
        <p:spPr>
          <a:xfrm>
            <a:off x="1676400" y="1813616"/>
            <a:ext cx="16114643" cy="1188002"/>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4616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Project Showcase At Left Slide">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1274041" y="2133600"/>
            <a:ext cx="10932247" cy="990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3" name="Rectangle 12"/>
          <p:cNvSpPr/>
          <p:nvPr userDrawn="1"/>
        </p:nvSpPr>
        <p:spPr>
          <a:xfrm>
            <a:off x="12206288" y="0"/>
            <a:ext cx="12177712"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olo 1">
            <a:extLst>
              <a:ext uri="{FF2B5EF4-FFF2-40B4-BE49-F238E27FC236}">
                <a16:creationId xmlns:a16="http://schemas.microsoft.com/office/drawing/2014/main" id="{1B621204-D8DF-46ED-A564-73F9D84BF5F3}"/>
              </a:ext>
            </a:extLst>
          </p:cNvPr>
          <p:cNvSpPr>
            <a:spLocks noGrp="1"/>
          </p:cNvSpPr>
          <p:nvPr>
            <p:ph type="title" hasCustomPrompt="1"/>
          </p:nvPr>
        </p:nvSpPr>
        <p:spPr>
          <a:xfrm>
            <a:off x="13812079" y="2946677"/>
            <a:ext cx="7924800" cy="4010714"/>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26572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sp>
        <p:nvSpPr>
          <p:cNvPr id="18" name="Picture Placeholder 3"/>
          <p:cNvSpPr>
            <a:spLocks noGrp="1"/>
          </p:cNvSpPr>
          <p:nvPr>
            <p:ph type="pic" sz="quarter" idx="10"/>
          </p:nvPr>
        </p:nvSpPr>
        <p:spPr>
          <a:xfrm>
            <a:off x="4191000" y="4267200"/>
            <a:ext cx="16002000" cy="50038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102764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icture Slid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0" y="0"/>
            <a:ext cx="24384000" cy="137160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30539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33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534000" y="4647333"/>
            <a:ext cx="7315200" cy="1527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9600"/>
            </a:lvl1pPr>
            <a:lvl2pPr lvl="1" algn="ctr">
              <a:spcBef>
                <a:spcPts val="0"/>
              </a:spcBef>
              <a:spcAft>
                <a:spcPts val="0"/>
              </a:spcAft>
              <a:buNone/>
              <a:defRPr sz="9600">
                <a:latin typeface="Catamaran Light"/>
                <a:ea typeface="Catamaran Light"/>
                <a:cs typeface="Catamaran Light"/>
                <a:sym typeface="Catamaran Light"/>
              </a:defRPr>
            </a:lvl2pPr>
            <a:lvl3pPr lvl="2" algn="ctr">
              <a:spcBef>
                <a:spcPts val="0"/>
              </a:spcBef>
              <a:spcAft>
                <a:spcPts val="0"/>
              </a:spcAft>
              <a:buNone/>
              <a:defRPr sz="9600">
                <a:latin typeface="Catamaran Light"/>
                <a:ea typeface="Catamaran Light"/>
                <a:cs typeface="Catamaran Light"/>
                <a:sym typeface="Catamaran Light"/>
              </a:defRPr>
            </a:lvl3pPr>
            <a:lvl4pPr lvl="3" algn="ctr">
              <a:spcBef>
                <a:spcPts val="0"/>
              </a:spcBef>
              <a:spcAft>
                <a:spcPts val="0"/>
              </a:spcAft>
              <a:buNone/>
              <a:defRPr sz="9600">
                <a:latin typeface="Catamaran Light"/>
                <a:ea typeface="Catamaran Light"/>
                <a:cs typeface="Catamaran Light"/>
                <a:sym typeface="Catamaran Light"/>
              </a:defRPr>
            </a:lvl4pPr>
            <a:lvl5pPr lvl="4" algn="ctr">
              <a:spcBef>
                <a:spcPts val="0"/>
              </a:spcBef>
              <a:spcAft>
                <a:spcPts val="0"/>
              </a:spcAft>
              <a:buNone/>
              <a:defRPr sz="9600">
                <a:latin typeface="Catamaran Light"/>
                <a:ea typeface="Catamaran Light"/>
                <a:cs typeface="Catamaran Light"/>
                <a:sym typeface="Catamaran Light"/>
              </a:defRPr>
            </a:lvl5pPr>
            <a:lvl6pPr lvl="5" algn="ctr">
              <a:spcBef>
                <a:spcPts val="0"/>
              </a:spcBef>
              <a:spcAft>
                <a:spcPts val="0"/>
              </a:spcAft>
              <a:buNone/>
              <a:defRPr sz="9600">
                <a:latin typeface="Catamaran Light"/>
                <a:ea typeface="Catamaran Light"/>
                <a:cs typeface="Catamaran Light"/>
                <a:sym typeface="Catamaran Light"/>
              </a:defRPr>
            </a:lvl6pPr>
            <a:lvl7pPr lvl="6" algn="ctr">
              <a:spcBef>
                <a:spcPts val="0"/>
              </a:spcBef>
              <a:spcAft>
                <a:spcPts val="0"/>
              </a:spcAft>
              <a:buNone/>
              <a:defRPr sz="9600">
                <a:latin typeface="Catamaran Light"/>
                <a:ea typeface="Catamaran Light"/>
                <a:cs typeface="Catamaran Light"/>
                <a:sym typeface="Catamaran Light"/>
              </a:defRPr>
            </a:lvl7pPr>
            <a:lvl8pPr lvl="7" algn="ctr">
              <a:spcBef>
                <a:spcPts val="0"/>
              </a:spcBef>
              <a:spcAft>
                <a:spcPts val="0"/>
              </a:spcAft>
              <a:buNone/>
              <a:defRPr sz="9600">
                <a:latin typeface="Catamaran Light"/>
                <a:ea typeface="Catamaran Light"/>
                <a:cs typeface="Catamaran Light"/>
                <a:sym typeface="Catamaran Light"/>
              </a:defRPr>
            </a:lvl8pPr>
            <a:lvl9pPr lvl="8" algn="ctr">
              <a:spcBef>
                <a:spcPts val="0"/>
              </a:spcBef>
              <a:spcAft>
                <a:spcPts val="0"/>
              </a:spcAft>
              <a:buNone/>
              <a:defRPr sz="9600">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33296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1B99CF-EA26-48B8-9D40-D6711E08ACF5}"/>
              </a:ext>
            </a:extLst>
          </p:cNvPr>
          <p:cNvSpPr>
            <a:spLocks noGrp="1"/>
          </p:cNvSpPr>
          <p:nvPr>
            <p:ph type="dt" sz="half" idx="10"/>
          </p:nvPr>
        </p:nvSpPr>
        <p:spPr/>
        <p:txBody>
          <a:bodyPr/>
          <a:lstStyle/>
          <a:p>
            <a:fld id="{EFE66C46-DFF4-4DF7-8761-CF579ECBD77F}" type="datetimeFigureOut">
              <a:rPr lang="en-US" smtClean="0"/>
              <a:t>5/9/2025</a:t>
            </a:fld>
            <a:endParaRPr lang="en-US"/>
          </a:p>
        </p:txBody>
      </p:sp>
      <p:sp>
        <p:nvSpPr>
          <p:cNvPr id="3" name="Footer Placeholder 2">
            <a:extLst>
              <a:ext uri="{FF2B5EF4-FFF2-40B4-BE49-F238E27FC236}">
                <a16:creationId xmlns:a16="http://schemas.microsoft.com/office/drawing/2014/main" id="{D815A0A2-A584-4609-9344-14803A1CF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1B33DD-EDE8-4827-996B-9A418B5FFE1C}"/>
              </a:ext>
            </a:extLst>
          </p:cNvPr>
          <p:cNvSpPr>
            <a:spLocks noGrp="1"/>
          </p:cNvSpPr>
          <p:nvPr>
            <p:ph type="sldNum" sz="quarter" idx="12"/>
          </p:nvPr>
        </p:nvSpPr>
        <p:spPr/>
        <p:txBody>
          <a:bodyPr/>
          <a:lstStyle/>
          <a:p>
            <a:fld id="{B29415D4-BD1F-4CF2-A408-88CCB04D34EB}" type="slidenum">
              <a:rPr lang="en-US" smtClean="0"/>
              <a:t>‹N›</a:t>
            </a:fld>
            <a:endParaRPr lang="en-US"/>
          </a:p>
        </p:txBody>
      </p:sp>
    </p:spTree>
    <p:extLst>
      <p:ext uri="{BB962C8B-B14F-4D97-AF65-F5344CB8AC3E}">
        <p14:creationId xmlns:p14="http://schemas.microsoft.com/office/powerpoint/2010/main" val="2390391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hinese text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130638"/>
      </p:ext>
    </p:extLst>
  </p:cSld>
  <p:clrMapOvr>
    <a:masterClrMapping/>
  </p:clrMapOvr>
  <p:extLst>
    <p:ext uri="{DCECCB84-F9BA-43D5-87BE-67443E8EF086}">
      <p15:sldGuideLst xmlns:p15="http://schemas.microsoft.com/office/powerpoint/2012/main">
        <p15:guide id="1" pos="768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4629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2" name="GrayBG" descr="Background pattern&#10;&#10;Description automatically generated">
            <a:extLst>
              <a:ext uri="{FF2B5EF4-FFF2-40B4-BE49-F238E27FC236}">
                <a16:creationId xmlns:a16="http://schemas.microsoft.com/office/drawing/2014/main" id="{20B181AE-8548-275A-D8C6-392E5506D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9" name="Picture 8">
            <a:extLst>
              <a:ext uri="{FF2B5EF4-FFF2-40B4-BE49-F238E27FC236}">
                <a16:creationId xmlns:a16="http://schemas.microsoft.com/office/drawing/2014/main" id="{87718340-D989-5474-4440-773B2770DF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6235703"/>
            <a:ext cx="24383992" cy="7480298"/>
          </a:xfrm>
          <a:prstGeom prst="rect">
            <a:avLst/>
          </a:prstGeom>
        </p:spPr>
      </p:pic>
      <p:pic>
        <p:nvPicPr>
          <p:cNvPr id="19" name="Graphic 18">
            <a:extLst>
              <a:ext uri="{FF2B5EF4-FFF2-40B4-BE49-F238E27FC236}">
                <a16:creationId xmlns:a16="http://schemas.microsoft.com/office/drawing/2014/main" id="{445700B1-4A18-C0AC-D417-8F095A0243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68932" y="13335240"/>
            <a:ext cx="1444748" cy="197012"/>
          </a:xfrm>
          <a:prstGeom prst="rect">
            <a:avLst/>
          </a:prstGeom>
        </p:spPr>
      </p:pic>
      <p:sp>
        <p:nvSpPr>
          <p:cNvPr id="20" name="Slide Number Placeholder 2">
            <a:extLst>
              <a:ext uri="{FF2B5EF4-FFF2-40B4-BE49-F238E27FC236}">
                <a16:creationId xmlns:a16="http://schemas.microsoft.com/office/drawing/2014/main" id="{D22D8D0C-3EB1-7388-60B5-A2D4ACF590FB}"/>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accent2">
                    <a:lumMod val="60000"/>
                    <a:lumOff val="40000"/>
                  </a:schemeClr>
                </a:solidFill>
              </a:rPr>
              <a:pPr algn="r"/>
              <a:t>‹N›</a:t>
            </a:fld>
            <a:endParaRPr lang="en-US" sz="1600" b="0">
              <a:solidFill>
                <a:schemeClr val="accent2">
                  <a:lumMod val="60000"/>
                  <a:lumOff val="40000"/>
                </a:schemeClr>
              </a:solidFill>
            </a:endParaRPr>
          </a:p>
        </p:txBody>
      </p:sp>
      <p:sp>
        <p:nvSpPr>
          <p:cNvPr id="21" name="Footer Placeholder 3">
            <a:extLst>
              <a:ext uri="{FF2B5EF4-FFF2-40B4-BE49-F238E27FC236}">
                <a16:creationId xmlns:a16="http://schemas.microsoft.com/office/drawing/2014/main" id="{252400FE-05B0-ACEA-A6F2-43ED94E0470F}"/>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accent2">
                    <a:lumMod val="60000"/>
                    <a:lumOff val="40000"/>
                  </a:schemeClr>
                </a:solidFill>
              </a:rPr>
              <a:t>©2023 Supermicro</a:t>
            </a:r>
          </a:p>
        </p:txBody>
      </p:sp>
      <p:sp>
        <p:nvSpPr>
          <p:cNvPr id="17" name="Title 1">
            <a:extLst>
              <a:ext uri="{FF2B5EF4-FFF2-40B4-BE49-F238E27FC236}">
                <a16:creationId xmlns:a16="http://schemas.microsoft.com/office/drawing/2014/main" id="{8F82D184-53F1-CAF9-CD51-8D82FC8DD509}"/>
              </a:ext>
            </a:extLst>
          </p:cNvPr>
          <p:cNvSpPr>
            <a:spLocks noGrp="1"/>
          </p:cNvSpPr>
          <p:nvPr>
            <p:ph type="title"/>
          </p:nvPr>
        </p:nvSpPr>
        <p:spPr>
          <a:xfrm>
            <a:off x="1368934" y="1181602"/>
            <a:ext cx="21671280" cy="1463040"/>
          </a:xfrm>
        </p:spPr>
        <p:txBody>
          <a:bodyPr>
            <a:noAutofit/>
          </a:bodyPr>
          <a:lstStyle>
            <a:lvl1pPr>
              <a:defRPr sz="7200">
                <a:solidFill>
                  <a:schemeClr val="accent1"/>
                </a:solidFill>
              </a:defRPr>
            </a:lvl1pPr>
          </a:lstStyle>
          <a:p>
            <a:r>
              <a:rPr lang="en-US"/>
              <a:t>Click to edit Master title style</a:t>
            </a:r>
          </a:p>
        </p:txBody>
      </p:sp>
      <p:sp>
        <p:nvSpPr>
          <p:cNvPr id="16" name="Text Placeholder 6">
            <a:extLst>
              <a:ext uri="{FF2B5EF4-FFF2-40B4-BE49-F238E27FC236}">
                <a16:creationId xmlns:a16="http://schemas.microsoft.com/office/drawing/2014/main" id="{E64B0B8D-CC22-399E-7FD8-D94FD705DE09}"/>
              </a:ext>
            </a:extLst>
          </p:cNvPr>
          <p:cNvSpPr>
            <a:spLocks noGrp="1"/>
          </p:cNvSpPr>
          <p:nvPr>
            <p:ph type="body" sz="quarter" idx="13"/>
          </p:nvPr>
        </p:nvSpPr>
        <p:spPr>
          <a:xfrm>
            <a:off x="1354824" y="2382653"/>
            <a:ext cx="21671280" cy="1070586"/>
          </a:xfrm>
        </p:spPr>
        <p:txBody>
          <a:bodyPr>
            <a:noAutofit/>
          </a:bodyPr>
          <a:lstStyle>
            <a:lvl1pPr>
              <a:defRPr sz="4000">
                <a:solidFill>
                  <a:schemeClr val="accent2"/>
                </a:solidFill>
              </a:defRPr>
            </a:lvl1pPr>
          </a:lstStyle>
          <a:p>
            <a:pPr lvl="0"/>
            <a:r>
              <a:rPr lang="en-US"/>
              <a:t>Click to edit Master text style</a:t>
            </a:r>
          </a:p>
        </p:txBody>
      </p:sp>
      <p:sp>
        <p:nvSpPr>
          <p:cNvPr id="14" name="Content Placeholder 7">
            <a:extLst>
              <a:ext uri="{FF2B5EF4-FFF2-40B4-BE49-F238E27FC236}">
                <a16:creationId xmlns:a16="http://schemas.microsoft.com/office/drawing/2014/main" id="{7DC3BB15-61A2-8075-0BE7-C569F2D84844}"/>
              </a:ext>
            </a:extLst>
          </p:cNvPr>
          <p:cNvSpPr>
            <a:spLocks noGrp="1"/>
          </p:cNvSpPr>
          <p:nvPr>
            <p:ph sz="quarter" idx="17"/>
          </p:nvPr>
        </p:nvSpPr>
        <p:spPr>
          <a:xfrm>
            <a:off x="1354825" y="3351022"/>
            <a:ext cx="696236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2" name="Content Placeholder 7">
            <a:extLst>
              <a:ext uri="{FF2B5EF4-FFF2-40B4-BE49-F238E27FC236}">
                <a16:creationId xmlns:a16="http://schemas.microsoft.com/office/drawing/2014/main" id="{8218D12F-9125-25BD-5450-0C8B182BF6E5}"/>
              </a:ext>
            </a:extLst>
          </p:cNvPr>
          <p:cNvSpPr>
            <a:spLocks noGrp="1"/>
          </p:cNvSpPr>
          <p:nvPr>
            <p:ph sz="quarter" idx="12"/>
          </p:nvPr>
        </p:nvSpPr>
        <p:spPr>
          <a:xfrm>
            <a:off x="1354827" y="4654287"/>
            <a:ext cx="6965290"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238" name="Content Placeholder 7">
            <a:extLst>
              <a:ext uri="{FF2B5EF4-FFF2-40B4-BE49-F238E27FC236}">
                <a16:creationId xmlns:a16="http://schemas.microsoft.com/office/drawing/2014/main" id="{AAD1C5B2-3C0C-3856-EEB6-D9B7F2878B5C}"/>
              </a:ext>
            </a:extLst>
          </p:cNvPr>
          <p:cNvSpPr>
            <a:spLocks noGrp="1"/>
          </p:cNvSpPr>
          <p:nvPr>
            <p:ph sz="quarter" idx="20"/>
          </p:nvPr>
        </p:nvSpPr>
        <p:spPr>
          <a:xfrm>
            <a:off x="8697846" y="3351022"/>
            <a:ext cx="696761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237" name="Content Placeholder 7">
            <a:extLst>
              <a:ext uri="{FF2B5EF4-FFF2-40B4-BE49-F238E27FC236}">
                <a16:creationId xmlns:a16="http://schemas.microsoft.com/office/drawing/2014/main" id="{2E93CC13-4753-23B6-2E2E-27E42F2C1E54}"/>
              </a:ext>
            </a:extLst>
          </p:cNvPr>
          <p:cNvSpPr>
            <a:spLocks noGrp="1"/>
          </p:cNvSpPr>
          <p:nvPr>
            <p:ph sz="quarter" idx="19"/>
          </p:nvPr>
        </p:nvSpPr>
        <p:spPr>
          <a:xfrm>
            <a:off x="8698627" y="4654287"/>
            <a:ext cx="6970542"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5" name="Content Placeholder 7">
            <a:extLst>
              <a:ext uri="{FF2B5EF4-FFF2-40B4-BE49-F238E27FC236}">
                <a16:creationId xmlns:a16="http://schemas.microsoft.com/office/drawing/2014/main" id="{B5AB7849-E131-D674-6271-630CA5AA5AA7}"/>
              </a:ext>
            </a:extLst>
          </p:cNvPr>
          <p:cNvSpPr>
            <a:spLocks noGrp="1"/>
          </p:cNvSpPr>
          <p:nvPr>
            <p:ph sz="quarter" idx="18"/>
          </p:nvPr>
        </p:nvSpPr>
        <p:spPr>
          <a:xfrm>
            <a:off x="16058186" y="3351022"/>
            <a:ext cx="696529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3" name="Content Placeholder 7">
            <a:extLst>
              <a:ext uri="{FF2B5EF4-FFF2-40B4-BE49-F238E27FC236}">
                <a16:creationId xmlns:a16="http://schemas.microsoft.com/office/drawing/2014/main" id="{580E0650-CBE0-73EE-16AD-F8B9BAF56D8D}"/>
              </a:ext>
            </a:extLst>
          </p:cNvPr>
          <p:cNvSpPr>
            <a:spLocks noGrp="1"/>
          </p:cNvSpPr>
          <p:nvPr>
            <p:ph sz="quarter" idx="14"/>
          </p:nvPr>
        </p:nvSpPr>
        <p:spPr>
          <a:xfrm>
            <a:off x="16052934" y="4654287"/>
            <a:ext cx="6965292"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Tree>
    <p:extLst>
      <p:ext uri="{BB962C8B-B14F-4D97-AF65-F5344CB8AC3E}">
        <p14:creationId xmlns:p14="http://schemas.microsoft.com/office/powerpoint/2010/main" val="11857036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ull Bleed Gradient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8846F-8378-96CF-0F20-26FA9A2972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
            <a:ext cx="24383998" cy="13715998"/>
          </a:xfrm>
          <a:prstGeom prst="rect">
            <a:avLst/>
          </a:prstGeom>
        </p:spPr>
      </p:pic>
      <p:sp>
        <p:nvSpPr>
          <p:cNvPr id="12" name="Text Placeholder 1058">
            <a:extLst>
              <a:ext uri="{FF2B5EF4-FFF2-40B4-BE49-F238E27FC236}">
                <a16:creationId xmlns:a16="http://schemas.microsoft.com/office/drawing/2014/main" id="{C142BA3A-A5C2-59AC-FC34-623C8B6E29AA}"/>
              </a:ext>
            </a:extLst>
          </p:cNvPr>
          <p:cNvSpPr>
            <a:spLocks noGrp="1"/>
          </p:cNvSpPr>
          <p:nvPr>
            <p:ph type="body" sz="quarter" idx="12" hasCustomPrompt="1"/>
          </p:nvPr>
        </p:nvSpPr>
        <p:spPr>
          <a:xfrm>
            <a:off x="1371871" y="4810125"/>
            <a:ext cx="11341098" cy="4095750"/>
          </a:xfrm>
        </p:spPr>
        <p:txBody>
          <a:bodyPr anchor="b">
            <a:noAutofit/>
          </a:bodyPr>
          <a:lstStyle>
            <a:lvl1pPr>
              <a:defRPr sz="12000">
                <a:solidFill>
                  <a:schemeClr val="bg1"/>
                </a:solidFill>
                <a:latin typeface="+mj-lt"/>
              </a:defRPr>
            </a:lvl1pPr>
          </a:lstStyle>
          <a:p>
            <a:pPr lvl="0"/>
            <a:r>
              <a:rPr lang="en-US"/>
              <a:t>This is a statement slide</a:t>
            </a:r>
          </a:p>
        </p:txBody>
      </p:sp>
      <p:pic>
        <p:nvPicPr>
          <p:cNvPr id="3" name="Graphic 2">
            <a:extLst>
              <a:ext uri="{FF2B5EF4-FFF2-40B4-BE49-F238E27FC236}">
                <a16:creationId xmlns:a16="http://schemas.microsoft.com/office/drawing/2014/main" id="{C8A6D865-6D5E-F9B7-D85B-2E3F032BF7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8932" y="13335240"/>
            <a:ext cx="1444748" cy="197012"/>
          </a:xfrm>
          <a:prstGeom prst="rect">
            <a:avLst/>
          </a:prstGeom>
        </p:spPr>
      </p:pic>
      <p:sp>
        <p:nvSpPr>
          <p:cNvPr id="5" name="Slide Number Placeholder 2">
            <a:extLst>
              <a:ext uri="{FF2B5EF4-FFF2-40B4-BE49-F238E27FC236}">
                <a16:creationId xmlns:a16="http://schemas.microsoft.com/office/drawing/2014/main" id="{F4B858CE-033B-F068-15FF-54FFE98416E3}"/>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bg1"/>
                </a:solidFill>
              </a:rPr>
              <a:pPr algn="r"/>
              <a:t>‹N›</a:t>
            </a:fld>
            <a:endParaRPr lang="en-US" sz="1600" b="0">
              <a:solidFill>
                <a:schemeClr val="bg1"/>
              </a:solidFill>
            </a:endParaRPr>
          </a:p>
        </p:txBody>
      </p:sp>
      <p:sp>
        <p:nvSpPr>
          <p:cNvPr id="7" name="Footer Placeholder 3">
            <a:extLst>
              <a:ext uri="{FF2B5EF4-FFF2-40B4-BE49-F238E27FC236}">
                <a16:creationId xmlns:a16="http://schemas.microsoft.com/office/drawing/2014/main" id="{BA2542CE-D28A-F7CF-CA88-3A18C7CB3337}"/>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©2023 Supermicro</a:t>
            </a:r>
          </a:p>
        </p:txBody>
      </p:sp>
      <p:pic>
        <p:nvPicPr>
          <p:cNvPr id="2" name="Picture 2">
            <a:extLst>
              <a:ext uri="{FF2B5EF4-FFF2-40B4-BE49-F238E27FC236}">
                <a16:creationId xmlns:a16="http://schemas.microsoft.com/office/drawing/2014/main" id="{BE080BD4-885F-4A59-A57C-448440624EC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60097" y="1025901"/>
            <a:ext cx="2821142"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56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am Who Enjoys ... Slide">
    <p:spTree>
      <p:nvGrpSpPr>
        <p:cNvPr id="1" name=""/>
        <p:cNvGrpSpPr/>
        <p:nvPr/>
      </p:nvGrpSpPr>
      <p:grpSpPr>
        <a:xfrm>
          <a:off x="0" y="0"/>
          <a:ext cx="0" cy="0"/>
          <a:chOff x="0" y="0"/>
          <a:chExt cx="0" cy="0"/>
        </a:xfrm>
      </p:grpSpPr>
      <p:sp>
        <p:nvSpPr>
          <p:cNvPr id="11" name="Picture Placeholder 3"/>
          <p:cNvSpPr>
            <a:spLocks noGrp="1"/>
          </p:cNvSpPr>
          <p:nvPr>
            <p:ph type="pic" sz="quarter" idx="10"/>
          </p:nvPr>
        </p:nvSpPr>
        <p:spPr>
          <a:xfrm>
            <a:off x="2724150" y="2667000"/>
            <a:ext cx="14175509" cy="9372600"/>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0" name="Titolo 1">
            <a:extLst>
              <a:ext uri="{FF2B5EF4-FFF2-40B4-BE49-F238E27FC236}">
                <a16:creationId xmlns:a16="http://schemas.microsoft.com/office/drawing/2014/main" id="{CACCA8B4-D353-49DB-B5CD-3CD7A33C786D}"/>
              </a:ext>
            </a:extLst>
          </p:cNvPr>
          <p:cNvSpPr>
            <a:spLocks noGrp="1"/>
          </p:cNvSpPr>
          <p:nvPr>
            <p:ph type="title" hasCustomPrompt="1"/>
          </p:nvPr>
        </p:nvSpPr>
        <p:spPr>
          <a:xfrm>
            <a:off x="1676400" y="1813616"/>
            <a:ext cx="16114643" cy="1188002"/>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25435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C659-0CA9-6082-5F32-324FCCDD6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
            <a:ext cx="24383998" cy="13715998"/>
          </a:xfrm>
          <a:prstGeom prst="rect">
            <a:avLst/>
          </a:prstGeom>
        </p:spPr>
      </p:pic>
      <p:pic>
        <p:nvPicPr>
          <p:cNvPr id="15" name="Graphic 14">
            <a:extLst>
              <a:ext uri="{FF2B5EF4-FFF2-40B4-BE49-F238E27FC236}">
                <a16:creationId xmlns:a16="http://schemas.microsoft.com/office/drawing/2014/main" id="{1C91EC1C-AECC-4226-421A-40E66CE5EB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8932" y="13335240"/>
            <a:ext cx="1444748" cy="197012"/>
          </a:xfrm>
          <a:prstGeom prst="rect">
            <a:avLst/>
          </a:prstGeom>
        </p:spPr>
      </p:pic>
      <p:sp>
        <p:nvSpPr>
          <p:cNvPr id="16" name="Slide Number Placeholder 2">
            <a:extLst>
              <a:ext uri="{FF2B5EF4-FFF2-40B4-BE49-F238E27FC236}">
                <a16:creationId xmlns:a16="http://schemas.microsoft.com/office/drawing/2014/main" id="{3A1BB383-B3DF-2B1D-424C-2E6FC927577A}"/>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accent2">
                    <a:lumMod val="60000"/>
                    <a:lumOff val="40000"/>
                  </a:schemeClr>
                </a:solidFill>
              </a:rPr>
              <a:pPr algn="r"/>
              <a:t>‹N›</a:t>
            </a:fld>
            <a:endParaRPr lang="en-US" sz="1600" b="0">
              <a:solidFill>
                <a:schemeClr val="accent2">
                  <a:lumMod val="60000"/>
                  <a:lumOff val="40000"/>
                </a:schemeClr>
              </a:solidFill>
            </a:endParaRPr>
          </a:p>
        </p:txBody>
      </p:sp>
      <p:sp>
        <p:nvSpPr>
          <p:cNvPr id="17" name="Footer Placeholder 3">
            <a:extLst>
              <a:ext uri="{FF2B5EF4-FFF2-40B4-BE49-F238E27FC236}">
                <a16:creationId xmlns:a16="http://schemas.microsoft.com/office/drawing/2014/main" id="{1BFB9550-5C59-FFB7-1476-87012090CA66}"/>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accent2">
                    <a:lumMod val="60000"/>
                    <a:lumOff val="40000"/>
                  </a:schemeClr>
                </a:solidFill>
              </a:rPr>
              <a:t>©2023 Supermicro</a:t>
            </a:r>
          </a:p>
        </p:txBody>
      </p:sp>
      <p:sp>
        <p:nvSpPr>
          <p:cNvPr id="20" name="Title 1">
            <a:extLst>
              <a:ext uri="{FF2B5EF4-FFF2-40B4-BE49-F238E27FC236}">
                <a16:creationId xmlns:a16="http://schemas.microsoft.com/office/drawing/2014/main" id="{8AEF2883-E01B-3836-B225-E8E924930BE8}"/>
              </a:ext>
            </a:extLst>
          </p:cNvPr>
          <p:cNvSpPr>
            <a:spLocks noGrp="1"/>
          </p:cNvSpPr>
          <p:nvPr>
            <p:ph type="title"/>
          </p:nvPr>
        </p:nvSpPr>
        <p:spPr>
          <a:xfrm>
            <a:off x="4477894" y="1181602"/>
            <a:ext cx="18540332" cy="1463040"/>
          </a:xfrm>
        </p:spPr>
        <p:txBody>
          <a:bodyPr>
            <a:noAutofit/>
          </a:bodyPr>
          <a:lstStyle>
            <a:lvl1pPr>
              <a:defRPr sz="7200">
                <a:solidFill>
                  <a:schemeClr val="bg1"/>
                </a:solidFill>
              </a:defRPr>
            </a:lvl1pPr>
          </a:lstStyle>
          <a:p>
            <a:r>
              <a:rPr lang="en-US"/>
              <a:t>Click to edit Master title style</a:t>
            </a:r>
          </a:p>
        </p:txBody>
      </p:sp>
      <p:sp>
        <p:nvSpPr>
          <p:cNvPr id="19" name="Text Placeholder 6">
            <a:extLst>
              <a:ext uri="{FF2B5EF4-FFF2-40B4-BE49-F238E27FC236}">
                <a16:creationId xmlns:a16="http://schemas.microsoft.com/office/drawing/2014/main" id="{36CA48E8-27D1-27DC-1B2F-52EC215236A5}"/>
              </a:ext>
            </a:extLst>
          </p:cNvPr>
          <p:cNvSpPr>
            <a:spLocks noGrp="1"/>
          </p:cNvSpPr>
          <p:nvPr>
            <p:ph type="body" sz="quarter" idx="13"/>
          </p:nvPr>
        </p:nvSpPr>
        <p:spPr>
          <a:xfrm>
            <a:off x="1354824" y="2382653"/>
            <a:ext cx="21671280" cy="1070586"/>
          </a:xfrm>
        </p:spPr>
        <p:txBody>
          <a:bodyPr>
            <a:noAutofit/>
          </a:bodyPr>
          <a:lstStyle>
            <a:lvl1pPr>
              <a:defRPr sz="4000">
                <a:solidFill>
                  <a:schemeClr val="bg1"/>
                </a:solidFill>
              </a:defRPr>
            </a:lvl1pPr>
          </a:lstStyle>
          <a:p>
            <a:pPr lvl="0"/>
            <a:r>
              <a:rPr lang="en-US"/>
              <a:t>Click to edit Master text style</a:t>
            </a:r>
          </a:p>
        </p:txBody>
      </p:sp>
      <p:sp>
        <p:nvSpPr>
          <p:cNvPr id="159" name="Content Placeholder 7">
            <a:extLst>
              <a:ext uri="{FF2B5EF4-FFF2-40B4-BE49-F238E27FC236}">
                <a16:creationId xmlns:a16="http://schemas.microsoft.com/office/drawing/2014/main" id="{958362E8-E4F9-CB15-FAF9-AF68F84EEE8D}"/>
              </a:ext>
            </a:extLst>
          </p:cNvPr>
          <p:cNvSpPr>
            <a:spLocks noGrp="1"/>
          </p:cNvSpPr>
          <p:nvPr>
            <p:ph sz="quarter" idx="17"/>
          </p:nvPr>
        </p:nvSpPr>
        <p:spPr>
          <a:xfrm>
            <a:off x="1354826" y="3351022"/>
            <a:ext cx="10483396" cy="1257300"/>
          </a:xfrm>
        </p:spPr>
        <p:txBody>
          <a:bodyPr anchor="ctr">
            <a:noAutofit/>
          </a:bodyPr>
          <a:lstStyle>
            <a:lvl1pPr>
              <a:defRPr sz="3200" b="1" spc="0" baseline="0">
                <a:solidFill>
                  <a:schemeClr val="bg1"/>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8" name="Content Placeholder 7">
            <a:extLst>
              <a:ext uri="{FF2B5EF4-FFF2-40B4-BE49-F238E27FC236}">
                <a16:creationId xmlns:a16="http://schemas.microsoft.com/office/drawing/2014/main" id="{88C80578-FDF6-5DEA-9E00-E64326B361E8}"/>
              </a:ext>
            </a:extLst>
          </p:cNvPr>
          <p:cNvSpPr>
            <a:spLocks noGrp="1"/>
          </p:cNvSpPr>
          <p:nvPr>
            <p:ph sz="quarter" idx="12"/>
          </p:nvPr>
        </p:nvSpPr>
        <p:spPr>
          <a:xfrm>
            <a:off x="1354827" y="4654289"/>
            <a:ext cx="10487806" cy="7372610"/>
          </a:xfrm>
        </p:spPr>
        <p:txBody>
          <a:bodyPr tIns="0">
            <a:noAutofit/>
          </a:bodyPr>
          <a:lstStyle>
            <a:lvl1pPr>
              <a:defRPr sz="2800" spc="0" baseline="0">
                <a:solidFill>
                  <a:schemeClr val="bg1"/>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60" name="Content Placeholder 7">
            <a:extLst>
              <a:ext uri="{FF2B5EF4-FFF2-40B4-BE49-F238E27FC236}">
                <a16:creationId xmlns:a16="http://schemas.microsoft.com/office/drawing/2014/main" id="{02E9A59E-8A78-5341-5B10-3717CB9F2D80}"/>
              </a:ext>
            </a:extLst>
          </p:cNvPr>
          <p:cNvSpPr>
            <a:spLocks noGrp="1"/>
          </p:cNvSpPr>
          <p:nvPr>
            <p:ph sz="quarter" idx="18"/>
          </p:nvPr>
        </p:nvSpPr>
        <p:spPr>
          <a:xfrm>
            <a:off x="12535673" y="3351022"/>
            <a:ext cx="10487806" cy="1257300"/>
          </a:xfrm>
        </p:spPr>
        <p:txBody>
          <a:bodyPr anchor="ctr">
            <a:noAutofit/>
          </a:bodyPr>
          <a:lstStyle>
            <a:lvl1pPr>
              <a:defRPr sz="3200" b="1" spc="0" baseline="0">
                <a:solidFill>
                  <a:schemeClr val="bg1"/>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5" name="Content Placeholder 7">
            <a:extLst>
              <a:ext uri="{FF2B5EF4-FFF2-40B4-BE49-F238E27FC236}">
                <a16:creationId xmlns:a16="http://schemas.microsoft.com/office/drawing/2014/main" id="{076912DA-BA68-E124-F3E2-4B2AF3F67CF5}"/>
              </a:ext>
            </a:extLst>
          </p:cNvPr>
          <p:cNvSpPr>
            <a:spLocks noGrp="1"/>
          </p:cNvSpPr>
          <p:nvPr>
            <p:ph sz="quarter" idx="14"/>
          </p:nvPr>
        </p:nvSpPr>
        <p:spPr>
          <a:xfrm>
            <a:off x="12530421" y="4654289"/>
            <a:ext cx="10487806" cy="7372610"/>
          </a:xfrm>
        </p:spPr>
        <p:txBody>
          <a:bodyPr tIns="0">
            <a:noAutofit/>
          </a:bodyPr>
          <a:lstStyle>
            <a:lvl1pPr>
              <a:defRPr sz="2800" spc="0" baseline="0">
                <a:solidFill>
                  <a:schemeClr val="bg1"/>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pic>
        <p:nvPicPr>
          <p:cNvPr id="4" name="Picture 2">
            <a:extLst>
              <a:ext uri="{FF2B5EF4-FFF2-40B4-BE49-F238E27FC236}">
                <a16:creationId xmlns:a16="http://schemas.microsoft.com/office/drawing/2014/main" id="{4A30D4BC-B508-62FC-BA3C-4F172694B95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60097" y="1025901"/>
            <a:ext cx="2821142"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33974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ull Bleed Gradient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8846F-8378-96CF-0F20-26FA9A2972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
            <a:ext cx="24383998" cy="13715998"/>
          </a:xfrm>
          <a:prstGeom prst="rect">
            <a:avLst/>
          </a:prstGeom>
        </p:spPr>
      </p:pic>
      <p:sp>
        <p:nvSpPr>
          <p:cNvPr id="12" name="Text Placeholder 1058">
            <a:extLst>
              <a:ext uri="{FF2B5EF4-FFF2-40B4-BE49-F238E27FC236}">
                <a16:creationId xmlns:a16="http://schemas.microsoft.com/office/drawing/2014/main" id="{C142BA3A-A5C2-59AC-FC34-623C8B6E29AA}"/>
              </a:ext>
            </a:extLst>
          </p:cNvPr>
          <p:cNvSpPr>
            <a:spLocks noGrp="1"/>
          </p:cNvSpPr>
          <p:nvPr>
            <p:ph type="body" sz="quarter" idx="12" hasCustomPrompt="1"/>
          </p:nvPr>
        </p:nvSpPr>
        <p:spPr>
          <a:xfrm>
            <a:off x="1371871" y="4810125"/>
            <a:ext cx="11341098" cy="4095750"/>
          </a:xfrm>
        </p:spPr>
        <p:txBody>
          <a:bodyPr anchor="b">
            <a:noAutofit/>
          </a:bodyPr>
          <a:lstStyle>
            <a:lvl1pPr>
              <a:defRPr sz="12000">
                <a:solidFill>
                  <a:schemeClr val="bg1"/>
                </a:solidFill>
                <a:latin typeface="+mj-lt"/>
              </a:defRPr>
            </a:lvl1pPr>
          </a:lstStyle>
          <a:p>
            <a:pPr lvl="0"/>
            <a:r>
              <a:rPr lang="en-US"/>
              <a:t>This is a statement slide</a:t>
            </a:r>
          </a:p>
        </p:txBody>
      </p:sp>
      <p:pic>
        <p:nvPicPr>
          <p:cNvPr id="3" name="Graphic 2">
            <a:extLst>
              <a:ext uri="{FF2B5EF4-FFF2-40B4-BE49-F238E27FC236}">
                <a16:creationId xmlns:a16="http://schemas.microsoft.com/office/drawing/2014/main" id="{C8A6D865-6D5E-F9B7-D85B-2E3F032BF7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8932" y="13335240"/>
            <a:ext cx="1444748" cy="197012"/>
          </a:xfrm>
          <a:prstGeom prst="rect">
            <a:avLst/>
          </a:prstGeom>
        </p:spPr>
      </p:pic>
      <p:sp>
        <p:nvSpPr>
          <p:cNvPr id="5" name="Slide Number Placeholder 2">
            <a:extLst>
              <a:ext uri="{FF2B5EF4-FFF2-40B4-BE49-F238E27FC236}">
                <a16:creationId xmlns:a16="http://schemas.microsoft.com/office/drawing/2014/main" id="{F4B858CE-033B-F068-15FF-54FFE98416E3}"/>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bg1"/>
                </a:solidFill>
              </a:rPr>
              <a:pPr algn="r"/>
              <a:t>‹N›</a:t>
            </a:fld>
            <a:endParaRPr lang="en-US" sz="1600" b="0">
              <a:solidFill>
                <a:schemeClr val="bg1"/>
              </a:solidFill>
            </a:endParaRPr>
          </a:p>
        </p:txBody>
      </p:sp>
      <p:sp>
        <p:nvSpPr>
          <p:cNvPr id="7" name="Footer Placeholder 3">
            <a:extLst>
              <a:ext uri="{FF2B5EF4-FFF2-40B4-BE49-F238E27FC236}">
                <a16:creationId xmlns:a16="http://schemas.microsoft.com/office/drawing/2014/main" id="{BA2542CE-D28A-F7CF-CA88-3A18C7CB3337}"/>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©2023 Supermicro</a:t>
            </a:r>
          </a:p>
        </p:txBody>
      </p:sp>
      <p:pic>
        <p:nvPicPr>
          <p:cNvPr id="2" name="Picture 2">
            <a:extLst>
              <a:ext uri="{FF2B5EF4-FFF2-40B4-BE49-F238E27FC236}">
                <a16:creationId xmlns:a16="http://schemas.microsoft.com/office/drawing/2014/main" id="{BE080BD4-885F-4A59-A57C-448440624EC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60097" y="1025901"/>
            <a:ext cx="2821142"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56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5E5905-80F1-FB82-CC2D-547EFA5EA4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
            <a:ext cx="24383998" cy="13715998"/>
          </a:xfrm>
          <a:prstGeom prst="rect">
            <a:avLst/>
          </a:prstGeom>
        </p:spPr>
      </p:pic>
      <p:sp>
        <p:nvSpPr>
          <p:cNvPr id="15" name="Freeform: Shape 14">
            <a:extLst>
              <a:ext uri="{FF2B5EF4-FFF2-40B4-BE49-F238E27FC236}">
                <a16:creationId xmlns:a16="http://schemas.microsoft.com/office/drawing/2014/main" id="{89727B09-BB79-80C1-8695-9B1F1C409E40}"/>
              </a:ext>
            </a:extLst>
          </p:cNvPr>
          <p:cNvSpPr/>
          <p:nvPr/>
        </p:nvSpPr>
        <p:spPr>
          <a:xfrm>
            <a:off x="1" y="1"/>
            <a:ext cx="20490402" cy="10220330"/>
          </a:xfrm>
          <a:custGeom>
            <a:avLst/>
            <a:gdLst>
              <a:gd name="connsiteX0" fmla="*/ 0 w 10245201"/>
              <a:gd name="connsiteY0" fmla="*/ 0 h 5110165"/>
              <a:gd name="connsiteX1" fmla="*/ 10245201 w 10245201"/>
              <a:gd name="connsiteY1" fmla="*/ 0 h 5110165"/>
              <a:gd name="connsiteX2" fmla="*/ 4946559 w 10245201"/>
              <a:gd name="connsiteY2" fmla="*/ 5110165 h 5110165"/>
              <a:gd name="connsiteX3" fmla="*/ 0 w 10245201"/>
              <a:gd name="connsiteY3" fmla="*/ 5110165 h 5110165"/>
            </a:gdLst>
            <a:ahLst/>
            <a:cxnLst>
              <a:cxn ang="0">
                <a:pos x="connsiteX0" y="connsiteY0"/>
              </a:cxn>
              <a:cxn ang="0">
                <a:pos x="connsiteX1" y="connsiteY1"/>
              </a:cxn>
              <a:cxn ang="0">
                <a:pos x="connsiteX2" y="connsiteY2"/>
              </a:cxn>
              <a:cxn ang="0">
                <a:pos x="connsiteX3" y="connsiteY3"/>
              </a:cxn>
            </a:cxnLst>
            <a:rect l="l" t="t" r="r" b="b"/>
            <a:pathLst>
              <a:path w="10245201" h="5110165">
                <a:moveTo>
                  <a:pt x="0" y="0"/>
                </a:moveTo>
                <a:lnTo>
                  <a:pt x="10245201" y="0"/>
                </a:lnTo>
                <a:cubicBezTo>
                  <a:pt x="10245201" y="4736800"/>
                  <a:pt x="8600789" y="5110165"/>
                  <a:pt x="4946559" y="5110165"/>
                </a:cubicBezTo>
                <a:lnTo>
                  <a:pt x="0" y="5110165"/>
                </a:lnTo>
                <a:close/>
              </a:path>
            </a:pathLst>
          </a:custGeom>
          <a:gradFill>
            <a:gsLst>
              <a:gs pos="0">
                <a:srgbClr val="F7F7FB"/>
              </a:gs>
              <a:gs pos="100000">
                <a:srgbClr val="DEE6EA"/>
              </a:gs>
            </a:gsLst>
            <a:lin ang="5400000" scaled="1"/>
          </a:gradFill>
          <a:ln w="6595" cap="flat">
            <a:noFill/>
            <a:prstDash val="solid"/>
            <a:miter/>
          </a:ln>
          <a:effectLst>
            <a:outerShdw blurRad="406400" dist="38100" dir="2700000" algn="tl" rotWithShape="0">
              <a:schemeClr val="accent1">
                <a:lumMod val="50000"/>
                <a:alpha val="69000"/>
              </a:schemeClr>
            </a:outerShdw>
          </a:effectLst>
        </p:spPr>
        <p:txBody>
          <a:bodyPr rtlCol="0" anchor="ctr"/>
          <a:lstStyle/>
          <a:p>
            <a:pPr lvl="0"/>
            <a:endParaRPr lang="en-US" sz="3600"/>
          </a:p>
        </p:txBody>
      </p:sp>
      <p:sp>
        <p:nvSpPr>
          <p:cNvPr id="8" name="Text Placeholder 1058">
            <a:extLst>
              <a:ext uri="{FF2B5EF4-FFF2-40B4-BE49-F238E27FC236}">
                <a16:creationId xmlns:a16="http://schemas.microsoft.com/office/drawing/2014/main" id="{74235450-A780-2791-693F-08E525EC7BF7}"/>
              </a:ext>
            </a:extLst>
          </p:cNvPr>
          <p:cNvSpPr>
            <a:spLocks noGrp="1"/>
          </p:cNvSpPr>
          <p:nvPr>
            <p:ph type="body" sz="quarter" idx="12" hasCustomPrompt="1"/>
          </p:nvPr>
        </p:nvSpPr>
        <p:spPr>
          <a:xfrm>
            <a:off x="1315771" y="1041402"/>
            <a:ext cx="14820630" cy="6032500"/>
          </a:xfrm>
        </p:spPr>
        <p:txBody>
          <a:bodyPr anchor="b">
            <a:noAutofit/>
          </a:bodyPr>
          <a:lstStyle>
            <a:lvl1pPr marL="349250" indent="-349250">
              <a:defRPr sz="8000">
                <a:solidFill>
                  <a:schemeClr val="accent1"/>
                </a:solidFill>
                <a:latin typeface="+mj-lt"/>
              </a:defRPr>
            </a:lvl1pPr>
          </a:lstStyle>
          <a:p>
            <a:pPr lvl="0"/>
            <a:r>
              <a:rPr lang="en-US"/>
              <a:t>“Lorem ipsum dolor sit amet, purus et </a:t>
            </a:r>
            <a:r>
              <a:rPr lang="en-US" err="1"/>
              <a:t>consectetuer</a:t>
            </a:r>
            <a:r>
              <a:rPr lang="en-US"/>
              <a:t> </a:t>
            </a:r>
            <a:r>
              <a:rPr lang="en-US" err="1"/>
              <a:t>lectus</a:t>
            </a:r>
            <a:r>
              <a:rPr lang="en-US"/>
              <a:t> adipiscing elit. Maecenas sed </a:t>
            </a:r>
            <a:r>
              <a:rPr lang="en-US" err="1"/>
              <a:t>porttitor</a:t>
            </a:r>
            <a:r>
              <a:rPr lang="en-US"/>
              <a:t> </a:t>
            </a:r>
            <a:r>
              <a:rPr lang="en-US" err="1"/>
              <a:t>congue</a:t>
            </a:r>
            <a:r>
              <a:rPr lang="en-US"/>
              <a:t> </a:t>
            </a:r>
            <a:r>
              <a:rPr lang="en-US" err="1"/>
              <a:t>massa</a:t>
            </a:r>
            <a:r>
              <a:rPr lang="en-US"/>
              <a:t>.” </a:t>
            </a:r>
          </a:p>
        </p:txBody>
      </p:sp>
      <p:sp>
        <p:nvSpPr>
          <p:cNvPr id="19" name="Text Placeholder 1058">
            <a:extLst>
              <a:ext uri="{FF2B5EF4-FFF2-40B4-BE49-F238E27FC236}">
                <a16:creationId xmlns:a16="http://schemas.microsoft.com/office/drawing/2014/main" id="{6507CED8-B274-B2D4-62E2-EC703C290FB4}"/>
              </a:ext>
            </a:extLst>
          </p:cNvPr>
          <p:cNvSpPr>
            <a:spLocks noGrp="1"/>
          </p:cNvSpPr>
          <p:nvPr>
            <p:ph type="body" sz="quarter" idx="13" hasCustomPrompt="1"/>
          </p:nvPr>
        </p:nvSpPr>
        <p:spPr>
          <a:xfrm>
            <a:off x="1647590" y="7505699"/>
            <a:ext cx="14325600" cy="800102"/>
          </a:xfrm>
        </p:spPr>
        <p:txBody>
          <a:bodyPr anchor="t">
            <a:noAutofit/>
          </a:bodyPr>
          <a:lstStyle>
            <a:lvl1pPr marL="520700" indent="-520700">
              <a:defRPr sz="4400">
                <a:solidFill>
                  <a:schemeClr val="accent2"/>
                </a:solidFill>
                <a:latin typeface="+mn-lt"/>
              </a:defRPr>
            </a:lvl1pPr>
          </a:lstStyle>
          <a:p>
            <a:pPr lvl="0"/>
            <a:r>
              <a:rPr lang="en-US"/>
              <a:t>Firstname Lastname</a:t>
            </a:r>
          </a:p>
        </p:txBody>
      </p:sp>
      <p:sp>
        <p:nvSpPr>
          <p:cNvPr id="22" name="Text Placeholder 1058">
            <a:extLst>
              <a:ext uri="{FF2B5EF4-FFF2-40B4-BE49-F238E27FC236}">
                <a16:creationId xmlns:a16="http://schemas.microsoft.com/office/drawing/2014/main" id="{56359345-5B53-80B1-DF90-EA853928B780}"/>
              </a:ext>
            </a:extLst>
          </p:cNvPr>
          <p:cNvSpPr>
            <a:spLocks noGrp="1"/>
          </p:cNvSpPr>
          <p:nvPr>
            <p:ph type="body" sz="quarter" idx="14" hasCustomPrompt="1"/>
          </p:nvPr>
        </p:nvSpPr>
        <p:spPr>
          <a:xfrm>
            <a:off x="1647590" y="8356599"/>
            <a:ext cx="14325600" cy="800102"/>
          </a:xfrm>
        </p:spPr>
        <p:txBody>
          <a:bodyPr anchor="t">
            <a:noAutofit/>
          </a:bodyPr>
          <a:lstStyle>
            <a:lvl1pPr marL="520700" indent="-520700">
              <a:defRPr sz="3200">
                <a:solidFill>
                  <a:schemeClr val="tx2">
                    <a:lumMod val="50000"/>
                  </a:schemeClr>
                </a:solidFill>
                <a:latin typeface="+mn-lt"/>
              </a:defRPr>
            </a:lvl1pPr>
          </a:lstStyle>
          <a:p>
            <a:pPr lvl="0"/>
            <a:r>
              <a:rPr lang="en-US"/>
              <a:t>Additional citation information</a:t>
            </a:r>
          </a:p>
        </p:txBody>
      </p:sp>
      <p:pic>
        <p:nvPicPr>
          <p:cNvPr id="3" name="Graphic 2">
            <a:extLst>
              <a:ext uri="{FF2B5EF4-FFF2-40B4-BE49-F238E27FC236}">
                <a16:creationId xmlns:a16="http://schemas.microsoft.com/office/drawing/2014/main" id="{E73B3659-5258-B321-E41B-33E01B8D7C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8932" y="13335240"/>
            <a:ext cx="1444748" cy="197012"/>
          </a:xfrm>
          <a:prstGeom prst="rect">
            <a:avLst/>
          </a:prstGeom>
        </p:spPr>
      </p:pic>
      <p:sp>
        <p:nvSpPr>
          <p:cNvPr id="7" name="Slide Number Placeholder 2">
            <a:extLst>
              <a:ext uri="{FF2B5EF4-FFF2-40B4-BE49-F238E27FC236}">
                <a16:creationId xmlns:a16="http://schemas.microsoft.com/office/drawing/2014/main" id="{B0660132-D1E0-24E3-E8BE-403B12882C1E}"/>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bg1"/>
                </a:solidFill>
              </a:rPr>
              <a:pPr algn="r"/>
              <a:t>‹N›</a:t>
            </a:fld>
            <a:endParaRPr lang="en-US" sz="1600" b="0">
              <a:solidFill>
                <a:schemeClr val="bg1"/>
              </a:solidFill>
            </a:endParaRPr>
          </a:p>
        </p:txBody>
      </p:sp>
      <p:sp>
        <p:nvSpPr>
          <p:cNvPr id="9" name="Footer Placeholder 3">
            <a:extLst>
              <a:ext uri="{FF2B5EF4-FFF2-40B4-BE49-F238E27FC236}">
                <a16:creationId xmlns:a16="http://schemas.microsoft.com/office/drawing/2014/main" id="{819BB142-5C7C-BE12-33B7-1922D3F145B7}"/>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©2023 Supermicro</a:t>
            </a:r>
          </a:p>
        </p:txBody>
      </p:sp>
    </p:spTree>
    <p:extLst>
      <p:ext uri="{BB962C8B-B14F-4D97-AF65-F5344CB8AC3E}">
        <p14:creationId xmlns:p14="http://schemas.microsoft.com/office/powerpoint/2010/main" val="6808677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2" name="GrayBG" descr="Background pattern&#10;&#10;Description automatically generated">
            <a:extLst>
              <a:ext uri="{FF2B5EF4-FFF2-40B4-BE49-F238E27FC236}">
                <a16:creationId xmlns:a16="http://schemas.microsoft.com/office/drawing/2014/main" id="{20B181AE-8548-275A-D8C6-392E5506D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9" name="Picture 8">
            <a:extLst>
              <a:ext uri="{FF2B5EF4-FFF2-40B4-BE49-F238E27FC236}">
                <a16:creationId xmlns:a16="http://schemas.microsoft.com/office/drawing/2014/main" id="{87718340-D989-5474-4440-773B2770DF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6235703"/>
            <a:ext cx="24383992" cy="7480298"/>
          </a:xfrm>
          <a:prstGeom prst="rect">
            <a:avLst/>
          </a:prstGeom>
        </p:spPr>
      </p:pic>
      <p:pic>
        <p:nvPicPr>
          <p:cNvPr id="19" name="Graphic 18">
            <a:extLst>
              <a:ext uri="{FF2B5EF4-FFF2-40B4-BE49-F238E27FC236}">
                <a16:creationId xmlns:a16="http://schemas.microsoft.com/office/drawing/2014/main" id="{445700B1-4A18-C0AC-D417-8F095A0243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68932" y="13335240"/>
            <a:ext cx="1444748" cy="197012"/>
          </a:xfrm>
          <a:prstGeom prst="rect">
            <a:avLst/>
          </a:prstGeom>
        </p:spPr>
      </p:pic>
      <p:sp>
        <p:nvSpPr>
          <p:cNvPr id="20" name="Slide Number Placeholder 2">
            <a:extLst>
              <a:ext uri="{FF2B5EF4-FFF2-40B4-BE49-F238E27FC236}">
                <a16:creationId xmlns:a16="http://schemas.microsoft.com/office/drawing/2014/main" id="{D22D8D0C-3EB1-7388-60B5-A2D4ACF590FB}"/>
              </a:ext>
            </a:extLst>
          </p:cNvPr>
          <p:cNvSpPr txBox="1">
            <a:spLocks/>
          </p:cNvSpPr>
          <p:nvPr userDrawn="1"/>
        </p:nvSpPr>
        <p:spPr>
          <a:xfrm>
            <a:off x="22047912" y="13315870"/>
            <a:ext cx="1109464"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73F1B23-20A5-49A1-A1C0-0817AF87F8B3}" type="slidenum">
              <a:rPr lang="en-US" sz="1600" b="0" smtClean="0">
                <a:solidFill>
                  <a:schemeClr val="accent2">
                    <a:lumMod val="60000"/>
                    <a:lumOff val="40000"/>
                  </a:schemeClr>
                </a:solidFill>
              </a:rPr>
              <a:pPr algn="r"/>
              <a:t>‹N›</a:t>
            </a:fld>
            <a:endParaRPr lang="en-US" sz="1600" b="0">
              <a:solidFill>
                <a:schemeClr val="accent2">
                  <a:lumMod val="60000"/>
                  <a:lumOff val="40000"/>
                </a:schemeClr>
              </a:solidFill>
            </a:endParaRPr>
          </a:p>
        </p:txBody>
      </p:sp>
      <p:sp>
        <p:nvSpPr>
          <p:cNvPr id="21" name="Footer Placeholder 3">
            <a:extLst>
              <a:ext uri="{FF2B5EF4-FFF2-40B4-BE49-F238E27FC236}">
                <a16:creationId xmlns:a16="http://schemas.microsoft.com/office/drawing/2014/main" id="{252400FE-05B0-ACEA-A6F2-43ED94E0470F}"/>
              </a:ext>
            </a:extLst>
          </p:cNvPr>
          <p:cNvSpPr txBox="1">
            <a:spLocks/>
          </p:cNvSpPr>
          <p:nvPr userDrawn="1"/>
        </p:nvSpPr>
        <p:spPr>
          <a:xfrm>
            <a:off x="20655739" y="13315870"/>
            <a:ext cx="1889938" cy="232216"/>
          </a:xfrm>
          <a:prstGeom prst="rect">
            <a:avLst/>
          </a:prstGeom>
        </p:spPr>
        <p:txBody>
          <a:bodyPr vert="horz" lIns="0" tIns="91440" rIns="182880" bIns="9144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accent2">
                    <a:lumMod val="60000"/>
                    <a:lumOff val="40000"/>
                  </a:schemeClr>
                </a:solidFill>
              </a:rPr>
              <a:t>©2023 Supermicro</a:t>
            </a:r>
          </a:p>
        </p:txBody>
      </p:sp>
      <p:sp>
        <p:nvSpPr>
          <p:cNvPr id="17" name="Title 1">
            <a:extLst>
              <a:ext uri="{FF2B5EF4-FFF2-40B4-BE49-F238E27FC236}">
                <a16:creationId xmlns:a16="http://schemas.microsoft.com/office/drawing/2014/main" id="{8F82D184-53F1-CAF9-CD51-8D82FC8DD509}"/>
              </a:ext>
            </a:extLst>
          </p:cNvPr>
          <p:cNvSpPr>
            <a:spLocks noGrp="1"/>
          </p:cNvSpPr>
          <p:nvPr>
            <p:ph type="title"/>
          </p:nvPr>
        </p:nvSpPr>
        <p:spPr>
          <a:xfrm>
            <a:off x="1368934" y="1181602"/>
            <a:ext cx="21671280" cy="1463040"/>
          </a:xfrm>
        </p:spPr>
        <p:txBody>
          <a:bodyPr>
            <a:noAutofit/>
          </a:bodyPr>
          <a:lstStyle>
            <a:lvl1pPr>
              <a:defRPr sz="7200">
                <a:solidFill>
                  <a:schemeClr val="accent1"/>
                </a:solidFill>
              </a:defRPr>
            </a:lvl1pPr>
          </a:lstStyle>
          <a:p>
            <a:r>
              <a:rPr lang="en-US"/>
              <a:t>Click to edit Master title style</a:t>
            </a:r>
          </a:p>
        </p:txBody>
      </p:sp>
      <p:sp>
        <p:nvSpPr>
          <p:cNvPr id="16" name="Text Placeholder 6">
            <a:extLst>
              <a:ext uri="{FF2B5EF4-FFF2-40B4-BE49-F238E27FC236}">
                <a16:creationId xmlns:a16="http://schemas.microsoft.com/office/drawing/2014/main" id="{E64B0B8D-CC22-399E-7FD8-D94FD705DE09}"/>
              </a:ext>
            </a:extLst>
          </p:cNvPr>
          <p:cNvSpPr>
            <a:spLocks noGrp="1"/>
          </p:cNvSpPr>
          <p:nvPr>
            <p:ph type="body" sz="quarter" idx="13"/>
          </p:nvPr>
        </p:nvSpPr>
        <p:spPr>
          <a:xfrm>
            <a:off x="1354824" y="2382653"/>
            <a:ext cx="21671280" cy="1070586"/>
          </a:xfrm>
        </p:spPr>
        <p:txBody>
          <a:bodyPr>
            <a:noAutofit/>
          </a:bodyPr>
          <a:lstStyle>
            <a:lvl1pPr>
              <a:defRPr sz="4000">
                <a:solidFill>
                  <a:schemeClr val="accent2"/>
                </a:solidFill>
              </a:defRPr>
            </a:lvl1pPr>
          </a:lstStyle>
          <a:p>
            <a:pPr lvl="0"/>
            <a:r>
              <a:rPr lang="en-US"/>
              <a:t>Click to edit Master text style</a:t>
            </a:r>
          </a:p>
        </p:txBody>
      </p:sp>
      <p:sp>
        <p:nvSpPr>
          <p:cNvPr id="14" name="Content Placeholder 7">
            <a:extLst>
              <a:ext uri="{FF2B5EF4-FFF2-40B4-BE49-F238E27FC236}">
                <a16:creationId xmlns:a16="http://schemas.microsoft.com/office/drawing/2014/main" id="{7DC3BB15-61A2-8075-0BE7-C569F2D84844}"/>
              </a:ext>
            </a:extLst>
          </p:cNvPr>
          <p:cNvSpPr>
            <a:spLocks noGrp="1"/>
          </p:cNvSpPr>
          <p:nvPr>
            <p:ph sz="quarter" idx="17"/>
          </p:nvPr>
        </p:nvSpPr>
        <p:spPr>
          <a:xfrm>
            <a:off x="1354825" y="3351022"/>
            <a:ext cx="696236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2" name="Content Placeholder 7">
            <a:extLst>
              <a:ext uri="{FF2B5EF4-FFF2-40B4-BE49-F238E27FC236}">
                <a16:creationId xmlns:a16="http://schemas.microsoft.com/office/drawing/2014/main" id="{8218D12F-9125-25BD-5450-0C8B182BF6E5}"/>
              </a:ext>
            </a:extLst>
          </p:cNvPr>
          <p:cNvSpPr>
            <a:spLocks noGrp="1"/>
          </p:cNvSpPr>
          <p:nvPr>
            <p:ph sz="quarter" idx="12"/>
          </p:nvPr>
        </p:nvSpPr>
        <p:spPr>
          <a:xfrm>
            <a:off x="1354827" y="4654287"/>
            <a:ext cx="6965290"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238" name="Content Placeholder 7">
            <a:extLst>
              <a:ext uri="{FF2B5EF4-FFF2-40B4-BE49-F238E27FC236}">
                <a16:creationId xmlns:a16="http://schemas.microsoft.com/office/drawing/2014/main" id="{AAD1C5B2-3C0C-3856-EEB6-D9B7F2878B5C}"/>
              </a:ext>
            </a:extLst>
          </p:cNvPr>
          <p:cNvSpPr>
            <a:spLocks noGrp="1"/>
          </p:cNvSpPr>
          <p:nvPr>
            <p:ph sz="quarter" idx="20"/>
          </p:nvPr>
        </p:nvSpPr>
        <p:spPr>
          <a:xfrm>
            <a:off x="8697846" y="3351022"/>
            <a:ext cx="696761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237" name="Content Placeholder 7">
            <a:extLst>
              <a:ext uri="{FF2B5EF4-FFF2-40B4-BE49-F238E27FC236}">
                <a16:creationId xmlns:a16="http://schemas.microsoft.com/office/drawing/2014/main" id="{2E93CC13-4753-23B6-2E2E-27E42F2C1E54}"/>
              </a:ext>
            </a:extLst>
          </p:cNvPr>
          <p:cNvSpPr>
            <a:spLocks noGrp="1"/>
          </p:cNvSpPr>
          <p:nvPr>
            <p:ph sz="quarter" idx="19"/>
          </p:nvPr>
        </p:nvSpPr>
        <p:spPr>
          <a:xfrm>
            <a:off x="8698627" y="4654287"/>
            <a:ext cx="6970542"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5" name="Content Placeholder 7">
            <a:extLst>
              <a:ext uri="{FF2B5EF4-FFF2-40B4-BE49-F238E27FC236}">
                <a16:creationId xmlns:a16="http://schemas.microsoft.com/office/drawing/2014/main" id="{B5AB7849-E131-D674-6271-630CA5AA5AA7}"/>
              </a:ext>
            </a:extLst>
          </p:cNvPr>
          <p:cNvSpPr>
            <a:spLocks noGrp="1"/>
          </p:cNvSpPr>
          <p:nvPr>
            <p:ph sz="quarter" idx="18"/>
          </p:nvPr>
        </p:nvSpPr>
        <p:spPr>
          <a:xfrm>
            <a:off x="16058186" y="3351022"/>
            <a:ext cx="6965292" cy="1257300"/>
          </a:xfrm>
        </p:spPr>
        <p:txBody>
          <a:bodyPr anchor="ctr">
            <a:noAutofit/>
          </a:bodyPr>
          <a:lstStyle>
            <a:lvl1pPr>
              <a:defRPr sz="3200" b="1" spc="0" baseline="0">
                <a:solidFill>
                  <a:schemeClr val="accent2"/>
                </a:solidFill>
              </a:defRPr>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
        <p:nvSpPr>
          <p:cNvPr id="13" name="Content Placeholder 7">
            <a:extLst>
              <a:ext uri="{FF2B5EF4-FFF2-40B4-BE49-F238E27FC236}">
                <a16:creationId xmlns:a16="http://schemas.microsoft.com/office/drawing/2014/main" id="{580E0650-CBE0-73EE-16AD-F8B9BAF56D8D}"/>
              </a:ext>
            </a:extLst>
          </p:cNvPr>
          <p:cNvSpPr>
            <a:spLocks noGrp="1"/>
          </p:cNvSpPr>
          <p:nvPr>
            <p:ph sz="quarter" idx="14"/>
          </p:nvPr>
        </p:nvSpPr>
        <p:spPr>
          <a:xfrm>
            <a:off x="16052934" y="4654287"/>
            <a:ext cx="6965292" cy="7372610"/>
          </a:xfrm>
        </p:spPr>
        <p:txBody>
          <a:bodyPr tIns="0">
            <a:noAutofit/>
          </a:bodyPr>
          <a:lstStyle>
            <a:lvl1pPr>
              <a:defRPr sz="2800" spc="0" baseline="0"/>
            </a:lvl1pPr>
            <a:lvl2pPr>
              <a:defRPr sz="3600" spc="-100" baseline="0"/>
            </a:lvl2pPr>
            <a:lvl3pPr>
              <a:defRPr sz="3200" spc="-100" baseline="0"/>
            </a:lvl3pPr>
            <a:lvl4pPr>
              <a:defRPr sz="2800" spc="-100" baseline="0"/>
            </a:lvl4pPr>
            <a:lvl5pPr>
              <a:defRPr sz="2800" spc="-100" baseline="0"/>
            </a:lvl5pPr>
          </a:lstStyle>
          <a:p>
            <a:pPr lvl="0"/>
            <a:r>
              <a:rPr lang="en-US"/>
              <a:t>Click to edit Master text styles</a:t>
            </a:r>
          </a:p>
        </p:txBody>
      </p:sp>
    </p:spTree>
    <p:extLst>
      <p:ext uri="{BB962C8B-B14F-4D97-AF65-F5344CB8AC3E}">
        <p14:creationId xmlns:p14="http://schemas.microsoft.com/office/powerpoint/2010/main" val="11857036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 Do Trust &amp; Crediblity ... Slide">
    <p:spTree>
      <p:nvGrpSpPr>
        <p:cNvPr id="1" name=""/>
        <p:cNvGrpSpPr/>
        <p:nvPr/>
      </p:nvGrpSpPr>
      <p:grpSpPr>
        <a:xfrm>
          <a:off x="0" y="0"/>
          <a:ext cx="0" cy="0"/>
          <a:chOff x="0" y="0"/>
          <a:chExt cx="0" cy="0"/>
        </a:xfrm>
      </p:grpSpPr>
      <p:sp>
        <p:nvSpPr>
          <p:cNvPr id="11" name="Picture Placeholder 3"/>
          <p:cNvSpPr>
            <a:spLocks noGrp="1"/>
          </p:cNvSpPr>
          <p:nvPr>
            <p:ph type="pic" sz="quarter" idx="10"/>
          </p:nvPr>
        </p:nvSpPr>
        <p:spPr>
          <a:xfrm>
            <a:off x="12172388" y="5714626"/>
            <a:ext cx="9487461" cy="6324974"/>
          </a:xfrm>
          <a:prstGeom prst="rect">
            <a:avLst/>
          </a:prstGeom>
        </p:spPr>
        <p:txBody>
          <a:bodyPr/>
          <a:lstStyle>
            <a:lvl1pPr>
              <a:defRPr sz="4000">
                <a:solidFill>
                  <a:schemeClr val="accent4"/>
                </a:solidFill>
                <a:latin typeface="Lato Light" panose="020F0302020204030203" pitchFamily="34" charset="0"/>
              </a:defRPr>
            </a:lvl1pPr>
          </a:lstStyle>
          <a:p>
            <a:endParaRPr lang="en-US"/>
          </a:p>
        </p:txBody>
      </p:sp>
      <p:sp>
        <p:nvSpPr>
          <p:cNvPr id="10" name="Titolo 1">
            <a:extLst>
              <a:ext uri="{FF2B5EF4-FFF2-40B4-BE49-F238E27FC236}">
                <a16:creationId xmlns:a16="http://schemas.microsoft.com/office/drawing/2014/main" id="{8D647DB6-CB76-4B2F-A90C-A1D23F84B7B0}"/>
              </a:ext>
            </a:extLst>
          </p:cNvPr>
          <p:cNvSpPr>
            <a:spLocks noGrp="1"/>
          </p:cNvSpPr>
          <p:nvPr>
            <p:ph type="title" hasCustomPrompt="1"/>
          </p:nvPr>
        </p:nvSpPr>
        <p:spPr>
          <a:xfrm>
            <a:off x="1676400" y="1813616"/>
            <a:ext cx="16114643" cy="1188002"/>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33387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ny Owners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4191000" y="4267200"/>
            <a:ext cx="4246188" cy="4246186"/>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1" name="Picture Placeholder 3"/>
          <p:cNvSpPr>
            <a:spLocks noGrp="1"/>
          </p:cNvSpPr>
          <p:nvPr>
            <p:ph type="pic" sz="quarter" idx="11"/>
          </p:nvPr>
        </p:nvSpPr>
        <p:spPr>
          <a:xfrm>
            <a:off x="15946812" y="4267200"/>
            <a:ext cx="4246188" cy="4246186"/>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2" name="Picture Placeholder 3"/>
          <p:cNvSpPr>
            <a:spLocks noGrp="1"/>
          </p:cNvSpPr>
          <p:nvPr>
            <p:ph type="pic" sz="quarter" idx="12"/>
          </p:nvPr>
        </p:nvSpPr>
        <p:spPr>
          <a:xfrm>
            <a:off x="10068906" y="4267200"/>
            <a:ext cx="4246188" cy="4246186"/>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5" name="Titolo 1">
            <a:extLst>
              <a:ext uri="{FF2B5EF4-FFF2-40B4-BE49-F238E27FC236}">
                <a16:creationId xmlns:a16="http://schemas.microsoft.com/office/drawing/2014/main" id="{A7BFE514-461D-4004-81A9-7C30C1C10513}"/>
              </a:ext>
            </a:extLst>
          </p:cNvPr>
          <p:cNvSpPr>
            <a:spLocks noGrp="1"/>
          </p:cNvSpPr>
          <p:nvPr>
            <p:ph type="title" hasCustomPrompt="1"/>
          </p:nvPr>
        </p:nvSpPr>
        <p:spPr>
          <a:xfrm>
            <a:off x="1676400" y="1813616"/>
            <a:ext cx="16114643" cy="1188002"/>
          </a:xfrm>
          <a:prstGeom prst="rect">
            <a:avLst/>
          </a:prstGeom>
        </p:spPr>
        <p:txBody>
          <a:bodyPr/>
          <a:lstStyle>
            <a:lvl1pPr>
              <a:defRPr sz="6600">
                <a:solidFill>
                  <a:srgbClr val="2C337E"/>
                </a:solidFill>
                <a:latin typeface="Lato Black" panose="020F0502020204030203" pitchFamily="34" charset="0"/>
                <a:ea typeface="Lato Black" panose="020F0502020204030203" pitchFamily="34" charset="0"/>
                <a:cs typeface="Lato Black" panose="020F0502020204030203" pitchFamily="34" charset="0"/>
              </a:defRPr>
            </a:lvl1pPr>
          </a:lstStyle>
          <a:p>
            <a:r>
              <a:rPr lang="it-IT"/>
              <a:t>FARE CLIC PER MODIFICARE LO STILE DEL TITOLO DELLO SCHEMA</a:t>
            </a:r>
          </a:p>
        </p:txBody>
      </p:sp>
    </p:spTree>
    <p:extLst>
      <p:ext uri="{BB962C8B-B14F-4D97-AF65-F5344CB8AC3E}">
        <p14:creationId xmlns:p14="http://schemas.microsoft.com/office/powerpoint/2010/main" val="28690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et Our Team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3" name="Picture Placeholder 3"/>
          <p:cNvSpPr>
            <a:spLocks noGrp="1"/>
          </p:cNvSpPr>
          <p:nvPr>
            <p:ph type="pic" sz="quarter" idx="10"/>
          </p:nvPr>
        </p:nvSpPr>
        <p:spPr>
          <a:xfrm>
            <a:off x="2711268" y="4267200"/>
            <a:ext cx="3826692" cy="382669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4" name="Picture Placeholder 3"/>
          <p:cNvSpPr>
            <a:spLocks noGrp="1"/>
          </p:cNvSpPr>
          <p:nvPr>
            <p:ph type="pic" sz="quarter" idx="11"/>
          </p:nvPr>
        </p:nvSpPr>
        <p:spPr>
          <a:xfrm>
            <a:off x="7788306" y="4267200"/>
            <a:ext cx="3826692" cy="382669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5" name="Picture Placeholder 3"/>
          <p:cNvSpPr>
            <a:spLocks noGrp="1"/>
          </p:cNvSpPr>
          <p:nvPr>
            <p:ph type="pic" sz="quarter" idx="12"/>
          </p:nvPr>
        </p:nvSpPr>
        <p:spPr>
          <a:xfrm>
            <a:off x="12825201" y="4267200"/>
            <a:ext cx="3826692" cy="382669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6" name="Picture Placeholder 3"/>
          <p:cNvSpPr>
            <a:spLocks noGrp="1"/>
          </p:cNvSpPr>
          <p:nvPr>
            <p:ph type="pic" sz="quarter" idx="13"/>
          </p:nvPr>
        </p:nvSpPr>
        <p:spPr>
          <a:xfrm>
            <a:off x="17829983" y="4267200"/>
            <a:ext cx="3826692" cy="382669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7"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378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2" userDrawn="1">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et Our Crew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7" name="Picture Placeholder 3"/>
          <p:cNvSpPr>
            <a:spLocks noGrp="1"/>
          </p:cNvSpPr>
          <p:nvPr>
            <p:ph type="pic" sz="quarter" idx="10"/>
          </p:nvPr>
        </p:nvSpPr>
        <p:spPr>
          <a:xfrm>
            <a:off x="2711268" y="493134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8" name="Picture Placeholder 3"/>
          <p:cNvSpPr>
            <a:spLocks noGrp="1"/>
          </p:cNvSpPr>
          <p:nvPr>
            <p:ph type="pic" sz="quarter" idx="11"/>
          </p:nvPr>
        </p:nvSpPr>
        <p:spPr>
          <a:xfrm>
            <a:off x="9400148" y="493134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9" name="Picture Placeholder 3"/>
          <p:cNvSpPr>
            <a:spLocks noGrp="1"/>
          </p:cNvSpPr>
          <p:nvPr>
            <p:ph type="pic" sz="quarter" idx="12"/>
          </p:nvPr>
        </p:nvSpPr>
        <p:spPr>
          <a:xfrm>
            <a:off x="16201055" y="493134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20" name="Picture Placeholder 3"/>
          <p:cNvSpPr>
            <a:spLocks noGrp="1"/>
          </p:cNvSpPr>
          <p:nvPr>
            <p:ph type="pic" sz="quarter" idx="13"/>
          </p:nvPr>
        </p:nvSpPr>
        <p:spPr>
          <a:xfrm>
            <a:off x="2711268" y="856969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21" name="Picture Placeholder 3"/>
          <p:cNvSpPr>
            <a:spLocks noGrp="1"/>
          </p:cNvSpPr>
          <p:nvPr>
            <p:ph type="pic" sz="quarter" idx="14"/>
          </p:nvPr>
        </p:nvSpPr>
        <p:spPr>
          <a:xfrm>
            <a:off x="9400148" y="856969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22" name="Picture Placeholder 3"/>
          <p:cNvSpPr>
            <a:spLocks noGrp="1"/>
          </p:cNvSpPr>
          <p:nvPr>
            <p:ph type="pic" sz="quarter" idx="15"/>
          </p:nvPr>
        </p:nvSpPr>
        <p:spPr>
          <a:xfrm>
            <a:off x="16201055" y="8569694"/>
            <a:ext cx="2025832" cy="2025830"/>
          </a:xfrm>
          <a:prstGeom prst="ellipse">
            <a:avLst/>
          </a:prstGeom>
          <a:noFill/>
          <a:ln w="12700">
            <a:noFill/>
          </a:ln>
        </p:spPr>
        <p:txBody>
          <a:bodyPr/>
          <a:lstStyle>
            <a:lvl1pPr marL="0" indent="0">
              <a:buFontTx/>
              <a:buNone/>
              <a:defRPr sz="2400">
                <a:solidFill>
                  <a:schemeClr val="accent4"/>
                </a:solidFill>
                <a:latin typeface="Lato Light" panose="020F0302020204030203" pitchFamily="34" charset="0"/>
              </a:defRPr>
            </a:lvl1pPr>
          </a:lstStyle>
          <a:p>
            <a:endParaRPr lang="en-US"/>
          </a:p>
        </p:txBody>
      </p:sp>
      <p:sp>
        <p:nvSpPr>
          <p:cNvPr id="16"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4760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Invlovement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6" name="Picture Placeholder 3"/>
          <p:cNvSpPr>
            <a:spLocks noGrp="1"/>
          </p:cNvSpPr>
          <p:nvPr>
            <p:ph type="pic" sz="quarter" idx="10"/>
          </p:nvPr>
        </p:nvSpPr>
        <p:spPr>
          <a:xfrm>
            <a:off x="2788329" y="5027079"/>
            <a:ext cx="1068238" cy="1068238"/>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23" name="Picture Placeholder 3"/>
          <p:cNvSpPr>
            <a:spLocks noGrp="1"/>
          </p:cNvSpPr>
          <p:nvPr>
            <p:ph type="pic" sz="quarter" idx="11"/>
          </p:nvPr>
        </p:nvSpPr>
        <p:spPr>
          <a:xfrm>
            <a:off x="2788329" y="6464981"/>
            <a:ext cx="1068238" cy="1068238"/>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24" name="Picture Placeholder 3"/>
          <p:cNvSpPr>
            <a:spLocks noGrp="1"/>
          </p:cNvSpPr>
          <p:nvPr>
            <p:ph type="pic" sz="quarter" idx="12"/>
          </p:nvPr>
        </p:nvSpPr>
        <p:spPr>
          <a:xfrm>
            <a:off x="2788329" y="7902883"/>
            <a:ext cx="1068238" cy="1068238"/>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25" name="Picture Placeholder 3"/>
          <p:cNvSpPr>
            <a:spLocks noGrp="1"/>
          </p:cNvSpPr>
          <p:nvPr>
            <p:ph type="pic" sz="quarter" idx="13"/>
          </p:nvPr>
        </p:nvSpPr>
        <p:spPr>
          <a:xfrm>
            <a:off x="2788329" y="9340785"/>
            <a:ext cx="1068238" cy="1068238"/>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26" name="Picture Placeholder 3"/>
          <p:cNvSpPr>
            <a:spLocks noGrp="1"/>
          </p:cNvSpPr>
          <p:nvPr>
            <p:ph type="pic" sz="quarter" idx="14"/>
          </p:nvPr>
        </p:nvSpPr>
        <p:spPr>
          <a:xfrm>
            <a:off x="2788329" y="10778686"/>
            <a:ext cx="1068238" cy="1068238"/>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15"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34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Client Say Slide">
    <p:spTree>
      <p:nvGrpSpPr>
        <p:cNvPr id="1" name=""/>
        <p:cNvGrpSpPr/>
        <p:nvPr/>
      </p:nvGrpSpPr>
      <p:grpSpPr>
        <a:xfrm>
          <a:off x="0" y="0"/>
          <a:ext cx="0" cy="0"/>
          <a:chOff x="0" y="0"/>
          <a:chExt cx="0" cy="0"/>
        </a:xfrm>
      </p:grpSpPr>
      <p:grpSp>
        <p:nvGrpSpPr>
          <p:cNvPr id="34" name="Group 33"/>
          <p:cNvGrpSpPr/>
          <p:nvPr userDrawn="1"/>
        </p:nvGrpSpPr>
        <p:grpSpPr>
          <a:xfrm>
            <a:off x="1241490" y="866775"/>
            <a:ext cx="1532471" cy="492443"/>
            <a:chOff x="1260546" y="866775"/>
            <a:chExt cx="1532471" cy="492443"/>
          </a:xfrm>
        </p:grpSpPr>
        <p:sp>
          <p:nvSpPr>
            <p:cNvPr id="27" name="Oval 26"/>
            <p:cNvSpPr/>
            <p:nvPr userDrawn="1"/>
          </p:nvSpPr>
          <p:spPr>
            <a:xfrm>
              <a:off x="1719791" y="1008593"/>
              <a:ext cx="224898" cy="224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1260546" y="866775"/>
              <a:ext cx="1532471" cy="492443"/>
            </a:xfrm>
            <a:prstGeom prst="rect">
              <a:avLst/>
            </a:prstGeom>
            <a:noFill/>
          </p:spPr>
          <p:txBody>
            <a:bodyPr wrap="none" lIns="0" tIns="0" rIns="0" bIns="0" rtlCol="0">
              <a:spAutoFit/>
            </a:bodyPr>
            <a:lstStyle/>
            <a:p>
              <a:r>
                <a:rPr lang="en-US" sz="3200" cap="all" spc="200" baseline="0">
                  <a:solidFill>
                    <a:schemeClr val="accent1"/>
                  </a:solidFill>
                  <a:latin typeface="Lato Black" panose="020F0A02020204030203" pitchFamily="34" charset="0"/>
                </a:rPr>
                <a:t>MOGA</a:t>
              </a:r>
              <a:r>
                <a:rPr lang="en-US" sz="3200" cap="all" spc="200" baseline="0">
                  <a:solidFill>
                    <a:schemeClr val="accent2"/>
                  </a:solidFill>
                  <a:latin typeface="Lato Black" panose="020F0A02020204030203" pitchFamily="34" charset="0"/>
                </a:rPr>
                <a:t>.</a:t>
              </a:r>
            </a:p>
          </p:txBody>
        </p:sp>
      </p:grpSp>
      <p:sp>
        <p:nvSpPr>
          <p:cNvPr id="29" name="TextBox 28"/>
          <p:cNvSpPr txBox="1"/>
          <p:nvPr userDrawn="1"/>
        </p:nvSpPr>
        <p:spPr>
          <a:xfrm>
            <a:off x="22617007" y="909638"/>
            <a:ext cx="503343" cy="492443"/>
          </a:xfrm>
          <a:prstGeom prst="rect">
            <a:avLst/>
          </a:prstGeom>
          <a:noFill/>
        </p:spPr>
        <p:txBody>
          <a:bodyPr wrap="none" lIns="0" tIns="0" rIns="0" bIns="0" rtlCol="0">
            <a:spAutoFit/>
          </a:bodyPr>
          <a:lstStyle/>
          <a:p>
            <a:pPr algn="r"/>
            <a:fld id="{DD50B836-1439-4C66-878B-80816814F7AB}" type="slidenum">
              <a:rPr lang="en-US" sz="3200" cap="all" spc="0" baseline="0" smtClean="0">
                <a:solidFill>
                  <a:schemeClr val="accent1"/>
                </a:solidFill>
                <a:latin typeface="Lato Black" panose="020F0A02020204030203" pitchFamily="34" charset="0"/>
              </a:rPr>
              <a:pPr algn="r"/>
              <a:t>‹N›</a:t>
            </a:fld>
            <a:endParaRPr lang="en-US" sz="3200" cap="all" spc="0" baseline="0">
              <a:solidFill>
                <a:schemeClr val="accent1"/>
              </a:solidFill>
              <a:latin typeface="Lato Black" panose="020F0A02020204030203" pitchFamily="34" charset="0"/>
            </a:endParaRPr>
          </a:p>
        </p:txBody>
      </p:sp>
      <p:sp>
        <p:nvSpPr>
          <p:cNvPr id="30" name="TextBox 29"/>
          <p:cNvSpPr txBox="1"/>
          <p:nvPr userDrawn="1"/>
        </p:nvSpPr>
        <p:spPr>
          <a:xfrm>
            <a:off x="1260546" y="12752388"/>
            <a:ext cx="4002634" cy="276999"/>
          </a:xfrm>
          <a:prstGeom prst="rect">
            <a:avLst/>
          </a:prstGeom>
          <a:noFill/>
        </p:spPr>
        <p:txBody>
          <a:bodyPr wrap="none" lIns="0" tIns="0" rIns="0" bIns="0" rtlCol="0">
            <a:spAutoFit/>
          </a:bodyPr>
          <a:lstStyle/>
          <a:p>
            <a:pPr algn="l"/>
            <a:r>
              <a:rPr lang="en-US" sz="1800" b="0" cap="all" spc="100" baseline="0">
                <a:solidFill>
                  <a:schemeClr val="accent4"/>
                </a:solidFill>
                <a:latin typeface="Lato Black" panose="020F0A02020204030203" pitchFamily="34" charset="0"/>
              </a:rPr>
              <a:t>Small business </a:t>
            </a:r>
            <a:r>
              <a:rPr lang="en-US" sz="1800" b="0" cap="all" spc="100" baseline="0">
                <a:solidFill>
                  <a:schemeClr val="accent4"/>
                </a:solidFill>
                <a:latin typeface="Lato" panose="020F0502020204030203" pitchFamily="34" charset="0"/>
              </a:rPr>
              <a:t>presentation</a:t>
            </a:r>
          </a:p>
        </p:txBody>
      </p:sp>
      <p:sp>
        <p:nvSpPr>
          <p:cNvPr id="15" name="Picture Placeholder 3"/>
          <p:cNvSpPr>
            <a:spLocks noGrp="1"/>
          </p:cNvSpPr>
          <p:nvPr>
            <p:ph type="pic" sz="quarter" idx="10"/>
          </p:nvPr>
        </p:nvSpPr>
        <p:spPr>
          <a:xfrm>
            <a:off x="5357656" y="4696962"/>
            <a:ext cx="2091690" cy="2091690"/>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17" name="Picture Placeholder 3"/>
          <p:cNvSpPr>
            <a:spLocks noGrp="1"/>
          </p:cNvSpPr>
          <p:nvPr>
            <p:ph type="pic" sz="quarter" idx="11"/>
          </p:nvPr>
        </p:nvSpPr>
        <p:spPr>
          <a:xfrm>
            <a:off x="16934655" y="4696962"/>
            <a:ext cx="2091690" cy="2091690"/>
          </a:xfrm>
          <a:prstGeom prst="ellipse">
            <a:avLst/>
          </a:prstGeom>
          <a:noFill/>
          <a:ln w="12700">
            <a:noFill/>
          </a:ln>
        </p:spPr>
        <p:txBody>
          <a:bodyPr/>
          <a:lstStyle>
            <a:lvl1pPr marL="0" indent="0">
              <a:buFontTx/>
              <a:buNone/>
              <a:defRPr sz="2000">
                <a:solidFill>
                  <a:schemeClr val="accent4"/>
                </a:solidFill>
                <a:latin typeface="Lato Light" panose="020F0302020204030203" pitchFamily="34" charset="0"/>
              </a:defRPr>
            </a:lvl1pPr>
          </a:lstStyle>
          <a:p>
            <a:endParaRPr lang="en-US"/>
          </a:p>
        </p:txBody>
      </p:sp>
      <p:sp>
        <p:nvSpPr>
          <p:cNvPr id="12" name="Freeform 9">
            <a:hlinkClick r:id="" action="ppaction://hlinkshowjump?jump=nextslide"/>
          </p:cNvPr>
          <p:cNvSpPr>
            <a:spLocks/>
          </p:cNvSpPr>
          <p:nvPr userDrawn="1"/>
        </p:nvSpPr>
        <p:spPr bwMode="auto">
          <a:xfrm>
            <a:off x="22977061" y="12752388"/>
            <a:ext cx="143289" cy="246247"/>
          </a:xfrm>
          <a:custGeom>
            <a:avLst/>
            <a:gdLst>
              <a:gd name="T0" fmla="*/ 181 w 184"/>
              <a:gd name="T1" fmla="*/ 165 h 315"/>
              <a:gd name="T2" fmla="*/ 34 w 184"/>
              <a:gd name="T3" fmla="*/ 312 h 315"/>
              <a:gd name="T4" fmla="*/ 26 w 184"/>
              <a:gd name="T5" fmla="*/ 315 h 315"/>
              <a:gd name="T6" fmla="*/ 19 w 184"/>
              <a:gd name="T7" fmla="*/ 312 h 315"/>
              <a:gd name="T8" fmla="*/ 3 w 184"/>
              <a:gd name="T9" fmla="*/ 296 h 315"/>
              <a:gd name="T10" fmla="*/ 0 w 184"/>
              <a:gd name="T11" fmla="*/ 289 h 315"/>
              <a:gd name="T12" fmla="*/ 3 w 184"/>
              <a:gd name="T13" fmla="*/ 282 h 315"/>
              <a:gd name="T14" fmla="*/ 127 w 184"/>
              <a:gd name="T15" fmla="*/ 158 h 315"/>
              <a:gd name="T16" fmla="*/ 3 w 184"/>
              <a:gd name="T17" fmla="*/ 34 h 315"/>
              <a:gd name="T18" fmla="*/ 0 w 184"/>
              <a:gd name="T19" fmla="*/ 27 h 315"/>
              <a:gd name="T20" fmla="*/ 3 w 184"/>
              <a:gd name="T21" fmla="*/ 19 h 315"/>
              <a:gd name="T22" fmla="*/ 19 w 184"/>
              <a:gd name="T23" fmla="*/ 4 h 315"/>
              <a:gd name="T24" fmla="*/ 26 w 184"/>
              <a:gd name="T25" fmla="*/ 0 h 315"/>
              <a:gd name="T26" fmla="*/ 34 w 184"/>
              <a:gd name="T27" fmla="*/ 4 h 315"/>
              <a:gd name="T28" fmla="*/ 181 w 184"/>
              <a:gd name="T29" fmla="*/ 151 h 315"/>
              <a:gd name="T30" fmla="*/ 184 w 184"/>
              <a:gd name="T31" fmla="*/ 158 h 315"/>
              <a:gd name="T32" fmla="*/ 181 w 184"/>
              <a:gd name="T33"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181" y="165"/>
                </a:moveTo>
                <a:cubicBezTo>
                  <a:pt x="34" y="312"/>
                  <a:pt x="34" y="312"/>
                  <a:pt x="34" y="312"/>
                </a:cubicBezTo>
                <a:cubicBezTo>
                  <a:pt x="31" y="314"/>
                  <a:pt x="29" y="315"/>
                  <a:pt x="26" y="315"/>
                </a:cubicBezTo>
                <a:cubicBezTo>
                  <a:pt x="24" y="315"/>
                  <a:pt x="21" y="314"/>
                  <a:pt x="19" y="312"/>
                </a:cubicBezTo>
                <a:cubicBezTo>
                  <a:pt x="3" y="296"/>
                  <a:pt x="3" y="296"/>
                  <a:pt x="3" y="296"/>
                </a:cubicBezTo>
                <a:cubicBezTo>
                  <a:pt x="1" y="294"/>
                  <a:pt x="0" y="292"/>
                  <a:pt x="0" y="289"/>
                </a:cubicBezTo>
                <a:cubicBezTo>
                  <a:pt x="0" y="286"/>
                  <a:pt x="1" y="284"/>
                  <a:pt x="3" y="282"/>
                </a:cubicBezTo>
                <a:cubicBezTo>
                  <a:pt x="127" y="158"/>
                  <a:pt x="127" y="158"/>
                  <a:pt x="127" y="158"/>
                </a:cubicBezTo>
                <a:cubicBezTo>
                  <a:pt x="3" y="34"/>
                  <a:pt x="3" y="34"/>
                  <a:pt x="3" y="34"/>
                </a:cubicBezTo>
                <a:cubicBezTo>
                  <a:pt x="1" y="32"/>
                  <a:pt x="0" y="29"/>
                  <a:pt x="0" y="27"/>
                </a:cubicBezTo>
                <a:cubicBezTo>
                  <a:pt x="0" y="24"/>
                  <a:pt x="1" y="22"/>
                  <a:pt x="3" y="19"/>
                </a:cubicBezTo>
                <a:cubicBezTo>
                  <a:pt x="19" y="4"/>
                  <a:pt x="19" y="4"/>
                  <a:pt x="19" y="4"/>
                </a:cubicBezTo>
                <a:cubicBezTo>
                  <a:pt x="21" y="2"/>
                  <a:pt x="24" y="0"/>
                  <a:pt x="26" y="0"/>
                </a:cubicBezTo>
                <a:cubicBezTo>
                  <a:pt x="29" y="0"/>
                  <a:pt x="31" y="2"/>
                  <a:pt x="34" y="4"/>
                </a:cubicBezTo>
                <a:cubicBezTo>
                  <a:pt x="181" y="151"/>
                  <a:pt x="181" y="151"/>
                  <a:pt x="181" y="151"/>
                </a:cubicBezTo>
                <a:cubicBezTo>
                  <a:pt x="183" y="153"/>
                  <a:pt x="184" y="155"/>
                  <a:pt x="184" y="158"/>
                </a:cubicBezTo>
                <a:cubicBezTo>
                  <a:pt x="184" y="161"/>
                  <a:pt x="183" y="163"/>
                  <a:pt x="181" y="1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hlinkClick r:id="" action="ppaction://hlinkshowjump?jump=previousslide"/>
          </p:cNvPr>
          <p:cNvSpPr>
            <a:spLocks/>
          </p:cNvSpPr>
          <p:nvPr userDrawn="1"/>
        </p:nvSpPr>
        <p:spPr bwMode="auto">
          <a:xfrm>
            <a:off x="22631029" y="12752388"/>
            <a:ext cx="143617" cy="246247"/>
          </a:xfrm>
          <a:custGeom>
            <a:avLst/>
            <a:gdLst>
              <a:gd name="T0" fmla="*/ 3 w 184"/>
              <a:gd name="T1" fmla="*/ 151 h 315"/>
              <a:gd name="T2" fmla="*/ 150 w 184"/>
              <a:gd name="T3" fmla="*/ 4 h 315"/>
              <a:gd name="T4" fmla="*/ 157 w 184"/>
              <a:gd name="T5" fmla="*/ 0 h 315"/>
              <a:gd name="T6" fmla="*/ 165 w 184"/>
              <a:gd name="T7" fmla="*/ 4 h 315"/>
              <a:gd name="T8" fmla="*/ 180 w 184"/>
              <a:gd name="T9" fmla="*/ 19 h 315"/>
              <a:gd name="T10" fmla="*/ 184 w 184"/>
              <a:gd name="T11" fmla="*/ 27 h 315"/>
              <a:gd name="T12" fmla="*/ 180 w 184"/>
              <a:gd name="T13" fmla="*/ 34 h 315"/>
              <a:gd name="T14" fmla="*/ 56 w 184"/>
              <a:gd name="T15" fmla="*/ 158 h 315"/>
              <a:gd name="T16" fmla="*/ 180 w 184"/>
              <a:gd name="T17" fmla="*/ 282 h 315"/>
              <a:gd name="T18" fmla="*/ 184 w 184"/>
              <a:gd name="T19" fmla="*/ 289 h 315"/>
              <a:gd name="T20" fmla="*/ 180 w 184"/>
              <a:gd name="T21" fmla="*/ 296 h 315"/>
              <a:gd name="T22" fmla="*/ 165 w 184"/>
              <a:gd name="T23" fmla="*/ 312 h 315"/>
              <a:gd name="T24" fmla="*/ 157 w 184"/>
              <a:gd name="T25" fmla="*/ 315 h 315"/>
              <a:gd name="T26" fmla="*/ 150 w 184"/>
              <a:gd name="T27" fmla="*/ 312 h 315"/>
              <a:gd name="T28" fmla="*/ 3 w 184"/>
              <a:gd name="T29" fmla="*/ 165 h 315"/>
              <a:gd name="T30" fmla="*/ 0 w 184"/>
              <a:gd name="T31" fmla="*/ 158 h 315"/>
              <a:gd name="T32" fmla="*/ 3 w 184"/>
              <a:gd name="T33" fmla="*/ 15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15">
                <a:moveTo>
                  <a:pt x="3" y="151"/>
                </a:moveTo>
                <a:cubicBezTo>
                  <a:pt x="150" y="4"/>
                  <a:pt x="150" y="4"/>
                  <a:pt x="150" y="4"/>
                </a:cubicBezTo>
                <a:cubicBezTo>
                  <a:pt x="152" y="2"/>
                  <a:pt x="155" y="0"/>
                  <a:pt x="157" y="0"/>
                </a:cubicBezTo>
                <a:cubicBezTo>
                  <a:pt x="160" y="0"/>
                  <a:pt x="163" y="2"/>
                  <a:pt x="165" y="4"/>
                </a:cubicBezTo>
                <a:cubicBezTo>
                  <a:pt x="180" y="19"/>
                  <a:pt x="180" y="19"/>
                  <a:pt x="180" y="19"/>
                </a:cubicBezTo>
                <a:cubicBezTo>
                  <a:pt x="182" y="22"/>
                  <a:pt x="184" y="24"/>
                  <a:pt x="184" y="27"/>
                </a:cubicBezTo>
                <a:cubicBezTo>
                  <a:pt x="184" y="29"/>
                  <a:pt x="182" y="32"/>
                  <a:pt x="180" y="34"/>
                </a:cubicBezTo>
                <a:cubicBezTo>
                  <a:pt x="56" y="158"/>
                  <a:pt x="56" y="158"/>
                  <a:pt x="56" y="158"/>
                </a:cubicBezTo>
                <a:cubicBezTo>
                  <a:pt x="180" y="282"/>
                  <a:pt x="180" y="282"/>
                  <a:pt x="180" y="282"/>
                </a:cubicBezTo>
                <a:cubicBezTo>
                  <a:pt x="182" y="284"/>
                  <a:pt x="184" y="286"/>
                  <a:pt x="184" y="289"/>
                </a:cubicBezTo>
                <a:cubicBezTo>
                  <a:pt x="184" y="292"/>
                  <a:pt x="182" y="294"/>
                  <a:pt x="180" y="296"/>
                </a:cubicBezTo>
                <a:cubicBezTo>
                  <a:pt x="165" y="312"/>
                  <a:pt x="165" y="312"/>
                  <a:pt x="165" y="312"/>
                </a:cubicBezTo>
                <a:cubicBezTo>
                  <a:pt x="163" y="314"/>
                  <a:pt x="160" y="315"/>
                  <a:pt x="157" y="315"/>
                </a:cubicBezTo>
                <a:cubicBezTo>
                  <a:pt x="155" y="315"/>
                  <a:pt x="152" y="314"/>
                  <a:pt x="150" y="312"/>
                </a:cubicBezTo>
                <a:cubicBezTo>
                  <a:pt x="3" y="165"/>
                  <a:pt x="3" y="165"/>
                  <a:pt x="3" y="165"/>
                </a:cubicBezTo>
                <a:cubicBezTo>
                  <a:pt x="1" y="163"/>
                  <a:pt x="0" y="161"/>
                  <a:pt x="0" y="158"/>
                </a:cubicBezTo>
                <a:cubicBezTo>
                  <a:pt x="0" y="155"/>
                  <a:pt x="1" y="153"/>
                  <a:pt x="3" y="15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406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96">
          <p15:clr>
            <a:srgbClr val="FBAE40"/>
          </p15:clr>
        </p15:guide>
        <p15:guide id="2" pos="1716">
          <p15:clr>
            <a:srgbClr val="FBAE40"/>
          </p15:clr>
        </p15:guide>
        <p15:guide id="3" pos="13641">
          <p15:clr>
            <a:srgbClr val="FBAE40"/>
          </p15:clr>
        </p15:guide>
        <p15:guide id="4" pos="14564">
          <p15:clr>
            <a:srgbClr val="FBAE40"/>
          </p15:clr>
        </p15:guide>
        <p15:guide id="5" pos="2640">
          <p15:clr>
            <a:srgbClr val="FBAE40"/>
          </p15:clr>
        </p15:guide>
        <p15:guide id="6" pos="12720">
          <p15:clr>
            <a:srgbClr val="FBAE40"/>
          </p15:clr>
        </p15:guide>
        <p15:guide id="7" orient="horz" pos="1344">
          <p15:clr>
            <a:srgbClr val="FBAE40"/>
          </p15:clr>
        </p15:guide>
        <p15:guide id="8" orient="horz" pos="7584">
          <p15:clr>
            <a:srgbClr val="FBAE40"/>
          </p15:clr>
        </p15:guide>
        <p15:guide id="9" orient="horz" pos="606">
          <p15:clr>
            <a:srgbClr val="FBAE40"/>
          </p15:clr>
        </p15:guide>
        <p15:guide id="10" orient="horz" pos="803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7AA2D74D-72D5-4784-90B1-C2EADC5C4BC7}"/>
              </a:ext>
            </a:extLst>
          </p:cNvPr>
          <p:cNvSpPr txBox="1"/>
          <p:nvPr userDrawn="1"/>
        </p:nvSpPr>
        <p:spPr>
          <a:xfrm>
            <a:off x="1260546" y="12752388"/>
            <a:ext cx="4842672" cy="276999"/>
          </a:xfrm>
          <a:prstGeom prst="rect">
            <a:avLst/>
          </a:prstGeom>
          <a:noFill/>
        </p:spPr>
        <p:txBody>
          <a:bodyPr wrap="none" lIns="0" tIns="0" rIns="0" bIns="0" rtlCol="0">
            <a:spAutoFit/>
          </a:bodyPr>
          <a:lstStyle/>
          <a:p>
            <a:pPr algn="l"/>
            <a:r>
              <a:rPr lang="it-IT" sz="1800" b="1" cap="all" spc="100" baseline="0">
                <a:solidFill>
                  <a:schemeClr val="accent4"/>
                </a:solidFill>
                <a:latin typeface="Lato" panose="020F0502020204030203" pitchFamily="34" charset="0"/>
                <a:ea typeface="Lato" panose="020F0502020204030203" pitchFamily="34" charset="0"/>
                <a:cs typeface="Lato" panose="020F0502020204030203" pitchFamily="34" charset="0"/>
              </a:rPr>
              <a:t>Workshop sul Calcolo nell'I.N.F.N.</a:t>
            </a:r>
            <a:endParaRPr lang="en-US" sz="1800" b="0" cap="all" spc="100" baseline="0">
              <a:solidFill>
                <a:schemeClr val="accent4"/>
              </a:solidFill>
              <a:latin typeface="Lato" panose="020F0502020204030203" pitchFamily="34" charset="0"/>
              <a:ea typeface="Lato" panose="020F0502020204030203" pitchFamily="34" charset="0"/>
              <a:cs typeface="Lato" panose="020F0502020204030203" pitchFamily="34" charset="0"/>
            </a:endParaRPr>
          </a:p>
        </p:txBody>
      </p:sp>
      <p:pic>
        <p:nvPicPr>
          <p:cNvPr id="4" name="Immagine 3">
            <a:extLst>
              <a:ext uri="{FF2B5EF4-FFF2-40B4-BE49-F238E27FC236}">
                <a16:creationId xmlns:a16="http://schemas.microsoft.com/office/drawing/2014/main" id="{754024E6-2CD2-4F4B-A90A-439CCB39938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574538" y="12616997"/>
            <a:ext cx="2080178" cy="547779"/>
          </a:xfrm>
          <a:prstGeom prst="rect">
            <a:avLst/>
          </a:prstGeom>
        </p:spPr>
      </p:pic>
    </p:spTree>
    <p:extLst>
      <p:ext uri="{BB962C8B-B14F-4D97-AF65-F5344CB8AC3E}">
        <p14:creationId xmlns:p14="http://schemas.microsoft.com/office/powerpoint/2010/main" val="2325570719"/>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3" r:id="rId3"/>
    <p:sldLayoutId id="2147483682" r:id="rId4"/>
    <p:sldLayoutId id="2147483662" r:id="rId5"/>
    <p:sldLayoutId id="2147483688" r:id="rId6"/>
    <p:sldLayoutId id="2147483689" r:id="rId7"/>
    <p:sldLayoutId id="2147483692" r:id="rId8"/>
    <p:sldLayoutId id="2147483666" r:id="rId9"/>
    <p:sldLayoutId id="2147483691" r:id="rId10"/>
    <p:sldLayoutId id="2147483668" r:id="rId11"/>
    <p:sldLayoutId id="2147483669" r:id="rId12"/>
    <p:sldLayoutId id="2147483670" r:id="rId13"/>
    <p:sldLayoutId id="2147483693" r:id="rId14"/>
    <p:sldLayoutId id="2147483672" r:id="rId15"/>
    <p:sldLayoutId id="2147483673" r:id="rId16"/>
    <p:sldLayoutId id="2147483674" r:id="rId17"/>
    <p:sldLayoutId id="2147483675" r:id="rId18"/>
    <p:sldLayoutId id="2147483676" r:id="rId19"/>
    <p:sldLayoutId id="2147483677" r:id="rId20"/>
    <p:sldLayoutId id="2147483679" r:id="rId21"/>
    <p:sldLayoutId id="2147483678" r:id="rId22"/>
    <p:sldLayoutId id="2147483680" r:id="rId23"/>
    <p:sldLayoutId id="2147483685" r:id="rId24"/>
    <p:sldLayoutId id="2147483687"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BEE2EE-BF4D-7A4A-B3C6-9E47668CCD98}"/>
              </a:ext>
            </a:extLst>
          </p:cNvPr>
          <p:cNvSpPr txBox="1"/>
          <p:nvPr userDrawn="1"/>
        </p:nvSpPr>
        <p:spPr>
          <a:xfrm>
            <a:off x="1467690" y="12663838"/>
            <a:ext cx="999068" cy="300592"/>
          </a:xfrm>
          <a:prstGeom prst="rect">
            <a:avLst/>
          </a:prstGeom>
          <a:noFill/>
        </p:spPr>
        <p:txBody>
          <a:bodyPr wrap="square" lIns="0" tIns="0" rIns="0" bIns="0" rtlCol="0">
            <a:spAutoFit/>
          </a:bodyPr>
          <a:lstStyle/>
          <a:p>
            <a:pPr marL="0" marR="0" lvl="0" indent="0" algn="l" defTabSz="1780986" rtl="0" eaLnBrk="1" fontAlgn="auto" latinLnBrk="0" hangingPunct="1">
              <a:lnSpc>
                <a:spcPct val="100000"/>
              </a:lnSpc>
              <a:spcBef>
                <a:spcPts val="0"/>
              </a:spcBef>
              <a:spcAft>
                <a:spcPts val="0"/>
              </a:spcAft>
              <a:buClrTx/>
              <a:buSzTx/>
              <a:buFontTx/>
              <a:buNone/>
              <a:tabLst/>
              <a:defRPr/>
            </a:pPr>
            <a:fld id="{C3837181-38C6-AD4F-B8BA-B444770388BB}" type="slidenum">
              <a:rPr lang="en-US" sz="1948" smtClean="0">
                <a:solidFill>
                  <a:srgbClr val="1D1D1B"/>
                </a:solidFill>
                <a:latin typeface="Arial" pitchFamily="34" charset="0"/>
                <a:cs typeface="Arial" panose="020B0604020202020204" pitchFamily="34" charset="0"/>
              </a:rPr>
              <a:pPr marL="0" marR="0" lvl="0" indent="0" algn="l" defTabSz="1780986" rtl="0" eaLnBrk="1" fontAlgn="auto" latinLnBrk="0" hangingPunct="1">
                <a:lnSpc>
                  <a:spcPct val="100000"/>
                </a:lnSpc>
                <a:spcBef>
                  <a:spcPts val="0"/>
                </a:spcBef>
                <a:spcAft>
                  <a:spcPts val="0"/>
                </a:spcAft>
                <a:buClrTx/>
                <a:buSzTx/>
                <a:buFontTx/>
                <a:buNone/>
                <a:tabLst/>
                <a:defRPr/>
              </a:pPr>
              <a:t>‹N›</a:t>
            </a:fld>
            <a:endParaRPr lang="en-US" sz="1948">
              <a:solidFill>
                <a:srgbClr val="1D1D1B"/>
              </a:solidFill>
              <a:latin typeface="Arial" pitchFamily="34" charset="0"/>
              <a:cs typeface="Arial" panose="020B0604020202020204" pitchFamily="34" charset="0"/>
            </a:endParaRPr>
          </a:p>
        </p:txBody>
      </p:sp>
      <p:pic>
        <p:nvPicPr>
          <p:cNvPr id="41" name="图片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917215" y="12541715"/>
            <a:ext cx="3279162" cy="422718"/>
          </a:xfrm>
          <a:prstGeom prst="rect">
            <a:avLst/>
          </a:prstGeom>
        </p:spPr>
      </p:pic>
      <p:grpSp>
        <p:nvGrpSpPr>
          <p:cNvPr id="47" name="组合 46"/>
          <p:cNvGrpSpPr/>
          <p:nvPr userDrawn="1"/>
        </p:nvGrpSpPr>
        <p:grpSpPr>
          <a:xfrm>
            <a:off x="24631217" y="9022083"/>
            <a:ext cx="4525498" cy="4683554"/>
            <a:chOff x="12320420" y="5325693"/>
            <a:chExt cx="1659544" cy="1716834"/>
          </a:xfrm>
        </p:grpSpPr>
        <p:grpSp>
          <p:nvGrpSpPr>
            <p:cNvPr id="48" name="组合 47"/>
            <p:cNvGrpSpPr/>
            <p:nvPr userDrawn="1"/>
          </p:nvGrpSpPr>
          <p:grpSpPr>
            <a:xfrm>
              <a:off x="12320420" y="5547255"/>
              <a:ext cx="1659544" cy="1495272"/>
              <a:chOff x="12382658" y="4853967"/>
              <a:chExt cx="1659544" cy="1495272"/>
            </a:xfrm>
          </p:grpSpPr>
          <p:grpSp>
            <p:nvGrpSpPr>
              <p:cNvPr id="51" name="组合 50"/>
              <p:cNvGrpSpPr/>
              <p:nvPr userDrawn="1"/>
            </p:nvGrpSpPr>
            <p:grpSpPr>
              <a:xfrm>
                <a:off x="12382658" y="4853967"/>
                <a:ext cx="1659544" cy="1092156"/>
                <a:chOff x="8156098" y="4429125"/>
                <a:chExt cx="5020110" cy="3303766"/>
              </a:xfrm>
            </p:grpSpPr>
            <p:pic>
              <p:nvPicPr>
                <p:cNvPr id="53" name="图片 52"/>
                <p:cNvPicPr>
                  <a:picLocks noChangeAspect="1"/>
                </p:cNvPicPr>
                <p:nvPr userDrawn="1"/>
              </p:nvPicPr>
              <p:blipFill rotWithShape="1">
                <a:blip r:embed="rId5"/>
                <a:srcRect b="51038"/>
                <a:stretch/>
              </p:blipFill>
              <p:spPr>
                <a:xfrm>
                  <a:off x="8156098" y="4429125"/>
                  <a:ext cx="1264172" cy="1233118"/>
                </a:xfrm>
                <a:prstGeom prst="rect">
                  <a:avLst/>
                </a:prstGeom>
              </p:spPr>
            </p:pic>
            <p:pic>
              <p:nvPicPr>
                <p:cNvPr id="54" name="图片 53"/>
                <p:cNvPicPr>
                  <a:picLocks noChangeAspect="1"/>
                </p:cNvPicPr>
                <p:nvPr userDrawn="1"/>
              </p:nvPicPr>
              <p:blipFill rotWithShape="1">
                <a:blip r:embed="rId6"/>
                <a:srcRect b="49231"/>
                <a:stretch/>
              </p:blipFill>
              <p:spPr>
                <a:xfrm>
                  <a:off x="8166059" y="6499773"/>
                  <a:ext cx="5010149" cy="1233118"/>
                </a:xfrm>
                <a:prstGeom prst="rect">
                  <a:avLst/>
                </a:prstGeom>
              </p:spPr>
            </p:pic>
          </p:grpSp>
          <p:pic>
            <p:nvPicPr>
              <p:cNvPr id="52" name="图片 51"/>
              <p:cNvPicPr>
                <a:picLocks noChangeAspect="1"/>
              </p:cNvPicPr>
              <p:nvPr userDrawn="1"/>
            </p:nvPicPr>
            <p:blipFill>
              <a:blip r:embed="rId7"/>
              <a:stretch>
                <a:fillRect/>
              </a:stretch>
            </p:blipFill>
            <p:spPr>
              <a:xfrm>
                <a:off x="12382658" y="6003965"/>
                <a:ext cx="1659544" cy="345274"/>
              </a:xfrm>
              <a:prstGeom prst="rect">
                <a:avLst/>
              </a:prstGeom>
            </p:spPr>
          </p:pic>
        </p:grpSp>
        <p:sp>
          <p:nvSpPr>
            <p:cNvPr id="49" name="文本框 31">
              <a:extLst>
                <a:ext uri="{FF2B5EF4-FFF2-40B4-BE49-F238E27FC236}">
                  <a16:creationId xmlns:a16="http://schemas.microsoft.com/office/drawing/2014/main" id="{58918196-0639-EE4B-AFC2-315BE04587B9}"/>
                </a:ext>
              </a:extLst>
            </p:cNvPr>
            <p:cNvSpPr txBox="1"/>
            <p:nvPr userDrawn="1"/>
          </p:nvSpPr>
          <p:spPr>
            <a:xfrm>
              <a:off x="12371755" y="5325693"/>
              <a:ext cx="282052" cy="112820"/>
            </a:xfrm>
            <a:prstGeom prst="rect">
              <a:avLst/>
            </a:prstGeom>
            <a:noFill/>
          </p:spPr>
          <p:txBody>
            <a:bodyPr wrap="none" lIns="0" tIns="0" rIns="0" bIns="0" rtlCol="0">
              <a:spAutoFit/>
            </a:bodyPr>
            <a:lstStyle/>
            <a:p>
              <a:pPr algn="ctr">
                <a:lnSpc>
                  <a:spcPct val="100000"/>
                </a:lnSpc>
              </a:pPr>
              <a:r>
                <a:rPr kumimoji="1" lang="zh-CN" altLang="en-US" sz="2000">
                  <a:solidFill>
                    <a:schemeClr val="tx1"/>
                  </a:solidFill>
                  <a:latin typeface="Arial" pitchFamily="34" charset="-122"/>
                  <a:ea typeface="Microsoft YaHei" panose="020B0503020204020204" pitchFamily="34" charset="-122"/>
                </a:rPr>
                <a:t>品牌色</a:t>
              </a:r>
            </a:p>
          </p:txBody>
        </p:sp>
        <p:sp>
          <p:nvSpPr>
            <p:cNvPr id="50" name="文本框 31">
              <a:extLst>
                <a:ext uri="{FF2B5EF4-FFF2-40B4-BE49-F238E27FC236}">
                  <a16:creationId xmlns:a16="http://schemas.microsoft.com/office/drawing/2014/main" id="{58918196-0639-EE4B-AFC2-315BE04587B9}"/>
                </a:ext>
              </a:extLst>
            </p:cNvPr>
            <p:cNvSpPr txBox="1"/>
            <p:nvPr userDrawn="1"/>
          </p:nvSpPr>
          <p:spPr>
            <a:xfrm>
              <a:off x="12371755" y="6044948"/>
              <a:ext cx="282052" cy="112820"/>
            </a:xfrm>
            <a:prstGeom prst="rect">
              <a:avLst/>
            </a:prstGeom>
            <a:noFill/>
          </p:spPr>
          <p:txBody>
            <a:bodyPr wrap="none" lIns="0" tIns="0" rIns="0" bIns="0" rtlCol="0">
              <a:spAutoFit/>
            </a:bodyPr>
            <a:lstStyle/>
            <a:p>
              <a:pPr algn="ctr">
                <a:lnSpc>
                  <a:spcPct val="100000"/>
                </a:lnSpc>
              </a:pPr>
              <a:r>
                <a:rPr kumimoji="1" lang="zh-CN" altLang="en-US" sz="2000">
                  <a:solidFill>
                    <a:schemeClr val="tx1"/>
                  </a:solidFill>
                  <a:latin typeface="Arial" pitchFamily="34" charset="-122"/>
                  <a:ea typeface="Microsoft YaHei" panose="020B0503020204020204" pitchFamily="34" charset="-122"/>
                </a:rPr>
                <a:t>辅助色</a:t>
              </a:r>
            </a:p>
          </p:txBody>
        </p:sp>
      </p:grpSp>
    </p:spTree>
    <p:extLst>
      <p:ext uri="{BB962C8B-B14F-4D97-AF65-F5344CB8AC3E}">
        <p14:creationId xmlns:p14="http://schemas.microsoft.com/office/powerpoint/2010/main" val="665505499"/>
      </p:ext>
    </p:extLst>
  </p:cSld>
  <p:clrMap bg1="lt1" tx1="dk1" bg2="lt2" tx2="dk2" accent1="accent1" accent2="accent2" accent3="accent3" accent4="accent4" accent5="accent5" accent6="accent6" hlink="hlink" folHlink="folHlink"/>
  <p:sldLayoutIdLst>
    <p:sldLayoutId id="2147483671" r:id="rId1"/>
    <p:sldLayoutId id="2147483667" r:id="rId2"/>
  </p:sldLayoutIdLst>
  <p:hf hdr="0" ftr="0" dt="0"/>
  <p:txStyles>
    <p:titleStyle>
      <a:lvl1pPr algn="l" defTabSz="1187323" rtl="0" eaLnBrk="1" latinLnBrk="0" hangingPunct="1">
        <a:lnSpc>
          <a:spcPct val="90000"/>
        </a:lnSpc>
        <a:spcBef>
          <a:spcPct val="0"/>
        </a:spcBef>
        <a:buNone/>
        <a:defRPr sz="5714" kern="1200">
          <a:solidFill>
            <a:schemeClr val="tx1"/>
          </a:solidFill>
          <a:latin typeface="Arial"/>
          <a:ea typeface="+mj-ea"/>
          <a:cs typeface="+mj-cs"/>
        </a:defRPr>
      </a:lvl1pPr>
    </p:titleStyle>
    <p:bodyStyle>
      <a:lvl1pPr marL="296831" indent="-296831" algn="l" defTabSz="1187323" rtl="0" eaLnBrk="1" latinLnBrk="0" hangingPunct="1">
        <a:lnSpc>
          <a:spcPct val="90000"/>
        </a:lnSpc>
        <a:spcBef>
          <a:spcPts val="1298"/>
        </a:spcBef>
        <a:buFont typeface="Arial" panose="020B0604020202020204" pitchFamily="34" charset="0"/>
        <a:buChar char="•"/>
        <a:defRPr sz="3635" kern="1200">
          <a:solidFill>
            <a:schemeClr val="tx1"/>
          </a:solidFill>
          <a:latin typeface="Arial"/>
          <a:ea typeface="+mn-ea"/>
          <a:cs typeface="+mn-cs"/>
        </a:defRPr>
      </a:lvl1pPr>
      <a:lvl2pPr marL="890493" indent="-296831" algn="l" defTabSz="1187323" rtl="0" eaLnBrk="1" latinLnBrk="0" hangingPunct="1">
        <a:lnSpc>
          <a:spcPct val="90000"/>
        </a:lnSpc>
        <a:spcBef>
          <a:spcPts val="650"/>
        </a:spcBef>
        <a:buFont typeface="Arial" panose="020B0604020202020204" pitchFamily="34" charset="0"/>
        <a:buChar char="•"/>
        <a:defRPr sz="3117" kern="1200">
          <a:solidFill>
            <a:schemeClr val="tx1"/>
          </a:solidFill>
          <a:latin typeface="Arial"/>
          <a:ea typeface="+mn-ea"/>
          <a:cs typeface="+mn-cs"/>
        </a:defRPr>
      </a:lvl2pPr>
      <a:lvl3pPr marL="1484154" indent="-296831" algn="l" defTabSz="1187323" rtl="0" eaLnBrk="1" latinLnBrk="0" hangingPunct="1">
        <a:lnSpc>
          <a:spcPct val="90000"/>
        </a:lnSpc>
        <a:spcBef>
          <a:spcPts val="650"/>
        </a:spcBef>
        <a:buFont typeface="Arial" panose="020B0604020202020204" pitchFamily="34" charset="0"/>
        <a:buChar char="•"/>
        <a:defRPr sz="2597" kern="1200">
          <a:solidFill>
            <a:schemeClr val="tx1"/>
          </a:solidFill>
          <a:latin typeface="Arial"/>
          <a:ea typeface="+mn-ea"/>
          <a:cs typeface="+mn-cs"/>
        </a:defRPr>
      </a:lvl3pPr>
      <a:lvl4pPr marL="2077817"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4pPr>
      <a:lvl5pPr marL="2671478"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Arial"/>
          <a:ea typeface="+mn-ea"/>
          <a:cs typeface="+mn-cs"/>
        </a:defRPr>
      </a:lvl9pPr>
    </p:bodyStyle>
    <p:otherStyle>
      <a:defPPr>
        <a:defRPr lang="en-US"/>
      </a:defPPr>
      <a:lvl1pPr marL="0" algn="l" defTabSz="1187323" rtl="0" eaLnBrk="1" latinLnBrk="0" hangingPunct="1">
        <a:defRPr sz="2337" kern="1200">
          <a:solidFill>
            <a:schemeClr val="tx1"/>
          </a:solidFill>
          <a:latin typeface="Arial"/>
          <a:ea typeface="+mn-ea"/>
          <a:cs typeface="+mn-cs"/>
        </a:defRPr>
      </a:lvl1pPr>
      <a:lvl2pPr marL="593662" algn="l" defTabSz="1187323" rtl="0" eaLnBrk="1" latinLnBrk="0" hangingPunct="1">
        <a:defRPr sz="2337" kern="1200">
          <a:solidFill>
            <a:schemeClr val="tx1"/>
          </a:solidFill>
          <a:latin typeface="Arial"/>
          <a:ea typeface="+mn-ea"/>
          <a:cs typeface="+mn-cs"/>
        </a:defRPr>
      </a:lvl2pPr>
      <a:lvl3pPr marL="1187323" algn="l" defTabSz="1187323" rtl="0" eaLnBrk="1" latinLnBrk="0" hangingPunct="1">
        <a:defRPr sz="2337" kern="1200">
          <a:solidFill>
            <a:schemeClr val="tx1"/>
          </a:solidFill>
          <a:latin typeface="Arial"/>
          <a:ea typeface="+mn-ea"/>
          <a:cs typeface="+mn-cs"/>
        </a:defRPr>
      </a:lvl3pPr>
      <a:lvl4pPr marL="1780986" algn="l" defTabSz="1187323" rtl="0" eaLnBrk="1" latinLnBrk="0" hangingPunct="1">
        <a:defRPr sz="2337" kern="1200">
          <a:solidFill>
            <a:schemeClr val="tx1"/>
          </a:solidFill>
          <a:latin typeface="Arial"/>
          <a:ea typeface="+mn-ea"/>
          <a:cs typeface="+mn-cs"/>
        </a:defRPr>
      </a:lvl4pPr>
      <a:lvl5pPr marL="2374648" algn="l" defTabSz="1187323" rtl="0" eaLnBrk="1" latinLnBrk="0" hangingPunct="1">
        <a:defRPr sz="2337" kern="1200">
          <a:solidFill>
            <a:schemeClr val="tx1"/>
          </a:solidFill>
          <a:latin typeface="Arial"/>
          <a:ea typeface="+mn-ea"/>
          <a:cs typeface="+mn-cs"/>
        </a:defRPr>
      </a:lvl5pPr>
      <a:lvl6pPr marL="2968309" algn="l" defTabSz="1187323" rtl="0" eaLnBrk="1" latinLnBrk="0" hangingPunct="1">
        <a:defRPr sz="2337" kern="1200">
          <a:solidFill>
            <a:schemeClr val="tx1"/>
          </a:solidFill>
          <a:latin typeface="Arial"/>
          <a:ea typeface="+mn-ea"/>
          <a:cs typeface="+mn-cs"/>
        </a:defRPr>
      </a:lvl6pPr>
      <a:lvl7pPr marL="3561971" algn="l" defTabSz="1187323" rtl="0" eaLnBrk="1" latinLnBrk="0" hangingPunct="1">
        <a:defRPr sz="2337" kern="1200">
          <a:solidFill>
            <a:schemeClr val="tx1"/>
          </a:solidFill>
          <a:latin typeface="Arial"/>
          <a:ea typeface="+mn-ea"/>
          <a:cs typeface="+mn-cs"/>
        </a:defRPr>
      </a:lvl7pPr>
      <a:lvl8pPr marL="4155634" algn="l" defTabSz="1187323" rtl="0" eaLnBrk="1" latinLnBrk="0" hangingPunct="1">
        <a:defRPr sz="2337" kern="1200">
          <a:solidFill>
            <a:schemeClr val="tx1"/>
          </a:solidFill>
          <a:latin typeface="Arial"/>
          <a:ea typeface="+mn-ea"/>
          <a:cs typeface="+mn-cs"/>
        </a:defRPr>
      </a:lvl8pPr>
      <a:lvl9pPr marL="4749295" algn="l" defTabSz="1187323" rtl="0" eaLnBrk="1" latinLnBrk="0" hangingPunct="1">
        <a:defRPr sz="2337" kern="1200">
          <a:solidFill>
            <a:schemeClr val="tx1"/>
          </a:solidFill>
          <a:latin typeface="Arial"/>
          <a:ea typeface="+mn-ea"/>
          <a:cs typeface="+mn-cs"/>
        </a:defRPr>
      </a:lvl9pPr>
    </p:otherStyle>
  </p:txStyles>
  <p:extLst>
    <p:ext uri="{27BBF7A9-308A-43DC-89C8-2F10F3537804}">
      <p15:sldGuideLst xmlns:p15="http://schemas.microsoft.com/office/powerpoint/2012/main">
        <p15:guide id="1" orient="horz" pos="4322" userDrawn="1">
          <p15:clr>
            <a:srgbClr val="F26B43"/>
          </p15:clr>
        </p15:guide>
        <p15:guide id="2" pos="7684" userDrawn="1">
          <p15:clr>
            <a:srgbClr val="F26B43"/>
          </p15:clr>
        </p15:guide>
        <p15:guide id="3" pos="916" userDrawn="1">
          <p15:clr>
            <a:srgbClr val="F26B43"/>
          </p15:clr>
        </p15:guide>
        <p15:guide id="4" pos="14450" userDrawn="1">
          <p15:clr>
            <a:srgbClr val="F26B43"/>
          </p15:clr>
        </p15:guide>
        <p15:guide id="5" orient="horz" pos="82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29543-DDD8-FAB2-885D-8DC1996BE937}"/>
              </a:ext>
            </a:extLst>
          </p:cNvPr>
          <p:cNvSpPr>
            <a:spLocks noGrp="1"/>
          </p:cNvSpPr>
          <p:nvPr>
            <p:ph type="title"/>
          </p:nvPr>
        </p:nvSpPr>
        <p:spPr>
          <a:xfrm>
            <a:off x="1368937" y="1181602"/>
            <a:ext cx="21663022" cy="1463040"/>
          </a:xfrm>
          <a:prstGeom prst="rect">
            <a:avLst/>
          </a:prstGeom>
        </p:spPr>
        <p:txBody>
          <a:bodyPr vert="horz" lIns="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33130371-00F3-80CF-2CD6-D98D184A0AF6}"/>
              </a:ext>
            </a:extLst>
          </p:cNvPr>
          <p:cNvSpPr>
            <a:spLocks noGrp="1"/>
          </p:cNvSpPr>
          <p:nvPr>
            <p:ph type="body" idx="1"/>
          </p:nvPr>
        </p:nvSpPr>
        <p:spPr>
          <a:xfrm>
            <a:off x="1344168" y="2864095"/>
            <a:ext cx="21695664" cy="9489834"/>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6" name="Slide Number Placeholder 5">
            <a:extLst>
              <a:ext uri="{FF2B5EF4-FFF2-40B4-BE49-F238E27FC236}">
                <a16:creationId xmlns:a16="http://schemas.microsoft.com/office/drawing/2014/main" id="{DC3BAD4D-DDDA-BE01-69D4-69F48A520A94}"/>
              </a:ext>
            </a:extLst>
          </p:cNvPr>
          <p:cNvSpPr>
            <a:spLocks noGrp="1"/>
          </p:cNvSpPr>
          <p:nvPr>
            <p:ph type="sldNum" sz="quarter" idx="4"/>
          </p:nvPr>
        </p:nvSpPr>
        <p:spPr>
          <a:xfrm>
            <a:off x="1354824" y="13030201"/>
            <a:ext cx="1109464" cy="730250"/>
          </a:xfrm>
          <a:prstGeom prst="rect">
            <a:avLst/>
          </a:prstGeom>
        </p:spPr>
        <p:txBody>
          <a:bodyPr vert="horz" lIns="0" tIns="45720" rIns="91440" bIns="45720" rtlCol="0" anchor="ctr"/>
          <a:lstStyle>
            <a:lvl1pPr algn="l">
              <a:defRPr sz="1800">
                <a:solidFill>
                  <a:schemeClr val="tx2">
                    <a:lumMod val="60000"/>
                    <a:lumOff val="40000"/>
                  </a:schemeClr>
                </a:solidFill>
                <a:latin typeface="+mn-lt"/>
              </a:defRPr>
            </a:lvl1pPr>
          </a:lstStyle>
          <a:p>
            <a:fld id="{B73F1B23-20A5-49A1-A1C0-0817AF87F8B3}" type="slidenum">
              <a:rPr lang="en-US" smtClean="0"/>
              <a:pPr/>
              <a:t>‹N›</a:t>
            </a:fld>
            <a:endParaRPr lang="en-US"/>
          </a:p>
        </p:txBody>
      </p:sp>
      <p:sp>
        <p:nvSpPr>
          <p:cNvPr id="5" name="Footer Placeholder 4">
            <a:extLst>
              <a:ext uri="{FF2B5EF4-FFF2-40B4-BE49-F238E27FC236}">
                <a16:creationId xmlns:a16="http://schemas.microsoft.com/office/drawing/2014/main" id="{D0168B1C-B60F-40AE-94DB-CB2631CDE0F1}"/>
              </a:ext>
            </a:extLst>
          </p:cNvPr>
          <p:cNvSpPr>
            <a:spLocks noGrp="1"/>
          </p:cNvSpPr>
          <p:nvPr>
            <p:ph type="ftr" sz="quarter" idx="3"/>
          </p:nvPr>
        </p:nvSpPr>
        <p:spPr>
          <a:xfrm>
            <a:off x="2883363" y="13030201"/>
            <a:ext cx="8699038" cy="730250"/>
          </a:xfrm>
          <a:prstGeom prst="rect">
            <a:avLst/>
          </a:prstGeom>
        </p:spPr>
        <p:txBody>
          <a:bodyPr vert="horz" lIns="0" tIns="45720" rIns="91440" bIns="45720" rtlCol="0" anchor="ctr"/>
          <a:lstStyle>
            <a:lvl1pPr algn="l">
              <a:defRPr sz="1800">
                <a:solidFill>
                  <a:schemeClr val="tx2">
                    <a:lumMod val="60000"/>
                    <a:lumOff val="40000"/>
                  </a:schemeClr>
                </a:solidFill>
                <a:latin typeface="+mn-lt"/>
              </a:defRPr>
            </a:lvl1pPr>
          </a:lstStyle>
          <a:p>
            <a:r>
              <a:rPr lang="en-US"/>
              <a:t>©2023 Supermicro</a:t>
            </a:r>
          </a:p>
        </p:txBody>
      </p:sp>
    </p:spTree>
    <p:extLst>
      <p:ext uri="{BB962C8B-B14F-4D97-AF65-F5344CB8AC3E}">
        <p14:creationId xmlns:p14="http://schemas.microsoft.com/office/powerpoint/2010/main" val="830808"/>
      </p:ext>
    </p:extLst>
  </p:cSld>
  <p:clrMap bg1="lt1" tx1="dk1" bg2="lt2" tx2="dk2" accent1="accent1" accent2="accent2" accent3="accent3" accent4="accent4" accent5="accent5" accent6="accent6" hlink="hlink" folHlink="folHlink"/>
  <p:sldLayoutIdLst>
    <p:sldLayoutId id="2147483805" r:id="rId1"/>
    <p:sldLayoutId id="2147483804" r:id="rId2"/>
    <p:sldLayoutId id="2147483746" r:id="rId3"/>
    <p:sldLayoutId id="2147483801" r:id="rId4"/>
    <p:sldLayoutId id="2147483742" r:id="rId5"/>
    <p:sldLayoutId id="2147483684" r:id="rId6"/>
  </p:sldLayoutIdLst>
  <p:transition>
    <p:fade/>
  </p:transition>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kern="1200">
          <a:solidFill>
            <a:schemeClr val="tx2">
              <a:lumMod val="50000"/>
            </a:schemeClr>
          </a:solidFill>
          <a:latin typeface="+mn-lt"/>
          <a:ea typeface="+mn-ea"/>
          <a:cs typeface="+mn-cs"/>
        </a:defRPr>
      </a:lvl1pPr>
      <a:lvl2pPr marL="457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tabLst>
          <a:tab pos="457200" algn="l"/>
        </a:tabLst>
        <a:defRPr sz="1600" kern="1200">
          <a:solidFill>
            <a:schemeClr val="tx2">
              <a:lumMod val="50000"/>
            </a:schemeClr>
          </a:solidFill>
          <a:latin typeface="+mn-lt"/>
          <a:ea typeface="+mn-ea"/>
          <a:cs typeface="+mn-cs"/>
        </a:defRPr>
      </a:lvl2pPr>
      <a:lvl3pPr marL="685800" indent="-228600" algn="l" defTabSz="914400" rtl="0" eaLnBrk="1" latinLnBrk="0" hangingPunct="1">
        <a:lnSpc>
          <a:spcPct val="100000"/>
        </a:lnSpc>
        <a:spcBef>
          <a:spcPts val="500"/>
        </a:spcBef>
        <a:spcAft>
          <a:spcPts val="600"/>
        </a:spcAft>
        <a:buClr>
          <a:schemeClr val="tx2">
            <a:lumMod val="60000"/>
            <a:lumOff val="40000"/>
          </a:schemeClr>
        </a:buClr>
        <a:buFont typeface="Arial" panose="020B0604020202020204" pitchFamily="34" charset="0"/>
        <a:buChar char="•"/>
        <a:tabLst>
          <a:tab pos="457200" algn="l"/>
        </a:tabLst>
        <a:defRPr sz="1400" kern="1200">
          <a:solidFill>
            <a:schemeClr val="tx2">
              <a:lumMod val="50000"/>
            </a:schemeClr>
          </a:solidFill>
          <a:latin typeface="+mn-lt"/>
          <a:ea typeface="+mn-ea"/>
          <a:cs typeface="+mn-cs"/>
        </a:defRPr>
      </a:lvl3pPr>
      <a:lvl4pPr marL="0" indent="0" algn="l" defTabSz="914400" rtl="0" eaLnBrk="1" latinLnBrk="0" hangingPunct="1">
        <a:lnSpc>
          <a:spcPct val="100000"/>
        </a:lnSpc>
        <a:spcBef>
          <a:spcPts val="500"/>
        </a:spcBef>
        <a:spcAft>
          <a:spcPts val="600"/>
        </a:spcAft>
        <a:buFont typeface="Arial" panose="020B0604020202020204" pitchFamily="34" charset="0"/>
        <a:buNone/>
        <a:tabLst>
          <a:tab pos="457200" algn="l"/>
        </a:tabLst>
        <a:defRPr sz="1600" b="1" kern="1200">
          <a:solidFill>
            <a:schemeClr val="accent2"/>
          </a:solidFill>
          <a:latin typeface="+mn-lt"/>
          <a:ea typeface="+mn-ea"/>
          <a:cs typeface="+mn-cs"/>
        </a:defRPr>
      </a:lvl4pPr>
      <a:lvl5pPr marL="0" indent="0" algn="l" defTabSz="914400" rtl="0" eaLnBrk="1" latinLnBrk="0" hangingPunct="1">
        <a:lnSpc>
          <a:spcPct val="100000"/>
        </a:lnSpc>
        <a:spcBef>
          <a:spcPts val="500"/>
        </a:spcBef>
        <a:spcAft>
          <a:spcPts val="600"/>
        </a:spcAft>
        <a:buFont typeface="Arial" panose="020B0604020202020204" pitchFamily="34" charset="0"/>
        <a:buChar char="​"/>
        <a:tabLst>
          <a:tab pos="457200" algn="l"/>
        </a:tabLst>
        <a:defRPr sz="1600" b="1" kern="1200">
          <a:solidFill>
            <a:schemeClr val="tx2"/>
          </a:solidFill>
          <a:latin typeface="+mn-lt"/>
          <a:ea typeface="+mn-ea"/>
          <a:cs typeface="+mn-cs"/>
        </a:defRPr>
      </a:lvl5pPr>
      <a:lvl6pPr marL="0" indent="0" algn="l" defTabSz="914400" rtl="0" eaLnBrk="1" latinLnBrk="0" hangingPunct="1">
        <a:lnSpc>
          <a:spcPct val="100000"/>
        </a:lnSpc>
        <a:spcBef>
          <a:spcPts val="500"/>
        </a:spcBef>
        <a:spcAft>
          <a:spcPts val="600"/>
        </a:spcAft>
        <a:buFont typeface="Arial" panose="020B0604020202020204" pitchFamily="34" charset="0"/>
        <a:buChar char="​"/>
        <a:defRPr sz="1400" b="0" kern="1200">
          <a:solidFill>
            <a:schemeClr val="tx2">
              <a:lumMod val="50000"/>
            </a:schemeClr>
          </a:solidFill>
          <a:latin typeface="+mn-lt"/>
          <a:ea typeface="+mn-ea"/>
          <a:cs typeface="+mn-cs"/>
        </a:defRPr>
      </a:lvl6pPr>
      <a:lvl7pPr marL="0" indent="0" algn="l" defTabSz="914400" rtl="0" eaLnBrk="1" latinLnBrk="0" hangingPunct="1">
        <a:lnSpc>
          <a:spcPct val="100000"/>
        </a:lnSpc>
        <a:spcBef>
          <a:spcPts val="500"/>
        </a:spcBef>
        <a:spcAft>
          <a:spcPts val="600"/>
        </a:spcAft>
        <a:buFont typeface="Arial" panose="020B0604020202020204" pitchFamily="34" charset="0"/>
        <a:buChar char="​"/>
        <a:defRPr sz="1400" i="1" kern="1200">
          <a:solidFill>
            <a:schemeClr val="tx2">
              <a:lumMod val="60000"/>
              <a:lumOff val="40000"/>
            </a:schemeClr>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1800" kern="1200">
          <a:solidFill>
            <a:schemeClr val="tx1"/>
          </a:solidFill>
          <a:highlight>
            <a:srgbClr val="FFFF00"/>
          </a:highligh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3.tmp"/></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8.png"/><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5.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slideLayout" Target="../slideLayouts/slideLayout27.xml"/><Relationship Id="rId16" Type="http://schemas.openxmlformats.org/officeDocument/2006/relationships/image" Target="../media/image71.png"/><Relationship Id="rId1" Type="http://schemas.openxmlformats.org/officeDocument/2006/relationships/tags" Target="../tags/tag1.xml"/><Relationship Id="rId6" Type="http://schemas.openxmlformats.org/officeDocument/2006/relationships/image" Target="../media/image63.png"/><Relationship Id="rId11" Type="http://schemas.microsoft.com/office/2007/relationships/hdphoto" Target="../media/hdphoto3.wdp"/><Relationship Id="rId5" Type="http://schemas.openxmlformats.org/officeDocument/2006/relationships/image" Target="../media/image62.png"/><Relationship Id="rId15" Type="http://schemas.microsoft.com/office/2007/relationships/hdphoto" Target="../media/hdphoto4.wdp"/><Relationship Id="rId10" Type="http://schemas.openxmlformats.org/officeDocument/2006/relationships/image" Target="../media/image67.png"/><Relationship Id="rId4" Type="http://schemas.microsoft.com/office/2007/relationships/hdphoto" Target="../media/hdphoto2.wdp"/><Relationship Id="rId9" Type="http://schemas.openxmlformats.org/officeDocument/2006/relationships/image" Target="../media/image66.pn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diagramColors" Target="../diagrams/colors1.xml"/><Relationship Id="rId12"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QuickStyle" Target="../diagrams/quickStyle1.xml"/><Relationship Id="rId11" Type="http://schemas.openxmlformats.org/officeDocument/2006/relationships/image" Target="../media/image75.png"/><Relationship Id="rId5" Type="http://schemas.openxmlformats.org/officeDocument/2006/relationships/diagramLayout" Target="../diagrams/layout1.xml"/><Relationship Id="rId10" Type="http://schemas.openxmlformats.org/officeDocument/2006/relationships/image" Target="../media/image74.png"/><Relationship Id="rId4" Type="http://schemas.openxmlformats.org/officeDocument/2006/relationships/diagramData" Target="../diagrams/data1.xml"/><Relationship Id="rId9" Type="http://schemas.openxmlformats.org/officeDocument/2006/relationships/image" Target="../media/image73.png"/><Relationship Id="rId14" Type="http://schemas.openxmlformats.org/officeDocument/2006/relationships/image" Target="../media/image7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Mani di robot bianche e nere">
            <a:extLst>
              <a:ext uri="{FF2B5EF4-FFF2-40B4-BE49-F238E27FC236}">
                <a16:creationId xmlns:a16="http://schemas.microsoft.com/office/drawing/2014/main" id="{E11C5675-B0F9-46C4-8791-A9676D468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
            <a:ext cx="24384000" cy="13715353"/>
          </a:xfrm>
          <a:prstGeom prst="rect">
            <a:avLst/>
          </a:prstGeom>
        </p:spPr>
      </p:pic>
      <p:sp>
        <p:nvSpPr>
          <p:cNvPr id="3" name="Freeform 2"/>
          <p:cNvSpPr/>
          <p:nvPr/>
        </p:nvSpPr>
        <p:spPr>
          <a:xfrm>
            <a:off x="0" y="10332720"/>
            <a:ext cx="24384000" cy="3383280"/>
          </a:xfrm>
          <a:prstGeom prst="rect">
            <a:avLst/>
          </a:prstGeom>
          <a:solidFill>
            <a:schemeClr val="accent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559199" y="10404368"/>
            <a:ext cx="23265601" cy="1384995"/>
          </a:xfrm>
          <a:prstGeom prst="rect">
            <a:avLst/>
          </a:prstGeom>
          <a:noFill/>
        </p:spPr>
        <p:txBody>
          <a:bodyPr wrap="none" lIns="0" tIns="0" rIns="0" bIns="0" rtlCol="0">
            <a:spAutoFit/>
          </a:bodyPr>
          <a:lstStyle/>
          <a:p>
            <a:pPr algn="ctr"/>
            <a:r>
              <a:rPr lang="it-IT" sz="6600" b="1" dirty="0">
                <a:solidFill>
                  <a:schemeClr val="bg1"/>
                </a:solidFill>
              </a:rPr>
              <a:t>Infrastrutture HPC: un universo complesso in continua evoluzione</a:t>
            </a:r>
            <a:r>
              <a:rPr lang="en-US" sz="9000" cap="all" spc="200" dirty="0">
                <a:solidFill>
                  <a:schemeClr val="bg1"/>
                </a:solidFill>
                <a:latin typeface="Lato Black" panose="020F0A02020204030203" pitchFamily="34" charset="0"/>
              </a:rPr>
              <a:t>.</a:t>
            </a:r>
          </a:p>
        </p:txBody>
      </p:sp>
      <p:sp>
        <p:nvSpPr>
          <p:cNvPr id="5" name="TextBox 4"/>
          <p:cNvSpPr txBox="1"/>
          <p:nvPr/>
        </p:nvSpPr>
        <p:spPr>
          <a:xfrm>
            <a:off x="5975089" y="12068761"/>
            <a:ext cx="13093959" cy="1077218"/>
          </a:xfrm>
          <a:prstGeom prst="rect">
            <a:avLst/>
          </a:prstGeom>
          <a:noFill/>
        </p:spPr>
        <p:txBody>
          <a:bodyPr wrap="square" lIns="0" tIns="0" rIns="0" bIns="0" rtlCol="0">
            <a:spAutoFit/>
          </a:bodyPr>
          <a:lstStyle/>
          <a:p>
            <a:pPr algn="ctr">
              <a:spcAft>
                <a:spcPts val="1200"/>
              </a:spcAft>
            </a:pPr>
            <a:r>
              <a:rPr lang="en-US" sz="2800" b="1" dirty="0">
                <a:solidFill>
                  <a:srgbClr val="002060"/>
                </a:solidFill>
                <a:latin typeface="Lato Black" panose="020F0502020204030203" pitchFamily="34" charset="0"/>
                <a:ea typeface="Lato Black" panose="020F0502020204030203" pitchFamily="34" charset="0"/>
                <a:cs typeface="Lato Black" panose="020F0502020204030203" pitchFamily="34" charset="0"/>
              </a:rPr>
              <a:t>Hitech Distribuzione Informatica Srl</a:t>
            </a:r>
          </a:p>
          <a:p>
            <a:pPr algn="ctr"/>
            <a:r>
              <a:rPr lang="it-IT" sz="3200" dirty="0">
                <a:solidFill>
                  <a:schemeClr val="bg1"/>
                </a:solidFill>
                <a:latin typeface="Lato" panose="020F0502020204030203" pitchFamily="34" charset="0"/>
                <a:ea typeface="Lato" panose="020F0502020204030203" pitchFamily="34" charset="0"/>
                <a:cs typeface="Lato" panose="020F0502020204030203" pitchFamily="34" charset="0"/>
              </a:rPr>
              <a:t>Workshop sul Calcolo nell'I.N.F.N. – 26-30 maggio 2025 Isola d’Elba </a:t>
            </a:r>
            <a:endParaRPr lang="en-US" sz="3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Immagine 1">
            <a:extLst>
              <a:ext uri="{FF2B5EF4-FFF2-40B4-BE49-F238E27FC236}">
                <a16:creationId xmlns:a16="http://schemas.microsoft.com/office/drawing/2014/main" id="{34CB651C-C54E-4134-B638-373E5BB2DB7F}"/>
              </a:ext>
            </a:extLst>
          </p:cNvPr>
          <p:cNvPicPr>
            <a:picLocks noChangeAspect="1"/>
          </p:cNvPicPr>
          <p:nvPr/>
        </p:nvPicPr>
        <p:blipFill rotWithShape="1">
          <a:blip r:embed="rId3">
            <a:extLst>
              <a:ext uri="{28A0092B-C50C-407E-A947-70E740481C1C}">
                <a14:useLocalDpi xmlns:a14="http://schemas.microsoft.com/office/drawing/2010/main" val="0"/>
              </a:ext>
            </a:extLst>
          </a:blip>
          <a:srcRect l="-12788" r="-12788"/>
          <a:stretch/>
        </p:blipFill>
        <p:spPr>
          <a:xfrm>
            <a:off x="5604828" y="1492851"/>
            <a:ext cx="13834482" cy="3383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09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grafica, design&#10;&#10;Descrizione generata automaticamente">
            <a:extLst>
              <a:ext uri="{FF2B5EF4-FFF2-40B4-BE49-F238E27FC236}">
                <a16:creationId xmlns:a16="http://schemas.microsoft.com/office/drawing/2014/main" id="{9446FAAE-C804-27B4-577E-48171767F7E3}"/>
              </a:ext>
            </a:extLst>
          </p:cNvPr>
          <p:cNvPicPr>
            <a:picLocks noChangeAspect="1"/>
          </p:cNvPicPr>
          <p:nvPr/>
        </p:nvPicPr>
        <p:blipFill>
          <a:blip r:embed="rId2"/>
          <a:stretch>
            <a:fillRect/>
          </a:stretch>
        </p:blipFill>
        <p:spPr>
          <a:xfrm>
            <a:off x="1265159" y="36637"/>
            <a:ext cx="22056037" cy="12525594"/>
          </a:xfrm>
          <a:prstGeom prst="rect">
            <a:avLst/>
          </a:prstGeom>
        </p:spPr>
      </p:pic>
    </p:spTree>
    <p:extLst>
      <p:ext uri="{BB962C8B-B14F-4D97-AF65-F5344CB8AC3E}">
        <p14:creationId xmlns:p14="http://schemas.microsoft.com/office/powerpoint/2010/main" val="403015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 numero&#10;&#10;Descrizione generata automaticamente">
            <a:extLst>
              <a:ext uri="{FF2B5EF4-FFF2-40B4-BE49-F238E27FC236}">
                <a16:creationId xmlns:a16="http://schemas.microsoft.com/office/drawing/2014/main" id="{9C9EEAB1-5EFC-1B0E-C30D-53265091B22C}"/>
              </a:ext>
            </a:extLst>
          </p:cNvPr>
          <p:cNvPicPr>
            <a:picLocks noChangeAspect="1"/>
          </p:cNvPicPr>
          <p:nvPr/>
        </p:nvPicPr>
        <p:blipFill>
          <a:blip r:embed="rId2"/>
          <a:stretch>
            <a:fillRect/>
          </a:stretch>
        </p:blipFill>
        <p:spPr>
          <a:xfrm>
            <a:off x="957626" y="3822"/>
            <a:ext cx="22469474" cy="12637750"/>
          </a:xfrm>
          <a:prstGeom prst="rect">
            <a:avLst/>
          </a:prstGeom>
        </p:spPr>
      </p:pic>
    </p:spTree>
    <p:extLst>
      <p:ext uri="{BB962C8B-B14F-4D97-AF65-F5344CB8AC3E}">
        <p14:creationId xmlns:p14="http://schemas.microsoft.com/office/powerpoint/2010/main" val="215304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5D43-593D-4E21-424D-E55F1F85FDD6}"/>
            </a:ext>
          </a:extLst>
        </p:cNvPr>
        <p:cNvGrpSpPr/>
        <p:nvPr/>
      </p:nvGrpSpPr>
      <p:grpSpPr>
        <a:xfrm>
          <a:off x="0" y="0"/>
          <a:ext cx="0" cy="0"/>
          <a:chOff x="0" y="0"/>
          <a:chExt cx="0" cy="0"/>
        </a:xfrm>
      </p:grpSpPr>
      <p:pic>
        <p:nvPicPr>
          <p:cNvPr id="7" name="Segnaposto immagine 6" descr="Grafica 3D di un volto">
            <a:extLst>
              <a:ext uri="{FF2B5EF4-FFF2-40B4-BE49-F238E27FC236}">
                <a16:creationId xmlns:a16="http://schemas.microsoft.com/office/drawing/2014/main" id="{F03FDBD7-4A32-AE5A-64F3-FE685D3D68B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515" r="15515"/>
          <a:stretch>
            <a:fillRect/>
          </a:stretch>
        </p:blipFill>
        <p:spPr/>
      </p:pic>
      <p:sp>
        <p:nvSpPr>
          <p:cNvPr id="4" name="Titolo 3">
            <a:extLst>
              <a:ext uri="{FF2B5EF4-FFF2-40B4-BE49-F238E27FC236}">
                <a16:creationId xmlns:a16="http://schemas.microsoft.com/office/drawing/2014/main" id="{B873E646-39D4-931E-0E3D-CC245E8FB269}"/>
              </a:ext>
            </a:extLst>
          </p:cNvPr>
          <p:cNvSpPr>
            <a:spLocks noGrp="1"/>
          </p:cNvSpPr>
          <p:nvPr>
            <p:ph type="title"/>
          </p:nvPr>
        </p:nvSpPr>
        <p:spPr>
          <a:xfrm>
            <a:off x="12085980" y="4245390"/>
            <a:ext cx="12311269" cy="4010714"/>
          </a:xfrm>
        </p:spPr>
        <p:txBody>
          <a:bodyPr/>
          <a:lstStyle/>
          <a:p>
            <a:pPr algn="ctr"/>
            <a:r>
              <a:rPr lang="en-US" sz="8000" dirty="0"/>
              <a:t>INFN Workshop 2025</a:t>
            </a:r>
            <a:br>
              <a:rPr lang="en-US" sz="8000" dirty="0"/>
            </a:br>
            <a:r>
              <a:rPr lang="en-US" sz="8000" dirty="0"/>
              <a:t>“Now”</a:t>
            </a:r>
            <a:br>
              <a:rPr lang="en-US" sz="8000" dirty="0"/>
            </a:br>
            <a:br>
              <a:rPr lang="en-US" sz="8000" dirty="0"/>
            </a:br>
            <a:r>
              <a:rPr lang="en-US" sz="6000" dirty="0">
                <a:solidFill>
                  <a:schemeClr val="bg1"/>
                </a:solidFill>
              </a:rPr>
              <a:t>…..che abbiamo fatto in un anno…..</a:t>
            </a:r>
          </a:p>
        </p:txBody>
      </p:sp>
    </p:spTree>
    <p:extLst>
      <p:ext uri="{BB962C8B-B14F-4D97-AF65-F5344CB8AC3E}">
        <p14:creationId xmlns:p14="http://schemas.microsoft.com/office/powerpoint/2010/main" val="241359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B6D1206-7F71-7920-165A-AD403BFB5DC9}"/>
              </a:ext>
            </a:extLst>
          </p:cNvPr>
          <p:cNvSpPr txBox="1"/>
          <p:nvPr/>
        </p:nvSpPr>
        <p:spPr>
          <a:xfrm>
            <a:off x="3399182" y="5392627"/>
            <a:ext cx="17585636" cy="7294305"/>
          </a:xfrm>
          <a:prstGeom prst="rect">
            <a:avLst/>
          </a:prstGeom>
          <a:noFill/>
        </p:spPr>
        <p:txBody>
          <a:bodyPr wrap="square">
            <a:spAutoFit/>
          </a:bodyPr>
          <a:lstStyle/>
          <a:p>
            <a:pPr algn="ctr"/>
            <a:r>
              <a:rPr lang="it-IT" b="1" dirty="0">
                <a:latin typeface="ArialMT"/>
              </a:rPr>
              <a:t>Fornitura di server ad alte prestazioni (HPC) e servizi accessori per le esigenze dei progetti di ricerca dell’Alma Mater Studiorum - Università di Bologna</a:t>
            </a:r>
            <a:r>
              <a:rPr lang="it-IT" dirty="0">
                <a:latin typeface="ArialMT"/>
              </a:rPr>
              <a:t>. </a:t>
            </a:r>
          </a:p>
          <a:p>
            <a:endParaRPr lang="it-IT" dirty="0">
              <a:solidFill>
                <a:srgbClr val="000000"/>
              </a:solidFill>
              <a:latin typeface="Calibri" panose="020F0502020204030204" pitchFamily="34" charset="0"/>
            </a:endParaRPr>
          </a:p>
          <a:p>
            <a:pPr marL="571500" indent="-571500">
              <a:buFont typeface="Wingdings" panose="05000000000000000000" pitchFamily="2" charset="2"/>
              <a:buChar char="Ø"/>
            </a:pPr>
            <a:r>
              <a:rPr lang="it-IT" dirty="0"/>
              <a:t>Dipartimento di Chimica «Giacomo Ciamician" </a:t>
            </a:r>
          </a:p>
          <a:p>
            <a:pPr marL="571500" indent="-571500">
              <a:buFont typeface="Wingdings" panose="05000000000000000000" pitchFamily="2" charset="2"/>
              <a:buChar char="Ø"/>
            </a:pPr>
            <a:r>
              <a:rPr lang="it-IT" dirty="0"/>
              <a:t>Dipartimento di Chimica Industriale “Toso Montanari”</a:t>
            </a:r>
          </a:p>
          <a:p>
            <a:pPr marL="571500" indent="-571500">
              <a:buFont typeface="Wingdings" panose="05000000000000000000" pitchFamily="2" charset="2"/>
              <a:buChar char="Ø"/>
            </a:pPr>
            <a:r>
              <a:rPr lang="it-IT" dirty="0"/>
              <a:t>Dipartimento di Ingegneria dell’Energia Elettrica e dell’Informazione “Guglielmo Marconi”</a:t>
            </a:r>
          </a:p>
          <a:p>
            <a:pPr marL="571500" indent="-571500">
              <a:buFont typeface="Wingdings" panose="05000000000000000000" pitchFamily="2" charset="2"/>
              <a:buChar char="Ø"/>
            </a:pPr>
            <a:r>
              <a:rPr lang="it-IT" dirty="0"/>
              <a:t>Dipartimento di Scienze Economiche</a:t>
            </a:r>
          </a:p>
          <a:p>
            <a:pPr marL="571500" indent="-571500">
              <a:buFont typeface="Wingdings" panose="05000000000000000000" pitchFamily="2" charset="2"/>
              <a:buChar char="Ø"/>
            </a:pPr>
            <a:r>
              <a:rPr lang="it-IT" dirty="0"/>
              <a:t>Dipartimento di Farmacia e Biotecnologie </a:t>
            </a:r>
          </a:p>
          <a:p>
            <a:pPr marL="571500" indent="-571500">
              <a:buFont typeface="Wingdings" panose="05000000000000000000" pitchFamily="2" charset="2"/>
              <a:buChar char="Ø"/>
            </a:pPr>
            <a:r>
              <a:rPr lang="it-IT" dirty="0"/>
              <a:t>Dipartimento di Informatica - Scienza e Ingegneria</a:t>
            </a:r>
          </a:p>
          <a:p>
            <a:pPr marL="571500" indent="-571500">
              <a:buFont typeface="Wingdings" panose="05000000000000000000" pitchFamily="2" charset="2"/>
              <a:buChar char="Ø"/>
            </a:pPr>
            <a:r>
              <a:rPr lang="it-IT" dirty="0"/>
              <a:t>Dipartimento di Scienze Biologiche Geologiche e Ambientali</a:t>
            </a:r>
          </a:p>
          <a:p>
            <a:pPr marL="571500" indent="-571500">
              <a:buFont typeface="Wingdings" panose="05000000000000000000" pitchFamily="2" charset="2"/>
              <a:buChar char="Ø"/>
            </a:pPr>
            <a:r>
              <a:rPr lang="it-IT" dirty="0"/>
              <a:t>Dipartimento di Fisica e Astronomia "Augusto Righi"</a:t>
            </a:r>
          </a:p>
          <a:p>
            <a:pPr marL="571500" indent="-571500">
              <a:buFont typeface="Wingdings" panose="05000000000000000000" pitchFamily="2" charset="2"/>
              <a:buChar char="Ø"/>
            </a:pPr>
            <a:r>
              <a:rPr lang="it-IT" dirty="0"/>
              <a:t>Dipartimento di Scienze mediche e Chirurgiche</a:t>
            </a:r>
          </a:p>
          <a:p>
            <a:endParaRPr lang="it-IT" dirty="0"/>
          </a:p>
        </p:txBody>
      </p:sp>
      <p:pic>
        <p:nvPicPr>
          <p:cNvPr id="4" name="Immagine 3">
            <a:extLst>
              <a:ext uri="{FF2B5EF4-FFF2-40B4-BE49-F238E27FC236}">
                <a16:creationId xmlns:a16="http://schemas.microsoft.com/office/drawing/2014/main" id="{7A0C1F7A-9BB5-DECB-B423-9B5B0BF305C4}"/>
              </a:ext>
            </a:extLst>
          </p:cNvPr>
          <p:cNvPicPr>
            <a:picLocks noChangeAspect="1"/>
          </p:cNvPicPr>
          <p:nvPr/>
        </p:nvPicPr>
        <p:blipFill>
          <a:blip r:embed="rId3"/>
          <a:stretch>
            <a:fillRect/>
          </a:stretch>
        </p:blipFill>
        <p:spPr>
          <a:xfrm>
            <a:off x="1063072" y="639002"/>
            <a:ext cx="5006423" cy="3633233"/>
          </a:xfrm>
          <a:prstGeom prst="rect">
            <a:avLst/>
          </a:prstGeom>
        </p:spPr>
      </p:pic>
      <p:sp>
        <p:nvSpPr>
          <p:cNvPr id="6" name="CasellaDiTesto 5">
            <a:extLst>
              <a:ext uri="{FF2B5EF4-FFF2-40B4-BE49-F238E27FC236}">
                <a16:creationId xmlns:a16="http://schemas.microsoft.com/office/drawing/2014/main" id="{2BC565DA-97EF-F901-0958-6357B8039ADC}"/>
              </a:ext>
            </a:extLst>
          </p:cNvPr>
          <p:cNvSpPr txBox="1"/>
          <p:nvPr/>
        </p:nvSpPr>
        <p:spPr>
          <a:xfrm>
            <a:off x="6414052" y="747458"/>
            <a:ext cx="16482807" cy="3416320"/>
          </a:xfrm>
          <a:prstGeom prst="rect">
            <a:avLst/>
          </a:prstGeom>
          <a:noFill/>
        </p:spPr>
        <p:txBody>
          <a:bodyPr wrap="square">
            <a:spAutoFit/>
          </a:bodyPr>
          <a:lstStyle/>
          <a:p>
            <a:pPr algn="l">
              <a:buNone/>
            </a:pPr>
            <a:r>
              <a:rPr lang="it-IT" b="1" dirty="0"/>
              <a:t>31</a:t>
            </a:r>
            <a:r>
              <a:rPr lang="it-IT" dirty="0"/>
              <a:t> Dipartimenti compongono l'Università di Bologna.</a:t>
            </a:r>
          </a:p>
          <a:p>
            <a:pPr algn="l">
              <a:buNone/>
            </a:pPr>
            <a:r>
              <a:rPr lang="it-IT" b="1" dirty="0"/>
              <a:t>7</a:t>
            </a:r>
            <a:r>
              <a:rPr lang="it-IT" dirty="0"/>
              <a:t> Centri Interdipartimentali di Ricerca Industriale </a:t>
            </a:r>
          </a:p>
          <a:p>
            <a:pPr algn="l">
              <a:buNone/>
            </a:pPr>
            <a:r>
              <a:rPr lang="it-IT" b="1" dirty="0"/>
              <a:t>11</a:t>
            </a:r>
            <a:r>
              <a:rPr lang="it-IT" dirty="0"/>
              <a:t> Strutture interdipartimentali di ricerca e/o formazione.</a:t>
            </a:r>
          </a:p>
          <a:p>
            <a:pPr algn="l"/>
            <a:r>
              <a:rPr lang="it-IT" b="1" dirty="0"/>
              <a:t>98</a:t>
            </a:r>
            <a:r>
              <a:rPr lang="it-IT" dirty="0"/>
              <a:t> biblioteche e strutture forniscono servizi bibliografico-documentali di supporto allo studio e alle attività didattiche, di ricerca, professionali e culturali; il Sistema museale di Ateneo comprende </a:t>
            </a:r>
            <a:r>
              <a:rPr lang="it-IT" b="1" dirty="0"/>
              <a:t>15</a:t>
            </a:r>
            <a:r>
              <a:rPr lang="it-IT" dirty="0"/>
              <a:t> strutture tra Musei e Collezioni dedicate a diverse discipline</a:t>
            </a:r>
            <a:r>
              <a:rPr lang="it-IT" sz="2800" b="0" i="0" dirty="0">
                <a:solidFill>
                  <a:srgbClr val="333333"/>
                </a:solidFill>
                <a:effectLst/>
                <a:latin typeface="SourceSans"/>
              </a:rPr>
              <a:t>.</a:t>
            </a:r>
          </a:p>
        </p:txBody>
      </p:sp>
      <p:sp>
        <p:nvSpPr>
          <p:cNvPr id="2" name="CasellaDiTesto 1">
            <a:extLst>
              <a:ext uri="{FF2B5EF4-FFF2-40B4-BE49-F238E27FC236}">
                <a16:creationId xmlns:a16="http://schemas.microsoft.com/office/drawing/2014/main" id="{D0941E65-1616-ECAE-12FF-6774C7D58B9E}"/>
              </a:ext>
            </a:extLst>
          </p:cNvPr>
          <p:cNvSpPr txBox="1"/>
          <p:nvPr/>
        </p:nvSpPr>
        <p:spPr>
          <a:xfrm>
            <a:off x="8521148" y="4969565"/>
            <a:ext cx="184731" cy="646331"/>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86589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BB81D-9F77-E6A3-DBDD-665CAFF13B1E}"/>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CE2B0CB-94B5-EF96-8F71-E1AFBB5AE006}"/>
              </a:ext>
            </a:extLst>
          </p:cNvPr>
          <p:cNvPicPr>
            <a:picLocks noChangeAspect="1"/>
          </p:cNvPicPr>
          <p:nvPr/>
        </p:nvPicPr>
        <p:blipFill>
          <a:blip r:embed="rId3"/>
          <a:stretch>
            <a:fillRect/>
          </a:stretch>
        </p:blipFill>
        <p:spPr>
          <a:xfrm>
            <a:off x="2169623" y="1769024"/>
            <a:ext cx="5251594" cy="1750531"/>
          </a:xfrm>
          <a:prstGeom prst="rect">
            <a:avLst/>
          </a:prstGeom>
        </p:spPr>
      </p:pic>
      <p:sp>
        <p:nvSpPr>
          <p:cNvPr id="7" name="CasellaDiTesto 6">
            <a:extLst>
              <a:ext uri="{FF2B5EF4-FFF2-40B4-BE49-F238E27FC236}">
                <a16:creationId xmlns:a16="http://schemas.microsoft.com/office/drawing/2014/main" id="{EE335640-2F37-058B-267F-E2FB3A38A858}"/>
              </a:ext>
            </a:extLst>
          </p:cNvPr>
          <p:cNvSpPr txBox="1"/>
          <p:nvPr/>
        </p:nvSpPr>
        <p:spPr>
          <a:xfrm>
            <a:off x="1639535" y="6007818"/>
            <a:ext cx="21459004" cy="1754326"/>
          </a:xfrm>
          <a:prstGeom prst="rect">
            <a:avLst/>
          </a:prstGeom>
          <a:noFill/>
        </p:spPr>
        <p:txBody>
          <a:bodyPr wrap="square">
            <a:spAutoFit/>
          </a:bodyPr>
          <a:lstStyle/>
          <a:p>
            <a:pPr algn="ctr"/>
            <a:r>
              <a:rPr lang="it-IT" sz="3200" b="0" i="0" u="none" strike="noStrike" baseline="0" dirty="0">
                <a:solidFill>
                  <a:srgbClr val="000000"/>
                </a:solidFill>
                <a:latin typeface="Times New Roman" panose="02020603050405020304" pitchFamily="18" charset="0"/>
              </a:rPr>
              <a:t> </a:t>
            </a:r>
            <a:r>
              <a:rPr lang="it-IT" b="1" dirty="0">
                <a:latin typeface="ArialMT"/>
              </a:rPr>
              <a:t>Fornitura di infrastruttura HPC e storage per la realizzazione del Progetto </a:t>
            </a:r>
          </a:p>
          <a:p>
            <a:pPr algn="ctr"/>
            <a:r>
              <a:rPr lang="it-IT" b="1" dirty="0" err="1">
                <a:latin typeface="ArialMT"/>
              </a:rPr>
              <a:t>ELIXIRxNextGenerationIT</a:t>
            </a:r>
            <a:r>
              <a:rPr lang="it-IT" b="1" dirty="0">
                <a:latin typeface="ArialMT"/>
              </a:rPr>
              <a:t> </a:t>
            </a:r>
          </a:p>
          <a:p>
            <a:pPr algn="ctr"/>
            <a:r>
              <a:rPr lang="it-IT" b="1" dirty="0">
                <a:latin typeface="ArialMT"/>
              </a:rPr>
              <a:t>finanziato dall’Unione Europea –</a:t>
            </a:r>
            <a:r>
              <a:rPr lang="it-IT" b="1" dirty="0" err="1">
                <a:latin typeface="ArialMT"/>
              </a:rPr>
              <a:t>NextGenerationEU</a:t>
            </a:r>
            <a:r>
              <a:rPr lang="it-IT" b="1" dirty="0">
                <a:latin typeface="ArialMT"/>
              </a:rPr>
              <a:t> </a:t>
            </a:r>
          </a:p>
        </p:txBody>
      </p:sp>
      <p:sp>
        <p:nvSpPr>
          <p:cNvPr id="9" name="CasellaDiTesto 8">
            <a:extLst>
              <a:ext uri="{FF2B5EF4-FFF2-40B4-BE49-F238E27FC236}">
                <a16:creationId xmlns:a16="http://schemas.microsoft.com/office/drawing/2014/main" id="{D1492BC1-147F-C940-99A7-BB1E0AAB2D31}"/>
              </a:ext>
            </a:extLst>
          </p:cNvPr>
          <p:cNvSpPr txBox="1"/>
          <p:nvPr/>
        </p:nvSpPr>
        <p:spPr>
          <a:xfrm>
            <a:off x="1974573" y="9050078"/>
            <a:ext cx="20434854" cy="1200329"/>
          </a:xfrm>
          <a:prstGeom prst="rect">
            <a:avLst/>
          </a:prstGeom>
          <a:noFill/>
        </p:spPr>
        <p:txBody>
          <a:bodyPr wrap="square">
            <a:spAutoFit/>
          </a:bodyPr>
          <a:lstStyle/>
          <a:p>
            <a:pPr algn="ctr"/>
            <a:r>
              <a:rPr lang="it-IT" sz="3600" b="0" i="0" u="none" strike="noStrike" baseline="0" dirty="0">
                <a:solidFill>
                  <a:srgbClr val="000000"/>
                </a:solidFill>
                <a:latin typeface="Times New Roman" panose="02020603050405020304" pitchFamily="18" charset="0"/>
              </a:rPr>
              <a:t>Infrastruttura HPC per il potenziamento dell’infrastruttura di Cloud Computing del Datacenter </a:t>
            </a:r>
            <a:r>
              <a:rPr lang="it-IT" sz="3600" b="0" i="0" u="none" strike="noStrike" baseline="0" dirty="0" err="1">
                <a:solidFill>
                  <a:srgbClr val="000000"/>
                </a:solidFill>
                <a:latin typeface="Times New Roman" panose="02020603050405020304" pitchFamily="18" charset="0"/>
              </a:rPr>
              <a:t>ReCaS</a:t>
            </a:r>
            <a:r>
              <a:rPr lang="it-IT" sz="3600" b="0" i="0" u="none" strike="noStrike" baseline="0" dirty="0">
                <a:solidFill>
                  <a:srgbClr val="000000"/>
                </a:solidFill>
                <a:latin typeface="Times New Roman" panose="02020603050405020304" pitchFamily="18" charset="0"/>
              </a:rPr>
              <a:t>-Bari per il supporto alle attività di manipolazione ed analisi dei genomi</a:t>
            </a:r>
          </a:p>
        </p:txBody>
      </p:sp>
      <p:pic>
        <p:nvPicPr>
          <p:cNvPr id="12" name="Immagine 11" descr="Immagine che contiene testo, schermata, Carattere, numero&#10;&#10;Il contenuto generato dall'IA potrebbe non essere corretto.">
            <a:extLst>
              <a:ext uri="{FF2B5EF4-FFF2-40B4-BE49-F238E27FC236}">
                <a16:creationId xmlns:a16="http://schemas.microsoft.com/office/drawing/2014/main" id="{0AA25781-C8B3-D425-5932-62C7A77C6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637" y="577492"/>
            <a:ext cx="10211052" cy="4380003"/>
          </a:xfrm>
          <a:prstGeom prst="rect">
            <a:avLst/>
          </a:prstGeom>
        </p:spPr>
      </p:pic>
    </p:spTree>
    <p:extLst>
      <p:ext uri="{BB962C8B-B14F-4D97-AF65-F5344CB8AC3E}">
        <p14:creationId xmlns:p14="http://schemas.microsoft.com/office/powerpoint/2010/main" val="368904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8E39-B7BA-F065-08DB-F8D374895EE4}"/>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73250A86-9E1C-AC68-7181-78DD08801A16}"/>
              </a:ext>
            </a:extLst>
          </p:cNvPr>
          <p:cNvSpPr txBox="1"/>
          <p:nvPr/>
        </p:nvSpPr>
        <p:spPr>
          <a:xfrm>
            <a:off x="1842052" y="8786193"/>
            <a:ext cx="20699896" cy="1754326"/>
          </a:xfrm>
          <a:prstGeom prst="rect">
            <a:avLst/>
          </a:prstGeom>
          <a:noFill/>
        </p:spPr>
        <p:txBody>
          <a:bodyPr wrap="square">
            <a:spAutoFit/>
          </a:bodyPr>
          <a:lstStyle/>
          <a:p>
            <a:pPr algn="ctr"/>
            <a:r>
              <a:rPr lang="it-IT" sz="3600" b="1" i="0" u="none" strike="noStrike" baseline="0" dirty="0">
                <a:latin typeface="Arial" panose="020B0604020202020204" pitchFamily="34" charset="0"/>
              </a:rPr>
              <a:t>Infrastruttura HPC per il </a:t>
            </a:r>
            <a:r>
              <a:rPr lang="it-IT" sz="3600" b="1" i="0" u="none" strike="noStrike" baseline="0" dirty="0">
                <a:latin typeface="ArialMT"/>
              </a:rPr>
              <a:t>centro di calcolo</a:t>
            </a:r>
            <a:r>
              <a:rPr lang="it-IT" sz="3600" b="1" i="0" u="none" strike="noStrike" baseline="0" dirty="0">
                <a:latin typeface="Arial" panose="020B0604020202020204" pitchFamily="34" charset="0"/>
              </a:rPr>
              <a:t>, per rispondere alle esigenze computazionali </a:t>
            </a:r>
          </a:p>
          <a:p>
            <a:pPr algn="ctr"/>
            <a:r>
              <a:rPr lang="it-IT" sz="3600" b="1" i="0" u="none" strike="noStrike" baseline="0" dirty="0">
                <a:latin typeface="Arial" panose="020B0604020202020204" pitchFamily="34" charset="0"/>
              </a:rPr>
              <a:t>di un Centro di Ricerca Aerospaziale</a:t>
            </a:r>
            <a:endParaRPr lang="it-IT" b="1" dirty="0">
              <a:latin typeface="Arial" panose="020B0604020202020204" pitchFamily="34" charset="0"/>
            </a:endParaRPr>
          </a:p>
          <a:p>
            <a:pPr algn="ctr"/>
            <a:endParaRPr lang="it-IT" dirty="0"/>
          </a:p>
        </p:txBody>
      </p:sp>
      <p:pic>
        <p:nvPicPr>
          <p:cNvPr id="6" name="Immagine 5">
            <a:extLst>
              <a:ext uri="{FF2B5EF4-FFF2-40B4-BE49-F238E27FC236}">
                <a16:creationId xmlns:a16="http://schemas.microsoft.com/office/drawing/2014/main" id="{CFAEC781-F7A0-7664-5F85-2421D0399CEF}"/>
              </a:ext>
            </a:extLst>
          </p:cNvPr>
          <p:cNvPicPr>
            <a:picLocks noChangeAspect="1"/>
          </p:cNvPicPr>
          <p:nvPr/>
        </p:nvPicPr>
        <p:blipFill>
          <a:blip r:embed="rId3"/>
          <a:stretch>
            <a:fillRect/>
          </a:stretch>
        </p:blipFill>
        <p:spPr>
          <a:xfrm>
            <a:off x="1482172" y="2186855"/>
            <a:ext cx="4210372" cy="2544171"/>
          </a:xfrm>
          <a:prstGeom prst="rect">
            <a:avLst/>
          </a:prstGeom>
          <a:ln w="28575">
            <a:noFill/>
          </a:ln>
        </p:spPr>
      </p:pic>
      <p:sp>
        <p:nvSpPr>
          <p:cNvPr id="10" name="CasellaDiTesto 9">
            <a:extLst>
              <a:ext uri="{FF2B5EF4-FFF2-40B4-BE49-F238E27FC236}">
                <a16:creationId xmlns:a16="http://schemas.microsoft.com/office/drawing/2014/main" id="{8E7918F4-B930-7B8D-52E6-20AD6070722C}"/>
              </a:ext>
            </a:extLst>
          </p:cNvPr>
          <p:cNvSpPr txBox="1"/>
          <p:nvPr/>
        </p:nvSpPr>
        <p:spPr>
          <a:xfrm>
            <a:off x="7109791" y="713343"/>
            <a:ext cx="15233374" cy="6401753"/>
          </a:xfrm>
          <a:prstGeom prst="rect">
            <a:avLst/>
          </a:prstGeom>
          <a:noFill/>
        </p:spPr>
        <p:txBody>
          <a:bodyPr wrap="square">
            <a:spAutoFit/>
          </a:bodyPr>
          <a:lstStyle/>
          <a:p>
            <a:pPr algn="just">
              <a:spcAft>
                <a:spcPts val="1500"/>
              </a:spcAft>
              <a:buNone/>
            </a:pPr>
            <a:r>
              <a:rPr lang="it-IT" sz="2400" b="0" i="0" dirty="0">
                <a:effectLst/>
                <a:latin typeface="ArialMT"/>
              </a:rPr>
              <a:t>Il </a:t>
            </a:r>
            <a:r>
              <a:rPr lang="it-IT" sz="2400" b="1" i="0" dirty="0">
                <a:effectLst/>
                <a:latin typeface="ArialMT"/>
              </a:rPr>
              <a:t>CIRA</a:t>
            </a:r>
            <a:r>
              <a:rPr lang="it-IT" sz="2400" b="0" i="0" dirty="0">
                <a:effectLst/>
                <a:latin typeface="ArialMT"/>
              </a:rPr>
              <a:t>, </a:t>
            </a:r>
            <a:r>
              <a:rPr lang="it-IT" sz="2400" b="1" i="0" dirty="0">
                <a:effectLst/>
                <a:latin typeface="ArialMT"/>
              </a:rPr>
              <a:t>Centro Italiano Ricerche Aerospaziali</a:t>
            </a:r>
            <a:r>
              <a:rPr lang="it-IT" sz="2400" b="0" i="0" dirty="0">
                <a:effectLst/>
                <a:latin typeface="ArialMT"/>
              </a:rPr>
              <a:t>, è una società a prevalente partecipazione pubblica costituita nel 1984 per svolgere attività di ricerca nelle discipline aeronautiche e spaziali.</a:t>
            </a:r>
          </a:p>
          <a:p>
            <a:pPr algn="just">
              <a:spcAft>
                <a:spcPts val="1500"/>
              </a:spcAft>
              <a:buNone/>
            </a:pPr>
            <a:r>
              <a:rPr lang="it-IT" sz="2400" b="0" i="0" dirty="0">
                <a:effectLst/>
                <a:latin typeface="ArialMT"/>
              </a:rPr>
              <a:t>Il Centro, che ha sede e strutture operative a Capua, in Campania, è nato per volontà dello Stato italiano che ha voluto dotare il nostro Paese di una capacità di ricerca e sviluppo tecnologico in campo aeronautico e spaziale adeguata a quella degli altri paesi europei, al fine di consentire alle imprese italiane di competere ad alti livelli sui mercati internazionali.</a:t>
            </a:r>
          </a:p>
          <a:p>
            <a:pPr algn="just">
              <a:spcAft>
                <a:spcPts val="1500"/>
              </a:spcAft>
              <a:buNone/>
            </a:pPr>
            <a:r>
              <a:rPr lang="it-IT" sz="2400" b="0" i="0" dirty="0">
                <a:effectLst/>
                <a:latin typeface="ArialMT"/>
              </a:rPr>
              <a:t>Il CIRA possiede la più grande dotazione di infrastrutture di ricerca in campo aerospaziale presente in Italia con </a:t>
            </a:r>
            <a:r>
              <a:rPr lang="it-IT" sz="2400" b="0" i="0" u="sng" dirty="0">
                <a:effectLst/>
                <a:latin typeface="ArialMT"/>
              </a:rPr>
              <a:t>impianti di prova unici al mondo </a:t>
            </a:r>
            <a:r>
              <a:rPr lang="it-IT" sz="2400" b="0" i="0" dirty="0">
                <a:effectLst/>
                <a:latin typeface="ArialMT"/>
              </a:rPr>
              <a:t>e laboratori all'avanguardia utilizzati da enti e industrie di tutto il mondo.</a:t>
            </a:r>
          </a:p>
          <a:p>
            <a:pPr algn="just">
              <a:spcAft>
                <a:spcPts val="1500"/>
              </a:spcAft>
              <a:buNone/>
            </a:pPr>
            <a:r>
              <a:rPr lang="it-IT" sz="2400" b="0" i="0" dirty="0">
                <a:effectLst/>
                <a:latin typeface="ArialMT"/>
              </a:rPr>
              <a:t>Le attività svolte riguardano le tematiche più avanzate della ricerca aerospaziale: dallo studio di velivoli aeronautici e spaziali in grado di volare in modo autonomo e a velocità elevatissime, alla messa a punto di sistemi innovativi per ridurre l'impatto ambientale dei velivoli, aumentare la sicurezza del volo, rendere più efficiente la gestione del traffico aereo fino allo sviluppo di tecnologie abilitanti per i futuri sistemi di trasporto spaziale.</a:t>
            </a:r>
          </a:p>
          <a:p>
            <a:pPr algn="just">
              <a:spcAft>
                <a:spcPts val="1500"/>
              </a:spcAft>
            </a:pPr>
            <a:r>
              <a:rPr lang="it-IT" sz="2400" b="0" i="0" dirty="0">
                <a:effectLst/>
                <a:latin typeface="ArialMT"/>
              </a:rPr>
              <a:t>Il CIRA partecipa ai principali programmi di ricerca europei e internazionali, collabora con le più importanti università e aziende aeronautiche e spaziali, italiane e straniere</a:t>
            </a:r>
            <a:r>
              <a:rPr lang="it-IT" sz="2400" dirty="0">
                <a:latin typeface="ArialMT"/>
              </a:rPr>
              <a:t>.</a:t>
            </a:r>
            <a:endParaRPr lang="it-IT" sz="2400" b="0" i="0" dirty="0">
              <a:effectLst/>
              <a:latin typeface="ArialMT"/>
            </a:endParaRPr>
          </a:p>
        </p:txBody>
      </p:sp>
    </p:spTree>
    <p:extLst>
      <p:ext uri="{BB962C8B-B14F-4D97-AF65-F5344CB8AC3E}">
        <p14:creationId xmlns:p14="http://schemas.microsoft.com/office/powerpoint/2010/main" val="382695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300-EE53-F8B4-1BD4-F04B249F68E4}"/>
            </a:ext>
          </a:extLst>
        </p:cNvPr>
        <p:cNvGrpSpPr/>
        <p:nvPr/>
      </p:nvGrpSpPr>
      <p:grpSpPr>
        <a:xfrm>
          <a:off x="0" y="0"/>
          <a:ext cx="0" cy="0"/>
          <a:chOff x="0" y="0"/>
          <a:chExt cx="0" cy="0"/>
        </a:xfrm>
      </p:grpSpPr>
      <p:pic>
        <p:nvPicPr>
          <p:cNvPr id="7" name="Immagine 6" descr="Immagine che contiene testo, schermata, grafica, spazio&#10;&#10;Il contenuto generato dall'IA potrebbe non essere corretto.">
            <a:extLst>
              <a:ext uri="{FF2B5EF4-FFF2-40B4-BE49-F238E27FC236}">
                <a16:creationId xmlns:a16="http://schemas.microsoft.com/office/drawing/2014/main" id="{D702EB15-837B-8862-D1E5-C8EB6C79F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655" y="1600135"/>
            <a:ext cx="6664012" cy="2620216"/>
          </a:xfrm>
          <a:prstGeom prst="rect">
            <a:avLst/>
          </a:prstGeom>
        </p:spPr>
      </p:pic>
      <p:sp>
        <p:nvSpPr>
          <p:cNvPr id="9" name="CasellaDiTesto 8">
            <a:extLst>
              <a:ext uri="{FF2B5EF4-FFF2-40B4-BE49-F238E27FC236}">
                <a16:creationId xmlns:a16="http://schemas.microsoft.com/office/drawing/2014/main" id="{DF920F02-16BD-5080-6109-F20414AD5CD8}"/>
              </a:ext>
            </a:extLst>
          </p:cNvPr>
          <p:cNvSpPr txBox="1"/>
          <p:nvPr/>
        </p:nvSpPr>
        <p:spPr>
          <a:xfrm>
            <a:off x="8965096" y="814904"/>
            <a:ext cx="13210701" cy="4850046"/>
          </a:xfrm>
          <a:prstGeom prst="rect">
            <a:avLst/>
          </a:prstGeom>
          <a:noFill/>
        </p:spPr>
        <p:txBody>
          <a:bodyPr wrap="square">
            <a:spAutoFit/>
          </a:bodyPr>
          <a:lstStyle/>
          <a:p>
            <a:pPr algn="just">
              <a:spcBef>
                <a:spcPts val="750"/>
              </a:spcBef>
              <a:spcAft>
                <a:spcPts val="1125"/>
              </a:spcAft>
              <a:buNone/>
            </a:pPr>
            <a:r>
              <a:rPr lang="it-IT" sz="2800" b="1" dirty="0">
                <a:effectLst/>
                <a:latin typeface="Arial" panose="020B0604020202020204" pitchFamily="34" charset="0"/>
                <a:cs typeface="Arial" panose="020B0604020202020204" pitchFamily="34" charset="0"/>
              </a:rPr>
              <a:t>L’Istituto Nazionale di Astrofisica è il principale Ente di Ricerca italiano per lo studio dell’Universo</a:t>
            </a:r>
          </a:p>
          <a:p>
            <a:pPr algn="just">
              <a:spcBef>
                <a:spcPts val="750"/>
              </a:spcBef>
              <a:buNone/>
            </a:pPr>
            <a:r>
              <a:rPr lang="it-IT" sz="2800" b="0" i="0" dirty="0">
                <a:effectLst/>
                <a:latin typeface="Arial" panose="020B0604020202020204" pitchFamily="34" charset="0"/>
                <a:cs typeface="Arial" panose="020B0604020202020204" pitchFamily="34" charset="0"/>
              </a:rPr>
              <a:t>Promuove, realizza e coordina, anche nell'ambito di programmi dell'Unione Europea e di Organismi internazionali, attività di ricerca nei campi dell’astronomia e dell’astrofisica, sia in collaborazione con le Università che con altri soggetti pubblici e privati, nazionali, internazionali ed esteri.</a:t>
            </a:r>
          </a:p>
          <a:p>
            <a:pPr algn="just">
              <a:spcBef>
                <a:spcPts val="750"/>
              </a:spcBef>
              <a:buNone/>
            </a:pPr>
            <a:r>
              <a:rPr lang="it-IT" sz="2800" b="0" i="0" dirty="0">
                <a:effectLst/>
                <a:latin typeface="Arial" panose="020B0604020202020204" pitchFamily="34" charset="0"/>
                <a:cs typeface="Arial" panose="020B0604020202020204" pitchFamily="34" charset="0"/>
              </a:rPr>
              <a:t>Progetta e sviluppa tecnologie innovative e strumentazione d’avanguardia per lo studio e l’esplorazione del Cosmo.</a:t>
            </a:r>
          </a:p>
          <a:p>
            <a:pPr algn="just">
              <a:spcBef>
                <a:spcPts val="750"/>
              </a:spcBef>
            </a:pPr>
            <a:r>
              <a:rPr lang="it-IT" sz="2800" b="0" i="0" dirty="0">
                <a:effectLst/>
                <a:latin typeface="Arial" panose="020B0604020202020204" pitchFamily="34" charset="0"/>
                <a:cs typeface="Arial" panose="020B0604020202020204" pitchFamily="34" charset="0"/>
              </a:rPr>
              <a:t>Favorisce la diffusione della cultura scientifica grazie a progetti di didattica e divulgazione dell’Astronomia che si rivolgono alla Scuola e alla Società.</a:t>
            </a:r>
          </a:p>
        </p:txBody>
      </p:sp>
      <p:sp>
        <p:nvSpPr>
          <p:cNvPr id="11" name="CasellaDiTesto 10">
            <a:extLst>
              <a:ext uri="{FF2B5EF4-FFF2-40B4-BE49-F238E27FC236}">
                <a16:creationId xmlns:a16="http://schemas.microsoft.com/office/drawing/2014/main" id="{D137C2F0-3441-6142-8F81-8B70EDF4B02F}"/>
              </a:ext>
            </a:extLst>
          </p:cNvPr>
          <p:cNvSpPr txBox="1"/>
          <p:nvPr/>
        </p:nvSpPr>
        <p:spPr>
          <a:xfrm>
            <a:off x="3008244" y="7187326"/>
            <a:ext cx="18367512" cy="2308324"/>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L’</a:t>
            </a:r>
            <a:r>
              <a:rPr lang="it-IT" sz="3600" b="1" i="0" u="none" strike="noStrike" baseline="0" dirty="0">
                <a:latin typeface="Arial" panose="020B0604020202020204" pitchFamily="34" charset="0"/>
                <a:cs typeface="Arial" panose="020B0604020202020204" pitchFamily="34" charset="0"/>
              </a:rPr>
              <a:t>infrastruttura HPC per il  Radiotelescopio Croce del Nord </a:t>
            </a:r>
          </a:p>
          <a:p>
            <a:pPr algn="ctr"/>
            <a:r>
              <a:rPr lang="it-IT" b="1" dirty="0">
                <a:latin typeface="Arial" panose="020B0604020202020204" pitchFamily="34" charset="0"/>
                <a:cs typeface="Arial" panose="020B0604020202020204" pitchFamily="34" charset="0"/>
              </a:rPr>
              <a:t>prevede un </a:t>
            </a:r>
            <a:r>
              <a:rPr lang="it-IT" sz="3600" b="1" i="0" u="none" strike="noStrike" baseline="0" dirty="0">
                <a:latin typeface="Arial" panose="020B0604020202020204" pitchFamily="34" charset="0"/>
                <a:cs typeface="Arial" panose="020B0604020202020204" pitchFamily="34" charset="0"/>
              </a:rPr>
              <a:t>nuovo sistema computazionale integrato per l’implementazione di tutta la catena di operazioni, dalla elaborazione in tempo reale </a:t>
            </a:r>
          </a:p>
          <a:p>
            <a:pPr algn="ctr"/>
            <a:r>
              <a:rPr lang="it-IT" sz="3600" b="1" i="0" u="none" strike="noStrike" baseline="0" dirty="0">
                <a:latin typeface="Arial" panose="020B0604020202020204" pitchFamily="34" charset="0"/>
                <a:cs typeface="Arial" panose="020B0604020202020204" pitchFamily="34" charset="0"/>
              </a:rPr>
              <a:t>dei dati acquisiti alla conservazione dei dati a medio termine</a:t>
            </a:r>
            <a:endParaRPr lang="it-IT"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8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22A5-9081-D6CE-2CFD-3C325AA6705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783EBF09-AC01-BB14-C9CD-9ED0737FD275}"/>
              </a:ext>
            </a:extLst>
          </p:cNvPr>
          <p:cNvPicPr>
            <a:picLocks noChangeAspect="1"/>
          </p:cNvPicPr>
          <p:nvPr/>
        </p:nvPicPr>
        <p:blipFill>
          <a:blip r:embed="rId3"/>
          <a:stretch>
            <a:fillRect/>
          </a:stretch>
        </p:blipFill>
        <p:spPr>
          <a:xfrm>
            <a:off x="1427093" y="1488385"/>
            <a:ext cx="5311995" cy="2367998"/>
          </a:xfrm>
          <a:prstGeom prst="rect">
            <a:avLst/>
          </a:prstGeom>
          <a:ln w="19050">
            <a:noFill/>
          </a:ln>
        </p:spPr>
      </p:pic>
      <p:sp>
        <p:nvSpPr>
          <p:cNvPr id="4" name="CasellaDiTesto 3">
            <a:extLst>
              <a:ext uri="{FF2B5EF4-FFF2-40B4-BE49-F238E27FC236}">
                <a16:creationId xmlns:a16="http://schemas.microsoft.com/office/drawing/2014/main" id="{46D36E6D-F662-1F8B-8EA4-9246435A3B23}"/>
              </a:ext>
            </a:extLst>
          </p:cNvPr>
          <p:cNvSpPr txBox="1"/>
          <p:nvPr/>
        </p:nvSpPr>
        <p:spPr>
          <a:xfrm>
            <a:off x="7223688" y="410226"/>
            <a:ext cx="15888103" cy="5570756"/>
          </a:xfrm>
          <a:prstGeom prst="rect">
            <a:avLst/>
          </a:prstGeom>
          <a:noFill/>
        </p:spPr>
        <p:txBody>
          <a:bodyPr wrap="square">
            <a:spAutoFit/>
          </a:bodyPr>
          <a:lstStyle/>
          <a:p>
            <a:pPr algn="just"/>
            <a:r>
              <a:rPr lang="it-IT" sz="3200" dirty="0">
                <a:latin typeface="TimesNewRomanPSMT"/>
              </a:rPr>
              <a:t>La missione di </a:t>
            </a:r>
            <a:r>
              <a:rPr lang="it-IT" sz="3200" b="1" dirty="0">
                <a:latin typeface="TimesNewRomanPSMT"/>
              </a:rPr>
              <a:t>Alleanza contro il Cancro </a:t>
            </a:r>
            <a:r>
              <a:rPr lang="it-IT" sz="3200" dirty="0">
                <a:latin typeface="TimesNewRomanPSMT"/>
              </a:rPr>
              <a:t>è portare l’innovazione tecnologica e organizzativa dalla ricerca di base alla pratica clinica, elevando e uniformando il livello di assistenza, cura e riabilitazione dei Pazienti oncologici su tutto il territorio nazionale</a:t>
            </a:r>
          </a:p>
          <a:p>
            <a:pPr algn="just">
              <a:buNone/>
            </a:pPr>
            <a:r>
              <a:rPr lang="it-IT" sz="3200" dirty="0">
                <a:latin typeface="TimesNewRomanPSMT"/>
              </a:rPr>
              <a:t>Con il contributo di ACC sono state progettate le reti di telepatologia e dei tumori rari, la ricerca di indice della qualità della vita del paziente oncologico e la caratterizzazione molecolare del tumore.</a:t>
            </a:r>
          </a:p>
          <a:p>
            <a:pPr algn="just"/>
            <a:r>
              <a:rPr lang="it-IT" sz="3200" dirty="0">
                <a:latin typeface="TimesNewRomanPSMT"/>
              </a:rPr>
              <a:t>Inoltre, per promuovere le migliori terapie oncologiche, subito dopo aver incorporato una associazione pazienti, ACC ha realizzato il Servizio Informazioni Oncologico Nazionale (SION), triangolazione tra ricerca, cura e pazienti. Un modello promosso ora dalla UE e, perciò, noto anche a livello internazionale.</a:t>
            </a:r>
          </a:p>
          <a:p>
            <a:pPr algn="just"/>
            <a:endParaRPr lang="it-IT" dirty="0"/>
          </a:p>
        </p:txBody>
      </p:sp>
      <p:sp>
        <p:nvSpPr>
          <p:cNvPr id="6" name="CasellaDiTesto 5">
            <a:extLst>
              <a:ext uri="{FF2B5EF4-FFF2-40B4-BE49-F238E27FC236}">
                <a16:creationId xmlns:a16="http://schemas.microsoft.com/office/drawing/2014/main" id="{AEAF3326-96A5-B877-6179-CABFC4AD7142}"/>
              </a:ext>
            </a:extLst>
          </p:cNvPr>
          <p:cNvSpPr txBox="1"/>
          <p:nvPr/>
        </p:nvSpPr>
        <p:spPr>
          <a:xfrm>
            <a:off x="675862" y="6544478"/>
            <a:ext cx="23323826" cy="5755422"/>
          </a:xfrm>
          <a:prstGeom prst="rect">
            <a:avLst/>
          </a:prstGeom>
          <a:noFill/>
        </p:spPr>
        <p:txBody>
          <a:bodyPr wrap="square">
            <a:spAutoFit/>
          </a:bodyPr>
          <a:lstStyle/>
          <a:p>
            <a:pPr algn="ctr"/>
            <a:r>
              <a:rPr lang="it-IT" b="1" dirty="0">
                <a:latin typeface="Arial" panose="020B0604020202020204" pitchFamily="34" charset="0"/>
                <a:cs typeface="Arial" panose="020B0604020202020204" pitchFamily="34" charset="0"/>
              </a:rPr>
              <a:t>Infrastruttura HPC necessaria allo sviluppo del progetto di ricerca «Health Big Data»</a:t>
            </a:r>
          </a:p>
          <a:p>
            <a:pPr algn="ctr"/>
            <a:endParaRPr lang="it-IT" sz="3200" dirty="0">
              <a:latin typeface="TimesNewRomanPSMT"/>
            </a:endParaRPr>
          </a:p>
          <a:p>
            <a:pPr algn="just"/>
            <a:r>
              <a:rPr lang="it-IT" sz="3000" dirty="0">
                <a:latin typeface="TimesNewRomanPSMT"/>
              </a:rPr>
              <a:t>Il Progetto coinvolge n. 50 IRCSS aderenti alle Reti di ACC, CARDIO, RIN E IDEA ed ha l'obiettivo di:</a:t>
            </a:r>
          </a:p>
          <a:p>
            <a:pPr algn="just"/>
            <a:endParaRPr lang="it-IT" sz="3000" dirty="0">
              <a:latin typeface="TimesNewRomanPSMT"/>
            </a:endParaRPr>
          </a:p>
          <a:p>
            <a:pPr lvl="1" algn="just"/>
            <a:r>
              <a:rPr lang="it-IT" sz="3000" dirty="0">
                <a:latin typeface="TimesNewRomanPSMT"/>
              </a:rPr>
              <a:t>• Supporto nella raccolta di ulteriori dati al fine di integrare la base dati a disposizione del progetto Health Big Data; </a:t>
            </a:r>
          </a:p>
          <a:p>
            <a:pPr lvl="1" algn="just"/>
            <a:r>
              <a:rPr lang="it-IT" sz="3000" dirty="0">
                <a:latin typeface="TimesNewRomanPSMT"/>
              </a:rPr>
              <a:t>• Supporto alla progettazione e l’implementazione di analisi aggiuntive in accordo con gli obiettivi del progetto Health Big Data; </a:t>
            </a:r>
          </a:p>
          <a:p>
            <a:pPr lvl="1" algn="just"/>
            <a:r>
              <a:rPr lang="it-IT" sz="3000" dirty="0">
                <a:latin typeface="TimesNewRomanPSMT"/>
              </a:rPr>
              <a:t>• Supporto tecnico nel consolidamento ed espansione dei database esistenti per il progetto al fine di generare una piattaforma integrata Health Big Data per le reti; </a:t>
            </a:r>
          </a:p>
          <a:p>
            <a:pPr lvl="1" algn="just"/>
            <a:r>
              <a:rPr lang="it-IT" sz="3000" dirty="0">
                <a:latin typeface="TimesNewRomanPSMT"/>
              </a:rPr>
              <a:t>• Supporto tecnico all’estrazione e integrazione di dati strutturati e non da differenti database (cartella clinica elettronica -EMR-, dati omici, dati di imaging, dati di laboratorio, etc.) per la generazione di una piattaforma IT integrata per le reti sopra indicate in conformità con le strategie e implementazioni operate dal CNAF di INFN dove saranno collocate le piattaforme IT di rete e ove sarà anche collocata la piattaforma IT centralizzata dell'intero progetto Health Big Data.</a:t>
            </a:r>
          </a:p>
        </p:txBody>
      </p:sp>
    </p:spTree>
    <p:extLst>
      <p:ext uri="{BB962C8B-B14F-4D97-AF65-F5344CB8AC3E}">
        <p14:creationId xmlns:p14="http://schemas.microsoft.com/office/powerpoint/2010/main" val="193808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DE39-8731-3BAC-24FF-F7BAF1DDDC71}"/>
            </a:ext>
          </a:extLst>
        </p:cNvPr>
        <p:cNvGrpSpPr/>
        <p:nvPr/>
      </p:nvGrpSpPr>
      <p:grpSpPr>
        <a:xfrm>
          <a:off x="0" y="0"/>
          <a:ext cx="0" cy="0"/>
          <a:chOff x="0" y="0"/>
          <a:chExt cx="0" cy="0"/>
        </a:xfrm>
      </p:grpSpPr>
      <p:pic>
        <p:nvPicPr>
          <p:cNvPr id="7" name="Segnaposto immagine 6" descr="Grafica 3D di un volto">
            <a:extLst>
              <a:ext uri="{FF2B5EF4-FFF2-40B4-BE49-F238E27FC236}">
                <a16:creationId xmlns:a16="http://schemas.microsoft.com/office/drawing/2014/main" id="{FAB8499C-5C37-CB95-94D5-D5A299E0078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515" r="15515"/>
          <a:stretch>
            <a:fillRect/>
          </a:stretch>
        </p:blipFill>
        <p:spPr/>
      </p:pic>
      <p:sp>
        <p:nvSpPr>
          <p:cNvPr id="4" name="Titolo 3">
            <a:extLst>
              <a:ext uri="{FF2B5EF4-FFF2-40B4-BE49-F238E27FC236}">
                <a16:creationId xmlns:a16="http://schemas.microsoft.com/office/drawing/2014/main" id="{DD5B9427-D6B1-32E4-5F73-5C4280105C59}"/>
              </a:ext>
            </a:extLst>
          </p:cNvPr>
          <p:cNvSpPr>
            <a:spLocks noGrp="1"/>
          </p:cNvSpPr>
          <p:nvPr>
            <p:ph type="title"/>
          </p:nvPr>
        </p:nvSpPr>
        <p:spPr>
          <a:xfrm>
            <a:off x="12523305" y="4245390"/>
            <a:ext cx="10787270" cy="4010714"/>
          </a:xfrm>
        </p:spPr>
        <p:txBody>
          <a:bodyPr/>
          <a:lstStyle/>
          <a:p>
            <a:pPr algn="ctr"/>
            <a:r>
              <a:rPr lang="en-US" sz="8000" dirty="0"/>
              <a:t>INFN Workshop 2025</a:t>
            </a:r>
            <a:br>
              <a:rPr lang="en-US" sz="8000" dirty="0"/>
            </a:br>
            <a:r>
              <a:rPr lang="en-US" sz="8000" dirty="0"/>
              <a:t>“next step”</a:t>
            </a:r>
            <a:br>
              <a:rPr lang="en-US" sz="8000" dirty="0"/>
            </a:br>
            <a:br>
              <a:rPr lang="en-US" sz="8000" dirty="0"/>
            </a:br>
            <a:r>
              <a:rPr lang="en-US" sz="6000" dirty="0">
                <a:solidFill>
                  <a:schemeClr val="bg1"/>
                </a:solidFill>
              </a:rPr>
              <a:t>…..</a:t>
            </a:r>
            <a:r>
              <a:rPr lang="en-US" sz="6000" dirty="0" err="1">
                <a:solidFill>
                  <a:schemeClr val="bg1"/>
                </a:solidFill>
              </a:rPr>
              <a:t>cosa</a:t>
            </a:r>
            <a:r>
              <a:rPr lang="en-US" sz="6000" dirty="0">
                <a:solidFill>
                  <a:schemeClr val="bg1"/>
                </a:solidFill>
              </a:rPr>
              <a:t> </a:t>
            </a:r>
            <a:r>
              <a:rPr lang="en-US" sz="6000" dirty="0" err="1">
                <a:solidFill>
                  <a:schemeClr val="bg1"/>
                </a:solidFill>
              </a:rPr>
              <a:t>faremo</a:t>
            </a:r>
            <a:r>
              <a:rPr lang="en-US" sz="6000" dirty="0">
                <a:solidFill>
                  <a:schemeClr val="bg1"/>
                </a:solidFill>
              </a:rPr>
              <a:t>…..</a:t>
            </a:r>
          </a:p>
        </p:txBody>
      </p:sp>
    </p:spTree>
    <p:extLst>
      <p:ext uri="{BB962C8B-B14F-4D97-AF65-F5344CB8AC3E}">
        <p14:creationId xmlns:p14="http://schemas.microsoft.com/office/powerpoint/2010/main" val="380061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EBC976-CCA8-901F-2BB0-CBF1B0B3E3D2}"/>
              </a:ext>
            </a:extLst>
          </p:cNvPr>
          <p:cNvSpPr>
            <a:spLocks noGrp="1"/>
          </p:cNvSpPr>
          <p:nvPr>
            <p:ph type="title"/>
          </p:nvPr>
        </p:nvSpPr>
        <p:spPr/>
        <p:txBody>
          <a:bodyPr/>
          <a:lstStyle/>
          <a:p>
            <a:r>
              <a:rPr lang="en-US" dirty="0"/>
              <a:t>HPC e </a:t>
            </a:r>
            <a:r>
              <a:rPr lang="en-US" dirty="0" err="1"/>
              <a:t>ambiente</a:t>
            </a:r>
            <a:r>
              <a:rPr lang="en-US" dirty="0"/>
              <a:t> - pains</a:t>
            </a:r>
          </a:p>
        </p:txBody>
      </p:sp>
      <p:sp>
        <p:nvSpPr>
          <p:cNvPr id="3" name="Segnaposto immagine 2">
            <a:extLst>
              <a:ext uri="{FF2B5EF4-FFF2-40B4-BE49-F238E27FC236}">
                <a16:creationId xmlns:a16="http://schemas.microsoft.com/office/drawing/2014/main" id="{68231565-DD46-F285-999C-8A49735C29BF}"/>
              </a:ext>
            </a:extLst>
          </p:cNvPr>
          <p:cNvSpPr>
            <a:spLocks noGrp="1"/>
          </p:cNvSpPr>
          <p:nvPr>
            <p:ph type="pic" sz="quarter" idx="4294967295"/>
          </p:nvPr>
        </p:nvSpPr>
        <p:spPr>
          <a:xfrm>
            <a:off x="1676399" y="2508422"/>
            <a:ext cx="21448643" cy="9774193"/>
          </a:xfrm>
          <a:prstGeom prst="rect">
            <a:avLst/>
          </a:prstGeom>
        </p:spPr>
        <p:txBody>
          <a:bodyPr>
            <a:normAutofit/>
          </a:bodyPr>
          <a:lstStyle/>
          <a:p>
            <a:pPr algn="l">
              <a:buFont typeface="Arial" panose="020B0604020202020204" pitchFamily="34" charset="0"/>
              <a:buChar char="•"/>
            </a:pPr>
            <a:r>
              <a:rPr lang="it-IT" sz="3200" b="1" i="0" dirty="0">
                <a:solidFill>
                  <a:srgbClr val="0D0D0D"/>
                </a:solidFill>
                <a:effectLst/>
                <a:highlight>
                  <a:srgbClr val="FFFFFF"/>
                </a:highlight>
              </a:rPr>
              <a:t>Alti costi operativi</a:t>
            </a:r>
            <a:r>
              <a:rPr lang="it-IT" sz="3200" b="0" i="0" dirty="0">
                <a:solidFill>
                  <a:srgbClr val="0D0D0D"/>
                </a:solidFill>
                <a:effectLst/>
                <a:highlight>
                  <a:srgbClr val="FFFFFF"/>
                </a:highlight>
              </a:rPr>
              <a:t>:</a:t>
            </a:r>
          </a:p>
          <a:p>
            <a:pPr marL="742950" lvl="1" indent="-285750" algn="l">
              <a:buFont typeface="Arial" panose="020B0604020202020204" pitchFamily="34" charset="0"/>
              <a:buChar char="•"/>
            </a:pPr>
            <a:r>
              <a:rPr lang="it-IT" sz="2800" b="1" i="0" dirty="0">
                <a:solidFill>
                  <a:srgbClr val="0D0D0D"/>
                </a:solidFill>
                <a:effectLst/>
                <a:highlight>
                  <a:srgbClr val="FFFFFF"/>
                </a:highlight>
              </a:rPr>
              <a:t>Energia elettrica</a:t>
            </a:r>
            <a:r>
              <a:rPr lang="it-IT" sz="2800" b="0" i="0" dirty="0">
                <a:solidFill>
                  <a:srgbClr val="0D0D0D"/>
                </a:solidFill>
                <a:effectLst/>
                <a:highlight>
                  <a:srgbClr val="FFFFFF"/>
                </a:highlight>
              </a:rPr>
              <a:t>: I supercomputer e i data center HPC consumano enormi quantità di energia elettrica, generando costi operativi significativi per le aziende e le istituzioni.</a:t>
            </a:r>
          </a:p>
          <a:p>
            <a:pPr marL="742950" lvl="1" indent="-285750" algn="l">
              <a:buFont typeface="Arial" panose="020B0604020202020204" pitchFamily="34" charset="0"/>
              <a:buChar char="•"/>
            </a:pPr>
            <a:r>
              <a:rPr lang="it-IT" sz="2800" b="1" i="0" dirty="0">
                <a:solidFill>
                  <a:srgbClr val="0D0D0D"/>
                </a:solidFill>
                <a:effectLst/>
                <a:highlight>
                  <a:srgbClr val="FFFFFF"/>
                </a:highlight>
              </a:rPr>
              <a:t>Raffreddamento</a:t>
            </a:r>
            <a:r>
              <a:rPr lang="it-IT" sz="2800" b="0" i="0" dirty="0">
                <a:solidFill>
                  <a:srgbClr val="0D0D0D"/>
                </a:solidFill>
                <a:effectLst/>
                <a:highlight>
                  <a:srgbClr val="FFFFFF"/>
                </a:highlight>
              </a:rPr>
              <a:t>: La dissipazione del calore prodotto dalle macchine HPC richiede sistemi di raffreddamento avanzati, che a loro volta consumano ulteriormente energia.</a:t>
            </a:r>
          </a:p>
          <a:p>
            <a:pPr algn="l">
              <a:buFont typeface="Arial" panose="020B0604020202020204" pitchFamily="34" charset="0"/>
              <a:buChar char="•"/>
            </a:pPr>
            <a:r>
              <a:rPr lang="it-IT" sz="3200" b="1" i="0" dirty="0">
                <a:solidFill>
                  <a:srgbClr val="0D0D0D"/>
                </a:solidFill>
                <a:effectLst/>
                <a:highlight>
                  <a:srgbClr val="FFFFFF"/>
                </a:highlight>
              </a:rPr>
              <a:t>Impatto ambientale</a:t>
            </a:r>
            <a:r>
              <a:rPr lang="it-IT" sz="3200" b="0" i="0" dirty="0">
                <a:solidFill>
                  <a:srgbClr val="0D0D0D"/>
                </a:solidFill>
                <a:effectLst/>
                <a:highlight>
                  <a:srgbClr val="FFFFFF"/>
                </a:highlight>
              </a:rPr>
              <a:t>:</a:t>
            </a:r>
          </a:p>
          <a:p>
            <a:pPr marL="742950" lvl="1" indent="-285750" algn="l">
              <a:buFont typeface="Arial" panose="020B0604020202020204" pitchFamily="34" charset="0"/>
              <a:buChar char="•"/>
            </a:pPr>
            <a:r>
              <a:rPr lang="it-IT" sz="2800" b="1" i="0" dirty="0">
                <a:solidFill>
                  <a:srgbClr val="0D0D0D"/>
                </a:solidFill>
                <a:effectLst/>
                <a:highlight>
                  <a:srgbClr val="FFFFFF"/>
                </a:highlight>
              </a:rPr>
              <a:t>Emissioni di CO2</a:t>
            </a:r>
            <a:r>
              <a:rPr lang="it-IT" sz="2800" b="0" i="0" dirty="0">
                <a:solidFill>
                  <a:srgbClr val="0D0D0D"/>
                </a:solidFill>
                <a:effectLst/>
                <a:highlight>
                  <a:srgbClr val="FFFFFF"/>
                </a:highlight>
              </a:rPr>
              <a:t>: L'elevato consumo di energia elettrica da parte degli HPC, spesso proveniente da fonti non rinnovabili, contribuisce alle emissioni di anidride carbonica, aumentando l'impronta di carbonio e l'impatto sul cambiamento climatico.</a:t>
            </a:r>
          </a:p>
          <a:p>
            <a:pPr marL="742950" lvl="1" indent="-285750" algn="l">
              <a:buFont typeface="Arial" panose="020B0604020202020204" pitchFamily="34" charset="0"/>
              <a:buChar char="•"/>
            </a:pPr>
            <a:r>
              <a:rPr lang="it-IT" sz="2800" b="1" i="0" dirty="0">
                <a:solidFill>
                  <a:srgbClr val="0D0D0D"/>
                </a:solidFill>
                <a:effectLst/>
                <a:highlight>
                  <a:srgbClr val="FFFFFF"/>
                </a:highlight>
              </a:rPr>
              <a:t>Risorse naturali</a:t>
            </a:r>
            <a:r>
              <a:rPr lang="it-IT" sz="2800" b="0" i="0" dirty="0">
                <a:solidFill>
                  <a:srgbClr val="0D0D0D"/>
                </a:solidFill>
                <a:effectLst/>
                <a:highlight>
                  <a:srgbClr val="FFFFFF"/>
                </a:highlight>
              </a:rPr>
              <a:t>: La produzione e il mantenimento delle infrastrutture HPC richiedono notevoli risorse naturali, inclusi materiali rari e acqua per i processi di raffreddamento.</a:t>
            </a:r>
          </a:p>
          <a:p>
            <a:pPr algn="l">
              <a:buFont typeface="Arial" panose="020B0604020202020204" pitchFamily="34" charset="0"/>
              <a:buChar char="•"/>
            </a:pPr>
            <a:r>
              <a:rPr lang="it-IT" sz="3200" b="1" i="0" dirty="0">
                <a:solidFill>
                  <a:srgbClr val="0D0D0D"/>
                </a:solidFill>
                <a:effectLst/>
                <a:highlight>
                  <a:srgbClr val="FFFFFF"/>
                </a:highlight>
              </a:rPr>
              <a:t>Sostenibilità a lungo termine</a:t>
            </a:r>
            <a:r>
              <a:rPr lang="it-IT" sz="3200" b="0" i="0" dirty="0">
                <a:solidFill>
                  <a:srgbClr val="0D0D0D"/>
                </a:solidFill>
                <a:effectLst/>
                <a:highlight>
                  <a:srgbClr val="FFFFFF"/>
                </a:highlight>
              </a:rPr>
              <a:t>:</a:t>
            </a:r>
          </a:p>
          <a:p>
            <a:pPr marL="742950" lvl="1" indent="-285750" algn="l">
              <a:buFont typeface="Arial" panose="020B0604020202020204" pitchFamily="34" charset="0"/>
              <a:buChar char="•"/>
            </a:pPr>
            <a:r>
              <a:rPr lang="it-IT" sz="2800" b="1" i="0" dirty="0">
                <a:solidFill>
                  <a:srgbClr val="0D0D0D"/>
                </a:solidFill>
                <a:effectLst/>
                <a:highlight>
                  <a:srgbClr val="FFFFFF"/>
                </a:highlight>
              </a:rPr>
              <a:t>Esaurimento delle risorse</a:t>
            </a:r>
            <a:r>
              <a:rPr lang="it-IT" sz="2800" b="0" i="0" dirty="0">
                <a:solidFill>
                  <a:srgbClr val="0D0D0D"/>
                </a:solidFill>
                <a:effectLst/>
                <a:highlight>
                  <a:srgbClr val="FFFFFF"/>
                </a:highlight>
              </a:rPr>
              <a:t>: La domanda crescente di energia da parte degli HPC potrebbe portare a una pressione aggiuntiva sulle risorse energetiche globali, rendendo difficile sostenere tali livelli di consumo nel lungo periodo.</a:t>
            </a:r>
          </a:p>
          <a:p>
            <a:pPr marL="742950" lvl="1" indent="-285750" algn="l">
              <a:buFont typeface="Arial" panose="020B0604020202020204" pitchFamily="34" charset="0"/>
              <a:buChar char="•"/>
            </a:pPr>
            <a:r>
              <a:rPr lang="it-IT" sz="2800" b="1" i="0" dirty="0">
                <a:solidFill>
                  <a:srgbClr val="0D0D0D"/>
                </a:solidFill>
                <a:effectLst/>
                <a:highlight>
                  <a:srgbClr val="FFFFFF"/>
                </a:highlight>
              </a:rPr>
              <a:t>Innovazione tecnologica</a:t>
            </a:r>
            <a:r>
              <a:rPr lang="it-IT" sz="2800" b="0" i="0" dirty="0">
                <a:solidFill>
                  <a:srgbClr val="0D0D0D"/>
                </a:solidFill>
                <a:effectLst/>
                <a:highlight>
                  <a:srgbClr val="FFFFFF"/>
                </a:highlight>
              </a:rPr>
              <a:t>: La necessità di migliorare l'efficienza energetica spinge le aziende a investire in nuove tecnologie e architetture, aumentando i costi di ricerca e sviluppo.</a:t>
            </a:r>
          </a:p>
          <a:p>
            <a:pPr algn="l">
              <a:buFont typeface="Arial" panose="020B0604020202020204" pitchFamily="34" charset="0"/>
              <a:buChar char="•"/>
            </a:pPr>
            <a:r>
              <a:rPr lang="it-IT" sz="3200" b="1" i="0" dirty="0">
                <a:solidFill>
                  <a:srgbClr val="0D0D0D"/>
                </a:solidFill>
                <a:effectLst/>
                <a:highlight>
                  <a:srgbClr val="FFFFFF"/>
                </a:highlight>
              </a:rPr>
              <a:t>Bilanciamento tra prestazioni e efficienza energetica</a:t>
            </a:r>
            <a:r>
              <a:rPr lang="it-IT" sz="3200" b="0" i="0" dirty="0">
                <a:solidFill>
                  <a:srgbClr val="0D0D0D"/>
                </a:solidFill>
                <a:effectLst/>
                <a:highlight>
                  <a:srgbClr val="FFFFFF"/>
                </a:highlight>
              </a:rPr>
              <a:t>:</a:t>
            </a:r>
          </a:p>
          <a:p>
            <a:pPr marL="742950" lvl="1" indent="-285750" algn="l">
              <a:buFont typeface="Arial" panose="020B0604020202020204" pitchFamily="34" charset="0"/>
              <a:buChar char="•"/>
            </a:pPr>
            <a:r>
              <a:rPr lang="it-IT" sz="2800" b="1" i="0" dirty="0">
                <a:solidFill>
                  <a:srgbClr val="0D0D0D"/>
                </a:solidFill>
                <a:effectLst/>
                <a:highlight>
                  <a:srgbClr val="FFFFFF"/>
                </a:highlight>
              </a:rPr>
              <a:t>Trade-off</a:t>
            </a:r>
            <a:r>
              <a:rPr lang="it-IT" sz="2800" b="0" i="0" dirty="0">
                <a:solidFill>
                  <a:srgbClr val="0D0D0D"/>
                </a:solidFill>
                <a:effectLst/>
                <a:highlight>
                  <a:srgbClr val="FFFFFF"/>
                </a:highlight>
              </a:rPr>
              <a:t>: Migliorare le prestazioni degli HPC spesso comporta un aumento del consumo energetico. Trovare un equilibrio tra alte prestazioni e un consumo energetico sostenibile è una sfida continua per i progettisti di sistemi HPC.</a:t>
            </a:r>
          </a:p>
          <a:p>
            <a:pPr marL="742950" lvl="1" indent="-285750" algn="l">
              <a:buFont typeface="Arial" panose="020B0604020202020204" pitchFamily="34" charset="0"/>
              <a:buChar char="•"/>
            </a:pPr>
            <a:r>
              <a:rPr lang="it-IT" sz="2800" b="1" i="0" dirty="0">
                <a:solidFill>
                  <a:srgbClr val="0D0D0D"/>
                </a:solidFill>
                <a:effectLst/>
                <a:highlight>
                  <a:srgbClr val="FFFFFF"/>
                </a:highlight>
              </a:rPr>
              <a:t>Ottimizzazione</a:t>
            </a:r>
            <a:r>
              <a:rPr lang="it-IT" sz="2800" b="0" i="0" dirty="0">
                <a:solidFill>
                  <a:srgbClr val="0D0D0D"/>
                </a:solidFill>
                <a:effectLst/>
                <a:highlight>
                  <a:srgbClr val="FFFFFF"/>
                </a:highlight>
              </a:rPr>
              <a:t>: Implementare algoritmi e architetture che ottimizzano l'uso dell'energia senza compromettere le prestazioni è essenziale per ridurre l'impatto energetico complessivo.</a:t>
            </a:r>
          </a:p>
        </p:txBody>
      </p:sp>
      <p:sp>
        <p:nvSpPr>
          <p:cNvPr id="4" name="Segnaposto immagine 2">
            <a:extLst>
              <a:ext uri="{FF2B5EF4-FFF2-40B4-BE49-F238E27FC236}">
                <a16:creationId xmlns:a16="http://schemas.microsoft.com/office/drawing/2014/main" id="{0F307366-7DF7-1E42-B4AD-D8909E5D02EB}"/>
              </a:ext>
            </a:extLst>
          </p:cNvPr>
          <p:cNvSpPr txBox="1">
            <a:spLocks/>
          </p:cNvSpPr>
          <p:nvPr/>
        </p:nvSpPr>
        <p:spPr>
          <a:xfrm>
            <a:off x="14392327" y="2219266"/>
            <a:ext cx="7743190" cy="479561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000" kern="1200">
                <a:solidFill>
                  <a:schemeClr val="accent4"/>
                </a:solidFill>
                <a:latin typeface="Lato Light" panose="020F0302020204030203"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US" sz="3200"/>
          </a:p>
        </p:txBody>
      </p:sp>
    </p:spTree>
    <p:extLst>
      <p:ext uri="{BB962C8B-B14F-4D97-AF65-F5344CB8AC3E}">
        <p14:creationId xmlns:p14="http://schemas.microsoft.com/office/powerpoint/2010/main" val="20090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D3CB3A-24AB-975A-C426-B57239C858D3}"/>
              </a:ext>
            </a:extLst>
          </p:cNvPr>
          <p:cNvSpPr>
            <a:spLocks noGrp="1"/>
          </p:cNvSpPr>
          <p:nvPr>
            <p:ph type="title"/>
          </p:nvPr>
        </p:nvSpPr>
        <p:spPr>
          <a:xfrm>
            <a:off x="1676401" y="1813616"/>
            <a:ext cx="9557656" cy="4010714"/>
          </a:xfrm>
        </p:spPr>
        <p:txBody>
          <a:bodyPr/>
          <a:lstStyle/>
          <a:p>
            <a:r>
              <a:rPr lang="en-US" sz="16600" b="1">
                <a:solidFill>
                  <a:schemeClr val="bg1"/>
                </a:solidFill>
              </a:rPr>
              <a:t>AGENDA</a:t>
            </a:r>
          </a:p>
        </p:txBody>
      </p:sp>
      <p:sp>
        <p:nvSpPr>
          <p:cNvPr id="3" name="Segnaposto immagine 2">
            <a:extLst>
              <a:ext uri="{FF2B5EF4-FFF2-40B4-BE49-F238E27FC236}">
                <a16:creationId xmlns:a16="http://schemas.microsoft.com/office/drawing/2014/main" id="{BD7CFA4D-983A-266D-1ECE-F1191CC0174A}"/>
              </a:ext>
            </a:extLst>
          </p:cNvPr>
          <p:cNvSpPr>
            <a:spLocks noGrp="1"/>
          </p:cNvSpPr>
          <p:nvPr>
            <p:ph type="pic" sz="quarter" idx="10"/>
          </p:nvPr>
        </p:nvSpPr>
        <p:spPr>
          <a:xfrm>
            <a:off x="12430539" y="3375388"/>
            <a:ext cx="11522151" cy="8136673"/>
          </a:xfrm>
        </p:spPr>
        <p:txBody>
          <a:bodyPr/>
          <a:lstStyle/>
          <a:p>
            <a:r>
              <a:rPr lang="en-US" sz="4800" dirty="0">
                <a:solidFill>
                  <a:schemeClr val="tx1"/>
                </a:solidFill>
                <a:latin typeface="Lato Black" panose="020F0502020204030203" pitchFamily="34" charset="0"/>
                <a:ea typeface="Lato Black" panose="020F0502020204030203" pitchFamily="34" charset="0"/>
                <a:cs typeface="Lato Black" panose="020F0502020204030203" pitchFamily="34" charset="0"/>
              </a:rPr>
              <a:t>HTDI - Company highlights</a:t>
            </a:r>
          </a:p>
          <a:p>
            <a:r>
              <a:rPr lang="en-US" sz="4800" dirty="0">
                <a:solidFill>
                  <a:schemeClr val="tx1"/>
                </a:solidFill>
                <a:latin typeface="Lato Black" panose="020F0502020204030203" pitchFamily="34" charset="0"/>
                <a:ea typeface="Lato Black" panose="020F0502020204030203" pitchFamily="34" charset="0"/>
                <a:cs typeface="Lato Black" panose="020F0502020204030203" pitchFamily="34" charset="0"/>
              </a:rPr>
              <a:t>HPC</a:t>
            </a:r>
            <a:r>
              <a:rPr lang="it-IT" sz="4800" dirty="0">
                <a:solidFill>
                  <a:schemeClr val="tx1"/>
                </a:solidFill>
                <a:latin typeface="Lato Black" panose="020F0502020204030203" pitchFamily="34" charset="0"/>
                <a:ea typeface="Lato Black" panose="020F0502020204030203" pitchFamily="34" charset="0"/>
                <a:cs typeface="Lato Black" panose="020F0502020204030203" pitchFamily="34" charset="0"/>
              </a:rPr>
              <a:t>: un universo complesso</a:t>
            </a:r>
            <a:endParaRPr lang="en-US" sz="4800"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p>
            <a:r>
              <a:rPr lang="en-US" sz="4800" dirty="0">
                <a:solidFill>
                  <a:schemeClr val="tx1"/>
                </a:solidFill>
                <a:latin typeface="Lato Black" panose="020F0502020204030203" pitchFamily="34" charset="0"/>
                <a:ea typeface="Lato Black" panose="020F0502020204030203" pitchFamily="34" charset="0"/>
                <a:cs typeface="Lato Black" panose="020F0502020204030203" pitchFamily="34" charset="0"/>
              </a:rPr>
              <a:t>Past – Now – Next step</a:t>
            </a:r>
          </a:p>
          <a:p>
            <a:endParaRPr lang="en-US"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p>
            <a:endParaRPr lang="en-US" dirty="0">
              <a:solidFill>
                <a:schemeClr val="tx1"/>
              </a:solidFill>
              <a:latin typeface="Lato Black" panose="020F0502020204030203" pitchFamily="34" charset="0"/>
              <a:ea typeface="Lato Black" panose="020F0502020204030203" pitchFamily="34" charset="0"/>
              <a:cs typeface="Lato Black" panose="020F0502020204030203" pitchFamily="34" charset="0"/>
            </a:endParaRPr>
          </a:p>
          <a:p>
            <a:r>
              <a:rPr lang="en-US" dirty="0">
                <a:solidFill>
                  <a:schemeClr val="tx1"/>
                </a:solidFill>
                <a:latin typeface="Lato Black" panose="020F0502020204030203" pitchFamily="34" charset="0"/>
                <a:ea typeface="Lato Black" panose="020F0502020204030203" pitchFamily="34" charset="0"/>
                <a:cs typeface="Lato Black" panose="020F0502020204030203" pitchFamily="34" charset="0"/>
              </a:rPr>
              <a:t>Relatori:</a:t>
            </a:r>
          </a:p>
          <a:p>
            <a:pPr lvl="1"/>
            <a:r>
              <a:rPr lang="en-US" sz="3600" dirty="0">
                <a:latin typeface="Lato Black" panose="020F0502020204030203" pitchFamily="34" charset="0"/>
                <a:ea typeface="Lato Black" panose="020F0502020204030203" pitchFamily="34" charset="0"/>
                <a:cs typeface="Lato Black" panose="020F0502020204030203" pitchFamily="34" charset="0"/>
              </a:rPr>
              <a:t>Marco Malatesta</a:t>
            </a:r>
          </a:p>
        </p:txBody>
      </p:sp>
      <p:sp>
        <p:nvSpPr>
          <p:cNvPr id="5" name="CasellaDiTesto 4">
            <a:extLst>
              <a:ext uri="{FF2B5EF4-FFF2-40B4-BE49-F238E27FC236}">
                <a16:creationId xmlns:a16="http://schemas.microsoft.com/office/drawing/2014/main" id="{B42592A4-E5D8-7F65-8FD3-AB673E8DCE54}"/>
              </a:ext>
            </a:extLst>
          </p:cNvPr>
          <p:cNvSpPr txBox="1"/>
          <p:nvPr/>
        </p:nvSpPr>
        <p:spPr>
          <a:xfrm>
            <a:off x="0" y="5103674"/>
            <a:ext cx="11832298" cy="2740750"/>
          </a:xfrm>
          <a:prstGeom prst="rect">
            <a:avLst/>
          </a:prstGeom>
          <a:noFill/>
        </p:spPr>
        <p:txBody>
          <a:bodyPr wrap="square">
            <a:spAutoFit/>
          </a:bodyPr>
          <a:lstStyle/>
          <a:p>
            <a:pPr algn="ctr">
              <a:lnSpc>
                <a:spcPct val="150000"/>
              </a:lnSpc>
            </a:pPr>
            <a:r>
              <a:rPr lang="it-IT" sz="4000" b="1"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Workshop sul Calcolo nell'I.N.F.N. </a:t>
            </a:r>
          </a:p>
          <a:p>
            <a:pPr algn="ctr">
              <a:lnSpc>
                <a:spcPct val="150000"/>
              </a:lnSpc>
            </a:pPr>
            <a:r>
              <a:rPr lang="it-IT" sz="4000" b="1"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 26-30 maggio 2025 </a:t>
            </a:r>
          </a:p>
          <a:p>
            <a:pPr algn="ctr">
              <a:lnSpc>
                <a:spcPct val="150000"/>
              </a:lnSpc>
            </a:pPr>
            <a:r>
              <a:rPr lang="it-IT" sz="4000" b="1"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Isola d’Elba </a:t>
            </a:r>
            <a:endParaRPr lang="en-US" sz="4000" b="1"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8232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68231565-DD46-F285-999C-8A49735C29BF}"/>
              </a:ext>
            </a:extLst>
          </p:cNvPr>
          <p:cNvSpPr>
            <a:spLocks noGrp="1"/>
          </p:cNvSpPr>
          <p:nvPr>
            <p:ph type="pic" sz="quarter" idx="4294967295"/>
          </p:nvPr>
        </p:nvSpPr>
        <p:spPr>
          <a:xfrm>
            <a:off x="1126436" y="2903152"/>
            <a:ext cx="21824846" cy="9440863"/>
          </a:xfrm>
          <a:prstGeom prst="rect">
            <a:avLst/>
          </a:prstGeom>
        </p:spPr>
        <p:txBody>
          <a:bodyPr>
            <a:normAutofit lnSpcReduction="10000"/>
          </a:bodyPr>
          <a:lstStyle/>
          <a:p>
            <a:pPr algn="ctr">
              <a:buFont typeface="Arial" panose="020B0604020202020204" pitchFamily="34" charset="0"/>
              <a:buChar char="•"/>
            </a:pPr>
            <a:r>
              <a:rPr lang="it-IT" sz="3600" b="1" i="0" dirty="0">
                <a:solidFill>
                  <a:srgbClr val="0D0D0D"/>
                </a:solidFill>
                <a:effectLst/>
                <a:highlight>
                  <a:srgbClr val="FFFFFF"/>
                </a:highlight>
              </a:rPr>
              <a:t>Raffreddamento a immersione (</a:t>
            </a:r>
            <a:r>
              <a:rPr lang="it-IT" sz="3600" b="1" i="0" dirty="0" err="1">
                <a:solidFill>
                  <a:srgbClr val="0D0D0D"/>
                </a:solidFill>
                <a:effectLst/>
                <a:highlight>
                  <a:srgbClr val="FFFFFF"/>
                </a:highlight>
              </a:rPr>
              <a:t>liquid</a:t>
            </a:r>
            <a:r>
              <a:rPr lang="it-IT" sz="3600" b="1" i="0" dirty="0">
                <a:solidFill>
                  <a:srgbClr val="0D0D0D"/>
                </a:solidFill>
                <a:effectLst/>
                <a:highlight>
                  <a:srgbClr val="FFFFFF"/>
                </a:highlight>
              </a:rPr>
              <a:t> </a:t>
            </a:r>
            <a:r>
              <a:rPr lang="it-IT" sz="3600" b="1" i="0" dirty="0" err="1">
                <a:solidFill>
                  <a:srgbClr val="0D0D0D"/>
                </a:solidFill>
                <a:effectLst/>
                <a:highlight>
                  <a:srgbClr val="FFFFFF"/>
                </a:highlight>
              </a:rPr>
              <a:t>cooling</a:t>
            </a:r>
            <a:r>
              <a:rPr lang="it-IT" sz="3600" b="1" i="0" dirty="0">
                <a:solidFill>
                  <a:srgbClr val="0D0D0D"/>
                </a:solidFill>
                <a:effectLst/>
                <a:highlight>
                  <a:srgbClr val="FFFFFF"/>
                </a:highlight>
              </a:rPr>
              <a:t>)</a:t>
            </a:r>
            <a:r>
              <a:rPr lang="it-IT" sz="3600" b="0" i="0" dirty="0">
                <a:solidFill>
                  <a:srgbClr val="0D0D0D"/>
                </a:solidFill>
                <a:effectLst/>
                <a:highlight>
                  <a:srgbClr val="FFFFFF"/>
                </a:highlight>
              </a:rPr>
              <a:t>:</a:t>
            </a:r>
          </a:p>
          <a:p>
            <a:pPr marL="742950" lvl="1" indent="-285750" algn="ctr">
              <a:buFont typeface="Arial" panose="020B0604020202020204" pitchFamily="34" charset="0"/>
              <a:buChar char="•"/>
            </a:pPr>
            <a:r>
              <a:rPr lang="it-IT" sz="3200" b="0" i="0" dirty="0">
                <a:solidFill>
                  <a:srgbClr val="0D0D0D"/>
                </a:solidFill>
                <a:effectLst/>
                <a:highlight>
                  <a:srgbClr val="FFFFFF"/>
                </a:highlight>
              </a:rPr>
              <a:t>I server sono immersi in un fluido dielettrico che assorbe e dissipa il calore molto più efficacemente rispetto all'aria, riducendo drasticamente la necessità di sistemi di raffreddamento attivi. Il raffreddamento a immersione consente di risparmiare energia riducendo la potenza necessaria per i ventilatori e i condizionatori d'aria, oltre a mantenere i server operativi a temperature ottimali.</a:t>
            </a:r>
          </a:p>
          <a:p>
            <a:pPr algn="ctr">
              <a:buFont typeface="Arial" panose="020B0604020202020204" pitchFamily="34" charset="0"/>
              <a:buChar char="•"/>
            </a:pPr>
            <a:r>
              <a:rPr lang="it-IT" sz="3600" b="1" i="0" dirty="0">
                <a:solidFill>
                  <a:srgbClr val="0D0D0D"/>
                </a:solidFill>
                <a:effectLst/>
                <a:highlight>
                  <a:srgbClr val="FFFFFF"/>
                </a:highlight>
              </a:rPr>
              <a:t>Dynamic Voltage and Frequency Scaling (DVFS)</a:t>
            </a:r>
            <a:r>
              <a:rPr lang="it-IT" sz="3600" b="0" i="0" dirty="0">
                <a:solidFill>
                  <a:srgbClr val="0D0D0D"/>
                </a:solidFill>
                <a:effectLst/>
                <a:highlight>
                  <a:srgbClr val="FFFFFF"/>
                </a:highlight>
              </a:rPr>
              <a:t>:</a:t>
            </a:r>
          </a:p>
          <a:p>
            <a:pPr marL="742950" lvl="1" indent="-285750" algn="ctr">
              <a:buFont typeface="Arial" panose="020B0604020202020204" pitchFamily="34" charset="0"/>
              <a:buChar char="•"/>
            </a:pPr>
            <a:r>
              <a:rPr lang="it-IT" sz="3200" dirty="0">
                <a:solidFill>
                  <a:srgbClr val="0D0D0D"/>
                </a:solidFill>
                <a:highlight>
                  <a:srgbClr val="FFFFFF"/>
                </a:highlight>
              </a:rPr>
              <a:t>I</a:t>
            </a:r>
            <a:r>
              <a:rPr lang="it-IT" sz="3200" b="0" i="0" dirty="0">
                <a:solidFill>
                  <a:srgbClr val="0D0D0D"/>
                </a:solidFill>
                <a:effectLst/>
                <a:highlight>
                  <a:srgbClr val="FFFFFF"/>
                </a:highlight>
              </a:rPr>
              <a:t> processori regolano automaticamente la loro tensione e frequenza in base al carico di lavoro, riducendo il consumo energetico durante i periodi di bassa domanda e aumentando l'efficienza energetica complessiva. DVFS consente di ridurre significativamente il consumo di energia senza compromettere le prestazioni quando non è necessario operare a piena capacità.</a:t>
            </a:r>
          </a:p>
          <a:p>
            <a:pPr algn="ctr">
              <a:buFont typeface="Arial" panose="020B0604020202020204" pitchFamily="34" charset="0"/>
              <a:buChar char="•"/>
            </a:pPr>
            <a:r>
              <a:rPr lang="it-IT" sz="3600" b="1" i="0" dirty="0">
                <a:solidFill>
                  <a:srgbClr val="0D0D0D"/>
                </a:solidFill>
                <a:effectLst/>
                <a:highlight>
                  <a:srgbClr val="FFFFFF"/>
                </a:highlight>
              </a:rPr>
              <a:t>Virtualizzazione</a:t>
            </a:r>
            <a:r>
              <a:rPr lang="it-IT" sz="3600" b="0" i="0" dirty="0">
                <a:solidFill>
                  <a:srgbClr val="0D0D0D"/>
                </a:solidFill>
                <a:effectLst/>
                <a:highlight>
                  <a:srgbClr val="FFFFFF"/>
                </a:highlight>
              </a:rPr>
              <a:t>:</a:t>
            </a:r>
          </a:p>
          <a:p>
            <a:pPr marL="742950" lvl="1" indent="-285750" algn="ctr">
              <a:buFont typeface="Arial" panose="020B0604020202020204" pitchFamily="34" charset="0"/>
              <a:buChar char="•"/>
            </a:pPr>
            <a:r>
              <a:rPr lang="it-IT" sz="3200" b="0" i="0" dirty="0">
                <a:solidFill>
                  <a:srgbClr val="0D0D0D"/>
                </a:solidFill>
                <a:effectLst/>
                <a:highlight>
                  <a:srgbClr val="FFFFFF"/>
                </a:highlight>
              </a:rPr>
              <a:t>La virtualizzazione permette di eseguire più macchine virtuali su un singolo server fisico, riducendo il numero totale di server necessari e quindi il consumo energetico complessivo. </a:t>
            </a:r>
            <a:r>
              <a:rPr lang="it-IT" sz="3200" i="0" dirty="0">
                <a:solidFill>
                  <a:srgbClr val="0D0D0D"/>
                </a:solidFill>
                <a:effectLst/>
                <a:highlight>
                  <a:srgbClr val="FFFFFF"/>
                </a:highlight>
              </a:rPr>
              <a:t>L’ottimizzazione delle risorse migliora l'utilizzo </a:t>
            </a:r>
            <a:r>
              <a:rPr lang="it-IT" sz="3200" b="0" i="0" dirty="0">
                <a:solidFill>
                  <a:srgbClr val="0D0D0D"/>
                </a:solidFill>
                <a:effectLst/>
                <a:highlight>
                  <a:srgbClr val="FFFFFF"/>
                </a:highlight>
              </a:rPr>
              <a:t>delle risorse del server, riducendo i periodi di inattività e massimizzando l'efficienza energetica.</a:t>
            </a:r>
          </a:p>
          <a:p>
            <a:pPr algn="ctr">
              <a:buFont typeface="Arial" panose="020B0604020202020204" pitchFamily="34" charset="0"/>
              <a:buChar char="•"/>
            </a:pPr>
            <a:r>
              <a:rPr lang="it-IT" sz="3600" b="1" i="0" dirty="0">
                <a:solidFill>
                  <a:srgbClr val="0D0D0D"/>
                </a:solidFill>
                <a:effectLst/>
                <a:highlight>
                  <a:srgbClr val="FFFFFF"/>
                </a:highlight>
              </a:rPr>
              <a:t>Storage ad alta efficienza energetica</a:t>
            </a:r>
            <a:r>
              <a:rPr lang="it-IT" sz="3600" b="0" i="0" dirty="0">
                <a:solidFill>
                  <a:srgbClr val="0D0D0D"/>
                </a:solidFill>
                <a:effectLst/>
                <a:highlight>
                  <a:srgbClr val="FFFFFF"/>
                </a:highlight>
              </a:rPr>
              <a:t>:</a:t>
            </a:r>
          </a:p>
          <a:p>
            <a:pPr marL="742950" lvl="1" indent="-285750" algn="ctr">
              <a:buFont typeface="Arial" panose="020B0604020202020204" pitchFamily="34" charset="0"/>
              <a:buChar char="•"/>
            </a:pPr>
            <a:r>
              <a:rPr lang="it-IT" sz="3200" b="0" i="0" dirty="0">
                <a:solidFill>
                  <a:srgbClr val="0D0D0D"/>
                </a:solidFill>
                <a:effectLst/>
                <a:highlight>
                  <a:srgbClr val="FFFFFF"/>
                </a:highlight>
              </a:rPr>
              <a:t>I dischi SSD consumano meno energia rispetto ai tradizionali HDD, offrono tempi di accesso più rapidi e generano meno calore, riducendo ulteriormente la necessità di raffreddamento.</a:t>
            </a:r>
          </a:p>
          <a:p>
            <a:pPr marL="742950" lvl="1" indent="-285750" algn="ctr">
              <a:buFont typeface="Arial" panose="020B0604020202020204" pitchFamily="34" charset="0"/>
              <a:buChar char="•"/>
            </a:pPr>
            <a:r>
              <a:rPr lang="it-IT" sz="3200" b="1" i="0" dirty="0" err="1">
                <a:solidFill>
                  <a:srgbClr val="0D0D0D"/>
                </a:solidFill>
                <a:effectLst/>
                <a:highlight>
                  <a:srgbClr val="FFFFFF"/>
                </a:highlight>
              </a:rPr>
              <a:t>Tiered</a:t>
            </a:r>
            <a:r>
              <a:rPr lang="it-IT" sz="3200" b="1" i="0" dirty="0">
                <a:solidFill>
                  <a:srgbClr val="0D0D0D"/>
                </a:solidFill>
                <a:effectLst/>
                <a:highlight>
                  <a:srgbClr val="FFFFFF"/>
                </a:highlight>
              </a:rPr>
              <a:t> storage</a:t>
            </a:r>
            <a:r>
              <a:rPr lang="it-IT" sz="3200" b="0" i="0" dirty="0">
                <a:solidFill>
                  <a:srgbClr val="0D0D0D"/>
                </a:solidFill>
                <a:effectLst/>
                <a:highlight>
                  <a:srgbClr val="FFFFFF"/>
                </a:highlight>
              </a:rPr>
              <a:t>: L'uso di livelli di storage che spostano automaticamente i dati meno frequentemente accessibili su supporti di archiviazione più economici e meno energivori.</a:t>
            </a:r>
          </a:p>
        </p:txBody>
      </p:sp>
      <p:sp>
        <p:nvSpPr>
          <p:cNvPr id="4" name="Segnaposto immagine 2">
            <a:extLst>
              <a:ext uri="{FF2B5EF4-FFF2-40B4-BE49-F238E27FC236}">
                <a16:creationId xmlns:a16="http://schemas.microsoft.com/office/drawing/2014/main" id="{0F307366-7DF7-1E42-B4AD-D8909E5D02EB}"/>
              </a:ext>
            </a:extLst>
          </p:cNvPr>
          <p:cNvSpPr txBox="1">
            <a:spLocks/>
          </p:cNvSpPr>
          <p:nvPr/>
        </p:nvSpPr>
        <p:spPr>
          <a:xfrm>
            <a:off x="14392327" y="2219266"/>
            <a:ext cx="7743190" cy="479561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000" kern="1200">
                <a:solidFill>
                  <a:schemeClr val="accent4"/>
                </a:solidFill>
                <a:latin typeface="Lato Light" panose="020F0302020204030203"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US" sz="3200"/>
          </a:p>
        </p:txBody>
      </p:sp>
      <p:sp>
        <p:nvSpPr>
          <p:cNvPr id="6" name="Titolo 5">
            <a:extLst>
              <a:ext uri="{FF2B5EF4-FFF2-40B4-BE49-F238E27FC236}">
                <a16:creationId xmlns:a16="http://schemas.microsoft.com/office/drawing/2014/main" id="{CE3CA44C-6AA0-A333-96DF-3D0D00C53F74}"/>
              </a:ext>
            </a:extLst>
          </p:cNvPr>
          <p:cNvSpPr>
            <a:spLocks noGrp="1"/>
          </p:cNvSpPr>
          <p:nvPr>
            <p:ph type="title"/>
          </p:nvPr>
        </p:nvSpPr>
        <p:spPr/>
        <p:txBody>
          <a:bodyPr/>
          <a:lstStyle/>
          <a:p>
            <a:r>
              <a:rPr lang="en-US" dirty="0"/>
              <a:t>HPC e </a:t>
            </a:r>
            <a:r>
              <a:rPr lang="en-US" dirty="0" err="1"/>
              <a:t>ambiente</a:t>
            </a:r>
            <a:r>
              <a:rPr lang="en-US" dirty="0"/>
              <a:t> - solutions</a:t>
            </a:r>
            <a:endParaRPr lang="it-IT" dirty="0"/>
          </a:p>
        </p:txBody>
      </p:sp>
    </p:spTree>
    <p:extLst>
      <p:ext uri="{BB962C8B-B14F-4D97-AF65-F5344CB8AC3E}">
        <p14:creationId xmlns:p14="http://schemas.microsoft.com/office/powerpoint/2010/main" val="148406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EBC976-CCA8-901F-2BB0-CBF1B0B3E3D2}"/>
              </a:ext>
            </a:extLst>
          </p:cNvPr>
          <p:cNvSpPr>
            <a:spLocks noGrp="1"/>
          </p:cNvSpPr>
          <p:nvPr>
            <p:ph type="title"/>
          </p:nvPr>
        </p:nvSpPr>
        <p:spPr>
          <a:xfrm>
            <a:off x="1676400" y="1151010"/>
            <a:ext cx="20242696" cy="1188002"/>
          </a:xfrm>
        </p:spPr>
        <p:txBody>
          <a:bodyPr/>
          <a:lstStyle/>
          <a:p>
            <a:r>
              <a:rPr lang="en-US" dirty="0"/>
              <a:t>HPC e </a:t>
            </a:r>
            <a:r>
              <a:rPr lang="en-US" dirty="0" err="1"/>
              <a:t>ambiente</a:t>
            </a:r>
            <a:r>
              <a:rPr lang="en-US" dirty="0"/>
              <a:t> – under investigation</a:t>
            </a:r>
          </a:p>
        </p:txBody>
      </p:sp>
      <p:sp>
        <p:nvSpPr>
          <p:cNvPr id="3" name="Segnaposto immagine 2">
            <a:extLst>
              <a:ext uri="{FF2B5EF4-FFF2-40B4-BE49-F238E27FC236}">
                <a16:creationId xmlns:a16="http://schemas.microsoft.com/office/drawing/2014/main" id="{68231565-DD46-F285-999C-8A49735C29BF}"/>
              </a:ext>
            </a:extLst>
          </p:cNvPr>
          <p:cNvSpPr>
            <a:spLocks noGrp="1"/>
          </p:cNvSpPr>
          <p:nvPr>
            <p:ph type="pic" sz="quarter" idx="4294967295"/>
          </p:nvPr>
        </p:nvSpPr>
        <p:spPr>
          <a:xfrm>
            <a:off x="1338471" y="3001618"/>
            <a:ext cx="21512038" cy="9034872"/>
          </a:xfrm>
          <a:prstGeom prst="rect">
            <a:avLst/>
          </a:prstGeom>
        </p:spPr>
        <p:txBody>
          <a:bodyPr>
            <a:normAutofit lnSpcReduction="10000"/>
          </a:bodyPr>
          <a:lstStyle/>
          <a:p>
            <a:pPr algn="l">
              <a:buFont typeface="Arial" panose="020B0604020202020204" pitchFamily="34" charset="0"/>
              <a:buChar char="•"/>
            </a:pPr>
            <a:r>
              <a:rPr lang="it-IT" sz="4800" b="1" i="0" dirty="0">
                <a:solidFill>
                  <a:srgbClr val="0D0D0D"/>
                </a:solidFill>
                <a:effectLst/>
                <a:highlight>
                  <a:srgbClr val="FFFFFF"/>
                </a:highlight>
              </a:rPr>
              <a:t>Innovazione nei processori</a:t>
            </a:r>
            <a:r>
              <a:rPr lang="it-IT" sz="4800" b="0" i="0" dirty="0">
                <a:solidFill>
                  <a:srgbClr val="0D0D0D"/>
                </a:solidFill>
                <a:effectLst/>
                <a:highlight>
                  <a:srgbClr val="FFFFFF"/>
                </a:highlight>
              </a:rPr>
              <a:t>:</a:t>
            </a:r>
          </a:p>
          <a:p>
            <a:pPr marL="742950" lvl="1" indent="-285750" algn="l">
              <a:buFont typeface="Arial" panose="020B0604020202020204" pitchFamily="34" charset="0"/>
              <a:buChar char="•"/>
            </a:pPr>
            <a:r>
              <a:rPr lang="it-IT" sz="4000" b="1" i="0" dirty="0">
                <a:solidFill>
                  <a:srgbClr val="0D0D0D"/>
                </a:solidFill>
                <a:effectLst/>
                <a:highlight>
                  <a:srgbClr val="FFFFFF"/>
                </a:highlight>
              </a:rPr>
              <a:t>Chip neuromorfici</a:t>
            </a:r>
            <a:r>
              <a:rPr lang="it-IT" sz="4000" b="0" i="0" dirty="0">
                <a:solidFill>
                  <a:srgbClr val="0D0D0D"/>
                </a:solidFill>
                <a:effectLst/>
                <a:highlight>
                  <a:srgbClr val="FFFFFF"/>
                </a:highlight>
              </a:rPr>
              <a:t>:</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Architettura ispirata al cervello</a:t>
            </a:r>
            <a:r>
              <a:rPr lang="it-IT" sz="3200" b="0" i="0" dirty="0">
                <a:solidFill>
                  <a:srgbClr val="0D0D0D"/>
                </a:solidFill>
                <a:effectLst/>
                <a:highlight>
                  <a:srgbClr val="FFFFFF"/>
                </a:highlight>
              </a:rPr>
              <a:t>: I chip neuromorfici imitano il funzionamento del cervello umano, utilizzando reti di neuroni e sinapsi artificiali per elaborare le informazioni in modo più efficiente.</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Efficienza energetica</a:t>
            </a:r>
            <a:r>
              <a:rPr lang="it-IT" sz="3200" b="0" i="0" dirty="0">
                <a:solidFill>
                  <a:srgbClr val="0D0D0D"/>
                </a:solidFill>
                <a:effectLst/>
                <a:highlight>
                  <a:srgbClr val="FFFFFF"/>
                </a:highlight>
              </a:rPr>
              <a:t>: Questi chip promettono di migliorare drasticamente l'efficienza energetica, riducendo il consumo di energia per applicazioni di AI rispetto ai processori tradizionali.</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Applicazioni in tempo reale</a:t>
            </a:r>
            <a:r>
              <a:rPr lang="it-IT" sz="3200" b="0" i="0" dirty="0">
                <a:solidFill>
                  <a:srgbClr val="0D0D0D"/>
                </a:solidFill>
                <a:effectLst/>
                <a:highlight>
                  <a:srgbClr val="FFFFFF"/>
                </a:highlight>
              </a:rPr>
              <a:t>: I chip neuromorfici sono particolarmente adatti per applicazioni che richiedono risposte rapide e in tempo reale, come i sistemi di guida autonoma, dove la velocità e l'efficienza energetica sono cruciali.</a:t>
            </a:r>
          </a:p>
          <a:p>
            <a:pPr algn="l">
              <a:buFont typeface="Arial" panose="020B0604020202020204" pitchFamily="34" charset="0"/>
              <a:buChar char="•"/>
            </a:pPr>
            <a:r>
              <a:rPr lang="it-IT" sz="4800" b="1" i="0" dirty="0">
                <a:solidFill>
                  <a:srgbClr val="0D0D0D"/>
                </a:solidFill>
                <a:effectLst/>
                <a:highlight>
                  <a:srgbClr val="FFFFFF"/>
                </a:highlight>
              </a:rPr>
              <a:t>Evoluzione delle architetture di rete</a:t>
            </a:r>
            <a:r>
              <a:rPr lang="it-IT" sz="4800" b="0" i="0" dirty="0">
                <a:solidFill>
                  <a:srgbClr val="0D0D0D"/>
                </a:solidFill>
                <a:effectLst/>
                <a:highlight>
                  <a:srgbClr val="FFFFFF"/>
                </a:highlight>
              </a:rPr>
              <a:t>:</a:t>
            </a:r>
          </a:p>
          <a:p>
            <a:pPr marL="742950" lvl="1" indent="-285750" algn="l">
              <a:buFont typeface="Arial" panose="020B0604020202020204" pitchFamily="34" charset="0"/>
              <a:buChar char="•"/>
            </a:pPr>
            <a:r>
              <a:rPr lang="it-IT" sz="4000" b="1" i="0" dirty="0">
                <a:solidFill>
                  <a:srgbClr val="0D0D0D"/>
                </a:solidFill>
                <a:effectLst/>
                <a:highlight>
                  <a:srgbClr val="FFFFFF"/>
                </a:highlight>
              </a:rPr>
              <a:t>Reti quantistiche</a:t>
            </a:r>
            <a:r>
              <a:rPr lang="it-IT" sz="4000" b="0" i="0" dirty="0">
                <a:solidFill>
                  <a:srgbClr val="0D0D0D"/>
                </a:solidFill>
                <a:effectLst/>
                <a:highlight>
                  <a:srgbClr val="FFFFFF"/>
                </a:highlight>
              </a:rPr>
              <a:t>:</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Sicurezza avanzata</a:t>
            </a:r>
            <a:r>
              <a:rPr lang="it-IT" sz="3200" b="0" i="0" dirty="0">
                <a:solidFill>
                  <a:srgbClr val="0D0D0D"/>
                </a:solidFill>
                <a:effectLst/>
                <a:highlight>
                  <a:srgbClr val="FFFFFF"/>
                </a:highlight>
              </a:rPr>
              <a:t>: Le reti quantistiche utilizzano le proprietà della meccanica quantistica per garantire un livello di sicurezza dei dati impensabile con le tecnologie di rete attuali. La crittografia quantistica offre una protezione contro gli attacchi informatici molto più robusta rispetto ai metodi tradizionali.</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Comunicazioni ultra-veloci</a:t>
            </a:r>
            <a:r>
              <a:rPr lang="it-IT" sz="3200" b="0" i="0" dirty="0">
                <a:solidFill>
                  <a:srgbClr val="0D0D0D"/>
                </a:solidFill>
                <a:effectLst/>
                <a:highlight>
                  <a:srgbClr val="FFFFFF"/>
                </a:highlight>
              </a:rPr>
              <a:t>: Le reti quantistiche promettono di migliorare significativamente la velocità delle comunicazioni tra nodi di calcolo, sfruttando il fenomeno dell'entanglement quantistico per trasferimenti di dati immediati e sicuri.</a:t>
            </a:r>
          </a:p>
          <a:p>
            <a:pPr marL="1143000" lvl="2" indent="-228600" algn="l">
              <a:buFont typeface="Arial" panose="020B0604020202020204" pitchFamily="34" charset="0"/>
              <a:buChar char="•"/>
            </a:pPr>
            <a:r>
              <a:rPr lang="it-IT" sz="3200" b="1" i="0" dirty="0">
                <a:solidFill>
                  <a:srgbClr val="0D0D0D"/>
                </a:solidFill>
                <a:effectLst/>
                <a:highlight>
                  <a:srgbClr val="FFFFFF"/>
                </a:highlight>
              </a:rPr>
              <a:t>Integrazione con infrastrutture esistenti</a:t>
            </a:r>
            <a:r>
              <a:rPr lang="it-IT" sz="3200" b="0" i="0" dirty="0">
                <a:solidFill>
                  <a:srgbClr val="0D0D0D"/>
                </a:solidFill>
                <a:effectLst/>
                <a:highlight>
                  <a:srgbClr val="FFFFFF"/>
                </a:highlight>
              </a:rPr>
              <a:t>: La sfida sarà integrare le reti quantistiche con le attuali infrastrutture di HPC, richiedendo nuovi approcci e tecnologie per la gestione e il controllo delle comunicazioni quantistiche.</a:t>
            </a:r>
          </a:p>
        </p:txBody>
      </p:sp>
      <p:sp>
        <p:nvSpPr>
          <p:cNvPr id="4" name="Segnaposto immagine 2">
            <a:extLst>
              <a:ext uri="{FF2B5EF4-FFF2-40B4-BE49-F238E27FC236}">
                <a16:creationId xmlns:a16="http://schemas.microsoft.com/office/drawing/2014/main" id="{0F307366-7DF7-1E42-B4AD-D8909E5D02EB}"/>
              </a:ext>
            </a:extLst>
          </p:cNvPr>
          <p:cNvSpPr txBox="1">
            <a:spLocks/>
          </p:cNvSpPr>
          <p:nvPr/>
        </p:nvSpPr>
        <p:spPr>
          <a:xfrm>
            <a:off x="14392327" y="2219266"/>
            <a:ext cx="7743190" cy="479561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000" kern="1200">
                <a:solidFill>
                  <a:schemeClr val="accent4"/>
                </a:solidFill>
                <a:latin typeface="Lato Light" panose="020F0302020204030203"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US" sz="3200"/>
          </a:p>
        </p:txBody>
      </p:sp>
    </p:spTree>
    <p:extLst>
      <p:ext uri="{BB962C8B-B14F-4D97-AF65-F5344CB8AC3E}">
        <p14:creationId xmlns:p14="http://schemas.microsoft.com/office/powerpoint/2010/main" val="34733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933530" y="9878360"/>
            <a:ext cx="948975" cy="948978"/>
            <a:chOff x="7909860" y="10341456"/>
            <a:chExt cx="948975" cy="948978"/>
          </a:xfrm>
        </p:grpSpPr>
        <p:sp>
          <p:nvSpPr>
            <p:cNvPr id="4" name="Oval 3"/>
            <p:cNvSpPr/>
            <p:nvPr/>
          </p:nvSpPr>
          <p:spPr>
            <a:xfrm>
              <a:off x="7909860" y="10341456"/>
              <a:ext cx="948975" cy="948978"/>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Freeform 30"/>
            <p:cNvSpPr>
              <a:spLocks noEditPoints="1"/>
            </p:cNvSpPr>
            <p:nvPr/>
          </p:nvSpPr>
          <p:spPr bwMode="auto">
            <a:xfrm>
              <a:off x="8129796" y="10610494"/>
              <a:ext cx="509100" cy="371103"/>
            </a:xfrm>
            <a:custGeom>
              <a:avLst/>
              <a:gdLst>
                <a:gd name="T0" fmla="*/ 321 w 353"/>
                <a:gd name="T1" fmla="*/ 0 h 256"/>
                <a:gd name="T2" fmla="*/ 32 w 353"/>
                <a:gd name="T3" fmla="*/ 0 h 256"/>
                <a:gd name="T4" fmla="*/ 0 w 353"/>
                <a:gd name="T5" fmla="*/ 32 h 256"/>
                <a:gd name="T6" fmla="*/ 0 w 353"/>
                <a:gd name="T7" fmla="*/ 224 h 256"/>
                <a:gd name="T8" fmla="*/ 32 w 353"/>
                <a:gd name="T9" fmla="*/ 256 h 256"/>
                <a:gd name="T10" fmla="*/ 321 w 353"/>
                <a:gd name="T11" fmla="*/ 256 h 256"/>
                <a:gd name="T12" fmla="*/ 353 w 353"/>
                <a:gd name="T13" fmla="*/ 224 h 256"/>
                <a:gd name="T14" fmla="*/ 353 w 353"/>
                <a:gd name="T15" fmla="*/ 32 h 256"/>
                <a:gd name="T16" fmla="*/ 321 w 353"/>
                <a:gd name="T17" fmla="*/ 0 h 256"/>
                <a:gd name="T18" fmla="*/ 32 w 353"/>
                <a:gd name="T19" fmla="*/ 16 h 256"/>
                <a:gd name="T20" fmla="*/ 321 w 353"/>
                <a:gd name="T21" fmla="*/ 16 h 256"/>
                <a:gd name="T22" fmla="*/ 326 w 353"/>
                <a:gd name="T23" fmla="*/ 17 h 256"/>
                <a:gd name="T24" fmla="*/ 187 w 353"/>
                <a:gd name="T25" fmla="*/ 156 h 256"/>
                <a:gd name="T26" fmla="*/ 176 w 353"/>
                <a:gd name="T27" fmla="*/ 160 h 256"/>
                <a:gd name="T28" fmla="*/ 165 w 353"/>
                <a:gd name="T29" fmla="*/ 156 h 256"/>
                <a:gd name="T30" fmla="*/ 26 w 353"/>
                <a:gd name="T31" fmla="*/ 17 h 256"/>
                <a:gd name="T32" fmla="*/ 32 w 353"/>
                <a:gd name="T33" fmla="*/ 16 h 256"/>
                <a:gd name="T34" fmla="*/ 16 w 353"/>
                <a:gd name="T35" fmla="*/ 224 h 256"/>
                <a:gd name="T36" fmla="*/ 16 w 353"/>
                <a:gd name="T37" fmla="*/ 32 h 256"/>
                <a:gd name="T38" fmla="*/ 16 w 353"/>
                <a:gd name="T39" fmla="*/ 29 h 256"/>
                <a:gd name="T40" fmla="*/ 115 w 353"/>
                <a:gd name="T41" fmla="*/ 128 h 256"/>
                <a:gd name="T42" fmla="*/ 16 w 353"/>
                <a:gd name="T43" fmla="*/ 227 h 256"/>
                <a:gd name="T44" fmla="*/ 16 w 353"/>
                <a:gd name="T45" fmla="*/ 224 h 256"/>
                <a:gd name="T46" fmla="*/ 321 w 353"/>
                <a:gd name="T47" fmla="*/ 240 h 256"/>
                <a:gd name="T48" fmla="*/ 32 w 353"/>
                <a:gd name="T49" fmla="*/ 240 h 256"/>
                <a:gd name="T50" fmla="*/ 26 w 353"/>
                <a:gd name="T51" fmla="*/ 239 h 256"/>
                <a:gd name="T52" fmla="*/ 126 w 353"/>
                <a:gd name="T53" fmla="*/ 139 h 256"/>
                <a:gd name="T54" fmla="*/ 154 w 353"/>
                <a:gd name="T55" fmla="*/ 167 h 256"/>
                <a:gd name="T56" fmla="*/ 176 w 353"/>
                <a:gd name="T57" fmla="*/ 176 h 256"/>
                <a:gd name="T58" fmla="*/ 198 w 353"/>
                <a:gd name="T59" fmla="*/ 167 h 256"/>
                <a:gd name="T60" fmla="*/ 226 w 353"/>
                <a:gd name="T61" fmla="*/ 139 h 256"/>
                <a:gd name="T62" fmla="*/ 326 w 353"/>
                <a:gd name="T63" fmla="*/ 239 h 256"/>
                <a:gd name="T64" fmla="*/ 321 w 353"/>
                <a:gd name="T65" fmla="*/ 240 h 256"/>
                <a:gd name="T66" fmla="*/ 337 w 353"/>
                <a:gd name="T67" fmla="*/ 224 h 256"/>
                <a:gd name="T68" fmla="*/ 336 w 353"/>
                <a:gd name="T69" fmla="*/ 227 h 256"/>
                <a:gd name="T70" fmla="*/ 237 w 353"/>
                <a:gd name="T71" fmla="*/ 128 h 256"/>
                <a:gd name="T72" fmla="*/ 336 w 353"/>
                <a:gd name="T73" fmla="*/ 29 h 256"/>
                <a:gd name="T74" fmla="*/ 337 w 353"/>
                <a:gd name="T75" fmla="*/ 32 h 256"/>
                <a:gd name="T76" fmla="*/ 337 w 353"/>
                <a:gd name="T77"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3" h="256">
                  <a:moveTo>
                    <a:pt x="321" y="0"/>
                  </a:moveTo>
                  <a:cubicBezTo>
                    <a:pt x="32" y="0"/>
                    <a:pt x="32" y="0"/>
                    <a:pt x="32" y="0"/>
                  </a:cubicBezTo>
                  <a:cubicBezTo>
                    <a:pt x="14" y="0"/>
                    <a:pt x="0" y="14"/>
                    <a:pt x="0" y="32"/>
                  </a:cubicBezTo>
                  <a:cubicBezTo>
                    <a:pt x="0" y="224"/>
                    <a:pt x="0" y="224"/>
                    <a:pt x="0" y="224"/>
                  </a:cubicBezTo>
                  <a:cubicBezTo>
                    <a:pt x="0" y="242"/>
                    <a:pt x="14" y="256"/>
                    <a:pt x="32" y="256"/>
                  </a:cubicBezTo>
                  <a:cubicBezTo>
                    <a:pt x="321" y="256"/>
                    <a:pt x="321" y="256"/>
                    <a:pt x="321" y="256"/>
                  </a:cubicBezTo>
                  <a:cubicBezTo>
                    <a:pt x="338" y="256"/>
                    <a:pt x="353" y="242"/>
                    <a:pt x="353" y="224"/>
                  </a:cubicBezTo>
                  <a:cubicBezTo>
                    <a:pt x="353" y="32"/>
                    <a:pt x="353" y="32"/>
                    <a:pt x="353" y="32"/>
                  </a:cubicBezTo>
                  <a:cubicBezTo>
                    <a:pt x="353" y="14"/>
                    <a:pt x="338" y="0"/>
                    <a:pt x="321" y="0"/>
                  </a:cubicBezTo>
                  <a:moveTo>
                    <a:pt x="32" y="16"/>
                  </a:moveTo>
                  <a:cubicBezTo>
                    <a:pt x="321" y="16"/>
                    <a:pt x="321" y="16"/>
                    <a:pt x="321" y="16"/>
                  </a:cubicBezTo>
                  <a:cubicBezTo>
                    <a:pt x="323" y="16"/>
                    <a:pt x="324" y="16"/>
                    <a:pt x="326" y="17"/>
                  </a:cubicBezTo>
                  <a:cubicBezTo>
                    <a:pt x="187" y="156"/>
                    <a:pt x="187" y="156"/>
                    <a:pt x="187" y="156"/>
                  </a:cubicBezTo>
                  <a:cubicBezTo>
                    <a:pt x="184" y="158"/>
                    <a:pt x="180" y="160"/>
                    <a:pt x="176" y="160"/>
                  </a:cubicBezTo>
                  <a:cubicBezTo>
                    <a:pt x="172" y="160"/>
                    <a:pt x="168" y="158"/>
                    <a:pt x="165" y="156"/>
                  </a:cubicBezTo>
                  <a:cubicBezTo>
                    <a:pt x="26" y="17"/>
                    <a:pt x="26" y="17"/>
                    <a:pt x="26" y="17"/>
                  </a:cubicBezTo>
                  <a:cubicBezTo>
                    <a:pt x="28" y="16"/>
                    <a:pt x="30" y="16"/>
                    <a:pt x="32" y="16"/>
                  </a:cubicBezTo>
                  <a:moveTo>
                    <a:pt x="16" y="224"/>
                  </a:moveTo>
                  <a:cubicBezTo>
                    <a:pt x="16" y="32"/>
                    <a:pt x="16" y="32"/>
                    <a:pt x="16" y="32"/>
                  </a:cubicBezTo>
                  <a:cubicBezTo>
                    <a:pt x="16" y="31"/>
                    <a:pt x="16" y="30"/>
                    <a:pt x="16" y="29"/>
                  </a:cubicBezTo>
                  <a:cubicBezTo>
                    <a:pt x="115" y="128"/>
                    <a:pt x="115" y="128"/>
                    <a:pt x="115" y="128"/>
                  </a:cubicBezTo>
                  <a:cubicBezTo>
                    <a:pt x="16" y="227"/>
                    <a:pt x="16" y="227"/>
                    <a:pt x="16" y="227"/>
                  </a:cubicBezTo>
                  <a:cubicBezTo>
                    <a:pt x="16" y="226"/>
                    <a:pt x="16" y="225"/>
                    <a:pt x="16" y="224"/>
                  </a:cubicBezTo>
                  <a:moveTo>
                    <a:pt x="321" y="240"/>
                  </a:moveTo>
                  <a:cubicBezTo>
                    <a:pt x="32" y="240"/>
                    <a:pt x="32" y="240"/>
                    <a:pt x="32" y="240"/>
                  </a:cubicBezTo>
                  <a:cubicBezTo>
                    <a:pt x="30" y="240"/>
                    <a:pt x="28" y="240"/>
                    <a:pt x="26" y="239"/>
                  </a:cubicBezTo>
                  <a:cubicBezTo>
                    <a:pt x="126" y="139"/>
                    <a:pt x="126" y="139"/>
                    <a:pt x="126" y="139"/>
                  </a:cubicBezTo>
                  <a:cubicBezTo>
                    <a:pt x="154" y="167"/>
                    <a:pt x="154" y="167"/>
                    <a:pt x="154" y="167"/>
                  </a:cubicBezTo>
                  <a:cubicBezTo>
                    <a:pt x="160" y="173"/>
                    <a:pt x="168" y="176"/>
                    <a:pt x="176" y="176"/>
                  </a:cubicBezTo>
                  <a:cubicBezTo>
                    <a:pt x="184" y="176"/>
                    <a:pt x="192" y="173"/>
                    <a:pt x="198" y="167"/>
                  </a:cubicBezTo>
                  <a:cubicBezTo>
                    <a:pt x="226" y="139"/>
                    <a:pt x="226" y="139"/>
                    <a:pt x="226" y="139"/>
                  </a:cubicBezTo>
                  <a:cubicBezTo>
                    <a:pt x="326" y="239"/>
                    <a:pt x="326" y="239"/>
                    <a:pt x="326" y="239"/>
                  </a:cubicBezTo>
                  <a:cubicBezTo>
                    <a:pt x="324" y="240"/>
                    <a:pt x="323" y="240"/>
                    <a:pt x="321" y="240"/>
                  </a:cubicBezTo>
                  <a:moveTo>
                    <a:pt x="337" y="224"/>
                  </a:moveTo>
                  <a:cubicBezTo>
                    <a:pt x="337" y="225"/>
                    <a:pt x="337" y="226"/>
                    <a:pt x="336" y="227"/>
                  </a:cubicBezTo>
                  <a:cubicBezTo>
                    <a:pt x="237" y="128"/>
                    <a:pt x="237" y="128"/>
                    <a:pt x="237" y="128"/>
                  </a:cubicBezTo>
                  <a:cubicBezTo>
                    <a:pt x="336" y="29"/>
                    <a:pt x="336" y="29"/>
                    <a:pt x="336" y="29"/>
                  </a:cubicBezTo>
                  <a:cubicBezTo>
                    <a:pt x="337" y="30"/>
                    <a:pt x="337" y="31"/>
                    <a:pt x="337" y="32"/>
                  </a:cubicBezTo>
                  <a:lnTo>
                    <a:pt x="337"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a:off x="4698280" y="9900398"/>
            <a:ext cx="948975" cy="948978"/>
            <a:chOff x="10200053" y="10341456"/>
            <a:chExt cx="948975" cy="948978"/>
          </a:xfrm>
        </p:grpSpPr>
        <p:sp>
          <p:nvSpPr>
            <p:cNvPr id="7" name="Oval 6"/>
            <p:cNvSpPr/>
            <p:nvPr/>
          </p:nvSpPr>
          <p:spPr>
            <a:xfrm>
              <a:off x="10200053" y="10341456"/>
              <a:ext cx="948975" cy="948978"/>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Freeform 35"/>
            <p:cNvSpPr>
              <a:spLocks noEditPoints="1"/>
            </p:cNvSpPr>
            <p:nvPr/>
          </p:nvSpPr>
          <p:spPr bwMode="auto">
            <a:xfrm>
              <a:off x="10465070" y="10554788"/>
              <a:ext cx="378300" cy="522317"/>
            </a:xfrm>
            <a:custGeom>
              <a:avLst/>
              <a:gdLst>
                <a:gd name="T0" fmla="*/ 129 w 257"/>
                <a:gd name="T1" fmla="*/ 0 h 353"/>
                <a:gd name="T2" fmla="*/ 0 w 257"/>
                <a:gd name="T3" fmla="*/ 128 h 353"/>
                <a:gd name="T4" fmla="*/ 129 w 257"/>
                <a:gd name="T5" fmla="*/ 353 h 353"/>
                <a:gd name="T6" fmla="*/ 257 w 257"/>
                <a:gd name="T7" fmla="*/ 128 h 353"/>
                <a:gd name="T8" fmla="*/ 129 w 257"/>
                <a:gd name="T9" fmla="*/ 0 h 353"/>
                <a:gd name="T10" fmla="*/ 129 w 257"/>
                <a:gd name="T11" fmla="*/ 329 h 353"/>
                <a:gd name="T12" fmla="*/ 16 w 257"/>
                <a:gd name="T13" fmla="*/ 128 h 353"/>
                <a:gd name="T14" fmla="*/ 129 w 257"/>
                <a:gd name="T15" fmla="*/ 16 h 353"/>
                <a:gd name="T16" fmla="*/ 241 w 257"/>
                <a:gd name="T17" fmla="*/ 128 h 353"/>
                <a:gd name="T18" fmla="*/ 129 w 257"/>
                <a:gd name="T19" fmla="*/ 329 h 353"/>
                <a:gd name="T20" fmla="*/ 129 w 257"/>
                <a:gd name="T21" fmla="*/ 64 h 353"/>
                <a:gd name="T22" fmla="*/ 64 w 257"/>
                <a:gd name="T23" fmla="*/ 128 h 353"/>
                <a:gd name="T24" fmla="*/ 129 w 257"/>
                <a:gd name="T25" fmla="*/ 193 h 353"/>
                <a:gd name="T26" fmla="*/ 193 w 257"/>
                <a:gd name="T27" fmla="*/ 128 h 353"/>
                <a:gd name="T28" fmla="*/ 129 w 257"/>
                <a:gd name="T29" fmla="*/ 64 h 353"/>
                <a:gd name="T30" fmla="*/ 129 w 257"/>
                <a:gd name="T31" fmla="*/ 177 h 353"/>
                <a:gd name="T32" fmla="*/ 80 w 257"/>
                <a:gd name="T33" fmla="*/ 128 h 353"/>
                <a:gd name="T34" fmla="*/ 129 w 257"/>
                <a:gd name="T35" fmla="*/ 80 h 353"/>
                <a:gd name="T36" fmla="*/ 177 w 257"/>
                <a:gd name="T37" fmla="*/ 128 h 353"/>
                <a:gd name="T38" fmla="*/ 129 w 257"/>
                <a:gd name="T39" fmla="*/ 1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53">
                  <a:moveTo>
                    <a:pt x="129" y="0"/>
                  </a:moveTo>
                  <a:cubicBezTo>
                    <a:pt x="58" y="0"/>
                    <a:pt x="0" y="57"/>
                    <a:pt x="0" y="128"/>
                  </a:cubicBezTo>
                  <a:cubicBezTo>
                    <a:pt x="0" y="233"/>
                    <a:pt x="129" y="353"/>
                    <a:pt x="129" y="353"/>
                  </a:cubicBezTo>
                  <a:cubicBezTo>
                    <a:pt x="129" y="353"/>
                    <a:pt x="257" y="233"/>
                    <a:pt x="257" y="128"/>
                  </a:cubicBezTo>
                  <a:cubicBezTo>
                    <a:pt x="257" y="57"/>
                    <a:pt x="199" y="0"/>
                    <a:pt x="129" y="0"/>
                  </a:cubicBezTo>
                  <a:moveTo>
                    <a:pt x="129" y="329"/>
                  </a:moveTo>
                  <a:cubicBezTo>
                    <a:pt x="129" y="329"/>
                    <a:pt x="16" y="225"/>
                    <a:pt x="16" y="128"/>
                  </a:cubicBezTo>
                  <a:cubicBezTo>
                    <a:pt x="16" y="66"/>
                    <a:pt x="66" y="16"/>
                    <a:pt x="129" y="16"/>
                  </a:cubicBezTo>
                  <a:cubicBezTo>
                    <a:pt x="191" y="16"/>
                    <a:pt x="241" y="66"/>
                    <a:pt x="241" y="128"/>
                  </a:cubicBezTo>
                  <a:cubicBezTo>
                    <a:pt x="241" y="225"/>
                    <a:pt x="129" y="329"/>
                    <a:pt x="129" y="329"/>
                  </a:cubicBezTo>
                  <a:moveTo>
                    <a:pt x="129" y="64"/>
                  </a:moveTo>
                  <a:cubicBezTo>
                    <a:pt x="93" y="64"/>
                    <a:pt x="64" y="93"/>
                    <a:pt x="64" y="128"/>
                  </a:cubicBezTo>
                  <a:cubicBezTo>
                    <a:pt x="64" y="164"/>
                    <a:pt x="93" y="193"/>
                    <a:pt x="129" y="193"/>
                  </a:cubicBezTo>
                  <a:cubicBezTo>
                    <a:pt x="164" y="193"/>
                    <a:pt x="193" y="164"/>
                    <a:pt x="193" y="128"/>
                  </a:cubicBezTo>
                  <a:cubicBezTo>
                    <a:pt x="193" y="93"/>
                    <a:pt x="164" y="64"/>
                    <a:pt x="129" y="64"/>
                  </a:cubicBezTo>
                  <a:moveTo>
                    <a:pt x="129" y="177"/>
                  </a:moveTo>
                  <a:cubicBezTo>
                    <a:pt x="102" y="177"/>
                    <a:pt x="80" y="155"/>
                    <a:pt x="80" y="128"/>
                  </a:cubicBezTo>
                  <a:cubicBezTo>
                    <a:pt x="80" y="102"/>
                    <a:pt x="102" y="80"/>
                    <a:pt x="129" y="80"/>
                  </a:cubicBezTo>
                  <a:cubicBezTo>
                    <a:pt x="155" y="80"/>
                    <a:pt x="177" y="102"/>
                    <a:pt x="177" y="128"/>
                  </a:cubicBezTo>
                  <a:cubicBezTo>
                    <a:pt x="177" y="155"/>
                    <a:pt x="155" y="177"/>
                    <a:pt x="129" y="17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18345280" y="9878360"/>
            <a:ext cx="948975" cy="948978"/>
            <a:chOff x="9054955" y="10341456"/>
            <a:chExt cx="948975" cy="948978"/>
          </a:xfrm>
        </p:grpSpPr>
        <p:sp>
          <p:nvSpPr>
            <p:cNvPr id="10" name="Oval 9"/>
            <p:cNvSpPr/>
            <p:nvPr/>
          </p:nvSpPr>
          <p:spPr>
            <a:xfrm>
              <a:off x="9054955" y="10341456"/>
              <a:ext cx="948975" cy="948978"/>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Freeform 10"/>
            <p:cNvSpPr>
              <a:spLocks noEditPoints="1"/>
            </p:cNvSpPr>
            <p:nvPr/>
          </p:nvSpPr>
          <p:spPr bwMode="auto">
            <a:xfrm>
              <a:off x="9264850" y="10541975"/>
              <a:ext cx="535130" cy="535131"/>
            </a:xfrm>
            <a:custGeom>
              <a:avLst/>
              <a:gdLst>
                <a:gd name="T0" fmla="*/ 351 w 353"/>
                <a:gd name="T1" fmla="*/ 171 h 353"/>
                <a:gd name="T2" fmla="*/ 289 w 353"/>
                <a:gd name="T3" fmla="*/ 109 h 353"/>
                <a:gd name="T4" fmla="*/ 289 w 353"/>
                <a:gd name="T5" fmla="*/ 24 h 353"/>
                <a:gd name="T6" fmla="*/ 281 w 353"/>
                <a:gd name="T7" fmla="*/ 16 h 353"/>
                <a:gd name="T8" fmla="*/ 233 w 353"/>
                <a:gd name="T9" fmla="*/ 16 h 353"/>
                <a:gd name="T10" fmla="*/ 225 w 353"/>
                <a:gd name="T11" fmla="*/ 24 h 353"/>
                <a:gd name="T12" fmla="*/ 225 w 353"/>
                <a:gd name="T13" fmla="*/ 45 h 353"/>
                <a:gd name="T14" fmla="*/ 182 w 353"/>
                <a:gd name="T15" fmla="*/ 2 h 353"/>
                <a:gd name="T16" fmla="*/ 177 w 353"/>
                <a:gd name="T17" fmla="*/ 0 h 353"/>
                <a:gd name="T18" fmla="*/ 171 w 353"/>
                <a:gd name="T19" fmla="*/ 2 h 353"/>
                <a:gd name="T20" fmla="*/ 2 w 353"/>
                <a:gd name="T21" fmla="*/ 171 h 353"/>
                <a:gd name="T22" fmla="*/ 0 w 353"/>
                <a:gd name="T23" fmla="*/ 176 h 353"/>
                <a:gd name="T24" fmla="*/ 8 w 353"/>
                <a:gd name="T25" fmla="*/ 184 h 353"/>
                <a:gd name="T26" fmla="*/ 14 w 353"/>
                <a:gd name="T27" fmla="*/ 182 h 353"/>
                <a:gd name="T28" fmla="*/ 48 w 353"/>
                <a:gd name="T29" fmla="*/ 148 h 353"/>
                <a:gd name="T30" fmla="*/ 48 w 353"/>
                <a:gd name="T31" fmla="*/ 345 h 353"/>
                <a:gd name="T32" fmla="*/ 56 w 353"/>
                <a:gd name="T33" fmla="*/ 353 h 353"/>
                <a:gd name="T34" fmla="*/ 297 w 353"/>
                <a:gd name="T35" fmla="*/ 353 h 353"/>
                <a:gd name="T36" fmla="*/ 305 w 353"/>
                <a:gd name="T37" fmla="*/ 345 h 353"/>
                <a:gd name="T38" fmla="*/ 305 w 353"/>
                <a:gd name="T39" fmla="*/ 148 h 353"/>
                <a:gd name="T40" fmla="*/ 339 w 353"/>
                <a:gd name="T41" fmla="*/ 182 h 353"/>
                <a:gd name="T42" fmla="*/ 345 w 353"/>
                <a:gd name="T43" fmla="*/ 184 h 353"/>
                <a:gd name="T44" fmla="*/ 353 w 353"/>
                <a:gd name="T45" fmla="*/ 176 h 353"/>
                <a:gd name="T46" fmla="*/ 351 w 353"/>
                <a:gd name="T47" fmla="*/ 171 h 353"/>
                <a:gd name="T48" fmla="*/ 241 w 353"/>
                <a:gd name="T49" fmla="*/ 32 h 353"/>
                <a:gd name="T50" fmla="*/ 273 w 353"/>
                <a:gd name="T51" fmla="*/ 32 h 353"/>
                <a:gd name="T52" fmla="*/ 273 w 353"/>
                <a:gd name="T53" fmla="*/ 93 h 353"/>
                <a:gd name="T54" fmla="*/ 241 w 353"/>
                <a:gd name="T55" fmla="*/ 61 h 353"/>
                <a:gd name="T56" fmla="*/ 241 w 353"/>
                <a:gd name="T57" fmla="*/ 32 h 353"/>
                <a:gd name="T58" fmla="*/ 128 w 353"/>
                <a:gd name="T59" fmla="*/ 337 h 353"/>
                <a:gd name="T60" fmla="*/ 64 w 353"/>
                <a:gd name="T61" fmla="*/ 337 h 353"/>
                <a:gd name="T62" fmla="*/ 64 w 353"/>
                <a:gd name="T63" fmla="*/ 321 h 353"/>
                <a:gd name="T64" fmla="*/ 128 w 353"/>
                <a:gd name="T65" fmla="*/ 321 h 353"/>
                <a:gd name="T66" fmla="*/ 128 w 353"/>
                <a:gd name="T67" fmla="*/ 337 h 353"/>
                <a:gd name="T68" fmla="*/ 209 w 353"/>
                <a:gd name="T69" fmla="*/ 337 h 353"/>
                <a:gd name="T70" fmla="*/ 144 w 353"/>
                <a:gd name="T71" fmla="*/ 337 h 353"/>
                <a:gd name="T72" fmla="*/ 144 w 353"/>
                <a:gd name="T73" fmla="*/ 208 h 353"/>
                <a:gd name="T74" fmla="*/ 209 w 353"/>
                <a:gd name="T75" fmla="*/ 208 h 353"/>
                <a:gd name="T76" fmla="*/ 209 w 353"/>
                <a:gd name="T77" fmla="*/ 337 h 353"/>
                <a:gd name="T78" fmla="*/ 289 w 353"/>
                <a:gd name="T79" fmla="*/ 337 h 353"/>
                <a:gd name="T80" fmla="*/ 225 w 353"/>
                <a:gd name="T81" fmla="*/ 337 h 353"/>
                <a:gd name="T82" fmla="*/ 225 w 353"/>
                <a:gd name="T83" fmla="*/ 321 h 353"/>
                <a:gd name="T84" fmla="*/ 289 w 353"/>
                <a:gd name="T85" fmla="*/ 321 h 353"/>
                <a:gd name="T86" fmla="*/ 289 w 353"/>
                <a:gd name="T87" fmla="*/ 337 h 353"/>
                <a:gd name="T88" fmla="*/ 289 w 353"/>
                <a:gd name="T89" fmla="*/ 305 h 353"/>
                <a:gd name="T90" fmla="*/ 225 w 353"/>
                <a:gd name="T91" fmla="*/ 305 h 353"/>
                <a:gd name="T92" fmla="*/ 225 w 353"/>
                <a:gd name="T93" fmla="*/ 200 h 353"/>
                <a:gd name="T94" fmla="*/ 217 w 353"/>
                <a:gd name="T95" fmla="*/ 192 h 353"/>
                <a:gd name="T96" fmla="*/ 136 w 353"/>
                <a:gd name="T97" fmla="*/ 192 h 353"/>
                <a:gd name="T98" fmla="*/ 128 w 353"/>
                <a:gd name="T99" fmla="*/ 200 h 353"/>
                <a:gd name="T100" fmla="*/ 128 w 353"/>
                <a:gd name="T101" fmla="*/ 305 h 353"/>
                <a:gd name="T102" fmla="*/ 64 w 353"/>
                <a:gd name="T103" fmla="*/ 305 h 353"/>
                <a:gd name="T104" fmla="*/ 64 w 353"/>
                <a:gd name="T105" fmla="*/ 132 h 353"/>
                <a:gd name="T106" fmla="*/ 177 w 353"/>
                <a:gd name="T107" fmla="*/ 19 h 353"/>
                <a:gd name="T108" fmla="*/ 289 w 353"/>
                <a:gd name="T109" fmla="*/ 132 h 353"/>
                <a:gd name="T110" fmla="*/ 289 w 353"/>
                <a:gd name="T111" fmla="*/ 305 h 353"/>
                <a:gd name="T112" fmla="*/ 185 w 353"/>
                <a:gd name="T113" fmla="*/ 289 h 353"/>
                <a:gd name="T114" fmla="*/ 193 w 353"/>
                <a:gd name="T115" fmla="*/ 281 h 353"/>
                <a:gd name="T116" fmla="*/ 185 w 353"/>
                <a:gd name="T117" fmla="*/ 273 h 353"/>
                <a:gd name="T118" fmla="*/ 177 w 353"/>
                <a:gd name="T119" fmla="*/ 281 h 353"/>
                <a:gd name="T120" fmla="*/ 185 w 353"/>
                <a:gd name="T121" fmla="*/ 28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3" h="353">
                  <a:moveTo>
                    <a:pt x="351" y="171"/>
                  </a:moveTo>
                  <a:cubicBezTo>
                    <a:pt x="289" y="109"/>
                    <a:pt x="289" y="109"/>
                    <a:pt x="289" y="109"/>
                  </a:cubicBezTo>
                  <a:cubicBezTo>
                    <a:pt x="289" y="24"/>
                    <a:pt x="289" y="24"/>
                    <a:pt x="289" y="24"/>
                  </a:cubicBezTo>
                  <a:cubicBezTo>
                    <a:pt x="289" y="19"/>
                    <a:pt x="285" y="16"/>
                    <a:pt x="281" y="16"/>
                  </a:cubicBezTo>
                  <a:cubicBezTo>
                    <a:pt x="233" y="16"/>
                    <a:pt x="233" y="16"/>
                    <a:pt x="233" y="16"/>
                  </a:cubicBezTo>
                  <a:cubicBezTo>
                    <a:pt x="228" y="16"/>
                    <a:pt x="225" y="19"/>
                    <a:pt x="225" y="24"/>
                  </a:cubicBezTo>
                  <a:cubicBezTo>
                    <a:pt x="225" y="45"/>
                    <a:pt x="225" y="45"/>
                    <a:pt x="225" y="45"/>
                  </a:cubicBezTo>
                  <a:cubicBezTo>
                    <a:pt x="182" y="2"/>
                    <a:pt x="182" y="2"/>
                    <a:pt x="182" y="2"/>
                  </a:cubicBezTo>
                  <a:cubicBezTo>
                    <a:pt x="181" y="1"/>
                    <a:pt x="179" y="0"/>
                    <a:pt x="177" y="0"/>
                  </a:cubicBezTo>
                  <a:cubicBezTo>
                    <a:pt x="174" y="0"/>
                    <a:pt x="172" y="1"/>
                    <a:pt x="171" y="2"/>
                  </a:cubicBezTo>
                  <a:cubicBezTo>
                    <a:pt x="2" y="171"/>
                    <a:pt x="2" y="171"/>
                    <a:pt x="2" y="171"/>
                  </a:cubicBezTo>
                  <a:cubicBezTo>
                    <a:pt x="1" y="172"/>
                    <a:pt x="0" y="174"/>
                    <a:pt x="0" y="176"/>
                  </a:cubicBezTo>
                  <a:cubicBezTo>
                    <a:pt x="0" y="181"/>
                    <a:pt x="3" y="184"/>
                    <a:pt x="8" y="184"/>
                  </a:cubicBezTo>
                  <a:cubicBezTo>
                    <a:pt x="10" y="184"/>
                    <a:pt x="12" y="184"/>
                    <a:pt x="14" y="182"/>
                  </a:cubicBezTo>
                  <a:cubicBezTo>
                    <a:pt x="48" y="148"/>
                    <a:pt x="48" y="148"/>
                    <a:pt x="48" y="148"/>
                  </a:cubicBezTo>
                  <a:cubicBezTo>
                    <a:pt x="48" y="345"/>
                    <a:pt x="48" y="345"/>
                    <a:pt x="48" y="345"/>
                  </a:cubicBezTo>
                  <a:cubicBezTo>
                    <a:pt x="48" y="349"/>
                    <a:pt x="52" y="353"/>
                    <a:pt x="56" y="353"/>
                  </a:cubicBezTo>
                  <a:cubicBezTo>
                    <a:pt x="297" y="353"/>
                    <a:pt x="297" y="353"/>
                    <a:pt x="297" y="353"/>
                  </a:cubicBezTo>
                  <a:cubicBezTo>
                    <a:pt x="301" y="353"/>
                    <a:pt x="305" y="349"/>
                    <a:pt x="305" y="345"/>
                  </a:cubicBezTo>
                  <a:cubicBezTo>
                    <a:pt x="305" y="148"/>
                    <a:pt x="305" y="148"/>
                    <a:pt x="305" y="148"/>
                  </a:cubicBezTo>
                  <a:cubicBezTo>
                    <a:pt x="339" y="182"/>
                    <a:pt x="339" y="182"/>
                    <a:pt x="339" y="182"/>
                  </a:cubicBezTo>
                  <a:cubicBezTo>
                    <a:pt x="341" y="184"/>
                    <a:pt x="343" y="184"/>
                    <a:pt x="345" y="184"/>
                  </a:cubicBezTo>
                  <a:cubicBezTo>
                    <a:pt x="350" y="184"/>
                    <a:pt x="353" y="181"/>
                    <a:pt x="353" y="176"/>
                  </a:cubicBezTo>
                  <a:cubicBezTo>
                    <a:pt x="353" y="174"/>
                    <a:pt x="352" y="172"/>
                    <a:pt x="351" y="171"/>
                  </a:cubicBezTo>
                  <a:moveTo>
                    <a:pt x="241" y="32"/>
                  </a:moveTo>
                  <a:cubicBezTo>
                    <a:pt x="273" y="32"/>
                    <a:pt x="273" y="32"/>
                    <a:pt x="273" y="32"/>
                  </a:cubicBezTo>
                  <a:cubicBezTo>
                    <a:pt x="273" y="93"/>
                    <a:pt x="273" y="93"/>
                    <a:pt x="273" y="93"/>
                  </a:cubicBezTo>
                  <a:cubicBezTo>
                    <a:pt x="241" y="61"/>
                    <a:pt x="241" y="61"/>
                    <a:pt x="241" y="61"/>
                  </a:cubicBezTo>
                  <a:lnTo>
                    <a:pt x="241" y="32"/>
                  </a:lnTo>
                  <a:close/>
                  <a:moveTo>
                    <a:pt x="128" y="337"/>
                  </a:moveTo>
                  <a:cubicBezTo>
                    <a:pt x="64" y="337"/>
                    <a:pt x="64" y="337"/>
                    <a:pt x="64" y="337"/>
                  </a:cubicBezTo>
                  <a:cubicBezTo>
                    <a:pt x="64" y="321"/>
                    <a:pt x="64" y="321"/>
                    <a:pt x="64" y="321"/>
                  </a:cubicBezTo>
                  <a:cubicBezTo>
                    <a:pt x="128" y="321"/>
                    <a:pt x="128" y="321"/>
                    <a:pt x="128" y="321"/>
                  </a:cubicBezTo>
                  <a:lnTo>
                    <a:pt x="128" y="337"/>
                  </a:lnTo>
                  <a:close/>
                  <a:moveTo>
                    <a:pt x="209" y="337"/>
                  </a:moveTo>
                  <a:cubicBezTo>
                    <a:pt x="144" y="337"/>
                    <a:pt x="144" y="337"/>
                    <a:pt x="144" y="337"/>
                  </a:cubicBezTo>
                  <a:cubicBezTo>
                    <a:pt x="144" y="208"/>
                    <a:pt x="144" y="208"/>
                    <a:pt x="144" y="208"/>
                  </a:cubicBezTo>
                  <a:cubicBezTo>
                    <a:pt x="209" y="208"/>
                    <a:pt x="209" y="208"/>
                    <a:pt x="209" y="208"/>
                  </a:cubicBezTo>
                  <a:lnTo>
                    <a:pt x="209" y="337"/>
                  </a:lnTo>
                  <a:close/>
                  <a:moveTo>
                    <a:pt x="289" y="337"/>
                  </a:moveTo>
                  <a:cubicBezTo>
                    <a:pt x="225" y="337"/>
                    <a:pt x="225" y="337"/>
                    <a:pt x="225" y="337"/>
                  </a:cubicBezTo>
                  <a:cubicBezTo>
                    <a:pt x="225" y="321"/>
                    <a:pt x="225" y="321"/>
                    <a:pt x="225" y="321"/>
                  </a:cubicBezTo>
                  <a:cubicBezTo>
                    <a:pt x="289" y="321"/>
                    <a:pt x="289" y="321"/>
                    <a:pt x="289" y="321"/>
                  </a:cubicBezTo>
                  <a:lnTo>
                    <a:pt x="289" y="337"/>
                  </a:lnTo>
                  <a:close/>
                  <a:moveTo>
                    <a:pt x="289" y="305"/>
                  </a:moveTo>
                  <a:cubicBezTo>
                    <a:pt x="225" y="305"/>
                    <a:pt x="225" y="305"/>
                    <a:pt x="225" y="305"/>
                  </a:cubicBezTo>
                  <a:cubicBezTo>
                    <a:pt x="225" y="200"/>
                    <a:pt x="225" y="200"/>
                    <a:pt x="225" y="200"/>
                  </a:cubicBezTo>
                  <a:cubicBezTo>
                    <a:pt x="225" y="196"/>
                    <a:pt x="221" y="192"/>
                    <a:pt x="217" y="192"/>
                  </a:cubicBezTo>
                  <a:cubicBezTo>
                    <a:pt x="136" y="192"/>
                    <a:pt x="136" y="192"/>
                    <a:pt x="136" y="192"/>
                  </a:cubicBezTo>
                  <a:cubicBezTo>
                    <a:pt x="132" y="192"/>
                    <a:pt x="128" y="196"/>
                    <a:pt x="128" y="200"/>
                  </a:cubicBezTo>
                  <a:cubicBezTo>
                    <a:pt x="128" y="305"/>
                    <a:pt x="128" y="305"/>
                    <a:pt x="128" y="305"/>
                  </a:cubicBezTo>
                  <a:cubicBezTo>
                    <a:pt x="64" y="305"/>
                    <a:pt x="64" y="305"/>
                    <a:pt x="64" y="305"/>
                  </a:cubicBezTo>
                  <a:cubicBezTo>
                    <a:pt x="64" y="132"/>
                    <a:pt x="64" y="132"/>
                    <a:pt x="64" y="132"/>
                  </a:cubicBezTo>
                  <a:cubicBezTo>
                    <a:pt x="177" y="19"/>
                    <a:pt x="177" y="19"/>
                    <a:pt x="177" y="19"/>
                  </a:cubicBezTo>
                  <a:cubicBezTo>
                    <a:pt x="289" y="132"/>
                    <a:pt x="289" y="132"/>
                    <a:pt x="289" y="132"/>
                  </a:cubicBezTo>
                  <a:lnTo>
                    <a:pt x="289" y="305"/>
                  </a:lnTo>
                  <a:close/>
                  <a:moveTo>
                    <a:pt x="185" y="289"/>
                  </a:moveTo>
                  <a:cubicBezTo>
                    <a:pt x="189" y="289"/>
                    <a:pt x="193" y="285"/>
                    <a:pt x="193" y="281"/>
                  </a:cubicBezTo>
                  <a:cubicBezTo>
                    <a:pt x="193" y="276"/>
                    <a:pt x="189" y="273"/>
                    <a:pt x="185" y="273"/>
                  </a:cubicBezTo>
                  <a:cubicBezTo>
                    <a:pt x="180" y="273"/>
                    <a:pt x="177" y="276"/>
                    <a:pt x="177" y="281"/>
                  </a:cubicBezTo>
                  <a:cubicBezTo>
                    <a:pt x="177" y="285"/>
                    <a:pt x="180" y="289"/>
                    <a:pt x="185" y="2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11521780" y="9878360"/>
            <a:ext cx="948975" cy="948978"/>
            <a:chOff x="5031906" y="10341456"/>
            <a:chExt cx="948975" cy="948978"/>
          </a:xfrm>
        </p:grpSpPr>
        <p:sp>
          <p:nvSpPr>
            <p:cNvPr id="13" name="Oval 12"/>
            <p:cNvSpPr/>
            <p:nvPr/>
          </p:nvSpPr>
          <p:spPr>
            <a:xfrm>
              <a:off x="5031906" y="10341456"/>
              <a:ext cx="948975" cy="948978"/>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Freeform 8"/>
            <p:cNvSpPr>
              <a:spLocks noEditPoints="1"/>
            </p:cNvSpPr>
            <p:nvPr/>
          </p:nvSpPr>
          <p:spPr bwMode="auto">
            <a:xfrm>
              <a:off x="5266035" y="10576464"/>
              <a:ext cx="480716" cy="478962"/>
            </a:xfrm>
            <a:custGeom>
              <a:avLst/>
              <a:gdLst>
                <a:gd name="T0" fmla="*/ 353 w 353"/>
                <a:gd name="T1" fmla="*/ 280 h 353"/>
                <a:gd name="T2" fmla="*/ 342 w 353"/>
                <a:gd name="T3" fmla="*/ 260 h 353"/>
                <a:gd name="T4" fmla="*/ 257 w 353"/>
                <a:gd name="T5" fmla="*/ 200 h 353"/>
                <a:gd name="T6" fmla="*/ 223 w 353"/>
                <a:gd name="T7" fmla="*/ 224 h 353"/>
                <a:gd name="T8" fmla="*/ 211 w 353"/>
                <a:gd name="T9" fmla="*/ 230 h 353"/>
                <a:gd name="T10" fmla="*/ 198 w 353"/>
                <a:gd name="T11" fmla="*/ 223 h 353"/>
                <a:gd name="T12" fmla="*/ 130 w 353"/>
                <a:gd name="T13" fmla="*/ 155 h 353"/>
                <a:gd name="T14" fmla="*/ 129 w 353"/>
                <a:gd name="T15" fmla="*/ 129 h 353"/>
                <a:gd name="T16" fmla="*/ 147 w 353"/>
                <a:gd name="T17" fmla="*/ 110 h 353"/>
                <a:gd name="T18" fmla="*/ 145 w 353"/>
                <a:gd name="T19" fmla="*/ 79 h 353"/>
                <a:gd name="T20" fmla="*/ 89 w 353"/>
                <a:gd name="T21" fmla="*/ 7 h 353"/>
                <a:gd name="T22" fmla="*/ 0 w 353"/>
                <a:gd name="T23" fmla="*/ 84 h 353"/>
                <a:gd name="T24" fmla="*/ 8 w 353"/>
                <a:gd name="T25" fmla="*/ 120 h 353"/>
                <a:gd name="T26" fmla="*/ 233 w 353"/>
                <a:gd name="T27" fmla="*/ 345 h 353"/>
                <a:gd name="T28" fmla="*/ 353 w 353"/>
                <a:gd name="T29" fmla="*/ 281 h 353"/>
                <a:gd name="T30" fmla="*/ 269 w 353"/>
                <a:gd name="T31" fmla="*/ 337 h 353"/>
                <a:gd name="T32" fmla="*/ 237 w 353"/>
                <a:gd name="T33" fmla="*/ 329 h 353"/>
                <a:gd name="T34" fmla="*/ 22 w 353"/>
                <a:gd name="T35" fmla="*/ 113 h 353"/>
                <a:gd name="T36" fmla="*/ 72 w 353"/>
                <a:gd name="T37" fmla="*/ 16 h 353"/>
                <a:gd name="T38" fmla="*/ 79 w 353"/>
                <a:gd name="T39" fmla="*/ 19 h 353"/>
                <a:gd name="T40" fmla="*/ 133 w 353"/>
                <a:gd name="T41" fmla="*/ 89 h 353"/>
                <a:gd name="T42" fmla="*/ 136 w 353"/>
                <a:gd name="T43" fmla="*/ 96 h 353"/>
                <a:gd name="T44" fmla="*/ 117 w 353"/>
                <a:gd name="T45" fmla="*/ 118 h 353"/>
                <a:gd name="T46" fmla="*/ 107 w 353"/>
                <a:gd name="T47" fmla="*/ 141 h 353"/>
                <a:gd name="T48" fmla="*/ 116 w 353"/>
                <a:gd name="T49" fmla="*/ 164 h 353"/>
                <a:gd name="T50" fmla="*/ 189 w 353"/>
                <a:gd name="T51" fmla="*/ 237 h 353"/>
                <a:gd name="T52" fmla="*/ 234 w 353"/>
                <a:gd name="T53" fmla="*/ 236 h 353"/>
                <a:gd name="T54" fmla="*/ 253 w 353"/>
                <a:gd name="T55" fmla="*/ 217 h 353"/>
                <a:gd name="T56" fmla="*/ 262 w 353"/>
                <a:gd name="T57" fmla="*/ 219 h 353"/>
                <a:gd name="T58" fmla="*/ 332 w 353"/>
                <a:gd name="T59" fmla="*/ 273 h 353"/>
                <a:gd name="T60" fmla="*/ 334 w 353"/>
                <a:gd name="T61" fmla="*/ 275 h 353"/>
                <a:gd name="T62" fmla="*/ 337 w 353"/>
                <a:gd name="T63" fmla="*/ 2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3" h="353">
                  <a:moveTo>
                    <a:pt x="353" y="280"/>
                  </a:moveTo>
                  <a:cubicBezTo>
                    <a:pt x="353" y="280"/>
                    <a:pt x="353" y="280"/>
                    <a:pt x="353" y="280"/>
                  </a:cubicBezTo>
                  <a:cubicBezTo>
                    <a:pt x="353" y="274"/>
                    <a:pt x="350" y="268"/>
                    <a:pt x="346" y="263"/>
                  </a:cubicBezTo>
                  <a:cubicBezTo>
                    <a:pt x="345" y="262"/>
                    <a:pt x="343" y="261"/>
                    <a:pt x="342" y="260"/>
                  </a:cubicBezTo>
                  <a:cubicBezTo>
                    <a:pt x="274" y="207"/>
                    <a:pt x="274" y="207"/>
                    <a:pt x="274" y="207"/>
                  </a:cubicBezTo>
                  <a:cubicBezTo>
                    <a:pt x="269" y="203"/>
                    <a:pt x="263" y="200"/>
                    <a:pt x="257" y="200"/>
                  </a:cubicBezTo>
                  <a:cubicBezTo>
                    <a:pt x="251" y="200"/>
                    <a:pt x="246" y="202"/>
                    <a:pt x="242" y="205"/>
                  </a:cubicBezTo>
                  <a:cubicBezTo>
                    <a:pt x="223" y="224"/>
                    <a:pt x="223" y="224"/>
                    <a:pt x="223" y="224"/>
                  </a:cubicBezTo>
                  <a:cubicBezTo>
                    <a:pt x="223" y="224"/>
                    <a:pt x="223" y="224"/>
                    <a:pt x="223" y="224"/>
                  </a:cubicBezTo>
                  <a:cubicBezTo>
                    <a:pt x="220" y="227"/>
                    <a:pt x="216" y="230"/>
                    <a:pt x="211" y="230"/>
                  </a:cubicBezTo>
                  <a:cubicBezTo>
                    <a:pt x="206" y="230"/>
                    <a:pt x="201" y="227"/>
                    <a:pt x="198" y="223"/>
                  </a:cubicBezTo>
                  <a:cubicBezTo>
                    <a:pt x="198" y="223"/>
                    <a:pt x="198" y="223"/>
                    <a:pt x="198" y="223"/>
                  </a:cubicBezTo>
                  <a:cubicBezTo>
                    <a:pt x="172" y="204"/>
                    <a:pt x="148" y="181"/>
                    <a:pt x="129" y="155"/>
                  </a:cubicBezTo>
                  <a:cubicBezTo>
                    <a:pt x="129" y="155"/>
                    <a:pt x="130" y="155"/>
                    <a:pt x="130" y="155"/>
                  </a:cubicBezTo>
                  <a:cubicBezTo>
                    <a:pt x="126" y="152"/>
                    <a:pt x="123" y="147"/>
                    <a:pt x="123" y="141"/>
                  </a:cubicBezTo>
                  <a:cubicBezTo>
                    <a:pt x="123" y="136"/>
                    <a:pt x="125" y="132"/>
                    <a:pt x="129" y="129"/>
                  </a:cubicBezTo>
                  <a:cubicBezTo>
                    <a:pt x="129" y="129"/>
                    <a:pt x="129" y="129"/>
                    <a:pt x="129" y="129"/>
                  </a:cubicBezTo>
                  <a:cubicBezTo>
                    <a:pt x="147" y="110"/>
                    <a:pt x="147" y="110"/>
                    <a:pt x="147" y="110"/>
                  </a:cubicBezTo>
                  <a:cubicBezTo>
                    <a:pt x="150" y="106"/>
                    <a:pt x="152" y="101"/>
                    <a:pt x="152" y="96"/>
                  </a:cubicBezTo>
                  <a:cubicBezTo>
                    <a:pt x="152" y="89"/>
                    <a:pt x="150" y="83"/>
                    <a:pt x="145" y="79"/>
                  </a:cubicBezTo>
                  <a:cubicBezTo>
                    <a:pt x="92" y="11"/>
                    <a:pt x="92" y="11"/>
                    <a:pt x="92" y="11"/>
                  </a:cubicBezTo>
                  <a:cubicBezTo>
                    <a:pt x="91" y="9"/>
                    <a:pt x="90" y="8"/>
                    <a:pt x="89" y="7"/>
                  </a:cubicBezTo>
                  <a:cubicBezTo>
                    <a:pt x="85" y="2"/>
                    <a:pt x="79" y="0"/>
                    <a:pt x="72" y="0"/>
                  </a:cubicBezTo>
                  <a:cubicBezTo>
                    <a:pt x="40" y="0"/>
                    <a:pt x="0" y="37"/>
                    <a:pt x="0" y="84"/>
                  </a:cubicBezTo>
                  <a:cubicBezTo>
                    <a:pt x="0" y="97"/>
                    <a:pt x="3" y="109"/>
                    <a:pt x="8" y="120"/>
                  </a:cubicBezTo>
                  <a:cubicBezTo>
                    <a:pt x="8" y="120"/>
                    <a:pt x="8" y="120"/>
                    <a:pt x="8" y="120"/>
                  </a:cubicBezTo>
                  <a:cubicBezTo>
                    <a:pt x="56" y="216"/>
                    <a:pt x="136" y="297"/>
                    <a:pt x="232" y="345"/>
                  </a:cubicBezTo>
                  <a:cubicBezTo>
                    <a:pt x="233" y="345"/>
                    <a:pt x="233" y="345"/>
                    <a:pt x="233" y="345"/>
                  </a:cubicBezTo>
                  <a:cubicBezTo>
                    <a:pt x="244" y="350"/>
                    <a:pt x="256" y="353"/>
                    <a:pt x="269" y="353"/>
                  </a:cubicBezTo>
                  <a:cubicBezTo>
                    <a:pt x="315" y="353"/>
                    <a:pt x="353" y="313"/>
                    <a:pt x="353" y="281"/>
                  </a:cubicBezTo>
                  <a:cubicBezTo>
                    <a:pt x="353" y="281"/>
                    <a:pt x="353" y="280"/>
                    <a:pt x="353" y="280"/>
                  </a:cubicBezTo>
                  <a:moveTo>
                    <a:pt x="269" y="337"/>
                  </a:moveTo>
                  <a:cubicBezTo>
                    <a:pt x="259" y="337"/>
                    <a:pt x="249" y="335"/>
                    <a:pt x="240" y="330"/>
                  </a:cubicBezTo>
                  <a:cubicBezTo>
                    <a:pt x="239" y="330"/>
                    <a:pt x="238" y="329"/>
                    <a:pt x="237" y="329"/>
                  </a:cubicBezTo>
                  <a:cubicBezTo>
                    <a:pt x="146" y="283"/>
                    <a:pt x="70" y="207"/>
                    <a:pt x="23" y="116"/>
                  </a:cubicBezTo>
                  <a:cubicBezTo>
                    <a:pt x="23" y="115"/>
                    <a:pt x="23" y="114"/>
                    <a:pt x="22" y="113"/>
                  </a:cubicBezTo>
                  <a:cubicBezTo>
                    <a:pt x="18" y="104"/>
                    <a:pt x="16" y="94"/>
                    <a:pt x="16" y="84"/>
                  </a:cubicBezTo>
                  <a:cubicBezTo>
                    <a:pt x="16" y="45"/>
                    <a:pt x="50" y="16"/>
                    <a:pt x="72" y="16"/>
                  </a:cubicBezTo>
                  <a:cubicBezTo>
                    <a:pt x="75" y="16"/>
                    <a:pt x="77" y="17"/>
                    <a:pt x="78" y="18"/>
                  </a:cubicBezTo>
                  <a:cubicBezTo>
                    <a:pt x="78" y="18"/>
                    <a:pt x="78" y="19"/>
                    <a:pt x="79" y="19"/>
                  </a:cubicBezTo>
                  <a:cubicBezTo>
                    <a:pt x="79" y="20"/>
                    <a:pt x="79" y="20"/>
                    <a:pt x="80" y="21"/>
                  </a:cubicBezTo>
                  <a:cubicBezTo>
                    <a:pt x="133" y="89"/>
                    <a:pt x="133" y="89"/>
                    <a:pt x="133" y="89"/>
                  </a:cubicBezTo>
                  <a:cubicBezTo>
                    <a:pt x="133" y="89"/>
                    <a:pt x="133" y="90"/>
                    <a:pt x="134" y="90"/>
                  </a:cubicBezTo>
                  <a:cubicBezTo>
                    <a:pt x="135" y="91"/>
                    <a:pt x="136" y="93"/>
                    <a:pt x="136" y="96"/>
                  </a:cubicBezTo>
                  <a:cubicBezTo>
                    <a:pt x="136" y="97"/>
                    <a:pt x="136" y="99"/>
                    <a:pt x="135" y="100"/>
                  </a:cubicBezTo>
                  <a:cubicBezTo>
                    <a:pt x="117" y="118"/>
                    <a:pt x="117" y="118"/>
                    <a:pt x="117" y="118"/>
                  </a:cubicBezTo>
                  <a:cubicBezTo>
                    <a:pt x="117" y="118"/>
                    <a:pt x="117" y="118"/>
                    <a:pt x="117" y="118"/>
                  </a:cubicBezTo>
                  <a:cubicBezTo>
                    <a:pt x="110" y="124"/>
                    <a:pt x="107" y="132"/>
                    <a:pt x="107" y="141"/>
                  </a:cubicBezTo>
                  <a:cubicBezTo>
                    <a:pt x="107" y="150"/>
                    <a:pt x="110" y="158"/>
                    <a:pt x="116" y="163"/>
                  </a:cubicBezTo>
                  <a:cubicBezTo>
                    <a:pt x="116" y="164"/>
                    <a:pt x="116" y="164"/>
                    <a:pt x="116" y="164"/>
                  </a:cubicBezTo>
                  <a:cubicBezTo>
                    <a:pt x="136" y="192"/>
                    <a:pt x="160" y="216"/>
                    <a:pt x="188" y="236"/>
                  </a:cubicBezTo>
                  <a:cubicBezTo>
                    <a:pt x="189" y="236"/>
                    <a:pt x="189" y="236"/>
                    <a:pt x="189" y="237"/>
                  </a:cubicBezTo>
                  <a:cubicBezTo>
                    <a:pt x="195" y="242"/>
                    <a:pt x="203" y="246"/>
                    <a:pt x="211" y="246"/>
                  </a:cubicBezTo>
                  <a:cubicBezTo>
                    <a:pt x="220" y="246"/>
                    <a:pt x="228" y="242"/>
                    <a:pt x="234" y="236"/>
                  </a:cubicBezTo>
                  <a:cubicBezTo>
                    <a:pt x="234" y="236"/>
                    <a:pt x="234" y="236"/>
                    <a:pt x="235" y="236"/>
                  </a:cubicBezTo>
                  <a:cubicBezTo>
                    <a:pt x="253" y="217"/>
                    <a:pt x="253" y="217"/>
                    <a:pt x="253" y="217"/>
                  </a:cubicBezTo>
                  <a:cubicBezTo>
                    <a:pt x="254" y="217"/>
                    <a:pt x="255" y="216"/>
                    <a:pt x="257" y="216"/>
                  </a:cubicBezTo>
                  <a:cubicBezTo>
                    <a:pt x="259" y="216"/>
                    <a:pt x="261" y="218"/>
                    <a:pt x="262" y="219"/>
                  </a:cubicBezTo>
                  <a:cubicBezTo>
                    <a:pt x="263" y="219"/>
                    <a:pt x="263" y="219"/>
                    <a:pt x="264" y="220"/>
                  </a:cubicBezTo>
                  <a:cubicBezTo>
                    <a:pt x="332" y="273"/>
                    <a:pt x="332" y="273"/>
                    <a:pt x="332" y="273"/>
                  </a:cubicBezTo>
                  <a:cubicBezTo>
                    <a:pt x="332" y="273"/>
                    <a:pt x="333" y="273"/>
                    <a:pt x="333" y="274"/>
                  </a:cubicBezTo>
                  <a:cubicBezTo>
                    <a:pt x="334" y="274"/>
                    <a:pt x="334" y="275"/>
                    <a:pt x="334" y="275"/>
                  </a:cubicBezTo>
                  <a:cubicBezTo>
                    <a:pt x="335" y="276"/>
                    <a:pt x="337" y="278"/>
                    <a:pt x="337" y="280"/>
                  </a:cubicBezTo>
                  <a:cubicBezTo>
                    <a:pt x="337" y="281"/>
                    <a:pt x="337" y="281"/>
                    <a:pt x="337" y="282"/>
                  </a:cubicBezTo>
                  <a:cubicBezTo>
                    <a:pt x="336" y="304"/>
                    <a:pt x="307" y="337"/>
                    <a:pt x="269" y="3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p:cNvSpPr txBox="1"/>
          <p:nvPr/>
        </p:nvSpPr>
        <p:spPr>
          <a:xfrm>
            <a:off x="3513236" y="11027857"/>
            <a:ext cx="3278422" cy="677108"/>
          </a:xfrm>
          <a:prstGeom prst="rect">
            <a:avLst/>
          </a:prstGeom>
          <a:noFill/>
        </p:spPr>
        <p:txBody>
          <a:bodyPr wrap="square" lIns="0" tIns="0" rIns="0" bIns="0" rtlCol="0">
            <a:spAutoFit/>
          </a:bodyPr>
          <a:lstStyle/>
          <a:p>
            <a:pPr algn="ctr">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Via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Tempio</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del Cielo, 3 00144 </a:t>
            </a:r>
            <a:r>
              <a:rPr lang="en-US" sz="2200" b="1">
                <a:solidFill>
                  <a:schemeClr val="accent4"/>
                </a:solidFill>
                <a:latin typeface="Lato" panose="020F0502020204030203" pitchFamily="34" charset="0"/>
                <a:ea typeface="Lato" panose="020F0502020204030203" pitchFamily="34" charset="0"/>
                <a:cs typeface="Lato" panose="020F0502020204030203" pitchFamily="34" charset="0"/>
              </a:rPr>
              <a:t>Roma</a:t>
            </a:r>
          </a:p>
        </p:txBody>
      </p:sp>
      <p:sp>
        <p:nvSpPr>
          <p:cNvPr id="16" name="TextBox 15"/>
          <p:cNvSpPr txBox="1"/>
          <p:nvPr/>
        </p:nvSpPr>
        <p:spPr>
          <a:xfrm>
            <a:off x="10349758" y="11102872"/>
            <a:ext cx="3278422" cy="387094"/>
          </a:xfrm>
          <a:prstGeom prst="rect">
            <a:avLst/>
          </a:prstGeom>
          <a:noFill/>
        </p:spPr>
        <p:txBody>
          <a:bodyPr wrap="square" lIns="0" tIns="0" rIns="0" bIns="0" rtlCol="0">
            <a:spAutoFit/>
          </a:bodyPr>
          <a:lstStyle/>
          <a:p>
            <a:pPr algn="ctr">
              <a:lnSpc>
                <a:spcPts val="3400"/>
              </a:lnSpc>
              <a:defRPr/>
            </a:pPr>
            <a:r>
              <a:rPr lang="en-US" sz="2200" b="1">
                <a:solidFill>
                  <a:schemeClr val="accent4"/>
                </a:solidFill>
                <a:latin typeface="Lato" panose="020F0502020204030203" pitchFamily="34" charset="0"/>
                <a:ea typeface="Lato" panose="020F0502020204030203" pitchFamily="34" charset="0"/>
                <a:cs typeface="Lato" panose="020F0502020204030203" pitchFamily="34" charset="0"/>
              </a:rPr>
              <a:t>06.71054620</a:t>
            </a:r>
          </a:p>
        </p:txBody>
      </p:sp>
      <p:sp>
        <p:nvSpPr>
          <p:cNvPr id="17" name="TextBox 16"/>
          <p:cNvSpPr txBox="1"/>
          <p:nvPr/>
        </p:nvSpPr>
        <p:spPr>
          <a:xfrm>
            <a:off x="13768805" y="11027857"/>
            <a:ext cx="3278422" cy="387094"/>
          </a:xfrm>
          <a:prstGeom prst="rect">
            <a:avLst/>
          </a:prstGeom>
          <a:noFill/>
        </p:spPr>
        <p:txBody>
          <a:bodyPr wrap="square" lIns="0" tIns="0" rIns="0" bIns="0" rtlCol="0">
            <a:spAutoFit/>
          </a:bodyPr>
          <a:lstStyle/>
          <a:p>
            <a:pPr algn="ctr">
              <a:lnSpc>
                <a:spcPts val="3400"/>
              </a:lnSpc>
              <a:defRPr/>
            </a:pPr>
            <a:r>
              <a:rPr lang="en-US" sz="2200" b="1">
                <a:solidFill>
                  <a:schemeClr val="accent4"/>
                </a:solidFill>
                <a:latin typeface="Lato" panose="020F0502020204030203" pitchFamily="34" charset="0"/>
                <a:ea typeface="Lato" panose="020F0502020204030203" pitchFamily="34" charset="0"/>
                <a:cs typeface="Lato" panose="020F0502020204030203" pitchFamily="34" charset="0"/>
              </a:rPr>
              <a:t>info@htdi.it</a:t>
            </a:r>
          </a:p>
        </p:txBody>
      </p:sp>
      <p:sp>
        <p:nvSpPr>
          <p:cNvPr id="18" name="TextBox 17"/>
          <p:cNvSpPr txBox="1"/>
          <p:nvPr/>
        </p:nvSpPr>
        <p:spPr>
          <a:xfrm>
            <a:off x="17187852" y="11027857"/>
            <a:ext cx="3278422" cy="387094"/>
          </a:xfrm>
          <a:prstGeom prst="rect">
            <a:avLst/>
          </a:prstGeom>
          <a:noFill/>
        </p:spPr>
        <p:txBody>
          <a:bodyPr wrap="square" lIns="0" tIns="0" rIns="0" bIns="0" rtlCol="0">
            <a:spAutoFit/>
          </a:bodyPr>
          <a:lstStyle/>
          <a:p>
            <a:pPr algn="ctr">
              <a:lnSpc>
                <a:spcPts val="3400"/>
              </a:lnSpc>
              <a:defRPr/>
            </a:pPr>
            <a:r>
              <a:rPr lang="en-US" sz="2200" b="1">
                <a:solidFill>
                  <a:schemeClr val="accent4"/>
                </a:solidFill>
                <a:latin typeface="Lato" panose="020F0502020204030203" pitchFamily="34" charset="0"/>
                <a:ea typeface="Lato" panose="020F0502020204030203" pitchFamily="34" charset="0"/>
                <a:cs typeface="Lato" panose="020F0502020204030203" pitchFamily="34" charset="0"/>
              </a:rPr>
              <a:t>www.htdi.it</a:t>
            </a:r>
          </a:p>
        </p:txBody>
      </p:sp>
      <p:sp>
        <p:nvSpPr>
          <p:cNvPr id="19" name="Freeform 35"/>
          <p:cNvSpPr>
            <a:spLocks noEditPoints="1"/>
          </p:cNvSpPr>
          <p:nvPr/>
        </p:nvSpPr>
        <p:spPr bwMode="auto">
          <a:xfrm>
            <a:off x="12232323" y="7445795"/>
            <a:ext cx="486728" cy="672028"/>
          </a:xfrm>
          <a:custGeom>
            <a:avLst/>
            <a:gdLst>
              <a:gd name="T0" fmla="*/ 129 w 257"/>
              <a:gd name="T1" fmla="*/ 0 h 353"/>
              <a:gd name="T2" fmla="*/ 0 w 257"/>
              <a:gd name="T3" fmla="*/ 128 h 353"/>
              <a:gd name="T4" fmla="*/ 129 w 257"/>
              <a:gd name="T5" fmla="*/ 353 h 353"/>
              <a:gd name="T6" fmla="*/ 257 w 257"/>
              <a:gd name="T7" fmla="*/ 128 h 353"/>
              <a:gd name="T8" fmla="*/ 129 w 257"/>
              <a:gd name="T9" fmla="*/ 0 h 353"/>
              <a:gd name="T10" fmla="*/ 129 w 257"/>
              <a:gd name="T11" fmla="*/ 329 h 353"/>
              <a:gd name="T12" fmla="*/ 16 w 257"/>
              <a:gd name="T13" fmla="*/ 128 h 353"/>
              <a:gd name="T14" fmla="*/ 129 w 257"/>
              <a:gd name="T15" fmla="*/ 16 h 353"/>
              <a:gd name="T16" fmla="*/ 241 w 257"/>
              <a:gd name="T17" fmla="*/ 128 h 353"/>
              <a:gd name="T18" fmla="*/ 129 w 257"/>
              <a:gd name="T19" fmla="*/ 329 h 353"/>
              <a:gd name="T20" fmla="*/ 129 w 257"/>
              <a:gd name="T21" fmla="*/ 64 h 353"/>
              <a:gd name="T22" fmla="*/ 64 w 257"/>
              <a:gd name="T23" fmla="*/ 128 h 353"/>
              <a:gd name="T24" fmla="*/ 129 w 257"/>
              <a:gd name="T25" fmla="*/ 193 h 353"/>
              <a:gd name="T26" fmla="*/ 193 w 257"/>
              <a:gd name="T27" fmla="*/ 128 h 353"/>
              <a:gd name="T28" fmla="*/ 129 w 257"/>
              <a:gd name="T29" fmla="*/ 64 h 353"/>
              <a:gd name="T30" fmla="*/ 129 w 257"/>
              <a:gd name="T31" fmla="*/ 177 h 353"/>
              <a:gd name="T32" fmla="*/ 80 w 257"/>
              <a:gd name="T33" fmla="*/ 128 h 353"/>
              <a:gd name="T34" fmla="*/ 129 w 257"/>
              <a:gd name="T35" fmla="*/ 80 h 353"/>
              <a:gd name="T36" fmla="*/ 177 w 257"/>
              <a:gd name="T37" fmla="*/ 128 h 353"/>
              <a:gd name="T38" fmla="*/ 129 w 257"/>
              <a:gd name="T39" fmla="*/ 1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53">
                <a:moveTo>
                  <a:pt x="129" y="0"/>
                </a:moveTo>
                <a:cubicBezTo>
                  <a:pt x="58" y="0"/>
                  <a:pt x="0" y="57"/>
                  <a:pt x="0" y="128"/>
                </a:cubicBezTo>
                <a:cubicBezTo>
                  <a:pt x="0" y="233"/>
                  <a:pt x="129" y="353"/>
                  <a:pt x="129" y="353"/>
                </a:cubicBezTo>
                <a:cubicBezTo>
                  <a:pt x="129" y="353"/>
                  <a:pt x="257" y="233"/>
                  <a:pt x="257" y="128"/>
                </a:cubicBezTo>
                <a:cubicBezTo>
                  <a:pt x="257" y="57"/>
                  <a:pt x="199" y="0"/>
                  <a:pt x="129" y="0"/>
                </a:cubicBezTo>
                <a:moveTo>
                  <a:pt x="129" y="329"/>
                </a:moveTo>
                <a:cubicBezTo>
                  <a:pt x="129" y="329"/>
                  <a:pt x="16" y="225"/>
                  <a:pt x="16" y="128"/>
                </a:cubicBezTo>
                <a:cubicBezTo>
                  <a:pt x="16" y="66"/>
                  <a:pt x="66" y="16"/>
                  <a:pt x="129" y="16"/>
                </a:cubicBezTo>
                <a:cubicBezTo>
                  <a:pt x="191" y="16"/>
                  <a:pt x="241" y="66"/>
                  <a:pt x="241" y="128"/>
                </a:cubicBezTo>
                <a:cubicBezTo>
                  <a:pt x="241" y="225"/>
                  <a:pt x="129" y="329"/>
                  <a:pt x="129" y="329"/>
                </a:cubicBezTo>
                <a:moveTo>
                  <a:pt x="129" y="64"/>
                </a:moveTo>
                <a:cubicBezTo>
                  <a:pt x="93" y="64"/>
                  <a:pt x="64" y="93"/>
                  <a:pt x="64" y="128"/>
                </a:cubicBezTo>
                <a:cubicBezTo>
                  <a:pt x="64" y="164"/>
                  <a:pt x="93" y="193"/>
                  <a:pt x="129" y="193"/>
                </a:cubicBezTo>
                <a:cubicBezTo>
                  <a:pt x="164" y="193"/>
                  <a:pt x="193" y="164"/>
                  <a:pt x="193" y="128"/>
                </a:cubicBezTo>
                <a:cubicBezTo>
                  <a:pt x="193" y="93"/>
                  <a:pt x="164" y="64"/>
                  <a:pt x="129" y="64"/>
                </a:cubicBezTo>
                <a:moveTo>
                  <a:pt x="129" y="177"/>
                </a:moveTo>
                <a:cubicBezTo>
                  <a:pt x="102" y="177"/>
                  <a:pt x="80" y="155"/>
                  <a:pt x="80" y="128"/>
                </a:cubicBezTo>
                <a:cubicBezTo>
                  <a:pt x="80" y="102"/>
                  <a:pt x="102" y="80"/>
                  <a:pt x="129" y="80"/>
                </a:cubicBezTo>
                <a:cubicBezTo>
                  <a:pt x="155" y="80"/>
                  <a:pt x="177" y="102"/>
                  <a:pt x="177" y="128"/>
                </a:cubicBezTo>
                <a:cubicBezTo>
                  <a:pt x="177" y="155"/>
                  <a:pt x="155" y="177"/>
                  <a:pt x="129" y="177"/>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730500" y="1933694"/>
            <a:ext cx="18929350" cy="984885"/>
          </a:xfrm>
          <a:prstGeom prst="rect">
            <a:avLst/>
          </a:prstGeom>
          <a:noFill/>
        </p:spPr>
        <p:txBody>
          <a:bodyPr wrap="square" lIns="0" tIns="0" rIns="0" bIns="0" rtlCol="0">
            <a:spAutoFit/>
          </a:bodyPr>
          <a:lstStyle/>
          <a:p>
            <a:r>
              <a:rPr lang="en-US" sz="6400" cap="all" spc="150">
                <a:solidFill>
                  <a:srgbClr val="2C337E"/>
                </a:solidFill>
                <a:latin typeface="Lato Black" panose="020F0A02020204030203" pitchFamily="34" charset="0"/>
              </a:rPr>
              <a:t>COME</a:t>
            </a:r>
            <a:r>
              <a:rPr lang="en-US" sz="6400" cap="all" spc="150">
                <a:latin typeface="Lato Black" panose="020F0A02020204030203" pitchFamily="34" charset="0"/>
              </a:rPr>
              <a:t> </a:t>
            </a:r>
            <a:r>
              <a:rPr lang="en-US" sz="6400" cap="all" spc="150">
                <a:solidFill>
                  <a:schemeClr val="accent2"/>
                </a:solidFill>
                <a:latin typeface="Lato Black" panose="020F0A02020204030203" pitchFamily="34" charset="0"/>
              </a:rPr>
              <a:t>TROVARCI</a:t>
            </a:r>
          </a:p>
        </p:txBody>
      </p:sp>
      <p:grpSp>
        <p:nvGrpSpPr>
          <p:cNvPr id="21" name="Group 5">
            <a:extLst>
              <a:ext uri="{FF2B5EF4-FFF2-40B4-BE49-F238E27FC236}">
                <a16:creationId xmlns:a16="http://schemas.microsoft.com/office/drawing/2014/main" id="{510C4C7E-D806-4284-8E8B-8B202E6B1B27}"/>
              </a:ext>
            </a:extLst>
          </p:cNvPr>
          <p:cNvGrpSpPr/>
          <p:nvPr/>
        </p:nvGrpSpPr>
        <p:grpSpPr>
          <a:xfrm>
            <a:off x="8110030" y="9900398"/>
            <a:ext cx="948975" cy="948978"/>
            <a:chOff x="10200053" y="10341456"/>
            <a:chExt cx="948975" cy="948978"/>
          </a:xfrm>
        </p:grpSpPr>
        <p:sp>
          <p:nvSpPr>
            <p:cNvPr id="22" name="Oval 6">
              <a:extLst>
                <a:ext uri="{FF2B5EF4-FFF2-40B4-BE49-F238E27FC236}">
                  <a16:creationId xmlns:a16="http://schemas.microsoft.com/office/drawing/2014/main" id="{AEE6E802-D183-4331-B441-3A9F4651020C}"/>
                </a:ext>
              </a:extLst>
            </p:cNvPr>
            <p:cNvSpPr/>
            <p:nvPr/>
          </p:nvSpPr>
          <p:spPr>
            <a:xfrm>
              <a:off x="10200053" y="10341456"/>
              <a:ext cx="948975" cy="948978"/>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Freeform 35">
              <a:extLst>
                <a:ext uri="{FF2B5EF4-FFF2-40B4-BE49-F238E27FC236}">
                  <a16:creationId xmlns:a16="http://schemas.microsoft.com/office/drawing/2014/main" id="{586511AE-967D-45F9-BE4E-8D20B607174C}"/>
                </a:ext>
              </a:extLst>
            </p:cNvPr>
            <p:cNvSpPr>
              <a:spLocks noEditPoints="1"/>
            </p:cNvSpPr>
            <p:nvPr/>
          </p:nvSpPr>
          <p:spPr bwMode="auto">
            <a:xfrm>
              <a:off x="10465070" y="10554788"/>
              <a:ext cx="378300" cy="522317"/>
            </a:xfrm>
            <a:custGeom>
              <a:avLst/>
              <a:gdLst>
                <a:gd name="T0" fmla="*/ 129 w 257"/>
                <a:gd name="T1" fmla="*/ 0 h 353"/>
                <a:gd name="T2" fmla="*/ 0 w 257"/>
                <a:gd name="T3" fmla="*/ 128 h 353"/>
                <a:gd name="T4" fmla="*/ 129 w 257"/>
                <a:gd name="T5" fmla="*/ 353 h 353"/>
                <a:gd name="T6" fmla="*/ 257 w 257"/>
                <a:gd name="T7" fmla="*/ 128 h 353"/>
                <a:gd name="T8" fmla="*/ 129 w 257"/>
                <a:gd name="T9" fmla="*/ 0 h 353"/>
                <a:gd name="T10" fmla="*/ 129 w 257"/>
                <a:gd name="T11" fmla="*/ 329 h 353"/>
                <a:gd name="T12" fmla="*/ 16 w 257"/>
                <a:gd name="T13" fmla="*/ 128 h 353"/>
                <a:gd name="T14" fmla="*/ 129 w 257"/>
                <a:gd name="T15" fmla="*/ 16 h 353"/>
                <a:gd name="T16" fmla="*/ 241 w 257"/>
                <a:gd name="T17" fmla="*/ 128 h 353"/>
                <a:gd name="T18" fmla="*/ 129 w 257"/>
                <a:gd name="T19" fmla="*/ 329 h 353"/>
                <a:gd name="T20" fmla="*/ 129 w 257"/>
                <a:gd name="T21" fmla="*/ 64 h 353"/>
                <a:gd name="T22" fmla="*/ 64 w 257"/>
                <a:gd name="T23" fmla="*/ 128 h 353"/>
                <a:gd name="T24" fmla="*/ 129 w 257"/>
                <a:gd name="T25" fmla="*/ 193 h 353"/>
                <a:gd name="T26" fmla="*/ 193 w 257"/>
                <a:gd name="T27" fmla="*/ 128 h 353"/>
                <a:gd name="T28" fmla="*/ 129 w 257"/>
                <a:gd name="T29" fmla="*/ 64 h 353"/>
                <a:gd name="T30" fmla="*/ 129 w 257"/>
                <a:gd name="T31" fmla="*/ 177 h 353"/>
                <a:gd name="T32" fmla="*/ 80 w 257"/>
                <a:gd name="T33" fmla="*/ 128 h 353"/>
                <a:gd name="T34" fmla="*/ 129 w 257"/>
                <a:gd name="T35" fmla="*/ 80 h 353"/>
                <a:gd name="T36" fmla="*/ 177 w 257"/>
                <a:gd name="T37" fmla="*/ 128 h 353"/>
                <a:gd name="T38" fmla="*/ 129 w 257"/>
                <a:gd name="T39" fmla="*/ 1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53">
                  <a:moveTo>
                    <a:pt x="129" y="0"/>
                  </a:moveTo>
                  <a:cubicBezTo>
                    <a:pt x="58" y="0"/>
                    <a:pt x="0" y="57"/>
                    <a:pt x="0" y="128"/>
                  </a:cubicBezTo>
                  <a:cubicBezTo>
                    <a:pt x="0" y="233"/>
                    <a:pt x="129" y="353"/>
                    <a:pt x="129" y="353"/>
                  </a:cubicBezTo>
                  <a:cubicBezTo>
                    <a:pt x="129" y="353"/>
                    <a:pt x="257" y="233"/>
                    <a:pt x="257" y="128"/>
                  </a:cubicBezTo>
                  <a:cubicBezTo>
                    <a:pt x="257" y="57"/>
                    <a:pt x="199" y="0"/>
                    <a:pt x="129" y="0"/>
                  </a:cubicBezTo>
                  <a:moveTo>
                    <a:pt x="129" y="329"/>
                  </a:moveTo>
                  <a:cubicBezTo>
                    <a:pt x="129" y="329"/>
                    <a:pt x="16" y="225"/>
                    <a:pt x="16" y="128"/>
                  </a:cubicBezTo>
                  <a:cubicBezTo>
                    <a:pt x="16" y="66"/>
                    <a:pt x="66" y="16"/>
                    <a:pt x="129" y="16"/>
                  </a:cubicBezTo>
                  <a:cubicBezTo>
                    <a:pt x="191" y="16"/>
                    <a:pt x="241" y="66"/>
                    <a:pt x="241" y="128"/>
                  </a:cubicBezTo>
                  <a:cubicBezTo>
                    <a:pt x="241" y="225"/>
                    <a:pt x="129" y="329"/>
                    <a:pt x="129" y="329"/>
                  </a:cubicBezTo>
                  <a:moveTo>
                    <a:pt x="129" y="64"/>
                  </a:moveTo>
                  <a:cubicBezTo>
                    <a:pt x="93" y="64"/>
                    <a:pt x="64" y="93"/>
                    <a:pt x="64" y="128"/>
                  </a:cubicBezTo>
                  <a:cubicBezTo>
                    <a:pt x="64" y="164"/>
                    <a:pt x="93" y="193"/>
                    <a:pt x="129" y="193"/>
                  </a:cubicBezTo>
                  <a:cubicBezTo>
                    <a:pt x="164" y="193"/>
                    <a:pt x="193" y="164"/>
                    <a:pt x="193" y="128"/>
                  </a:cubicBezTo>
                  <a:cubicBezTo>
                    <a:pt x="193" y="93"/>
                    <a:pt x="164" y="64"/>
                    <a:pt x="129" y="64"/>
                  </a:cubicBezTo>
                  <a:moveTo>
                    <a:pt x="129" y="177"/>
                  </a:moveTo>
                  <a:cubicBezTo>
                    <a:pt x="102" y="177"/>
                    <a:pt x="80" y="155"/>
                    <a:pt x="80" y="128"/>
                  </a:cubicBezTo>
                  <a:cubicBezTo>
                    <a:pt x="80" y="102"/>
                    <a:pt x="102" y="80"/>
                    <a:pt x="129" y="80"/>
                  </a:cubicBezTo>
                  <a:cubicBezTo>
                    <a:pt x="155" y="80"/>
                    <a:pt x="177" y="102"/>
                    <a:pt x="177" y="128"/>
                  </a:cubicBezTo>
                  <a:cubicBezTo>
                    <a:pt x="177" y="155"/>
                    <a:pt x="155" y="177"/>
                    <a:pt x="129" y="17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5" name="TextBox 14">
            <a:extLst>
              <a:ext uri="{FF2B5EF4-FFF2-40B4-BE49-F238E27FC236}">
                <a16:creationId xmlns:a16="http://schemas.microsoft.com/office/drawing/2014/main" id="{CAC0B0C2-BDAD-4BEC-93B7-70959DD5F68C}"/>
              </a:ext>
            </a:extLst>
          </p:cNvPr>
          <p:cNvSpPr txBox="1"/>
          <p:nvPr/>
        </p:nvSpPr>
        <p:spPr>
          <a:xfrm>
            <a:off x="6924986" y="11027857"/>
            <a:ext cx="3278422" cy="677108"/>
          </a:xfrm>
          <a:prstGeom prst="rect">
            <a:avLst/>
          </a:prstGeom>
          <a:noFill/>
        </p:spPr>
        <p:txBody>
          <a:bodyPr wrap="square" lIns="0" tIns="0" rIns="0" bIns="0" rtlCol="0">
            <a:spAutoFit/>
          </a:bodyPr>
          <a:lstStyle/>
          <a:p>
            <a:pPr algn="ctr">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Via Alessandro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Tadino</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42</a:t>
            </a:r>
          </a:p>
          <a:p>
            <a:pPr algn="ctr">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20124 </a:t>
            </a:r>
            <a:r>
              <a:rPr lang="en-US" sz="2200" b="1">
                <a:solidFill>
                  <a:schemeClr val="accent4"/>
                </a:solidFill>
                <a:latin typeface="Lato" panose="020F0502020204030203" pitchFamily="34" charset="0"/>
                <a:ea typeface="Lato" panose="020F0502020204030203" pitchFamily="34" charset="0"/>
                <a:cs typeface="Lato" panose="020F0502020204030203" pitchFamily="34" charset="0"/>
              </a:rPr>
              <a:t>Milano</a:t>
            </a:r>
          </a:p>
        </p:txBody>
      </p:sp>
      <p:pic>
        <p:nvPicPr>
          <p:cNvPr id="26" name="Immagine 25" descr="Edificio per uffici alto visto dal basso">
            <a:extLst>
              <a:ext uri="{FF2B5EF4-FFF2-40B4-BE49-F238E27FC236}">
                <a16:creationId xmlns:a16="http://schemas.microsoft.com/office/drawing/2014/main" id="{F59A930F-2ADB-431D-9698-FCB8F9E52817}"/>
              </a:ext>
            </a:extLst>
          </p:cNvPr>
          <p:cNvPicPr>
            <a:picLocks noChangeAspect="1"/>
          </p:cNvPicPr>
          <p:nvPr/>
        </p:nvPicPr>
        <p:blipFill rotWithShape="1">
          <a:blip r:embed="rId2">
            <a:extLst>
              <a:ext uri="{28A0092B-C50C-407E-A947-70E740481C1C}">
                <a14:useLocalDpi xmlns:a14="http://schemas.microsoft.com/office/drawing/2010/main" val="0"/>
              </a:ext>
            </a:extLst>
          </a:blip>
          <a:srcRect l="8985" t="29955" r="8985" b="31332"/>
          <a:stretch/>
        </p:blipFill>
        <p:spPr>
          <a:xfrm>
            <a:off x="4191000" y="4267199"/>
            <a:ext cx="16002000" cy="5003801"/>
          </a:xfrm>
          <a:prstGeom prst="rect">
            <a:avLst/>
          </a:prstGeom>
        </p:spPr>
      </p:pic>
      <p:sp>
        <p:nvSpPr>
          <p:cNvPr id="2" name="CasellaDiTesto 1">
            <a:extLst>
              <a:ext uri="{FF2B5EF4-FFF2-40B4-BE49-F238E27FC236}">
                <a16:creationId xmlns:a16="http://schemas.microsoft.com/office/drawing/2014/main" id="{29EF6E62-2B6E-4C17-87F3-E11B7DFCD666}"/>
              </a:ext>
            </a:extLst>
          </p:cNvPr>
          <p:cNvSpPr txBox="1"/>
          <p:nvPr/>
        </p:nvSpPr>
        <p:spPr>
          <a:xfrm>
            <a:off x="5152447" y="5657671"/>
            <a:ext cx="13626791" cy="1015663"/>
          </a:xfrm>
          <a:prstGeom prst="rect">
            <a:avLst/>
          </a:prstGeom>
          <a:solidFill>
            <a:srgbClr val="E4E6E8">
              <a:alpha val="60000"/>
            </a:srgbClr>
          </a:solidFill>
        </p:spPr>
        <p:txBody>
          <a:bodyPr wrap="square" rtlCol="0">
            <a:spAutoFit/>
          </a:bodyPr>
          <a:lstStyle/>
          <a:p>
            <a:pPr algn="ctr"/>
            <a:r>
              <a:rPr lang="en-US" sz="6000" b="1" dirty="0">
                <a:solidFill>
                  <a:srgbClr val="FF0000"/>
                </a:solidFill>
              </a:rPr>
              <a:t>m.malatesta@htdi.it</a:t>
            </a:r>
          </a:p>
        </p:txBody>
      </p:sp>
    </p:spTree>
    <p:extLst>
      <p:ext uri="{BB962C8B-B14F-4D97-AF65-F5344CB8AC3E}">
        <p14:creationId xmlns:p14="http://schemas.microsoft.com/office/powerpoint/2010/main" val="128809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Un palloncino arancione che vola al di sopra di palloncini bianchi">
            <a:extLst>
              <a:ext uri="{FF2B5EF4-FFF2-40B4-BE49-F238E27FC236}">
                <a16:creationId xmlns:a16="http://schemas.microsoft.com/office/drawing/2014/main" id="{DD90BB10-1B21-4984-90E3-882C25B0F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4357232" cy="14616717"/>
          </a:xfrm>
          <a:prstGeom prst="rect">
            <a:avLst/>
          </a:prstGeom>
        </p:spPr>
      </p:pic>
      <p:grpSp>
        <p:nvGrpSpPr>
          <p:cNvPr id="11" name="Gruppo 10">
            <a:extLst>
              <a:ext uri="{FF2B5EF4-FFF2-40B4-BE49-F238E27FC236}">
                <a16:creationId xmlns:a16="http://schemas.microsoft.com/office/drawing/2014/main" id="{3F498C1A-4E4C-4643-9B76-5F60875651ED}"/>
              </a:ext>
            </a:extLst>
          </p:cNvPr>
          <p:cNvGrpSpPr/>
          <p:nvPr/>
        </p:nvGrpSpPr>
        <p:grpSpPr>
          <a:xfrm>
            <a:off x="-527" y="11683603"/>
            <a:ext cx="24410768" cy="2254184"/>
            <a:chOff x="13385" y="3702950"/>
            <a:chExt cx="24410768" cy="2254184"/>
          </a:xfrm>
        </p:grpSpPr>
        <p:sp>
          <p:nvSpPr>
            <p:cNvPr id="2" name="Rettangolo 1">
              <a:extLst>
                <a:ext uri="{FF2B5EF4-FFF2-40B4-BE49-F238E27FC236}">
                  <a16:creationId xmlns:a16="http://schemas.microsoft.com/office/drawing/2014/main" id="{F5B1A651-40D0-44F9-8D06-44D56AD4177A}"/>
                </a:ext>
              </a:extLst>
            </p:cNvPr>
            <p:cNvSpPr/>
            <p:nvPr/>
          </p:nvSpPr>
          <p:spPr>
            <a:xfrm>
              <a:off x="13385" y="3702950"/>
              <a:ext cx="24410768" cy="2254184"/>
            </a:xfrm>
            <a:prstGeom prst="rect">
              <a:avLst/>
            </a:prstGeom>
            <a:solidFill>
              <a:schemeClr val="accent5">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oggetto&#10;&#10;Descrizione generata automaticamente">
              <a:extLst>
                <a:ext uri="{FF2B5EF4-FFF2-40B4-BE49-F238E27FC236}">
                  <a16:creationId xmlns:a16="http://schemas.microsoft.com/office/drawing/2014/main" id="{12593128-9CE9-4659-93F1-BDDE01267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316" y="3702950"/>
              <a:ext cx="6910138" cy="2122115"/>
            </a:xfrm>
            <a:prstGeom prst="rect">
              <a:avLst/>
            </a:prstGeom>
          </p:spPr>
        </p:pic>
      </p:grpSp>
      <p:pic>
        <p:nvPicPr>
          <p:cNvPr id="8" name="Immagine 7">
            <a:extLst>
              <a:ext uri="{FF2B5EF4-FFF2-40B4-BE49-F238E27FC236}">
                <a16:creationId xmlns:a16="http://schemas.microsoft.com/office/drawing/2014/main" id="{761E076C-FC1A-7475-F43C-99AF46074C55}"/>
              </a:ext>
            </a:extLst>
          </p:cNvPr>
          <p:cNvPicPr>
            <a:picLocks noChangeAspect="1"/>
          </p:cNvPicPr>
          <p:nvPr/>
        </p:nvPicPr>
        <p:blipFill>
          <a:blip r:embed="rId4"/>
          <a:stretch>
            <a:fillRect/>
          </a:stretch>
        </p:blipFill>
        <p:spPr>
          <a:xfrm>
            <a:off x="3750365" y="4677527"/>
            <a:ext cx="11317357" cy="6486170"/>
          </a:xfrm>
          <a:prstGeom prst="rect">
            <a:avLst/>
          </a:prstGeom>
        </p:spPr>
      </p:pic>
    </p:spTree>
    <p:extLst>
      <p:ext uri="{BB962C8B-B14F-4D97-AF65-F5344CB8AC3E}">
        <p14:creationId xmlns:p14="http://schemas.microsoft.com/office/powerpoint/2010/main" val="407595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820485C8-EC71-4F3E-9D94-A9CB6A335DF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648"/>
          <a:stretch/>
        </p:blipFill>
        <p:spPr>
          <a:xfrm>
            <a:off x="12173917" y="1339882"/>
            <a:ext cx="10928351" cy="10185582"/>
          </a:xfrm>
        </p:spPr>
      </p:pic>
      <p:sp>
        <p:nvSpPr>
          <p:cNvPr id="3" name="TextBox 2"/>
          <p:cNvSpPr txBox="1"/>
          <p:nvPr/>
        </p:nvSpPr>
        <p:spPr>
          <a:xfrm>
            <a:off x="1281732" y="4332446"/>
            <a:ext cx="10177571" cy="5311519"/>
          </a:xfrm>
          <a:prstGeom prst="rect">
            <a:avLst/>
          </a:prstGeom>
          <a:noFill/>
        </p:spPr>
        <p:txBody>
          <a:bodyPr wrap="square" lIns="0" tIns="0" rIns="0" bIns="0" rtlCol="0">
            <a:spAutoFit/>
          </a:bodyPr>
          <a:lstStyle/>
          <a:p>
            <a:pPr algn="just">
              <a:lnSpc>
                <a:spcPct val="150000"/>
              </a:lnSpc>
              <a:spcAft>
                <a:spcPts val="3000"/>
              </a:spcAft>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Forniamo soluzioni tecnologiche innovative, le implementiamo, le assistiamo, le gestiamo.</a:t>
            </a:r>
          </a:p>
          <a:p>
            <a:pPr algn="just">
              <a:lnSpc>
                <a:spcPct val="150000"/>
              </a:lnSpc>
              <a:spcAft>
                <a:spcPts val="3000"/>
              </a:spcAft>
            </a:pPr>
            <a:r>
              <a:rPr lang="en-US" dirty="0">
                <a:solidFill>
                  <a:schemeClr val="bg1"/>
                </a:solidFill>
                <a:latin typeface="Lato" panose="020F0502020204030203" pitchFamily="34" charset="0"/>
                <a:ea typeface="Lato" panose="020F0502020204030203" pitchFamily="34" charset="0"/>
                <a:cs typeface="Lato" panose="020F0502020204030203" pitchFamily="34" charset="0"/>
              </a:rPr>
              <a:t>Il nostro approccio è sempre orientato alla soddisfazione del Cliente e alla massima fruibilità delle tecnologie</a:t>
            </a:r>
          </a:p>
          <a:p>
            <a:pPr algn="just">
              <a:lnSpc>
                <a:spcPts val="3400"/>
              </a:lnSpc>
              <a:spcAft>
                <a:spcPts val="3000"/>
              </a:spcAft>
            </a:pPr>
            <a:endParaRPr lang="en-US" sz="2200" dirty="0">
              <a:solidFill>
                <a:schemeClr val="bg1"/>
              </a:solidFill>
              <a:latin typeface="Lato Light" panose="020F0302020204030203" pitchFamily="34" charset="0"/>
            </a:endParaRPr>
          </a:p>
        </p:txBody>
      </p:sp>
      <p:sp>
        <p:nvSpPr>
          <p:cNvPr id="4" name="TextBox 3"/>
          <p:cNvSpPr txBox="1"/>
          <p:nvPr/>
        </p:nvSpPr>
        <p:spPr>
          <a:xfrm>
            <a:off x="785211" y="10532017"/>
            <a:ext cx="1622239" cy="800219"/>
          </a:xfrm>
          <a:prstGeom prst="rect">
            <a:avLst/>
          </a:prstGeom>
          <a:noFill/>
        </p:spPr>
        <p:txBody>
          <a:bodyPr wrap="none" lIns="0" tIns="0" rIns="0" bIns="0" rtlCol="0">
            <a:spAutoFit/>
          </a:bodyPr>
          <a:lstStyle/>
          <a:p>
            <a:r>
              <a:rPr lang="en-US" sz="5200" cap="all" spc="150">
                <a:solidFill>
                  <a:schemeClr val="bg1"/>
                </a:solidFill>
                <a:latin typeface="Lato Black" panose="020F0A02020204030203" pitchFamily="34" charset="0"/>
              </a:rPr>
              <a:t>2010</a:t>
            </a:r>
          </a:p>
        </p:txBody>
      </p:sp>
      <p:sp>
        <p:nvSpPr>
          <p:cNvPr id="5" name="TextBox 4"/>
          <p:cNvSpPr txBox="1"/>
          <p:nvPr/>
        </p:nvSpPr>
        <p:spPr>
          <a:xfrm>
            <a:off x="785211" y="11524090"/>
            <a:ext cx="2961409" cy="348622"/>
          </a:xfrm>
          <a:prstGeom prst="rect">
            <a:avLst/>
          </a:prstGeom>
          <a:noFill/>
        </p:spPr>
        <p:txBody>
          <a:bodyPr wrap="square" lIns="0" tIns="0" rIns="0" bIns="0" rtlCol="0">
            <a:spAutoFit/>
          </a:bodyPr>
          <a:lstStyle/>
          <a:p>
            <a:pPr>
              <a:lnSpc>
                <a:spcPts val="3000"/>
              </a:lnSpc>
            </a:pPr>
            <a:r>
              <a:rPr lang="en-US" sz="2200" b="1" cap="all" spc="100" dirty="0">
                <a:solidFill>
                  <a:schemeClr val="bg1"/>
                </a:solidFill>
                <a:latin typeface="Lato" panose="020F0502020204030203" pitchFamily="34" charset="0"/>
              </a:rPr>
              <a:t>Anno di nascita</a:t>
            </a:r>
          </a:p>
        </p:txBody>
      </p:sp>
      <p:sp>
        <p:nvSpPr>
          <p:cNvPr id="9" name="TextBox 5">
            <a:extLst>
              <a:ext uri="{FF2B5EF4-FFF2-40B4-BE49-F238E27FC236}">
                <a16:creationId xmlns:a16="http://schemas.microsoft.com/office/drawing/2014/main" id="{68F292E6-DED5-4D91-91BD-8C31E0C74E43}"/>
              </a:ext>
            </a:extLst>
          </p:cNvPr>
          <p:cNvSpPr txBox="1"/>
          <p:nvPr/>
        </p:nvSpPr>
        <p:spPr>
          <a:xfrm>
            <a:off x="9062425" y="10529886"/>
            <a:ext cx="1622239" cy="800219"/>
          </a:xfrm>
          <a:prstGeom prst="rect">
            <a:avLst/>
          </a:prstGeom>
          <a:noFill/>
        </p:spPr>
        <p:txBody>
          <a:bodyPr wrap="none" lIns="0" tIns="0" rIns="0" bIns="0" rtlCol="0">
            <a:spAutoFit/>
          </a:bodyPr>
          <a:lstStyle/>
          <a:p>
            <a:r>
              <a:rPr lang="en-US" sz="5200" cap="all" spc="150" dirty="0">
                <a:solidFill>
                  <a:schemeClr val="bg1"/>
                </a:solidFill>
                <a:latin typeface="Lato Black" panose="020F0A02020204030203" pitchFamily="34" charset="0"/>
              </a:rPr>
              <a:t>+110</a:t>
            </a:r>
          </a:p>
        </p:txBody>
      </p:sp>
      <p:sp>
        <p:nvSpPr>
          <p:cNvPr id="10" name="TextBox 6">
            <a:extLst>
              <a:ext uri="{FF2B5EF4-FFF2-40B4-BE49-F238E27FC236}">
                <a16:creationId xmlns:a16="http://schemas.microsoft.com/office/drawing/2014/main" id="{C5397987-172C-4983-9E44-48C18E793B1E}"/>
              </a:ext>
            </a:extLst>
          </p:cNvPr>
          <p:cNvSpPr txBox="1"/>
          <p:nvPr/>
        </p:nvSpPr>
        <p:spPr>
          <a:xfrm>
            <a:off x="9062425" y="11521959"/>
            <a:ext cx="2307939" cy="348622"/>
          </a:xfrm>
          <a:prstGeom prst="rect">
            <a:avLst/>
          </a:prstGeom>
          <a:noFill/>
        </p:spPr>
        <p:txBody>
          <a:bodyPr wrap="square" lIns="0" tIns="0" rIns="0" bIns="0" rtlCol="0">
            <a:spAutoFit/>
          </a:bodyPr>
          <a:lstStyle/>
          <a:p>
            <a:pPr>
              <a:lnSpc>
                <a:spcPts val="3000"/>
              </a:lnSpc>
            </a:pPr>
            <a:r>
              <a:rPr lang="en-US" sz="2200" b="1" cap="all" spc="100" dirty="0">
                <a:solidFill>
                  <a:schemeClr val="bg1"/>
                </a:solidFill>
                <a:latin typeface="Lato" panose="020F0502020204030203" pitchFamily="34" charset="0"/>
              </a:rPr>
              <a:t>PERSONE 2024</a:t>
            </a:r>
          </a:p>
        </p:txBody>
      </p:sp>
      <p:pic>
        <p:nvPicPr>
          <p:cNvPr id="12" name="Immagine 11" descr="Piantine che crescono in un giardino con luce solare">
            <a:extLst>
              <a:ext uri="{FF2B5EF4-FFF2-40B4-BE49-F238E27FC236}">
                <a16:creationId xmlns:a16="http://schemas.microsoft.com/office/drawing/2014/main" id="{7085019C-1CF4-4530-8A63-9240F3E56EC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14206" r="14206"/>
          <a:stretch/>
        </p:blipFill>
        <p:spPr>
          <a:xfrm>
            <a:off x="12173916" y="1339882"/>
            <a:ext cx="10928351" cy="10182077"/>
          </a:xfrm>
          <a:prstGeom prst="rect">
            <a:avLst/>
          </a:prstGeom>
        </p:spPr>
      </p:pic>
      <p:sp>
        <p:nvSpPr>
          <p:cNvPr id="8" name="Titolo 7">
            <a:extLst>
              <a:ext uri="{FF2B5EF4-FFF2-40B4-BE49-F238E27FC236}">
                <a16:creationId xmlns:a16="http://schemas.microsoft.com/office/drawing/2014/main" id="{0C2BBD6C-9F18-4267-A1EE-E8D07B6404A0}"/>
              </a:ext>
            </a:extLst>
          </p:cNvPr>
          <p:cNvSpPr>
            <a:spLocks noGrp="1"/>
          </p:cNvSpPr>
          <p:nvPr>
            <p:ph type="title"/>
          </p:nvPr>
        </p:nvSpPr>
        <p:spPr>
          <a:xfrm>
            <a:off x="8107680" y="1325263"/>
            <a:ext cx="14429642" cy="2121263"/>
          </a:xfrm>
        </p:spPr>
        <p:txBody>
          <a:bodyPr/>
          <a:lstStyle/>
          <a:p>
            <a:r>
              <a:rPr lang="it-IT" sz="16600"/>
              <a:t>CHI </a:t>
            </a:r>
            <a:r>
              <a:rPr lang="it-IT" sz="16600">
                <a:solidFill>
                  <a:schemeClr val="bg1"/>
                </a:solidFill>
              </a:rPr>
              <a:t>SIAMO</a:t>
            </a:r>
          </a:p>
        </p:txBody>
      </p:sp>
      <p:sp>
        <p:nvSpPr>
          <p:cNvPr id="2" name="TextBox 5">
            <a:extLst>
              <a:ext uri="{FF2B5EF4-FFF2-40B4-BE49-F238E27FC236}">
                <a16:creationId xmlns:a16="http://schemas.microsoft.com/office/drawing/2014/main" id="{9DE96F43-51CC-AB42-3251-21EEA5B33A4A}"/>
              </a:ext>
            </a:extLst>
          </p:cNvPr>
          <p:cNvSpPr txBox="1"/>
          <p:nvPr/>
        </p:nvSpPr>
        <p:spPr>
          <a:xfrm>
            <a:off x="4451279" y="10529886"/>
            <a:ext cx="4005905" cy="800219"/>
          </a:xfrm>
          <a:prstGeom prst="rect">
            <a:avLst/>
          </a:prstGeom>
          <a:noFill/>
        </p:spPr>
        <p:txBody>
          <a:bodyPr wrap="none" lIns="0" tIns="0" rIns="0" bIns="0" rtlCol="0">
            <a:spAutoFit/>
          </a:bodyPr>
          <a:lstStyle/>
          <a:p>
            <a:r>
              <a:rPr lang="en-US" sz="5200" cap="all" spc="150" dirty="0">
                <a:solidFill>
                  <a:schemeClr val="bg1"/>
                </a:solidFill>
                <a:latin typeface="Lato Black" panose="020F0A02020204030203" pitchFamily="34" charset="0"/>
              </a:rPr>
              <a:t>+51.000.000</a:t>
            </a:r>
          </a:p>
        </p:txBody>
      </p:sp>
      <p:sp>
        <p:nvSpPr>
          <p:cNvPr id="13" name="TextBox 6">
            <a:extLst>
              <a:ext uri="{FF2B5EF4-FFF2-40B4-BE49-F238E27FC236}">
                <a16:creationId xmlns:a16="http://schemas.microsoft.com/office/drawing/2014/main" id="{41B461B1-8AE0-7B3D-FC40-68268B72D2CF}"/>
              </a:ext>
            </a:extLst>
          </p:cNvPr>
          <p:cNvSpPr txBox="1"/>
          <p:nvPr/>
        </p:nvSpPr>
        <p:spPr>
          <a:xfrm>
            <a:off x="4451279" y="11521959"/>
            <a:ext cx="4381634" cy="348622"/>
          </a:xfrm>
          <a:prstGeom prst="rect">
            <a:avLst/>
          </a:prstGeom>
          <a:noFill/>
        </p:spPr>
        <p:txBody>
          <a:bodyPr wrap="square" lIns="0" tIns="0" rIns="0" bIns="0" rtlCol="0">
            <a:spAutoFit/>
          </a:bodyPr>
          <a:lstStyle/>
          <a:p>
            <a:pPr>
              <a:lnSpc>
                <a:spcPts val="3000"/>
              </a:lnSpc>
            </a:pPr>
            <a:r>
              <a:rPr lang="en-US" sz="2200" b="1" cap="all" spc="100" dirty="0">
                <a:solidFill>
                  <a:schemeClr val="bg1"/>
                </a:solidFill>
                <a:latin typeface="Lato" panose="020F0502020204030203" pitchFamily="34" charset="0"/>
              </a:rPr>
              <a:t>ricavi 2024 (€)</a:t>
            </a:r>
          </a:p>
        </p:txBody>
      </p:sp>
    </p:spTree>
    <p:extLst>
      <p:ext uri="{BB962C8B-B14F-4D97-AF65-F5344CB8AC3E}">
        <p14:creationId xmlns:p14="http://schemas.microsoft.com/office/powerpoint/2010/main" val="164520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75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250"/>
                            </p:stCondLst>
                            <p:childTnLst>
                              <p:par>
                                <p:cTn id="36" presetID="10"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8" grpId="0"/>
      <p:bldP spid="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afico 16">
            <a:extLst>
              <a:ext uri="{FF2B5EF4-FFF2-40B4-BE49-F238E27FC236}">
                <a16:creationId xmlns:a16="http://schemas.microsoft.com/office/drawing/2014/main" id="{4F66D52B-1E20-BD68-D917-8224144FE538}"/>
              </a:ext>
            </a:extLst>
          </p:cNvPr>
          <p:cNvGraphicFramePr>
            <a:graphicFrameLocks/>
          </p:cNvGraphicFramePr>
          <p:nvPr>
            <p:extLst>
              <p:ext uri="{D42A27DB-BD31-4B8C-83A1-F6EECF244321}">
                <p14:modId xmlns:p14="http://schemas.microsoft.com/office/powerpoint/2010/main" val="3759020294"/>
              </p:ext>
            </p:extLst>
          </p:nvPr>
        </p:nvGraphicFramePr>
        <p:xfrm>
          <a:off x="269823" y="644578"/>
          <a:ext cx="22033586" cy="115805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fico 22">
            <a:extLst>
              <a:ext uri="{FF2B5EF4-FFF2-40B4-BE49-F238E27FC236}">
                <a16:creationId xmlns:a16="http://schemas.microsoft.com/office/drawing/2014/main" id="{2E082DFD-FA50-2C28-7C21-C35536F9C71B}"/>
              </a:ext>
            </a:extLst>
          </p:cNvPr>
          <p:cNvGraphicFramePr/>
          <p:nvPr>
            <p:extLst>
              <p:ext uri="{D42A27DB-BD31-4B8C-83A1-F6EECF244321}">
                <p14:modId xmlns:p14="http://schemas.microsoft.com/office/powerpoint/2010/main" val="352939903"/>
              </p:ext>
            </p:extLst>
          </p:nvPr>
        </p:nvGraphicFramePr>
        <p:xfrm>
          <a:off x="2014327" y="260268"/>
          <a:ext cx="20209569" cy="123425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3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0500" y="1933694"/>
            <a:ext cx="18929350" cy="984885"/>
          </a:xfrm>
          <a:prstGeom prst="rect">
            <a:avLst/>
          </a:prstGeom>
          <a:noFill/>
        </p:spPr>
        <p:txBody>
          <a:bodyPr wrap="square" lIns="0" tIns="0" rIns="0" bIns="0" rtlCol="0">
            <a:spAutoFit/>
          </a:bodyPr>
          <a:lstStyle/>
          <a:p>
            <a:r>
              <a:rPr lang="en-US" sz="6400" cap="all" spc="150" dirty="0">
                <a:solidFill>
                  <a:srgbClr val="2C337E"/>
                </a:solidFill>
                <a:latin typeface="Lato Black" panose="020F0A02020204030203" pitchFamily="34" charset="0"/>
              </a:rPr>
              <a:t>LE </a:t>
            </a:r>
            <a:r>
              <a:rPr lang="en-US" sz="6400" cap="all" spc="150" dirty="0" err="1">
                <a:solidFill>
                  <a:srgbClr val="2C337E"/>
                </a:solidFill>
                <a:latin typeface="Lato Black" panose="020F0A02020204030203" pitchFamily="34" charset="0"/>
              </a:rPr>
              <a:t>nostrE</a:t>
            </a:r>
            <a:r>
              <a:rPr lang="en-US" sz="6400" cap="all" spc="150" dirty="0">
                <a:solidFill>
                  <a:srgbClr val="2C337E"/>
                </a:solidFill>
                <a:latin typeface="Lato Black" panose="020F0A02020204030203" pitchFamily="34" charset="0"/>
              </a:rPr>
              <a:t> </a:t>
            </a:r>
            <a:r>
              <a:rPr lang="en-US" sz="6400" cap="all" spc="150" dirty="0">
                <a:solidFill>
                  <a:schemeClr val="accent2"/>
                </a:solidFill>
                <a:latin typeface="Lato Black" panose="020F0A02020204030203" pitchFamily="34" charset="0"/>
              </a:rPr>
              <a:t>CAPABILITIES</a:t>
            </a:r>
          </a:p>
        </p:txBody>
      </p:sp>
      <p:grpSp>
        <p:nvGrpSpPr>
          <p:cNvPr id="60" name="Group 59"/>
          <p:cNvGrpSpPr/>
          <p:nvPr/>
        </p:nvGrpSpPr>
        <p:grpSpPr>
          <a:xfrm>
            <a:off x="3077299" y="9291152"/>
            <a:ext cx="3108960" cy="1339143"/>
            <a:chOff x="3336415" y="10173411"/>
            <a:chExt cx="3835328" cy="1339143"/>
          </a:xfrm>
        </p:grpSpPr>
        <p:sp>
          <p:nvSpPr>
            <p:cNvPr id="40" name="TextBox 39"/>
            <p:cNvSpPr txBox="1"/>
            <p:nvPr/>
          </p:nvSpPr>
          <p:spPr>
            <a:xfrm>
              <a:off x="3336415" y="10173411"/>
              <a:ext cx="3835328" cy="369332"/>
            </a:xfrm>
            <a:prstGeom prst="rect">
              <a:avLst/>
            </a:prstGeom>
            <a:noFill/>
          </p:spPr>
          <p:txBody>
            <a:bodyPr wrap="square" lIns="0" tIns="0" rIns="0" bIns="0" rtlCol="0">
              <a:spAutoFit/>
            </a:bodyPr>
            <a:lstStyle/>
            <a:p>
              <a:pPr algn="ctr"/>
              <a:r>
                <a:rPr lang="en-US" sz="2400" b="1" cap="all" spc="50">
                  <a:solidFill>
                    <a:schemeClr val="accent3"/>
                  </a:solidFill>
                  <a:latin typeface="Lato" panose="020F0502020204030203" pitchFamily="34" charset="0"/>
                </a:rPr>
                <a:t>ENDPOINT</a:t>
              </a:r>
            </a:p>
          </p:txBody>
        </p:sp>
        <p:sp>
          <p:nvSpPr>
            <p:cNvPr id="41" name="TextBox 40"/>
            <p:cNvSpPr txBox="1"/>
            <p:nvPr/>
          </p:nvSpPr>
          <p:spPr>
            <a:xfrm>
              <a:off x="3336415" y="10689444"/>
              <a:ext cx="3835328" cy="823110"/>
            </a:xfrm>
            <a:prstGeom prst="rect">
              <a:avLst/>
            </a:prstGeom>
            <a:noFill/>
          </p:spPr>
          <p:txBody>
            <a:bodyPr wrap="square" lIns="0" tIns="0" rIns="0" bIns="0" rtlCol="0">
              <a:spAutoFit/>
            </a:bodyPr>
            <a:lstStyle/>
            <a:p>
              <a:pPr algn="ctr">
                <a:lnSpc>
                  <a:spcPts val="3400"/>
                </a:lnSpc>
                <a:spcAft>
                  <a:spcPts val="2400"/>
                </a:spcAft>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Desktop, notebook, device mobile,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periferiche</a:t>
              </a:r>
              <a:endParaRPr lang="en-US" sz="2200">
                <a:solidFill>
                  <a:schemeClr val="accent4"/>
                </a:solidFill>
                <a:latin typeface="Lato" panose="020F0502020204030203" pitchFamily="34" charset="0"/>
                <a:ea typeface="Lato" panose="020F0502020204030203" pitchFamily="34" charset="0"/>
                <a:cs typeface="Lato" panose="020F0502020204030203" pitchFamily="34" charset="0"/>
              </a:endParaRPr>
            </a:p>
          </p:txBody>
        </p:sp>
      </p:grpSp>
      <p:grpSp>
        <p:nvGrpSpPr>
          <p:cNvPr id="61" name="Group 60"/>
          <p:cNvGrpSpPr/>
          <p:nvPr/>
        </p:nvGrpSpPr>
        <p:grpSpPr>
          <a:xfrm>
            <a:off x="6743700" y="9312684"/>
            <a:ext cx="3108960" cy="1339143"/>
            <a:chOff x="7985258" y="10173411"/>
            <a:chExt cx="3835328" cy="1339143"/>
          </a:xfrm>
        </p:grpSpPr>
        <p:sp>
          <p:nvSpPr>
            <p:cNvPr id="42" name="TextBox 41"/>
            <p:cNvSpPr txBox="1"/>
            <p:nvPr/>
          </p:nvSpPr>
          <p:spPr>
            <a:xfrm>
              <a:off x="7985258" y="10173411"/>
              <a:ext cx="3835328" cy="369332"/>
            </a:xfrm>
            <a:prstGeom prst="rect">
              <a:avLst/>
            </a:prstGeom>
            <a:noFill/>
          </p:spPr>
          <p:txBody>
            <a:bodyPr wrap="square" lIns="0" tIns="0" rIns="0" bIns="0" rtlCol="0">
              <a:spAutoFit/>
            </a:bodyPr>
            <a:lstStyle/>
            <a:p>
              <a:pPr algn="ctr"/>
              <a:r>
                <a:rPr lang="en-US" sz="2400" b="1" cap="all" spc="50">
                  <a:solidFill>
                    <a:schemeClr val="accent3"/>
                  </a:solidFill>
                  <a:latin typeface="Lato" panose="020F0502020204030203" pitchFamily="34" charset="0"/>
                </a:rPr>
                <a:t>DATA CENTER</a:t>
              </a:r>
            </a:p>
          </p:txBody>
        </p:sp>
        <p:sp>
          <p:nvSpPr>
            <p:cNvPr id="43" name="TextBox 42"/>
            <p:cNvSpPr txBox="1"/>
            <p:nvPr/>
          </p:nvSpPr>
          <p:spPr>
            <a:xfrm>
              <a:off x="7985258" y="10689444"/>
              <a:ext cx="3835328" cy="823110"/>
            </a:xfrm>
            <a:prstGeom prst="rect">
              <a:avLst/>
            </a:prstGeom>
            <a:noFill/>
          </p:spPr>
          <p:txBody>
            <a:bodyPr wrap="square" lIns="0" tIns="0" rIns="0" bIns="0" rtlCol="0">
              <a:spAutoFit/>
            </a:bodyPr>
            <a:lstStyle/>
            <a:p>
              <a:pPr algn="ctr">
                <a:lnSpc>
                  <a:spcPts val="3400"/>
                </a:lnSpc>
                <a:spcAft>
                  <a:spcPts val="2400"/>
                </a:spcAft>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Server, storage, network,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sicurezza</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cloud</a:t>
              </a:r>
            </a:p>
          </p:txBody>
        </p:sp>
      </p:grpSp>
      <p:grpSp>
        <p:nvGrpSpPr>
          <p:cNvPr id="62" name="Group 61"/>
          <p:cNvGrpSpPr/>
          <p:nvPr/>
        </p:nvGrpSpPr>
        <p:grpSpPr>
          <a:xfrm>
            <a:off x="10477499" y="9291152"/>
            <a:ext cx="3429002" cy="1339143"/>
            <a:chOff x="12564605" y="10173411"/>
            <a:chExt cx="3835328" cy="1339143"/>
          </a:xfrm>
        </p:grpSpPr>
        <p:sp>
          <p:nvSpPr>
            <p:cNvPr id="44" name="TextBox 43"/>
            <p:cNvSpPr txBox="1"/>
            <p:nvPr/>
          </p:nvSpPr>
          <p:spPr>
            <a:xfrm>
              <a:off x="12564605" y="10173411"/>
              <a:ext cx="3835328" cy="369332"/>
            </a:xfrm>
            <a:prstGeom prst="rect">
              <a:avLst/>
            </a:prstGeom>
            <a:noFill/>
          </p:spPr>
          <p:txBody>
            <a:bodyPr wrap="square" lIns="0" tIns="0" rIns="0" bIns="0" rtlCol="0">
              <a:spAutoFit/>
            </a:bodyPr>
            <a:lstStyle/>
            <a:p>
              <a:pPr algn="ctr"/>
              <a:r>
                <a:rPr lang="en-US" sz="2400" b="1" cap="all" spc="50">
                  <a:solidFill>
                    <a:schemeClr val="accent3"/>
                  </a:solidFill>
                  <a:latin typeface="Lato" panose="020F0502020204030203" pitchFamily="34" charset="0"/>
                </a:rPr>
                <a:t>SOFTWARE</a:t>
              </a:r>
            </a:p>
          </p:txBody>
        </p:sp>
        <p:sp>
          <p:nvSpPr>
            <p:cNvPr id="45" name="TextBox 44"/>
            <p:cNvSpPr txBox="1"/>
            <p:nvPr/>
          </p:nvSpPr>
          <p:spPr>
            <a:xfrm>
              <a:off x="12564605" y="10689444"/>
              <a:ext cx="3835328" cy="823110"/>
            </a:xfrm>
            <a:prstGeom prst="rect">
              <a:avLst/>
            </a:prstGeom>
            <a:noFill/>
          </p:spPr>
          <p:txBody>
            <a:bodyPr wrap="square" lIns="0" tIns="0" rIns="0" bIns="0" rtlCol="0">
              <a:spAutoFit/>
            </a:bodyPr>
            <a:lstStyle/>
            <a:p>
              <a:pPr algn="ctr">
                <a:lnSpc>
                  <a:spcPts val="3400"/>
                </a:lnSpc>
                <a:spcAft>
                  <a:spcPts val="2400"/>
                </a:spcAft>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Software di base, middleware e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applicativo</a:t>
              </a:r>
              <a:endParaRPr lang="en-US" sz="2200">
                <a:solidFill>
                  <a:schemeClr val="accent4"/>
                </a:solidFill>
                <a:latin typeface="Lato" panose="020F0502020204030203" pitchFamily="34" charset="0"/>
                <a:ea typeface="Lato" panose="020F0502020204030203" pitchFamily="34" charset="0"/>
                <a:cs typeface="Lato" panose="020F0502020204030203" pitchFamily="34" charset="0"/>
              </a:endParaRPr>
            </a:p>
          </p:txBody>
        </p:sp>
      </p:grpSp>
      <p:grpSp>
        <p:nvGrpSpPr>
          <p:cNvPr id="63" name="Group 62"/>
          <p:cNvGrpSpPr/>
          <p:nvPr/>
        </p:nvGrpSpPr>
        <p:grpSpPr>
          <a:xfrm>
            <a:off x="14143900" y="9312684"/>
            <a:ext cx="3327364" cy="1339143"/>
            <a:chOff x="17149671" y="10173411"/>
            <a:chExt cx="3835328" cy="1339143"/>
          </a:xfrm>
        </p:grpSpPr>
        <p:sp>
          <p:nvSpPr>
            <p:cNvPr id="46" name="TextBox 45"/>
            <p:cNvSpPr txBox="1"/>
            <p:nvPr/>
          </p:nvSpPr>
          <p:spPr>
            <a:xfrm>
              <a:off x="17149671" y="10173411"/>
              <a:ext cx="3835328" cy="369332"/>
            </a:xfrm>
            <a:prstGeom prst="rect">
              <a:avLst/>
            </a:prstGeom>
            <a:noFill/>
          </p:spPr>
          <p:txBody>
            <a:bodyPr wrap="square" lIns="0" tIns="0" rIns="0" bIns="0" rtlCol="0">
              <a:spAutoFit/>
            </a:bodyPr>
            <a:lstStyle/>
            <a:p>
              <a:pPr algn="ctr"/>
              <a:r>
                <a:rPr lang="en-US" sz="2400" b="1" cap="all" spc="50">
                  <a:solidFill>
                    <a:schemeClr val="accent3"/>
                  </a:solidFill>
                  <a:latin typeface="Lato" panose="020F0502020204030203" pitchFamily="34" charset="0"/>
                </a:rPr>
                <a:t>SERVIZI IT</a:t>
              </a:r>
            </a:p>
          </p:txBody>
        </p:sp>
        <p:sp>
          <p:nvSpPr>
            <p:cNvPr id="47" name="TextBox 46"/>
            <p:cNvSpPr txBox="1"/>
            <p:nvPr/>
          </p:nvSpPr>
          <p:spPr>
            <a:xfrm>
              <a:off x="17149671" y="10689444"/>
              <a:ext cx="3835328" cy="823110"/>
            </a:xfrm>
            <a:prstGeom prst="rect">
              <a:avLst/>
            </a:prstGeom>
            <a:noFill/>
          </p:spPr>
          <p:txBody>
            <a:bodyPr wrap="square" lIns="0" tIns="0" rIns="0" bIns="0" rtlCol="0">
              <a:spAutoFit/>
            </a:bodyPr>
            <a:lstStyle/>
            <a:p>
              <a:pPr algn="ctr">
                <a:lnSpc>
                  <a:spcPts val="3400"/>
                </a:lnSpc>
                <a:spcAft>
                  <a:spcPts val="2400"/>
                </a:spcAft>
                <a:defRPr/>
              </a:pP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Assistenza,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installazione</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gestione</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consulenza</a:t>
              </a:r>
              <a:endParaRPr lang="en-US" sz="2200">
                <a:solidFill>
                  <a:schemeClr val="accent4"/>
                </a:solidFill>
                <a:latin typeface="Lato" panose="020F0502020204030203" pitchFamily="34" charset="0"/>
                <a:ea typeface="Lato" panose="020F0502020204030203" pitchFamily="34" charset="0"/>
                <a:cs typeface="Lato" panose="020F0502020204030203" pitchFamily="34" charset="0"/>
              </a:endParaRPr>
            </a:p>
          </p:txBody>
        </p:sp>
      </p:grpSp>
      <p:sp>
        <p:nvSpPr>
          <p:cNvPr id="57" name="Arco a tutto sesto 56">
            <a:extLst>
              <a:ext uri="{FF2B5EF4-FFF2-40B4-BE49-F238E27FC236}">
                <a16:creationId xmlns:a16="http://schemas.microsoft.com/office/drawing/2014/main" id="{59EEA10B-7C99-41EC-AB98-5768614AC54C}"/>
              </a:ext>
            </a:extLst>
          </p:cNvPr>
          <p:cNvSpPr/>
          <p:nvPr/>
        </p:nvSpPr>
        <p:spPr>
          <a:xfrm>
            <a:off x="17373600" y="4565052"/>
            <a:ext cx="4099560" cy="4099560"/>
          </a:xfrm>
          <a:prstGeom prst="blockArc">
            <a:avLst>
              <a:gd name="adj1" fmla="val 10800000"/>
              <a:gd name="adj2" fmla="val 8"/>
              <a:gd name="adj3" fmla="val 97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3" name="Arco a tutto sesto 52">
            <a:extLst>
              <a:ext uri="{FF2B5EF4-FFF2-40B4-BE49-F238E27FC236}">
                <a16:creationId xmlns:a16="http://schemas.microsoft.com/office/drawing/2014/main" id="{4532C007-A5F0-451D-9B4B-6F8837E17820}"/>
              </a:ext>
            </a:extLst>
          </p:cNvPr>
          <p:cNvSpPr/>
          <p:nvPr/>
        </p:nvSpPr>
        <p:spPr>
          <a:xfrm>
            <a:off x="9966960" y="4580292"/>
            <a:ext cx="4099560" cy="4099560"/>
          </a:xfrm>
          <a:prstGeom prst="blockArc">
            <a:avLst>
              <a:gd name="adj1" fmla="val 10800000"/>
              <a:gd name="adj2" fmla="val 8"/>
              <a:gd name="adj3" fmla="val 97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Arco a tutto sesto 12">
            <a:extLst>
              <a:ext uri="{FF2B5EF4-FFF2-40B4-BE49-F238E27FC236}">
                <a16:creationId xmlns:a16="http://schemas.microsoft.com/office/drawing/2014/main" id="{C6D25F4C-D1DE-4A08-A7BF-EDB60A44212A}"/>
              </a:ext>
            </a:extLst>
          </p:cNvPr>
          <p:cNvSpPr/>
          <p:nvPr/>
        </p:nvSpPr>
        <p:spPr>
          <a:xfrm>
            <a:off x="2529840" y="4580292"/>
            <a:ext cx="4099560" cy="4099560"/>
          </a:xfrm>
          <a:prstGeom prst="blockArc">
            <a:avLst>
              <a:gd name="adj1" fmla="val 10800000"/>
              <a:gd name="adj2" fmla="val 8"/>
              <a:gd name="adj3" fmla="val 97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1" name="Arco a tutto sesto 50">
            <a:extLst>
              <a:ext uri="{FF2B5EF4-FFF2-40B4-BE49-F238E27FC236}">
                <a16:creationId xmlns:a16="http://schemas.microsoft.com/office/drawing/2014/main" id="{0004352E-7388-4326-9923-51BAF12C2FE5}"/>
              </a:ext>
            </a:extLst>
          </p:cNvPr>
          <p:cNvSpPr/>
          <p:nvPr/>
        </p:nvSpPr>
        <p:spPr>
          <a:xfrm>
            <a:off x="6248400" y="4580292"/>
            <a:ext cx="4099560" cy="4099560"/>
          </a:xfrm>
          <a:prstGeom prst="blockArc">
            <a:avLst>
              <a:gd name="adj1" fmla="val 10800000"/>
              <a:gd name="adj2" fmla="val 8"/>
              <a:gd name="adj3" fmla="val 97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2" name="Arco a tutto sesto 51">
            <a:extLst>
              <a:ext uri="{FF2B5EF4-FFF2-40B4-BE49-F238E27FC236}">
                <a16:creationId xmlns:a16="http://schemas.microsoft.com/office/drawing/2014/main" id="{1CC2AD85-5240-47C1-BBE1-B5948D1F2936}"/>
              </a:ext>
            </a:extLst>
          </p:cNvPr>
          <p:cNvSpPr/>
          <p:nvPr/>
        </p:nvSpPr>
        <p:spPr>
          <a:xfrm flipV="1">
            <a:off x="6248400" y="4580292"/>
            <a:ext cx="4099560" cy="4099560"/>
          </a:xfrm>
          <a:prstGeom prst="blockArc">
            <a:avLst>
              <a:gd name="adj1" fmla="val 10800000"/>
              <a:gd name="adj2" fmla="val 8"/>
              <a:gd name="adj3" fmla="val 97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0" name="Arco a tutto sesto 49">
            <a:extLst>
              <a:ext uri="{FF2B5EF4-FFF2-40B4-BE49-F238E27FC236}">
                <a16:creationId xmlns:a16="http://schemas.microsoft.com/office/drawing/2014/main" id="{E73813F2-6D7A-4F85-902E-7C10AF7896E1}"/>
              </a:ext>
            </a:extLst>
          </p:cNvPr>
          <p:cNvSpPr/>
          <p:nvPr/>
        </p:nvSpPr>
        <p:spPr>
          <a:xfrm flipV="1">
            <a:off x="2529840" y="4565052"/>
            <a:ext cx="4099560" cy="4099560"/>
          </a:xfrm>
          <a:prstGeom prst="blockArc">
            <a:avLst>
              <a:gd name="adj1" fmla="val 10800000"/>
              <a:gd name="adj2" fmla="val 8"/>
              <a:gd name="adj3" fmla="val 97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5" name="Arco a tutto sesto 54">
            <a:extLst>
              <a:ext uri="{FF2B5EF4-FFF2-40B4-BE49-F238E27FC236}">
                <a16:creationId xmlns:a16="http://schemas.microsoft.com/office/drawing/2014/main" id="{C64990CC-0F4B-4377-9D93-36FD4FB628BC}"/>
              </a:ext>
            </a:extLst>
          </p:cNvPr>
          <p:cNvSpPr/>
          <p:nvPr/>
        </p:nvSpPr>
        <p:spPr>
          <a:xfrm>
            <a:off x="13670280" y="4580292"/>
            <a:ext cx="4099560" cy="4099560"/>
          </a:xfrm>
          <a:prstGeom prst="blockArc">
            <a:avLst>
              <a:gd name="adj1" fmla="val 10800000"/>
              <a:gd name="adj2" fmla="val 8"/>
              <a:gd name="adj3" fmla="val 97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6" name="Arco a tutto sesto 55">
            <a:extLst>
              <a:ext uri="{FF2B5EF4-FFF2-40B4-BE49-F238E27FC236}">
                <a16:creationId xmlns:a16="http://schemas.microsoft.com/office/drawing/2014/main" id="{0CA7EE99-B710-444A-8698-15C004424286}"/>
              </a:ext>
            </a:extLst>
          </p:cNvPr>
          <p:cNvSpPr/>
          <p:nvPr/>
        </p:nvSpPr>
        <p:spPr>
          <a:xfrm flipV="1">
            <a:off x="13670280" y="4580292"/>
            <a:ext cx="4099560" cy="4099560"/>
          </a:xfrm>
          <a:prstGeom prst="blockArc">
            <a:avLst>
              <a:gd name="adj1" fmla="val 10800000"/>
              <a:gd name="adj2" fmla="val 8"/>
              <a:gd name="adj3" fmla="val 97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8" name="Arco a tutto sesto 57">
            <a:extLst>
              <a:ext uri="{FF2B5EF4-FFF2-40B4-BE49-F238E27FC236}">
                <a16:creationId xmlns:a16="http://schemas.microsoft.com/office/drawing/2014/main" id="{560A6797-BF98-486B-8244-B3CD17D5CDBC}"/>
              </a:ext>
            </a:extLst>
          </p:cNvPr>
          <p:cNvSpPr/>
          <p:nvPr/>
        </p:nvSpPr>
        <p:spPr>
          <a:xfrm flipV="1">
            <a:off x="17373600" y="4565052"/>
            <a:ext cx="4099560" cy="4099560"/>
          </a:xfrm>
          <a:prstGeom prst="blockArc">
            <a:avLst>
              <a:gd name="adj1" fmla="val 10800000"/>
              <a:gd name="adj2" fmla="val 8"/>
              <a:gd name="adj3" fmla="val 97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4" name="Arco a tutto sesto 53">
            <a:extLst>
              <a:ext uri="{FF2B5EF4-FFF2-40B4-BE49-F238E27FC236}">
                <a16:creationId xmlns:a16="http://schemas.microsoft.com/office/drawing/2014/main" id="{C255FE66-6F03-4EE2-9F00-6DCB21664D00}"/>
              </a:ext>
            </a:extLst>
          </p:cNvPr>
          <p:cNvSpPr/>
          <p:nvPr/>
        </p:nvSpPr>
        <p:spPr>
          <a:xfrm flipV="1">
            <a:off x="9966960" y="4565052"/>
            <a:ext cx="4099560" cy="4099560"/>
          </a:xfrm>
          <a:prstGeom prst="blockArc">
            <a:avLst>
              <a:gd name="adj1" fmla="val 10800000"/>
              <a:gd name="adj2" fmla="val 8"/>
              <a:gd name="adj3" fmla="val 97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59" name="Group 62">
            <a:extLst>
              <a:ext uri="{FF2B5EF4-FFF2-40B4-BE49-F238E27FC236}">
                <a16:creationId xmlns:a16="http://schemas.microsoft.com/office/drawing/2014/main" id="{AA0D7A9E-7201-41B7-A57B-9F3FF9575E79}"/>
              </a:ext>
            </a:extLst>
          </p:cNvPr>
          <p:cNvGrpSpPr/>
          <p:nvPr/>
        </p:nvGrpSpPr>
        <p:grpSpPr>
          <a:xfrm>
            <a:off x="17759698" y="9291152"/>
            <a:ext cx="3327364" cy="1339143"/>
            <a:chOff x="17149671" y="10173411"/>
            <a:chExt cx="3835328" cy="1339143"/>
          </a:xfrm>
        </p:grpSpPr>
        <p:sp>
          <p:nvSpPr>
            <p:cNvPr id="65" name="TextBox 45">
              <a:extLst>
                <a:ext uri="{FF2B5EF4-FFF2-40B4-BE49-F238E27FC236}">
                  <a16:creationId xmlns:a16="http://schemas.microsoft.com/office/drawing/2014/main" id="{FCDE657F-9A11-4DF8-9225-C3C42CFD24F5}"/>
                </a:ext>
              </a:extLst>
            </p:cNvPr>
            <p:cNvSpPr txBox="1"/>
            <p:nvPr/>
          </p:nvSpPr>
          <p:spPr>
            <a:xfrm>
              <a:off x="17149671" y="10173411"/>
              <a:ext cx="3835328" cy="369332"/>
            </a:xfrm>
            <a:prstGeom prst="rect">
              <a:avLst/>
            </a:prstGeom>
            <a:noFill/>
          </p:spPr>
          <p:txBody>
            <a:bodyPr wrap="square" lIns="0" tIns="0" rIns="0" bIns="0" rtlCol="0">
              <a:spAutoFit/>
            </a:bodyPr>
            <a:lstStyle/>
            <a:p>
              <a:pPr algn="ctr"/>
              <a:r>
                <a:rPr lang="en-US" sz="2400" b="1" cap="all" spc="50">
                  <a:solidFill>
                    <a:schemeClr val="accent3"/>
                  </a:solidFill>
                  <a:latin typeface="Lato" panose="020F0502020204030203" pitchFamily="34" charset="0"/>
                </a:rPr>
                <a:t>SERVIZI TLC</a:t>
              </a:r>
            </a:p>
          </p:txBody>
        </p:sp>
        <p:sp>
          <p:nvSpPr>
            <p:cNvPr id="67" name="TextBox 46">
              <a:extLst>
                <a:ext uri="{FF2B5EF4-FFF2-40B4-BE49-F238E27FC236}">
                  <a16:creationId xmlns:a16="http://schemas.microsoft.com/office/drawing/2014/main" id="{6BC95498-A209-4FAE-B1A9-BDF56C66A54D}"/>
                </a:ext>
              </a:extLst>
            </p:cNvPr>
            <p:cNvSpPr txBox="1"/>
            <p:nvPr/>
          </p:nvSpPr>
          <p:spPr>
            <a:xfrm>
              <a:off x="17149671" y="10689444"/>
              <a:ext cx="3835328" cy="823110"/>
            </a:xfrm>
            <a:prstGeom prst="rect">
              <a:avLst/>
            </a:prstGeom>
            <a:noFill/>
          </p:spPr>
          <p:txBody>
            <a:bodyPr wrap="square" lIns="0" tIns="0" rIns="0" bIns="0" rtlCol="0">
              <a:spAutoFit/>
            </a:bodyPr>
            <a:lstStyle/>
            <a:p>
              <a:pPr algn="ctr">
                <a:lnSpc>
                  <a:spcPts val="3400"/>
                </a:lnSpc>
                <a:spcAft>
                  <a:spcPts val="2400"/>
                </a:spcAft>
                <a:defRPr/>
              </a:pP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Progettazione</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fornitura</a:t>
              </a:r>
              <a:r>
                <a:rPr lang="en-US" sz="2200">
                  <a:solidFill>
                    <a:schemeClr val="accent4"/>
                  </a:solidFill>
                  <a:latin typeface="Lato" panose="020F0502020204030203" pitchFamily="34" charset="0"/>
                  <a:ea typeface="Lato" panose="020F0502020204030203" pitchFamily="34" charset="0"/>
                  <a:cs typeface="Lato" panose="020F0502020204030203" pitchFamily="34" charset="0"/>
                </a:rPr>
                <a:t>, </a:t>
              </a:r>
              <a:r>
                <a:rPr lang="en-US" sz="2200" err="1">
                  <a:solidFill>
                    <a:schemeClr val="accent4"/>
                  </a:solidFill>
                  <a:latin typeface="Lato" panose="020F0502020204030203" pitchFamily="34" charset="0"/>
                  <a:ea typeface="Lato" panose="020F0502020204030203" pitchFamily="34" charset="0"/>
                  <a:cs typeface="Lato" panose="020F0502020204030203" pitchFamily="34" charset="0"/>
                </a:rPr>
                <a:t>installazione</a:t>
              </a:r>
              <a:endParaRPr lang="en-US" sz="2200">
                <a:solidFill>
                  <a:schemeClr val="accent4"/>
                </a:solidFill>
                <a:latin typeface="Lato" panose="020F0502020204030203" pitchFamily="34" charset="0"/>
                <a:ea typeface="Lato" panose="020F0502020204030203" pitchFamily="34" charset="0"/>
                <a:cs typeface="Lato" panose="020F0502020204030203" pitchFamily="34" charset="0"/>
              </a:endParaRPr>
            </a:p>
          </p:txBody>
        </p:sp>
      </p:grpSp>
      <p:pic>
        <p:nvPicPr>
          <p:cNvPr id="71" name="Elemento grafico 70" descr="Smartphone">
            <a:extLst>
              <a:ext uri="{FF2B5EF4-FFF2-40B4-BE49-F238E27FC236}">
                <a16:creationId xmlns:a16="http://schemas.microsoft.com/office/drawing/2014/main" id="{06F201DE-A806-4C13-9022-1EC92E096D2B}"/>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70007" y="5565477"/>
            <a:ext cx="914400" cy="914400"/>
          </a:xfrm>
          <a:prstGeom prst="rect">
            <a:avLst/>
          </a:prstGeom>
        </p:spPr>
      </p:pic>
      <p:pic>
        <p:nvPicPr>
          <p:cNvPr id="74" name="Elemento grafico 73" descr="Computer portatile">
            <a:extLst>
              <a:ext uri="{FF2B5EF4-FFF2-40B4-BE49-F238E27FC236}">
                <a16:creationId xmlns:a16="http://schemas.microsoft.com/office/drawing/2014/main" id="{D2BC8370-D38E-453C-A4F7-3017A759DFC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8913" y="6842827"/>
            <a:ext cx="1111024" cy="1111024"/>
          </a:xfrm>
          <a:prstGeom prst="rect">
            <a:avLst/>
          </a:prstGeom>
        </p:spPr>
      </p:pic>
      <p:pic>
        <p:nvPicPr>
          <p:cNvPr id="75" name="Elemento grafico 74" descr="Stampante">
            <a:extLst>
              <a:ext uri="{FF2B5EF4-FFF2-40B4-BE49-F238E27FC236}">
                <a16:creationId xmlns:a16="http://schemas.microsoft.com/office/drawing/2014/main" id="{3527DD24-1B82-4341-9F22-3E2D33B3BBA7}"/>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8282" y="5826194"/>
            <a:ext cx="1037282" cy="1037282"/>
          </a:xfrm>
          <a:prstGeom prst="rect">
            <a:avLst/>
          </a:prstGeom>
        </p:spPr>
      </p:pic>
      <p:pic>
        <p:nvPicPr>
          <p:cNvPr id="76" name="Picture 4" descr="Immagine correlata">
            <a:extLst>
              <a:ext uri="{FF2B5EF4-FFF2-40B4-BE49-F238E27FC236}">
                <a16:creationId xmlns:a16="http://schemas.microsoft.com/office/drawing/2014/main" id="{D345B0C0-2206-4CB3-9D90-2169F351DFF8}"/>
              </a:ext>
            </a:extLst>
          </p:cNvPr>
          <p:cNvPicPr>
            <a:picLocks noChangeAspect="1" noChangeArrowheads="1"/>
          </p:cNvPicPr>
          <p:nvPr/>
        </p:nvPicPr>
        <p:blipFill>
          <a:blip r:embed="rId8">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5581" y="5477364"/>
            <a:ext cx="1262292" cy="126229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4" descr="Immagine correlata">
            <a:extLst>
              <a:ext uri="{FF2B5EF4-FFF2-40B4-BE49-F238E27FC236}">
                <a16:creationId xmlns:a16="http://schemas.microsoft.com/office/drawing/2014/main" id="{9D8B6846-DBA4-4ACC-80F3-372ED7ADD390}"/>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7664" y="6284356"/>
            <a:ext cx="888682" cy="888682"/>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9">
            <a:extLst>
              <a:ext uri="{FF2B5EF4-FFF2-40B4-BE49-F238E27FC236}">
                <a16:creationId xmlns:a16="http://schemas.microsoft.com/office/drawing/2014/main" id="{CF84EF69-26F6-4C05-9980-07F2FF52218A}"/>
              </a:ext>
            </a:extLst>
          </p:cNvPr>
          <p:cNvSpPr>
            <a:spLocks noEditPoints="1"/>
          </p:cNvSpPr>
          <p:nvPr/>
        </p:nvSpPr>
        <p:spPr bwMode="auto">
          <a:xfrm>
            <a:off x="7357202" y="6787907"/>
            <a:ext cx="1131888" cy="984886"/>
          </a:xfrm>
          <a:custGeom>
            <a:avLst/>
            <a:gdLst>
              <a:gd name="T0" fmla="*/ 218 w 353"/>
              <a:gd name="T1" fmla="*/ 35 h 354"/>
              <a:gd name="T2" fmla="*/ 177 w 353"/>
              <a:gd name="T3" fmla="*/ 0 h 354"/>
              <a:gd name="T4" fmla="*/ 133 w 353"/>
              <a:gd name="T5" fmla="*/ 37 h 354"/>
              <a:gd name="T6" fmla="*/ 169 w 353"/>
              <a:gd name="T7" fmla="*/ 73 h 354"/>
              <a:gd name="T8" fmla="*/ 185 w 353"/>
              <a:gd name="T9" fmla="*/ 73 h 354"/>
              <a:gd name="T10" fmla="*/ 169 w 353"/>
              <a:gd name="T11" fmla="*/ 73 h 354"/>
              <a:gd name="T12" fmla="*/ 207 w 353"/>
              <a:gd name="T13" fmla="*/ 47 h 354"/>
              <a:gd name="T14" fmla="*/ 145 w 353"/>
              <a:gd name="T15" fmla="*/ 49 h 354"/>
              <a:gd name="T16" fmla="*/ 177 w 353"/>
              <a:gd name="T17" fmla="*/ 49 h 354"/>
              <a:gd name="T18" fmla="*/ 40 w 353"/>
              <a:gd name="T19" fmla="*/ 322 h 354"/>
              <a:gd name="T20" fmla="*/ 40 w 353"/>
              <a:gd name="T21" fmla="*/ 305 h 354"/>
              <a:gd name="T22" fmla="*/ 40 w 353"/>
              <a:gd name="T23" fmla="*/ 322 h 354"/>
              <a:gd name="T24" fmla="*/ 81 w 353"/>
              <a:gd name="T25" fmla="*/ 313 h 354"/>
              <a:gd name="T26" fmla="*/ 64 w 353"/>
              <a:gd name="T27" fmla="*/ 313 h 354"/>
              <a:gd name="T28" fmla="*/ 353 w 353"/>
              <a:gd name="T29" fmla="*/ 281 h 354"/>
              <a:gd name="T30" fmla="*/ 353 w 353"/>
              <a:gd name="T31" fmla="*/ 278 h 354"/>
              <a:gd name="T32" fmla="*/ 321 w 353"/>
              <a:gd name="T33" fmla="*/ 166 h 354"/>
              <a:gd name="T34" fmla="*/ 297 w 353"/>
              <a:gd name="T35" fmla="*/ 161 h 354"/>
              <a:gd name="T36" fmla="*/ 289 w 353"/>
              <a:gd name="T37" fmla="*/ 57 h 354"/>
              <a:gd name="T38" fmla="*/ 281 w 353"/>
              <a:gd name="T39" fmla="*/ 161 h 354"/>
              <a:gd name="T40" fmla="*/ 72 w 353"/>
              <a:gd name="T41" fmla="*/ 65 h 354"/>
              <a:gd name="T42" fmla="*/ 56 w 353"/>
              <a:gd name="T43" fmla="*/ 65 h 354"/>
              <a:gd name="T44" fmla="*/ 40 w 353"/>
              <a:gd name="T45" fmla="*/ 161 h 354"/>
              <a:gd name="T46" fmla="*/ 33 w 353"/>
              <a:gd name="T47" fmla="*/ 166 h 354"/>
              <a:gd name="T48" fmla="*/ 1 w 353"/>
              <a:gd name="T49" fmla="*/ 278 h 354"/>
              <a:gd name="T50" fmla="*/ 0 w 353"/>
              <a:gd name="T51" fmla="*/ 297 h 354"/>
              <a:gd name="T52" fmla="*/ 0 w 353"/>
              <a:gd name="T53" fmla="*/ 305 h 354"/>
              <a:gd name="T54" fmla="*/ 32 w 353"/>
              <a:gd name="T55" fmla="*/ 354 h 354"/>
              <a:gd name="T56" fmla="*/ 353 w 353"/>
              <a:gd name="T57" fmla="*/ 322 h 354"/>
              <a:gd name="T58" fmla="*/ 352 w 353"/>
              <a:gd name="T59" fmla="*/ 297 h 354"/>
              <a:gd name="T60" fmla="*/ 353 w 353"/>
              <a:gd name="T61" fmla="*/ 281 h 354"/>
              <a:gd name="T62" fmla="*/ 307 w 353"/>
              <a:gd name="T63" fmla="*/ 177 h 354"/>
              <a:gd name="T64" fmla="*/ 19 w 353"/>
              <a:gd name="T65" fmla="*/ 273 h 354"/>
              <a:gd name="T66" fmla="*/ 337 w 353"/>
              <a:gd name="T67" fmla="*/ 322 h 354"/>
              <a:gd name="T68" fmla="*/ 32 w 353"/>
              <a:gd name="T69" fmla="*/ 338 h 354"/>
              <a:gd name="T70" fmla="*/ 16 w 353"/>
              <a:gd name="T71" fmla="*/ 289 h 354"/>
              <a:gd name="T72" fmla="*/ 337 w 353"/>
              <a:gd name="T73" fmla="*/ 322 h 354"/>
              <a:gd name="T74" fmla="*/ 185 w 353"/>
              <a:gd name="T75" fmla="*/ 322 h 354"/>
              <a:gd name="T76" fmla="*/ 185 w 353"/>
              <a:gd name="T77" fmla="*/ 305 h 354"/>
              <a:gd name="T78" fmla="*/ 97 w 353"/>
              <a:gd name="T79"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4">
                <a:moveTo>
                  <a:pt x="177" y="16"/>
                </a:moveTo>
                <a:cubicBezTo>
                  <a:pt x="193" y="16"/>
                  <a:pt x="208" y="24"/>
                  <a:pt x="218" y="35"/>
                </a:cubicBezTo>
                <a:cubicBezTo>
                  <a:pt x="229" y="23"/>
                  <a:pt x="229" y="23"/>
                  <a:pt x="229" y="23"/>
                </a:cubicBezTo>
                <a:cubicBezTo>
                  <a:pt x="216" y="9"/>
                  <a:pt x="197" y="0"/>
                  <a:pt x="177" y="0"/>
                </a:cubicBezTo>
                <a:cubicBezTo>
                  <a:pt x="155" y="0"/>
                  <a:pt x="135" y="10"/>
                  <a:pt x="122" y="26"/>
                </a:cubicBezTo>
                <a:cubicBezTo>
                  <a:pt x="133" y="37"/>
                  <a:pt x="133" y="37"/>
                  <a:pt x="133" y="37"/>
                </a:cubicBezTo>
                <a:cubicBezTo>
                  <a:pt x="144" y="25"/>
                  <a:pt x="159" y="16"/>
                  <a:pt x="177" y="16"/>
                </a:cubicBezTo>
                <a:moveTo>
                  <a:pt x="169" y="73"/>
                </a:moveTo>
                <a:cubicBezTo>
                  <a:pt x="169" y="77"/>
                  <a:pt x="172" y="81"/>
                  <a:pt x="177" y="81"/>
                </a:cubicBezTo>
                <a:cubicBezTo>
                  <a:pt x="181" y="81"/>
                  <a:pt x="185" y="77"/>
                  <a:pt x="185" y="73"/>
                </a:cubicBezTo>
                <a:cubicBezTo>
                  <a:pt x="185" y="68"/>
                  <a:pt x="181" y="65"/>
                  <a:pt x="177" y="65"/>
                </a:cubicBezTo>
                <a:cubicBezTo>
                  <a:pt x="172" y="65"/>
                  <a:pt x="169" y="68"/>
                  <a:pt x="169" y="73"/>
                </a:cubicBezTo>
                <a:moveTo>
                  <a:pt x="197" y="59"/>
                </a:moveTo>
                <a:cubicBezTo>
                  <a:pt x="207" y="47"/>
                  <a:pt x="207" y="47"/>
                  <a:pt x="207" y="47"/>
                </a:cubicBezTo>
                <a:cubicBezTo>
                  <a:pt x="200" y="38"/>
                  <a:pt x="189" y="33"/>
                  <a:pt x="177" y="33"/>
                </a:cubicBezTo>
                <a:cubicBezTo>
                  <a:pt x="164" y="33"/>
                  <a:pt x="152" y="39"/>
                  <a:pt x="145" y="49"/>
                </a:cubicBezTo>
                <a:cubicBezTo>
                  <a:pt x="156" y="60"/>
                  <a:pt x="156" y="60"/>
                  <a:pt x="156" y="60"/>
                </a:cubicBezTo>
                <a:cubicBezTo>
                  <a:pt x="161" y="53"/>
                  <a:pt x="168" y="49"/>
                  <a:pt x="177" y="49"/>
                </a:cubicBezTo>
                <a:cubicBezTo>
                  <a:pt x="185" y="49"/>
                  <a:pt x="192" y="53"/>
                  <a:pt x="197" y="59"/>
                </a:cubicBezTo>
                <a:moveTo>
                  <a:pt x="40" y="322"/>
                </a:moveTo>
                <a:cubicBezTo>
                  <a:pt x="45" y="322"/>
                  <a:pt x="48" y="318"/>
                  <a:pt x="48" y="313"/>
                </a:cubicBezTo>
                <a:cubicBezTo>
                  <a:pt x="48" y="309"/>
                  <a:pt x="45" y="305"/>
                  <a:pt x="40" y="305"/>
                </a:cubicBezTo>
                <a:cubicBezTo>
                  <a:pt x="36" y="305"/>
                  <a:pt x="32" y="309"/>
                  <a:pt x="32" y="313"/>
                </a:cubicBezTo>
                <a:cubicBezTo>
                  <a:pt x="32" y="318"/>
                  <a:pt x="36" y="322"/>
                  <a:pt x="40" y="322"/>
                </a:cubicBezTo>
                <a:moveTo>
                  <a:pt x="72" y="322"/>
                </a:moveTo>
                <a:cubicBezTo>
                  <a:pt x="77" y="322"/>
                  <a:pt x="81" y="318"/>
                  <a:pt x="81" y="313"/>
                </a:cubicBezTo>
                <a:cubicBezTo>
                  <a:pt x="81" y="309"/>
                  <a:pt x="77" y="305"/>
                  <a:pt x="72" y="305"/>
                </a:cubicBezTo>
                <a:cubicBezTo>
                  <a:pt x="68" y="305"/>
                  <a:pt x="64" y="309"/>
                  <a:pt x="64" y="313"/>
                </a:cubicBezTo>
                <a:cubicBezTo>
                  <a:pt x="64" y="318"/>
                  <a:pt x="68" y="322"/>
                  <a:pt x="72" y="322"/>
                </a:cubicBezTo>
                <a:moveTo>
                  <a:pt x="353" y="281"/>
                </a:moveTo>
                <a:cubicBezTo>
                  <a:pt x="353" y="280"/>
                  <a:pt x="353" y="279"/>
                  <a:pt x="353" y="278"/>
                </a:cubicBezTo>
                <a:cubicBezTo>
                  <a:pt x="353" y="278"/>
                  <a:pt x="353" y="278"/>
                  <a:pt x="353" y="278"/>
                </a:cubicBezTo>
                <a:cubicBezTo>
                  <a:pt x="321" y="166"/>
                  <a:pt x="321" y="166"/>
                  <a:pt x="321" y="166"/>
                </a:cubicBezTo>
                <a:cubicBezTo>
                  <a:pt x="321" y="166"/>
                  <a:pt x="321" y="166"/>
                  <a:pt x="321" y="166"/>
                </a:cubicBezTo>
                <a:cubicBezTo>
                  <a:pt x="320" y="163"/>
                  <a:pt x="317" y="161"/>
                  <a:pt x="313" y="161"/>
                </a:cubicBezTo>
                <a:cubicBezTo>
                  <a:pt x="297" y="161"/>
                  <a:pt x="297" y="161"/>
                  <a:pt x="297" y="161"/>
                </a:cubicBezTo>
                <a:cubicBezTo>
                  <a:pt x="297" y="65"/>
                  <a:pt x="297" y="65"/>
                  <a:pt x="297" y="65"/>
                </a:cubicBezTo>
                <a:cubicBezTo>
                  <a:pt x="297" y="60"/>
                  <a:pt x="294" y="57"/>
                  <a:pt x="289" y="57"/>
                </a:cubicBezTo>
                <a:cubicBezTo>
                  <a:pt x="285" y="57"/>
                  <a:pt x="281" y="60"/>
                  <a:pt x="281" y="65"/>
                </a:cubicBezTo>
                <a:cubicBezTo>
                  <a:pt x="281" y="161"/>
                  <a:pt x="281" y="161"/>
                  <a:pt x="281" y="161"/>
                </a:cubicBezTo>
                <a:cubicBezTo>
                  <a:pt x="72" y="161"/>
                  <a:pt x="72" y="161"/>
                  <a:pt x="72" y="161"/>
                </a:cubicBezTo>
                <a:cubicBezTo>
                  <a:pt x="72" y="65"/>
                  <a:pt x="72" y="65"/>
                  <a:pt x="72" y="65"/>
                </a:cubicBezTo>
                <a:cubicBezTo>
                  <a:pt x="72" y="60"/>
                  <a:pt x="69" y="57"/>
                  <a:pt x="64" y="57"/>
                </a:cubicBezTo>
                <a:cubicBezTo>
                  <a:pt x="60" y="57"/>
                  <a:pt x="56" y="60"/>
                  <a:pt x="56" y="65"/>
                </a:cubicBezTo>
                <a:cubicBezTo>
                  <a:pt x="56" y="161"/>
                  <a:pt x="56" y="161"/>
                  <a:pt x="56" y="161"/>
                </a:cubicBezTo>
                <a:cubicBezTo>
                  <a:pt x="40" y="161"/>
                  <a:pt x="40" y="161"/>
                  <a:pt x="40" y="161"/>
                </a:cubicBezTo>
                <a:cubicBezTo>
                  <a:pt x="37" y="161"/>
                  <a:pt x="34" y="163"/>
                  <a:pt x="33" y="166"/>
                </a:cubicBezTo>
                <a:cubicBezTo>
                  <a:pt x="33" y="166"/>
                  <a:pt x="33" y="166"/>
                  <a:pt x="33" y="166"/>
                </a:cubicBezTo>
                <a:cubicBezTo>
                  <a:pt x="1" y="278"/>
                  <a:pt x="1" y="278"/>
                  <a:pt x="1" y="278"/>
                </a:cubicBezTo>
                <a:cubicBezTo>
                  <a:pt x="1" y="278"/>
                  <a:pt x="1" y="278"/>
                  <a:pt x="1" y="278"/>
                </a:cubicBezTo>
                <a:cubicBezTo>
                  <a:pt x="0" y="279"/>
                  <a:pt x="0" y="280"/>
                  <a:pt x="0" y="281"/>
                </a:cubicBezTo>
                <a:cubicBezTo>
                  <a:pt x="0" y="297"/>
                  <a:pt x="0" y="297"/>
                  <a:pt x="0" y="297"/>
                </a:cubicBezTo>
                <a:cubicBezTo>
                  <a:pt x="1" y="297"/>
                  <a:pt x="1" y="297"/>
                  <a:pt x="1" y="297"/>
                </a:cubicBezTo>
                <a:cubicBezTo>
                  <a:pt x="1" y="300"/>
                  <a:pt x="0" y="303"/>
                  <a:pt x="0" y="305"/>
                </a:cubicBezTo>
                <a:cubicBezTo>
                  <a:pt x="0" y="322"/>
                  <a:pt x="0" y="322"/>
                  <a:pt x="0" y="322"/>
                </a:cubicBezTo>
                <a:cubicBezTo>
                  <a:pt x="0" y="339"/>
                  <a:pt x="15" y="354"/>
                  <a:pt x="32" y="354"/>
                </a:cubicBezTo>
                <a:cubicBezTo>
                  <a:pt x="321" y="354"/>
                  <a:pt x="321" y="354"/>
                  <a:pt x="321" y="354"/>
                </a:cubicBezTo>
                <a:cubicBezTo>
                  <a:pt x="339" y="354"/>
                  <a:pt x="353" y="339"/>
                  <a:pt x="353" y="322"/>
                </a:cubicBezTo>
                <a:cubicBezTo>
                  <a:pt x="353" y="305"/>
                  <a:pt x="353" y="305"/>
                  <a:pt x="353" y="305"/>
                </a:cubicBezTo>
                <a:cubicBezTo>
                  <a:pt x="353" y="303"/>
                  <a:pt x="353" y="300"/>
                  <a:pt x="352" y="297"/>
                </a:cubicBezTo>
                <a:cubicBezTo>
                  <a:pt x="353" y="297"/>
                  <a:pt x="353" y="297"/>
                  <a:pt x="353" y="297"/>
                </a:cubicBezTo>
                <a:lnTo>
                  <a:pt x="353" y="281"/>
                </a:lnTo>
                <a:close/>
                <a:moveTo>
                  <a:pt x="46" y="177"/>
                </a:moveTo>
                <a:cubicBezTo>
                  <a:pt x="307" y="177"/>
                  <a:pt x="307" y="177"/>
                  <a:pt x="307" y="177"/>
                </a:cubicBezTo>
                <a:cubicBezTo>
                  <a:pt x="335" y="273"/>
                  <a:pt x="335" y="273"/>
                  <a:pt x="335" y="273"/>
                </a:cubicBezTo>
                <a:cubicBezTo>
                  <a:pt x="19" y="273"/>
                  <a:pt x="19" y="273"/>
                  <a:pt x="19" y="273"/>
                </a:cubicBezTo>
                <a:lnTo>
                  <a:pt x="46" y="177"/>
                </a:lnTo>
                <a:close/>
                <a:moveTo>
                  <a:pt x="337" y="322"/>
                </a:moveTo>
                <a:cubicBezTo>
                  <a:pt x="337" y="330"/>
                  <a:pt x="330" y="338"/>
                  <a:pt x="321" y="338"/>
                </a:cubicBezTo>
                <a:cubicBezTo>
                  <a:pt x="32" y="338"/>
                  <a:pt x="32" y="338"/>
                  <a:pt x="32" y="338"/>
                </a:cubicBezTo>
                <a:cubicBezTo>
                  <a:pt x="23" y="338"/>
                  <a:pt x="16" y="330"/>
                  <a:pt x="16" y="322"/>
                </a:cubicBezTo>
                <a:cubicBezTo>
                  <a:pt x="16" y="289"/>
                  <a:pt x="16" y="289"/>
                  <a:pt x="16" y="289"/>
                </a:cubicBezTo>
                <a:cubicBezTo>
                  <a:pt x="337" y="289"/>
                  <a:pt x="337" y="289"/>
                  <a:pt x="337" y="289"/>
                </a:cubicBezTo>
                <a:lnTo>
                  <a:pt x="337" y="322"/>
                </a:lnTo>
                <a:close/>
                <a:moveTo>
                  <a:pt x="105" y="322"/>
                </a:moveTo>
                <a:cubicBezTo>
                  <a:pt x="185" y="322"/>
                  <a:pt x="185" y="322"/>
                  <a:pt x="185" y="322"/>
                </a:cubicBezTo>
                <a:cubicBezTo>
                  <a:pt x="189" y="322"/>
                  <a:pt x="193" y="318"/>
                  <a:pt x="193" y="313"/>
                </a:cubicBezTo>
                <a:cubicBezTo>
                  <a:pt x="193" y="309"/>
                  <a:pt x="189" y="305"/>
                  <a:pt x="185" y="305"/>
                </a:cubicBezTo>
                <a:cubicBezTo>
                  <a:pt x="105" y="305"/>
                  <a:pt x="105" y="305"/>
                  <a:pt x="105" y="305"/>
                </a:cubicBezTo>
                <a:cubicBezTo>
                  <a:pt x="100" y="305"/>
                  <a:pt x="97" y="309"/>
                  <a:pt x="97" y="313"/>
                </a:cubicBezTo>
                <a:cubicBezTo>
                  <a:pt x="97" y="318"/>
                  <a:pt x="100" y="322"/>
                  <a:pt x="105" y="32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Elemento grafico 15" descr="Internet delle cose con riempimento a tinta unita">
            <a:extLst>
              <a:ext uri="{FF2B5EF4-FFF2-40B4-BE49-F238E27FC236}">
                <a16:creationId xmlns:a16="http://schemas.microsoft.com/office/drawing/2014/main" id="{F6D4CA10-C2F7-4335-98AE-F8731FAF2A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400504" y="5122913"/>
            <a:ext cx="1325893" cy="1325893"/>
          </a:xfrm>
          <a:prstGeom prst="rect">
            <a:avLst/>
          </a:prstGeom>
        </p:spPr>
      </p:pic>
      <p:pic>
        <p:nvPicPr>
          <p:cNvPr id="18" name="Elemento grafico 17" descr="Rete online con riempimento a tinta unita">
            <a:extLst>
              <a:ext uri="{FF2B5EF4-FFF2-40B4-BE49-F238E27FC236}">
                <a16:creationId xmlns:a16="http://schemas.microsoft.com/office/drawing/2014/main" id="{BC65203F-A416-46DF-97DF-5E4CF49CD5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261186" y="6595507"/>
            <a:ext cx="1130250" cy="1130250"/>
          </a:xfrm>
          <a:prstGeom prst="rect">
            <a:avLst/>
          </a:prstGeom>
        </p:spPr>
      </p:pic>
      <p:pic>
        <p:nvPicPr>
          <p:cNvPr id="20" name="Elemento grafico 19" descr="Router wireless con riempimento a tinta unita">
            <a:extLst>
              <a:ext uri="{FF2B5EF4-FFF2-40B4-BE49-F238E27FC236}">
                <a16:creationId xmlns:a16="http://schemas.microsoft.com/office/drawing/2014/main" id="{67FF7BE7-2599-4836-B4D6-C027124293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391436" y="6223086"/>
            <a:ext cx="1448463" cy="1448463"/>
          </a:xfrm>
          <a:prstGeom prst="rect">
            <a:avLst/>
          </a:prstGeom>
        </p:spPr>
      </p:pic>
      <p:pic>
        <p:nvPicPr>
          <p:cNvPr id="80" name="Picture 20" descr="Immagine correlata">
            <a:extLst>
              <a:ext uri="{FF2B5EF4-FFF2-40B4-BE49-F238E27FC236}">
                <a16:creationId xmlns:a16="http://schemas.microsoft.com/office/drawing/2014/main" id="{F11924D7-A901-41F5-ABBB-FD48F9D12195}"/>
              </a:ext>
            </a:extLst>
          </p:cNvPr>
          <p:cNvPicPr>
            <a:picLocks noChangeAspect="1" noChangeArrowheads="1"/>
          </p:cNvPicPr>
          <p:nvPr/>
        </p:nvPicPr>
        <p:blipFill rotWithShape="1">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l="70614" t="69458" r="3797" b="3408"/>
          <a:stretch/>
        </p:blipFill>
        <p:spPr bwMode="auto">
          <a:xfrm>
            <a:off x="15233982" y="6924720"/>
            <a:ext cx="1234388" cy="123035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Immagine correlata">
            <a:extLst>
              <a:ext uri="{FF2B5EF4-FFF2-40B4-BE49-F238E27FC236}">
                <a16:creationId xmlns:a16="http://schemas.microsoft.com/office/drawing/2014/main" id="{6D6A8EEE-C38F-48DA-BFF4-C1D0CC543A90}"/>
              </a:ext>
            </a:extLst>
          </p:cNvPr>
          <p:cNvPicPr>
            <a:picLocks noChangeAspect="1" noChangeArrowheads="1"/>
          </p:cNvPicPr>
          <p:nvPr/>
        </p:nvPicPr>
        <p:blipFill rotWithShape="1">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l="2918" t="3060" r="69602" b="68849"/>
          <a:stretch/>
        </p:blipFill>
        <p:spPr bwMode="auto">
          <a:xfrm>
            <a:off x="15683136" y="5348913"/>
            <a:ext cx="1570469" cy="150908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descr="Immagine correlata">
            <a:extLst>
              <a:ext uri="{FF2B5EF4-FFF2-40B4-BE49-F238E27FC236}">
                <a16:creationId xmlns:a16="http://schemas.microsoft.com/office/drawing/2014/main" id="{748B44A6-D1D9-48A7-A083-D05F0BC3473D}"/>
              </a:ext>
            </a:extLst>
          </p:cNvPr>
          <p:cNvPicPr>
            <a:picLocks noChangeAspect="1" noChangeArrowheads="1"/>
          </p:cNvPicPr>
          <p:nvPr/>
        </p:nvPicPr>
        <p:blipFill rotWithShape="1">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l="70886" t="39108" r="3590" b="40083"/>
          <a:stretch/>
        </p:blipFill>
        <p:spPr bwMode="auto">
          <a:xfrm>
            <a:off x="14320520" y="5920942"/>
            <a:ext cx="1458709" cy="111787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6" descr="Risultati immagini per software icons">
            <a:extLst>
              <a:ext uri="{FF2B5EF4-FFF2-40B4-BE49-F238E27FC236}">
                <a16:creationId xmlns:a16="http://schemas.microsoft.com/office/drawing/2014/main" id="{073D391D-5E95-4317-A9A9-108FB928C8AF}"/>
              </a:ext>
            </a:extLst>
          </p:cNvPr>
          <p:cNvPicPr>
            <a:picLocks noChangeAspect="1" noChangeArrowheads="1"/>
          </p:cNvPicPr>
          <p:nvPr/>
        </p:nvPicPr>
        <p:blipFill rotWithShape="1">
          <a:blip r:embed="rId17" cstate="print">
            <a:duotone>
              <a:schemeClr val="accent3">
                <a:shade val="45000"/>
                <a:satMod val="135000"/>
              </a:schemeClr>
              <a:prstClr val="white"/>
            </a:duotone>
            <a:extLst>
              <a:ext uri="{28A0092B-C50C-407E-A947-70E740481C1C}">
                <a14:useLocalDpi xmlns:a14="http://schemas.microsoft.com/office/drawing/2010/main" val="0"/>
              </a:ext>
            </a:extLst>
          </a:blip>
          <a:srcRect l="68408" b="68534"/>
          <a:stretch/>
        </p:blipFill>
        <p:spPr bwMode="auto">
          <a:xfrm>
            <a:off x="12164932" y="5787102"/>
            <a:ext cx="1483168" cy="138859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6" descr="Risultati immagini per software icons">
            <a:extLst>
              <a:ext uri="{FF2B5EF4-FFF2-40B4-BE49-F238E27FC236}">
                <a16:creationId xmlns:a16="http://schemas.microsoft.com/office/drawing/2014/main" id="{921FE591-73AC-40BB-BB4C-5C0F868A8A7A}"/>
              </a:ext>
            </a:extLst>
          </p:cNvPr>
          <p:cNvPicPr>
            <a:picLocks noChangeAspect="1" noChangeArrowheads="1"/>
          </p:cNvPicPr>
          <p:nvPr/>
        </p:nvPicPr>
        <p:blipFill rotWithShape="1">
          <a:blip r:embed="rId17" cstate="print">
            <a:duotone>
              <a:schemeClr val="accent3">
                <a:shade val="45000"/>
                <a:satMod val="135000"/>
              </a:schemeClr>
              <a:prstClr val="white"/>
            </a:duotone>
            <a:extLst>
              <a:ext uri="{28A0092B-C50C-407E-A947-70E740481C1C}">
                <a14:useLocalDpi xmlns:a14="http://schemas.microsoft.com/office/drawing/2010/main" val="0"/>
              </a:ext>
            </a:extLst>
          </a:blip>
          <a:srcRect l="3052" t="34699" r="68407" b="33835"/>
          <a:stretch/>
        </p:blipFill>
        <p:spPr bwMode="auto">
          <a:xfrm>
            <a:off x="10708574" y="5152457"/>
            <a:ext cx="1631065" cy="169037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descr="Risultati immagini per linux icons">
            <a:extLst>
              <a:ext uri="{FF2B5EF4-FFF2-40B4-BE49-F238E27FC236}">
                <a16:creationId xmlns:a16="http://schemas.microsoft.com/office/drawing/2014/main" id="{40E293FB-B2FB-40E9-86A7-34FD35449748}"/>
              </a:ext>
            </a:extLst>
          </p:cNvPr>
          <p:cNvPicPr>
            <a:picLocks noChangeAspect="1" noChangeArrowheads="1"/>
          </p:cNvPicPr>
          <p:nvPr/>
        </p:nvPicPr>
        <p:blipFill>
          <a:blip r:embed="rId18">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40485" y="6843316"/>
            <a:ext cx="1206321" cy="120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200" fill="hold"/>
                                        <p:tgtEl>
                                          <p:spTgt spid="71"/>
                                        </p:tgtEl>
                                        <p:attrNameLst>
                                          <p:attrName>ppt_x</p:attrName>
                                        </p:attrNameLst>
                                      </p:cBhvr>
                                      <p:tavLst>
                                        <p:tav tm="0">
                                          <p:val>
                                            <p:strVal val="#ppt_x"/>
                                          </p:val>
                                        </p:tav>
                                        <p:tav tm="100000">
                                          <p:val>
                                            <p:strVal val="#ppt_x"/>
                                          </p:val>
                                        </p:tav>
                                      </p:tavLst>
                                    </p:anim>
                                    <p:anim calcmode="lin" valueType="num">
                                      <p:cBhvr additive="base">
                                        <p:cTn id="8" dur="2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750" fill="hold"/>
                                        <p:tgtEl>
                                          <p:spTgt spid="74"/>
                                        </p:tgtEl>
                                        <p:attrNameLst>
                                          <p:attrName>ppt_x</p:attrName>
                                        </p:attrNameLst>
                                      </p:cBhvr>
                                      <p:tavLst>
                                        <p:tav tm="0">
                                          <p:val>
                                            <p:strVal val="#ppt_x"/>
                                          </p:val>
                                        </p:tav>
                                        <p:tav tm="100000">
                                          <p:val>
                                            <p:strVal val="#ppt_x"/>
                                          </p:val>
                                        </p:tav>
                                      </p:tavLst>
                                    </p:anim>
                                    <p:anim calcmode="lin" valueType="num">
                                      <p:cBhvr additive="base">
                                        <p:cTn id="12" dur="75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750" fill="hold"/>
                                        <p:tgtEl>
                                          <p:spTgt spid="75"/>
                                        </p:tgtEl>
                                        <p:attrNameLst>
                                          <p:attrName>ppt_x</p:attrName>
                                        </p:attrNameLst>
                                      </p:cBhvr>
                                      <p:tavLst>
                                        <p:tav tm="0">
                                          <p:val>
                                            <p:strVal val="#ppt_x"/>
                                          </p:val>
                                        </p:tav>
                                        <p:tav tm="100000">
                                          <p:val>
                                            <p:strVal val="#ppt_x"/>
                                          </p:val>
                                        </p:tav>
                                      </p:tavLst>
                                    </p:anim>
                                    <p:anim calcmode="lin" valueType="num">
                                      <p:cBhvr additive="base">
                                        <p:cTn id="16" dur="750" fill="hold"/>
                                        <p:tgtEl>
                                          <p:spTgt spid="75"/>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750" fill="hold"/>
                                        <p:tgtEl>
                                          <p:spTgt spid="76"/>
                                        </p:tgtEl>
                                        <p:attrNameLst>
                                          <p:attrName>ppt_x</p:attrName>
                                        </p:attrNameLst>
                                      </p:cBhvr>
                                      <p:tavLst>
                                        <p:tav tm="0">
                                          <p:val>
                                            <p:strVal val="#ppt_x"/>
                                          </p:val>
                                        </p:tav>
                                        <p:tav tm="100000">
                                          <p:val>
                                            <p:strVal val="#ppt_x"/>
                                          </p:val>
                                        </p:tav>
                                      </p:tavLst>
                                    </p:anim>
                                    <p:anim calcmode="lin" valueType="num">
                                      <p:cBhvr additive="base">
                                        <p:cTn id="20" dur="750" fill="hold"/>
                                        <p:tgtEl>
                                          <p:spTgt spid="76"/>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750" fill="hold"/>
                                        <p:tgtEl>
                                          <p:spTgt spid="79"/>
                                        </p:tgtEl>
                                        <p:attrNameLst>
                                          <p:attrName>ppt_x</p:attrName>
                                        </p:attrNameLst>
                                      </p:cBhvr>
                                      <p:tavLst>
                                        <p:tav tm="0">
                                          <p:val>
                                            <p:strVal val="#ppt_x"/>
                                          </p:val>
                                        </p:tav>
                                        <p:tav tm="100000">
                                          <p:val>
                                            <p:strVal val="#ppt_x"/>
                                          </p:val>
                                        </p:tav>
                                      </p:tavLst>
                                    </p:anim>
                                    <p:anim calcmode="lin" valueType="num">
                                      <p:cBhvr additive="base">
                                        <p:cTn id="24" dur="750" fill="hold"/>
                                        <p:tgtEl>
                                          <p:spTgt spid="7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750" fill="hold"/>
                                        <p:tgtEl>
                                          <p:spTgt spid="78"/>
                                        </p:tgtEl>
                                        <p:attrNameLst>
                                          <p:attrName>ppt_x</p:attrName>
                                        </p:attrNameLst>
                                      </p:cBhvr>
                                      <p:tavLst>
                                        <p:tav tm="0">
                                          <p:val>
                                            <p:strVal val="#ppt_x"/>
                                          </p:val>
                                        </p:tav>
                                        <p:tav tm="100000">
                                          <p:val>
                                            <p:strVal val="#ppt_x"/>
                                          </p:val>
                                        </p:tav>
                                      </p:tavLst>
                                    </p:anim>
                                    <p:anim calcmode="lin" valueType="num">
                                      <p:cBhvr additive="base">
                                        <p:cTn id="28" dur="750" fill="hold"/>
                                        <p:tgtEl>
                                          <p:spTgt spid="78"/>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750" fill="hold"/>
                                        <p:tgtEl>
                                          <p:spTgt spid="80"/>
                                        </p:tgtEl>
                                        <p:attrNameLst>
                                          <p:attrName>ppt_x</p:attrName>
                                        </p:attrNameLst>
                                      </p:cBhvr>
                                      <p:tavLst>
                                        <p:tav tm="0">
                                          <p:val>
                                            <p:strVal val="1+#ppt_w/2"/>
                                          </p:val>
                                        </p:tav>
                                        <p:tav tm="100000">
                                          <p:val>
                                            <p:strVal val="#ppt_x"/>
                                          </p:val>
                                        </p:tav>
                                      </p:tavLst>
                                    </p:anim>
                                    <p:anim calcmode="lin" valueType="num">
                                      <p:cBhvr additive="base">
                                        <p:cTn id="32" dur="750" fill="hold"/>
                                        <p:tgtEl>
                                          <p:spTgt spid="80"/>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750" fill="hold"/>
                                        <p:tgtEl>
                                          <p:spTgt spid="83"/>
                                        </p:tgtEl>
                                        <p:attrNameLst>
                                          <p:attrName>ppt_x</p:attrName>
                                        </p:attrNameLst>
                                      </p:cBhvr>
                                      <p:tavLst>
                                        <p:tav tm="0">
                                          <p:val>
                                            <p:strVal val="1+#ppt_w/2"/>
                                          </p:val>
                                        </p:tav>
                                        <p:tav tm="100000">
                                          <p:val>
                                            <p:strVal val="#ppt_x"/>
                                          </p:val>
                                        </p:tav>
                                      </p:tavLst>
                                    </p:anim>
                                    <p:anim calcmode="lin" valueType="num">
                                      <p:cBhvr additive="base">
                                        <p:cTn id="36" dur="750" fill="hold"/>
                                        <p:tgtEl>
                                          <p:spTgt spid="8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750" fill="hold"/>
                                        <p:tgtEl>
                                          <p:spTgt spid="84"/>
                                        </p:tgtEl>
                                        <p:attrNameLst>
                                          <p:attrName>ppt_x</p:attrName>
                                        </p:attrNameLst>
                                      </p:cBhvr>
                                      <p:tavLst>
                                        <p:tav tm="0">
                                          <p:val>
                                            <p:strVal val="1+#ppt_w/2"/>
                                          </p:val>
                                        </p:tav>
                                        <p:tav tm="100000">
                                          <p:val>
                                            <p:strVal val="#ppt_x"/>
                                          </p:val>
                                        </p:tav>
                                      </p:tavLst>
                                    </p:anim>
                                    <p:anim calcmode="lin" valueType="num">
                                      <p:cBhvr additive="base">
                                        <p:cTn id="40" dur="750" fill="hold"/>
                                        <p:tgtEl>
                                          <p:spTgt spid="8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750" fill="hold"/>
                                        <p:tgtEl>
                                          <p:spTgt spid="85"/>
                                        </p:tgtEl>
                                        <p:attrNameLst>
                                          <p:attrName>ppt_x</p:attrName>
                                        </p:attrNameLst>
                                      </p:cBhvr>
                                      <p:tavLst>
                                        <p:tav tm="0">
                                          <p:val>
                                            <p:strVal val="0-#ppt_w/2"/>
                                          </p:val>
                                        </p:tav>
                                        <p:tav tm="100000">
                                          <p:val>
                                            <p:strVal val="#ppt_x"/>
                                          </p:val>
                                        </p:tav>
                                      </p:tavLst>
                                    </p:anim>
                                    <p:anim calcmode="lin" valueType="num">
                                      <p:cBhvr additive="base">
                                        <p:cTn id="44" dur="750" fill="hold"/>
                                        <p:tgtEl>
                                          <p:spTgt spid="8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anim calcmode="lin" valueType="num">
                                      <p:cBhvr additive="base">
                                        <p:cTn id="47" dur="750" fill="hold"/>
                                        <p:tgtEl>
                                          <p:spTgt spid="89"/>
                                        </p:tgtEl>
                                        <p:attrNameLst>
                                          <p:attrName>ppt_x</p:attrName>
                                        </p:attrNameLst>
                                      </p:cBhvr>
                                      <p:tavLst>
                                        <p:tav tm="0">
                                          <p:val>
                                            <p:strVal val="0-#ppt_w/2"/>
                                          </p:val>
                                        </p:tav>
                                        <p:tav tm="100000">
                                          <p:val>
                                            <p:strVal val="#ppt_x"/>
                                          </p:val>
                                        </p:tav>
                                      </p:tavLst>
                                    </p:anim>
                                    <p:anim calcmode="lin" valueType="num">
                                      <p:cBhvr additive="base">
                                        <p:cTn id="48" dur="750" fill="hold"/>
                                        <p:tgtEl>
                                          <p:spTgt spid="8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750" fill="hold"/>
                                        <p:tgtEl>
                                          <p:spTgt spid="90"/>
                                        </p:tgtEl>
                                        <p:attrNameLst>
                                          <p:attrName>ppt_x</p:attrName>
                                        </p:attrNameLst>
                                      </p:cBhvr>
                                      <p:tavLst>
                                        <p:tav tm="0">
                                          <p:val>
                                            <p:strVal val="0-#ppt_w/2"/>
                                          </p:val>
                                        </p:tav>
                                        <p:tav tm="100000">
                                          <p:val>
                                            <p:strVal val="#ppt_x"/>
                                          </p:val>
                                        </p:tav>
                                      </p:tavLst>
                                    </p:anim>
                                    <p:anim calcmode="lin" valueType="num">
                                      <p:cBhvr additive="base">
                                        <p:cTn id="52" dur="750" fill="hold"/>
                                        <p:tgtEl>
                                          <p:spTgt spid="90"/>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750" fill="hold"/>
                                        <p:tgtEl>
                                          <p:spTgt spid="18"/>
                                        </p:tgtEl>
                                        <p:attrNameLst>
                                          <p:attrName>ppt_x</p:attrName>
                                        </p:attrNameLst>
                                      </p:cBhvr>
                                      <p:tavLst>
                                        <p:tav tm="0">
                                          <p:val>
                                            <p:strVal val="#ppt_x"/>
                                          </p:val>
                                        </p:tav>
                                        <p:tav tm="100000">
                                          <p:val>
                                            <p:strVal val="#ppt_x"/>
                                          </p:val>
                                        </p:tav>
                                      </p:tavLst>
                                    </p:anim>
                                    <p:anim calcmode="lin" valueType="num">
                                      <p:cBhvr additive="base">
                                        <p:cTn id="56" dur="75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3"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750" fill="hold"/>
                                        <p:tgtEl>
                                          <p:spTgt spid="20"/>
                                        </p:tgtEl>
                                        <p:attrNameLst>
                                          <p:attrName>ppt_x</p:attrName>
                                        </p:attrNameLst>
                                      </p:cBhvr>
                                      <p:tavLst>
                                        <p:tav tm="0">
                                          <p:val>
                                            <p:strVal val="1+#ppt_w/2"/>
                                          </p:val>
                                        </p:tav>
                                        <p:tav tm="100000">
                                          <p:val>
                                            <p:strVal val="#ppt_x"/>
                                          </p:val>
                                        </p:tav>
                                      </p:tavLst>
                                    </p:anim>
                                    <p:anim calcmode="lin" valueType="num">
                                      <p:cBhvr additive="base">
                                        <p:cTn id="60" dur="750" fill="hold"/>
                                        <p:tgtEl>
                                          <p:spTgt spid="20"/>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750" fill="hold"/>
                                        <p:tgtEl>
                                          <p:spTgt spid="16"/>
                                        </p:tgtEl>
                                        <p:attrNameLst>
                                          <p:attrName>ppt_x</p:attrName>
                                        </p:attrNameLst>
                                      </p:cBhvr>
                                      <p:tavLst>
                                        <p:tav tm="0">
                                          <p:val>
                                            <p:strVal val="#ppt_x"/>
                                          </p:val>
                                        </p:tav>
                                        <p:tav tm="100000">
                                          <p:val>
                                            <p:strVal val="#ppt_x"/>
                                          </p:val>
                                        </p:tav>
                                      </p:tavLst>
                                    </p:anim>
                                    <p:anim calcmode="lin" valueType="num">
                                      <p:cBhvr additive="base">
                                        <p:cTn id="64" dur="750" fill="hold"/>
                                        <p:tgtEl>
                                          <p:spTgt spid="16"/>
                                        </p:tgtEl>
                                        <p:attrNameLst>
                                          <p:attrName>ppt_y</p:attrName>
                                        </p:attrNameLst>
                                      </p:cBhvr>
                                      <p:tavLst>
                                        <p:tav tm="0">
                                          <p:val>
                                            <p:strVal val="0-#ppt_h/2"/>
                                          </p:val>
                                        </p:tav>
                                        <p:tav tm="100000">
                                          <p:val>
                                            <p:strVal val="#ppt_y"/>
                                          </p:val>
                                        </p:tav>
                                      </p:tavLst>
                                    </p:anim>
                                  </p:childTnLst>
                                </p:cTn>
                              </p:par>
                            </p:childTnLst>
                          </p:cTn>
                        </p:par>
                        <p:par>
                          <p:cTn id="65" fill="hold">
                            <p:stCondLst>
                              <p:cond delay="750"/>
                            </p:stCondLst>
                            <p:childTnLst>
                              <p:par>
                                <p:cTn id="66" presetID="10" presetClass="entr" presetSubtype="0" fill="hold"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childTnLst>
                          </p:cTn>
                        </p:par>
                        <p:par>
                          <p:cTn id="69" fill="hold">
                            <p:stCondLst>
                              <p:cond delay="1250"/>
                            </p:stCondLst>
                            <p:childTnLst>
                              <p:par>
                                <p:cTn id="70" presetID="10" presetClass="entr" presetSubtype="0" fill="hold"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par>
                          <p:cTn id="73" fill="hold">
                            <p:stCondLst>
                              <p:cond delay="1750"/>
                            </p:stCondLst>
                            <p:childTnLst>
                              <p:par>
                                <p:cTn id="74" presetID="10" presetClass="entr" presetSubtype="0" fill="hold" nodeType="after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childTnLst>
                          </p:cTn>
                        </p:par>
                        <p:par>
                          <p:cTn id="77" fill="hold">
                            <p:stCondLst>
                              <p:cond delay="2250"/>
                            </p:stCondLst>
                            <p:childTnLst>
                              <p:par>
                                <p:cTn id="78" presetID="10" presetClass="entr" presetSubtype="0"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par>
                          <p:cTn id="81" fill="hold">
                            <p:stCondLst>
                              <p:cond delay="2750"/>
                            </p:stCondLst>
                            <p:childTnLst>
                              <p:par>
                                <p:cTn id="82" presetID="10" presetClass="entr" presetSubtype="0" fill="hold"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FA4E3E75-4711-20C1-A238-EF27DAE6F536}"/>
            </a:ext>
          </a:extLst>
        </p:cNvPr>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F1309C0E-1F15-AC6C-B19E-75C7B71DA04C}"/>
              </a:ext>
            </a:extLst>
          </p:cNvPr>
          <p:cNvGraphicFramePr>
            <a:graphicFrameLocks noGrp="1"/>
          </p:cNvGraphicFramePr>
          <p:nvPr>
            <p:extLst>
              <p:ext uri="{D42A27DB-BD31-4B8C-83A1-F6EECF244321}">
                <p14:modId xmlns:p14="http://schemas.microsoft.com/office/powerpoint/2010/main" val="2782719736"/>
              </p:ext>
            </p:extLst>
          </p:nvPr>
        </p:nvGraphicFramePr>
        <p:xfrm>
          <a:off x="468707" y="2013318"/>
          <a:ext cx="23446585" cy="10391680"/>
        </p:xfrm>
        <a:graphic>
          <a:graphicData uri="http://schemas.openxmlformats.org/drawingml/2006/table">
            <a:tbl>
              <a:tblPr bandCol="1"/>
              <a:tblGrid>
                <a:gridCol w="4689317">
                  <a:extLst>
                    <a:ext uri="{9D8B030D-6E8A-4147-A177-3AD203B41FA5}">
                      <a16:colId xmlns:a16="http://schemas.microsoft.com/office/drawing/2014/main" val="1192955419"/>
                    </a:ext>
                  </a:extLst>
                </a:gridCol>
                <a:gridCol w="4689317">
                  <a:extLst>
                    <a:ext uri="{9D8B030D-6E8A-4147-A177-3AD203B41FA5}">
                      <a16:colId xmlns:a16="http://schemas.microsoft.com/office/drawing/2014/main" val="4056828429"/>
                    </a:ext>
                  </a:extLst>
                </a:gridCol>
                <a:gridCol w="4689317">
                  <a:extLst>
                    <a:ext uri="{9D8B030D-6E8A-4147-A177-3AD203B41FA5}">
                      <a16:colId xmlns:a16="http://schemas.microsoft.com/office/drawing/2014/main" val="3176535098"/>
                    </a:ext>
                  </a:extLst>
                </a:gridCol>
                <a:gridCol w="4689317">
                  <a:extLst>
                    <a:ext uri="{9D8B030D-6E8A-4147-A177-3AD203B41FA5}">
                      <a16:colId xmlns:a16="http://schemas.microsoft.com/office/drawing/2014/main" val="2502585159"/>
                    </a:ext>
                  </a:extLst>
                </a:gridCol>
                <a:gridCol w="4689317">
                  <a:extLst>
                    <a:ext uri="{9D8B030D-6E8A-4147-A177-3AD203B41FA5}">
                      <a16:colId xmlns:a16="http://schemas.microsoft.com/office/drawing/2014/main" val="3200288093"/>
                    </a:ext>
                  </a:extLst>
                </a:gridCol>
              </a:tblGrid>
              <a:tr h="2078336">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extLst>
                  <a:ext uri="{0D108BD9-81ED-4DB2-BD59-A6C34878D82A}">
                    <a16:rowId xmlns:a16="http://schemas.microsoft.com/office/drawing/2014/main" val="389649312"/>
                  </a:ext>
                </a:extLst>
              </a:tr>
              <a:tr h="2078336">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extLst>
                  <a:ext uri="{0D108BD9-81ED-4DB2-BD59-A6C34878D82A}">
                    <a16:rowId xmlns:a16="http://schemas.microsoft.com/office/drawing/2014/main" val="3018349498"/>
                  </a:ext>
                </a:extLst>
              </a:tr>
              <a:tr h="2078336">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extLst>
                  <a:ext uri="{0D108BD9-81ED-4DB2-BD59-A6C34878D82A}">
                    <a16:rowId xmlns:a16="http://schemas.microsoft.com/office/drawing/2014/main" val="3064343988"/>
                  </a:ext>
                </a:extLst>
              </a:tr>
              <a:tr h="2078336">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extLst>
                  <a:ext uri="{0D108BD9-81ED-4DB2-BD59-A6C34878D82A}">
                    <a16:rowId xmlns:a16="http://schemas.microsoft.com/office/drawing/2014/main" val="3601746645"/>
                  </a:ext>
                </a:extLst>
              </a:tr>
              <a:tr h="2078336">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tc>
                  <a:txBody>
                    <a:bodyPr/>
                    <a:lstStyle/>
                    <a:p>
                      <a:endParaRPr lang="en-US" sz="9600"/>
                    </a:p>
                  </a:txBody>
                  <a:tcPr marL="243840" marR="243840" marT="121920" marB="12192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F2F2F2">
                        <a:alpha val="89804"/>
                      </a:srgbClr>
                    </a:solidFill>
                  </a:tcPr>
                </a:tc>
                <a:extLst>
                  <a:ext uri="{0D108BD9-81ED-4DB2-BD59-A6C34878D82A}">
                    <a16:rowId xmlns:a16="http://schemas.microsoft.com/office/drawing/2014/main" val="2214880804"/>
                  </a:ext>
                </a:extLst>
              </a:tr>
            </a:tbl>
          </a:graphicData>
        </a:graphic>
      </p:graphicFrame>
      <p:pic>
        <p:nvPicPr>
          <p:cNvPr id="2" name="Picture 2">
            <a:extLst>
              <a:ext uri="{FF2B5EF4-FFF2-40B4-BE49-F238E27FC236}">
                <a16:creationId xmlns:a16="http://schemas.microsoft.com/office/drawing/2014/main" id="{2C973209-D384-3AD5-1FD4-CF8C024051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708453" y="2517654"/>
            <a:ext cx="2986819" cy="107572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DA5D0CC5-E654-24DD-9D19-E0B4CB625D52}"/>
              </a:ext>
            </a:extLst>
          </p:cNvPr>
          <p:cNvPicPr>
            <a:picLocks noChangeAspect="1"/>
          </p:cNvPicPr>
          <p:nvPr/>
        </p:nvPicPr>
        <p:blipFill>
          <a:blip r:embed="rId5"/>
          <a:stretch>
            <a:fillRect/>
          </a:stretch>
        </p:blipFill>
        <p:spPr>
          <a:xfrm>
            <a:off x="5937049" y="4756826"/>
            <a:ext cx="3214704" cy="911891"/>
          </a:xfrm>
          <a:prstGeom prst="rect">
            <a:avLst/>
          </a:prstGeom>
        </p:spPr>
      </p:pic>
      <p:pic>
        <p:nvPicPr>
          <p:cNvPr id="6" name="Immagine 5">
            <a:extLst>
              <a:ext uri="{FF2B5EF4-FFF2-40B4-BE49-F238E27FC236}">
                <a16:creationId xmlns:a16="http://schemas.microsoft.com/office/drawing/2014/main" id="{8D45857B-0B4D-2B8A-E4AC-F0BF73308F94}"/>
              </a:ext>
            </a:extLst>
          </p:cNvPr>
          <p:cNvPicPr>
            <a:picLocks noChangeAspect="1"/>
          </p:cNvPicPr>
          <p:nvPr/>
        </p:nvPicPr>
        <p:blipFill>
          <a:blip r:embed="rId6"/>
          <a:stretch>
            <a:fillRect/>
          </a:stretch>
        </p:blipFill>
        <p:spPr>
          <a:xfrm>
            <a:off x="10800857" y="6888387"/>
            <a:ext cx="2782288" cy="740533"/>
          </a:xfrm>
          <a:prstGeom prst="rect">
            <a:avLst/>
          </a:prstGeom>
        </p:spPr>
      </p:pic>
      <p:pic>
        <p:nvPicPr>
          <p:cNvPr id="7" name="Immagine 6">
            <a:extLst>
              <a:ext uri="{FF2B5EF4-FFF2-40B4-BE49-F238E27FC236}">
                <a16:creationId xmlns:a16="http://schemas.microsoft.com/office/drawing/2014/main" id="{BD31404B-D96F-140D-2052-F212D6B16865}"/>
              </a:ext>
            </a:extLst>
          </p:cNvPr>
          <p:cNvPicPr>
            <a:picLocks noChangeAspect="1"/>
          </p:cNvPicPr>
          <p:nvPr/>
        </p:nvPicPr>
        <p:blipFill>
          <a:blip r:embed="rId7"/>
          <a:stretch>
            <a:fillRect/>
          </a:stretch>
        </p:blipFill>
        <p:spPr>
          <a:xfrm>
            <a:off x="1949765" y="6410133"/>
            <a:ext cx="1708365" cy="1708365"/>
          </a:xfrm>
          <a:prstGeom prst="rect">
            <a:avLst/>
          </a:prstGeom>
        </p:spPr>
      </p:pic>
      <p:pic>
        <p:nvPicPr>
          <p:cNvPr id="10" name="Immagine 9">
            <a:extLst>
              <a:ext uri="{FF2B5EF4-FFF2-40B4-BE49-F238E27FC236}">
                <a16:creationId xmlns:a16="http://schemas.microsoft.com/office/drawing/2014/main" id="{08E6EF10-C674-CFC0-6924-B9D8E93144D8}"/>
              </a:ext>
            </a:extLst>
          </p:cNvPr>
          <p:cNvPicPr>
            <a:picLocks noChangeAspect="1"/>
          </p:cNvPicPr>
          <p:nvPr/>
        </p:nvPicPr>
        <p:blipFill>
          <a:blip r:embed="rId8"/>
          <a:stretch>
            <a:fillRect/>
          </a:stretch>
        </p:blipFill>
        <p:spPr>
          <a:xfrm>
            <a:off x="14810856" y="4756826"/>
            <a:ext cx="4143501" cy="829997"/>
          </a:xfrm>
          <a:prstGeom prst="rect">
            <a:avLst/>
          </a:prstGeom>
        </p:spPr>
      </p:pic>
      <p:pic>
        <p:nvPicPr>
          <p:cNvPr id="15" name="Immagine 14">
            <a:extLst>
              <a:ext uri="{FF2B5EF4-FFF2-40B4-BE49-F238E27FC236}">
                <a16:creationId xmlns:a16="http://schemas.microsoft.com/office/drawing/2014/main" id="{0C5C4CFC-FE30-58D4-C150-086327993B0C}"/>
              </a:ext>
            </a:extLst>
          </p:cNvPr>
          <p:cNvPicPr>
            <a:picLocks noChangeAspect="1"/>
          </p:cNvPicPr>
          <p:nvPr/>
        </p:nvPicPr>
        <p:blipFill>
          <a:blip r:embed="rId9"/>
          <a:stretch>
            <a:fillRect/>
          </a:stretch>
        </p:blipFill>
        <p:spPr>
          <a:xfrm>
            <a:off x="10284199" y="4708757"/>
            <a:ext cx="3815597" cy="892752"/>
          </a:xfrm>
          <a:prstGeom prst="rect">
            <a:avLst/>
          </a:prstGeom>
        </p:spPr>
      </p:pic>
      <p:pic>
        <p:nvPicPr>
          <p:cNvPr id="25" name="Immagine 24">
            <a:extLst>
              <a:ext uri="{FF2B5EF4-FFF2-40B4-BE49-F238E27FC236}">
                <a16:creationId xmlns:a16="http://schemas.microsoft.com/office/drawing/2014/main" id="{38D7A9F3-CD41-31DB-F652-7160B8BF7F2B}"/>
              </a:ext>
            </a:extLst>
          </p:cNvPr>
          <p:cNvPicPr>
            <a:picLocks noChangeAspect="1"/>
          </p:cNvPicPr>
          <p:nvPr/>
        </p:nvPicPr>
        <p:blipFill>
          <a:blip r:embed="rId10"/>
          <a:stretch>
            <a:fillRect/>
          </a:stretch>
        </p:blipFill>
        <p:spPr>
          <a:xfrm>
            <a:off x="6564557" y="6401104"/>
            <a:ext cx="1959688" cy="1616107"/>
          </a:xfrm>
          <a:prstGeom prst="rect">
            <a:avLst/>
          </a:prstGeom>
        </p:spPr>
      </p:pic>
      <p:pic>
        <p:nvPicPr>
          <p:cNvPr id="26" name="Immagine 25">
            <a:extLst>
              <a:ext uri="{FF2B5EF4-FFF2-40B4-BE49-F238E27FC236}">
                <a16:creationId xmlns:a16="http://schemas.microsoft.com/office/drawing/2014/main" id="{BAD69A90-0008-761A-2715-6969F5AD9C5C}"/>
              </a:ext>
            </a:extLst>
          </p:cNvPr>
          <p:cNvPicPr>
            <a:picLocks noChangeAspect="1"/>
          </p:cNvPicPr>
          <p:nvPr/>
        </p:nvPicPr>
        <p:blipFill>
          <a:blip r:embed="rId11"/>
          <a:stretch>
            <a:fillRect/>
          </a:stretch>
        </p:blipFill>
        <p:spPr>
          <a:xfrm>
            <a:off x="10537038" y="8731271"/>
            <a:ext cx="3309920" cy="1267501"/>
          </a:xfrm>
          <a:prstGeom prst="rect">
            <a:avLst/>
          </a:prstGeom>
        </p:spPr>
      </p:pic>
      <p:pic>
        <p:nvPicPr>
          <p:cNvPr id="28" name="Immagine 27">
            <a:extLst>
              <a:ext uri="{FF2B5EF4-FFF2-40B4-BE49-F238E27FC236}">
                <a16:creationId xmlns:a16="http://schemas.microsoft.com/office/drawing/2014/main" id="{FD237A4A-4091-37BB-BA3A-F5939B5A7B3F}"/>
              </a:ext>
            </a:extLst>
          </p:cNvPr>
          <p:cNvPicPr>
            <a:picLocks noChangeAspect="1"/>
          </p:cNvPicPr>
          <p:nvPr/>
        </p:nvPicPr>
        <p:blipFill rotWithShape="1">
          <a:blip r:embed="rId12"/>
          <a:srcRect b="41183"/>
          <a:stretch/>
        </p:blipFill>
        <p:spPr>
          <a:xfrm>
            <a:off x="1112805" y="4493120"/>
            <a:ext cx="3545059" cy="1175595"/>
          </a:xfrm>
          <a:prstGeom prst="rect">
            <a:avLst/>
          </a:prstGeom>
        </p:spPr>
      </p:pic>
      <p:pic>
        <p:nvPicPr>
          <p:cNvPr id="1026" name="Picture 2" descr="Gruppo Lutech - Inclusion Job Day - Virtual Edition">
            <a:extLst>
              <a:ext uri="{FF2B5EF4-FFF2-40B4-BE49-F238E27FC236}">
                <a16:creationId xmlns:a16="http://schemas.microsoft.com/office/drawing/2014/main" id="{9965DB52-9222-1659-41ED-FD7554630A8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810856" y="2679235"/>
            <a:ext cx="3966317" cy="991579"/>
          </a:xfrm>
          <a:prstGeom prst="rect">
            <a:avLst/>
          </a:prstGeom>
          <a:noFill/>
          <a:extLst>
            <a:ext uri="{909E8E84-426E-40DD-AFC4-6F175D3DCCD1}">
              <a14:hiddenFill xmlns:a14="http://schemas.microsoft.com/office/drawing/2010/main">
                <a:solidFill>
                  <a:srgbClr val="FFFFFF"/>
                </a:solidFill>
              </a14:hiddenFill>
            </a:ext>
          </a:extLst>
        </p:spPr>
      </p:pic>
      <p:pic>
        <p:nvPicPr>
          <p:cNvPr id="38" name="Immagine 37" descr="Immagine che contiene Carattere, Elementi grafici, schermata, nero&#10;&#10;Descrizione generata automaticamente">
            <a:extLst>
              <a:ext uri="{FF2B5EF4-FFF2-40B4-BE49-F238E27FC236}">
                <a16:creationId xmlns:a16="http://schemas.microsoft.com/office/drawing/2014/main" id="{3C504458-8F95-E39B-496C-D267557244F3}"/>
              </a:ext>
            </a:extLst>
          </p:cNvPr>
          <p:cNvPicPr>
            <a:picLocks noChangeAspect="1"/>
          </p:cNvPicPr>
          <p:nvPr/>
        </p:nvPicPr>
        <p:blipFill>
          <a:blip r:embed="rId14"/>
          <a:stretch>
            <a:fillRect/>
          </a:stretch>
        </p:blipFill>
        <p:spPr>
          <a:xfrm>
            <a:off x="5471960" y="8955304"/>
            <a:ext cx="4062557" cy="706187"/>
          </a:xfrm>
          <a:prstGeom prst="rect">
            <a:avLst/>
          </a:prstGeom>
        </p:spPr>
      </p:pic>
      <p:pic>
        <p:nvPicPr>
          <p:cNvPr id="41" name="Immagine 40">
            <a:extLst>
              <a:ext uri="{FF2B5EF4-FFF2-40B4-BE49-F238E27FC236}">
                <a16:creationId xmlns:a16="http://schemas.microsoft.com/office/drawing/2014/main" id="{87799A5A-3696-E94D-FB31-14FF11F67F89}"/>
              </a:ext>
            </a:extLst>
          </p:cNvPr>
          <p:cNvPicPr>
            <a:picLocks noChangeAspect="1"/>
          </p:cNvPicPr>
          <p:nvPr/>
        </p:nvPicPr>
        <p:blipFill>
          <a:blip r:embed="rId15"/>
          <a:stretch>
            <a:fillRect/>
          </a:stretch>
        </p:blipFill>
        <p:spPr>
          <a:xfrm>
            <a:off x="14894264" y="8540420"/>
            <a:ext cx="4143501" cy="1535955"/>
          </a:xfrm>
          <a:prstGeom prst="rect">
            <a:avLst/>
          </a:prstGeom>
        </p:spPr>
      </p:pic>
      <p:pic>
        <p:nvPicPr>
          <p:cNvPr id="42" name="Immagine 41">
            <a:extLst>
              <a:ext uri="{FF2B5EF4-FFF2-40B4-BE49-F238E27FC236}">
                <a16:creationId xmlns:a16="http://schemas.microsoft.com/office/drawing/2014/main" id="{FAF23A4C-D1B2-FD39-C083-E7555EF8E416}"/>
              </a:ext>
            </a:extLst>
          </p:cNvPr>
          <p:cNvPicPr>
            <a:picLocks noChangeAspect="1"/>
          </p:cNvPicPr>
          <p:nvPr/>
        </p:nvPicPr>
        <p:blipFill>
          <a:blip r:embed="rId16"/>
          <a:stretch>
            <a:fillRect/>
          </a:stretch>
        </p:blipFill>
        <p:spPr>
          <a:xfrm>
            <a:off x="1042847" y="10920998"/>
            <a:ext cx="3615016" cy="883147"/>
          </a:xfrm>
          <a:prstGeom prst="rect">
            <a:avLst/>
          </a:prstGeom>
        </p:spPr>
      </p:pic>
      <p:pic>
        <p:nvPicPr>
          <p:cNvPr id="44" name="Immagine 43">
            <a:extLst>
              <a:ext uri="{FF2B5EF4-FFF2-40B4-BE49-F238E27FC236}">
                <a16:creationId xmlns:a16="http://schemas.microsoft.com/office/drawing/2014/main" id="{01453BA5-9EF8-0337-32C1-AC46CD88C7FC}"/>
              </a:ext>
            </a:extLst>
          </p:cNvPr>
          <p:cNvPicPr>
            <a:picLocks noChangeAspect="1"/>
          </p:cNvPicPr>
          <p:nvPr/>
        </p:nvPicPr>
        <p:blipFill>
          <a:blip r:embed="rId17"/>
          <a:stretch>
            <a:fillRect/>
          </a:stretch>
        </p:blipFill>
        <p:spPr>
          <a:xfrm>
            <a:off x="6081230" y="2201243"/>
            <a:ext cx="2993669" cy="1768987"/>
          </a:xfrm>
          <a:prstGeom prst="rect">
            <a:avLst/>
          </a:prstGeom>
        </p:spPr>
      </p:pic>
      <p:pic>
        <p:nvPicPr>
          <p:cNvPr id="46" name="Immagine 45" descr="Immagine che contiene Elementi grafici, Carattere, cerchio, grafica&#10;&#10;Descrizione generata automaticamente">
            <a:extLst>
              <a:ext uri="{FF2B5EF4-FFF2-40B4-BE49-F238E27FC236}">
                <a16:creationId xmlns:a16="http://schemas.microsoft.com/office/drawing/2014/main" id="{FBA0036B-DB95-C126-BB2F-399EEC89B103}"/>
              </a:ext>
            </a:extLst>
          </p:cNvPr>
          <p:cNvPicPr>
            <a:picLocks noChangeAspect="1"/>
          </p:cNvPicPr>
          <p:nvPr/>
        </p:nvPicPr>
        <p:blipFill>
          <a:blip r:embed="rId18"/>
          <a:stretch>
            <a:fillRect/>
          </a:stretch>
        </p:blipFill>
        <p:spPr>
          <a:xfrm>
            <a:off x="20623721" y="2290626"/>
            <a:ext cx="1870299" cy="1686669"/>
          </a:xfrm>
          <a:prstGeom prst="rect">
            <a:avLst/>
          </a:prstGeom>
        </p:spPr>
      </p:pic>
      <p:pic>
        <p:nvPicPr>
          <p:cNvPr id="48" name="Immagine 47" descr="Immagine che contiene Carattere, Elementi grafici, grafica, testo&#10;&#10;Descrizione generata automaticamente">
            <a:extLst>
              <a:ext uri="{FF2B5EF4-FFF2-40B4-BE49-F238E27FC236}">
                <a16:creationId xmlns:a16="http://schemas.microsoft.com/office/drawing/2014/main" id="{66979668-69AE-9485-7572-CD575EDBE8D1}"/>
              </a:ext>
            </a:extLst>
          </p:cNvPr>
          <p:cNvPicPr>
            <a:picLocks noChangeAspect="1"/>
          </p:cNvPicPr>
          <p:nvPr/>
        </p:nvPicPr>
        <p:blipFill>
          <a:blip r:embed="rId19"/>
          <a:stretch>
            <a:fillRect/>
          </a:stretch>
        </p:blipFill>
        <p:spPr>
          <a:xfrm>
            <a:off x="15202861" y="6765042"/>
            <a:ext cx="3526301" cy="1089571"/>
          </a:xfrm>
          <a:prstGeom prst="rect">
            <a:avLst/>
          </a:prstGeom>
        </p:spPr>
      </p:pic>
      <p:pic>
        <p:nvPicPr>
          <p:cNvPr id="50" name="Immagine 49" descr="Immagine che contiene Elementi grafici, Carattere, grafica, schermata&#10;&#10;Descrizione generata automaticamente">
            <a:extLst>
              <a:ext uri="{FF2B5EF4-FFF2-40B4-BE49-F238E27FC236}">
                <a16:creationId xmlns:a16="http://schemas.microsoft.com/office/drawing/2014/main" id="{11C36786-97A1-2B3C-8DFD-AF09C231408E}"/>
              </a:ext>
            </a:extLst>
          </p:cNvPr>
          <p:cNvPicPr>
            <a:picLocks noChangeAspect="1"/>
          </p:cNvPicPr>
          <p:nvPr/>
        </p:nvPicPr>
        <p:blipFill>
          <a:blip r:embed="rId20"/>
          <a:stretch>
            <a:fillRect/>
          </a:stretch>
        </p:blipFill>
        <p:spPr>
          <a:xfrm>
            <a:off x="5937049" y="10990967"/>
            <a:ext cx="3357488" cy="644184"/>
          </a:xfrm>
          <a:prstGeom prst="rect">
            <a:avLst/>
          </a:prstGeom>
        </p:spPr>
      </p:pic>
      <p:pic>
        <p:nvPicPr>
          <p:cNvPr id="52" name="Immagine 51" descr="Immagine che contiene Carattere, Elementi grafici, schermata, rosso&#10;&#10;Descrizione generata automaticamente">
            <a:extLst>
              <a:ext uri="{FF2B5EF4-FFF2-40B4-BE49-F238E27FC236}">
                <a16:creationId xmlns:a16="http://schemas.microsoft.com/office/drawing/2014/main" id="{8C53DF60-2E3A-09A5-75A1-7AC924E6CF2D}"/>
              </a:ext>
            </a:extLst>
          </p:cNvPr>
          <p:cNvPicPr>
            <a:picLocks noChangeAspect="1"/>
          </p:cNvPicPr>
          <p:nvPr/>
        </p:nvPicPr>
        <p:blipFill>
          <a:blip r:embed="rId21"/>
          <a:stretch>
            <a:fillRect/>
          </a:stretch>
        </p:blipFill>
        <p:spPr>
          <a:xfrm>
            <a:off x="10169505" y="11046024"/>
            <a:ext cx="4044987" cy="534064"/>
          </a:xfrm>
          <a:prstGeom prst="rect">
            <a:avLst/>
          </a:prstGeom>
        </p:spPr>
      </p:pic>
      <p:pic>
        <p:nvPicPr>
          <p:cNvPr id="54" name="Immagine 53" descr="Immagine che contiene linea, Carattere, chiave inglese, design&#10;&#10;Descrizione generata automaticamente">
            <a:extLst>
              <a:ext uri="{FF2B5EF4-FFF2-40B4-BE49-F238E27FC236}">
                <a16:creationId xmlns:a16="http://schemas.microsoft.com/office/drawing/2014/main" id="{6684EE7A-CCFC-48C6-E49A-0A8B38DEFCAB}"/>
              </a:ext>
            </a:extLst>
          </p:cNvPr>
          <p:cNvPicPr>
            <a:picLocks noChangeAspect="1"/>
          </p:cNvPicPr>
          <p:nvPr/>
        </p:nvPicPr>
        <p:blipFill>
          <a:blip r:embed="rId22"/>
          <a:stretch>
            <a:fillRect/>
          </a:stretch>
        </p:blipFill>
        <p:spPr>
          <a:xfrm>
            <a:off x="15902759" y="10580236"/>
            <a:ext cx="1959688" cy="1714728"/>
          </a:xfrm>
          <a:prstGeom prst="rect">
            <a:avLst/>
          </a:prstGeom>
        </p:spPr>
      </p:pic>
      <p:pic>
        <p:nvPicPr>
          <p:cNvPr id="58" name="Immagine 57" descr="Immagine che contiene Elementi grafici, Carattere, grafica, logo&#10;&#10;Descrizione generata automaticamente">
            <a:extLst>
              <a:ext uri="{FF2B5EF4-FFF2-40B4-BE49-F238E27FC236}">
                <a16:creationId xmlns:a16="http://schemas.microsoft.com/office/drawing/2014/main" id="{73AB6435-7B29-53A3-B0A0-2767296DF02E}"/>
              </a:ext>
            </a:extLst>
          </p:cNvPr>
          <p:cNvPicPr>
            <a:picLocks noChangeAspect="1"/>
          </p:cNvPicPr>
          <p:nvPr/>
        </p:nvPicPr>
        <p:blipFill>
          <a:blip r:embed="rId23"/>
          <a:stretch>
            <a:fillRect/>
          </a:stretch>
        </p:blipFill>
        <p:spPr>
          <a:xfrm>
            <a:off x="1099651" y="2607028"/>
            <a:ext cx="3501403" cy="957416"/>
          </a:xfrm>
          <a:prstGeom prst="rect">
            <a:avLst/>
          </a:prstGeom>
        </p:spPr>
      </p:pic>
      <p:pic>
        <p:nvPicPr>
          <p:cNvPr id="59" name="Immagine 58">
            <a:extLst>
              <a:ext uri="{FF2B5EF4-FFF2-40B4-BE49-F238E27FC236}">
                <a16:creationId xmlns:a16="http://schemas.microsoft.com/office/drawing/2014/main" id="{E54A1EA7-18C2-5DF5-99BD-C1D6CE8E3317}"/>
              </a:ext>
            </a:extLst>
          </p:cNvPr>
          <p:cNvPicPr>
            <a:picLocks noChangeAspect="1"/>
          </p:cNvPicPr>
          <p:nvPr/>
        </p:nvPicPr>
        <p:blipFill>
          <a:blip r:embed="rId24"/>
          <a:stretch>
            <a:fillRect/>
          </a:stretch>
        </p:blipFill>
        <p:spPr>
          <a:xfrm>
            <a:off x="1394659" y="8705764"/>
            <a:ext cx="2981344" cy="1189091"/>
          </a:xfrm>
          <a:prstGeom prst="rect">
            <a:avLst/>
          </a:prstGeom>
        </p:spPr>
      </p:pic>
      <p:pic>
        <p:nvPicPr>
          <p:cNvPr id="61" name="Immagine 60" descr="Immagine che contiene schermata, Policromia, Elementi grafici, grafica&#10;&#10;Descrizione generata automaticamente">
            <a:extLst>
              <a:ext uri="{FF2B5EF4-FFF2-40B4-BE49-F238E27FC236}">
                <a16:creationId xmlns:a16="http://schemas.microsoft.com/office/drawing/2014/main" id="{66FFFD96-97CA-9CF0-55C5-45082AE3E8FB}"/>
              </a:ext>
            </a:extLst>
          </p:cNvPr>
          <p:cNvPicPr>
            <a:picLocks noChangeAspect="1"/>
          </p:cNvPicPr>
          <p:nvPr/>
        </p:nvPicPr>
        <p:blipFill>
          <a:blip r:embed="rId25"/>
          <a:stretch>
            <a:fillRect/>
          </a:stretch>
        </p:blipFill>
        <p:spPr>
          <a:xfrm>
            <a:off x="19602847" y="8677318"/>
            <a:ext cx="3945432" cy="1217536"/>
          </a:xfrm>
          <a:prstGeom prst="rect">
            <a:avLst/>
          </a:prstGeom>
        </p:spPr>
      </p:pic>
      <p:pic>
        <p:nvPicPr>
          <p:cNvPr id="63" name="Immagine 62" descr="Immagine che contiene Carattere, Elementi grafici, logo, testo&#10;&#10;Descrizione generata automaticamente">
            <a:extLst>
              <a:ext uri="{FF2B5EF4-FFF2-40B4-BE49-F238E27FC236}">
                <a16:creationId xmlns:a16="http://schemas.microsoft.com/office/drawing/2014/main" id="{A9F33E45-085F-5B51-C80B-02A9A3E309CA}"/>
              </a:ext>
            </a:extLst>
          </p:cNvPr>
          <p:cNvPicPr>
            <a:picLocks noChangeAspect="1"/>
          </p:cNvPicPr>
          <p:nvPr/>
        </p:nvPicPr>
        <p:blipFill>
          <a:blip r:embed="rId26"/>
          <a:stretch>
            <a:fillRect/>
          </a:stretch>
        </p:blipFill>
        <p:spPr>
          <a:xfrm>
            <a:off x="19982301" y="4423591"/>
            <a:ext cx="3048392" cy="1499480"/>
          </a:xfrm>
          <a:prstGeom prst="rect">
            <a:avLst/>
          </a:prstGeom>
        </p:spPr>
      </p:pic>
      <p:pic>
        <p:nvPicPr>
          <p:cNvPr id="1024" name="Immagine 1023">
            <a:extLst>
              <a:ext uri="{FF2B5EF4-FFF2-40B4-BE49-F238E27FC236}">
                <a16:creationId xmlns:a16="http://schemas.microsoft.com/office/drawing/2014/main" id="{57C179F7-2BA3-A5C6-5F3C-6B12C0920D76}"/>
              </a:ext>
            </a:extLst>
          </p:cNvPr>
          <p:cNvPicPr>
            <a:picLocks noChangeAspect="1"/>
          </p:cNvPicPr>
          <p:nvPr/>
        </p:nvPicPr>
        <p:blipFill>
          <a:blip r:embed="rId27"/>
          <a:stretch>
            <a:fillRect/>
          </a:stretch>
        </p:blipFill>
        <p:spPr>
          <a:xfrm>
            <a:off x="20700171" y="10580235"/>
            <a:ext cx="1717392" cy="1717392"/>
          </a:xfrm>
          <a:prstGeom prst="rect">
            <a:avLst/>
          </a:prstGeom>
        </p:spPr>
      </p:pic>
      <p:sp>
        <p:nvSpPr>
          <p:cNvPr id="8" name="TextBox 1">
            <a:extLst>
              <a:ext uri="{FF2B5EF4-FFF2-40B4-BE49-F238E27FC236}">
                <a16:creationId xmlns:a16="http://schemas.microsoft.com/office/drawing/2014/main" id="{FD910A7A-41AC-7679-7764-CBACC4C633C6}"/>
              </a:ext>
            </a:extLst>
          </p:cNvPr>
          <p:cNvSpPr txBox="1"/>
          <p:nvPr/>
        </p:nvSpPr>
        <p:spPr>
          <a:xfrm>
            <a:off x="1099651" y="882093"/>
            <a:ext cx="7841214" cy="984885"/>
          </a:xfrm>
          <a:prstGeom prst="rect">
            <a:avLst/>
          </a:prstGeom>
          <a:noFill/>
        </p:spPr>
        <p:txBody>
          <a:bodyPr wrap="square" lIns="0" tIns="0" rIns="0" bIns="0" rtlCol="0">
            <a:spAutoFit/>
          </a:bodyPr>
          <a:lstStyle/>
          <a:p>
            <a:r>
              <a:rPr lang="en-US" sz="6400" cap="all" spc="150" dirty="0">
                <a:solidFill>
                  <a:srgbClr val="2C337E"/>
                </a:solidFill>
                <a:latin typeface="Lato Black" panose="020F0A02020204030203" pitchFamily="34" charset="0"/>
              </a:rPr>
              <a:t>ALCUNI CLIENTI</a:t>
            </a:r>
            <a:endParaRPr lang="en-US" sz="6400" cap="all" spc="150" dirty="0">
              <a:solidFill>
                <a:schemeClr val="accent2"/>
              </a:solidFill>
              <a:latin typeface="Lato Black" panose="020F0A02020204030203" pitchFamily="34" charset="0"/>
            </a:endParaRPr>
          </a:p>
        </p:txBody>
      </p:sp>
      <p:pic>
        <p:nvPicPr>
          <p:cNvPr id="9" name="Immagine 8" descr="Immagine che contiene testo, Carattere, logo, Elementi grafici&#10;&#10;Descrizione generata automaticamente">
            <a:extLst>
              <a:ext uri="{FF2B5EF4-FFF2-40B4-BE49-F238E27FC236}">
                <a16:creationId xmlns:a16="http://schemas.microsoft.com/office/drawing/2014/main" id="{AC59AAF1-953B-C99D-4A6D-209ED82FED2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9701467" y="6410133"/>
            <a:ext cx="3869759" cy="1749131"/>
          </a:xfrm>
          <a:prstGeom prst="rect">
            <a:avLst/>
          </a:prstGeom>
        </p:spPr>
      </p:pic>
    </p:spTree>
    <p:extLst>
      <p:ext uri="{BB962C8B-B14F-4D97-AF65-F5344CB8AC3E}">
        <p14:creationId xmlns:p14="http://schemas.microsoft.com/office/powerpoint/2010/main" val="887908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descr="Grafica 3D di un volto">
            <a:extLst>
              <a:ext uri="{FF2B5EF4-FFF2-40B4-BE49-F238E27FC236}">
                <a16:creationId xmlns:a16="http://schemas.microsoft.com/office/drawing/2014/main" id="{18CDF4D4-A48C-4C7E-D1E8-C38436DC397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5515" r="15515"/>
          <a:stretch>
            <a:fillRect/>
          </a:stretch>
        </p:blipFill>
        <p:spPr/>
      </p:pic>
      <p:sp>
        <p:nvSpPr>
          <p:cNvPr id="4" name="Titolo 3">
            <a:extLst>
              <a:ext uri="{FF2B5EF4-FFF2-40B4-BE49-F238E27FC236}">
                <a16:creationId xmlns:a16="http://schemas.microsoft.com/office/drawing/2014/main" id="{2808B5FA-930D-9087-EC42-2533A0DD4ED5}"/>
              </a:ext>
            </a:extLst>
          </p:cNvPr>
          <p:cNvSpPr>
            <a:spLocks noGrp="1"/>
          </p:cNvSpPr>
          <p:nvPr>
            <p:ph type="title"/>
          </p:nvPr>
        </p:nvSpPr>
        <p:spPr>
          <a:xfrm>
            <a:off x="12500113" y="4271894"/>
            <a:ext cx="11883887" cy="4010714"/>
          </a:xfrm>
        </p:spPr>
        <p:txBody>
          <a:bodyPr/>
          <a:lstStyle/>
          <a:p>
            <a:pPr algn="ctr"/>
            <a:r>
              <a:rPr lang="en-US" sz="8000" dirty="0"/>
              <a:t>INFN Workshop 2024</a:t>
            </a:r>
            <a:br>
              <a:rPr lang="en-US" sz="8000" dirty="0"/>
            </a:br>
            <a:r>
              <a:rPr lang="en-US" sz="8000" dirty="0"/>
              <a:t>“past”</a:t>
            </a:r>
            <a:br>
              <a:rPr lang="en-US" sz="8000" dirty="0"/>
            </a:br>
            <a:br>
              <a:rPr lang="en-US" sz="8000" dirty="0"/>
            </a:br>
            <a:r>
              <a:rPr lang="en-US" sz="6000" dirty="0">
                <a:solidFill>
                  <a:schemeClr val="bg1"/>
                </a:solidFill>
              </a:rPr>
              <a:t>...lo </a:t>
            </a:r>
            <a:r>
              <a:rPr lang="en-US" sz="6000" dirty="0" err="1">
                <a:solidFill>
                  <a:schemeClr val="bg1"/>
                </a:solidFill>
              </a:rPr>
              <a:t>scorso</a:t>
            </a:r>
            <a:r>
              <a:rPr lang="en-US" sz="6000" dirty="0">
                <a:solidFill>
                  <a:schemeClr val="bg1"/>
                </a:solidFill>
              </a:rPr>
              <a:t> anno a Palau…</a:t>
            </a:r>
          </a:p>
        </p:txBody>
      </p:sp>
    </p:spTree>
    <p:extLst>
      <p:ext uri="{BB962C8B-B14F-4D97-AF65-F5344CB8AC3E}">
        <p14:creationId xmlns:p14="http://schemas.microsoft.com/office/powerpoint/2010/main" val="23118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5FC76D9-6BBD-4FF2-97E5-660F9F352BE6}"/>
              </a:ext>
            </a:extLst>
          </p:cNvPr>
          <p:cNvSpPr txBox="1">
            <a:spLocks/>
          </p:cNvSpPr>
          <p:nvPr/>
        </p:nvSpPr>
        <p:spPr>
          <a:xfrm>
            <a:off x="990824" y="553631"/>
            <a:ext cx="16827586" cy="990092"/>
          </a:xfrm>
          <a:prstGeom prst="rect">
            <a:avLst/>
          </a:prstGeom>
        </p:spPr>
        <p:txBody>
          <a:bodyPr lIns="0" tIns="0" rIns="0" bIns="0" anchor="t">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2374646" fontAlgn="base">
              <a:lnSpc>
                <a:spcPts val="6858"/>
              </a:lnSpc>
              <a:spcAft>
                <a:spcPct val="0"/>
              </a:spcAft>
              <a:buClr>
                <a:srgbClr val="990000"/>
              </a:buClr>
            </a:pPr>
            <a:r>
              <a:rPr sz="4598" b="1" dirty="0">
                <a:solidFill>
                  <a:srgbClr val="1D1D1A"/>
                </a:solidFill>
              </a:rPr>
              <a:t>Industry-Leading All-Scenario Products with Innovative Architectures</a:t>
            </a:r>
          </a:p>
        </p:txBody>
      </p:sp>
      <p:sp>
        <p:nvSpPr>
          <p:cNvPr id="25" name="矩形 24">
            <a:extLst>
              <a:ext uri="{FF2B5EF4-FFF2-40B4-BE49-F238E27FC236}">
                <a16:creationId xmlns:a16="http://schemas.microsoft.com/office/drawing/2014/main" id="{6BAE0AC4-DE96-480E-8AF2-3FF713518792}"/>
              </a:ext>
            </a:extLst>
          </p:cNvPr>
          <p:cNvSpPr/>
          <p:nvPr/>
        </p:nvSpPr>
        <p:spPr>
          <a:xfrm>
            <a:off x="5628746" y="2212121"/>
            <a:ext cx="13925296" cy="769121"/>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r>
              <a:rPr sz="4398" b="1">
                <a:solidFill>
                  <a:srgbClr val="E61214"/>
                </a:solidFill>
                <a:latin typeface="Arial"/>
                <a:ea typeface="微软雅黑"/>
              </a:rPr>
              <a:t>FusionServer HPC product matrix for all scenarios</a:t>
            </a:r>
          </a:p>
        </p:txBody>
      </p:sp>
      <p:grpSp>
        <p:nvGrpSpPr>
          <p:cNvPr id="31" name="组合 30">
            <a:extLst>
              <a:ext uri="{FF2B5EF4-FFF2-40B4-BE49-F238E27FC236}">
                <a16:creationId xmlns:a16="http://schemas.microsoft.com/office/drawing/2014/main" id="{9E8E017C-28F3-485B-BE09-8571B315290F}"/>
              </a:ext>
            </a:extLst>
          </p:cNvPr>
          <p:cNvGrpSpPr/>
          <p:nvPr/>
        </p:nvGrpSpPr>
        <p:grpSpPr>
          <a:xfrm>
            <a:off x="6625745" y="3291402"/>
            <a:ext cx="11931298" cy="136952"/>
            <a:chOff x="3112011" y="1743902"/>
            <a:chExt cx="5967979" cy="68503"/>
          </a:xfrm>
        </p:grpSpPr>
        <p:cxnSp>
          <p:nvCxnSpPr>
            <p:cNvPr id="32" name="PA-原创设计师QQ69613753    _4">
              <a:extLst>
                <a:ext uri="{FF2B5EF4-FFF2-40B4-BE49-F238E27FC236}">
                  <a16:creationId xmlns:a16="http://schemas.microsoft.com/office/drawing/2014/main" id="{D46E8978-3EAC-405E-AE8E-A99CC400C7F6}"/>
                </a:ext>
              </a:extLst>
            </p:cNvPr>
            <p:cNvCxnSpPr>
              <a:cxnSpLocks/>
            </p:cNvCxnSpPr>
            <p:nvPr>
              <p:custDataLst>
                <p:tags r:id="rId1"/>
              </p:custDataLst>
            </p:nvPr>
          </p:nvCxnSpPr>
          <p:spPr>
            <a:xfrm>
              <a:off x="3112011" y="1778153"/>
              <a:ext cx="5967979" cy="0"/>
            </a:xfrm>
            <a:prstGeom prst="line">
              <a:avLst/>
            </a:prstGeom>
            <a:solidFill>
              <a:srgbClr val="D00D1D"/>
            </a:solidFill>
            <a:ln w="25400" cap="flat" cmpd="sng" algn="ctr">
              <a:gradFill>
                <a:gsLst>
                  <a:gs pos="50000">
                    <a:srgbClr val="D00D1D"/>
                  </a:gs>
                  <a:gs pos="0">
                    <a:srgbClr val="D00D1D">
                      <a:alpha val="0"/>
                    </a:srgbClr>
                  </a:gs>
                  <a:gs pos="100000">
                    <a:srgbClr val="D00D1D">
                      <a:alpha val="0"/>
                    </a:srgbClr>
                  </a:gs>
                </a:gsLst>
                <a:lin ang="0" scaled="0"/>
              </a:gradFill>
              <a:prstDash val="solid"/>
              <a:miter lim="800000"/>
            </a:ln>
            <a:effectLst/>
          </p:spPr>
        </p:cxnSp>
        <p:sp>
          <p:nvSpPr>
            <p:cNvPr id="33" name="矩形: 圆角 224">
              <a:extLst>
                <a:ext uri="{FF2B5EF4-FFF2-40B4-BE49-F238E27FC236}">
                  <a16:creationId xmlns:a16="http://schemas.microsoft.com/office/drawing/2014/main" id="{2EF54917-07DC-4815-B3B1-C7F9F2032122}"/>
                </a:ext>
              </a:extLst>
            </p:cNvPr>
            <p:cNvSpPr/>
            <p:nvPr/>
          </p:nvSpPr>
          <p:spPr>
            <a:xfrm>
              <a:off x="5407319" y="1743902"/>
              <a:ext cx="1377363" cy="68503"/>
            </a:xfrm>
            <a:prstGeom prst="roundRect">
              <a:avLst>
                <a:gd name="adj" fmla="val 50000"/>
              </a:avLst>
            </a:prstGeom>
            <a:solidFill>
              <a:srgbClr val="D00D1D"/>
            </a:solidFill>
            <a:ln w="12700" cap="flat" cmpd="sng" algn="ctr">
              <a:noFill/>
              <a:prstDash val="solid"/>
              <a:miter lim="800000"/>
            </a:ln>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7492">
                <a:defRPr/>
              </a:pPr>
              <a:endParaRPr lang="zh-CN" altLang="en-US" sz="3596" kern="0">
                <a:solidFill>
                  <a:srgbClr val="666666"/>
                </a:solidFill>
                <a:latin typeface="Arial" panose="020F0502020204030204"/>
                <a:ea typeface="等线" panose="02010600030101010101" pitchFamily="2" charset="-122"/>
              </a:endParaRPr>
            </a:p>
          </p:txBody>
        </p:sp>
      </p:grpSp>
      <p:pic>
        <p:nvPicPr>
          <p:cNvPr id="4" name="图片 3" descr="背景图案  描述已自动生成">
            <a:extLst>
              <a:ext uri="{FF2B5EF4-FFF2-40B4-BE49-F238E27FC236}">
                <a16:creationId xmlns:a16="http://schemas.microsoft.com/office/drawing/2014/main" id="{B6266902-009E-4C64-AD7E-1E518DB623A0}"/>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43609" y="9131897"/>
            <a:ext cx="15896786" cy="1638486"/>
          </a:xfrm>
          <a:prstGeom prst="rect">
            <a:avLst/>
          </a:prstGeom>
        </p:spPr>
      </p:pic>
      <p:pic>
        <p:nvPicPr>
          <p:cNvPr id="19" name="图片 18">
            <a:extLst>
              <a:ext uri="{FF2B5EF4-FFF2-40B4-BE49-F238E27FC236}">
                <a16:creationId xmlns:a16="http://schemas.microsoft.com/office/drawing/2014/main" id="{313C207B-53BF-4A96-88EB-AA498396A38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041223" y="8025754"/>
            <a:ext cx="3442998" cy="1710492"/>
          </a:xfrm>
          <a:prstGeom prst="rect">
            <a:avLst/>
          </a:prstGeom>
          <a:effectLst>
            <a:outerShdw blurRad="50800" dist="38100" dir="5400000" algn="t" rotWithShape="0">
              <a:prstClr val="black">
                <a:alpha val="40000"/>
              </a:prstClr>
            </a:outerShdw>
          </a:effectLst>
        </p:spPr>
      </p:pic>
      <p:pic>
        <p:nvPicPr>
          <p:cNvPr id="23" name="图片 22">
            <a:extLst>
              <a:ext uri="{FF2B5EF4-FFF2-40B4-BE49-F238E27FC236}">
                <a16:creationId xmlns:a16="http://schemas.microsoft.com/office/drawing/2014/main" id="{26A9CAAD-06E4-441E-9C3A-C97E48E57C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91343" y="8516603"/>
            <a:ext cx="5807982" cy="1295814"/>
          </a:xfrm>
          <a:prstGeom prst="rect">
            <a:avLst/>
          </a:prstGeom>
          <a:effectLst>
            <a:outerShdw blurRad="50800" dist="38100" dir="5400000" algn="t" rotWithShape="0">
              <a:prstClr val="black">
                <a:alpha val="40000"/>
              </a:prstClr>
            </a:outerShdw>
          </a:effectLst>
        </p:spPr>
      </p:pic>
      <p:pic>
        <p:nvPicPr>
          <p:cNvPr id="13" name="图片 12">
            <a:extLst>
              <a:ext uri="{FF2B5EF4-FFF2-40B4-BE49-F238E27FC236}">
                <a16:creationId xmlns:a16="http://schemas.microsoft.com/office/drawing/2014/main" id="{C7E1B333-9772-47A3-B9E4-7A9F7D7FD49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1724951" y="4488893"/>
            <a:ext cx="1674374" cy="5471750"/>
          </a:xfrm>
          <a:prstGeom prst="rect">
            <a:avLst/>
          </a:prstGeom>
          <a:effectLst>
            <a:outerShdw blurRad="50800" dist="38100" dir="5400000" algn="t" rotWithShape="0">
              <a:prstClr val="black">
                <a:alpha val="40000"/>
              </a:prstClr>
            </a:outerShdw>
          </a:effectLst>
        </p:spPr>
      </p:pic>
      <p:sp>
        <p:nvSpPr>
          <p:cNvPr id="24" name="矩形 23">
            <a:extLst>
              <a:ext uri="{FF2B5EF4-FFF2-40B4-BE49-F238E27FC236}">
                <a16:creationId xmlns:a16="http://schemas.microsoft.com/office/drawing/2014/main" id="{359A7A5D-7407-480C-8115-A0E0CFD39718}"/>
              </a:ext>
            </a:extLst>
          </p:cNvPr>
          <p:cNvSpPr/>
          <p:nvPr/>
        </p:nvSpPr>
        <p:spPr>
          <a:xfrm>
            <a:off x="4214036" y="7558636"/>
            <a:ext cx="7227360" cy="522900"/>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068">
              <a:defRPr/>
            </a:pPr>
            <a:r>
              <a:rPr sz="2798">
                <a:solidFill>
                  <a:prstClr val="black"/>
                </a:solidFill>
                <a:latin typeface="Arial"/>
                <a:ea typeface="微软雅黑"/>
              </a:rPr>
              <a:t>X6000 general-purpose high-density server</a:t>
            </a:r>
          </a:p>
        </p:txBody>
      </p:sp>
      <p:sp>
        <p:nvSpPr>
          <p:cNvPr id="26" name="矩形 25">
            <a:extLst>
              <a:ext uri="{FF2B5EF4-FFF2-40B4-BE49-F238E27FC236}">
                <a16:creationId xmlns:a16="http://schemas.microsoft.com/office/drawing/2014/main" id="{1728B151-A974-4AE8-8175-C990568C8F13}"/>
              </a:ext>
            </a:extLst>
          </p:cNvPr>
          <p:cNvSpPr/>
          <p:nvPr/>
        </p:nvSpPr>
        <p:spPr>
          <a:xfrm>
            <a:off x="6413005" y="5480508"/>
            <a:ext cx="4964806" cy="522900"/>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068">
              <a:defRPr/>
            </a:pPr>
            <a:r>
              <a:rPr sz="2798" err="1">
                <a:solidFill>
                  <a:prstClr val="black"/>
                </a:solidFill>
                <a:latin typeface="Arial"/>
                <a:ea typeface="微软雅黑"/>
              </a:rPr>
              <a:t>FusionPoD</a:t>
            </a:r>
            <a:r>
              <a:rPr sz="2798">
                <a:solidFill>
                  <a:prstClr val="black"/>
                </a:solidFill>
                <a:latin typeface="Arial"/>
                <a:ea typeface="微软雅黑"/>
              </a:rPr>
              <a:t> rack-scale server</a:t>
            </a:r>
          </a:p>
        </p:txBody>
      </p:sp>
      <p:sp>
        <p:nvSpPr>
          <p:cNvPr id="27" name="矩形 26">
            <a:extLst>
              <a:ext uri="{FF2B5EF4-FFF2-40B4-BE49-F238E27FC236}">
                <a16:creationId xmlns:a16="http://schemas.microsoft.com/office/drawing/2014/main" id="{691B3200-E65B-47EF-918A-BA9C0BB7FE7B}"/>
              </a:ext>
            </a:extLst>
          </p:cNvPr>
          <p:cNvSpPr/>
          <p:nvPr/>
        </p:nvSpPr>
        <p:spPr>
          <a:xfrm>
            <a:off x="13879590" y="6932340"/>
            <a:ext cx="5019288" cy="522900"/>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1828068">
              <a:defRPr/>
            </a:pPr>
            <a:r>
              <a:rPr sz="2798">
                <a:solidFill>
                  <a:prstClr val="black"/>
                </a:solidFill>
                <a:latin typeface="Arial"/>
                <a:ea typeface="微软雅黑"/>
              </a:rPr>
              <a:t>G5500 heterogeneous server</a:t>
            </a:r>
          </a:p>
        </p:txBody>
      </p:sp>
      <p:sp>
        <p:nvSpPr>
          <p:cNvPr id="28" name="等腰三角形 27">
            <a:extLst>
              <a:ext uri="{FF2B5EF4-FFF2-40B4-BE49-F238E27FC236}">
                <a16:creationId xmlns:a16="http://schemas.microsoft.com/office/drawing/2014/main" id="{B174FD21-368A-4F3F-BB3E-1904B720C10D}"/>
              </a:ext>
            </a:extLst>
          </p:cNvPr>
          <p:cNvSpPr/>
          <p:nvPr/>
        </p:nvSpPr>
        <p:spPr>
          <a:xfrm rot="10800000">
            <a:off x="11417243" y="7799552"/>
            <a:ext cx="314938" cy="271500"/>
          </a:xfrm>
          <a:prstGeom prst="triangle">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endParaRPr lang="zh-CN" altLang="en-US" sz="3598">
              <a:solidFill>
                <a:srgbClr val="666666"/>
              </a:solidFill>
              <a:latin typeface="Calibri"/>
              <a:ea typeface="微软雅黑"/>
            </a:endParaRPr>
          </a:p>
        </p:txBody>
      </p:sp>
      <p:sp>
        <p:nvSpPr>
          <p:cNvPr id="29" name="等腰三角形 28">
            <a:extLst>
              <a:ext uri="{FF2B5EF4-FFF2-40B4-BE49-F238E27FC236}">
                <a16:creationId xmlns:a16="http://schemas.microsoft.com/office/drawing/2014/main" id="{F171FD64-B225-44FF-9DC4-70D027D9D31D}"/>
              </a:ext>
            </a:extLst>
          </p:cNvPr>
          <p:cNvSpPr/>
          <p:nvPr/>
        </p:nvSpPr>
        <p:spPr>
          <a:xfrm rot="5400000">
            <a:off x="11414107" y="5661660"/>
            <a:ext cx="314938" cy="271500"/>
          </a:xfrm>
          <a:prstGeom prst="triangle">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endParaRPr lang="zh-CN" altLang="en-US" sz="3598">
              <a:solidFill>
                <a:srgbClr val="666666"/>
              </a:solidFill>
              <a:latin typeface="Calibri"/>
              <a:ea typeface="微软雅黑"/>
            </a:endParaRPr>
          </a:p>
        </p:txBody>
      </p:sp>
      <p:sp>
        <p:nvSpPr>
          <p:cNvPr id="30" name="等腰三角形 29">
            <a:extLst>
              <a:ext uri="{FF2B5EF4-FFF2-40B4-BE49-F238E27FC236}">
                <a16:creationId xmlns:a16="http://schemas.microsoft.com/office/drawing/2014/main" id="{49314BC1-B712-438C-8828-FF5C67B31C4D}"/>
              </a:ext>
            </a:extLst>
          </p:cNvPr>
          <p:cNvSpPr/>
          <p:nvPr/>
        </p:nvSpPr>
        <p:spPr>
          <a:xfrm rot="10800000">
            <a:off x="13441809" y="7126820"/>
            <a:ext cx="314938" cy="271500"/>
          </a:xfrm>
          <a:prstGeom prst="triangle">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endParaRPr lang="zh-CN" altLang="en-US" sz="3598">
              <a:solidFill>
                <a:srgbClr val="666666"/>
              </a:solidFill>
              <a:latin typeface="Calibri"/>
              <a:ea typeface="微软雅黑"/>
            </a:endParaRPr>
          </a:p>
        </p:txBody>
      </p:sp>
      <p:sp>
        <p:nvSpPr>
          <p:cNvPr id="56" name="矩形 55">
            <a:extLst>
              <a:ext uri="{FF2B5EF4-FFF2-40B4-BE49-F238E27FC236}">
                <a16:creationId xmlns:a16="http://schemas.microsoft.com/office/drawing/2014/main" id="{0AD90365-58F2-4F65-B7F1-558C8D4AB995}"/>
              </a:ext>
            </a:extLst>
          </p:cNvPr>
          <p:cNvSpPr/>
          <p:nvPr/>
        </p:nvSpPr>
        <p:spPr>
          <a:xfrm>
            <a:off x="4963311" y="8080977"/>
            <a:ext cx="6698578" cy="461665"/>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068">
              <a:defRPr/>
            </a:pPr>
            <a:r>
              <a:rPr sz="2400">
                <a:solidFill>
                  <a:srgbClr val="1D1D1A">
                    <a:lumMod val="75000"/>
                    <a:lumOff val="25000"/>
                  </a:srgbClr>
                </a:solidFill>
                <a:latin typeface="Arial"/>
                <a:ea typeface="微软雅黑"/>
              </a:rPr>
              <a:t>6000 W of highest power output in the industry</a:t>
            </a:r>
          </a:p>
        </p:txBody>
      </p:sp>
      <p:sp>
        <p:nvSpPr>
          <p:cNvPr id="57" name="矩形 56">
            <a:extLst>
              <a:ext uri="{FF2B5EF4-FFF2-40B4-BE49-F238E27FC236}">
                <a16:creationId xmlns:a16="http://schemas.microsoft.com/office/drawing/2014/main" id="{75070CEF-53DB-4574-9CEA-EE9A947AA914}"/>
              </a:ext>
            </a:extLst>
          </p:cNvPr>
          <p:cNvSpPr/>
          <p:nvPr/>
        </p:nvSpPr>
        <p:spPr>
          <a:xfrm>
            <a:off x="13889257" y="7414661"/>
            <a:ext cx="7287354" cy="830997"/>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1828224"/>
            <a:r>
              <a:rPr sz="2400">
                <a:solidFill>
                  <a:srgbClr val="1D1D1A">
                    <a:lumMod val="75000"/>
                    <a:lumOff val="25000"/>
                  </a:srgbClr>
                </a:solidFill>
                <a:latin typeface="Arial"/>
                <a:ea typeface="微软雅黑"/>
              </a:rPr>
              <a:t>A full modular design enables one-click switchover </a:t>
            </a:r>
            <a:endParaRPr lang="en-US" altLang="zh-CN" sz="2400">
              <a:solidFill>
                <a:srgbClr val="1D1D1A">
                  <a:lumMod val="75000"/>
                  <a:lumOff val="25000"/>
                </a:srgbClr>
              </a:solidFill>
              <a:latin typeface="Arial"/>
              <a:ea typeface="微软雅黑"/>
            </a:endParaRPr>
          </a:p>
          <a:p>
            <a:pPr defTabSz="1828224"/>
            <a:r>
              <a:rPr sz="2400">
                <a:solidFill>
                  <a:srgbClr val="1D1D1A">
                    <a:lumMod val="75000"/>
                    <a:lumOff val="25000"/>
                  </a:srgbClr>
                </a:solidFill>
                <a:latin typeface="Arial"/>
                <a:ea typeface="微软雅黑"/>
              </a:rPr>
              <a:t>to AI or HPC scenarios.</a:t>
            </a:r>
          </a:p>
        </p:txBody>
      </p:sp>
      <p:sp>
        <p:nvSpPr>
          <p:cNvPr id="58" name="矩形 57">
            <a:extLst>
              <a:ext uri="{FF2B5EF4-FFF2-40B4-BE49-F238E27FC236}">
                <a16:creationId xmlns:a16="http://schemas.microsoft.com/office/drawing/2014/main" id="{D2F04DF6-631B-4649-81FE-3E472636C496}"/>
              </a:ext>
            </a:extLst>
          </p:cNvPr>
          <p:cNvSpPr/>
          <p:nvPr/>
        </p:nvSpPr>
        <p:spPr>
          <a:xfrm>
            <a:off x="5744686" y="6003883"/>
            <a:ext cx="5738048" cy="1569660"/>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defTabSz="1828068">
              <a:defRPr/>
            </a:pPr>
            <a:r>
              <a:rPr lang="en-US" sz="2400" dirty="0">
                <a:solidFill>
                  <a:srgbClr val="1D1D1A">
                    <a:lumMod val="75000"/>
                    <a:lumOff val="25000"/>
                  </a:srgbClr>
                </a:solidFill>
                <a:latin typeface="Arial"/>
                <a:ea typeface="微软雅黑"/>
              </a:rPr>
              <a:t>The full liquid cooling solution </a:t>
            </a:r>
            <a:endParaRPr lang="en-US" altLang="zh-CN" sz="2400" dirty="0">
              <a:solidFill>
                <a:srgbClr val="1D1D1A">
                  <a:lumMod val="75000"/>
                  <a:lumOff val="25000"/>
                </a:srgbClr>
              </a:solidFill>
              <a:latin typeface="Arial"/>
              <a:ea typeface="微软雅黑"/>
            </a:endParaRPr>
          </a:p>
          <a:p>
            <a:pPr algn="r" defTabSz="1828068">
              <a:defRPr/>
            </a:pPr>
            <a:r>
              <a:rPr lang="en-US" sz="2400" dirty="0">
                <a:solidFill>
                  <a:srgbClr val="1D1D1A">
                    <a:lumMod val="75000"/>
                    <a:lumOff val="25000"/>
                  </a:srgbClr>
                </a:solidFill>
                <a:latin typeface="Arial"/>
                <a:ea typeface="微软雅黑"/>
              </a:rPr>
              <a:t>bring PUE value no higher than 1.1.</a:t>
            </a:r>
          </a:p>
          <a:p>
            <a:pPr algn="r" defTabSz="1828068">
              <a:defRPr/>
            </a:pPr>
            <a:r>
              <a:rPr sz="2400" dirty="0">
                <a:solidFill>
                  <a:srgbClr val="1D1D1A">
                    <a:lumMod val="75000"/>
                    <a:lumOff val="25000"/>
                  </a:srgbClr>
                </a:solidFill>
                <a:latin typeface="Arial"/>
                <a:ea typeface="微软雅黑"/>
              </a:rPr>
              <a:t>Delivery efficiency improves by 4 times.</a:t>
            </a:r>
            <a:endParaRPr lang="en-US" altLang="zh-CN" sz="2400" kern="0" dirty="0">
              <a:solidFill>
                <a:srgbClr val="1D1D1A">
                  <a:lumMod val="75000"/>
                  <a:lumOff val="25000"/>
                </a:srgbClr>
              </a:solidFill>
              <a:latin typeface="Arial"/>
              <a:ea typeface="微软雅黑"/>
            </a:endParaRPr>
          </a:p>
          <a:p>
            <a:pPr algn="r" defTabSz="1828068">
              <a:defRPr/>
            </a:pPr>
            <a:r>
              <a:rPr sz="2400" dirty="0">
                <a:solidFill>
                  <a:srgbClr val="1D1D1A">
                    <a:lumMod val="75000"/>
                    <a:lumOff val="25000"/>
                  </a:srgbClr>
                </a:solidFill>
                <a:latin typeface="Arial"/>
                <a:ea typeface="微软雅黑"/>
              </a:rPr>
              <a:t>75% space is saved.</a:t>
            </a:r>
          </a:p>
        </p:txBody>
      </p:sp>
      <p:grpSp>
        <p:nvGrpSpPr>
          <p:cNvPr id="62" name="组合 61">
            <a:extLst>
              <a:ext uri="{FF2B5EF4-FFF2-40B4-BE49-F238E27FC236}">
                <a16:creationId xmlns:a16="http://schemas.microsoft.com/office/drawing/2014/main" id="{50F8B186-CB66-4224-80C7-C750B676B4F8}"/>
              </a:ext>
            </a:extLst>
          </p:cNvPr>
          <p:cNvGrpSpPr/>
          <p:nvPr/>
        </p:nvGrpSpPr>
        <p:grpSpPr>
          <a:xfrm>
            <a:off x="6228368" y="3701253"/>
            <a:ext cx="14045108" cy="627122"/>
            <a:chOff x="3115400" y="1850009"/>
            <a:chExt cx="7025297" cy="313683"/>
          </a:xfrm>
        </p:grpSpPr>
        <p:sp>
          <p:nvSpPr>
            <p:cNvPr id="59" name="矩形: 圆角 58">
              <a:extLst>
                <a:ext uri="{FF2B5EF4-FFF2-40B4-BE49-F238E27FC236}">
                  <a16:creationId xmlns:a16="http://schemas.microsoft.com/office/drawing/2014/main" id="{D2FE46BA-AE8D-4EF0-971D-0F957D1D41EB}"/>
                </a:ext>
              </a:extLst>
            </p:cNvPr>
            <p:cNvSpPr/>
            <p:nvPr/>
          </p:nvSpPr>
          <p:spPr>
            <a:xfrm>
              <a:off x="3115400" y="1850009"/>
              <a:ext cx="1816128" cy="307775"/>
            </a:xfrm>
            <a:prstGeom prst="roundRect">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r>
                <a:rPr sz="2000">
                  <a:solidFill>
                    <a:srgbClr val="FFFFFF"/>
                  </a:solidFill>
                  <a:latin typeface="Arial" panose="020B0604020202020204" pitchFamily="34" charset="0"/>
                  <a:ea typeface="微软雅黑"/>
                  <a:cs typeface="Arial" panose="020B0604020202020204" pitchFamily="34" charset="0"/>
                </a:rPr>
                <a:t>Standard size of 1</a:t>
              </a:r>
              <a:r>
                <a:rPr lang="en-US" altLang="zh-CN" sz="2000">
                  <a:solidFill>
                    <a:srgbClr val="FFFFFF"/>
                  </a:solidFill>
                  <a:latin typeface="Arial" panose="020B0604020202020204" pitchFamily="34" charset="0"/>
                  <a:ea typeface="微软雅黑"/>
                  <a:cs typeface="Arial" panose="020B0604020202020204" pitchFamily="34" charset="0"/>
                </a:rPr>
                <a:t> U</a:t>
              </a:r>
              <a:r>
                <a:rPr sz="2000">
                  <a:solidFill>
                    <a:srgbClr val="FFFFFF"/>
                  </a:solidFill>
                  <a:latin typeface="Arial" panose="020B0604020202020204" pitchFamily="34" charset="0"/>
                  <a:ea typeface="微软雅黑"/>
                  <a:cs typeface="Arial" panose="020B0604020202020204" pitchFamily="34" charset="0"/>
                </a:rPr>
                <a:t> to 4 U </a:t>
              </a:r>
              <a:endParaRPr lang="zh-CN" altLang="en-US" sz="2000">
                <a:solidFill>
                  <a:srgbClr val="FFFFFF"/>
                </a:solidFill>
                <a:latin typeface="Arial" panose="020B0604020202020204" pitchFamily="34" charset="0"/>
                <a:ea typeface="微软雅黑"/>
                <a:cs typeface="Arial" panose="020B0604020202020204" pitchFamily="34" charset="0"/>
              </a:endParaRPr>
            </a:p>
          </p:txBody>
        </p:sp>
        <p:sp>
          <p:nvSpPr>
            <p:cNvPr id="60" name="矩形: 圆角 59">
              <a:extLst>
                <a:ext uri="{FF2B5EF4-FFF2-40B4-BE49-F238E27FC236}">
                  <a16:creationId xmlns:a16="http://schemas.microsoft.com/office/drawing/2014/main" id="{64A5A1A9-93CD-4AEF-A894-802BE0D131FF}"/>
                </a:ext>
              </a:extLst>
            </p:cNvPr>
            <p:cNvSpPr/>
            <p:nvPr/>
          </p:nvSpPr>
          <p:spPr>
            <a:xfrm>
              <a:off x="7420080" y="1850009"/>
              <a:ext cx="2720617" cy="307775"/>
            </a:xfrm>
            <a:prstGeom prst="roundRect">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r>
                <a:rPr sz="2000">
                  <a:solidFill>
                    <a:srgbClr val="FFFFFF"/>
                  </a:solidFill>
                  <a:latin typeface="Arial" panose="020B0604020202020204" pitchFamily="34" charset="0"/>
                  <a:ea typeface="微软雅黑"/>
                  <a:cs typeface="Arial" panose="020B0604020202020204" pitchFamily="34" charset="0"/>
                </a:rPr>
                <a:t>Computing / heterogeneous / management / storage full-stack hardware</a:t>
              </a:r>
              <a:endParaRPr lang="zh-CN" altLang="en-US" sz="2000">
                <a:solidFill>
                  <a:srgbClr val="FFFFFF"/>
                </a:solidFill>
                <a:latin typeface="Arial" panose="020B0604020202020204" pitchFamily="34" charset="0"/>
                <a:ea typeface="微软雅黑"/>
                <a:cs typeface="Arial" panose="020B0604020202020204" pitchFamily="34" charset="0"/>
              </a:endParaRPr>
            </a:p>
          </p:txBody>
        </p:sp>
        <p:sp>
          <p:nvSpPr>
            <p:cNvPr id="61" name="矩形: 圆角 60">
              <a:extLst>
                <a:ext uri="{FF2B5EF4-FFF2-40B4-BE49-F238E27FC236}">
                  <a16:creationId xmlns:a16="http://schemas.microsoft.com/office/drawing/2014/main" id="{244B971B-B368-4F4A-A95B-9FCAF966A6AB}"/>
                </a:ext>
              </a:extLst>
            </p:cNvPr>
            <p:cNvSpPr/>
            <p:nvPr/>
          </p:nvSpPr>
          <p:spPr>
            <a:xfrm>
              <a:off x="5133915" y="1855917"/>
              <a:ext cx="2083778" cy="307775"/>
            </a:xfrm>
            <a:prstGeom prst="roundRect">
              <a:avLst/>
            </a:prstGeom>
            <a:solidFill>
              <a:srgbClr val="EA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224"/>
              <a:r>
                <a:rPr sz="2000">
                  <a:solidFill>
                    <a:srgbClr val="FFFFFF"/>
                  </a:solidFill>
                  <a:latin typeface="Arial" panose="020B0604020202020204" pitchFamily="34" charset="0"/>
                  <a:ea typeface="微软雅黑"/>
                  <a:cs typeface="Arial" panose="020B0604020202020204" pitchFamily="34" charset="0"/>
                </a:rPr>
                <a:t>2</a:t>
              </a:r>
              <a:r>
                <a:rPr lang="en-US" altLang="zh-CN" sz="2000">
                  <a:solidFill>
                    <a:srgbClr val="FFFFFF"/>
                  </a:solidFill>
                  <a:latin typeface="Arial" panose="020B0604020202020204" pitchFamily="34" charset="0"/>
                  <a:ea typeface="微软雅黑"/>
                  <a:cs typeface="Arial" panose="020B0604020202020204" pitchFamily="34" charset="0"/>
                </a:rPr>
                <a:t>-socket</a:t>
              </a:r>
              <a:r>
                <a:rPr sz="2000">
                  <a:solidFill>
                    <a:srgbClr val="FFFFFF"/>
                  </a:solidFill>
                  <a:latin typeface="Arial" panose="020B0604020202020204" pitchFamily="34" charset="0"/>
                  <a:ea typeface="微软雅黑"/>
                  <a:cs typeface="Arial" panose="020B0604020202020204" pitchFamily="34" charset="0"/>
                </a:rPr>
                <a:t> to 4</a:t>
              </a:r>
              <a:r>
                <a:rPr lang="en-US" altLang="zh-CN" sz="2000">
                  <a:solidFill>
                    <a:srgbClr val="FFFFFF"/>
                  </a:solidFill>
                  <a:latin typeface="Arial" panose="020B0604020202020204" pitchFamily="34" charset="0"/>
                  <a:ea typeface="微软雅黑"/>
                  <a:cs typeface="Arial" panose="020B0604020202020204" pitchFamily="34" charset="0"/>
                </a:rPr>
                <a:t>-</a:t>
              </a:r>
              <a:r>
                <a:rPr sz="2000">
                  <a:solidFill>
                    <a:srgbClr val="FFFFFF"/>
                  </a:solidFill>
                  <a:latin typeface="Arial" panose="020B0604020202020204" pitchFamily="34" charset="0"/>
                  <a:ea typeface="微软雅黑"/>
                  <a:cs typeface="Arial" panose="020B0604020202020204" pitchFamily="34" charset="0"/>
                </a:rPr>
                <a:t>socket general-purpose computing power</a:t>
              </a:r>
              <a:endParaRPr lang="zh-CN" altLang="en-US" sz="2000">
                <a:solidFill>
                  <a:srgbClr val="FFFFFF"/>
                </a:solidFill>
                <a:latin typeface="Arial" panose="020B0604020202020204" pitchFamily="34" charset="0"/>
                <a:ea typeface="微软雅黑"/>
                <a:cs typeface="Arial" panose="020B0604020202020204" pitchFamily="34" charset="0"/>
              </a:endParaRPr>
            </a:p>
          </p:txBody>
        </p:sp>
      </p:grpSp>
      <p:sp>
        <p:nvSpPr>
          <p:cNvPr id="63" name="Text Box 25">
            <a:extLst>
              <a:ext uri="{FF2B5EF4-FFF2-40B4-BE49-F238E27FC236}">
                <a16:creationId xmlns:a16="http://schemas.microsoft.com/office/drawing/2014/main" id="{625BF3C0-995F-48CC-839C-F78D6AD9D9D5}"/>
              </a:ext>
            </a:extLst>
          </p:cNvPr>
          <p:cNvSpPr txBox="1">
            <a:spLocks noChangeArrowheads="1"/>
          </p:cNvSpPr>
          <p:nvPr/>
        </p:nvSpPr>
        <p:spPr bwMode="auto">
          <a:xfrm>
            <a:off x="4648199" y="11801879"/>
            <a:ext cx="2879626" cy="1168838"/>
          </a:xfrm>
          <a:prstGeom prst="rect">
            <a:avLst/>
          </a:prstGeom>
          <a:noFill/>
          <a:ln w="25400">
            <a:noFill/>
            <a:miter lim="800000"/>
            <a:headEnd/>
            <a:tailEnd/>
          </a:ln>
          <a:effectLst/>
        </p:spPr>
        <p:txBody>
          <a:bodyPr wrap="square" lIns="0" tIns="0" rIns="0" bIns="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814946" eaLnBrk="0" fontAlgn="base" hangingPunct="0">
              <a:spcBef>
                <a:spcPct val="0"/>
              </a:spcBef>
              <a:spcAft>
                <a:spcPct val="0"/>
              </a:spcAft>
              <a:defRPr/>
            </a:pPr>
            <a:r>
              <a:rPr sz="2798">
                <a:solidFill>
                  <a:prstClr val="black"/>
                </a:solidFill>
                <a:latin typeface="Arial"/>
                <a:ea typeface="微软雅黑"/>
              </a:rPr>
              <a:t>1288H V</a:t>
            </a:r>
            <a:r>
              <a:rPr lang="en-US" sz="2798">
                <a:solidFill>
                  <a:prstClr val="black"/>
                </a:solidFill>
                <a:latin typeface="Arial"/>
                <a:ea typeface="微软雅黑"/>
              </a:rPr>
              <a:t>7</a:t>
            </a:r>
            <a:endParaRPr sz="2798">
              <a:solidFill>
                <a:prstClr val="black"/>
              </a:solidFill>
              <a:latin typeface="Arial"/>
              <a:ea typeface="微软雅黑"/>
            </a:endParaRPr>
          </a:p>
          <a:p>
            <a:pPr algn="ctr" defTabSz="814946" eaLnBrk="0" fontAlgn="base" hangingPunct="0">
              <a:spcBef>
                <a:spcPct val="0"/>
              </a:spcBef>
              <a:spcAft>
                <a:spcPct val="0"/>
              </a:spcAft>
              <a:defRPr/>
            </a:pPr>
            <a:r>
              <a:rPr sz="2400">
                <a:solidFill>
                  <a:srgbClr val="1D1D1A">
                    <a:lumMod val="75000"/>
                    <a:lumOff val="25000"/>
                  </a:srgbClr>
                </a:solidFill>
                <a:latin typeface="Arial"/>
                <a:ea typeface="微软雅黑"/>
              </a:rPr>
              <a:t>1 U, 2-socket compute node</a:t>
            </a:r>
            <a:endParaRPr lang="en-US" altLang="zh-CN" sz="2400" kern="0">
              <a:solidFill>
                <a:srgbClr val="1D1D1A">
                  <a:lumMod val="75000"/>
                  <a:lumOff val="25000"/>
                </a:srgbClr>
              </a:solidFill>
              <a:latin typeface="Arial"/>
              <a:ea typeface="微软雅黑"/>
            </a:endParaRPr>
          </a:p>
        </p:txBody>
      </p:sp>
      <p:pic>
        <p:nvPicPr>
          <p:cNvPr id="66" name="图片 65">
            <a:extLst>
              <a:ext uri="{FF2B5EF4-FFF2-40B4-BE49-F238E27FC236}">
                <a16:creationId xmlns:a16="http://schemas.microsoft.com/office/drawing/2014/main" id="{6F044215-2094-4954-BFDE-48338AFEFF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48199" y="11126294"/>
            <a:ext cx="2879626" cy="525864"/>
          </a:xfrm>
          <a:prstGeom prst="rect">
            <a:avLst/>
          </a:prstGeom>
          <a:effectLst>
            <a:outerShdw blurRad="50800" dist="38100" dir="5400000" algn="t" rotWithShape="0">
              <a:prstClr val="black">
                <a:alpha val="40000"/>
              </a:prstClr>
            </a:outerShdw>
          </a:effectLst>
        </p:spPr>
      </p:pic>
      <p:pic>
        <p:nvPicPr>
          <p:cNvPr id="67" name="图片 66">
            <a:extLst>
              <a:ext uri="{FF2B5EF4-FFF2-40B4-BE49-F238E27FC236}">
                <a16:creationId xmlns:a16="http://schemas.microsoft.com/office/drawing/2014/main" id="{0F176A83-2218-4937-ABB2-860065D799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16576" y="10802508"/>
            <a:ext cx="2380508" cy="947832"/>
          </a:xfrm>
          <a:prstGeom prst="rect">
            <a:avLst/>
          </a:prstGeom>
          <a:effectLst>
            <a:outerShdw blurRad="50800" dist="38100" dir="5400000" algn="t" rotWithShape="0">
              <a:prstClr val="black">
                <a:alpha val="40000"/>
              </a:prstClr>
            </a:outerShdw>
          </a:effectLst>
        </p:spPr>
      </p:pic>
      <p:sp>
        <p:nvSpPr>
          <p:cNvPr id="69" name="Text Box 25">
            <a:extLst>
              <a:ext uri="{FF2B5EF4-FFF2-40B4-BE49-F238E27FC236}">
                <a16:creationId xmlns:a16="http://schemas.microsoft.com/office/drawing/2014/main" id="{A9067794-FB14-4D11-9985-C1E6084FE366}"/>
              </a:ext>
            </a:extLst>
          </p:cNvPr>
          <p:cNvSpPr txBox="1">
            <a:spLocks noChangeArrowheads="1"/>
          </p:cNvSpPr>
          <p:nvPr/>
        </p:nvSpPr>
        <p:spPr bwMode="auto">
          <a:xfrm>
            <a:off x="9061101" y="11810649"/>
            <a:ext cx="2879626" cy="1168838"/>
          </a:xfrm>
          <a:prstGeom prst="rect">
            <a:avLst/>
          </a:prstGeom>
          <a:noFill/>
          <a:ln w="25400">
            <a:noFill/>
            <a:miter lim="800000"/>
            <a:headEnd/>
            <a:tailEnd/>
          </a:ln>
          <a:effectLst/>
        </p:spPr>
        <p:txBody>
          <a:bodyPr wrap="square" lIns="0" tIns="0" rIns="0" bIns="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814946" eaLnBrk="0" fontAlgn="base" hangingPunct="0">
              <a:spcBef>
                <a:spcPct val="0"/>
              </a:spcBef>
              <a:spcAft>
                <a:spcPct val="0"/>
              </a:spcAft>
              <a:defRPr/>
            </a:pPr>
            <a:r>
              <a:rPr sz="2798">
                <a:solidFill>
                  <a:prstClr val="black"/>
                </a:solidFill>
                <a:latin typeface="Arial"/>
                <a:ea typeface="微软雅黑"/>
              </a:rPr>
              <a:t>2288H V</a:t>
            </a:r>
            <a:r>
              <a:rPr lang="en-US" sz="2798">
                <a:solidFill>
                  <a:prstClr val="black"/>
                </a:solidFill>
                <a:latin typeface="Arial"/>
                <a:ea typeface="微软雅黑"/>
              </a:rPr>
              <a:t>7</a:t>
            </a:r>
            <a:endParaRPr sz="2798">
              <a:solidFill>
                <a:prstClr val="black"/>
              </a:solidFill>
              <a:latin typeface="Arial"/>
              <a:ea typeface="微软雅黑"/>
            </a:endParaRPr>
          </a:p>
          <a:p>
            <a:pPr algn="ctr" defTabSz="814946" eaLnBrk="0" fontAlgn="base" hangingPunct="0">
              <a:spcBef>
                <a:spcPct val="0"/>
              </a:spcBef>
              <a:spcAft>
                <a:spcPct val="0"/>
              </a:spcAft>
              <a:defRPr/>
            </a:pPr>
            <a:r>
              <a:rPr sz="2400">
                <a:solidFill>
                  <a:srgbClr val="1D1D1A">
                    <a:lumMod val="75000"/>
                    <a:lumOff val="25000"/>
                  </a:srgbClr>
                </a:solidFill>
                <a:latin typeface="Arial"/>
                <a:ea typeface="微软雅黑"/>
              </a:rPr>
              <a:t>2 U, 2-socket management node</a:t>
            </a:r>
            <a:endParaRPr lang="en-US" altLang="zh-CN" sz="2400" kern="0">
              <a:solidFill>
                <a:srgbClr val="1D1D1A">
                  <a:lumMod val="75000"/>
                  <a:lumOff val="25000"/>
                </a:srgbClr>
              </a:solidFill>
              <a:latin typeface="Arial"/>
              <a:ea typeface="微软雅黑"/>
            </a:endParaRPr>
          </a:p>
        </p:txBody>
      </p:sp>
      <p:pic>
        <p:nvPicPr>
          <p:cNvPr id="70" name="Picture 5" descr="C:\Users\Administrator\Desktop\4 拷贝 9.png">
            <a:extLst>
              <a:ext uri="{FF2B5EF4-FFF2-40B4-BE49-F238E27FC236}">
                <a16:creationId xmlns:a16="http://schemas.microsoft.com/office/drawing/2014/main" id="{EEE98AFF-2C5C-44D2-BD45-E64EDCCF80C7}"/>
              </a:ext>
            </a:extLst>
          </p:cNvPr>
          <p:cNvPicPr>
            <a:picLocks noChangeArrowheads="1"/>
          </p:cNvPicPr>
          <p:nvPr/>
        </p:nvPicPr>
        <p:blipFill rotWithShape="1">
          <a:blip r:embed="rId10" cstate="email">
            <a:duotone>
              <a:prstClr val="black"/>
              <a:srgbClr val="C00000">
                <a:tint val="45000"/>
                <a:satMod val="400000"/>
              </a:srgbClr>
            </a:duotone>
            <a:extLst>
              <a:ext uri="{BEBA8EAE-BF5A-486C-A8C5-ECC9F3942E4B}">
                <a14:imgProps xmlns:a14="http://schemas.microsoft.com/office/drawing/2010/main">
                  <a14:imgLayer r:embed="rId11">
                    <a14:imgEffect>
                      <a14:colorTemperature colorTemp="1808"/>
                    </a14:imgEffect>
                    <a14:imgEffect>
                      <a14:saturation sat="213000"/>
                    </a14:imgEffect>
                  </a14:imgLayer>
                </a14:imgProps>
              </a:ext>
              <a:ext uri="{28A0092B-C50C-407E-A947-70E740481C1C}">
                <a14:useLocalDpi xmlns:a14="http://schemas.microsoft.com/office/drawing/2010/main"/>
              </a:ext>
            </a:extLst>
          </a:blip>
          <a:stretch/>
        </p:blipFill>
        <p:spPr bwMode="auto">
          <a:xfrm rot="5400000">
            <a:off x="7295830" y="11978345"/>
            <a:ext cx="2267524" cy="233986"/>
          </a:xfrm>
          <a:prstGeom prst="rect">
            <a:avLst/>
          </a:prstGeom>
        </p:spPr>
      </p:pic>
      <p:pic>
        <p:nvPicPr>
          <p:cNvPr id="71" name="Picture 5" descr="C:\Users\Administrator\Desktop\4 拷贝 9.png">
            <a:extLst>
              <a:ext uri="{FF2B5EF4-FFF2-40B4-BE49-F238E27FC236}">
                <a16:creationId xmlns:a16="http://schemas.microsoft.com/office/drawing/2014/main" id="{EA8B8423-1359-490E-8BD1-1D1973A4FFFD}"/>
              </a:ext>
            </a:extLst>
          </p:cNvPr>
          <p:cNvPicPr>
            <a:picLocks noChangeArrowheads="1"/>
          </p:cNvPicPr>
          <p:nvPr/>
        </p:nvPicPr>
        <p:blipFill rotWithShape="1">
          <a:blip r:embed="rId10" cstate="email">
            <a:duotone>
              <a:prstClr val="black"/>
              <a:srgbClr val="C00000">
                <a:tint val="45000"/>
                <a:satMod val="400000"/>
              </a:srgbClr>
            </a:duotone>
            <a:extLst>
              <a:ext uri="{BEBA8EAE-BF5A-486C-A8C5-ECC9F3942E4B}">
                <a14:imgProps xmlns:a14="http://schemas.microsoft.com/office/drawing/2010/main">
                  <a14:imgLayer r:embed="rId11">
                    <a14:imgEffect>
                      <a14:colorTemperature colorTemp="1808"/>
                    </a14:imgEffect>
                    <a14:imgEffect>
                      <a14:saturation sat="213000"/>
                    </a14:imgEffect>
                  </a14:imgLayer>
                </a14:imgProps>
              </a:ext>
              <a:ext uri="{28A0092B-C50C-407E-A947-70E740481C1C}">
                <a14:useLocalDpi xmlns:a14="http://schemas.microsoft.com/office/drawing/2010/main"/>
              </a:ext>
            </a:extLst>
          </a:blip>
          <a:stretch/>
        </p:blipFill>
        <p:spPr bwMode="auto">
          <a:xfrm rot="5400000">
            <a:off x="11499836" y="11944701"/>
            <a:ext cx="2267524" cy="233986"/>
          </a:xfrm>
          <a:prstGeom prst="rect">
            <a:avLst/>
          </a:prstGeom>
        </p:spPr>
      </p:pic>
      <p:pic>
        <p:nvPicPr>
          <p:cNvPr id="77" name="图片 76">
            <a:extLst>
              <a:ext uri="{FF2B5EF4-FFF2-40B4-BE49-F238E27FC236}">
                <a16:creationId xmlns:a16="http://schemas.microsoft.com/office/drawing/2014/main" id="{E6456075-F6E2-42A7-A744-9EA86A5811F0}"/>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554923" y="10902798"/>
            <a:ext cx="2060818" cy="909276"/>
          </a:xfrm>
          <a:prstGeom prst="rect">
            <a:avLst/>
          </a:prstGeom>
          <a:effectLst>
            <a:outerShdw blurRad="50800" dist="38100" dir="5400000" algn="t" rotWithShape="0">
              <a:prstClr val="black">
                <a:alpha val="40000"/>
              </a:prstClr>
            </a:outerShdw>
          </a:effectLst>
        </p:spPr>
      </p:pic>
      <p:sp>
        <p:nvSpPr>
          <p:cNvPr id="78" name="Text Box 25">
            <a:extLst>
              <a:ext uri="{FF2B5EF4-FFF2-40B4-BE49-F238E27FC236}">
                <a16:creationId xmlns:a16="http://schemas.microsoft.com/office/drawing/2014/main" id="{787A66CB-92BD-4BB3-8A51-E08C165ED7DC}"/>
              </a:ext>
            </a:extLst>
          </p:cNvPr>
          <p:cNvSpPr txBox="1">
            <a:spLocks noChangeArrowheads="1"/>
          </p:cNvSpPr>
          <p:nvPr/>
        </p:nvSpPr>
        <p:spPr bwMode="auto">
          <a:xfrm>
            <a:off x="12989939" y="11806437"/>
            <a:ext cx="2879626" cy="1168838"/>
          </a:xfrm>
          <a:prstGeom prst="rect">
            <a:avLst/>
          </a:prstGeom>
          <a:noFill/>
          <a:ln w="25400">
            <a:noFill/>
            <a:miter lim="800000"/>
            <a:headEnd/>
            <a:tailEnd/>
          </a:ln>
          <a:effectLst/>
        </p:spPr>
        <p:txBody>
          <a:bodyPr wrap="square" lIns="0" tIns="0" rIns="0" bIns="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814946" eaLnBrk="0" fontAlgn="base" hangingPunct="0">
              <a:spcBef>
                <a:spcPct val="0"/>
              </a:spcBef>
              <a:spcAft>
                <a:spcPct val="0"/>
              </a:spcAft>
              <a:defRPr/>
            </a:pPr>
            <a:r>
              <a:rPr sz="2798">
                <a:solidFill>
                  <a:prstClr val="black"/>
                </a:solidFill>
                <a:latin typeface="Arial"/>
                <a:ea typeface="微软雅黑"/>
              </a:rPr>
              <a:t>5288 V</a:t>
            </a:r>
            <a:r>
              <a:rPr lang="en-US" sz="2798">
                <a:solidFill>
                  <a:prstClr val="black"/>
                </a:solidFill>
                <a:latin typeface="Arial"/>
                <a:ea typeface="微软雅黑"/>
              </a:rPr>
              <a:t>7</a:t>
            </a:r>
            <a:endParaRPr sz="2798">
              <a:solidFill>
                <a:prstClr val="black"/>
              </a:solidFill>
              <a:latin typeface="Arial"/>
              <a:ea typeface="微软雅黑"/>
            </a:endParaRPr>
          </a:p>
          <a:p>
            <a:pPr algn="ctr" defTabSz="814946" eaLnBrk="0" fontAlgn="base" hangingPunct="0">
              <a:spcBef>
                <a:spcPct val="0"/>
              </a:spcBef>
              <a:spcAft>
                <a:spcPct val="0"/>
              </a:spcAft>
              <a:defRPr/>
            </a:pPr>
            <a:r>
              <a:rPr sz="2400">
                <a:solidFill>
                  <a:srgbClr val="1D1D1A">
                    <a:lumMod val="75000"/>
                    <a:lumOff val="25000"/>
                  </a:srgbClr>
                </a:solidFill>
                <a:latin typeface="Arial"/>
                <a:ea typeface="微软雅黑"/>
              </a:rPr>
              <a:t>4 U, 2-socket storage node</a:t>
            </a:r>
            <a:endParaRPr lang="en-US" altLang="zh-CN" sz="2400" kern="0">
              <a:solidFill>
                <a:srgbClr val="1D1D1A">
                  <a:lumMod val="75000"/>
                  <a:lumOff val="25000"/>
                </a:srgbClr>
              </a:solidFill>
              <a:latin typeface="Arial"/>
              <a:ea typeface="微软雅黑"/>
            </a:endParaRPr>
          </a:p>
        </p:txBody>
      </p:sp>
      <p:pic>
        <p:nvPicPr>
          <p:cNvPr id="79" name="Picture 5" descr="C:\Users\Administrator\Desktop\4 拷贝 9.png">
            <a:extLst>
              <a:ext uri="{FF2B5EF4-FFF2-40B4-BE49-F238E27FC236}">
                <a16:creationId xmlns:a16="http://schemas.microsoft.com/office/drawing/2014/main" id="{2B6278C2-2328-4B12-9FD2-9C7C9160C716}"/>
              </a:ext>
            </a:extLst>
          </p:cNvPr>
          <p:cNvPicPr>
            <a:picLocks noChangeArrowheads="1"/>
          </p:cNvPicPr>
          <p:nvPr/>
        </p:nvPicPr>
        <p:blipFill rotWithShape="1">
          <a:blip r:embed="rId10" cstate="email">
            <a:duotone>
              <a:prstClr val="black"/>
              <a:srgbClr val="C00000">
                <a:tint val="45000"/>
                <a:satMod val="400000"/>
              </a:srgbClr>
            </a:duotone>
            <a:extLst>
              <a:ext uri="{BEBA8EAE-BF5A-486C-A8C5-ECC9F3942E4B}">
                <a14:imgProps xmlns:a14="http://schemas.microsoft.com/office/drawing/2010/main">
                  <a14:imgLayer r:embed="rId11">
                    <a14:imgEffect>
                      <a14:colorTemperature colorTemp="1808"/>
                    </a14:imgEffect>
                    <a14:imgEffect>
                      <a14:saturation sat="213000"/>
                    </a14:imgEffect>
                  </a14:imgLayer>
                </a14:imgProps>
              </a:ext>
              <a:ext uri="{28A0092B-C50C-407E-A947-70E740481C1C}">
                <a14:useLocalDpi xmlns:a14="http://schemas.microsoft.com/office/drawing/2010/main"/>
              </a:ext>
            </a:extLst>
          </a:blip>
          <a:stretch/>
        </p:blipFill>
        <p:spPr bwMode="auto">
          <a:xfrm rot="5400000">
            <a:off x="15046962" y="11990755"/>
            <a:ext cx="2267524" cy="233986"/>
          </a:xfrm>
          <a:prstGeom prst="rect">
            <a:avLst/>
          </a:prstGeom>
        </p:spPr>
      </p:pic>
      <p:pic>
        <p:nvPicPr>
          <p:cNvPr id="85" name="图片 84">
            <a:extLst>
              <a:ext uri="{FF2B5EF4-FFF2-40B4-BE49-F238E27FC236}">
                <a16:creationId xmlns:a16="http://schemas.microsoft.com/office/drawing/2014/main" id="{72DEDE02-3C80-4BFC-BC68-9E42C55F8A0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6745708" y="11111268"/>
            <a:ext cx="2703232" cy="576552"/>
          </a:xfrm>
          <a:prstGeom prst="rect">
            <a:avLst/>
          </a:prstGeom>
          <a:effectLst>
            <a:outerShdw blurRad="50800" dist="38100" dir="5400000" algn="t" rotWithShape="0">
              <a:prstClr val="black">
                <a:alpha val="40000"/>
              </a:prstClr>
            </a:outerShdw>
          </a:effectLst>
        </p:spPr>
      </p:pic>
      <p:sp>
        <p:nvSpPr>
          <p:cNvPr id="86" name="Text Box 25">
            <a:extLst>
              <a:ext uri="{FF2B5EF4-FFF2-40B4-BE49-F238E27FC236}">
                <a16:creationId xmlns:a16="http://schemas.microsoft.com/office/drawing/2014/main" id="{1D3F86DB-7124-4DEE-840A-ABDE26059B5E}"/>
              </a:ext>
            </a:extLst>
          </p:cNvPr>
          <p:cNvSpPr txBox="1">
            <a:spLocks noChangeArrowheads="1"/>
          </p:cNvSpPr>
          <p:nvPr/>
        </p:nvSpPr>
        <p:spPr bwMode="auto">
          <a:xfrm>
            <a:off x="16856179" y="11801879"/>
            <a:ext cx="2879626" cy="1168838"/>
          </a:xfrm>
          <a:prstGeom prst="rect">
            <a:avLst/>
          </a:prstGeom>
          <a:noFill/>
          <a:ln w="25400">
            <a:noFill/>
            <a:miter lim="800000"/>
            <a:headEnd/>
            <a:tailEnd/>
          </a:ln>
          <a:effectLst/>
        </p:spPr>
        <p:txBody>
          <a:bodyPr wrap="square" lIns="0" tIns="0" rIns="0" bIns="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814946" eaLnBrk="0" fontAlgn="base" hangingPunct="0">
              <a:spcBef>
                <a:spcPct val="0"/>
              </a:spcBef>
              <a:spcAft>
                <a:spcPct val="0"/>
              </a:spcAft>
              <a:defRPr/>
            </a:pPr>
            <a:r>
              <a:rPr sz="2798">
                <a:solidFill>
                  <a:prstClr val="black"/>
                </a:solidFill>
                <a:latin typeface="Arial"/>
                <a:ea typeface="微软雅黑"/>
              </a:rPr>
              <a:t>2488H V</a:t>
            </a:r>
            <a:r>
              <a:rPr lang="en-US" sz="2798">
                <a:solidFill>
                  <a:prstClr val="black"/>
                </a:solidFill>
                <a:latin typeface="Arial"/>
                <a:ea typeface="微软雅黑"/>
              </a:rPr>
              <a:t>7</a:t>
            </a:r>
            <a:endParaRPr sz="2798">
              <a:solidFill>
                <a:prstClr val="black"/>
              </a:solidFill>
              <a:latin typeface="Arial"/>
              <a:ea typeface="微软雅黑"/>
            </a:endParaRPr>
          </a:p>
          <a:p>
            <a:pPr algn="ctr" defTabSz="814946" eaLnBrk="0" fontAlgn="base" hangingPunct="0">
              <a:spcBef>
                <a:spcPct val="0"/>
              </a:spcBef>
              <a:spcAft>
                <a:spcPct val="0"/>
              </a:spcAft>
              <a:defRPr/>
            </a:pPr>
            <a:r>
              <a:rPr sz="2400">
                <a:solidFill>
                  <a:srgbClr val="1D1D1A">
                    <a:lumMod val="75000"/>
                    <a:lumOff val="25000"/>
                  </a:srgbClr>
                </a:solidFill>
                <a:latin typeface="Arial"/>
                <a:ea typeface="微软雅黑"/>
              </a:rPr>
              <a:t>2 U, 4-socket fat node</a:t>
            </a:r>
            <a:endParaRPr lang="en-US" altLang="zh-CN" sz="2400" kern="0">
              <a:solidFill>
                <a:srgbClr val="1D1D1A">
                  <a:lumMod val="75000"/>
                  <a:lumOff val="25000"/>
                </a:srgbClr>
              </a:solidFill>
              <a:latin typeface="Arial"/>
              <a:ea typeface="微软雅黑"/>
            </a:endParaRPr>
          </a:p>
        </p:txBody>
      </p:sp>
      <p:grpSp>
        <p:nvGrpSpPr>
          <p:cNvPr id="76" name="组合 7">
            <a:extLst>
              <a:ext uri="{FF2B5EF4-FFF2-40B4-BE49-F238E27FC236}">
                <a16:creationId xmlns:a16="http://schemas.microsoft.com/office/drawing/2014/main" id="{6BCC3113-FAC0-4A8A-B803-50E781D2BAAF}"/>
              </a:ext>
            </a:extLst>
          </p:cNvPr>
          <p:cNvGrpSpPr/>
          <p:nvPr/>
        </p:nvGrpSpPr>
        <p:grpSpPr>
          <a:xfrm>
            <a:off x="18238008" y="707864"/>
            <a:ext cx="5961332" cy="1472016"/>
            <a:chOff x="9118258" y="447929"/>
            <a:chExt cx="2980666" cy="736008"/>
          </a:xfrm>
        </p:grpSpPr>
        <p:sp>
          <p:nvSpPr>
            <p:cNvPr id="80" name="任意多边形: 形状 34">
              <a:extLst>
                <a:ext uri="{FF2B5EF4-FFF2-40B4-BE49-F238E27FC236}">
                  <a16:creationId xmlns:a16="http://schemas.microsoft.com/office/drawing/2014/main" id="{80A905B1-F586-4E99-8F92-3AD3D7376302}"/>
                </a:ext>
              </a:extLst>
            </p:cNvPr>
            <p:cNvSpPr/>
            <p:nvPr/>
          </p:nvSpPr>
          <p:spPr>
            <a:xfrm>
              <a:off x="9118258" y="496433"/>
              <a:ext cx="2980666" cy="327649"/>
            </a:xfrm>
            <a:custGeom>
              <a:avLst/>
              <a:gdLst>
                <a:gd name="connsiteX0" fmla="*/ 11478843 w 11478843"/>
                <a:gd name="connsiteY0" fmla="*/ 0 h 987244"/>
                <a:gd name="connsiteX1" fmla="*/ 11352789 w 11478843"/>
                <a:gd name="connsiteY1" fmla="*/ 50399 h 987244"/>
                <a:gd name="connsiteX2" fmla="*/ 8246349 w 11478843"/>
                <a:gd name="connsiteY2" fmla="*/ 836701 h 987244"/>
                <a:gd name="connsiteX3" fmla="*/ 7664870 w 11478843"/>
                <a:gd name="connsiteY3" fmla="*/ 858284 h 987244"/>
                <a:gd name="connsiteX4" fmla="*/ 6338334 w 11478843"/>
                <a:gd name="connsiteY4" fmla="*/ 798690 h 987244"/>
                <a:gd name="connsiteX5" fmla="*/ 5741619 w 11478843"/>
                <a:gd name="connsiteY5" fmla="*/ 750301 h 987244"/>
                <a:gd name="connsiteX6" fmla="*/ 5741619 w 11478843"/>
                <a:gd name="connsiteY6" fmla="*/ 751790 h 987244"/>
                <a:gd name="connsiteX7" fmla="*/ 5521535 w 11478843"/>
                <a:gd name="connsiteY7" fmla="*/ 727173 h 987244"/>
                <a:gd name="connsiteX8" fmla="*/ 3568038 w 11478843"/>
                <a:gd name="connsiteY8" fmla="*/ 597936 h 987244"/>
                <a:gd name="connsiteX9" fmla="*/ 388493 w 11478843"/>
                <a:gd name="connsiteY9" fmla="*/ 919849 h 987244"/>
                <a:gd name="connsiteX10" fmla="*/ 0 w 11478843"/>
                <a:gd name="connsiteY10" fmla="*/ 987244 h 987244"/>
                <a:gd name="connsiteX11" fmla="*/ 126054 w 11478843"/>
                <a:gd name="connsiteY11" fmla="*/ 936845 h 987244"/>
                <a:gd name="connsiteX12" fmla="*/ 3232494 w 11478843"/>
                <a:gd name="connsiteY12" fmla="*/ 150543 h 987244"/>
                <a:gd name="connsiteX13" fmla="*/ 3813973 w 11478843"/>
                <a:gd name="connsiteY13" fmla="*/ 128960 h 987244"/>
                <a:gd name="connsiteX14" fmla="*/ 5140509 w 11478843"/>
                <a:gd name="connsiteY14" fmla="*/ 188554 h 987244"/>
                <a:gd name="connsiteX15" fmla="*/ 5737224 w 11478843"/>
                <a:gd name="connsiteY15" fmla="*/ 236944 h 987244"/>
                <a:gd name="connsiteX16" fmla="*/ 5737224 w 11478843"/>
                <a:gd name="connsiteY16" fmla="*/ 235454 h 987244"/>
                <a:gd name="connsiteX17" fmla="*/ 5957308 w 11478843"/>
                <a:gd name="connsiteY17" fmla="*/ 260071 h 987244"/>
                <a:gd name="connsiteX18" fmla="*/ 7910805 w 11478843"/>
                <a:gd name="connsiteY18" fmla="*/ 389308 h 987244"/>
                <a:gd name="connsiteX19" fmla="*/ 11090350 w 11478843"/>
                <a:gd name="connsiteY19" fmla="*/ 67395 h 98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78843" h="987244">
                  <a:moveTo>
                    <a:pt x="11478843" y="0"/>
                  </a:moveTo>
                  <a:lnTo>
                    <a:pt x="11352789" y="50399"/>
                  </a:lnTo>
                  <a:cubicBezTo>
                    <a:pt x="10454680" y="405270"/>
                    <a:pt x="9515359" y="732309"/>
                    <a:pt x="8246349" y="836701"/>
                  </a:cubicBezTo>
                  <a:cubicBezTo>
                    <a:pt x="8065062" y="851614"/>
                    <a:pt x="7870085" y="858138"/>
                    <a:pt x="7664870" y="858284"/>
                  </a:cubicBezTo>
                  <a:cubicBezTo>
                    <a:pt x="7254440" y="858575"/>
                    <a:pt x="6803057" y="833351"/>
                    <a:pt x="6338334" y="798690"/>
                  </a:cubicBezTo>
                  <a:lnTo>
                    <a:pt x="5741619" y="750301"/>
                  </a:lnTo>
                  <a:lnTo>
                    <a:pt x="5741619" y="751790"/>
                  </a:lnTo>
                  <a:lnTo>
                    <a:pt x="5521535" y="727173"/>
                  </a:lnTo>
                  <a:cubicBezTo>
                    <a:pt x="4828951" y="651064"/>
                    <a:pt x="4151047" y="586751"/>
                    <a:pt x="3568038" y="597936"/>
                  </a:cubicBezTo>
                  <a:cubicBezTo>
                    <a:pt x="2402022" y="620305"/>
                    <a:pt x="1377563" y="755921"/>
                    <a:pt x="388493" y="919849"/>
                  </a:cubicBezTo>
                  <a:lnTo>
                    <a:pt x="0" y="987244"/>
                  </a:lnTo>
                  <a:lnTo>
                    <a:pt x="126054" y="936845"/>
                  </a:lnTo>
                  <a:cubicBezTo>
                    <a:pt x="1024163" y="581974"/>
                    <a:pt x="1963484" y="254935"/>
                    <a:pt x="3232494" y="150543"/>
                  </a:cubicBezTo>
                  <a:cubicBezTo>
                    <a:pt x="3413781" y="135630"/>
                    <a:pt x="3608758" y="129106"/>
                    <a:pt x="3813973" y="128960"/>
                  </a:cubicBezTo>
                  <a:cubicBezTo>
                    <a:pt x="4224403" y="128669"/>
                    <a:pt x="4675786" y="153893"/>
                    <a:pt x="5140509" y="188554"/>
                  </a:cubicBezTo>
                  <a:lnTo>
                    <a:pt x="5737224" y="236944"/>
                  </a:lnTo>
                  <a:lnTo>
                    <a:pt x="5737224" y="235454"/>
                  </a:lnTo>
                  <a:lnTo>
                    <a:pt x="5957308" y="260071"/>
                  </a:lnTo>
                  <a:cubicBezTo>
                    <a:pt x="6649892" y="336180"/>
                    <a:pt x="7327796" y="400493"/>
                    <a:pt x="7910805" y="389308"/>
                  </a:cubicBezTo>
                  <a:cubicBezTo>
                    <a:pt x="9076821" y="366939"/>
                    <a:pt x="10101280" y="231323"/>
                    <a:pt x="11090350" y="67395"/>
                  </a:cubicBezTo>
                  <a:close/>
                </a:path>
              </a:pathLst>
            </a:custGeom>
            <a:gradFill>
              <a:gsLst>
                <a:gs pos="0">
                  <a:srgbClr val="F84D4D">
                    <a:alpha val="40000"/>
                  </a:srgbClr>
                </a:gs>
                <a:gs pos="100000">
                  <a:srgbClr val="F84D4D">
                    <a:lumMod val="75000"/>
                    <a:alpha val="20000"/>
                  </a:srgbClr>
                </a:gs>
              </a:gsLst>
              <a:lin ang="5400000" scaled="1"/>
            </a:gradFill>
            <a:ln w="12700" cap="flat" cmpd="sng" algn="ctr">
              <a:noFill/>
              <a:prstDash val="solid"/>
              <a:miter lim="800000"/>
            </a:ln>
            <a:effectLst/>
          </p:spPr>
          <p:txBody>
            <a:bodyPr wrap="square" rtlCol="0" anchor="ctr">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Arial" panose="020F0502020204030204"/>
                <a:ea typeface="等线" panose="02010600030101010101" pitchFamily="2" charset="-122"/>
                <a:cs typeface="+mn-cs"/>
              </a:endParaRPr>
            </a:p>
          </p:txBody>
        </p:sp>
        <p:grpSp>
          <p:nvGrpSpPr>
            <p:cNvPr id="81" name="组合 6">
              <a:extLst>
                <a:ext uri="{FF2B5EF4-FFF2-40B4-BE49-F238E27FC236}">
                  <a16:creationId xmlns:a16="http://schemas.microsoft.com/office/drawing/2014/main" id="{0DB04273-D53E-41C7-ADD1-61D3E6082D0F}"/>
                </a:ext>
              </a:extLst>
            </p:cNvPr>
            <p:cNvGrpSpPr/>
            <p:nvPr/>
          </p:nvGrpSpPr>
          <p:grpSpPr>
            <a:xfrm>
              <a:off x="9177558" y="447929"/>
              <a:ext cx="845103" cy="642255"/>
              <a:chOff x="8391212" y="337799"/>
              <a:chExt cx="845103" cy="642255"/>
            </a:xfrm>
          </p:grpSpPr>
          <p:grpSp>
            <p:nvGrpSpPr>
              <p:cNvPr id="106" name="组合 36">
                <a:extLst>
                  <a:ext uri="{FF2B5EF4-FFF2-40B4-BE49-F238E27FC236}">
                    <a16:creationId xmlns:a16="http://schemas.microsoft.com/office/drawing/2014/main" id="{62497700-CD0E-484C-AD70-40385F0B65C5}"/>
                  </a:ext>
                </a:extLst>
              </p:cNvPr>
              <p:cNvGrpSpPr/>
              <p:nvPr/>
            </p:nvGrpSpPr>
            <p:grpSpPr>
              <a:xfrm>
                <a:off x="8608926" y="337799"/>
                <a:ext cx="396019" cy="396017"/>
                <a:chOff x="8519488" y="526585"/>
                <a:chExt cx="396019" cy="396017"/>
              </a:xfrm>
            </p:grpSpPr>
            <p:sp>
              <p:nvSpPr>
                <p:cNvPr id="108" name="椭圆 72">
                  <a:extLst>
                    <a:ext uri="{FF2B5EF4-FFF2-40B4-BE49-F238E27FC236}">
                      <a16:creationId xmlns:a16="http://schemas.microsoft.com/office/drawing/2014/main" id="{57EBF9E7-584F-4F19-A4B8-28CB07AF1860}"/>
                    </a:ext>
                  </a:extLst>
                </p:cNvPr>
                <p:cNvSpPr/>
                <p:nvPr/>
              </p:nvSpPr>
              <p:spPr>
                <a:xfrm>
                  <a:off x="8519488" y="526585"/>
                  <a:ext cx="396019" cy="396017"/>
                </a:xfrm>
                <a:prstGeom prst="ellipse">
                  <a:avLst/>
                </a:prstGeom>
                <a:gradFill>
                  <a:gsLst>
                    <a:gs pos="100000">
                      <a:srgbClr val="F84D4D">
                        <a:lumMod val="75000"/>
                      </a:srgbClr>
                    </a:gs>
                    <a:gs pos="0">
                      <a:srgbClr val="F84D4D">
                        <a:lumMod val="60000"/>
                        <a:lumOff val="40000"/>
                      </a:srgbClr>
                    </a:gs>
                    <a:gs pos="63000">
                      <a:srgbClr val="F84D4D">
                        <a:lumMod val="75000"/>
                      </a:srgbClr>
                    </a:gs>
                  </a:gsLst>
                  <a:path path="circle">
                    <a:fillToRect r="100000" b="100000"/>
                  </a:path>
                </a:gradFill>
                <a:ln w="12700" cap="flat" cmpd="sng" algn="ctr">
                  <a:noFill/>
                  <a:prstDash val="solid"/>
                  <a:miter lim="800000"/>
                </a:ln>
                <a:effectLst>
                  <a:outerShdw blurRad="203200" dist="38100" dir="2700000" algn="tl" rotWithShape="0">
                    <a:srgbClr val="F84D4D">
                      <a:lumMod val="50000"/>
                      <a:alpha val="40000"/>
                    </a:srgbClr>
                  </a:outerShdw>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FFFF"/>
                    </a:solidFill>
                    <a:effectLst/>
                    <a:uLnTx/>
                    <a:uFillTx/>
                    <a:latin typeface="Arial"/>
                    <a:ea typeface="微软雅黑 Bold"/>
                    <a:cs typeface="+mn-cs"/>
                  </a:endParaRPr>
                </a:p>
              </p:txBody>
            </p:sp>
            <p:pic>
              <p:nvPicPr>
                <p:cNvPr id="109" name="极致性能.png" descr="极致性能.png">
                  <a:extLst>
                    <a:ext uri="{FF2B5EF4-FFF2-40B4-BE49-F238E27FC236}">
                      <a16:creationId xmlns:a16="http://schemas.microsoft.com/office/drawing/2014/main" id="{1B4BE12A-0A28-427A-BE45-8DAEE352918A}"/>
                    </a:ext>
                  </a:extLst>
                </p:cNvPr>
                <p:cNvPicPr>
                  <a:picLocks noChangeAspect="1"/>
                </p:cNvPicPr>
                <p:nvPr/>
              </p:nvPicPr>
              <p:blipFill>
                <a:blip r:embed="rId14" cstate="hqprint">
                  <a:lum bright="70000" contrast="-70000"/>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a:ext>
                  </a:extLst>
                </a:blip>
                <a:stretch>
                  <a:fillRect/>
                </a:stretch>
              </p:blipFill>
              <p:spPr>
                <a:xfrm>
                  <a:off x="8558060" y="575089"/>
                  <a:ext cx="308027" cy="308026"/>
                </a:xfrm>
                <a:prstGeom prst="rect">
                  <a:avLst/>
                </a:prstGeom>
              </p:spPr>
            </p:pic>
          </p:grpSp>
          <p:sp>
            <p:nvSpPr>
              <p:cNvPr id="107" name="文本框 40">
                <a:extLst>
                  <a:ext uri="{FF2B5EF4-FFF2-40B4-BE49-F238E27FC236}">
                    <a16:creationId xmlns:a16="http://schemas.microsoft.com/office/drawing/2014/main" id="{D221DED0-0C1B-49C3-B648-8ACBD5E12640}"/>
                  </a:ext>
                </a:extLst>
              </p:cNvPr>
              <p:cNvSpPr txBox="1"/>
              <p:nvPr/>
            </p:nvSpPr>
            <p:spPr>
              <a:xfrm>
                <a:off x="8391212" y="749222"/>
                <a:ext cx="845103" cy="230832"/>
              </a:xfrm>
              <a:prstGeom prst="rect">
                <a:avLst/>
              </a:prstGeom>
              <a:noFill/>
            </p:spPr>
            <p:txBody>
              <a:bodyPr wrap="non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l"/>
                <a:r>
                  <a:rPr sz="1800">
                    <a:solidFill>
                      <a:srgbClr val="E61214"/>
                    </a:solidFill>
                  </a:rPr>
                  <a:t>Performance</a:t>
                </a:r>
              </a:p>
            </p:txBody>
          </p:sp>
        </p:grpSp>
        <p:grpSp>
          <p:nvGrpSpPr>
            <p:cNvPr id="82" name="组合 5">
              <a:extLst>
                <a:ext uri="{FF2B5EF4-FFF2-40B4-BE49-F238E27FC236}">
                  <a16:creationId xmlns:a16="http://schemas.microsoft.com/office/drawing/2014/main" id="{4E9B54FB-E821-4389-8492-DCBB59EE2879}"/>
                </a:ext>
              </a:extLst>
            </p:cNvPr>
            <p:cNvGrpSpPr/>
            <p:nvPr/>
          </p:nvGrpSpPr>
          <p:grpSpPr>
            <a:xfrm>
              <a:off x="10022661" y="447929"/>
              <a:ext cx="582211" cy="736008"/>
              <a:chOff x="9418499" y="337799"/>
              <a:chExt cx="582211" cy="736008"/>
            </a:xfrm>
          </p:grpSpPr>
          <p:grpSp>
            <p:nvGrpSpPr>
              <p:cNvPr id="99" name="组合 39">
                <a:extLst>
                  <a:ext uri="{FF2B5EF4-FFF2-40B4-BE49-F238E27FC236}">
                    <a16:creationId xmlns:a16="http://schemas.microsoft.com/office/drawing/2014/main" id="{AC527ABE-1042-4607-83DE-DD35E3032ABB}"/>
                  </a:ext>
                </a:extLst>
              </p:cNvPr>
              <p:cNvGrpSpPr/>
              <p:nvPr/>
            </p:nvGrpSpPr>
            <p:grpSpPr>
              <a:xfrm>
                <a:off x="9453860" y="337799"/>
                <a:ext cx="396019" cy="396017"/>
                <a:chOff x="9857753" y="932263"/>
                <a:chExt cx="396019" cy="396017"/>
              </a:xfrm>
            </p:grpSpPr>
            <p:sp>
              <p:nvSpPr>
                <p:cNvPr id="101" name="椭圆 44">
                  <a:extLst>
                    <a:ext uri="{FF2B5EF4-FFF2-40B4-BE49-F238E27FC236}">
                      <a16:creationId xmlns:a16="http://schemas.microsoft.com/office/drawing/2014/main" id="{279367FD-8EBA-4C8C-8956-B29385AFA6F3}"/>
                    </a:ext>
                  </a:extLst>
                </p:cNvPr>
                <p:cNvSpPr/>
                <p:nvPr/>
              </p:nvSpPr>
              <p:spPr>
                <a:xfrm>
                  <a:off x="9857753" y="932263"/>
                  <a:ext cx="396019" cy="396017"/>
                </a:xfrm>
                <a:prstGeom prst="ellipse">
                  <a:avLst/>
                </a:prstGeom>
                <a:gradFill>
                  <a:gsLst>
                    <a:gs pos="100000">
                      <a:schemeClr val="tx2">
                        <a:lumMod val="85000"/>
                      </a:schemeClr>
                    </a:gs>
                    <a:gs pos="0">
                      <a:schemeClr val="tx2"/>
                    </a:gs>
                    <a:gs pos="63000">
                      <a:schemeClr val="tx2">
                        <a:lumMod val="95000"/>
                      </a:schemeClr>
                    </a:gs>
                  </a:gsLst>
                  <a:path path="circle">
                    <a:fillToRect r="100000" b="100000"/>
                  </a:path>
                </a:gradFill>
                <a:ln w="12700" cap="flat" cmpd="sng" algn="ctr">
                  <a:noFill/>
                  <a:prstDash val="solid"/>
                  <a:miter lim="800000"/>
                </a:ln>
                <a:effectLst>
                  <a:outerShdw blurRad="203200" dist="38100" dir="2700000" algn="tl" rotWithShape="0">
                    <a:schemeClr val="tx1">
                      <a:alpha val="40000"/>
                    </a:schemeClr>
                  </a:outerShdw>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FFFF"/>
                    </a:solidFill>
                    <a:effectLst/>
                    <a:uLnTx/>
                    <a:uFillTx/>
                    <a:latin typeface="Arial"/>
                    <a:ea typeface="微软雅黑 Bold"/>
                    <a:cs typeface="+mn-cs"/>
                  </a:endParaRPr>
                </a:p>
              </p:txBody>
            </p:sp>
            <p:grpSp>
              <p:nvGrpSpPr>
                <p:cNvPr id="102" name="组合 37">
                  <a:extLst>
                    <a:ext uri="{FF2B5EF4-FFF2-40B4-BE49-F238E27FC236}">
                      <a16:creationId xmlns:a16="http://schemas.microsoft.com/office/drawing/2014/main" id="{7390DF19-33A3-4394-8EF6-3261235C7297}"/>
                    </a:ext>
                  </a:extLst>
                </p:cNvPr>
                <p:cNvGrpSpPr>
                  <a:grpSpLocks noChangeAspect="1"/>
                </p:cNvGrpSpPr>
                <p:nvPr/>
              </p:nvGrpSpPr>
              <p:grpSpPr bwMode="auto">
                <a:xfrm>
                  <a:off x="9912508" y="1025605"/>
                  <a:ext cx="286508" cy="209333"/>
                  <a:chOff x="7494607" y="1139100"/>
                  <a:chExt cx="817563" cy="677862"/>
                </a:xfrm>
                <a:solidFill>
                  <a:srgbClr val="595757"/>
                </a:solidFill>
              </p:grpSpPr>
              <p:sp>
                <p:nvSpPr>
                  <p:cNvPr id="103" name="Rectangle 164">
                    <a:extLst>
                      <a:ext uri="{FF2B5EF4-FFF2-40B4-BE49-F238E27FC236}">
                        <a16:creationId xmlns:a16="http://schemas.microsoft.com/office/drawing/2014/main" id="{EBDFB573-AE22-4F6E-9871-966488EFF00A}"/>
                      </a:ext>
                    </a:extLst>
                  </p:cNvPr>
                  <p:cNvSpPr>
                    <a:spLocks noChangeArrowheads="1"/>
                  </p:cNvSpPr>
                  <p:nvPr/>
                </p:nvSpPr>
                <p:spPr bwMode="auto">
                  <a:xfrm>
                    <a:off x="7659707" y="1607413"/>
                    <a:ext cx="1588" cy="1587"/>
                  </a:xfrm>
                  <a:prstGeom prst="rect">
                    <a:avLst/>
                  </a:prstGeom>
                  <a:grpFill/>
                  <a:ln w="9525">
                    <a:noFill/>
                    <a:miter lim="800000"/>
                    <a:headEnd/>
                    <a:tailEnd/>
                  </a:ln>
                </p:spPr>
                <p:txBody>
                  <a:bodyPr wrap="square">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fontAlgn="ctr">
                      <a:defRPr/>
                    </a:pPr>
                    <a:endParaRPr lang="en-US" altLang="zh-CN" sz="1604">
                      <a:solidFill>
                        <a:schemeClr val="bg1"/>
                      </a:solidFill>
                      <a:latin typeface="Arial" panose="020B0503020204020204" pitchFamily="34" charset="-122"/>
                      <a:ea typeface="微软雅黑" panose="020B0503020204020204" pitchFamily="34" charset="-122"/>
                      <a:cs typeface="Arial" pitchFamily="34" charset="0"/>
                    </a:endParaRPr>
                  </a:p>
                </p:txBody>
              </p:sp>
              <p:sp>
                <p:nvSpPr>
                  <p:cNvPr id="104" name="Freeform 165">
                    <a:extLst>
                      <a:ext uri="{FF2B5EF4-FFF2-40B4-BE49-F238E27FC236}">
                        <a16:creationId xmlns:a16="http://schemas.microsoft.com/office/drawing/2014/main" id="{D4BD88DE-2A19-439F-8D5D-3F3444319BBF}"/>
                      </a:ext>
                    </a:extLst>
                  </p:cNvPr>
                  <p:cNvSpPr>
                    <a:spLocks noEditPoints="1"/>
                  </p:cNvSpPr>
                  <p:nvPr/>
                </p:nvSpPr>
                <p:spPr bwMode="auto">
                  <a:xfrm>
                    <a:off x="7494607" y="1167675"/>
                    <a:ext cx="368300" cy="481012"/>
                  </a:xfrm>
                  <a:custGeom>
                    <a:avLst/>
                    <a:gdLst>
                      <a:gd name="T0" fmla="*/ 282575 w 232"/>
                      <a:gd name="T1" fmla="*/ 141287 h 303"/>
                      <a:gd name="T2" fmla="*/ 282575 w 232"/>
                      <a:gd name="T3" fmla="*/ 11112 h 303"/>
                      <a:gd name="T4" fmla="*/ 277813 w 232"/>
                      <a:gd name="T5" fmla="*/ 1587 h 303"/>
                      <a:gd name="T6" fmla="*/ 269875 w 232"/>
                      <a:gd name="T7" fmla="*/ 0 h 303"/>
                      <a:gd name="T8" fmla="*/ 257175 w 232"/>
                      <a:gd name="T9" fmla="*/ 0 h 303"/>
                      <a:gd name="T10" fmla="*/ 249238 w 232"/>
                      <a:gd name="T11" fmla="*/ 1587 h 303"/>
                      <a:gd name="T12" fmla="*/ 247650 w 232"/>
                      <a:gd name="T13" fmla="*/ 11112 h 303"/>
                      <a:gd name="T14" fmla="*/ 122238 w 232"/>
                      <a:gd name="T15" fmla="*/ 141287 h 303"/>
                      <a:gd name="T16" fmla="*/ 122238 w 232"/>
                      <a:gd name="T17" fmla="*/ 11112 h 303"/>
                      <a:gd name="T18" fmla="*/ 119063 w 232"/>
                      <a:gd name="T19" fmla="*/ 3175 h 303"/>
                      <a:gd name="T20" fmla="*/ 111125 w 232"/>
                      <a:gd name="T21" fmla="*/ 0 h 303"/>
                      <a:gd name="T22" fmla="*/ 98425 w 232"/>
                      <a:gd name="T23" fmla="*/ 0 h 303"/>
                      <a:gd name="T24" fmla="*/ 90488 w 232"/>
                      <a:gd name="T25" fmla="*/ 3175 h 303"/>
                      <a:gd name="T26" fmla="*/ 85725 w 232"/>
                      <a:gd name="T27" fmla="*/ 11112 h 303"/>
                      <a:gd name="T28" fmla="*/ 19050 w 232"/>
                      <a:gd name="T29" fmla="*/ 141287 h 303"/>
                      <a:gd name="T30" fmla="*/ 11113 w 232"/>
                      <a:gd name="T31" fmla="*/ 141287 h 303"/>
                      <a:gd name="T32" fmla="*/ 1588 w 232"/>
                      <a:gd name="T33" fmla="*/ 153987 h 303"/>
                      <a:gd name="T34" fmla="*/ 0 w 232"/>
                      <a:gd name="T35" fmla="*/ 169862 h 303"/>
                      <a:gd name="T36" fmla="*/ 1588 w 232"/>
                      <a:gd name="T37" fmla="*/ 177800 h 303"/>
                      <a:gd name="T38" fmla="*/ 11113 w 232"/>
                      <a:gd name="T39" fmla="*/ 187325 h 303"/>
                      <a:gd name="T40" fmla="*/ 44450 w 232"/>
                      <a:gd name="T41" fmla="*/ 188912 h 303"/>
                      <a:gd name="T42" fmla="*/ 49212 w 232"/>
                      <a:gd name="T43" fmla="*/ 192087 h 303"/>
                      <a:gd name="T44" fmla="*/ 52388 w 232"/>
                      <a:gd name="T45" fmla="*/ 330200 h 303"/>
                      <a:gd name="T46" fmla="*/ 52388 w 232"/>
                      <a:gd name="T47" fmla="*/ 344487 h 303"/>
                      <a:gd name="T48" fmla="*/ 65088 w 232"/>
                      <a:gd name="T49" fmla="*/ 371475 h 303"/>
                      <a:gd name="T50" fmla="*/ 88900 w 232"/>
                      <a:gd name="T51" fmla="*/ 396875 h 303"/>
                      <a:gd name="T52" fmla="*/ 119063 w 232"/>
                      <a:gd name="T53" fmla="*/ 414337 h 303"/>
                      <a:gd name="T54" fmla="*/ 136525 w 232"/>
                      <a:gd name="T55" fmla="*/ 457200 h 303"/>
                      <a:gd name="T56" fmla="*/ 149225 w 232"/>
                      <a:gd name="T57" fmla="*/ 481012 h 303"/>
                      <a:gd name="T58" fmla="*/ 220663 w 232"/>
                      <a:gd name="T59" fmla="*/ 457200 h 303"/>
                      <a:gd name="T60" fmla="*/ 234950 w 232"/>
                      <a:gd name="T61" fmla="*/ 420687 h 303"/>
                      <a:gd name="T62" fmla="*/ 257175 w 232"/>
                      <a:gd name="T63" fmla="*/ 412750 h 303"/>
                      <a:gd name="T64" fmla="*/ 293688 w 232"/>
                      <a:gd name="T65" fmla="*/ 387350 h 303"/>
                      <a:gd name="T66" fmla="*/ 304800 w 232"/>
                      <a:gd name="T67" fmla="*/ 369887 h 303"/>
                      <a:gd name="T68" fmla="*/ 301625 w 232"/>
                      <a:gd name="T69" fmla="*/ 320675 h 303"/>
                      <a:gd name="T70" fmla="*/ 304800 w 232"/>
                      <a:gd name="T71" fmla="*/ 298450 h 303"/>
                      <a:gd name="T72" fmla="*/ 312738 w 232"/>
                      <a:gd name="T73" fmla="*/ 285750 h 303"/>
                      <a:gd name="T74" fmla="*/ 319088 w 232"/>
                      <a:gd name="T75" fmla="*/ 292100 h 303"/>
                      <a:gd name="T76" fmla="*/ 319088 w 232"/>
                      <a:gd name="T77" fmla="*/ 233362 h 303"/>
                      <a:gd name="T78" fmla="*/ 350838 w 232"/>
                      <a:gd name="T79" fmla="*/ 188912 h 303"/>
                      <a:gd name="T80" fmla="*/ 357188 w 232"/>
                      <a:gd name="T81" fmla="*/ 187325 h 303"/>
                      <a:gd name="T82" fmla="*/ 368300 w 232"/>
                      <a:gd name="T83" fmla="*/ 177800 h 303"/>
                      <a:gd name="T84" fmla="*/ 368300 w 232"/>
                      <a:gd name="T85" fmla="*/ 158750 h 303"/>
                      <a:gd name="T86" fmla="*/ 368300 w 232"/>
                      <a:gd name="T87" fmla="*/ 153987 h 303"/>
                      <a:gd name="T88" fmla="*/ 357188 w 232"/>
                      <a:gd name="T89" fmla="*/ 141287 h 303"/>
                      <a:gd name="T90" fmla="*/ 350838 w 232"/>
                      <a:gd name="T91" fmla="*/ 141287 h 303"/>
                      <a:gd name="T92" fmla="*/ 107950 w 232"/>
                      <a:gd name="T93" fmla="*/ 344487 h 303"/>
                      <a:gd name="T94" fmla="*/ 263525 w 232"/>
                      <a:gd name="T95" fmla="*/ 328612 h 303"/>
                      <a:gd name="T96" fmla="*/ 263525 w 232"/>
                      <a:gd name="T97" fmla="*/ 301625 h 303"/>
                      <a:gd name="T98" fmla="*/ 107950 w 232"/>
                      <a:gd name="T99" fmla="*/ 285750 h 303"/>
                      <a:gd name="T100" fmla="*/ 263525 w 232"/>
                      <a:gd name="T101" fmla="*/ 301625 h 303"/>
                      <a:gd name="T102" fmla="*/ 107950 w 232"/>
                      <a:gd name="T103" fmla="*/ 258762 h 303"/>
                      <a:gd name="T104" fmla="*/ 263525 w 232"/>
                      <a:gd name="T105" fmla="*/ 241300 h 3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2"/>
                      <a:gd name="T160" fmla="*/ 0 h 303"/>
                      <a:gd name="T161" fmla="*/ 232 w 232"/>
                      <a:gd name="T162" fmla="*/ 303 h 3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2" h="303">
                        <a:moveTo>
                          <a:pt x="221" y="89"/>
                        </a:moveTo>
                        <a:lnTo>
                          <a:pt x="178" y="89"/>
                        </a:lnTo>
                        <a:lnTo>
                          <a:pt x="178" y="7"/>
                        </a:lnTo>
                        <a:lnTo>
                          <a:pt x="178" y="5"/>
                        </a:lnTo>
                        <a:lnTo>
                          <a:pt x="175" y="1"/>
                        </a:lnTo>
                        <a:lnTo>
                          <a:pt x="174" y="0"/>
                        </a:lnTo>
                        <a:lnTo>
                          <a:pt x="170" y="0"/>
                        </a:lnTo>
                        <a:lnTo>
                          <a:pt x="162" y="0"/>
                        </a:lnTo>
                        <a:lnTo>
                          <a:pt x="160" y="0"/>
                        </a:lnTo>
                        <a:lnTo>
                          <a:pt x="157" y="1"/>
                        </a:lnTo>
                        <a:lnTo>
                          <a:pt x="156" y="5"/>
                        </a:lnTo>
                        <a:lnTo>
                          <a:pt x="156" y="7"/>
                        </a:lnTo>
                        <a:lnTo>
                          <a:pt x="156" y="89"/>
                        </a:lnTo>
                        <a:lnTo>
                          <a:pt x="77" y="89"/>
                        </a:lnTo>
                        <a:lnTo>
                          <a:pt x="77" y="7"/>
                        </a:lnTo>
                        <a:lnTo>
                          <a:pt x="77" y="5"/>
                        </a:lnTo>
                        <a:lnTo>
                          <a:pt x="75" y="2"/>
                        </a:lnTo>
                        <a:lnTo>
                          <a:pt x="72" y="0"/>
                        </a:lnTo>
                        <a:lnTo>
                          <a:pt x="70" y="0"/>
                        </a:lnTo>
                        <a:lnTo>
                          <a:pt x="62" y="0"/>
                        </a:lnTo>
                        <a:lnTo>
                          <a:pt x="59" y="0"/>
                        </a:lnTo>
                        <a:lnTo>
                          <a:pt x="57" y="2"/>
                        </a:lnTo>
                        <a:lnTo>
                          <a:pt x="56" y="5"/>
                        </a:lnTo>
                        <a:lnTo>
                          <a:pt x="54" y="7"/>
                        </a:lnTo>
                        <a:lnTo>
                          <a:pt x="54" y="89"/>
                        </a:lnTo>
                        <a:lnTo>
                          <a:pt x="12" y="89"/>
                        </a:lnTo>
                        <a:lnTo>
                          <a:pt x="7" y="89"/>
                        </a:lnTo>
                        <a:lnTo>
                          <a:pt x="4" y="93"/>
                        </a:lnTo>
                        <a:lnTo>
                          <a:pt x="1" y="97"/>
                        </a:lnTo>
                        <a:lnTo>
                          <a:pt x="0" y="100"/>
                        </a:lnTo>
                        <a:lnTo>
                          <a:pt x="0" y="107"/>
                        </a:lnTo>
                        <a:lnTo>
                          <a:pt x="1" y="112"/>
                        </a:lnTo>
                        <a:lnTo>
                          <a:pt x="4" y="116"/>
                        </a:lnTo>
                        <a:lnTo>
                          <a:pt x="7" y="118"/>
                        </a:lnTo>
                        <a:lnTo>
                          <a:pt x="12" y="119"/>
                        </a:lnTo>
                        <a:lnTo>
                          <a:pt x="28" y="119"/>
                        </a:lnTo>
                        <a:lnTo>
                          <a:pt x="31" y="121"/>
                        </a:lnTo>
                        <a:lnTo>
                          <a:pt x="33" y="123"/>
                        </a:lnTo>
                        <a:lnTo>
                          <a:pt x="33" y="208"/>
                        </a:lnTo>
                        <a:lnTo>
                          <a:pt x="33" y="217"/>
                        </a:lnTo>
                        <a:lnTo>
                          <a:pt x="36" y="226"/>
                        </a:lnTo>
                        <a:lnTo>
                          <a:pt x="41" y="234"/>
                        </a:lnTo>
                        <a:lnTo>
                          <a:pt x="47" y="243"/>
                        </a:lnTo>
                        <a:lnTo>
                          <a:pt x="56" y="250"/>
                        </a:lnTo>
                        <a:lnTo>
                          <a:pt x="64" y="256"/>
                        </a:lnTo>
                        <a:lnTo>
                          <a:pt x="75" y="261"/>
                        </a:lnTo>
                        <a:lnTo>
                          <a:pt x="86" y="265"/>
                        </a:lnTo>
                        <a:lnTo>
                          <a:pt x="86" y="288"/>
                        </a:lnTo>
                        <a:lnTo>
                          <a:pt x="94" y="288"/>
                        </a:lnTo>
                        <a:lnTo>
                          <a:pt x="94" y="303"/>
                        </a:lnTo>
                        <a:lnTo>
                          <a:pt x="139" y="303"/>
                        </a:lnTo>
                        <a:lnTo>
                          <a:pt x="139" y="288"/>
                        </a:lnTo>
                        <a:lnTo>
                          <a:pt x="148" y="288"/>
                        </a:lnTo>
                        <a:lnTo>
                          <a:pt x="148" y="265"/>
                        </a:lnTo>
                        <a:lnTo>
                          <a:pt x="162" y="260"/>
                        </a:lnTo>
                        <a:lnTo>
                          <a:pt x="174" y="253"/>
                        </a:lnTo>
                        <a:lnTo>
                          <a:pt x="185" y="244"/>
                        </a:lnTo>
                        <a:lnTo>
                          <a:pt x="192" y="233"/>
                        </a:lnTo>
                        <a:lnTo>
                          <a:pt x="191" y="217"/>
                        </a:lnTo>
                        <a:lnTo>
                          <a:pt x="190" y="202"/>
                        </a:lnTo>
                        <a:lnTo>
                          <a:pt x="191" y="196"/>
                        </a:lnTo>
                        <a:lnTo>
                          <a:pt x="192" y="188"/>
                        </a:lnTo>
                        <a:lnTo>
                          <a:pt x="193" y="184"/>
                        </a:lnTo>
                        <a:lnTo>
                          <a:pt x="197" y="180"/>
                        </a:lnTo>
                        <a:lnTo>
                          <a:pt x="201" y="184"/>
                        </a:lnTo>
                        <a:lnTo>
                          <a:pt x="201" y="147"/>
                        </a:lnTo>
                        <a:lnTo>
                          <a:pt x="201" y="119"/>
                        </a:lnTo>
                        <a:lnTo>
                          <a:pt x="221" y="119"/>
                        </a:lnTo>
                        <a:lnTo>
                          <a:pt x="225" y="118"/>
                        </a:lnTo>
                        <a:lnTo>
                          <a:pt x="230" y="116"/>
                        </a:lnTo>
                        <a:lnTo>
                          <a:pt x="232" y="112"/>
                        </a:lnTo>
                        <a:lnTo>
                          <a:pt x="232" y="107"/>
                        </a:lnTo>
                        <a:lnTo>
                          <a:pt x="232" y="100"/>
                        </a:lnTo>
                        <a:lnTo>
                          <a:pt x="232" y="97"/>
                        </a:lnTo>
                        <a:lnTo>
                          <a:pt x="230" y="93"/>
                        </a:lnTo>
                        <a:lnTo>
                          <a:pt x="225" y="89"/>
                        </a:lnTo>
                        <a:lnTo>
                          <a:pt x="221" y="89"/>
                        </a:lnTo>
                        <a:close/>
                        <a:moveTo>
                          <a:pt x="166" y="217"/>
                        </a:moveTo>
                        <a:lnTo>
                          <a:pt x="68" y="217"/>
                        </a:lnTo>
                        <a:lnTo>
                          <a:pt x="68" y="207"/>
                        </a:lnTo>
                        <a:lnTo>
                          <a:pt x="166" y="207"/>
                        </a:lnTo>
                        <a:lnTo>
                          <a:pt x="166" y="217"/>
                        </a:lnTo>
                        <a:close/>
                        <a:moveTo>
                          <a:pt x="166" y="190"/>
                        </a:moveTo>
                        <a:lnTo>
                          <a:pt x="68" y="190"/>
                        </a:lnTo>
                        <a:lnTo>
                          <a:pt x="68" y="180"/>
                        </a:lnTo>
                        <a:lnTo>
                          <a:pt x="166" y="180"/>
                        </a:lnTo>
                        <a:lnTo>
                          <a:pt x="166" y="190"/>
                        </a:lnTo>
                        <a:close/>
                        <a:moveTo>
                          <a:pt x="166" y="163"/>
                        </a:moveTo>
                        <a:lnTo>
                          <a:pt x="68" y="163"/>
                        </a:lnTo>
                        <a:lnTo>
                          <a:pt x="68" y="152"/>
                        </a:lnTo>
                        <a:lnTo>
                          <a:pt x="166" y="152"/>
                        </a:lnTo>
                        <a:lnTo>
                          <a:pt x="166" y="163"/>
                        </a:lnTo>
                        <a:close/>
                      </a:path>
                    </a:pathLst>
                  </a:custGeom>
                  <a:grpFill/>
                  <a:ln w="9525">
                    <a:noFill/>
                    <a:round/>
                    <a:headEnd/>
                    <a:tailEnd/>
                  </a:ln>
                </p:spPr>
                <p:txBody>
                  <a:bodyPr wrap="square">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fontAlgn="ctr">
                      <a:defRPr/>
                    </a:pPr>
                    <a:endParaRPr lang="en-US" altLang="zh-CN" sz="1604">
                      <a:solidFill>
                        <a:schemeClr val="bg1"/>
                      </a:solidFill>
                      <a:latin typeface="Arial" panose="020B0503020204020204" pitchFamily="34" charset="-122"/>
                      <a:ea typeface="微软雅黑" panose="020B0503020204020204" pitchFamily="34" charset="-122"/>
                      <a:cs typeface="Arial" pitchFamily="34" charset="0"/>
                    </a:endParaRPr>
                  </a:p>
                </p:txBody>
              </p:sp>
              <p:sp>
                <p:nvSpPr>
                  <p:cNvPr id="105" name="Freeform 166">
                    <a:extLst>
                      <a:ext uri="{FF2B5EF4-FFF2-40B4-BE49-F238E27FC236}">
                        <a16:creationId xmlns:a16="http://schemas.microsoft.com/office/drawing/2014/main" id="{CB97C6CE-6A45-4498-A4EB-789132E4CF50}"/>
                      </a:ext>
                    </a:extLst>
                  </p:cNvPr>
                  <p:cNvSpPr>
                    <a:spLocks/>
                  </p:cNvSpPr>
                  <p:nvPr/>
                </p:nvSpPr>
                <p:spPr bwMode="auto">
                  <a:xfrm>
                    <a:off x="7658120" y="1139100"/>
                    <a:ext cx="654050" cy="677862"/>
                  </a:xfrm>
                  <a:custGeom>
                    <a:avLst/>
                    <a:gdLst>
                      <a:gd name="T0" fmla="*/ 636588 w 412"/>
                      <a:gd name="T1" fmla="*/ 287337 h 427"/>
                      <a:gd name="T2" fmla="*/ 641350 w 412"/>
                      <a:gd name="T3" fmla="*/ 258762 h 427"/>
                      <a:gd name="T4" fmla="*/ 654050 w 412"/>
                      <a:gd name="T5" fmla="*/ 215900 h 427"/>
                      <a:gd name="T6" fmla="*/ 642938 w 412"/>
                      <a:gd name="T7" fmla="*/ 206375 h 427"/>
                      <a:gd name="T8" fmla="*/ 642938 w 412"/>
                      <a:gd name="T9" fmla="*/ 179387 h 427"/>
                      <a:gd name="T10" fmla="*/ 654050 w 412"/>
                      <a:gd name="T11" fmla="*/ 104775 h 427"/>
                      <a:gd name="T12" fmla="*/ 641350 w 412"/>
                      <a:gd name="T13" fmla="*/ 76200 h 427"/>
                      <a:gd name="T14" fmla="*/ 639763 w 412"/>
                      <a:gd name="T15" fmla="*/ 23812 h 427"/>
                      <a:gd name="T16" fmla="*/ 573088 w 412"/>
                      <a:gd name="T17" fmla="*/ 9525 h 427"/>
                      <a:gd name="T18" fmla="*/ 517525 w 412"/>
                      <a:gd name="T19" fmla="*/ 19050 h 427"/>
                      <a:gd name="T20" fmla="*/ 487363 w 412"/>
                      <a:gd name="T21" fmla="*/ 15875 h 427"/>
                      <a:gd name="T22" fmla="*/ 428625 w 412"/>
                      <a:gd name="T23" fmla="*/ 49212 h 427"/>
                      <a:gd name="T24" fmla="*/ 411163 w 412"/>
                      <a:gd name="T25" fmla="*/ 41275 h 427"/>
                      <a:gd name="T26" fmla="*/ 361950 w 412"/>
                      <a:gd name="T27" fmla="*/ 88900 h 427"/>
                      <a:gd name="T28" fmla="*/ 333375 w 412"/>
                      <a:gd name="T29" fmla="*/ 111125 h 427"/>
                      <a:gd name="T30" fmla="*/ 314325 w 412"/>
                      <a:gd name="T31" fmla="*/ 120650 h 427"/>
                      <a:gd name="T32" fmla="*/ 292100 w 412"/>
                      <a:gd name="T33" fmla="*/ 161925 h 427"/>
                      <a:gd name="T34" fmla="*/ 274638 w 412"/>
                      <a:gd name="T35" fmla="*/ 174625 h 427"/>
                      <a:gd name="T36" fmla="*/ 246063 w 412"/>
                      <a:gd name="T37" fmla="*/ 222250 h 427"/>
                      <a:gd name="T38" fmla="*/ 231775 w 412"/>
                      <a:gd name="T39" fmla="*/ 247650 h 427"/>
                      <a:gd name="T40" fmla="*/ 222250 w 412"/>
                      <a:gd name="T41" fmla="*/ 244475 h 427"/>
                      <a:gd name="T42" fmla="*/ 203200 w 412"/>
                      <a:gd name="T43" fmla="*/ 311150 h 427"/>
                      <a:gd name="T44" fmla="*/ 190500 w 412"/>
                      <a:gd name="T45" fmla="*/ 341312 h 427"/>
                      <a:gd name="T46" fmla="*/ 184150 w 412"/>
                      <a:gd name="T47" fmla="*/ 350837 h 427"/>
                      <a:gd name="T48" fmla="*/ 196850 w 412"/>
                      <a:gd name="T49" fmla="*/ 442912 h 427"/>
                      <a:gd name="T50" fmla="*/ 228600 w 412"/>
                      <a:gd name="T51" fmla="*/ 546100 h 427"/>
                      <a:gd name="T52" fmla="*/ 211138 w 412"/>
                      <a:gd name="T53" fmla="*/ 600075 h 427"/>
                      <a:gd name="T54" fmla="*/ 168275 w 412"/>
                      <a:gd name="T55" fmla="*/ 635000 h 427"/>
                      <a:gd name="T56" fmla="*/ 111125 w 412"/>
                      <a:gd name="T57" fmla="*/ 641350 h 427"/>
                      <a:gd name="T58" fmla="*/ 63500 w 412"/>
                      <a:gd name="T59" fmla="*/ 615950 h 427"/>
                      <a:gd name="T60" fmla="*/ 34925 w 412"/>
                      <a:gd name="T61" fmla="*/ 549275 h 427"/>
                      <a:gd name="T62" fmla="*/ 0 w 412"/>
                      <a:gd name="T63" fmla="*/ 549275 h 427"/>
                      <a:gd name="T64" fmla="*/ 3175 w 412"/>
                      <a:gd name="T65" fmla="*/ 574675 h 427"/>
                      <a:gd name="T66" fmla="*/ 23812 w 412"/>
                      <a:gd name="T67" fmla="*/ 622300 h 427"/>
                      <a:gd name="T68" fmla="*/ 58738 w 412"/>
                      <a:gd name="T69" fmla="*/ 655637 h 427"/>
                      <a:gd name="T70" fmla="*/ 104775 w 412"/>
                      <a:gd name="T71" fmla="*/ 674687 h 427"/>
                      <a:gd name="T72" fmla="*/ 150813 w 412"/>
                      <a:gd name="T73" fmla="*/ 674687 h 427"/>
                      <a:gd name="T74" fmla="*/ 219075 w 412"/>
                      <a:gd name="T75" fmla="*/ 642937 h 427"/>
                      <a:gd name="T76" fmla="*/ 250825 w 412"/>
                      <a:gd name="T77" fmla="*/ 596900 h 427"/>
                      <a:gd name="T78" fmla="*/ 257175 w 412"/>
                      <a:gd name="T79" fmla="*/ 582612 h 427"/>
                      <a:gd name="T80" fmla="*/ 319088 w 412"/>
                      <a:gd name="T81" fmla="*/ 444500 h 427"/>
                      <a:gd name="T82" fmla="*/ 469900 w 412"/>
                      <a:gd name="T83" fmla="*/ 206375 h 427"/>
                      <a:gd name="T84" fmla="*/ 568325 w 412"/>
                      <a:gd name="T85" fmla="*/ 85725 h 427"/>
                      <a:gd name="T86" fmla="*/ 379412 w 412"/>
                      <a:gd name="T87" fmla="*/ 358775 h 427"/>
                      <a:gd name="T88" fmla="*/ 287338 w 412"/>
                      <a:gd name="T89" fmla="*/ 554037 h 427"/>
                      <a:gd name="T90" fmla="*/ 401637 w 412"/>
                      <a:gd name="T91" fmla="*/ 546100 h 427"/>
                      <a:gd name="T92" fmla="*/ 460375 w 412"/>
                      <a:gd name="T93" fmla="*/ 541337 h 427"/>
                      <a:gd name="T94" fmla="*/ 481013 w 412"/>
                      <a:gd name="T95" fmla="*/ 527050 h 427"/>
                      <a:gd name="T96" fmla="*/ 536575 w 412"/>
                      <a:gd name="T97" fmla="*/ 503237 h 427"/>
                      <a:gd name="T98" fmla="*/ 536575 w 412"/>
                      <a:gd name="T99" fmla="*/ 482600 h 427"/>
                      <a:gd name="T100" fmla="*/ 569913 w 412"/>
                      <a:gd name="T101" fmla="*/ 454025 h 427"/>
                      <a:gd name="T102" fmla="*/ 584200 w 412"/>
                      <a:gd name="T103" fmla="*/ 430212 h 427"/>
                      <a:gd name="T104" fmla="*/ 598488 w 412"/>
                      <a:gd name="T105" fmla="*/ 400050 h 427"/>
                      <a:gd name="T106" fmla="*/ 622300 w 412"/>
                      <a:gd name="T107" fmla="*/ 361950 h 427"/>
                      <a:gd name="T108" fmla="*/ 617538 w 412"/>
                      <a:gd name="T109" fmla="*/ 344487 h 427"/>
                      <a:gd name="T110" fmla="*/ 644525 w 412"/>
                      <a:gd name="T111" fmla="*/ 290512 h 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2"/>
                      <a:gd name="T169" fmla="*/ 0 h 427"/>
                      <a:gd name="T170" fmla="*/ 412 w 412"/>
                      <a:gd name="T171" fmla="*/ 427 h 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2" h="427">
                        <a:moveTo>
                          <a:pt x="406" y="183"/>
                        </a:moveTo>
                        <a:lnTo>
                          <a:pt x="406" y="183"/>
                        </a:lnTo>
                        <a:lnTo>
                          <a:pt x="403" y="182"/>
                        </a:lnTo>
                        <a:lnTo>
                          <a:pt x="401" y="181"/>
                        </a:lnTo>
                        <a:lnTo>
                          <a:pt x="400" y="180"/>
                        </a:lnTo>
                        <a:lnTo>
                          <a:pt x="399" y="177"/>
                        </a:lnTo>
                        <a:lnTo>
                          <a:pt x="400" y="171"/>
                        </a:lnTo>
                        <a:lnTo>
                          <a:pt x="404" y="163"/>
                        </a:lnTo>
                        <a:lnTo>
                          <a:pt x="409" y="154"/>
                        </a:lnTo>
                        <a:lnTo>
                          <a:pt x="411" y="146"/>
                        </a:lnTo>
                        <a:lnTo>
                          <a:pt x="412" y="136"/>
                        </a:lnTo>
                        <a:lnTo>
                          <a:pt x="409" y="135"/>
                        </a:lnTo>
                        <a:lnTo>
                          <a:pt x="407" y="134"/>
                        </a:lnTo>
                        <a:lnTo>
                          <a:pt x="405" y="130"/>
                        </a:lnTo>
                        <a:lnTo>
                          <a:pt x="404" y="128"/>
                        </a:lnTo>
                        <a:lnTo>
                          <a:pt x="404" y="121"/>
                        </a:lnTo>
                        <a:lnTo>
                          <a:pt x="405" y="113"/>
                        </a:lnTo>
                        <a:lnTo>
                          <a:pt x="407" y="102"/>
                        </a:lnTo>
                        <a:lnTo>
                          <a:pt x="410" y="87"/>
                        </a:lnTo>
                        <a:lnTo>
                          <a:pt x="412" y="66"/>
                        </a:lnTo>
                        <a:lnTo>
                          <a:pt x="410" y="65"/>
                        </a:lnTo>
                        <a:lnTo>
                          <a:pt x="407" y="64"/>
                        </a:lnTo>
                        <a:lnTo>
                          <a:pt x="405" y="56"/>
                        </a:lnTo>
                        <a:lnTo>
                          <a:pt x="404" y="48"/>
                        </a:lnTo>
                        <a:lnTo>
                          <a:pt x="404" y="39"/>
                        </a:lnTo>
                        <a:lnTo>
                          <a:pt x="404" y="29"/>
                        </a:lnTo>
                        <a:lnTo>
                          <a:pt x="403" y="15"/>
                        </a:lnTo>
                        <a:lnTo>
                          <a:pt x="401" y="0"/>
                        </a:lnTo>
                        <a:lnTo>
                          <a:pt x="380" y="3"/>
                        </a:lnTo>
                        <a:lnTo>
                          <a:pt x="361" y="6"/>
                        </a:lnTo>
                        <a:lnTo>
                          <a:pt x="346" y="9"/>
                        </a:lnTo>
                        <a:lnTo>
                          <a:pt x="335" y="12"/>
                        </a:lnTo>
                        <a:lnTo>
                          <a:pt x="326" y="12"/>
                        </a:lnTo>
                        <a:lnTo>
                          <a:pt x="320" y="9"/>
                        </a:lnTo>
                        <a:lnTo>
                          <a:pt x="317" y="7"/>
                        </a:lnTo>
                        <a:lnTo>
                          <a:pt x="307" y="10"/>
                        </a:lnTo>
                        <a:lnTo>
                          <a:pt x="296" y="17"/>
                        </a:lnTo>
                        <a:lnTo>
                          <a:pt x="276" y="29"/>
                        </a:lnTo>
                        <a:lnTo>
                          <a:pt x="270" y="31"/>
                        </a:lnTo>
                        <a:lnTo>
                          <a:pt x="265" y="31"/>
                        </a:lnTo>
                        <a:lnTo>
                          <a:pt x="261" y="29"/>
                        </a:lnTo>
                        <a:lnTo>
                          <a:pt x="259" y="26"/>
                        </a:lnTo>
                        <a:lnTo>
                          <a:pt x="251" y="32"/>
                        </a:lnTo>
                        <a:lnTo>
                          <a:pt x="244" y="39"/>
                        </a:lnTo>
                        <a:lnTo>
                          <a:pt x="228" y="56"/>
                        </a:lnTo>
                        <a:lnTo>
                          <a:pt x="222" y="64"/>
                        </a:lnTo>
                        <a:lnTo>
                          <a:pt x="215" y="69"/>
                        </a:lnTo>
                        <a:lnTo>
                          <a:pt x="213" y="70"/>
                        </a:lnTo>
                        <a:lnTo>
                          <a:pt x="210" y="70"/>
                        </a:lnTo>
                        <a:lnTo>
                          <a:pt x="208" y="69"/>
                        </a:lnTo>
                        <a:lnTo>
                          <a:pt x="205" y="66"/>
                        </a:lnTo>
                        <a:lnTo>
                          <a:pt x="198" y="76"/>
                        </a:lnTo>
                        <a:lnTo>
                          <a:pt x="193" y="84"/>
                        </a:lnTo>
                        <a:lnTo>
                          <a:pt x="188" y="94"/>
                        </a:lnTo>
                        <a:lnTo>
                          <a:pt x="184" y="102"/>
                        </a:lnTo>
                        <a:lnTo>
                          <a:pt x="179" y="107"/>
                        </a:lnTo>
                        <a:lnTo>
                          <a:pt x="176" y="110"/>
                        </a:lnTo>
                        <a:lnTo>
                          <a:pt x="174" y="110"/>
                        </a:lnTo>
                        <a:lnTo>
                          <a:pt x="173" y="110"/>
                        </a:lnTo>
                        <a:lnTo>
                          <a:pt x="170" y="108"/>
                        </a:lnTo>
                        <a:lnTo>
                          <a:pt x="164" y="121"/>
                        </a:lnTo>
                        <a:lnTo>
                          <a:pt x="155" y="140"/>
                        </a:lnTo>
                        <a:lnTo>
                          <a:pt x="151" y="148"/>
                        </a:lnTo>
                        <a:lnTo>
                          <a:pt x="147" y="153"/>
                        </a:lnTo>
                        <a:lnTo>
                          <a:pt x="146" y="156"/>
                        </a:lnTo>
                        <a:lnTo>
                          <a:pt x="144" y="156"/>
                        </a:lnTo>
                        <a:lnTo>
                          <a:pt x="141" y="156"/>
                        </a:lnTo>
                        <a:lnTo>
                          <a:pt x="140" y="154"/>
                        </a:lnTo>
                        <a:lnTo>
                          <a:pt x="135" y="169"/>
                        </a:lnTo>
                        <a:lnTo>
                          <a:pt x="132" y="182"/>
                        </a:lnTo>
                        <a:lnTo>
                          <a:pt x="128" y="196"/>
                        </a:lnTo>
                        <a:lnTo>
                          <a:pt x="126" y="206"/>
                        </a:lnTo>
                        <a:lnTo>
                          <a:pt x="123" y="212"/>
                        </a:lnTo>
                        <a:lnTo>
                          <a:pt x="121" y="214"/>
                        </a:lnTo>
                        <a:lnTo>
                          <a:pt x="120" y="215"/>
                        </a:lnTo>
                        <a:lnTo>
                          <a:pt x="117" y="215"/>
                        </a:lnTo>
                        <a:lnTo>
                          <a:pt x="116" y="214"/>
                        </a:lnTo>
                        <a:lnTo>
                          <a:pt x="116" y="221"/>
                        </a:lnTo>
                        <a:lnTo>
                          <a:pt x="116" y="235"/>
                        </a:lnTo>
                        <a:lnTo>
                          <a:pt x="118" y="255"/>
                        </a:lnTo>
                        <a:lnTo>
                          <a:pt x="124" y="279"/>
                        </a:lnTo>
                        <a:lnTo>
                          <a:pt x="128" y="292"/>
                        </a:lnTo>
                        <a:lnTo>
                          <a:pt x="133" y="304"/>
                        </a:lnTo>
                        <a:lnTo>
                          <a:pt x="144" y="327"/>
                        </a:lnTo>
                        <a:lnTo>
                          <a:pt x="144" y="344"/>
                        </a:lnTo>
                        <a:lnTo>
                          <a:pt x="143" y="356"/>
                        </a:lnTo>
                        <a:lnTo>
                          <a:pt x="139" y="369"/>
                        </a:lnTo>
                        <a:lnTo>
                          <a:pt x="133" y="378"/>
                        </a:lnTo>
                        <a:lnTo>
                          <a:pt x="126" y="388"/>
                        </a:lnTo>
                        <a:lnTo>
                          <a:pt x="117" y="395"/>
                        </a:lnTo>
                        <a:lnTo>
                          <a:pt x="106" y="400"/>
                        </a:lnTo>
                        <a:lnTo>
                          <a:pt x="95" y="404"/>
                        </a:lnTo>
                        <a:lnTo>
                          <a:pt x="83" y="405"/>
                        </a:lnTo>
                        <a:lnTo>
                          <a:pt x="70" y="404"/>
                        </a:lnTo>
                        <a:lnTo>
                          <a:pt x="59" y="400"/>
                        </a:lnTo>
                        <a:lnTo>
                          <a:pt x="48" y="395"/>
                        </a:lnTo>
                        <a:lnTo>
                          <a:pt x="40" y="388"/>
                        </a:lnTo>
                        <a:lnTo>
                          <a:pt x="32" y="378"/>
                        </a:lnTo>
                        <a:lnTo>
                          <a:pt x="26" y="369"/>
                        </a:lnTo>
                        <a:lnTo>
                          <a:pt x="23" y="358"/>
                        </a:lnTo>
                        <a:lnTo>
                          <a:pt x="22" y="346"/>
                        </a:lnTo>
                        <a:lnTo>
                          <a:pt x="22" y="326"/>
                        </a:lnTo>
                        <a:lnTo>
                          <a:pt x="0" y="326"/>
                        </a:lnTo>
                        <a:lnTo>
                          <a:pt x="0" y="346"/>
                        </a:lnTo>
                        <a:lnTo>
                          <a:pt x="1" y="354"/>
                        </a:lnTo>
                        <a:lnTo>
                          <a:pt x="2" y="362"/>
                        </a:lnTo>
                        <a:lnTo>
                          <a:pt x="5" y="370"/>
                        </a:lnTo>
                        <a:lnTo>
                          <a:pt x="7" y="377"/>
                        </a:lnTo>
                        <a:lnTo>
                          <a:pt x="11" y="384"/>
                        </a:lnTo>
                        <a:lnTo>
                          <a:pt x="15" y="392"/>
                        </a:lnTo>
                        <a:lnTo>
                          <a:pt x="19" y="398"/>
                        </a:lnTo>
                        <a:lnTo>
                          <a:pt x="25" y="404"/>
                        </a:lnTo>
                        <a:lnTo>
                          <a:pt x="31" y="408"/>
                        </a:lnTo>
                        <a:lnTo>
                          <a:pt x="37" y="413"/>
                        </a:lnTo>
                        <a:lnTo>
                          <a:pt x="43" y="417"/>
                        </a:lnTo>
                        <a:lnTo>
                          <a:pt x="51" y="421"/>
                        </a:lnTo>
                        <a:lnTo>
                          <a:pt x="59" y="423"/>
                        </a:lnTo>
                        <a:lnTo>
                          <a:pt x="66" y="425"/>
                        </a:lnTo>
                        <a:lnTo>
                          <a:pt x="75" y="427"/>
                        </a:lnTo>
                        <a:lnTo>
                          <a:pt x="83" y="427"/>
                        </a:lnTo>
                        <a:lnTo>
                          <a:pt x="95" y="425"/>
                        </a:lnTo>
                        <a:lnTo>
                          <a:pt x="107" y="423"/>
                        </a:lnTo>
                        <a:lnTo>
                          <a:pt x="118" y="418"/>
                        </a:lnTo>
                        <a:lnTo>
                          <a:pt x="129" y="412"/>
                        </a:lnTo>
                        <a:lnTo>
                          <a:pt x="138" y="405"/>
                        </a:lnTo>
                        <a:lnTo>
                          <a:pt x="146" y="396"/>
                        </a:lnTo>
                        <a:lnTo>
                          <a:pt x="153" y="387"/>
                        </a:lnTo>
                        <a:lnTo>
                          <a:pt x="158" y="376"/>
                        </a:lnTo>
                        <a:lnTo>
                          <a:pt x="159" y="376"/>
                        </a:lnTo>
                        <a:lnTo>
                          <a:pt x="162" y="367"/>
                        </a:lnTo>
                        <a:lnTo>
                          <a:pt x="172" y="343"/>
                        </a:lnTo>
                        <a:lnTo>
                          <a:pt x="184" y="314"/>
                        </a:lnTo>
                        <a:lnTo>
                          <a:pt x="201" y="280"/>
                        </a:lnTo>
                        <a:lnTo>
                          <a:pt x="221" y="242"/>
                        </a:lnTo>
                        <a:lnTo>
                          <a:pt x="247" y="199"/>
                        </a:lnTo>
                        <a:lnTo>
                          <a:pt x="278" y="154"/>
                        </a:lnTo>
                        <a:lnTo>
                          <a:pt x="296" y="130"/>
                        </a:lnTo>
                        <a:lnTo>
                          <a:pt x="316" y="105"/>
                        </a:lnTo>
                        <a:lnTo>
                          <a:pt x="336" y="79"/>
                        </a:lnTo>
                        <a:lnTo>
                          <a:pt x="358" y="54"/>
                        </a:lnTo>
                        <a:lnTo>
                          <a:pt x="322" y="100"/>
                        </a:lnTo>
                        <a:lnTo>
                          <a:pt x="290" y="145"/>
                        </a:lnTo>
                        <a:lnTo>
                          <a:pt x="262" y="186"/>
                        </a:lnTo>
                        <a:lnTo>
                          <a:pt x="239" y="226"/>
                        </a:lnTo>
                        <a:lnTo>
                          <a:pt x="220" y="262"/>
                        </a:lnTo>
                        <a:lnTo>
                          <a:pt x="204" y="295"/>
                        </a:lnTo>
                        <a:lnTo>
                          <a:pt x="191" y="324"/>
                        </a:lnTo>
                        <a:lnTo>
                          <a:pt x="181" y="349"/>
                        </a:lnTo>
                        <a:lnTo>
                          <a:pt x="199" y="348"/>
                        </a:lnTo>
                        <a:lnTo>
                          <a:pt x="220" y="346"/>
                        </a:lnTo>
                        <a:lnTo>
                          <a:pt x="253" y="344"/>
                        </a:lnTo>
                        <a:lnTo>
                          <a:pt x="277" y="342"/>
                        </a:lnTo>
                        <a:lnTo>
                          <a:pt x="290" y="341"/>
                        </a:lnTo>
                        <a:lnTo>
                          <a:pt x="290" y="340"/>
                        </a:lnTo>
                        <a:lnTo>
                          <a:pt x="293" y="337"/>
                        </a:lnTo>
                        <a:lnTo>
                          <a:pt x="303" y="332"/>
                        </a:lnTo>
                        <a:lnTo>
                          <a:pt x="324" y="324"/>
                        </a:lnTo>
                        <a:lnTo>
                          <a:pt x="338" y="317"/>
                        </a:lnTo>
                        <a:lnTo>
                          <a:pt x="336" y="315"/>
                        </a:lnTo>
                        <a:lnTo>
                          <a:pt x="336" y="313"/>
                        </a:lnTo>
                        <a:lnTo>
                          <a:pt x="336" y="309"/>
                        </a:lnTo>
                        <a:lnTo>
                          <a:pt x="338" y="304"/>
                        </a:lnTo>
                        <a:lnTo>
                          <a:pt x="345" y="300"/>
                        </a:lnTo>
                        <a:lnTo>
                          <a:pt x="352" y="294"/>
                        </a:lnTo>
                        <a:lnTo>
                          <a:pt x="359" y="286"/>
                        </a:lnTo>
                        <a:lnTo>
                          <a:pt x="370" y="272"/>
                        </a:lnTo>
                        <a:lnTo>
                          <a:pt x="369" y="272"/>
                        </a:lnTo>
                        <a:lnTo>
                          <a:pt x="368" y="271"/>
                        </a:lnTo>
                        <a:lnTo>
                          <a:pt x="369" y="266"/>
                        </a:lnTo>
                        <a:lnTo>
                          <a:pt x="371" y="260"/>
                        </a:lnTo>
                        <a:lnTo>
                          <a:pt x="377" y="252"/>
                        </a:lnTo>
                        <a:lnTo>
                          <a:pt x="383" y="244"/>
                        </a:lnTo>
                        <a:lnTo>
                          <a:pt x="388" y="235"/>
                        </a:lnTo>
                        <a:lnTo>
                          <a:pt x="392" y="228"/>
                        </a:lnTo>
                        <a:lnTo>
                          <a:pt x="388" y="227"/>
                        </a:lnTo>
                        <a:lnTo>
                          <a:pt x="387" y="226"/>
                        </a:lnTo>
                        <a:lnTo>
                          <a:pt x="387" y="222"/>
                        </a:lnTo>
                        <a:lnTo>
                          <a:pt x="389" y="217"/>
                        </a:lnTo>
                        <a:lnTo>
                          <a:pt x="399" y="198"/>
                        </a:lnTo>
                        <a:lnTo>
                          <a:pt x="406" y="183"/>
                        </a:lnTo>
                        <a:close/>
                      </a:path>
                    </a:pathLst>
                  </a:custGeom>
                  <a:grpFill/>
                  <a:ln w="9525">
                    <a:noFill/>
                    <a:round/>
                    <a:headEnd/>
                    <a:tailEnd/>
                  </a:ln>
                </p:spPr>
                <p:txBody>
                  <a:bodyPr wrap="square">
                    <a:no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fontAlgn="ctr">
                      <a:defRPr/>
                    </a:pPr>
                    <a:endParaRPr lang="en-US" altLang="zh-CN" sz="1604">
                      <a:solidFill>
                        <a:schemeClr val="bg1"/>
                      </a:solidFill>
                      <a:latin typeface="Arial" panose="020B0503020204020204" pitchFamily="34" charset="-122"/>
                      <a:ea typeface="微软雅黑" panose="020B0503020204020204" pitchFamily="34" charset="-122"/>
                      <a:cs typeface="Arial" pitchFamily="34" charset="0"/>
                    </a:endParaRPr>
                  </a:p>
                </p:txBody>
              </p:sp>
            </p:grpSp>
          </p:grpSp>
          <p:sp>
            <p:nvSpPr>
              <p:cNvPr id="100" name="文本框 41">
                <a:extLst>
                  <a:ext uri="{FF2B5EF4-FFF2-40B4-BE49-F238E27FC236}">
                    <a16:creationId xmlns:a16="http://schemas.microsoft.com/office/drawing/2014/main" id="{716E21CE-C146-47C5-AC53-3B535EBE7D60}"/>
                  </a:ext>
                </a:extLst>
              </p:cNvPr>
              <p:cNvSpPr txBox="1"/>
              <p:nvPr/>
            </p:nvSpPr>
            <p:spPr>
              <a:xfrm>
                <a:off x="9418499" y="704475"/>
                <a:ext cx="582211" cy="369332"/>
              </a:xfrm>
              <a:prstGeom prst="rect">
                <a:avLst/>
              </a:prstGeom>
              <a:noFill/>
            </p:spPr>
            <p:txBody>
              <a:bodyPr wrap="non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l"/>
                <a:r>
                  <a:rPr lang="en-US" sz="1800">
                    <a:solidFill>
                      <a:schemeClr val="bg1"/>
                    </a:solidFill>
                  </a:rPr>
                  <a:t>Energy </a:t>
                </a:r>
                <a:endParaRPr lang="en-US" altLang="zh-CN" sz="1800">
                  <a:solidFill>
                    <a:schemeClr val="bg1"/>
                  </a:solidFill>
                </a:endParaRPr>
              </a:p>
              <a:p>
                <a:pPr algn="l"/>
                <a:r>
                  <a:rPr lang="en-US" sz="1800">
                    <a:solidFill>
                      <a:schemeClr val="bg1"/>
                    </a:solidFill>
                  </a:rPr>
                  <a:t>saving</a:t>
                </a:r>
              </a:p>
            </p:txBody>
          </p:sp>
        </p:grpSp>
        <p:grpSp>
          <p:nvGrpSpPr>
            <p:cNvPr id="83" name="组合 37">
              <a:extLst>
                <a:ext uri="{FF2B5EF4-FFF2-40B4-BE49-F238E27FC236}">
                  <a16:creationId xmlns:a16="http://schemas.microsoft.com/office/drawing/2014/main" id="{ECC475A8-BD9E-4488-8AF7-C57678A855EB}"/>
                </a:ext>
              </a:extLst>
            </p:cNvPr>
            <p:cNvGrpSpPr/>
            <p:nvPr/>
          </p:nvGrpSpPr>
          <p:grpSpPr>
            <a:xfrm>
              <a:off x="10726197" y="447929"/>
              <a:ext cx="396019" cy="396017"/>
              <a:chOff x="10749367" y="1098441"/>
              <a:chExt cx="396019" cy="396017"/>
            </a:xfrm>
          </p:grpSpPr>
          <p:sp>
            <p:nvSpPr>
              <p:cNvPr id="91" name="椭圆 51">
                <a:extLst>
                  <a:ext uri="{FF2B5EF4-FFF2-40B4-BE49-F238E27FC236}">
                    <a16:creationId xmlns:a16="http://schemas.microsoft.com/office/drawing/2014/main" id="{C0E41E26-77AA-44A2-8EA8-23D3918A741C}"/>
                  </a:ext>
                </a:extLst>
              </p:cNvPr>
              <p:cNvSpPr/>
              <p:nvPr/>
            </p:nvSpPr>
            <p:spPr>
              <a:xfrm>
                <a:off x="10749367" y="1098441"/>
                <a:ext cx="396019" cy="396017"/>
              </a:xfrm>
              <a:prstGeom prst="ellipse">
                <a:avLst/>
              </a:prstGeom>
              <a:gradFill>
                <a:gsLst>
                  <a:gs pos="100000">
                    <a:schemeClr val="tx2">
                      <a:lumMod val="85000"/>
                    </a:schemeClr>
                  </a:gs>
                  <a:gs pos="0">
                    <a:schemeClr val="tx2"/>
                  </a:gs>
                  <a:gs pos="63000">
                    <a:schemeClr val="tx2">
                      <a:lumMod val="95000"/>
                    </a:schemeClr>
                  </a:gs>
                </a:gsLst>
                <a:path path="circle">
                  <a:fillToRect r="100000" b="100000"/>
                </a:path>
              </a:gradFill>
              <a:ln w="12700" cap="flat" cmpd="sng" algn="ctr">
                <a:noFill/>
                <a:prstDash val="solid"/>
                <a:miter lim="800000"/>
              </a:ln>
              <a:effectLst>
                <a:outerShdw blurRad="203200" dist="38100" dir="2700000" algn="tl" rotWithShape="0">
                  <a:schemeClr val="tx1">
                    <a:alpha val="40000"/>
                  </a:schemeClr>
                </a:outerShdw>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FFFF"/>
                  </a:solidFill>
                  <a:effectLst/>
                  <a:uLnTx/>
                  <a:uFillTx/>
                  <a:latin typeface="Arial"/>
                  <a:ea typeface="微软雅黑 Bold"/>
                  <a:cs typeface="+mn-cs"/>
                </a:endParaRPr>
              </a:p>
            </p:txBody>
          </p:sp>
          <p:grpSp>
            <p:nvGrpSpPr>
              <p:cNvPr id="92" name="组合 52">
                <a:extLst>
                  <a:ext uri="{FF2B5EF4-FFF2-40B4-BE49-F238E27FC236}">
                    <a16:creationId xmlns:a16="http://schemas.microsoft.com/office/drawing/2014/main" id="{06CFBEEC-A259-4405-A9D5-0F65414F2D31}"/>
                  </a:ext>
                </a:extLst>
              </p:cNvPr>
              <p:cNvGrpSpPr>
                <a:grpSpLocks noChangeAspect="1"/>
              </p:cNvGrpSpPr>
              <p:nvPr/>
            </p:nvGrpSpPr>
            <p:grpSpPr>
              <a:xfrm>
                <a:off x="10832364" y="1180124"/>
                <a:ext cx="230025" cy="232650"/>
                <a:chOff x="6372453" y="2803990"/>
                <a:chExt cx="788670" cy="803275"/>
              </a:xfrm>
              <a:solidFill>
                <a:srgbClr val="595757"/>
              </a:solidFill>
            </p:grpSpPr>
            <p:sp>
              <p:nvSpPr>
                <p:cNvPr id="93" name="任意多边形 154">
                  <a:extLst>
                    <a:ext uri="{FF2B5EF4-FFF2-40B4-BE49-F238E27FC236}">
                      <a16:creationId xmlns:a16="http://schemas.microsoft.com/office/drawing/2014/main" id="{0A05DDA4-BE07-470E-80DC-A74416DF15C8}"/>
                    </a:ext>
                  </a:extLst>
                </p:cNvPr>
                <p:cNvSpPr/>
                <p:nvPr/>
              </p:nvSpPr>
              <p:spPr>
                <a:xfrm>
                  <a:off x="6372453" y="2803990"/>
                  <a:ext cx="788670" cy="784225"/>
                </a:xfrm>
                <a:custGeom>
                  <a:avLst/>
                  <a:gdLst/>
                  <a:ahLst/>
                  <a:cxnLst/>
                  <a:rect l="0" t="0" r="0" b="0"/>
                  <a:pathLst>
                    <a:path w="2190" h="2178">
                      <a:moveTo>
                        <a:pt x="1938" y="1320"/>
                      </a:moveTo>
                      <a:lnTo>
                        <a:pt x="1938" y="1260"/>
                      </a:lnTo>
                      <a:cubicBezTo>
                        <a:pt x="1942" y="1039"/>
                        <a:pt x="1840" y="828"/>
                        <a:pt x="1663" y="694"/>
                      </a:cubicBezTo>
                      <a:lnTo>
                        <a:pt x="1657" y="688"/>
                      </a:lnTo>
                      <a:lnTo>
                        <a:pt x="1909" y="293"/>
                      </a:lnTo>
                      <a:lnTo>
                        <a:pt x="1915" y="295"/>
                      </a:lnTo>
                      <a:cubicBezTo>
                        <a:pt x="1982" y="311"/>
                        <a:pt x="2051" y="276"/>
                        <a:pt x="2077" y="212"/>
                      </a:cubicBezTo>
                      <a:cubicBezTo>
                        <a:pt x="2104" y="149"/>
                        <a:pt x="2080" y="75"/>
                        <a:pt x="2023" y="38"/>
                      </a:cubicBezTo>
                      <a:cubicBezTo>
                        <a:pt x="1965" y="0"/>
                        <a:pt x="1889" y="12"/>
                        <a:pt x="1843" y="63"/>
                      </a:cubicBezTo>
                      <a:cubicBezTo>
                        <a:pt x="1796" y="114"/>
                        <a:pt x="1794" y="190"/>
                        <a:pt x="1835" y="245"/>
                      </a:cubicBezTo>
                      <a:lnTo>
                        <a:pt x="1839" y="250"/>
                      </a:lnTo>
                      <a:lnTo>
                        <a:pt x="1589" y="643"/>
                      </a:lnTo>
                      <a:lnTo>
                        <a:pt x="1582" y="638"/>
                      </a:lnTo>
                      <a:cubicBezTo>
                        <a:pt x="1433" y="555"/>
                        <a:pt x="1265" y="514"/>
                        <a:pt x="1094" y="517"/>
                      </a:cubicBezTo>
                      <a:cubicBezTo>
                        <a:pt x="923" y="514"/>
                        <a:pt x="756" y="556"/>
                        <a:pt x="607" y="638"/>
                      </a:cubicBezTo>
                      <a:lnTo>
                        <a:pt x="600" y="643"/>
                      </a:lnTo>
                      <a:lnTo>
                        <a:pt x="350" y="250"/>
                      </a:lnTo>
                      <a:lnTo>
                        <a:pt x="353" y="245"/>
                      </a:lnTo>
                      <a:cubicBezTo>
                        <a:pt x="396" y="190"/>
                        <a:pt x="392" y="114"/>
                        <a:pt x="346" y="63"/>
                      </a:cubicBezTo>
                      <a:cubicBezTo>
                        <a:pt x="299" y="12"/>
                        <a:pt x="222" y="0"/>
                        <a:pt x="165" y="38"/>
                      </a:cubicBezTo>
                      <a:cubicBezTo>
                        <a:pt x="107" y="75"/>
                        <a:pt x="84" y="148"/>
                        <a:pt x="111" y="212"/>
                      </a:cubicBezTo>
                      <a:cubicBezTo>
                        <a:pt x="137" y="275"/>
                        <a:pt x="206" y="311"/>
                        <a:pt x="273" y="295"/>
                      </a:cubicBezTo>
                      <a:lnTo>
                        <a:pt x="280" y="293"/>
                      </a:lnTo>
                      <a:lnTo>
                        <a:pt x="532" y="688"/>
                      </a:lnTo>
                      <a:lnTo>
                        <a:pt x="525" y="694"/>
                      </a:lnTo>
                      <a:cubicBezTo>
                        <a:pt x="350" y="828"/>
                        <a:pt x="246" y="1039"/>
                        <a:pt x="251" y="1260"/>
                      </a:cubicBezTo>
                      <a:lnTo>
                        <a:pt x="251" y="1320"/>
                      </a:lnTo>
                      <a:lnTo>
                        <a:pt x="0" y="1320"/>
                      </a:lnTo>
                      <a:lnTo>
                        <a:pt x="0" y="1903"/>
                      </a:lnTo>
                      <a:lnTo>
                        <a:pt x="251" y="1903"/>
                      </a:lnTo>
                      <a:lnTo>
                        <a:pt x="251" y="2177"/>
                      </a:lnTo>
                      <a:lnTo>
                        <a:pt x="943" y="2177"/>
                      </a:lnTo>
                      <a:lnTo>
                        <a:pt x="943" y="2095"/>
                      </a:lnTo>
                      <a:lnTo>
                        <a:pt x="333" y="2095"/>
                      </a:lnTo>
                      <a:lnTo>
                        <a:pt x="333" y="1260"/>
                      </a:lnTo>
                      <a:cubicBezTo>
                        <a:pt x="333" y="804"/>
                        <a:pt x="715" y="599"/>
                        <a:pt x="1094" y="599"/>
                      </a:cubicBezTo>
                      <a:cubicBezTo>
                        <a:pt x="1474" y="599"/>
                        <a:pt x="1856" y="804"/>
                        <a:pt x="1856" y="1260"/>
                      </a:cubicBezTo>
                      <a:lnTo>
                        <a:pt x="1856" y="2095"/>
                      </a:lnTo>
                      <a:lnTo>
                        <a:pt x="1284" y="2095"/>
                      </a:lnTo>
                      <a:lnTo>
                        <a:pt x="1284" y="2177"/>
                      </a:lnTo>
                      <a:lnTo>
                        <a:pt x="1938" y="2177"/>
                      </a:lnTo>
                      <a:lnTo>
                        <a:pt x="1938" y="1903"/>
                      </a:lnTo>
                      <a:lnTo>
                        <a:pt x="2189" y="1903"/>
                      </a:lnTo>
                      <a:lnTo>
                        <a:pt x="2189" y="1320"/>
                      </a:lnTo>
                      <a:lnTo>
                        <a:pt x="1938" y="1320"/>
                      </a:lnTo>
                      <a:close/>
                      <a:moveTo>
                        <a:pt x="251" y="1822"/>
                      </a:moveTo>
                      <a:lnTo>
                        <a:pt x="82" y="1822"/>
                      </a:lnTo>
                      <a:lnTo>
                        <a:pt x="82" y="1403"/>
                      </a:lnTo>
                      <a:lnTo>
                        <a:pt x="251" y="1403"/>
                      </a:lnTo>
                      <a:lnTo>
                        <a:pt x="251" y="1822"/>
                      </a:lnTo>
                      <a:close/>
                      <a:moveTo>
                        <a:pt x="2106" y="1822"/>
                      </a:moveTo>
                      <a:lnTo>
                        <a:pt x="1937" y="1822"/>
                      </a:lnTo>
                      <a:lnTo>
                        <a:pt x="1937" y="1403"/>
                      </a:lnTo>
                      <a:lnTo>
                        <a:pt x="2106" y="1403"/>
                      </a:lnTo>
                      <a:lnTo>
                        <a:pt x="2106" y="1822"/>
                      </a:lnTo>
                      <a:close/>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sp>
              <p:nvSpPr>
                <p:cNvPr id="94" name="任意多边形 155">
                  <a:extLst>
                    <a:ext uri="{FF2B5EF4-FFF2-40B4-BE49-F238E27FC236}">
                      <a16:creationId xmlns:a16="http://schemas.microsoft.com/office/drawing/2014/main" id="{BA044E94-C642-4EEA-8D10-25FB1AED0150}"/>
                    </a:ext>
                  </a:extLst>
                </p:cNvPr>
                <p:cNvSpPr/>
                <p:nvPr/>
              </p:nvSpPr>
              <p:spPr>
                <a:xfrm>
                  <a:off x="6640423" y="3273890"/>
                  <a:ext cx="73025" cy="74295"/>
                </a:xfrm>
                <a:custGeom>
                  <a:avLst/>
                  <a:gdLst/>
                  <a:ahLst/>
                  <a:cxnLst/>
                  <a:rect l="0" t="0" r="0" b="0"/>
                  <a:pathLst>
                    <a:path w="202" h="209">
                      <a:moveTo>
                        <a:pt x="0" y="104"/>
                      </a:moveTo>
                      <a:cubicBezTo>
                        <a:pt x="0" y="140"/>
                        <a:pt x="19" y="173"/>
                        <a:pt x="50" y="190"/>
                      </a:cubicBezTo>
                      <a:cubicBezTo>
                        <a:pt x="81" y="208"/>
                        <a:pt x="119" y="208"/>
                        <a:pt x="150" y="190"/>
                      </a:cubicBezTo>
                      <a:cubicBezTo>
                        <a:pt x="181" y="173"/>
                        <a:pt x="201" y="139"/>
                        <a:pt x="201" y="104"/>
                      </a:cubicBezTo>
                      <a:cubicBezTo>
                        <a:pt x="201" y="68"/>
                        <a:pt x="181" y="35"/>
                        <a:pt x="150" y="17"/>
                      </a:cubicBezTo>
                      <a:cubicBezTo>
                        <a:pt x="120" y="0"/>
                        <a:pt x="81" y="0"/>
                        <a:pt x="50" y="17"/>
                      </a:cubicBezTo>
                      <a:cubicBezTo>
                        <a:pt x="18" y="35"/>
                        <a:pt x="0" y="69"/>
                        <a:pt x="0" y="104"/>
                      </a:cubicBezTo>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sp>
              <p:nvSpPr>
                <p:cNvPr id="95" name="任意多边形 156">
                  <a:extLst>
                    <a:ext uri="{FF2B5EF4-FFF2-40B4-BE49-F238E27FC236}">
                      <a16:creationId xmlns:a16="http://schemas.microsoft.com/office/drawing/2014/main" id="{E7A91D67-18D2-4534-9241-66F22DE0B836}"/>
                    </a:ext>
                  </a:extLst>
                </p:cNvPr>
                <p:cNvSpPr/>
                <p:nvPr/>
              </p:nvSpPr>
              <p:spPr>
                <a:xfrm>
                  <a:off x="6820128" y="3273890"/>
                  <a:ext cx="73025" cy="74295"/>
                </a:xfrm>
                <a:custGeom>
                  <a:avLst/>
                  <a:gdLst/>
                  <a:ahLst/>
                  <a:cxnLst/>
                  <a:rect l="0" t="0" r="0" b="0"/>
                  <a:pathLst>
                    <a:path w="202" h="209">
                      <a:moveTo>
                        <a:pt x="0" y="104"/>
                      </a:moveTo>
                      <a:cubicBezTo>
                        <a:pt x="0" y="140"/>
                        <a:pt x="20" y="173"/>
                        <a:pt x="50" y="190"/>
                      </a:cubicBezTo>
                      <a:cubicBezTo>
                        <a:pt x="81" y="208"/>
                        <a:pt x="119" y="208"/>
                        <a:pt x="151" y="190"/>
                      </a:cubicBezTo>
                      <a:cubicBezTo>
                        <a:pt x="181" y="173"/>
                        <a:pt x="201" y="139"/>
                        <a:pt x="201" y="104"/>
                      </a:cubicBezTo>
                      <a:cubicBezTo>
                        <a:pt x="201" y="68"/>
                        <a:pt x="181" y="35"/>
                        <a:pt x="151" y="17"/>
                      </a:cubicBezTo>
                      <a:cubicBezTo>
                        <a:pt x="120" y="0"/>
                        <a:pt x="82" y="0"/>
                        <a:pt x="50" y="17"/>
                      </a:cubicBezTo>
                      <a:cubicBezTo>
                        <a:pt x="19" y="35"/>
                        <a:pt x="0" y="69"/>
                        <a:pt x="0" y="104"/>
                      </a:cubicBezTo>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sp>
              <p:nvSpPr>
                <p:cNvPr id="96" name="任意多边形 157">
                  <a:extLst>
                    <a:ext uri="{FF2B5EF4-FFF2-40B4-BE49-F238E27FC236}">
                      <a16:creationId xmlns:a16="http://schemas.microsoft.com/office/drawing/2014/main" id="{DA84F794-45D3-4A3B-8614-E08A8AC99403}"/>
                    </a:ext>
                  </a:extLst>
                </p:cNvPr>
                <p:cNvSpPr/>
                <p:nvPr/>
              </p:nvSpPr>
              <p:spPr>
                <a:xfrm>
                  <a:off x="6535648" y="3208485"/>
                  <a:ext cx="460375" cy="208280"/>
                </a:xfrm>
                <a:custGeom>
                  <a:avLst/>
                  <a:gdLst/>
                  <a:ahLst/>
                  <a:cxnLst/>
                  <a:rect l="0" t="0" r="0" b="0"/>
                  <a:pathLst>
                    <a:path w="1278" h="576">
                      <a:moveTo>
                        <a:pt x="990" y="0"/>
                      </a:moveTo>
                      <a:lnTo>
                        <a:pt x="288" y="0"/>
                      </a:lnTo>
                      <a:cubicBezTo>
                        <a:pt x="130" y="0"/>
                        <a:pt x="0" y="129"/>
                        <a:pt x="0" y="288"/>
                      </a:cubicBezTo>
                      <a:cubicBezTo>
                        <a:pt x="0" y="447"/>
                        <a:pt x="129" y="575"/>
                        <a:pt x="288" y="575"/>
                      </a:cubicBezTo>
                      <a:lnTo>
                        <a:pt x="990" y="575"/>
                      </a:lnTo>
                      <a:cubicBezTo>
                        <a:pt x="1148" y="575"/>
                        <a:pt x="1277" y="447"/>
                        <a:pt x="1277" y="288"/>
                      </a:cubicBezTo>
                      <a:cubicBezTo>
                        <a:pt x="1277" y="129"/>
                        <a:pt x="1148" y="0"/>
                        <a:pt x="990" y="0"/>
                      </a:cubicBezTo>
                      <a:close/>
                      <a:moveTo>
                        <a:pt x="990" y="502"/>
                      </a:moveTo>
                      <a:lnTo>
                        <a:pt x="288" y="502"/>
                      </a:lnTo>
                      <a:cubicBezTo>
                        <a:pt x="170" y="502"/>
                        <a:pt x="73" y="406"/>
                        <a:pt x="73" y="287"/>
                      </a:cubicBezTo>
                      <a:cubicBezTo>
                        <a:pt x="73" y="169"/>
                        <a:pt x="169" y="72"/>
                        <a:pt x="288" y="72"/>
                      </a:cubicBezTo>
                      <a:lnTo>
                        <a:pt x="990" y="72"/>
                      </a:lnTo>
                      <a:cubicBezTo>
                        <a:pt x="1108" y="72"/>
                        <a:pt x="1205" y="168"/>
                        <a:pt x="1205" y="287"/>
                      </a:cubicBezTo>
                      <a:cubicBezTo>
                        <a:pt x="1204" y="405"/>
                        <a:pt x="1108" y="502"/>
                        <a:pt x="990" y="502"/>
                      </a:cubicBezTo>
                      <a:close/>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sp>
              <p:nvSpPr>
                <p:cNvPr id="97" name="任意多边形 158">
                  <a:extLst>
                    <a:ext uri="{FF2B5EF4-FFF2-40B4-BE49-F238E27FC236}">
                      <a16:creationId xmlns:a16="http://schemas.microsoft.com/office/drawing/2014/main" id="{96A7B188-4928-45EF-8A9F-2F524B27181D}"/>
                    </a:ext>
                  </a:extLst>
                </p:cNvPr>
                <p:cNvSpPr/>
                <p:nvPr/>
              </p:nvSpPr>
              <p:spPr>
                <a:xfrm>
                  <a:off x="6661378" y="3538685"/>
                  <a:ext cx="67945" cy="68580"/>
                </a:xfrm>
                <a:custGeom>
                  <a:avLst/>
                  <a:gdLst/>
                  <a:ahLst/>
                  <a:cxnLst/>
                  <a:rect l="0" t="0" r="0" b="0"/>
                  <a:pathLst>
                    <a:path w="191" h="191">
                      <a:moveTo>
                        <a:pt x="190" y="95"/>
                      </a:moveTo>
                      <a:cubicBezTo>
                        <a:pt x="190" y="113"/>
                        <a:pt x="185" y="128"/>
                        <a:pt x="177" y="143"/>
                      </a:cubicBezTo>
                      <a:cubicBezTo>
                        <a:pt x="168" y="159"/>
                        <a:pt x="158" y="168"/>
                        <a:pt x="143" y="177"/>
                      </a:cubicBezTo>
                      <a:cubicBezTo>
                        <a:pt x="127" y="186"/>
                        <a:pt x="112" y="190"/>
                        <a:pt x="95" y="190"/>
                      </a:cubicBezTo>
                      <a:cubicBezTo>
                        <a:pt x="77" y="190"/>
                        <a:pt x="63" y="186"/>
                        <a:pt x="48" y="177"/>
                      </a:cubicBezTo>
                      <a:cubicBezTo>
                        <a:pt x="33" y="168"/>
                        <a:pt x="22" y="159"/>
                        <a:pt x="13" y="143"/>
                      </a:cubicBezTo>
                      <a:cubicBezTo>
                        <a:pt x="4" y="128"/>
                        <a:pt x="0" y="113"/>
                        <a:pt x="0" y="95"/>
                      </a:cubicBezTo>
                      <a:cubicBezTo>
                        <a:pt x="0" y="78"/>
                        <a:pt x="4" y="63"/>
                        <a:pt x="13" y="48"/>
                      </a:cubicBezTo>
                      <a:cubicBezTo>
                        <a:pt x="22" y="33"/>
                        <a:pt x="33" y="22"/>
                        <a:pt x="48" y="13"/>
                      </a:cubicBezTo>
                      <a:cubicBezTo>
                        <a:pt x="63" y="4"/>
                        <a:pt x="78" y="0"/>
                        <a:pt x="95" y="0"/>
                      </a:cubicBezTo>
                      <a:cubicBezTo>
                        <a:pt x="113" y="0"/>
                        <a:pt x="127" y="4"/>
                        <a:pt x="143" y="13"/>
                      </a:cubicBezTo>
                      <a:cubicBezTo>
                        <a:pt x="158" y="22"/>
                        <a:pt x="168" y="33"/>
                        <a:pt x="177" y="48"/>
                      </a:cubicBezTo>
                      <a:cubicBezTo>
                        <a:pt x="185" y="63"/>
                        <a:pt x="190" y="78"/>
                        <a:pt x="190" y="95"/>
                      </a:cubicBezTo>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sp>
              <p:nvSpPr>
                <p:cNvPr id="98" name="任意多边形 159">
                  <a:extLst>
                    <a:ext uri="{FF2B5EF4-FFF2-40B4-BE49-F238E27FC236}">
                      <a16:creationId xmlns:a16="http://schemas.microsoft.com/office/drawing/2014/main" id="{C84C5DF9-B850-4C22-9BBE-73E79B79920B}"/>
                    </a:ext>
                  </a:extLst>
                </p:cNvPr>
                <p:cNvSpPr/>
                <p:nvPr/>
              </p:nvSpPr>
              <p:spPr>
                <a:xfrm>
                  <a:off x="6802348" y="3538685"/>
                  <a:ext cx="68580" cy="68580"/>
                </a:xfrm>
                <a:custGeom>
                  <a:avLst/>
                  <a:gdLst/>
                  <a:ahLst/>
                  <a:cxnLst/>
                  <a:rect l="0" t="0" r="0" b="0"/>
                  <a:pathLst>
                    <a:path w="190" h="191">
                      <a:moveTo>
                        <a:pt x="189" y="95"/>
                      </a:moveTo>
                      <a:cubicBezTo>
                        <a:pt x="189" y="113"/>
                        <a:pt x="185" y="128"/>
                        <a:pt x="177" y="143"/>
                      </a:cubicBezTo>
                      <a:cubicBezTo>
                        <a:pt x="168" y="159"/>
                        <a:pt x="157" y="168"/>
                        <a:pt x="142" y="177"/>
                      </a:cubicBezTo>
                      <a:cubicBezTo>
                        <a:pt x="127" y="186"/>
                        <a:pt x="112" y="190"/>
                        <a:pt x="95" y="190"/>
                      </a:cubicBezTo>
                      <a:cubicBezTo>
                        <a:pt x="77" y="190"/>
                        <a:pt x="62" y="186"/>
                        <a:pt x="47" y="177"/>
                      </a:cubicBezTo>
                      <a:cubicBezTo>
                        <a:pt x="32" y="168"/>
                        <a:pt x="20" y="159"/>
                        <a:pt x="12" y="143"/>
                      </a:cubicBezTo>
                      <a:cubicBezTo>
                        <a:pt x="3" y="128"/>
                        <a:pt x="0" y="113"/>
                        <a:pt x="0" y="95"/>
                      </a:cubicBezTo>
                      <a:cubicBezTo>
                        <a:pt x="0" y="78"/>
                        <a:pt x="3" y="63"/>
                        <a:pt x="12" y="48"/>
                      </a:cubicBezTo>
                      <a:cubicBezTo>
                        <a:pt x="20" y="33"/>
                        <a:pt x="32" y="22"/>
                        <a:pt x="47" y="13"/>
                      </a:cubicBezTo>
                      <a:cubicBezTo>
                        <a:pt x="62" y="4"/>
                        <a:pt x="77" y="0"/>
                        <a:pt x="95" y="0"/>
                      </a:cubicBezTo>
                      <a:cubicBezTo>
                        <a:pt x="112" y="0"/>
                        <a:pt x="127" y="4"/>
                        <a:pt x="142" y="13"/>
                      </a:cubicBezTo>
                      <a:cubicBezTo>
                        <a:pt x="157" y="22"/>
                        <a:pt x="168" y="33"/>
                        <a:pt x="177" y="48"/>
                      </a:cubicBezTo>
                      <a:cubicBezTo>
                        <a:pt x="185" y="63"/>
                        <a:pt x="189" y="78"/>
                        <a:pt x="189" y="95"/>
                      </a:cubicBezTo>
                    </a:path>
                  </a:pathLst>
                </a:custGeom>
                <a:grpFill/>
                <a:ln w="9525">
                  <a:noFill/>
                </a:ln>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defTabSz="687868"/>
                  <a:endParaRPr lang="zh-CN" altLang="en-US" sz="1354">
                    <a:solidFill>
                      <a:schemeClr val="bg1"/>
                    </a:solidFill>
                    <a:latin typeface="Arial" panose="020B0503020204020204" pitchFamily="34" charset="-122"/>
                    <a:ea typeface="微软雅黑" panose="020B0503020204020204" pitchFamily="34" charset="-122"/>
                  </a:endParaRPr>
                </a:p>
              </p:txBody>
            </p:sp>
          </p:grpSp>
        </p:grpSp>
        <p:grpSp>
          <p:nvGrpSpPr>
            <p:cNvPr id="84" name="组合 2">
              <a:extLst>
                <a:ext uri="{FF2B5EF4-FFF2-40B4-BE49-F238E27FC236}">
                  <a16:creationId xmlns:a16="http://schemas.microsoft.com/office/drawing/2014/main" id="{5C8DFF23-BDDA-48EC-BC6C-0A76710DF20A}"/>
                </a:ext>
              </a:extLst>
            </p:cNvPr>
            <p:cNvGrpSpPr/>
            <p:nvPr/>
          </p:nvGrpSpPr>
          <p:grpSpPr>
            <a:xfrm>
              <a:off x="11346159" y="447929"/>
              <a:ext cx="678391" cy="631078"/>
              <a:chOff x="11095518" y="337799"/>
              <a:chExt cx="678391" cy="631078"/>
            </a:xfrm>
          </p:grpSpPr>
          <p:grpSp>
            <p:nvGrpSpPr>
              <p:cNvPr id="87" name="组合 38">
                <a:extLst>
                  <a:ext uri="{FF2B5EF4-FFF2-40B4-BE49-F238E27FC236}">
                    <a16:creationId xmlns:a16="http://schemas.microsoft.com/office/drawing/2014/main" id="{B4892023-DC19-4459-9190-B3C5F7888AAA}"/>
                  </a:ext>
                </a:extLst>
              </p:cNvPr>
              <p:cNvGrpSpPr/>
              <p:nvPr/>
            </p:nvGrpSpPr>
            <p:grpSpPr>
              <a:xfrm>
                <a:off x="11143731" y="337799"/>
                <a:ext cx="396019" cy="396017"/>
                <a:chOff x="11062512" y="337799"/>
                <a:chExt cx="396019" cy="396017"/>
              </a:xfrm>
            </p:grpSpPr>
            <p:sp>
              <p:nvSpPr>
                <p:cNvPr id="89" name="椭圆 49">
                  <a:extLst>
                    <a:ext uri="{FF2B5EF4-FFF2-40B4-BE49-F238E27FC236}">
                      <a16:creationId xmlns:a16="http://schemas.microsoft.com/office/drawing/2014/main" id="{A7D244E6-4012-489F-9095-FA5E3D2A8D46}"/>
                    </a:ext>
                  </a:extLst>
                </p:cNvPr>
                <p:cNvSpPr/>
                <p:nvPr/>
              </p:nvSpPr>
              <p:spPr>
                <a:xfrm>
                  <a:off x="11062512" y="337799"/>
                  <a:ext cx="396019" cy="396017"/>
                </a:xfrm>
                <a:prstGeom prst="ellipse">
                  <a:avLst/>
                </a:prstGeom>
                <a:gradFill>
                  <a:gsLst>
                    <a:gs pos="100000">
                      <a:schemeClr val="tx2">
                        <a:lumMod val="85000"/>
                      </a:schemeClr>
                    </a:gs>
                    <a:gs pos="0">
                      <a:schemeClr val="tx2"/>
                    </a:gs>
                    <a:gs pos="63000">
                      <a:schemeClr val="tx2">
                        <a:lumMod val="95000"/>
                      </a:schemeClr>
                    </a:gs>
                  </a:gsLst>
                  <a:path path="circle">
                    <a:fillToRect r="100000" b="100000"/>
                  </a:path>
                </a:gradFill>
                <a:ln w="12700" cap="flat" cmpd="sng" algn="ctr">
                  <a:noFill/>
                  <a:prstDash val="solid"/>
                  <a:miter lim="800000"/>
                </a:ln>
                <a:effectLst>
                  <a:outerShdw blurRad="203200" dist="38100" dir="2700000" algn="tl" rotWithShape="0">
                    <a:schemeClr val="tx1">
                      <a:alpha val="40000"/>
                    </a:schemeClr>
                  </a:outerShdw>
                </a:effectLst>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defTabSz="1828800"/>
                  <a:endParaRPr lang="zh-CN" altLang="en-US" sz="7200" kern="0">
                    <a:solidFill>
                      <a:srgbClr val="FFFFFF"/>
                    </a:solidFill>
                    <a:latin typeface="Arial"/>
                    <a:ea typeface="微软雅黑 Bold"/>
                  </a:endParaRPr>
                </a:p>
              </p:txBody>
            </p:sp>
            <p:pic>
              <p:nvPicPr>
                <p:cNvPr id="90" name="安全可信.png" descr="安全可信.png">
                  <a:extLst>
                    <a:ext uri="{FF2B5EF4-FFF2-40B4-BE49-F238E27FC236}">
                      <a16:creationId xmlns:a16="http://schemas.microsoft.com/office/drawing/2014/main" id="{E1D47EE1-5617-422C-BE07-1BCD3C369DCB}"/>
                    </a:ext>
                  </a:extLst>
                </p:cNvPr>
                <p:cNvPicPr>
                  <a:picLocks noChangeAspect="1"/>
                </p:cNvPicPr>
                <p:nvPr/>
              </p:nvPicPr>
              <p:blipFill>
                <a:blip r:embed="rId16"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121779" y="397066"/>
                  <a:ext cx="277484" cy="277483"/>
                </a:xfrm>
                <a:prstGeom prst="rect">
                  <a:avLst/>
                </a:prstGeom>
                <a:grpFill/>
                <a:ln w="9525">
                  <a:noFill/>
                  <a:round/>
                  <a:headEnd/>
                  <a:tailEnd/>
                </a:ln>
              </p:spPr>
            </p:pic>
          </p:grpSp>
          <p:sp>
            <p:nvSpPr>
              <p:cNvPr id="88" name="文本框 43">
                <a:extLst>
                  <a:ext uri="{FF2B5EF4-FFF2-40B4-BE49-F238E27FC236}">
                    <a16:creationId xmlns:a16="http://schemas.microsoft.com/office/drawing/2014/main" id="{A4E97AC6-721F-4BEE-B1D2-20C73E32CC32}"/>
                  </a:ext>
                </a:extLst>
              </p:cNvPr>
              <p:cNvSpPr txBox="1"/>
              <p:nvPr/>
            </p:nvSpPr>
            <p:spPr>
              <a:xfrm>
                <a:off x="11095518" y="738045"/>
                <a:ext cx="678391" cy="230832"/>
              </a:xfrm>
              <a:prstGeom prst="rect">
                <a:avLst/>
              </a:prstGeom>
              <a:noFill/>
            </p:spPr>
            <p:txBody>
              <a:bodyPr wrap="non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800"/>
                  <a:t>Reliability</a:t>
                </a:r>
                <a:endParaRPr sz="1800"/>
              </a:p>
            </p:txBody>
          </p:sp>
        </p:grpSp>
      </p:grpSp>
      <p:sp>
        <p:nvSpPr>
          <p:cNvPr id="110" name="文本框 74">
            <a:extLst>
              <a:ext uri="{FF2B5EF4-FFF2-40B4-BE49-F238E27FC236}">
                <a16:creationId xmlns:a16="http://schemas.microsoft.com/office/drawing/2014/main" id="{4079A17D-ECF0-4A49-84A4-BB23BB6A10B9}"/>
              </a:ext>
            </a:extLst>
          </p:cNvPr>
          <p:cNvSpPr txBox="1"/>
          <p:nvPr/>
        </p:nvSpPr>
        <p:spPr>
          <a:xfrm>
            <a:off x="21267721" y="1526540"/>
            <a:ext cx="1369606" cy="369332"/>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1800"/>
              <a:t>Simplicity</a:t>
            </a:r>
            <a:endParaRPr sz="1800"/>
          </a:p>
        </p:txBody>
      </p:sp>
    </p:spTree>
    <p:extLst>
      <p:ext uri="{BB962C8B-B14F-4D97-AF65-F5344CB8AC3E}">
        <p14:creationId xmlns:p14="http://schemas.microsoft.com/office/powerpoint/2010/main" val="25897770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DD6861E-F8A1-A813-A560-05CD403E5A0D}"/>
              </a:ext>
            </a:extLst>
          </p:cNvPr>
          <p:cNvSpPr/>
          <p:nvPr/>
        </p:nvSpPr>
        <p:spPr>
          <a:xfrm rot="10800000">
            <a:off x="0" y="10044533"/>
            <a:ext cx="19278600" cy="2609850"/>
          </a:xfrm>
          <a:prstGeom prst="roundRect">
            <a:avLst>
              <a:gd name="adj" fmla="val 0"/>
            </a:avLst>
          </a:prstGeom>
          <a:gradFill flip="none" rotWithShape="1">
            <a:gsLst>
              <a:gs pos="81000">
                <a:srgbClr val="003C7D">
                  <a:alpha val="24000"/>
                </a:srgbClr>
              </a:gs>
              <a:gs pos="0">
                <a:srgbClr val="003C7D"/>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a:p>
        </p:txBody>
      </p:sp>
      <p:pic>
        <p:nvPicPr>
          <p:cNvPr id="13" name="Content Placeholder 5">
            <a:extLst>
              <a:ext uri="{FF2B5EF4-FFF2-40B4-BE49-F238E27FC236}">
                <a16:creationId xmlns:a16="http://schemas.microsoft.com/office/drawing/2014/main" id="{3AEAA219-3A60-EF24-4810-4C761EB55694}"/>
              </a:ext>
            </a:extLst>
          </p:cNvPr>
          <p:cNvPicPr>
            <a:picLocks noChangeAspect="1"/>
          </p:cNvPicPr>
          <p:nvPr/>
        </p:nvPicPr>
        <p:blipFill rotWithShape="1">
          <a:blip r:embed="rId3">
            <a:extLst>
              <a:ext uri="{28A0092B-C50C-407E-A947-70E740481C1C}">
                <a14:useLocalDpi xmlns:a14="http://schemas.microsoft.com/office/drawing/2010/main" val="0"/>
              </a:ext>
            </a:extLst>
          </a:blip>
          <a:srcRect l="72075" t="3499" r="2051"/>
          <a:stretch/>
        </p:blipFill>
        <p:spPr>
          <a:xfrm>
            <a:off x="17846040" y="0"/>
            <a:ext cx="6537960" cy="13716000"/>
          </a:xfrm>
          <a:prstGeom prst="rect">
            <a:avLst/>
          </a:prstGeom>
        </p:spPr>
      </p:pic>
      <p:sp>
        <p:nvSpPr>
          <p:cNvPr id="5" name="Title 4">
            <a:extLst>
              <a:ext uri="{FF2B5EF4-FFF2-40B4-BE49-F238E27FC236}">
                <a16:creationId xmlns:a16="http://schemas.microsoft.com/office/drawing/2014/main" id="{2071A0D2-F436-B57A-D30D-20382A63A406}"/>
              </a:ext>
            </a:extLst>
          </p:cNvPr>
          <p:cNvSpPr>
            <a:spLocks noGrp="1"/>
          </p:cNvSpPr>
          <p:nvPr>
            <p:ph type="title"/>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dirty="0"/>
              <a:t>		   HPC/AI Workloads</a:t>
            </a:r>
          </a:p>
        </p:txBody>
      </p:sp>
      <p:sp>
        <p:nvSpPr>
          <p:cNvPr id="12" name="Content Placeholder 11">
            <a:extLst>
              <a:ext uri="{FF2B5EF4-FFF2-40B4-BE49-F238E27FC236}">
                <a16:creationId xmlns:a16="http://schemas.microsoft.com/office/drawing/2014/main" id="{DE650F62-9131-C0D0-B78B-15DB333A9624}"/>
              </a:ext>
            </a:extLst>
          </p:cNvPr>
          <p:cNvSpPr>
            <a:spLocks noGrp="1"/>
          </p:cNvSpPr>
          <p:nvPr>
            <p:ph sz="quarter" idx="20"/>
          </p:nvPr>
        </p:nvSpPr>
        <p:spPr>
          <a:xfrm>
            <a:off x="1453240" y="2390774"/>
            <a:ext cx="6967612" cy="1257300"/>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3600"/>
              <a:t>Key Technologies</a:t>
            </a:r>
          </a:p>
        </p:txBody>
      </p:sp>
      <p:graphicFrame>
        <p:nvGraphicFramePr>
          <p:cNvPr id="50" name="Content Placeholder 10">
            <a:extLst>
              <a:ext uri="{FF2B5EF4-FFF2-40B4-BE49-F238E27FC236}">
                <a16:creationId xmlns:a16="http://schemas.microsoft.com/office/drawing/2014/main" id="{23C1096F-3DF1-C654-0835-6F2C491D86EF}"/>
              </a:ext>
            </a:extLst>
          </p:cNvPr>
          <p:cNvGraphicFramePr>
            <a:graphicFrameLocks noGrp="1"/>
          </p:cNvGraphicFramePr>
          <p:nvPr>
            <p:ph sz="quarter" idx="19"/>
          </p:nvPr>
        </p:nvGraphicFramePr>
        <p:xfrm>
          <a:off x="1454020" y="3724519"/>
          <a:ext cx="16117700" cy="6060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4" name="Group 33">
            <a:extLst>
              <a:ext uri="{FF2B5EF4-FFF2-40B4-BE49-F238E27FC236}">
                <a16:creationId xmlns:a16="http://schemas.microsoft.com/office/drawing/2014/main" id="{6DA6AD3A-76E0-DCE2-CCB6-34A2B726A630}"/>
              </a:ext>
            </a:extLst>
          </p:cNvPr>
          <p:cNvGrpSpPr/>
          <p:nvPr/>
        </p:nvGrpSpPr>
        <p:grpSpPr>
          <a:xfrm>
            <a:off x="9952905" y="10435819"/>
            <a:ext cx="3640914" cy="2179886"/>
            <a:chOff x="8780639" y="5042450"/>
            <a:chExt cx="2125378" cy="1272508"/>
          </a:xfrm>
        </p:grpSpPr>
        <p:pic>
          <p:nvPicPr>
            <p:cNvPr id="35" name="Picture 34" descr="A close up of a circuit board">
              <a:extLst>
                <a:ext uri="{FF2B5EF4-FFF2-40B4-BE49-F238E27FC236}">
                  <a16:creationId xmlns:a16="http://schemas.microsoft.com/office/drawing/2014/main" id="{9EDF0832-22AF-922F-FC9D-5DAC649D6B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500" y="5042450"/>
              <a:ext cx="1504422" cy="865104"/>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B2AF9EC-DE1A-5F1A-2DFD-48A20B192DEF}"/>
                </a:ext>
              </a:extLst>
            </p:cNvPr>
            <p:cNvSpPr txBox="1"/>
            <p:nvPr/>
          </p:nvSpPr>
          <p:spPr>
            <a:xfrm>
              <a:off x="8780639" y="5847833"/>
              <a:ext cx="2125378" cy="467125"/>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000">
                  <a:solidFill>
                    <a:schemeClr val="bg1"/>
                  </a:solidFill>
                  <a:effectLst>
                    <a:outerShdw blurRad="38100" dist="38100" dir="2700000" algn="tl">
                      <a:srgbClr val="000000">
                        <a:alpha val="43137"/>
                      </a:srgbClr>
                    </a:outerShdw>
                  </a:effectLst>
                </a:rPr>
                <a:t>Grace Hopper Superchip (Grace CPU + H100 GPU)</a:t>
              </a:r>
            </a:p>
          </p:txBody>
        </p:sp>
      </p:grpSp>
      <p:grpSp>
        <p:nvGrpSpPr>
          <p:cNvPr id="37" name="Group 36">
            <a:extLst>
              <a:ext uri="{FF2B5EF4-FFF2-40B4-BE49-F238E27FC236}">
                <a16:creationId xmlns:a16="http://schemas.microsoft.com/office/drawing/2014/main" id="{C9EEFAF1-4AC9-BE15-99DD-FF2E80065AAA}"/>
              </a:ext>
            </a:extLst>
          </p:cNvPr>
          <p:cNvGrpSpPr/>
          <p:nvPr/>
        </p:nvGrpSpPr>
        <p:grpSpPr>
          <a:xfrm>
            <a:off x="1963259" y="9784808"/>
            <a:ext cx="5090910" cy="2863636"/>
            <a:chOff x="1590903" y="4984425"/>
            <a:chExt cx="2971812" cy="1671644"/>
          </a:xfrm>
        </p:grpSpPr>
        <p:pic>
          <p:nvPicPr>
            <p:cNvPr id="38" name="Picture 37" descr="A computer chip with many small rectangular objects">
              <a:extLst>
                <a:ext uri="{FF2B5EF4-FFF2-40B4-BE49-F238E27FC236}">
                  <a16:creationId xmlns:a16="http://schemas.microsoft.com/office/drawing/2014/main" id="{A2905D3C-DFBE-9573-0BB2-1C63DDF7FF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0903" y="4984425"/>
              <a:ext cx="2971812" cy="1671644"/>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1CE57A1B-4294-37D7-82F9-34ACBDD53F30}"/>
                </a:ext>
              </a:extLst>
            </p:cNvPr>
            <p:cNvSpPr txBox="1"/>
            <p:nvPr/>
          </p:nvSpPr>
          <p:spPr>
            <a:xfrm>
              <a:off x="1590903" y="6131274"/>
              <a:ext cx="1855588" cy="400110"/>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000">
                  <a:solidFill>
                    <a:schemeClr val="bg1"/>
                  </a:solidFill>
                  <a:effectLst>
                    <a:outerShdw blurRad="38100" dist="38100" dir="2700000" algn="tl">
                      <a:srgbClr val="000000">
                        <a:alpha val="43137"/>
                      </a:srgbClr>
                    </a:outerShdw>
                  </a:effectLst>
                </a:rPr>
                <a:t>HGX H100 SXM </a:t>
              </a:r>
            </a:p>
            <a:p>
              <a:r>
                <a:rPr lang="en-US" sz="2000">
                  <a:solidFill>
                    <a:schemeClr val="bg1"/>
                  </a:solidFill>
                  <a:effectLst>
                    <a:outerShdw blurRad="38100" dist="38100" dir="2700000" algn="tl">
                      <a:srgbClr val="000000">
                        <a:alpha val="43137"/>
                      </a:srgbClr>
                    </a:outerShdw>
                  </a:effectLst>
                </a:rPr>
                <a:t>8-GPU or 4-GPU</a:t>
              </a:r>
            </a:p>
          </p:txBody>
        </p:sp>
      </p:grpSp>
      <p:grpSp>
        <p:nvGrpSpPr>
          <p:cNvPr id="40" name="Group 39">
            <a:extLst>
              <a:ext uri="{FF2B5EF4-FFF2-40B4-BE49-F238E27FC236}">
                <a16:creationId xmlns:a16="http://schemas.microsoft.com/office/drawing/2014/main" id="{1BCA3473-8BC6-D7BC-60E9-E99F954DFE0D}"/>
              </a:ext>
            </a:extLst>
          </p:cNvPr>
          <p:cNvGrpSpPr/>
          <p:nvPr/>
        </p:nvGrpSpPr>
        <p:grpSpPr>
          <a:xfrm>
            <a:off x="13233261" y="10209617"/>
            <a:ext cx="3030730" cy="2158354"/>
            <a:chOff x="4521412" y="5033930"/>
            <a:chExt cx="1895276" cy="1349733"/>
          </a:xfrm>
          <a:effectLst>
            <a:outerShdw blurRad="50800" dist="38100" dir="2700000" algn="tl" rotWithShape="0">
              <a:prstClr val="black">
                <a:alpha val="40000"/>
              </a:prstClr>
            </a:outerShdw>
          </a:effectLst>
        </p:grpSpPr>
        <p:pic>
          <p:nvPicPr>
            <p:cNvPr id="41" name="Picture 40" descr="A rectangular object with a black background&#10;&#10;Description automatically generated">
              <a:extLst>
                <a:ext uri="{FF2B5EF4-FFF2-40B4-BE49-F238E27FC236}">
                  <a16:creationId xmlns:a16="http://schemas.microsoft.com/office/drawing/2014/main" id="{EC3B0454-F31B-B211-1315-5C9A38579A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1412" y="5033930"/>
              <a:ext cx="1895276" cy="1264201"/>
            </a:xfrm>
            <a:prstGeom prst="rect">
              <a:avLst/>
            </a:prstGeom>
          </p:spPr>
        </p:pic>
        <p:sp>
          <p:nvSpPr>
            <p:cNvPr id="42" name="TextBox 41">
              <a:extLst>
                <a:ext uri="{FF2B5EF4-FFF2-40B4-BE49-F238E27FC236}">
                  <a16:creationId xmlns:a16="http://schemas.microsoft.com/office/drawing/2014/main" id="{91FEB715-2C56-E634-692D-178B070B9771}"/>
                </a:ext>
              </a:extLst>
            </p:cNvPr>
            <p:cNvSpPr txBox="1"/>
            <p:nvPr/>
          </p:nvSpPr>
          <p:spPr>
            <a:xfrm>
              <a:off x="4798710" y="6137442"/>
              <a:ext cx="1335863" cy="246221"/>
            </a:xfrm>
            <a:prstGeom prst="rect">
              <a:avLst/>
            </a:prstGeom>
            <a:noFill/>
            <a:effectLst/>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000">
                  <a:solidFill>
                    <a:schemeClr val="bg1"/>
                  </a:solidFill>
                  <a:effectLst>
                    <a:outerShdw blurRad="38100" dist="38100" dir="2700000" algn="tl">
                      <a:srgbClr val="000000">
                        <a:alpha val="43137"/>
                      </a:srgbClr>
                    </a:outerShdw>
                  </a:effectLst>
                </a:rPr>
                <a:t>H100 PCIe</a:t>
              </a:r>
            </a:p>
          </p:txBody>
        </p:sp>
      </p:grpSp>
      <p:grpSp>
        <p:nvGrpSpPr>
          <p:cNvPr id="43" name="Group 42">
            <a:extLst>
              <a:ext uri="{FF2B5EF4-FFF2-40B4-BE49-F238E27FC236}">
                <a16:creationId xmlns:a16="http://schemas.microsoft.com/office/drawing/2014/main" id="{F5CABA30-C706-0B64-5072-59DE0FAA06D7}"/>
              </a:ext>
            </a:extLst>
          </p:cNvPr>
          <p:cNvGrpSpPr/>
          <p:nvPr/>
        </p:nvGrpSpPr>
        <p:grpSpPr>
          <a:xfrm>
            <a:off x="6479367" y="9949889"/>
            <a:ext cx="2724994" cy="2670414"/>
            <a:chOff x="4226530" y="5070645"/>
            <a:chExt cx="1704082" cy="1669951"/>
          </a:xfrm>
        </p:grpSpPr>
        <p:pic>
          <p:nvPicPr>
            <p:cNvPr id="44" name="Picture 43" descr="A black rectangular object with silver and gold accents&#10;&#10;Description automatically generated with medium confidence">
              <a:extLst>
                <a:ext uri="{FF2B5EF4-FFF2-40B4-BE49-F238E27FC236}">
                  <a16:creationId xmlns:a16="http://schemas.microsoft.com/office/drawing/2014/main" id="{98B21247-16F6-BB27-9D8A-FDB48FF9D4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7298" y="5070645"/>
              <a:ext cx="1603314" cy="1669951"/>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5438199D-0025-9676-69AD-0547FF20E866}"/>
                </a:ext>
              </a:extLst>
            </p:cNvPr>
            <p:cNvSpPr txBox="1"/>
            <p:nvPr/>
          </p:nvSpPr>
          <p:spPr>
            <a:xfrm>
              <a:off x="4226530" y="6277448"/>
              <a:ext cx="1335862" cy="246221"/>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000">
                  <a:solidFill>
                    <a:schemeClr val="bg1"/>
                  </a:solidFill>
                  <a:effectLst>
                    <a:outerShdw blurRad="38100" dist="38100" dir="2700000" algn="tl">
                      <a:srgbClr val="000000">
                        <a:alpha val="43137"/>
                      </a:srgbClr>
                    </a:outerShdw>
                  </a:effectLst>
                </a:rPr>
                <a:t>H100 NVL</a:t>
              </a:r>
            </a:p>
          </p:txBody>
        </p:sp>
      </p:grpSp>
      <p:grpSp>
        <p:nvGrpSpPr>
          <p:cNvPr id="46" name="Group 45">
            <a:extLst>
              <a:ext uri="{FF2B5EF4-FFF2-40B4-BE49-F238E27FC236}">
                <a16:creationId xmlns:a16="http://schemas.microsoft.com/office/drawing/2014/main" id="{3B2491A9-193B-E277-8596-4099C3C51B82}"/>
              </a:ext>
            </a:extLst>
          </p:cNvPr>
          <p:cNvGrpSpPr/>
          <p:nvPr/>
        </p:nvGrpSpPr>
        <p:grpSpPr>
          <a:xfrm>
            <a:off x="15860895" y="10202665"/>
            <a:ext cx="3417706" cy="2561078"/>
            <a:chOff x="6175134" y="4963264"/>
            <a:chExt cx="2137273" cy="1601578"/>
          </a:xfrm>
          <a:effectLst>
            <a:outerShdw blurRad="50800" dist="38100" dir="2700000" algn="tl" rotWithShape="0">
              <a:prstClr val="black">
                <a:alpha val="40000"/>
              </a:prstClr>
            </a:outerShdw>
          </a:effectLst>
        </p:grpSpPr>
        <p:pic>
          <p:nvPicPr>
            <p:cNvPr id="47" name="Picture 46" descr="A rectangular object with a black background">
              <a:extLst>
                <a:ext uri="{FF2B5EF4-FFF2-40B4-BE49-F238E27FC236}">
                  <a16:creationId xmlns:a16="http://schemas.microsoft.com/office/drawing/2014/main" id="{046D6D0F-E6B2-C439-EDD4-C0FD84A57C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5134" y="4963264"/>
              <a:ext cx="2137273" cy="1601578"/>
            </a:xfrm>
            <a:prstGeom prst="rect">
              <a:avLst/>
            </a:prstGeom>
          </p:spPr>
        </p:pic>
        <p:sp>
          <p:nvSpPr>
            <p:cNvPr id="48" name="TextBox 47">
              <a:extLst>
                <a:ext uri="{FF2B5EF4-FFF2-40B4-BE49-F238E27FC236}">
                  <a16:creationId xmlns:a16="http://schemas.microsoft.com/office/drawing/2014/main" id="{A095F3FD-7D72-5152-84C2-779708ABD60B}"/>
                </a:ext>
              </a:extLst>
            </p:cNvPr>
            <p:cNvSpPr txBox="1"/>
            <p:nvPr/>
          </p:nvSpPr>
          <p:spPr>
            <a:xfrm>
              <a:off x="7198949" y="6120733"/>
              <a:ext cx="862444" cy="246221"/>
            </a:xfrm>
            <a:prstGeom prst="rect">
              <a:avLst/>
            </a:prstGeom>
            <a:noFill/>
            <a:effectLst/>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000">
                  <a:solidFill>
                    <a:schemeClr val="bg1"/>
                  </a:solidFill>
                  <a:effectLst>
                    <a:outerShdw blurRad="38100" dist="38100" dir="2700000" algn="tl">
                      <a:srgbClr val="000000">
                        <a:alpha val="43137"/>
                      </a:srgbClr>
                    </a:outerShdw>
                  </a:effectLst>
                </a:rPr>
                <a:t>L40S</a:t>
              </a:r>
            </a:p>
          </p:txBody>
        </p:sp>
      </p:grpSp>
      <p:pic>
        <p:nvPicPr>
          <p:cNvPr id="6" name="Immagine 5" descr="Immagine che contiene logo, Elementi grafici, Carattere, cerchio&#10;&#10;Il contenuto generato dall'IA potrebbe non essere corretto.">
            <a:extLst>
              <a:ext uri="{FF2B5EF4-FFF2-40B4-BE49-F238E27FC236}">
                <a16:creationId xmlns:a16="http://schemas.microsoft.com/office/drawing/2014/main" id="{C3484FF2-E2D1-B6B0-3D3B-6BD0DF4389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7367" y="574686"/>
            <a:ext cx="3639433" cy="1786018"/>
          </a:xfrm>
          <a:prstGeom prst="rect">
            <a:avLst/>
          </a:prstGeom>
        </p:spPr>
      </p:pic>
    </p:spTree>
    <p:extLst>
      <p:ext uri="{BB962C8B-B14F-4D97-AF65-F5344CB8AC3E}">
        <p14:creationId xmlns:p14="http://schemas.microsoft.com/office/powerpoint/2010/main" val="10807961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A" val="v5.2.10"/>
</p:tagLst>
</file>

<file path=ppt/theme/theme1.xml><?xml version="1.0" encoding="utf-8"?>
<a:theme xmlns:a="http://schemas.openxmlformats.org/drawingml/2006/main" name="Office Theme">
  <a:themeElements>
    <a:clrScheme name="16-Business Blue">
      <a:dk1>
        <a:sysClr val="windowText" lastClr="000000"/>
      </a:dk1>
      <a:lt1>
        <a:sysClr val="window" lastClr="FFFFFF"/>
      </a:lt1>
      <a:dk2>
        <a:srgbClr val="57585A"/>
      </a:dk2>
      <a:lt2>
        <a:srgbClr val="E4E6E8"/>
      </a:lt2>
      <a:accent1>
        <a:srgbClr val="283032"/>
      </a:accent1>
      <a:accent2>
        <a:srgbClr val="328CCD"/>
      </a:accent2>
      <a:accent3>
        <a:srgbClr val="50555A"/>
      </a:accent3>
      <a:accent4>
        <a:srgbClr val="787D82"/>
      </a:accent4>
      <a:accent5>
        <a:srgbClr val="B4B9BE"/>
      </a:accent5>
      <a:accent6>
        <a:srgbClr val="F0F2F4"/>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xFusion 微软雅黑">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00000">
              <a:srgbClr val="F84D4D">
                <a:lumMod val="75000"/>
              </a:srgbClr>
            </a:gs>
            <a:gs pos="0">
              <a:srgbClr val="F84D4D">
                <a:lumMod val="60000"/>
                <a:lumOff val="40000"/>
              </a:srgbClr>
            </a:gs>
            <a:gs pos="63000">
              <a:srgbClr val="F84D4D">
                <a:lumMod val="75000"/>
              </a:srgbClr>
            </a:gs>
          </a:gsLst>
          <a:path path="circle">
            <a:fillToRect r="100000" b="100000"/>
          </a:path>
        </a:gradFill>
        <a:ln w="12700" cap="flat" cmpd="sng" algn="ctr">
          <a:noFill/>
          <a:prstDash val="solid"/>
          <a:miter lim="800000"/>
        </a:ln>
        <a:effectLst>
          <a:outerShdw blurRad="203200" dist="38100" dir="2700000" algn="tl" rotWithShape="0">
            <a:srgbClr val="F84D4D">
              <a:lumMod val="50000"/>
              <a:alpha val="40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FFFFFF"/>
            </a:solidFill>
            <a:effectLst/>
            <a:uLnTx/>
            <a:uFillTx/>
            <a:latin typeface="微软雅黑 Bold"/>
            <a:ea typeface="微软雅黑 Bold"/>
            <a:cs typeface="+mn-cs"/>
          </a:defRPr>
        </a:defPPr>
      </a:lst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模板.pptx" id="{B4542FC2-A7B2-4ED3-BB20-F6750F3E246A}" vid="{200B2CC3-038E-4B68-ADA0-F89367E15FF9}"/>
    </a:ext>
  </a:extLst>
</a:theme>
</file>

<file path=ppt/theme/theme3.xml><?xml version="1.0" encoding="utf-8"?>
<a:theme xmlns:a="http://schemas.openxmlformats.org/drawingml/2006/main" name="Office Theme">
  <a:themeElements>
    <a:clrScheme name="Supermicro">
      <a:dk1>
        <a:sysClr val="windowText" lastClr="000000"/>
      </a:dk1>
      <a:lt1>
        <a:sysClr val="window" lastClr="FFFFFF"/>
      </a:lt1>
      <a:dk2>
        <a:srgbClr val="44546A"/>
      </a:dk2>
      <a:lt2>
        <a:srgbClr val="E7E6E6"/>
      </a:lt2>
      <a:accent1>
        <a:srgbClr val="003C7D"/>
      </a:accent1>
      <a:accent2>
        <a:srgbClr val="008AD8"/>
      </a:accent2>
      <a:accent3>
        <a:srgbClr val="00B2CD"/>
      </a:accent3>
      <a:accent4>
        <a:srgbClr val="00953B"/>
      </a:accent4>
      <a:accent5>
        <a:srgbClr val="FFAD00"/>
      </a:accent5>
      <a:accent6>
        <a:srgbClr val="D22730"/>
      </a:accent6>
      <a:hlink>
        <a:srgbClr val="008A32"/>
      </a:hlink>
      <a:folHlink>
        <a:srgbClr val="031839"/>
      </a:folHlink>
    </a:clrScheme>
    <a:fontScheme name="Supermicro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3563</Words>
  <Application>Microsoft Office PowerPoint</Application>
  <PresentationFormat>Personalizzato</PresentationFormat>
  <Paragraphs>201</Paragraphs>
  <Slides>23</Slides>
  <Notes>11</Notes>
  <HiddenSlides>0</HiddenSlides>
  <MMClips>0</MMClips>
  <ScaleCrop>false</ScaleCrop>
  <HeadingPairs>
    <vt:vector size="6" baseType="variant">
      <vt:variant>
        <vt:lpstr>Caratteri utilizzati</vt:lpstr>
      </vt:variant>
      <vt:variant>
        <vt:i4>15</vt:i4>
      </vt:variant>
      <vt:variant>
        <vt:lpstr>Tema</vt:lpstr>
      </vt:variant>
      <vt:variant>
        <vt:i4>3</vt:i4>
      </vt:variant>
      <vt:variant>
        <vt:lpstr>Titoli diapositive</vt:lpstr>
      </vt:variant>
      <vt:variant>
        <vt:i4>23</vt:i4>
      </vt:variant>
    </vt:vector>
  </HeadingPairs>
  <TitlesOfParts>
    <vt:vector size="41" baseType="lpstr">
      <vt:lpstr>Aptos</vt:lpstr>
      <vt:lpstr>Lato</vt:lpstr>
      <vt:lpstr>Arial</vt:lpstr>
      <vt:lpstr>Catamaran Light</vt:lpstr>
      <vt:lpstr>ArialMT</vt:lpstr>
      <vt:lpstr>Söhne</vt:lpstr>
      <vt:lpstr>Wingdings</vt:lpstr>
      <vt:lpstr>Lato Black</vt:lpstr>
      <vt:lpstr>Calibri</vt:lpstr>
      <vt:lpstr>Lato Light</vt:lpstr>
      <vt:lpstr>SourceSans</vt:lpstr>
      <vt:lpstr>Times New Roman</vt:lpstr>
      <vt:lpstr>inherit</vt:lpstr>
      <vt:lpstr>TimesNewRomanPSMT</vt:lpstr>
      <vt:lpstr>IBM Plex Sans</vt:lpstr>
      <vt:lpstr>Office Theme</vt:lpstr>
      <vt:lpstr>4_Chart page</vt:lpstr>
      <vt:lpstr>Office Theme</vt:lpstr>
      <vt:lpstr>Presentazione standard di PowerPoint</vt:lpstr>
      <vt:lpstr>AGENDA</vt:lpstr>
      <vt:lpstr>CHI SIAMO</vt:lpstr>
      <vt:lpstr>Presentazione standard di PowerPoint</vt:lpstr>
      <vt:lpstr>Presentazione standard di PowerPoint</vt:lpstr>
      <vt:lpstr>Presentazione standard di PowerPoint</vt:lpstr>
      <vt:lpstr>INFN Workshop 2024 “past”  ...lo scorso anno a Palau…</vt:lpstr>
      <vt:lpstr>Presentazione standard di PowerPoint</vt:lpstr>
      <vt:lpstr>     HPC/AI Workloads</vt:lpstr>
      <vt:lpstr>Presentazione standard di PowerPoint</vt:lpstr>
      <vt:lpstr>Presentazione standard di PowerPoint</vt:lpstr>
      <vt:lpstr>INFN Workshop 2025 “Now”  …..che abbiamo fatto in un anno…..</vt:lpstr>
      <vt:lpstr>Presentazione standard di PowerPoint</vt:lpstr>
      <vt:lpstr>Presentazione standard di PowerPoint</vt:lpstr>
      <vt:lpstr>Presentazione standard di PowerPoint</vt:lpstr>
      <vt:lpstr>Presentazione standard di PowerPoint</vt:lpstr>
      <vt:lpstr>Presentazione standard di PowerPoint</vt:lpstr>
      <vt:lpstr>INFN Workshop 2025 “next step”  …..cosa faremo…..</vt:lpstr>
      <vt:lpstr>HPC e ambiente - pains</vt:lpstr>
      <vt:lpstr>HPC e ambiente - solutions</vt:lpstr>
      <vt:lpstr>HPC e ambiente – under investigation</vt:lpstr>
      <vt:lpstr>Presentazione standard di PowerPoint</vt:lpstr>
      <vt:lpstr>Presentazione standard di PowerPoint</vt:lpstr>
    </vt:vector>
  </TitlesOfParts>
  <Company>Moorche 30 DVDs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JafarDesigns</dc:creator>
  <cp:lastModifiedBy>Marco Malatesta</cp:lastModifiedBy>
  <cp:revision>2</cp:revision>
  <dcterms:created xsi:type="dcterms:W3CDTF">2016-06-20T18:47:00Z</dcterms:created>
  <dcterms:modified xsi:type="dcterms:W3CDTF">2025-05-09T16:28:38Z</dcterms:modified>
</cp:coreProperties>
</file>