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7.xml" ContentType="application/vnd.openxmlformats-officedocument.theme+xml"/>
  <Override PartName="/ppt/tags/tag15.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8.xml" ContentType="application/vnd.openxmlformats-officedocument.theme+xml"/>
  <Override PartName="/ppt/tags/tag16.xml" ContentType="application/vnd.openxmlformats-officedocument.presentationml.tags+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0.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21.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2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06.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9" r:id="rId5"/>
    <p:sldMasterId id="2147484023" r:id="rId6"/>
    <p:sldMasterId id="2147484759" r:id="rId7"/>
    <p:sldMasterId id="2147484959" r:id="rId8"/>
    <p:sldMasterId id="2147485017" r:id="rId9"/>
    <p:sldMasterId id="2147485029" r:id="rId10"/>
    <p:sldMasterId id="2147485059" r:id="rId11"/>
    <p:sldMasterId id="2147485132" r:id="rId12"/>
    <p:sldMasterId id="2147485153" r:id="rId13"/>
    <p:sldMasterId id="2147485184" r:id="rId14"/>
    <p:sldMasterId id="2147485206" r:id="rId15"/>
    <p:sldMasterId id="2147485262" r:id="rId16"/>
    <p:sldMasterId id="2147485383" r:id="rId17"/>
    <p:sldMasterId id="2147485390" r:id="rId18"/>
    <p:sldMasterId id="2147485406" r:id="rId19"/>
    <p:sldMasterId id="2147485424" r:id="rId20"/>
    <p:sldMasterId id="2147485448" r:id="rId21"/>
    <p:sldMasterId id="2147485471" r:id="rId22"/>
    <p:sldMasterId id="2147485485" r:id="rId23"/>
    <p:sldMasterId id="2147485499" r:id="rId24"/>
    <p:sldMasterId id="2147485522" r:id="rId25"/>
  </p:sldMasterIdLst>
  <p:notesMasterIdLst>
    <p:notesMasterId r:id="rId47"/>
  </p:notesMasterIdLst>
  <p:sldIdLst>
    <p:sldId id="256" r:id="rId26"/>
    <p:sldId id="2134806094" r:id="rId27"/>
    <p:sldId id="271" r:id="rId28"/>
    <p:sldId id="272" r:id="rId29"/>
    <p:sldId id="257" r:id="rId30"/>
    <p:sldId id="274" r:id="rId31"/>
    <p:sldId id="2147483490" r:id="rId32"/>
    <p:sldId id="338" r:id="rId33"/>
    <p:sldId id="2147482092" r:id="rId34"/>
    <p:sldId id="2147483258" r:id="rId35"/>
    <p:sldId id="2147483587" r:id="rId36"/>
    <p:sldId id="2147483267" r:id="rId37"/>
    <p:sldId id="2147483263" r:id="rId38"/>
    <p:sldId id="258" r:id="rId39"/>
    <p:sldId id="2147483645" r:id="rId40"/>
    <p:sldId id="318" r:id="rId41"/>
    <p:sldId id="2147482117" r:id="rId42"/>
    <p:sldId id="2145703584" r:id="rId43"/>
    <p:sldId id="2147482227" r:id="rId44"/>
    <p:sldId id="273" r:id="rId45"/>
    <p:sldId id="2147469310"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F99DCEC-475C-D733-1947-A1B61E766BA9}" name="BRIAN STANDLEY" initials="BS" userId="S::SESA83246@se.com::fd5f1807-5e17-4272-994e-008fb4de8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6C746"/>
    <a:srgbClr val="FF9900"/>
    <a:srgbClr val="D70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31" autoAdjust="0"/>
  </p:normalViewPr>
  <p:slideViewPr>
    <p:cSldViewPr snapToGrid="0">
      <p:cViewPr>
        <p:scale>
          <a:sx n="60" d="100"/>
          <a:sy n="60" d="100"/>
        </p:scale>
        <p:origin x="8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4.xml"/><Relationship Id="rId41"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openxmlformats.org/officeDocument/2006/relationships/slide" Target="slides/slide1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41D4D-6F0F-4B0C-A440-320DC9C52255}" type="datetimeFigureOut">
              <a:rPr lang="it-IT" smtClean="0"/>
              <a:t>27/05/2025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E2482-B3AB-4831-83BE-F89F6B634D03}" type="slidenum">
              <a:rPr lang="it-IT" smtClean="0"/>
              <a:t>‹N›</a:t>
            </a:fld>
            <a:endParaRPr lang="it-IT"/>
          </a:p>
        </p:txBody>
      </p:sp>
    </p:spTree>
    <p:extLst>
      <p:ext uri="{BB962C8B-B14F-4D97-AF65-F5344CB8AC3E}">
        <p14:creationId xmlns:p14="http://schemas.microsoft.com/office/powerpoint/2010/main" val="327311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tx1"/>
                </a:solidFill>
                <a:effectLst/>
                <a:latin typeface="+mn-lt"/>
                <a:ea typeface="+mn-ea"/>
                <a:cs typeface="+mn-cs"/>
              </a:rPr>
              <a:t>Schneider Electric guida la trasformazione digitale nella gestione dell’energia e nell’automazione.  </a:t>
            </a:r>
          </a:p>
          <a:p>
            <a:r>
              <a:rPr lang="it-IT" b="0" i="0">
                <a:solidFill>
                  <a:srgbClr val="000000"/>
                </a:solidFill>
                <a:effectLst/>
                <a:latin typeface="ArialRoundedMTforSE_Latin"/>
              </a:rPr>
              <a:t>Siamo </a:t>
            </a:r>
            <a:r>
              <a:rPr lang="it-IT" b="1" i="0">
                <a:solidFill>
                  <a:srgbClr val="000000"/>
                </a:solidFill>
                <a:effectLst/>
                <a:latin typeface="ArialRoundedMTforSE_Latin"/>
              </a:rPr>
              <a:t>un leader globale nelle tecnologie industriali</a:t>
            </a:r>
            <a:r>
              <a:rPr lang="it-IT" b="0" i="0">
                <a:solidFill>
                  <a:srgbClr val="000000"/>
                </a:solidFill>
                <a:effectLst/>
                <a:latin typeface="ArialRoundedMTforSE_Latin"/>
              </a:rPr>
              <a:t> con competenze d’avanguardia a livello mondiale nell'elettrificazione, nell'automazione e nella digitalizzazione per </a:t>
            </a:r>
            <a:r>
              <a:rPr lang="it-IT" b="1" i="0">
                <a:solidFill>
                  <a:srgbClr val="000000"/>
                </a:solidFill>
                <a:effectLst/>
                <a:latin typeface="ArialRoundedMTforSE_Latin"/>
              </a:rPr>
              <a:t>industrie</a:t>
            </a:r>
            <a:r>
              <a:rPr lang="it-IT" b="0" i="0">
                <a:solidFill>
                  <a:srgbClr val="000000"/>
                </a:solidFill>
                <a:effectLst/>
                <a:latin typeface="ArialRoundedMTforSE_Latin"/>
              </a:rPr>
              <a:t> smart, </a:t>
            </a:r>
            <a:r>
              <a:rPr lang="it-IT" b="1" i="0">
                <a:solidFill>
                  <a:srgbClr val="000000"/>
                </a:solidFill>
                <a:effectLst/>
                <a:latin typeface="ArialRoundedMTforSE_Latin"/>
              </a:rPr>
              <a:t>infrastrutture</a:t>
            </a:r>
            <a:r>
              <a:rPr lang="it-IT" b="0" i="0">
                <a:solidFill>
                  <a:srgbClr val="000000"/>
                </a:solidFill>
                <a:effectLst/>
                <a:latin typeface="ArialRoundedMTforSE_Latin"/>
              </a:rPr>
              <a:t> resilienti, </a:t>
            </a:r>
            <a:r>
              <a:rPr lang="it-IT" b="1" i="0">
                <a:solidFill>
                  <a:srgbClr val="000000"/>
                </a:solidFill>
                <a:effectLst/>
                <a:latin typeface="ArialRoundedMTforSE_Latin"/>
              </a:rPr>
              <a:t>data center</a:t>
            </a:r>
            <a:r>
              <a:rPr lang="it-IT" b="0" i="0">
                <a:solidFill>
                  <a:srgbClr val="000000"/>
                </a:solidFill>
                <a:effectLst/>
                <a:latin typeface="ArialRoundedMTforSE_Latin"/>
              </a:rPr>
              <a:t> a prova di futuro, </a:t>
            </a:r>
            <a:r>
              <a:rPr lang="it-IT" b="1" i="0">
                <a:solidFill>
                  <a:srgbClr val="000000"/>
                </a:solidFill>
                <a:effectLst/>
                <a:latin typeface="ArialRoundedMTforSE_Latin"/>
              </a:rPr>
              <a:t>edifici</a:t>
            </a:r>
            <a:r>
              <a:rPr lang="it-IT" b="0" i="0">
                <a:solidFill>
                  <a:srgbClr val="000000"/>
                </a:solidFill>
                <a:effectLst/>
                <a:latin typeface="ArialRoundedMTforSE_Latin"/>
              </a:rPr>
              <a:t> intelligenti e </a:t>
            </a:r>
            <a:r>
              <a:rPr lang="it-IT" b="1" i="0">
                <a:solidFill>
                  <a:srgbClr val="000000"/>
                </a:solidFill>
                <a:effectLst/>
                <a:latin typeface="ArialRoundedMTforSE_Latin"/>
              </a:rPr>
              <a:t>case</a:t>
            </a:r>
            <a:r>
              <a:rPr lang="it-IT" b="0" i="0">
                <a:solidFill>
                  <a:srgbClr val="000000"/>
                </a:solidFill>
                <a:effectLst/>
                <a:latin typeface="ArialRoundedMTforSE_Latin"/>
              </a:rPr>
              <a:t> intuitive. Grazie alla nostra lunga esperienza in questi ambiti, forniamo soluzioni integrate, end to end per tutto il ciclo di vita, basate sull’ IoT industriale e abilitate dall'intelligenza artificiale, con prodotti connessi, automazione, software e servizi, fornendo gemelli digitali che consentano una crescita redditizia </a:t>
            </a:r>
            <a:r>
              <a:rPr lang="it-IT" b="1" i="0">
                <a:solidFill>
                  <a:srgbClr val="000000"/>
                </a:solidFill>
                <a:effectLst/>
                <a:latin typeface="ArialRoundedMTforSE_Latin"/>
              </a:rPr>
              <a:t>per i nostri clienti</a:t>
            </a:r>
            <a:r>
              <a:rPr lang="it-IT" b="0" i="0">
                <a:solidFill>
                  <a:srgbClr val="000000"/>
                </a:solidFill>
                <a:effectLst/>
                <a:latin typeface="ArialRoundedMTforSE_Latin"/>
              </a:rPr>
              <a:t>.</a:t>
            </a:r>
            <a:endParaRPr lang="it-IT"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988C8-4699-4B48-9120-3614A75C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327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3DCD58"/>
              </a:solidFill>
            </a:endParaRPr>
          </a:p>
          <a:p>
            <a:pPr algn="l"/>
            <a:r>
              <a:rPr lang="en-US" b="1">
                <a:solidFill>
                  <a:schemeClr val="bg1"/>
                </a:solidFill>
                <a:highlight>
                  <a:srgbClr val="3DCD58"/>
                </a:highlight>
              </a:rPr>
              <a:t>Challenge: Optimizing Space </a:t>
            </a:r>
          </a:p>
          <a:p>
            <a:pPr algn="l"/>
            <a:endParaRPr lang="en-US" b="1">
              <a:solidFill>
                <a:schemeClr val="bg1"/>
              </a:solidFill>
              <a:highlight>
                <a:srgbClr val="3DCD58"/>
              </a:highlight>
            </a:endParaRPr>
          </a:p>
          <a:p>
            <a:pPr algn="l"/>
            <a:r>
              <a:rPr lang="en-US" b="0">
                <a:solidFill>
                  <a:schemeClr val="bg1"/>
                </a:solidFill>
                <a:highlight>
                  <a:srgbClr val="3DCD58"/>
                </a:highlight>
              </a:rPr>
              <a:t>Training AI servers – aka the ultra power hungry servers - really need to be in close proximity to each other, in “AI clusters”, to optimize networking latency and reduce overall deployment costs (those throughput cables are expensive!). So it makes a lot of financial and functional sense to fit as many servers into a rack as possible. However, this creates its own challenge around optimizing space within the rack. Not only do you need to fit more servers per rack, you also need to distribute more power and more cooling within the same footprint. </a:t>
            </a:r>
          </a:p>
          <a:p>
            <a:pPr algn="l"/>
            <a:endParaRPr lang="en-US" b="0">
              <a:solidFill>
                <a:schemeClr val="bg1"/>
              </a:solidFill>
              <a:highlight>
                <a:srgbClr val="3DCD58"/>
              </a:highlight>
            </a:endParaRPr>
          </a:p>
          <a:p>
            <a:pPr algn="l"/>
            <a:r>
              <a:rPr lang="en-US" b="0">
                <a:solidFill>
                  <a:schemeClr val="bg1"/>
                </a:solidFill>
                <a:highlight>
                  <a:srgbClr val="3DCD58"/>
                </a:highlight>
              </a:rPr>
              <a:t>And since each data center has its own unique constraints or design criteria, this makes rack layout a bit of a puzzle depending on </a:t>
            </a:r>
          </a:p>
          <a:p>
            <a:pPr marL="228600" indent="-228600" algn="l">
              <a:buFont typeface="+mj-lt"/>
              <a:buAutoNum type="arabicPeriod"/>
            </a:pPr>
            <a:r>
              <a:rPr lang="en-US" b="0">
                <a:solidFill>
                  <a:schemeClr val="bg1"/>
                </a:solidFill>
                <a:highlight>
                  <a:srgbClr val="3DCD58"/>
                </a:highlight>
              </a:rPr>
              <a:t>Which server you’re using and it’s dimensions</a:t>
            </a:r>
          </a:p>
          <a:p>
            <a:pPr marL="228600" indent="-228600" algn="l">
              <a:buFont typeface="+mj-lt"/>
              <a:buAutoNum type="arabicPeriod"/>
            </a:pPr>
            <a:r>
              <a:rPr lang="en-US" b="0">
                <a:solidFill>
                  <a:schemeClr val="bg1"/>
                </a:solidFill>
                <a:highlight>
                  <a:srgbClr val="3DCD58"/>
                </a:highlight>
              </a:rPr>
              <a:t>How many servers you want to put in the rack and the </a:t>
            </a:r>
            <a:r>
              <a:rPr lang="en-US" b="0" err="1">
                <a:solidFill>
                  <a:schemeClr val="bg1"/>
                </a:solidFill>
                <a:highlight>
                  <a:srgbClr val="3DCD58"/>
                </a:highlight>
              </a:rPr>
              <a:t>Uspace</a:t>
            </a:r>
            <a:r>
              <a:rPr lang="en-US" b="0">
                <a:solidFill>
                  <a:schemeClr val="bg1"/>
                </a:solidFill>
                <a:highlight>
                  <a:srgbClr val="3DCD58"/>
                </a:highlight>
              </a:rPr>
              <a:t> required </a:t>
            </a:r>
          </a:p>
          <a:p>
            <a:pPr marL="228600" indent="-228600" algn="l">
              <a:buFont typeface="+mj-lt"/>
              <a:buAutoNum type="arabicPeriod"/>
            </a:pPr>
            <a:r>
              <a:rPr lang="en-US" b="0">
                <a:solidFill>
                  <a:schemeClr val="bg1"/>
                </a:solidFill>
                <a:highlight>
                  <a:srgbClr val="3DCD58"/>
                </a:highlight>
              </a:rPr>
              <a:t>How many </a:t>
            </a:r>
            <a:r>
              <a:rPr lang="en-US" b="0" err="1">
                <a:solidFill>
                  <a:schemeClr val="bg1"/>
                </a:solidFill>
                <a:highlight>
                  <a:srgbClr val="3DCD58"/>
                </a:highlight>
              </a:rPr>
              <a:t>pdus</a:t>
            </a:r>
            <a:r>
              <a:rPr lang="en-US" b="0">
                <a:solidFill>
                  <a:schemeClr val="bg1"/>
                </a:solidFill>
                <a:highlight>
                  <a:srgbClr val="3DCD58"/>
                </a:highlight>
              </a:rPr>
              <a:t> you need to fit to support the power draw</a:t>
            </a:r>
          </a:p>
          <a:p>
            <a:pPr marL="228600" indent="-228600" algn="l">
              <a:buFont typeface="+mj-lt"/>
              <a:buAutoNum type="arabicPeriod"/>
            </a:pPr>
            <a:r>
              <a:rPr lang="en-US" b="0">
                <a:solidFill>
                  <a:schemeClr val="bg1"/>
                </a:solidFill>
                <a:highlight>
                  <a:srgbClr val="3DCD58"/>
                </a:highlight>
              </a:rPr>
              <a:t>Whether or not you’re using liquid cooling, air cooling or a hybrid</a:t>
            </a:r>
          </a:p>
          <a:p>
            <a:pPr marL="228600" indent="-228600" algn="l">
              <a:buFont typeface="+mj-lt"/>
              <a:buAutoNum type="arabicPeriod"/>
            </a:pPr>
            <a:r>
              <a:rPr lang="en-US" b="0">
                <a:solidFill>
                  <a:schemeClr val="bg1"/>
                </a:solidFill>
                <a:highlight>
                  <a:srgbClr val="3DCD58"/>
                </a:highlight>
              </a:rPr>
              <a:t>And lastly, whether you can accommodate extra tall, extra deep and extra wide racks within your IT space</a:t>
            </a:r>
            <a:endParaRPr lang="en-US" b="1">
              <a:solidFill>
                <a:schemeClr val="bg1"/>
              </a:solidFill>
              <a:highlight>
                <a:srgbClr val="3DCD58"/>
              </a:highlight>
            </a:endParaRPr>
          </a:p>
          <a:p>
            <a:pPr algn="l"/>
            <a:endParaRPr lang="en-US" b="1">
              <a:solidFill>
                <a:schemeClr val="bg1"/>
              </a:solidFill>
              <a:highlight>
                <a:srgbClr val="3DCD58"/>
              </a:highlight>
            </a:endParaRPr>
          </a:p>
          <a:p>
            <a:pPr algn="l"/>
            <a:r>
              <a:rPr lang="en-US" b="1">
                <a:solidFill>
                  <a:schemeClr val="bg1"/>
                </a:solidFill>
                <a:highlight>
                  <a:srgbClr val="3DCD58"/>
                </a:highlight>
              </a:rPr>
              <a:t>Vertical vs. Horizontal PDUs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DCD58"/>
                </a:solidFill>
              </a:rPr>
              <a:t>High-powered Vertical PDUs have been the gold standard for high density applications, but even they reach space constraints at training AI densities. You can only fit so much power in a single-width, full-size </a:t>
            </a:r>
            <a:r>
              <a:rPr lang="en-US" sz="1200" err="1">
                <a:solidFill>
                  <a:srgbClr val="3DCD58"/>
                </a:solidFill>
              </a:rPr>
              <a:t>pdu</a:t>
            </a:r>
            <a:r>
              <a:rPr lang="en-US" sz="1200">
                <a:solidFill>
                  <a:srgbClr val="3DCD58"/>
                </a:solidFill>
              </a:rPr>
              <a:t> and you can only fit so many </a:t>
            </a:r>
            <a:r>
              <a:rPr lang="en-US" sz="1200" err="1">
                <a:solidFill>
                  <a:srgbClr val="3DCD58"/>
                </a:solidFill>
              </a:rPr>
              <a:t>pdus</a:t>
            </a:r>
            <a:r>
              <a:rPr lang="en-US" sz="1200">
                <a:solidFill>
                  <a:srgbClr val="3DCD58"/>
                </a:solidFill>
              </a:rPr>
              <a:t> into today’s standard size racks. This becomes even more compounded when using liquid cooling architecture with an in-rack manifold. </a:t>
            </a:r>
            <a:endParaRPr lang="en-US"/>
          </a:p>
          <a:p>
            <a:endParaRPr lang="en-US" sz="1200">
              <a:solidFill>
                <a:srgbClr val="3DCD58"/>
              </a:solidFill>
            </a:endParaRPr>
          </a:p>
          <a:p>
            <a:r>
              <a:rPr lang="en-US" sz="1200">
                <a:solidFill>
                  <a:srgbClr val="3DCD58"/>
                </a:solidFill>
              </a:rPr>
              <a:t>Images: Because of limited space in the rear,  4 vertical PDUs (or 5 horizontal) is max in 1200mm rack….at 1400mm depth, you can theoretically fit up to 8 vertical </a:t>
            </a:r>
            <a:r>
              <a:rPr lang="en-US" sz="1200" err="1">
                <a:solidFill>
                  <a:srgbClr val="3DCD58"/>
                </a:solidFill>
              </a:rPr>
              <a:t>pdus</a:t>
            </a:r>
            <a:endParaRPr lang="en-US" sz="1200">
              <a:solidFill>
                <a:srgbClr val="3DCD58"/>
              </a:solidFill>
            </a:endParaRPr>
          </a:p>
          <a:p>
            <a:pPr algn="l"/>
            <a:endParaRPr lang="en-US" b="1">
              <a:solidFill>
                <a:schemeClr val="bg1"/>
              </a:solidFill>
              <a:highlight>
                <a:srgbClr val="3DCD58"/>
              </a:highlight>
            </a:endParaRPr>
          </a:p>
          <a:p>
            <a:pPr algn="l"/>
            <a:endParaRPr lang="en-US" b="1">
              <a:solidFill>
                <a:schemeClr val="bg1"/>
              </a:solidFill>
              <a:highlight>
                <a:srgbClr val="3DCD58"/>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2BA6A-C4C9-4A3D-9F8C-FAE7FDF17354}"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444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solidFill>
                <a:srgbClr val="212529"/>
              </a:solidFill>
              <a:latin typeface="Nunito"/>
            </a:endParaRP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5F0D68C3-7DC2-E645-A65F-F263C04D9DA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95239"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19964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2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47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35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16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La nostra storia testimonia la resilienza di SE attraverso la sua capacità di trasformarsi continuamente.</a:t>
            </a:r>
          </a:p>
          <a:p>
            <a:r>
              <a:rPr lang="it-IT"/>
              <a:t>SE partita nel 1836 dall’industria pesante, ha poi concentrato il suo core business sull’elettricità negli anni 70 del 900.</a:t>
            </a:r>
          </a:p>
          <a:p>
            <a:r>
              <a:rPr lang="it-IT"/>
              <a:t>La seconda grande trasformazione è avvenuta ne successivi 30 anni portando il gruppo, attraverso una serie di acquisizioni mirate, a diventare un leader globale nella gestione dell’energia e dell’automazione.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57D7D-C108-4391-87F3-88814E38501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43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a:solidFill>
                  <a:schemeClr val="tx1"/>
                </a:solidFill>
                <a:latin typeface="+mn-lt"/>
                <a:ea typeface="+mn-ea"/>
                <a:cs typeface="+mn-cs"/>
              </a:rPr>
              <a:t>La sostenibilità è da sempre al centro delle attività di Schneider Electric e della nostra cultura aziendale.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4D56C-7E07-4F6A-BDB6-A770F0A2EE4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3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6C14A-92BD-FEBF-D903-A2D81F75A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95C9E-A933-F7C6-0CEF-302283458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505CB-A82A-A38E-FEB4-EA7321FA60BD}"/>
              </a:ext>
            </a:extLst>
          </p:cNvPr>
          <p:cNvSpPr>
            <a:spLocks noGrp="1"/>
          </p:cNvSpPr>
          <p:nvPr>
            <p:ph type="body" idx="1"/>
          </p:nvPr>
        </p:nvSpPr>
        <p:spPr/>
        <p:txBody>
          <a:bodyPr/>
          <a:lstStyle/>
          <a:p>
            <a:pPr marL="0" marR="0">
              <a:spcBef>
                <a:spcPts val="0"/>
              </a:spcBef>
              <a:spcAft>
                <a:spcPts val="550"/>
              </a:spcAft>
            </a:pPr>
            <a:r>
              <a:rPr lang="en-US" sz="1800" dirty="0">
                <a:solidFill>
                  <a:srgbClr val="323130"/>
                </a:solidFill>
                <a:effectLst/>
                <a:latin typeface="Segoe UI" panose="020B0502040204020203" pitchFamily="34" charset="0"/>
                <a:ea typeface="Segoe UI" panose="020B0502040204020203" pitchFamily="34" charset="0"/>
              </a:rPr>
              <a:t>Now let's go into the new era of data centers.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550"/>
              </a:spcAft>
            </a:pPr>
            <a:endParaRPr lang="en-US" sz="1800" dirty="0">
              <a:solidFill>
                <a:srgbClr val="323130"/>
              </a:solidFill>
              <a:effectLst/>
              <a:latin typeface="Segoe UI" panose="020B0502040204020203" pitchFamily="34" charset="0"/>
              <a:ea typeface="Segoe UI" panose="020B0502040204020203" pitchFamily="34" charset="0"/>
            </a:endParaRPr>
          </a:p>
          <a:p>
            <a:pPr marL="0" marR="0">
              <a:spcBef>
                <a:spcPts val="0"/>
              </a:spcBef>
              <a:spcAft>
                <a:spcPts val="550"/>
              </a:spcAft>
            </a:pPr>
            <a:r>
              <a:rPr lang="en-US" sz="1800" dirty="0">
                <a:solidFill>
                  <a:srgbClr val="323130"/>
                </a:solidFill>
                <a:effectLst/>
                <a:latin typeface="Segoe UI" panose="020B0502040204020203" pitchFamily="34" charset="0"/>
                <a:ea typeface="Segoe UI" panose="020B0502040204020203" pitchFamily="34" charset="0"/>
              </a:rPr>
              <a:t>I'm not going to zoom right into the training data centers because this is actually where the uniqueness happens.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550"/>
              </a:spcAft>
            </a:pPr>
            <a:br>
              <a:rPr lang="en-US" sz="1800" dirty="0">
                <a:solidFill>
                  <a:srgbClr val="323130"/>
                </a:solidFill>
                <a:effectLst/>
                <a:latin typeface="Segoe UI" panose="020B0502040204020203" pitchFamily="34" charset="0"/>
                <a:ea typeface="Segoe UI" panose="020B0502040204020203" pitchFamily="34" charset="0"/>
              </a:rPr>
            </a:br>
            <a:r>
              <a:rPr lang="en-US" sz="1800" dirty="0">
                <a:solidFill>
                  <a:srgbClr val="323130"/>
                </a:solidFill>
                <a:effectLst/>
                <a:latin typeface="Segoe UI" panose="020B0502040204020203" pitchFamily="34" charset="0"/>
                <a:ea typeface="Segoe UI" panose="020B0502040204020203" pitchFamily="34" charset="0"/>
              </a:rPr>
              <a:t>I would argue that we will continue to see a tremendous growth of digitization and inferencing in what we would consider traditional data centers.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550"/>
              </a:spcAft>
            </a:pPr>
            <a:endParaRPr lang="en-US" sz="1800" dirty="0">
              <a:solidFill>
                <a:srgbClr val="323130"/>
              </a:solidFill>
              <a:effectLst/>
              <a:latin typeface="Segoe UI" panose="020B0502040204020203" pitchFamily="34" charset="0"/>
              <a:ea typeface="Segoe UI" panose="020B0502040204020203" pitchFamily="34" charset="0"/>
            </a:endParaRPr>
          </a:p>
          <a:p>
            <a:pPr marL="0" marR="0">
              <a:spcBef>
                <a:spcPts val="0"/>
              </a:spcBef>
              <a:spcAft>
                <a:spcPts val="550"/>
              </a:spcAft>
            </a:pPr>
            <a:r>
              <a:rPr lang="en-US" sz="1800" dirty="0">
                <a:solidFill>
                  <a:srgbClr val="323130"/>
                </a:solidFill>
                <a:effectLst/>
                <a:latin typeface="Segoe UI" panose="020B0502040204020203" pitchFamily="34" charset="0"/>
                <a:ea typeface="Segoe UI" panose="020B0502040204020203" pitchFamily="34" charset="0"/>
              </a:rPr>
              <a:t>They might be larger, but the workloads, the capacity of the dynamics are going to look very, very similar to what they see today, just more and faster.</a:t>
            </a:r>
            <a:endParaRPr lang="en-US" sz="1800" dirty="0">
              <a:effectLst/>
              <a:latin typeface="Times New Roman" panose="02020603050405020304" pitchFamily="18" charset="0"/>
              <a:ea typeface="Times New Roman" panose="02020603050405020304" pitchFamily="18" charset="0"/>
            </a:endParaRPr>
          </a:p>
          <a:p>
            <a:pPr marL="0" marR="0" lvl="0" indent="0" algn="just" defTabSz="457184"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Times New Roman" panose="02020603050405020304" pitchFamily="18" charset="0"/>
              <a:ea typeface="Calibri"/>
              <a:cs typeface="Calibri"/>
            </a:endParaRPr>
          </a:p>
          <a:p>
            <a:pPr marL="0" marR="0" lvl="0" indent="0" algn="just" defTabSz="457184" rtl="0" eaLnBrk="1" fontAlgn="auto" latinLnBrk="0" hangingPunct="1">
              <a:lnSpc>
                <a:spcPct val="100000"/>
              </a:lnSpc>
              <a:spcBef>
                <a:spcPts val="0"/>
              </a:spcBef>
              <a:spcAft>
                <a:spcPts val="0"/>
              </a:spcAft>
              <a:buClrTx/>
              <a:buSzTx/>
              <a:buFontTx/>
              <a:buNone/>
              <a:tabLst/>
              <a:defRPr/>
            </a:pPr>
            <a:r>
              <a:rPr lang="en-US" sz="1800" dirty="0">
                <a:solidFill>
                  <a:srgbClr val="323130"/>
                </a:solidFill>
                <a:effectLst/>
                <a:latin typeface="Segoe UI" panose="020B0502040204020203" pitchFamily="34" charset="0"/>
                <a:ea typeface="Segoe UI" panose="020B0502040204020203" pitchFamily="34" charset="0"/>
              </a:rPr>
              <a:t>But there's a special blend of these data, data centers that are around training that really have some unique characteristics.</a:t>
            </a:r>
            <a:endParaRPr lang="en-US" sz="1200" kern="1200" dirty="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935F43F2-F1D3-6497-02E8-0463AC41E261}"/>
              </a:ext>
            </a:extLst>
          </p:cNvPr>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57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226B-3801-E4CA-01D0-FC7EF3F1F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88501-96A6-F403-4783-CA8142424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944A5-4088-7A31-B98D-2DD3436075E8}"/>
              </a:ext>
            </a:extLst>
          </p:cNvPr>
          <p:cNvSpPr>
            <a:spLocks noGrp="1"/>
          </p:cNvSpPr>
          <p:nvPr>
            <p:ph type="body" idx="1"/>
          </p:nvPr>
        </p:nvSpPr>
        <p:spPr/>
        <p: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Previously, AI was largely focused on natural language processing and image recognition. Now, the emergence of tools that can generate meaningful responses has changed the landscape significantly.</a:t>
            </a: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The influx of capital into this market highlights the immense opportunity AI presents. It offers the potential to improve quality of life and healthcare, and helps businesses compete more effectively while enhancing customer service.</a:t>
            </a: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This foundational shift is crucial for us to understand, not only for you but across the entire industry. </a:t>
            </a:r>
          </a:p>
          <a:p>
            <a:r>
              <a:rPr lang="en-US"/>
              <a:t>The real focus should be on making AI as efficient as possible, while emitting less carbon through high density infrastructure, optimizing power capacity, and enhancing sustainable practices.</a:t>
            </a:r>
            <a:endParaRPr lang="en-US">
              <a:ea typeface="Calibri"/>
              <a:cs typeface="Calibri"/>
            </a:endParaRPr>
          </a:p>
          <a:p>
            <a:endParaRPr lang="en-P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B5EA5B4B-190C-C095-8EF6-391872243C41}"/>
              </a:ext>
            </a:extLst>
          </p:cNvPr>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13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96E8-57E4-B7A1-FEFE-6284EA05A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0BDCF-0AF9-71D4-7F8F-D8B738B04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5FB88-99A7-28D5-247F-8D0141456FBD}"/>
              </a:ext>
            </a:extLst>
          </p:cNvPr>
          <p:cNvSpPr>
            <a:spLocks noGrp="1"/>
          </p:cNvSpPr>
          <p:nvPr>
            <p:ph type="body" idx="1"/>
          </p:nvPr>
        </p:nvSpPr>
        <p:spPr/>
        <p:txBody>
          <a:bodyPr/>
          <a:lstStyle/>
          <a:p>
            <a:r>
              <a:rPr lang="en-US" dirty="0"/>
              <a:t>Let's explore how to thrive in the new AI era.</a:t>
            </a:r>
          </a:p>
          <a:p>
            <a:endParaRPr lang="en-US" dirty="0"/>
          </a:p>
          <a:p>
            <a:r>
              <a:rPr lang="en-US" dirty="0"/>
              <a:t>We've focused a lot on deploying high-density infrastructure, which is currently in high demand, but this process doesn’t occur in isolation. </a:t>
            </a:r>
          </a:p>
          <a:p>
            <a:endParaRPr lang="en-US" dirty="0"/>
          </a:p>
          <a:p>
            <a:r>
              <a:rPr lang="en-US" dirty="0"/>
              <a:t>It's crucial to optimize the power capacity and efficiency of this infrastructure. If there are capacity issues, and we're working to manage data growth with limited resources, we must find ways to enhance these aspects.</a:t>
            </a:r>
          </a:p>
          <a:p>
            <a:endParaRPr lang="en-US" dirty="0"/>
          </a:p>
          <a:p>
            <a:r>
              <a:rPr lang="en-US" dirty="0"/>
              <a:t>Additionally, sustainability challenges remain significant. Our commitments to achieving a balance and environmental stewardship are vital. </a:t>
            </a:r>
          </a:p>
          <a:p>
            <a:endParaRPr lang="en-US" dirty="0"/>
          </a:p>
          <a:p>
            <a:r>
              <a:rPr lang="en-US" dirty="0"/>
              <a:t>These three focus areas highlight need to be looked at collectively when expanding your AI Infrastructure. </a:t>
            </a:r>
          </a:p>
          <a:p>
            <a:endParaRPr lang="en-US" dirty="0"/>
          </a:p>
        </p:txBody>
      </p:sp>
      <p:sp>
        <p:nvSpPr>
          <p:cNvPr id="4" name="Slide Number Placeholder 3">
            <a:extLst>
              <a:ext uri="{FF2B5EF4-FFF2-40B4-BE49-F238E27FC236}">
                <a16:creationId xmlns:a16="http://schemas.microsoft.com/office/drawing/2014/main" id="{B3EC2B67-B5CB-4B52-230E-9C4709DB3E66}"/>
              </a:ext>
            </a:extLst>
          </p:cNvPr>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82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more power; it's optimized power.</a:t>
            </a:r>
          </a:p>
          <a:p>
            <a:endParaRPr lang="en-US" dirty="0"/>
          </a:p>
          <a:p>
            <a:r>
              <a:rPr lang="en-US" dirty="0"/>
              <a:t>We have a strategy for energy sourcing.</a:t>
            </a:r>
          </a:p>
          <a:p>
            <a:endParaRPr lang="en-US" dirty="0"/>
          </a:p>
          <a:p>
            <a:pPr marL="228600" indent="-228600">
              <a:buAutoNum type="arabicParenR"/>
            </a:pPr>
            <a:r>
              <a:rPr lang="en-US" dirty="0"/>
              <a:t>Ti </a:t>
            </a:r>
            <a:r>
              <a:rPr lang="en-US" dirty="0" err="1"/>
              <a:t>aiuto</a:t>
            </a:r>
            <a:r>
              <a:rPr lang="en-US" dirty="0"/>
              <a:t> a </a:t>
            </a:r>
            <a:r>
              <a:rPr lang="en-US" dirty="0" err="1"/>
              <a:t>trovare</a:t>
            </a:r>
            <a:r>
              <a:rPr lang="en-US" dirty="0"/>
              <a:t> il Prezzo </a:t>
            </a:r>
            <a:r>
              <a:rPr lang="en-US" dirty="0" err="1"/>
              <a:t>più</a:t>
            </a:r>
            <a:r>
              <a:rPr lang="en-US" dirty="0"/>
              <a:t> </a:t>
            </a:r>
            <a:r>
              <a:rPr lang="en-US" dirty="0" err="1"/>
              <a:t>conveniente</a:t>
            </a:r>
            <a:endParaRPr lang="en-US" dirty="0"/>
          </a:p>
          <a:p>
            <a:pPr marL="228600" indent="-228600">
              <a:buAutoNum type="arabicParenR"/>
            </a:pPr>
            <a:r>
              <a:rPr lang="en-US" dirty="0" err="1"/>
              <a:t>Energia</a:t>
            </a:r>
            <a:r>
              <a:rPr lang="en-US" dirty="0"/>
              <a:t> </a:t>
            </a:r>
            <a:r>
              <a:rPr lang="en-US" dirty="0" err="1"/>
              <a:t>dalla</a:t>
            </a:r>
            <a:r>
              <a:rPr lang="en-US" dirty="0"/>
              <a:t> rete o </a:t>
            </a:r>
            <a:r>
              <a:rPr lang="en-US" dirty="0" err="1"/>
              <a:t>autoconsumo</a:t>
            </a:r>
            <a:r>
              <a:rPr lang="en-US" dirty="0"/>
              <a:t> </a:t>
            </a:r>
            <a:r>
              <a:rPr lang="en-US" dirty="0">
                <a:sym typeface="Wingdings" panose="05000000000000000000" pitchFamily="2" charset="2"/>
              </a:rPr>
              <a:t> come </a:t>
            </a:r>
            <a:r>
              <a:rPr lang="en-US" dirty="0" err="1">
                <a:sym typeface="Wingdings" panose="05000000000000000000" pitchFamily="2" charset="2"/>
              </a:rPr>
              <a:t>ottimizzo</a:t>
            </a:r>
            <a:r>
              <a:rPr lang="en-US" dirty="0">
                <a:sym typeface="Wingdings" panose="05000000000000000000" pitchFamily="2" charset="2"/>
              </a:rPr>
              <a:t> </a:t>
            </a:r>
            <a:r>
              <a:rPr lang="en-US" dirty="0" err="1">
                <a:sym typeface="Wingdings" panose="05000000000000000000" pitchFamily="2" charset="2"/>
              </a:rPr>
              <a:t>l’autoconsumo</a:t>
            </a:r>
            <a:r>
              <a:rPr lang="en-US" dirty="0">
                <a:sym typeface="Wingdings" panose="05000000000000000000" pitchFamily="2" charset="2"/>
              </a:rPr>
              <a:t>? Noi </a:t>
            </a:r>
            <a:r>
              <a:rPr lang="en-US" dirty="0" err="1">
                <a:sym typeface="Wingdings" panose="05000000000000000000" pitchFamily="2" charset="2"/>
              </a:rPr>
              <a:t>possiamo</a:t>
            </a:r>
            <a:r>
              <a:rPr lang="en-US" dirty="0">
                <a:sym typeface="Wingdings" panose="05000000000000000000" pitchFamily="2" charset="2"/>
              </a:rPr>
              <a:t> </a:t>
            </a:r>
            <a:r>
              <a:rPr lang="en-US" dirty="0" err="1">
                <a:sym typeface="Wingdings" panose="05000000000000000000" pitchFamily="2" charset="2"/>
              </a:rPr>
              <a:t>aiutarli</a:t>
            </a:r>
            <a:r>
              <a:rPr lang="en-US" dirty="0">
                <a:sym typeface="Wingdings" panose="05000000000000000000" pitchFamily="2" charset="2"/>
              </a:rPr>
              <a:t> </a:t>
            </a:r>
            <a:r>
              <a:rPr lang="en-US" dirty="0" err="1">
                <a:sym typeface="Wingdings" panose="05000000000000000000" pitchFamily="2" charset="2"/>
              </a:rPr>
              <a:t>nel</a:t>
            </a:r>
            <a:r>
              <a:rPr lang="en-US" dirty="0">
                <a:sym typeface="Wingdings" panose="05000000000000000000" pitchFamily="2" charset="2"/>
              </a:rPr>
              <a:t> </a:t>
            </a:r>
            <a:r>
              <a:rPr lang="en-US" dirty="0" err="1">
                <a:sym typeface="Wingdings" panose="05000000000000000000" pitchFamily="2" charset="2"/>
              </a:rPr>
              <a:t>costruire</a:t>
            </a:r>
            <a:r>
              <a:rPr lang="en-US" dirty="0">
                <a:sym typeface="Wingdings" panose="05000000000000000000" pitchFamily="2" charset="2"/>
              </a:rPr>
              <a:t> un </a:t>
            </a:r>
            <a:r>
              <a:rPr lang="en-US" dirty="0" err="1">
                <a:sym typeface="Wingdings" panose="05000000000000000000" pitchFamily="2" charset="2"/>
              </a:rPr>
              <a:t>anello</a:t>
            </a:r>
            <a:r>
              <a:rPr lang="en-US" dirty="0">
                <a:sym typeface="Wingdings" panose="05000000000000000000" pitchFamily="2" charset="2"/>
              </a:rPr>
              <a:t> di rete </a:t>
            </a:r>
            <a:r>
              <a:rPr lang="en-US" dirty="0" err="1">
                <a:sym typeface="Wingdings" panose="05000000000000000000" pitchFamily="2" charset="2"/>
              </a:rPr>
              <a:t>indipendente</a:t>
            </a:r>
            <a:r>
              <a:rPr lang="en-US" dirty="0">
                <a:sym typeface="Wingdings" panose="05000000000000000000" pitchFamily="2" charset="2"/>
              </a:rPr>
              <a:t>. Li </a:t>
            </a:r>
            <a:r>
              <a:rPr lang="en-US" dirty="0" err="1">
                <a:sym typeface="Wingdings" panose="05000000000000000000" pitchFamily="2" charset="2"/>
              </a:rPr>
              <a:t>supportiamo</a:t>
            </a:r>
            <a:r>
              <a:rPr lang="en-US" dirty="0">
                <a:sym typeface="Wingdings" panose="05000000000000000000" pitchFamily="2" charset="2"/>
              </a:rPr>
              <a:t> </a:t>
            </a:r>
            <a:r>
              <a:rPr lang="en-US" dirty="0" err="1">
                <a:sym typeface="Wingdings" panose="05000000000000000000" pitchFamily="2" charset="2"/>
              </a:rPr>
              <a:t>nel</a:t>
            </a:r>
            <a:r>
              <a:rPr lang="en-US" dirty="0">
                <a:sym typeface="Wingdings" panose="05000000000000000000" pitchFamily="2" charset="2"/>
              </a:rPr>
              <a:t> </a:t>
            </a:r>
            <a:r>
              <a:rPr lang="en-US" dirty="0" err="1">
                <a:sym typeface="Wingdings" panose="05000000000000000000" pitchFamily="2" charset="2"/>
              </a:rPr>
              <a:t>caso</a:t>
            </a:r>
            <a:r>
              <a:rPr lang="en-US" dirty="0">
                <a:sym typeface="Wingdings" panose="05000000000000000000" pitchFamily="2" charset="2"/>
              </a:rPr>
              <a:t> in cui </a:t>
            </a:r>
            <a:r>
              <a:rPr lang="en-US" dirty="0" err="1">
                <a:sym typeface="Wingdings" panose="05000000000000000000" pitchFamily="2" charset="2"/>
              </a:rPr>
              <a:t>si</a:t>
            </a:r>
            <a:r>
              <a:rPr lang="en-US" dirty="0">
                <a:sym typeface="Wingdings" panose="05000000000000000000" pitchFamily="2" charset="2"/>
              </a:rPr>
              <a:t> </a:t>
            </a:r>
            <a:r>
              <a:rPr lang="en-US" dirty="0" err="1">
                <a:sym typeface="Wingdings" panose="05000000000000000000" pitchFamily="2" charset="2"/>
              </a:rPr>
              <a:t>voglia</a:t>
            </a:r>
            <a:r>
              <a:rPr lang="en-US" dirty="0">
                <a:sym typeface="Wingdings" panose="05000000000000000000" pitchFamily="2" charset="2"/>
              </a:rPr>
              <a:t> </a:t>
            </a:r>
            <a:r>
              <a:rPr lang="en-US" dirty="0" err="1">
                <a:sym typeface="Wingdings" panose="05000000000000000000" pitchFamily="2" charset="2"/>
              </a:rPr>
              <a:t>costruire</a:t>
            </a:r>
            <a:r>
              <a:rPr lang="en-US" dirty="0">
                <a:sym typeface="Wingdings" panose="05000000000000000000" pitchFamily="2" charset="2"/>
              </a:rPr>
              <a:t> un campo </a:t>
            </a:r>
            <a:r>
              <a:rPr lang="en-US" dirty="0" err="1">
                <a:sym typeface="Wingdings" panose="05000000000000000000" pitchFamily="2" charset="2"/>
              </a:rPr>
              <a:t>fotovoltaico</a:t>
            </a:r>
            <a:r>
              <a:rPr lang="en-US" dirty="0">
                <a:sym typeface="Wingdings" panose="05000000000000000000" pitchFamily="2" charset="2"/>
              </a:rPr>
              <a:t>. </a:t>
            </a:r>
            <a:r>
              <a:rPr lang="en-US" dirty="0" err="1">
                <a:sym typeface="Wingdings" panose="05000000000000000000" pitchFamily="2" charset="2"/>
              </a:rPr>
              <a:t>Più</a:t>
            </a:r>
            <a:r>
              <a:rPr lang="en-US" dirty="0">
                <a:sym typeface="Wingdings" panose="05000000000000000000" pitchFamily="2" charset="2"/>
              </a:rPr>
              <a:t> in </a:t>
            </a:r>
            <a:r>
              <a:rPr lang="en-US" dirty="0" err="1">
                <a:sym typeface="Wingdings" panose="05000000000000000000" pitchFamily="2" charset="2"/>
              </a:rPr>
              <a:t>generale</a:t>
            </a:r>
            <a:r>
              <a:rPr lang="en-US" dirty="0">
                <a:sym typeface="Wingdings" panose="05000000000000000000" pitchFamily="2" charset="2"/>
              </a:rPr>
              <a:t> </a:t>
            </a:r>
            <a:r>
              <a:rPr lang="en-US" dirty="0" err="1">
                <a:sym typeface="Wingdings" panose="05000000000000000000" pitchFamily="2" charset="2"/>
              </a:rPr>
              <a:t>impianto</a:t>
            </a:r>
            <a:r>
              <a:rPr lang="en-US" dirty="0">
                <a:sym typeface="Wingdings" panose="05000000000000000000" pitchFamily="2" charset="2"/>
              </a:rPr>
              <a:t> di </a:t>
            </a:r>
            <a:r>
              <a:rPr lang="en-US" dirty="0" err="1">
                <a:sym typeface="Wingdings" panose="05000000000000000000" pitchFamily="2" charset="2"/>
              </a:rPr>
              <a:t>autoconsumo</a:t>
            </a:r>
            <a:r>
              <a:rPr lang="en-US" dirty="0">
                <a:sym typeface="Wingdings" panose="05000000000000000000" pitchFamily="2" charset="2"/>
              </a:rPr>
              <a:t>.</a:t>
            </a:r>
            <a:endParaRPr lang="en-US" dirty="0"/>
          </a:p>
          <a:p>
            <a:pPr marL="228600" indent="-228600">
              <a:buAutoNum type="arabicParenR"/>
            </a:pPr>
            <a:r>
              <a:rPr lang="en-US" dirty="0" err="1"/>
              <a:t>Ottimizzare</a:t>
            </a:r>
            <a:r>
              <a:rPr lang="en-US" dirty="0"/>
              <a:t> il consume </a:t>
            </a:r>
            <a:r>
              <a:rPr lang="en-US" dirty="0" err="1"/>
              <a:t>energetico</a:t>
            </a:r>
            <a:r>
              <a:rPr lang="en-US" dirty="0"/>
              <a:t> con software. EMS </a:t>
            </a:r>
            <a:r>
              <a:rPr lang="en-US" dirty="0">
                <a:sym typeface="Wingdings" panose="05000000000000000000" pitchFamily="2" charset="2"/>
              </a:rPr>
              <a:t> energy manager software. </a:t>
            </a:r>
            <a:r>
              <a:rPr lang="en-US" dirty="0" err="1">
                <a:sym typeface="Wingdings" panose="05000000000000000000" pitchFamily="2" charset="2"/>
              </a:rPr>
              <a:t>Attraverso</a:t>
            </a:r>
            <a:r>
              <a:rPr lang="en-US" dirty="0">
                <a:sym typeface="Wingdings" panose="05000000000000000000" pitchFamily="2" charset="2"/>
              </a:rPr>
              <a:t> microgrid</a:t>
            </a:r>
            <a:endParaRPr lang="en-US" dirty="0"/>
          </a:p>
          <a:p>
            <a:endParaRPr lang="en-US" dirty="0"/>
          </a:p>
          <a:p>
            <a:r>
              <a:rPr lang="en-US" dirty="0"/>
              <a:t>Our sustainability business division excels at managing energy.</a:t>
            </a:r>
          </a:p>
          <a:p>
            <a:endParaRPr lang="en-US" dirty="0"/>
          </a:p>
          <a:p>
            <a:r>
              <a:rPr lang="en-US" dirty="0"/>
              <a:t> We purchase clean energy profiles for our customers, provide demand support, and facilitate on-site generation when needed. We determine the appropriate technologies and manage power sources through our ability to coordinate and connect across data centers and utilities. </a:t>
            </a:r>
          </a:p>
          <a:p>
            <a:endParaRPr lang="en-US" dirty="0"/>
          </a:p>
          <a:p>
            <a:r>
              <a:rPr lang="en-US" dirty="0"/>
              <a:t>We collaborate with companies like </a:t>
            </a:r>
            <a:r>
              <a:rPr lang="en-US" dirty="0" err="1"/>
              <a:t>AutoGrid</a:t>
            </a:r>
            <a:r>
              <a:rPr lang="en-US" dirty="0"/>
              <a:t> and </a:t>
            </a:r>
            <a:r>
              <a:rPr lang="en-US" dirty="0" err="1"/>
              <a:t>Aveva</a:t>
            </a:r>
            <a:r>
              <a:rPr lang="en-US" dirty="0"/>
              <a:t>, which have capabilities in this space, along with their own microgrid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0A9E5-4AAE-462C-8A94-54728FA6F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3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D68C3-7DC2-E645-A65F-F263C04D9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5750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solidFill>
                <a:srgbClr val="212529"/>
              </a:solidFill>
              <a:latin typeface="Nunito"/>
            </a:endParaRP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5F0D68C3-7DC2-E645-A65F-F263C04D9DA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95239"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285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9.xml"/><Relationship Id="rId4" Type="http://schemas.openxmlformats.org/officeDocument/2006/relationships/image" Target="../media/image16.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2.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2.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2.emf"/></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9.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11.xml"/><Relationship Id="rId5" Type="http://schemas.openxmlformats.org/officeDocument/2006/relationships/image" Target="../media/image1.png"/><Relationship Id="rId4" Type="http://schemas.openxmlformats.org/officeDocument/2006/relationships/image" Target="../media/image34.sv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7.xml"/><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image" Target="../media/image12.emf"/></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8.xml"/><Relationship Id="rId1" Type="http://schemas.openxmlformats.org/officeDocument/2006/relationships/tags" Target="../tags/tag16.xml"/><Relationship Id="rId4" Type="http://schemas.openxmlformats.org/officeDocument/2006/relationships/image" Target="../media/image54.emf"/></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2.xml"/><Relationship Id="rId1" Type="http://schemas.openxmlformats.org/officeDocument/2006/relationships/tags" Target="../tags/tag17.xml"/><Relationship Id="rId5" Type="http://schemas.openxmlformats.org/officeDocument/2006/relationships/image" Target="../media/image38.png"/><Relationship Id="rId4" Type="http://schemas.openxmlformats.org/officeDocument/2006/relationships/image" Target="../media/image56.emf"/></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2.xml"/><Relationship Id="rId1" Type="http://schemas.openxmlformats.org/officeDocument/2006/relationships/tags" Target="../tags/tag18.xml"/><Relationship Id="rId5" Type="http://schemas.openxmlformats.org/officeDocument/2006/relationships/image" Target="../media/image57.png"/><Relationship Id="rId4" Type="http://schemas.openxmlformats.org/officeDocument/2006/relationships/image" Target="../media/image12.emf"/></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Tree>
    <p:extLst>
      <p:ext uri="{BB962C8B-B14F-4D97-AF65-F5344CB8AC3E}">
        <p14:creationId xmlns:p14="http://schemas.microsoft.com/office/powerpoint/2010/main" val="160939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1911121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4182-AA86-F868-427D-BC192CB687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CD0F28-8FFB-9812-5327-2BECF6CDC6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0D9C7F-C4B2-35FF-F38A-844E250DC5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E60C5-117F-048D-5AD7-4414C455AAFC}"/>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6" name="Footer Placeholder 5">
            <a:extLst>
              <a:ext uri="{FF2B5EF4-FFF2-40B4-BE49-F238E27FC236}">
                <a16:creationId xmlns:a16="http://schemas.microsoft.com/office/drawing/2014/main" id="{6E2B5BA2-D642-23F2-19C5-350D2BD18F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63CE1C-A5CB-7A51-C331-6CFB319742E1}"/>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4282570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2025-3C88-344E-0F0B-634D8FD5C3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7B91E7-870C-F1BB-D0A6-FAD0E6F89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B098B-6131-F802-3786-7087ACE326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9FD44C-11BC-8832-9F73-6B1C4B38B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08178-7E74-ADCB-B1ED-03B10BCDDC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A5DB3B-2DAC-A49F-AC97-7347078DE97E}"/>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8" name="Footer Placeholder 7">
            <a:extLst>
              <a:ext uri="{FF2B5EF4-FFF2-40B4-BE49-F238E27FC236}">
                <a16:creationId xmlns:a16="http://schemas.microsoft.com/office/drawing/2014/main" id="{BBDB1DBF-0461-D5C3-35BA-590C62604C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6CC770-C860-1C4A-5B2F-2442714BEE28}"/>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1968605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AFC9-0C70-DBA9-3960-731A5C9DA3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7E7D036-F368-4290-2B8F-E2F14FAFAC70}"/>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4" name="Footer Placeholder 3">
            <a:extLst>
              <a:ext uri="{FF2B5EF4-FFF2-40B4-BE49-F238E27FC236}">
                <a16:creationId xmlns:a16="http://schemas.microsoft.com/office/drawing/2014/main" id="{B07CE105-4949-A3E4-8B70-AA7703791F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FDD6BD-5684-075F-06A4-E5CFE9CABD48}"/>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2395446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DB968-5C48-2B1B-FCD7-713A3FFF1077}"/>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3" name="Footer Placeholder 2">
            <a:extLst>
              <a:ext uri="{FF2B5EF4-FFF2-40B4-BE49-F238E27FC236}">
                <a16:creationId xmlns:a16="http://schemas.microsoft.com/office/drawing/2014/main" id="{D959CF27-1E8A-777C-3E71-26AE09CB00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799509-4883-25BB-9DBB-CDD83EE19779}"/>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832788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AB0D-4033-DFB6-13ED-CC8E023DA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5A5987-D39B-DB32-1158-405491190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E8CC2D-070B-AD84-16D9-86DF07D34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7C815-D074-97C7-15B2-84CBCFE01412}"/>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6" name="Footer Placeholder 5">
            <a:extLst>
              <a:ext uri="{FF2B5EF4-FFF2-40B4-BE49-F238E27FC236}">
                <a16:creationId xmlns:a16="http://schemas.microsoft.com/office/drawing/2014/main" id="{0F653035-3EB5-5776-7662-36A3A4FB14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925C13-7E22-6303-59B1-289197856846}"/>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2561767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FEC4-2AF6-4EF7-4DBA-444907D0B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95F03D-9CFA-690B-30CA-3C7A360E2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3363DD-F223-0698-D260-D7E38072D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68317B-7248-5B6B-BF5C-51739B13CA65}"/>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6" name="Footer Placeholder 5">
            <a:extLst>
              <a:ext uri="{FF2B5EF4-FFF2-40B4-BE49-F238E27FC236}">
                <a16:creationId xmlns:a16="http://schemas.microsoft.com/office/drawing/2014/main" id="{75E38FA4-2216-25D1-1C89-EEB379EE8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268369-0F57-2DE1-B237-89A169153E80}"/>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3808069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482D-D7FF-41CA-D930-931362ABEF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467C3B-AF03-D935-F124-C0D91CB5D8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CD8846-C561-F2D8-777E-355C3F4BD4F6}"/>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625456F2-1CE6-52BE-AE34-83AA31223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18EFEE-41C2-BE56-58B5-56DEC59EE0C6}"/>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1098482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ED57D6-A8FD-283A-B26A-D59AAE01C1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2173AE-C49D-9882-4219-92BB74094A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66A990-A460-612A-CD74-2BBEE0B43870}"/>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E6AC3BBC-9BC6-4D80-69D8-04008516D8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180698-F65A-B36B-3D5D-18EA6FA54A95}"/>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8983852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8A7D6771-8BD6-56F2-C651-0270416CB282}"/>
              </a:ext>
            </a:extLst>
          </p:cNvPr>
          <p:cNvSpPr>
            <a:spLocks noGrp="1"/>
          </p:cNvSpPr>
          <p:nvPr>
            <p:ph type="ctrTitle" hasCustomPrompt="1"/>
          </p:nvPr>
        </p:nvSpPr>
        <p:spPr>
          <a:xfrm>
            <a:off x="527051" y="4095631"/>
            <a:ext cx="11137900" cy="738664"/>
          </a:xfrm>
          <a:prstGeom prst="rect">
            <a:avLst/>
          </a:prstGeom>
        </p:spPr>
        <p:txBody>
          <a:bodyPr wrap="none" lIns="0" tIns="0" rIns="0" bIns="0" anchor="t" anchorCtr="0">
            <a:noAutofit/>
          </a:bodyPr>
          <a:lstStyle>
            <a:lvl1pPr marL="0" indent="0" algn="l">
              <a:buFont typeface="Arial"/>
              <a:buNone/>
              <a:defRPr sz="3733" b="1">
                <a:solidFill>
                  <a:schemeClr val="bg2"/>
                </a:solidFill>
              </a:defRPr>
            </a:lvl1pPr>
          </a:lstStyle>
          <a:p>
            <a:r>
              <a:rPr lang="en-US"/>
              <a:t>Presentation Title</a:t>
            </a:r>
          </a:p>
        </p:txBody>
      </p:sp>
      <p:sp>
        <p:nvSpPr>
          <p:cNvPr id="10" name="Subtitle placeholder">
            <a:extLst>
              <a:ext uri="{FF2B5EF4-FFF2-40B4-BE49-F238E27FC236}">
                <a16:creationId xmlns:a16="http://schemas.microsoft.com/office/drawing/2014/main" id="{A0209106-701E-0FA4-8D66-ECA5A68A872B}"/>
              </a:ext>
            </a:extLst>
          </p:cNvPr>
          <p:cNvSpPr>
            <a:spLocks noGrp="1"/>
          </p:cNvSpPr>
          <p:nvPr>
            <p:ph type="subTitle" idx="1" hasCustomPrompt="1"/>
          </p:nvPr>
        </p:nvSpPr>
        <p:spPr>
          <a:xfrm>
            <a:off x="527051" y="4870989"/>
            <a:ext cx="11137901" cy="287259"/>
          </a:xfrm>
          <a:prstGeom prst="rect">
            <a:avLst/>
          </a:prstGeom>
        </p:spPr>
        <p:txBody>
          <a:bodyPr lIns="0" tIns="0" rIns="0" bIns="0">
            <a:noAutofit/>
          </a:bodyPr>
          <a:lstStyle>
            <a:lvl1pPr marL="0" indent="0" algn="l">
              <a:buNone/>
              <a:defRPr sz="2133" baseline="0">
                <a:solidFill>
                  <a:schemeClr val="bg2"/>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sp>
        <p:nvSpPr>
          <p:cNvPr id="11" name="Presenter and date">
            <a:extLst>
              <a:ext uri="{FF2B5EF4-FFF2-40B4-BE49-F238E27FC236}">
                <a16:creationId xmlns:a16="http://schemas.microsoft.com/office/drawing/2014/main" id="{9E6291D9-FE63-E170-EF88-D3B4E65474B3}"/>
              </a:ext>
            </a:extLst>
          </p:cNvPr>
          <p:cNvSpPr>
            <a:spLocks noGrp="1"/>
          </p:cNvSpPr>
          <p:nvPr>
            <p:ph type="body" sz="quarter" idx="15" hasCustomPrompt="1"/>
          </p:nvPr>
        </p:nvSpPr>
        <p:spPr>
          <a:xfrm>
            <a:off x="527051" y="5551950"/>
            <a:ext cx="11137900" cy="287260"/>
          </a:xfrm>
          <a:prstGeom prst="rect">
            <a:avLst/>
          </a:prstGeom>
          <a:noFill/>
        </p:spPr>
        <p:txBody>
          <a:bodyPr lIns="0" tIns="0" rIns="0" bIns="0"/>
          <a:lstStyle>
            <a:lvl1pPr marL="0" indent="0">
              <a:spcBef>
                <a:spcPts val="0"/>
              </a:spcBef>
              <a:spcAft>
                <a:spcPts val="0"/>
              </a:spcAft>
              <a:buNone/>
              <a:defRPr sz="1467" baseline="0">
                <a:solidFill>
                  <a:schemeClr val="accent1">
                    <a:lumMod val="7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Presented by: </a:t>
            </a:r>
          </a:p>
          <a:p>
            <a:pPr lvl="0"/>
            <a:endParaRPr lang="en-AU" noProof="0"/>
          </a:p>
        </p:txBody>
      </p:sp>
      <p:sp>
        <p:nvSpPr>
          <p:cNvPr id="2" name="Image placeholder">
            <a:extLst>
              <a:ext uri="{FF2B5EF4-FFF2-40B4-BE49-F238E27FC236}">
                <a16:creationId xmlns:a16="http://schemas.microsoft.com/office/drawing/2014/main" id="{F9E484E0-B175-9F72-18CE-9C0D687A2BC8}"/>
              </a:ext>
            </a:extLst>
          </p:cNvPr>
          <p:cNvSpPr>
            <a:spLocks noGrp="1"/>
          </p:cNvSpPr>
          <p:nvPr>
            <p:ph type="pic" sz="quarter" idx="14"/>
          </p:nvPr>
        </p:nvSpPr>
        <p:spPr>
          <a:xfrm>
            <a:off x="0" y="0"/>
            <a:ext cx="12192000" cy="3893841"/>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p>
        </p:txBody>
      </p:sp>
      <p:sp>
        <p:nvSpPr>
          <p:cNvPr id="8" name="Rectangle">
            <a:extLst>
              <a:ext uri="{FF2B5EF4-FFF2-40B4-BE49-F238E27FC236}">
                <a16:creationId xmlns:a16="http://schemas.microsoft.com/office/drawing/2014/main" id="{BEE6ED78-F0FC-0CA6-ED66-35B2B4B6BE62}"/>
              </a:ext>
              <a:ext uri="{C183D7F6-B498-43B3-948B-1728B52AA6E4}">
                <adec:decorative xmlns:adec="http://schemas.microsoft.com/office/drawing/2017/decorative" val="1"/>
              </a:ext>
            </a:extLst>
          </p:cNvPr>
          <p:cNvSpPr/>
          <p:nvPr userDrawn="1"/>
        </p:nvSpPr>
        <p:spPr>
          <a:xfrm>
            <a:off x="0" y="3893841"/>
            <a:ext cx="12192000" cy="12311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PL" sz="2400"/>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a:t>
            </a:r>
          </a:p>
        </p:txBody>
      </p:sp>
    </p:spTree>
    <p:extLst>
      <p:ext uri="{BB962C8B-B14F-4D97-AF65-F5344CB8AC3E}">
        <p14:creationId xmlns:p14="http://schemas.microsoft.com/office/powerpoint/2010/main" val="1103353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5" name="Title placeholder">
            <a:extLst>
              <a:ext uri="{FF2B5EF4-FFF2-40B4-BE49-F238E27FC236}">
                <a16:creationId xmlns:a16="http://schemas.microsoft.com/office/drawing/2014/main" id="{523046E9-DFD6-69AE-478D-357337C53B0B}"/>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6" name="Subhead placeholder">
            <a:extLst>
              <a:ext uri="{FF2B5EF4-FFF2-40B4-BE49-F238E27FC236}">
                <a16:creationId xmlns:a16="http://schemas.microsoft.com/office/drawing/2014/main" id="{68C364E9-46DC-4844-C02C-744166F15784}"/>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4AE8792E-BDBD-5B25-B88F-5D015D4480F5}"/>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63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5173531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with no image">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8A7D6771-8BD6-56F2-C651-0270416CB282}"/>
              </a:ext>
            </a:extLst>
          </p:cNvPr>
          <p:cNvSpPr>
            <a:spLocks noGrp="1"/>
          </p:cNvSpPr>
          <p:nvPr>
            <p:ph type="ctrTitle" hasCustomPrompt="1"/>
          </p:nvPr>
        </p:nvSpPr>
        <p:spPr>
          <a:xfrm>
            <a:off x="527052" y="3490992"/>
            <a:ext cx="11137899" cy="738664"/>
          </a:xfrm>
          <a:prstGeom prst="rect">
            <a:avLst/>
          </a:prstGeom>
        </p:spPr>
        <p:txBody>
          <a:bodyPr wrap="none" lIns="0" tIns="0" rIns="0" bIns="0" anchor="t" anchorCtr="0">
            <a:noAutofit/>
          </a:bodyPr>
          <a:lstStyle>
            <a:lvl1pPr marL="0" indent="0" algn="l">
              <a:buFont typeface="Arial"/>
              <a:buNone/>
              <a:defRPr sz="3733" b="1">
                <a:solidFill>
                  <a:schemeClr val="bg2"/>
                </a:solidFill>
              </a:defRPr>
            </a:lvl1pPr>
          </a:lstStyle>
          <a:p>
            <a:r>
              <a:rPr lang="en-US"/>
              <a:t>Presentation Title</a:t>
            </a:r>
          </a:p>
        </p:txBody>
      </p:sp>
      <p:sp>
        <p:nvSpPr>
          <p:cNvPr id="10" name="Subtitle placeholder">
            <a:extLst>
              <a:ext uri="{FF2B5EF4-FFF2-40B4-BE49-F238E27FC236}">
                <a16:creationId xmlns:a16="http://schemas.microsoft.com/office/drawing/2014/main" id="{A0209106-701E-0FA4-8D66-ECA5A68A872B}"/>
              </a:ext>
            </a:extLst>
          </p:cNvPr>
          <p:cNvSpPr>
            <a:spLocks noGrp="1"/>
          </p:cNvSpPr>
          <p:nvPr>
            <p:ph type="subTitle" idx="1" hasCustomPrompt="1"/>
          </p:nvPr>
        </p:nvSpPr>
        <p:spPr>
          <a:xfrm>
            <a:off x="527051" y="4266351"/>
            <a:ext cx="11137900" cy="287259"/>
          </a:xfrm>
          <a:prstGeom prst="rect">
            <a:avLst/>
          </a:prstGeom>
        </p:spPr>
        <p:txBody>
          <a:bodyPr lIns="0" tIns="0" rIns="0" bIns="0">
            <a:noAutofit/>
          </a:bodyPr>
          <a:lstStyle>
            <a:lvl1pPr marL="0" indent="0" algn="l">
              <a:buNone/>
              <a:defRPr sz="2133" baseline="0">
                <a:solidFill>
                  <a:schemeClr val="bg2"/>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sp>
        <p:nvSpPr>
          <p:cNvPr id="11" name="Presenter and date">
            <a:extLst>
              <a:ext uri="{FF2B5EF4-FFF2-40B4-BE49-F238E27FC236}">
                <a16:creationId xmlns:a16="http://schemas.microsoft.com/office/drawing/2014/main" id="{9E6291D9-FE63-E170-EF88-D3B4E65474B3}"/>
              </a:ext>
            </a:extLst>
          </p:cNvPr>
          <p:cNvSpPr>
            <a:spLocks noGrp="1"/>
          </p:cNvSpPr>
          <p:nvPr>
            <p:ph type="body" sz="quarter" idx="15" hasCustomPrompt="1"/>
          </p:nvPr>
        </p:nvSpPr>
        <p:spPr>
          <a:xfrm>
            <a:off x="527051" y="5551950"/>
            <a:ext cx="11137900" cy="287260"/>
          </a:xfrm>
          <a:prstGeom prst="rect">
            <a:avLst/>
          </a:prstGeom>
          <a:noFill/>
        </p:spPr>
        <p:txBody>
          <a:bodyPr lIns="0" tIns="0" rIns="0" bIns="0"/>
          <a:lstStyle>
            <a:lvl1pPr marL="0" indent="0">
              <a:spcBef>
                <a:spcPts val="0"/>
              </a:spcBef>
              <a:spcAft>
                <a:spcPts val="0"/>
              </a:spcAft>
              <a:buNone/>
              <a:defRPr sz="1467" baseline="0">
                <a:solidFill>
                  <a:schemeClr val="accent1">
                    <a:lumMod val="7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Presented by: </a:t>
            </a:r>
          </a:p>
          <a:p>
            <a:pPr lvl="0"/>
            <a:endParaRPr lang="en-AU" noProof="0"/>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a:t>
            </a:r>
          </a:p>
        </p:txBody>
      </p:sp>
    </p:spTree>
    <p:extLst>
      <p:ext uri="{BB962C8B-B14F-4D97-AF65-F5344CB8AC3E}">
        <p14:creationId xmlns:p14="http://schemas.microsoft.com/office/powerpoint/2010/main" val="3193036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5" name="Title placeholder">
            <a:extLst>
              <a:ext uri="{FF2B5EF4-FFF2-40B4-BE49-F238E27FC236}">
                <a16:creationId xmlns:a16="http://schemas.microsoft.com/office/drawing/2014/main" id="{523046E9-DFD6-69AE-478D-357337C53B0B}"/>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Tree>
    <p:extLst>
      <p:ext uri="{BB962C8B-B14F-4D97-AF65-F5344CB8AC3E}">
        <p14:creationId xmlns:p14="http://schemas.microsoft.com/office/powerpoint/2010/main" val="32831328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with no title">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2461818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ne column 2/3 of slide">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B59A533B-6167-3C2A-B8C5-A818C88F68E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FF539696-16D1-899A-C61B-48CCA4C2A254}"/>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1553B87B-7AFF-7944-B12E-D7F3693BB8B8}"/>
              </a:ext>
            </a:extLst>
          </p:cNvPr>
          <p:cNvSpPr>
            <a:spLocks noGrp="1"/>
          </p:cNvSpPr>
          <p:nvPr>
            <p:ph idx="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aption placeholder">
            <a:extLst>
              <a:ext uri="{FF2B5EF4-FFF2-40B4-BE49-F238E27FC236}">
                <a16:creationId xmlns:a16="http://schemas.microsoft.com/office/drawing/2014/main" id="{96972F63-46C7-AEA3-46DC-D60BC24F8426}"/>
              </a:ext>
            </a:extLst>
          </p:cNvPr>
          <p:cNvSpPr>
            <a:spLocks noGrp="1"/>
          </p:cNvSpPr>
          <p:nvPr>
            <p:ph type="body" sz="quarter" idx="13"/>
          </p:nvPr>
        </p:nvSpPr>
        <p:spPr>
          <a:xfrm>
            <a:off x="527051" y="5789085"/>
            <a:ext cx="7249583" cy="205316"/>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065908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B2131081-C506-99E0-54B8-FEA32959FE29}"/>
              </a:ext>
            </a:extLst>
          </p:cNvPr>
          <p:cNvSpPr>
            <a:spLocks noGrp="1"/>
          </p:cNvSpPr>
          <p:nvPr>
            <p:ph type="title" hasCustomPrompt="1"/>
          </p:nvPr>
        </p:nvSpPr>
        <p:spPr>
          <a:xfrm>
            <a:off x="527050" y="559899"/>
            <a:ext cx="11137900"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669F8746-BA8A-67EC-1CFC-C4919654F5C0}"/>
              </a:ext>
            </a:extLst>
          </p:cNvPr>
          <p:cNvSpPr>
            <a:spLocks noGrp="1"/>
          </p:cNvSpPr>
          <p:nvPr>
            <p:ph type="body" sz="quarter" idx="12" hasCustomPrompt="1"/>
          </p:nvPr>
        </p:nvSpPr>
        <p:spPr>
          <a:xfrm>
            <a:off x="527051" y="1460500"/>
            <a:ext cx="11137900"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0" name="Text placeholder">
            <a:extLst>
              <a:ext uri="{FF2B5EF4-FFF2-40B4-BE49-F238E27FC236}">
                <a16:creationId xmlns:a16="http://schemas.microsoft.com/office/drawing/2014/main" id="{471B712A-2C20-7C50-BB79-F48A0C21044B}"/>
              </a:ext>
            </a:extLst>
          </p:cNvPr>
          <p:cNvSpPr>
            <a:spLocks noGrp="1"/>
          </p:cNvSpPr>
          <p:nvPr>
            <p:ph idx="1"/>
          </p:nvPr>
        </p:nvSpPr>
        <p:spPr>
          <a:xfrm>
            <a:off x="527052" y="2052321"/>
            <a:ext cx="11137899" cy="348911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6934833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 column with callout and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D821587E-21FB-BC44-BBB2-94A1EF5DB1C3}"/>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a:extLst>
              <a:ext uri="{FF2B5EF4-FFF2-40B4-BE49-F238E27FC236}">
                <a16:creationId xmlns:a16="http://schemas.microsoft.com/office/drawing/2014/main" id="{0952795F-F821-3C5D-0952-5F2A5A685CEB}"/>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a:extLst>
              <a:ext uri="{FF2B5EF4-FFF2-40B4-BE49-F238E27FC236}">
                <a16:creationId xmlns:a16="http://schemas.microsoft.com/office/drawing/2014/main" id="{538DE3F4-227D-5ED8-5226-3C6D8FBFA655}"/>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203955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ne column with callout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D821587E-21FB-BC44-BBB2-94A1EF5DB1C3}"/>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a:extLst>
              <a:ext uri="{FF2B5EF4-FFF2-40B4-BE49-F238E27FC236}">
                <a16:creationId xmlns:a16="http://schemas.microsoft.com/office/drawing/2014/main" id="{538DE3F4-227D-5ED8-5226-3C6D8FBFA655}"/>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8519268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s with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E9238C80-1851-AD77-C122-38242EC901F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aption placeholder">
            <a:extLst>
              <a:ext uri="{FF2B5EF4-FFF2-40B4-BE49-F238E27FC236}">
                <a16:creationId xmlns:a16="http://schemas.microsoft.com/office/drawing/2014/main" id="{58E6EFFC-222E-B2D8-58CD-228ACD988EF3}"/>
              </a:ext>
            </a:extLst>
          </p:cNvPr>
          <p:cNvSpPr>
            <a:spLocks noGrp="1"/>
          </p:cNvSpPr>
          <p:nvPr>
            <p:ph type="body" sz="quarter" idx="13"/>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US"/>
              <a:t>Click to edit Master text styles</a:t>
            </a:r>
          </a:p>
        </p:txBody>
      </p:sp>
      <p:cxnSp>
        <p:nvCxnSpPr>
          <p:cNvPr id="9" name="Straight connector">
            <a:extLst>
              <a:ext uri="{FF2B5EF4-FFF2-40B4-BE49-F238E27FC236}">
                <a16:creationId xmlns:a16="http://schemas.microsoft.com/office/drawing/2014/main" id="{F2058116-CD33-87BD-C858-8A78BA6F437F}"/>
              </a:ext>
            </a:extLst>
          </p:cNvPr>
          <p:cNvCxnSpPr>
            <a:cxnSpLocks/>
          </p:cNvCxnSpPr>
          <p:nvPr userDrawn="1"/>
        </p:nvCxnSpPr>
        <p:spPr>
          <a:xfrm>
            <a:off x="609393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a:extLst>
              <a:ext uri="{FF2B5EF4-FFF2-40B4-BE49-F238E27FC236}">
                <a16:creationId xmlns:a16="http://schemas.microsoft.com/office/drawing/2014/main" id="{86CB4A19-277A-883C-A98E-DD0E122D1054}"/>
              </a:ext>
            </a:extLst>
          </p:cNvPr>
          <p:cNvSpPr>
            <a:spLocks noGrp="1"/>
          </p:cNvSpPr>
          <p:nvPr>
            <p:ph idx="14"/>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ption placeholder">
            <a:extLst>
              <a:ext uri="{FF2B5EF4-FFF2-40B4-BE49-F238E27FC236}">
                <a16:creationId xmlns:a16="http://schemas.microsoft.com/office/drawing/2014/main" id="{27FFDB53-77B8-F186-6550-A30CF83C9B8A}"/>
              </a:ext>
            </a:extLst>
          </p:cNvPr>
          <p:cNvSpPr>
            <a:spLocks noGrp="1"/>
          </p:cNvSpPr>
          <p:nvPr>
            <p:ph type="body" sz="quarter" idx="15"/>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506340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s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E9238C80-1851-AD77-C122-38242EC901F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aption placeholder">
            <a:extLst>
              <a:ext uri="{FF2B5EF4-FFF2-40B4-BE49-F238E27FC236}">
                <a16:creationId xmlns:a16="http://schemas.microsoft.com/office/drawing/2014/main" id="{58E6EFFC-222E-B2D8-58CD-228ACD988EF3}"/>
              </a:ext>
            </a:extLst>
          </p:cNvPr>
          <p:cNvSpPr>
            <a:spLocks noGrp="1"/>
          </p:cNvSpPr>
          <p:nvPr>
            <p:ph type="body" sz="quarter" idx="13"/>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US"/>
              <a:t>Click to edit Master text styles</a:t>
            </a:r>
          </a:p>
        </p:txBody>
      </p:sp>
      <p:sp>
        <p:nvSpPr>
          <p:cNvPr id="10" name="Text placeholder">
            <a:extLst>
              <a:ext uri="{FF2B5EF4-FFF2-40B4-BE49-F238E27FC236}">
                <a16:creationId xmlns:a16="http://schemas.microsoft.com/office/drawing/2014/main" id="{86CB4A19-277A-883C-A98E-DD0E122D1054}"/>
              </a:ext>
            </a:extLst>
          </p:cNvPr>
          <p:cNvSpPr>
            <a:spLocks noGrp="1"/>
          </p:cNvSpPr>
          <p:nvPr>
            <p:ph idx="14"/>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ption placeholder">
            <a:extLst>
              <a:ext uri="{FF2B5EF4-FFF2-40B4-BE49-F238E27FC236}">
                <a16:creationId xmlns:a16="http://schemas.microsoft.com/office/drawing/2014/main" id="{27FFDB53-77B8-F186-6550-A30CF83C9B8A}"/>
              </a:ext>
            </a:extLst>
          </p:cNvPr>
          <p:cNvSpPr>
            <a:spLocks noGrp="1"/>
          </p:cNvSpPr>
          <p:nvPr>
            <p:ph type="body" sz="quarter" idx="15"/>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7331178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09BE40C7-2417-56E8-24FC-DA9FF99860D9}"/>
              </a:ext>
            </a:extLst>
          </p:cNvPr>
          <p:cNvSpPr>
            <a:spLocks noGrp="1"/>
          </p:cNvSpPr>
          <p:nvPr>
            <p:ph idx="1"/>
          </p:nvPr>
        </p:nvSpPr>
        <p:spPr>
          <a:xfrm>
            <a:off x="52705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a:extLst>
              <a:ext uri="{FF2B5EF4-FFF2-40B4-BE49-F238E27FC236}">
                <a16:creationId xmlns:a16="http://schemas.microsoft.com/office/drawing/2014/main" id="{61834C9E-98B2-CD8C-AA0A-1DA16356296A}"/>
              </a:ext>
            </a:extLst>
          </p:cNvPr>
          <p:cNvSpPr>
            <a:spLocks noGrp="1"/>
          </p:cNvSpPr>
          <p:nvPr>
            <p:ph idx="19"/>
          </p:nvPr>
        </p:nvSpPr>
        <p:spPr>
          <a:xfrm>
            <a:off x="439878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a:extLst>
              <a:ext uri="{FF2B5EF4-FFF2-40B4-BE49-F238E27FC236}">
                <a16:creationId xmlns:a16="http://schemas.microsoft.com/office/drawing/2014/main" id="{BEC9AEA6-E903-65D8-B27F-6044273D9DFB}"/>
              </a:ext>
            </a:extLst>
          </p:cNvPr>
          <p:cNvSpPr>
            <a:spLocks noGrp="1"/>
          </p:cNvSpPr>
          <p:nvPr>
            <p:ph idx="20"/>
          </p:nvPr>
        </p:nvSpPr>
        <p:spPr>
          <a:xfrm>
            <a:off x="8270514"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1153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1557150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Content placeholder" descr="Icon/image placeholder">
            <a:extLst>
              <a:ext uri="{FF2B5EF4-FFF2-40B4-BE49-F238E27FC236}">
                <a16:creationId xmlns:a16="http://schemas.microsoft.com/office/drawing/2014/main" id="{17974A1F-F6BA-BB4B-44F8-D37AE8C08E9F}"/>
              </a:ext>
            </a:extLst>
          </p:cNvPr>
          <p:cNvSpPr>
            <a:spLocks noGrp="1"/>
          </p:cNvSpPr>
          <p:nvPr>
            <p:ph sz="quarter" idx="21"/>
          </p:nvPr>
        </p:nvSpPr>
        <p:spPr>
          <a:xfrm>
            <a:off x="527051"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8" name="Text placeholder">
            <a:extLst>
              <a:ext uri="{FF2B5EF4-FFF2-40B4-BE49-F238E27FC236}">
                <a16:creationId xmlns:a16="http://schemas.microsoft.com/office/drawing/2014/main" id="{1AFE9218-82BA-CEE2-B832-9172A87CC922}"/>
              </a:ext>
            </a:extLst>
          </p:cNvPr>
          <p:cNvSpPr>
            <a:spLocks noGrp="1"/>
          </p:cNvSpPr>
          <p:nvPr>
            <p:ph idx="1" hasCustomPrompt="1"/>
          </p:nvPr>
        </p:nvSpPr>
        <p:spPr>
          <a:xfrm>
            <a:off x="527052" y="2850238"/>
            <a:ext cx="3394437" cy="2691196"/>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descr="Icon/image placeholder">
            <a:extLst>
              <a:ext uri="{FF2B5EF4-FFF2-40B4-BE49-F238E27FC236}">
                <a16:creationId xmlns:a16="http://schemas.microsoft.com/office/drawing/2014/main" id="{F846E3B9-7089-AEE2-EF66-EF67F17345C2}"/>
              </a:ext>
            </a:extLst>
          </p:cNvPr>
          <p:cNvSpPr>
            <a:spLocks noGrp="1"/>
          </p:cNvSpPr>
          <p:nvPr>
            <p:ph sz="quarter" idx="22"/>
          </p:nvPr>
        </p:nvSpPr>
        <p:spPr>
          <a:xfrm>
            <a:off x="4394514"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12" name="Text placeholder">
            <a:extLst>
              <a:ext uri="{FF2B5EF4-FFF2-40B4-BE49-F238E27FC236}">
                <a16:creationId xmlns:a16="http://schemas.microsoft.com/office/drawing/2014/main" id="{ADF210AC-E53A-5ACD-908D-3901F6F34B47}"/>
              </a:ext>
            </a:extLst>
          </p:cNvPr>
          <p:cNvSpPr>
            <a:spLocks noGrp="1"/>
          </p:cNvSpPr>
          <p:nvPr>
            <p:ph idx="19" hasCustomPrompt="1"/>
          </p:nvPr>
        </p:nvSpPr>
        <p:spPr>
          <a:xfrm>
            <a:off x="4398782"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descr="Icon/image placeholder">
            <a:extLst>
              <a:ext uri="{FF2B5EF4-FFF2-40B4-BE49-F238E27FC236}">
                <a16:creationId xmlns:a16="http://schemas.microsoft.com/office/drawing/2014/main" id="{8896FC7D-CF69-FE13-DEBA-E4AD8944A2DD}"/>
              </a:ext>
            </a:extLst>
          </p:cNvPr>
          <p:cNvSpPr>
            <a:spLocks noGrp="1"/>
          </p:cNvSpPr>
          <p:nvPr>
            <p:ph sz="quarter" idx="23"/>
          </p:nvPr>
        </p:nvSpPr>
        <p:spPr>
          <a:xfrm>
            <a:off x="8261977"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14" name="Text placeholder">
            <a:extLst>
              <a:ext uri="{FF2B5EF4-FFF2-40B4-BE49-F238E27FC236}">
                <a16:creationId xmlns:a16="http://schemas.microsoft.com/office/drawing/2014/main" id="{CABA0458-55EA-C545-284F-3FE6C778120F}"/>
              </a:ext>
            </a:extLst>
          </p:cNvPr>
          <p:cNvSpPr>
            <a:spLocks noGrp="1"/>
          </p:cNvSpPr>
          <p:nvPr>
            <p:ph idx="20" hasCustomPrompt="1"/>
          </p:nvPr>
        </p:nvSpPr>
        <p:spPr>
          <a:xfrm>
            <a:off x="8270514"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13712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ne column with object with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BBE0EB71-5457-15AA-6C6E-C132E696DA9C}"/>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a:extLst>
              <a:ext uri="{FF2B5EF4-FFF2-40B4-BE49-F238E27FC236}">
                <a16:creationId xmlns:a16="http://schemas.microsoft.com/office/drawing/2014/main" id="{9071826F-F4A7-B9BB-3BAC-707FEE665D82}"/>
              </a:ext>
            </a:extLst>
          </p:cNvPr>
          <p:cNvCxnSpPr>
            <a:cxnSpLocks/>
          </p:cNvCxnSpPr>
          <p:nvPr userDrawn="1"/>
        </p:nvCxnSpPr>
        <p:spPr>
          <a:xfrm>
            <a:off x="6093932" y="1892300"/>
            <a:ext cx="0" cy="3649133"/>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descr="Image placeholder">
            <a:extLst>
              <a:ext uri="{FF2B5EF4-FFF2-40B4-BE49-F238E27FC236}">
                <a16:creationId xmlns:a16="http://schemas.microsoft.com/office/drawing/2014/main" id="{4D811D7E-678B-CD0E-99D5-77D79F2E354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000539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ne column with object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BBE0EB71-5457-15AA-6C6E-C132E696DA9C}"/>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descr="Image placeholder">
            <a:extLst>
              <a:ext uri="{FF2B5EF4-FFF2-40B4-BE49-F238E27FC236}">
                <a16:creationId xmlns:a16="http://schemas.microsoft.com/office/drawing/2014/main" id="{4D811D7E-678B-CD0E-99D5-77D79F2E354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6919008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9" name="Text placeholder">
            <a:extLst>
              <a:ext uri="{FF2B5EF4-FFF2-40B4-BE49-F238E27FC236}">
                <a16:creationId xmlns:a16="http://schemas.microsoft.com/office/drawing/2014/main" id="{693FEAFC-5349-979C-9870-571304BA63A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descr="Image placeholder">
            <a:extLst>
              <a:ext uri="{FF2B5EF4-FFF2-40B4-BE49-F238E27FC236}">
                <a16:creationId xmlns:a16="http://schemas.microsoft.com/office/drawing/2014/main" id="{984A6C73-609D-4A15-AB1B-9F5652394E5C}"/>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2" name="Title placeholder">
            <a:extLst>
              <a:ext uri="{FF2B5EF4-FFF2-40B4-BE49-F238E27FC236}">
                <a16:creationId xmlns:a16="http://schemas.microsoft.com/office/drawing/2014/main" id="{0521EE1F-EDA5-E3AA-880E-61088EC28E5C}"/>
              </a:ext>
            </a:extLst>
          </p:cNvPr>
          <p:cNvSpPr>
            <a:spLocks noGrp="1"/>
          </p:cNvSpPr>
          <p:nvPr>
            <p:ph type="title" hasCustomPrompt="1"/>
          </p:nvPr>
        </p:nvSpPr>
        <p:spPr>
          <a:xfrm>
            <a:off x="527050" y="559900"/>
            <a:ext cx="5351868" cy="373552"/>
          </a:xfrm>
          <a:prstGeom prst="rect">
            <a:avLst/>
          </a:prstGeom>
        </p:spPr>
        <p:txBody>
          <a:bodyPr lIns="0" tIns="0" rIns="0" bIns="0"/>
          <a:lstStyle>
            <a:lvl1pPr>
              <a:lnSpc>
                <a:spcPts val="3440"/>
              </a:lnSpc>
              <a:defRPr b="1">
                <a:solidFill>
                  <a:schemeClr val="tx2"/>
                </a:solidFill>
              </a:defRPr>
            </a:lvl1pPr>
          </a:lstStyle>
          <a:p>
            <a:r>
              <a:rPr lang="en-GB"/>
              <a:t>Click to edit Master style</a:t>
            </a:r>
            <a:endParaRPr lang="en-PL"/>
          </a:p>
        </p:txBody>
      </p:sp>
      <p:sp>
        <p:nvSpPr>
          <p:cNvPr id="5" name="Subhead placeholder">
            <a:extLst>
              <a:ext uri="{FF2B5EF4-FFF2-40B4-BE49-F238E27FC236}">
                <a16:creationId xmlns:a16="http://schemas.microsoft.com/office/drawing/2014/main" id="{8B6C58E4-D9BD-F41C-2D2F-892498CFC1A4}"/>
              </a:ext>
            </a:extLst>
          </p:cNvPr>
          <p:cNvSpPr>
            <a:spLocks noGrp="1"/>
          </p:cNvSpPr>
          <p:nvPr>
            <p:ph type="body" sz="quarter" idx="12" hasCustomPrompt="1"/>
          </p:nvPr>
        </p:nvSpPr>
        <p:spPr>
          <a:xfrm>
            <a:off x="527051" y="1184201"/>
            <a:ext cx="5351868"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Tree>
    <p:extLst>
      <p:ext uri="{BB962C8B-B14F-4D97-AF65-F5344CB8AC3E}">
        <p14:creationId xmlns:p14="http://schemas.microsoft.com/office/powerpoint/2010/main" val="3944846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One column with half page object">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F23E15B7-69F4-3268-DEC2-783E30E4DA0A}"/>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8" name="Subhead placeholder">
            <a:extLst>
              <a:ext uri="{FF2B5EF4-FFF2-40B4-BE49-F238E27FC236}">
                <a16:creationId xmlns:a16="http://schemas.microsoft.com/office/drawing/2014/main" id="{2BC63708-2FB1-D747-43D5-3A92419E2C22}"/>
              </a:ext>
            </a:extLst>
          </p:cNvPr>
          <p:cNvSpPr>
            <a:spLocks noGrp="1"/>
          </p:cNvSpPr>
          <p:nvPr>
            <p:ph type="body" sz="quarter" idx="12"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9" name="Text placeholder">
            <a:extLst>
              <a:ext uri="{FF2B5EF4-FFF2-40B4-BE49-F238E27FC236}">
                <a16:creationId xmlns:a16="http://schemas.microsoft.com/office/drawing/2014/main" id="{693FEAFC-5349-979C-9870-571304BA63A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descr="Image placeholder">
            <a:extLst>
              <a:ext uri="{FF2B5EF4-FFF2-40B4-BE49-F238E27FC236}">
                <a16:creationId xmlns:a16="http://schemas.microsoft.com/office/drawing/2014/main" id="{984A6C73-609D-4A15-AB1B-9F5652394E5C}"/>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892644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2C15873-72FD-86D1-6B9A-7F97A4B3DACE}"/>
              </a:ext>
            </a:extLst>
          </p:cNvPr>
          <p:cNvSpPr>
            <a:spLocks noGrp="1"/>
          </p:cNvSpPr>
          <p:nvPr>
            <p:ph type="title"/>
          </p:nvPr>
        </p:nvSpPr>
        <p:spPr>
          <a:xfrm>
            <a:off x="527050" y="559900"/>
            <a:ext cx="7316471"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BE0AEE91-AFDF-3A7A-37B2-68115E71BCF0}"/>
              </a:ext>
            </a:extLst>
          </p:cNvPr>
          <p:cNvSpPr>
            <a:spLocks noGrp="1"/>
          </p:cNvSpPr>
          <p:nvPr>
            <p:ph type="body" sz="quarter" idx="12" hasCustomPrompt="1"/>
          </p:nvPr>
        </p:nvSpPr>
        <p:spPr>
          <a:xfrm>
            <a:off x="527051" y="1184201"/>
            <a:ext cx="7316471"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C8082357-A639-19E7-3264-8596F01C1551}"/>
              </a:ext>
            </a:extLst>
          </p:cNvPr>
          <p:cNvSpPr>
            <a:spLocks noGrp="1"/>
          </p:cNvSpPr>
          <p:nvPr>
            <p:ph idx="1"/>
          </p:nvPr>
        </p:nvSpPr>
        <p:spPr>
          <a:xfrm>
            <a:off x="527050" y="1892302"/>
            <a:ext cx="7316471"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descr="Image placeholder">
            <a:extLst>
              <a:ext uri="{FF2B5EF4-FFF2-40B4-BE49-F238E27FC236}">
                <a16:creationId xmlns:a16="http://schemas.microsoft.com/office/drawing/2014/main" id="{F7874DD1-0CC4-368A-2336-D7B8829E6720}"/>
              </a:ext>
            </a:extLst>
          </p:cNvPr>
          <p:cNvSpPr>
            <a:spLocks noGrp="1"/>
          </p:cNvSpPr>
          <p:nvPr>
            <p:ph sz="quarter" idx="13"/>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Click to edit Master text styles</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492204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US"/>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369A4529-F352-932B-6901-37B5E425934C}"/>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descr="World map&#10;">
            <a:extLst>
              <a:ext uri="{FF2B5EF4-FFF2-40B4-BE49-F238E27FC236}">
                <a16:creationId xmlns:a16="http://schemas.microsoft.com/office/drawing/2014/main" id="{05022FF1-E54F-434D-0415-62D6A696A2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07" t="21296" r="2271" b="12901"/>
          <a:stretch/>
        </p:blipFill>
        <p:spPr>
          <a:xfrm>
            <a:off x="481895" y="1834052"/>
            <a:ext cx="8308387" cy="4258048"/>
          </a:xfrm>
          <a:prstGeom prst="rect">
            <a:avLst/>
          </a:prstGeom>
        </p:spPr>
      </p:pic>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4260747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0828395D-ACDE-BE4E-DEAB-9C149D4D1326}"/>
              </a:ext>
            </a:extLst>
          </p:cNvPr>
          <p:cNvSpPr>
            <a:spLocks noGrp="1"/>
          </p:cNvSpPr>
          <p:nvPr>
            <p:ph type="title" hasCustomPrompt="1"/>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Agenda</a:t>
            </a:r>
            <a:endParaRPr lang="en-PL"/>
          </a:p>
        </p:txBody>
      </p:sp>
      <p:sp>
        <p:nvSpPr>
          <p:cNvPr id="12" name="Agenda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527052" y="1892302"/>
            <a:ext cx="11137899" cy="3649133"/>
          </a:xfrm>
          <a:prstGeom prst="rect">
            <a:avLst/>
          </a:prstGeom>
        </p:spPr>
        <p:txBody>
          <a:bodyPr vert="horz" lIns="0" tIns="0" rIns="0" bIns="0" rtlCol="0">
            <a:noAutofit/>
          </a:bodyPr>
          <a:lstStyle>
            <a:lvl1pPr marL="457189" indent="-457189">
              <a:buClr>
                <a:schemeClr val="bg2"/>
              </a:buClr>
              <a:buFont typeface="+mj-lt"/>
              <a:buAutoNum type="arabicPeriod"/>
              <a:defRPr/>
            </a:lvl1pPr>
            <a:lvl2pPr marL="696357" indent="-457189">
              <a:buFont typeface="+mj-lt"/>
              <a:buAutoNum type="arabicPeriod"/>
              <a:defRPr/>
            </a:lvl2pPr>
            <a:lvl3pPr marL="935526" indent="-457189">
              <a:buFont typeface="+mj-lt"/>
              <a:buAutoNum type="arabicPeriod"/>
              <a:defRPr/>
            </a:lvl3pPr>
            <a:lvl4pPr marL="1176812" indent="-457189">
              <a:buFont typeface="+mj-lt"/>
              <a:buAutoNum type="arabicPeriod"/>
              <a:defRPr/>
            </a:lvl4pPr>
            <a:lvl5pPr marL="1405398" indent="-457189">
              <a:buFont typeface="+mj-lt"/>
              <a:buAutoNum type="arabicPeriod"/>
              <a:defRPr/>
            </a:lvl5pPr>
          </a:lstStyle>
          <a:p>
            <a:pPr lvl="0"/>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lvl="0"/>
            <a:endParaRPr lang="en-US"/>
          </a:p>
        </p:txBody>
      </p:sp>
      <p:sp>
        <p:nvSpPr>
          <p:cNvPr id="2" name="Footer placeholder">
            <a:extLst>
              <a:ext uri="{FF2B5EF4-FFF2-40B4-BE49-F238E27FC236}">
                <a16:creationId xmlns:a16="http://schemas.microsoft.com/office/drawing/2014/main" id="{BE7A1094-7399-BD91-B937-B4361C134B5C}"/>
              </a:ext>
            </a:extLst>
          </p:cNvPr>
          <p:cNvSpPr>
            <a:spLocks noGrp="1"/>
          </p:cNvSpPr>
          <p:nvPr>
            <p:ph type="ftr" sz="quarter" idx="10"/>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64791CAB-21E5-A0A7-0DB6-DF835776490E}"/>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E3418C87-C88E-B373-0FE2-081A19FC94FB}"/>
              </a:ext>
            </a:extLst>
          </p:cNvPr>
          <p:cNvPicPr>
            <a:picLocks noChangeAspect="1"/>
          </p:cNvPicPr>
          <p:nvPr userDrawn="1"/>
        </p:nvPicPr>
        <p:blipFill>
          <a:blip r:embed="rId2" cstate="print"/>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79900693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527052" y="2900203"/>
            <a:ext cx="11137899" cy="528796"/>
          </a:xfrm>
          <a:prstGeom prst="rect">
            <a:avLst/>
          </a:prstGeom>
        </p:spPr>
        <p:txBody>
          <a:bodyPr lIns="0" tIns="0" rIns="0" bIns="0" anchor="ctr" anchorCtr="0">
            <a:noAutofit/>
          </a:bodyPr>
          <a:lstStyle>
            <a:lvl1pPr algn="l">
              <a:defRPr sz="4533" b="1" baseline="0">
                <a:solidFill>
                  <a:schemeClr val="bg2"/>
                </a:solidFill>
              </a:defRPr>
            </a:lvl1pPr>
          </a:lstStyle>
          <a:p>
            <a:r>
              <a:rPr lang="en-US"/>
              <a:t>Click To Edit Section Title</a:t>
            </a:r>
          </a:p>
        </p:txBody>
      </p:sp>
      <p:sp>
        <p:nvSpPr>
          <p:cNvPr id="8" name="Subtitle placeholder"/>
          <p:cNvSpPr>
            <a:spLocks noGrp="1"/>
          </p:cNvSpPr>
          <p:nvPr>
            <p:ph type="body" sz="quarter" idx="11" hasCustomPrompt="1"/>
          </p:nvPr>
        </p:nvSpPr>
        <p:spPr>
          <a:xfrm>
            <a:off x="527052" y="3671688"/>
            <a:ext cx="11137899" cy="287259"/>
          </a:xfrm>
          <a:prstGeom prst="rect">
            <a:avLst/>
          </a:prstGeom>
        </p:spPr>
        <p:txBody>
          <a:bodyPr lIns="0" tIns="0" rIns="0" bIns="0" anchor="ctr" anchorCtr="0">
            <a:noAutofit/>
          </a:bodyPr>
          <a:lstStyle>
            <a:lvl1pPr marL="0" indent="0">
              <a:buNone/>
              <a:defRPr sz="2400" baseline="0">
                <a:solidFill>
                  <a:schemeClr val="accent1">
                    <a:lumMod val="75000"/>
                  </a:schemeClr>
                </a:solidFill>
              </a:defRPr>
            </a:lvl1pPr>
          </a:lstStyle>
          <a:p>
            <a:pPr lvl="0"/>
            <a:r>
              <a:rPr lang="en-US"/>
              <a:t>Click To Edit Optional Subtitle</a:t>
            </a:r>
          </a:p>
        </p:txBody>
      </p:sp>
      <p:sp>
        <p:nvSpPr>
          <p:cNvPr id="4" name="Footer placeholder">
            <a:extLst>
              <a:ext uri="{FF2B5EF4-FFF2-40B4-BE49-F238E27FC236}">
                <a16:creationId xmlns:a16="http://schemas.microsoft.com/office/drawing/2014/main" id="{D1D83989-E9A0-D0FC-B894-B3F768CA1175}"/>
              </a:ext>
            </a:extLst>
          </p:cNvPr>
          <p:cNvSpPr>
            <a:spLocks noGrp="1"/>
          </p:cNvSpPr>
          <p:nvPr>
            <p:ph type="ftr" sz="quarter" idx="12"/>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71319FF5-C6FA-6343-D7B8-1EEE0BAF02A3}"/>
              </a:ext>
            </a:extLst>
          </p:cNvPr>
          <p:cNvSpPr>
            <a:spLocks noGrp="1"/>
          </p:cNvSpPr>
          <p:nvPr>
            <p:ph type="sldNum" sz="quarter" idx="13"/>
          </p:nvPr>
        </p:nvSpPr>
        <p:spPr/>
        <p:txBody>
          <a:body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DB404AF5-5F44-5087-512F-13290358EE8D}"/>
              </a:ext>
            </a:extLst>
          </p:cNvPr>
          <p:cNvPicPr>
            <a:picLocks noChangeAspect="1"/>
          </p:cNvPicPr>
          <p:nvPr userDrawn="1"/>
        </p:nvPicPr>
        <p:blipFill>
          <a:blip r:embed="rId2" cstate="print"/>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20498664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527053" y="2500395"/>
            <a:ext cx="5568948" cy="1857472"/>
          </a:xfrm>
          <a:prstGeom prst="rect">
            <a:avLst/>
          </a:prstGeom>
        </p:spPr>
        <p:txBody>
          <a:bodyPr lIns="0" tIns="0" rIns="0" bIns="0" anchor="ctr" anchorCtr="0">
            <a:noAutofit/>
          </a:bodyPr>
          <a:lstStyle>
            <a:lvl1pPr algn="l">
              <a:lnSpc>
                <a:spcPts val="4907"/>
              </a:lnSpc>
              <a:defRPr sz="4533" b="1" baseline="0">
                <a:solidFill>
                  <a:schemeClr val="bg2"/>
                </a:solidFill>
              </a:defRPr>
            </a:lvl1pPr>
          </a:lstStyle>
          <a:p>
            <a:r>
              <a:rPr lang="en-US"/>
              <a:t>Click to edit </a:t>
            </a:r>
            <a:br>
              <a:rPr lang="en-US"/>
            </a:br>
            <a:r>
              <a:rPr lang="en-US"/>
              <a:t>quote/lead or other</a:t>
            </a:r>
            <a:br>
              <a:rPr lang="en-US"/>
            </a:br>
            <a:r>
              <a:rPr lang="en-US"/>
              <a:t>text that is in 3 lines</a:t>
            </a:r>
          </a:p>
        </p:txBody>
      </p:sp>
      <p:sp>
        <p:nvSpPr>
          <p:cNvPr id="4" name="Footer placeholder">
            <a:extLst>
              <a:ext uri="{FF2B5EF4-FFF2-40B4-BE49-F238E27FC236}">
                <a16:creationId xmlns:a16="http://schemas.microsoft.com/office/drawing/2014/main" id="{4007D90A-D80F-768A-B1F3-5E1271C2AF52}"/>
              </a:ext>
            </a:extLst>
          </p:cNvPr>
          <p:cNvSpPr>
            <a:spLocks noGrp="1"/>
          </p:cNvSpPr>
          <p:nvPr>
            <p:ph type="ftr" sz="quarter" idx="10"/>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1E113C9C-F0CA-CF1C-3630-2899F8D9092C}"/>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pic>
        <p:nvPicPr>
          <p:cNvPr id="3" name="Schneider Electric logotype" descr="schneider_LIO_Life-Green_RGB.png">
            <a:extLst>
              <a:ext uri="{FF2B5EF4-FFF2-40B4-BE49-F238E27FC236}">
                <a16:creationId xmlns:a16="http://schemas.microsoft.com/office/drawing/2014/main" id="{7E4B85D1-9A3C-7E01-9999-7880D042C1AB}"/>
              </a:ext>
            </a:extLst>
          </p:cNvPr>
          <p:cNvPicPr>
            <a:picLocks noChangeAspect="1"/>
          </p:cNvPicPr>
          <p:nvPr userDrawn="1"/>
        </p:nvPicPr>
        <p:blipFill>
          <a:blip r:embed="rId2" cstate="print"/>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93226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74598" y="6013413"/>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6007384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2"/>
            <a:ext cx="12192000" cy="5685183"/>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47" indent="0" algn="ctr">
              <a:buNone/>
              <a:defRPr>
                <a:solidFill>
                  <a:schemeClr val="tx1">
                    <a:tint val="75000"/>
                  </a:schemeClr>
                </a:solidFill>
              </a:defRPr>
            </a:lvl2pPr>
            <a:lvl3pPr marL="1219096" indent="0" algn="ctr">
              <a:buNone/>
              <a:defRPr>
                <a:solidFill>
                  <a:schemeClr val="tx1">
                    <a:tint val="75000"/>
                  </a:schemeClr>
                </a:solidFill>
              </a:defRPr>
            </a:lvl3pPr>
            <a:lvl4pPr marL="1828645" indent="0" algn="ctr">
              <a:buNone/>
              <a:defRPr>
                <a:solidFill>
                  <a:schemeClr val="tx1">
                    <a:tint val="75000"/>
                  </a:schemeClr>
                </a:solidFill>
              </a:defRPr>
            </a:lvl4pPr>
            <a:lvl5pPr marL="2438194" indent="0" algn="ctr">
              <a:buNone/>
              <a:defRPr>
                <a:solidFill>
                  <a:schemeClr val="tx1">
                    <a:tint val="75000"/>
                  </a:schemeClr>
                </a:solidFill>
              </a:defRPr>
            </a:lvl5pPr>
            <a:lvl6pPr marL="3047740" indent="0" algn="ctr">
              <a:buNone/>
              <a:defRPr>
                <a:solidFill>
                  <a:schemeClr val="tx1">
                    <a:tint val="75000"/>
                  </a:schemeClr>
                </a:solidFill>
              </a:defRPr>
            </a:lvl6pPr>
            <a:lvl7pPr marL="3657287" indent="0" algn="ctr">
              <a:buNone/>
              <a:defRPr>
                <a:solidFill>
                  <a:schemeClr val="tx1">
                    <a:tint val="75000"/>
                  </a:schemeClr>
                </a:solidFill>
              </a:defRPr>
            </a:lvl7pPr>
            <a:lvl8pPr marL="4266836" indent="0" algn="ctr">
              <a:buNone/>
              <a:defRPr>
                <a:solidFill>
                  <a:schemeClr val="tx1">
                    <a:tint val="75000"/>
                  </a:schemeClr>
                </a:solidFill>
              </a:defRPr>
            </a:lvl8pPr>
            <a:lvl9pPr marL="4876385" indent="0" algn="ctr">
              <a:buNone/>
              <a:defRPr>
                <a:solidFill>
                  <a:schemeClr val="tx1">
                    <a:tint val="75000"/>
                  </a:schemeClr>
                </a:solidFill>
              </a:defRPr>
            </a:lvl9pPr>
          </a:lstStyle>
          <a:p>
            <a:r>
              <a:rPr lang="en-US"/>
              <a:t>Click to Edit Optional Subtitle</a:t>
            </a:r>
          </a:p>
        </p:txBody>
      </p:sp>
      <p:sp>
        <p:nvSpPr>
          <p:cNvPr id="21" name="Espace réservé du texte 20"/>
          <p:cNvSpPr>
            <a:spLocks noGrp="1"/>
          </p:cNvSpPr>
          <p:nvPr>
            <p:ph type="body" sz="quarter" idx="15" hasCustomPrompt="1"/>
          </p:nvPr>
        </p:nvSpPr>
        <p:spPr>
          <a:xfrm>
            <a:off x="0" y="4764841"/>
            <a:ext cx="12192000" cy="950161"/>
          </a:xfrm>
          <a:prstGeom prst="rect">
            <a:avLst/>
          </a:prstGeom>
          <a:solidFill>
            <a:schemeClr val="bg2">
              <a:alpha val="80000"/>
            </a:schemeClr>
          </a:solidFill>
        </p:spPr>
        <p:txBody>
          <a:bodyPr lIns="91437" tIns="45718" rIns="91437" bIns="45718" anchor="ctr"/>
          <a:lstStyle>
            <a:lvl1pPr marL="237721"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p:txBody>
      </p:sp>
      <p:sp>
        <p:nvSpPr>
          <p:cNvPr id="13" name="Rectangle 12"/>
          <p:cNvSpPr/>
          <p:nvPr/>
        </p:nvSpPr>
        <p:spPr>
          <a:xfrm>
            <a:off x="0" y="5682003"/>
            <a:ext cx="12192000" cy="26928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2" name="Espace réservé du numéro de diapositive 2">
            <a:extLst>
              <a:ext uri="{FF2B5EF4-FFF2-40B4-BE49-F238E27FC236}">
                <a16:creationId xmlns:a16="http://schemas.microsoft.com/office/drawing/2014/main" id="{55F7A0C2-4601-3FA5-F526-3F7EE2BE6F1C}"/>
              </a:ext>
            </a:extLst>
          </p:cNvPr>
          <p:cNvSpPr>
            <a:spLocks noGrp="1"/>
          </p:cNvSpPr>
          <p:nvPr>
            <p:ph type="sldNum" sz="quarter" idx="10"/>
          </p:nvPr>
        </p:nvSpPr>
        <p:spPr>
          <a:xfrm>
            <a:off x="2330521" y="6476211"/>
            <a:ext cx="700920" cy="123111"/>
          </a:xfrm>
        </p:spPr>
        <p:txBody>
          <a:bodyPr/>
          <a:lstStyle/>
          <a:p>
            <a:r>
              <a:rPr lang="en-US"/>
              <a:t>Page </a:t>
            </a:r>
            <a:fld id="{5A9C12DC-491F-9444-86A2-13AC5C62A2FC}" type="slidenum">
              <a:rPr lang="en-US" smtClean="0"/>
              <a:pPr/>
              <a:t>‹N›</a:t>
            </a:fld>
            <a:endParaRPr lang="en-US"/>
          </a:p>
        </p:txBody>
      </p:sp>
      <p:sp>
        <p:nvSpPr>
          <p:cNvPr id="3" name="Espace réservé du pied de page 3">
            <a:extLst>
              <a:ext uri="{FF2B5EF4-FFF2-40B4-BE49-F238E27FC236}">
                <a16:creationId xmlns:a16="http://schemas.microsoft.com/office/drawing/2014/main" id="{CCDFBBB1-E909-8A79-CDEF-0B10E861DDB2}"/>
              </a:ext>
            </a:extLst>
          </p:cNvPr>
          <p:cNvSpPr>
            <a:spLocks noGrp="1"/>
          </p:cNvSpPr>
          <p:nvPr>
            <p:ph type="ftr" sz="quarter" idx="11"/>
          </p:nvPr>
        </p:nvSpPr>
        <p:spPr>
          <a:xfrm>
            <a:off x="336555" y="6476211"/>
            <a:ext cx="2013023" cy="123111"/>
          </a:xfrm>
        </p:spPr>
        <p:txBody>
          <a:bodyPr/>
          <a:lstStyle/>
          <a:p>
            <a:r>
              <a:rPr lang="en-US"/>
              <a:t>Confidential Property of Schneider Electric l  </a:t>
            </a:r>
          </a:p>
        </p:txBody>
      </p:sp>
    </p:spTree>
    <p:extLst>
      <p:ext uri="{BB962C8B-B14F-4D97-AF65-F5344CB8AC3E}">
        <p14:creationId xmlns:p14="http://schemas.microsoft.com/office/powerpoint/2010/main" val="168369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r>
              <a:rPr lang="en-US"/>
              <a:t>Page </a:t>
            </a:r>
            <a:fld id="{5A9C12DC-491F-9444-86A2-13AC5C62A2FC}" type="slidenum">
              <a:rPr lang="en-US" smtClean="0"/>
              <a:pPr/>
              <a:t>‹N›</a:t>
            </a:fld>
            <a:endParaRPr lang="en-US"/>
          </a:p>
        </p:txBody>
      </p:sp>
      <p:sp>
        <p:nvSpPr>
          <p:cNvPr id="4" name="Espace réservé du pied de page 3"/>
          <p:cNvSpPr>
            <a:spLocks noGrp="1"/>
          </p:cNvSpPr>
          <p:nvPr>
            <p:ph type="ftr" sz="quarter" idx="11"/>
          </p:nvPr>
        </p:nvSpPr>
        <p:spPr>
          <a:xfrm>
            <a:off x="531285" y="6434151"/>
            <a:ext cx="1416049" cy="246221"/>
          </a:xfrm>
        </p:spPr>
        <p:txBody>
          <a:bodyPr/>
          <a:lstStyle/>
          <a:p>
            <a:r>
              <a:rPr lang="en-US"/>
              <a:t>Confidential Property of Schneider Electric l  </a:t>
            </a:r>
          </a:p>
        </p:txBody>
      </p:sp>
    </p:spTree>
    <p:extLst>
      <p:ext uri="{BB962C8B-B14F-4D97-AF65-F5344CB8AC3E}">
        <p14:creationId xmlns:p14="http://schemas.microsoft.com/office/powerpoint/2010/main" val="336480389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p>
            <a:r>
              <a:rPr lang="en-US"/>
              <a:t>Page </a:t>
            </a:r>
            <a:fld id="{5A9C12DC-491F-9444-86A2-13AC5C62A2FC}" type="slidenum">
              <a:rPr lang="en-US" smtClean="0"/>
              <a:pPr/>
              <a:t>‹N›</a:t>
            </a:fld>
            <a:endParaRPr lang="en-US"/>
          </a:p>
        </p:txBody>
      </p:sp>
      <p:sp>
        <p:nvSpPr>
          <p:cNvPr id="4" name="Espace réservé du pied de page 3"/>
          <p:cNvSpPr>
            <a:spLocks noGrp="1"/>
          </p:cNvSpPr>
          <p:nvPr>
            <p:ph type="ftr" sz="quarter" idx="11"/>
          </p:nvPr>
        </p:nvSpPr>
        <p:spPr>
          <a:xfrm>
            <a:off x="531285" y="6434151"/>
            <a:ext cx="1416049" cy="246221"/>
          </a:xfrm>
        </p:spPr>
        <p:txBody>
          <a:bodyPr/>
          <a:lstStyle/>
          <a:p>
            <a:r>
              <a:rPr lang="en-US"/>
              <a:t>Confidential Property of Schneider Electric l  </a:t>
            </a:r>
          </a:p>
        </p:txBody>
      </p:sp>
    </p:spTree>
    <p:extLst>
      <p:ext uri="{BB962C8B-B14F-4D97-AF65-F5344CB8AC3E}">
        <p14:creationId xmlns:p14="http://schemas.microsoft.com/office/powerpoint/2010/main" val="372203907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7"/>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47">
              <a:defRPr/>
            </a:pPr>
            <a:r>
              <a:rPr lang="en-US">
                <a:solidFill>
                  <a:srgbClr val="626469"/>
                </a:solidFill>
              </a:rPr>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8"/>
            <a:ext cx="700920" cy="123111"/>
          </a:xfrm>
          <a:prstGeom prst="rect">
            <a:avLst/>
          </a:prstGeom>
        </p:spPr>
        <p:txBody>
          <a:bodyPr vert="horz" wrap="square" lIns="0" tIns="0" rIns="0" bIns="0" rtlCol="0" anchor="ctr">
            <a:spAutoFit/>
          </a:bodyPr>
          <a:lstStyle>
            <a:lvl1pPr algn="l">
              <a:defRPr sz="800">
                <a:solidFill>
                  <a:schemeClr val="bg2"/>
                </a:solidFill>
                <a:latin typeface="Arial"/>
                <a:cs typeface="Arial"/>
              </a:defRPr>
            </a:lvl1pPr>
          </a:lstStyle>
          <a:p>
            <a:pPr defTabSz="609547">
              <a:defRPr/>
            </a:pPr>
            <a:r>
              <a:rPr lang="en-US">
                <a:solidFill>
                  <a:srgbClr val="3DCD58"/>
                </a:solidFill>
              </a:rPr>
              <a:t>Page </a:t>
            </a:r>
            <a:fld id="{5A9C12DC-491F-9444-86A2-13AC5C62A2FC}" type="slidenum">
              <a:rPr lang="en-US" smtClean="0">
                <a:solidFill>
                  <a:srgbClr val="3DCD58"/>
                </a:solidFill>
              </a:rPr>
              <a:pPr defTabSz="609547">
                <a:defRPr/>
              </a:pPr>
              <a:t>‹N›</a:t>
            </a:fld>
            <a:endParaRPr lang="en-US">
              <a:solidFill>
                <a:srgbClr val="3DCD58"/>
              </a:solidFill>
            </a:endParaRPr>
          </a:p>
        </p:txBody>
      </p:sp>
    </p:spTree>
    <p:extLst>
      <p:ext uri="{BB962C8B-B14F-4D97-AF65-F5344CB8AC3E}">
        <p14:creationId xmlns:p14="http://schemas.microsoft.com/office/powerpoint/2010/main" val="2787076244"/>
      </p:ext>
    </p:extLst>
  </p:cSld>
  <p:clrMapOvr>
    <a:masterClrMapping/>
  </p:clrMapOvr>
  <p:extLst>
    <p:ext uri="{DCECCB84-F9BA-43D5-87BE-67443E8EF086}">
      <p15:sldGuideLst xmlns:p15="http://schemas.microsoft.com/office/powerpoint/2012/main">
        <p15:guide id="1" orient="horz" pos="121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9D083AB-D079-48DE-8695-A6969D4F44D5}"/>
              </a:ext>
            </a:extLst>
          </p:cNvPr>
          <p:cNvGraphicFramePr>
            <a:graphicFrameLocks noChangeAspect="1"/>
          </p:cNvGraphicFramePr>
          <p:nvPr userDrawn="1">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a:extLst>
                          <a:ext uri="{FF2B5EF4-FFF2-40B4-BE49-F238E27FC236}">
                            <a16:creationId xmlns:a16="http://schemas.microsoft.com/office/drawing/2014/main" id="{39D083AB-D079-48DE-8695-A6969D4F44D5}"/>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344075" y="6476213"/>
            <a:ext cx="700920" cy="123111"/>
          </a:xfrm>
          <a:prstGeom prst="rect">
            <a:avLst/>
          </a:prstGeom>
        </p:spPr>
        <p:txBody>
          <a:bodyPr vert="horz" lIns="0" tIns="0" rIns="0" bIns="0" rtlCol="0" anchor="ctr">
            <a:spAutoFit/>
          </a:bodyPr>
          <a:lstStyle>
            <a:lvl1pPr algn="l">
              <a:defRPr sz="800">
                <a:solidFill>
                  <a:schemeClr val="bg2"/>
                </a:solidFill>
                <a:latin typeface="Graphik" panose="020B0503030202060203" pitchFamily="34" charset="0"/>
                <a:cs typeface="Arial"/>
              </a:defRPr>
            </a:lvl1pPr>
          </a:lstStyle>
          <a:p>
            <a:r>
              <a:rPr lang="en-GB">
                <a:solidFill>
                  <a:srgbClr val="3DCD58"/>
                </a:solidFill>
              </a:rPr>
              <a:t>Page </a:t>
            </a:r>
            <a:fld id="{5A9C12DC-491F-9444-86A2-13AC5C62A2FC}" type="slidenum">
              <a:rPr lang="en-GB" smtClean="0">
                <a:solidFill>
                  <a:srgbClr val="3DCD58"/>
                </a:solidFill>
              </a:rPr>
              <a:pPr/>
              <a:t>‹N›</a:t>
            </a:fld>
            <a:endParaRPr lang="en-GB">
              <a:solidFill>
                <a:srgbClr val="3DCD58"/>
              </a:solidFill>
            </a:endParaRPr>
          </a:p>
        </p:txBody>
      </p:sp>
      <p:sp>
        <p:nvSpPr>
          <p:cNvPr id="8" name="Content Placeholder 2"/>
          <p:cNvSpPr>
            <a:spLocks noGrp="1"/>
          </p:cNvSpPr>
          <p:nvPr>
            <p:ph sz="quarter" idx="31"/>
          </p:nvPr>
        </p:nvSpPr>
        <p:spPr>
          <a:xfrm>
            <a:off x="344075" y="1604434"/>
            <a:ext cx="11572760" cy="4235452"/>
          </a:xfrm>
          <a:prstGeom prst="rect">
            <a:avLst/>
          </a:prstGeom>
        </p:spPr>
        <p:txBody>
          <a:bodyPr wrap="square">
            <a:noAutofit/>
          </a:bodyPr>
          <a:lstStyle>
            <a:lvl1pPr>
              <a:defRPr>
                <a:latin typeface="Graphik" panose="020B0503030202060203" pitchFamily="34" charset="0"/>
              </a:defRPr>
            </a:lvl1pPr>
            <a:lvl2pPr>
              <a:defRPr>
                <a:latin typeface="Graphik" panose="020B0503030202060203" pitchFamily="34" charset="0"/>
              </a:defRPr>
            </a:lvl2pPr>
            <a:lvl3pPr>
              <a:defRPr>
                <a:latin typeface="Graphik" panose="020B0503030202060203" pitchFamily="34" charset="0"/>
              </a:defRPr>
            </a:lvl3pPr>
            <a:lvl4pPr>
              <a:defRPr>
                <a:latin typeface="Graphik" panose="020B0503030202060203" pitchFamily="34" charset="0"/>
              </a:defRPr>
            </a:lvl4pPr>
            <a:lvl5pPr>
              <a:defRPr>
                <a:latin typeface="Graphik"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1"/>
          <p:cNvSpPr>
            <a:spLocks noGrp="1"/>
          </p:cNvSpPr>
          <p:nvPr>
            <p:ph type="body" sz="quarter" idx="32"/>
          </p:nvPr>
        </p:nvSpPr>
        <p:spPr>
          <a:xfrm>
            <a:off x="336553" y="306917"/>
            <a:ext cx="11529483" cy="492443"/>
          </a:xfrm>
          <a:prstGeom prst="rect">
            <a:avLst/>
          </a:prstGeom>
        </p:spPr>
        <p:txBody>
          <a:bodyPr/>
          <a:lstStyle>
            <a:lvl1pPr>
              <a:buFontTx/>
              <a:buNone/>
              <a:defRPr sz="2400">
                <a:solidFill>
                  <a:schemeClr val="tx2"/>
                </a:solidFill>
                <a:latin typeface="Graphik Semibold" panose="020B0703030202060203" pitchFamily="34" charset="0"/>
              </a:defRPr>
            </a:lvl1pPr>
            <a:lvl2pPr>
              <a:buFontTx/>
              <a:buNone/>
              <a:defRPr/>
            </a:lvl2pPr>
            <a:lvl3pPr>
              <a:buFontTx/>
              <a:buNone/>
              <a:defRPr/>
            </a:lvl3pPr>
            <a:lvl4pPr>
              <a:buFontTx/>
              <a:buNone/>
              <a:defRPr/>
            </a:lvl4pPr>
            <a:lvl5pPr>
              <a:buFontTx/>
              <a:buNone/>
              <a:defRPr/>
            </a:lvl5pPr>
          </a:lstStyle>
          <a:p>
            <a:pPr lvl="0"/>
            <a:r>
              <a:rPr lang="en-GB"/>
              <a:t>Click to edit Master text styles</a:t>
            </a:r>
          </a:p>
        </p:txBody>
      </p:sp>
      <p:sp>
        <p:nvSpPr>
          <p:cNvPr id="14" name="Text Placeholder 13"/>
          <p:cNvSpPr>
            <a:spLocks noGrp="1"/>
          </p:cNvSpPr>
          <p:nvPr>
            <p:ph type="body" sz="quarter" idx="33"/>
          </p:nvPr>
        </p:nvSpPr>
        <p:spPr>
          <a:xfrm>
            <a:off x="336553" y="911157"/>
            <a:ext cx="11529483" cy="338555"/>
          </a:xfrm>
          <a:prstGeom prst="rect">
            <a:avLst/>
          </a:prstGeom>
        </p:spPr>
        <p:txBody>
          <a:bodyPr/>
          <a:lstStyle>
            <a:lvl1pPr marL="478313" indent="-457151">
              <a:buFontTx/>
              <a:buNone/>
              <a:defRPr sz="2133" baseline="0">
                <a:solidFill>
                  <a:schemeClr val="accent1"/>
                </a:solidFill>
                <a:latin typeface="Graphik" panose="020B0503030202060203" pitchFamily="34" charset="0"/>
              </a:defRPr>
            </a:lvl1pPr>
            <a:lvl2pPr marL="543924" indent="-304767">
              <a:buFontTx/>
              <a:buNone/>
              <a:defRPr/>
            </a:lvl2pPr>
            <a:lvl3pPr marL="783079" indent="-304767">
              <a:buFontTx/>
              <a:buNone/>
              <a:defRPr/>
            </a:lvl3pPr>
            <a:lvl4pPr marL="1024354" indent="-304767">
              <a:buFontTx/>
              <a:buNone/>
              <a:defRPr/>
            </a:lvl4pPr>
            <a:lvl5pPr marL="1252927" indent="-304767">
              <a:buFontTx/>
              <a:buNone/>
              <a:defRPr/>
            </a:lvl5pPr>
          </a:lstStyle>
          <a:p>
            <a:pPr lvl="0"/>
            <a:r>
              <a:rPr lang="en-GB"/>
              <a:t>Click to edit Master text styles</a:t>
            </a:r>
          </a:p>
        </p:txBody>
      </p:sp>
    </p:spTree>
    <p:extLst>
      <p:ext uri="{BB962C8B-B14F-4D97-AF65-F5344CB8AC3E}">
        <p14:creationId xmlns:p14="http://schemas.microsoft.com/office/powerpoint/2010/main" val="29141326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9_Horizontal Split">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F0FF66B-28BF-C3B3-CB19-4144CF509700}"/>
              </a:ext>
            </a:extLst>
          </p:cNvPr>
          <p:cNvSpPr>
            <a:spLocks noGrp="1"/>
          </p:cNvSpPr>
          <p:nvPr>
            <p:ph type="pic" sz="quarter" idx="10"/>
          </p:nvPr>
        </p:nvSpPr>
        <p:spPr>
          <a:xfrm>
            <a:off x="0" y="0"/>
            <a:ext cx="4200939" cy="6858000"/>
          </a:xfrm>
        </p:spPr>
        <p:txBody>
          <a:bodyPr anchor="ctr"/>
          <a:lstStyle>
            <a:lvl1pPr marL="20638" indent="0" algn="ctr">
              <a:buNone/>
              <a:defRPr/>
            </a:lvl1pPr>
          </a:lstStyle>
          <a:p>
            <a:endParaRPr lang="fr-FR"/>
          </a:p>
        </p:txBody>
      </p:sp>
      <p:sp>
        <p:nvSpPr>
          <p:cNvPr id="6" name="Espace réservé du numéro de diapositive 2">
            <a:extLst>
              <a:ext uri="{FF2B5EF4-FFF2-40B4-BE49-F238E27FC236}">
                <a16:creationId xmlns:a16="http://schemas.microsoft.com/office/drawing/2014/main" id="{B48605E0-7B22-A3CF-B77A-DDEE67592A94}"/>
              </a:ext>
            </a:extLst>
          </p:cNvPr>
          <p:cNvSpPr>
            <a:spLocks noGrp="1"/>
          </p:cNvSpPr>
          <p:nvPr>
            <p:ph type="sldNum" sz="quarter" idx="13"/>
          </p:nvPr>
        </p:nvSpPr>
        <p:spPr>
          <a:xfrm>
            <a:off x="2330521" y="6476211"/>
            <a:ext cx="700920" cy="123111"/>
          </a:xfrm>
        </p:spPr>
        <p:txBody>
          <a:bodyPr/>
          <a:lstStyle>
            <a:lvl1pPr>
              <a:defRPr>
                <a:solidFill>
                  <a:schemeClr val="bg1"/>
                </a:solidFill>
              </a:defRPr>
            </a:lvl1pPr>
          </a:lstStyle>
          <a:p>
            <a:r>
              <a:rPr lang="en-US"/>
              <a:t>Page </a:t>
            </a:r>
            <a:fld id="{5A9C12DC-491F-9444-86A2-13AC5C62A2FC}" type="slidenum">
              <a:rPr lang="en-US" smtClean="0"/>
              <a:pPr/>
              <a:t>‹N›</a:t>
            </a:fld>
            <a:endParaRPr lang="en-US"/>
          </a:p>
        </p:txBody>
      </p:sp>
      <p:sp>
        <p:nvSpPr>
          <p:cNvPr id="7" name="Espace réservé du pied de page 3">
            <a:extLst>
              <a:ext uri="{FF2B5EF4-FFF2-40B4-BE49-F238E27FC236}">
                <a16:creationId xmlns:a16="http://schemas.microsoft.com/office/drawing/2014/main" id="{FFD26A59-E74B-D0E1-309F-7D5D76F6F5CA}"/>
              </a:ext>
            </a:extLst>
          </p:cNvPr>
          <p:cNvSpPr>
            <a:spLocks noGrp="1"/>
          </p:cNvSpPr>
          <p:nvPr>
            <p:ph type="ftr" sz="quarter" idx="11"/>
          </p:nvPr>
        </p:nvSpPr>
        <p:spPr>
          <a:xfrm>
            <a:off x="336555" y="6476211"/>
            <a:ext cx="2013023" cy="123111"/>
          </a:xfrm>
        </p:spPr>
        <p:txBody>
          <a:bodyPr/>
          <a:lstStyle>
            <a:lvl1pPr>
              <a:defRPr>
                <a:solidFill>
                  <a:schemeClr val="bg1"/>
                </a:solidFill>
              </a:defRPr>
            </a:lvl1pPr>
          </a:lstStyle>
          <a:p>
            <a:r>
              <a:rPr lang="en-US"/>
              <a:t>Confidential Property of Schneider Electric l</a:t>
            </a:r>
          </a:p>
        </p:txBody>
      </p:sp>
      <p:sp>
        <p:nvSpPr>
          <p:cNvPr id="9" name="Titre 8">
            <a:extLst>
              <a:ext uri="{FF2B5EF4-FFF2-40B4-BE49-F238E27FC236}">
                <a16:creationId xmlns:a16="http://schemas.microsoft.com/office/drawing/2014/main" id="{44545F29-8925-AA79-F6D4-896FD44ECEB5}"/>
              </a:ext>
            </a:extLst>
          </p:cNvPr>
          <p:cNvSpPr>
            <a:spLocks noGrp="1"/>
          </p:cNvSpPr>
          <p:nvPr>
            <p:ph type="title"/>
          </p:nvPr>
        </p:nvSpPr>
        <p:spPr>
          <a:xfrm>
            <a:off x="4598028" y="348013"/>
            <a:ext cx="7251779" cy="492443"/>
          </a:xfrm>
        </p:spPr>
        <p:txBody>
          <a:bodyPr/>
          <a:lstStyle>
            <a:lvl1pPr>
              <a:defRPr>
                <a:solidFill>
                  <a:schemeClr val="bg2"/>
                </a:solidFill>
              </a:defRPr>
            </a:lvl1pPr>
          </a:lstStyle>
          <a:p>
            <a:r>
              <a:rPr lang="fr-FR"/>
              <a:t>Modifiez le style du titre</a:t>
            </a:r>
          </a:p>
        </p:txBody>
      </p:sp>
      <p:sp>
        <p:nvSpPr>
          <p:cNvPr id="11" name="Espace réservé du texte 10">
            <a:extLst>
              <a:ext uri="{FF2B5EF4-FFF2-40B4-BE49-F238E27FC236}">
                <a16:creationId xmlns:a16="http://schemas.microsoft.com/office/drawing/2014/main" id="{C787CCC0-30BA-9BB2-D892-AA84EE687C05}"/>
              </a:ext>
            </a:extLst>
          </p:cNvPr>
          <p:cNvSpPr>
            <a:spLocks noGrp="1"/>
          </p:cNvSpPr>
          <p:nvPr>
            <p:ph type="body" sz="quarter" idx="14"/>
          </p:nvPr>
        </p:nvSpPr>
        <p:spPr>
          <a:xfrm>
            <a:off x="4598030" y="1440000"/>
            <a:ext cx="7064911" cy="4083051"/>
          </a:xfrm>
        </p:spPr>
        <p:txBody>
          <a:bodyPr/>
          <a:lstStyle/>
          <a:p>
            <a:pPr lvl="0"/>
            <a:r>
              <a:rPr lang="fr-FR"/>
              <a:t>Cliquez pour modifier les styles du texte du masque</a:t>
            </a:r>
          </a:p>
          <a:p>
            <a:pPr lvl="1"/>
            <a:r>
              <a:rPr lang="fr-FR"/>
              <a:t>Deuxième niveau</a:t>
            </a:r>
          </a:p>
          <a:p>
            <a:pPr lvl="2"/>
            <a:r>
              <a:rPr lang="fr-FR"/>
              <a:t>Troisième niveau</a:t>
            </a:r>
          </a:p>
        </p:txBody>
      </p:sp>
      <p:sp>
        <p:nvSpPr>
          <p:cNvPr id="4" name="Rectangle 3">
            <a:extLst>
              <a:ext uri="{FF2B5EF4-FFF2-40B4-BE49-F238E27FC236}">
                <a16:creationId xmlns:a16="http://schemas.microsoft.com/office/drawing/2014/main" id="{8C4B21AC-CF7C-678B-F3FD-9C3919BA70B4}"/>
              </a:ext>
            </a:extLst>
          </p:cNvPr>
          <p:cNvSpPr/>
          <p:nvPr userDrawn="1"/>
        </p:nvSpPr>
        <p:spPr>
          <a:xfrm>
            <a:off x="4253948" y="887656"/>
            <a:ext cx="637309" cy="89965"/>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rtlCol="0" anchor="ctr"/>
          <a:lstStyle/>
          <a:p>
            <a:pPr algn="ctr"/>
            <a:endParaRPr lang="en-US" sz="2400"/>
          </a:p>
        </p:txBody>
      </p:sp>
    </p:spTree>
    <p:extLst>
      <p:ext uri="{BB962C8B-B14F-4D97-AF65-F5344CB8AC3E}">
        <p14:creationId xmlns:p14="http://schemas.microsoft.com/office/powerpoint/2010/main" val="418808827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924F-74D4-21A1-A020-6C78C5C6C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8EC77C-9A4F-EA2A-452B-36AD2977B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C8880-736B-B52A-ACC1-8FD51C2700B1}"/>
              </a:ext>
            </a:extLst>
          </p:cNvPr>
          <p:cNvSpPr>
            <a:spLocks noGrp="1"/>
          </p:cNvSpPr>
          <p:nvPr>
            <p:ph type="dt" sz="half" idx="10"/>
          </p:nvPr>
        </p:nvSpPr>
        <p:spPr/>
        <p:txBody>
          <a:bodyPr/>
          <a:lstStyle/>
          <a:p>
            <a:fld id="{DCF71787-D1CB-4DF6-BB1F-0CF9B7CBC977}" type="datetimeFigureOut">
              <a:rPr lang="en-US" smtClean="0"/>
              <a:t>5/27/2025</a:t>
            </a:fld>
            <a:endParaRPr lang="en-US"/>
          </a:p>
        </p:txBody>
      </p:sp>
      <p:sp>
        <p:nvSpPr>
          <p:cNvPr id="5" name="Footer Placeholder 4">
            <a:extLst>
              <a:ext uri="{FF2B5EF4-FFF2-40B4-BE49-F238E27FC236}">
                <a16:creationId xmlns:a16="http://schemas.microsoft.com/office/drawing/2014/main" id="{A2F31534-82FB-C799-5EA8-858ECB95C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14707-A52C-2E93-1C50-A6B31A592E18}"/>
              </a:ext>
            </a:extLst>
          </p:cNvPr>
          <p:cNvSpPr>
            <a:spLocks noGrp="1"/>
          </p:cNvSpPr>
          <p:nvPr>
            <p:ph type="sldNum" sz="quarter" idx="12"/>
          </p:nvPr>
        </p:nvSpPr>
        <p:spPr/>
        <p:txBody>
          <a:bodyPr/>
          <a:lstStyle/>
          <a:p>
            <a:fld id="{7AE236E1-11B1-4248-BE53-96716EC26778}" type="slidenum">
              <a:rPr lang="en-US" smtClean="0"/>
              <a:t>‹N›</a:t>
            </a:fld>
            <a:endParaRPr lang="en-US"/>
          </a:p>
        </p:txBody>
      </p:sp>
    </p:spTree>
    <p:extLst>
      <p:ext uri="{BB962C8B-B14F-4D97-AF65-F5344CB8AC3E}">
        <p14:creationId xmlns:p14="http://schemas.microsoft.com/office/powerpoint/2010/main" val="2284680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8A7D6771-8BD6-56F2-C651-0270416CB282}"/>
              </a:ext>
            </a:extLst>
          </p:cNvPr>
          <p:cNvSpPr>
            <a:spLocks noGrp="1"/>
          </p:cNvSpPr>
          <p:nvPr>
            <p:ph type="ctrTitle" hasCustomPrompt="1"/>
          </p:nvPr>
        </p:nvSpPr>
        <p:spPr>
          <a:xfrm>
            <a:off x="527051" y="4095631"/>
            <a:ext cx="11137900" cy="738664"/>
          </a:xfrm>
          <a:prstGeom prst="rect">
            <a:avLst/>
          </a:prstGeom>
        </p:spPr>
        <p:txBody>
          <a:bodyPr wrap="none" lIns="0" tIns="0" rIns="0" bIns="0" anchor="t" anchorCtr="0">
            <a:noAutofit/>
          </a:bodyPr>
          <a:lstStyle>
            <a:lvl1pPr marL="0" indent="0" algn="l">
              <a:buFont typeface="Arial"/>
              <a:buNone/>
              <a:defRPr sz="3733" b="1">
                <a:solidFill>
                  <a:schemeClr val="bg2"/>
                </a:solidFill>
              </a:defRPr>
            </a:lvl1pPr>
          </a:lstStyle>
          <a:p>
            <a:r>
              <a:rPr lang="en-US"/>
              <a:t>Presentation Title</a:t>
            </a:r>
          </a:p>
        </p:txBody>
      </p:sp>
      <p:sp>
        <p:nvSpPr>
          <p:cNvPr id="10" name="Subtitle placeholder">
            <a:extLst>
              <a:ext uri="{FF2B5EF4-FFF2-40B4-BE49-F238E27FC236}">
                <a16:creationId xmlns:a16="http://schemas.microsoft.com/office/drawing/2014/main" id="{A0209106-701E-0FA4-8D66-ECA5A68A872B}"/>
              </a:ext>
            </a:extLst>
          </p:cNvPr>
          <p:cNvSpPr>
            <a:spLocks noGrp="1"/>
          </p:cNvSpPr>
          <p:nvPr>
            <p:ph type="subTitle" idx="1" hasCustomPrompt="1"/>
          </p:nvPr>
        </p:nvSpPr>
        <p:spPr>
          <a:xfrm>
            <a:off x="527051" y="4870989"/>
            <a:ext cx="11137901" cy="287259"/>
          </a:xfrm>
          <a:prstGeom prst="rect">
            <a:avLst/>
          </a:prstGeom>
        </p:spPr>
        <p:txBody>
          <a:bodyPr lIns="0" tIns="0" rIns="0" bIns="0">
            <a:noAutofit/>
          </a:bodyPr>
          <a:lstStyle>
            <a:lvl1pPr marL="0" indent="0" algn="l">
              <a:buNone/>
              <a:defRPr sz="2133" baseline="0">
                <a:solidFill>
                  <a:schemeClr val="bg2"/>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sp>
        <p:nvSpPr>
          <p:cNvPr id="11" name="Presenter and date">
            <a:extLst>
              <a:ext uri="{FF2B5EF4-FFF2-40B4-BE49-F238E27FC236}">
                <a16:creationId xmlns:a16="http://schemas.microsoft.com/office/drawing/2014/main" id="{9E6291D9-FE63-E170-EF88-D3B4E65474B3}"/>
              </a:ext>
            </a:extLst>
          </p:cNvPr>
          <p:cNvSpPr>
            <a:spLocks noGrp="1"/>
          </p:cNvSpPr>
          <p:nvPr>
            <p:ph type="body" sz="quarter" idx="15" hasCustomPrompt="1"/>
          </p:nvPr>
        </p:nvSpPr>
        <p:spPr>
          <a:xfrm>
            <a:off x="527051" y="5551950"/>
            <a:ext cx="11137900" cy="287260"/>
          </a:xfrm>
          <a:prstGeom prst="rect">
            <a:avLst/>
          </a:prstGeom>
          <a:noFill/>
        </p:spPr>
        <p:txBody>
          <a:bodyPr lIns="0" tIns="0" rIns="0" bIns="0"/>
          <a:lstStyle>
            <a:lvl1pPr marL="0" indent="0">
              <a:spcBef>
                <a:spcPts val="0"/>
              </a:spcBef>
              <a:spcAft>
                <a:spcPts val="0"/>
              </a:spcAft>
              <a:buNone/>
              <a:defRPr sz="1467"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Presented by: </a:t>
            </a:r>
          </a:p>
          <a:p>
            <a:pPr lvl="0"/>
            <a:endParaRPr lang="en-AU" noProof="0"/>
          </a:p>
        </p:txBody>
      </p:sp>
      <p:sp>
        <p:nvSpPr>
          <p:cNvPr id="2" name="Image placeholder">
            <a:extLst>
              <a:ext uri="{FF2B5EF4-FFF2-40B4-BE49-F238E27FC236}">
                <a16:creationId xmlns:a16="http://schemas.microsoft.com/office/drawing/2014/main" id="{F9E484E0-B175-9F72-18CE-9C0D687A2BC8}"/>
              </a:ext>
            </a:extLst>
          </p:cNvPr>
          <p:cNvSpPr>
            <a:spLocks noGrp="1"/>
          </p:cNvSpPr>
          <p:nvPr>
            <p:ph type="pic" sz="quarter" idx="14"/>
          </p:nvPr>
        </p:nvSpPr>
        <p:spPr>
          <a:xfrm>
            <a:off x="0" y="0"/>
            <a:ext cx="12192000" cy="3893841"/>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GB"/>
              <a:t>Click icon to add picture</a:t>
            </a:r>
            <a:endParaRPr lang="en-US"/>
          </a:p>
        </p:txBody>
      </p:sp>
      <p:sp>
        <p:nvSpPr>
          <p:cNvPr id="8" name="Rectangle">
            <a:extLst>
              <a:ext uri="{FF2B5EF4-FFF2-40B4-BE49-F238E27FC236}">
                <a16:creationId xmlns:a16="http://schemas.microsoft.com/office/drawing/2014/main" id="{BEE6ED78-F0FC-0CA6-ED66-35B2B4B6BE62}"/>
              </a:ext>
              <a:ext uri="{C183D7F6-B498-43B3-948B-1728B52AA6E4}">
                <adec:decorative xmlns:adec="http://schemas.microsoft.com/office/drawing/2017/decorative" val="1"/>
              </a:ext>
            </a:extLst>
          </p:cNvPr>
          <p:cNvSpPr/>
          <p:nvPr userDrawn="1"/>
        </p:nvSpPr>
        <p:spPr>
          <a:xfrm>
            <a:off x="0" y="3893841"/>
            <a:ext cx="12192000" cy="12311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PL" sz="2400"/>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a:t>
            </a:r>
          </a:p>
        </p:txBody>
      </p:sp>
    </p:spTree>
    <p:extLst>
      <p:ext uri="{BB962C8B-B14F-4D97-AF65-F5344CB8AC3E}">
        <p14:creationId xmlns:p14="http://schemas.microsoft.com/office/powerpoint/2010/main" val="2944956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5" name="Title placeholder">
            <a:extLst>
              <a:ext uri="{FF2B5EF4-FFF2-40B4-BE49-F238E27FC236}">
                <a16:creationId xmlns:a16="http://schemas.microsoft.com/office/drawing/2014/main" id="{523046E9-DFD6-69AE-478D-357337C53B0B}"/>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68C364E9-46DC-4844-C02C-744166F15784}"/>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4AE8792E-BDBD-5B25-B88F-5D015D4480F5}"/>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5485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with no image">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8A7D6771-8BD6-56F2-C651-0270416CB282}"/>
              </a:ext>
            </a:extLst>
          </p:cNvPr>
          <p:cNvSpPr>
            <a:spLocks noGrp="1"/>
          </p:cNvSpPr>
          <p:nvPr>
            <p:ph type="ctrTitle" hasCustomPrompt="1"/>
          </p:nvPr>
        </p:nvSpPr>
        <p:spPr>
          <a:xfrm>
            <a:off x="527052" y="3490992"/>
            <a:ext cx="11137899" cy="738664"/>
          </a:xfrm>
          <a:prstGeom prst="rect">
            <a:avLst/>
          </a:prstGeom>
        </p:spPr>
        <p:txBody>
          <a:bodyPr wrap="none" lIns="0" tIns="0" rIns="0" bIns="0" anchor="t" anchorCtr="0">
            <a:noAutofit/>
          </a:bodyPr>
          <a:lstStyle>
            <a:lvl1pPr marL="0" indent="0" algn="l">
              <a:buFont typeface="Arial"/>
              <a:buNone/>
              <a:defRPr sz="3733" b="1">
                <a:solidFill>
                  <a:schemeClr val="bg2"/>
                </a:solidFill>
              </a:defRPr>
            </a:lvl1pPr>
          </a:lstStyle>
          <a:p>
            <a:r>
              <a:rPr lang="en-US"/>
              <a:t>Presentation Title</a:t>
            </a:r>
          </a:p>
        </p:txBody>
      </p:sp>
      <p:sp>
        <p:nvSpPr>
          <p:cNvPr id="10" name="Subtitle placeholder">
            <a:extLst>
              <a:ext uri="{FF2B5EF4-FFF2-40B4-BE49-F238E27FC236}">
                <a16:creationId xmlns:a16="http://schemas.microsoft.com/office/drawing/2014/main" id="{A0209106-701E-0FA4-8D66-ECA5A68A872B}"/>
              </a:ext>
            </a:extLst>
          </p:cNvPr>
          <p:cNvSpPr>
            <a:spLocks noGrp="1"/>
          </p:cNvSpPr>
          <p:nvPr>
            <p:ph type="subTitle" idx="1" hasCustomPrompt="1"/>
          </p:nvPr>
        </p:nvSpPr>
        <p:spPr>
          <a:xfrm>
            <a:off x="527051" y="4266351"/>
            <a:ext cx="11137900" cy="287259"/>
          </a:xfrm>
          <a:prstGeom prst="rect">
            <a:avLst/>
          </a:prstGeom>
        </p:spPr>
        <p:txBody>
          <a:bodyPr lIns="0" tIns="0" rIns="0" bIns="0">
            <a:noAutofit/>
          </a:bodyPr>
          <a:lstStyle>
            <a:lvl1pPr marL="0" indent="0" algn="l">
              <a:buNone/>
              <a:defRPr sz="2133" baseline="0">
                <a:solidFill>
                  <a:schemeClr val="bg2"/>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sp>
        <p:nvSpPr>
          <p:cNvPr id="11" name="Presenter and date">
            <a:extLst>
              <a:ext uri="{FF2B5EF4-FFF2-40B4-BE49-F238E27FC236}">
                <a16:creationId xmlns:a16="http://schemas.microsoft.com/office/drawing/2014/main" id="{9E6291D9-FE63-E170-EF88-D3B4E65474B3}"/>
              </a:ext>
            </a:extLst>
          </p:cNvPr>
          <p:cNvSpPr>
            <a:spLocks noGrp="1"/>
          </p:cNvSpPr>
          <p:nvPr>
            <p:ph type="body" sz="quarter" idx="15" hasCustomPrompt="1"/>
          </p:nvPr>
        </p:nvSpPr>
        <p:spPr>
          <a:xfrm>
            <a:off x="527051" y="5551950"/>
            <a:ext cx="11137900" cy="287260"/>
          </a:xfrm>
          <a:prstGeom prst="rect">
            <a:avLst/>
          </a:prstGeom>
          <a:noFill/>
        </p:spPr>
        <p:txBody>
          <a:bodyPr lIns="0" tIns="0" rIns="0" bIns="0"/>
          <a:lstStyle>
            <a:lvl1pPr marL="0" indent="0">
              <a:spcBef>
                <a:spcPts val="0"/>
              </a:spcBef>
              <a:spcAft>
                <a:spcPts val="0"/>
              </a:spcAft>
              <a:buNone/>
              <a:defRPr sz="1467"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Presented by: </a:t>
            </a:r>
          </a:p>
          <a:p>
            <a:pPr lvl="0"/>
            <a:endParaRPr lang="en-AU" noProof="0"/>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a:t>
            </a:r>
          </a:p>
        </p:txBody>
      </p:sp>
    </p:spTree>
    <p:extLst>
      <p:ext uri="{BB962C8B-B14F-4D97-AF65-F5344CB8AC3E}">
        <p14:creationId xmlns:p14="http://schemas.microsoft.com/office/powerpoint/2010/main" val="2929229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23042022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5" name="Title placeholder">
            <a:extLst>
              <a:ext uri="{FF2B5EF4-FFF2-40B4-BE49-F238E27FC236}">
                <a16:creationId xmlns:a16="http://schemas.microsoft.com/office/drawing/2014/main" id="{523046E9-DFD6-69AE-478D-357337C53B0B}"/>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Tree>
    <p:extLst>
      <p:ext uri="{BB962C8B-B14F-4D97-AF65-F5344CB8AC3E}">
        <p14:creationId xmlns:p14="http://schemas.microsoft.com/office/powerpoint/2010/main" val="7661867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slide with no title">
    <p:spTree>
      <p:nvGrpSpPr>
        <p:cNvPr id="1" name=""/>
        <p:cNvGrpSpPr/>
        <p:nvPr/>
      </p:nvGrpSpPr>
      <p:grpSpPr>
        <a:xfrm>
          <a:off x="0" y="0"/>
          <a:ext cx="0" cy="0"/>
          <a:chOff x="0" y="0"/>
          <a:chExt cx="0" cy="0"/>
        </a:xfrm>
      </p:grpSpPr>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28192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One column 2/3 of slide">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B59A533B-6167-3C2A-B8C5-A818C88F68E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FF539696-16D1-899A-C61B-48CCA4C2A254}"/>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1553B87B-7AFF-7944-B12E-D7F3693BB8B8}"/>
              </a:ext>
            </a:extLst>
          </p:cNvPr>
          <p:cNvSpPr>
            <a:spLocks noGrp="1"/>
          </p:cNvSpPr>
          <p:nvPr>
            <p:ph idx="1"/>
          </p:nvPr>
        </p:nvSpPr>
        <p:spPr>
          <a:xfrm>
            <a:off x="527051" y="1892302"/>
            <a:ext cx="726616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aption placeholder">
            <a:extLst>
              <a:ext uri="{FF2B5EF4-FFF2-40B4-BE49-F238E27FC236}">
                <a16:creationId xmlns:a16="http://schemas.microsoft.com/office/drawing/2014/main" id="{96972F63-46C7-AEA3-46DC-D60BC24F8426}"/>
              </a:ext>
            </a:extLst>
          </p:cNvPr>
          <p:cNvSpPr>
            <a:spLocks noGrp="1"/>
          </p:cNvSpPr>
          <p:nvPr>
            <p:ph type="body" sz="quarter" idx="13"/>
          </p:nvPr>
        </p:nvSpPr>
        <p:spPr>
          <a:xfrm>
            <a:off x="527051" y="5789085"/>
            <a:ext cx="7249583" cy="205316"/>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261406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B2131081-C506-99E0-54B8-FEA32959FE29}"/>
              </a:ext>
            </a:extLst>
          </p:cNvPr>
          <p:cNvSpPr>
            <a:spLocks noGrp="1"/>
          </p:cNvSpPr>
          <p:nvPr>
            <p:ph type="title" hasCustomPrompt="1"/>
          </p:nvPr>
        </p:nvSpPr>
        <p:spPr>
          <a:xfrm>
            <a:off x="527050" y="559899"/>
            <a:ext cx="11137900"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669F8746-BA8A-67EC-1CFC-C4919654F5C0}"/>
              </a:ext>
            </a:extLst>
          </p:cNvPr>
          <p:cNvSpPr>
            <a:spLocks noGrp="1"/>
          </p:cNvSpPr>
          <p:nvPr>
            <p:ph type="body" sz="quarter" idx="12" hasCustomPrompt="1"/>
          </p:nvPr>
        </p:nvSpPr>
        <p:spPr>
          <a:xfrm>
            <a:off x="527051" y="1460500"/>
            <a:ext cx="11137900"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0" name="Text placeholder">
            <a:extLst>
              <a:ext uri="{FF2B5EF4-FFF2-40B4-BE49-F238E27FC236}">
                <a16:creationId xmlns:a16="http://schemas.microsoft.com/office/drawing/2014/main" id="{471B712A-2C20-7C50-BB79-F48A0C21044B}"/>
              </a:ext>
            </a:extLst>
          </p:cNvPr>
          <p:cNvSpPr>
            <a:spLocks noGrp="1"/>
          </p:cNvSpPr>
          <p:nvPr>
            <p:ph idx="1"/>
          </p:nvPr>
        </p:nvSpPr>
        <p:spPr>
          <a:xfrm>
            <a:off x="527052" y="2052321"/>
            <a:ext cx="11137899" cy="348911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688812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e column with callout and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D821587E-21FB-BC44-BBB2-94A1EF5DB1C3}"/>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a:extLst>
              <a:ext uri="{FF2B5EF4-FFF2-40B4-BE49-F238E27FC236}">
                <a16:creationId xmlns:a16="http://schemas.microsoft.com/office/drawing/2014/main" id="{0952795F-F821-3C5D-0952-5F2A5A685CEB}"/>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a:extLst>
              <a:ext uri="{FF2B5EF4-FFF2-40B4-BE49-F238E27FC236}">
                <a16:creationId xmlns:a16="http://schemas.microsoft.com/office/drawing/2014/main" id="{538DE3F4-227D-5ED8-5226-3C6D8FBFA655}"/>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5073269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 column with callout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D821587E-21FB-BC44-BBB2-94A1EF5DB1C3}"/>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a:extLst>
              <a:ext uri="{FF2B5EF4-FFF2-40B4-BE49-F238E27FC236}">
                <a16:creationId xmlns:a16="http://schemas.microsoft.com/office/drawing/2014/main" id="{538DE3F4-227D-5ED8-5226-3C6D8FBFA655}"/>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40273339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s with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E9238C80-1851-AD77-C122-38242EC901F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aption placeholder">
            <a:extLst>
              <a:ext uri="{FF2B5EF4-FFF2-40B4-BE49-F238E27FC236}">
                <a16:creationId xmlns:a16="http://schemas.microsoft.com/office/drawing/2014/main" id="{58E6EFFC-222E-B2D8-58CD-228ACD988EF3}"/>
              </a:ext>
            </a:extLst>
          </p:cNvPr>
          <p:cNvSpPr>
            <a:spLocks noGrp="1"/>
          </p:cNvSpPr>
          <p:nvPr>
            <p:ph type="body" sz="quarter" idx="13"/>
          </p:nvPr>
        </p:nvSpPr>
        <p:spPr>
          <a:xfrm>
            <a:off x="527052" y="5789084"/>
            <a:ext cx="5351867"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cxnSp>
        <p:nvCxnSpPr>
          <p:cNvPr id="9" name="Straight connector">
            <a:extLst>
              <a:ext uri="{FF2B5EF4-FFF2-40B4-BE49-F238E27FC236}">
                <a16:creationId xmlns:a16="http://schemas.microsoft.com/office/drawing/2014/main" id="{F2058116-CD33-87BD-C858-8A78BA6F437F}"/>
              </a:ext>
            </a:extLst>
          </p:cNvPr>
          <p:cNvCxnSpPr>
            <a:cxnSpLocks/>
          </p:cNvCxnSpPr>
          <p:nvPr userDrawn="1"/>
        </p:nvCxnSpPr>
        <p:spPr>
          <a:xfrm>
            <a:off x="609393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a:extLst>
              <a:ext uri="{FF2B5EF4-FFF2-40B4-BE49-F238E27FC236}">
                <a16:creationId xmlns:a16="http://schemas.microsoft.com/office/drawing/2014/main" id="{86CB4A19-277A-883C-A98E-DD0E122D1054}"/>
              </a:ext>
            </a:extLst>
          </p:cNvPr>
          <p:cNvSpPr>
            <a:spLocks noGrp="1"/>
          </p:cNvSpPr>
          <p:nvPr>
            <p:ph idx="14"/>
          </p:nvPr>
        </p:nvSpPr>
        <p:spPr>
          <a:xfrm>
            <a:off x="6308946" y="1892302"/>
            <a:ext cx="5356004"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ption placeholder">
            <a:extLst>
              <a:ext uri="{FF2B5EF4-FFF2-40B4-BE49-F238E27FC236}">
                <a16:creationId xmlns:a16="http://schemas.microsoft.com/office/drawing/2014/main" id="{27FFDB53-77B8-F186-6550-A30CF83C9B8A}"/>
              </a:ext>
            </a:extLst>
          </p:cNvPr>
          <p:cNvSpPr>
            <a:spLocks noGrp="1"/>
          </p:cNvSpPr>
          <p:nvPr>
            <p:ph type="body" sz="quarter" idx="15"/>
          </p:nvPr>
        </p:nvSpPr>
        <p:spPr>
          <a:xfrm>
            <a:off x="6308945" y="5789084"/>
            <a:ext cx="5345131"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395426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s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E9238C80-1851-AD77-C122-38242EC901F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aption placeholder">
            <a:extLst>
              <a:ext uri="{FF2B5EF4-FFF2-40B4-BE49-F238E27FC236}">
                <a16:creationId xmlns:a16="http://schemas.microsoft.com/office/drawing/2014/main" id="{58E6EFFC-222E-B2D8-58CD-228ACD988EF3}"/>
              </a:ext>
            </a:extLst>
          </p:cNvPr>
          <p:cNvSpPr>
            <a:spLocks noGrp="1"/>
          </p:cNvSpPr>
          <p:nvPr>
            <p:ph type="body" sz="quarter" idx="13"/>
          </p:nvPr>
        </p:nvSpPr>
        <p:spPr>
          <a:xfrm>
            <a:off x="527052" y="5789084"/>
            <a:ext cx="5351867"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10" name="Text placeholder">
            <a:extLst>
              <a:ext uri="{FF2B5EF4-FFF2-40B4-BE49-F238E27FC236}">
                <a16:creationId xmlns:a16="http://schemas.microsoft.com/office/drawing/2014/main" id="{86CB4A19-277A-883C-A98E-DD0E122D1054}"/>
              </a:ext>
            </a:extLst>
          </p:cNvPr>
          <p:cNvSpPr>
            <a:spLocks noGrp="1"/>
          </p:cNvSpPr>
          <p:nvPr>
            <p:ph idx="14"/>
          </p:nvPr>
        </p:nvSpPr>
        <p:spPr>
          <a:xfrm>
            <a:off x="6308946" y="1892302"/>
            <a:ext cx="5356004"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ption placeholder">
            <a:extLst>
              <a:ext uri="{FF2B5EF4-FFF2-40B4-BE49-F238E27FC236}">
                <a16:creationId xmlns:a16="http://schemas.microsoft.com/office/drawing/2014/main" id="{27FFDB53-77B8-F186-6550-A30CF83C9B8A}"/>
              </a:ext>
            </a:extLst>
          </p:cNvPr>
          <p:cNvSpPr>
            <a:spLocks noGrp="1"/>
          </p:cNvSpPr>
          <p:nvPr>
            <p:ph type="body" sz="quarter" idx="15"/>
          </p:nvPr>
        </p:nvSpPr>
        <p:spPr>
          <a:xfrm>
            <a:off x="6308945" y="5789084"/>
            <a:ext cx="5345131"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8901624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09BE40C7-2417-56E8-24FC-DA9FF99860D9}"/>
              </a:ext>
            </a:extLst>
          </p:cNvPr>
          <p:cNvSpPr>
            <a:spLocks noGrp="1"/>
          </p:cNvSpPr>
          <p:nvPr>
            <p:ph idx="1"/>
          </p:nvPr>
        </p:nvSpPr>
        <p:spPr>
          <a:xfrm>
            <a:off x="527052" y="1892301"/>
            <a:ext cx="3394437" cy="364913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a:extLst>
              <a:ext uri="{FF2B5EF4-FFF2-40B4-BE49-F238E27FC236}">
                <a16:creationId xmlns:a16="http://schemas.microsoft.com/office/drawing/2014/main" id="{61834C9E-98B2-CD8C-AA0A-1DA16356296A}"/>
              </a:ext>
            </a:extLst>
          </p:cNvPr>
          <p:cNvSpPr>
            <a:spLocks noGrp="1"/>
          </p:cNvSpPr>
          <p:nvPr>
            <p:ph idx="19"/>
          </p:nvPr>
        </p:nvSpPr>
        <p:spPr>
          <a:xfrm>
            <a:off x="4398782" y="1892301"/>
            <a:ext cx="3394437" cy="364913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a:extLst>
              <a:ext uri="{FF2B5EF4-FFF2-40B4-BE49-F238E27FC236}">
                <a16:creationId xmlns:a16="http://schemas.microsoft.com/office/drawing/2014/main" id="{BEC9AEA6-E903-65D8-B27F-6044273D9DFB}"/>
              </a:ext>
            </a:extLst>
          </p:cNvPr>
          <p:cNvSpPr>
            <a:spLocks noGrp="1"/>
          </p:cNvSpPr>
          <p:nvPr>
            <p:ph idx="20"/>
          </p:nvPr>
        </p:nvSpPr>
        <p:spPr>
          <a:xfrm>
            <a:off x="8270514" y="1892301"/>
            <a:ext cx="3394437" cy="364913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2410975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Content placeholder" descr="Icon/image placeholder">
            <a:extLst>
              <a:ext uri="{FF2B5EF4-FFF2-40B4-BE49-F238E27FC236}">
                <a16:creationId xmlns:a16="http://schemas.microsoft.com/office/drawing/2014/main" id="{17974A1F-F6BA-BB4B-44F8-D37AE8C08E9F}"/>
              </a:ext>
            </a:extLst>
          </p:cNvPr>
          <p:cNvSpPr>
            <a:spLocks noGrp="1"/>
          </p:cNvSpPr>
          <p:nvPr>
            <p:ph sz="quarter" idx="21"/>
          </p:nvPr>
        </p:nvSpPr>
        <p:spPr>
          <a:xfrm>
            <a:off x="527051"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8" name="Text placeholder">
            <a:extLst>
              <a:ext uri="{FF2B5EF4-FFF2-40B4-BE49-F238E27FC236}">
                <a16:creationId xmlns:a16="http://schemas.microsoft.com/office/drawing/2014/main" id="{1AFE9218-82BA-CEE2-B832-9172A87CC922}"/>
              </a:ext>
            </a:extLst>
          </p:cNvPr>
          <p:cNvSpPr>
            <a:spLocks noGrp="1"/>
          </p:cNvSpPr>
          <p:nvPr>
            <p:ph idx="1" hasCustomPrompt="1"/>
          </p:nvPr>
        </p:nvSpPr>
        <p:spPr>
          <a:xfrm>
            <a:off x="527052" y="2850238"/>
            <a:ext cx="3394437" cy="2691196"/>
          </a:xfrm>
          <a:prstGeom prst="rect">
            <a:avLst/>
          </a:prstGeom>
        </p:spPr>
        <p:txBody>
          <a:bodyPr vert="horz" lIns="0" tIns="0" rIns="0" bIns="0" rtlCol="0">
            <a:noAutofit/>
          </a:bodyPr>
          <a:lstStyle>
            <a:lvl1pPr marL="0" indent="0">
              <a:defRPr>
                <a:solidFill>
                  <a:schemeClr val="bg1"/>
                </a:solidFill>
              </a:defRPr>
            </a:lvl1pPr>
            <a:lvl2pPr>
              <a:buClr>
                <a:srgbClr val="3DCD58"/>
              </a:buClr>
              <a:defRPr>
                <a:solidFill>
                  <a:schemeClr val="bg1"/>
                </a:solidFill>
              </a:defRPr>
            </a:lvl2pPr>
            <a:lvl3pPr>
              <a:buClr>
                <a:srgbClr val="3DCD58"/>
              </a:buClr>
              <a:defRPr>
                <a:solidFill>
                  <a:schemeClr val="bg1"/>
                </a:solidFill>
              </a:defRPr>
            </a:lvl3pPr>
            <a:lvl4pPr>
              <a:buClr>
                <a:srgbClr val="3DCD58"/>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descr="Icon/image placeholder">
            <a:extLst>
              <a:ext uri="{FF2B5EF4-FFF2-40B4-BE49-F238E27FC236}">
                <a16:creationId xmlns:a16="http://schemas.microsoft.com/office/drawing/2014/main" id="{F846E3B9-7089-AEE2-EF66-EF67F17345C2}"/>
              </a:ext>
            </a:extLst>
          </p:cNvPr>
          <p:cNvSpPr>
            <a:spLocks noGrp="1"/>
          </p:cNvSpPr>
          <p:nvPr>
            <p:ph sz="quarter" idx="22"/>
          </p:nvPr>
        </p:nvSpPr>
        <p:spPr>
          <a:xfrm>
            <a:off x="4394514"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2" name="Text placeholder">
            <a:extLst>
              <a:ext uri="{FF2B5EF4-FFF2-40B4-BE49-F238E27FC236}">
                <a16:creationId xmlns:a16="http://schemas.microsoft.com/office/drawing/2014/main" id="{ADF210AC-E53A-5ACD-908D-3901F6F34B47}"/>
              </a:ext>
            </a:extLst>
          </p:cNvPr>
          <p:cNvSpPr>
            <a:spLocks noGrp="1"/>
          </p:cNvSpPr>
          <p:nvPr>
            <p:ph idx="19" hasCustomPrompt="1"/>
          </p:nvPr>
        </p:nvSpPr>
        <p:spPr>
          <a:xfrm>
            <a:off x="4398782" y="2850238"/>
            <a:ext cx="3394437" cy="2691196"/>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descr="Icon/image placeholder">
            <a:extLst>
              <a:ext uri="{FF2B5EF4-FFF2-40B4-BE49-F238E27FC236}">
                <a16:creationId xmlns:a16="http://schemas.microsoft.com/office/drawing/2014/main" id="{8896FC7D-CF69-FE13-DEBA-E4AD8944A2DD}"/>
              </a:ext>
            </a:extLst>
          </p:cNvPr>
          <p:cNvSpPr>
            <a:spLocks noGrp="1"/>
          </p:cNvSpPr>
          <p:nvPr>
            <p:ph sz="quarter" idx="23"/>
          </p:nvPr>
        </p:nvSpPr>
        <p:spPr>
          <a:xfrm>
            <a:off x="8261977"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4" name="Text placeholder">
            <a:extLst>
              <a:ext uri="{FF2B5EF4-FFF2-40B4-BE49-F238E27FC236}">
                <a16:creationId xmlns:a16="http://schemas.microsoft.com/office/drawing/2014/main" id="{CABA0458-55EA-C545-284F-3FE6C778120F}"/>
              </a:ext>
            </a:extLst>
          </p:cNvPr>
          <p:cNvSpPr>
            <a:spLocks noGrp="1"/>
          </p:cNvSpPr>
          <p:nvPr>
            <p:ph idx="20" hasCustomPrompt="1"/>
          </p:nvPr>
        </p:nvSpPr>
        <p:spPr>
          <a:xfrm>
            <a:off x="8270514" y="2850238"/>
            <a:ext cx="3394437" cy="2691196"/>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05073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it-IT"/>
              <a:t>Fare clic sull'icona per inserire un'immagine</a:t>
            </a:r>
            <a:endParaRPr lang="en-US"/>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Tree>
    <p:extLst>
      <p:ext uri="{BB962C8B-B14F-4D97-AF65-F5344CB8AC3E}">
        <p14:creationId xmlns:p14="http://schemas.microsoft.com/office/powerpoint/2010/main" val="12288187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 column with object with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BBE0EB71-5457-15AA-6C6E-C132E696DA9C}"/>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a:extLst>
              <a:ext uri="{FF2B5EF4-FFF2-40B4-BE49-F238E27FC236}">
                <a16:creationId xmlns:a16="http://schemas.microsoft.com/office/drawing/2014/main" id="{9071826F-F4A7-B9BB-3BAC-707FEE665D82}"/>
              </a:ext>
            </a:extLst>
          </p:cNvPr>
          <p:cNvCxnSpPr>
            <a:cxnSpLocks/>
          </p:cNvCxnSpPr>
          <p:nvPr userDrawn="1"/>
        </p:nvCxnSpPr>
        <p:spPr>
          <a:xfrm>
            <a:off x="6093932" y="1892300"/>
            <a:ext cx="0" cy="3649133"/>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descr="Image placeholder">
            <a:extLst>
              <a:ext uri="{FF2B5EF4-FFF2-40B4-BE49-F238E27FC236}">
                <a16:creationId xmlns:a16="http://schemas.microsoft.com/office/drawing/2014/main" id="{4D811D7E-678B-CD0E-99D5-77D79F2E354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0170598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ne column with object no divider">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BBE0EB71-5457-15AA-6C6E-C132E696DA9C}"/>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descr="Image placeholder">
            <a:extLst>
              <a:ext uri="{FF2B5EF4-FFF2-40B4-BE49-F238E27FC236}">
                <a16:creationId xmlns:a16="http://schemas.microsoft.com/office/drawing/2014/main" id="{4D811D7E-678B-CD0E-99D5-77D79F2E354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9780552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9" name="Text placeholder">
            <a:extLst>
              <a:ext uri="{FF2B5EF4-FFF2-40B4-BE49-F238E27FC236}">
                <a16:creationId xmlns:a16="http://schemas.microsoft.com/office/drawing/2014/main" id="{693FEAFC-5349-979C-9870-571304BA63A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descr="Image placeholder">
            <a:extLst>
              <a:ext uri="{FF2B5EF4-FFF2-40B4-BE49-F238E27FC236}">
                <a16:creationId xmlns:a16="http://schemas.microsoft.com/office/drawing/2014/main" id="{984A6C73-609D-4A15-AB1B-9F5652394E5C}"/>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
        <p:nvSpPr>
          <p:cNvPr id="2" name="Title placeholder">
            <a:extLst>
              <a:ext uri="{FF2B5EF4-FFF2-40B4-BE49-F238E27FC236}">
                <a16:creationId xmlns:a16="http://schemas.microsoft.com/office/drawing/2014/main" id="{0521EE1F-EDA5-E3AA-880E-61088EC28E5C}"/>
              </a:ext>
            </a:extLst>
          </p:cNvPr>
          <p:cNvSpPr>
            <a:spLocks noGrp="1"/>
          </p:cNvSpPr>
          <p:nvPr>
            <p:ph type="title" hasCustomPrompt="1"/>
          </p:nvPr>
        </p:nvSpPr>
        <p:spPr>
          <a:xfrm>
            <a:off x="527050" y="559900"/>
            <a:ext cx="5351868" cy="373552"/>
          </a:xfrm>
          <a:prstGeom prst="rect">
            <a:avLst/>
          </a:prstGeom>
        </p:spPr>
        <p:txBody>
          <a:bodyPr lIns="0" tIns="0" rIns="0" bIns="0"/>
          <a:lstStyle>
            <a:lvl1pPr>
              <a:lnSpc>
                <a:spcPts val="3440"/>
              </a:lnSpc>
              <a:defRPr b="1">
                <a:solidFill>
                  <a:schemeClr val="tx2"/>
                </a:solidFill>
              </a:defRPr>
            </a:lvl1pPr>
          </a:lstStyle>
          <a:p>
            <a:r>
              <a:rPr lang="en-GB"/>
              <a:t>Click to edit Master style</a:t>
            </a:r>
            <a:endParaRPr lang="en-PL"/>
          </a:p>
        </p:txBody>
      </p:sp>
      <p:sp>
        <p:nvSpPr>
          <p:cNvPr id="5" name="Subhead placeholder">
            <a:extLst>
              <a:ext uri="{FF2B5EF4-FFF2-40B4-BE49-F238E27FC236}">
                <a16:creationId xmlns:a16="http://schemas.microsoft.com/office/drawing/2014/main" id="{8B6C58E4-D9BD-F41C-2D2F-892498CFC1A4}"/>
              </a:ext>
            </a:extLst>
          </p:cNvPr>
          <p:cNvSpPr>
            <a:spLocks noGrp="1"/>
          </p:cNvSpPr>
          <p:nvPr>
            <p:ph type="body" sz="quarter" idx="12" hasCustomPrompt="1"/>
          </p:nvPr>
        </p:nvSpPr>
        <p:spPr>
          <a:xfrm>
            <a:off x="527051" y="1184201"/>
            <a:ext cx="5351868"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Tree>
    <p:extLst>
      <p:ext uri="{BB962C8B-B14F-4D97-AF65-F5344CB8AC3E}">
        <p14:creationId xmlns:p14="http://schemas.microsoft.com/office/powerpoint/2010/main" val="2901864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One column with half page object">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F23E15B7-69F4-3268-DEC2-783E30E4DA0A}"/>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8" name="Subhead placeholder">
            <a:extLst>
              <a:ext uri="{FF2B5EF4-FFF2-40B4-BE49-F238E27FC236}">
                <a16:creationId xmlns:a16="http://schemas.microsoft.com/office/drawing/2014/main" id="{2BC63708-2FB1-D747-43D5-3A92419E2C22}"/>
              </a:ext>
            </a:extLst>
          </p:cNvPr>
          <p:cNvSpPr>
            <a:spLocks noGrp="1"/>
          </p:cNvSpPr>
          <p:nvPr>
            <p:ph type="body" sz="quarter" idx="12" hasCustomPrompt="1"/>
          </p:nvPr>
        </p:nvSpPr>
        <p:spPr>
          <a:xfrm>
            <a:off x="527051" y="1460500"/>
            <a:ext cx="5351868" cy="341192"/>
          </a:xfrm>
          <a:prstGeom prst="rect">
            <a:avLst/>
          </a:prstGeom>
        </p:spPr>
        <p:txBody>
          <a:bodyPr lIns="0" tIns="0" rIns="0" bIns="0"/>
          <a:lstStyle>
            <a:lvl1pPr marL="0" indent="0">
              <a:defRPr>
                <a:solidFill>
                  <a:schemeClr val="bg1"/>
                </a:solidFill>
              </a:defRPr>
            </a:lvl1pPr>
          </a:lstStyle>
          <a:p>
            <a:pPr lvl="0"/>
            <a:r>
              <a:rPr lang="en-GB"/>
              <a:t>Click to edit Subhead</a:t>
            </a:r>
            <a:endParaRPr lang="en-PL"/>
          </a:p>
        </p:txBody>
      </p:sp>
      <p:sp>
        <p:nvSpPr>
          <p:cNvPr id="9" name="Text placeholder">
            <a:extLst>
              <a:ext uri="{FF2B5EF4-FFF2-40B4-BE49-F238E27FC236}">
                <a16:creationId xmlns:a16="http://schemas.microsoft.com/office/drawing/2014/main" id="{693FEAFC-5349-979C-9870-571304BA63A5}"/>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descr="Image placeholder">
            <a:extLst>
              <a:ext uri="{FF2B5EF4-FFF2-40B4-BE49-F238E27FC236}">
                <a16:creationId xmlns:a16="http://schemas.microsoft.com/office/drawing/2014/main" id="{984A6C73-609D-4A15-AB1B-9F5652394E5C}"/>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1204742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2C15873-72FD-86D1-6B9A-7F97A4B3DACE}"/>
              </a:ext>
            </a:extLst>
          </p:cNvPr>
          <p:cNvSpPr>
            <a:spLocks noGrp="1"/>
          </p:cNvSpPr>
          <p:nvPr>
            <p:ph type="title"/>
          </p:nvPr>
        </p:nvSpPr>
        <p:spPr>
          <a:xfrm>
            <a:off x="527050" y="559900"/>
            <a:ext cx="7316471"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BE0AEE91-AFDF-3A7A-37B2-68115E71BCF0}"/>
              </a:ext>
            </a:extLst>
          </p:cNvPr>
          <p:cNvSpPr>
            <a:spLocks noGrp="1"/>
          </p:cNvSpPr>
          <p:nvPr>
            <p:ph type="body" sz="quarter" idx="12" hasCustomPrompt="1"/>
          </p:nvPr>
        </p:nvSpPr>
        <p:spPr>
          <a:xfrm>
            <a:off x="527051" y="1184201"/>
            <a:ext cx="7316471"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Text placeholder">
            <a:extLst>
              <a:ext uri="{FF2B5EF4-FFF2-40B4-BE49-F238E27FC236}">
                <a16:creationId xmlns:a16="http://schemas.microsoft.com/office/drawing/2014/main" id="{C8082357-A639-19E7-3264-8596F01C1551}"/>
              </a:ext>
            </a:extLst>
          </p:cNvPr>
          <p:cNvSpPr>
            <a:spLocks noGrp="1"/>
          </p:cNvSpPr>
          <p:nvPr>
            <p:ph idx="1"/>
          </p:nvPr>
        </p:nvSpPr>
        <p:spPr>
          <a:xfrm>
            <a:off x="527050" y="1892302"/>
            <a:ext cx="7316471"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descr="Image placeholder">
            <a:extLst>
              <a:ext uri="{FF2B5EF4-FFF2-40B4-BE49-F238E27FC236}">
                <a16:creationId xmlns:a16="http://schemas.microsoft.com/office/drawing/2014/main" id="{F7874DD1-0CC4-368A-2336-D7B8829E6720}"/>
              </a:ext>
            </a:extLst>
          </p:cNvPr>
          <p:cNvSpPr>
            <a:spLocks noGrp="1"/>
          </p:cNvSpPr>
          <p:nvPr>
            <p:ph sz="quarter" idx="13"/>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7798604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6B9B39F9-8511-F112-B70E-AD6D7D0DB9FE}"/>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90BE6229-222F-3D00-FE6C-893348EFB615}"/>
              </a:ext>
            </a:extLst>
          </p:cNvPr>
          <p:cNvSpPr>
            <a:spLocks noGrp="1"/>
          </p:cNvSpPr>
          <p:nvPr>
            <p:ph type="body" sz="quarter" idx="12"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7" name="Text placeholder">
            <a:extLst>
              <a:ext uri="{FF2B5EF4-FFF2-40B4-BE49-F238E27FC236}">
                <a16:creationId xmlns:a16="http://schemas.microsoft.com/office/drawing/2014/main" id="{369A4529-F352-932B-6901-37B5E425934C}"/>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descr="World map&#10;">
            <a:extLst>
              <a:ext uri="{FF2B5EF4-FFF2-40B4-BE49-F238E27FC236}">
                <a16:creationId xmlns:a16="http://schemas.microsoft.com/office/drawing/2014/main" id="{05022FF1-E54F-434D-0415-62D6A696A2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07" t="21296" r="2271" b="12901"/>
          <a:stretch/>
        </p:blipFill>
        <p:spPr>
          <a:xfrm>
            <a:off x="481895" y="1834052"/>
            <a:ext cx="8308387" cy="4258048"/>
          </a:xfrm>
          <a:prstGeom prst="rect">
            <a:avLst/>
          </a:prstGeom>
        </p:spPr>
      </p:pic>
      <p:sp>
        <p:nvSpPr>
          <p:cNvPr id="3" name="Footer placeholder">
            <a:extLst>
              <a:ext uri="{FF2B5EF4-FFF2-40B4-BE49-F238E27FC236}">
                <a16:creationId xmlns:a16="http://schemas.microsoft.com/office/drawing/2014/main" id="{BA84AC58-2B59-2E91-1334-9BA6D032EB31}"/>
              </a:ext>
            </a:extLst>
          </p:cNvPr>
          <p:cNvSpPr>
            <a:spLocks noGrp="1"/>
          </p:cNvSpPr>
          <p:nvPr>
            <p:ph type="ftr" sz="quarter" idx="10"/>
          </p:nvPr>
        </p:nvSpPr>
        <p:spPr/>
        <p:txBody>
          <a:bodyPr/>
          <a:lstStyle/>
          <a:p>
            <a:r>
              <a:rPr lang="en-US"/>
              <a:t>Property of Schneider Electric |</a:t>
            </a:r>
          </a:p>
        </p:txBody>
      </p:sp>
      <p:sp>
        <p:nvSpPr>
          <p:cNvPr id="4" name="Slide Number placeholder">
            <a:extLst>
              <a:ext uri="{FF2B5EF4-FFF2-40B4-BE49-F238E27FC236}">
                <a16:creationId xmlns:a16="http://schemas.microsoft.com/office/drawing/2014/main" id="{C3F9A2F8-5614-8015-A9DD-151AC3B9BD2D}"/>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7013759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0828395D-ACDE-BE4E-DEAB-9C149D4D1326}"/>
              </a:ext>
            </a:extLst>
          </p:cNvPr>
          <p:cNvSpPr>
            <a:spLocks noGrp="1"/>
          </p:cNvSpPr>
          <p:nvPr>
            <p:ph type="title" hasCustomPrompt="1"/>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Agenda</a:t>
            </a:r>
            <a:endParaRPr lang="en-PL"/>
          </a:p>
        </p:txBody>
      </p:sp>
      <p:sp>
        <p:nvSpPr>
          <p:cNvPr id="12" name="Agenda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527052" y="1892302"/>
            <a:ext cx="11137899" cy="3649133"/>
          </a:xfrm>
          <a:prstGeom prst="rect">
            <a:avLst/>
          </a:prstGeom>
        </p:spPr>
        <p:txBody>
          <a:bodyPr vert="horz" lIns="0" tIns="0" rIns="0" bIns="0" rtlCol="0">
            <a:noAutofit/>
          </a:bodyPr>
          <a:lstStyle>
            <a:lvl1pPr marL="457189" indent="-457189">
              <a:buClr>
                <a:schemeClr val="bg2"/>
              </a:buClr>
              <a:buFont typeface="+mj-lt"/>
              <a:buAutoNum type="arabicPeriod"/>
              <a:defRPr>
                <a:solidFill>
                  <a:schemeClr val="bg1"/>
                </a:solidFill>
              </a:defRPr>
            </a:lvl1pPr>
            <a:lvl2pPr marL="696357" indent="-457189">
              <a:buFont typeface="+mj-lt"/>
              <a:buAutoNum type="arabicPeriod"/>
              <a:defRPr/>
            </a:lvl2pPr>
            <a:lvl3pPr marL="935526" indent="-457189">
              <a:buFont typeface="+mj-lt"/>
              <a:buAutoNum type="arabicPeriod"/>
              <a:defRPr/>
            </a:lvl3pPr>
            <a:lvl4pPr marL="1176812" indent="-457189">
              <a:buFont typeface="+mj-lt"/>
              <a:buAutoNum type="arabicPeriod"/>
              <a:defRPr/>
            </a:lvl4pPr>
            <a:lvl5pPr marL="1405398" indent="-457189">
              <a:buFont typeface="+mj-lt"/>
              <a:buAutoNum type="arabicPeriod"/>
              <a:defRPr/>
            </a:lvl5pPr>
          </a:lstStyle>
          <a:p>
            <a:pPr lvl="0"/>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89" marR="0" lvl="0" indent="-457189" algn="l" defTabSz="609563"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lvl="0"/>
            <a:endParaRPr lang="en-US"/>
          </a:p>
        </p:txBody>
      </p:sp>
      <p:sp>
        <p:nvSpPr>
          <p:cNvPr id="2" name="Footer placeholder">
            <a:extLst>
              <a:ext uri="{FF2B5EF4-FFF2-40B4-BE49-F238E27FC236}">
                <a16:creationId xmlns:a16="http://schemas.microsoft.com/office/drawing/2014/main" id="{BE7A1094-7399-BD91-B937-B4361C134B5C}"/>
              </a:ext>
            </a:extLst>
          </p:cNvPr>
          <p:cNvSpPr>
            <a:spLocks noGrp="1"/>
          </p:cNvSpPr>
          <p:nvPr>
            <p:ph type="ftr" sz="quarter" idx="10"/>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64791CAB-21E5-A0A7-0DB6-DF835776490E}"/>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64261043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527052" y="2900203"/>
            <a:ext cx="11137899" cy="528796"/>
          </a:xfrm>
          <a:prstGeom prst="rect">
            <a:avLst/>
          </a:prstGeom>
        </p:spPr>
        <p:txBody>
          <a:bodyPr lIns="0" tIns="0" rIns="0" bIns="0" anchor="ctr" anchorCtr="0">
            <a:noAutofit/>
          </a:bodyPr>
          <a:lstStyle>
            <a:lvl1pPr algn="l">
              <a:defRPr sz="4533" b="1" baseline="0">
                <a:solidFill>
                  <a:schemeClr val="bg2"/>
                </a:solidFill>
              </a:defRPr>
            </a:lvl1pPr>
          </a:lstStyle>
          <a:p>
            <a:r>
              <a:rPr lang="en-US"/>
              <a:t>Click To Edit Section Title</a:t>
            </a:r>
          </a:p>
        </p:txBody>
      </p:sp>
      <p:sp>
        <p:nvSpPr>
          <p:cNvPr id="8" name="Subtitle placeholder"/>
          <p:cNvSpPr>
            <a:spLocks noGrp="1"/>
          </p:cNvSpPr>
          <p:nvPr>
            <p:ph type="body" sz="quarter" idx="11" hasCustomPrompt="1"/>
          </p:nvPr>
        </p:nvSpPr>
        <p:spPr>
          <a:xfrm>
            <a:off x="527052" y="3671688"/>
            <a:ext cx="11137899" cy="287259"/>
          </a:xfrm>
          <a:prstGeom prst="rect">
            <a:avLst/>
          </a:prstGeom>
        </p:spPr>
        <p:txBody>
          <a:bodyPr lIns="0" tIns="0" rIns="0" bIns="0" anchor="ctr" anchorCtr="0">
            <a:noAutofit/>
          </a:bodyPr>
          <a:lstStyle>
            <a:lvl1pPr marL="0" indent="0">
              <a:buNone/>
              <a:defRPr sz="2400" baseline="0">
                <a:solidFill>
                  <a:schemeClr val="bg1"/>
                </a:solidFill>
              </a:defRPr>
            </a:lvl1pPr>
          </a:lstStyle>
          <a:p>
            <a:pPr lvl="0"/>
            <a:r>
              <a:rPr lang="en-US"/>
              <a:t>Click To Edit Optional Subtitle</a:t>
            </a:r>
          </a:p>
        </p:txBody>
      </p:sp>
      <p:sp>
        <p:nvSpPr>
          <p:cNvPr id="4" name="Footer placeholder">
            <a:extLst>
              <a:ext uri="{FF2B5EF4-FFF2-40B4-BE49-F238E27FC236}">
                <a16:creationId xmlns:a16="http://schemas.microsoft.com/office/drawing/2014/main" id="{D1D83989-E9A0-D0FC-B894-B3F768CA1175}"/>
              </a:ext>
            </a:extLst>
          </p:cNvPr>
          <p:cNvSpPr>
            <a:spLocks noGrp="1"/>
          </p:cNvSpPr>
          <p:nvPr>
            <p:ph type="ftr" sz="quarter" idx="12"/>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71319FF5-C6FA-6343-D7B8-1EEE0BAF02A3}"/>
              </a:ext>
            </a:extLst>
          </p:cNvPr>
          <p:cNvSpPr>
            <a:spLocks noGrp="1"/>
          </p:cNvSpPr>
          <p:nvPr>
            <p:ph type="sldNum" sz="quarter" idx="13"/>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4342210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527053" y="2500395"/>
            <a:ext cx="5568948" cy="1857472"/>
          </a:xfrm>
          <a:prstGeom prst="rect">
            <a:avLst/>
          </a:prstGeom>
        </p:spPr>
        <p:txBody>
          <a:bodyPr lIns="0" tIns="0" rIns="0" bIns="0" anchor="ctr" anchorCtr="0">
            <a:noAutofit/>
          </a:bodyPr>
          <a:lstStyle>
            <a:lvl1pPr algn="l">
              <a:lnSpc>
                <a:spcPts val="4907"/>
              </a:lnSpc>
              <a:defRPr sz="4533" b="1" baseline="0">
                <a:solidFill>
                  <a:schemeClr val="bg2"/>
                </a:solidFill>
              </a:defRPr>
            </a:lvl1pPr>
          </a:lstStyle>
          <a:p>
            <a:r>
              <a:rPr lang="en-US"/>
              <a:t>Click to edit </a:t>
            </a:r>
            <a:br>
              <a:rPr lang="en-US"/>
            </a:br>
            <a:r>
              <a:rPr lang="en-US"/>
              <a:t>quote/lead or other</a:t>
            </a:r>
            <a:br>
              <a:rPr lang="en-US"/>
            </a:br>
            <a:r>
              <a:rPr lang="en-US"/>
              <a:t>text that is in 3 lines</a:t>
            </a:r>
          </a:p>
        </p:txBody>
      </p:sp>
      <p:sp>
        <p:nvSpPr>
          <p:cNvPr id="4" name="Footer placeholder">
            <a:extLst>
              <a:ext uri="{FF2B5EF4-FFF2-40B4-BE49-F238E27FC236}">
                <a16:creationId xmlns:a16="http://schemas.microsoft.com/office/drawing/2014/main" id="{4007D90A-D80F-768A-B1F3-5E1271C2AF52}"/>
              </a:ext>
            </a:extLst>
          </p:cNvPr>
          <p:cNvSpPr>
            <a:spLocks noGrp="1"/>
          </p:cNvSpPr>
          <p:nvPr>
            <p:ph type="ftr" sz="quarter" idx="10"/>
          </p:nvPr>
        </p:nvSpPr>
        <p:spPr/>
        <p:txBody>
          <a:bodyPr/>
          <a:lstStyle/>
          <a:p>
            <a:r>
              <a:rPr lang="en-US"/>
              <a:t>Property of Schneider Electric |</a:t>
            </a:r>
          </a:p>
        </p:txBody>
      </p:sp>
      <p:sp>
        <p:nvSpPr>
          <p:cNvPr id="5" name="Slide Number placeholder">
            <a:extLst>
              <a:ext uri="{FF2B5EF4-FFF2-40B4-BE49-F238E27FC236}">
                <a16:creationId xmlns:a16="http://schemas.microsoft.com/office/drawing/2014/main" id="{1E113C9C-F0CA-CF1C-3630-2899F8D9092C}"/>
              </a:ext>
            </a:extLst>
          </p:cNvPr>
          <p:cNvSpPr>
            <a:spLocks noGrp="1"/>
          </p:cNvSpPr>
          <p:nvPr>
            <p:ph type="sldNum" sz="quarter" idx="11"/>
          </p:nvPr>
        </p:nvSpPr>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8739926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78103656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EE33EEE-DAA7-FF4F-8D39-F67FC80055C5}"/>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a:extLst>
              <a:ext uri="{FF2B5EF4-FFF2-40B4-BE49-F238E27FC236}">
                <a16:creationId xmlns:a16="http://schemas.microsoft.com/office/drawing/2014/main" id="{965FCFBE-491F-3E4F-8093-D9B86459589A}"/>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
        <p:nvSpPr>
          <p:cNvPr id="2" name="Rettangolo 1">
            <a:extLst>
              <a:ext uri="{FF2B5EF4-FFF2-40B4-BE49-F238E27FC236}">
                <a16:creationId xmlns:a16="http://schemas.microsoft.com/office/drawing/2014/main" id="{214BAE2A-637B-4AC6-84E2-D0C9C13BB86D}"/>
              </a:ext>
            </a:extLst>
          </p:cNvPr>
          <p:cNvSpPr/>
          <p:nvPr userDrawn="1"/>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28533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ull green background closing slide">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3C5703-6741-9B2A-0DBF-DC43A69213E9}"/>
              </a:ext>
            </a:extLst>
          </p:cNvPr>
          <p:cNvGrpSpPr/>
          <p:nvPr userDrawn="1"/>
        </p:nvGrpSpPr>
        <p:grpSpPr>
          <a:xfrm>
            <a:off x="3985151" y="2979263"/>
            <a:ext cx="4349083" cy="899475"/>
            <a:chOff x="395288" y="411163"/>
            <a:chExt cx="2047589" cy="423481"/>
          </a:xfrm>
          <a:solidFill>
            <a:schemeClr val="bg1"/>
          </a:solidFill>
        </p:grpSpPr>
        <p:sp>
          <p:nvSpPr>
            <p:cNvPr id="8" name="Freeform: Shape 7">
              <a:extLst>
                <a:ext uri="{FF2B5EF4-FFF2-40B4-BE49-F238E27FC236}">
                  <a16:creationId xmlns:a16="http://schemas.microsoft.com/office/drawing/2014/main" id="{3472B0CA-B318-FBDC-F621-E72D466980E8}"/>
                </a:ext>
              </a:extLst>
            </p:cNvPr>
            <p:cNvSpPr/>
            <p:nvPr/>
          </p:nvSpPr>
          <p:spPr>
            <a:xfrm>
              <a:off x="395288" y="533558"/>
              <a:ext cx="735901" cy="157162"/>
            </a:xfrm>
            <a:custGeom>
              <a:avLst/>
              <a:gdLst>
                <a:gd name="connsiteX0" fmla="*/ 226218 w 735901"/>
                <a:gd name="connsiteY0" fmla="*/ 63437 h 157162"/>
                <a:gd name="connsiteX1" fmla="*/ 192023 w 735901"/>
                <a:gd name="connsiteY1" fmla="*/ 96584 h 157162"/>
                <a:gd name="connsiteX2" fmla="*/ 258984 w 735901"/>
                <a:gd name="connsiteY2" fmla="*/ 96584 h 157162"/>
                <a:gd name="connsiteX3" fmla="*/ 226218 w 735901"/>
                <a:gd name="connsiteY3" fmla="*/ 63437 h 157162"/>
                <a:gd name="connsiteX4" fmla="*/ 401288 w 735901"/>
                <a:gd name="connsiteY4" fmla="*/ 54007 h 157162"/>
                <a:gd name="connsiteX5" fmla="*/ 422243 w 735901"/>
                <a:gd name="connsiteY5" fmla="*/ 57531 h 157162"/>
                <a:gd name="connsiteX6" fmla="*/ 433769 w 735901"/>
                <a:gd name="connsiteY6" fmla="*/ 65342 h 157162"/>
                <a:gd name="connsiteX7" fmla="*/ 439769 w 735901"/>
                <a:gd name="connsiteY7" fmla="*/ 77915 h 157162"/>
                <a:gd name="connsiteX8" fmla="*/ 433959 w 735901"/>
                <a:gd name="connsiteY8" fmla="*/ 82868 h 157162"/>
                <a:gd name="connsiteX9" fmla="*/ 427958 w 735901"/>
                <a:gd name="connsiteY9" fmla="*/ 76962 h 157162"/>
                <a:gd name="connsiteX10" fmla="*/ 401860 w 735901"/>
                <a:gd name="connsiteY10" fmla="*/ 63532 h 157162"/>
                <a:gd name="connsiteX11" fmla="*/ 376619 w 735901"/>
                <a:gd name="connsiteY11" fmla="*/ 78962 h 157162"/>
                <a:gd name="connsiteX12" fmla="*/ 385477 w 735901"/>
                <a:gd name="connsiteY12" fmla="*/ 90964 h 157162"/>
                <a:gd name="connsiteX13" fmla="*/ 405860 w 735901"/>
                <a:gd name="connsiteY13" fmla="*/ 96774 h 157162"/>
                <a:gd name="connsiteX14" fmla="*/ 428815 w 735901"/>
                <a:gd name="connsiteY14" fmla="*/ 103347 h 157162"/>
                <a:gd name="connsiteX15" fmla="*/ 429768 w 735901"/>
                <a:gd name="connsiteY15" fmla="*/ 103823 h 157162"/>
                <a:gd name="connsiteX16" fmla="*/ 432530 w 735901"/>
                <a:gd name="connsiteY16" fmla="*/ 105061 h 157162"/>
                <a:gd name="connsiteX17" fmla="*/ 432530 w 735901"/>
                <a:gd name="connsiteY17" fmla="*/ 105251 h 157162"/>
                <a:gd name="connsiteX18" fmla="*/ 445199 w 735901"/>
                <a:gd name="connsiteY18" fmla="*/ 126302 h 157162"/>
                <a:gd name="connsiteX19" fmla="*/ 438150 w 735901"/>
                <a:gd name="connsiteY19" fmla="*/ 144113 h 157162"/>
                <a:gd name="connsiteX20" fmla="*/ 402907 w 735901"/>
                <a:gd name="connsiteY20" fmla="*/ 155829 h 157162"/>
                <a:gd name="connsiteX21" fmla="*/ 383762 w 735901"/>
                <a:gd name="connsiteY21" fmla="*/ 153258 h 157162"/>
                <a:gd name="connsiteX22" fmla="*/ 373285 w 735901"/>
                <a:gd name="connsiteY22" fmla="*/ 147543 h 157162"/>
                <a:gd name="connsiteX23" fmla="*/ 362331 w 735901"/>
                <a:gd name="connsiteY23" fmla="*/ 129159 h 157162"/>
                <a:gd name="connsiteX24" fmla="*/ 364331 w 735901"/>
                <a:gd name="connsiteY24" fmla="*/ 125254 h 157162"/>
                <a:gd name="connsiteX25" fmla="*/ 368522 w 735901"/>
                <a:gd name="connsiteY25" fmla="*/ 123825 h 157162"/>
                <a:gd name="connsiteX26" fmla="*/ 374904 w 735901"/>
                <a:gd name="connsiteY26" fmla="*/ 129731 h 157162"/>
                <a:gd name="connsiteX27" fmla="*/ 374904 w 735901"/>
                <a:gd name="connsiteY27" fmla="*/ 130016 h 157162"/>
                <a:gd name="connsiteX28" fmla="*/ 403860 w 735901"/>
                <a:gd name="connsiteY28" fmla="*/ 146209 h 157162"/>
                <a:gd name="connsiteX29" fmla="*/ 432340 w 735901"/>
                <a:gd name="connsiteY29" fmla="*/ 127921 h 157162"/>
                <a:gd name="connsiteX30" fmla="*/ 412242 w 735901"/>
                <a:gd name="connsiteY30" fmla="*/ 110966 h 157162"/>
                <a:gd name="connsiteX31" fmla="*/ 411671 w 735901"/>
                <a:gd name="connsiteY31" fmla="*/ 110966 h 157162"/>
                <a:gd name="connsiteX32" fmla="*/ 399669 w 735901"/>
                <a:gd name="connsiteY32" fmla="*/ 108014 h 157162"/>
                <a:gd name="connsiteX33" fmla="*/ 374047 w 735901"/>
                <a:gd name="connsiteY33" fmla="*/ 99155 h 157162"/>
                <a:gd name="connsiteX34" fmla="*/ 364236 w 735901"/>
                <a:gd name="connsiteY34" fmla="*/ 81248 h 157162"/>
                <a:gd name="connsiteX35" fmla="*/ 370427 w 735901"/>
                <a:gd name="connsiteY35" fmla="*/ 65342 h 157162"/>
                <a:gd name="connsiteX36" fmla="*/ 401288 w 735901"/>
                <a:gd name="connsiteY36" fmla="*/ 54007 h 157162"/>
                <a:gd name="connsiteX37" fmla="*/ 226599 w 735901"/>
                <a:gd name="connsiteY37" fmla="*/ 54007 h 157162"/>
                <a:gd name="connsiteX38" fmla="*/ 230314 w 735901"/>
                <a:gd name="connsiteY38" fmla="*/ 54198 h 157162"/>
                <a:gd name="connsiteX39" fmla="*/ 230885 w 735901"/>
                <a:gd name="connsiteY39" fmla="*/ 54198 h 157162"/>
                <a:gd name="connsiteX40" fmla="*/ 237267 w 735901"/>
                <a:gd name="connsiteY40" fmla="*/ 54960 h 157162"/>
                <a:gd name="connsiteX41" fmla="*/ 238410 w 735901"/>
                <a:gd name="connsiteY41" fmla="*/ 55150 h 157162"/>
                <a:gd name="connsiteX42" fmla="*/ 243553 w 735901"/>
                <a:gd name="connsiteY42" fmla="*/ 56484 h 157162"/>
                <a:gd name="connsiteX43" fmla="*/ 244982 w 735901"/>
                <a:gd name="connsiteY43" fmla="*/ 56960 h 157162"/>
                <a:gd name="connsiteX44" fmla="*/ 249269 w 735901"/>
                <a:gd name="connsiteY44" fmla="*/ 58770 h 157162"/>
                <a:gd name="connsiteX45" fmla="*/ 250697 w 735901"/>
                <a:gd name="connsiteY45" fmla="*/ 59531 h 157162"/>
                <a:gd name="connsiteX46" fmla="*/ 252698 w 735901"/>
                <a:gd name="connsiteY46" fmla="*/ 60579 h 157162"/>
                <a:gd name="connsiteX47" fmla="*/ 266223 w 735901"/>
                <a:gd name="connsiteY47" fmla="*/ 75343 h 157162"/>
                <a:gd name="connsiteX48" fmla="*/ 272129 w 735901"/>
                <a:gd name="connsiteY48" fmla="*/ 98012 h 157162"/>
                <a:gd name="connsiteX49" fmla="*/ 272129 w 735901"/>
                <a:gd name="connsiteY49" fmla="*/ 98108 h 157162"/>
                <a:gd name="connsiteX50" fmla="*/ 260413 w 735901"/>
                <a:gd name="connsiteY50" fmla="*/ 106299 h 157162"/>
                <a:gd name="connsiteX51" fmla="*/ 191737 w 735901"/>
                <a:gd name="connsiteY51" fmla="*/ 106299 h 157162"/>
                <a:gd name="connsiteX52" fmla="*/ 200786 w 735901"/>
                <a:gd name="connsiteY52" fmla="*/ 134874 h 157162"/>
                <a:gd name="connsiteX53" fmla="*/ 226980 w 735901"/>
                <a:gd name="connsiteY53" fmla="*/ 146209 h 157162"/>
                <a:gd name="connsiteX54" fmla="*/ 241458 w 735901"/>
                <a:gd name="connsiteY54" fmla="*/ 143161 h 157162"/>
                <a:gd name="connsiteX55" fmla="*/ 257936 w 735901"/>
                <a:gd name="connsiteY55" fmla="*/ 125254 h 157162"/>
                <a:gd name="connsiteX56" fmla="*/ 263937 w 735901"/>
                <a:gd name="connsiteY56" fmla="*/ 121063 h 157162"/>
                <a:gd name="connsiteX57" fmla="*/ 270128 w 735901"/>
                <a:gd name="connsiteY57" fmla="*/ 126397 h 157162"/>
                <a:gd name="connsiteX58" fmla="*/ 261461 w 735901"/>
                <a:gd name="connsiteY58" fmla="*/ 142304 h 157162"/>
                <a:gd name="connsiteX59" fmla="*/ 226599 w 735901"/>
                <a:gd name="connsiteY59" fmla="*/ 155734 h 157162"/>
                <a:gd name="connsiteX60" fmla="*/ 205263 w 735901"/>
                <a:gd name="connsiteY60" fmla="*/ 151829 h 157162"/>
                <a:gd name="connsiteX61" fmla="*/ 190309 w 735901"/>
                <a:gd name="connsiteY61" fmla="*/ 141065 h 157162"/>
                <a:gd name="connsiteX62" fmla="*/ 178593 w 735901"/>
                <a:gd name="connsiteY62" fmla="*/ 104871 h 157162"/>
                <a:gd name="connsiteX63" fmla="*/ 190975 w 735901"/>
                <a:gd name="connsiteY63" fmla="*/ 68009 h 157162"/>
                <a:gd name="connsiteX64" fmla="*/ 226599 w 735901"/>
                <a:gd name="connsiteY64" fmla="*/ 54007 h 157162"/>
                <a:gd name="connsiteX65" fmla="*/ 108680 w 735901"/>
                <a:gd name="connsiteY65" fmla="*/ 53911 h 157162"/>
                <a:gd name="connsiteX66" fmla="*/ 114871 w 735901"/>
                <a:gd name="connsiteY66" fmla="*/ 63531 h 157162"/>
                <a:gd name="connsiteX67" fmla="*/ 114871 w 735901"/>
                <a:gd name="connsiteY67" fmla="*/ 146113 h 157162"/>
                <a:gd name="connsiteX68" fmla="*/ 108680 w 735901"/>
                <a:gd name="connsiteY68" fmla="*/ 155543 h 157162"/>
                <a:gd name="connsiteX69" fmla="*/ 102298 w 735901"/>
                <a:gd name="connsiteY69" fmla="*/ 146113 h 157162"/>
                <a:gd name="connsiteX70" fmla="*/ 102298 w 735901"/>
                <a:gd name="connsiteY70" fmla="*/ 63531 h 157162"/>
                <a:gd name="connsiteX71" fmla="*/ 108680 w 735901"/>
                <a:gd name="connsiteY71" fmla="*/ 53911 h 157162"/>
                <a:gd name="connsiteX72" fmla="*/ 659892 w 735901"/>
                <a:gd name="connsiteY72" fmla="*/ 53816 h 157162"/>
                <a:gd name="connsiteX73" fmla="*/ 663321 w 735901"/>
                <a:gd name="connsiteY73" fmla="*/ 54769 h 157162"/>
                <a:gd name="connsiteX74" fmla="*/ 663606 w 735901"/>
                <a:gd name="connsiteY74" fmla="*/ 54959 h 157162"/>
                <a:gd name="connsiteX75" fmla="*/ 664273 w 735901"/>
                <a:gd name="connsiteY75" fmla="*/ 55340 h 157162"/>
                <a:gd name="connsiteX76" fmla="*/ 666083 w 735901"/>
                <a:gd name="connsiteY76" fmla="*/ 63055 h 157162"/>
                <a:gd name="connsiteX77" fmla="*/ 666083 w 735901"/>
                <a:gd name="connsiteY77" fmla="*/ 70294 h 157162"/>
                <a:gd name="connsiteX78" fmla="*/ 699897 w 735901"/>
                <a:gd name="connsiteY78" fmla="*/ 54007 h 157162"/>
                <a:gd name="connsiteX79" fmla="*/ 727996 w 735901"/>
                <a:gd name="connsiteY79" fmla="*/ 64294 h 157162"/>
                <a:gd name="connsiteX80" fmla="*/ 735901 w 735901"/>
                <a:gd name="connsiteY80" fmla="*/ 90011 h 157162"/>
                <a:gd name="connsiteX81" fmla="*/ 735901 w 735901"/>
                <a:gd name="connsiteY81" fmla="*/ 146018 h 157162"/>
                <a:gd name="connsiteX82" fmla="*/ 729519 w 735901"/>
                <a:gd name="connsiteY82" fmla="*/ 155638 h 157162"/>
                <a:gd name="connsiteX83" fmla="*/ 726091 w 735901"/>
                <a:gd name="connsiteY83" fmla="*/ 154686 h 157162"/>
                <a:gd name="connsiteX84" fmla="*/ 725805 w 735901"/>
                <a:gd name="connsiteY84" fmla="*/ 154495 h 157162"/>
                <a:gd name="connsiteX85" fmla="*/ 725138 w 735901"/>
                <a:gd name="connsiteY85" fmla="*/ 154114 h 157162"/>
                <a:gd name="connsiteX86" fmla="*/ 723328 w 735901"/>
                <a:gd name="connsiteY86" fmla="*/ 146304 h 157162"/>
                <a:gd name="connsiteX87" fmla="*/ 723328 w 735901"/>
                <a:gd name="connsiteY87" fmla="*/ 92964 h 157162"/>
                <a:gd name="connsiteX88" fmla="*/ 719042 w 735901"/>
                <a:gd name="connsiteY88" fmla="*/ 73152 h 157162"/>
                <a:gd name="connsiteX89" fmla="*/ 698849 w 735901"/>
                <a:gd name="connsiteY89" fmla="*/ 64008 h 157162"/>
                <a:gd name="connsiteX90" fmla="*/ 681990 w 735901"/>
                <a:gd name="connsiteY90" fmla="*/ 68580 h 157162"/>
                <a:gd name="connsiteX91" fmla="*/ 669702 w 735901"/>
                <a:gd name="connsiteY91" fmla="*/ 81153 h 157162"/>
                <a:gd name="connsiteX92" fmla="*/ 666083 w 735901"/>
                <a:gd name="connsiteY92" fmla="*/ 111061 h 157162"/>
                <a:gd name="connsiteX93" fmla="*/ 666083 w 735901"/>
                <a:gd name="connsiteY93" fmla="*/ 146304 h 157162"/>
                <a:gd name="connsiteX94" fmla="*/ 664273 w 735901"/>
                <a:gd name="connsiteY94" fmla="*/ 154114 h 157162"/>
                <a:gd name="connsiteX95" fmla="*/ 663606 w 735901"/>
                <a:gd name="connsiteY95" fmla="*/ 154495 h 157162"/>
                <a:gd name="connsiteX96" fmla="*/ 663321 w 735901"/>
                <a:gd name="connsiteY96" fmla="*/ 154686 h 157162"/>
                <a:gd name="connsiteX97" fmla="*/ 659892 w 735901"/>
                <a:gd name="connsiteY97" fmla="*/ 155638 h 157162"/>
                <a:gd name="connsiteX98" fmla="*/ 653510 w 735901"/>
                <a:gd name="connsiteY98" fmla="*/ 146018 h 157162"/>
                <a:gd name="connsiteX99" fmla="*/ 653510 w 735901"/>
                <a:gd name="connsiteY99" fmla="*/ 63436 h 157162"/>
                <a:gd name="connsiteX100" fmla="*/ 659892 w 735901"/>
                <a:gd name="connsiteY100" fmla="*/ 53816 h 157162"/>
                <a:gd name="connsiteX101" fmla="*/ 108680 w 735901"/>
                <a:gd name="connsiteY101" fmla="*/ 20574 h 157162"/>
                <a:gd name="connsiteX102" fmla="*/ 116681 w 735901"/>
                <a:gd name="connsiteY102" fmla="*/ 28003 h 157162"/>
                <a:gd name="connsiteX103" fmla="*/ 108680 w 735901"/>
                <a:gd name="connsiteY103" fmla="*/ 35433 h 157162"/>
                <a:gd name="connsiteX104" fmla="*/ 100679 w 735901"/>
                <a:gd name="connsiteY104" fmla="*/ 28003 h 157162"/>
                <a:gd name="connsiteX105" fmla="*/ 108680 w 735901"/>
                <a:gd name="connsiteY105" fmla="*/ 20574 h 157162"/>
                <a:gd name="connsiteX106" fmla="*/ 169640 w 735901"/>
                <a:gd name="connsiteY106" fmla="*/ 16954 h 157162"/>
                <a:gd name="connsiteX107" fmla="*/ 184499 w 735901"/>
                <a:gd name="connsiteY107" fmla="*/ 19240 h 157162"/>
                <a:gd name="connsiteX108" fmla="*/ 187356 w 735901"/>
                <a:gd name="connsiteY108" fmla="*/ 23431 h 157162"/>
                <a:gd name="connsiteX109" fmla="*/ 182213 w 735901"/>
                <a:gd name="connsiteY109" fmla="*/ 28384 h 157162"/>
                <a:gd name="connsiteX110" fmla="*/ 177545 w 735901"/>
                <a:gd name="connsiteY110" fmla="*/ 28003 h 157162"/>
                <a:gd name="connsiteX111" fmla="*/ 173450 w 735901"/>
                <a:gd name="connsiteY111" fmla="*/ 27622 h 157162"/>
                <a:gd name="connsiteX112" fmla="*/ 157067 w 735901"/>
                <a:gd name="connsiteY112" fmla="*/ 47720 h 157162"/>
                <a:gd name="connsiteX113" fmla="*/ 157067 w 735901"/>
                <a:gd name="connsiteY113" fmla="*/ 56197 h 157162"/>
                <a:gd name="connsiteX114" fmla="*/ 170592 w 735901"/>
                <a:gd name="connsiteY114" fmla="*/ 56197 h 157162"/>
                <a:gd name="connsiteX115" fmla="*/ 170688 w 735901"/>
                <a:gd name="connsiteY115" fmla="*/ 56197 h 157162"/>
                <a:gd name="connsiteX116" fmla="*/ 178689 w 735901"/>
                <a:gd name="connsiteY116" fmla="*/ 60388 h 157162"/>
                <a:gd name="connsiteX117" fmla="*/ 170688 w 735901"/>
                <a:gd name="connsiteY117" fmla="*/ 64769 h 157162"/>
                <a:gd name="connsiteX118" fmla="*/ 157162 w 735901"/>
                <a:gd name="connsiteY118" fmla="*/ 64769 h 157162"/>
                <a:gd name="connsiteX119" fmla="*/ 157162 w 735901"/>
                <a:gd name="connsiteY119" fmla="*/ 146113 h 157162"/>
                <a:gd name="connsiteX120" fmla="*/ 150971 w 735901"/>
                <a:gd name="connsiteY120" fmla="*/ 155543 h 157162"/>
                <a:gd name="connsiteX121" fmla="*/ 144589 w 735901"/>
                <a:gd name="connsiteY121" fmla="*/ 146113 h 157162"/>
                <a:gd name="connsiteX122" fmla="*/ 144589 w 735901"/>
                <a:gd name="connsiteY122" fmla="*/ 64769 h 157162"/>
                <a:gd name="connsiteX123" fmla="*/ 133921 w 735901"/>
                <a:gd name="connsiteY123" fmla="*/ 64769 h 157162"/>
                <a:gd name="connsiteX124" fmla="*/ 125920 w 735901"/>
                <a:gd name="connsiteY124" fmla="*/ 60388 h 157162"/>
                <a:gd name="connsiteX125" fmla="*/ 133921 w 735901"/>
                <a:gd name="connsiteY125" fmla="*/ 56197 h 157162"/>
                <a:gd name="connsiteX126" fmla="*/ 144589 w 735901"/>
                <a:gd name="connsiteY126" fmla="*/ 56197 h 157162"/>
                <a:gd name="connsiteX127" fmla="*/ 144589 w 735901"/>
                <a:gd name="connsiteY127" fmla="*/ 46005 h 157162"/>
                <a:gd name="connsiteX128" fmla="*/ 147637 w 735901"/>
                <a:gd name="connsiteY128" fmla="*/ 28003 h 157162"/>
                <a:gd name="connsiteX129" fmla="*/ 156876 w 735901"/>
                <a:gd name="connsiteY129" fmla="*/ 19812 h 157162"/>
                <a:gd name="connsiteX130" fmla="*/ 169640 w 735901"/>
                <a:gd name="connsiteY130" fmla="*/ 16954 h 157162"/>
                <a:gd name="connsiteX131" fmla="*/ 336517 w 735901"/>
                <a:gd name="connsiteY131" fmla="*/ 16859 h 157162"/>
                <a:gd name="connsiteX132" fmla="*/ 343566 w 735901"/>
                <a:gd name="connsiteY132" fmla="*/ 27432 h 157162"/>
                <a:gd name="connsiteX133" fmla="*/ 343566 w 735901"/>
                <a:gd name="connsiteY133" fmla="*/ 144970 h 157162"/>
                <a:gd name="connsiteX134" fmla="*/ 336803 w 735901"/>
                <a:gd name="connsiteY134" fmla="*/ 155543 h 157162"/>
                <a:gd name="connsiteX135" fmla="*/ 329564 w 735901"/>
                <a:gd name="connsiteY135" fmla="*/ 144970 h 157162"/>
                <a:gd name="connsiteX136" fmla="*/ 329564 w 735901"/>
                <a:gd name="connsiteY136" fmla="*/ 27432 h 157162"/>
                <a:gd name="connsiteX137" fmla="*/ 336517 w 735901"/>
                <a:gd name="connsiteY137" fmla="*/ 16859 h 157162"/>
                <a:gd name="connsiteX138" fmla="*/ 6763 w 735901"/>
                <a:gd name="connsiteY138" fmla="*/ 16859 h 157162"/>
                <a:gd name="connsiteX139" fmla="*/ 14002 w 735901"/>
                <a:gd name="connsiteY139" fmla="*/ 27432 h 157162"/>
                <a:gd name="connsiteX140" fmla="*/ 14002 w 735901"/>
                <a:gd name="connsiteY140" fmla="*/ 142113 h 157162"/>
                <a:gd name="connsiteX141" fmla="*/ 79439 w 735901"/>
                <a:gd name="connsiteY141" fmla="*/ 142113 h 157162"/>
                <a:gd name="connsiteX142" fmla="*/ 89726 w 735901"/>
                <a:gd name="connsiteY142" fmla="*/ 147637 h 157162"/>
                <a:gd name="connsiteX143" fmla="*/ 79439 w 735901"/>
                <a:gd name="connsiteY143" fmla="*/ 153352 h 157162"/>
                <a:gd name="connsiteX144" fmla="*/ 11621 w 735901"/>
                <a:gd name="connsiteY144" fmla="*/ 153352 h 157162"/>
                <a:gd name="connsiteX145" fmla="*/ 0 w 735901"/>
                <a:gd name="connsiteY145" fmla="*/ 142589 h 157162"/>
                <a:gd name="connsiteX146" fmla="*/ 0 w 735901"/>
                <a:gd name="connsiteY146" fmla="*/ 27432 h 157162"/>
                <a:gd name="connsiteX147" fmla="*/ 6763 w 735901"/>
                <a:gd name="connsiteY147" fmla="*/ 16859 h 157162"/>
                <a:gd name="connsiteX148" fmla="*/ 585406 w 735901"/>
                <a:gd name="connsiteY148" fmla="*/ 15049 h 157162"/>
                <a:gd name="connsiteX149" fmla="*/ 638556 w 735901"/>
                <a:gd name="connsiteY149" fmla="*/ 84772 h 157162"/>
                <a:gd name="connsiteX150" fmla="*/ 566166 w 735901"/>
                <a:gd name="connsiteY150" fmla="*/ 157162 h 157162"/>
                <a:gd name="connsiteX151" fmla="*/ 493776 w 735901"/>
                <a:gd name="connsiteY151" fmla="*/ 84772 h 157162"/>
                <a:gd name="connsiteX152" fmla="*/ 545592 w 735901"/>
                <a:gd name="connsiteY152" fmla="*/ 15430 h 157162"/>
                <a:gd name="connsiteX153" fmla="*/ 545592 w 735901"/>
                <a:gd name="connsiteY153" fmla="*/ 29432 h 157162"/>
                <a:gd name="connsiteX154" fmla="*/ 507016 w 735901"/>
                <a:gd name="connsiteY154" fmla="*/ 84772 h 157162"/>
                <a:gd name="connsiteX155" fmla="*/ 566166 w 735901"/>
                <a:gd name="connsiteY155" fmla="*/ 143922 h 157162"/>
                <a:gd name="connsiteX156" fmla="*/ 625316 w 735901"/>
                <a:gd name="connsiteY156" fmla="*/ 84772 h 157162"/>
                <a:gd name="connsiteX157" fmla="*/ 585406 w 735901"/>
                <a:gd name="connsiteY157" fmla="*/ 28956 h 157162"/>
                <a:gd name="connsiteX158" fmla="*/ 558069 w 735901"/>
                <a:gd name="connsiteY158" fmla="*/ 0 h 157162"/>
                <a:gd name="connsiteX159" fmla="*/ 572452 w 735901"/>
                <a:gd name="connsiteY159" fmla="*/ 0 h 157162"/>
                <a:gd name="connsiteX160" fmla="*/ 572452 w 735901"/>
                <a:gd name="connsiteY160" fmla="*/ 80963 h 157162"/>
                <a:gd name="connsiteX161" fmla="*/ 565403 w 735901"/>
                <a:gd name="connsiteY161" fmla="*/ 88106 h 157162"/>
                <a:gd name="connsiteX162" fmla="*/ 558069 w 735901"/>
                <a:gd name="connsiteY162" fmla="*/ 80963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735901" h="157162">
                  <a:moveTo>
                    <a:pt x="226218" y="63437"/>
                  </a:moveTo>
                  <a:cubicBezTo>
                    <a:pt x="202501" y="63437"/>
                    <a:pt x="193547" y="84201"/>
                    <a:pt x="192023" y="96584"/>
                  </a:cubicBezTo>
                  <a:lnTo>
                    <a:pt x="258984" y="96584"/>
                  </a:lnTo>
                  <a:cubicBezTo>
                    <a:pt x="258127" y="88392"/>
                    <a:pt x="255650" y="63437"/>
                    <a:pt x="226218" y="63437"/>
                  </a:cubicBezTo>
                  <a:close/>
                  <a:moveTo>
                    <a:pt x="401288" y="54007"/>
                  </a:moveTo>
                  <a:cubicBezTo>
                    <a:pt x="409384" y="54007"/>
                    <a:pt x="416433" y="55245"/>
                    <a:pt x="422243" y="57531"/>
                  </a:cubicBezTo>
                  <a:cubicBezTo>
                    <a:pt x="426910" y="59436"/>
                    <a:pt x="430816" y="62008"/>
                    <a:pt x="433769" y="65342"/>
                  </a:cubicBezTo>
                  <a:cubicBezTo>
                    <a:pt x="438722" y="70771"/>
                    <a:pt x="439769" y="76676"/>
                    <a:pt x="439769" y="77915"/>
                  </a:cubicBezTo>
                  <a:cubicBezTo>
                    <a:pt x="439769" y="77915"/>
                    <a:pt x="439674" y="82868"/>
                    <a:pt x="433959" y="82868"/>
                  </a:cubicBezTo>
                  <a:cubicBezTo>
                    <a:pt x="431197" y="82868"/>
                    <a:pt x="429768" y="82010"/>
                    <a:pt x="427958" y="76962"/>
                  </a:cubicBezTo>
                  <a:cubicBezTo>
                    <a:pt x="424910" y="68675"/>
                    <a:pt x="414433" y="63532"/>
                    <a:pt x="401860" y="63532"/>
                  </a:cubicBezTo>
                  <a:cubicBezTo>
                    <a:pt x="389287" y="63532"/>
                    <a:pt x="376619" y="68295"/>
                    <a:pt x="376619" y="78962"/>
                  </a:cubicBezTo>
                  <a:cubicBezTo>
                    <a:pt x="376619" y="84201"/>
                    <a:pt x="379381" y="88011"/>
                    <a:pt x="385477" y="90964"/>
                  </a:cubicBezTo>
                  <a:cubicBezTo>
                    <a:pt x="390811" y="93536"/>
                    <a:pt x="398145" y="95155"/>
                    <a:pt x="405860" y="96774"/>
                  </a:cubicBezTo>
                  <a:cubicBezTo>
                    <a:pt x="413861" y="98489"/>
                    <a:pt x="421957" y="100298"/>
                    <a:pt x="428815" y="103347"/>
                  </a:cubicBezTo>
                  <a:cubicBezTo>
                    <a:pt x="429197" y="103537"/>
                    <a:pt x="429482" y="103632"/>
                    <a:pt x="429768" y="103823"/>
                  </a:cubicBezTo>
                  <a:cubicBezTo>
                    <a:pt x="430721" y="104204"/>
                    <a:pt x="431673" y="104585"/>
                    <a:pt x="432530" y="105061"/>
                  </a:cubicBezTo>
                  <a:lnTo>
                    <a:pt x="432530" y="105251"/>
                  </a:lnTo>
                  <a:cubicBezTo>
                    <a:pt x="441007" y="110109"/>
                    <a:pt x="445199" y="116967"/>
                    <a:pt x="445199" y="126302"/>
                  </a:cubicBezTo>
                  <a:cubicBezTo>
                    <a:pt x="445199" y="129350"/>
                    <a:pt x="444532" y="137256"/>
                    <a:pt x="438150" y="144113"/>
                  </a:cubicBezTo>
                  <a:cubicBezTo>
                    <a:pt x="431006" y="151924"/>
                    <a:pt x="419100" y="155829"/>
                    <a:pt x="402907" y="155829"/>
                  </a:cubicBezTo>
                  <a:cubicBezTo>
                    <a:pt x="395287" y="155829"/>
                    <a:pt x="389001" y="154972"/>
                    <a:pt x="383762" y="153258"/>
                  </a:cubicBezTo>
                  <a:cubicBezTo>
                    <a:pt x="379762" y="151924"/>
                    <a:pt x="376428" y="150114"/>
                    <a:pt x="373285" y="147543"/>
                  </a:cubicBezTo>
                  <a:cubicBezTo>
                    <a:pt x="366998" y="142399"/>
                    <a:pt x="362331" y="134684"/>
                    <a:pt x="362331" y="129159"/>
                  </a:cubicBezTo>
                  <a:cubicBezTo>
                    <a:pt x="362331" y="127635"/>
                    <a:pt x="362998" y="126302"/>
                    <a:pt x="364331" y="125254"/>
                  </a:cubicBezTo>
                  <a:cubicBezTo>
                    <a:pt x="365570" y="124397"/>
                    <a:pt x="367094" y="123825"/>
                    <a:pt x="368522" y="123825"/>
                  </a:cubicBezTo>
                  <a:cubicBezTo>
                    <a:pt x="372142" y="123825"/>
                    <a:pt x="373380" y="126683"/>
                    <a:pt x="374904" y="129731"/>
                  </a:cubicBezTo>
                  <a:lnTo>
                    <a:pt x="374904" y="130016"/>
                  </a:lnTo>
                  <a:cubicBezTo>
                    <a:pt x="379857" y="140780"/>
                    <a:pt x="389573" y="146209"/>
                    <a:pt x="403860" y="146209"/>
                  </a:cubicBezTo>
                  <a:cubicBezTo>
                    <a:pt x="423481" y="146209"/>
                    <a:pt x="432340" y="136970"/>
                    <a:pt x="432340" y="127921"/>
                  </a:cubicBezTo>
                  <a:cubicBezTo>
                    <a:pt x="432340" y="116110"/>
                    <a:pt x="419290" y="112872"/>
                    <a:pt x="412242" y="110966"/>
                  </a:cubicBezTo>
                  <a:lnTo>
                    <a:pt x="411671" y="110966"/>
                  </a:lnTo>
                  <a:cubicBezTo>
                    <a:pt x="407099" y="109823"/>
                    <a:pt x="403193" y="108871"/>
                    <a:pt x="399669" y="108014"/>
                  </a:cubicBezTo>
                  <a:cubicBezTo>
                    <a:pt x="386715" y="104871"/>
                    <a:pt x="380333" y="103251"/>
                    <a:pt x="374047" y="99155"/>
                  </a:cubicBezTo>
                  <a:cubicBezTo>
                    <a:pt x="367855" y="95060"/>
                    <a:pt x="364236" y="88392"/>
                    <a:pt x="364236" y="81248"/>
                  </a:cubicBezTo>
                  <a:cubicBezTo>
                    <a:pt x="364236" y="79820"/>
                    <a:pt x="364522" y="72295"/>
                    <a:pt x="370427" y="65342"/>
                  </a:cubicBezTo>
                  <a:cubicBezTo>
                    <a:pt x="376809" y="57817"/>
                    <a:pt x="387191" y="54007"/>
                    <a:pt x="401288" y="54007"/>
                  </a:cubicBezTo>
                  <a:close/>
                  <a:moveTo>
                    <a:pt x="226599" y="54007"/>
                  </a:moveTo>
                  <a:cubicBezTo>
                    <a:pt x="227837" y="54007"/>
                    <a:pt x="229075" y="54198"/>
                    <a:pt x="230314" y="54198"/>
                  </a:cubicBezTo>
                  <a:cubicBezTo>
                    <a:pt x="230504" y="54198"/>
                    <a:pt x="230695" y="54198"/>
                    <a:pt x="230885" y="54198"/>
                  </a:cubicBezTo>
                  <a:cubicBezTo>
                    <a:pt x="233076" y="54293"/>
                    <a:pt x="235172" y="54578"/>
                    <a:pt x="237267" y="54960"/>
                  </a:cubicBezTo>
                  <a:cubicBezTo>
                    <a:pt x="237648" y="55055"/>
                    <a:pt x="238029" y="55150"/>
                    <a:pt x="238410" y="55150"/>
                  </a:cubicBezTo>
                  <a:cubicBezTo>
                    <a:pt x="240220" y="55531"/>
                    <a:pt x="241934" y="55912"/>
                    <a:pt x="243553" y="56484"/>
                  </a:cubicBezTo>
                  <a:cubicBezTo>
                    <a:pt x="244030" y="56674"/>
                    <a:pt x="244506" y="56769"/>
                    <a:pt x="244982" y="56960"/>
                  </a:cubicBezTo>
                  <a:cubicBezTo>
                    <a:pt x="246411" y="57436"/>
                    <a:pt x="247840" y="58103"/>
                    <a:pt x="249269" y="58770"/>
                  </a:cubicBezTo>
                  <a:cubicBezTo>
                    <a:pt x="249745" y="59055"/>
                    <a:pt x="250221" y="59246"/>
                    <a:pt x="250697" y="59531"/>
                  </a:cubicBezTo>
                  <a:cubicBezTo>
                    <a:pt x="251364" y="59912"/>
                    <a:pt x="252031" y="60198"/>
                    <a:pt x="252698" y="60579"/>
                  </a:cubicBezTo>
                  <a:cubicBezTo>
                    <a:pt x="258317" y="64103"/>
                    <a:pt x="262889" y="69056"/>
                    <a:pt x="266223" y="75343"/>
                  </a:cubicBezTo>
                  <a:cubicBezTo>
                    <a:pt x="272129" y="86297"/>
                    <a:pt x="272129" y="98012"/>
                    <a:pt x="272129" y="98012"/>
                  </a:cubicBezTo>
                  <a:lnTo>
                    <a:pt x="272129" y="98108"/>
                  </a:lnTo>
                  <a:cubicBezTo>
                    <a:pt x="272129" y="106299"/>
                    <a:pt x="266699" y="106299"/>
                    <a:pt x="260413" y="106299"/>
                  </a:cubicBezTo>
                  <a:lnTo>
                    <a:pt x="191737" y="106299"/>
                  </a:lnTo>
                  <a:cubicBezTo>
                    <a:pt x="192023" y="118110"/>
                    <a:pt x="195071" y="128016"/>
                    <a:pt x="200786" y="134874"/>
                  </a:cubicBezTo>
                  <a:cubicBezTo>
                    <a:pt x="206977" y="142399"/>
                    <a:pt x="215740" y="146209"/>
                    <a:pt x="226980" y="146209"/>
                  </a:cubicBezTo>
                  <a:cubicBezTo>
                    <a:pt x="232219" y="146209"/>
                    <a:pt x="237076" y="145161"/>
                    <a:pt x="241458" y="143161"/>
                  </a:cubicBezTo>
                  <a:cubicBezTo>
                    <a:pt x="248792" y="139732"/>
                    <a:pt x="254317" y="133731"/>
                    <a:pt x="257936" y="125254"/>
                  </a:cubicBezTo>
                  <a:cubicBezTo>
                    <a:pt x="258984" y="122682"/>
                    <a:pt x="261365" y="121063"/>
                    <a:pt x="263937" y="121063"/>
                  </a:cubicBezTo>
                  <a:cubicBezTo>
                    <a:pt x="267557" y="121063"/>
                    <a:pt x="270128" y="123825"/>
                    <a:pt x="270128" y="126397"/>
                  </a:cubicBezTo>
                  <a:cubicBezTo>
                    <a:pt x="270128" y="127921"/>
                    <a:pt x="268033" y="135350"/>
                    <a:pt x="261461" y="142304"/>
                  </a:cubicBezTo>
                  <a:cubicBezTo>
                    <a:pt x="255746" y="148400"/>
                    <a:pt x="244982" y="155734"/>
                    <a:pt x="226599" y="155734"/>
                  </a:cubicBezTo>
                  <a:cubicBezTo>
                    <a:pt x="218598" y="155734"/>
                    <a:pt x="211454" y="154400"/>
                    <a:pt x="205263" y="151829"/>
                  </a:cubicBezTo>
                  <a:cubicBezTo>
                    <a:pt x="199358" y="149352"/>
                    <a:pt x="194404" y="145733"/>
                    <a:pt x="190309" y="141065"/>
                  </a:cubicBezTo>
                  <a:cubicBezTo>
                    <a:pt x="182689" y="132207"/>
                    <a:pt x="178593" y="120110"/>
                    <a:pt x="178593" y="104871"/>
                  </a:cubicBezTo>
                  <a:cubicBezTo>
                    <a:pt x="178593" y="89630"/>
                    <a:pt x="182879" y="76867"/>
                    <a:pt x="190975" y="68009"/>
                  </a:cubicBezTo>
                  <a:cubicBezTo>
                    <a:pt x="199358" y="58865"/>
                    <a:pt x="211645" y="54007"/>
                    <a:pt x="226599" y="54007"/>
                  </a:cubicBezTo>
                  <a:close/>
                  <a:moveTo>
                    <a:pt x="108680" y="53911"/>
                  </a:moveTo>
                  <a:cubicBezTo>
                    <a:pt x="114871" y="53911"/>
                    <a:pt x="114871" y="59721"/>
                    <a:pt x="114871" y="63531"/>
                  </a:cubicBezTo>
                  <a:lnTo>
                    <a:pt x="114871" y="146113"/>
                  </a:lnTo>
                  <a:cubicBezTo>
                    <a:pt x="114871" y="150304"/>
                    <a:pt x="115062" y="155543"/>
                    <a:pt x="108680" y="155543"/>
                  </a:cubicBezTo>
                  <a:cubicBezTo>
                    <a:pt x="102298" y="155543"/>
                    <a:pt x="102298" y="150304"/>
                    <a:pt x="102298" y="146113"/>
                  </a:cubicBezTo>
                  <a:lnTo>
                    <a:pt x="102298" y="63531"/>
                  </a:lnTo>
                  <a:cubicBezTo>
                    <a:pt x="102298" y="59245"/>
                    <a:pt x="102298" y="53911"/>
                    <a:pt x="108680" y="53911"/>
                  </a:cubicBezTo>
                  <a:close/>
                  <a:moveTo>
                    <a:pt x="659892" y="53816"/>
                  </a:moveTo>
                  <a:cubicBezTo>
                    <a:pt x="661320" y="53816"/>
                    <a:pt x="662368" y="54197"/>
                    <a:pt x="663321" y="54769"/>
                  </a:cubicBezTo>
                  <a:cubicBezTo>
                    <a:pt x="663416" y="54864"/>
                    <a:pt x="663606" y="54959"/>
                    <a:pt x="663606" y="54959"/>
                  </a:cubicBezTo>
                  <a:cubicBezTo>
                    <a:pt x="663797" y="55054"/>
                    <a:pt x="664083" y="55149"/>
                    <a:pt x="664273" y="55340"/>
                  </a:cubicBezTo>
                  <a:cubicBezTo>
                    <a:pt x="666083" y="57055"/>
                    <a:pt x="666083" y="60293"/>
                    <a:pt x="666083" y="63055"/>
                  </a:cubicBezTo>
                  <a:lnTo>
                    <a:pt x="666083" y="70294"/>
                  </a:lnTo>
                  <a:cubicBezTo>
                    <a:pt x="672084" y="63341"/>
                    <a:pt x="680275" y="54007"/>
                    <a:pt x="699897" y="54007"/>
                  </a:cubicBezTo>
                  <a:cubicBezTo>
                    <a:pt x="714851" y="54007"/>
                    <a:pt x="723423" y="59626"/>
                    <a:pt x="727996" y="64294"/>
                  </a:cubicBezTo>
                  <a:cubicBezTo>
                    <a:pt x="735901" y="72580"/>
                    <a:pt x="735901" y="84772"/>
                    <a:pt x="735901" y="90011"/>
                  </a:cubicBezTo>
                  <a:lnTo>
                    <a:pt x="735901" y="146018"/>
                  </a:lnTo>
                  <a:cubicBezTo>
                    <a:pt x="735901" y="150304"/>
                    <a:pt x="735901" y="155638"/>
                    <a:pt x="729519" y="155638"/>
                  </a:cubicBezTo>
                  <a:cubicBezTo>
                    <a:pt x="728091" y="155638"/>
                    <a:pt x="727043" y="155257"/>
                    <a:pt x="726091" y="154686"/>
                  </a:cubicBezTo>
                  <a:cubicBezTo>
                    <a:pt x="725995" y="154591"/>
                    <a:pt x="725805" y="154495"/>
                    <a:pt x="725805" y="154495"/>
                  </a:cubicBezTo>
                  <a:cubicBezTo>
                    <a:pt x="725614" y="154400"/>
                    <a:pt x="725329" y="154305"/>
                    <a:pt x="725138" y="154114"/>
                  </a:cubicBezTo>
                  <a:cubicBezTo>
                    <a:pt x="723328" y="152305"/>
                    <a:pt x="723328" y="149066"/>
                    <a:pt x="723328" y="146304"/>
                  </a:cubicBezTo>
                  <a:lnTo>
                    <a:pt x="723328" y="92964"/>
                  </a:lnTo>
                  <a:cubicBezTo>
                    <a:pt x="723328" y="85630"/>
                    <a:pt x="722757" y="78105"/>
                    <a:pt x="719042" y="73152"/>
                  </a:cubicBezTo>
                  <a:cubicBezTo>
                    <a:pt x="714851" y="67437"/>
                    <a:pt x="707326" y="64008"/>
                    <a:pt x="698849" y="64008"/>
                  </a:cubicBezTo>
                  <a:cubicBezTo>
                    <a:pt x="693134" y="64008"/>
                    <a:pt x="687133" y="65627"/>
                    <a:pt x="681990" y="68580"/>
                  </a:cubicBezTo>
                  <a:cubicBezTo>
                    <a:pt x="676560" y="71723"/>
                    <a:pt x="672369" y="76009"/>
                    <a:pt x="669702" y="81153"/>
                  </a:cubicBezTo>
                  <a:cubicBezTo>
                    <a:pt x="666654" y="87249"/>
                    <a:pt x="666083" y="95345"/>
                    <a:pt x="666083" y="111061"/>
                  </a:cubicBezTo>
                  <a:lnTo>
                    <a:pt x="666083" y="146304"/>
                  </a:lnTo>
                  <a:cubicBezTo>
                    <a:pt x="666083" y="149161"/>
                    <a:pt x="666083" y="152305"/>
                    <a:pt x="664273" y="154114"/>
                  </a:cubicBezTo>
                  <a:cubicBezTo>
                    <a:pt x="664083" y="154305"/>
                    <a:pt x="663797" y="154305"/>
                    <a:pt x="663606" y="154495"/>
                  </a:cubicBezTo>
                  <a:cubicBezTo>
                    <a:pt x="663511" y="154686"/>
                    <a:pt x="663321" y="154686"/>
                    <a:pt x="663321" y="154686"/>
                  </a:cubicBezTo>
                  <a:cubicBezTo>
                    <a:pt x="662464" y="155257"/>
                    <a:pt x="661320" y="155638"/>
                    <a:pt x="659892" y="155638"/>
                  </a:cubicBezTo>
                  <a:cubicBezTo>
                    <a:pt x="653510" y="155638"/>
                    <a:pt x="653510" y="150590"/>
                    <a:pt x="653510" y="146018"/>
                  </a:cubicBezTo>
                  <a:lnTo>
                    <a:pt x="653510" y="63436"/>
                  </a:lnTo>
                  <a:cubicBezTo>
                    <a:pt x="653510" y="59436"/>
                    <a:pt x="653510" y="53816"/>
                    <a:pt x="659892" y="53816"/>
                  </a:cubicBezTo>
                  <a:close/>
                  <a:moveTo>
                    <a:pt x="108680" y="20574"/>
                  </a:moveTo>
                  <a:cubicBezTo>
                    <a:pt x="113062" y="20574"/>
                    <a:pt x="116681" y="24003"/>
                    <a:pt x="116681" y="28003"/>
                  </a:cubicBezTo>
                  <a:cubicBezTo>
                    <a:pt x="116681" y="32004"/>
                    <a:pt x="113062" y="35433"/>
                    <a:pt x="108680" y="35433"/>
                  </a:cubicBezTo>
                  <a:cubicBezTo>
                    <a:pt x="104299" y="35433"/>
                    <a:pt x="100679" y="32194"/>
                    <a:pt x="100679" y="28003"/>
                  </a:cubicBezTo>
                  <a:cubicBezTo>
                    <a:pt x="100679" y="23813"/>
                    <a:pt x="104203" y="20574"/>
                    <a:pt x="108680" y="20574"/>
                  </a:cubicBezTo>
                  <a:close/>
                  <a:moveTo>
                    <a:pt x="169640" y="16954"/>
                  </a:moveTo>
                  <a:cubicBezTo>
                    <a:pt x="175545" y="16954"/>
                    <a:pt x="182213" y="18192"/>
                    <a:pt x="184499" y="19240"/>
                  </a:cubicBezTo>
                  <a:cubicBezTo>
                    <a:pt x="187356" y="20574"/>
                    <a:pt x="187356" y="23336"/>
                    <a:pt x="187356" y="23431"/>
                  </a:cubicBezTo>
                  <a:cubicBezTo>
                    <a:pt x="187356" y="25812"/>
                    <a:pt x="185451" y="28384"/>
                    <a:pt x="182213" y="28384"/>
                  </a:cubicBezTo>
                  <a:cubicBezTo>
                    <a:pt x="181451" y="28384"/>
                    <a:pt x="179451" y="28194"/>
                    <a:pt x="177545" y="28003"/>
                  </a:cubicBezTo>
                  <a:cubicBezTo>
                    <a:pt x="175736" y="27813"/>
                    <a:pt x="174021" y="27622"/>
                    <a:pt x="173450" y="27622"/>
                  </a:cubicBezTo>
                  <a:cubicBezTo>
                    <a:pt x="158210" y="27622"/>
                    <a:pt x="157067" y="35528"/>
                    <a:pt x="157067" y="47720"/>
                  </a:cubicBezTo>
                  <a:lnTo>
                    <a:pt x="157067" y="56197"/>
                  </a:lnTo>
                  <a:lnTo>
                    <a:pt x="170592" y="56197"/>
                  </a:lnTo>
                  <a:lnTo>
                    <a:pt x="170688" y="56197"/>
                  </a:lnTo>
                  <a:cubicBezTo>
                    <a:pt x="173450" y="56197"/>
                    <a:pt x="178689" y="56197"/>
                    <a:pt x="178689" y="60388"/>
                  </a:cubicBezTo>
                  <a:cubicBezTo>
                    <a:pt x="178689" y="63245"/>
                    <a:pt x="176021" y="64769"/>
                    <a:pt x="170688" y="64769"/>
                  </a:cubicBezTo>
                  <a:lnTo>
                    <a:pt x="157162" y="64769"/>
                  </a:lnTo>
                  <a:lnTo>
                    <a:pt x="157162" y="146113"/>
                  </a:lnTo>
                  <a:cubicBezTo>
                    <a:pt x="157162" y="150304"/>
                    <a:pt x="157353" y="155543"/>
                    <a:pt x="150971" y="155543"/>
                  </a:cubicBezTo>
                  <a:cubicBezTo>
                    <a:pt x="144589" y="155543"/>
                    <a:pt x="144589" y="150304"/>
                    <a:pt x="144589" y="146113"/>
                  </a:cubicBezTo>
                  <a:lnTo>
                    <a:pt x="144589" y="64769"/>
                  </a:lnTo>
                  <a:lnTo>
                    <a:pt x="133921" y="64769"/>
                  </a:lnTo>
                  <a:cubicBezTo>
                    <a:pt x="131540" y="64769"/>
                    <a:pt x="125920" y="64579"/>
                    <a:pt x="125920" y="60388"/>
                  </a:cubicBezTo>
                  <a:cubicBezTo>
                    <a:pt x="125920" y="56197"/>
                    <a:pt x="131921" y="56197"/>
                    <a:pt x="133921" y="56197"/>
                  </a:cubicBezTo>
                  <a:lnTo>
                    <a:pt x="144589" y="56197"/>
                  </a:lnTo>
                  <a:lnTo>
                    <a:pt x="144589" y="46005"/>
                  </a:lnTo>
                  <a:cubicBezTo>
                    <a:pt x="144589" y="34480"/>
                    <a:pt x="146303" y="30194"/>
                    <a:pt x="147637" y="28003"/>
                  </a:cubicBezTo>
                  <a:cubicBezTo>
                    <a:pt x="149542" y="24669"/>
                    <a:pt x="152781" y="21812"/>
                    <a:pt x="156876" y="19812"/>
                  </a:cubicBezTo>
                  <a:cubicBezTo>
                    <a:pt x="160686" y="18002"/>
                    <a:pt x="165258" y="16954"/>
                    <a:pt x="169640" y="16954"/>
                  </a:cubicBezTo>
                  <a:close/>
                  <a:moveTo>
                    <a:pt x="336517" y="16859"/>
                  </a:moveTo>
                  <a:cubicBezTo>
                    <a:pt x="343566" y="16859"/>
                    <a:pt x="343566" y="22669"/>
                    <a:pt x="343566" y="27432"/>
                  </a:cubicBezTo>
                  <a:lnTo>
                    <a:pt x="343566" y="144970"/>
                  </a:lnTo>
                  <a:cubicBezTo>
                    <a:pt x="343566" y="149638"/>
                    <a:pt x="343566" y="155543"/>
                    <a:pt x="336803" y="155543"/>
                  </a:cubicBezTo>
                  <a:cubicBezTo>
                    <a:pt x="329564" y="155543"/>
                    <a:pt x="329564" y="149447"/>
                    <a:pt x="329564" y="144970"/>
                  </a:cubicBezTo>
                  <a:lnTo>
                    <a:pt x="329564" y="27432"/>
                  </a:lnTo>
                  <a:cubicBezTo>
                    <a:pt x="329564" y="23241"/>
                    <a:pt x="329564" y="16859"/>
                    <a:pt x="336517" y="16859"/>
                  </a:cubicBezTo>
                  <a:close/>
                  <a:moveTo>
                    <a:pt x="6763" y="16859"/>
                  </a:moveTo>
                  <a:cubicBezTo>
                    <a:pt x="14002" y="16859"/>
                    <a:pt x="14002" y="23241"/>
                    <a:pt x="14002" y="27432"/>
                  </a:cubicBezTo>
                  <a:lnTo>
                    <a:pt x="14002" y="142113"/>
                  </a:lnTo>
                  <a:lnTo>
                    <a:pt x="79439" y="142113"/>
                  </a:lnTo>
                  <a:cubicBezTo>
                    <a:pt x="84011" y="142113"/>
                    <a:pt x="89726" y="141922"/>
                    <a:pt x="89726" y="147637"/>
                  </a:cubicBezTo>
                  <a:cubicBezTo>
                    <a:pt x="89726" y="153352"/>
                    <a:pt x="84011" y="153352"/>
                    <a:pt x="79439" y="153352"/>
                  </a:cubicBezTo>
                  <a:lnTo>
                    <a:pt x="11621" y="153352"/>
                  </a:lnTo>
                  <a:cubicBezTo>
                    <a:pt x="1334" y="153352"/>
                    <a:pt x="0" y="152114"/>
                    <a:pt x="0" y="142589"/>
                  </a:cubicBezTo>
                  <a:lnTo>
                    <a:pt x="0" y="27432"/>
                  </a:lnTo>
                  <a:cubicBezTo>
                    <a:pt x="0" y="22764"/>
                    <a:pt x="0" y="16859"/>
                    <a:pt x="6763" y="16859"/>
                  </a:cubicBezTo>
                  <a:close/>
                  <a:moveTo>
                    <a:pt x="585406" y="15049"/>
                  </a:moveTo>
                  <a:cubicBezTo>
                    <a:pt x="615982" y="23526"/>
                    <a:pt x="638556" y="51530"/>
                    <a:pt x="638556" y="84772"/>
                  </a:cubicBezTo>
                  <a:cubicBezTo>
                    <a:pt x="638556" y="124682"/>
                    <a:pt x="606076" y="157162"/>
                    <a:pt x="566166" y="157162"/>
                  </a:cubicBezTo>
                  <a:cubicBezTo>
                    <a:pt x="526256" y="157162"/>
                    <a:pt x="493776" y="124682"/>
                    <a:pt x="493776" y="84772"/>
                  </a:cubicBezTo>
                  <a:cubicBezTo>
                    <a:pt x="493776" y="52006"/>
                    <a:pt x="515683" y="24288"/>
                    <a:pt x="545592" y="15430"/>
                  </a:cubicBezTo>
                  <a:lnTo>
                    <a:pt x="545592" y="29432"/>
                  </a:lnTo>
                  <a:cubicBezTo>
                    <a:pt x="523113" y="37814"/>
                    <a:pt x="507016" y="59436"/>
                    <a:pt x="507016" y="84772"/>
                  </a:cubicBezTo>
                  <a:cubicBezTo>
                    <a:pt x="507016" y="117443"/>
                    <a:pt x="533495" y="143922"/>
                    <a:pt x="566166" y="143922"/>
                  </a:cubicBezTo>
                  <a:cubicBezTo>
                    <a:pt x="598837" y="143922"/>
                    <a:pt x="625316" y="117348"/>
                    <a:pt x="625316" y="84772"/>
                  </a:cubicBezTo>
                  <a:cubicBezTo>
                    <a:pt x="625316" y="58959"/>
                    <a:pt x="608552" y="36956"/>
                    <a:pt x="585406" y="28956"/>
                  </a:cubicBezTo>
                  <a:close/>
                  <a:moveTo>
                    <a:pt x="558069" y="0"/>
                  </a:moveTo>
                  <a:lnTo>
                    <a:pt x="572452" y="0"/>
                  </a:lnTo>
                  <a:lnTo>
                    <a:pt x="572452" y="80963"/>
                  </a:lnTo>
                  <a:cubicBezTo>
                    <a:pt x="572452" y="84106"/>
                    <a:pt x="569975" y="88106"/>
                    <a:pt x="565403" y="88106"/>
                  </a:cubicBezTo>
                  <a:cubicBezTo>
                    <a:pt x="560736" y="88106"/>
                    <a:pt x="558069" y="84296"/>
                    <a:pt x="558069" y="80963"/>
                  </a:cubicBezTo>
                  <a:close/>
                </a:path>
              </a:pathLst>
            </a:custGeom>
            <a:grpFill/>
            <a:ln w="9525"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0B946EE7-438B-05BA-B434-CBFCC31DDFD0}"/>
                </a:ext>
              </a:extLst>
            </p:cNvPr>
            <p:cNvSpPr/>
            <p:nvPr/>
          </p:nvSpPr>
          <p:spPr>
            <a:xfrm>
              <a:off x="1387412" y="518509"/>
              <a:ext cx="1055465" cy="311629"/>
            </a:xfrm>
            <a:custGeom>
              <a:avLst/>
              <a:gdLst>
                <a:gd name="connsiteX0" fmla="*/ 624077 w 1055465"/>
                <a:gd name="connsiteY0" fmla="*/ 230696 h 311629"/>
                <a:gd name="connsiteX1" fmla="*/ 606933 w 1055465"/>
                <a:gd name="connsiteY1" fmla="*/ 246507 h 311629"/>
                <a:gd name="connsiteX2" fmla="*/ 639032 w 1055465"/>
                <a:gd name="connsiteY2" fmla="*/ 246507 h 311629"/>
                <a:gd name="connsiteX3" fmla="*/ 624173 w 1055465"/>
                <a:gd name="connsiteY3" fmla="*/ 230696 h 311629"/>
                <a:gd name="connsiteX4" fmla="*/ 926877 w 1055465"/>
                <a:gd name="connsiteY4" fmla="*/ 221075 h 311629"/>
                <a:gd name="connsiteX5" fmla="*/ 939450 w 1055465"/>
                <a:gd name="connsiteY5" fmla="*/ 221075 h 311629"/>
                <a:gd name="connsiteX6" fmla="*/ 939450 w 1055465"/>
                <a:gd name="connsiteY6" fmla="*/ 284988 h 311629"/>
                <a:gd name="connsiteX7" fmla="*/ 926877 w 1055465"/>
                <a:gd name="connsiteY7" fmla="*/ 284988 h 311629"/>
                <a:gd name="connsiteX8" fmla="*/ 1004125 w 1055465"/>
                <a:gd name="connsiteY8" fmla="*/ 219933 h 311629"/>
                <a:gd name="connsiteX9" fmla="*/ 1022603 w 1055465"/>
                <a:gd name="connsiteY9" fmla="*/ 224314 h 311629"/>
                <a:gd name="connsiteX10" fmla="*/ 1022603 w 1055465"/>
                <a:gd name="connsiteY10" fmla="*/ 237935 h 311629"/>
                <a:gd name="connsiteX11" fmla="*/ 1022508 w 1055465"/>
                <a:gd name="connsiteY11" fmla="*/ 237840 h 311629"/>
                <a:gd name="connsiteX12" fmla="*/ 1004887 w 1055465"/>
                <a:gd name="connsiteY12" fmla="*/ 231458 h 311629"/>
                <a:gd name="connsiteX13" fmla="*/ 985456 w 1055465"/>
                <a:gd name="connsiteY13" fmla="*/ 253271 h 311629"/>
                <a:gd name="connsiteX14" fmla="*/ 1006982 w 1055465"/>
                <a:gd name="connsiteY14" fmla="*/ 274416 h 311629"/>
                <a:gd name="connsiteX15" fmla="*/ 1023937 w 1055465"/>
                <a:gd name="connsiteY15" fmla="*/ 270130 h 311629"/>
                <a:gd name="connsiteX16" fmla="*/ 1023937 w 1055465"/>
                <a:gd name="connsiteY16" fmla="*/ 282512 h 311629"/>
                <a:gd name="connsiteX17" fmla="*/ 1004887 w 1055465"/>
                <a:gd name="connsiteY17" fmla="*/ 286227 h 311629"/>
                <a:gd name="connsiteX18" fmla="*/ 972597 w 1055465"/>
                <a:gd name="connsiteY18" fmla="*/ 254413 h 311629"/>
                <a:gd name="connsiteX19" fmla="*/ 1004125 w 1055465"/>
                <a:gd name="connsiteY19" fmla="*/ 219933 h 311629"/>
                <a:gd name="connsiteX20" fmla="*/ 715327 w 1055465"/>
                <a:gd name="connsiteY20" fmla="*/ 219933 h 311629"/>
                <a:gd name="connsiteX21" fmla="*/ 733806 w 1055465"/>
                <a:gd name="connsiteY21" fmla="*/ 224314 h 311629"/>
                <a:gd name="connsiteX22" fmla="*/ 733806 w 1055465"/>
                <a:gd name="connsiteY22" fmla="*/ 237840 h 311629"/>
                <a:gd name="connsiteX23" fmla="*/ 716185 w 1055465"/>
                <a:gd name="connsiteY23" fmla="*/ 231458 h 311629"/>
                <a:gd name="connsiteX24" fmla="*/ 696658 w 1055465"/>
                <a:gd name="connsiteY24" fmla="*/ 253271 h 311629"/>
                <a:gd name="connsiteX25" fmla="*/ 718280 w 1055465"/>
                <a:gd name="connsiteY25" fmla="*/ 274416 h 311629"/>
                <a:gd name="connsiteX26" fmla="*/ 735139 w 1055465"/>
                <a:gd name="connsiteY26" fmla="*/ 270130 h 311629"/>
                <a:gd name="connsiteX27" fmla="*/ 735139 w 1055465"/>
                <a:gd name="connsiteY27" fmla="*/ 282512 h 311629"/>
                <a:gd name="connsiteX28" fmla="*/ 716185 w 1055465"/>
                <a:gd name="connsiteY28" fmla="*/ 286227 h 311629"/>
                <a:gd name="connsiteX29" fmla="*/ 683895 w 1055465"/>
                <a:gd name="connsiteY29" fmla="*/ 254413 h 311629"/>
                <a:gd name="connsiteX30" fmla="*/ 715327 w 1055465"/>
                <a:gd name="connsiteY30" fmla="*/ 219933 h 311629"/>
                <a:gd name="connsiteX31" fmla="*/ 878300 w 1055465"/>
                <a:gd name="connsiteY31" fmla="*/ 219837 h 311629"/>
                <a:gd name="connsiteX32" fmla="*/ 893540 w 1055465"/>
                <a:gd name="connsiteY32" fmla="*/ 227267 h 311629"/>
                <a:gd name="connsiteX33" fmla="*/ 886873 w 1055465"/>
                <a:gd name="connsiteY33" fmla="*/ 238316 h 311629"/>
                <a:gd name="connsiteX34" fmla="*/ 875062 w 1055465"/>
                <a:gd name="connsiteY34" fmla="*/ 231934 h 311629"/>
                <a:gd name="connsiteX35" fmla="*/ 859631 w 1055465"/>
                <a:gd name="connsiteY35" fmla="*/ 251651 h 311629"/>
                <a:gd name="connsiteX36" fmla="*/ 859631 w 1055465"/>
                <a:gd name="connsiteY36" fmla="*/ 284988 h 311629"/>
                <a:gd name="connsiteX37" fmla="*/ 847058 w 1055465"/>
                <a:gd name="connsiteY37" fmla="*/ 284988 h 311629"/>
                <a:gd name="connsiteX38" fmla="*/ 847058 w 1055465"/>
                <a:gd name="connsiteY38" fmla="*/ 221075 h 311629"/>
                <a:gd name="connsiteX39" fmla="*/ 859536 w 1055465"/>
                <a:gd name="connsiteY39" fmla="*/ 221075 h 311629"/>
                <a:gd name="connsiteX40" fmla="*/ 859536 w 1055465"/>
                <a:gd name="connsiteY40" fmla="*/ 235839 h 311629"/>
                <a:gd name="connsiteX41" fmla="*/ 859821 w 1055465"/>
                <a:gd name="connsiteY41" fmla="*/ 235839 h 311629"/>
                <a:gd name="connsiteX42" fmla="*/ 878300 w 1055465"/>
                <a:gd name="connsiteY42" fmla="*/ 219837 h 311629"/>
                <a:gd name="connsiteX43" fmla="*/ 623887 w 1055465"/>
                <a:gd name="connsiteY43" fmla="*/ 219837 h 311629"/>
                <a:gd name="connsiteX44" fmla="*/ 651605 w 1055465"/>
                <a:gd name="connsiteY44" fmla="*/ 254889 h 311629"/>
                <a:gd name="connsiteX45" fmla="*/ 606788 w 1055465"/>
                <a:gd name="connsiteY45" fmla="*/ 254889 h 311629"/>
                <a:gd name="connsiteX46" fmla="*/ 606742 w 1055465"/>
                <a:gd name="connsiteY46" fmla="*/ 254794 h 311629"/>
                <a:gd name="connsiteX47" fmla="*/ 606742 w 1055465"/>
                <a:gd name="connsiteY47" fmla="*/ 254889 h 311629"/>
                <a:gd name="connsiteX48" fmla="*/ 606788 w 1055465"/>
                <a:gd name="connsiteY48" fmla="*/ 254889 h 311629"/>
                <a:gd name="connsiteX49" fmla="*/ 613636 w 1055465"/>
                <a:gd name="connsiteY49" fmla="*/ 269165 h 311629"/>
                <a:gd name="connsiteX50" fmla="*/ 628173 w 1055465"/>
                <a:gd name="connsiteY50" fmla="*/ 274034 h 311629"/>
                <a:gd name="connsiteX51" fmla="*/ 650557 w 1055465"/>
                <a:gd name="connsiteY51" fmla="*/ 266319 h 311629"/>
                <a:gd name="connsiteX52" fmla="*/ 650557 w 1055465"/>
                <a:gd name="connsiteY52" fmla="*/ 278606 h 311629"/>
                <a:gd name="connsiteX53" fmla="*/ 625030 w 1055465"/>
                <a:gd name="connsiteY53" fmla="*/ 286131 h 311629"/>
                <a:gd name="connsiteX54" fmla="*/ 594169 w 1055465"/>
                <a:gd name="connsiteY54" fmla="*/ 252127 h 311629"/>
                <a:gd name="connsiteX55" fmla="*/ 623887 w 1055465"/>
                <a:gd name="connsiteY55" fmla="*/ 219837 h 311629"/>
                <a:gd name="connsiteX56" fmla="*/ 791146 w 1055465"/>
                <a:gd name="connsiteY56" fmla="*/ 207931 h 311629"/>
                <a:gd name="connsiteX57" fmla="*/ 791146 w 1055465"/>
                <a:gd name="connsiteY57" fmla="*/ 221076 h 311629"/>
                <a:gd name="connsiteX58" fmla="*/ 811339 w 1055465"/>
                <a:gd name="connsiteY58" fmla="*/ 221076 h 311629"/>
                <a:gd name="connsiteX59" fmla="*/ 811339 w 1055465"/>
                <a:gd name="connsiteY59" fmla="*/ 232410 h 311629"/>
                <a:gd name="connsiteX60" fmla="*/ 791146 w 1055465"/>
                <a:gd name="connsiteY60" fmla="*/ 232410 h 311629"/>
                <a:gd name="connsiteX61" fmla="*/ 791146 w 1055465"/>
                <a:gd name="connsiteY61" fmla="*/ 265176 h 311629"/>
                <a:gd name="connsiteX62" fmla="*/ 800290 w 1055465"/>
                <a:gd name="connsiteY62" fmla="*/ 274892 h 311629"/>
                <a:gd name="connsiteX63" fmla="*/ 814673 w 1055465"/>
                <a:gd name="connsiteY63" fmla="*/ 270129 h 311629"/>
                <a:gd name="connsiteX64" fmla="*/ 814673 w 1055465"/>
                <a:gd name="connsiteY64" fmla="*/ 281940 h 311629"/>
                <a:gd name="connsiteX65" fmla="*/ 799337 w 1055465"/>
                <a:gd name="connsiteY65" fmla="*/ 286227 h 311629"/>
                <a:gd name="connsiteX66" fmla="*/ 778668 w 1055465"/>
                <a:gd name="connsiteY66" fmla="*/ 266224 h 311629"/>
                <a:gd name="connsiteX67" fmla="*/ 778668 w 1055465"/>
                <a:gd name="connsiteY67" fmla="*/ 232506 h 311629"/>
                <a:gd name="connsiteX68" fmla="*/ 767524 w 1055465"/>
                <a:gd name="connsiteY68" fmla="*/ 232506 h 311629"/>
                <a:gd name="connsiteX69" fmla="*/ 767524 w 1055465"/>
                <a:gd name="connsiteY69" fmla="*/ 231077 h 311629"/>
                <a:gd name="connsiteX70" fmla="*/ 930878 w 1055465"/>
                <a:gd name="connsiteY70" fmla="*/ 196501 h 311629"/>
                <a:gd name="connsiteX71" fmla="*/ 939832 w 1055465"/>
                <a:gd name="connsiteY71" fmla="*/ 198121 h 311629"/>
                <a:gd name="connsiteX72" fmla="*/ 935164 w 1055465"/>
                <a:gd name="connsiteY72" fmla="*/ 207836 h 311629"/>
                <a:gd name="connsiteX73" fmla="*/ 926115 w 1055465"/>
                <a:gd name="connsiteY73" fmla="*/ 206217 h 311629"/>
                <a:gd name="connsiteX74" fmla="*/ 930878 w 1055465"/>
                <a:gd name="connsiteY74" fmla="*/ 196501 h 311629"/>
                <a:gd name="connsiteX75" fmla="*/ 549211 w 1055465"/>
                <a:gd name="connsiteY75" fmla="*/ 188024 h 311629"/>
                <a:gd name="connsiteX76" fmla="*/ 561784 w 1055465"/>
                <a:gd name="connsiteY76" fmla="*/ 188024 h 311629"/>
                <a:gd name="connsiteX77" fmla="*/ 561784 w 1055465"/>
                <a:gd name="connsiteY77" fmla="*/ 284988 h 311629"/>
                <a:gd name="connsiteX78" fmla="*/ 549211 w 1055465"/>
                <a:gd name="connsiteY78" fmla="*/ 284988 h 311629"/>
                <a:gd name="connsiteX79" fmla="*/ 460724 w 1055465"/>
                <a:gd name="connsiteY79" fmla="*/ 188024 h 311629"/>
                <a:gd name="connsiteX80" fmla="*/ 515683 w 1055465"/>
                <a:gd name="connsiteY80" fmla="*/ 188024 h 311629"/>
                <a:gd name="connsiteX81" fmla="*/ 515683 w 1055465"/>
                <a:gd name="connsiteY81" fmla="*/ 200597 h 311629"/>
                <a:gd name="connsiteX82" fmla="*/ 474535 w 1055465"/>
                <a:gd name="connsiteY82" fmla="*/ 200597 h 311629"/>
                <a:gd name="connsiteX83" fmla="*/ 474535 w 1055465"/>
                <a:gd name="connsiteY83" fmla="*/ 229743 h 311629"/>
                <a:gd name="connsiteX84" fmla="*/ 514159 w 1055465"/>
                <a:gd name="connsiteY84" fmla="*/ 229743 h 311629"/>
                <a:gd name="connsiteX85" fmla="*/ 514159 w 1055465"/>
                <a:gd name="connsiteY85" fmla="*/ 242316 h 311629"/>
                <a:gd name="connsiteX86" fmla="*/ 474535 w 1055465"/>
                <a:gd name="connsiteY86" fmla="*/ 242316 h 311629"/>
                <a:gd name="connsiteX87" fmla="*/ 474535 w 1055465"/>
                <a:gd name="connsiteY87" fmla="*/ 272415 h 311629"/>
                <a:gd name="connsiteX88" fmla="*/ 516921 w 1055465"/>
                <a:gd name="connsiteY88" fmla="*/ 272415 h 311629"/>
                <a:gd name="connsiteX89" fmla="*/ 516921 w 1055465"/>
                <a:gd name="connsiteY89" fmla="*/ 284988 h 311629"/>
                <a:gd name="connsiteX90" fmla="*/ 460724 w 1055465"/>
                <a:gd name="connsiteY90" fmla="*/ 284988 h 311629"/>
                <a:gd name="connsiteX91" fmla="*/ 367188 w 1055465"/>
                <a:gd name="connsiteY91" fmla="*/ 183071 h 311629"/>
                <a:gd name="connsiteX92" fmla="*/ 324611 w 1055465"/>
                <a:gd name="connsiteY92" fmla="*/ 214694 h 311629"/>
                <a:gd name="connsiteX93" fmla="*/ 315658 w 1055465"/>
                <a:gd name="connsiteY93" fmla="*/ 252127 h 311629"/>
                <a:gd name="connsiteX94" fmla="*/ 314324 w 1055465"/>
                <a:gd name="connsiteY94" fmla="*/ 254699 h 311629"/>
                <a:gd name="connsiteX95" fmla="*/ 308990 w 1055465"/>
                <a:gd name="connsiteY95" fmla="*/ 257080 h 311629"/>
                <a:gd name="connsiteX96" fmla="*/ 287464 w 1055465"/>
                <a:gd name="connsiteY96" fmla="*/ 257080 h 311629"/>
                <a:gd name="connsiteX97" fmla="*/ 281653 w 1055465"/>
                <a:gd name="connsiteY97" fmla="*/ 279083 h 311629"/>
                <a:gd name="connsiteX98" fmla="*/ 315086 w 1055465"/>
                <a:gd name="connsiteY98" fmla="*/ 279083 h 311629"/>
                <a:gd name="connsiteX99" fmla="*/ 360235 w 1055465"/>
                <a:gd name="connsiteY99" fmla="*/ 249079 h 311629"/>
                <a:gd name="connsiteX100" fmla="*/ 371474 w 1055465"/>
                <a:gd name="connsiteY100" fmla="*/ 206217 h 311629"/>
                <a:gd name="connsiteX101" fmla="*/ 372141 w 1055465"/>
                <a:gd name="connsiteY101" fmla="*/ 204598 h 311629"/>
                <a:gd name="connsiteX102" fmla="*/ 376237 w 1055465"/>
                <a:gd name="connsiteY102" fmla="*/ 203264 h 311629"/>
                <a:gd name="connsiteX103" fmla="*/ 376332 w 1055465"/>
                <a:gd name="connsiteY103" fmla="*/ 203264 h 311629"/>
                <a:gd name="connsiteX104" fmla="*/ 397001 w 1055465"/>
                <a:gd name="connsiteY104" fmla="*/ 203264 h 311629"/>
                <a:gd name="connsiteX105" fmla="*/ 401383 w 1055465"/>
                <a:gd name="connsiteY105" fmla="*/ 183071 h 311629"/>
                <a:gd name="connsiteX106" fmla="*/ 359080 w 1055465"/>
                <a:gd name="connsiteY106" fmla="*/ 151889 h 311629"/>
                <a:gd name="connsiteX107" fmla="*/ 411289 w 1055465"/>
                <a:gd name="connsiteY107" fmla="*/ 164688 h 311629"/>
                <a:gd name="connsiteX108" fmla="*/ 422528 w 1055465"/>
                <a:gd name="connsiteY108" fmla="*/ 215551 h 311629"/>
                <a:gd name="connsiteX109" fmla="*/ 387762 w 1055465"/>
                <a:gd name="connsiteY109" fmla="*/ 215551 h 311629"/>
                <a:gd name="connsiteX110" fmla="*/ 383952 w 1055465"/>
                <a:gd name="connsiteY110" fmla="*/ 229363 h 311629"/>
                <a:gd name="connsiteX111" fmla="*/ 383952 w 1055465"/>
                <a:gd name="connsiteY111" fmla="*/ 229553 h 311629"/>
                <a:gd name="connsiteX112" fmla="*/ 418337 w 1055465"/>
                <a:gd name="connsiteY112" fmla="*/ 229553 h 311629"/>
                <a:gd name="connsiteX113" fmla="*/ 412241 w 1055465"/>
                <a:gd name="connsiteY113" fmla="*/ 242698 h 311629"/>
                <a:gd name="connsiteX114" fmla="*/ 380809 w 1055465"/>
                <a:gd name="connsiteY114" fmla="*/ 242698 h 311629"/>
                <a:gd name="connsiteX115" fmla="*/ 376713 w 1055465"/>
                <a:gd name="connsiteY115" fmla="*/ 256509 h 311629"/>
                <a:gd name="connsiteX116" fmla="*/ 403574 w 1055465"/>
                <a:gd name="connsiteY116" fmla="*/ 256509 h 311629"/>
                <a:gd name="connsiteX117" fmla="*/ 386238 w 1055465"/>
                <a:gd name="connsiteY117" fmla="*/ 276892 h 311629"/>
                <a:gd name="connsiteX118" fmla="*/ 271938 w 1055465"/>
                <a:gd name="connsiteY118" fmla="*/ 297847 h 311629"/>
                <a:gd name="connsiteX119" fmla="*/ 261175 w 1055465"/>
                <a:gd name="connsiteY119" fmla="*/ 244317 h 311629"/>
                <a:gd name="connsiteX120" fmla="*/ 290321 w 1055465"/>
                <a:gd name="connsiteY120" fmla="*/ 244317 h 311629"/>
                <a:gd name="connsiteX121" fmla="*/ 295084 w 1055465"/>
                <a:gd name="connsiteY121" fmla="*/ 230410 h 311629"/>
                <a:gd name="connsiteX122" fmla="*/ 265461 w 1055465"/>
                <a:gd name="connsiteY122" fmla="*/ 230410 h 311629"/>
                <a:gd name="connsiteX123" fmla="*/ 271843 w 1055465"/>
                <a:gd name="connsiteY123" fmla="*/ 217266 h 311629"/>
                <a:gd name="connsiteX124" fmla="*/ 296894 w 1055465"/>
                <a:gd name="connsiteY124" fmla="*/ 217266 h 311629"/>
                <a:gd name="connsiteX125" fmla="*/ 301751 w 1055465"/>
                <a:gd name="connsiteY125" fmla="*/ 203359 h 311629"/>
                <a:gd name="connsiteX126" fmla="*/ 280796 w 1055465"/>
                <a:gd name="connsiteY126" fmla="*/ 203359 h 311629"/>
                <a:gd name="connsiteX127" fmla="*/ 296512 w 1055465"/>
                <a:gd name="connsiteY127" fmla="*/ 185167 h 311629"/>
                <a:gd name="connsiteX128" fmla="*/ 359080 w 1055465"/>
                <a:gd name="connsiteY128" fmla="*/ 151889 h 311629"/>
                <a:gd name="connsiteX129" fmla="*/ 755237 w 1055465"/>
                <a:gd name="connsiteY129" fmla="*/ 77343 h 311629"/>
                <a:gd name="connsiteX130" fmla="*/ 726853 w 1055465"/>
                <a:gd name="connsiteY130" fmla="*/ 112776 h 311629"/>
                <a:gd name="connsiteX131" fmla="*/ 753999 w 1055465"/>
                <a:gd name="connsiteY131" fmla="*/ 146971 h 311629"/>
                <a:gd name="connsiteX132" fmla="*/ 775049 w 1055465"/>
                <a:gd name="connsiteY132" fmla="*/ 137731 h 311629"/>
                <a:gd name="connsiteX133" fmla="*/ 775144 w 1055465"/>
                <a:gd name="connsiteY133" fmla="*/ 137731 h 311629"/>
                <a:gd name="connsiteX134" fmla="*/ 775144 w 1055465"/>
                <a:gd name="connsiteY134" fmla="*/ 83915 h 311629"/>
                <a:gd name="connsiteX135" fmla="*/ 755237 w 1055465"/>
                <a:gd name="connsiteY135" fmla="*/ 77343 h 311629"/>
                <a:gd name="connsiteX136" fmla="*/ 887063 w 1055465"/>
                <a:gd name="connsiteY136" fmla="*/ 74866 h 311629"/>
                <a:gd name="connsiteX137" fmla="*/ 862679 w 1055465"/>
                <a:gd name="connsiteY137" fmla="*/ 99536 h 311629"/>
                <a:gd name="connsiteX138" fmla="*/ 911542 w 1055465"/>
                <a:gd name="connsiteY138" fmla="*/ 99536 h 311629"/>
                <a:gd name="connsiteX139" fmla="*/ 887063 w 1055465"/>
                <a:gd name="connsiteY139" fmla="*/ 74866 h 311629"/>
                <a:gd name="connsiteX140" fmla="*/ 571976 w 1055465"/>
                <a:gd name="connsiteY140" fmla="*/ 74866 h 311629"/>
                <a:gd name="connsiteX141" fmla="*/ 547496 w 1055465"/>
                <a:gd name="connsiteY141" fmla="*/ 99536 h 311629"/>
                <a:gd name="connsiteX142" fmla="*/ 596359 w 1055465"/>
                <a:gd name="connsiteY142" fmla="*/ 99536 h 311629"/>
                <a:gd name="connsiteX143" fmla="*/ 571976 w 1055465"/>
                <a:gd name="connsiteY143" fmla="*/ 74866 h 311629"/>
                <a:gd name="connsiteX144" fmla="*/ 641318 w 1055465"/>
                <a:gd name="connsiteY144" fmla="*/ 55817 h 311629"/>
                <a:gd name="connsiteX145" fmla="*/ 676656 w 1055465"/>
                <a:gd name="connsiteY145" fmla="*/ 55817 h 311629"/>
                <a:gd name="connsiteX146" fmla="*/ 676656 w 1055465"/>
                <a:gd name="connsiteY146" fmla="*/ 168498 h 311629"/>
                <a:gd name="connsiteX147" fmla="*/ 641318 w 1055465"/>
                <a:gd name="connsiteY147" fmla="*/ 168498 h 311629"/>
                <a:gd name="connsiteX148" fmla="*/ 455046 w 1055465"/>
                <a:gd name="connsiteY148" fmla="*/ 53734 h 311629"/>
                <a:gd name="connsiteX149" fmla="*/ 482143 w 1055465"/>
                <a:gd name="connsiteY149" fmla="*/ 62865 h 311629"/>
                <a:gd name="connsiteX150" fmla="*/ 496062 w 1055465"/>
                <a:gd name="connsiteY150" fmla="*/ 96869 h 311629"/>
                <a:gd name="connsiteX151" fmla="*/ 496062 w 1055465"/>
                <a:gd name="connsiteY151" fmla="*/ 168212 h 311629"/>
                <a:gd name="connsiteX152" fmla="*/ 460724 w 1055465"/>
                <a:gd name="connsiteY152" fmla="*/ 168212 h 311629"/>
                <a:gd name="connsiteX153" fmla="*/ 460724 w 1055465"/>
                <a:gd name="connsiteY153" fmla="*/ 99822 h 311629"/>
                <a:gd name="connsiteX154" fmla="*/ 443102 w 1055465"/>
                <a:gd name="connsiteY154" fmla="*/ 77343 h 311629"/>
                <a:gd name="connsiteX155" fmla="*/ 418433 w 1055465"/>
                <a:gd name="connsiteY155" fmla="*/ 95917 h 311629"/>
                <a:gd name="connsiteX156" fmla="*/ 418433 w 1055465"/>
                <a:gd name="connsiteY156" fmla="*/ 148495 h 311629"/>
                <a:gd name="connsiteX157" fmla="*/ 383095 w 1055465"/>
                <a:gd name="connsiteY157" fmla="*/ 132398 h 311629"/>
                <a:gd name="connsiteX158" fmla="*/ 383095 w 1055465"/>
                <a:gd name="connsiteY158" fmla="*/ 55816 h 311629"/>
                <a:gd name="connsiteX159" fmla="*/ 418433 w 1055465"/>
                <a:gd name="connsiteY159" fmla="*/ 55816 h 311629"/>
                <a:gd name="connsiteX160" fmla="*/ 418433 w 1055465"/>
                <a:gd name="connsiteY160" fmla="*/ 71914 h 311629"/>
                <a:gd name="connsiteX161" fmla="*/ 435590 w 1055465"/>
                <a:gd name="connsiteY161" fmla="*/ 57995 h 311629"/>
                <a:gd name="connsiteX162" fmla="*/ 884682 w 1055465"/>
                <a:gd name="connsiteY162" fmla="*/ 53721 h 311629"/>
                <a:gd name="connsiteX163" fmla="*/ 884587 w 1055465"/>
                <a:gd name="connsiteY163" fmla="*/ 53816 h 311629"/>
                <a:gd name="connsiteX164" fmla="*/ 942689 w 1055465"/>
                <a:gd name="connsiteY164" fmla="*/ 118301 h 311629"/>
                <a:gd name="connsiteX165" fmla="*/ 861917 w 1055465"/>
                <a:gd name="connsiteY165" fmla="*/ 118301 h 311629"/>
                <a:gd name="connsiteX166" fmla="*/ 899065 w 1055465"/>
                <a:gd name="connsiteY166" fmla="*/ 149542 h 311629"/>
                <a:gd name="connsiteX167" fmla="*/ 940784 w 1055465"/>
                <a:gd name="connsiteY167" fmla="*/ 133636 h 311629"/>
                <a:gd name="connsiteX168" fmla="*/ 940784 w 1055465"/>
                <a:gd name="connsiteY168" fmla="*/ 155639 h 311629"/>
                <a:gd name="connsiteX169" fmla="*/ 890492 w 1055465"/>
                <a:gd name="connsiteY169" fmla="*/ 170593 h 311629"/>
                <a:gd name="connsiteX170" fmla="*/ 825246 w 1055465"/>
                <a:gd name="connsiteY170" fmla="*/ 112776 h 311629"/>
                <a:gd name="connsiteX171" fmla="*/ 884682 w 1055465"/>
                <a:gd name="connsiteY171" fmla="*/ 53721 h 311629"/>
                <a:gd name="connsiteX172" fmla="*/ 569499 w 1055465"/>
                <a:gd name="connsiteY172" fmla="*/ 53721 h 311629"/>
                <a:gd name="connsiteX173" fmla="*/ 569594 w 1055465"/>
                <a:gd name="connsiteY173" fmla="*/ 53816 h 311629"/>
                <a:gd name="connsiteX174" fmla="*/ 627697 w 1055465"/>
                <a:gd name="connsiteY174" fmla="*/ 118301 h 311629"/>
                <a:gd name="connsiteX175" fmla="*/ 546830 w 1055465"/>
                <a:gd name="connsiteY175" fmla="*/ 118301 h 311629"/>
                <a:gd name="connsiteX176" fmla="*/ 583977 w 1055465"/>
                <a:gd name="connsiteY176" fmla="*/ 149542 h 311629"/>
                <a:gd name="connsiteX177" fmla="*/ 625601 w 1055465"/>
                <a:gd name="connsiteY177" fmla="*/ 133636 h 311629"/>
                <a:gd name="connsiteX178" fmla="*/ 625601 w 1055465"/>
                <a:gd name="connsiteY178" fmla="*/ 155639 h 311629"/>
                <a:gd name="connsiteX179" fmla="*/ 575405 w 1055465"/>
                <a:gd name="connsiteY179" fmla="*/ 170593 h 311629"/>
                <a:gd name="connsiteX180" fmla="*/ 510063 w 1055465"/>
                <a:gd name="connsiteY180" fmla="*/ 112776 h 311629"/>
                <a:gd name="connsiteX181" fmla="*/ 569499 w 1055465"/>
                <a:gd name="connsiteY181" fmla="*/ 53721 h 311629"/>
                <a:gd name="connsiteX182" fmla="*/ 455009 w 1055465"/>
                <a:gd name="connsiteY182" fmla="*/ 53721 h 311629"/>
                <a:gd name="connsiteX183" fmla="*/ 455104 w 1055465"/>
                <a:gd name="connsiteY183" fmla="*/ 53721 h 311629"/>
                <a:gd name="connsiteX184" fmla="*/ 455046 w 1055465"/>
                <a:gd name="connsiteY184" fmla="*/ 53734 h 311629"/>
                <a:gd name="connsiteX185" fmla="*/ 199453 w 1055465"/>
                <a:gd name="connsiteY185" fmla="*/ 53721 h 311629"/>
                <a:gd name="connsiteX186" fmla="*/ 237268 w 1055465"/>
                <a:gd name="connsiteY186" fmla="*/ 61055 h 311629"/>
                <a:gd name="connsiteX187" fmla="*/ 237268 w 1055465"/>
                <a:gd name="connsiteY187" fmla="*/ 87440 h 311629"/>
                <a:gd name="connsiteX188" fmla="*/ 208502 w 1055465"/>
                <a:gd name="connsiteY188" fmla="*/ 79819 h 311629"/>
                <a:gd name="connsiteX189" fmla="*/ 173640 w 1055465"/>
                <a:gd name="connsiteY189" fmla="*/ 112300 h 311629"/>
                <a:gd name="connsiteX190" fmla="*/ 207359 w 1055465"/>
                <a:gd name="connsiteY190" fmla="*/ 145447 h 311629"/>
                <a:gd name="connsiteX191" fmla="*/ 239077 w 1055465"/>
                <a:gd name="connsiteY191" fmla="*/ 137636 h 311629"/>
                <a:gd name="connsiteX192" fmla="*/ 239077 w 1055465"/>
                <a:gd name="connsiteY192" fmla="*/ 163068 h 311629"/>
                <a:gd name="connsiteX193" fmla="*/ 238982 w 1055465"/>
                <a:gd name="connsiteY193" fmla="*/ 162973 h 311629"/>
                <a:gd name="connsiteX194" fmla="*/ 200882 w 1055465"/>
                <a:gd name="connsiteY194" fmla="*/ 170593 h 311629"/>
                <a:gd name="connsiteX195" fmla="*/ 135731 w 1055465"/>
                <a:gd name="connsiteY195" fmla="*/ 112490 h 311629"/>
                <a:gd name="connsiteX196" fmla="*/ 199453 w 1055465"/>
                <a:gd name="connsiteY196" fmla="*/ 53721 h 311629"/>
                <a:gd name="connsiteX197" fmla="*/ 1032033 w 1055465"/>
                <a:gd name="connsiteY197" fmla="*/ 53626 h 311629"/>
                <a:gd name="connsiteX198" fmla="*/ 1055465 w 1055465"/>
                <a:gd name="connsiteY198" fmla="*/ 63913 h 311629"/>
                <a:gd name="connsiteX199" fmla="*/ 1045749 w 1055465"/>
                <a:gd name="connsiteY199" fmla="*/ 95155 h 311629"/>
                <a:gd name="connsiteX200" fmla="*/ 1024794 w 1055465"/>
                <a:gd name="connsiteY200" fmla="*/ 86868 h 311629"/>
                <a:gd name="connsiteX201" fmla="*/ 995743 w 1055465"/>
                <a:gd name="connsiteY201" fmla="*/ 119730 h 311629"/>
                <a:gd name="connsiteX202" fmla="*/ 995743 w 1055465"/>
                <a:gd name="connsiteY202" fmla="*/ 168307 h 311629"/>
                <a:gd name="connsiteX203" fmla="*/ 960310 w 1055465"/>
                <a:gd name="connsiteY203" fmla="*/ 168307 h 311629"/>
                <a:gd name="connsiteX204" fmla="*/ 960310 w 1055465"/>
                <a:gd name="connsiteY204" fmla="*/ 55626 h 311629"/>
                <a:gd name="connsiteX205" fmla="*/ 995743 w 1055465"/>
                <a:gd name="connsiteY205" fmla="*/ 55626 h 311629"/>
                <a:gd name="connsiteX206" fmla="*/ 995743 w 1055465"/>
                <a:gd name="connsiteY206" fmla="*/ 88011 h 311629"/>
                <a:gd name="connsiteX207" fmla="*/ 995648 w 1055465"/>
                <a:gd name="connsiteY207" fmla="*/ 88107 h 311629"/>
                <a:gd name="connsiteX208" fmla="*/ 996124 w 1055465"/>
                <a:gd name="connsiteY208" fmla="*/ 88107 h 311629"/>
                <a:gd name="connsiteX209" fmla="*/ 1032033 w 1055465"/>
                <a:gd name="connsiteY209" fmla="*/ 53626 h 311629"/>
                <a:gd name="connsiteX210" fmla="*/ 775049 w 1055465"/>
                <a:gd name="connsiteY210" fmla="*/ 2000 h 311629"/>
                <a:gd name="connsiteX211" fmla="*/ 810387 w 1055465"/>
                <a:gd name="connsiteY211" fmla="*/ 2000 h 311629"/>
                <a:gd name="connsiteX212" fmla="*/ 810387 w 1055465"/>
                <a:gd name="connsiteY212" fmla="*/ 168307 h 311629"/>
                <a:gd name="connsiteX213" fmla="*/ 775049 w 1055465"/>
                <a:gd name="connsiteY213" fmla="*/ 168307 h 311629"/>
                <a:gd name="connsiteX214" fmla="*/ 775049 w 1055465"/>
                <a:gd name="connsiteY214" fmla="*/ 159258 h 311629"/>
                <a:gd name="connsiteX215" fmla="*/ 743712 w 1055465"/>
                <a:gd name="connsiteY215" fmla="*/ 170497 h 311629"/>
                <a:gd name="connsiteX216" fmla="*/ 691134 w 1055465"/>
                <a:gd name="connsiteY216" fmla="*/ 111919 h 311629"/>
                <a:gd name="connsiteX217" fmla="*/ 745712 w 1055465"/>
                <a:gd name="connsiteY217" fmla="*/ 53626 h 311629"/>
                <a:gd name="connsiteX218" fmla="*/ 775049 w 1055465"/>
                <a:gd name="connsiteY218" fmla="*/ 60674 h 311629"/>
                <a:gd name="connsiteX219" fmla="*/ 253650 w 1055465"/>
                <a:gd name="connsiteY219" fmla="*/ 2000 h 311629"/>
                <a:gd name="connsiteX220" fmla="*/ 288988 w 1055465"/>
                <a:gd name="connsiteY220" fmla="*/ 2000 h 311629"/>
                <a:gd name="connsiteX221" fmla="*/ 288988 w 1055465"/>
                <a:gd name="connsiteY221" fmla="*/ 72580 h 311629"/>
                <a:gd name="connsiteX222" fmla="*/ 289464 w 1055465"/>
                <a:gd name="connsiteY222" fmla="*/ 72580 h 311629"/>
                <a:gd name="connsiteX223" fmla="*/ 325088 w 1055465"/>
                <a:gd name="connsiteY223" fmla="*/ 53721 h 311629"/>
                <a:gd name="connsiteX224" fmla="*/ 366331 w 1055465"/>
                <a:gd name="connsiteY224" fmla="*/ 96774 h 311629"/>
                <a:gd name="connsiteX225" fmla="*/ 366236 w 1055465"/>
                <a:gd name="connsiteY225" fmla="*/ 96679 h 311629"/>
                <a:gd name="connsiteX226" fmla="*/ 366236 w 1055465"/>
                <a:gd name="connsiteY226" fmla="*/ 132588 h 311629"/>
                <a:gd name="connsiteX227" fmla="*/ 330898 w 1055465"/>
                <a:gd name="connsiteY227" fmla="*/ 143827 h 311629"/>
                <a:gd name="connsiteX228" fmla="*/ 330898 w 1055465"/>
                <a:gd name="connsiteY228" fmla="*/ 104203 h 311629"/>
                <a:gd name="connsiteX229" fmla="*/ 312610 w 1055465"/>
                <a:gd name="connsiteY229" fmla="*/ 79534 h 311629"/>
                <a:gd name="connsiteX230" fmla="*/ 288988 w 1055465"/>
                <a:gd name="connsiteY230" fmla="*/ 96679 h 311629"/>
                <a:gd name="connsiteX231" fmla="*/ 288988 w 1055465"/>
                <a:gd name="connsiteY231" fmla="*/ 168116 h 311629"/>
                <a:gd name="connsiteX232" fmla="*/ 253650 w 1055465"/>
                <a:gd name="connsiteY232" fmla="*/ 168116 h 311629"/>
                <a:gd name="connsiteX233" fmla="*/ 668262 w 1055465"/>
                <a:gd name="connsiteY233" fmla="*/ 500 h 311629"/>
                <a:gd name="connsiteX234" fmla="*/ 678180 w 1055465"/>
                <a:gd name="connsiteY234" fmla="*/ 8382 h 311629"/>
                <a:gd name="connsiteX235" fmla="*/ 678275 w 1055465"/>
                <a:gd name="connsiteY235" fmla="*/ 8382 h 311629"/>
                <a:gd name="connsiteX236" fmla="*/ 664940 w 1055465"/>
                <a:gd name="connsiteY236" fmla="*/ 35624 h 311629"/>
                <a:gd name="connsiteX237" fmla="*/ 639603 w 1055465"/>
                <a:gd name="connsiteY237" fmla="*/ 31147 h 311629"/>
                <a:gd name="connsiteX238" fmla="*/ 652843 w 1055465"/>
                <a:gd name="connsiteY238" fmla="*/ 3906 h 311629"/>
                <a:gd name="connsiteX239" fmla="*/ 668262 w 1055465"/>
                <a:gd name="connsiteY239" fmla="*/ 500 h 311629"/>
                <a:gd name="connsiteX240" fmla="*/ 63532 w 1055465"/>
                <a:gd name="connsiteY240" fmla="*/ 0 h 311629"/>
                <a:gd name="connsiteX241" fmla="*/ 120015 w 1055465"/>
                <a:gd name="connsiteY241" fmla="*/ 12954 h 311629"/>
                <a:gd name="connsiteX242" fmla="*/ 120015 w 1055465"/>
                <a:gd name="connsiteY242" fmla="*/ 45339 h 311629"/>
                <a:gd name="connsiteX243" fmla="*/ 67246 w 1055465"/>
                <a:gd name="connsiteY243" fmla="*/ 30480 h 311629"/>
                <a:gd name="connsiteX244" fmla="*/ 42672 w 1055465"/>
                <a:gd name="connsiteY244" fmla="*/ 44196 h 311629"/>
                <a:gd name="connsiteX245" fmla="*/ 127635 w 1055465"/>
                <a:gd name="connsiteY245" fmla="*/ 120110 h 311629"/>
                <a:gd name="connsiteX246" fmla="*/ 63627 w 1055465"/>
                <a:gd name="connsiteY246" fmla="*/ 170593 h 311629"/>
                <a:gd name="connsiteX247" fmla="*/ 3429 w 1055465"/>
                <a:gd name="connsiteY247" fmla="*/ 154496 h 311629"/>
                <a:gd name="connsiteX248" fmla="*/ 3429 w 1055465"/>
                <a:gd name="connsiteY248" fmla="*/ 118681 h 311629"/>
                <a:gd name="connsiteX249" fmla="*/ 60388 w 1055465"/>
                <a:gd name="connsiteY249" fmla="*/ 140113 h 311629"/>
                <a:gd name="connsiteX250" fmla="*/ 84963 w 1055465"/>
                <a:gd name="connsiteY250" fmla="*/ 124778 h 311629"/>
                <a:gd name="connsiteX251" fmla="*/ 0 w 1055465"/>
                <a:gd name="connsiteY251" fmla="*/ 47816 h 311629"/>
                <a:gd name="connsiteX252" fmla="*/ 63532 w 1055465"/>
                <a:gd name="connsiteY252" fmla="*/ 0 h 31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055465" h="311629">
                  <a:moveTo>
                    <a:pt x="624077" y="230696"/>
                  </a:moveTo>
                  <a:cubicBezTo>
                    <a:pt x="614457" y="230696"/>
                    <a:pt x="608647" y="236411"/>
                    <a:pt x="606933" y="246507"/>
                  </a:cubicBezTo>
                  <a:lnTo>
                    <a:pt x="639032" y="246507"/>
                  </a:lnTo>
                  <a:cubicBezTo>
                    <a:pt x="638651" y="236887"/>
                    <a:pt x="633126" y="230696"/>
                    <a:pt x="624173" y="230696"/>
                  </a:cubicBezTo>
                  <a:close/>
                  <a:moveTo>
                    <a:pt x="926877" y="221075"/>
                  </a:moveTo>
                  <a:lnTo>
                    <a:pt x="939450" y="221075"/>
                  </a:lnTo>
                  <a:lnTo>
                    <a:pt x="939450" y="284988"/>
                  </a:lnTo>
                  <a:lnTo>
                    <a:pt x="926877" y="284988"/>
                  </a:lnTo>
                  <a:close/>
                  <a:moveTo>
                    <a:pt x="1004125" y="219933"/>
                  </a:moveTo>
                  <a:cubicBezTo>
                    <a:pt x="1011554" y="219933"/>
                    <a:pt x="1016412" y="221648"/>
                    <a:pt x="1022603" y="224314"/>
                  </a:cubicBezTo>
                  <a:lnTo>
                    <a:pt x="1022603" y="237935"/>
                  </a:lnTo>
                  <a:lnTo>
                    <a:pt x="1022508" y="237840"/>
                  </a:lnTo>
                  <a:cubicBezTo>
                    <a:pt x="1015269" y="232887"/>
                    <a:pt x="1010411" y="231458"/>
                    <a:pt x="1004887" y="231458"/>
                  </a:cubicBezTo>
                  <a:cubicBezTo>
                    <a:pt x="993361" y="231458"/>
                    <a:pt x="985456" y="240316"/>
                    <a:pt x="985456" y="253271"/>
                  </a:cubicBezTo>
                  <a:cubicBezTo>
                    <a:pt x="985456" y="266225"/>
                    <a:pt x="993933" y="274416"/>
                    <a:pt x="1006982" y="274416"/>
                  </a:cubicBezTo>
                  <a:cubicBezTo>
                    <a:pt x="1012411" y="274416"/>
                    <a:pt x="1017460" y="272987"/>
                    <a:pt x="1023937" y="270130"/>
                  </a:cubicBezTo>
                  <a:lnTo>
                    <a:pt x="1023937" y="282512"/>
                  </a:lnTo>
                  <a:cubicBezTo>
                    <a:pt x="1019651" y="284512"/>
                    <a:pt x="1011459" y="286227"/>
                    <a:pt x="1004887" y="286227"/>
                  </a:cubicBezTo>
                  <a:cubicBezTo>
                    <a:pt x="985837" y="286227"/>
                    <a:pt x="972597" y="273082"/>
                    <a:pt x="972597" y="254413"/>
                  </a:cubicBezTo>
                  <a:cubicBezTo>
                    <a:pt x="972597" y="233268"/>
                    <a:pt x="984694" y="219933"/>
                    <a:pt x="1004125" y="219933"/>
                  </a:cubicBezTo>
                  <a:close/>
                  <a:moveTo>
                    <a:pt x="715327" y="219933"/>
                  </a:moveTo>
                  <a:cubicBezTo>
                    <a:pt x="722757" y="219933"/>
                    <a:pt x="727710" y="221648"/>
                    <a:pt x="733806" y="224314"/>
                  </a:cubicBezTo>
                  <a:lnTo>
                    <a:pt x="733806" y="237840"/>
                  </a:lnTo>
                  <a:cubicBezTo>
                    <a:pt x="726567" y="232887"/>
                    <a:pt x="721709" y="231458"/>
                    <a:pt x="716185" y="231458"/>
                  </a:cubicBezTo>
                  <a:cubicBezTo>
                    <a:pt x="704659" y="231458"/>
                    <a:pt x="696658" y="240316"/>
                    <a:pt x="696658" y="253271"/>
                  </a:cubicBezTo>
                  <a:cubicBezTo>
                    <a:pt x="696658" y="266225"/>
                    <a:pt x="705136" y="274416"/>
                    <a:pt x="718280" y="274416"/>
                  </a:cubicBezTo>
                  <a:cubicBezTo>
                    <a:pt x="723709" y="274416"/>
                    <a:pt x="728853" y="272987"/>
                    <a:pt x="735139" y="270130"/>
                  </a:cubicBezTo>
                  <a:lnTo>
                    <a:pt x="735139" y="282512"/>
                  </a:lnTo>
                  <a:cubicBezTo>
                    <a:pt x="730853" y="284512"/>
                    <a:pt x="722852" y="286227"/>
                    <a:pt x="716185" y="286227"/>
                  </a:cubicBezTo>
                  <a:cubicBezTo>
                    <a:pt x="697135" y="286227"/>
                    <a:pt x="683895" y="273082"/>
                    <a:pt x="683895" y="254413"/>
                  </a:cubicBezTo>
                  <a:cubicBezTo>
                    <a:pt x="683895" y="233268"/>
                    <a:pt x="695992" y="219933"/>
                    <a:pt x="715327" y="219933"/>
                  </a:cubicBezTo>
                  <a:close/>
                  <a:moveTo>
                    <a:pt x="878300" y="219837"/>
                  </a:moveTo>
                  <a:cubicBezTo>
                    <a:pt x="883444" y="219837"/>
                    <a:pt x="888206" y="222218"/>
                    <a:pt x="893540" y="227267"/>
                  </a:cubicBezTo>
                  <a:lnTo>
                    <a:pt x="886873" y="238316"/>
                  </a:lnTo>
                  <a:cubicBezTo>
                    <a:pt x="883062" y="234506"/>
                    <a:pt x="878110" y="231934"/>
                    <a:pt x="875062" y="231934"/>
                  </a:cubicBezTo>
                  <a:cubicBezTo>
                    <a:pt x="866394" y="231934"/>
                    <a:pt x="859631" y="240792"/>
                    <a:pt x="859631" y="251651"/>
                  </a:cubicBezTo>
                  <a:lnTo>
                    <a:pt x="859631" y="284988"/>
                  </a:lnTo>
                  <a:lnTo>
                    <a:pt x="847058" y="284988"/>
                  </a:lnTo>
                  <a:lnTo>
                    <a:pt x="847058" y="221075"/>
                  </a:lnTo>
                  <a:lnTo>
                    <a:pt x="859536" y="221075"/>
                  </a:lnTo>
                  <a:lnTo>
                    <a:pt x="859536" y="235839"/>
                  </a:lnTo>
                  <a:lnTo>
                    <a:pt x="859821" y="235839"/>
                  </a:lnTo>
                  <a:cubicBezTo>
                    <a:pt x="866203" y="224504"/>
                    <a:pt x="872395" y="219837"/>
                    <a:pt x="878300" y="219837"/>
                  </a:cubicBezTo>
                  <a:close/>
                  <a:moveTo>
                    <a:pt x="623887" y="219837"/>
                  </a:moveTo>
                  <a:cubicBezTo>
                    <a:pt x="640842" y="219837"/>
                    <a:pt x="651605" y="231267"/>
                    <a:pt x="651605" y="254889"/>
                  </a:cubicBezTo>
                  <a:lnTo>
                    <a:pt x="606788" y="254889"/>
                  </a:lnTo>
                  <a:lnTo>
                    <a:pt x="606742" y="254794"/>
                  </a:lnTo>
                  <a:lnTo>
                    <a:pt x="606742" y="254889"/>
                  </a:lnTo>
                  <a:lnTo>
                    <a:pt x="606788" y="254889"/>
                  </a:lnTo>
                  <a:lnTo>
                    <a:pt x="613636" y="269165"/>
                  </a:lnTo>
                  <a:cubicBezTo>
                    <a:pt x="617219" y="272391"/>
                    <a:pt x="622077" y="274034"/>
                    <a:pt x="628173" y="274034"/>
                  </a:cubicBezTo>
                  <a:cubicBezTo>
                    <a:pt x="635793" y="274034"/>
                    <a:pt x="643127" y="271177"/>
                    <a:pt x="650557" y="266319"/>
                  </a:cubicBezTo>
                  <a:lnTo>
                    <a:pt x="650557" y="278606"/>
                  </a:lnTo>
                  <a:cubicBezTo>
                    <a:pt x="642842" y="283750"/>
                    <a:pt x="635793" y="286131"/>
                    <a:pt x="625030" y="286131"/>
                  </a:cubicBezTo>
                  <a:cubicBezTo>
                    <a:pt x="605218" y="286131"/>
                    <a:pt x="594169" y="269843"/>
                    <a:pt x="594169" y="252127"/>
                  </a:cubicBezTo>
                  <a:cubicBezTo>
                    <a:pt x="594169" y="232791"/>
                    <a:pt x="606933" y="219837"/>
                    <a:pt x="623887" y="219837"/>
                  </a:cubicBezTo>
                  <a:close/>
                  <a:moveTo>
                    <a:pt x="791146" y="207931"/>
                  </a:moveTo>
                  <a:lnTo>
                    <a:pt x="791146" y="221076"/>
                  </a:lnTo>
                  <a:lnTo>
                    <a:pt x="811339" y="221076"/>
                  </a:lnTo>
                  <a:lnTo>
                    <a:pt x="811339" y="232410"/>
                  </a:lnTo>
                  <a:lnTo>
                    <a:pt x="791146" y="232410"/>
                  </a:lnTo>
                  <a:lnTo>
                    <a:pt x="791146" y="265176"/>
                  </a:lnTo>
                  <a:cubicBezTo>
                    <a:pt x="791146" y="272701"/>
                    <a:pt x="796575" y="274892"/>
                    <a:pt x="800290" y="274892"/>
                  </a:cubicBezTo>
                  <a:cubicBezTo>
                    <a:pt x="804862" y="274892"/>
                    <a:pt x="809529" y="273273"/>
                    <a:pt x="814673" y="270129"/>
                  </a:cubicBezTo>
                  <a:lnTo>
                    <a:pt x="814673" y="281940"/>
                  </a:lnTo>
                  <a:cubicBezTo>
                    <a:pt x="810291" y="284417"/>
                    <a:pt x="803433" y="286227"/>
                    <a:pt x="799337" y="286227"/>
                  </a:cubicBezTo>
                  <a:cubicBezTo>
                    <a:pt x="785621" y="286227"/>
                    <a:pt x="778668" y="277749"/>
                    <a:pt x="778668" y="266224"/>
                  </a:cubicBezTo>
                  <a:lnTo>
                    <a:pt x="778668" y="232506"/>
                  </a:lnTo>
                  <a:lnTo>
                    <a:pt x="767524" y="232506"/>
                  </a:lnTo>
                  <a:lnTo>
                    <a:pt x="767524" y="231077"/>
                  </a:lnTo>
                  <a:close/>
                  <a:moveTo>
                    <a:pt x="930878" y="196501"/>
                  </a:moveTo>
                  <a:cubicBezTo>
                    <a:pt x="934688" y="194215"/>
                    <a:pt x="938689" y="194977"/>
                    <a:pt x="939832" y="198121"/>
                  </a:cubicBezTo>
                  <a:cubicBezTo>
                    <a:pt x="941070" y="201169"/>
                    <a:pt x="938879" y="205550"/>
                    <a:pt x="935164" y="207836"/>
                  </a:cubicBezTo>
                  <a:cubicBezTo>
                    <a:pt x="931354" y="210027"/>
                    <a:pt x="927354" y="209360"/>
                    <a:pt x="926115" y="206217"/>
                  </a:cubicBezTo>
                  <a:cubicBezTo>
                    <a:pt x="924973" y="203074"/>
                    <a:pt x="927068" y="198787"/>
                    <a:pt x="930878" y="196501"/>
                  </a:cubicBezTo>
                  <a:close/>
                  <a:moveTo>
                    <a:pt x="549211" y="188024"/>
                  </a:moveTo>
                  <a:lnTo>
                    <a:pt x="561784" y="188024"/>
                  </a:lnTo>
                  <a:lnTo>
                    <a:pt x="561784" y="284988"/>
                  </a:lnTo>
                  <a:lnTo>
                    <a:pt x="549211" y="284988"/>
                  </a:lnTo>
                  <a:close/>
                  <a:moveTo>
                    <a:pt x="460724" y="188024"/>
                  </a:moveTo>
                  <a:lnTo>
                    <a:pt x="515683" y="188024"/>
                  </a:lnTo>
                  <a:lnTo>
                    <a:pt x="515683" y="200597"/>
                  </a:lnTo>
                  <a:lnTo>
                    <a:pt x="474535" y="200597"/>
                  </a:lnTo>
                  <a:lnTo>
                    <a:pt x="474535" y="229743"/>
                  </a:lnTo>
                  <a:lnTo>
                    <a:pt x="514159" y="229743"/>
                  </a:lnTo>
                  <a:lnTo>
                    <a:pt x="514159" y="242316"/>
                  </a:lnTo>
                  <a:lnTo>
                    <a:pt x="474535" y="242316"/>
                  </a:lnTo>
                  <a:lnTo>
                    <a:pt x="474535" y="272415"/>
                  </a:lnTo>
                  <a:lnTo>
                    <a:pt x="516921" y="272415"/>
                  </a:lnTo>
                  <a:lnTo>
                    <a:pt x="516921" y="284988"/>
                  </a:lnTo>
                  <a:lnTo>
                    <a:pt x="460724" y="284988"/>
                  </a:lnTo>
                  <a:close/>
                  <a:moveTo>
                    <a:pt x="367188" y="183071"/>
                  </a:moveTo>
                  <a:cubicBezTo>
                    <a:pt x="343090" y="183071"/>
                    <a:pt x="327278" y="199645"/>
                    <a:pt x="324611" y="214694"/>
                  </a:cubicBezTo>
                  <a:lnTo>
                    <a:pt x="315658" y="252127"/>
                  </a:lnTo>
                  <a:cubicBezTo>
                    <a:pt x="315562" y="253080"/>
                    <a:pt x="314801" y="254032"/>
                    <a:pt x="314324" y="254699"/>
                  </a:cubicBezTo>
                  <a:cubicBezTo>
                    <a:pt x="312895" y="256318"/>
                    <a:pt x="311181" y="257080"/>
                    <a:pt x="308990" y="257080"/>
                  </a:cubicBezTo>
                  <a:lnTo>
                    <a:pt x="287464" y="257080"/>
                  </a:lnTo>
                  <a:lnTo>
                    <a:pt x="281653" y="279083"/>
                  </a:lnTo>
                  <a:lnTo>
                    <a:pt x="315086" y="279083"/>
                  </a:lnTo>
                  <a:cubicBezTo>
                    <a:pt x="339089" y="279083"/>
                    <a:pt x="357568" y="264129"/>
                    <a:pt x="360235" y="249079"/>
                  </a:cubicBezTo>
                  <a:lnTo>
                    <a:pt x="371474" y="206217"/>
                  </a:lnTo>
                  <a:cubicBezTo>
                    <a:pt x="371665" y="205360"/>
                    <a:pt x="371760" y="204979"/>
                    <a:pt x="372141" y="204598"/>
                  </a:cubicBezTo>
                  <a:cubicBezTo>
                    <a:pt x="373094" y="203645"/>
                    <a:pt x="374046" y="203264"/>
                    <a:pt x="376237" y="203264"/>
                  </a:cubicBezTo>
                  <a:lnTo>
                    <a:pt x="376332" y="203264"/>
                  </a:lnTo>
                  <a:lnTo>
                    <a:pt x="397001" y="203264"/>
                  </a:lnTo>
                  <a:lnTo>
                    <a:pt x="401383" y="183071"/>
                  </a:lnTo>
                  <a:close/>
                  <a:moveTo>
                    <a:pt x="359080" y="151889"/>
                  </a:moveTo>
                  <a:cubicBezTo>
                    <a:pt x="379880" y="148281"/>
                    <a:pt x="398954" y="152353"/>
                    <a:pt x="411289" y="164688"/>
                  </a:cubicBezTo>
                  <a:cubicBezTo>
                    <a:pt x="423481" y="176880"/>
                    <a:pt x="426815" y="195454"/>
                    <a:pt x="422528" y="215551"/>
                  </a:cubicBezTo>
                  <a:lnTo>
                    <a:pt x="387762" y="215551"/>
                  </a:lnTo>
                  <a:lnTo>
                    <a:pt x="383952" y="229363"/>
                  </a:lnTo>
                  <a:lnTo>
                    <a:pt x="383952" y="229553"/>
                  </a:lnTo>
                  <a:lnTo>
                    <a:pt x="418337" y="229553"/>
                  </a:lnTo>
                  <a:cubicBezTo>
                    <a:pt x="416623" y="233935"/>
                    <a:pt x="414527" y="238316"/>
                    <a:pt x="412241" y="242698"/>
                  </a:cubicBezTo>
                  <a:lnTo>
                    <a:pt x="380809" y="242698"/>
                  </a:lnTo>
                  <a:lnTo>
                    <a:pt x="376713" y="256509"/>
                  </a:lnTo>
                  <a:lnTo>
                    <a:pt x="403574" y="256509"/>
                  </a:lnTo>
                  <a:cubicBezTo>
                    <a:pt x="398525" y="263557"/>
                    <a:pt x="393001" y="270511"/>
                    <a:pt x="386238" y="276892"/>
                  </a:cubicBezTo>
                  <a:cubicBezTo>
                    <a:pt x="347757" y="313659"/>
                    <a:pt x="296322" y="322231"/>
                    <a:pt x="271938" y="297847"/>
                  </a:cubicBezTo>
                  <a:cubicBezTo>
                    <a:pt x="259365" y="285274"/>
                    <a:pt x="256222" y="265558"/>
                    <a:pt x="261175" y="244317"/>
                  </a:cubicBezTo>
                  <a:lnTo>
                    <a:pt x="290321" y="244317"/>
                  </a:lnTo>
                  <a:lnTo>
                    <a:pt x="295084" y="230410"/>
                  </a:lnTo>
                  <a:lnTo>
                    <a:pt x="265461" y="230410"/>
                  </a:lnTo>
                  <a:cubicBezTo>
                    <a:pt x="267176" y="225934"/>
                    <a:pt x="269461" y="221647"/>
                    <a:pt x="271843" y="217266"/>
                  </a:cubicBezTo>
                  <a:lnTo>
                    <a:pt x="296894" y="217266"/>
                  </a:lnTo>
                  <a:lnTo>
                    <a:pt x="301751" y="203359"/>
                  </a:lnTo>
                  <a:lnTo>
                    <a:pt x="280796" y="203359"/>
                  </a:lnTo>
                  <a:cubicBezTo>
                    <a:pt x="285464" y="197073"/>
                    <a:pt x="290512" y="190882"/>
                    <a:pt x="296512" y="185167"/>
                  </a:cubicBezTo>
                  <a:cubicBezTo>
                    <a:pt x="315753" y="166784"/>
                    <a:pt x="338280" y="155496"/>
                    <a:pt x="359080" y="151889"/>
                  </a:cubicBezTo>
                  <a:close/>
                  <a:moveTo>
                    <a:pt x="755237" y="77343"/>
                  </a:moveTo>
                  <a:cubicBezTo>
                    <a:pt x="737426" y="77343"/>
                    <a:pt x="726853" y="90297"/>
                    <a:pt x="726853" y="112776"/>
                  </a:cubicBezTo>
                  <a:cubicBezTo>
                    <a:pt x="726853" y="133255"/>
                    <a:pt x="737330" y="146971"/>
                    <a:pt x="753999" y="146971"/>
                  </a:cubicBezTo>
                  <a:cubicBezTo>
                    <a:pt x="761524" y="146971"/>
                    <a:pt x="767715" y="144399"/>
                    <a:pt x="775049" y="137731"/>
                  </a:cubicBezTo>
                  <a:lnTo>
                    <a:pt x="775144" y="137731"/>
                  </a:lnTo>
                  <a:lnTo>
                    <a:pt x="775144" y="83915"/>
                  </a:lnTo>
                  <a:cubicBezTo>
                    <a:pt x="769906" y="80296"/>
                    <a:pt x="761619" y="77343"/>
                    <a:pt x="755237" y="77343"/>
                  </a:cubicBezTo>
                  <a:close/>
                  <a:moveTo>
                    <a:pt x="887063" y="74866"/>
                  </a:moveTo>
                  <a:cubicBezTo>
                    <a:pt x="873157" y="74866"/>
                    <a:pt x="864108" y="83915"/>
                    <a:pt x="862679" y="99536"/>
                  </a:cubicBezTo>
                  <a:lnTo>
                    <a:pt x="911542" y="99536"/>
                  </a:lnTo>
                  <a:cubicBezTo>
                    <a:pt x="910114" y="84201"/>
                    <a:pt x="900970" y="74866"/>
                    <a:pt x="887063" y="74866"/>
                  </a:cubicBezTo>
                  <a:close/>
                  <a:moveTo>
                    <a:pt x="571976" y="74866"/>
                  </a:moveTo>
                  <a:cubicBezTo>
                    <a:pt x="558069" y="74866"/>
                    <a:pt x="548925" y="83915"/>
                    <a:pt x="547496" y="99536"/>
                  </a:cubicBezTo>
                  <a:lnTo>
                    <a:pt x="596359" y="99536"/>
                  </a:lnTo>
                  <a:cubicBezTo>
                    <a:pt x="594931" y="84201"/>
                    <a:pt x="585882" y="74866"/>
                    <a:pt x="571976" y="74866"/>
                  </a:cubicBezTo>
                  <a:close/>
                  <a:moveTo>
                    <a:pt x="641318" y="55817"/>
                  </a:moveTo>
                  <a:lnTo>
                    <a:pt x="676656" y="55817"/>
                  </a:lnTo>
                  <a:lnTo>
                    <a:pt x="676656" y="168498"/>
                  </a:lnTo>
                  <a:lnTo>
                    <a:pt x="641318" y="168498"/>
                  </a:lnTo>
                  <a:close/>
                  <a:moveTo>
                    <a:pt x="455046" y="53734"/>
                  </a:moveTo>
                  <a:lnTo>
                    <a:pt x="482143" y="62865"/>
                  </a:lnTo>
                  <a:cubicBezTo>
                    <a:pt x="490204" y="69508"/>
                    <a:pt x="496062" y="80295"/>
                    <a:pt x="496062" y="96869"/>
                  </a:cubicBezTo>
                  <a:lnTo>
                    <a:pt x="496062" y="168212"/>
                  </a:lnTo>
                  <a:lnTo>
                    <a:pt x="460724" y="168212"/>
                  </a:lnTo>
                  <a:lnTo>
                    <a:pt x="460724" y="99822"/>
                  </a:lnTo>
                  <a:cubicBezTo>
                    <a:pt x="460724" y="83915"/>
                    <a:pt x="453104" y="77343"/>
                    <a:pt x="443102" y="77343"/>
                  </a:cubicBezTo>
                  <a:cubicBezTo>
                    <a:pt x="434339" y="77343"/>
                    <a:pt x="427767" y="81915"/>
                    <a:pt x="418433" y="95917"/>
                  </a:cubicBezTo>
                  <a:lnTo>
                    <a:pt x="418433" y="148495"/>
                  </a:lnTo>
                  <a:cubicBezTo>
                    <a:pt x="411003" y="139255"/>
                    <a:pt x="395382" y="133636"/>
                    <a:pt x="383095" y="132398"/>
                  </a:cubicBezTo>
                  <a:lnTo>
                    <a:pt x="383095" y="55816"/>
                  </a:lnTo>
                  <a:lnTo>
                    <a:pt x="418433" y="55816"/>
                  </a:lnTo>
                  <a:lnTo>
                    <a:pt x="418433" y="71914"/>
                  </a:lnTo>
                  <a:cubicBezTo>
                    <a:pt x="424053" y="65484"/>
                    <a:pt x="429625" y="60936"/>
                    <a:pt x="435590" y="57995"/>
                  </a:cubicBezTo>
                  <a:close/>
                  <a:moveTo>
                    <a:pt x="884682" y="53721"/>
                  </a:moveTo>
                  <a:lnTo>
                    <a:pt x="884587" y="53816"/>
                  </a:lnTo>
                  <a:cubicBezTo>
                    <a:pt x="917353" y="53816"/>
                    <a:pt x="944404" y="77153"/>
                    <a:pt x="942689" y="118301"/>
                  </a:cubicBezTo>
                  <a:lnTo>
                    <a:pt x="861917" y="118301"/>
                  </a:lnTo>
                  <a:cubicBezTo>
                    <a:pt x="863155" y="138017"/>
                    <a:pt x="876871" y="149542"/>
                    <a:pt x="899065" y="149542"/>
                  </a:cubicBezTo>
                  <a:cubicBezTo>
                    <a:pt x="913257" y="149542"/>
                    <a:pt x="924211" y="145447"/>
                    <a:pt x="940784" y="133636"/>
                  </a:cubicBezTo>
                  <a:lnTo>
                    <a:pt x="940784" y="155639"/>
                  </a:lnTo>
                  <a:cubicBezTo>
                    <a:pt x="920496" y="170593"/>
                    <a:pt x="899255" y="170593"/>
                    <a:pt x="890492" y="170593"/>
                  </a:cubicBezTo>
                  <a:cubicBezTo>
                    <a:pt x="850963" y="170593"/>
                    <a:pt x="825246" y="147257"/>
                    <a:pt x="825246" y="112776"/>
                  </a:cubicBezTo>
                  <a:cubicBezTo>
                    <a:pt x="825246" y="78296"/>
                    <a:pt x="850011" y="53721"/>
                    <a:pt x="884682" y="53721"/>
                  </a:cubicBezTo>
                  <a:close/>
                  <a:moveTo>
                    <a:pt x="569499" y="53721"/>
                  </a:moveTo>
                  <a:lnTo>
                    <a:pt x="569594" y="53816"/>
                  </a:lnTo>
                  <a:cubicBezTo>
                    <a:pt x="602360" y="53816"/>
                    <a:pt x="629411" y="77153"/>
                    <a:pt x="627697" y="118301"/>
                  </a:cubicBezTo>
                  <a:lnTo>
                    <a:pt x="546830" y="118301"/>
                  </a:lnTo>
                  <a:cubicBezTo>
                    <a:pt x="547972" y="138017"/>
                    <a:pt x="561688" y="149542"/>
                    <a:pt x="583977" y="149542"/>
                  </a:cubicBezTo>
                  <a:cubicBezTo>
                    <a:pt x="598074" y="149542"/>
                    <a:pt x="609028" y="145447"/>
                    <a:pt x="625601" y="133636"/>
                  </a:cubicBezTo>
                  <a:lnTo>
                    <a:pt x="625601" y="155639"/>
                  </a:lnTo>
                  <a:cubicBezTo>
                    <a:pt x="605408" y="170593"/>
                    <a:pt x="584167" y="170593"/>
                    <a:pt x="575405" y="170593"/>
                  </a:cubicBezTo>
                  <a:cubicBezTo>
                    <a:pt x="535780" y="170593"/>
                    <a:pt x="510063" y="147257"/>
                    <a:pt x="510063" y="112776"/>
                  </a:cubicBezTo>
                  <a:cubicBezTo>
                    <a:pt x="510063" y="78296"/>
                    <a:pt x="534733" y="53721"/>
                    <a:pt x="569499" y="53721"/>
                  </a:cubicBezTo>
                  <a:close/>
                  <a:moveTo>
                    <a:pt x="455009" y="53721"/>
                  </a:moveTo>
                  <a:lnTo>
                    <a:pt x="455104" y="53721"/>
                  </a:lnTo>
                  <a:lnTo>
                    <a:pt x="455046" y="53734"/>
                  </a:lnTo>
                  <a:close/>
                  <a:moveTo>
                    <a:pt x="199453" y="53721"/>
                  </a:moveTo>
                  <a:cubicBezTo>
                    <a:pt x="210883" y="53721"/>
                    <a:pt x="225552" y="56674"/>
                    <a:pt x="237268" y="61055"/>
                  </a:cubicBezTo>
                  <a:lnTo>
                    <a:pt x="237268" y="87440"/>
                  </a:lnTo>
                  <a:cubicBezTo>
                    <a:pt x="228028" y="82487"/>
                    <a:pt x="217265" y="79819"/>
                    <a:pt x="208502" y="79819"/>
                  </a:cubicBezTo>
                  <a:cubicBezTo>
                    <a:pt x="187261" y="79819"/>
                    <a:pt x="173640" y="92583"/>
                    <a:pt x="173640" y="112300"/>
                  </a:cubicBezTo>
                  <a:cubicBezTo>
                    <a:pt x="173640" y="132016"/>
                    <a:pt x="187071" y="145447"/>
                    <a:pt x="207359" y="145447"/>
                  </a:cubicBezTo>
                  <a:cubicBezTo>
                    <a:pt x="215931" y="145447"/>
                    <a:pt x="223456" y="143447"/>
                    <a:pt x="239077" y="137636"/>
                  </a:cubicBezTo>
                  <a:lnTo>
                    <a:pt x="239077" y="163068"/>
                  </a:lnTo>
                  <a:lnTo>
                    <a:pt x="238982" y="162973"/>
                  </a:lnTo>
                  <a:cubicBezTo>
                    <a:pt x="224790" y="168116"/>
                    <a:pt x="212883" y="170593"/>
                    <a:pt x="200882" y="170593"/>
                  </a:cubicBezTo>
                  <a:cubicBezTo>
                    <a:pt x="161353" y="170593"/>
                    <a:pt x="135731" y="147542"/>
                    <a:pt x="135731" y="112490"/>
                  </a:cubicBezTo>
                  <a:cubicBezTo>
                    <a:pt x="135731" y="77438"/>
                    <a:pt x="162306" y="53721"/>
                    <a:pt x="199453" y="53721"/>
                  </a:cubicBezTo>
                  <a:close/>
                  <a:moveTo>
                    <a:pt x="1032033" y="53626"/>
                  </a:moveTo>
                  <a:cubicBezTo>
                    <a:pt x="1039082" y="53626"/>
                    <a:pt x="1045178" y="56293"/>
                    <a:pt x="1055465" y="63913"/>
                  </a:cubicBezTo>
                  <a:lnTo>
                    <a:pt x="1045749" y="95155"/>
                  </a:lnTo>
                  <a:cubicBezTo>
                    <a:pt x="1036415" y="89345"/>
                    <a:pt x="1030319" y="86868"/>
                    <a:pt x="1024794" y="86868"/>
                  </a:cubicBezTo>
                  <a:cubicBezTo>
                    <a:pt x="1011840" y="86868"/>
                    <a:pt x="1003554" y="99060"/>
                    <a:pt x="995743" y="119730"/>
                  </a:cubicBezTo>
                  <a:lnTo>
                    <a:pt x="995743" y="168307"/>
                  </a:lnTo>
                  <a:lnTo>
                    <a:pt x="960310" y="168307"/>
                  </a:lnTo>
                  <a:lnTo>
                    <a:pt x="960310" y="55626"/>
                  </a:lnTo>
                  <a:lnTo>
                    <a:pt x="995743" y="55626"/>
                  </a:lnTo>
                  <a:lnTo>
                    <a:pt x="995743" y="88011"/>
                  </a:lnTo>
                  <a:lnTo>
                    <a:pt x="995648" y="88107"/>
                  </a:lnTo>
                  <a:lnTo>
                    <a:pt x="996124" y="88107"/>
                  </a:lnTo>
                  <a:cubicBezTo>
                    <a:pt x="1006602" y="64675"/>
                    <a:pt x="1018317" y="53626"/>
                    <a:pt x="1032033" y="53626"/>
                  </a:cubicBezTo>
                  <a:close/>
                  <a:moveTo>
                    <a:pt x="775049" y="2000"/>
                  </a:moveTo>
                  <a:lnTo>
                    <a:pt x="810387" y="2000"/>
                  </a:lnTo>
                  <a:lnTo>
                    <a:pt x="810387" y="168307"/>
                  </a:lnTo>
                  <a:lnTo>
                    <a:pt x="775049" y="168307"/>
                  </a:lnTo>
                  <a:lnTo>
                    <a:pt x="775049" y="159258"/>
                  </a:lnTo>
                  <a:cubicBezTo>
                    <a:pt x="764953" y="167354"/>
                    <a:pt x="755713" y="170497"/>
                    <a:pt x="743712" y="170497"/>
                  </a:cubicBezTo>
                  <a:cubicBezTo>
                    <a:pt x="713422" y="170497"/>
                    <a:pt x="691134" y="146399"/>
                    <a:pt x="691134" y="111919"/>
                  </a:cubicBezTo>
                  <a:cubicBezTo>
                    <a:pt x="691134" y="77438"/>
                    <a:pt x="713518" y="53626"/>
                    <a:pt x="745712" y="53626"/>
                  </a:cubicBezTo>
                  <a:cubicBezTo>
                    <a:pt x="755999" y="53626"/>
                    <a:pt x="765524" y="56007"/>
                    <a:pt x="775049" y="60674"/>
                  </a:cubicBezTo>
                  <a:close/>
                  <a:moveTo>
                    <a:pt x="253650" y="2000"/>
                  </a:moveTo>
                  <a:lnTo>
                    <a:pt x="288988" y="2000"/>
                  </a:lnTo>
                  <a:lnTo>
                    <a:pt x="288988" y="72580"/>
                  </a:lnTo>
                  <a:lnTo>
                    <a:pt x="289464" y="72580"/>
                  </a:lnTo>
                  <a:cubicBezTo>
                    <a:pt x="299751" y="59626"/>
                    <a:pt x="311181" y="53721"/>
                    <a:pt x="325088" y="53721"/>
                  </a:cubicBezTo>
                  <a:cubicBezTo>
                    <a:pt x="345566" y="53721"/>
                    <a:pt x="366331" y="66198"/>
                    <a:pt x="366331" y="96774"/>
                  </a:cubicBezTo>
                  <a:lnTo>
                    <a:pt x="366236" y="96679"/>
                  </a:lnTo>
                  <a:lnTo>
                    <a:pt x="366236" y="132588"/>
                  </a:lnTo>
                  <a:cubicBezTo>
                    <a:pt x="354806" y="134017"/>
                    <a:pt x="342804" y="137731"/>
                    <a:pt x="330898" y="143827"/>
                  </a:cubicBezTo>
                  <a:lnTo>
                    <a:pt x="330898" y="104203"/>
                  </a:lnTo>
                  <a:cubicBezTo>
                    <a:pt x="330898" y="87344"/>
                    <a:pt x="323564" y="79534"/>
                    <a:pt x="312610" y="79534"/>
                  </a:cubicBezTo>
                  <a:cubicBezTo>
                    <a:pt x="304323" y="79534"/>
                    <a:pt x="297275" y="84677"/>
                    <a:pt x="288988" y="96679"/>
                  </a:cubicBezTo>
                  <a:lnTo>
                    <a:pt x="288988" y="168116"/>
                  </a:lnTo>
                  <a:lnTo>
                    <a:pt x="253650" y="168116"/>
                  </a:lnTo>
                  <a:close/>
                  <a:moveTo>
                    <a:pt x="668262" y="500"/>
                  </a:moveTo>
                  <a:cubicBezTo>
                    <a:pt x="672846" y="1310"/>
                    <a:pt x="676513" y="4000"/>
                    <a:pt x="678180" y="8382"/>
                  </a:cubicBezTo>
                  <a:lnTo>
                    <a:pt x="678275" y="8382"/>
                  </a:lnTo>
                  <a:cubicBezTo>
                    <a:pt x="681609" y="17145"/>
                    <a:pt x="675608" y="29337"/>
                    <a:pt x="664940" y="35624"/>
                  </a:cubicBezTo>
                  <a:cubicBezTo>
                    <a:pt x="654272" y="41910"/>
                    <a:pt x="642937" y="39910"/>
                    <a:pt x="639603" y="31147"/>
                  </a:cubicBezTo>
                  <a:cubicBezTo>
                    <a:pt x="636270" y="22384"/>
                    <a:pt x="642175" y="10192"/>
                    <a:pt x="652843" y="3906"/>
                  </a:cubicBezTo>
                  <a:cubicBezTo>
                    <a:pt x="658177" y="762"/>
                    <a:pt x="663678" y="-309"/>
                    <a:pt x="668262" y="500"/>
                  </a:cubicBezTo>
                  <a:close/>
                  <a:moveTo>
                    <a:pt x="63532" y="0"/>
                  </a:moveTo>
                  <a:cubicBezTo>
                    <a:pt x="82201" y="0"/>
                    <a:pt x="99060" y="3905"/>
                    <a:pt x="120015" y="12954"/>
                  </a:cubicBezTo>
                  <a:lnTo>
                    <a:pt x="120015" y="45339"/>
                  </a:lnTo>
                  <a:cubicBezTo>
                    <a:pt x="95917" y="34576"/>
                    <a:pt x="81534" y="30480"/>
                    <a:pt x="67246" y="30480"/>
                  </a:cubicBezTo>
                  <a:cubicBezTo>
                    <a:pt x="52292" y="30480"/>
                    <a:pt x="42672" y="35814"/>
                    <a:pt x="42672" y="44196"/>
                  </a:cubicBezTo>
                  <a:cubicBezTo>
                    <a:pt x="42672" y="69247"/>
                    <a:pt x="127635" y="62198"/>
                    <a:pt x="127635" y="120110"/>
                  </a:cubicBezTo>
                  <a:cubicBezTo>
                    <a:pt x="127635" y="152019"/>
                    <a:pt x="100870" y="170593"/>
                    <a:pt x="63627" y="170593"/>
                  </a:cubicBezTo>
                  <a:cubicBezTo>
                    <a:pt x="34385" y="170593"/>
                    <a:pt x="20002" y="163068"/>
                    <a:pt x="3429" y="154496"/>
                  </a:cubicBezTo>
                  <a:lnTo>
                    <a:pt x="3429" y="118681"/>
                  </a:lnTo>
                  <a:cubicBezTo>
                    <a:pt x="27337" y="134493"/>
                    <a:pt x="41910" y="140113"/>
                    <a:pt x="60388" y="140113"/>
                  </a:cubicBezTo>
                  <a:cubicBezTo>
                    <a:pt x="76390" y="140113"/>
                    <a:pt x="84963" y="134493"/>
                    <a:pt x="84963" y="124778"/>
                  </a:cubicBezTo>
                  <a:cubicBezTo>
                    <a:pt x="84963" y="97536"/>
                    <a:pt x="0" y="107442"/>
                    <a:pt x="0" y="47816"/>
                  </a:cubicBezTo>
                  <a:cubicBezTo>
                    <a:pt x="0" y="19050"/>
                    <a:pt x="24860" y="0"/>
                    <a:pt x="63532" y="0"/>
                  </a:cubicBezTo>
                  <a:close/>
                </a:path>
              </a:pathLst>
            </a:custGeom>
            <a:grpFill/>
            <a:ln w="9525"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A28F67C4-8D92-03D5-CDCC-1B56BB199903}"/>
                </a:ext>
              </a:extLst>
            </p:cNvPr>
            <p:cNvSpPr/>
            <p:nvPr/>
          </p:nvSpPr>
          <p:spPr>
            <a:xfrm>
              <a:off x="1255967" y="411163"/>
              <a:ext cx="7334" cy="423481"/>
            </a:xfrm>
            <a:custGeom>
              <a:avLst/>
              <a:gdLst>
                <a:gd name="connsiteX0" fmla="*/ 0 w 7334"/>
                <a:gd name="connsiteY0" fmla="*/ 423482 h 423481"/>
                <a:gd name="connsiteX1" fmla="*/ 7334 w 7334"/>
                <a:gd name="connsiteY1" fmla="*/ 423482 h 423481"/>
                <a:gd name="connsiteX2" fmla="*/ 7334 w 7334"/>
                <a:gd name="connsiteY2" fmla="*/ 0 h 423481"/>
                <a:gd name="connsiteX3" fmla="*/ 0 w 7334"/>
                <a:gd name="connsiteY3" fmla="*/ 0 h 423481"/>
                <a:gd name="connsiteX4" fmla="*/ 0 w 7334"/>
                <a:gd name="connsiteY4" fmla="*/ 423482 h 42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423481">
                  <a:moveTo>
                    <a:pt x="0" y="423482"/>
                  </a:moveTo>
                  <a:lnTo>
                    <a:pt x="7334" y="423482"/>
                  </a:lnTo>
                  <a:lnTo>
                    <a:pt x="7334" y="0"/>
                  </a:lnTo>
                  <a:lnTo>
                    <a:pt x="0" y="0"/>
                  </a:lnTo>
                  <a:lnTo>
                    <a:pt x="0" y="423482"/>
                  </a:lnTo>
                  <a:close/>
                </a:path>
              </a:pathLst>
            </a:custGeom>
            <a:grpFill/>
            <a:ln w="9525"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9064551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336555" y="3478965"/>
            <a:ext cx="11565163" cy="738664"/>
          </a:xfrm>
          <a:prstGeom prst="rect">
            <a:avLst/>
          </a:prstGeom>
        </p:spPr>
        <p:txBody>
          <a:bodyPr lIns="0" tIns="0" rIns="0" bIns="0" anchor="ctr" anchorCtr="0">
            <a:noAutofit/>
          </a:bodyPr>
          <a:lstStyle>
            <a:lvl1pPr marL="0" indent="0" algn="l">
              <a:buFont typeface="Arial"/>
              <a:buNone/>
              <a:defRPr sz="4799">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5" y="4272332"/>
            <a:ext cx="11565163" cy="287259"/>
          </a:xfrm>
          <a:prstGeom prst="rect">
            <a:avLst/>
          </a:prstGeom>
        </p:spPr>
        <p:txBody>
          <a:bodyPr lIns="0" tIns="0" rIns="0" bIns="0">
            <a:noAutofit/>
          </a:bodyPr>
          <a:lstStyle>
            <a:lvl1pPr marL="0" indent="0" algn="l">
              <a:buNone/>
              <a:defRPr sz="1867" baseline="0">
                <a:solidFill>
                  <a:schemeClr val="bg1"/>
                </a:solidFill>
              </a:defRPr>
            </a:lvl1pPr>
            <a:lvl2pPr marL="609365" indent="0" algn="ctr">
              <a:buNone/>
              <a:defRPr>
                <a:solidFill>
                  <a:schemeClr val="tx1">
                    <a:tint val="75000"/>
                  </a:schemeClr>
                </a:solidFill>
              </a:defRPr>
            </a:lvl2pPr>
            <a:lvl3pPr marL="1218730" indent="0" algn="ctr">
              <a:buNone/>
              <a:defRPr>
                <a:solidFill>
                  <a:schemeClr val="tx1">
                    <a:tint val="75000"/>
                  </a:schemeClr>
                </a:solidFill>
              </a:defRPr>
            </a:lvl3pPr>
            <a:lvl4pPr marL="1828096" indent="0" algn="ctr">
              <a:buNone/>
              <a:defRPr>
                <a:solidFill>
                  <a:schemeClr val="tx1">
                    <a:tint val="75000"/>
                  </a:schemeClr>
                </a:solidFill>
              </a:defRPr>
            </a:lvl4pPr>
            <a:lvl5pPr marL="2437462" indent="0" algn="ctr">
              <a:buNone/>
              <a:defRPr>
                <a:solidFill>
                  <a:schemeClr val="tx1">
                    <a:tint val="75000"/>
                  </a:schemeClr>
                </a:solidFill>
              </a:defRPr>
            </a:lvl5pPr>
            <a:lvl6pPr marL="3046826" indent="0" algn="ctr">
              <a:buNone/>
              <a:defRPr>
                <a:solidFill>
                  <a:schemeClr val="tx1">
                    <a:tint val="75000"/>
                  </a:schemeClr>
                </a:solidFill>
              </a:defRPr>
            </a:lvl6pPr>
            <a:lvl7pPr marL="3656191" indent="0" algn="ctr">
              <a:buNone/>
              <a:defRPr>
                <a:solidFill>
                  <a:schemeClr val="tx1">
                    <a:tint val="75000"/>
                  </a:schemeClr>
                </a:solidFill>
              </a:defRPr>
            </a:lvl7pPr>
            <a:lvl8pPr marL="4265556" indent="0" algn="ctr">
              <a:buNone/>
              <a:defRPr>
                <a:solidFill>
                  <a:schemeClr val="tx1">
                    <a:tint val="75000"/>
                  </a:schemeClr>
                </a:solidFill>
              </a:defRPr>
            </a:lvl8pPr>
            <a:lvl9pPr marL="4874921" indent="0" algn="ctr">
              <a:buNone/>
              <a:defRPr>
                <a:solidFill>
                  <a:schemeClr val="tx1">
                    <a:tint val="75000"/>
                  </a:schemeClr>
                </a:solidFill>
              </a:defRPr>
            </a:lvl9pPr>
          </a:lstStyle>
          <a:p>
            <a:r>
              <a:rPr lang="en-US"/>
              <a:t>Click to Edit Optional Subtitle</a:t>
            </a:r>
          </a:p>
        </p:txBody>
      </p:sp>
      <p:sp>
        <p:nvSpPr>
          <p:cNvPr id="14" name="Footer Placeholder 4"/>
          <p:cNvSpPr>
            <a:spLocks noGrp="1"/>
          </p:cNvSpPr>
          <p:nvPr>
            <p:ph type="ftr" sz="quarter" idx="3"/>
          </p:nvPr>
        </p:nvSpPr>
        <p:spPr>
          <a:xfrm>
            <a:off x="336557" y="6476210"/>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pPr>
              <a:defRPr/>
            </a:pPr>
            <a:r>
              <a:rPr lang="en-US"/>
              <a:t>Confidential Property of Schneider Electric  </a:t>
            </a:r>
          </a:p>
        </p:txBody>
      </p:sp>
      <p:sp>
        <p:nvSpPr>
          <p:cNvPr id="21" name="Espace réservé du texte 20"/>
          <p:cNvSpPr>
            <a:spLocks noGrp="1"/>
          </p:cNvSpPr>
          <p:nvPr>
            <p:ph type="body" sz="quarter" idx="15" hasCustomPrompt="1"/>
          </p:nvPr>
        </p:nvSpPr>
        <p:spPr>
          <a:xfrm>
            <a:off x="1" y="4764842"/>
            <a:ext cx="12192000" cy="1015853"/>
          </a:xfrm>
          <a:prstGeom prst="rect">
            <a:avLst/>
          </a:prstGeom>
          <a:solidFill>
            <a:schemeClr val="tx2">
              <a:alpha val="80000"/>
            </a:schemeClr>
          </a:solidFill>
        </p:spPr>
        <p:txBody>
          <a:bodyPr lIns="91437" tIns="45718" rIns="91437" bIns="45718"/>
          <a:lstStyle>
            <a:lvl1pPr marL="237649" indent="-3148">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1"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4" tIns="60941" rIns="121884" bIns="60941" rtlCol="0" anchor="ct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4237301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object 2"/>
          <p:cNvSpPr/>
          <p:nvPr userDrawn="1"/>
        </p:nvSpPr>
        <p:spPr>
          <a:xfrm>
            <a:off x="1588" y="898"/>
            <a:ext cx="6094413" cy="6855733"/>
          </a:xfrm>
          <a:prstGeom prst="rect">
            <a:avLst/>
          </a:prstGeom>
          <a:blipFill>
            <a:blip r:embed="rId2" cstate="email">
              <a:extLst>
                <a:ext uri="{28A0092B-C50C-407E-A947-70E740481C1C}">
                  <a14:useLocalDpi xmlns:a14="http://schemas.microsoft.com/office/drawing/2010/main"/>
                </a:ext>
              </a:extLst>
            </a:blip>
            <a:srcRect/>
            <a:stretch>
              <a:fillRect l="1"/>
            </a:stretch>
          </a:blipFill>
        </p:spPr>
        <p:txBody>
          <a:bodyPr wrap="square" lIns="0" tIns="0" rIns="0" bIns="0" rtlCol="0"/>
          <a:lstStyle/>
          <a:p>
            <a:pPr marL="0" marR="0" lvl="0" indent="0" algn="l" defTabSz="609250"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prstClr val="black"/>
              </a:solidFill>
              <a:effectLst/>
              <a:uLnTx/>
              <a:uFillTx/>
              <a:latin typeface="Arial"/>
              <a:ea typeface="+mn-ea"/>
              <a:cs typeface="+mn-cs"/>
            </a:endParaRPr>
          </a:p>
        </p:txBody>
      </p:sp>
      <p:sp>
        <p:nvSpPr>
          <p:cNvPr id="6" name="Rectangle 5"/>
          <p:cNvSpPr/>
          <p:nvPr userDrawn="1"/>
        </p:nvSpPr>
        <p:spPr>
          <a:xfrm>
            <a:off x="5818393" y="2"/>
            <a:ext cx="277608" cy="6857999"/>
          </a:xfrm>
          <a:prstGeom prst="rect">
            <a:avLst/>
          </a:prstGeom>
          <a:solidFill>
            <a:srgbClr val="3CCD5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5427" tIns="27713" rIns="55427" bIns="27713" rtlCol="0" anchor="ctr"/>
          <a:lstStyle/>
          <a:p>
            <a:pPr marL="0" marR="0" lvl="0" indent="0" algn="ctr" defTabSz="60943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object 3"/>
          <p:cNvSpPr/>
          <p:nvPr userDrawn="1"/>
        </p:nvSpPr>
        <p:spPr>
          <a:xfrm>
            <a:off x="6096002" y="2"/>
            <a:ext cx="6094413" cy="6857999"/>
          </a:xfrm>
          <a:custGeom>
            <a:avLst/>
            <a:gdLst/>
            <a:ahLst/>
            <a:cxnLst/>
            <a:rect l="l" t="t" r="r" b="b"/>
            <a:pathLst>
              <a:path w="10052050" h="11308715">
                <a:moveTo>
                  <a:pt x="0" y="11308556"/>
                </a:moveTo>
                <a:lnTo>
                  <a:pt x="10052039" y="11308556"/>
                </a:lnTo>
                <a:lnTo>
                  <a:pt x="10052039" y="0"/>
                </a:lnTo>
                <a:lnTo>
                  <a:pt x="0" y="0"/>
                </a:lnTo>
                <a:lnTo>
                  <a:pt x="0" y="11308556"/>
                </a:lnTo>
                <a:close/>
              </a:path>
            </a:pathLst>
          </a:custGeom>
          <a:solidFill>
            <a:srgbClr val="3CCD57"/>
          </a:solidFill>
        </p:spPr>
        <p:txBody>
          <a:bodyPr wrap="square" lIns="0" tIns="0" rIns="0" bIns="0" rtlCol="0"/>
          <a:lstStyle/>
          <a:p>
            <a:pPr marL="0" marR="0" lvl="0" indent="0" algn="l" defTabSz="609433"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3" name="Slide Number Placeholder 2"/>
          <p:cNvSpPr>
            <a:spLocks noGrp="1"/>
          </p:cNvSpPr>
          <p:nvPr>
            <p:ph type="sldNum" sz="quarter" idx="10"/>
          </p:nvPr>
        </p:nvSpPr>
        <p:spPr/>
        <p:txBody>
          <a:bodyPr/>
          <a:lstStyle/>
          <a:p>
            <a:r>
              <a:rPr lang="en-US"/>
              <a:t>Page </a:t>
            </a:r>
            <a:fld id="{5A9C12DC-491F-9444-86A2-13AC5C62A2FC}" type="slidenum">
              <a:rPr lang="en-US" smtClean="0"/>
              <a:pPr/>
              <a:t>‹N›</a:t>
            </a:fld>
            <a:endParaRPr lang="en-US"/>
          </a:p>
        </p:txBody>
      </p:sp>
      <p:sp>
        <p:nvSpPr>
          <p:cNvPr id="4" name="Footer Placeholder 3"/>
          <p:cNvSpPr>
            <a:spLocks noGrp="1"/>
          </p:cNvSpPr>
          <p:nvPr>
            <p:ph type="ftr" sz="quarter" idx="11"/>
          </p:nvPr>
        </p:nvSpPr>
        <p:spPr/>
        <p:txBody>
          <a:bodyPr/>
          <a:lstStyle/>
          <a:p>
            <a:r>
              <a:rPr lang="en-US"/>
              <a:t>Confidential Property of Schneider Electric |</a:t>
            </a:r>
          </a:p>
        </p:txBody>
      </p:sp>
      <p:pic>
        <p:nvPicPr>
          <p:cNvPr id="8" name="Picture 7" descr="schneider_LIO_White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9541" y="6028300"/>
            <a:ext cx="2593991" cy="715200"/>
          </a:xfrm>
          <a:prstGeom prst="rect">
            <a:avLst/>
          </a:prstGeom>
        </p:spPr>
      </p:pic>
    </p:spTree>
    <p:extLst>
      <p:ext uri="{BB962C8B-B14F-4D97-AF65-F5344CB8AC3E}">
        <p14:creationId xmlns:p14="http://schemas.microsoft.com/office/powerpoint/2010/main" val="4576591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object 3"/>
          <p:cNvSpPr/>
          <p:nvPr userDrawn="1"/>
        </p:nvSpPr>
        <p:spPr>
          <a:xfrm>
            <a:off x="6093600" y="2"/>
            <a:ext cx="6098400" cy="6857999"/>
          </a:xfrm>
          <a:custGeom>
            <a:avLst/>
            <a:gdLst/>
            <a:ahLst/>
            <a:cxnLst/>
            <a:rect l="l" t="t" r="r" b="b"/>
            <a:pathLst>
              <a:path w="10052050" h="11308715">
                <a:moveTo>
                  <a:pt x="0" y="11308556"/>
                </a:moveTo>
                <a:lnTo>
                  <a:pt x="10052039" y="11308556"/>
                </a:lnTo>
                <a:lnTo>
                  <a:pt x="10052039" y="0"/>
                </a:lnTo>
                <a:lnTo>
                  <a:pt x="0" y="0"/>
                </a:lnTo>
                <a:lnTo>
                  <a:pt x="0" y="11308556"/>
                </a:lnTo>
                <a:close/>
              </a:path>
            </a:pathLst>
          </a:custGeom>
          <a:solidFill>
            <a:srgbClr val="3CCD57"/>
          </a:solidFill>
        </p:spPr>
        <p:txBody>
          <a:bodyPr wrap="square" lIns="0" tIns="0" rIns="0" bIns="0" rtlCol="0"/>
          <a:lstStyle/>
          <a:p>
            <a:pPr marL="0" marR="0" lvl="0" indent="0" algn="l" defTabSz="609433"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6" name="Slide Number Placeholder 2"/>
          <p:cNvSpPr>
            <a:spLocks noGrp="1"/>
          </p:cNvSpPr>
          <p:nvPr>
            <p:ph type="sldNum" sz="quarter" idx="10"/>
          </p:nvPr>
        </p:nvSpPr>
        <p:spPr>
          <a:xfrm>
            <a:off x="2330521" y="6476210"/>
            <a:ext cx="700920" cy="123111"/>
          </a:xfrm>
        </p:spPr>
        <p:txBody>
          <a:bodyPr/>
          <a:lstStyle/>
          <a:p>
            <a:r>
              <a:rPr lang="en-US"/>
              <a:t>Page </a:t>
            </a:r>
            <a:fld id="{5A9C12DC-491F-9444-86A2-13AC5C62A2FC}" type="slidenum">
              <a:rPr lang="en-US" smtClean="0"/>
              <a:pPr/>
              <a:t>‹N›</a:t>
            </a:fld>
            <a:endParaRPr lang="en-US"/>
          </a:p>
        </p:txBody>
      </p:sp>
      <p:sp>
        <p:nvSpPr>
          <p:cNvPr id="7" name="Footer Placeholder 3"/>
          <p:cNvSpPr>
            <a:spLocks noGrp="1"/>
          </p:cNvSpPr>
          <p:nvPr>
            <p:ph type="ftr" sz="quarter" idx="11"/>
          </p:nvPr>
        </p:nvSpPr>
        <p:spPr>
          <a:xfrm>
            <a:off x="336554" y="6476210"/>
            <a:ext cx="2013023" cy="123111"/>
          </a:xfrm>
        </p:spPr>
        <p:txBody>
          <a:bodyPr/>
          <a:lstStyle/>
          <a:p>
            <a:r>
              <a:rPr lang="en-US"/>
              <a:t>Confidential Property of Schneider Electric |</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9541" y="6028300"/>
            <a:ext cx="2593991" cy="715200"/>
          </a:xfrm>
          <a:prstGeom prst="rect">
            <a:avLst/>
          </a:prstGeom>
        </p:spPr>
      </p:pic>
    </p:spTree>
    <p:extLst>
      <p:ext uri="{BB962C8B-B14F-4D97-AF65-F5344CB8AC3E}">
        <p14:creationId xmlns:p14="http://schemas.microsoft.com/office/powerpoint/2010/main" val="14525130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object 3"/>
          <p:cNvSpPr/>
          <p:nvPr userDrawn="1"/>
        </p:nvSpPr>
        <p:spPr>
          <a:xfrm>
            <a:off x="0" y="2"/>
            <a:ext cx="6098400" cy="6857999"/>
          </a:xfrm>
          <a:custGeom>
            <a:avLst/>
            <a:gdLst/>
            <a:ahLst/>
            <a:cxnLst/>
            <a:rect l="l" t="t" r="r" b="b"/>
            <a:pathLst>
              <a:path w="10052050" h="11308715">
                <a:moveTo>
                  <a:pt x="0" y="11308556"/>
                </a:moveTo>
                <a:lnTo>
                  <a:pt x="10052039" y="11308556"/>
                </a:lnTo>
                <a:lnTo>
                  <a:pt x="10052039" y="0"/>
                </a:lnTo>
                <a:lnTo>
                  <a:pt x="0" y="0"/>
                </a:lnTo>
                <a:lnTo>
                  <a:pt x="0" y="11308556"/>
                </a:lnTo>
                <a:close/>
              </a:path>
            </a:pathLst>
          </a:custGeom>
          <a:solidFill>
            <a:srgbClr val="3CCD57"/>
          </a:solidFill>
        </p:spPr>
        <p:txBody>
          <a:bodyPr wrap="square" lIns="0" tIns="0" rIns="0" bIns="0" rtlCol="0"/>
          <a:lstStyle/>
          <a:p>
            <a:pPr marL="0" marR="0" lvl="0" indent="0" algn="l" defTabSz="609433"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mn-ea"/>
              <a:cs typeface="+mn-cs"/>
            </a:endParaRPr>
          </a:p>
        </p:txBody>
      </p:sp>
      <p:sp>
        <p:nvSpPr>
          <p:cNvPr id="6" name="Footer Placeholder 12"/>
          <p:cNvSpPr>
            <a:spLocks noGrp="1" noChangeAspect="1"/>
          </p:cNvSpPr>
          <p:nvPr>
            <p:ph type="ftr" sz="quarter" idx="3"/>
          </p:nvPr>
        </p:nvSpPr>
        <p:spPr>
          <a:xfrm>
            <a:off x="322413" y="6478396"/>
            <a:ext cx="3792387" cy="123111"/>
          </a:xfrm>
          <a:prstGeom prst="rect">
            <a:avLst/>
          </a:prstGeom>
        </p:spPr>
        <p:txBody>
          <a:bodyPr vert="horz" wrap="square" lIns="0" tIns="0" rIns="0" bIns="0" rtlCol="0" anchor="ctr">
            <a:spAutoFit/>
          </a:bodyPr>
          <a:lstStyle>
            <a:lvl1pPr marL="0" marR="0" indent="0" algn="ctr" defTabSz="914104" rtl="0" eaLnBrk="1" fontAlgn="auto" latinLnBrk="0" hangingPunct="1">
              <a:lnSpc>
                <a:spcPct val="100000"/>
              </a:lnSpc>
              <a:spcBef>
                <a:spcPts val="0"/>
              </a:spcBef>
              <a:spcAft>
                <a:spcPts val="0"/>
              </a:spcAft>
              <a:buClrTx/>
              <a:buSzTx/>
              <a:buFontTx/>
              <a:buNone/>
              <a:tabLst/>
              <a:defRPr sz="800">
                <a:solidFill>
                  <a:schemeClr val="bg1"/>
                </a:solidFill>
                <a:latin typeface="Arial MT Std" charset="0"/>
                <a:ea typeface="Arial MT Std" charset="0"/>
                <a:cs typeface="Arial MT Std" charset="0"/>
              </a:defRPr>
            </a:lvl1pPr>
          </a:lstStyle>
          <a:p>
            <a:pPr algn="l" defTabSz="609359">
              <a:defRPr/>
            </a:pPr>
            <a:r>
              <a:rPr lang="en-US">
                <a:solidFill>
                  <a:prstClr val="white"/>
                </a:solidFill>
              </a:rPr>
              <a:t>Confidential Property of Schneider Electric | Page </a:t>
            </a:r>
            <a:fld id="{64E72774-FD65-6B41-8EE7-CB2648688527}" type="slidenum">
              <a:rPr lang="en-US" smtClean="0">
                <a:solidFill>
                  <a:prstClr val="white"/>
                </a:solidFill>
              </a:rPr>
              <a:pPr algn="l" defTabSz="609359">
                <a:defRPr/>
              </a:pPr>
              <a:t>‹N›</a:t>
            </a:fld>
            <a:endParaRPr lang="en-US">
              <a:solidFill>
                <a:prstClr val="white"/>
              </a:solidFill>
            </a:endParaRP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2997896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
        <p:nvSpPr>
          <p:cNvPr id="6" name="Rectangle 5"/>
          <p:cNvSpPr/>
          <p:nvPr userDrawn="1"/>
        </p:nvSpPr>
        <p:spPr>
          <a:xfrm>
            <a:off x="11" y="132791"/>
            <a:ext cx="12191999" cy="72000"/>
          </a:xfrm>
          <a:prstGeom prst="rect">
            <a:avLst/>
          </a:prstGeom>
          <a:solidFill>
            <a:srgbClr val="3CCD58">
              <a:alpha val="70000"/>
            </a:srgbClr>
          </a:solidFill>
          <a:ln w="6350" cap="flat" cmpd="sng" algn="ctr">
            <a:noFill/>
            <a:prstDash val="solid"/>
            <a:miter lim="800000"/>
          </a:ln>
          <a:effectLst/>
        </p:spPr>
        <p:txBody>
          <a:bodyPr lIns="73884" tIns="36945" rIns="73884" bIns="36945" spcCol="0" rtlCol="0" anchor="ctr"/>
          <a:lstStyle/>
          <a:p>
            <a:pPr marL="0" marR="0" lvl="0" indent="0" algn="ctr" defTabSz="1218518"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8" name="Rectangle 7"/>
          <p:cNvSpPr/>
          <p:nvPr userDrawn="1"/>
        </p:nvSpPr>
        <p:spPr>
          <a:xfrm>
            <a:off x="3" y="204792"/>
            <a:ext cx="12191999" cy="772984"/>
          </a:xfrm>
          <a:prstGeom prst="rect">
            <a:avLst/>
          </a:prstGeom>
          <a:solidFill>
            <a:srgbClr val="3DCD58"/>
          </a:solidFill>
          <a:ln w="6350" cap="flat" cmpd="sng" algn="ctr">
            <a:noFill/>
            <a:prstDash val="solid"/>
            <a:miter lim="800000"/>
          </a:ln>
          <a:effectLst/>
        </p:spPr>
        <p:txBody>
          <a:bodyPr lIns="335912" tIns="0" rIns="335912" bIns="0" spcCol="0" rtlCol="0" anchor="ctr"/>
          <a:lstStyle/>
          <a:p>
            <a:pPr marL="0" marR="0" lvl="0" indent="0" algn="l" defTabSz="1218518" rtl="0" eaLnBrk="1" fontAlgn="auto" latinLnBrk="0" hangingPunct="1">
              <a:lnSpc>
                <a:spcPct val="100000"/>
              </a:lnSpc>
              <a:spcBef>
                <a:spcPts val="0"/>
              </a:spcBef>
              <a:spcAft>
                <a:spcPts val="0"/>
              </a:spcAft>
              <a:buClrTx/>
              <a:buSzTx/>
              <a:buFontTx/>
              <a:buNone/>
              <a:tabLst/>
              <a:defRPr/>
            </a:pPr>
            <a:endParaRPr kumimoji="0" lang="en-US" altLang="zh-CN" sz="1999" b="1"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Title 2"/>
          <p:cNvSpPr>
            <a:spLocks noGrp="1"/>
          </p:cNvSpPr>
          <p:nvPr>
            <p:ph type="title"/>
          </p:nvPr>
        </p:nvSpPr>
        <p:spPr>
          <a:xfrm>
            <a:off x="1" y="204792"/>
            <a:ext cx="12192000" cy="772800"/>
          </a:xfrm>
          <a:prstGeom prst="rect">
            <a:avLst/>
          </a:prstGeom>
        </p:spPr>
        <p:txBody>
          <a:bodyPr lIns="252000" tIns="0" rIns="252000" bIns="0" anchor="ctr"/>
          <a:lstStyle>
            <a:lvl1pPr>
              <a:defRPr sz="1999" b="1">
                <a:solidFill>
                  <a:schemeClr val="bg1"/>
                </a:solidFill>
              </a:defRPr>
            </a:lvl1pPr>
          </a:lstStyle>
          <a:p>
            <a:r>
              <a:rPr lang="en-US"/>
              <a:t>Click to edit Master title style</a:t>
            </a:r>
          </a:p>
        </p:txBody>
      </p:sp>
    </p:spTree>
    <p:extLst>
      <p:ext uri="{BB962C8B-B14F-4D97-AF65-F5344CB8AC3E}">
        <p14:creationId xmlns:p14="http://schemas.microsoft.com/office/powerpoint/2010/main" val="27452077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
        <p:nvSpPr>
          <p:cNvPr id="3" name="Title 2"/>
          <p:cNvSpPr>
            <a:spLocks noGrp="1"/>
          </p:cNvSpPr>
          <p:nvPr>
            <p:ph type="title"/>
          </p:nvPr>
        </p:nvSpPr>
        <p:spPr>
          <a:xfrm>
            <a:off x="1" y="204792"/>
            <a:ext cx="12192000" cy="772800"/>
          </a:xfrm>
          <a:prstGeom prst="rect">
            <a:avLst/>
          </a:prstGeom>
        </p:spPr>
        <p:txBody>
          <a:bodyPr lIns="252000" tIns="0" rIns="252000" bIns="0" anchor="ctr"/>
          <a:lstStyle>
            <a:lvl1pPr>
              <a:defRPr sz="1999" b="1">
                <a:solidFill>
                  <a:schemeClr val="bg2"/>
                </a:solidFill>
              </a:defRPr>
            </a:lvl1pPr>
          </a:lstStyle>
          <a:p>
            <a:r>
              <a:rPr lang="en-US"/>
              <a:t>Click to edit Master title style</a:t>
            </a:r>
          </a:p>
        </p:txBody>
      </p:sp>
    </p:spTree>
    <p:extLst>
      <p:ext uri="{BB962C8B-B14F-4D97-AF65-F5344CB8AC3E}">
        <p14:creationId xmlns:p14="http://schemas.microsoft.com/office/powerpoint/2010/main" val="1849251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Blank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26824846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1"/>
            <a:ext cx="12192000" cy="3878280"/>
          </a:xfrm>
          <a:prstGeom prst="rect">
            <a:avLst/>
          </a:prstGeom>
          <a:solidFill>
            <a:schemeClr val="tx2">
              <a:alpha val="80000"/>
            </a:schemeClr>
          </a:solidFill>
        </p:spPr>
        <p:txBody>
          <a:bodyPr lIns="252000" tIns="0" rIns="0" bIns="252000" anchor="b" anchorCtr="0"/>
          <a:lstStyle>
            <a:lvl1pPr algn="l">
              <a:defRPr sz="3199"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1"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10"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a:defRPr/>
            </a:pPr>
            <a:r>
              <a:rPr lang="en-US">
                <a:solidFill>
                  <a:srgbClr val="626469"/>
                </a:solidFill>
              </a:rPr>
              <a:t>Confidential Property of Schneider Electric |</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15662350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1" y="2641749"/>
            <a:ext cx="12192000" cy="4216255"/>
          </a:xfrm>
          <a:prstGeom prst="rect">
            <a:avLst/>
          </a:prstGeom>
          <a:solidFill>
            <a:schemeClr val="tx2"/>
          </a:solidFill>
        </p:spPr>
        <p:txBody>
          <a:bodyPr lIns="252000" tIns="252000" rIns="252000" bIns="252000" anchor="t" anchorCtr="0"/>
          <a:lstStyle>
            <a:lvl1pPr algn="l">
              <a:defRPr sz="3199"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1" y="2144332"/>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13"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9541" y="6028300"/>
            <a:ext cx="2593991" cy="715200"/>
          </a:xfrm>
          <a:prstGeom prst="rect">
            <a:avLst/>
          </a:prstGeom>
        </p:spPr>
      </p:pic>
    </p:spTree>
    <p:extLst>
      <p:ext uri="{BB962C8B-B14F-4D97-AF65-F5344CB8AC3E}">
        <p14:creationId xmlns:p14="http://schemas.microsoft.com/office/powerpoint/2010/main" val="2442675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4909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1"/>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344" indent="-353360">
              <a:buFont typeface="Arial"/>
              <a:buChar char="•"/>
              <a:defRPr sz="2399">
                <a:solidFill>
                  <a:schemeClr val="accent1"/>
                </a:solidFill>
              </a:defRPr>
            </a:lvl2pPr>
            <a:lvl3pPr marL="943703" indent="-304694">
              <a:buFont typeface="Lucida Grande"/>
              <a:buChar char="–"/>
              <a:defRPr sz="2132">
                <a:solidFill>
                  <a:schemeClr val="accent1"/>
                </a:solidFill>
              </a:defRPr>
            </a:lvl3pPr>
            <a:lvl4pPr marL="1301294" indent="-304694">
              <a:buFont typeface="Lucida Grande"/>
              <a:buChar char="–"/>
              <a:defRPr sz="1867">
                <a:solidFill>
                  <a:schemeClr val="accent1"/>
                </a:solidFill>
              </a:defRPr>
            </a:lvl4pPr>
            <a:lvl5pPr marL="1677929" indent="-308926" defTabSz="418954">
              <a:buFont typeface="Lucida Grande"/>
              <a:buChar char="–"/>
              <a:defRPr sz="1867">
                <a:solidFill>
                  <a:schemeClr val="accent1"/>
                </a:solidFill>
              </a:defRPr>
            </a:lvl5pPr>
          </a:lstStyle>
          <a:p>
            <a:pPr lvl="0"/>
            <a:r>
              <a:rPr lang="en-US"/>
              <a:t>Insert Your Content Here</a:t>
            </a:r>
          </a:p>
        </p:txBody>
      </p:sp>
      <p:sp>
        <p:nvSpPr>
          <p:cNvPr id="15" name="Rectangle 14"/>
          <p:cNvSpPr/>
          <p:nvPr userDrawn="1"/>
        </p:nvSpPr>
        <p:spPr>
          <a:xfrm rot="5400000">
            <a:off x="-414348"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2530" y="-3"/>
            <a:ext cx="6508655" cy="6858003"/>
          </a:xfrm>
          <a:prstGeom prst="rect">
            <a:avLst/>
          </a:prstGeom>
          <a:solidFill>
            <a:schemeClr val="tx2">
              <a:alpha val="80000"/>
            </a:schemeClr>
          </a:solidFill>
        </p:spPr>
        <p:txBody>
          <a:bodyPr vert="horz" lIns="252000" tIns="252000" rIns="252000" bIns="252000"/>
          <a:lstStyle>
            <a:lvl1pPr marL="0" indent="0">
              <a:buNone/>
              <a:defRPr sz="3199">
                <a:solidFill>
                  <a:schemeClr val="bg1"/>
                </a:solidFill>
              </a:defRPr>
            </a:lvl1pPr>
            <a:lvl2pPr marL="590344" indent="-353360">
              <a:buFont typeface="Arial"/>
              <a:buChar char="•"/>
              <a:defRPr sz="2667">
                <a:solidFill>
                  <a:schemeClr val="bg1"/>
                </a:solidFill>
              </a:defRPr>
            </a:lvl2pPr>
            <a:lvl3pPr marL="943703" indent="-304694">
              <a:buFont typeface="Lucida Grande"/>
              <a:buChar char="–"/>
              <a:defRPr sz="2399">
                <a:solidFill>
                  <a:schemeClr val="bg1"/>
                </a:solidFill>
              </a:defRPr>
            </a:lvl3pPr>
            <a:lvl4pPr marL="1301294" indent="-304694">
              <a:buFont typeface="Lucida Grande"/>
              <a:buChar char="–"/>
              <a:defRPr sz="2132">
                <a:solidFill>
                  <a:schemeClr val="bg1"/>
                </a:solidFill>
              </a:defRPr>
            </a:lvl4pPr>
            <a:lvl5pPr marL="1677929" indent="-308926" defTabSz="418954">
              <a:buFont typeface="Lucida Grande"/>
              <a:buChar char="–"/>
              <a:defRPr sz="2132">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8"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33486381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8"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a:ea typeface="+mn-ea"/>
              <a:cs typeface="+mn-cs"/>
            </a:endParaRPr>
          </a:p>
        </p:txBody>
      </p:sp>
      <p:sp>
        <p:nvSpPr>
          <p:cNvPr id="16" name="Content Placeholder 12"/>
          <p:cNvSpPr>
            <a:spLocks noGrp="1"/>
          </p:cNvSpPr>
          <p:nvPr>
            <p:ph sz="quarter" idx="11" hasCustomPrompt="1"/>
          </p:nvPr>
        </p:nvSpPr>
        <p:spPr>
          <a:xfrm>
            <a:off x="-42530" y="-3"/>
            <a:ext cx="6508655" cy="6858003"/>
          </a:xfrm>
          <a:prstGeom prst="rect">
            <a:avLst/>
          </a:prstGeom>
          <a:solidFill>
            <a:schemeClr val="tx2">
              <a:alpha val="80000"/>
            </a:schemeClr>
          </a:solidFill>
        </p:spPr>
        <p:txBody>
          <a:bodyPr vert="horz" lIns="252000" tIns="252000" rIns="252000" bIns="252000"/>
          <a:lstStyle>
            <a:lvl1pPr marL="0" indent="0">
              <a:buNone/>
              <a:defRPr sz="3199" baseline="0">
                <a:solidFill>
                  <a:schemeClr val="bg1"/>
                </a:solidFill>
              </a:defRPr>
            </a:lvl1pPr>
            <a:lvl2pPr marL="590344" indent="-353360">
              <a:buFont typeface="Arial"/>
              <a:buChar char="•"/>
              <a:defRPr sz="2667">
                <a:solidFill>
                  <a:schemeClr val="bg1"/>
                </a:solidFill>
              </a:defRPr>
            </a:lvl2pPr>
            <a:lvl3pPr marL="943703" indent="-304694">
              <a:buFont typeface="Lucida Grande"/>
              <a:buChar char="–"/>
              <a:defRPr sz="2399">
                <a:solidFill>
                  <a:schemeClr val="bg1"/>
                </a:solidFill>
              </a:defRPr>
            </a:lvl3pPr>
            <a:lvl4pPr marL="1301294" indent="-304694">
              <a:buFont typeface="Lucida Grande"/>
              <a:buChar char="–"/>
              <a:defRPr sz="2132">
                <a:solidFill>
                  <a:schemeClr val="bg1"/>
                </a:solidFill>
              </a:defRPr>
            </a:lvl4pPr>
            <a:lvl5pPr marL="1677929" indent="-308926" defTabSz="418954">
              <a:buFont typeface="Lucida Grande"/>
              <a:buChar char="–"/>
              <a:defRPr sz="2132">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8"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sp>
        <p:nvSpPr>
          <p:cNvPr id="10" name="Rechteck 7"/>
          <p:cNvSpPr/>
          <p:nvPr userDrawn="1"/>
        </p:nvSpPr>
        <p:spPr>
          <a:xfrm>
            <a:off x="6709413"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11" name="Rechteck 8"/>
          <p:cNvSpPr/>
          <p:nvPr userDrawn="1"/>
        </p:nvSpPr>
        <p:spPr>
          <a:xfrm>
            <a:off x="7488359"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1732" b="1" i="0" u="none" strike="noStrike" kern="1200" cap="none" spc="0" normalizeH="0" baseline="0" noProof="0">
              <a:ln>
                <a:noFill/>
              </a:ln>
              <a:solidFill>
                <a:srgbClr val="626469"/>
              </a:solidFill>
              <a:effectLst/>
              <a:uLnTx/>
              <a:uFillTx/>
              <a:latin typeface="Arial"/>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365" rtl="0" eaLnBrk="1" fontAlgn="auto" latinLnBrk="0" hangingPunct="1">
              <a:lnSpc>
                <a:spcPct val="100000"/>
              </a:lnSpc>
              <a:spcBef>
                <a:spcPts val="0"/>
              </a:spcBef>
              <a:spcAft>
                <a:spcPts val="0"/>
              </a:spcAft>
              <a:buClrTx/>
              <a:buSzTx/>
              <a:buFontTx/>
              <a:buNone/>
              <a:tabLst>
                <a:tab pos="477847" algn="l"/>
              </a:tabLst>
              <a:defRPr/>
            </a:pPr>
            <a:endParaRPr kumimoji="0" lang="en-US" sz="1732" b="1" i="0" u="none" strike="noStrike" kern="1200" cap="none" spc="0" normalizeH="0" baseline="0" noProof="0">
              <a:ln>
                <a:noFill/>
              </a:ln>
              <a:solidFill>
                <a:srgbClr val="626469"/>
              </a:solidFill>
              <a:effectLst/>
              <a:uLnTx/>
              <a:uFillTx/>
              <a:latin typeface="Arial"/>
              <a:ea typeface="+mn-ea"/>
              <a:cs typeface="Arial" pitchFamily="34" charset="0"/>
            </a:endParaRPr>
          </a:p>
        </p:txBody>
      </p:sp>
      <p:sp>
        <p:nvSpPr>
          <p:cNvPr id="24" name="Text Placeholder 4"/>
          <p:cNvSpPr>
            <a:spLocks noGrp="1"/>
          </p:cNvSpPr>
          <p:nvPr userDrawn="1">
            <p:ph type="body" sz="quarter" idx="13" hasCustomPrompt="1"/>
          </p:nvPr>
        </p:nvSpPr>
        <p:spPr>
          <a:xfrm>
            <a:off x="6672136" y="509521"/>
            <a:ext cx="679461" cy="280855"/>
          </a:xfrm>
          <a:prstGeom prst="rect">
            <a:avLst/>
          </a:prstGeom>
        </p:spPr>
        <p:txBody>
          <a:bodyPr anchor="ctr"/>
          <a:lstStyle>
            <a:lvl1pPr algn="ctr">
              <a:buNone/>
              <a:defRPr sz="1732"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4" y="1167654"/>
            <a:ext cx="679461" cy="280855"/>
          </a:xfrm>
          <a:prstGeom prst="rect">
            <a:avLst/>
          </a:prstGeom>
        </p:spPr>
        <p:txBody>
          <a:bodyPr anchor="ctr"/>
          <a:lstStyle>
            <a:lvl1pPr algn="ctr">
              <a:buNone/>
              <a:defRPr sz="1732"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6" y="1880377"/>
            <a:ext cx="679461" cy="280855"/>
          </a:xfrm>
          <a:prstGeom prst="rect">
            <a:avLst/>
          </a:prstGeom>
        </p:spPr>
        <p:txBody>
          <a:bodyPr anchor="ctr"/>
          <a:lstStyle>
            <a:lvl1pPr algn="ctr">
              <a:buNone/>
              <a:defRPr sz="1732"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7" y="1898574"/>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8" y="2568849"/>
            <a:ext cx="679461" cy="280855"/>
          </a:xfrm>
          <a:prstGeom prst="rect">
            <a:avLst/>
          </a:prstGeom>
        </p:spPr>
        <p:txBody>
          <a:bodyPr anchor="ctr"/>
          <a:lstStyle>
            <a:lvl1pPr algn="ctr">
              <a:buNone/>
              <a:defRPr sz="1732"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3"/>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6" y="3226982"/>
            <a:ext cx="679461" cy="280855"/>
          </a:xfrm>
          <a:prstGeom prst="rect">
            <a:avLst/>
          </a:prstGeom>
        </p:spPr>
        <p:txBody>
          <a:bodyPr anchor="ctr"/>
          <a:lstStyle>
            <a:lvl1pPr algn="ctr">
              <a:buNone/>
              <a:defRPr sz="1732"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6"/>
            <a:ext cx="679461" cy="280855"/>
          </a:xfrm>
          <a:prstGeom prst="rect">
            <a:avLst/>
          </a:prstGeom>
        </p:spPr>
        <p:txBody>
          <a:bodyPr anchor="ctr"/>
          <a:lstStyle>
            <a:lvl1pPr algn="ctr">
              <a:buNone/>
              <a:defRPr sz="1732"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69" y="3957902"/>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8" y="4649402"/>
            <a:ext cx="679461" cy="280855"/>
          </a:xfrm>
          <a:prstGeom prst="rect">
            <a:avLst/>
          </a:prstGeom>
        </p:spPr>
        <p:txBody>
          <a:bodyPr anchor="ctr"/>
          <a:lstStyle>
            <a:lvl1pPr algn="ctr">
              <a:buNone/>
              <a:defRPr sz="1732"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8"/>
            <a:ext cx="4194504" cy="277820"/>
          </a:xfrm>
          <a:prstGeom prst="rect">
            <a:avLst/>
          </a:prstGeom>
        </p:spPr>
        <p:txBody>
          <a:bodyPr anchor="ctr"/>
          <a:lstStyle>
            <a:lvl1pPr>
              <a:buNone/>
              <a:defRPr sz="1732"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9"/>
            <a:ext cx="679461" cy="280855"/>
          </a:xfrm>
          <a:prstGeom prst="rect">
            <a:avLst/>
          </a:prstGeom>
        </p:spPr>
        <p:txBody>
          <a:bodyPr anchor="ctr"/>
          <a:lstStyle>
            <a:lvl1pPr algn="ctr">
              <a:buNone/>
              <a:defRPr sz="1732"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3"/>
            <a:ext cx="4194504" cy="277820"/>
          </a:xfrm>
          <a:prstGeom prst="rect">
            <a:avLst/>
          </a:prstGeom>
        </p:spPr>
        <p:txBody>
          <a:bodyPr anchor="ctr"/>
          <a:lstStyle>
            <a:lvl1pPr>
              <a:buNone/>
              <a:defRPr sz="1732" b="1">
                <a:solidFill>
                  <a:schemeClr val="accent1"/>
                </a:solidFill>
              </a:defRPr>
            </a:lvl1pPr>
          </a:lstStyle>
          <a:p>
            <a:r>
              <a:rPr lang="en-US"/>
              <a:t>Edit text</a:t>
            </a:r>
          </a:p>
        </p:txBody>
      </p:sp>
      <p:pic>
        <p:nvPicPr>
          <p:cNvPr id="41" name="Picture 40"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573972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4" y="4"/>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344" indent="-353360">
              <a:buFont typeface="Arial"/>
              <a:buChar char="•"/>
              <a:defRPr sz="2399">
                <a:solidFill>
                  <a:schemeClr val="accent1"/>
                </a:solidFill>
              </a:defRPr>
            </a:lvl2pPr>
            <a:lvl3pPr marL="943703" indent="-304694">
              <a:buFont typeface="Lucida Grande"/>
              <a:buChar char="–"/>
              <a:defRPr sz="2132">
                <a:solidFill>
                  <a:schemeClr val="accent1"/>
                </a:solidFill>
              </a:defRPr>
            </a:lvl3pPr>
            <a:lvl4pPr marL="1301294" indent="-304694">
              <a:buFont typeface="Lucida Grande"/>
              <a:buChar char="–"/>
              <a:defRPr sz="1867">
                <a:solidFill>
                  <a:schemeClr val="accent1"/>
                </a:solidFill>
              </a:defRPr>
            </a:lvl4pPr>
            <a:lvl5pPr marL="1677929" indent="-308926" defTabSz="418954">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2" y="1310605"/>
            <a:ext cx="4999949" cy="4558569"/>
          </a:xfrm>
          <a:prstGeom prst="rect">
            <a:avLst/>
          </a:prstGeom>
          <a:noFill/>
        </p:spPr>
        <p:txBody>
          <a:bodyPr vert="horz" wrap="square" lIns="0" tIns="0" rIns="0" bIns="0">
            <a:noAutofit/>
          </a:bodyPr>
          <a:lstStyle>
            <a:lvl1pPr marL="315273" indent="-315273">
              <a:buClr>
                <a:schemeClr val="tx2"/>
              </a:buClr>
              <a:buFont typeface="Arial" panose="020B0604020202020204" pitchFamily="34" charset="0"/>
              <a:buNone/>
              <a:defRPr sz="2399">
                <a:solidFill>
                  <a:schemeClr val="accent1"/>
                </a:solidFill>
              </a:defRPr>
            </a:lvl1pPr>
            <a:lvl2pPr marL="609387" indent="-294115">
              <a:buClr>
                <a:schemeClr val="tx2"/>
              </a:buClr>
              <a:buFont typeface="Arial" panose="020B0604020202020204" pitchFamily="34" charset="0"/>
              <a:buChar char="•"/>
              <a:defRPr sz="2132">
                <a:solidFill>
                  <a:schemeClr val="accent1"/>
                </a:solidFill>
              </a:defRPr>
            </a:lvl2pPr>
            <a:lvl3pPr marL="840023" indent="-230637">
              <a:buClr>
                <a:schemeClr val="tx2"/>
              </a:buClr>
              <a:buFont typeface="Arial" panose="020B0604020202020204" pitchFamily="34" charset="0"/>
              <a:buChar char="•"/>
              <a:defRPr sz="1867">
                <a:solidFill>
                  <a:schemeClr val="accent1"/>
                </a:solidFill>
              </a:defRPr>
            </a:lvl3pPr>
            <a:lvl4pPr marL="1070660" indent="-230637">
              <a:buClr>
                <a:schemeClr val="tx2"/>
              </a:buClr>
              <a:buFont typeface="Arial" panose="020B0604020202020204" pitchFamily="34" charset="0"/>
              <a:buChar char="•"/>
              <a:defRPr sz="1867">
                <a:solidFill>
                  <a:schemeClr val="accent1"/>
                </a:solidFill>
              </a:defRPr>
            </a:lvl4pPr>
            <a:lvl5pPr marL="1303410" indent="-232753" defTabSz="418954">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36552" y="464447"/>
            <a:ext cx="4999949" cy="492443"/>
          </a:xfrm>
          <a:prstGeom prst="rect">
            <a:avLst/>
          </a:prstGeom>
        </p:spPr>
        <p:txBody>
          <a:bodyPr wrap="square" lIns="0" tIns="0" rIns="0" bIns="0" anchor="ctr" anchorCtr="0">
            <a:spAutoFit/>
          </a:bodyPr>
          <a:lstStyle>
            <a:lvl1pPr algn="l">
              <a:defRPr sz="3199" baseline="0">
                <a:solidFill>
                  <a:schemeClr val="tx2"/>
                </a:solidFill>
              </a:defRPr>
            </a:lvl1pPr>
          </a:lstStyle>
          <a:p>
            <a:r>
              <a:rPr lang="en-US"/>
              <a:t>Click To Edit Section Title</a:t>
            </a:r>
          </a:p>
        </p:txBody>
      </p:sp>
      <p:sp>
        <p:nvSpPr>
          <p:cNvPr id="23" name="Rectangle 22"/>
          <p:cNvSpPr/>
          <p:nvPr userDrawn="1"/>
        </p:nvSpPr>
        <p:spPr>
          <a:xfrm rot="5400000">
            <a:off x="2473324" y="3180295"/>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365"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a:ea typeface="+mn-ea"/>
              <a:cs typeface="+mn-cs"/>
            </a:endParaRPr>
          </a:p>
        </p:txBody>
      </p:sp>
      <p:sp>
        <p:nvSpPr>
          <p:cNvPr id="4" name="Text Placeholder 3"/>
          <p:cNvSpPr>
            <a:spLocks noGrp="1"/>
          </p:cNvSpPr>
          <p:nvPr>
            <p:ph type="body" sz="quarter" idx="14" hasCustomPrompt="1"/>
          </p:nvPr>
        </p:nvSpPr>
        <p:spPr>
          <a:xfrm>
            <a:off x="5653613"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16"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a:defRPr/>
            </a:pPr>
            <a:r>
              <a:rPr lang="en-US">
                <a:solidFill>
                  <a:srgbClr val="626469"/>
                </a:solidFill>
              </a:rPr>
              <a:t>Confidential Property of Schneider Electric |</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1944949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8" y="2900207"/>
            <a:ext cx="11511375" cy="492443"/>
          </a:xfrm>
          <a:prstGeom prst="rect">
            <a:avLst/>
          </a:prstGeom>
        </p:spPr>
        <p:txBody>
          <a:bodyPr lIns="0" tIns="0" rIns="0" bIns="0" anchor="ctr" anchorCtr="0">
            <a:noAutofit/>
          </a:bodyPr>
          <a:lstStyle>
            <a:lvl1pPr algn="l">
              <a:defRPr sz="3199"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8" y="3512665"/>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14"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a:defRPr/>
            </a:pPr>
            <a:r>
              <a:rPr lang="en-US">
                <a:solidFill>
                  <a:srgbClr val="626469"/>
                </a:solidFill>
              </a:rPr>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29944428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6" indent="0" algn="ctr">
              <a:buNone/>
              <a:defRPr>
                <a:solidFill>
                  <a:schemeClr val="tx1">
                    <a:tint val="75000"/>
                  </a:schemeClr>
                </a:solidFill>
              </a:defRPr>
            </a:lvl5pPr>
            <a:lvl6pPr marL="3046934"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11"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marR="0" indent="0" algn="l" defTabSz="609387"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3" y="2284748"/>
            <a:ext cx="11529483" cy="1641475"/>
          </a:xfrm>
          <a:prstGeom prst="rect">
            <a:avLst/>
          </a:prstGeom>
        </p:spPr>
        <p:txBody>
          <a:bodyPr lIns="0" tIns="0" rIns="0" bIns="0" anchor="t">
            <a:noAutofit/>
          </a:bodyPr>
          <a:lstStyle>
            <a:lvl1pPr marL="0" indent="0" algn="ctr">
              <a:buFont typeface="Arial"/>
              <a:buNone/>
              <a:defRPr sz="5331">
                <a:solidFill>
                  <a:schemeClr val="bg1"/>
                </a:solidFill>
              </a:defRPr>
            </a:lvl1pPr>
          </a:lstStyle>
          <a:p>
            <a:r>
              <a:rPr lang="en-US"/>
              <a:t>CLICK TO EDIT QUOTE OR CALLOUT</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18584668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3" y="2284748"/>
            <a:ext cx="11529483" cy="1641475"/>
          </a:xfrm>
          <a:prstGeom prst="rect">
            <a:avLst/>
          </a:prstGeom>
        </p:spPr>
        <p:txBody>
          <a:bodyPr lIns="0" tIns="0" rIns="0" bIns="0" anchor="t">
            <a:noAutofit/>
          </a:bodyPr>
          <a:lstStyle>
            <a:lvl1pPr marL="0" indent="0" algn="ctr">
              <a:buFont typeface="Arial"/>
              <a:buNone/>
              <a:defRPr sz="5331">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6" indent="0" algn="ctr">
              <a:buNone/>
              <a:defRPr>
                <a:solidFill>
                  <a:schemeClr val="tx1">
                    <a:tint val="75000"/>
                  </a:schemeClr>
                </a:solidFill>
              </a:defRPr>
            </a:lvl5pPr>
            <a:lvl6pPr marL="3046934"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14"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a:defRPr/>
            </a:pPr>
            <a:r>
              <a:rPr lang="en-US">
                <a:solidFill>
                  <a:srgbClr val="626469"/>
                </a:solidFill>
              </a:rPr>
              <a:t>Confidential Property of Schneider Electric |</a:t>
            </a:r>
          </a:p>
        </p:txBody>
      </p:sp>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a:t>Drag your image here (drop on the picture icon) and remember to send this box to the “back” so that the green dividing line is visually on top of the image.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37946764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3" y="2284748"/>
            <a:ext cx="11529483" cy="1641475"/>
          </a:xfrm>
          <a:prstGeom prst="rect">
            <a:avLst/>
          </a:prstGeom>
        </p:spPr>
        <p:txBody>
          <a:bodyPr wrap="square" lIns="0" tIns="0" rIns="0" bIns="0" anchor="t">
            <a:noAutofit/>
          </a:bodyPr>
          <a:lstStyle>
            <a:lvl1pPr marL="0" indent="0" algn="ctr">
              <a:buFont typeface="Arial"/>
              <a:buNone/>
              <a:defRPr sz="5331">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6" indent="0" algn="ctr">
              <a:buNone/>
              <a:defRPr>
                <a:solidFill>
                  <a:schemeClr val="tx1">
                    <a:tint val="75000"/>
                  </a:schemeClr>
                </a:solidFill>
              </a:defRPr>
            </a:lvl5pPr>
            <a:lvl6pPr marL="3046934"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11"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a:defRPr/>
            </a:pPr>
            <a:r>
              <a:rPr lang="en-US">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758946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pic>
        <p:nvPicPr>
          <p:cNvPr id="11" name="Picture 10"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9541" y="6028300"/>
            <a:ext cx="2593991" cy="715200"/>
          </a:xfrm>
          <a:prstGeom prst="rect">
            <a:avLst/>
          </a:prstGeom>
        </p:spPr>
      </p:pic>
      <p:sp>
        <p:nvSpPr>
          <p:cNvPr id="9" name="Title 1"/>
          <p:cNvSpPr>
            <a:spLocks noGrp="1"/>
          </p:cNvSpPr>
          <p:nvPr>
            <p:ph type="ctrTitle" hasCustomPrompt="1"/>
          </p:nvPr>
        </p:nvSpPr>
        <p:spPr>
          <a:xfrm>
            <a:off x="336553" y="2284748"/>
            <a:ext cx="11529483" cy="1641475"/>
          </a:xfrm>
          <a:prstGeom prst="rect">
            <a:avLst/>
          </a:prstGeom>
        </p:spPr>
        <p:txBody>
          <a:bodyPr lIns="0" tIns="0" rIns="0" bIns="0" anchor="t">
            <a:noAutofit/>
          </a:bodyPr>
          <a:lstStyle>
            <a:lvl1pPr marL="0" indent="0" algn="ctr">
              <a:buFont typeface="Arial"/>
              <a:buNone/>
              <a:defRPr sz="5331">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bg1"/>
                </a:solidFill>
              </a:defRPr>
            </a:lvl1pPr>
            <a:lvl2pPr marL="609387" indent="0" algn="ctr">
              <a:buNone/>
              <a:defRPr>
                <a:solidFill>
                  <a:schemeClr val="tx1">
                    <a:tint val="75000"/>
                  </a:schemeClr>
                </a:solidFill>
              </a:defRPr>
            </a:lvl2pPr>
            <a:lvl3pPr marL="1218774" indent="0" algn="ctr">
              <a:buNone/>
              <a:defRPr>
                <a:solidFill>
                  <a:schemeClr val="tx1">
                    <a:tint val="75000"/>
                  </a:schemeClr>
                </a:solidFill>
              </a:defRPr>
            </a:lvl3pPr>
            <a:lvl4pPr marL="1828160" indent="0" algn="ctr">
              <a:buNone/>
              <a:defRPr>
                <a:solidFill>
                  <a:schemeClr val="tx1">
                    <a:tint val="75000"/>
                  </a:schemeClr>
                </a:solidFill>
              </a:defRPr>
            </a:lvl4pPr>
            <a:lvl5pPr marL="2437546" indent="0" algn="ctr">
              <a:buNone/>
              <a:defRPr>
                <a:solidFill>
                  <a:schemeClr val="tx1">
                    <a:tint val="75000"/>
                  </a:schemeClr>
                </a:solidFill>
              </a:defRPr>
            </a:lvl5pPr>
            <a:lvl6pPr marL="3046934"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1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687785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1" y="2721431"/>
            <a:ext cx="12192000" cy="1156853"/>
          </a:xfrm>
          <a:prstGeom prst="rect">
            <a:avLst/>
          </a:prstGeom>
          <a:solidFill>
            <a:schemeClr val="tx2">
              <a:alpha val="80000"/>
            </a:schemeClr>
          </a:solidFill>
        </p:spPr>
        <p:txBody>
          <a:bodyPr lIns="252000" tIns="0" rIns="0" bIns="0" anchor="ctr" anchorCtr="0"/>
          <a:lstStyle>
            <a:lvl1pPr algn="l">
              <a:defRPr sz="3199"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1"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a:defRPr/>
            </a:pPr>
            <a:r>
              <a:rPr lang="en-US"/>
              <a:t>Page </a:t>
            </a:r>
            <a:fld id="{5A9C12DC-491F-9444-86A2-13AC5C62A2FC}" type="slidenum">
              <a:rPr lang="en-US" smtClean="0"/>
              <a:pPr>
                <a:defRPr/>
              </a:pPr>
              <a:t>‹N›</a:t>
            </a:fld>
            <a:endParaRPr lang="en-US"/>
          </a:p>
        </p:txBody>
      </p:sp>
      <p:sp>
        <p:nvSpPr>
          <p:cNvPr id="12"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a:defRPr/>
            </a:pPr>
            <a:r>
              <a:rPr lang="en-US"/>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3544" y="6031313"/>
            <a:ext cx="2584649" cy="712625"/>
          </a:xfrm>
          <a:prstGeom prst="rect">
            <a:avLst/>
          </a:prstGeom>
        </p:spPr>
      </p:pic>
    </p:spTree>
    <p:extLst>
      <p:ext uri="{BB962C8B-B14F-4D97-AF65-F5344CB8AC3E}">
        <p14:creationId xmlns:p14="http://schemas.microsoft.com/office/powerpoint/2010/main" val="41541645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slide ">
    <p:bg>
      <p:bgPr>
        <a:solidFill>
          <a:srgbClr val="3DCD5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9" y="2119"/>
                        <a:ext cx="2116" cy="2116"/>
                      </a:xfrm>
                      <a:prstGeom prst="rect">
                        <a:avLst/>
                      </a:prstGeom>
                    </p:spPr>
                  </p:pic>
                </p:oleObj>
              </mc:Fallback>
            </mc:AlternateContent>
          </a:graphicData>
        </a:graphic>
      </p:graphicFrame>
      <p:pic>
        <p:nvPicPr>
          <p:cNvPr id="4" name="Picture 3" descr="schneider_LIO_White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92167" y="2611549"/>
            <a:ext cx="4745843" cy="1308496"/>
          </a:xfrm>
          <a:prstGeom prst="rect">
            <a:avLst/>
          </a:prstGeom>
        </p:spPr>
      </p:pic>
    </p:spTree>
    <p:extLst>
      <p:ext uri="{BB962C8B-B14F-4D97-AF65-F5344CB8AC3E}">
        <p14:creationId xmlns:p14="http://schemas.microsoft.com/office/powerpoint/2010/main" val="3161193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3" y="0"/>
            <a:ext cx="12192000" cy="5774392"/>
          </a:xfrm>
          <a:prstGeom prst="rect">
            <a:avLst/>
          </a:prstGeom>
          <a:solidFill>
            <a:schemeClr val="bg1">
              <a:lumMod val="95000"/>
            </a:schemeClr>
          </a:solidFill>
        </p:spPr>
        <p:txBody>
          <a:bodyPr lIns="121715" tIns="60856" rIns="121715" bIns="60856"/>
          <a:lstStyle>
            <a:lvl1pPr>
              <a:buNone/>
              <a:defRPr sz="1899">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336557" y="3478965"/>
            <a:ext cx="11565163" cy="738664"/>
          </a:xfrm>
          <a:prstGeom prst="rect">
            <a:avLst/>
          </a:prstGeom>
        </p:spPr>
        <p:txBody>
          <a:bodyPr lIns="0" tIns="0" rIns="0" bIns="0" anchor="ctr" anchorCtr="0">
            <a:noAutofit/>
          </a:bodyPr>
          <a:lstStyle>
            <a:lvl1pPr marL="0" indent="0" algn="l">
              <a:buFont typeface="Arial"/>
              <a:buNone/>
              <a:defRPr sz="4799">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7" y="4272353"/>
            <a:ext cx="11565163" cy="287259"/>
          </a:xfrm>
          <a:prstGeom prst="rect">
            <a:avLst/>
          </a:prstGeom>
        </p:spPr>
        <p:txBody>
          <a:bodyPr lIns="0" tIns="0" rIns="0" bIns="0">
            <a:noAutofit/>
          </a:bodyPr>
          <a:lstStyle>
            <a:lvl1pPr marL="0" indent="0" algn="l">
              <a:buNone/>
              <a:defRPr sz="1899" baseline="0">
                <a:solidFill>
                  <a:schemeClr val="bg1"/>
                </a:solidFill>
              </a:defRPr>
            </a:lvl1pPr>
            <a:lvl2pPr marL="608374" indent="0" algn="ctr">
              <a:buNone/>
              <a:defRPr>
                <a:solidFill>
                  <a:schemeClr val="tx1">
                    <a:tint val="75000"/>
                  </a:schemeClr>
                </a:solidFill>
              </a:defRPr>
            </a:lvl2pPr>
            <a:lvl3pPr marL="1216743" indent="0" algn="ctr">
              <a:buNone/>
              <a:defRPr>
                <a:solidFill>
                  <a:schemeClr val="tx1">
                    <a:tint val="75000"/>
                  </a:schemeClr>
                </a:solidFill>
              </a:defRPr>
            </a:lvl3pPr>
            <a:lvl4pPr marL="1825117" indent="0" algn="ctr">
              <a:buNone/>
              <a:defRPr>
                <a:solidFill>
                  <a:schemeClr val="tx1">
                    <a:tint val="75000"/>
                  </a:schemeClr>
                </a:solidFill>
              </a:defRPr>
            </a:lvl4pPr>
            <a:lvl5pPr marL="2433488" indent="0" algn="ctr">
              <a:buNone/>
              <a:defRPr>
                <a:solidFill>
                  <a:schemeClr val="tx1">
                    <a:tint val="75000"/>
                  </a:schemeClr>
                </a:solidFill>
              </a:defRPr>
            </a:lvl5pPr>
            <a:lvl6pPr marL="3041864" indent="0" algn="ctr">
              <a:buNone/>
              <a:defRPr>
                <a:solidFill>
                  <a:schemeClr val="tx1">
                    <a:tint val="75000"/>
                  </a:schemeClr>
                </a:solidFill>
              </a:defRPr>
            </a:lvl6pPr>
            <a:lvl7pPr marL="3650234" indent="0" algn="ctr">
              <a:buNone/>
              <a:defRPr>
                <a:solidFill>
                  <a:schemeClr val="tx1">
                    <a:tint val="75000"/>
                  </a:schemeClr>
                </a:solidFill>
              </a:defRPr>
            </a:lvl7pPr>
            <a:lvl8pPr marL="4258607" indent="0" algn="ctr">
              <a:buNone/>
              <a:defRPr>
                <a:solidFill>
                  <a:schemeClr val="tx1">
                    <a:tint val="75000"/>
                  </a:schemeClr>
                </a:solidFill>
              </a:defRPr>
            </a:lvl8pPr>
            <a:lvl9pPr marL="4866974"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1"/>
            <a:ext cx="2722397" cy="750604"/>
          </a:xfrm>
          <a:prstGeom prst="rect">
            <a:avLst/>
          </a:prstGeom>
        </p:spPr>
      </p:pic>
      <p:sp>
        <p:nvSpPr>
          <p:cNvPr id="14" name="Footer Placeholder 4"/>
          <p:cNvSpPr>
            <a:spLocks noGrp="1"/>
          </p:cNvSpPr>
          <p:nvPr>
            <p:ph type="ftr" sz="quarter" idx="3"/>
          </p:nvPr>
        </p:nvSpPr>
        <p:spPr>
          <a:xfrm>
            <a:off x="336557" y="6476231"/>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3" y="4764863"/>
            <a:ext cx="12192000" cy="1015853"/>
          </a:xfrm>
          <a:prstGeom prst="rect">
            <a:avLst/>
          </a:prstGeom>
          <a:solidFill>
            <a:schemeClr val="tx2">
              <a:alpha val="80000"/>
            </a:schemeClr>
          </a:solidFill>
        </p:spPr>
        <p:txBody>
          <a:bodyPr lIns="121715" tIns="60856" rIns="121715" bIns="60856"/>
          <a:lstStyle>
            <a:lvl1pPr marL="237261" indent="-3148">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3"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683" tIns="60840" rIns="121683" bIns="60840" rtlCol="0" anchor="ctr"/>
          <a:lstStyle/>
          <a:p>
            <a:pPr algn="ctr"/>
            <a:endParaRPr lang="en-US" sz="2399"/>
          </a:p>
        </p:txBody>
      </p:sp>
    </p:spTree>
    <p:extLst>
      <p:ext uri="{BB962C8B-B14F-4D97-AF65-F5344CB8AC3E}">
        <p14:creationId xmlns:p14="http://schemas.microsoft.com/office/powerpoint/2010/main" val="13421847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GB"/>
              <a:t>Click icon to add picture</a:t>
            </a:r>
            <a:endParaRPr lang="en-US"/>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31" indent="0" algn="ctr">
              <a:buNone/>
              <a:defRPr>
                <a:solidFill>
                  <a:schemeClr val="tx1">
                    <a:tint val="75000"/>
                  </a:schemeClr>
                </a:solidFill>
              </a:defRPr>
            </a:lvl2pPr>
            <a:lvl3pPr marL="1219066" indent="0" algn="ctr">
              <a:buNone/>
              <a:defRPr>
                <a:solidFill>
                  <a:schemeClr val="tx1">
                    <a:tint val="75000"/>
                  </a:schemeClr>
                </a:solidFill>
              </a:defRPr>
            </a:lvl3pPr>
            <a:lvl4pPr marL="1828600" indent="0" algn="ctr">
              <a:buNone/>
              <a:defRPr>
                <a:solidFill>
                  <a:schemeClr val="tx1">
                    <a:tint val="75000"/>
                  </a:schemeClr>
                </a:solidFill>
              </a:defRPr>
            </a:lvl4pPr>
            <a:lvl5pPr marL="2438134" indent="0" algn="ctr">
              <a:buNone/>
              <a:defRPr>
                <a:solidFill>
                  <a:schemeClr val="tx1">
                    <a:tint val="75000"/>
                  </a:schemeClr>
                </a:solidFill>
              </a:defRPr>
            </a:lvl5pPr>
            <a:lvl6pPr marL="3047664" indent="0" algn="ctr">
              <a:buNone/>
              <a:defRPr>
                <a:solidFill>
                  <a:schemeClr val="tx1">
                    <a:tint val="75000"/>
                  </a:schemeClr>
                </a:solidFill>
              </a:defRPr>
            </a:lvl6pPr>
            <a:lvl7pPr marL="3657195" indent="0" algn="ctr">
              <a:buNone/>
              <a:defRPr>
                <a:solidFill>
                  <a:schemeClr val="tx1">
                    <a:tint val="75000"/>
                  </a:schemeClr>
                </a:solidFill>
              </a:defRPr>
            </a:lvl7pPr>
            <a:lvl8pPr marL="4266729" indent="0" algn="ctr">
              <a:buNone/>
              <a:defRPr>
                <a:solidFill>
                  <a:schemeClr val="tx1">
                    <a:tint val="75000"/>
                  </a:schemeClr>
                </a:solidFill>
              </a:defRPr>
            </a:lvl8pPr>
            <a:lvl9pPr marL="4876263"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14" name="Footer Placeholder 4"/>
          <p:cNvSpPr>
            <a:spLocks noGrp="1"/>
          </p:cNvSpPr>
          <p:nvPr>
            <p:ph type="ftr" sz="quarter" idx="3"/>
          </p:nvPr>
        </p:nvSpPr>
        <p:spPr>
          <a:xfrm>
            <a:off x="336557" y="6476210"/>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endParaRPr lang="en-US"/>
          </a:p>
        </p:txBody>
      </p:sp>
      <p:sp>
        <p:nvSpPr>
          <p:cNvPr id="21" name="Espace réservé du texte 20"/>
          <p:cNvSpPr>
            <a:spLocks noGrp="1"/>
          </p:cNvSpPr>
          <p:nvPr>
            <p:ph type="body" sz="quarter" idx="15" hasCustomPrompt="1"/>
          </p:nvPr>
        </p:nvSpPr>
        <p:spPr>
          <a:xfrm>
            <a:off x="0" y="4764840"/>
            <a:ext cx="12192000" cy="1015853"/>
          </a:xfrm>
          <a:prstGeom prst="rect">
            <a:avLst/>
          </a:prstGeom>
          <a:solidFill>
            <a:schemeClr val="tx2">
              <a:alpha val="80000"/>
            </a:schemeClr>
          </a:solidFill>
        </p:spPr>
        <p:txBody>
          <a:bodyPr lIns="91437" tIns="45718" rIns="91437" bIns="45718"/>
          <a:lstStyle>
            <a:lvl1pPr marL="237715"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Tree>
    <p:extLst>
      <p:ext uri="{BB962C8B-B14F-4D97-AF65-F5344CB8AC3E}">
        <p14:creationId xmlns:p14="http://schemas.microsoft.com/office/powerpoint/2010/main" val="13641644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18D0A0FB-CFB8-1F40-AF28-1B8F4EEEDCC6}" type="slidenum">
              <a:rPr lang="en-US" smtClean="0"/>
              <a:t>‹N›</a:t>
            </a:fld>
            <a:endParaRPr lang="en-US"/>
          </a:p>
        </p:txBody>
      </p:sp>
      <p:sp>
        <p:nvSpPr>
          <p:cNvPr id="10"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pic>
        <p:nvPicPr>
          <p:cNvPr id="7" name="Picture 6"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15824776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12"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8" name="Picture 7"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5592339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2641747"/>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2144330"/>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13"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9" name="Picture 8" descr="schneider_LIO_White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3408" y="6011369"/>
            <a:ext cx="2691609" cy="742115"/>
          </a:xfrm>
          <a:prstGeom prst="rect">
            <a:avLst/>
          </a:prstGeom>
        </p:spPr>
      </p:pic>
    </p:spTree>
    <p:extLst>
      <p:ext uri="{BB962C8B-B14F-4D97-AF65-F5344CB8AC3E}">
        <p14:creationId xmlns:p14="http://schemas.microsoft.com/office/powerpoint/2010/main" val="2496738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1"/>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07" indent="-353458">
              <a:buFont typeface="Arial"/>
              <a:buChar char="•"/>
              <a:defRPr sz="2400">
                <a:solidFill>
                  <a:schemeClr val="accent1"/>
                </a:solidFill>
              </a:defRPr>
            </a:lvl2pPr>
            <a:lvl3pPr marL="943963" indent="-304776">
              <a:buFont typeface="Lucida Grande"/>
              <a:buChar char="–"/>
              <a:defRPr sz="2133">
                <a:solidFill>
                  <a:schemeClr val="accent1"/>
                </a:solidFill>
              </a:defRPr>
            </a:lvl3pPr>
            <a:lvl4pPr marL="1301654" indent="-304776">
              <a:buFont typeface="Lucida Grande"/>
              <a:buChar char="–"/>
              <a:defRPr sz="1867">
                <a:solidFill>
                  <a:schemeClr val="accent1"/>
                </a:solidFill>
              </a:defRPr>
            </a:lvl4pPr>
            <a:lvl5pPr marL="1678391" indent="-309011" defTabSz="419070">
              <a:buFont typeface="Lucida Grande"/>
              <a:buChar char="–"/>
              <a:defRPr sz="1867">
                <a:solidFill>
                  <a:schemeClr val="accent1"/>
                </a:solidFill>
              </a:defRPr>
            </a:lvl5pPr>
          </a:lstStyle>
          <a:p>
            <a:pPr lvl="0"/>
            <a:r>
              <a:rPr lang="en-US"/>
              <a:t>Insert Your Content Here</a:t>
            </a:r>
          </a:p>
        </p:txBody>
      </p:sp>
      <p:sp>
        <p:nvSpPr>
          <p:cNvPr id="15" name="Rectangle 14"/>
          <p:cNvSpPr/>
          <p:nvPr/>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07" indent="-353458">
              <a:buFont typeface="Arial"/>
              <a:buChar char="•"/>
              <a:defRPr sz="2667">
                <a:solidFill>
                  <a:schemeClr val="bg1"/>
                </a:solidFill>
              </a:defRPr>
            </a:lvl2pPr>
            <a:lvl3pPr marL="943963" indent="-304776">
              <a:buFont typeface="Lucida Grande"/>
              <a:buChar char="–"/>
              <a:defRPr sz="2400">
                <a:solidFill>
                  <a:schemeClr val="bg1"/>
                </a:solidFill>
              </a:defRPr>
            </a:lvl3pPr>
            <a:lvl4pPr marL="1301654" indent="-304776">
              <a:buFont typeface="Lucida Grande"/>
              <a:buChar char="–"/>
              <a:defRPr sz="2133">
                <a:solidFill>
                  <a:schemeClr val="bg1"/>
                </a:solidFill>
              </a:defRPr>
            </a:lvl4pPr>
            <a:lvl5pPr marL="1678391" indent="-309011" defTabSz="419070">
              <a:buFont typeface="Lucida Grande"/>
              <a:buChar char="–"/>
              <a:defRPr sz="2133">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8"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9" name="Picture 8"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627591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5" name="Rectangle 14"/>
          <p:cNvSpPr/>
          <p:nvPr/>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07" indent="-353458">
              <a:buFont typeface="Arial"/>
              <a:buChar char="•"/>
              <a:defRPr sz="2667">
                <a:solidFill>
                  <a:schemeClr val="bg1"/>
                </a:solidFill>
              </a:defRPr>
            </a:lvl2pPr>
            <a:lvl3pPr marL="943963" indent="-304776">
              <a:buFont typeface="Lucida Grande"/>
              <a:buChar char="–"/>
              <a:defRPr sz="2400">
                <a:solidFill>
                  <a:schemeClr val="bg1"/>
                </a:solidFill>
              </a:defRPr>
            </a:lvl3pPr>
            <a:lvl4pPr marL="1301654" indent="-304776">
              <a:buFont typeface="Lucida Grande"/>
              <a:buChar char="–"/>
              <a:defRPr sz="2133">
                <a:solidFill>
                  <a:schemeClr val="bg1"/>
                </a:solidFill>
              </a:defRPr>
            </a:lvl4pPr>
            <a:lvl5pPr marL="1678391" indent="-309011" defTabSz="419070">
              <a:buFont typeface="Lucida Grande"/>
              <a:buChar char="–"/>
              <a:defRPr sz="2133">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8"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9" name="Picture 8"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10" name="Rechteck 7"/>
          <p:cNvSpPr/>
          <p:nvPr/>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31" name="Rechteck 10"/>
          <p:cNvSpPr/>
          <p:nvPr/>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45" name="Rechteck 10"/>
          <p:cNvSpPr/>
          <p:nvPr/>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47" name="Rechteck 10"/>
          <p:cNvSpPr/>
          <p:nvPr/>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49" name="Rechteck 10"/>
          <p:cNvSpPr/>
          <p:nvPr/>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51" name="Rechteck 10"/>
          <p:cNvSpPr/>
          <p:nvPr/>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55" name="Rechteck 10"/>
          <p:cNvSpPr/>
          <p:nvPr/>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77" algn="l"/>
              </a:tabLst>
            </a:pPr>
            <a:endParaRPr lang="en-US" sz="1733" b="1">
              <a:solidFill>
                <a:schemeClr val="accent1"/>
              </a:solidFill>
              <a:latin typeface="+mn-lt"/>
              <a:cs typeface="Arial" pitchFamily="34" charset="0"/>
            </a:endParaRPr>
          </a:p>
        </p:txBody>
      </p:sp>
      <p:sp>
        <p:nvSpPr>
          <p:cNvPr id="24" name="Text Placeholder 4"/>
          <p:cNvSpPr>
            <a:spLocks noGrp="1"/>
          </p:cNvSpPr>
          <p:nvPr>
            <p:ph type="body" sz="quarter" idx="13" hasCustomPrompt="1"/>
          </p:nvPr>
        </p:nvSpPr>
        <p:spPr>
          <a:xfrm>
            <a:off x="6672136" y="509519"/>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p:ph type="body" sz="quarter" idx="15" hasCustomPrompt="1"/>
          </p:nvPr>
        </p:nvSpPr>
        <p:spPr>
          <a:xfrm>
            <a:off x="6675164" y="1167653"/>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p:ph type="body" sz="quarter" idx="16" hasCustomPrompt="1"/>
          </p:nvPr>
        </p:nvSpPr>
        <p:spPr>
          <a:xfrm>
            <a:off x="6659996" y="1880378"/>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p:ph type="body" sz="quarter" idx="17" hasCustomPrompt="1"/>
          </p:nvPr>
        </p:nvSpPr>
        <p:spPr>
          <a:xfrm>
            <a:off x="7494037" y="18985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p:ph type="body" sz="quarter" idx="18" hasCustomPrompt="1"/>
          </p:nvPr>
        </p:nvSpPr>
        <p:spPr>
          <a:xfrm>
            <a:off x="6656968" y="2568847"/>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p:ph type="body" sz="quarter" idx="19" hasCustomPrompt="1"/>
          </p:nvPr>
        </p:nvSpPr>
        <p:spPr>
          <a:xfrm>
            <a:off x="7491008" y="258704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p:ph type="body" sz="quarter" idx="20" hasCustomPrompt="1"/>
          </p:nvPr>
        </p:nvSpPr>
        <p:spPr>
          <a:xfrm>
            <a:off x="6659996" y="3226981"/>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p:ph type="body" sz="quarter" idx="22" hasCustomPrompt="1"/>
          </p:nvPr>
        </p:nvSpPr>
        <p:spPr>
          <a:xfrm>
            <a:off x="6663024" y="3939706"/>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p:ph type="body" sz="quarter" idx="23" hasCustomPrompt="1"/>
          </p:nvPr>
        </p:nvSpPr>
        <p:spPr>
          <a:xfrm>
            <a:off x="7478869" y="395790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p:ph type="body" sz="quarter" idx="24" hasCustomPrompt="1"/>
          </p:nvPr>
        </p:nvSpPr>
        <p:spPr>
          <a:xfrm>
            <a:off x="6644828" y="4649402"/>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p:ph type="body" sz="quarter" idx="25" hasCustomPrompt="1"/>
          </p:nvPr>
        </p:nvSpPr>
        <p:spPr>
          <a:xfrm>
            <a:off x="7497067" y="4667599"/>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p:ph type="body" sz="quarter" idx="26" hasCustomPrompt="1"/>
          </p:nvPr>
        </p:nvSpPr>
        <p:spPr>
          <a:xfrm>
            <a:off x="6647856" y="5362127"/>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p:ph type="body" sz="quarter" idx="27" hasCustomPrompt="1"/>
          </p:nvPr>
        </p:nvSpPr>
        <p:spPr>
          <a:xfrm>
            <a:off x="7481899" y="5380323"/>
            <a:ext cx="4194504" cy="277820"/>
          </a:xfrm>
          <a:prstGeom prst="rect">
            <a:avLst/>
          </a:prstGeom>
        </p:spPr>
        <p:txBody>
          <a:bodyPr anchor="ctr"/>
          <a:lstStyle>
            <a:lvl1pPr>
              <a:buNone/>
              <a:defRPr sz="1733" b="1">
                <a:solidFill>
                  <a:schemeClr val="accent1"/>
                </a:solidFill>
              </a:defRPr>
            </a:lvl1pPr>
          </a:lstStyle>
          <a:p>
            <a:r>
              <a:rPr lang="en-US"/>
              <a:t>Edit text</a:t>
            </a:r>
          </a:p>
        </p:txBody>
      </p:sp>
    </p:spTree>
    <p:extLst>
      <p:ext uri="{BB962C8B-B14F-4D97-AF65-F5344CB8AC3E}">
        <p14:creationId xmlns:p14="http://schemas.microsoft.com/office/powerpoint/2010/main" val="35717696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4" y="3"/>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07" indent="-353458">
              <a:buFont typeface="Arial"/>
              <a:buChar char="•"/>
              <a:defRPr sz="2400">
                <a:solidFill>
                  <a:schemeClr val="accent1"/>
                </a:solidFill>
              </a:defRPr>
            </a:lvl2pPr>
            <a:lvl3pPr marL="943963" indent="-304776">
              <a:buFont typeface="Lucida Grande"/>
              <a:buChar char="–"/>
              <a:defRPr sz="2133">
                <a:solidFill>
                  <a:schemeClr val="accent1"/>
                </a:solidFill>
              </a:defRPr>
            </a:lvl3pPr>
            <a:lvl4pPr marL="1301654" indent="-304776">
              <a:buFont typeface="Lucida Grande"/>
              <a:buChar char="–"/>
              <a:defRPr sz="1867">
                <a:solidFill>
                  <a:schemeClr val="accent1"/>
                </a:solidFill>
              </a:defRPr>
            </a:lvl4pPr>
            <a:lvl5pPr marL="1678391" indent="-309011" defTabSz="41907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2" y="1310606"/>
            <a:ext cx="4999949" cy="4558569"/>
          </a:xfrm>
          <a:prstGeom prst="rect">
            <a:avLst/>
          </a:prstGeom>
          <a:noFill/>
        </p:spPr>
        <p:txBody>
          <a:bodyPr vert="horz" wrap="square" lIns="0" tIns="0" rIns="0" bIns="0">
            <a:noAutofit/>
          </a:bodyPr>
          <a:lstStyle>
            <a:lvl1pPr marL="315360" indent="-315360">
              <a:buClr>
                <a:schemeClr val="tx2"/>
              </a:buClr>
              <a:buFont typeface="Arial" panose="020B0604020202020204" pitchFamily="34" charset="0"/>
              <a:buNone/>
              <a:defRPr sz="2400">
                <a:solidFill>
                  <a:schemeClr val="accent1"/>
                </a:solidFill>
              </a:defRPr>
            </a:lvl1pPr>
            <a:lvl2pPr marL="609555" indent="-294195">
              <a:buClr>
                <a:schemeClr val="tx2"/>
              </a:buClr>
              <a:buFont typeface="Arial" panose="020B0604020202020204" pitchFamily="34" charset="0"/>
              <a:buChar char="•"/>
              <a:defRPr sz="2133">
                <a:solidFill>
                  <a:schemeClr val="accent1"/>
                </a:solidFill>
              </a:defRPr>
            </a:lvl2pPr>
            <a:lvl3pPr marL="840254" indent="-230701">
              <a:buClr>
                <a:schemeClr val="tx2"/>
              </a:buClr>
              <a:buFont typeface="Arial" panose="020B0604020202020204" pitchFamily="34" charset="0"/>
              <a:buChar char="•"/>
              <a:defRPr sz="1867">
                <a:solidFill>
                  <a:schemeClr val="accent1"/>
                </a:solidFill>
              </a:defRPr>
            </a:lvl3pPr>
            <a:lvl4pPr marL="1070953" indent="-230701">
              <a:buClr>
                <a:schemeClr val="tx2"/>
              </a:buClr>
              <a:buFont typeface="Arial" panose="020B0604020202020204" pitchFamily="34" charset="0"/>
              <a:buChar char="•"/>
              <a:defRPr sz="1867">
                <a:solidFill>
                  <a:schemeClr val="accent1"/>
                </a:solidFill>
              </a:defRPr>
            </a:lvl4pPr>
            <a:lvl5pPr marL="1303770" indent="-232817" defTabSz="419070">
              <a:buClr>
                <a:schemeClr val="tx2"/>
              </a:buClr>
              <a:buFont typeface="Arial" panose="020B0604020202020204" pitchFamily="34" charset="0"/>
              <a:buChar char="•"/>
              <a:defRPr sz="1867">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itle 1"/>
          <p:cNvSpPr>
            <a:spLocks noGrp="1"/>
          </p:cNvSpPr>
          <p:nvPr>
            <p:ph type="title" hasCustomPrompt="1"/>
          </p:nvPr>
        </p:nvSpPr>
        <p:spPr>
          <a:xfrm>
            <a:off x="336552" y="464445"/>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Click To Edit Section Title</a:t>
            </a:r>
          </a:p>
        </p:txBody>
      </p:sp>
      <p:sp>
        <p:nvSpPr>
          <p:cNvPr id="23" name="Rectangle 22"/>
          <p:cNvSpPr/>
          <p:nvPr/>
        </p:nvSpPr>
        <p:spPr>
          <a:xfrm rot="5400000">
            <a:off x="2473324" y="3180294"/>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18D0A0FB-CFB8-1F40-AF28-1B8F4EEEDCC6}" type="slidenum">
              <a:rPr lang="en-US" smtClean="0"/>
              <a:t>‹N›</a:t>
            </a:fld>
            <a:endParaRPr lang="en-US"/>
          </a:p>
        </p:txBody>
      </p:sp>
      <p:sp>
        <p:nvSpPr>
          <p:cNvPr id="16"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pic>
        <p:nvPicPr>
          <p:cNvPr id="10" name="Picture 9"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0227647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8" y="2900205"/>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8" y="3512665"/>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18D0A0FB-CFB8-1F40-AF28-1B8F4EEEDCC6}" type="slidenum">
              <a:rPr lang="en-US" smtClean="0"/>
              <a:t>‹N›</a:t>
            </a:fld>
            <a:endParaRPr lang="en-US"/>
          </a:p>
        </p:txBody>
      </p:sp>
      <p:sp>
        <p:nvSpPr>
          <p:cNvPr id="14"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pic>
        <p:nvPicPr>
          <p:cNvPr id="7" name="Picture 6"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23508931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11"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8" name="Picture 7"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5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3"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a:t>CLICK TO EDIT QUOTE OR CALLOUT</a:t>
            </a:r>
          </a:p>
        </p:txBody>
      </p:sp>
    </p:spTree>
    <p:extLst>
      <p:ext uri="{BB962C8B-B14F-4D97-AF65-F5344CB8AC3E}">
        <p14:creationId xmlns:p14="http://schemas.microsoft.com/office/powerpoint/2010/main" val="27552768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3"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18D0A0FB-CFB8-1F40-AF28-1B8F4EEEDCC6}" type="slidenum">
              <a:rPr lang="en-US" smtClean="0"/>
              <a:t>‹N›</a:t>
            </a:fld>
            <a:endParaRPr lang="en-US"/>
          </a:p>
        </p:txBody>
      </p:sp>
      <p:sp>
        <p:nvSpPr>
          <p:cNvPr id="14"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pic>
        <p:nvPicPr>
          <p:cNvPr id="8" name="Picture 7"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327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 y="3"/>
            <a:ext cx="12192000" cy="3878280"/>
          </a:xfrm>
          <a:prstGeom prst="rect">
            <a:avLst/>
          </a:prstGeom>
          <a:solidFill>
            <a:schemeClr val="tx2">
              <a:alpha val="80000"/>
            </a:schemeClr>
          </a:solidFill>
        </p:spPr>
        <p:txBody>
          <a:bodyPr lIns="335443" tIns="0" rIns="0" bIns="335443" anchor="b" anchorCtr="0"/>
          <a:lstStyle>
            <a:lvl1pPr algn="l">
              <a:defRPr sz="3199"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3" y="3867197"/>
            <a:ext cx="12192000" cy="497417"/>
          </a:xfrm>
          <a:prstGeom prst="rect">
            <a:avLst/>
          </a:prstGeom>
          <a:solidFill>
            <a:schemeClr val="tx2"/>
          </a:solidFill>
        </p:spPr>
        <p:txBody>
          <a:bodyPr lIns="335443"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30812490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3"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18D0A0FB-CFB8-1F40-AF28-1B8F4EEEDCC6}" type="slidenum">
              <a:rPr lang="en-US" smtClean="0"/>
              <a:t>‹N›</a:t>
            </a:fld>
            <a:endParaRPr lang="en-US"/>
          </a:p>
        </p:txBody>
      </p:sp>
      <p:sp>
        <p:nvSpPr>
          <p:cNvPr id="11"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pic>
        <p:nvPicPr>
          <p:cNvPr id="7" name="Picture 6" descr="schneider_LIO_Life-Green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236247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3"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54" y="3940609"/>
            <a:ext cx="11529481" cy="410369"/>
          </a:xfrm>
          <a:prstGeom prst="rect">
            <a:avLst/>
          </a:prstGeom>
        </p:spPr>
        <p:txBody>
          <a:bodyPr lIns="0" tIns="0" rIns="0" bIns="0">
            <a:noAutofit/>
          </a:bodyPr>
          <a:lstStyle>
            <a:lvl1pPr marL="0" indent="0" algn="ctr">
              <a:buNone/>
              <a:defRPr sz="2667">
                <a:solidFill>
                  <a:schemeClr val="bg1"/>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15"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11" name="Picture 10" descr="schneider_LIO_White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3408" y="6011369"/>
            <a:ext cx="2691609" cy="742115"/>
          </a:xfrm>
          <a:prstGeom prst="rect">
            <a:avLst/>
          </a:prstGeom>
        </p:spPr>
      </p:pic>
    </p:spTree>
    <p:extLst>
      <p:ext uri="{BB962C8B-B14F-4D97-AF65-F5344CB8AC3E}">
        <p14:creationId xmlns:p14="http://schemas.microsoft.com/office/powerpoint/2010/main" val="2119910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1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fld id="{18D0A0FB-CFB8-1F40-AF28-1B8F4EEEDCC6}" type="slidenum">
              <a:rPr lang="en-US" smtClean="0"/>
              <a:t>‹N›</a:t>
            </a:fld>
            <a:endParaRPr lang="en-US"/>
          </a:p>
        </p:txBody>
      </p:sp>
      <p:sp>
        <p:nvSpPr>
          <p:cNvPr id="9" name="Footer Placeholder 4"/>
          <p:cNvSpPr>
            <a:spLocks noGrp="1"/>
          </p:cNvSpPr>
          <p:nvPr>
            <p:ph type="ftr" sz="quarter" idx="3"/>
          </p:nvPr>
        </p:nvSpPr>
        <p:spPr>
          <a:xfrm>
            <a:off x="336555"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endParaRPr lang="en-US"/>
          </a:p>
        </p:txBody>
      </p:sp>
      <p:pic>
        <p:nvPicPr>
          <p:cNvPr id="7" name="Picture 6" descr="schneider_LIO_White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4601" y="6013415"/>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3867186"/>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9287374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615997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450B-65CC-604E-8F94-BCB62852CC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607DC22-2C9B-B64B-A9FA-E0C55BF6D36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3334531-466C-1F49-8134-1389D79F82BD}"/>
              </a:ext>
            </a:extLst>
          </p:cNvPr>
          <p:cNvSpPr>
            <a:spLocks noGrp="1"/>
          </p:cNvSpPr>
          <p:nvPr>
            <p:ph type="dt" sz="half" idx="10"/>
          </p:nvPr>
        </p:nvSpPr>
        <p:spPr/>
        <p:txBody>
          <a:bodyPr/>
          <a:lstStyle/>
          <a:p>
            <a:fld id="{00DE1316-37B6-A64F-B357-40A1FB644703}" type="datetimeFigureOut">
              <a:rPr lang="en-US" smtClean="0"/>
              <a:t>5/27/2025</a:t>
            </a:fld>
            <a:endParaRPr lang="en-US"/>
          </a:p>
        </p:txBody>
      </p:sp>
      <p:sp>
        <p:nvSpPr>
          <p:cNvPr id="5" name="Footer Placeholder 4">
            <a:extLst>
              <a:ext uri="{FF2B5EF4-FFF2-40B4-BE49-F238E27FC236}">
                <a16:creationId xmlns:a16="http://schemas.microsoft.com/office/drawing/2014/main" id="{AB43AF95-10FB-0843-9471-3C1475ED4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38BFC-5665-D64B-8DBF-CE5DCDC86F59}"/>
              </a:ext>
            </a:extLst>
          </p:cNvPr>
          <p:cNvSpPr>
            <a:spLocks noGrp="1"/>
          </p:cNvSpPr>
          <p:nvPr>
            <p:ph type="sldNum" sz="quarter" idx="12"/>
          </p:nvPr>
        </p:nvSpPr>
        <p:spPr/>
        <p:txBody>
          <a:bodyPr/>
          <a:lstStyle/>
          <a:p>
            <a:fld id="{18D0A0FB-CFB8-1F40-AF28-1B8F4EEEDCC6}" type="slidenum">
              <a:rPr lang="en-US" smtClean="0"/>
              <a:t>‹N›</a:t>
            </a:fld>
            <a:endParaRPr lang="en-US"/>
          </a:p>
        </p:txBody>
      </p:sp>
    </p:spTree>
    <p:extLst>
      <p:ext uri="{BB962C8B-B14F-4D97-AF65-F5344CB8AC3E}">
        <p14:creationId xmlns:p14="http://schemas.microsoft.com/office/powerpoint/2010/main" val="15911942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fld id="{C21434CC-DFAA-404C-8D4B-5579C0C59569}" type="slidenum">
              <a:rPr lang="en-US" smtClean="0"/>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endParaRPr lang="en-US"/>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11"/>
          <p:cNvSpPr>
            <a:spLocks noGrp="1"/>
          </p:cNvSpPr>
          <p:nvPr>
            <p:ph type="body" sz="quarter" idx="32"/>
          </p:nvPr>
        </p:nvSpPr>
        <p:spPr>
          <a:xfrm>
            <a:off x="336553"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GB"/>
              <a:t>Click to edit Master text styles</a:t>
            </a:r>
          </a:p>
        </p:txBody>
      </p:sp>
      <p:sp>
        <p:nvSpPr>
          <p:cNvPr id="14" name="Text Placeholder 13"/>
          <p:cNvSpPr>
            <a:spLocks noGrp="1"/>
          </p:cNvSpPr>
          <p:nvPr>
            <p:ph type="body" sz="quarter" idx="33"/>
          </p:nvPr>
        </p:nvSpPr>
        <p:spPr>
          <a:xfrm>
            <a:off x="336553" y="911157"/>
            <a:ext cx="11529483" cy="338555"/>
          </a:xfrm>
        </p:spPr>
        <p:txBody>
          <a:bodyPr/>
          <a:lstStyle>
            <a:lvl1pPr marL="478313" indent="-457151">
              <a:buFontTx/>
              <a:buNone/>
              <a:defRPr sz="2133" baseline="0">
                <a:solidFill>
                  <a:schemeClr val="accent1"/>
                </a:solidFill>
              </a:defRPr>
            </a:lvl1pPr>
            <a:lvl2pPr marL="543924" indent="-304767">
              <a:buFontTx/>
              <a:buNone/>
              <a:defRPr/>
            </a:lvl2pPr>
            <a:lvl3pPr marL="783079" indent="-304767">
              <a:buFontTx/>
              <a:buNone/>
              <a:defRPr/>
            </a:lvl3pPr>
            <a:lvl4pPr marL="1024354" indent="-304767">
              <a:buFontTx/>
              <a:buNone/>
              <a:defRPr/>
            </a:lvl4pPr>
            <a:lvl5pPr marL="1252927" indent="-304767">
              <a:buFontTx/>
              <a:buNone/>
              <a:defRPr/>
            </a:lvl5pPr>
          </a:lstStyle>
          <a:p>
            <a:pPr lvl="0"/>
            <a:r>
              <a:rPr lang="en-GB"/>
              <a:t>Click to edit Master text styles</a:t>
            </a:r>
          </a:p>
        </p:txBody>
      </p:sp>
      <p:pic>
        <p:nvPicPr>
          <p:cNvPr id="7" name="Picture 6" descr="schneider_LIO_Life-Green_RGB.png">
            <a:extLst>
              <a:ext uri="{FF2B5EF4-FFF2-40B4-BE49-F238E27FC236}">
                <a16:creationId xmlns:a16="http://schemas.microsoft.com/office/drawing/2014/main" id="{F0C95448-EE5B-443E-BAD3-4E1C53AA98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4263893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527054" y="2500395"/>
            <a:ext cx="5568948" cy="1857472"/>
          </a:xfrm>
          <a:prstGeom prst="rect">
            <a:avLst/>
          </a:prstGeom>
        </p:spPr>
        <p:txBody>
          <a:bodyPr lIns="0" tIns="0" rIns="0" bIns="0" anchor="ctr" anchorCtr="0">
            <a:noAutofit/>
          </a:bodyPr>
          <a:lstStyle>
            <a:lvl1pPr algn="l">
              <a:lnSpc>
                <a:spcPts val="4907"/>
              </a:lnSpc>
              <a:defRPr sz="4533" b="1" baseline="0">
                <a:solidFill>
                  <a:schemeClr val="bg2"/>
                </a:solidFill>
              </a:defRPr>
            </a:lvl1pPr>
          </a:lstStyle>
          <a:p>
            <a:r>
              <a:rPr lang="en-US"/>
              <a:t>Click to edit </a:t>
            </a:r>
            <a:br>
              <a:rPr lang="en-US"/>
            </a:br>
            <a:r>
              <a:rPr lang="en-US"/>
              <a:t>quote/lead or other</a:t>
            </a:r>
            <a:br>
              <a:rPr lang="en-US"/>
            </a:br>
            <a:r>
              <a:rPr lang="en-US"/>
              <a:t>text that is in 3 lines</a:t>
            </a:r>
          </a:p>
        </p:txBody>
      </p:sp>
      <p:sp>
        <p:nvSpPr>
          <p:cNvPr id="3" name="Footer placeholder">
            <a:extLst>
              <a:ext uri="{FF2B5EF4-FFF2-40B4-BE49-F238E27FC236}">
                <a16:creationId xmlns:a16="http://schemas.microsoft.com/office/drawing/2014/main" id="{F620B172-ECE8-912F-318A-532CF993FFED}"/>
              </a:ext>
            </a:extLst>
          </p:cNvPr>
          <p:cNvSpPr>
            <a:spLocks noGrp="1"/>
          </p:cNvSpPr>
          <p:nvPr>
            <p:ph type="ftr" sz="quarter" idx="10"/>
          </p:nvPr>
        </p:nvSpPr>
        <p:spPr>
          <a:xfrm>
            <a:off x="523640" y="6495705"/>
            <a:ext cx="1798841" cy="123112"/>
          </a:xfrm>
          <a:prstGeom prst="rect">
            <a:avLst/>
          </a:prstGeom>
        </p:spPr>
        <p:txBody>
          <a:bodyPr/>
          <a:lstStyle/>
          <a:p>
            <a:r>
              <a:rPr lang="en-US"/>
              <a:t>Investor Relations – Schneider Electric </a:t>
            </a:r>
          </a:p>
        </p:txBody>
      </p:sp>
      <p:sp>
        <p:nvSpPr>
          <p:cNvPr id="6" name="Slide Number placeholder">
            <a:extLst>
              <a:ext uri="{FF2B5EF4-FFF2-40B4-BE49-F238E27FC236}">
                <a16:creationId xmlns:a16="http://schemas.microsoft.com/office/drawing/2014/main" id="{5BBB1267-7A86-E27C-3E68-C945E14DA7E1}"/>
              </a:ext>
            </a:extLst>
          </p:cNvPr>
          <p:cNvSpPr>
            <a:spLocks noGrp="1"/>
          </p:cNvSpPr>
          <p:nvPr>
            <p:ph type="sldNum" sz="quarter" idx="11"/>
          </p:nvPr>
        </p:nvSpPr>
        <p:spPr>
          <a:xfrm>
            <a:off x="2326712" y="6495709"/>
            <a:ext cx="700920" cy="123111"/>
          </a:xfrm>
          <a:prstGeom prst="rect">
            <a:avLst/>
          </a:prstGeom>
        </p:spPr>
        <p:txBody>
          <a:body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5459665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7AFC642-EA02-A261-1302-92F3D205DD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AEE533BA-03CC-8784-468A-A4BEDAA2D43E}"/>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95919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One-column w/ call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CD101-188C-1662-CF7D-14F26BB285A6}"/>
              </a:ext>
            </a:extLst>
          </p:cNvPr>
          <p:cNvPicPr>
            <a:picLocks noChangeAspect="1"/>
          </p:cNvPicPr>
          <p:nvPr userDrawn="1"/>
        </p:nvPicPr>
        <p:blipFill>
          <a:blip r:embed="rId3"/>
          <a:srcRect/>
          <a:stretch/>
        </p:blipFill>
        <p:spPr>
          <a:xfrm>
            <a:off x="0" y="1"/>
            <a:ext cx="12192000" cy="6864095"/>
          </a:xfrm>
          <a:prstGeom prst="rect">
            <a:avLst/>
          </a:prstGeom>
        </p:spPr>
      </p:pic>
      <p:sp>
        <p:nvSpPr>
          <p:cNvPr id="5" name="Title placeholder">
            <a:extLst>
              <a:ext uri="{FF2B5EF4-FFF2-40B4-BE49-F238E27FC236}">
                <a16:creationId xmlns:a16="http://schemas.microsoft.com/office/drawing/2014/main" id="{67AFC642-EA02-A261-1302-92F3D205DD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AEE533BA-03CC-8784-468A-A4BEDAA2D43E}"/>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280E7249-47F0-EEA1-B718-FE6C498BFA25}"/>
              </a:ext>
            </a:extLst>
          </p:cNvPr>
          <p:cNvPicPr>
            <a:picLocks noChangeAspect="1"/>
          </p:cNvPicPr>
          <p:nvPr userDrawn="1"/>
        </p:nvPicPr>
        <p:blipFill>
          <a:blip r:embed="rId4"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27887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One-column w/ call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CD101-188C-1662-CF7D-14F26BB285A6}"/>
              </a:ext>
            </a:extLst>
          </p:cNvPr>
          <p:cNvPicPr>
            <a:picLocks noChangeAspect="1"/>
          </p:cNvPicPr>
          <p:nvPr userDrawn="1"/>
        </p:nvPicPr>
        <p:blipFill>
          <a:blip r:embed="rId3"/>
          <a:srcRect/>
          <a:stretch/>
        </p:blipFill>
        <p:spPr>
          <a:xfrm>
            <a:off x="2" y="0"/>
            <a:ext cx="12191997" cy="6864093"/>
          </a:xfrm>
          <a:prstGeom prst="rect">
            <a:avLst/>
          </a:prstGeom>
        </p:spPr>
      </p:pic>
      <p:sp>
        <p:nvSpPr>
          <p:cNvPr id="5" name="Title placeholder">
            <a:extLst>
              <a:ext uri="{FF2B5EF4-FFF2-40B4-BE49-F238E27FC236}">
                <a16:creationId xmlns:a16="http://schemas.microsoft.com/office/drawing/2014/main" id="{67AFC642-EA02-A261-1302-92F3D205DD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AEE533BA-03CC-8784-468A-A4BEDAA2D43E}"/>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280E7249-47F0-EEA1-B718-FE6C498BFA25}"/>
              </a:ext>
            </a:extLst>
          </p:cNvPr>
          <p:cNvPicPr>
            <a:picLocks noChangeAspect="1"/>
          </p:cNvPicPr>
          <p:nvPr userDrawn="1"/>
        </p:nvPicPr>
        <p:blipFill>
          <a:blip r:embed="rId4"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27180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87094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3" y="0"/>
            <a:ext cx="12192000" cy="6858000"/>
          </a:xfrm>
          <a:prstGeom prst="rect">
            <a:avLst/>
          </a:prstGeom>
          <a:solidFill>
            <a:srgbClr val="8E8F93">
              <a:alpha val="20000"/>
            </a:srgbClr>
          </a:solidFill>
        </p:spPr>
        <p:txBody>
          <a:bodyPr lIns="121719" tIns="60856" rIns="121719" bIns="60856"/>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3" y="2721440"/>
            <a:ext cx="12192000" cy="1156853"/>
          </a:xfrm>
          <a:prstGeom prst="rect">
            <a:avLst/>
          </a:prstGeom>
          <a:solidFill>
            <a:schemeClr val="tx2">
              <a:alpha val="80000"/>
            </a:schemeClr>
          </a:solidFill>
        </p:spPr>
        <p:txBody>
          <a:bodyPr lIns="335443" tIns="0" rIns="0" bIns="0" anchor="ctr" anchorCtr="0"/>
          <a:lstStyle>
            <a:lvl1pPr algn="l">
              <a:defRPr sz="3199"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3" y="3867197"/>
            <a:ext cx="12192000" cy="497417"/>
          </a:xfrm>
          <a:prstGeom prst="rect">
            <a:avLst/>
          </a:prstGeom>
          <a:solidFill>
            <a:schemeClr val="tx2"/>
          </a:solidFill>
        </p:spPr>
        <p:txBody>
          <a:bodyPr lIns="335443"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5301666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One-column w/ call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CD101-188C-1662-CF7D-14F26BB285A6}"/>
              </a:ext>
            </a:extLst>
          </p:cNvPr>
          <p:cNvPicPr>
            <a:picLocks noChangeAspect="1"/>
          </p:cNvPicPr>
          <p:nvPr userDrawn="1"/>
        </p:nvPicPr>
        <p:blipFill>
          <a:blip r:embed="rId3"/>
          <a:srcRect/>
          <a:stretch/>
        </p:blipFill>
        <p:spPr>
          <a:xfrm>
            <a:off x="2" y="0"/>
            <a:ext cx="12191997" cy="6864093"/>
          </a:xfrm>
          <a:prstGeom prst="rect">
            <a:avLst/>
          </a:prstGeom>
        </p:spPr>
      </p:pic>
      <p:sp>
        <p:nvSpPr>
          <p:cNvPr id="5" name="Title placeholder">
            <a:extLst>
              <a:ext uri="{FF2B5EF4-FFF2-40B4-BE49-F238E27FC236}">
                <a16:creationId xmlns:a16="http://schemas.microsoft.com/office/drawing/2014/main" id="{67AFC642-EA02-A261-1302-92F3D205DD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AEE533BA-03CC-8784-468A-A4BEDAA2D43E}"/>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280E7249-47F0-EEA1-B718-FE6C498BFA25}"/>
              </a:ext>
            </a:extLst>
          </p:cNvPr>
          <p:cNvPicPr>
            <a:picLocks noChangeAspect="1"/>
          </p:cNvPicPr>
          <p:nvPr userDrawn="1"/>
        </p:nvPicPr>
        <p:blipFill>
          <a:blip r:embed="rId4"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409383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One-column w/ call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CD101-188C-1662-CF7D-14F26BB285A6}"/>
              </a:ext>
            </a:extLst>
          </p:cNvPr>
          <p:cNvPicPr>
            <a:picLocks noChangeAspect="1"/>
          </p:cNvPicPr>
          <p:nvPr userDrawn="1"/>
        </p:nvPicPr>
        <p:blipFill>
          <a:blip r:embed="rId3"/>
          <a:srcRect/>
          <a:stretch/>
        </p:blipFill>
        <p:spPr>
          <a:xfrm>
            <a:off x="3" y="0"/>
            <a:ext cx="12191995" cy="6864093"/>
          </a:xfrm>
          <a:prstGeom prst="rect">
            <a:avLst/>
          </a:prstGeom>
        </p:spPr>
      </p:pic>
      <p:sp>
        <p:nvSpPr>
          <p:cNvPr id="5" name="Title placeholder">
            <a:extLst>
              <a:ext uri="{FF2B5EF4-FFF2-40B4-BE49-F238E27FC236}">
                <a16:creationId xmlns:a16="http://schemas.microsoft.com/office/drawing/2014/main" id="{67AFC642-EA02-A261-1302-92F3D205DD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AEE533BA-03CC-8784-468A-A4BEDAA2D43E}"/>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280E7249-47F0-EEA1-B718-FE6C498BFA25}"/>
              </a:ext>
            </a:extLst>
          </p:cNvPr>
          <p:cNvPicPr>
            <a:picLocks noChangeAspect="1"/>
          </p:cNvPicPr>
          <p:nvPr userDrawn="1"/>
        </p:nvPicPr>
        <p:blipFill>
          <a:blip r:embed="rId4"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30684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One-column w/ callout">
    <p:spTree>
      <p:nvGrpSpPr>
        <p:cNvPr id="1" name=""/>
        <p:cNvGrpSpPr/>
        <p:nvPr/>
      </p:nvGrpSpPr>
      <p:grpSpPr>
        <a:xfrm>
          <a:off x="0" y="0"/>
          <a:ext cx="0" cy="0"/>
          <a:chOff x="0" y="0"/>
          <a:chExt cx="0" cy="0"/>
        </a:xfrm>
      </p:grpSpPr>
      <p:pic>
        <p:nvPicPr>
          <p:cNvPr id="2" name="Picture ">
            <a:extLst>
              <a:ext uri="{FF2B5EF4-FFF2-40B4-BE49-F238E27FC236}">
                <a16:creationId xmlns:a16="http://schemas.microsoft.com/office/drawing/2014/main" id="{AD29A3D7-3C85-62AB-9CD0-D7EA4938A4D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placeholder">
            <a:extLst>
              <a:ext uri="{FF2B5EF4-FFF2-40B4-BE49-F238E27FC236}">
                <a16:creationId xmlns:a16="http://schemas.microsoft.com/office/drawing/2014/main" id="{A144906A-9A12-94CA-589A-2E1B8FB970B0}"/>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9" name="Subhead placeholder">
            <a:extLst>
              <a:ext uri="{FF2B5EF4-FFF2-40B4-BE49-F238E27FC236}">
                <a16:creationId xmlns:a16="http://schemas.microsoft.com/office/drawing/2014/main" id="{DAAAEED5-72FF-AB03-99FA-84778C3DDC9C}"/>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551C1377-E06C-5043-1BB0-BDBA4635E1BF}"/>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2553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One-column w/ callout">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113C6C71-02D8-29B5-0BDF-E6C46D065FC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a:extLst>
              <a:ext uri="{FF2B5EF4-FFF2-40B4-BE49-F238E27FC236}">
                <a16:creationId xmlns:a16="http://schemas.microsoft.com/office/drawing/2014/main" id="{70BCB49E-523D-B4F3-2403-54EA17F7D600}"/>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CDE79325-28E0-406F-E77D-D6BE321E7C91}"/>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ECF08CBA-60F4-05A8-3252-96844DD79751}"/>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75203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1_One-column w/ callout">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4B94EE65-175A-5124-3E89-EC8F02DC04C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a:extLst>
              <a:ext uri="{FF2B5EF4-FFF2-40B4-BE49-F238E27FC236}">
                <a16:creationId xmlns:a16="http://schemas.microsoft.com/office/drawing/2014/main" id="{D5FA9AEF-293E-0566-CD4F-4DE451B9E4C9}"/>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A914355B-1EDB-4F79-D0DD-0769AD892B5F}"/>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E8E40CC4-3CA4-D380-39C0-EFD35CA65E98}"/>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68646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4_One-column w/ callout">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4B94EE65-175A-5124-3E89-EC8F02DC04C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4" name="Text placeholder">
            <a:extLst>
              <a:ext uri="{FF2B5EF4-FFF2-40B4-BE49-F238E27FC236}">
                <a16:creationId xmlns:a16="http://schemas.microsoft.com/office/drawing/2014/main" id="{D7097C25-C684-3F6D-1B27-5E6E6150E93F}"/>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a:extLst>
              <a:ext uri="{FF2B5EF4-FFF2-40B4-BE49-F238E27FC236}">
                <a16:creationId xmlns:a16="http://schemas.microsoft.com/office/drawing/2014/main" id="{2B2BD8C2-5699-E7B7-EA15-50A92F3C5A22}"/>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27198EB3-36A1-19D9-94A1-95E42B177DE4}"/>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a:extLst>
              <a:ext uri="{FF2B5EF4-FFF2-40B4-BE49-F238E27FC236}">
                <a16:creationId xmlns:a16="http://schemas.microsoft.com/office/drawing/2014/main" id="{B62D52EB-A36E-0598-4FC4-25D8CE7916E7}"/>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3" name="Subhead placeholder">
            <a:extLst>
              <a:ext uri="{FF2B5EF4-FFF2-40B4-BE49-F238E27FC236}">
                <a16:creationId xmlns:a16="http://schemas.microsoft.com/office/drawing/2014/main" id="{1116128A-795F-65EE-7922-63796FCD149B}"/>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pic>
        <p:nvPicPr>
          <p:cNvPr id="5" name="Schneider Electric logotype" descr="schneider_LIO_Life-Green_RGB.png">
            <a:extLst>
              <a:ext uri="{FF2B5EF4-FFF2-40B4-BE49-F238E27FC236}">
                <a16:creationId xmlns:a16="http://schemas.microsoft.com/office/drawing/2014/main" id="{A51F8684-67A2-A197-9DE5-A331E52598A7}"/>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426773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2_One-column w/ callout">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793AE771-68C2-C710-6BC5-48E7C67B2FD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a:extLst>
              <a:ext uri="{FF2B5EF4-FFF2-40B4-BE49-F238E27FC236}">
                <a16:creationId xmlns:a16="http://schemas.microsoft.com/office/drawing/2014/main" id="{6848D580-5032-6007-81A0-CCB0BB6ADC1D}"/>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0CF3394C-348A-EFF9-2BE8-9E56E0055674}"/>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5490849B-B498-0765-E318-5B764BC8373F}"/>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73914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One-column w/ callout">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id="{B3C43FB3-A0B7-80F2-B629-35F11A9CE73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16" name="Title placeholder">
            <a:extLst>
              <a:ext uri="{FF2B5EF4-FFF2-40B4-BE49-F238E27FC236}">
                <a16:creationId xmlns:a16="http://schemas.microsoft.com/office/drawing/2014/main" id="{A8B7B21B-A175-019A-F44D-77715A3133AB}"/>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7" name="Subhead placeholder">
            <a:extLst>
              <a:ext uri="{FF2B5EF4-FFF2-40B4-BE49-F238E27FC236}">
                <a16:creationId xmlns:a16="http://schemas.microsoft.com/office/drawing/2014/main" id="{CA4C8899-49EE-2EDC-479E-FFB0101F8175}"/>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527051" y="1920706"/>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527052" y="2874409"/>
            <a:ext cx="3394437" cy="266702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1" y="5789084"/>
            <a:ext cx="3390301"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4394514" y="1920706"/>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4398782" y="2874409"/>
            <a:ext cx="3394437" cy="266702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aption placeholder">
            <a:extLst>
              <a:ext uri="{FF2B5EF4-FFF2-40B4-BE49-F238E27FC236}">
                <a16:creationId xmlns:a16="http://schemas.microsoft.com/office/drawing/2014/main" id="{65F26F5B-4C77-20E5-044C-88C891D0D065}"/>
              </a:ext>
            </a:extLst>
          </p:cNvPr>
          <p:cNvSpPr>
            <a:spLocks noGrp="1"/>
          </p:cNvSpPr>
          <p:nvPr>
            <p:ph type="body" sz="quarter" idx="16"/>
          </p:nvPr>
        </p:nvSpPr>
        <p:spPr>
          <a:xfrm>
            <a:off x="4394514" y="5789084"/>
            <a:ext cx="3390301"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8261977" y="1920706"/>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8270514" y="2874409"/>
            <a:ext cx="3394437" cy="266702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aption placeholder">
            <a:extLst>
              <a:ext uri="{FF2B5EF4-FFF2-40B4-BE49-F238E27FC236}">
                <a16:creationId xmlns:a16="http://schemas.microsoft.com/office/drawing/2014/main" id="{D01EBA74-49E4-AAF6-C8EE-2A65D1032A4A}"/>
              </a:ext>
            </a:extLst>
          </p:cNvPr>
          <p:cNvSpPr>
            <a:spLocks noGrp="1"/>
          </p:cNvSpPr>
          <p:nvPr>
            <p:ph type="body" sz="quarter" idx="14"/>
          </p:nvPr>
        </p:nvSpPr>
        <p:spPr>
          <a:xfrm>
            <a:off x="8270513" y="5789084"/>
            <a:ext cx="3390300"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1D94EBF8-B708-34F4-A9F2-5FBE75C4684F}"/>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36061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_One-column w/ callout">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710BA5F0-1EF8-C90C-12D6-8F9464CB98E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15" name="Title placeholder">
            <a:extLst>
              <a:ext uri="{FF2B5EF4-FFF2-40B4-BE49-F238E27FC236}">
                <a16:creationId xmlns:a16="http://schemas.microsoft.com/office/drawing/2014/main" id="{C5D2BD20-FD57-1EE2-2DF3-77D4E55ADAC9}"/>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7" name="Subhead placeholder">
            <a:extLst>
              <a:ext uri="{FF2B5EF4-FFF2-40B4-BE49-F238E27FC236}">
                <a16:creationId xmlns:a16="http://schemas.microsoft.com/office/drawing/2014/main" id="{0A13F293-535A-9D0E-12CD-E22D956253E3}"/>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299"/>
            <a:ext cx="5351868" cy="3649135"/>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solidFill>
                  <a:schemeClr val="bg1"/>
                </a:solidFill>
              </a:defRPr>
            </a:lvl1pPr>
            <a:lvl2pPr>
              <a:defRPr sz="1467"/>
            </a:lvl2pPr>
            <a:lvl3pPr>
              <a:defRPr sz="1467"/>
            </a:lvl3pPr>
            <a:lvl4pPr>
              <a:defRPr sz="1467"/>
            </a:lvl4pPr>
            <a:lvl5pPr>
              <a:defRPr sz="1467"/>
            </a:lvl5pPr>
          </a:lstStyle>
          <a:p>
            <a:pPr lvl="0"/>
            <a:r>
              <a:rPr lang="en-GB"/>
              <a:t>Click to edit Master text styles</a:t>
            </a:r>
            <a:endParaRPr lang="en-PL"/>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299"/>
            <a:ext cx="0" cy="3681295"/>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2F493333-1A0B-EAF1-B9D3-CD7670F2A4BA}"/>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312656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Slide with image">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9385554B-850C-421E-D815-7639D0E3FF8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placeholder">
            <a:extLst>
              <a:ext uri="{FF2B5EF4-FFF2-40B4-BE49-F238E27FC236}">
                <a16:creationId xmlns:a16="http://schemas.microsoft.com/office/drawing/2014/main" id="{BF4D5756-A6FA-7ED8-A6E9-013BB3977D94}"/>
              </a:ext>
            </a:extLst>
          </p:cNvPr>
          <p:cNvSpPr>
            <a:spLocks noGrp="1"/>
          </p:cNvSpPr>
          <p:nvPr>
            <p:ph type="title"/>
          </p:nvPr>
        </p:nvSpPr>
        <p:spPr>
          <a:xfrm>
            <a:off x="527051" y="559900"/>
            <a:ext cx="5289981"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1" name="Subhead placeholder">
            <a:extLst>
              <a:ext uri="{FF2B5EF4-FFF2-40B4-BE49-F238E27FC236}">
                <a16:creationId xmlns:a16="http://schemas.microsoft.com/office/drawing/2014/main" id="{D139DAAC-369B-59D1-1352-B692773C6E7A}"/>
              </a:ext>
            </a:extLst>
          </p:cNvPr>
          <p:cNvSpPr>
            <a:spLocks noGrp="1"/>
          </p:cNvSpPr>
          <p:nvPr>
            <p:ph type="body" sz="quarter" idx="10" hasCustomPrompt="1"/>
          </p:nvPr>
        </p:nvSpPr>
        <p:spPr>
          <a:xfrm>
            <a:off x="527052" y="1184201"/>
            <a:ext cx="5289981"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8" name="Text placeholder">
            <a:extLst>
              <a:ext uri="{FF2B5EF4-FFF2-40B4-BE49-F238E27FC236}">
                <a16:creationId xmlns:a16="http://schemas.microsoft.com/office/drawing/2014/main" id="{7A0598E1-D0FF-0602-EB8A-E344888F0F9E}"/>
              </a:ext>
            </a:extLst>
          </p:cNvPr>
          <p:cNvSpPr>
            <a:spLocks noGrp="1"/>
          </p:cNvSpPr>
          <p:nvPr>
            <p:ph idx="1"/>
          </p:nvPr>
        </p:nvSpPr>
        <p:spPr>
          <a:xfrm>
            <a:off x="527051" y="1892302"/>
            <a:ext cx="5289981"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p:cNvSpPr>
            <a:spLocks noGrp="1"/>
          </p:cNvSpPr>
          <p:nvPr>
            <p:ph sz="quarter" idx="12"/>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6" name="Footer placeholder">
            <a:extLst>
              <a:ext uri="{FF2B5EF4-FFF2-40B4-BE49-F238E27FC236}">
                <a16:creationId xmlns:a16="http://schemas.microsoft.com/office/drawing/2014/main" id="{D71C4928-2065-C956-73F8-8C4BDD50A9DB}"/>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5" name="Slide number placeholder">
            <a:extLst>
              <a:ext uri="{FF2B5EF4-FFF2-40B4-BE49-F238E27FC236}">
                <a16:creationId xmlns:a16="http://schemas.microsoft.com/office/drawing/2014/main" id="{E8D66B62-B6A7-A90A-9E83-83A7F7BF89B5}"/>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665B0CB2-0BAB-961C-B88C-BB326A850DAC}"/>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0336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3" y="0"/>
            <a:ext cx="12192000" cy="2641744"/>
          </a:xfrm>
          <a:prstGeom prst="rect">
            <a:avLst/>
          </a:prstGeom>
          <a:solidFill>
            <a:srgbClr val="8E8F93">
              <a:alpha val="20000"/>
            </a:srgbClr>
          </a:solidFill>
        </p:spPr>
        <p:txBody>
          <a:bodyPr lIns="121719" tIns="60856" rIns="121719" bIns="60856"/>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3" y="2641770"/>
            <a:ext cx="12192000" cy="4216255"/>
          </a:xfrm>
          <a:prstGeom prst="rect">
            <a:avLst/>
          </a:prstGeom>
          <a:solidFill>
            <a:schemeClr val="tx2"/>
          </a:solidFill>
        </p:spPr>
        <p:txBody>
          <a:bodyPr lIns="335443" tIns="335443" rIns="335443" bIns="335443" anchor="t" anchorCtr="0"/>
          <a:lstStyle>
            <a:lvl1pPr algn="l">
              <a:defRPr sz="3199"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3" y="2144353"/>
            <a:ext cx="12192000" cy="497417"/>
          </a:xfrm>
          <a:prstGeom prst="rect">
            <a:avLst/>
          </a:prstGeom>
          <a:solidFill>
            <a:schemeClr val="tx2">
              <a:alpha val="80000"/>
            </a:schemeClr>
          </a:solidFill>
        </p:spPr>
        <p:txBody>
          <a:bodyPr lIns="335443" tIns="0" rIns="335443" bIns="0" anchor="ctr" anchorCtr="0"/>
          <a:lstStyle>
            <a:lvl1pPr marL="0" indent="0">
              <a:buNone/>
              <a:defRPr sz="16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8" y="6011391"/>
            <a:ext cx="2691609" cy="742115"/>
          </a:xfrm>
          <a:prstGeom prst="rect">
            <a:avLst/>
          </a:prstGeom>
        </p:spPr>
      </p:pic>
    </p:spTree>
    <p:extLst>
      <p:ext uri="{BB962C8B-B14F-4D97-AF65-F5344CB8AC3E}">
        <p14:creationId xmlns:p14="http://schemas.microsoft.com/office/powerpoint/2010/main" val="21874055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Slide with image">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0A28ABF8-C2B7-3DAF-9157-A516047D4D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placeholder">
            <a:extLst>
              <a:ext uri="{FF2B5EF4-FFF2-40B4-BE49-F238E27FC236}">
                <a16:creationId xmlns:a16="http://schemas.microsoft.com/office/drawing/2014/main" id="{16058765-C228-51AB-C01B-91744CA58D25}"/>
              </a:ext>
            </a:extLst>
          </p:cNvPr>
          <p:cNvSpPr>
            <a:spLocks noGrp="1"/>
          </p:cNvSpPr>
          <p:nvPr>
            <p:ph type="title"/>
          </p:nvPr>
        </p:nvSpPr>
        <p:spPr>
          <a:xfrm>
            <a:off x="527051" y="559900"/>
            <a:ext cx="7273763"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1" name="Subhead placeholder">
            <a:extLst>
              <a:ext uri="{FF2B5EF4-FFF2-40B4-BE49-F238E27FC236}">
                <a16:creationId xmlns:a16="http://schemas.microsoft.com/office/drawing/2014/main" id="{327334E0-E735-E046-7F13-748D3A9FB9DC}"/>
              </a:ext>
            </a:extLst>
          </p:cNvPr>
          <p:cNvSpPr>
            <a:spLocks noGrp="1"/>
          </p:cNvSpPr>
          <p:nvPr>
            <p:ph type="body" sz="quarter" idx="10" hasCustomPrompt="1"/>
          </p:nvPr>
        </p:nvSpPr>
        <p:spPr>
          <a:xfrm>
            <a:off x="527052" y="1184201"/>
            <a:ext cx="7273763"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8" name="Text placeholder">
            <a:extLst>
              <a:ext uri="{FF2B5EF4-FFF2-40B4-BE49-F238E27FC236}">
                <a16:creationId xmlns:a16="http://schemas.microsoft.com/office/drawing/2014/main" id="{7A0598E1-D0FF-0602-EB8A-E344888F0F9E}"/>
              </a:ext>
            </a:extLst>
          </p:cNvPr>
          <p:cNvSpPr>
            <a:spLocks noGrp="1"/>
          </p:cNvSpPr>
          <p:nvPr>
            <p:ph idx="1"/>
          </p:nvPr>
        </p:nvSpPr>
        <p:spPr>
          <a:xfrm>
            <a:off x="527051" y="1892302"/>
            <a:ext cx="7273763"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p:cNvSpPr>
            <a:spLocks noGrp="1"/>
          </p:cNvSpPr>
          <p:nvPr>
            <p:ph sz="quarter" idx="12"/>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6" name="Footer placeholder">
            <a:extLst>
              <a:ext uri="{FF2B5EF4-FFF2-40B4-BE49-F238E27FC236}">
                <a16:creationId xmlns:a16="http://schemas.microsoft.com/office/drawing/2014/main" id="{D71C4928-2065-C956-73F8-8C4BDD50A9DB}"/>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5" name="Slide number placeholder">
            <a:extLst>
              <a:ext uri="{FF2B5EF4-FFF2-40B4-BE49-F238E27FC236}">
                <a16:creationId xmlns:a16="http://schemas.microsoft.com/office/drawing/2014/main" id="{E8D66B62-B6A7-A90A-9E83-83A7F7BF89B5}"/>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1553B472-CE9A-1DE7-6E97-6E1B7E796B39}"/>
              </a:ext>
            </a:extLst>
          </p:cNvPr>
          <p:cNvPicPr>
            <a:picLocks noChangeAspect="1"/>
          </p:cNvPicPr>
          <p:nvPr userDrawn="1"/>
        </p:nvPicPr>
        <p:blipFill>
          <a:blip r:embed="rId3"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386962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3_One-column w/ callout">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ABDF10D7-EF4F-D9A3-E01A-3EEC75E0E6E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placeholder">
            <a:extLst>
              <a:ext uri="{FF2B5EF4-FFF2-40B4-BE49-F238E27FC236}">
                <a16:creationId xmlns:a16="http://schemas.microsoft.com/office/drawing/2014/main" id="{D78E20BB-FAD9-2321-0104-57061EB5C6D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11" name="Subhead placeholder">
            <a:extLst>
              <a:ext uri="{FF2B5EF4-FFF2-40B4-BE49-F238E27FC236}">
                <a16:creationId xmlns:a16="http://schemas.microsoft.com/office/drawing/2014/main" id="{2C7CC922-A6A5-0C30-1295-509B4689C054}"/>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pic>
        <p:nvPicPr>
          <p:cNvPr id="7" name="World map">
            <a:extLst>
              <a:ext uri="{FF2B5EF4-FFF2-40B4-BE49-F238E27FC236}">
                <a16:creationId xmlns:a16="http://schemas.microsoft.com/office/drawing/2014/main" id="{C32A0504-AC2B-0729-485D-2DBC0AF3740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29" b="4729"/>
          <a:stretch/>
        </p:blipFill>
        <p:spPr>
          <a:xfrm>
            <a:off x="497069" y="1878564"/>
            <a:ext cx="8207219" cy="4076760"/>
          </a:xfrm>
          <a:prstGeom prst="rect">
            <a:avLst/>
          </a:prstGeom>
        </p:spPr>
      </p:pic>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64BE79AA-5104-EAED-0493-B9ED718CCD0D}"/>
              </a:ext>
            </a:extLst>
          </p:cNvPr>
          <p:cNvPicPr>
            <a:picLocks noChangeAspect="1"/>
          </p:cNvPicPr>
          <p:nvPr userDrawn="1"/>
        </p:nvPicPr>
        <p:blipFill>
          <a:blip r:embed="rId5" cstate="print">
            <a:biLevel thresh="25000"/>
          </a:blip>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64517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4" name="Rectangle dark overlay">
            <a:extLst>
              <a:ext uri="{FF2B5EF4-FFF2-40B4-BE49-F238E27FC236}">
                <a16:creationId xmlns:a16="http://schemas.microsoft.com/office/drawing/2014/main" id="{BE543435-79A2-FBBF-A060-AE971C0DAFC8}"/>
              </a:ext>
              <a:ext uri="{C183D7F6-B498-43B3-948B-1728B52AA6E4}">
                <adec:decorative xmlns:adec="http://schemas.microsoft.com/office/drawing/2017/decorative" val="1"/>
              </a:ext>
            </a:extLst>
          </p:cNvPr>
          <p:cNvSpPr/>
          <p:nvPr userDrawn="1"/>
        </p:nvSpPr>
        <p:spPr>
          <a:xfrm>
            <a:off x="-1" y="0"/>
            <a:ext cx="6096001" cy="6858000"/>
          </a:xfrm>
          <a:prstGeom prst="rect">
            <a:avLst/>
          </a:prstGeom>
          <a:gradFill>
            <a:gsLst>
              <a:gs pos="0">
                <a:schemeClr val="tx1">
                  <a:alpha val="97887"/>
                </a:schemeClr>
              </a:gs>
              <a:gs pos="83000">
                <a:schemeClr val="tx1">
                  <a:alpha val="0"/>
                </a:schemeClr>
              </a:gs>
            </a:gsLst>
            <a:lin ang="21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sz="2400"/>
          </a:p>
        </p:txBody>
      </p:sp>
      <p:sp>
        <p:nvSpPr>
          <p:cNvPr id="2" name="Title placeholder">
            <a:extLst>
              <a:ext uri="{FF2B5EF4-FFF2-40B4-BE49-F238E27FC236}">
                <a16:creationId xmlns:a16="http://schemas.microsoft.com/office/drawing/2014/main" id="{0BE8971F-78D5-A992-D944-5418F6C4F1F7}"/>
              </a:ext>
            </a:extLst>
          </p:cNvPr>
          <p:cNvSpPr>
            <a:spLocks noGrp="1"/>
          </p:cNvSpPr>
          <p:nvPr>
            <p:ph type="title" hasCustomPrompt="1"/>
          </p:nvPr>
        </p:nvSpPr>
        <p:spPr>
          <a:xfrm>
            <a:off x="527052" y="2900204"/>
            <a:ext cx="11137899" cy="492443"/>
          </a:xfrm>
          <a:prstGeom prst="rect">
            <a:avLst/>
          </a:prstGeom>
        </p:spPr>
        <p:txBody>
          <a:bodyPr lIns="0" tIns="0" rIns="0" bIns="0" anchor="ctr" anchorCtr="0">
            <a:noAutofit/>
          </a:bodyPr>
          <a:lstStyle>
            <a:lvl1pPr algn="l">
              <a:defRPr sz="4533" b="1" baseline="0">
                <a:solidFill>
                  <a:schemeClr val="tx2"/>
                </a:solidFill>
              </a:defRPr>
            </a:lvl1pPr>
          </a:lstStyle>
          <a:p>
            <a:r>
              <a:rPr lang="en-US"/>
              <a:t>Click To Edit Section Title</a:t>
            </a:r>
          </a:p>
        </p:txBody>
      </p:sp>
      <p:sp>
        <p:nvSpPr>
          <p:cNvPr id="3" name="Subhead placeholder">
            <a:extLst>
              <a:ext uri="{FF2B5EF4-FFF2-40B4-BE49-F238E27FC236}">
                <a16:creationId xmlns:a16="http://schemas.microsoft.com/office/drawing/2014/main" id="{4F1EE49B-DE81-C638-75E4-7E677ADC1C0F}"/>
              </a:ext>
            </a:extLst>
          </p:cNvPr>
          <p:cNvSpPr>
            <a:spLocks noGrp="1"/>
          </p:cNvSpPr>
          <p:nvPr>
            <p:ph type="body" sz="quarter" idx="11" hasCustomPrompt="1"/>
          </p:nvPr>
        </p:nvSpPr>
        <p:spPr>
          <a:xfrm>
            <a:off x="527052" y="3671688"/>
            <a:ext cx="11137899" cy="287259"/>
          </a:xfrm>
          <a:prstGeom prst="rect">
            <a:avLst/>
          </a:prstGeom>
        </p:spPr>
        <p:txBody>
          <a:bodyPr lIns="0" tIns="0" rIns="0" bIns="0" anchor="ctr" anchorCtr="0">
            <a:noAutofit/>
          </a:bodyPr>
          <a:lstStyle>
            <a:lvl1pPr marL="0" indent="0">
              <a:buNone/>
              <a:defRPr sz="2933" baseline="0">
                <a:solidFill>
                  <a:schemeClr val="bg1"/>
                </a:solidFill>
              </a:defRPr>
            </a:lvl1pPr>
          </a:lstStyle>
          <a:p>
            <a:pPr lvl="0"/>
            <a:r>
              <a:rPr lang="en-US"/>
              <a:t>Click To Edit Optional Subtitle</a:t>
            </a:r>
          </a:p>
        </p:txBody>
      </p:sp>
      <p:sp>
        <p:nvSpPr>
          <p:cNvPr id="14" name="Footer placeholder">
            <a:extLst>
              <a:ext uri="{FF2B5EF4-FFF2-40B4-BE49-F238E27FC236}">
                <a16:creationId xmlns:a16="http://schemas.microsoft.com/office/drawing/2014/main" id="{02E6F689-56FC-8CCB-733A-38917FEFE79F}"/>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12" name="Slide number placeholder">
            <a:extLst>
              <a:ext uri="{FF2B5EF4-FFF2-40B4-BE49-F238E27FC236}">
                <a16:creationId xmlns:a16="http://schemas.microsoft.com/office/drawing/2014/main" id="{C96180FC-1CB2-68DD-0713-CA90BAC00DE1}"/>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86950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Section Title w/ Image Option1">
    <p:spTree>
      <p:nvGrpSpPr>
        <p:cNvPr id="1" name=""/>
        <p:cNvGrpSpPr/>
        <p:nvPr/>
      </p:nvGrpSpPr>
      <p:grpSpPr>
        <a:xfrm>
          <a:off x="0" y="0"/>
          <a:ext cx="0" cy="0"/>
          <a:chOff x="0" y="0"/>
          <a:chExt cx="0" cy="0"/>
        </a:xfrm>
      </p:grpSpPr>
      <p:sp>
        <p:nvSpPr>
          <p:cNvPr id="11" name="Picture placeholder">
            <a:extLs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4" name="Rectangle dark overlay">
            <a:extLst>
              <a:ext uri="{FF2B5EF4-FFF2-40B4-BE49-F238E27FC236}">
                <a16:creationId xmlns:a16="http://schemas.microsoft.com/office/drawing/2014/main" id="{BE543435-79A2-FBBF-A060-AE971C0DAFC8}"/>
              </a:ext>
              <a:ext uri="{C183D7F6-B498-43B3-948B-1728B52AA6E4}">
                <adec:decorative xmlns:adec="http://schemas.microsoft.com/office/drawing/2017/decorative" val="1"/>
              </a:ext>
            </a:extLst>
          </p:cNvPr>
          <p:cNvSpPr/>
          <p:nvPr userDrawn="1"/>
        </p:nvSpPr>
        <p:spPr>
          <a:xfrm>
            <a:off x="-1" y="0"/>
            <a:ext cx="6096001" cy="6858000"/>
          </a:xfrm>
          <a:prstGeom prst="rect">
            <a:avLst/>
          </a:prstGeom>
          <a:gradFill>
            <a:gsLst>
              <a:gs pos="0">
                <a:schemeClr val="tx1">
                  <a:alpha val="97887"/>
                </a:schemeClr>
              </a:gs>
              <a:gs pos="83000">
                <a:schemeClr val="tx1">
                  <a:alpha val="0"/>
                </a:schemeClr>
              </a:gs>
            </a:gsLst>
            <a:lin ang="21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sz="2400"/>
          </a:p>
        </p:txBody>
      </p:sp>
      <p:sp>
        <p:nvSpPr>
          <p:cNvPr id="5" name="Title placeholder">
            <a:extLst>
              <a:ext uri="{FF2B5EF4-FFF2-40B4-BE49-F238E27FC236}">
                <a16:creationId xmlns:a16="http://schemas.microsoft.com/office/drawing/2014/main" id="{0408DB3C-B79E-A97F-8001-CBD185DDF4B8}"/>
              </a:ext>
            </a:extLst>
          </p:cNvPr>
          <p:cNvSpPr>
            <a:spLocks noGrp="1"/>
          </p:cNvSpPr>
          <p:nvPr>
            <p:ph type="title" hasCustomPrompt="1"/>
          </p:nvPr>
        </p:nvSpPr>
        <p:spPr>
          <a:xfrm>
            <a:off x="527053" y="2500395"/>
            <a:ext cx="5568948" cy="1857472"/>
          </a:xfrm>
          <a:prstGeom prst="rect">
            <a:avLst/>
          </a:prstGeom>
        </p:spPr>
        <p:txBody>
          <a:bodyPr lIns="0" tIns="0" rIns="0" bIns="0" anchor="ctr" anchorCtr="0">
            <a:noAutofit/>
          </a:bodyPr>
          <a:lstStyle>
            <a:lvl1pPr algn="l">
              <a:lnSpc>
                <a:spcPts val="4907"/>
              </a:lnSpc>
              <a:defRPr sz="4533" b="1" baseline="0">
                <a:solidFill>
                  <a:schemeClr val="tx2"/>
                </a:solidFill>
              </a:defRPr>
            </a:lvl1pPr>
          </a:lstStyle>
          <a:p>
            <a:r>
              <a:rPr lang="en-US"/>
              <a:t>Click to edit </a:t>
            </a:r>
            <a:br>
              <a:rPr lang="en-US"/>
            </a:br>
            <a:r>
              <a:rPr lang="en-US"/>
              <a:t>quote/lead or other</a:t>
            </a:r>
            <a:br>
              <a:rPr lang="en-US"/>
            </a:br>
            <a:r>
              <a:rPr lang="en-US"/>
              <a:t>text that is in 3 lines</a:t>
            </a:r>
          </a:p>
        </p:txBody>
      </p:sp>
      <p:sp>
        <p:nvSpPr>
          <p:cNvPr id="14" name="Footer placeholder">
            <a:extLst>
              <a:ext uri="{FF2B5EF4-FFF2-40B4-BE49-F238E27FC236}">
                <a16:creationId xmlns:a16="http://schemas.microsoft.com/office/drawing/2014/main" id="{02E6F689-56FC-8CCB-733A-38917FEFE79F}"/>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12" name="Slide number placeholder">
            <a:extLst>
              <a:ext uri="{FF2B5EF4-FFF2-40B4-BE49-F238E27FC236}">
                <a16:creationId xmlns:a16="http://schemas.microsoft.com/office/drawing/2014/main" id="{C96180FC-1CB2-68DD-0713-CA90BAC00DE1}"/>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0723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89128464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39349601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6301551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One column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B1E66987-347D-AA64-99CC-59B71CC4D832}"/>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8735C2B1-2973-AFD5-AD48-9381B4F3FD3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aption placeholder">
            <a:extLst>
              <a:ext uri="{FF2B5EF4-FFF2-40B4-BE49-F238E27FC236}">
                <a16:creationId xmlns:a16="http://schemas.microsoft.com/office/drawing/2014/main" id="{92B24207-4730-2628-B111-4965D5528F66}"/>
              </a:ext>
            </a:extLst>
          </p:cNvPr>
          <p:cNvSpPr>
            <a:spLocks noGrp="1"/>
          </p:cNvSpPr>
          <p:nvPr>
            <p:ph type="body" sz="quarter" idx="11"/>
          </p:nvPr>
        </p:nvSpPr>
        <p:spPr>
          <a:xfrm>
            <a:off x="527051" y="5789085"/>
            <a:ext cx="7249583" cy="205316"/>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69406842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9E46972-4FF7-FD54-938B-06DDFCF08D0A}"/>
              </a:ext>
            </a:extLst>
          </p:cNvPr>
          <p:cNvSpPr>
            <a:spLocks noGrp="1"/>
          </p:cNvSpPr>
          <p:nvPr>
            <p:ph type="title" hasCustomPrompt="1"/>
          </p:nvPr>
        </p:nvSpPr>
        <p:spPr>
          <a:xfrm>
            <a:off x="527050" y="559899"/>
            <a:ext cx="11137900"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3" name="Subhead placeholder">
            <a:extLst>
              <a:ext uri="{FF2B5EF4-FFF2-40B4-BE49-F238E27FC236}">
                <a16:creationId xmlns:a16="http://schemas.microsoft.com/office/drawing/2014/main" id="{62F3512C-764F-77DB-DC6F-2FB90D80AEF1}"/>
              </a:ext>
            </a:extLst>
          </p:cNvPr>
          <p:cNvSpPr>
            <a:spLocks noGrp="1"/>
          </p:cNvSpPr>
          <p:nvPr>
            <p:ph type="body" sz="quarter" idx="10" hasCustomPrompt="1"/>
          </p:nvPr>
        </p:nvSpPr>
        <p:spPr>
          <a:xfrm>
            <a:off x="527051" y="1460500"/>
            <a:ext cx="11137900"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2052321"/>
            <a:ext cx="11137899" cy="348911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0622027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ne column with callout 1">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7A620D69-D0C7-F3FD-C561-EB56B5496F00}"/>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E8A3EB47-E081-8533-49E5-36D9C02326DC}"/>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a:extLst>
              <a:ext uri="{FF2B5EF4-FFF2-40B4-BE49-F238E27FC236}">
                <a16:creationId xmlns:a16="http://schemas.microsoft.com/office/drawing/2014/main" id="{2188F191-BF67-D559-DCC1-DE45BCB01BF3}"/>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56252145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1"/>
            <a:ext cx="6104468" cy="6857999"/>
          </a:xfrm>
          <a:prstGeom prst="rect">
            <a:avLst/>
          </a:prstGeom>
          <a:solidFill>
            <a:schemeClr val="accent2">
              <a:alpha val="20000"/>
            </a:schemeClr>
          </a:solidFill>
        </p:spPr>
        <p:txBody>
          <a:bodyPr vert="horz" lIns="335443" tIns="335443" rIns="335443" bIns="335443"/>
          <a:lstStyle>
            <a:lvl1pPr marL="0" indent="0">
              <a:buNone/>
              <a:defRPr sz="1400">
                <a:solidFill>
                  <a:schemeClr val="accent2">
                    <a:lumMod val="60000"/>
                    <a:lumOff val="40000"/>
                  </a:schemeClr>
                </a:solidFill>
              </a:defRPr>
            </a:lvl1pPr>
            <a:lvl2pPr marL="589388" indent="-352779">
              <a:buFont typeface="Arial"/>
              <a:buChar char="•"/>
              <a:defRPr sz="2399">
                <a:solidFill>
                  <a:schemeClr val="accent1"/>
                </a:solidFill>
              </a:defRPr>
            </a:lvl2pPr>
            <a:lvl3pPr marL="942166" indent="-304202">
              <a:buFont typeface="Lucida Grande"/>
              <a:buChar char="–"/>
              <a:defRPr sz="2099">
                <a:solidFill>
                  <a:schemeClr val="accent1"/>
                </a:solidFill>
              </a:defRPr>
            </a:lvl3pPr>
            <a:lvl4pPr marL="1299177" indent="-304202">
              <a:buFont typeface="Lucida Grande"/>
              <a:buChar char="–"/>
              <a:defRPr sz="1899">
                <a:solidFill>
                  <a:schemeClr val="accent1"/>
                </a:solidFill>
              </a:defRPr>
            </a:lvl4pPr>
            <a:lvl5pPr marL="1675195" indent="-308423" defTabSz="418272">
              <a:buFont typeface="Lucida Grande"/>
              <a:buChar char="–"/>
              <a:defRPr sz="1899">
                <a:solidFill>
                  <a:schemeClr val="accent1"/>
                </a:solidFill>
              </a:defRPr>
            </a:lvl5pPr>
          </a:lstStyle>
          <a:p>
            <a:pPr lvl="0"/>
            <a:r>
              <a:rPr lang="en-US"/>
              <a:t>Insert Your Content Here</a:t>
            </a:r>
          </a:p>
        </p:txBody>
      </p:sp>
      <p:sp>
        <p:nvSpPr>
          <p:cNvPr id="15" name="Rectangle 14"/>
          <p:cNvSpPr/>
          <p:nvPr userDrawn="1"/>
        </p:nvSpPr>
        <p:spPr>
          <a:xfrm rot="5400000">
            <a:off x="-414335" y="356119"/>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687" tIns="60840" rIns="121687" bIns="60840" rtlCol="0" anchor="ctr"/>
          <a:lstStyle/>
          <a:p>
            <a:pPr algn="ctr"/>
            <a:endParaRPr lang="en-US" sz="2399"/>
          </a:p>
        </p:txBody>
      </p:sp>
      <p:sp>
        <p:nvSpPr>
          <p:cNvPr id="16" name="Content Placeholder 12"/>
          <p:cNvSpPr>
            <a:spLocks noGrp="1"/>
          </p:cNvSpPr>
          <p:nvPr>
            <p:ph sz="quarter" idx="11"/>
          </p:nvPr>
        </p:nvSpPr>
        <p:spPr>
          <a:xfrm>
            <a:off x="-42529" y="-2"/>
            <a:ext cx="6508655" cy="6858003"/>
          </a:xfrm>
          <a:prstGeom prst="rect">
            <a:avLst/>
          </a:prstGeom>
          <a:solidFill>
            <a:schemeClr val="tx2">
              <a:alpha val="80000"/>
            </a:schemeClr>
          </a:solidFill>
        </p:spPr>
        <p:txBody>
          <a:bodyPr vert="horz" lIns="335443" tIns="335443" rIns="335443" bIns="335443"/>
          <a:lstStyle>
            <a:lvl1pPr marL="0" indent="0">
              <a:buNone/>
              <a:defRPr sz="3199">
                <a:solidFill>
                  <a:schemeClr val="bg1"/>
                </a:solidFill>
              </a:defRPr>
            </a:lvl1pPr>
            <a:lvl2pPr marL="589388" indent="-352779">
              <a:buFont typeface="Arial"/>
              <a:buChar char="•"/>
              <a:defRPr sz="2699">
                <a:solidFill>
                  <a:schemeClr val="bg1"/>
                </a:solidFill>
              </a:defRPr>
            </a:lvl2pPr>
            <a:lvl3pPr marL="942166" indent="-304202">
              <a:buFont typeface="Lucida Grande"/>
              <a:buChar char="–"/>
              <a:defRPr sz="2399">
                <a:solidFill>
                  <a:schemeClr val="bg1"/>
                </a:solidFill>
              </a:defRPr>
            </a:lvl3pPr>
            <a:lvl4pPr marL="1299177" indent="-304202">
              <a:buFont typeface="Lucida Grande"/>
              <a:buChar char="–"/>
              <a:defRPr sz="2099">
                <a:solidFill>
                  <a:schemeClr val="bg1"/>
                </a:solidFill>
              </a:defRPr>
            </a:lvl4pPr>
            <a:lvl5pPr marL="1675195" indent="-308423" defTabSz="418272">
              <a:buFont typeface="Lucida Grande"/>
              <a:buChar char="–"/>
              <a:defRPr sz="20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5022755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One column with callout 2">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81988239-23F8-BED4-214D-A4BB94E86BA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CC35813A-EC07-8EEC-B070-50E32D251A07}"/>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5104214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34F52AE-E83F-09B2-7A52-90F95F3CB9B4}"/>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rgbClr val="3DCD58"/>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BEAB0F83-7670-2947-5A4E-F58E58D6F8D6}"/>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51039261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D027961-5A2D-7E5E-CE5F-F0698689FAD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BB44A6C4-26C5-9D87-29D5-BEBF6F1CD820}"/>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92862301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83090A6C-DBFA-40C3-DB94-67F54B6E5898}"/>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0DA55B66-3673-CCC8-8373-F4F39BC864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p:nvPr>
        </p:nvSpPr>
        <p:spPr>
          <a:xfrm>
            <a:off x="439878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p:nvPr>
        </p:nvSpPr>
        <p:spPr>
          <a:xfrm>
            <a:off x="8270514"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6940046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2442F8D9-9324-1A65-AAAC-CD461EAB286F}"/>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9" name="Subhead placeholder">
            <a:extLst>
              <a:ext uri="{FF2B5EF4-FFF2-40B4-BE49-F238E27FC236}">
                <a16:creationId xmlns:a16="http://schemas.microsoft.com/office/drawing/2014/main" id="{072C8453-87FE-F368-DC91-977B2B44190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527051"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527052" y="2850238"/>
            <a:ext cx="3394437" cy="2691196"/>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4394514"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4398782"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8261977"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8270514"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400041028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One column with object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68AFDDF-7AE7-F5B5-C845-592BED55CE76}"/>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B5465C64-A9A5-3125-59DA-B4EF1C966465}"/>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0"/>
            <a:ext cx="0" cy="3649133"/>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1275782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ne column with object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FA8EA3D-B623-E349-DF7C-48F56B88749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A10618BA-CD25-7520-261C-51D9BF7AA75D}"/>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299"/>
            <a:ext cx="5351868"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44970340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87379871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8386A474-38DB-0B23-1C72-BCD6B993DCFE}"/>
              </a:ext>
            </a:extLst>
          </p:cNvPr>
          <p:cNvSpPr>
            <a:spLocks noGrp="1"/>
          </p:cNvSpPr>
          <p:nvPr>
            <p:ph type="title"/>
          </p:nvPr>
        </p:nvSpPr>
        <p:spPr>
          <a:xfrm>
            <a:off x="527050" y="559900"/>
            <a:ext cx="7316471"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E251600E-7C49-C7B2-DC7C-5F0CA7388CCC}"/>
              </a:ext>
            </a:extLst>
          </p:cNvPr>
          <p:cNvSpPr>
            <a:spLocks noGrp="1"/>
          </p:cNvSpPr>
          <p:nvPr>
            <p:ph type="body" sz="quarter" idx="10" hasCustomPrompt="1"/>
          </p:nvPr>
        </p:nvSpPr>
        <p:spPr>
          <a:xfrm>
            <a:off x="527051" y="1184201"/>
            <a:ext cx="7316471"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7316471"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a:extLst>
              <a:ext uri="{FF2B5EF4-FFF2-40B4-BE49-F238E27FC236}">
                <a16:creationId xmlns:a16="http://schemas.microsoft.com/office/drawing/2014/main" id="{011A455B-63B4-B112-5863-8F700E7E59A9}"/>
              </a:ext>
            </a:extLst>
          </p:cNvPr>
          <p:cNvSpPr>
            <a:spLocks noGrp="1"/>
          </p:cNvSpPr>
          <p:nvPr>
            <p:ph sz="quarter" idx="13"/>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19338012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FC13BCD2-D80E-52D0-26FA-E1F47A3A925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66E560CD-D924-C4C1-8375-4AA4CD57F32F}"/>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pic>
        <p:nvPicPr>
          <p:cNvPr id="8" name="World map">
            <a:extLst>
              <a:ext uri="{FF2B5EF4-FFF2-40B4-BE49-F238E27FC236}">
                <a16:creationId xmlns:a16="http://schemas.microsoft.com/office/drawing/2014/main" id="{52A990EE-8DF2-05A7-089B-BCCC7AAAA68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29" b="4729"/>
          <a:stretch/>
        </p:blipFill>
        <p:spPr>
          <a:xfrm>
            <a:off x="497069" y="1878564"/>
            <a:ext cx="8207219" cy="4076760"/>
          </a:xfrm>
          <a:prstGeom prst="rect">
            <a:avLst/>
          </a:prstGeom>
        </p:spPr>
      </p:pic>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7674024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5" name="Rectangle 14"/>
          <p:cNvSpPr/>
          <p:nvPr userDrawn="1"/>
        </p:nvSpPr>
        <p:spPr>
          <a:xfrm rot="5400000">
            <a:off x="-414335" y="356119"/>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687" tIns="60840" rIns="121687" bIns="60840" rtlCol="0" anchor="ctr"/>
          <a:lstStyle/>
          <a:p>
            <a:pPr algn="ctr"/>
            <a:endParaRPr lang="en-US" sz="2399"/>
          </a:p>
        </p:txBody>
      </p:sp>
      <p:sp>
        <p:nvSpPr>
          <p:cNvPr id="16" name="Content Placeholder 12"/>
          <p:cNvSpPr>
            <a:spLocks noGrp="1"/>
          </p:cNvSpPr>
          <p:nvPr>
            <p:ph sz="quarter" idx="11" hasCustomPrompt="1"/>
          </p:nvPr>
        </p:nvSpPr>
        <p:spPr>
          <a:xfrm>
            <a:off x="-42529" y="-2"/>
            <a:ext cx="6508655" cy="6858003"/>
          </a:xfrm>
          <a:prstGeom prst="rect">
            <a:avLst/>
          </a:prstGeom>
          <a:solidFill>
            <a:schemeClr val="tx2">
              <a:alpha val="80000"/>
            </a:schemeClr>
          </a:solidFill>
        </p:spPr>
        <p:txBody>
          <a:bodyPr vert="horz" lIns="335443" tIns="335443" rIns="335443" bIns="335443"/>
          <a:lstStyle>
            <a:lvl1pPr marL="0" indent="0">
              <a:buNone/>
              <a:defRPr sz="3199" baseline="0">
                <a:solidFill>
                  <a:schemeClr val="bg1"/>
                </a:solidFill>
              </a:defRPr>
            </a:lvl1pPr>
            <a:lvl2pPr marL="589388" indent="-352779">
              <a:buFont typeface="Arial"/>
              <a:buChar char="•"/>
              <a:defRPr sz="2699">
                <a:solidFill>
                  <a:schemeClr val="bg1"/>
                </a:solidFill>
              </a:defRPr>
            </a:lvl2pPr>
            <a:lvl3pPr marL="942166" indent="-304202">
              <a:buFont typeface="Lucida Grande"/>
              <a:buChar char="–"/>
              <a:defRPr sz="2399">
                <a:solidFill>
                  <a:schemeClr val="bg1"/>
                </a:solidFill>
              </a:defRPr>
            </a:lvl3pPr>
            <a:lvl4pPr marL="1299177" indent="-304202">
              <a:buFont typeface="Lucida Grande"/>
              <a:buChar char="–"/>
              <a:defRPr sz="2099">
                <a:solidFill>
                  <a:schemeClr val="bg1"/>
                </a:solidFill>
              </a:defRPr>
            </a:lvl4pPr>
            <a:lvl5pPr marL="1675195" indent="-308423" defTabSz="418272">
              <a:buFont typeface="Lucida Grande"/>
              <a:buChar char="–"/>
              <a:defRPr sz="2099">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
        <p:nvSpPr>
          <p:cNvPr id="10" name="Rechteck 7"/>
          <p:cNvSpPr/>
          <p:nvPr userDrawn="1"/>
        </p:nvSpPr>
        <p:spPr>
          <a:xfrm>
            <a:off x="6709435"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79"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endParaRPr lang="en-US" sz="1699" b="1">
              <a:solidFill>
                <a:schemeClr val="accent1"/>
              </a:solidFill>
              <a:latin typeface="+mn-lt"/>
              <a:cs typeface="Arial" pitchFamily="34" charset="0"/>
            </a:endParaRPr>
          </a:p>
        </p:txBody>
      </p:sp>
      <p:sp>
        <p:nvSpPr>
          <p:cNvPr id="12" name="Rechteck 10"/>
          <p:cNvSpPr/>
          <p:nvPr userDrawn="1"/>
        </p:nvSpPr>
        <p:spPr>
          <a:xfrm>
            <a:off x="670507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91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31" name="Rechteck 10"/>
          <p:cNvSpPr/>
          <p:nvPr userDrawn="1"/>
        </p:nvSpPr>
        <p:spPr>
          <a:xfrm>
            <a:off x="670507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91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45" name="Rechteck 10"/>
          <p:cNvSpPr/>
          <p:nvPr userDrawn="1"/>
        </p:nvSpPr>
        <p:spPr>
          <a:xfrm>
            <a:off x="670507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91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47" name="Rechteck 10"/>
          <p:cNvSpPr/>
          <p:nvPr userDrawn="1"/>
        </p:nvSpPr>
        <p:spPr>
          <a:xfrm>
            <a:off x="670507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91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49" name="Rechteck 10"/>
          <p:cNvSpPr/>
          <p:nvPr userDrawn="1"/>
        </p:nvSpPr>
        <p:spPr>
          <a:xfrm>
            <a:off x="670507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91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51" name="Rechteck 10"/>
          <p:cNvSpPr/>
          <p:nvPr userDrawn="1"/>
        </p:nvSpPr>
        <p:spPr>
          <a:xfrm>
            <a:off x="670507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91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55" name="Rechteck 10"/>
          <p:cNvSpPr/>
          <p:nvPr userDrawn="1"/>
        </p:nvSpPr>
        <p:spPr>
          <a:xfrm>
            <a:off x="670507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normAutofit/>
          </a:bodyPr>
          <a:lstStyle/>
          <a:p>
            <a:pPr algn="ctr"/>
            <a:endParaRPr lang="en-US" sz="1699"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91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00" tIns="61351" rIns="122700" bIns="61351" rtlCol="0" anchor="ctr"/>
          <a:lstStyle/>
          <a:p>
            <a:pPr>
              <a:tabLst>
                <a:tab pos="477067" algn="l"/>
              </a:tabLst>
            </a:pPr>
            <a:endParaRPr lang="en-US" sz="1699"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6" y="509542"/>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4" y="1167674"/>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7" y="1185847"/>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91"/>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9" y="1898574"/>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8" y="2568870"/>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9" y="2587043"/>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7002"/>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9" y="3245175"/>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20"/>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71" y="3957902"/>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423"/>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8"/>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50"/>
            <a:ext cx="679461" cy="280855"/>
          </a:xfrm>
          <a:prstGeom prst="rect">
            <a:avLst/>
          </a:prstGeom>
        </p:spPr>
        <p:txBody>
          <a:bodyPr lIns="121719" tIns="60856" rIns="121719" bIns="60856" anchor="ctr"/>
          <a:lstStyle>
            <a:lvl1pPr algn="ctr">
              <a:buNone/>
              <a:defRPr sz="1699"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900" y="5380323"/>
            <a:ext cx="4194504" cy="277820"/>
          </a:xfrm>
          <a:prstGeom prst="rect">
            <a:avLst/>
          </a:prstGeom>
        </p:spPr>
        <p:txBody>
          <a:bodyPr lIns="121719" tIns="60856" rIns="121719" bIns="60856" anchor="ctr"/>
          <a:lstStyle>
            <a:lvl1pPr>
              <a:buNone/>
              <a:defRPr sz="1699" b="1">
                <a:solidFill>
                  <a:schemeClr val="accent1"/>
                </a:solidFill>
              </a:defRPr>
            </a:lvl1pPr>
          </a:lstStyle>
          <a:p>
            <a:r>
              <a:rPr lang="en-US"/>
              <a:t>Edit text</a:t>
            </a:r>
          </a:p>
        </p:txBody>
      </p:sp>
    </p:spTree>
    <p:extLst>
      <p:ext uri="{BB962C8B-B14F-4D97-AF65-F5344CB8AC3E}">
        <p14:creationId xmlns:p14="http://schemas.microsoft.com/office/powerpoint/2010/main" val="23021126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92000" cy="5842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8" name="Title 1"/>
          <p:cNvSpPr>
            <a:spLocks noGrp="1"/>
          </p:cNvSpPr>
          <p:nvPr>
            <p:ph type="ctrTitle" hasCustomPrompt="1"/>
          </p:nvPr>
        </p:nvSpPr>
        <p:spPr>
          <a:xfrm>
            <a:off x="336553" y="2628325"/>
            <a:ext cx="11565163" cy="738664"/>
          </a:xfrm>
          <a:prstGeom prst="rect">
            <a:avLst/>
          </a:prstGeom>
        </p:spPr>
        <p:txBody>
          <a:bodyPr lIns="0" tIns="0" rIns="0" bIns="0" anchor="ctr" anchorCtr="0">
            <a:spAutoFit/>
          </a:bodyPr>
          <a:lstStyle>
            <a:lvl1pPr marL="0" indent="0" algn="l">
              <a:buFont typeface="Arial"/>
              <a:buNone/>
              <a:defRPr sz="4800">
                <a:solidFill>
                  <a:schemeClr val="tx2"/>
                </a:solidFill>
              </a:defRPr>
            </a:lvl1pPr>
          </a:lstStyle>
          <a:p>
            <a:r>
              <a:rPr lang="en-US"/>
              <a:t>Click To Edit Master Title Style</a:t>
            </a:r>
          </a:p>
        </p:txBody>
      </p:sp>
      <p:sp>
        <p:nvSpPr>
          <p:cNvPr id="9" name="Subtitle 2"/>
          <p:cNvSpPr>
            <a:spLocks noGrp="1"/>
          </p:cNvSpPr>
          <p:nvPr>
            <p:ph type="subTitle" idx="1" hasCustomPrompt="1"/>
          </p:nvPr>
        </p:nvSpPr>
        <p:spPr>
          <a:xfrm>
            <a:off x="336553" y="3421692"/>
            <a:ext cx="11565163" cy="410369"/>
          </a:xfrm>
          <a:prstGeom prst="rect">
            <a:avLst/>
          </a:prstGeom>
        </p:spPr>
        <p:txBody>
          <a:bodyPr lIns="0" tIns="0" rIns="0" bIns="0">
            <a:spAutoFit/>
          </a:bodyPr>
          <a:lstStyle>
            <a:lvl1pPr marL="0" indent="0" algn="l">
              <a:buNone/>
              <a:defRPr sz="2667" baseline="0">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sp>
        <p:nvSpPr>
          <p:cNvPr id="11" name="Rectangle 10"/>
          <p:cNvSpPr/>
          <p:nvPr userDrawn="1"/>
        </p:nvSpPr>
        <p:spPr>
          <a:xfrm flipV="1">
            <a:off x="0" y="4948905"/>
            <a:ext cx="12192000" cy="900425"/>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 Placeholder 13"/>
          <p:cNvSpPr>
            <a:spLocks noGrp="1"/>
          </p:cNvSpPr>
          <p:nvPr>
            <p:ph type="body" sz="quarter" idx="11" hasCustomPrompt="1"/>
          </p:nvPr>
        </p:nvSpPr>
        <p:spPr>
          <a:xfrm>
            <a:off x="336553" y="5272340"/>
            <a:ext cx="5814483" cy="246221"/>
          </a:xfrm>
          <a:prstGeom prst="rect">
            <a:avLst/>
          </a:prstGeom>
        </p:spPr>
        <p:txBody>
          <a:bodyPr lIns="0" tIns="0" rIns="0" bIns="0" anchor="ctr" anchorCtr="0">
            <a:spAutoFit/>
          </a:bodyPr>
          <a:lstStyle>
            <a:lvl1pPr marL="0" indent="0">
              <a:buNone/>
              <a:defRPr sz="1600">
                <a:solidFill>
                  <a:schemeClr val="bg1"/>
                </a:solidFill>
              </a:defRPr>
            </a:lvl1pPr>
          </a:lstStyle>
          <a:p>
            <a:pPr lvl="0"/>
            <a:r>
              <a:rPr lang="en-US"/>
              <a:t>Presented by:</a:t>
            </a:r>
          </a:p>
        </p:txBody>
      </p:sp>
      <p:sp>
        <p:nvSpPr>
          <p:cNvPr id="13" name="Rectangle 12"/>
          <p:cNvSpPr/>
          <p:nvPr userDrawn="1"/>
        </p:nvSpPr>
        <p:spPr>
          <a:xfrm>
            <a:off x="0" y="5849328"/>
            <a:ext cx="12192000"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Footer Placeholder 4"/>
          <p:cNvSpPr>
            <a:spLocks noGrp="1"/>
          </p:cNvSpPr>
          <p:nvPr>
            <p:ph type="ftr" sz="quarter" idx="3"/>
          </p:nvPr>
        </p:nvSpPr>
        <p:spPr>
          <a:xfrm>
            <a:off x="336553"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pic>
        <p:nvPicPr>
          <p:cNvPr id="15" name="Picture 14"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Tree>
    <p:extLst>
      <p:ext uri="{BB962C8B-B14F-4D97-AF65-F5344CB8AC3E}">
        <p14:creationId xmlns:p14="http://schemas.microsoft.com/office/powerpoint/2010/main" val="24669004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618543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10"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0872883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2641746"/>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2144329"/>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00393" y="6135831"/>
            <a:ext cx="2401321" cy="595528"/>
          </a:xfrm>
          <a:prstGeom prst="rect">
            <a:avLst/>
          </a:prstGeom>
        </p:spPr>
      </p:pic>
      <p:sp>
        <p:nvSpPr>
          <p:cNvPr id="12"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923711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51033"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21" indent="-353466">
              <a:buFont typeface="Arial"/>
              <a:buChar char="•"/>
              <a:defRPr sz="2400">
                <a:solidFill>
                  <a:schemeClr val="accent1"/>
                </a:solidFill>
              </a:defRPr>
            </a:lvl2pPr>
            <a:lvl3pPr marL="943987" indent="-304784">
              <a:buFont typeface="Lucida Grande"/>
              <a:buChar char="–"/>
              <a:defRPr sz="2133">
                <a:solidFill>
                  <a:schemeClr val="accent1"/>
                </a:solidFill>
              </a:defRPr>
            </a:lvl3pPr>
            <a:lvl4pPr marL="1301686" indent="-304784">
              <a:buFont typeface="Lucida Grande"/>
              <a:buChar char="–"/>
              <a:defRPr sz="1867">
                <a:solidFill>
                  <a:schemeClr val="accent1"/>
                </a:solidFill>
              </a:defRPr>
            </a:lvl4pPr>
            <a:lvl5pPr marL="1678433" indent="-309019" defTabSz="419080">
              <a:buFont typeface="Lucida Grande"/>
              <a:buChar char="–"/>
              <a:defRPr sz="1867">
                <a:solidFill>
                  <a:schemeClr val="accent1"/>
                </a:solidFill>
              </a:defRPr>
            </a:lvl5pPr>
          </a:lstStyle>
          <a:p>
            <a:pPr lvl="0"/>
            <a:r>
              <a:rPr lang="en-US"/>
              <a:t>Insert Your Content Here</a:t>
            </a:r>
          </a:p>
        </p:txBody>
      </p:sp>
      <p:sp>
        <p:nvSpPr>
          <p:cNvPr id="15" name="Rectangle 14"/>
          <p:cNvSpPr/>
          <p:nvPr userDrawn="1"/>
        </p:nvSpPr>
        <p:spPr>
          <a:xfrm rot="5400000">
            <a:off x="-382601" y="324363"/>
            <a:ext cx="6858000" cy="62092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p:nvPr>
        </p:nvSpPr>
        <p:spPr>
          <a:xfrm>
            <a:off x="-58236" y="-3"/>
            <a:ext cx="670668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21" indent="-353466">
              <a:buFont typeface="Arial"/>
              <a:buChar char="•"/>
              <a:defRPr sz="2667">
                <a:solidFill>
                  <a:schemeClr val="bg1"/>
                </a:solidFill>
              </a:defRPr>
            </a:lvl2pPr>
            <a:lvl3pPr marL="943987" indent="-304784">
              <a:buFont typeface="Lucida Grande"/>
              <a:buChar char="–"/>
              <a:defRPr sz="2400">
                <a:solidFill>
                  <a:schemeClr val="bg1"/>
                </a:solidFill>
              </a:defRPr>
            </a:lvl3pPr>
            <a:lvl4pPr marL="1301686" indent="-304784">
              <a:buFont typeface="Lucida Grande"/>
              <a:buChar char="–"/>
              <a:defRPr sz="2133">
                <a:solidFill>
                  <a:schemeClr val="bg1"/>
                </a:solidFill>
              </a:defRPr>
            </a:lvl4pPr>
            <a:lvl5pPr marL="1678433" indent="-309019" defTabSz="419080">
              <a:buFont typeface="Lucida Grande"/>
              <a:buChar char="–"/>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Tree>
    <p:extLst>
      <p:ext uri="{BB962C8B-B14F-4D97-AF65-F5344CB8AC3E}">
        <p14:creationId xmlns:p14="http://schemas.microsoft.com/office/powerpoint/2010/main" val="25112982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3" y="2"/>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21" indent="-353466">
              <a:buFont typeface="Arial"/>
              <a:buChar char="•"/>
              <a:defRPr sz="2400">
                <a:solidFill>
                  <a:schemeClr val="accent1"/>
                </a:solidFill>
              </a:defRPr>
            </a:lvl2pPr>
            <a:lvl3pPr marL="943987" indent="-304784">
              <a:buFont typeface="Lucida Grande"/>
              <a:buChar char="–"/>
              <a:defRPr sz="2133">
                <a:solidFill>
                  <a:schemeClr val="accent1"/>
                </a:solidFill>
              </a:defRPr>
            </a:lvl3pPr>
            <a:lvl4pPr marL="1301686" indent="-304784">
              <a:buFont typeface="Lucida Grande"/>
              <a:buChar char="–"/>
              <a:defRPr sz="1867">
                <a:solidFill>
                  <a:schemeClr val="accent1"/>
                </a:solidFill>
              </a:defRPr>
            </a:lvl4pPr>
            <a:lvl5pPr marL="1678433" indent="-309019" defTabSz="41908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2" y="1310603"/>
            <a:ext cx="4999949" cy="1936940"/>
          </a:xfrm>
          <a:prstGeom prst="rect">
            <a:avLst/>
          </a:prstGeom>
          <a:noFill/>
        </p:spPr>
        <p:txBody>
          <a:bodyPr vert="horz" wrap="square" lIns="0" tIns="0" rIns="0" bIns="0">
            <a:spAutoFit/>
          </a:bodyPr>
          <a:lstStyle>
            <a:lvl1pPr marL="315368" indent="-315368">
              <a:buClr>
                <a:schemeClr val="tx2"/>
              </a:buClr>
              <a:buFont typeface="Arial" panose="020B0604020202020204" pitchFamily="34" charset="0"/>
              <a:buChar char="•"/>
              <a:defRPr sz="2667">
                <a:solidFill>
                  <a:schemeClr val="accent1"/>
                </a:solidFill>
              </a:defRPr>
            </a:lvl1pPr>
            <a:lvl2pPr marL="609570" indent="-294203">
              <a:buClr>
                <a:schemeClr val="tx2"/>
              </a:buClr>
              <a:buFont typeface="Arial" panose="020B0604020202020204" pitchFamily="34" charset="0"/>
              <a:buChar char="•"/>
              <a:defRPr sz="2400">
                <a:solidFill>
                  <a:schemeClr val="accent1"/>
                </a:solidFill>
              </a:defRPr>
            </a:lvl2pPr>
            <a:lvl3pPr marL="840275" indent="-230706">
              <a:buClr>
                <a:schemeClr val="tx2"/>
              </a:buClr>
              <a:buFont typeface="Arial" panose="020B0604020202020204" pitchFamily="34" charset="0"/>
              <a:buChar char="•"/>
              <a:defRPr sz="2133">
                <a:solidFill>
                  <a:schemeClr val="accent1"/>
                </a:solidFill>
              </a:defRPr>
            </a:lvl3pPr>
            <a:lvl4pPr marL="1070980" indent="-230706">
              <a:buClr>
                <a:schemeClr val="tx2"/>
              </a:buClr>
              <a:buFont typeface="Arial" panose="020B0604020202020204" pitchFamily="34" charset="0"/>
              <a:buChar char="•"/>
              <a:defRPr sz="1867">
                <a:solidFill>
                  <a:schemeClr val="accent1"/>
                </a:solidFill>
              </a:defRPr>
            </a:lvl4pPr>
            <a:lvl5pPr marL="1303802" indent="-232822" defTabSz="41908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36552" y="464445"/>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Click To Edit Section Title</a:t>
            </a:r>
          </a:p>
        </p:txBody>
      </p:sp>
      <p:sp>
        <p:nvSpPr>
          <p:cNvPr id="23" name="Rectangle 22"/>
          <p:cNvSpPr/>
          <p:nvPr userDrawn="1"/>
        </p:nvSpPr>
        <p:spPr>
          <a:xfrm rot="5400000">
            <a:off x="2473323" y="3180293"/>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8550513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7" y="2900205"/>
            <a:ext cx="11511375" cy="492443"/>
          </a:xfrm>
          <a:prstGeom prst="rect">
            <a:avLst/>
          </a:prstGeom>
        </p:spPr>
        <p:txBody>
          <a:bodyPr lIns="0" tIns="0" rIns="0" bIns="0" anchor="ctr" anchorCtr="0">
            <a:spAutoFit/>
          </a:bodyPr>
          <a:lstStyle>
            <a:lvl1pPr algn="l">
              <a:defRPr sz="32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7" y="3512664"/>
            <a:ext cx="11511375" cy="287259"/>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13"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5600600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4" name="Title 1"/>
          <p:cNvSpPr>
            <a:spLocks noGrp="1"/>
          </p:cNvSpPr>
          <p:nvPr>
            <p:ph type="ctrTitle" hasCustomPrompt="1"/>
          </p:nvPr>
        </p:nvSpPr>
        <p:spPr>
          <a:xfrm>
            <a:off x="336553"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a:t>CLICK TO EDIT QUOTE OR CALLOUT</a:t>
            </a:r>
          </a:p>
        </p:txBody>
      </p:sp>
      <p:sp>
        <p:nvSpPr>
          <p:cNvPr id="5" name="Subtitle 2"/>
          <p:cNvSpPr>
            <a:spLocks noGrp="1"/>
          </p:cNvSpPr>
          <p:nvPr>
            <p:ph type="subTitle" idx="1" hasCustomPrompt="1"/>
          </p:nvPr>
        </p:nvSpPr>
        <p:spPr>
          <a:xfrm>
            <a:off x="336552" y="3940608"/>
            <a:ext cx="11437093" cy="410369"/>
          </a:xfrm>
          <a:prstGeom prst="rect">
            <a:avLst/>
          </a:prstGeom>
        </p:spPr>
        <p:txBody>
          <a:bodyPr lIns="0" tIns="0" rIns="0" bIns="0">
            <a:spAutoFit/>
          </a:bodyPr>
          <a:lstStyle>
            <a:lvl1pPr marL="0" indent="0" algn="ctr">
              <a:buNone/>
              <a:defRPr sz="2667">
                <a:solidFill>
                  <a:schemeClr val="accent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10"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2033943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4" name="Title 1"/>
          <p:cNvSpPr>
            <a:spLocks noGrp="1"/>
          </p:cNvSpPr>
          <p:nvPr>
            <p:ph type="ctrTitle" hasCustomPrompt="1"/>
          </p:nvPr>
        </p:nvSpPr>
        <p:spPr>
          <a:xfrm>
            <a:off x="336553" y="2284745"/>
            <a:ext cx="11437095" cy="1641475"/>
          </a:xfrm>
          <a:prstGeom prst="rect">
            <a:avLst/>
          </a:prstGeom>
        </p:spPr>
        <p:txBody>
          <a:bodyPr lIns="0" tIns="0" rIns="0" bIns="0" anchor="t">
            <a:sp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2" y="3940608"/>
            <a:ext cx="11437093" cy="410369"/>
          </a:xfrm>
          <a:prstGeom prst="rect">
            <a:avLst/>
          </a:prstGeom>
        </p:spPr>
        <p:txBody>
          <a:bodyPr lIns="0" tIns="0" rIns="0" bIns="0">
            <a:spAutoFit/>
          </a:bodyPr>
          <a:lstStyle>
            <a:lvl1pPr marL="0" indent="0" algn="ctr">
              <a:buNone/>
              <a:defRPr sz="2667">
                <a:solidFill>
                  <a:schemeClr val="accent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10"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6787498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3" y="2284745"/>
            <a:ext cx="11437095" cy="1641475"/>
          </a:xfrm>
          <a:prstGeom prst="rect">
            <a:avLst/>
          </a:prstGeom>
        </p:spPr>
        <p:txBody>
          <a:bodyPr lIns="0" tIns="0" rIns="0" bIns="0" anchor="t">
            <a:sp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2" y="3940608"/>
            <a:ext cx="11437093" cy="410369"/>
          </a:xfrm>
          <a:prstGeom prst="rect">
            <a:avLst/>
          </a:prstGeom>
        </p:spPr>
        <p:txBody>
          <a:bodyPr lIns="0" tIns="0" rIns="0" bIns="0">
            <a:spAutoFit/>
          </a:bodyPr>
          <a:lstStyle>
            <a:lvl1pPr marL="0" indent="0" algn="ctr">
              <a:buNone/>
              <a:defRPr sz="2667">
                <a:solidFill>
                  <a:schemeClr val="accent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646705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4" y="6"/>
            <a:ext cx="6040969" cy="6857999"/>
          </a:xfrm>
          <a:prstGeom prst="rect">
            <a:avLst/>
          </a:prstGeom>
          <a:solidFill>
            <a:schemeClr val="accent2">
              <a:alpha val="20000"/>
            </a:schemeClr>
          </a:solidFill>
        </p:spPr>
        <p:txBody>
          <a:bodyPr vert="horz" lIns="335443" tIns="335443" rIns="335443" bIns="335443"/>
          <a:lstStyle>
            <a:lvl1pPr marL="0" indent="0">
              <a:buNone/>
              <a:defRPr sz="1400">
                <a:solidFill>
                  <a:schemeClr val="accent1"/>
                </a:solidFill>
              </a:defRPr>
            </a:lvl1pPr>
            <a:lvl2pPr marL="589388" indent="-352779">
              <a:buFont typeface="Arial"/>
              <a:buChar char="•"/>
              <a:defRPr sz="2399">
                <a:solidFill>
                  <a:schemeClr val="accent1"/>
                </a:solidFill>
              </a:defRPr>
            </a:lvl2pPr>
            <a:lvl3pPr marL="942166" indent="-304202">
              <a:buFont typeface="Lucida Grande"/>
              <a:buChar char="–"/>
              <a:defRPr sz="2099">
                <a:solidFill>
                  <a:schemeClr val="accent1"/>
                </a:solidFill>
              </a:defRPr>
            </a:lvl3pPr>
            <a:lvl4pPr marL="1299177" indent="-304202">
              <a:buFont typeface="Lucida Grande"/>
              <a:buChar char="–"/>
              <a:defRPr sz="1899">
                <a:solidFill>
                  <a:schemeClr val="accent1"/>
                </a:solidFill>
              </a:defRPr>
            </a:lvl4pPr>
            <a:lvl5pPr marL="1675195" indent="-308423" defTabSz="418272">
              <a:buFont typeface="Lucida Grande"/>
              <a:buChar char="–"/>
              <a:defRPr sz="1899">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4" y="1310605"/>
            <a:ext cx="4999949" cy="4558569"/>
          </a:xfrm>
          <a:prstGeom prst="rect">
            <a:avLst/>
          </a:prstGeom>
          <a:noFill/>
        </p:spPr>
        <p:txBody>
          <a:bodyPr vert="horz" wrap="square" lIns="0" tIns="0" rIns="0" bIns="0">
            <a:noAutofit/>
          </a:bodyPr>
          <a:lstStyle>
            <a:lvl1pPr marL="314757" indent="-314757">
              <a:buClr>
                <a:schemeClr val="tx2"/>
              </a:buClr>
              <a:buFont typeface="Arial" panose="020B0604020202020204" pitchFamily="34" charset="0"/>
              <a:buNone/>
              <a:defRPr sz="2399">
                <a:solidFill>
                  <a:schemeClr val="accent1"/>
                </a:solidFill>
              </a:defRPr>
            </a:lvl1pPr>
            <a:lvl2pPr marL="608395" indent="-293637">
              <a:buClr>
                <a:schemeClr val="tx2"/>
              </a:buClr>
              <a:buFont typeface="Arial" panose="020B0604020202020204" pitchFamily="34" charset="0"/>
              <a:buChar char="•"/>
              <a:defRPr sz="2099">
                <a:solidFill>
                  <a:schemeClr val="accent1"/>
                </a:solidFill>
              </a:defRPr>
            </a:lvl2pPr>
            <a:lvl3pPr marL="838654" indent="-230258">
              <a:buClr>
                <a:schemeClr val="tx2"/>
              </a:buClr>
              <a:buFont typeface="Arial" panose="020B0604020202020204" pitchFamily="34" charset="0"/>
              <a:buChar char="•"/>
              <a:defRPr sz="1899">
                <a:solidFill>
                  <a:schemeClr val="accent1"/>
                </a:solidFill>
              </a:defRPr>
            </a:lvl3pPr>
            <a:lvl4pPr marL="1068912" indent="-230258">
              <a:buClr>
                <a:schemeClr val="tx2"/>
              </a:buClr>
              <a:buFont typeface="Arial" panose="020B0604020202020204" pitchFamily="34" charset="0"/>
              <a:buChar char="•"/>
              <a:defRPr sz="1899">
                <a:solidFill>
                  <a:schemeClr val="accent1"/>
                </a:solidFill>
              </a:defRPr>
            </a:lvl4pPr>
            <a:lvl5pPr marL="1301290" indent="-232370" defTabSz="418272">
              <a:buClr>
                <a:schemeClr val="tx2"/>
              </a:buClr>
              <a:buFont typeface="Arial" panose="020B0604020202020204" pitchFamily="34" charset="0"/>
              <a:buChar char="•"/>
              <a:defRPr sz="1899">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36554" y="464468"/>
            <a:ext cx="4999949" cy="492443"/>
          </a:xfrm>
          <a:prstGeom prst="rect">
            <a:avLst/>
          </a:prstGeom>
        </p:spPr>
        <p:txBody>
          <a:bodyPr wrap="square" lIns="0" tIns="0" rIns="0" bIns="0" anchor="ctr" anchorCtr="0">
            <a:spAutoFit/>
          </a:bodyPr>
          <a:lstStyle>
            <a:lvl1pPr algn="l">
              <a:defRPr sz="3199" baseline="0">
                <a:solidFill>
                  <a:schemeClr val="tx2"/>
                </a:solidFill>
              </a:defRPr>
            </a:lvl1pPr>
          </a:lstStyle>
          <a:p>
            <a:r>
              <a:rPr lang="en-US"/>
              <a:t>Click To Edit Section Title</a:t>
            </a:r>
          </a:p>
        </p:txBody>
      </p:sp>
      <p:sp>
        <p:nvSpPr>
          <p:cNvPr id="23" name="Rectangle 22"/>
          <p:cNvSpPr/>
          <p:nvPr userDrawn="1"/>
        </p:nvSpPr>
        <p:spPr>
          <a:xfrm rot="5400000">
            <a:off x="2473336" y="3180293"/>
            <a:ext cx="6857997" cy="4974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687" tIns="60840" rIns="121687" bIns="60840" rtlCol="0" anchor="ctr"/>
          <a:lstStyle/>
          <a:p>
            <a:pPr algn="ctr"/>
            <a:endParaRPr lang="en-US" sz="2399"/>
          </a:p>
        </p:txBody>
      </p:sp>
      <p:sp>
        <p:nvSpPr>
          <p:cNvPr id="4" name="Text Placeholder 3"/>
          <p:cNvSpPr>
            <a:spLocks noGrp="1"/>
          </p:cNvSpPr>
          <p:nvPr>
            <p:ph type="body" sz="quarter" idx="14" hasCustomPrompt="1"/>
          </p:nvPr>
        </p:nvSpPr>
        <p:spPr>
          <a:xfrm>
            <a:off x="5653634" y="0"/>
            <a:ext cx="994836" cy="6858000"/>
          </a:xfrm>
          <a:prstGeom prst="rect">
            <a:avLst/>
          </a:prstGeom>
          <a:solidFill>
            <a:schemeClr val="tx2">
              <a:alpha val="80000"/>
            </a:schemeClr>
          </a:solidFill>
          <a:ln>
            <a:noFill/>
          </a:ln>
        </p:spPr>
        <p:txBody>
          <a:bodyPr lIns="121719" tIns="60856" rIns="121719" bIns="60856"/>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41919507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3"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52" y="3940608"/>
            <a:ext cx="11437093" cy="410369"/>
          </a:xfrm>
          <a:prstGeom prst="rect">
            <a:avLst/>
          </a:prstGeom>
        </p:spPr>
        <p:txBody>
          <a:bodyPr lIns="0" tIns="0" rIns="0" bIns="0">
            <a:spAutoFit/>
          </a:bodyPr>
          <a:lstStyle>
            <a:lvl1pPr marL="0" indent="0" algn="ctr">
              <a:buNone/>
              <a:defRPr sz="2667">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14"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2222004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1545268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0309265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Slide Number Placeholder 5"/>
          <p:cNvSpPr>
            <a:spLocks noGrp="1"/>
          </p:cNvSpPr>
          <p:nvPr>
            <p:ph type="sldNum" sz="quarter" idx="4"/>
          </p:nvPr>
        </p:nvSpPr>
        <p:spPr>
          <a:xfrm>
            <a:off x="2349573"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6" name="TextBox 5"/>
          <p:cNvSpPr txBox="1"/>
          <p:nvPr userDrawn="1"/>
        </p:nvSpPr>
        <p:spPr>
          <a:xfrm>
            <a:off x="2232581" y="6468333"/>
            <a:ext cx="111347" cy="123111"/>
          </a:xfrm>
          <a:prstGeom prst="rect">
            <a:avLst/>
          </a:prstGeom>
          <a:noFill/>
        </p:spPr>
        <p:txBody>
          <a:bodyPr wrap="square" lIns="0" tIns="0" rIns="0" bIns="0" rtlCol="0">
            <a:spAutoFit/>
          </a:bodyPr>
          <a:lstStyle/>
          <a:p>
            <a:pPr algn="ctr"/>
            <a:r>
              <a:rPr lang="en-US" sz="800">
                <a:solidFill>
                  <a:srgbClr val="FFFFFF"/>
                </a:solidFill>
                <a:latin typeface="Arial"/>
                <a:cs typeface="Arial"/>
              </a:rPr>
              <a:t>|</a:t>
            </a:r>
          </a:p>
        </p:txBody>
      </p:sp>
      <p:sp>
        <p:nvSpPr>
          <p:cNvPr id="7" name="Footer Placeholder 4"/>
          <p:cNvSpPr>
            <a:spLocks noGrp="1"/>
          </p:cNvSpPr>
          <p:nvPr>
            <p:ph type="ftr" sz="quarter" idx="3"/>
          </p:nvPr>
        </p:nvSpPr>
        <p:spPr>
          <a:xfrm>
            <a:off x="336553" y="6476207"/>
            <a:ext cx="2007375"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txBox="1">
            <a:spLocks/>
          </p:cNvSpPr>
          <p:nvPr userDrawn="1"/>
        </p:nvSpPr>
        <p:spPr>
          <a:xfrm>
            <a:off x="2330521" y="6476208"/>
            <a:ext cx="700920" cy="123111"/>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Page </a:t>
            </a:r>
            <a:fld id="{5A9C12DC-491F-9444-86A2-13AC5C62A2FC}" type="slidenum">
              <a:rPr lang="en-US" sz="800" smtClean="0"/>
              <a:pPr/>
              <a:t>‹N›</a:t>
            </a:fld>
            <a:endParaRPr lang="en-US" sz="800"/>
          </a:p>
        </p:txBody>
      </p:sp>
      <p:sp>
        <p:nvSpPr>
          <p:cNvPr id="11" name="Footer Placeholder 4"/>
          <p:cNvSpPr txBox="1">
            <a:spLocks/>
          </p:cNvSpPr>
          <p:nvPr userDrawn="1"/>
        </p:nvSpPr>
        <p:spPr>
          <a:xfrm>
            <a:off x="336553" y="6476209"/>
            <a:ext cx="2013023"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Confidential Property of Schneider Electric |</a:t>
            </a:r>
          </a:p>
        </p:txBody>
      </p:sp>
    </p:spTree>
    <p:extLst>
      <p:ext uri="{BB962C8B-B14F-4D97-AF65-F5344CB8AC3E}">
        <p14:creationId xmlns:p14="http://schemas.microsoft.com/office/powerpoint/2010/main" val="27740515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425437327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995605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0"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4598" y="6028183"/>
            <a:ext cx="2542673" cy="675885"/>
          </a:xfrm>
          <a:prstGeom prst="rect">
            <a:avLst/>
          </a:prstGeom>
        </p:spPr>
      </p:pic>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2931889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43399" y="2752784"/>
            <a:ext cx="4905204" cy="1352435"/>
          </a:xfrm>
          <a:prstGeom prst="rect">
            <a:avLst/>
          </a:prstGeom>
        </p:spPr>
      </p:pic>
    </p:spTree>
    <p:extLst>
      <p:ext uri="{BB962C8B-B14F-4D97-AF65-F5344CB8AC3E}">
        <p14:creationId xmlns:p14="http://schemas.microsoft.com/office/powerpoint/2010/main" val="25154085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13"/>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‹N›</a:t>
            </a:fld>
            <a:endParaRPr lang="en-US">
              <a:solidFill>
                <a:srgbClr val="3DCD58"/>
              </a:solidFill>
            </a:endParaRPr>
          </a:p>
        </p:txBody>
      </p:sp>
      <p:sp>
        <p:nvSpPr>
          <p:cNvPr id="20" name="Footer Placeholder 4"/>
          <p:cNvSpPr>
            <a:spLocks noGrp="1"/>
          </p:cNvSpPr>
          <p:nvPr>
            <p:ph type="ftr" sz="quarter" idx="3"/>
          </p:nvPr>
        </p:nvSpPr>
        <p:spPr>
          <a:xfrm>
            <a:off x="336557" y="6476213"/>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Tree>
    <p:extLst>
      <p:ext uri="{BB962C8B-B14F-4D97-AF65-F5344CB8AC3E}">
        <p14:creationId xmlns:p14="http://schemas.microsoft.com/office/powerpoint/2010/main" val="6813297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Horizontal Spli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3" y="6476234"/>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8" y="6476234"/>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chemeClr val="bg1"/>
                </a:solidFill>
              </a:rPr>
              <a:t>Confidential Property of Schneider Electric </a:t>
            </a:r>
            <a:r>
              <a:rPr lang="en-US"/>
              <a:t>|</a:t>
            </a:r>
          </a:p>
        </p:txBody>
      </p:sp>
      <p:sp>
        <p:nvSpPr>
          <p:cNvPr id="15" name="Text Placeholder 11"/>
          <p:cNvSpPr>
            <a:spLocks noGrp="1"/>
          </p:cNvSpPr>
          <p:nvPr>
            <p:ph type="body" sz="quarter" idx="33"/>
          </p:nvPr>
        </p:nvSpPr>
        <p:spPr>
          <a:xfrm>
            <a:off x="336553" y="135469"/>
            <a:ext cx="11529483" cy="667171"/>
          </a:xfrm>
        </p:spPr>
        <p:txBody>
          <a:bodyPr>
            <a:noAutofit/>
          </a:bodyPr>
          <a:lstStyle>
            <a:lvl1pPr>
              <a:buFontTx/>
              <a:buNone/>
              <a:defRPr sz="3733">
                <a:solidFill>
                  <a:schemeClr val="bg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pic>
        <p:nvPicPr>
          <p:cNvPr id="9" name="Picture 32" descr="schneider_LIO_Life-Green_RGB.png">
            <a:extLst>
              <a:ext uri="{FF2B5EF4-FFF2-40B4-BE49-F238E27FC236}">
                <a16:creationId xmlns:a16="http://schemas.microsoft.com/office/drawing/2014/main" id="{97892BEC-4988-4E21-9459-FD13AEE63170}"/>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154889" y="6087251"/>
            <a:ext cx="2720979" cy="750215"/>
          </a:xfrm>
          <a:prstGeom prst="rect">
            <a:avLst/>
          </a:prstGeom>
        </p:spPr>
      </p:pic>
    </p:spTree>
    <p:extLst>
      <p:ext uri="{BB962C8B-B14F-4D97-AF65-F5344CB8AC3E}">
        <p14:creationId xmlns:p14="http://schemas.microsoft.com/office/powerpoint/2010/main" val="1820999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98" y="2900228"/>
            <a:ext cx="11511375" cy="492443"/>
          </a:xfrm>
          <a:prstGeom prst="rect">
            <a:avLst/>
          </a:prstGeom>
        </p:spPr>
        <p:txBody>
          <a:bodyPr lIns="0" tIns="0" rIns="0" bIns="0" anchor="ctr" anchorCtr="0">
            <a:noAutofit/>
          </a:bodyPr>
          <a:lstStyle>
            <a:lvl1pPr algn="l">
              <a:defRPr sz="3199"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98" y="3512676"/>
            <a:ext cx="11511375" cy="287259"/>
          </a:xfrm>
          <a:prstGeom prst="rect">
            <a:avLst/>
          </a:prstGeom>
        </p:spPr>
        <p:txBody>
          <a:bodyPr lIns="0" tIns="0" rIns="0" bIns="0" anchor="ctr" anchorCtr="0">
            <a:noAutofit/>
          </a:bodyPr>
          <a:lstStyle>
            <a:lvl1pPr marL="0" indent="0">
              <a:buNone/>
              <a:defRPr sz="1899"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26034070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17004964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22"/>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‹N›</a:t>
            </a:fld>
            <a:endParaRPr lang="en-US">
              <a:solidFill>
                <a:srgbClr val="3DCD58"/>
              </a:solidFill>
            </a:endParaRPr>
          </a:p>
        </p:txBody>
      </p:sp>
      <p:sp>
        <p:nvSpPr>
          <p:cNvPr id="5" name="Footer Placeholder 4"/>
          <p:cNvSpPr>
            <a:spLocks noGrp="1"/>
          </p:cNvSpPr>
          <p:nvPr>
            <p:ph type="ftr" sz="quarter" idx="3"/>
          </p:nvPr>
        </p:nvSpPr>
        <p:spPr>
          <a:xfrm>
            <a:off x="336559" y="647622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Tree>
    <p:extLst>
      <p:ext uri="{BB962C8B-B14F-4D97-AF65-F5344CB8AC3E}">
        <p14:creationId xmlns:p14="http://schemas.microsoft.com/office/powerpoint/2010/main" val="13498930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1_One-column">
    <p:spTree>
      <p:nvGrpSpPr>
        <p:cNvPr id="1" name=""/>
        <p:cNvGrpSpPr/>
        <p:nvPr/>
      </p:nvGrpSpPr>
      <p:grpSpPr>
        <a:xfrm>
          <a:off x="0" y="0"/>
          <a:ext cx="0" cy="0"/>
          <a:chOff x="0" y="0"/>
          <a:chExt cx="0" cy="0"/>
        </a:xfrm>
      </p:grpSpPr>
      <p:sp>
        <p:nvSpPr>
          <p:cNvPr id="17" name="Title 1"/>
          <p:cNvSpPr>
            <a:spLocks noGrp="1"/>
          </p:cNvSpPr>
          <p:nvPr>
            <p:ph type="title"/>
          </p:nvPr>
        </p:nvSpPr>
        <p:spPr>
          <a:xfrm>
            <a:off x="344083" y="306932"/>
            <a:ext cx="11511375" cy="410369"/>
          </a:xfrm>
          <a:prstGeom prst="rect">
            <a:avLst/>
          </a:prstGeom>
        </p:spPr>
        <p:txBody>
          <a:bodyPr lIns="67967" tIns="33984" rIns="67967" bIns="33984"/>
          <a:lstStyle>
            <a:lvl1pPr>
              <a:defRPr sz="2667"/>
            </a:lvl1pPr>
          </a:lstStyle>
          <a:p>
            <a:r>
              <a:rPr lang="pl-PL"/>
              <a:t>Click to edit Master title style</a:t>
            </a:r>
            <a:endParaRPr lang="en-US"/>
          </a:p>
        </p:txBody>
      </p:sp>
      <p:sp>
        <p:nvSpPr>
          <p:cNvPr id="20" name="Text Placeholder 11"/>
          <p:cNvSpPr>
            <a:spLocks noGrp="1"/>
          </p:cNvSpPr>
          <p:nvPr>
            <p:ph type="body" sz="quarter" idx="13"/>
          </p:nvPr>
        </p:nvSpPr>
        <p:spPr>
          <a:xfrm>
            <a:off x="336558" y="5421739"/>
            <a:ext cx="7440081" cy="164148"/>
          </a:xfrm>
          <a:prstGeom prst="rect">
            <a:avLst/>
          </a:prstGeom>
        </p:spPr>
        <p:txBody>
          <a:bodyPr lIns="67967" tIns="33984" rIns="67967" bIns="33984" anchor="b" anchorCtr="0"/>
          <a:lstStyle>
            <a:lvl1pPr marL="21161" indent="0">
              <a:buNone/>
              <a:defRPr sz="1067" baseline="0">
                <a:solidFill>
                  <a:srgbClr val="8E8F93"/>
                </a:solidFill>
              </a:defRPr>
            </a:lvl1pPr>
          </a:lstStyle>
          <a:p>
            <a:pPr lvl="0"/>
            <a:r>
              <a:rPr lang="pl-PL"/>
              <a:t>Click to edit Master text styles</a:t>
            </a:r>
          </a:p>
        </p:txBody>
      </p:sp>
      <p:sp>
        <p:nvSpPr>
          <p:cNvPr id="23" name="Text Placeholder 2"/>
          <p:cNvSpPr>
            <a:spLocks noGrp="1"/>
          </p:cNvSpPr>
          <p:nvPr>
            <p:ph type="body" idx="15"/>
          </p:nvPr>
        </p:nvSpPr>
        <p:spPr>
          <a:xfrm>
            <a:off x="344079" y="806586"/>
            <a:ext cx="11511375" cy="225703"/>
          </a:xfrm>
          <a:prstGeom prst="rect">
            <a:avLst/>
          </a:prstGeom>
        </p:spPr>
        <p:txBody>
          <a:bodyPr lIns="67967" tIns="33984" rIns="67967" bIns="33984" anchor="t"/>
          <a:lstStyle>
            <a:lvl1pPr marL="0" indent="0">
              <a:spcBef>
                <a:spcPts val="0"/>
              </a:spcBef>
              <a:spcAft>
                <a:spcPts val="0"/>
              </a:spcAft>
              <a:buNone/>
              <a:defRPr sz="1467" b="0" baseline="0">
                <a:solidFill>
                  <a:schemeClr val="accent6"/>
                </a:solidFill>
              </a:defRPr>
            </a:lvl1pPr>
            <a:lvl2pPr marL="609247" indent="0">
              <a:buNone/>
              <a:defRPr sz="2667" b="1"/>
            </a:lvl2pPr>
            <a:lvl3pPr marL="1218494" indent="0">
              <a:buNone/>
              <a:defRPr sz="2399" b="1"/>
            </a:lvl3pPr>
            <a:lvl4pPr marL="1827740" indent="0">
              <a:buNone/>
              <a:defRPr sz="2133" b="1"/>
            </a:lvl4pPr>
            <a:lvl5pPr marL="2436983" indent="0">
              <a:buNone/>
              <a:defRPr sz="2133" b="1"/>
            </a:lvl5pPr>
            <a:lvl6pPr marL="3046231" indent="0">
              <a:buNone/>
              <a:defRPr sz="2133" b="1"/>
            </a:lvl6pPr>
            <a:lvl7pPr marL="3655475" indent="0">
              <a:buNone/>
              <a:defRPr sz="2133" b="1"/>
            </a:lvl7pPr>
            <a:lvl8pPr marL="4264723" indent="0">
              <a:buNone/>
              <a:defRPr sz="2133" b="1"/>
            </a:lvl8pPr>
            <a:lvl9pPr marL="4873967" indent="0">
              <a:buNone/>
              <a:defRPr sz="2133" b="1"/>
            </a:lvl9pPr>
          </a:lstStyle>
          <a:p>
            <a:pPr lvl="0"/>
            <a:r>
              <a:rPr lang="pl-PL"/>
              <a:t>Click to edit Master text styles</a:t>
            </a:r>
          </a:p>
        </p:txBody>
      </p:sp>
      <p:sp>
        <p:nvSpPr>
          <p:cNvPr id="4" name="Content Placeholder 3"/>
          <p:cNvSpPr>
            <a:spLocks noGrp="1"/>
          </p:cNvSpPr>
          <p:nvPr>
            <p:ph sz="quarter" idx="17"/>
          </p:nvPr>
        </p:nvSpPr>
        <p:spPr>
          <a:xfrm>
            <a:off x="336552" y="1604449"/>
            <a:ext cx="7440083" cy="1874017"/>
          </a:xfrm>
          <a:prstGeom prst="rect">
            <a:avLst/>
          </a:prstGeom>
        </p:spPr>
        <p:txBody>
          <a:bodyPr lIns="67967" tIns="33984" rIns="67967" bIns="3398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8"/>
          </p:nvPr>
        </p:nvSpPr>
        <p:spPr>
          <a:xfrm>
            <a:off x="2330828" y="6430583"/>
            <a:ext cx="701309" cy="214620"/>
          </a:xfrm>
          <a:prstGeom prst="rect">
            <a:avLst/>
          </a:prstGeom>
        </p:spPr>
        <p:txBody>
          <a:bodyPr lIns="67967" tIns="33984" rIns="67967" bIns="33984"/>
          <a:lstStyle>
            <a:lvl1pPr>
              <a:defRPr/>
            </a:lvl1pPr>
          </a:lstStyle>
          <a:p>
            <a:pPr defTabSz="609387">
              <a:defRPr/>
            </a:pPr>
            <a:r>
              <a:rPr lang="en-US">
                <a:solidFill>
                  <a:prstClr val="black"/>
                </a:solidFill>
              </a:rPr>
              <a:t>Page </a:t>
            </a:r>
            <a:fld id="{B95DCBD7-90FB-411B-8224-E5767AEB77CC}" type="slidenum">
              <a:rPr lang="en-US" smtClean="0">
                <a:solidFill>
                  <a:prstClr val="black"/>
                </a:solidFill>
              </a:rPr>
              <a:pPr defTabSz="609387">
                <a:defRPr/>
              </a:pPr>
              <a:t>‹N›</a:t>
            </a:fld>
            <a:endParaRPr lang="en-US">
              <a:solidFill>
                <a:prstClr val="black"/>
              </a:solidFill>
            </a:endParaRPr>
          </a:p>
        </p:txBody>
      </p:sp>
      <p:sp>
        <p:nvSpPr>
          <p:cNvPr id="7" name="Footer Placeholder 4"/>
          <p:cNvSpPr>
            <a:spLocks noGrp="1"/>
          </p:cNvSpPr>
          <p:nvPr>
            <p:ph type="ftr" sz="quarter" idx="19"/>
          </p:nvPr>
        </p:nvSpPr>
        <p:spPr>
          <a:xfrm>
            <a:off x="336381" y="6369025"/>
            <a:ext cx="2013489" cy="337731"/>
          </a:xfrm>
          <a:prstGeom prst="rect">
            <a:avLst/>
          </a:prstGeom>
        </p:spPr>
        <p:txBody>
          <a:bodyPr lIns="67967" tIns="33984" rIns="67967" bIns="33984"/>
          <a:lstStyle>
            <a:lvl1pPr>
              <a:defRPr/>
            </a:lvl1pPr>
          </a:lstStyle>
          <a:p>
            <a:pPr defTabSz="609387">
              <a:defRPr/>
            </a:pPr>
            <a:r>
              <a:rPr lang="en-US">
                <a:solidFill>
                  <a:prstClr val="black"/>
                </a:solidFill>
              </a:rPr>
              <a:t>Confidential Property of Schneider Electric |</a:t>
            </a:r>
          </a:p>
        </p:txBody>
      </p:sp>
    </p:spTree>
    <p:extLst>
      <p:ext uri="{BB962C8B-B14F-4D97-AF65-F5344CB8AC3E}">
        <p14:creationId xmlns:p14="http://schemas.microsoft.com/office/powerpoint/2010/main" val="28812719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Standar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6202584" y="17269887"/>
            <a:ext cx="1865469" cy="328296"/>
          </a:xfrm>
          <a:prstGeom prst="rect">
            <a:avLst/>
          </a:prstGeom>
        </p:spPr>
        <p:txBody>
          <a:bodyPr vert="horz" lIns="0" tIns="0" rIns="0" bIns="0" rtlCol="0" anchor="ctr">
            <a:spAutoFit/>
          </a:bodyPr>
          <a:lstStyle>
            <a:defPPr>
              <a:defRPr lang="fr-FR"/>
            </a:defPPr>
            <a:lvl1pPr marL="0" algn="l" defTabSz="2435230" rtl="0" eaLnBrk="1" latinLnBrk="0" hangingPunct="1">
              <a:defRPr sz="2129" kern="1200">
                <a:solidFill>
                  <a:schemeClr val="bg2"/>
                </a:solidFill>
                <a:latin typeface="Arial"/>
                <a:ea typeface="+mn-ea"/>
                <a:cs typeface="Arial"/>
              </a:defRPr>
            </a:lvl1pPr>
            <a:lvl2pPr marL="1217616" algn="l" defTabSz="2435230" rtl="0" eaLnBrk="1" latinLnBrk="0" hangingPunct="1">
              <a:defRPr sz="4795" kern="1200">
                <a:solidFill>
                  <a:schemeClr val="tx1"/>
                </a:solidFill>
                <a:latin typeface="+mn-lt"/>
                <a:ea typeface="+mn-ea"/>
                <a:cs typeface="+mn-cs"/>
              </a:defRPr>
            </a:lvl2pPr>
            <a:lvl3pPr marL="2435230" algn="l" defTabSz="2435230" rtl="0" eaLnBrk="1" latinLnBrk="0" hangingPunct="1">
              <a:defRPr sz="4795" kern="1200">
                <a:solidFill>
                  <a:schemeClr val="tx1"/>
                </a:solidFill>
                <a:latin typeface="+mn-lt"/>
                <a:ea typeface="+mn-ea"/>
                <a:cs typeface="+mn-cs"/>
              </a:defRPr>
            </a:lvl3pPr>
            <a:lvl4pPr marL="3652846" algn="l" defTabSz="2435230" rtl="0" eaLnBrk="1" latinLnBrk="0" hangingPunct="1">
              <a:defRPr sz="4795" kern="1200">
                <a:solidFill>
                  <a:schemeClr val="tx1"/>
                </a:solidFill>
                <a:latin typeface="+mn-lt"/>
                <a:ea typeface="+mn-ea"/>
                <a:cs typeface="+mn-cs"/>
              </a:defRPr>
            </a:lvl4pPr>
            <a:lvl5pPr marL="4870461" algn="l" defTabSz="2435230" rtl="0" eaLnBrk="1" latinLnBrk="0" hangingPunct="1">
              <a:defRPr sz="4795" kern="1200">
                <a:solidFill>
                  <a:schemeClr val="tx1"/>
                </a:solidFill>
                <a:latin typeface="+mn-lt"/>
                <a:ea typeface="+mn-ea"/>
                <a:cs typeface="+mn-cs"/>
              </a:defRPr>
            </a:lvl5pPr>
            <a:lvl6pPr marL="6088076" algn="l" defTabSz="2435230" rtl="0" eaLnBrk="1" latinLnBrk="0" hangingPunct="1">
              <a:defRPr sz="4795" kern="1200">
                <a:solidFill>
                  <a:schemeClr val="tx1"/>
                </a:solidFill>
                <a:latin typeface="+mn-lt"/>
                <a:ea typeface="+mn-ea"/>
                <a:cs typeface="+mn-cs"/>
              </a:defRPr>
            </a:lvl6pPr>
            <a:lvl7pPr marL="7305691" algn="l" defTabSz="2435230" rtl="0" eaLnBrk="1" latinLnBrk="0" hangingPunct="1">
              <a:defRPr sz="4795" kern="1200">
                <a:solidFill>
                  <a:schemeClr val="tx1"/>
                </a:solidFill>
                <a:latin typeface="+mn-lt"/>
                <a:ea typeface="+mn-ea"/>
                <a:cs typeface="+mn-cs"/>
              </a:defRPr>
            </a:lvl7pPr>
            <a:lvl8pPr marL="8523306" algn="l" defTabSz="2435230" rtl="0" eaLnBrk="1" latinLnBrk="0" hangingPunct="1">
              <a:defRPr sz="4795" kern="1200">
                <a:solidFill>
                  <a:schemeClr val="tx1"/>
                </a:solidFill>
                <a:latin typeface="+mn-lt"/>
                <a:ea typeface="+mn-ea"/>
                <a:cs typeface="+mn-cs"/>
              </a:defRPr>
            </a:lvl8pPr>
            <a:lvl9pPr marL="9740920" algn="l" defTabSz="2435230" rtl="0" eaLnBrk="1" latinLnBrk="0" hangingPunct="1">
              <a:defRPr sz="4795" kern="1200">
                <a:solidFill>
                  <a:schemeClr val="tx1"/>
                </a:solidFill>
                <a:latin typeface="+mn-lt"/>
                <a:ea typeface="+mn-ea"/>
                <a:cs typeface="+mn-cs"/>
              </a:defRPr>
            </a:lvl9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895720" y="17269887"/>
            <a:ext cx="5357577" cy="328296"/>
          </a:xfrm>
          <a:prstGeom prst="rect">
            <a:avLst/>
          </a:prstGeom>
        </p:spPr>
        <p:txBody>
          <a:bodyPr vert="horz" wrap="square" lIns="0" tIns="0" rIns="0" bIns="0" rtlCol="0" anchor="ctr">
            <a:spAutoFit/>
          </a:bodyPr>
          <a:lstStyle>
            <a:defPPr>
              <a:defRPr lang="fr-FR"/>
            </a:defPPr>
            <a:lvl1pPr marL="0" algn="l" defTabSz="2435230" rtl="0" eaLnBrk="1" latinLnBrk="0" hangingPunct="1">
              <a:defRPr sz="2129" kern="1200">
                <a:solidFill>
                  <a:schemeClr val="accent1"/>
                </a:solidFill>
                <a:latin typeface="Arial"/>
                <a:ea typeface="+mn-ea"/>
                <a:cs typeface="Arial"/>
              </a:defRPr>
            </a:lvl1pPr>
            <a:lvl2pPr marL="1217616" algn="l" defTabSz="2435230" rtl="0" eaLnBrk="1" latinLnBrk="0" hangingPunct="1">
              <a:defRPr sz="4795" kern="1200">
                <a:solidFill>
                  <a:schemeClr val="tx1"/>
                </a:solidFill>
                <a:latin typeface="+mn-lt"/>
                <a:ea typeface="+mn-ea"/>
                <a:cs typeface="+mn-cs"/>
              </a:defRPr>
            </a:lvl2pPr>
            <a:lvl3pPr marL="2435230" algn="l" defTabSz="2435230" rtl="0" eaLnBrk="1" latinLnBrk="0" hangingPunct="1">
              <a:defRPr sz="4795" kern="1200">
                <a:solidFill>
                  <a:schemeClr val="tx1"/>
                </a:solidFill>
                <a:latin typeface="+mn-lt"/>
                <a:ea typeface="+mn-ea"/>
                <a:cs typeface="+mn-cs"/>
              </a:defRPr>
            </a:lvl3pPr>
            <a:lvl4pPr marL="3652846" algn="l" defTabSz="2435230" rtl="0" eaLnBrk="1" latinLnBrk="0" hangingPunct="1">
              <a:defRPr sz="4795" kern="1200">
                <a:solidFill>
                  <a:schemeClr val="tx1"/>
                </a:solidFill>
                <a:latin typeface="+mn-lt"/>
                <a:ea typeface="+mn-ea"/>
                <a:cs typeface="+mn-cs"/>
              </a:defRPr>
            </a:lvl4pPr>
            <a:lvl5pPr marL="4870461" algn="l" defTabSz="2435230" rtl="0" eaLnBrk="1" latinLnBrk="0" hangingPunct="1">
              <a:defRPr sz="4795" kern="1200">
                <a:solidFill>
                  <a:schemeClr val="tx1"/>
                </a:solidFill>
                <a:latin typeface="+mn-lt"/>
                <a:ea typeface="+mn-ea"/>
                <a:cs typeface="+mn-cs"/>
              </a:defRPr>
            </a:lvl5pPr>
            <a:lvl6pPr marL="6088076" algn="l" defTabSz="2435230" rtl="0" eaLnBrk="1" latinLnBrk="0" hangingPunct="1">
              <a:defRPr sz="4795" kern="1200">
                <a:solidFill>
                  <a:schemeClr val="tx1"/>
                </a:solidFill>
                <a:latin typeface="+mn-lt"/>
                <a:ea typeface="+mn-ea"/>
                <a:cs typeface="+mn-cs"/>
              </a:defRPr>
            </a:lvl6pPr>
            <a:lvl7pPr marL="7305691" algn="l" defTabSz="2435230" rtl="0" eaLnBrk="1" latinLnBrk="0" hangingPunct="1">
              <a:defRPr sz="4795" kern="1200">
                <a:solidFill>
                  <a:schemeClr val="tx1"/>
                </a:solidFill>
                <a:latin typeface="+mn-lt"/>
                <a:ea typeface="+mn-ea"/>
                <a:cs typeface="+mn-cs"/>
              </a:defRPr>
            </a:lvl7pPr>
            <a:lvl8pPr marL="8523306" algn="l" defTabSz="2435230" rtl="0" eaLnBrk="1" latinLnBrk="0" hangingPunct="1">
              <a:defRPr sz="4795" kern="1200">
                <a:solidFill>
                  <a:schemeClr val="tx1"/>
                </a:solidFill>
                <a:latin typeface="+mn-lt"/>
                <a:ea typeface="+mn-ea"/>
                <a:cs typeface="+mn-cs"/>
              </a:defRPr>
            </a:lvl8pPr>
            <a:lvl9pPr marL="9740920" algn="l" defTabSz="2435230" rtl="0" eaLnBrk="1" latinLnBrk="0" hangingPunct="1">
              <a:defRPr sz="4795" kern="1200">
                <a:solidFill>
                  <a:schemeClr val="tx1"/>
                </a:solidFill>
                <a:latin typeface="+mn-lt"/>
                <a:ea typeface="+mn-ea"/>
                <a:cs typeface="+mn-cs"/>
              </a:defRPr>
            </a:lvl9pPr>
          </a:lstStyle>
          <a:p>
            <a:r>
              <a:rPr lang="en-US"/>
              <a:t>Confidential Property of Schneider Electric |</a:t>
            </a:r>
          </a:p>
        </p:txBody>
      </p:sp>
      <p:sp>
        <p:nvSpPr>
          <p:cNvPr id="8" name="Content Placeholder 2"/>
          <p:cNvSpPr>
            <a:spLocks noGrp="1"/>
          </p:cNvSpPr>
          <p:nvPr>
            <p:ph sz="quarter" idx="31"/>
          </p:nvPr>
        </p:nvSpPr>
        <p:spPr>
          <a:xfrm>
            <a:off x="1722657" y="8487385"/>
            <a:ext cx="30657072" cy="11294531"/>
          </a:xfrm>
          <a:prstGeom prst="rect">
            <a:avLst/>
          </a:prstGeom>
        </p:spPr>
        <p:txBody>
          <a:bodyPr vert="horz" wrap="square" lIns="0" tIns="0" rIns="0" bIns="0" rtlCol="0">
            <a:noAutofit/>
          </a:bodyPr>
          <a:lstStyle>
            <a:lvl1pPr marL="613979" indent="-557653" algn="l" defTabSz="1622250" rtl="0" eaLnBrk="1" latinLnBrk="0" hangingPunct="1">
              <a:spcBef>
                <a:spcPts val="1775"/>
              </a:spcBef>
              <a:spcAft>
                <a:spcPts val="1775"/>
              </a:spcAft>
              <a:buClr>
                <a:schemeClr val="bg2"/>
              </a:buClr>
              <a:buFont typeface="Arial" panose="020B0604020202020204" pitchFamily="34" charset="0"/>
              <a:buNone/>
              <a:defRPr sz="5323" kern="1200">
                <a:solidFill>
                  <a:schemeClr val="accent1"/>
                </a:solidFill>
                <a:latin typeface="Arial"/>
                <a:ea typeface="+mn-ea"/>
                <a:cs typeface="Arial"/>
              </a:defRPr>
            </a:lvl1pPr>
            <a:lvl2pPr marL="1284285" indent="-647777" algn="l" defTabSz="1588455" rtl="0" eaLnBrk="1" latinLnBrk="0" hangingPunct="1">
              <a:spcBef>
                <a:spcPts val="1775"/>
              </a:spcBef>
              <a:spcAft>
                <a:spcPts val="1775"/>
              </a:spcAft>
              <a:buClr>
                <a:srgbClr val="36C746"/>
              </a:buClr>
              <a:buFont typeface="Arial" pitchFamily="34" charset="0"/>
              <a:buChar char="•"/>
              <a:defRPr sz="4969" kern="1200">
                <a:solidFill>
                  <a:schemeClr val="accent1"/>
                </a:solidFill>
                <a:latin typeface="Arial"/>
                <a:ea typeface="+mn-ea"/>
                <a:cs typeface="Arial"/>
              </a:defRPr>
            </a:lvl2pPr>
            <a:lvl3pPr marL="1909527" indent="-636511" algn="l" defTabSz="1622250" rtl="0" eaLnBrk="1" latinLnBrk="0" hangingPunct="1">
              <a:spcBef>
                <a:spcPts val="1775"/>
              </a:spcBef>
              <a:spcAft>
                <a:spcPts val="1775"/>
              </a:spcAft>
              <a:buClr>
                <a:srgbClr val="36C746"/>
              </a:buClr>
              <a:buFont typeface="Arial" pitchFamily="34" charset="0"/>
              <a:buChar char="‒"/>
              <a:defRPr sz="4612" kern="1200">
                <a:solidFill>
                  <a:schemeClr val="accent1"/>
                </a:solidFill>
                <a:latin typeface="Arial"/>
                <a:ea typeface="+mn-ea"/>
                <a:cs typeface="Arial"/>
              </a:defRPr>
            </a:lvl3pPr>
            <a:lvl4pPr marL="2551668" indent="-636511" algn="l" defTabSz="1622250" rtl="0" eaLnBrk="1" latinLnBrk="0" hangingPunct="1">
              <a:spcBef>
                <a:spcPts val="1775"/>
              </a:spcBef>
              <a:spcAft>
                <a:spcPts val="1775"/>
              </a:spcAft>
              <a:buClr>
                <a:srgbClr val="36C746"/>
              </a:buClr>
              <a:buFont typeface="Arial" panose="020B0604020202020204" pitchFamily="34" charset="0"/>
              <a:buChar char="–"/>
              <a:defRPr sz="4259" kern="1200">
                <a:solidFill>
                  <a:schemeClr val="accent1"/>
                </a:solidFill>
                <a:latin typeface="Arial"/>
                <a:ea typeface="+mn-ea"/>
                <a:cs typeface="Arial"/>
              </a:defRPr>
            </a:lvl4pPr>
            <a:lvl5pPr marL="3182543" indent="-659040" algn="l" defTabSz="1622250" rtl="0" eaLnBrk="1" latinLnBrk="0" hangingPunct="1">
              <a:spcBef>
                <a:spcPts val="1775"/>
              </a:spcBef>
              <a:spcAft>
                <a:spcPts val="1775"/>
              </a:spcAft>
              <a:buClr>
                <a:srgbClr val="36C746"/>
              </a:buClr>
              <a:buFont typeface="Arial" panose="020B0604020202020204" pitchFamily="34" charset="0"/>
              <a:buChar char="–"/>
              <a:defRPr sz="3548" kern="1200">
                <a:solidFill>
                  <a:schemeClr val="accent1"/>
                </a:solidFill>
                <a:latin typeface="Arial"/>
                <a:ea typeface="+mn-ea"/>
                <a:cs typeface="Arial"/>
              </a:defRPr>
            </a:lvl5pPr>
            <a:lvl6pPr marL="3179611" indent="-648902" algn="l" defTabSz="1622250" rtl="0" eaLnBrk="1" latinLnBrk="0" hangingPunct="1">
              <a:spcBef>
                <a:spcPts val="1775"/>
              </a:spcBef>
              <a:spcAft>
                <a:spcPts val="1775"/>
              </a:spcAft>
              <a:buClr>
                <a:schemeClr val="bg2"/>
              </a:buClr>
              <a:buFont typeface="Arial" panose="020B0604020202020204" pitchFamily="34" charset="0"/>
              <a:buChar char="–"/>
              <a:defRPr sz="3548" kern="1200" baseline="0">
                <a:solidFill>
                  <a:schemeClr val="accent1"/>
                </a:solidFill>
                <a:latin typeface="Arial" panose="020B0604020202020204" pitchFamily="34" charset="0"/>
                <a:ea typeface="+mn-ea"/>
                <a:cs typeface="Arial" panose="020B0604020202020204" pitchFamily="34" charset="0"/>
              </a:defRPr>
            </a:lvl6pPr>
            <a:lvl7pPr marL="3179611" indent="-648902" algn="l" defTabSz="1622250" rtl="0" eaLnBrk="1" latinLnBrk="0" hangingPunct="1">
              <a:spcBef>
                <a:spcPts val="1775"/>
              </a:spcBef>
              <a:spcAft>
                <a:spcPts val="1775"/>
              </a:spcAft>
              <a:buClr>
                <a:schemeClr val="bg2"/>
              </a:buClr>
              <a:buFont typeface="Arial" panose="020B0604020202020204" pitchFamily="34" charset="0"/>
              <a:buChar char="–"/>
              <a:defRPr sz="3193" kern="1200">
                <a:solidFill>
                  <a:schemeClr val="accent1"/>
                </a:solidFill>
                <a:latin typeface="Arial" panose="020B0604020202020204" pitchFamily="34" charset="0"/>
                <a:ea typeface="+mn-ea"/>
                <a:cs typeface="Arial" panose="020B0604020202020204" pitchFamily="34" charset="0"/>
              </a:defRPr>
            </a:lvl7pPr>
            <a:lvl8pPr marL="12166882" indent="-811126" algn="l" defTabSz="1622250" rtl="0" eaLnBrk="1" latinLnBrk="0" hangingPunct="1">
              <a:spcBef>
                <a:spcPct val="20000"/>
              </a:spcBef>
              <a:buFont typeface="Arial"/>
              <a:buChar char="•"/>
              <a:defRPr sz="7098" kern="1200">
                <a:solidFill>
                  <a:schemeClr val="tx1"/>
                </a:solidFill>
                <a:latin typeface="+mn-lt"/>
                <a:ea typeface="+mn-ea"/>
                <a:cs typeface="+mn-cs"/>
              </a:defRPr>
            </a:lvl8pPr>
            <a:lvl9pPr marL="13789137" indent="-811126" algn="l" defTabSz="1622250" rtl="0" eaLnBrk="1" latinLnBrk="0" hangingPunct="1">
              <a:spcBef>
                <a:spcPct val="20000"/>
              </a:spcBef>
              <a:buFont typeface="Arial"/>
              <a:buChar char="•"/>
              <a:defRPr sz="7098"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Text Placeholder 11"/>
          <p:cNvSpPr>
            <a:spLocks noGrp="1"/>
          </p:cNvSpPr>
          <p:nvPr>
            <p:ph type="body" sz="quarter" idx="32"/>
          </p:nvPr>
        </p:nvSpPr>
        <p:spPr>
          <a:xfrm>
            <a:off x="3355324" y="7374204"/>
            <a:ext cx="30657072" cy="11294531"/>
          </a:xfrm>
          <a:prstGeom prst="rect">
            <a:avLst/>
          </a:prstGeom>
        </p:spPr>
        <p:txBody>
          <a:bodyPr vert="horz" lIns="0" tIns="0" rIns="0" bIns="0" rtlCol="0">
            <a:noAutofit/>
          </a:bodyPr>
          <a:lstStyle>
            <a:lvl1pPr marL="613979" indent="-557653" algn="l" defTabSz="1622250" rtl="0" eaLnBrk="1" latinLnBrk="0" hangingPunct="1">
              <a:spcBef>
                <a:spcPts val="1775"/>
              </a:spcBef>
              <a:spcAft>
                <a:spcPts val="1775"/>
              </a:spcAft>
              <a:buClr>
                <a:schemeClr val="bg2"/>
              </a:buClr>
              <a:buFont typeface="Arial" panose="020B0604020202020204" pitchFamily="34" charset="0"/>
              <a:buNone/>
              <a:defRPr sz="5323" kern="1200">
                <a:solidFill>
                  <a:schemeClr val="accent1"/>
                </a:solidFill>
                <a:latin typeface="Arial"/>
                <a:ea typeface="+mn-ea"/>
                <a:cs typeface="Arial"/>
              </a:defRPr>
            </a:lvl1pPr>
            <a:lvl2pPr marL="1284285" indent="-647777" algn="l" defTabSz="1588455" rtl="0" eaLnBrk="1" latinLnBrk="0" hangingPunct="1">
              <a:spcBef>
                <a:spcPts val="1775"/>
              </a:spcBef>
              <a:spcAft>
                <a:spcPts val="1775"/>
              </a:spcAft>
              <a:buClr>
                <a:srgbClr val="36C746"/>
              </a:buClr>
              <a:buFont typeface="Arial" pitchFamily="34" charset="0"/>
              <a:buChar char="•"/>
              <a:defRPr sz="4969" kern="1200">
                <a:solidFill>
                  <a:schemeClr val="accent1"/>
                </a:solidFill>
                <a:latin typeface="Arial"/>
                <a:ea typeface="+mn-ea"/>
                <a:cs typeface="Arial"/>
              </a:defRPr>
            </a:lvl2pPr>
            <a:lvl3pPr marL="1909527" indent="-636511" algn="l" defTabSz="1622250" rtl="0" eaLnBrk="1" latinLnBrk="0" hangingPunct="1">
              <a:spcBef>
                <a:spcPts val="1775"/>
              </a:spcBef>
              <a:spcAft>
                <a:spcPts val="1775"/>
              </a:spcAft>
              <a:buClr>
                <a:srgbClr val="36C746"/>
              </a:buClr>
              <a:buFont typeface="Arial" pitchFamily="34" charset="0"/>
              <a:buChar char="‒"/>
              <a:defRPr sz="4612" kern="1200">
                <a:solidFill>
                  <a:schemeClr val="accent1"/>
                </a:solidFill>
                <a:latin typeface="Arial"/>
                <a:ea typeface="+mn-ea"/>
                <a:cs typeface="Arial"/>
              </a:defRPr>
            </a:lvl3pPr>
            <a:lvl4pPr marL="2551668" indent="-636511" algn="l" defTabSz="1622250" rtl="0" eaLnBrk="1" latinLnBrk="0" hangingPunct="1">
              <a:spcBef>
                <a:spcPts val="1775"/>
              </a:spcBef>
              <a:spcAft>
                <a:spcPts val="1775"/>
              </a:spcAft>
              <a:buClr>
                <a:srgbClr val="36C746"/>
              </a:buClr>
              <a:buFont typeface="Arial" panose="020B0604020202020204" pitchFamily="34" charset="0"/>
              <a:buChar char="–"/>
              <a:defRPr sz="4259" kern="1200">
                <a:solidFill>
                  <a:schemeClr val="accent1"/>
                </a:solidFill>
                <a:latin typeface="Arial"/>
                <a:ea typeface="+mn-ea"/>
                <a:cs typeface="Arial"/>
              </a:defRPr>
            </a:lvl4pPr>
            <a:lvl5pPr marL="3182543" indent="-659040" algn="l" defTabSz="1622250" rtl="0" eaLnBrk="1" latinLnBrk="0" hangingPunct="1">
              <a:spcBef>
                <a:spcPts val="1775"/>
              </a:spcBef>
              <a:spcAft>
                <a:spcPts val="1775"/>
              </a:spcAft>
              <a:buClr>
                <a:srgbClr val="36C746"/>
              </a:buClr>
              <a:buFont typeface="Arial" panose="020B0604020202020204" pitchFamily="34" charset="0"/>
              <a:buChar char="–"/>
              <a:defRPr sz="3548" kern="1200">
                <a:solidFill>
                  <a:schemeClr val="accent1"/>
                </a:solidFill>
                <a:latin typeface="Arial"/>
                <a:ea typeface="+mn-ea"/>
                <a:cs typeface="Arial"/>
              </a:defRPr>
            </a:lvl5pPr>
            <a:lvl6pPr marL="3179611" indent="-648902" algn="l" defTabSz="1622250" rtl="0" eaLnBrk="1" latinLnBrk="0" hangingPunct="1">
              <a:spcBef>
                <a:spcPts val="1775"/>
              </a:spcBef>
              <a:spcAft>
                <a:spcPts val="1775"/>
              </a:spcAft>
              <a:buClr>
                <a:schemeClr val="bg2"/>
              </a:buClr>
              <a:buFont typeface="Arial" panose="020B0604020202020204" pitchFamily="34" charset="0"/>
              <a:buChar char="–"/>
              <a:defRPr sz="3548" kern="1200" baseline="0">
                <a:solidFill>
                  <a:schemeClr val="accent1"/>
                </a:solidFill>
                <a:latin typeface="Arial" panose="020B0604020202020204" pitchFamily="34" charset="0"/>
                <a:ea typeface="+mn-ea"/>
                <a:cs typeface="Arial" panose="020B0604020202020204" pitchFamily="34" charset="0"/>
              </a:defRPr>
            </a:lvl6pPr>
            <a:lvl7pPr marL="3179611" indent="-648902" algn="l" defTabSz="1622250" rtl="0" eaLnBrk="1" latinLnBrk="0" hangingPunct="1">
              <a:spcBef>
                <a:spcPts val="1775"/>
              </a:spcBef>
              <a:spcAft>
                <a:spcPts val="1775"/>
              </a:spcAft>
              <a:buClr>
                <a:schemeClr val="bg2"/>
              </a:buClr>
              <a:buFont typeface="Arial" panose="020B0604020202020204" pitchFamily="34" charset="0"/>
              <a:buChar char="–"/>
              <a:defRPr sz="3193" kern="1200">
                <a:solidFill>
                  <a:schemeClr val="accent1"/>
                </a:solidFill>
                <a:latin typeface="Arial" panose="020B0604020202020204" pitchFamily="34" charset="0"/>
                <a:ea typeface="+mn-ea"/>
                <a:cs typeface="Arial" panose="020B0604020202020204" pitchFamily="34" charset="0"/>
              </a:defRPr>
            </a:lvl7pPr>
            <a:lvl8pPr marL="12166882" indent="-811126" algn="l" defTabSz="1622250" rtl="0" eaLnBrk="1" latinLnBrk="0" hangingPunct="1">
              <a:spcBef>
                <a:spcPct val="20000"/>
              </a:spcBef>
              <a:buFont typeface="Arial"/>
              <a:buChar char="•"/>
              <a:defRPr sz="7098" kern="1200">
                <a:solidFill>
                  <a:schemeClr val="tx1"/>
                </a:solidFill>
                <a:latin typeface="+mn-lt"/>
                <a:ea typeface="+mn-ea"/>
                <a:cs typeface="+mn-cs"/>
              </a:defRPr>
            </a:lvl8pPr>
            <a:lvl9pPr marL="13789137" indent="-811126" algn="l" defTabSz="1622250" rtl="0" eaLnBrk="1" latinLnBrk="0" hangingPunct="1">
              <a:spcBef>
                <a:spcPct val="20000"/>
              </a:spcBef>
              <a:buFont typeface="Arial"/>
              <a:buChar char="•"/>
              <a:defRPr sz="7098"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Tree>
    <p:extLst>
      <p:ext uri="{BB962C8B-B14F-4D97-AF65-F5344CB8AC3E}">
        <p14:creationId xmlns:p14="http://schemas.microsoft.com/office/powerpoint/2010/main" val="8375138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Content Placeholder 12"/>
          <p:cNvSpPr>
            <a:spLocks noGrp="1"/>
          </p:cNvSpPr>
          <p:nvPr>
            <p:ph sz="quarter" idx="11" hasCustomPrompt="1"/>
          </p:nvPr>
        </p:nvSpPr>
        <p:spPr>
          <a:xfrm>
            <a:off x="-11128" y="1"/>
            <a:ext cx="6508655" cy="6858003"/>
          </a:xfrm>
          <a:prstGeom prst="rect">
            <a:avLst/>
          </a:prstGeom>
          <a:noFill/>
        </p:spPr>
        <p:txBody>
          <a:bodyPr vert="horz" lIns="252000" tIns="252000" rIns="252000" bIns="252000"/>
          <a:lstStyle>
            <a:lvl1pPr marL="0" indent="0">
              <a:buNone/>
              <a:defRPr sz="3200" baseline="0">
                <a:solidFill>
                  <a:schemeClr val="bg1"/>
                </a:solidFill>
              </a:defRPr>
            </a:lvl1pPr>
            <a:lvl2pPr marL="590521" indent="-353466">
              <a:buFont typeface="Arial"/>
              <a:buChar char="•"/>
              <a:defRPr sz="2667">
                <a:solidFill>
                  <a:schemeClr val="bg1"/>
                </a:solidFill>
              </a:defRPr>
            </a:lvl2pPr>
            <a:lvl3pPr marL="943987" indent="-304784">
              <a:buFont typeface="Lucida Grande"/>
              <a:buChar char="–"/>
              <a:defRPr sz="2400">
                <a:solidFill>
                  <a:schemeClr val="bg1"/>
                </a:solidFill>
              </a:defRPr>
            </a:lvl3pPr>
            <a:lvl4pPr marL="1301686" indent="-304784">
              <a:buFont typeface="Lucida Grande"/>
              <a:buChar char="–"/>
              <a:defRPr sz="2133">
                <a:solidFill>
                  <a:schemeClr val="bg1"/>
                </a:solidFill>
              </a:defRPr>
            </a:lvl4pPr>
            <a:lvl5pPr marL="1678433" indent="-309019" defTabSz="419080">
              <a:buFont typeface="Lucida Grande"/>
              <a:buChar char="–"/>
              <a:defRPr sz="2133">
                <a:solidFill>
                  <a:schemeClr val="bg1"/>
                </a:solidFill>
              </a:defRPr>
            </a:lvl5pPr>
          </a:lstStyle>
          <a:p>
            <a:pPr lvl="0"/>
            <a:r>
              <a:rPr lang="en-US"/>
              <a:t>Agenda (edit text)</a:t>
            </a:r>
          </a:p>
        </p:txBody>
      </p:sp>
      <p:pic>
        <p:nvPicPr>
          <p:cNvPr id="9" name="Picture 8" descr="schneider_LIO_Life-Green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10" name="Rechteck 7"/>
          <p:cNvSpPr/>
          <p:nvPr userDrawn="1"/>
        </p:nvSpPr>
        <p:spPr>
          <a:xfrm>
            <a:off x="6709412" y="365711"/>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bg1"/>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7989"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5" y="509518"/>
            <a:ext cx="679461" cy="280855"/>
          </a:xfrm>
          <a:prstGeom prst="rect">
            <a:avLst/>
          </a:prstGeom>
        </p:spPr>
        <p:txBody>
          <a:bodyPr anchor="ctr"/>
          <a:lstStyle>
            <a:lvl1pPr algn="ctr">
              <a:buNone/>
              <a:defRPr sz="1733" b="1">
                <a:solidFill>
                  <a:schemeClr val="bg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26" name="Text Placeholder 4"/>
          <p:cNvSpPr>
            <a:spLocks noGrp="1"/>
          </p:cNvSpPr>
          <p:nvPr userDrawn="1">
            <p:ph type="body" sz="quarter" idx="15" hasCustomPrompt="1"/>
          </p:nvPr>
        </p:nvSpPr>
        <p:spPr>
          <a:xfrm>
            <a:off x="6675164" y="1167651"/>
            <a:ext cx="679461" cy="280855"/>
          </a:xfrm>
          <a:prstGeom prst="rect">
            <a:avLst/>
          </a:prstGeom>
        </p:spPr>
        <p:txBody>
          <a:bodyPr anchor="ctr"/>
          <a:lstStyle>
            <a:lvl1pPr algn="ctr">
              <a:buNone/>
              <a:defRPr sz="1733" b="1">
                <a:solidFill>
                  <a:schemeClr val="bg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27" name="Text Placeholder 4"/>
          <p:cNvSpPr>
            <a:spLocks noGrp="1"/>
          </p:cNvSpPr>
          <p:nvPr userDrawn="1">
            <p:ph type="body" sz="quarter" idx="16" hasCustomPrompt="1"/>
          </p:nvPr>
        </p:nvSpPr>
        <p:spPr>
          <a:xfrm>
            <a:off x="6659996" y="1880377"/>
            <a:ext cx="679461" cy="280855"/>
          </a:xfrm>
          <a:prstGeom prst="rect">
            <a:avLst/>
          </a:prstGeom>
        </p:spPr>
        <p:txBody>
          <a:bodyPr anchor="ctr"/>
          <a:lstStyle>
            <a:lvl1pPr algn="ctr">
              <a:buNone/>
              <a:defRPr sz="1733" b="1">
                <a:solidFill>
                  <a:schemeClr val="bg1"/>
                </a:solidFill>
              </a:defRPr>
            </a:lvl1pPr>
          </a:lstStyle>
          <a:p>
            <a:r>
              <a:rPr lang="en-US"/>
              <a:t>3</a:t>
            </a:r>
          </a:p>
        </p:txBody>
      </p:sp>
      <p:sp>
        <p:nvSpPr>
          <p:cNvPr id="28" name="Text Placeholder 4"/>
          <p:cNvSpPr>
            <a:spLocks noGrp="1"/>
          </p:cNvSpPr>
          <p:nvPr userDrawn="1">
            <p:ph type="body" sz="quarter" idx="17" hasCustomPrompt="1"/>
          </p:nvPr>
        </p:nvSpPr>
        <p:spPr>
          <a:xfrm>
            <a:off x="7494037" y="1898574"/>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29" name="Text Placeholder 4"/>
          <p:cNvSpPr>
            <a:spLocks noGrp="1"/>
          </p:cNvSpPr>
          <p:nvPr userDrawn="1">
            <p:ph type="body" sz="quarter" idx="18" hasCustomPrompt="1"/>
          </p:nvPr>
        </p:nvSpPr>
        <p:spPr>
          <a:xfrm>
            <a:off x="6656967" y="2568846"/>
            <a:ext cx="679461" cy="280855"/>
          </a:xfrm>
          <a:prstGeom prst="rect">
            <a:avLst/>
          </a:prstGeom>
        </p:spPr>
        <p:txBody>
          <a:bodyPr anchor="ctr"/>
          <a:lstStyle>
            <a:lvl1pPr algn="ctr">
              <a:buNone/>
              <a:defRPr sz="1733" b="1">
                <a:solidFill>
                  <a:schemeClr val="bg1"/>
                </a:solidFill>
              </a:defRPr>
            </a:lvl1pPr>
          </a:lstStyle>
          <a:p>
            <a:r>
              <a:rPr lang="en-US"/>
              <a:t>4</a:t>
            </a:r>
          </a:p>
        </p:txBody>
      </p:sp>
      <p:sp>
        <p:nvSpPr>
          <p:cNvPr id="30" name="Text Placeholder 4"/>
          <p:cNvSpPr>
            <a:spLocks noGrp="1"/>
          </p:cNvSpPr>
          <p:nvPr userDrawn="1">
            <p:ph type="body" sz="quarter" idx="19" hasCustomPrompt="1"/>
          </p:nvPr>
        </p:nvSpPr>
        <p:spPr>
          <a:xfrm>
            <a:off x="7491008" y="2587043"/>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33" name="Text Placeholder 4"/>
          <p:cNvSpPr>
            <a:spLocks noGrp="1"/>
          </p:cNvSpPr>
          <p:nvPr userDrawn="1">
            <p:ph type="body" sz="quarter" idx="20" hasCustomPrompt="1"/>
          </p:nvPr>
        </p:nvSpPr>
        <p:spPr>
          <a:xfrm>
            <a:off x="6659996" y="3226979"/>
            <a:ext cx="679461" cy="280855"/>
          </a:xfrm>
          <a:prstGeom prst="rect">
            <a:avLst/>
          </a:prstGeom>
        </p:spPr>
        <p:txBody>
          <a:bodyPr anchor="ctr"/>
          <a:lstStyle>
            <a:lvl1pPr algn="ctr">
              <a:buNone/>
              <a:defRPr sz="1733" b="1">
                <a:solidFill>
                  <a:schemeClr val="bg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5"/>
            <a:ext cx="679461" cy="280855"/>
          </a:xfrm>
          <a:prstGeom prst="rect">
            <a:avLst/>
          </a:prstGeom>
        </p:spPr>
        <p:txBody>
          <a:bodyPr anchor="ctr"/>
          <a:lstStyle>
            <a:lvl1pPr algn="ctr">
              <a:buNone/>
              <a:defRPr sz="1733" b="1">
                <a:solidFill>
                  <a:schemeClr val="bg1"/>
                </a:solidFill>
              </a:defRPr>
            </a:lvl1pPr>
          </a:lstStyle>
          <a:p>
            <a:r>
              <a:rPr lang="en-US"/>
              <a:t>6</a:t>
            </a:r>
          </a:p>
        </p:txBody>
      </p:sp>
      <p:sp>
        <p:nvSpPr>
          <p:cNvPr id="36" name="Text Placeholder 4"/>
          <p:cNvSpPr>
            <a:spLocks noGrp="1"/>
          </p:cNvSpPr>
          <p:nvPr userDrawn="1">
            <p:ph type="body" sz="quarter" idx="23" hasCustomPrompt="1"/>
          </p:nvPr>
        </p:nvSpPr>
        <p:spPr>
          <a:xfrm>
            <a:off x="7478869" y="3957902"/>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37" name="Text Placeholder 4"/>
          <p:cNvSpPr>
            <a:spLocks noGrp="1"/>
          </p:cNvSpPr>
          <p:nvPr userDrawn="1">
            <p:ph type="body" sz="quarter" idx="24" hasCustomPrompt="1"/>
          </p:nvPr>
        </p:nvSpPr>
        <p:spPr>
          <a:xfrm>
            <a:off x="6644828" y="4649401"/>
            <a:ext cx="679461" cy="280855"/>
          </a:xfrm>
          <a:prstGeom prst="rect">
            <a:avLst/>
          </a:prstGeom>
        </p:spPr>
        <p:txBody>
          <a:bodyPr anchor="ctr"/>
          <a:lstStyle>
            <a:lvl1pPr algn="ctr">
              <a:buNone/>
              <a:defRPr sz="1733" b="1">
                <a:solidFill>
                  <a:schemeClr val="bg1"/>
                </a:solidFill>
              </a:defRPr>
            </a:lvl1pPr>
          </a:lstStyle>
          <a:p>
            <a:r>
              <a:rPr lang="en-US"/>
              <a:t>7</a:t>
            </a:r>
          </a:p>
        </p:txBody>
      </p:sp>
      <p:sp>
        <p:nvSpPr>
          <p:cNvPr id="38" name="Text Placeholder 4"/>
          <p:cNvSpPr>
            <a:spLocks noGrp="1"/>
          </p:cNvSpPr>
          <p:nvPr userDrawn="1">
            <p:ph type="body" sz="quarter" idx="25" hasCustomPrompt="1"/>
          </p:nvPr>
        </p:nvSpPr>
        <p:spPr>
          <a:xfrm>
            <a:off x="7497067" y="4667598"/>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6"/>
            <a:ext cx="679461" cy="280855"/>
          </a:xfrm>
          <a:prstGeom prst="rect">
            <a:avLst/>
          </a:prstGeom>
        </p:spPr>
        <p:txBody>
          <a:bodyPr anchor="ctr"/>
          <a:lstStyle>
            <a:lvl1pPr algn="ctr">
              <a:buNone/>
              <a:defRPr sz="1733" b="1">
                <a:solidFill>
                  <a:schemeClr val="bg1"/>
                </a:solidFill>
              </a:defRPr>
            </a:lvl1pPr>
          </a:lstStyle>
          <a:p>
            <a:r>
              <a:rPr lang="en-US"/>
              <a:t>8</a:t>
            </a:r>
          </a:p>
        </p:txBody>
      </p:sp>
      <p:sp>
        <p:nvSpPr>
          <p:cNvPr id="40" name="Text Placeholder 4"/>
          <p:cNvSpPr>
            <a:spLocks noGrp="1"/>
          </p:cNvSpPr>
          <p:nvPr userDrawn="1">
            <p:ph type="body" sz="quarter" idx="27" hasCustomPrompt="1"/>
          </p:nvPr>
        </p:nvSpPr>
        <p:spPr>
          <a:xfrm>
            <a:off x="7481899" y="5380323"/>
            <a:ext cx="4194504" cy="277820"/>
          </a:xfrm>
          <a:prstGeom prst="rect">
            <a:avLst/>
          </a:prstGeom>
        </p:spPr>
        <p:txBody>
          <a:bodyPr anchor="ctr"/>
          <a:lstStyle>
            <a:lvl1pPr>
              <a:buNone/>
              <a:defRPr sz="1733" b="1">
                <a:solidFill>
                  <a:schemeClr val="bg1"/>
                </a:solidFill>
              </a:defRPr>
            </a:lvl1pPr>
          </a:lstStyle>
          <a:p>
            <a:r>
              <a:rPr lang="en-US"/>
              <a:t>Edit text</a:t>
            </a:r>
          </a:p>
        </p:txBody>
      </p:sp>
      <p:sp>
        <p:nvSpPr>
          <p:cNvPr id="41" name="Slide Number Placeholder 5">
            <a:extLst>
              <a:ext uri="{FF2B5EF4-FFF2-40B4-BE49-F238E27FC236}">
                <a16:creationId xmlns:a16="http://schemas.microsoft.com/office/drawing/2014/main" id="{CD17D191-E1B9-4B69-8DE5-A1F06FC18916}"/>
              </a:ext>
            </a:extLst>
          </p:cNvPr>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42" name="Footer Placeholder 4">
            <a:extLst>
              <a:ext uri="{FF2B5EF4-FFF2-40B4-BE49-F238E27FC236}">
                <a16:creationId xmlns:a16="http://schemas.microsoft.com/office/drawing/2014/main" id="{70267BBE-08F5-4FA4-B404-B53C1A8669AF}"/>
              </a:ext>
            </a:extLst>
          </p:cNvPr>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627337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p:cNvSpPr>
            <a:spLocks noGrp="1"/>
          </p:cNvSpPr>
          <p:nvPr>
            <p:ph type="ftr" sz="quarter" idx="3"/>
          </p:nvPr>
        </p:nvSpPr>
        <p:spPr>
          <a:xfrm>
            <a:off x="336554"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9474600" y="6013414"/>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3867185"/>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0964126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79D6355-CDB2-4572-8444-89DB81C05746}"/>
              </a:ext>
            </a:extLst>
          </p:cNvPr>
          <p:cNvSpPr>
            <a:spLocks noGrp="1"/>
          </p:cNvSpPr>
          <p:nvPr>
            <p:ph type="pic" sz="quarter" idx="10"/>
          </p:nvPr>
        </p:nvSpPr>
        <p:spPr>
          <a:xfrm>
            <a:off x="3335022" y="-263811"/>
            <a:ext cx="4864100" cy="6858000"/>
          </a:xfrm>
          <a:prstGeom prst="rect">
            <a:avLst/>
          </a:prstGeom>
          <a:solidFill>
            <a:schemeClr val="accent1"/>
          </a:solidFill>
        </p:spPr>
        <p:txBody>
          <a:bodyPr/>
          <a:lstStyle/>
          <a:p>
            <a:endParaRPr lang="en-US"/>
          </a:p>
        </p:txBody>
      </p:sp>
      <p:sp>
        <p:nvSpPr>
          <p:cNvPr id="2" name="Title 1">
            <a:extLst>
              <a:ext uri="{FF2B5EF4-FFF2-40B4-BE49-F238E27FC236}">
                <a16:creationId xmlns:a16="http://schemas.microsoft.com/office/drawing/2014/main" id="{A96978E0-8524-4E48-B5F5-F6CBC371152A}"/>
              </a:ext>
            </a:extLst>
          </p:cNvPr>
          <p:cNvSpPr>
            <a:spLocks noGrp="1"/>
          </p:cNvSpPr>
          <p:nvPr>
            <p:ph type="title"/>
          </p:nvPr>
        </p:nvSpPr>
        <p:spPr>
          <a:xfrm>
            <a:off x="266799" y="263812"/>
            <a:ext cx="5604933" cy="615949"/>
          </a:xfrm>
          <a:prstGeom prst="rect">
            <a:avLst/>
          </a:prstGeom>
        </p:spPr>
        <p:txBody>
          <a:bodyPr/>
          <a:lstStyle>
            <a:lvl1pPr algn="l">
              <a:defRPr sz="3200">
                <a:solidFill>
                  <a:schemeClr val="tx2"/>
                </a:solidFill>
              </a:defRPr>
            </a:lvl1pPr>
          </a:lstStyle>
          <a:p>
            <a:r>
              <a:rPr lang="en-US"/>
              <a:t>Click to edit Master title style</a:t>
            </a:r>
          </a:p>
        </p:txBody>
      </p:sp>
      <p:pic>
        <p:nvPicPr>
          <p:cNvPr id="4" name="Picture 3" descr="schneider_LIO_Life-Green_RGB.png">
            <a:extLst>
              <a:ext uri="{FF2B5EF4-FFF2-40B4-BE49-F238E27FC236}">
                <a16:creationId xmlns:a16="http://schemas.microsoft.com/office/drawing/2014/main" id="{CCA15FAF-5A0C-4F90-9B72-F52155672A34}"/>
              </a:ext>
            </a:extLst>
          </p:cNvPr>
          <p:cNvPicPr>
            <a:picLocks noChangeAspect="1"/>
          </p:cNvPicPr>
          <p:nvPr userDrawn="1"/>
        </p:nvPicPr>
        <p:blipFill>
          <a:blip r:embed="rId2" cstate="print">
            <a:biLevel thresh="25000"/>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5059869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80" y="306923"/>
            <a:ext cx="11511375" cy="2987424"/>
          </a:xfrm>
        </p:spPr>
        <p:txBody>
          <a:bodyPr>
            <a:spAutoFit/>
          </a:bodyPr>
          <a:lstStyle>
            <a:lvl1pPr>
              <a:defRPr sz="2667"/>
            </a:lvl1pPr>
          </a:lstStyle>
          <a:p>
            <a:r>
              <a:rPr lang="en-US"/>
              <a:t>Click To Edit Master Title Style</a:t>
            </a:r>
          </a:p>
        </p:txBody>
      </p:sp>
      <p:sp>
        <p:nvSpPr>
          <p:cNvPr id="20" name="Text Placeholder 11"/>
          <p:cNvSpPr>
            <a:spLocks noGrp="1"/>
          </p:cNvSpPr>
          <p:nvPr>
            <p:ph type="body" sz="quarter" idx="13" hasCustomPrompt="1"/>
          </p:nvPr>
        </p:nvSpPr>
        <p:spPr>
          <a:xfrm>
            <a:off x="336557" y="5421739"/>
            <a:ext cx="7440081" cy="164148"/>
          </a:xfrm>
          <a:prstGeom prst="rect">
            <a:avLst/>
          </a:prstGeom>
        </p:spPr>
        <p:txBody>
          <a:bodyPr lIns="0" tIns="0" rIns="0" bIns="0" anchor="b" anchorCtr="0">
            <a:spAutoFit/>
          </a:bodyPr>
          <a:lstStyle>
            <a:lvl1pPr marL="21161" indent="0">
              <a:buNone/>
              <a:defRPr sz="1067" baseline="0">
                <a:solidFill>
                  <a:srgbClr val="8E8F93"/>
                </a:solidFill>
              </a:defRPr>
            </a:lvl1pPr>
          </a:lstStyle>
          <a:p>
            <a:pPr lvl="0"/>
            <a:r>
              <a:rPr lang="en-US"/>
              <a:t>Optional caption goes here</a:t>
            </a:r>
          </a:p>
        </p:txBody>
      </p:sp>
      <p:sp>
        <p:nvSpPr>
          <p:cNvPr id="23" name="Text Placeholder 2"/>
          <p:cNvSpPr>
            <a:spLocks noGrp="1"/>
          </p:cNvSpPr>
          <p:nvPr>
            <p:ph type="body" idx="15" hasCustomPrompt="1"/>
          </p:nvPr>
        </p:nvSpPr>
        <p:spPr>
          <a:xfrm>
            <a:off x="344079" y="806586"/>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387" indent="0">
              <a:buNone/>
              <a:defRPr sz="2667" b="1"/>
            </a:lvl2pPr>
            <a:lvl3pPr marL="1218774" indent="0">
              <a:buNone/>
              <a:defRPr sz="2399" b="1"/>
            </a:lvl3pPr>
            <a:lvl4pPr marL="1828161" indent="0">
              <a:buNone/>
              <a:defRPr sz="2133" b="1"/>
            </a:lvl4pPr>
            <a:lvl5pPr marL="2437550" indent="0">
              <a:buNone/>
              <a:defRPr sz="2133" b="1"/>
            </a:lvl5pPr>
            <a:lvl6pPr marL="3046934" indent="0">
              <a:buNone/>
              <a:defRPr sz="2133" b="1"/>
            </a:lvl6pPr>
            <a:lvl7pPr marL="3656319" indent="0">
              <a:buNone/>
              <a:defRPr sz="2133" b="1"/>
            </a:lvl7pPr>
            <a:lvl8pPr marL="4265707" indent="0">
              <a:buNone/>
              <a:defRPr sz="2133" b="1"/>
            </a:lvl8pPr>
            <a:lvl9pPr marL="4875093" indent="0">
              <a:buNone/>
              <a:defRPr sz="2133" b="1"/>
            </a:lvl9pPr>
          </a:lstStyle>
          <a:p>
            <a:pPr lvl="0"/>
            <a:r>
              <a:rPr lang="en-US"/>
              <a:t>Click To Edit Master Text Styles</a:t>
            </a:r>
          </a:p>
        </p:txBody>
      </p:sp>
      <p:sp>
        <p:nvSpPr>
          <p:cNvPr id="4" name="Content Placeholder 3"/>
          <p:cNvSpPr>
            <a:spLocks noGrp="1"/>
          </p:cNvSpPr>
          <p:nvPr>
            <p:ph sz="quarter" idx="17"/>
          </p:nvPr>
        </p:nvSpPr>
        <p:spPr>
          <a:xfrm>
            <a:off x="336553" y="1604441"/>
            <a:ext cx="7440083" cy="2181263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3" y="6476213"/>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7"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5865336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7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_Blank">
    <p:bg>
      <p:bgPr>
        <a:gradFill flip="none" rotWithShape="1">
          <a:gsLst>
            <a:gs pos="0">
              <a:srgbClr val="0E4A80"/>
            </a:gs>
            <a:gs pos="97000">
              <a:srgbClr val="04152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8829" y="303481"/>
            <a:ext cx="6877319" cy="577851"/>
          </a:xfrm>
          <a:prstGeom prst="rect">
            <a:avLst/>
          </a:prstGeom>
        </p:spPr>
        <p:txBody>
          <a:bodyPr>
            <a:normAutofit/>
          </a:bodyPr>
          <a:lstStyle>
            <a:lvl1pPr algn="r">
              <a:defRPr sz="3600" b="1" spc="0" baseline="0">
                <a:solidFill>
                  <a:srgbClr val="FEBD3F"/>
                </a:solidFill>
                <a:latin typeface="Calibri Light" panose="020F0302020204030204" pitchFamily="34" charset="0"/>
                <a:ea typeface="Verdana" panose="020B0604030504040204" pitchFamily="34" charset="0"/>
                <a:cs typeface="Calibri Light" panose="020F0302020204030204" pitchFamily="34" charset="0"/>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7715" y="124798"/>
            <a:ext cx="1439567" cy="707593"/>
          </a:xfrm>
          <a:prstGeom prst="rect">
            <a:avLst/>
          </a:prstGeom>
        </p:spPr>
      </p:pic>
      <p:cxnSp>
        <p:nvCxnSpPr>
          <p:cNvPr id="6" name="Straight Connector 5"/>
          <p:cNvCxnSpPr/>
          <p:nvPr userDrawn="1"/>
        </p:nvCxnSpPr>
        <p:spPr>
          <a:xfrm>
            <a:off x="0" y="939800"/>
            <a:ext cx="12192000" cy="0"/>
          </a:xfrm>
          <a:prstGeom prst="line">
            <a:avLst/>
          </a:prstGeom>
          <a:ln w="19050">
            <a:solidFill>
              <a:srgbClr val="092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84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74" y="3940622"/>
            <a:ext cx="11529481" cy="410369"/>
          </a:xfrm>
          <a:prstGeom prst="rect">
            <a:avLst/>
          </a:prstGeom>
        </p:spPr>
        <p:txBody>
          <a:bodyPr lIns="0" tIns="0" rIns="0" bIns="0">
            <a:noAutofit/>
          </a:bodyPr>
          <a:lstStyle>
            <a:lvl1pPr marL="0" indent="0" algn="ctr">
              <a:buNone/>
              <a:defRPr sz="2699">
                <a:solidFill>
                  <a:schemeClr val="accent2"/>
                </a:solidFill>
              </a:defRPr>
            </a:lvl1pPr>
            <a:lvl2pPr marL="608395" indent="0" algn="ctr">
              <a:buNone/>
              <a:defRPr>
                <a:solidFill>
                  <a:schemeClr val="tx1">
                    <a:tint val="75000"/>
                  </a:schemeClr>
                </a:solidFill>
              </a:defRPr>
            </a:lvl2pPr>
            <a:lvl3pPr marL="1216787" indent="0" algn="ctr">
              <a:buNone/>
              <a:defRPr>
                <a:solidFill>
                  <a:schemeClr val="tx1">
                    <a:tint val="75000"/>
                  </a:schemeClr>
                </a:solidFill>
              </a:defRPr>
            </a:lvl3pPr>
            <a:lvl4pPr marL="1825181" indent="0" algn="ctr">
              <a:buNone/>
              <a:defRPr>
                <a:solidFill>
                  <a:schemeClr val="tx1">
                    <a:tint val="75000"/>
                  </a:schemeClr>
                </a:solidFill>
              </a:defRPr>
            </a:lvl4pPr>
            <a:lvl5pPr marL="2433571" indent="0" algn="ctr">
              <a:buNone/>
              <a:defRPr>
                <a:solidFill>
                  <a:schemeClr val="tx1">
                    <a:tint val="75000"/>
                  </a:schemeClr>
                </a:solidFill>
              </a:defRPr>
            </a:lvl5pPr>
            <a:lvl6pPr marL="3041975" indent="0" algn="ctr">
              <a:buNone/>
              <a:defRPr>
                <a:solidFill>
                  <a:schemeClr val="tx1">
                    <a:tint val="75000"/>
                  </a:schemeClr>
                </a:solidFill>
              </a:defRPr>
            </a:lvl6pPr>
            <a:lvl7pPr marL="3650363" indent="0" algn="ctr">
              <a:buNone/>
              <a:defRPr>
                <a:solidFill>
                  <a:schemeClr val="tx1">
                    <a:tint val="75000"/>
                  </a:schemeClr>
                </a:solidFill>
              </a:defRPr>
            </a:lvl7pPr>
            <a:lvl8pPr marL="4258756" indent="0" algn="ctr">
              <a:buNone/>
              <a:defRPr>
                <a:solidFill>
                  <a:schemeClr val="tx1">
                    <a:tint val="75000"/>
                  </a:schemeClr>
                </a:solidFill>
              </a:defRPr>
            </a:lvl8pPr>
            <a:lvl9pPr marL="4867148"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
        <p:nvSpPr>
          <p:cNvPr id="3" name="Picture Placeholder 5"/>
          <p:cNvSpPr>
            <a:spLocks noGrp="1"/>
          </p:cNvSpPr>
          <p:nvPr>
            <p:ph type="pic" sz="quarter" idx="10" hasCustomPrompt="1"/>
          </p:nvPr>
        </p:nvSpPr>
        <p:spPr>
          <a:xfrm>
            <a:off x="3" y="0"/>
            <a:ext cx="12192000" cy="6858000"/>
          </a:xfrm>
          <a:prstGeom prst="rect">
            <a:avLst/>
          </a:prstGeom>
          <a:solidFill>
            <a:srgbClr val="8E8F93">
              <a:alpha val="20000"/>
            </a:srgbClr>
          </a:solidFill>
        </p:spPr>
        <p:txBody>
          <a:bodyPr lIns="121719" tIns="60856" rIns="121719" bIns="60856"/>
          <a:lstStyle>
            <a:lvl1pPr marL="0" marR="0" indent="0" algn="l" defTabSz="608395" rtl="0" eaLnBrk="1" fontAlgn="auto" latinLnBrk="0" hangingPunct="1">
              <a:lnSpc>
                <a:spcPct val="100000"/>
              </a:lnSpc>
              <a:spcBef>
                <a:spcPct val="20000"/>
              </a:spcBef>
              <a:spcAft>
                <a:spcPts val="0"/>
              </a:spcAft>
              <a:buClrTx/>
              <a:buSzTx/>
              <a:buFont typeface="Arial"/>
              <a:buNone/>
              <a:tabLst/>
              <a:defRPr sz="1899"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57"/>
            <a:ext cx="11529483" cy="1641475"/>
          </a:xfrm>
          <a:prstGeom prst="rect">
            <a:avLst/>
          </a:prstGeom>
        </p:spPr>
        <p:txBody>
          <a:bodyPr lIns="0" tIns="0" rIns="0" bIns="0" anchor="t">
            <a:noAutofit/>
          </a:bodyPr>
          <a:lstStyle>
            <a:lvl1pPr marL="0" indent="0" algn="ctr">
              <a:buFont typeface="Arial"/>
              <a:buNone/>
              <a:defRPr sz="5299">
                <a:solidFill>
                  <a:schemeClr val="bg1"/>
                </a:solidFill>
              </a:defRPr>
            </a:lvl1pPr>
          </a:lstStyle>
          <a:p>
            <a:r>
              <a:rPr lang="en-US"/>
              <a:t>CLICK TO EDIT QUOTE OR CALLOUT</a:t>
            </a:r>
          </a:p>
        </p:txBody>
      </p:sp>
    </p:spTree>
    <p:extLst>
      <p:ext uri="{BB962C8B-B14F-4D97-AF65-F5344CB8AC3E}">
        <p14:creationId xmlns:p14="http://schemas.microsoft.com/office/powerpoint/2010/main" val="77676461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27.05.2025</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4336553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27.05.2025</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4816706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7"/>
            <a:ext cx="11529483" cy="338555"/>
          </a:xfrm>
        </p:spPr>
        <p:txBody>
          <a:bodyPr/>
          <a:lstStyle>
            <a:lvl1pPr marL="478305" indent="-457143">
              <a:buFontTx/>
              <a:buNone/>
              <a:defRPr sz="2133" baseline="0">
                <a:solidFill>
                  <a:schemeClr val="accent1"/>
                </a:solidFill>
              </a:defRPr>
            </a:lvl1pPr>
            <a:lvl2pPr marL="543914" indent="-304760">
              <a:buFontTx/>
              <a:buNone/>
              <a:defRPr/>
            </a:lvl2pPr>
            <a:lvl3pPr marL="783067" indent="-304760">
              <a:buFontTx/>
              <a:buNone/>
              <a:defRPr/>
            </a:lvl3pPr>
            <a:lvl4pPr marL="1024337" indent="-304760">
              <a:buFontTx/>
              <a:buNone/>
              <a:defRPr/>
            </a:lvl4pPr>
            <a:lvl5pPr marL="1252907" indent="-304760">
              <a:buFontTx/>
              <a:buNone/>
              <a:defRPr/>
            </a:lvl5pPr>
          </a:lstStyle>
          <a:p>
            <a:pPr lvl="0"/>
            <a:r>
              <a:rPr lang="en-US"/>
              <a:t>Click to edit Master text styles</a:t>
            </a:r>
          </a:p>
        </p:txBody>
      </p:sp>
    </p:spTree>
    <p:extLst>
      <p:ext uri="{BB962C8B-B14F-4D97-AF65-F5344CB8AC3E}">
        <p14:creationId xmlns:p14="http://schemas.microsoft.com/office/powerpoint/2010/main" val="15933322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46580"/>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2" y="372821"/>
            <a:ext cx="11529483" cy="492443"/>
          </a:xfrm>
        </p:spPr>
        <p:txBody>
          <a:bodyPr/>
          <a:lstStyle>
            <a:lvl1pPr>
              <a:buFontTx/>
              <a:buNone/>
              <a:defRPr sz="2933">
                <a:solidFill>
                  <a:schemeClr val="tx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77060"/>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622E8B9E-62C0-158A-B43A-8A0B31386334}"/>
              </a:ext>
            </a:extLst>
          </p:cNvPr>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3" name="Footer Placeholder 4">
            <a:extLst>
              <a:ext uri="{FF2B5EF4-FFF2-40B4-BE49-F238E27FC236}">
                <a16:creationId xmlns:a16="http://schemas.microsoft.com/office/drawing/2014/main" id="{E296A4A6-C815-1C4E-B335-C739919E2797}"/>
              </a:ext>
            </a:extLst>
          </p:cNvPr>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9FA0A4"/>
                </a:solidFill>
                <a:latin typeface="Arial"/>
                <a:cs typeface="Arial"/>
              </a:defRPr>
            </a:lvl1pPr>
          </a:lstStyle>
          <a:p>
            <a:r>
              <a:rPr lang="en-US"/>
              <a:t>Confidential Property of Schneider Electric |</a:t>
            </a:r>
          </a:p>
        </p:txBody>
      </p:sp>
      <p:pic>
        <p:nvPicPr>
          <p:cNvPr id="4" name="Picture 3" descr="schneider_LIO_Life-Green_RGB.png">
            <a:extLst>
              <a:ext uri="{FF2B5EF4-FFF2-40B4-BE49-F238E27FC236}">
                <a16:creationId xmlns:a16="http://schemas.microsoft.com/office/drawing/2014/main" id="{8CF85BF1-D6FB-9DD8-1513-B4F66351884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223102" y="5993330"/>
            <a:ext cx="2722397" cy="750604"/>
          </a:xfrm>
          <a:prstGeom prst="rect">
            <a:avLst/>
          </a:prstGeom>
        </p:spPr>
      </p:pic>
    </p:spTree>
    <p:extLst>
      <p:ext uri="{BB962C8B-B14F-4D97-AF65-F5344CB8AC3E}">
        <p14:creationId xmlns:p14="http://schemas.microsoft.com/office/powerpoint/2010/main" val="1192196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8" name="Text Placeholder 11"/>
          <p:cNvSpPr>
            <a:spLocks noGrp="1"/>
          </p:cNvSpPr>
          <p:nvPr>
            <p:ph type="body" sz="quarter" idx="32"/>
          </p:nvPr>
        </p:nvSpPr>
        <p:spPr>
          <a:xfrm>
            <a:off x="336552" y="372821"/>
            <a:ext cx="11529483" cy="492443"/>
          </a:xfrm>
        </p:spPr>
        <p:txBody>
          <a:bodyPr/>
          <a:lstStyle>
            <a:lvl1pPr>
              <a:buFontTx/>
              <a:buNone/>
              <a:defRPr sz="2933">
                <a:solidFill>
                  <a:schemeClr val="tx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336552" y="977060"/>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E5FCCB85-D79B-D7B3-FF84-62C26B9AD84C}"/>
              </a:ext>
            </a:extLst>
          </p:cNvPr>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3" name="Footer Placeholder 4">
            <a:extLst>
              <a:ext uri="{FF2B5EF4-FFF2-40B4-BE49-F238E27FC236}">
                <a16:creationId xmlns:a16="http://schemas.microsoft.com/office/drawing/2014/main" id="{3BA76EBA-AAFE-E9A8-589E-63D91AB69FA6}"/>
              </a:ext>
            </a:extLst>
          </p:cNvPr>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9FA0A4"/>
                </a:solidFill>
                <a:latin typeface="Arial"/>
                <a:cs typeface="Arial"/>
              </a:defRPr>
            </a:lvl1pPr>
          </a:lstStyle>
          <a:p>
            <a:r>
              <a:rPr lang="en-US"/>
              <a:t>Confidential Property of Schneider Electric |</a:t>
            </a:r>
          </a:p>
        </p:txBody>
      </p:sp>
      <p:pic>
        <p:nvPicPr>
          <p:cNvPr id="5" name="Picture 4" descr="schneider_LIO_Life-Green_RGB.png">
            <a:extLst>
              <a:ext uri="{FF2B5EF4-FFF2-40B4-BE49-F238E27FC236}">
                <a16:creationId xmlns:a16="http://schemas.microsoft.com/office/drawing/2014/main" id="{AF0B499F-FEB4-BB07-6084-A5DBD8C7CD53}"/>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223102" y="5993330"/>
            <a:ext cx="2722397" cy="750604"/>
          </a:xfrm>
          <a:prstGeom prst="rect">
            <a:avLst/>
          </a:prstGeom>
        </p:spPr>
      </p:pic>
    </p:spTree>
    <p:extLst>
      <p:ext uri="{BB962C8B-B14F-4D97-AF65-F5344CB8AC3E}">
        <p14:creationId xmlns:p14="http://schemas.microsoft.com/office/powerpoint/2010/main" val="15166899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ck Slide - Title Only">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9FA0A4"/>
                </a:solidFill>
                <a:latin typeface="Arial"/>
                <a:cs typeface="Arial"/>
              </a:defRPr>
            </a:lvl1pPr>
          </a:lstStyle>
          <a:p>
            <a:r>
              <a:rPr lang="en-US"/>
              <a:t>Confidential Property of Schneider Electric |</a:t>
            </a:r>
          </a:p>
        </p:txBody>
      </p:sp>
      <p:sp>
        <p:nvSpPr>
          <p:cNvPr id="2" name="Text Placeholder 11">
            <a:extLst>
              <a:ext uri="{FF2B5EF4-FFF2-40B4-BE49-F238E27FC236}">
                <a16:creationId xmlns:a16="http://schemas.microsoft.com/office/drawing/2014/main" id="{B642DB4D-6B3B-E283-26B6-79F955AA8B0A}"/>
              </a:ext>
            </a:extLst>
          </p:cNvPr>
          <p:cNvSpPr>
            <a:spLocks noGrp="1"/>
          </p:cNvSpPr>
          <p:nvPr>
            <p:ph type="body" sz="quarter" idx="32"/>
          </p:nvPr>
        </p:nvSpPr>
        <p:spPr>
          <a:xfrm>
            <a:off x="336552" y="372821"/>
            <a:ext cx="11529483" cy="492443"/>
          </a:xfrm>
        </p:spPr>
        <p:txBody>
          <a:bodyPr>
            <a:noAutofit/>
          </a:bodyPr>
          <a:lstStyle>
            <a:lvl1pPr>
              <a:buFontTx/>
              <a:buNone/>
              <a:defRPr sz="2933">
                <a:solidFill>
                  <a:srgbClr val="FFFFFF"/>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pic>
        <p:nvPicPr>
          <p:cNvPr id="3" name="Picture 2" descr="schneider_LIO_Life-Green_RGB.png">
            <a:extLst>
              <a:ext uri="{FF2B5EF4-FFF2-40B4-BE49-F238E27FC236}">
                <a16:creationId xmlns:a16="http://schemas.microsoft.com/office/drawing/2014/main" id="{C0404DBE-B1D5-830C-906A-32453EC394F4}"/>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223102" y="5993330"/>
            <a:ext cx="2722397" cy="750604"/>
          </a:xfrm>
          <a:prstGeom prst="rect">
            <a:avLst/>
          </a:prstGeom>
        </p:spPr>
      </p:pic>
    </p:spTree>
    <p:extLst>
      <p:ext uri="{BB962C8B-B14F-4D97-AF65-F5344CB8AC3E}">
        <p14:creationId xmlns:p14="http://schemas.microsoft.com/office/powerpoint/2010/main" val="258215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89904E0-5DB1-45A6-0D73-25214530497D}"/>
              </a:ext>
            </a:extLst>
          </p:cNvPr>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3" name="Footer Placeholder 4">
            <a:extLst>
              <a:ext uri="{FF2B5EF4-FFF2-40B4-BE49-F238E27FC236}">
                <a16:creationId xmlns:a16="http://schemas.microsoft.com/office/drawing/2014/main" id="{762F25AD-48D5-8662-C34F-4E31C5ACFA1D}"/>
              </a:ext>
            </a:extLst>
          </p:cNvPr>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9FA0A4"/>
                </a:solidFill>
                <a:latin typeface="Arial"/>
                <a:cs typeface="Arial"/>
              </a:defRPr>
            </a:lvl1pPr>
          </a:lstStyle>
          <a:p>
            <a:r>
              <a:rPr lang="en-US"/>
              <a:t>Confidential Property of Schneider Electric |</a:t>
            </a:r>
          </a:p>
        </p:txBody>
      </p:sp>
      <p:pic>
        <p:nvPicPr>
          <p:cNvPr id="4" name="Picture 3" descr="schneider_LIO_Life-Green_RGB.png">
            <a:extLst>
              <a:ext uri="{FF2B5EF4-FFF2-40B4-BE49-F238E27FC236}">
                <a16:creationId xmlns:a16="http://schemas.microsoft.com/office/drawing/2014/main" id="{74ED9C31-5F2D-DAED-1331-388CE50D93ED}"/>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223102" y="5993330"/>
            <a:ext cx="2722397" cy="750604"/>
          </a:xfrm>
          <a:prstGeom prst="rect">
            <a:avLst/>
          </a:prstGeom>
        </p:spPr>
      </p:pic>
    </p:spTree>
    <p:extLst>
      <p:ext uri="{BB962C8B-B14F-4D97-AF65-F5344CB8AC3E}">
        <p14:creationId xmlns:p14="http://schemas.microsoft.com/office/powerpoint/2010/main" val="22996156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ection Title w/ Image Option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7706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344073" y="1602699"/>
            <a:ext cx="7432559" cy="30667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8257118" y="1602318"/>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518186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57"/>
            <a:ext cx="11529483" cy="1641475"/>
          </a:xfrm>
          <a:prstGeom prst="rect">
            <a:avLst/>
          </a:prstGeom>
        </p:spPr>
        <p:txBody>
          <a:bodyPr lIns="0" tIns="0" rIns="0" bIns="0" anchor="t">
            <a:noAutofit/>
          </a:bodyPr>
          <a:lstStyle>
            <a:lvl1pPr marL="0" indent="0" algn="ctr">
              <a:buFont typeface="Arial"/>
              <a:buNone/>
              <a:defRPr sz="5299">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74" y="3940622"/>
            <a:ext cx="11529481" cy="410369"/>
          </a:xfrm>
          <a:prstGeom prst="rect">
            <a:avLst/>
          </a:prstGeom>
        </p:spPr>
        <p:txBody>
          <a:bodyPr lIns="0" tIns="0" rIns="0" bIns="0">
            <a:noAutofit/>
          </a:bodyPr>
          <a:lstStyle>
            <a:lvl1pPr marL="0" indent="0" algn="ctr">
              <a:buNone/>
              <a:defRPr sz="2699">
                <a:solidFill>
                  <a:schemeClr val="accent2"/>
                </a:solidFill>
              </a:defRPr>
            </a:lvl1pPr>
            <a:lvl2pPr marL="608395" indent="0" algn="ctr">
              <a:buNone/>
              <a:defRPr>
                <a:solidFill>
                  <a:schemeClr val="tx1">
                    <a:tint val="75000"/>
                  </a:schemeClr>
                </a:solidFill>
              </a:defRPr>
            </a:lvl2pPr>
            <a:lvl3pPr marL="1216787" indent="0" algn="ctr">
              <a:buNone/>
              <a:defRPr>
                <a:solidFill>
                  <a:schemeClr val="tx1">
                    <a:tint val="75000"/>
                  </a:schemeClr>
                </a:solidFill>
              </a:defRPr>
            </a:lvl3pPr>
            <a:lvl4pPr marL="1825181" indent="0" algn="ctr">
              <a:buNone/>
              <a:defRPr>
                <a:solidFill>
                  <a:schemeClr val="tx1">
                    <a:tint val="75000"/>
                  </a:schemeClr>
                </a:solidFill>
              </a:defRPr>
            </a:lvl4pPr>
            <a:lvl5pPr marL="2433571" indent="0" algn="ctr">
              <a:buNone/>
              <a:defRPr>
                <a:solidFill>
                  <a:schemeClr val="tx1">
                    <a:tint val="75000"/>
                  </a:schemeClr>
                </a:solidFill>
              </a:defRPr>
            </a:lvl5pPr>
            <a:lvl6pPr marL="3041975" indent="0" algn="ctr">
              <a:buNone/>
              <a:defRPr>
                <a:solidFill>
                  <a:schemeClr val="tx1">
                    <a:tint val="75000"/>
                  </a:schemeClr>
                </a:solidFill>
              </a:defRPr>
            </a:lvl6pPr>
            <a:lvl7pPr marL="3650363" indent="0" algn="ctr">
              <a:buNone/>
              <a:defRPr>
                <a:solidFill>
                  <a:schemeClr val="tx1">
                    <a:tint val="75000"/>
                  </a:schemeClr>
                </a:solidFill>
              </a:defRPr>
            </a:lvl7pPr>
            <a:lvl8pPr marL="4258756" indent="0" algn="ctr">
              <a:buNone/>
              <a:defRPr>
                <a:solidFill>
                  <a:schemeClr val="tx1">
                    <a:tint val="75000"/>
                  </a:schemeClr>
                </a:solidFill>
              </a:defRPr>
            </a:lvl8pPr>
            <a:lvl9pPr marL="4867148"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
        <p:nvSpPr>
          <p:cNvPr id="3" name="Picture Placeholder 5"/>
          <p:cNvSpPr>
            <a:spLocks noGrp="1"/>
          </p:cNvSpPr>
          <p:nvPr>
            <p:ph type="pic" sz="quarter" idx="10" hasCustomPrompt="1"/>
          </p:nvPr>
        </p:nvSpPr>
        <p:spPr>
          <a:xfrm>
            <a:off x="3" y="0"/>
            <a:ext cx="12192000" cy="6858000"/>
          </a:xfrm>
          <a:prstGeom prst="rect">
            <a:avLst/>
          </a:prstGeom>
          <a:solidFill>
            <a:srgbClr val="8E8F93">
              <a:alpha val="20000"/>
            </a:srgbClr>
          </a:solidFill>
        </p:spPr>
        <p:txBody>
          <a:bodyPr lIns="121719" tIns="60856" rIns="121719" bIns="60856"/>
          <a:lstStyle>
            <a:lvl1pPr marL="0" indent="0">
              <a:buNone/>
              <a:defRPr sz="1899"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4748017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42837808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37"/>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336551" y="1604435"/>
            <a:ext cx="7440083" cy="362271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5353950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4" y="4049947"/>
            <a:ext cx="7432559" cy="196197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33655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34407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330681" y="1618063"/>
            <a:ext cx="7432559" cy="1827871"/>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4"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7652497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1370084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5" name="Content Placeholder 4"/>
          <p:cNvSpPr>
            <a:spLocks noGrp="1"/>
          </p:cNvSpPr>
          <p:nvPr>
            <p:ph sz="quarter" idx="20"/>
          </p:nvPr>
        </p:nvSpPr>
        <p:spPr>
          <a:xfrm>
            <a:off x="322538" y="1604437"/>
            <a:ext cx="5571065"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5789401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4" y="3597978"/>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337725"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328845" y="1597678"/>
            <a:ext cx="11526604" cy="18482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331374" y="3876577"/>
            <a:ext cx="5459828"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6136276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0348943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1281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6111529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32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32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77766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57"/>
            <a:ext cx="11529483" cy="1641475"/>
          </a:xfrm>
          <a:prstGeom prst="rect">
            <a:avLst/>
          </a:prstGeom>
        </p:spPr>
        <p:txBody>
          <a:bodyPr wrap="square" lIns="0" tIns="0" rIns="0" bIns="0" anchor="t">
            <a:noAutofit/>
          </a:bodyPr>
          <a:lstStyle>
            <a:lvl1pPr marL="0" indent="0" algn="ctr">
              <a:buFont typeface="Arial"/>
              <a:buNone/>
              <a:defRPr sz="5299">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74" y="3940622"/>
            <a:ext cx="11529481" cy="410369"/>
          </a:xfrm>
          <a:prstGeom prst="rect">
            <a:avLst/>
          </a:prstGeom>
        </p:spPr>
        <p:txBody>
          <a:bodyPr wrap="square" lIns="0" tIns="0" rIns="0" bIns="0">
            <a:noAutofit/>
          </a:bodyPr>
          <a:lstStyle>
            <a:lvl1pPr marL="0" indent="0" algn="ctr">
              <a:buNone/>
              <a:defRPr sz="2699">
                <a:solidFill>
                  <a:schemeClr val="accent2"/>
                </a:solidFill>
              </a:defRPr>
            </a:lvl1pPr>
            <a:lvl2pPr marL="608395" indent="0" algn="ctr">
              <a:buNone/>
              <a:defRPr>
                <a:solidFill>
                  <a:schemeClr val="tx1">
                    <a:tint val="75000"/>
                  </a:schemeClr>
                </a:solidFill>
              </a:defRPr>
            </a:lvl2pPr>
            <a:lvl3pPr marL="1216787" indent="0" algn="ctr">
              <a:buNone/>
              <a:defRPr>
                <a:solidFill>
                  <a:schemeClr val="tx1">
                    <a:tint val="75000"/>
                  </a:schemeClr>
                </a:solidFill>
              </a:defRPr>
            </a:lvl3pPr>
            <a:lvl4pPr marL="1825181" indent="0" algn="ctr">
              <a:buNone/>
              <a:defRPr>
                <a:solidFill>
                  <a:schemeClr val="tx1">
                    <a:tint val="75000"/>
                  </a:schemeClr>
                </a:solidFill>
              </a:defRPr>
            </a:lvl4pPr>
            <a:lvl5pPr marL="2433571" indent="0" algn="ctr">
              <a:buNone/>
              <a:defRPr>
                <a:solidFill>
                  <a:schemeClr val="tx1">
                    <a:tint val="75000"/>
                  </a:schemeClr>
                </a:solidFill>
              </a:defRPr>
            </a:lvl5pPr>
            <a:lvl6pPr marL="3041975" indent="0" algn="ctr">
              <a:buNone/>
              <a:defRPr>
                <a:solidFill>
                  <a:schemeClr val="tx1">
                    <a:tint val="75000"/>
                  </a:schemeClr>
                </a:solidFill>
              </a:defRPr>
            </a:lvl6pPr>
            <a:lvl7pPr marL="3650363" indent="0" algn="ctr">
              <a:buNone/>
              <a:defRPr>
                <a:solidFill>
                  <a:schemeClr val="tx1">
                    <a:tint val="75000"/>
                  </a:schemeClr>
                </a:solidFill>
              </a:defRPr>
            </a:lvl7pPr>
            <a:lvl8pPr marL="4258756" indent="0" algn="ctr">
              <a:buNone/>
              <a:defRPr>
                <a:solidFill>
                  <a:schemeClr val="tx1">
                    <a:tint val="75000"/>
                  </a:schemeClr>
                </a:solidFill>
              </a:defRPr>
            </a:lvl8pPr>
            <a:lvl9pPr marL="4867148"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4" y="5993330"/>
            <a:ext cx="2722397" cy="750604"/>
          </a:xfrm>
          <a:prstGeom prst="rect">
            <a:avLst/>
          </a:prstGeom>
        </p:spPr>
      </p:pic>
    </p:spTree>
    <p:extLst>
      <p:ext uri="{BB962C8B-B14F-4D97-AF65-F5344CB8AC3E}">
        <p14:creationId xmlns:p14="http://schemas.microsoft.com/office/powerpoint/2010/main" val="179075015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9232221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5502729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854-ED4B-9348-88AA-5278042D18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D0760E-0F54-9848-BBCC-B5A6D7CA5347}"/>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DEDC0-6B1C-6645-B184-008271675B43}"/>
              </a:ext>
            </a:extLst>
          </p:cNvPr>
          <p:cNvSpPr>
            <a:spLocks noGrp="1"/>
          </p:cNvSpPr>
          <p:nvPr>
            <p:ph type="dt" sz="half" idx="10"/>
          </p:nvPr>
        </p:nvSpPr>
        <p:spPr/>
        <p:txBody>
          <a:bodyPr/>
          <a:lstStyle/>
          <a:p>
            <a:fld id="{73C1A5F2-11DD-174B-9F64-5C7E02E348CD}" type="datetimeFigureOut">
              <a:rPr lang="en-US" smtClean="0"/>
              <a:t>5/27/2025</a:t>
            </a:fld>
            <a:endParaRPr lang="en-US"/>
          </a:p>
        </p:txBody>
      </p:sp>
      <p:sp>
        <p:nvSpPr>
          <p:cNvPr id="5" name="Footer Placeholder 4">
            <a:extLst>
              <a:ext uri="{FF2B5EF4-FFF2-40B4-BE49-F238E27FC236}">
                <a16:creationId xmlns:a16="http://schemas.microsoft.com/office/drawing/2014/main" id="{65B57BA2-488E-124B-B72E-C3AB80EA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C400F-9933-424A-B35B-02F7C0F9537D}"/>
              </a:ext>
            </a:extLst>
          </p:cNvPr>
          <p:cNvSpPr>
            <a:spLocks noGrp="1"/>
          </p:cNvSpPr>
          <p:nvPr>
            <p:ph type="sldNum" sz="quarter" idx="12"/>
          </p:nvPr>
        </p:nvSpPr>
        <p:spPr/>
        <p:txBody>
          <a:bodyPr/>
          <a:lstStyle/>
          <a:p>
            <a:fld id="{C264584D-8D86-9C4B-BCB7-D88DD4318DD0}" type="slidenum">
              <a:rPr lang="en-US" smtClean="0"/>
              <a:t>‹N›</a:t>
            </a:fld>
            <a:endParaRPr lang="en-US"/>
          </a:p>
        </p:txBody>
      </p:sp>
    </p:spTree>
    <p:extLst>
      <p:ext uri="{BB962C8B-B14F-4D97-AF65-F5344CB8AC3E}">
        <p14:creationId xmlns:p14="http://schemas.microsoft.com/office/powerpoint/2010/main" val="24725685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6EF4F-DE54-F351-EEA2-FC1424E88DC7}"/>
              </a:ext>
            </a:extLst>
          </p:cNvPr>
          <p:cNvSpPr>
            <a:spLocks noGrp="1"/>
          </p:cNvSpPr>
          <p:nvPr>
            <p:ph type="dt" sz="half" idx="10"/>
          </p:nvPr>
        </p:nvSpPr>
        <p:spPr/>
        <p:txBody>
          <a:bodyPr/>
          <a:lstStyle/>
          <a:p>
            <a:fld id="{845F3874-8E20-4366-9872-595176873902}" type="datetimeFigureOut">
              <a:rPr lang="en-US" smtClean="0"/>
              <a:t>5/27/2025</a:t>
            </a:fld>
            <a:endParaRPr lang="en-US"/>
          </a:p>
        </p:txBody>
      </p:sp>
      <p:sp>
        <p:nvSpPr>
          <p:cNvPr id="3" name="Footer Placeholder 2">
            <a:extLst>
              <a:ext uri="{FF2B5EF4-FFF2-40B4-BE49-F238E27FC236}">
                <a16:creationId xmlns:a16="http://schemas.microsoft.com/office/drawing/2014/main" id="{BF191430-94FD-6546-FD5B-687AE6EC06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87602E-3972-4251-91CD-FC09DEDDC969}"/>
              </a:ext>
            </a:extLst>
          </p:cNvPr>
          <p:cNvSpPr>
            <a:spLocks noGrp="1"/>
          </p:cNvSpPr>
          <p:nvPr>
            <p:ph type="sldNum" sz="quarter" idx="12"/>
          </p:nvPr>
        </p:nvSpPr>
        <p:spPr/>
        <p:txBody>
          <a:bodyPr/>
          <a:lstStyle/>
          <a:p>
            <a:fld id="{9EFDAFBE-C6DF-44CE-B9F2-4AF2D7B0722C}" type="slidenum">
              <a:rPr lang="en-US" smtClean="0"/>
              <a:t>‹N›</a:t>
            </a:fld>
            <a:endParaRPr lang="en-US"/>
          </a:p>
        </p:txBody>
      </p:sp>
    </p:spTree>
    <p:extLst>
      <p:ext uri="{BB962C8B-B14F-4D97-AF65-F5344CB8AC3E}">
        <p14:creationId xmlns:p14="http://schemas.microsoft.com/office/powerpoint/2010/main" val="32197529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1"/>
            <a:ext cx="12192000" cy="3893842"/>
          </a:xfrm>
          <a:prstGeom prst="rect">
            <a:avLst/>
          </a:prstGeom>
          <a:solidFill>
            <a:schemeClr val="bg1">
              <a:lumMod val="95000"/>
            </a:schemeClr>
          </a:solidFill>
        </p:spPr>
        <p:txBody>
          <a:bodyPr lIns="91437" tIns="45718" rIns="91437" bIns="45718"/>
          <a:lstStyle>
            <a:lvl1pPr>
              <a:buNone/>
              <a:defRPr sz="1866">
                <a:solidFill>
                  <a:schemeClr val="bg1">
                    <a:lumMod val="85000"/>
                  </a:schemeClr>
                </a:solidFill>
              </a:defRPr>
            </a:lvl1pPr>
          </a:lstStyle>
          <a:p>
            <a:r>
              <a:rPr lang="en-US"/>
              <a:t>Click icon to add picture</a:t>
            </a:r>
          </a:p>
        </p:txBody>
      </p:sp>
      <p:sp>
        <p:nvSpPr>
          <p:cNvPr id="2" name="Rectangle">
            <a:extLst>
              <a:ext uri="{FF2B5EF4-FFF2-40B4-BE49-F238E27FC236}">
                <a16:creationId xmlns:a16="http://schemas.microsoft.com/office/drawing/2014/main" id="{A6030C41-2FFE-5EFA-23A2-E2508011F7EB}"/>
              </a:ext>
              <a:ext uri="{C183D7F6-B498-43B3-948B-1728B52AA6E4}">
                <adec:decorative xmlns:adec="http://schemas.microsoft.com/office/drawing/2017/decorative" val="1"/>
              </a:ext>
            </a:extLst>
          </p:cNvPr>
          <p:cNvSpPr/>
          <p:nvPr userDrawn="1"/>
        </p:nvSpPr>
        <p:spPr>
          <a:xfrm>
            <a:off x="0" y="3893841"/>
            <a:ext cx="12192000" cy="12311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PL" sz="1632"/>
          </a:p>
        </p:txBody>
      </p:sp>
      <p:sp>
        <p:nvSpPr>
          <p:cNvPr id="8" name="Title"/>
          <p:cNvSpPr>
            <a:spLocks noGrp="1"/>
          </p:cNvSpPr>
          <p:nvPr>
            <p:ph type="ctrTitle" hasCustomPrompt="1"/>
          </p:nvPr>
        </p:nvSpPr>
        <p:spPr>
          <a:xfrm>
            <a:off x="527052" y="4095631"/>
            <a:ext cx="11137899" cy="738664"/>
          </a:xfrm>
          <a:prstGeom prst="rect">
            <a:avLst/>
          </a:prstGeom>
        </p:spPr>
        <p:txBody>
          <a:bodyPr wrap="none" lIns="0" tIns="0" rIns="0" bIns="0" anchor="t" anchorCtr="0">
            <a:noAutofit/>
          </a:bodyPr>
          <a:lstStyle>
            <a:lvl1pPr marL="0" indent="0" algn="l">
              <a:buFont typeface="Arial"/>
              <a:buNone/>
              <a:defRPr sz="3732" b="1">
                <a:solidFill>
                  <a:schemeClr val="bg2"/>
                </a:solidFill>
              </a:defRPr>
            </a:lvl1pPr>
          </a:lstStyle>
          <a:p>
            <a:r>
              <a:rPr lang="en-US"/>
              <a:t>Presentation Title</a:t>
            </a:r>
          </a:p>
        </p:txBody>
      </p:sp>
      <p:sp>
        <p:nvSpPr>
          <p:cNvPr id="9" name="Subtitle"/>
          <p:cNvSpPr>
            <a:spLocks noGrp="1"/>
          </p:cNvSpPr>
          <p:nvPr>
            <p:ph type="subTitle" idx="1" hasCustomPrompt="1"/>
          </p:nvPr>
        </p:nvSpPr>
        <p:spPr>
          <a:xfrm>
            <a:off x="527050" y="4870990"/>
            <a:ext cx="11137902" cy="287258"/>
          </a:xfrm>
          <a:prstGeom prst="rect">
            <a:avLst/>
          </a:prstGeom>
        </p:spPr>
        <p:txBody>
          <a:bodyPr lIns="0" tIns="0" rIns="0" bIns="0">
            <a:noAutofit/>
          </a:bodyPr>
          <a:lstStyle>
            <a:lvl1pPr marL="0" indent="0" algn="l">
              <a:buNone/>
              <a:defRPr sz="2133" baseline="0">
                <a:solidFill>
                  <a:schemeClr val="bg2"/>
                </a:solidFill>
              </a:defRPr>
            </a:lvl1pPr>
            <a:lvl2pPr marL="609544" indent="0" algn="ctr">
              <a:buNone/>
              <a:defRPr>
                <a:solidFill>
                  <a:schemeClr val="tx1">
                    <a:tint val="75000"/>
                  </a:schemeClr>
                </a:solidFill>
              </a:defRPr>
            </a:lvl2pPr>
            <a:lvl3pPr marL="1219086" indent="0" algn="ctr">
              <a:buNone/>
              <a:defRPr>
                <a:solidFill>
                  <a:schemeClr val="tx1">
                    <a:tint val="75000"/>
                  </a:schemeClr>
                </a:solidFill>
              </a:defRPr>
            </a:lvl3pPr>
            <a:lvl4pPr marL="1828630" indent="0" algn="ctr">
              <a:buNone/>
              <a:defRPr>
                <a:solidFill>
                  <a:schemeClr val="tx1">
                    <a:tint val="75000"/>
                  </a:schemeClr>
                </a:solidFill>
              </a:defRPr>
            </a:lvl4pPr>
            <a:lvl5pPr marL="2438173" indent="0" algn="ctr">
              <a:buNone/>
              <a:defRPr>
                <a:solidFill>
                  <a:schemeClr val="tx1">
                    <a:tint val="75000"/>
                  </a:schemeClr>
                </a:solidFill>
              </a:defRPr>
            </a:lvl5pPr>
            <a:lvl6pPr marL="3047716" indent="0" algn="ctr">
              <a:buNone/>
              <a:defRPr>
                <a:solidFill>
                  <a:schemeClr val="tx1">
                    <a:tint val="75000"/>
                  </a:schemeClr>
                </a:solidFill>
              </a:defRPr>
            </a:lvl6pPr>
            <a:lvl7pPr marL="3657259" indent="0" algn="ctr">
              <a:buNone/>
              <a:defRPr>
                <a:solidFill>
                  <a:schemeClr val="tx1">
                    <a:tint val="75000"/>
                  </a:schemeClr>
                </a:solidFill>
              </a:defRPr>
            </a:lvl7pPr>
            <a:lvl8pPr marL="4266802" indent="0" algn="ctr">
              <a:buNone/>
              <a:defRPr>
                <a:solidFill>
                  <a:schemeClr val="tx1">
                    <a:tint val="75000"/>
                  </a:schemeClr>
                </a:solidFill>
              </a:defRPr>
            </a:lvl8pPr>
            <a:lvl9pPr marL="4876345" indent="0" algn="ctr">
              <a:buNone/>
              <a:defRPr>
                <a:solidFill>
                  <a:schemeClr val="tx1">
                    <a:tint val="75000"/>
                  </a:schemeClr>
                </a:solidFill>
              </a:defRPr>
            </a:lvl9pPr>
          </a:lstStyle>
          <a:p>
            <a:r>
              <a:rPr lang="en-US"/>
              <a:t>Click to Edit Optional Subtitle</a:t>
            </a:r>
          </a:p>
        </p:txBody>
      </p:sp>
      <p:sp>
        <p:nvSpPr>
          <p:cNvPr id="3" name="Presenter and date">
            <a:extLst>
              <a:ext uri="{FF2B5EF4-FFF2-40B4-BE49-F238E27FC236}">
                <a16:creationId xmlns:a16="http://schemas.microsoft.com/office/drawing/2014/main" id="{D7849C3A-5728-F940-2592-D236EAD643B8}"/>
              </a:ext>
            </a:extLst>
          </p:cNvPr>
          <p:cNvSpPr>
            <a:spLocks noGrp="1"/>
          </p:cNvSpPr>
          <p:nvPr>
            <p:ph type="body" sz="quarter" idx="15" hasCustomPrompt="1"/>
          </p:nvPr>
        </p:nvSpPr>
        <p:spPr>
          <a:xfrm>
            <a:off x="527052" y="5551950"/>
            <a:ext cx="11137899" cy="287260"/>
          </a:xfrm>
          <a:prstGeom prst="rect">
            <a:avLst/>
          </a:prstGeom>
          <a:noFill/>
        </p:spPr>
        <p:txBody>
          <a:bodyPr lIns="0" tIns="0" rIns="0" bIns="0"/>
          <a:lstStyle>
            <a:lvl1pPr marL="0" indent="0">
              <a:spcBef>
                <a:spcPts val="0"/>
              </a:spcBef>
              <a:spcAft>
                <a:spcPts val="0"/>
              </a:spcAft>
              <a:buNone/>
              <a:defRPr sz="1600" baseline="0">
                <a:solidFill>
                  <a:schemeClr val="accent1">
                    <a:lumMod val="7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endParaRPr lang="fr-FR"/>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531285" y="6495658"/>
            <a:ext cx="1463040" cy="123208"/>
          </a:xfrm>
          <a:prstGeom prst="rect">
            <a:avLst/>
          </a:prstGeom>
        </p:spPr>
        <p:txBody>
          <a:bodyPr vert="horz" wrap="square" lIns="0" tIns="0" rIns="0" bIns="0" rtlCol="0" anchor="ctr">
            <a:spAutoFit/>
          </a:bodyPr>
          <a:lstStyle>
            <a:lvl1pPr algn="l">
              <a:defRPr sz="801">
                <a:solidFill>
                  <a:schemeClr val="accent1"/>
                </a:solidFill>
                <a:latin typeface="Arial"/>
                <a:cs typeface="Arial"/>
              </a:defRPr>
            </a:lvl1pPr>
          </a:lstStyle>
          <a:p>
            <a:r>
              <a:rPr lang="en-US"/>
              <a:t>Property of Schneider Electric </a:t>
            </a:r>
          </a:p>
        </p:txBody>
      </p:sp>
      <p:pic>
        <p:nvPicPr>
          <p:cNvPr id="5" name="Schneider Electric logotype" descr="schneider_LIO_Life-Green_RGB.png">
            <a:extLst>
              <a:ext uri="{FF2B5EF4-FFF2-40B4-BE49-F238E27FC236}">
                <a16:creationId xmlns:a16="http://schemas.microsoft.com/office/drawing/2014/main" id="{06CC1E02-44AB-A14E-FEF4-FB038637E5D4}"/>
              </a:ext>
            </a:extLst>
          </p:cNvPr>
          <p:cNvPicPr>
            <a:picLocks noChangeAspect="1"/>
          </p:cNvPicPr>
          <p:nvPr userDrawn="1"/>
        </p:nvPicPr>
        <p:blipFill>
          <a:blip r:embed="rId2" cstate="print"/>
          <a:stretch>
            <a:fillRect/>
          </a:stretch>
        </p:blipFill>
        <p:spPr>
          <a:xfrm>
            <a:off x="9300613" y="6067157"/>
            <a:ext cx="2485336" cy="685242"/>
          </a:xfrm>
          <a:prstGeom prst="rect">
            <a:avLst/>
          </a:prstGeom>
        </p:spPr>
      </p:pic>
    </p:spTree>
    <p:extLst>
      <p:ext uri="{BB962C8B-B14F-4D97-AF65-F5344CB8AC3E}">
        <p14:creationId xmlns:p14="http://schemas.microsoft.com/office/powerpoint/2010/main" val="258509706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0"/>
            <a:ext cx="12192000" cy="6858000"/>
          </a:xfrm>
          <a:prstGeom prst="rect">
            <a:avLst/>
          </a:prstGeom>
          <a:solidFill>
            <a:schemeClr val="bg1">
              <a:lumMod val="95000"/>
            </a:schemeClr>
          </a:solidFill>
        </p:spPr>
        <p:txBody>
          <a:bodyPr lIns="91437" tIns="45718" rIns="91437" bIns="45718"/>
          <a:lstStyle>
            <a:lvl1pPr>
              <a:buNone/>
              <a:defRPr sz="1866">
                <a:solidFill>
                  <a:schemeClr val="bg1">
                    <a:lumMod val="85000"/>
                  </a:schemeClr>
                </a:solidFill>
              </a:defRPr>
            </a:lvl1pPr>
          </a:lstStyle>
          <a:p>
            <a:r>
              <a:rPr lang="en-US"/>
              <a:t>Click icon to add picture</a:t>
            </a:r>
          </a:p>
        </p:txBody>
      </p:sp>
      <p:sp>
        <p:nvSpPr>
          <p:cNvPr id="8" name="Title"/>
          <p:cNvSpPr>
            <a:spLocks noGrp="1"/>
          </p:cNvSpPr>
          <p:nvPr>
            <p:ph type="ctrTitle" hasCustomPrompt="1"/>
          </p:nvPr>
        </p:nvSpPr>
        <p:spPr>
          <a:xfrm>
            <a:off x="527052" y="3429000"/>
            <a:ext cx="11137899" cy="738664"/>
          </a:xfrm>
          <a:prstGeom prst="rect">
            <a:avLst/>
          </a:prstGeom>
        </p:spPr>
        <p:txBody>
          <a:bodyPr wrap="none" lIns="0" tIns="0" rIns="0" bIns="0" anchor="ctr" anchorCtr="0">
            <a:noAutofit/>
          </a:bodyPr>
          <a:lstStyle>
            <a:lvl1pPr marL="0" indent="0" algn="l">
              <a:buFont typeface="Arial"/>
              <a:buNone/>
              <a:defRPr sz="3732" b="1">
                <a:solidFill>
                  <a:schemeClr val="bg2"/>
                </a:solidFill>
              </a:defRPr>
            </a:lvl1pPr>
          </a:lstStyle>
          <a:p>
            <a:r>
              <a:rPr lang="en-US"/>
              <a:t>Presentation Title</a:t>
            </a:r>
          </a:p>
        </p:txBody>
      </p:sp>
      <p:sp>
        <p:nvSpPr>
          <p:cNvPr id="9" name="Subtitle"/>
          <p:cNvSpPr>
            <a:spLocks noGrp="1"/>
          </p:cNvSpPr>
          <p:nvPr>
            <p:ph type="subTitle" idx="1" hasCustomPrompt="1"/>
          </p:nvPr>
        </p:nvSpPr>
        <p:spPr>
          <a:xfrm>
            <a:off x="527050" y="4272331"/>
            <a:ext cx="11137902" cy="281280"/>
          </a:xfrm>
          <a:prstGeom prst="rect">
            <a:avLst/>
          </a:prstGeom>
        </p:spPr>
        <p:txBody>
          <a:bodyPr lIns="0" tIns="0" rIns="0" bIns="0">
            <a:noAutofit/>
          </a:bodyPr>
          <a:lstStyle>
            <a:lvl1pPr marL="0" indent="0" algn="l">
              <a:buNone/>
              <a:defRPr sz="2133" baseline="0">
                <a:solidFill>
                  <a:schemeClr val="bg2"/>
                </a:solidFill>
              </a:defRPr>
            </a:lvl1pPr>
            <a:lvl2pPr marL="609544" indent="0" algn="ctr">
              <a:buNone/>
              <a:defRPr>
                <a:solidFill>
                  <a:schemeClr val="tx1">
                    <a:tint val="75000"/>
                  </a:schemeClr>
                </a:solidFill>
              </a:defRPr>
            </a:lvl2pPr>
            <a:lvl3pPr marL="1219086" indent="0" algn="ctr">
              <a:buNone/>
              <a:defRPr>
                <a:solidFill>
                  <a:schemeClr val="tx1">
                    <a:tint val="75000"/>
                  </a:schemeClr>
                </a:solidFill>
              </a:defRPr>
            </a:lvl3pPr>
            <a:lvl4pPr marL="1828630" indent="0" algn="ctr">
              <a:buNone/>
              <a:defRPr>
                <a:solidFill>
                  <a:schemeClr val="tx1">
                    <a:tint val="75000"/>
                  </a:schemeClr>
                </a:solidFill>
              </a:defRPr>
            </a:lvl4pPr>
            <a:lvl5pPr marL="2438173" indent="0" algn="ctr">
              <a:buNone/>
              <a:defRPr>
                <a:solidFill>
                  <a:schemeClr val="tx1">
                    <a:tint val="75000"/>
                  </a:schemeClr>
                </a:solidFill>
              </a:defRPr>
            </a:lvl5pPr>
            <a:lvl6pPr marL="3047716" indent="0" algn="ctr">
              <a:buNone/>
              <a:defRPr>
                <a:solidFill>
                  <a:schemeClr val="tx1">
                    <a:tint val="75000"/>
                  </a:schemeClr>
                </a:solidFill>
              </a:defRPr>
            </a:lvl6pPr>
            <a:lvl7pPr marL="3657259" indent="0" algn="ctr">
              <a:buNone/>
              <a:defRPr>
                <a:solidFill>
                  <a:schemeClr val="tx1">
                    <a:tint val="75000"/>
                  </a:schemeClr>
                </a:solidFill>
              </a:defRPr>
            </a:lvl7pPr>
            <a:lvl8pPr marL="4266802" indent="0" algn="ctr">
              <a:buNone/>
              <a:defRPr>
                <a:solidFill>
                  <a:schemeClr val="tx1">
                    <a:tint val="75000"/>
                  </a:schemeClr>
                </a:solidFill>
              </a:defRPr>
            </a:lvl8pPr>
            <a:lvl9pPr marL="4876345" indent="0" algn="ctr">
              <a:buNone/>
              <a:defRPr>
                <a:solidFill>
                  <a:schemeClr val="tx1">
                    <a:tint val="75000"/>
                  </a:schemeClr>
                </a:solidFill>
              </a:defRPr>
            </a:lvl9pPr>
          </a:lstStyle>
          <a:p>
            <a:r>
              <a:rPr lang="en-US"/>
              <a:t>Click to Edit Optional Subtitle</a:t>
            </a:r>
          </a:p>
        </p:txBody>
      </p:sp>
      <p:sp>
        <p:nvSpPr>
          <p:cNvPr id="2" name="Presenter and date">
            <a:extLst>
              <a:ext uri="{FF2B5EF4-FFF2-40B4-BE49-F238E27FC236}">
                <a16:creationId xmlns:a16="http://schemas.microsoft.com/office/drawing/2014/main" id="{FC8DC9EA-D2DD-1BBC-2271-12D1887C33D0}"/>
              </a:ext>
            </a:extLst>
          </p:cNvPr>
          <p:cNvSpPr>
            <a:spLocks noGrp="1"/>
          </p:cNvSpPr>
          <p:nvPr>
            <p:ph type="body" sz="quarter" idx="15" hasCustomPrompt="1"/>
          </p:nvPr>
        </p:nvSpPr>
        <p:spPr>
          <a:xfrm>
            <a:off x="527051" y="5254266"/>
            <a:ext cx="11134939" cy="287260"/>
          </a:xfrm>
          <a:prstGeom prst="rect">
            <a:avLst/>
          </a:prstGeom>
          <a:noFill/>
        </p:spPr>
        <p:txBody>
          <a:bodyPr lIns="0" tIns="0" rIns="0" bIns="0"/>
          <a:lstStyle>
            <a:lvl1pPr marL="0" indent="0">
              <a:spcBef>
                <a:spcPts val="0"/>
              </a:spcBef>
              <a:spcAft>
                <a:spcPts val="0"/>
              </a:spcAft>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endParaRPr lang="fr-FR"/>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531285" y="6495658"/>
            <a:ext cx="1463040" cy="123208"/>
          </a:xfrm>
          <a:prstGeom prst="rect">
            <a:avLst/>
          </a:prstGeom>
        </p:spPr>
        <p:txBody>
          <a:bodyPr vert="horz" wrap="square" lIns="0" tIns="0" rIns="0" bIns="0" rtlCol="0" anchor="ctr">
            <a:spAutoFit/>
          </a:bodyPr>
          <a:lstStyle>
            <a:lvl1pPr algn="l">
              <a:defRPr sz="801">
                <a:solidFill>
                  <a:schemeClr val="bg1"/>
                </a:solidFill>
                <a:latin typeface="Arial"/>
                <a:cs typeface="Arial"/>
              </a:defRPr>
            </a:lvl1pPr>
          </a:lstStyle>
          <a:p>
            <a:r>
              <a:rPr lang="en-US"/>
              <a:t>Property of Schneider Electric </a:t>
            </a:r>
          </a:p>
        </p:txBody>
      </p:sp>
      <p:grpSp>
        <p:nvGrpSpPr>
          <p:cNvPr id="5" name="Schneider Electric logotype">
            <a:extLst>
              <a:ext uri="{FF2B5EF4-FFF2-40B4-BE49-F238E27FC236}">
                <a16:creationId xmlns:a16="http://schemas.microsoft.com/office/drawing/2014/main" id="{2F60AECC-D80E-7AB3-9EEA-892836163E60}"/>
              </a:ext>
              <a:ext uri="{C183D7F6-B498-43B3-948B-1728B52AA6E4}">
                <adec:decorative xmlns:adec="http://schemas.microsoft.com/office/drawing/2017/decorative" val="1"/>
              </a:ext>
            </a:extLst>
          </p:cNvPr>
          <p:cNvGrpSpPr/>
          <p:nvPr userDrawn="1"/>
        </p:nvGrpSpPr>
        <p:grpSpPr>
          <a:xfrm>
            <a:off x="9184200" y="5959259"/>
            <a:ext cx="2722398" cy="900813"/>
            <a:chOff x="6309407" y="4425246"/>
            <a:chExt cx="2191384" cy="725106"/>
          </a:xfrm>
        </p:grpSpPr>
        <p:pic>
          <p:nvPicPr>
            <p:cNvPr id="7" name="Picture 6">
              <a:extLst>
                <a:ext uri="{FF2B5EF4-FFF2-40B4-BE49-F238E27FC236}">
                  <a16:creationId xmlns:a16="http://schemas.microsoft.com/office/drawing/2014/main" id="{6958C072-9348-FB26-1936-7A77C3A0AE9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10" name="Picture 9">
              <a:extLst>
                <a:ext uri="{FF2B5EF4-FFF2-40B4-BE49-F238E27FC236}">
                  <a16:creationId xmlns:a16="http://schemas.microsoft.com/office/drawing/2014/main" id="{9B707EC7-28E4-C074-C7E6-5E75025CB28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18232321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0828395D-ACDE-BE4E-DEAB-9C149D4D1326}"/>
              </a:ext>
            </a:extLst>
          </p:cNvPr>
          <p:cNvSpPr>
            <a:spLocks noGrp="1"/>
          </p:cNvSpPr>
          <p:nvPr>
            <p:ph type="title" hasCustomPrompt="1"/>
          </p:nvPr>
        </p:nvSpPr>
        <p:spPr>
          <a:xfrm>
            <a:off x="527051" y="559901"/>
            <a:ext cx="11137899" cy="373552"/>
          </a:xfrm>
          <a:prstGeom prst="rect">
            <a:avLst/>
          </a:prstGeom>
        </p:spPr>
        <p:txBody>
          <a:bodyPr lIns="0" tIns="0" rIns="0" bIns="0"/>
          <a:lstStyle>
            <a:lvl1pPr>
              <a:lnSpc>
                <a:spcPts val="3439"/>
              </a:lnSpc>
              <a:defRPr b="1">
                <a:solidFill>
                  <a:schemeClr val="tx2"/>
                </a:solidFill>
              </a:defRPr>
            </a:lvl1pPr>
          </a:lstStyle>
          <a:p>
            <a:r>
              <a:rPr lang="en-GB"/>
              <a:t>Agenda</a:t>
            </a:r>
            <a:endParaRPr lang="en-PL"/>
          </a:p>
        </p:txBody>
      </p:sp>
      <p:sp>
        <p:nvSpPr>
          <p:cNvPr id="12" name="Agenda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527053" y="1892303"/>
            <a:ext cx="11137899" cy="3649133"/>
          </a:xfrm>
          <a:prstGeom prst="rect">
            <a:avLst/>
          </a:prstGeom>
        </p:spPr>
        <p:txBody>
          <a:bodyPr vert="horz" lIns="0" tIns="0" rIns="0" bIns="0" rtlCol="0">
            <a:noAutofit/>
          </a:bodyPr>
          <a:lstStyle>
            <a:lvl1pPr marL="457173" indent="-457173">
              <a:buClr>
                <a:schemeClr val="bg2"/>
              </a:buClr>
              <a:buFont typeface="+mj-lt"/>
              <a:buAutoNum type="arabicPeriod"/>
              <a:defRPr/>
            </a:lvl1pPr>
            <a:lvl2pPr marL="696334" indent="-457173">
              <a:buFont typeface="+mj-lt"/>
              <a:buAutoNum type="arabicPeriod"/>
              <a:defRPr/>
            </a:lvl2pPr>
            <a:lvl3pPr marL="935496" indent="-457173">
              <a:buFont typeface="+mj-lt"/>
              <a:buAutoNum type="arabicPeriod"/>
              <a:defRPr/>
            </a:lvl3pPr>
            <a:lvl4pPr marL="1176773" indent="-457173">
              <a:buFont typeface="+mj-lt"/>
              <a:buAutoNum type="arabicPeriod"/>
              <a:defRPr/>
            </a:lvl4pPr>
            <a:lvl5pPr marL="1405351" indent="-457173">
              <a:buFont typeface="+mj-lt"/>
              <a:buAutoNum type="arabicPeriod"/>
              <a:defRPr/>
            </a:lvl5pPr>
          </a:lstStyle>
          <a:p>
            <a:pPr lvl="0"/>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marL="457173" marR="0" lvl="0" indent="-457173" algn="l" defTabSz="609544" rtl="0" eaLnBrk="1" fontAlgn="auto" latinLnBrk="0" hangingPunct="1">
              <a:lnSpc>
                <a:spcPct val="100000"/>
              </a:lnSpc>
              <a:spcBef>
                <a:spcPts val="667"/>
              </a:spcBef>
              <a:spcAft>
                <a:spcPts val="667"/>
              </a:spcAft>
              <a:buClr>
                <a:schemeClr val="bg2"/>
              </a:buClr>
              <a:buSzTx/>
              <a:buFont typeface="+mj-lt"/>
              <a:buAutoNum type="arabicPeriod"/>
              <a:tabLst/>
              <a:defRPr/>
            </a:pPr>
            <a:r>
              <a:rPr lang="en-US"/>
              <a:t>Click to edit master text styles</a:t>
            </a:r>
          </a:p>
          <a:p>
            <a:pPr lvl="0"/>
            <a:endParaRPr lang="en-US"/>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658"/>
            <a:ext cx="1463040" cy="123208"/>
          </a:xfrm>
          <a:prstGeom prst="rect">
            <a:avLst/>
          </a:prstGeom>
        </p:spPr>
        <p:txBody>
          <a:bodyPr vert="horz" wrap="square" lIns="0" tIns="0" rIns="0" bIns="0" rtlCol="0" anchor="ctr">
            <a:spAutoFit/>
          </a:bodyPr>
          <a:lstStyle>
            <a:defPPr>
              <a:defRPr lang="en-US"/>
            </a:defPPr>
            <a:lvl1pPr marL="0" algn="l" defTabSz="609544" rtl="0" eaLnBrk="1" latinLnBrk="0" hangingPunct="1">
              <a:defRPr sz="801" kern="1200">
                <a:solidFill>
                  <a:schemeClr val="accent1"/>
                </a:solidFill>
                <a:latin typeface="Arial"/>
                <a:ea typeface="+mn-ea"/>
                <a:cs typeface="Arial"/>
              </a:defRPr>
            </a:lvl1pPr>
            <a:lvl2pPr marL="609544" algn="l" defTabSz="609544" rtl="0" eaLnBrk="1" latinLnBrk="0" hangingPunct="1">
              <a:defRPr sz="2400" kern="1200">
                <a:solidFill>
                  <a:schemeClr val="tx1"/>
                </a:solidFill>
                <a:latin typeface="+mn-lt"/>
                <a:ea typeface="+mn-ea"/>
                <a:cs typeface="+mn-cs"/>
              </a:defRPr>
            </a:lvl2pPr>
            <a:lvl3pPr marL="1219086" algn="l" defTabSz="609544" rtl="0" eaLnBrk="1" latinLnBrk="0" hangingPunct="1">
              <a:defRPr sz="2400" kern="1200">
                <a:solidFill>
                  <a:schemeClr val="tx1"/>
                </a:solidFill>
                <a:latin typeface="+mn-lt"/>
                <a:ea typeface="+mn-ea"/>
                <a:cs typeface="+mn-cs"/>
              </a:defRPr>
            </a:lvl3pPr>
            <a:lvl4pPr marL="1828630" algn="l" defTabSz="609544" rtl="0" eaLnBrk="1" latinLnBrk="0" hangingPunct="1">
              <a:defRPr sz="2400" kern="1200">
                <a:solidFill>
                  <a:schemeClr val="tx1"/>
                </a:solidFill>
                <a:latin typeface="+mn-lt"/>
                <a:ea typeface="+mn-ea"/>
                <a:cs typeface="+mn-cs"/>
              </a:defRPr>
            </a:lvl4pPr>
            <a:lvl5pPr marL="2438173" algn="l" defTabSz="609544" rtl="0" eaLnBrk="1" latinLnBrk="0" hangingPunct="1">
              <a:defRPr sz="2400" kern="1200">
                <a:solidFill>
                  <a:schemeClr val="tx1"/>
                </a:solidFill>
                <a:latin typeface="+mn-lt"/>
                <a:ea typeface="+mn-ea"/>
                <a:cs typeface="+mn-cs"/>
              </a:defRPr>
            </a:lvl5pPr>
            <a:lvl6pPr marL="3047716" algn="l" defTabSz="609544" rtl="0" eaLnBrk="1" latinLnBrk="0" hangingPunct="1">
              <a:defRPr sz="2400" kern="1200">
                <a:solidFill>
                  <a:schemeClr val="tx1"/>
                </a:solidFill>
                <a:latin typeface="+mn-lt"/>
                <a:ea typeface="+mn-ea"/>
                <a:cs typeface="+mn-cs"/>
              </a:defRPr>
            </a:lvl6pPr>
            <a:lvl7pPr marL="3657259" algn="l" defTabSz="609544" rtl="0" eaLnBrk="1" latinLnBrk="0" hangingPunct="1">
              <a:defRPr sz="2400" kern="1200">
                <a:solidFill>
                  <a:schemeClr val="tx1"/>
                </a:solidFill>
                <a:latin typeface="+mn-lt"/>
                <a:ea typeface="+mn-ea"/>
                <a:cs typeface="+mn-cs"/>
              </a:defRPr>
            </a:lvl7pPr>
            <a:lvl8pPr marL="4266802" algn="l" defTabSz="609544" rtl="0" eaLnBrk="1" latinLnBrk="0" hangingPunct="1">
              <a:defRPr sz="2400" kern="1200">
                <a:solidFill>
                  <a:schemeClr val="tx1"/>
                </a:solidFill>
                <a:latin typeface="+mn-lt"/>
                <a:ea typeface="+mn-ea"/>
                <a:cs typeface="+mn-cs"/>
              </a:defRPr>
            </a:lvl8pPr>
            <a:lvl9pPr marL="4876345" algn="l" defTabSz="609544" rtl="0" eaLnBrk="1" latinLnBrk="0" hangingPunct="1">
              <a:defRPr sz="2400" kern="1200">
                <a:solidFill>
                  <a:schemeClr val="tx1"/>
                </a:solidFill>
                <a:latin typeface="+mn-lt"/>
                <a:ea typeface="+mn-ea"/>
                <a:cs typeface="+mn-cs"/>
              </a:defRPr>
            </a:lvl9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660"/>
            <a:ext cx="700919" cy="123208"/>
          </a:xfrm>
          <a:prstGeom prst="rect">
            <a:avLst/>
          </a:prstGeom>
        </p:spPr>
        <p:txBody>
          <a:bodyPr vert="horz" lIns="0" tIns="0" rIns="0" bIns="0" rtlCol="0" anchor="ctr">
            <a:spAutoFit/>
          </a:bodyPr>
          <a:lstStyle>
            <a:defPPr>
              <a:defRPr lang="en-US"/>
            </a:defPPr>
            <a:lvl1pPr marL="0" algn="l" defTabSz="609544" rtl="0" eaLnBrk="1" latinLnBrk="0" hangingPunct="1">
              <a:defRPr sz="801" kern="1200">
                <a:solidFill>
                  <a:schemeClr val="bg2"/>
                </a:solidFill>
                <a:latin typeface="Arial"/>
                <a:ea typeface="+mn-ea"/>
                <a:cs typeface="Arial"/>
              </a:defRPr>
            </a:lvl1pPr>
            <a:lvl2pPr marL="609544" algn="l" defTabSz="609544" rtl="0" eaLnBrk="1" latinLnBrk="0" hangingPunct="1">
              <a:defRPr sz="2400" kern="1200">
                <a:solidFill>
                  <a:schemeClr val="tx1"/>
                </a:solidFill>
                <a:latin typeface="+mn-lt"/>
                <a:ea typeface="+mn-ea"/>
                <a:cs typeface="+mn-cs"/>
              </a:defRPr>
            </a:lvl2pPr>
            <a:lvl3pPr marL="1219086" algn="l" defTabSz="609544" rtl="0" eaLnBrk="1" latinLnBrk="0" hangingPunct="1">
              <a:defRPr sz="2400" kern="1200">
                <a:solidFill>
                  <a:schemeClr val="tx1"/>
                </a:solidFill>
                <a:latin typeface="+mn-lt"/>
                <a:ea typeface="+mn-ea"/>
                <a:cs typeface="+mn-cs"/>
              </a:defRPr>
            </a:lvl3pPr>
            <a:lvl4pPr marL="1828630" algn="l" defTabSz="609544" rtl="0" eaLnBrk="1" latinLnBrk="0" hangingPunct="1">
              <a:defRPr sz="2400" kern="1200">
                <a:solidFill>
                  <a:schemeClr val="tx1"/>
                </a:solidFill>
                <a:latin typeface="+mn-lt"/>
                <a:ea typeface="+mn-ea"/>
                <a:cs typeface="+mn-cs"/>
              </a:defRPr>
            </a:lvl4pPr>
            <a:lvl5pPr marL="2438173" algn="l" defTabSz="609544" rtl="0" eaLnBrk="1" latinLnBrk="0" hangingPunct="1">
              <a:defRPr sz="2400" kern="1200">
                <a:solidFill>
                  <a:schemeClr val="tx1"/>
                </a:solidFill>
                <a:latin typeface="+mn-lt"/>
                <a:ea typeface="+mn-ea"/>
                <a:cs typeface="+mn-cs"/>
              </a:defRPr>
            </a:lvl5pPr>
            <a:lvl6pPr marL="3047716" algn="l" defTabSz="609544" rtl="0" eaLnBrk="1" latinLnBrk="0" hangingPunct="1">
              <a:defRPr sz="2400" kern="1200">
                <a:solidFill>
                  <a:schemeClr val="tx1"/>
                </a:solidFill>
                <a:latin typeface="+mn-lt"/>
                <a:ea typeface="+mn-ea"/>
                <a:cs typeface="+mn-cs"/>
              </a:defRPr>
            </a:lvl6pPr>
            <a:lvl7pPr marL="3657259" algn="l" defTabSz="609544" rtl="0" eaLnBrk="1" latinLnBrk="0" hangingPunct="1">
              <a:defRPr sz="2400" kern="1200">
                <a:solidFill>
                  <a:schemeClr val="tx1"/>
                </a:solidFill>
                <a:latin typeface="+mn-lt"/>
                <a:ea typeface="+mn-ea"/>
                <a:cs typeface="+mn-cs"/>
              </a:defRPr>
            </a:lvl7pPr>
            <a:lvl8pPr marL="4266802" algn="l" defTabSz="609544" rtl="0" eaLnBrk="1" latinLnBrk="0" hangingPunct="1">
              <a:defRPr sz="2400" kern="1200">
                <a:solidFill>
                  <a:schemeClr val="tx1"/>
                </a:solidFill>
                <a:latin typeface="+mn-lt"/>
                <a:ea typeface="+mn-ea"/>
                <a:cs typeface="+mn-cs"/>
              </a:defRPr>
            </a:lvl8pPr>
            <a:lvl9pPr marL="4876345" algn="l" defTabSz="609544" rtl="0" eaLnBrk="1" latinLnBrk="0" hangingPunct="1">
              <a:defRPr sz="2400" kern="1200">
                <a:solidFill>
                  <a:schemeClr val="tx1"/>
                </a:solidFill>
                <a:latin typeface="+mn-lt"/>
                <a:ea typeface="+mn-ea"/>
                <a:cs typeface="+mn-cs"/>
              </a:defRPr>
            </a:lvl9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E3418C87-C88E-B373-0FE2-081A19FC94FB}"/>
              </a:ext>
            </a:extLst>
          </p:cNvPr>
          <p:cNvPicPr>
            <a:picLocks noChangeAspect="1"/>
          </p:cNvPicPr>
          <p:nvPr userDrawn="1"/>
        </p:nvPicPr>
        <p:blipFill>
          <a:blip r:embed="rId2" cstate="print"/>
          <a:stretch>
            <a:fillRect/>
          </a:stretch>
        </p:blipFill>
        <p:spPr>
          <a:xfrm>
            <a:off x="9300613" y="6067157"/>
            <a:ext cx="2485336" cy="685242"/>
          </a:xfrm>
          <a:prstGeom prst="rect">
            <a:avLst/>
          </a:prstGeom>
        </p:spPr>
      </p:pic>
    </p:spTree>
    <p:extLst>
      <p:ext uri="{BB962C8B-B14F-4D97-AF65-F5344CB8AC3E}">
        <p14:creationId xmlns:p14="http://schemas.microsoft.com/office/powerpoint/2010/main" val="239083101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527053" y="2900203"/>
            <a:ext cx="11137899" cy="528796"/>
          </a:xfrm>
          <a:prstGeom prst="rect">
            <a:avLst/>
          </a:prstGeom>
        </p:spPr>
        <p:txBody>
          <a:bodyPr lIns="0" tIns="0" rIns="0" bIns="0" anchor="ctr" anchorCtr="0">
            <a:noAutofit/>
          </a:bodyPr>
          <a:lstStyle>
            <a:lvl1pPr algn="l">
              <a:defRPr sz="4533" b="1" baseline="0">
                <a:solidFill>
                  <a:schemeClr val="bg2"/>
                </a:solidFill>
              </a:defRPr>
            </a:lvl1pPr>
          </a:lstStyle>
          <a:p>
            <a:r>
              <a:rPr lang="en-US"/>
              <a:t>Click To Edit Section Title</a:t>
            </a:r>
          </a:p>
        </p:txBody>
      </p:sp>
      <p:sp>
        <p:nvSpPr>
          <p:cNvPr id="8" name="Subtitle placeholder"/>
          <p:cNvSpPr>
            <a:spLocks noGrp="1"/>
          </p:cNvSpPr>
          <p:nvPr>
            <p:ph type="body" sz="quarter" idx="11" hasCustomPrompt="1"/>
          </p:nvPr>
        </p:nvSpPr>
        <p:spPr>
          <a:xfrm>
            <a:off x="527053" y="3671688"/>
            <a:ext cx="11137899" cy="287258"/>
          </a:xfrm>
          <a:prstGeom prst="rect">
            <a:avLst/>
          </a:prstGeom>
        </p:spPr>
        <p:txBody>
          <a:bodyPr lIns="0" tIns="0" rIns="0" bIns="0" anchor="ctr" anchorCtr="0">
            <a:noAutofit/>
          </a:bodyPr>
          <a:lstStyle>
            <a:lvl1pPr marL="0" indent="0">
              <a:buNone/>
              <a:defRPr sz="2400" baseline="0">
                <a:solidFill>
                  <a:schemeClr val="accent1">
                    <a:lumMod val="75000"/>
                  </a:schemeClr>
                </a:solidFill>
              </a:defRPr>
            </a:lvl1pPr>
          </a:lstStyle>
          <a:p>
            <a:pPr lvl="0"/>
            <a:r>
              <a:rPr lang="en-US"/>
              <a:t>Click To Edit Optional Subtitle</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531285" y="6495658"/>
            <a:ext cx="1463040" cy="123208"/>
          </a:xfrm>
          <a:prstGeom prst="rect">
            <a:avLst/>
          </a:prstGeom>
        </p:spPr>
        <p:txBody>
          <a:bodyPr vert="horz" wrap="square" lIns="0" tIns="0" rIns="0" bIns="0" rtlCol="0" anchor="ctr">
            <a:spAutoFit/>
          </a:bodyPr>
          <a:lstStyle>
            <a:lvl1pPr algn="l">
              <a:defRPr sz="801">
                <a:solidFill>
                  <a:schemeClr val="accent1"/>
                </a:solidFill>
                <a:latin typeface="Arial"/>
                <a:cs typeface="Arial"/>
              </a:defRPr>
            </a:lvl1pPr>
          </a:lstStyle>
          <a:p>
            <a:r>
              <a:rPr lang="en-US"/>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992418" y="6495660"/>
            <a:ext cx="700919" cy="123208"/>
          </a:xfrm>
          <a:prstGeom prst="rect">
            <a:avLst/>
          </a:prstGeom>
        </p:spPr>
        <p:txBody>
          <a:bodyPr vert="horz" lIns="0" tIns="0" rIns="0" bIns="0" rtlCol="0" anchor="ctr">
            <a:spAutoFit/>
          </a:bodyPr>
          <a:lstStyle>
            <a:lvl1pPr algn="l">
              <a:defRPr sz="801">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DB404AF5-5F44-5087-512F-13290358EE8D}"/>
              </a:ext>
            </a:extLst>
          </p:cNvPr>
          <p:cNvPicPr>
            <a:picLocks noChangeAspect="1"/>
          </p:cNvPicPr>
          <p:nvPr userDrawn="1"/>
        </p:nvPicPr>
        <p:blipFill>
          <a:blip r:embed="rId2" cstate="print"/>
          <a:stretch>
            <a:fillRect/>
          </a:stretch>
        </p:blipFill>
        <p:spPr>
          <a:xfrm>
            <a:off x="9300613" y="6067157"/>
            <a:ext cx="2485336" cy="685242"/>
          </a:xfrm>
          <a:prstGeom prst="rect">
            <a:avLst/>
          </a:prstGeom>
        </p:spPr>
      </p:pic>
    </p:spTree>
    <p:extLst>
      <p:ext uri="{BB962C8B-B14F-4D97-AF65-F5344CB8AC3E}">
        <p14:creationId xmlns:p14="http://schemas.microsoft.com/office/powerpoint/2010/main" val="21219855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527054" y="2500395"/>
            <a:ext cx="5568947" cy="1857472"/>
          </a:xfrm>
          <a:prstGeom prst="rect">
            <a:avLst/>
          </a:prstGeom>
        </p:spPr>
        <p:txBody>
          <a:bodyPr lIns="0" tIns="0" rIns="0" bIns="0" anchor="ctr" anchorCtr="0">
            <a:noAutofit/>
          </a:bodyPr>
          <a:lstStyle>
            <a:lvl1pPr algn="l">
              <a:lnSpc>
                <a:spcPts val="4906"/>
              </a:lnSpc>
              <a:defRPr sz="4533" b="1" baseline="0">
                <a:solidFill>
                  <a:schemeClr val="bg2"/>
                </a:solidFill>
              </a:defRPr>
            </a:lvl1pPr>
          </a:lstStyle>
          <a:p>
            <a:r>
              <a:rPr lang="en-US"/>
              <a:t>Click to edit </a:t>
            </a:r>
            <a:br>
              <a:rPr lang="en-US"/>
            </a:br>
            <a:r>
              <a:rPr lang="en-US"/>
              <a:t>quote/lead or other</a:t>
            </a:r>
            <a:br>
              <a:rPr lang="en-US"/>
            </a:br>
            <a:r>
              <a:rPr lang="en-US"/>
              <a:t>text that is in 3 lines</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531285" y="6495658"/>
            <a:ext cx="1463040" cy="123208"/>
          </a:xfrm>
          <a:prstGeom prst="rect">
            <a:avLst/>
          </a:prstGeom>
        </p:spPr>
        <p:txBody>
          <a:bodyPr vert="horz" wrap="square" lIns="0" tIns="0" rIns="0" bIns="0" rtlCol="0" anchor="ctr">
            <a:spAutoFit/>
          </a:bodyPr>
          <a:lstStyle>
            <a:lvl1pPr algn="l">
              <a:defRPr sz="801">
                <a:solidFill>
                  <a:schemeClr val="accent1"/>
                </a:solidFill>
                <a:latin typeface="Arial"/>
                <a:cs typeface="Arial"/>
              </a:defRPr>
            </a:lvl1pPr>
          </a:lstStyle>
          <a:p>
            <a:r>
              <a:rPr lang="en-US"/>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992418" y="6495660"/>
            <a:ext cx="700919" cy="123208"/>
          </a:xfrm>
          <a:prstGeom prst="rect">
            <a:avLst/>
          </a:prstGeom>
        </p:spPr>
        <p:txBody>
          <a:bodyPr vert="horz" lIns="0" tIns="0" rIns="0" bIns="0" rtlCol="0" anchor="ctr">
            <a:spAutoFit/>
          </a:bodyPr>
          <a:lstStyle>
            <a:lvl1pPr algn="l">
              <a:defRPr sz="801">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3" name="Schneider Electric logotype" descr="schneider_LIO_Life-Green_RGB.png">
            <a:extLst>
              <a:ext uri="{FF2B5EF4-FFF2-40B4-BE49-F238E27FC236}">
                <a16:creationId xmlns:a16="http://schemas.microsoft.com/office/drawing/2014/main" id="{7E4B85D1-9A3C-7E01-9999-7880D042C1AB}"/>
              </a:ext>
            </a:extLst>
          </p:cNvPr>
          <p:cNvPicPr>
            <a:picLocks noChangeAspect="1"/>
          </p:cNvPicPr>
          <p:nvPr userDrawn="1"/>
        </p:nvPicPr>
        <p:blipFill>
          <a:blip r:embed="rId2" cstate="print"/>
          <a:stretch>
            <a:fillRect/>
          </a:stretch>
        </p:blipFill>
        <p:spPr>
          <a:xfrm>
            <a:off x="9300613" y="6067157"/>
            <a:ext cx="2485336" cy="685242"/>
          </a:xfrm>
          <a:prstGeom prst="rect">
            <a:avLst/>
          </a:prstGeom>
        </p:spPr>
      </p:pic>
    </p:spTree>
    <p:extLst>
      <p:ext uri="{BB962C8B-B14F-4D97-AF65-F5344CB8AC3E}">
        <p14:creationId xmlns:p14="http://schemas.microsoft.com/office/powerpoint/2010/main" val="19172611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4" name="Schneider Electric logotype">
            <a:extLst>
              <a:ext uri="{C183D7F6-B498-43B3-948B-1728B52AA6E4}">
                <adec:decorative xmlns:adec="http://schemas.microsoft.com/office/drawing/2017/decorative" val="1"/>
              </a:ext>
            </a:extLst>
          </p:cNvPr>
          <p:cNvPicPr>
            <a:picLocks noChangeAspect="1"/>
          </p:cNvPicPr>
          <p:nvPr userDrawn="1"/>
        </p:nvPicPr>
        <p:blipFill>
          <a:blip r:embed="rId2" cstate="print"/>
          <a:stretch>
            <a:fillRect/>
          </a:stretch>
        </p:blipFill>
        <p:spPr>
          <a:xfrm>
            <a:off x="3786687" y="2774752"/>
            <a:ext cx="4745844" cy="1308496"/>
          </a:xfrm>
          <a:prstGeom prst="rect">
            <a:avLst/>
          </a:prstGeom>
        </p:spPr>
      </p:pic>
    </p:spTree>
    <p:extLst>
      <p:ext uri="{BB962C8B-B14F-4D97-AF65-F5344CB8AC3E}">
        <p14:creationId xmlns:p14="http://schemas.microsoft.com/office/powerpoint/2010/main" val="1688191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57"/>
            <a:ext cx="11529483" cy="1641475"/>
          </a:xfrm>
          <a:prstGeom prst="rect">
            <a:avLst/>
          </a:prstGeom>
        </p:spPr>
        <p:txBody>
          <a:bodyPr lIns="0" tIns="0" rIns="0" bIns="0" anchor="t">
            <a:noAutofit/>
          </a:bodyPr>
          <a:lstStyle>
            <a:lvl1pPr marL="0" indent="0" algn="ctr">
              <a:buFont typeface="Arial"/>
              <a:buNone/>
              <a:defRPr sz="5299">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74" y="3940622"/>
            <a:ext cx="11529481" cy="410369"/>
          </a:xfrm>
          <a:prstGeom prst="rect">
            <a:avLst/>
          </a:prstGeom>
        </p:spPr>
        <p:txBody>
          <a:bodyPr lIns="0" tIns="0" rIns="0" bIns="0">
            <a:noAutofit/>
          </a:bodyPr>
          <a:lstStyle>
            <a:lvl1pPr marL="0" indent="0" algn="ctr">
              <a:buNone/>
              <a:defRPr sz="2699">
                <a:solidFill>
                  <a:schemeClr val="bg1"/>
                </a:solidFill>
              </a:defRPr>
            </a:lvl1pPr>
            <a:lvl2pPr marL="608395" indent="0" algn="ctr">
              <a:buNone/>
              <a:defRPr>
                <a:solidFill>
                  <a:schemeClr val="tx1">
                    <a:tint val="75000"/>
                  </a:schemeClr>
                </a:solidFill>
              </a:defRPr>
            </a:lvl2pPr>
            <a:lvl3pPr marL="1216787" indent="0" algn="ctr">
              <a:buNone/>
              <a:defRPr>
                <a:solidFill>
                  <a:schemeClr val="tx1">
                    <a:tint val="75000"/>
                  </a:schemeClr>
                </a:solidFill>
              </a:defRPr>
            </a:lvl3pPr>
            <a:lvl4pPr marL="1825181" indent="0" algn="ctr">
              <a:buNone/>
              <a:defRPr>
                <a:solidFill>
                  <a:schemeClr val="tx1">
                    <a:tint val="75000"/>
                  </a:schemeClr>
                </a:solidFill>
              </a:defRPr>
            </a:lvl4pPr>
            <a:lvl5pPr marL="2433571" indent="0" algn="ctr">
              <a:buNone/>
              <a:defRPr>
                <a:solidFill>
                  <a:schemeClr val="tx1">
                    <a:tint val="75000"/>
                  </a:schemeClr>
                </a:solidFill>
              </a:defRPr>
            </a:lvl5pPr>
            <a:lvl6pPr marL="3041975" indent="0" algn="ctr">
              <a:buNone/>
              <a:defRPr>
                <a:solidFill>
                  <a:schemeClr val="tx1">
                    <a:tint val="75000"/>
                  </a:schemeClr>
                </a:solidFill>
              </a:defRPr>
            </a:lvl6pPr>
            <a:lvl7pPr marL="3650363" indent="0" algn="ctr">
              <a:buNone/>
              <a:defRPr>
                <a:solidFill>
                  <a:schemeClr val="tx1">
                    <a:tint val="75000"/>
                  </a:schemeClr>
                </a:solidFill>
              </a:defRPr>
            </a:lvl7pPr>
            <a:lvl8pPr marL="4258756" indent="0" algn="ctr">
              <a:buNone/>
              <a:defRPr>
                <a:solidFill>
                  <a:schemeClr val="tx1">
                    <a:tint val="75000"/>
                  </a:schemeClr>
                </a:solidFill>
              </a:defRPr>
            </a:lvl8pPr>
            <a:lvl9pPr marL="4867148"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2330543" y="647623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3" y="647623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8" y="6011391"/>
            <a:ext cx="2691609" cy="742115"/>
          </a:xfrm>
          <a:prstGeom prst="rect">
            <a:avLst/>
          </a:prstGeom>
        </p:spPr>
      </p:pic>
    </p:spTree>
    <p:extLst>
      <p:ext uri="{BB962C8B-B14F-4D97-AF65-F5344CB8AC3E}">
        <p14:creationId xmlns:p14="http://schemas.microsoft.com/office/powerpoint/2010/main" val="1646416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2" name="Life green">
            <a:extLst>
              <a:ext uri="{FF2B5EF4-FFF2-40B4-BE49-F238E27FC236}">
                <a16:creationId xmlns:a16="http://schemas.microsoft.com/office/drawing/2014/main" id="{B6A994B7-41E6-11CA-7801-0A9514624FAF}"/>
              </a:ext>
              <a:ext uri="{C183D7F6-B498-43B3-948B-1728B52AA6E4}">
                <adec:decorative xmlns:adec="http://schemas.microsoft.com/office/drawing/2017/decorative" val="1"/>
              </a:ext>
            </a:extLst>
          </p:cNvPr>
          <p:cNvSpPr/>
          <p:nvPr userDrawn="1"/>
        </p:nvSpPr>
        <p:spPr>
          <a:xfrm>
            <a:off x="0" y="2084918"/>
            <a:ext cx="12192000" cy="2762148"/>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sz="1632"/>
          </a:p>
        </p:txBody>
      </p:sp>
      <p:pic>
        <p:nvPicPr>
          <p:cNvPr id="4" name="Schneider Electric logotype">
            <a:extLst>
              <a:ext uri="{FF2B5EF4-FFF2-40B4-BE49-F238E27FC236}">
                <a16:creationId xmlns:a16="http://schemas.microsoft.com/office/drawing/2014/main" id="{A8516795-078A-6C27-0B13-AF53402033E7}"/>
              </a:ext>
              <a:ext uri="{C183D7F6-B498-43B3-948B-1728B52AA6E4}">
                <adec:decorative xmlns:adec="http://schemas.microsoft.com/office/drawing/2017/decorative" val="1"/>
              </a:ext>
            </a:extLst>
          </p:cNvPr>
          <p:cNvPicPr>
            <a:picLocks noChangeAspect="1"/>
          </p:cNvPicPr>
          <p:nvPr userDrawn="1"/>
        </p:nvPicPr>
        <p:blipFill>
          <a:blip r:embed="rId2" cstate="print"/>
          <a:stretch>
            <a:fillRect/>
          </a:stretch>
        </p:blipFill>
        <p:spPr>
          <a:xfrm>
            <a:off x="4376799" y="2937455"/>
            <a:ext cx="3565621" cy="983092"/>
          </a:xfrm>
          <a:prstGeom prst="rect">
            <a:avLst/>
          </a:prstGeom>
        </p:spPr>
      </p:pic>
    </p:spTree>
    <p:extLst>
      <p:ext uri="{BB962C8B-B14F-4D97-AF65-F5344CB8AC3E}">
        <p14:creationId xmlns:p14="http://schemas.microsoft.com/office/powerpoint/2010/main" val="37284992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924F-74D4-21A1-A020-6C78C5C6C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8EC77C-9A4F-EA2A-452B-36AD2977B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C8880-736B-B52A-ACC1-8FD51C2700B1}"/>
              </a:ext>
            </a:extLst>
          </p:cNvPr>
          <p:cNvSpPr>
            <a:spLocks noGrp="1"/>
          </p:cNvSpPr>
          <p:nvPr>
            <p:ph type="dt" sz="half" idx="10"/>
          </p:nvPr>
        </p:nvSpPr>
        <p:spPr/>
        <p:txBody>
          <a:bodyPr/>
          <a:lstStyle/>
          <a:p>
            <a:fld id="{DCF71787-D1CB-4DF6-BB1F-0CF9B7CBC977}" type="datetimeFigureOut">
              <a:rPr lang="en-US" smtClean="0"/>
              <a:t>5/27/2025</a:t>
            </a:fld>
            <a:endParaRPr lang="en-US"/>
          </a:p>
        </p:txBody>
      </p:sp>
      <p:sp>
        <p:nvSpPr>
          <p:cNvPr id="5" name="Footer Placeholder 4">
            <a:extLst>
              <a:ext uri="{FF2B5EF4-FFF2-40B4-BE49-F238E27FC236}">
                <a16:creationId xmlns:a16="http://schemas.microsoft.com/office/drawing/2014/main" id="{A2F31534-82FB-C799-5EA8-858ECB95C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14707-A52C-2E93-1C50-A6B31A592E18}"/>
              </a:ext>
            </a:extLst>
          </p:cNvPr>
          <p:cNvSpPr>
            <a:spLocks noGrp="1"/>
          </p:cNvSpPr>
          <p:nvPr>
            <p:ph type="sldNum" sz="quarter" idx="12"/>
          </p:nvPr>
        </p:nvSpPr>
        <p:spPr/>
        <p:txBody>
          <a:bodyPr/>
          <a:lstStyle/>
          <a:p>
            <a:fld id="{7AE236E1-11B1-4248-BE53-96716EC26778}" type="slidenum">
              <a:rPr lang="en-US" smtClean="0"/>
              <a:t>‹N›</a:t>
            </a:fld>
            <a:endParaRPr lang="en-US"/>
          </a:p>
        </p:txBody>
      </p:sp>
    </p:spTree>
    <p:extLst>
      <p:ext uri="{BB962C8B-B14F-4D97-AF65-F5344CB8AC3E}">
        <p14:creationId xmlns:p14="http://schemas.microsoft.com/office/powerpoint/2010/main" val="24027899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DB968-5C48-2B1B-FCD7-713A3FFF1077}"/>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3" name="Footer Placeholder 2">
            <a:extLst>
              <a:ext uri="{FF2B5EF4-FFF2-40B4-BE49-F238E27FC236}">
                <a16:creationId xmlns:a16="http://schemas.microsoft.com/office/drawing/2014/main" id="{D959CF27-1E8A-777C-3E71-26AE09CB00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799509-4883-25BB-9DBB-CDD83EE19779}"/>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2801656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One column 2">
    <p:spTree>
      <p:nvGrpSpPr>
        <p:cNvPr id="1" name=""/>
        <p:cNvGrpSpPr/>
        <p:nvPr/>
      </p:nvGrpSpPr>
      <p:grpSpPr>
        <a:xfrm>
          <a:off x="0" y="0"/>
          <a:ext cx="0" cy="0"/>
          <a:chOff x="0" y="0"/>
          <a:chExt cx="0" cy="0"/>
        </a:xfrm>
      </p:grpSpPr>
      <p:pic>
        <p:nvPicPr>
          <p:cNvPr id="2" name="Picture ">
            <a:extLst>
              <a:ext uri="{FF2B5EF4-FFF2-40B4-BE49-F238E27FC236}">
                <a16:creationId xmlns:a16="http://schemas.microsoft.com/office/drawing/2014/main" id="{AD29A3D7-3C85-62AB-9CD0-D7EA4938A4D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placeholder">
            <a:extLst>
              <a:ext uri="{FF2B5EF4-FFF2-40B4-BE49-F238E27FC236}">
                <a16:creationId xmlns:a16="http://schemas.microsoft.com/office/drawing/2014/main" id="{60CAEDE1-D71C-50F4-2ABA-85F5B69A8490}"/>
              </a:ext>
            </a:extLst>
          </p:cNvPr>
          <p:cNvSpPr>
            <a:spLocks noGrp="1"/>
          </p:cNvSpPr>
          <p:nvPr>
            <p:ph type="title"/>
          </p:nvPr>
        </p:nvSpPr>
        <p:spPr>
          <a:xfrm>
            <a:off x="527050" y="559900"/>
            <a:ext cx="11137900" cy="373552"/>
          </a:xfrm>
          <a:prstGeom prst="rect">
            <a:avLst/>
          </a:prstGeom>
        </p:spPr>
        <p:txBody>
          <a:bodyPr lIns="0" tIns="0" rIns="0" bIns="0"/>
          <a:lstStyle>
            <a:lvl1pPr>
              <a:lnSpc>
                <a:spcPts val="3439"/>
              </a:lnSpc>
              <a:defRPr b="1">
                <a:solidFill>
                  <a:schemeClr val="tx2"/>
                </a:solidFill>
              </a:defRPr>
            </a:lvl1pPr>
          </a:lstStyle>
          <a:p>
            <a:r>
              <a:rPr lang="en-GB"/>
              <a:t>Click to edit Master title style</a:t>
            </a:r>
            <a:endParaRPr lang="en-PL"/>
          </a:p>
        </p:txBody>
      </p:sp>
      <p:sp>
        <p:nvSpPr>
          <p:cNvPr id="5" name="Subhead placeholder">
            <a:extLst>
              <a:ext uri="{FF2B5EF4-FFF2-40B4-BE49-F238E27FC236}">
                <a16:creationId xmlns:a16="http://schemas.microsoft.com/office/drawing/2014/main" id="{8948AC1C-8A81-9288-9627-375B7BE6B56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527053" y="1892303"/>
            <a:ext cx="11137899" cy="3649133"/>
          </a:xfrm>
          <a:prstGeom prst="rect">
            <a:avLst/>
          </a:prstGeom>
        </p:spPr>
        <p:txBody>
          <a:bodyPr vert="horz" lIns="0" tIns="0" rIns="0" bIns="0" rtlCol="0">
            <a:noAutofit/>
          </a:bodyPr>
          <a:lstStyle>
            <a:lvl1pPr marL="0" indent="0">
              <a:defRPr>
                <a:solidFill>
                  <a:schemeClr val="bg1"/>
                </a:solidFill>
              </a:defRPr>
            </a:lvl1pPr>
            <a:lvl2pPr>
              <a:buClr>
                <a:srgbClr val="3DCD58"/>
              </a:buClr>
              <a:defRPr>
                <a:solidFill>
                  <a:schemeClr val="bg1"/>
                </a:solidFill>
              </a:defRPr>
            </a:lvl2pPr>
            <a:lvl3pPr>
              <a:buClr>
                <a:srgbClr val="3DCD58"/>
              </a:buClr>
              <a:defRPr>
                <a:solidFill>
                  <a:schemeClr val="bg1"/>
                </a:solidFill>
              </a:defRPr>
            </a:lvl3pPr>
            <a:lvl4pPr>
              <a:buClr>
                <a:srgbClr val="3DCD58"/>
              </a:buClr>
              <a:defRPr>
                <a:solidFill>
                  <a:schemeClr val="bg1"/>
                </a:solidFill>
              </a:defRPr>
            </a:lvl4pPr>
            <a:lvl5pPr>
              <a:buClr>
                <a:srgbClr val="3DCD58"/>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707"/>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7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3" name="Schneider Electric logotype" descr="schneider_LIO_Life-Green_RGB.png">
            <a:extLst>
              <a:ext uri="{FF2B5EF4-FFF2-40B4-BE49-F238E27FC236}">
                <a16:creationId xmlns:a16="http://schemas.microsoft.com/office/drawing/2014/main" id="{0AC39E60-87BA-ED4F-FE12-B50F6445C1A7}"/>
              </a:ext>
            </a:extLst>
          </p:cNvPr>
          <p:cNvPicPr>
            <a:picLocks noChangeAspect="1"/>
          </p:cNvPicPr>
          <p:nvPr userDrawn="1"/>
        </p:nvPicPr>
        <p:blipFill>
          <a:blip r:embed="rId3" cstate="print">
            <a:biLevel thresh="25000"/>
          </a:blip>
          <a:stretch>
            <a:fillRect/>
          </a:stretch>
        </p:blipFill>
        <p:spPr>
          <a:xfrm>
            <a:off x="9300615" y="6067158"/>
            <a:ext cx="2485335" cy="685243"/>
          </a:xfrm>
          <a:prstGeom prst="rect">
            <a:avLst/>
          </a:prstGeom>
        </p:spPr>
      </p:pic>
    </p:spTree>
    <p:extLst>
      <p:ext uri="{BB962C8B-B14F-4D97-AF65-F5344CB8AC3E}">
        <p14:creationId xmlns:p14="http://schemas.microsoft.com/office/powerpoint/2010/main" val="381636930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One column 4">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4B94EE65-175A-5124-3E89-EC8F02DC04C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a:extLst>
              <a:ext uri="{FF2B5EF4-FFF2-40B4-BE49-F238E27FC236}">
                <a16:creationId xmlns:a16="http://schemas.microsoft.com/office/drawing/2014/main" id="{D6B3D2FC-2213-A413-E4ED-DB86C941BBFF}"/>
              </a:ext>
            </a:extLst>
          </p:cNvPr>
          <p:cNvSpPr>
            <a:spLocks noGrp="1"/>
          </p:cNvSpPr>
          <p:nvPr>
            <p:ph type="title"/>
          </p:nvPr>
        </p:nvSpPr>
        <p:spPr>
          <a:xfrm>
            <a:off x="527050" y="559900"/>
            <a:ext cx="11137900" cy="373552"/>
          </a:xfrm>
          <a:prstGeom prst="rect">
            <a:avLst/>
          </a:prstGeom>
        </p:spPr>
        <p:txBody>
          <a:bodyPr lIns="0" tIns="0" rIns="0" bIns="0"/>
          <a:lstStyle>
            <a:lvl1pPr>
              <a:lnSpc>
                <a:spcPts val="3439"/>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B5D235A0-FCF8-B205-5A4C-2D1442F1AC5F}"/>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3" y="1892303"/>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707"/>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7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4" name="Schneider Electric logotype" descr="schneider_LIO_Life-Green_RGB.png">
            <a:extLst>
              <a:ext uri="{FF2B5EF4-FFF2-40B4-BE49-F238E27FC236}">
                <a16:creationId xmlns:a16="http://schemas.microsoft.com/office/drawing/2014/main" id="{18AA194B-0542-BC1A-3AA1-D6CF1BDA3EE1}"/>
              </a:ext>
            </a:extLst>
          </p:cNvPr>
          <p:cNvPicPr>
            <a:picLocks noChangeAspect="1"/>
          </p:cNvPicPr>
          <p:nvPr userDrawn="1"/>
        </p:nvPicPr>
        <p:blipFill>
          <a:blip r:embed="rId3" cstate="print">
            <a:biLevel thresh="25000"/>
          </a:blip>
          <a:stretch>
            <a:fillRect/>
          </a:stretch>
        </p:blipFill>
        <p:spPr>
          <a:xfrm>
            <a:off x="9300615" y="6067158"/>
            <a:ext cx="2485335" cy="685243"/>
          </a:xfrm>
          <a:prstGeom prst="rect">
            <a:avLst/>
          </a:prstGeom>
        </p:spPr>
      </p:pic>
    </p:spTree>
    <p:extLst>
      <p:ext uri="{BB962C8B-B14F-4D97-AF65-F5344CB8AC3E}">
        <p14:creationId xmlns:p14="http://schemas.microsoft.com/office/powerpoint/2010/main" val="237001594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One column 3">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113C6C71-02D8-29B5-0BDF-E6C46D065FC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a:extLst>
              <a:ext uri="{FF2B5EF4-FFF2-40B4-BE49-F238E27FC236}">
                <a16:creationId xmlns:a16="http://schemas.microsoft.com/office/drawing/2014/main" id="{460489A5-F816-1318-6A3A-0B8E2C23A472}"/>
              </a:ext>
            </a:extLst>
          </p:cNvPr>
          <p:cNvSpPr>
            <a:spLocks noGrp="1"/>
          </p:cNvSpPr>
          <p:nvPr>
            <p:ph type="title"/>
          </p:nvPr>
        </p:nvSpPr>
        <p:spPr>
          <a:xfrm>
            <a:off x="527050" y="559900"/>
            <a:ext cx="11137900" cy="373552"/>
          </a:xfrm>
          <a:prstGeom prst="rect">
            <a:avLst/>
          </a:prstGeom>
        </p:spPr>
        <p:txBody>
          <a:bodyPr lIns="0" tIns="0" rIns="0" bIns="0"/>
          <a:lstStyle>
            <a:lvl1pPr>
              <a:lnSpc>
                <a:spcPts val="3439"/>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4ABE01D1-30D9-96C3-84A8-C6D99ECCBA77}"/>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3" y="1892303"/>
            <a:ext cx="11137899" cy="3649133"/>
          </a:xfrm>
          <a:prstGeom prst="rect">
            <a:avLst/>
          </a:prstGeom>
        </p:spPr>
        <p:txBody>
          <a:bodyPr vert="horz" lIns="0" tIns="0" rIns="0" bIns="0" rtlCol="0">
            <a:noAutofit/>
          </a:bodyPr>
          <a:lstStyle>
            <a:lvl1pPr marL="0" indent="0">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707"/>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7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3514EAE6-5050-3484-7487-3E1886C09150}"/>
              </a:ext>
            </a:extLst>
          </p:cNvPr>
          <p:cNvPicPr>
            <a:picLocks noChangeAspect="1"/>
          </p:cNvPicPr>
          <p:nvPr userDrawn="1"/>
        </p:nvPicPr>
        <p:blipFill>
          <a:blip r:embed="rId3" cstate="print">
            <a:biLevel thresh="25000"/>
          </a:blip>
          <a:stretch>
            <a:fillRect/>
          </a:stretch>
        </p:blipFill>
        <p:spPr>
          <a:xfrm>
            <a:off x="9300615" y="6067158"/>
            <a:ext cx="2485335" cy="685243"/>
          </a:xfrm>
          <a:prstGeom prst="rect">
            <a:avLst/>
          </a:prstGeom>
        </p:spPr>
      </p:pic>
    </p:spTree>
    <p:extLst>
      <p:ext uri="{BB962C8B-B14F-4D97-AF65-F5344CB8AC3E}">
        <p14:creationId xmlns:p14="http://schemas.microsoft.com/office/powerpoint/2010/main" val="402733396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707"/>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7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07569812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487597"/>
          </a:xfrm>
          <a:prstGeom prst="rect">
            <a:avLst/>
          </a:prstGeom>
        </p:spPr>
        <p:txBody>
          <a:bodyPr lIns="0" tIns="0" rIns="0" bIns="0"/>
          <a:lstStyle>
            <a:lvl1pPr>
              <a:lnSpc>
                <a:spcPts val="3439"/>
              </a:lnSpc>
              <a:defRPr b="1">
                <a:solidFill>
                  <a:schemeClr val="tx2"/>
                </a:solidFill>
              </a:defRPr>
            </a:lvl1pPr>
          </a:lstStyle>
          <a:p>
            <a:r>
              <a:rPr lang="en-GB"/>
              <a:t>Click to edit Master title style</a:t>
            </a:r>
            <a:endParaRPr lang="en-PL"/>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527051" y="1184201"/>
            <a:ext cx="11137900" cy="251183"/>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3" y="1892303"/>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5" y="6495707"/>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8" y="64957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53507138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6153" y="3573561"/>
            <a:ext cx="5191736" cy="1052759"/>
          </a:xfrm>
        </p:spPr>
        <p:txBody>
          <a:bodyPr lIns="0" tIns="0" rIns="0" bIns="0"/>
          <a:lstStyle>
            <a:lvl1pPr>
              <a:defRPr sz="6841" b="0" i="0">
                <a:solidFill>
                  <a:schemeClr val="bg1"/>
                </a:solidFill>
                <a:latin typeface="Arial Rounded MT Pro Light"/>
                <a:cs typeface="Arial Rounded MT Pro Light"/>
              </a:defRPr>
            </a:lvl1pPr>
          </a:lstStyle>
          <a:p>
            <a:endParaRPr/>
          </a:p>
        </p:txBody>
      </p:sp>
      <p:sp>
        <p:nvSpPr>
          <p:cNvPr id="3" name="Holder 3"/>
          <p:cNvSpPr>
            <a:spLocks noGrp="1"/>
          </p:cNvSpPr>
          <p:nvPr>
            <p:ph type="ftr" sz="quarter" idx="5"/>
          </p:nvPr>
        </p:nvSpPr>
        <p:spPr/>
        <p:txBody>
          <a:bodyPr lIns="0" tIns="0" rIns="0" bIns="0"/>
          <a:lstStyle>
            <a:lvl1pPr>
              <a:defRPr sz="741" b="0" i="0">
                <a:solidFill>
                  <a:schemeClr val="bg1"/>
                </a:solidFill>
                <a:latin typeface="Arial"/>
                <a:cs typeface="Arial"/>
              </a:defRPr>
            </a:lvl1pPr>
          </a:lstStyle>
          <a:p>
            <a:pPr marL="14480">
              <a:spcBef>
                <a:spcPts val="52"/>
              </a:spcBef>
            </a:pPr>
            <a:r>
              <a:rPr lang="en-US"/>
              <a:t>Schneider</a:t>
            </a:r>
            <a:r>
              <a:rPr lang="en-US" spc="-5"/>
              <a:t> </a:t>
            </a:r>
            <a:r>
              <a:rPr lang="en-US"/>
              <a:t>Electric |</a:t>
            </a:r>
            <a:r>
              <a:rPr lang="en-US" spc="-5"/>
              <a:t> </a:t>
            </a:r>
            <a:r>
              <a:rPr lang="en-US" spc="-12"/>
              <a:t>AI-</a:t>
            </a:r>
            <a:r>
              <a:rPr lang="en-US"/>
              <a:t>Ready </a:t>
            </a:r>
            <a:r>
              <a:rPr lang="en-US" spc="-12"/>
              <a:t>White</a:t>
            </a:r>
            <a:r>
              <a:rPr lang="en-US"/>
              <a:t> </a:t>
            </a:r>
            <a:r>
              <a:rPr lang="en-US" spc="-12"/>
              <a:t>Space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327930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854-ED4B-9348-88AA-5278042D18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D0760E-0F54-9848-BBCC-B5A6D7CA5347}"/>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DEDC0-6B1C-6645-B184-008271675B43}"/>
              </a:ext>
            </a:extLst>
          </p:cNvPr>
          <p:cNvSpPr>
            <a:spLocks noGrp="1"/>
          </p:cNvSpPr>
          <p:nvPr>
            <p:ph type="dt" sz="half" idx="10"/>
          </p:nvPr>
        </p:nvSpPr>
        <p:spPr/>
        <p:txBody>
          <a:bodyPr/>
          <a:lstStyle/>
          <a:p>
            <a:fld id="{73C1A5F2-11DD-174B-9F64-5C7E02E348CD}" type="datetimeFigureOut">
              <a:rPr lang="en-US" smtClean="0"/>
              <a:t>5/27/2025</a:t>
            </a:fld>
            <a:endParaRPr lang="en-US"/>
          </a:p>
        </p:txBody>
      </p:sp>
      <p:sp>
        <p:nvSpPr>
          <p:cNvPr id="5" name="Footer Placeholder 4">
            <a:extLst>
              <a:ext uri="{FF2B5EF4-FFF2-40B4-BE49-F238E27FC236}">
                <a16:creationId xmlns:a16="http://schemas.microsoft.com/office/drawing/2014/main" id="{65B57BA2-488E-124B-B72E-C3AB80EA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C400F-9933-424A-B35B-02F7C0F9537D}"/>
              </a:ext>
            </a:extLst>
          </p:cNvPr>
          <p:cNvSpPr>
            <a:spLocks noGrp="1"/>
          </p:cNvSpPr>
          <p:nvPr>
            <p:ph type="sldNum" sz="quarter" idx="12"/>
          </p:nvPr>
        </p:nvSpPr>
        <p:spPr/>
        <p:txBody>
          <a:bodyPr/>
          <a:lstStyle/>
          <a:p>
            <a:fld id="{C264584D-8D86-9C4B-BCB7-D88DD4318DD0}" type="slidenum">
              <a:rPr lang="en-US" smtClean="0"/>
              <a:t>‹N›</a:t>
            </a:fld>
            <a:endParaRPr lang="en-US"/>
          </a:p>
        </p:txBody>
      </p:sp>
    </p:spTree>
    <p:extLst>
      <p:ext uri="{BB962C8B-B14F-4D97-AF65-F5344CB8AC3E}">
        <p14:creationId xmlns:p14="http://schemas.microsoft.com/office/powerpoint/2010/main" val="118172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528888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43" y="6476234"/>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4610" y="6013414"/>
            <a:ext cx="2542673" cy="701052"/>
          </a:xfrm>
          <a:prstGeom prst="rect">
            <a:avLst/>
          </a:prstGeom>
        </p:spPr>
      </p:pic>
      <p:sp>
        <p:nvSpPr>
          <p:cNvPr id="12" name="Title 1"/>
          <p:cNvSpPr>
            <a:spLocks noGrp="1"/>
          </p:cNvSpPr>
          <p:nvPr>
            <p:ph type="title" hasCustomPrompt="1"/>
          </p:nvPr>
        </p:nvSpPr>
        <p:spPr>
          <a:xfrm>
            <a:off x="3" y="2721440"/>
            <a:ext cx="12192000" cy="1156853"/>
          </a:xfrm>
          <a:prstGeom prst="rect">
            <a:avLst/>
          </a:prstGeom>
          <a:solidFill>
            <a:schemeClr val="tx2">
              <a:alpha val="80000"/>
            </a:schemeClr>
          </a:solidFill>
        </p:spPr>
        <p:txBody>
          <a:bodyPr lIns="335400" tIns="0" rIns="0" bIns="0" anchor="ctr" anchorCtr="0"/>
          <a:lstStyle>
            <a:lvl1pPr algn="l">
              <a:defRPr sz="3199"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3" y="3867205"/>
            <a:ext cx="12192000" cy="497417"/>
          </a:xfrm>
          <a:prstGeom prst="rect">
            <a:avLst/>
          </a:prstGeom>
          <a:solidFill>
            <a:schemeClr val="tx2"/>
          </a:solidFill>
        </p:spPr>
        <p:txBody>
          <a:bodyPr lIns="3354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3" y="0"/>
            <a:ext cx="12192000" cy="6858000"/>
          </a:xfrm>
          <a:prstGeom prst="rect">
            <a:avLst/>
          </a:prstGeom>
          <a:solidFill>
            <a:srgbClr val="8E8F93">
              <a:alpha val="20000"/>
            </a:srgbClr>
          </a:solidFill>
        </p:spPr>
        <p:txBody>
          <a:bodyPr lIns="121719" tIns="60856" rIns="121719" bIns="60856"/>
          <a:lstStyle>
            <a:lvl1pPr marL="0" indent="0">
              <a:buNone/>
              <a:defRPr sz="1899"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6164751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8955251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72784367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51673884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76472235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One column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B1E66987-347D-AA64-99CC-59B71CC4D832}"/>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8735C2B1-2973-AFD5-AD48-9381B4F3FD3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aption placeholder">
            <a:extLst>
              <a:ext uri="{FF2B5EF4-FFF2-40B4-BE49-F238E27FC236}">
                <a16:creationId xmlns:a16="http://schemas.microsoft.com/office/drawing/2014/main" id="{92B24207-4730-2628-B111-4965D5528F66}"/>
              </a:ext>
            </a:extLst>
          </p:cNvPr>
          <p:cNvSpPr>
            <a:spLocks noGrp="1"/>
          </p:cNvSpPr>
          <p:nvPr>
            <p:ph type="body" sz="quarter" idx="11"/>
          </p:nvPr>
        </p:nvSpPr>
        <p:spPr>
          <a:xfrm>
            <a:off x="527051" y="5789085"/>
            <a:ext cx="7249583" cy="205316"/>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94441788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9E46972-4FF7-FD54-938B-06DDFCF08D0A}"/>
              </a:ext>
            </a:extLst>
          </p:cNvPr>
          <p:cNvSpPr>
            <a:spLocks noGrp="1"/>
          </p:cNvSpPr>
          <p:nvPr>
            <p:ph type="title" hasCustomPrompt="1"/>
          </p:nvPr>
        </p:nvSpPr>
        <p:spPr>
          <a:xfrm>
            <a:off x="527050" y="559899"/>
            <a:ext cx="11137900" cy="900599"/>
          </a:xfrm>
          <a:prstGeom prst="rect">
            <a:avLst/>
          </a:prstGeom>
        </p:spPr>
        <p:txBody>
          <a:bodyPr lIns="0" tIns="0" rIns="0" bIns="0"/>
          <a:lstStyle>
            <a:lvl1pPr>
              <a:lnSpc>
                <a:spcPts val="3440"/>
              </a:lnSpc>
              <a:defRPr b="1">
                <a:solidFill>
                  <a:schemeClr val="tx2"/>
                </a:solidFill>
              </a:defRPr>
            </a:lvl1pPr>
          </a:lstStyle>
          <a:p>
            <a:r>
              <a:rPr lang="en-GB" dirty="0"/>
              <a:t>Click to edit </a:t>
            </a:r>
            <a:br>
              <a:rPr lang="en-GB" dirty="0"/>
            </a:br>
            <a:r>
              <a:rPr lang="en-GB" dirty="0"/>
              <a:t>Master title style</a:t>
            </a:r>
            <a:endParaRPr lang="en-PL" dirty="0"/>
          </a:p>
        </p:txBody>
      </p:sp>
      <p:sp>
        <p:nvSpPr>
          <p:cNvPr id="3" name="Subhead placeholder">
            <a:extLst>
              <a:ext uri="{FF2B5EF4-FFF2-40B4-BE49-F238E27FC236}">
                <a16:creationId xmlns:a16="http://schemas.microsoft.com/office/drawing/2014/main" id="{62F3512C-764F-77DB-DC6F-2FB90D80AEF1}"/>
              </a:ext>
            </a:extLst>
          </p:cNvPr>
          <p:cNvSpPr>
            <a:spLocks noGrp="1"/>
          </p:cNvSpPr>
          <p:nvPr>
            <p:ph type="body" sz="quarter" idx="10" hasCustomPrompt="1"/>
          </p:nvPr>
        </p:nvSpPr>
        <p:spPr>
          <a:xfrm>
            <a:off x="527051" y="1460500"/>
            <a:ext cx="11137900" cy="341192"/>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2052321"/>
            <a:ext cx="11137899" cy="348911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31659547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One column with callout 1">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7A620D69-D0C7-F3FD-C561-EB56B5496F00}"/>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E8A3EB47-E081-8533-49E5-36D9C02326DC}"/>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38294404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One column with callout 2">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81988239-23F8-BED4-214D-A4BB94E86BA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CC35813A-EC07-8EEC-B070-50E32D251A07}"/>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421957693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34F52AE-E83F-09B2-7A52-90F95F3CB9B4}"/>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rgbClr val="3DCD58"/>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EAB0F83-7670-2947-5A4E-F58E58D6F8D6}"/>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dirty="0"/>
              <a:t>Click to edit Master text styles</a:t>
            </a:r>
            <a:endParaRPr lang="en-PL" dirty="0"/>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18091875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D027961-5A2D-7E5E-CE5F-F0698689FAD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B44A6C4-26C5-9D87-29D5-BEBF6F1CD820}"/>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dirty="0"/>
              <a:t>Click to edit Master text styles</a:t>
            </a:r>
            <a:endParaRPr lang="en-PL" dirty="0"/>
          </a:p>
        </p:txBody>
      </p: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403866334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044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83090A6C-DBFA-40C3-DB94-67F54B6E5898}"/>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0DA55B66-3673-CCC8-8373-F4F39BC864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p:nvPr>
        </p:nvSpPr>
        <p:spPr>
          <a:xfrm>
            <a:off x="439878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p:nvPr>
        </p:nvSpPr>
        <p:spPr>
          <a:xfrm>
            <a:off x="8270514"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21894113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2442F8D9-9324-1A65-AAAC-CD461EAB286F}"/>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9" name="Subhead placeholder">
            <a:extLst>
              <a:ext uri="{FF2B5EF4-FFF2-40B4-BE49-F238E27FC236}">
                <a16:creationId xmlns:a16="http://schemas.microsoft.com/office/drawing/2014/main" id="{072C8453-87FE-F368-DC91-977B2B44190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527051"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527052" y="2850238"/>
            <a:ext cx="3394437" cy="2691196"/>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4394514"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4398782"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8261977"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8270514"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84923478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One column with object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68AFDDF-7AE7-F5B5-C845-592BED55CE76}"/>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B5465C64-A9A5-3125-59DA-B4EF1C966465}"/>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0"/>
            <a:ext cx="0" cy="3649133"/>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0270523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One column with object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FA8EA3D-B623-E349-DF7C-48F56B88749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A10618BA-CD25-7520-261C-51D9BF7AA75D}"/>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299"/>
            <a:ext cx="5351868"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359299529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dirty="0"/>
              <a:t>Click to edit </a:t>
            </a:r>
            <a:br>
              <a:rPr lang="en-GB" dirty="0"/>
            </a:br>
            <a:r>
              <a:rPr lang="en-GB" dirty="0"/>
              <a:t>Master title style</a:t>
            </a:r>
            <a:endParaRPr lang="en-PL" dirty="0"/>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19544753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8386A474-38DB-0B23-1C72-BCD6B993DCFE}"/>
              </a:ext>
            </a:extLst>
          </p:cNvPr>
          <p:cNvSpPr>
            <a:spLocks noGrp="1"/>
          </p:cNvSpPr>
          <p:nvPr>
            <p:ph type="title"/>
          </p:nvPr>
        </p:nvSpPr>
        <p:spPr>
          <a:xfrm>
            <a:off x="527050" y="559900"/>
            <a:ext cx="7316471"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E251600E-7C49-C7B2-DC7C-5F0CA7388CCC}"/>
              </a:ext>
            </a:extLst>
          </p:cNvPr>
          <p:cNvSpPr>
            <a:spLocks noGrp="1"/>
          </p:cNvSpPr>
          <p:nvPr>
            <p:ph type="body" sz="quarter" idx="10" hasCustomPrompt="1"/>
          </p:nvPr>
        </p:nvSpPr>
        <p:spPr>
          <a:xfrm>
            <a:off x="527051" y="1184201"/>
            <a:ext cx="7316471"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7316471"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011A455B-63B4-B112-5863-8F700E7E59A9}"/>
              </a:ext>
            </a:extLst>
          </p:cNvPr>
          <p:cNvSpPr>
            <a:spLocks noGrp="1"/>
          </p:cNvSpPr>
          <p:nvPr>
            <p:ph sz="quarter" idx="13"/>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Tree>
    <p:extLst>
      <p:ext uri="{BB962C8B-B14F-4D97-AF65-F5344CB8AC3E}">
        <p14:creationId xmlns:p14="http://schemas.microsoft.com/office/powerpoint/2010/main" val="223681323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FC13BCD2-D80E-52D0-26FA-E1F47A3A925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66E560CD-D924-C4C1-8375-4AA4CD57F32F}"/>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pic>
        <p:nvPicPr>
          <p:cNvPr id="4" name="Graphic" descr="World map&#10;">
            <a:extLst>
              <a:ext uri="{FF2B5EF4-FFF2-40B4-BE49-F238E27FC236}">
                <a16:creationId xmlns:a16="http://schemas.microsoft.com/office/drawing/2014/main" id="{67B2679D-09BD-F7F1-1628-BC247EC3BDD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07" t="21296" r="2271" b="12901"/>
          <a:stretch/>
        </p:blipFill>
        <p:spPr>
          <a:xfrm>
            <a:off x="481895" y="1834052"/>
            <a:ext cx="8308387" cy="4258048"/>
          </a:xfrm>
          <a:prstGeom prst="rect">
            <a:avLst/>
          </a:prstGeom>
        </p:spPr>
      </p:pic>
    </p:spTree>
    <p:extLst>
      <p:ext uri="{BB962C8B-B14F-4D97-AF65-F5344CB8AC3E}">
        <p14:creationId xmlns:p14="http://schemas.microsoft.com/office/powerpoint/2010/main" val="277019408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0727164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Standard Layout">
  <p:cSld name="1_Standard Layout">
    <p:spTree>
      <p:nvGrpSpPr>
        <p:cNvPr id="1" name="Shape 272"/>
        <p:cNvGrpSpPr/>
        <p:nvPr/>
      </p:nvGrpSpPr>
      <p:grpSpPr>
        <a:xfrm>
          <a:off x="0" y="0"/>
          <a:ext cx="0" cy="0"/>
          <a:chOff x="0" y="0"/>
          <a:chExt cx="0" cy="0"/>
        </a:xfrm>
      </p:grpSpPr>
      <p:sp>
        <p:nvSpPr>
          <p:cNvPr id="273" name="Google Shape;273;p61"/>
          <p:cNvSpPr txBox="1">
            <a:spLocks noGrp="1"/>
          </p:cNvSpPr>
          <p:nvPr>
            <p:ph type="body" idx="1"/>
          </p:nvPr>
        </p:nvSpPr>
        <p:spPr>
          <a:xfrm>
            <a:off x="344073" y="1604433"/>
            <a:ext cx="11572800" cy="4235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67"/>
              </a:spcBef>
              <a:spcAft>
                <a:spcPts val="0"/>
              </a:spcAft>
              <a:buSzPts val="1200"/>
              <a:buNone/>
              <a:defRPr sz="1600"/>
            </a:lvl1pPr>
            <a:lvl2pPr marL="1219170" lvl="1" indent="-406390" algn="l">
              <a:lnSpc>
                <a:spcPct val="100000"/>
              </a:lnSpc>
              <a:spcBef>
                <a:spcPts val="667"/>
              </a:spcBef>
              <a:spcAft>
                <a:spcPts val="0"/>
              </a:spcAft>
              <a:buSzPts val="1200"/>
              <a:buChar char="•"/>
              <a:defRPr sz="1600"/>
            </a:lvl2pPr>
            <a:lvl3pPr marL="1828754" lvl="2" indent="-406390" algn="l">
              <a:lnSpc>
                <a:spcPct val="100000"/>
              </a:lnSpc>
              <a:spcBef>
                <a:spcPts val="667"/>
              </a:spcBef>
              <a:spcAft>
                <a:spcPts val="0"/>
              </a:spcAft>
              <a:buSzPts val="1200"/>
              <a:buChar char="‒"/>
              <a:defRPr sz="1600"/>
            </a:lvl3pPr>
            <a:lvl4pPr marL="2438339" lvl="3" indent="-406390" algn="l">
              <a:lnSpc>
                <a:spcPct val="100000"/>
              </a:lnSpc>
              <a:spcBef>
                <a:spcPts val="667"/>
              </a:spcBef>
              <a:spcAft>
                <a:spcPts val="0"/>
              </a:spcAft>
              <a:buSzPts val="1200"/>
              <a:buChar char="–"/>
              <a:defRPr sz="1600"/>
            </a:lvl4pPr>
            <a:lvl5pPr marL="3047924" lvl="4" indent="-406390" algn="l">
              <a:lnSpc>
                <a:spcPct val="100000"/>
              </a:lnSpc>
              <a:spcBef>
                <a:spcPts val="667"/>
              </a:spcBef>
              <a:spcAft>
                <a:spcPts val="0"/>
              </a:spcAft>
              <a:buSzPts val="1200"/>
              <a:buChar char="–"/>
              <a:defRPr sz="1600"/>
            </a:lvl5pPr>
            <a:lvl6pPr marL="3657509" lvl="5" indent="-423323" algn="l">
              <a:lnSpc>
                <a:spcPct val="100000"/>
              </a:lnSpc>
              <a:spcBef>
                <a:spcPts val="667"/>
              </a:spcBef>
              <a:spcAft>
                <a:spcPts val="0"/>
              </a:spcAft>
              <a:buSzPts val="1400"/>
              <a:buChar char="–"/>
              <a:defRPr/>
            </a:lvl6pPr>
            <a:lvl7pPr marL="4267093" lvl="6" indent="-423323" algn="l">
              <a:lnSpc>
                <a:spcPct val="100000"/>
              </a:lnSpc>
              <a:spcBef>
                <a:spcPts val="667"/>
              </a:spcBef>
              <a:spcAft>
                <a:spcPts val="0"/>
              </a:spcAft>
              <a:buSzPts val="1400"/>
              <a:buChar char="–"/>
              <a:defRPr/>
            </a:lvl7pPr>
            <a:lvl8pPr marL="4876678" lvl="7" indent="-423323" algn="l">
              <a:lnSpc>
                <a:spcPct val="100000"/>
              </a:lnSpc>
              <a:spcBef>
                <a:spcPts val="667"/>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274" name="Google Shape;274;p61"/>
          <p:cNvSpPr txBox="1">
            <a:spLocks noGrp="1"/>
          </p:cNvSpPr>
          <p:nvPr>
            <p:ph type="body" idx="2"/>
          </p:nvPr>
        </p:nvSpPr>
        <p:spPr>
          <a:xfrm>
            <a:off x="336551" y="306917"/>
            <a:ext cx="11529600" cy="492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67"/>
              </a:spcBef>
              <a:spcAft>
                <a:spcPts val="0"/>
              </a:spcAft>
              <a:buSzPts val="2400"/>
              <a:buFont typeface="Arial"/>
              <a:buNone/>
              <a:defRPr sz="3200">
                <a:solidFill>
                  <a:schemeClr val="dk2"/>
                </a:solidFill>
              </a:defRPr>
            </a:lvl1pPr>
            <a:lvl2pPr marL="1219170" lvl="1" indent="-304792" algn="l">
              <a:lnSpc>
                <a:spcPct val="100000"/>
              </a:lnSpc>
              <a:spcBef>
                <a:spcPts val="667"/>
              </a:spcBef>
              <a:spcAft>
                <a:spcPts val="0"/>
              </a:spcAft>
              <a:buSzPts val="1400"/>
              <a:buFont typeface="Arial"/>
              <a:buNone/>
              <a:defRPr/>
            </a:lvl2pPr>
            <a:lvl3pPr marL="1828754" lvl="2" indent="-304792" algn="l">
              <a:lnSpc>
                <a:spcPct val="100000"/>
              </a:lnSpc>
              <a:spcBef>
                <a:spcPts val="667"/>
              </a:spcBef>
              <a:spcAft>
                <a:spcPts val="0"/>
              </a:spcAft>
              <a:buSzPts val="1300"/>
              <a:buFont typeface="Arial"/>
              <a:buNone/>
              <a:defRPr/>
            </a:lvl3pPr>
            <a:lvl4pPr marL="2438339" lvl="3" indent="-304792" algn="l">
              <a:lnSpc>
                <a:spcPct val="100000"/>
              </a:lnSpc>
              <a:spcBef>
                <a:spcPts val="667"/>
              </a:spcBef>
              <a:spcAft>
                <a:spcPts val="0"/>
              </a:spcAft>
              <a:buSzPts val="1200"/>
              <a:buFont typeface="Arial"/>
              <a:buNone/>
              <a:defRPr/>
            </a:lvl4pPr>
            <a:lvl5pPr marL="3047924" lvl="4" indent="-304792" algn="l">
              <a:lnSpc>
                <a:spcPct val="100000"/>
              </a:lnSpc>
              <a:spcBef>
                <a:spcPts val="667"/>
              </a:spcBef>
              <a:spcAft>
                <a:spcPts val="0"/>
              </a:spcAft>
              <a:buSzPts val="1000"/>
              <a:buFont typeface="Arial"/>
              <a:buNone/>
              <a:defRPr/>
            </a:lvl5pPr>
            <a:lvl6pPr marL="3657509" lvl="5" indent="-423323" algn="l">
              <a:lnSpc>
                <a:spcPct val="100000"/>
              </a:lnSpc>
              <a:spcBef>
                <a:spcPts val="667"/>
              </a:spcBef>
              <a:spcAft>
                <a:spcPts val="0"/>
              </a:spcAft>
              <a:buSzPts val="1400"/>
              <a:buChar char="–"/>
              <a:defRPr/>
            </a:lvl6pPr>
            <a:lvl7pPr marL="4267093" lvl="6" indent="-423323" algn="l">
              <a:lnSpc>
                <a:spcPct val="100000"/>
              </a:lnSpc>
              <a:spcBef>
                <a:spcPts val="667"/>
              </a:spcBef>
              <a:spcAft>
                <a:spcPts val="0"/>
              </a:spcAft>
              <a:buSzPts val="1400"/>
              <a:buChar char="–"/>
              <a:defRPr/>
            </a:lvl7pPr>
            <a:lvl8pPr marL="4876678" lvl="7" indent="-423323" algn="l">
              <a:lnSpc>
                <a:spcPct val="100000"/>
              </a:lnSpc>
              <a:spcBef>
                <a:spcPts val="667"/>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275" name="Google Shape;275;p61"/>
          <p:cNvSpPr txBox="1">
            <a:spLocks noGrp="1"/>
          </p:cNvSpPr>
          <p:nvPr>
            <p:ph type="body" idx="3"/>
          </p:nvPr>
        </p:nvSpPr>
        <p:spPr>
          <a:xfrm>
            <a:off x="336551" y="911157"/>
            <a:ext cx="11529600" cy="338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67"/>
              </a:spcBef>
              <a:spcAft>
                <a:spcPts val="0"/>
              </a:spcAft>
              <a:buSzPts val="1600"/>
              <a:buFont typeface="Arial"/>
              <a:buNone/>
              <a:defRPr sz="2133">
                <a:solidFill>
                  <a:schemeClr val="accent1"/>
                </a:solidFill>
              </a:defRPr>
            </a:lvl1pPr>
            <a:lvl2pPr marL="1219170" lvl="1" indent="-304792" algn="l">
              <a:lnSpc>
                <a:spcPct val="100000"/>
              </a:lnSpc>
              <a:spcBef>
                <a:spcPts val="667"/>
              </a:spcBef>
              <a:spcAft>
                <a:spcPts val="0"/>
              </a:spcAft>
              <a:buSzPts val="1400"/>
              <a:buFont typeface="Arial"/>
              <a:buNone/>
              <a:defRPr/>
            </a:lvl2pPr>
            <a:lvl3pPr marL="1828754" lvl="2" indent="-304792" algn="l">
              <a:lnSpc>
                <a:spcPct val="100000"/>
              </a:lnSpc>
              <a:spcBef>
                <a:spcPts val="667"/>
              </a:spcBef>
              <a:spcAft>
                <a:spcPts val="0"/>
              </a:spcAft>
              <a:buSzPts val="1300"/>
              <a:buFont typeface="Arial"/>
              <a:buNone/>
              <a:defRPr/>
            </a:lvl3pPr>
            <a:lvl4pPr marL="2438339" lvl="3" indent="-304792" algn="l">
              <a:lnSpc>
                <a:spcPct val="100000"/>
              </a:lnSpc>
              <a:spcBef>
                <a:spcPts val="667"/>
              </a:spcBef>
              <a:spcAft>
                <a:spcPts val="0"/>
              </a:spcAft>
              <a:buSzPts val="1200"/>
              <a:buFont typeface="Arial"/>
              <a:buNone/>
              <a:defRPr/>
            </a:lvl4pPr>
            <a:lvl5pPr marL="3047924" lvl="4" indent="-304792" algn="l">
              <a:lnSpc>
                <a:spcPct val="100000"/>
              </a:lnSpc>
              <a:spcBef>
                <a:spcPts val="667"/>
              </a:spcBef>
              <a:spcAft>
                <a:spcPts val="0"/>
              </a:spcAft>
              <a:buSzPts val="1000"/>
              <a:buFont typeface="Arial"/>
              <a:buNone/>
              <a:defRPr/>
            </a:lvl5pPr>
            <a:lvl6pPr marL="3657509" lvl="5" indent="-423323" algn="l">
              <a:lnSpc>
                <a:spcPct val="100000"/>
              </a:lnSpc>
              <a:spcBef>
                <a:spcPts val="667"/>
              </a:spcBef>
              <a:spcAft>
                <a:spcPts val="0"/>
              </a:spcAft>
              <a:buSzPts val="1400"/>
              <a:buChar char="–"/>
              <a:defRPr/>
            </a:lvl6pPr>
            <a:lvl7pPr marL="4267093" lvl="6" indent="-423323" algn="l">
              <a:lnSpc>
                <a:spcPct val="100000"/>
              </a:lnSpc>
              <a:spcBef>
                <a:spcPts val="667"/>
              </a:spcBef>
              <a:spcAft>
                <a:spcPts val="0"/>
              </a:spcAft>
              <a:buSzPts val="1400"/>
              <a:buChar char="–"/>
              <a:defRPr/>
            </a:lvl7pPr>
            <a:lvl8pPr marL="4876678" lvl="7" indent="-423323" algn="l">
              <a:lnSpc>
                <a:spcPct val="100000"/>
              </a:lnSpc>
              <a:spcBef>
                <a:spcPts val="667"/>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276" name="Google Shape;276;p61"/>
          <p:cNvSpPr txBox="1">
            <a:spLocks noGrp="1"/>
          </p:cNvSpPr>
          <p:nvPr>
            <p:ph type="sldNum" idx="12"/>
          </p:nvPr>
        </p:nvSpPr>
        <p:spPr>
          <a:xfrm>
            <a:off x="1797684" y="6476256"/>
            <a:ext cx="700800" cy="123111"/>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9pPr>
          </a:lstStyle>
          <a:p>
            <a:r>
              <a:rPr lang="en-US"/>
              <a:t>Page </a:t>
            </a:r>
            <a:fld id="{00000000-1234-1234-1234-123412341234}" type="slidenum">
              <a:rPr lang="en-US" smtClean="0"/>
              <a:pPr/>
              <a:t>‹N›</a:t>
            </a:fld>
            <a:endParaRPr/>
          </a:p>
        </p:txBody>
      </p:sp>
      <p:sp>
        <p:nvSpPr>
          <p:cNvPr id="277" name="Google Shape;277;p61"/>
          <p:cNvSpPr txBox="1">
            <a:spLocks noGrp="1"/>
          </p:cNvSpPr>
          <p:nvPr>
            <p:ph type="ftr" idx="11"/>
          </p:nvPr>
        </p:nvSpPr>
        <p:spPr>
          <a:xfrm>
            <a:off x="336551" y="6476209"/>
            <a:ext cx="1463200" cy="1232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100"/>
              <a:buNone/>
              <a:defRPr sz="800">
                <a:solidFill>
                  <a:schemeClr val="accen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62371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10243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1" y="6377941"/>
            <a:ext cx="3901440" cy="342900"/>
          </a:xfrm>
          <a:prstGeom prst="rect">
            <a:avLst/>
          </a:prstGeom>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8778241"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37005863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Standard Layout 1">
  <p:cSld name="Standard Layout 1">
    <p:spTree>
      <p:nvGrpSpPr>
        <p:cNvPr id="1" name="Shape 395"/>
        <p:cNvGrpSpPr/>
        <p:nvPr/>
      </p:nvGrpSpPr>
      <p:grpSpPr>
        <a:xfrm>
          <a:off x="0" y="0"/>
          <a:ext cx="0" cy="0"/>
          <a:chOff x="0" y="0"/>
          <a:chExt cx="0" cy="0"/>
        </a:xfrm>
      </p:grpSpPr>
      <p:sp>
        <p:nvSpPr>
          <p:cNvPr id="396" name="Google Shape;396;p65"/>
          <p:cNvSpPr txBox="1">
            <a:spLocks noGrp="1"/>
          </p:cNvSpPr>
          <p:nvPr>
            <p:ph type="sldNum" idx="12"/>
          </p:nvPr>
        </p:nvSpPr>
        <p:spPr>
          <a:xfrm>
            <a:off x="2330521" y="6476207"/>
            <a:ext cx="700800" cy="1232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chemeClr val="lt2"/>
                </a:solidFill>
                <a:latin typeface="Arial"/>
                <a:ea typeface="Arial"/>
                <a:cs typeface="Arial"/>
                <a:sym typeface="Arial"/>
              </a:defRPr>
            </a:lvl9pPr>
          </a:lstStyle>
          <a:p>
            <a:r>
              <a:rPr lang="en-US"/>
              <a:t>Page </a:t>
            </a:r>
            <a:fld id="{00000000-1234-1234-1234-123412341234}" type="slidenum">
              <a:rPr lang="en-US" smtClean="0"/>
              <a:pPr/>
              <a:t>‹N›</a:t>
            </a:fld>
            <a:endParaRPr/>
          </a:p>
        </p:txBody>
      </p:sp>
      <p:sp>
        <p:nvSpPr>
          <p:cNvPr id="397" name="Google Shape;397;p65"/>
          <p:cNvSpPr txBox="1">
            <a:spLocks noGrp="1"/>
          </p:cNvSpPr>
          <p:nvPr>
            <p:ph type="ftr" idx="11"/>
          </p:nvPr>
        </p:nvSpPr>
        <p:spPr>
          <a:xfrm>
            <a:off x="336551" y="6476207"/>
            <a:ext cx="2013200" cy="1232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98" name="Google Shape;398;p65"/>
          <p:cNvSpPr txBox="1">
            <a:spLocks noGrp="1"/>
          </p:cNvSpPr>
          <p:nvPr>
            <p:ph type="body" idx="1"/>
          </p:nvPr>
        </p:nvSpPr>
        <p:spPr>
          <a:xfrm>
            <a:off x="344073" y="1604433"/>
            <a:ext cx="11572800" cy="4235600"/>
          </a:xfrm>
          <a:prstGeom prst="rect">
            <a:avLst/>
          </a:prstGeom>
          <a:noFill/>
          <a:ln>
            <a:noFill/>
          </a:ln>
        </p:spPr>
        <p:txBody>
          <a:bodyPr spcFirstLastPara="1" wrap="square" lIns="0" tIns="0" rIns="0" bIns="0" anchor="t" anchorCtr="0">
            <a:noAutofit/>
          </a:bodyPr>
          <a:lstStyle>
            <a:lvl1pPr marL="609585" marR="0" lvl="0"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1pPr>
            <a:lvl2pPr marL="1219170" marR="0" lvl="1"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2pPr>
            <a:lvl3pPr marL="1828754" marR="0" lvl="2"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3pPr>
            <a:lvl4pPr marL="2438339" marR="0" lvl="3"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4pPr>
            <a:lvl5pPr marL="3047924" marR="0" lvl="4"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5pPr>
            <a:lvl6pPr marL="3657509" marR="0" lvl="5"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rtl="0">
              <a:lnSpc>
                <a:spcPct val="100000"/>
              </a:lnSpc>
              <a:spcBef>
                <a:spcPts val="667"/>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rtl="0">
              <a:lnSpc>
                <a:spcPct val="100000"/>
              </a:lnSpc>
              <a:spcBef>
                <a:spcPts val="480"/>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399" name="Google Shape;399;p65"/>
          <p:cNvSpPr txBox="1">
            <a:spLocks noGrp="1"/>
          </p:cNvSpPr>
          <p:nvPr>
            <p:ph type="body" idx="2"/>
          </p:nvPr>
        </p:nvSpPr>
        <p:spPr>
          <a:xfrm>
            <a:off x="336551" y="306916"/>
            <a:ext cx="11529600" cy="492400"/>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667"/>
              </a:spcBef>
              <a:spcAft>
                <a:spcPts val="0"/>
              </a:spcAft>
              <a:buClr>
                <a:srgbClr val="000000"/>
              </a:buClr>
              <a:buSzPts val="2400"/>
              <a:buFont typeface="Arial"/>
              <a:buNone/>
              <a:defRPr sz="3200" b="0" i="0" u="none" strike="noStrike" cap="none">
                <a:solidFill>
                  <a:schemeClr val="dk2"/>
                </a:solidFill>
                <a:latin typeface="Arial"/>
                <a:ea typeface="Arial"/>
                <a:cs typeface="Arial"/>
                <a:sym typeface="Arial"/>
              </a:defRPr>
            </a:lvl1pPr>
            <a:lvl2pPr marL="1219170" marR="0" lvl="1" indent="-304792" algn="l" rtl="0">
              <a:lnSpc>
                <a:spcPct val="100000"/>
              </a:lnSpc>
              <a:spcBef>
                <a:spcPts val="667"/>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667"/>
              </a:spcBef>
              <a:spcAft>
                <a:spcPts val="0"/>
              </a:spcAft>
              <a:buClr>
                <a:srgbClr val="000000"/>
              </a:buClr>
              <a:buSzPts val="13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667"/>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667"/>
              </a:spcBef>
              <a:spcAft>
                <a:spcPts val="0"/>
              </a:spcAft>
              <a:buClr>
                <a:srgbClr val="000000"/>
              </a:buClr>
              <a:buSzPts val="1000"/>
              <a:buFont typeface="Arial"/>
              <a:buNone/>
              <a:defRPr sz="1867" b="0" i="0" u="none" strike="noStrike" cap="none">
                <a:solidFill>
                  <a:srgbClr val="000000"/>
                </a:solidFill>
                <a:latin typeface="Arial"/>
                <a:ea typeface="Arial"/>
                <a:cs typeface="Arial"/>
                <a:sym typeface="Arial"/>
              </a:defRPr>
            </a:lvl5pPr>
            <a:lvl6pPr marL="3657509" marR="0" lvl="5"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rtl="0">
              <a:lnSpc>
                <a:spcPct val="100000"/>
              </a:lnSpc>
              <a:spcBef>
                <a:spcPts val="667"/>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rtl="0">
              <a:lnSpc>
                <a:spcPct val="100000"/>
              </a:lnSpc>
              <a:spcBef>
                <a:spcPts val="480"/>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400" name="Google Shape;400;p65"/>
          <p:cNvSpPr txBox="1">
            <a:spLocks noGrp="1"/>
          </p:cNvSpPr>
          <p:nvPr>
            <p:ph type="body" idx="3"/>
          </p:nvPr>
        </p:nvSpPr>
        <p:spPr>
          <a:xfrm>
            <a:off x="336551" y="911155"/>
            <a:ext cx="11529600" cy="338400"/>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667"/>
              </a:spcBef>
              <a:spcAft>
                <a:spcPts val="0"/>
              </a:spcAft>
              <a:buClr>
                <a:srgbClr val="000000"/>
              </a:buClr>
              <a:buSzPts val="1600"/>
              <a:buFont typeface="Arial"/>
              <a:buNone/>
              <a:defRPr sz="2133" b="0" i="0" u="none" strike="noStrike" cap="none">
                <a:solidFill>
                  <a:schemeClr val="accent1"/>
                </a:solidFill>
                <a:latin typeface="Arial"/>
                <a:ea typeface="Arial"/>
                <a:cs typeface="Arial"/>
                <a:sym typeface="Arial"/>
              </a:defRPr>
            </a:lvl1pPr>
            <a:lvl2pPr marL="1219170" marR="0" lvl="1" indent="-304792" algn="l" rtl="0">
              <a:lnSpc>
                <a:spcPct val="100000"/>
              </a:lnSpc>
              <a:spcBef>
                <a:spcPts val="667"/>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667"/>
              </a:spcBef>
              <a:spcAft>
                <a:spcPts val="0"/>
              </a:spcAft>
              <a:buClr>
                <a:srgbClr val="000000"/>
              </a:buClr>
              <a:buSzPts val="13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667"/>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667"/>
              </a:spcBef>
              <a:spcAft>
                <a:spcPts val="0"/>
              </a:spcAft>
              <a:buClr>
                <a:srgbClr val="000000"/>
              </a:buClr>
              <a:buSzPts val="1000"/>
              <a:buFont typeface="Arial"/>
              <a:buNone/>
              <a:defRPr sz="1867" b="0" i="0" u="none" strike="noStrike" cap="none">
                <a:solidFill>
                  <a:srgbClr val="000000"/>
                </a:solidFill>
                <a:latin typeface="Arial"/>
                <a:ea typeface="Arial"/>
                <a:cs typeface="Arial"/>
                <a:sym typeface="Arial"/>
              </a:defRPr>
            </a:lvl5pPr>
            <a:lvl6pPr marL="3657509" marR="0" lvl="5"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rtl="0">
              <a:lnSpc>
                <a:spcPct val="100000"/>
              </a:lnSpc>
              <a:spcBef>
                <a:spcPts val="667"/>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rtl="0">
              <a:lnSpc>
                <a:spcPct val="100000"/>
              </a:lnSpc>
              <a:spcBef>
                <a:spcPts val="667"/>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rtl="0">
              <a:lnSpc>
                <a:spcPct val="100000"/>
              </a:lnSpc>
              <a:spcBef>
                <a:spcPts val="480"/>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350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1_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2182995"/>
            <a:ext cx="11572760" cy="3779400"/>
          </a:xfrm>
        </p:spPr>
        <p:txBody>
          <a:bodyPr wrap="square">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587C4F7E-E11F-5D43-AB7E-0CD7700452E2}"/>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0" name="Text Placeholder 13">
            <a:extLst>
              <a:ext uri="{FF2B5EF4-FFF2-40B4-BE49-F238E27FC236}">
                <a16:creationId xmlns:a16="http://schemas.microsoft.com/office/drawing/2014/main" id="{17DE4A45-499F-3E40-8DB9-F35D7247BA88}"/>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839347582"/>
      </p:ext>
    </p:extLst>
  </p:cSld>
  <p:clrMapOvr>
    <a:masterClrMapping/>
  </p:clrMapOvr>
  <p:hf hdr="0" dt="0"/>
</p:sldLayout>
</file>

<file path=ppt/slideLayouts/slideLayout322.xml><?xml version="1.0" encoding="utf-8"?>
<p:sldLayout xmlns:a="http://schemas.openxmlformats.org/drawingml/2006/main" xmlns:r="http://schemas.openxmlformats.org/officeDocument/2006/relationships" xmlns:p="http://schemas.openxmlformats.org/presentationml/2006/main">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905798"/>
            <a:ext cx="7440081" cy="164148"/>
          </a:xfrm>
          <a:prstGeom prst="rect">
            <a:avLst/>
          </a:prstGeom>
        </p:spPr>
        <p:txBody>
          <a:bodyPr lIns="0" tIns="0" rIns="0" bIns="0" anchor="b" anchorCtr="0">
            <a:spAutoFit/>
          </a:bodyPr>
          <a:lstStyle>
            <a:lvl1pPr marL="21165" indent="0">
              <a:buNone/>
              <a:defRPr sz="1067" baseline="0">
                <a:solidFill>
                  <a:srgbClr val="9FA0A4"/>
                </a:solidFill>
              </a:defRPr>
            </a:lvl1pPr>
          </a:lstStyle>
          <a:p>
            <a:pPr lvl="0"/>
            <a:r>
              <a:rPr lang="en-US"/>
              <a:t>Optional description / context goes here</a:t>
            </a:r>
          </a:p>
        </p:txBody>
      </p:sp>
      <p:sp>
        <p:nvSpPr>
          <p:cNvPr id="4" name="Content Placeholder 3"/>
          <p:cNvSpPr>
            <a:spLocks noGrp="1"/>
          </p:cNvSpPr>
          <p:nvPr>
            <p:ph sz="quarter" idx="17"/>
          </p:nvPr>
        </p:nvSpPr>
        <p:spPr>
          <a:xfrm>
            <a:off x="346001" y="2179806"/>
            <a:ext cx="7440083" cy="3622711"/>
          </a:xfrm>
        </p:spPr>
        <p:txBody>
          <a:bodyPr>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2" name="Title Placeholder 1">
            <a:extLst>
              <a:ext uri="{FF2B5EF4-FFF2-40B4-BE49-F238E27FC236}">
                <a16:creationId xmlns:a16="http://schemas.microsoft.com/office/drawing/2014/main" id="{EBFFE5D8-C7DA-1443-AC4D-B145A08AEB25}"/>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4" name="Text Placeholder 13">
            <a:extLst>
              <a:ext uri="{FF2B5EF4-FFF2-40B4-BE49-F238E27FC236}">
                <a16:creationId xmlns:a16="http://schemas.microsoft.com/office/drawing/2014/main" id="{AC2478EC-3858-C544-AFCC-0C3049F730E2}"/>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6392395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4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5"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03542" y="6031310"/>
            <a:ext cx="2584649" cy="712625"/>
          </a:xfrm>
          <a:prstGeom prst="rect">
            <a:avLst/>
          </a:prstGeom>
        </p:spPr>
      </p:pic>
      <p:sp>
        <p:nvSpPr>
          <p:cNvPr id="6" name="Rectangle 5"/>
          <p:cNvSpPr/>
          <p:nvPr userDrawn="1"/>
        </p:nvSpPr>
        <p:spPr>
          <a:xfrm>
            <a:off x="2" y="777219"/>
            <a:ext cx="12191999" cy="72000"/>
          </a:xfrm>
          <a:prstGeom prst="rect">
            <a:avLst/>
          </a:prstGeom>
          <a:solidFill>
            <a:srgbClr val="3CCD58">
              <a:alpha val="70000"/>
            </a:srgbClr>
          </a:solidFill>
          <a:ln w="6350" cap="flat" cmpd="sng" algn="ctr">
            <a:noFill/>
            <a:prstDash val="solid"/>
            <a:miter lim="800000"/>
          </a:ln>
          <a:effectLst/>
        </p:spPr>
        <p:txBody>
          <a:bodyPr lIns="73903" tIns="36955" rIns="73903" bIns="36955" spcCol="0" rtlCol="0" anchor="ctr"/>
          <a:lstStyle/>
          <a:p>
            <a:pPr marL="0" marR="0" lvl="0" indent="0" algn="ctr" defTabSz="121888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Rounded MT Std" charset="0"/>
              <a:ea typeface="Arial Rounded MT Std" charset="0"/>
              <a:cs typeface="Arial Rounded MT Std" charset="0"/>
            </a:endParaRPr>
          </a:p>
        </p:txBody>
      </p:sp>
      <p:sp>
        <p:nvSpPr>
          <p:cNvPr id="8" name="Rectangle 7"/>
          <p:cNvSpPr/>
          <p:nvPr userDrawn="1"/>
        </p:nvSpPr>
        <p:spPr>
          <a:xfrm>
            <a:off x="-4230" y="4235"/>
            <a:ext cx="12191999" cy="772984"/>
          </a:xfrm>
          <a:prstGeom prst="rect">
            <a:avLst/>
          </a:prstGeom>
          <a:solidFill>
            <a:srgbClr val="3DCD58"/>
          </a:solidFill>
          <a:ln w="6350" cap="flat" cmpd="sng" algn="ctr">
            <a:noFill/>
            <a:prstDash val="solid"/>
            <a:miter lim="800000"/>
          </a:ln>
          <a:effectLst/>
        </p:spPr>
        <p:txBody>
          <a:bodyPr lIns="335999" tIns="0" rIns="335999" bIns="0" spcCol="0" rtlCol="0" anchor="ctr"/>
          <a:lstStyle/>
          <a:p>
            <a:pPr marL="0" marR="0" lvl="0" indent="0" algn="l" defTabSz="1218884"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3" name="Title 2"/>
          <p:cNvSpPr>
            <a:spLocks noGrp="1"/>
          </p:cNvSpPr>
          <p:nvPr>
            <p:ph type="title"/>
          </p:nvPr>
        </p:nvSpPr>
        <p:spPr>
          <a:xfrm>
            <a:off x="-4233" y="4235"/>
            <a:ext cx="12192000" cy="772800"/>
          </a:xfrm>
          <a:prstGeom prst="rect">
            <a:avLst/>
          </a:prstGeom>
        </p:spPr>
        <p:txBody>
          <a:bodyPr lIns="252000" tIns="0" rIns="252000" bIns="0" anchor="ctr"/>
          <a:lstStyle>
            <a:lvl1pPr>
              <a:defRPr sz="2133"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5973134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One-column w/ callout">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8A050C0F-E626-8E4B-AB67-082A1590DAFD}"/>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9FA0A4"/>
                </a:solidFill>
                <a:latin typeface="+mn-lt"/>
              </a:defRPr>
            </a:lvl1pPr>
          </a:lstStyle>
          <a:p>
            <a:pPr lvl="0"/>
            <a:r>
              <a:rPr lang="en-US"/>
              <a:t>Optional caption to the chart goes here</a:t>
            </a:r>
          </a:p>
        </p:txBody>
      </p:sp>
      <p:cxnSp>
        <p:nvCxnSpPr>
          <p:cNvPr id="9" name="Straight Connector 8"/>
          <p:cNvCxnSpPr>
            <a:cxnSpLocks/>
          </p:cNvCxnSpPr>
          <p:nvPr/>
        </p:nvCxnSpPr>
        <p:spPr>
          <a:xfrm>
            <a:off x="8018753" y="2187364"/>
            <a:ext cx="0" cy="339852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9FA0A4"/>
                </a:solidFill>
                <a:latin typeface="+mn-lt"/>
              </a:defRPr>
            </a:lvl1pPr>
          </a:lstStyle>
          <a:p>
            <a:pPr lvl="0"/>
            <a:r>
              <a:rPr lang="en-US"/>
              <a:t>Optional description / context goes here</a:t>
            </a:r>
          </a:p>
        </p:txBody>
      </p:sp>
      <p:sp>
        <p:nvSpPr>
          <p:cNvPr id="6" name="Content Placeholder 5"/>
          <p:cNvSpPr>
            <a:spLocks noGrp="1"/>
          </p:cNvSpPr>
          <p:nvPr>
            <p:ph sz="quarter" idx="18"/>
          </p:nvPr>
        </p:nvSpPr>
        <p:spPr>
          <a:xfrm>
            <a:off x="344073" y="2187745"/>
            <a:ext cx="7432559" cy="3066788"/>
          </a:xfrm>
        </p:spPr>
        <p:txBody>
          <a:bodyPr>
            <a:noAutofit/>
          </a:bodyPr>
          <a:lstStyle>
            <a:lvl1pPr>
              <a:defRPr>
                <a:solidFill>
                  <a:srgbClr val="626469"/>
                </a:solidFill>
                <a:latin typeface="+mn-lt"/>
              </a:defRPr>
            </a:lvl1pPr>
            <a:lvl2pPr>
              <a:defRPr>
                <a:solidFill>
                  <a:srgbClr val="626469"/>
                </a:solidFill>
                <a:latin typeface="+mn-lt"/>
              </a:defRPr>
            </a:lvl2pPr>
            <a:lvl3pPr>
              <a:defRPr>
                <a:solidFill>
                  <a:srgbClr val="626469"/>
                </a:solidFill>
                <a:latin typeface="+mn-lt"/>
              </a:defRPr>
            </a:lvl3pPr>
            <a:lvl4pPr>
              <a:defRPr>
                <a:solidFill>
                  <a:srgbClr val="626469"/>
                </a:solidFill>
                <a:latin typeface="+mn-lt"/>
              </a:defRPr>
            </a:lvl4pPr>
            <a:lvl5pPr>
              <a:defRPr>
                <a:solidFill>
                  <a:srgbClr val="62646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8257118" y="2187363"/>
            <a:ext cx="3598333" cy="3050261"/>
          </a:xfrm>
        </p:spPr>
        <p:txBody>
          <a:bodyPr>
            <a:noAutofit/>
          </a:bodyPr>
          <a:lstStyle>
            <a:lvl1pPr>
              <a:defRPr sz="1600">
                <a:solidFill>
                  <a:srgbClr val="626469"/>
                </a:solidFill>
                <a:latin typeface="+mn-lt"/>
              </a:defRPr>
            </a:lvl1pPr>
            <a:lvl2pPr>
              <a:defRPr sz="1467">
                <a:solidFill>
                  <a:srgbClr val="626469"/>
                </a:solidFill>
                <a:latin typeface="+mn-lt"/>
              </a:defRPr>
            </a:lvl2pPr>
            <a:lvl3pPr>
              <a:defRPr sz="1333">
                <a:solidFill>
                  <a:srgbClr val="626469"/>
                </a:solidFill>
                <a:latin typeface="+mn-lt"/>
              </a:defRPr>
            </a:lvl3pPr>
            <a:lvl4pPr>
              <a:defRPr sz="1333">
                <a:solidFill>
                  <a:srgbClr val="626469"/>
                </a:solidFill>
                <a:latin typeface="+mn-lt"/>
              </a:defRPr>
            </a:lvl4pPr>
            <a:lvl5pPr>
              <a:defRPr sz="1333">
                <a:solidFill>
                  <a:srgbClr val="62646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4" name="Text Placeholder 13"/>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latin typeface="+mn-lt"/>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470369685"/>
      </p:ext>
    </p:extLst>
  </p:cSld>
  <p:clrMapOvr>
    <a:masterClrMapping/>
  </p:clrMapOvr>
  <p:hf hdr="0" dt="0"/>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2182995"/>
            <a:ext cx="11572760" cy="3779400"/>
          </a:xfrm>
        </p:spPr>
        <p:txBody>
          <a:bodyPr wrap="square">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587C4F7E-E11F-5D43-AB7E-0CD7700452E2}"/>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0" name="Text Placeholder 13">
            <a:extLst>
              <a:ext uri="{FF2B5EF4-FFF2-40B4-BE49-F238E27FC236}">
                <a16:creationId xmlns:a16="http://schemas.microsoft.com/office/drawing/2014/main" id="{17DE4A45-499F-3E40-8DB9-F35D7247BA88}"/>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316390052"/>
      </p:ext>
    </p:extLst>
  </p:cSld>
  <p:clrMapOvr>
    <a:masterClrMapping/>
  </p:clrMapOvr>
  <p:hf hdr="0" dt="0"/>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905798"/>
            <a:ext cx="7440081" cy="164148"/>
          </a:xfrm>
          <a:prstGeom prst="rect">
            <a:avLst/>
          </a:prstGeom>
        </p:spPr>
        <p:txBody>
          <a:bodyPr lIns="0" tIns="0" rIns="0" bIns="0" anchor="b" anchorCtr="0">
            <a:spAutoFit/>
          </a:bodyPr>
          <a:lstStyle>
            <a:lvl1pPr marL="21165" indent="0">
              <a:buNone/>
              <a:defRPr sz="1067" baseline="0">
                <a:solidFill>
                  <a:srgbClr val="9FA0A4"/>
                </a:solidFill>
              </a:defRPr>
            </a:lvl1pPr>
          </a:lstStyle>
          <a:p>
            <a:pPr lvl="0"/>
            <a:r>
              <a:rPr lang="en-US"/>
              <a:t>Optional description / context goes here</a:t>
            </a:r>
          </a:p>
        </p:txBody>
      </p:sp>
      <p:sp>
        <p:nvSpPr>
          <p:cNvPr id="4" name="Content Placeholder 3"/>
          <p:cNvSpPr>
            <a:spLocks noGrp="1"/>
          </p:cNvSpPr>
          <p:nvPr>
            <p:ph sz="quarter" idx="17"/>
          </p:nvPr>
        </p:nvSpPr>
        <p:spPr>
          <a:xfrm>
            <a:off x="346001" y="2179806"/>
            <a:ext cx="7440083" cy="3622711"/>
          </a:xfrm>
        </p:spPr>
        <p:txBody>
          <a:bodyPr>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2" name="Title Placeholder 1">
            <a:extLst>
              <a:ext uri="{FF2B5EF4-FFF2-40B4-BE49-F238E27FC236}">
                <a16:creationId xmlns:a16="http://schemas.microsoft.com/office/drawing/2014/main" id="{EBFFE5D8-C7DA-1443-AC4D-B145A08AEB25}"/>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4" name="Text Placeholder 13">
            <a:extLst>
              <a:ext uri="{FF2B5EF4-FFF2-40B4-BE49-F238E27FC236}">
                <a16:creationId xmlns:a16="http://schemas.microsoft.com/office/drawing/2014/main" id="{AC2478EC-3858-C544-AFCC-0C3049F730E2}"/>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1787390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One-column stacked">
    <p:spTree>
      <p:nvGrpSpPr>
        <p:cNvPr id="1" name=""/>
        <p:cNvGrpSpPr/>
        <p:nvPr/>
      </p:nvGrpSpPr>
      <p:grpSpPr>
        <a:xfrm>
          <a:off x="0" y="0"/>
          <a:ext cx="0" cy="0"/>
          <a:chOff x="0" y="0"/>
          <a:chExt cx="0" cy="0"/>
        </a:xfrm>
      </p:grpSpPr>
      <p:sp>
        <p:nvSpPr>
          <p:cNvPr id="12" name="Text Placeholder 11"/>
          <p:cNvSpPr>
            <a:spLocks noGrp="1"/>
          </p:cNvSpPr>
          <p:nvPr>
            <p:ph type="body" sz="quarter" idx="16" hasCustomPrompt="1"/>
          </p:nvPr>
        </p:nvSpPr>
        <p:spPr>
          <a:xfrm>
            <a:off x="351874" y="3908837"/>
            <a:ext cx="7432559"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6" name="Content Placeholder 5"/>
          <p:cNvSpPr>
            <a:spLocks noGrp="1"/>
          </p:cNvSpPr>
          <p:nvPr>
            <p:ph sz="quarter" idx="23"/>
          </p:nvPr>
        </p:nvSpPr>
        <p:spPr>
          <a:xfrm>
            <a:off x="346002" y="2183523"/>
            <a:ext cx="7432559" cy="1628968"/>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6" name="Text Placeholder 11">
            <a:extLst>
              <a:ext uri="{FF2B5EF4-FFF2-40B4-BE49-F238E27FC236}">
                <a16:creationId xmlns:a16="http://schemas.microsoft.com/office/drawing/2014/main" id="{E5B8F992-14BF-E54F-92CD-E2366685BCB8}"/>
              </a:ext>
            </a:extLst>
          </p:cNvPr>
          <p:cNvSpPr>
            <a:spLocks noGrp="1"/>
          </p:cNvSpPr>
          <p:nvPr>
            <p:ph type="body" sz="quarter" idx="34" hasCustomPrompt="1"/>
          </p:nvPr>
        </p:nvSpPr>
        <p:spPr>
          <a:xfrm>
            <a:off x="351874" y="6002505"/>
            <a:ext cx="7432559"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7" name="Content Placeholder 5">
            <a:extLst>
              <a:ext uri="{FF2B5EF4-FFF2-40B4-BE49-F238E27FC236}">
                <a16:creationId xmlns:a16="http://schemas.microsoft.com/office/drawing/2014/main" id="{F11E7E01-6780-2E4F-A2F5-1C350E125F48}"/>
              </a:ext>
            </a:extLst>
          </p:cNvPr>
          <p:cNvSpPr>
            <a:spLocks noGrp="1"/>
          </p:cNvSpPr>
          <p:nvPr>
            <p:ph sz="quarter" idx="35"/>
          </p:nvPr>
        </p:nvSpPr>
        <p:spPr>
          <a:xfrm>
            <a:off x="346002" y="4277191"/>
            <a:ext cx="7432559" cy="1628968"/>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itle Placeholder 1">
            <a:extLst>
              <a:ext uri="{FF2B5EF4-FFF2-40B4-BE49-F238E27FC236}">
                <a16:creationId xmlns:a16="http://schemas.microsoft.com/office/drawing/2014/main" id="{C9D3BA59-F349-1A4F-BF08-C28371B9469F}"/>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21" name="Text Placeholder 13">
            <a:extLst>
              <a:ext uri="{FF2B5EF4-FFF2-40B4-BE49-F238E27FC236}">
                <a16:creationId xmlns:a16="http://schemas.microsoft.com/office/drawing/2014/main" id="{29864BEC-58C7-F646-A862-56132C14533A}"/>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818417070"/>
      </p:ext>
    </p:extLst>
  </p:cSld>
  <p:clrMapOvr>
    <a:masterClrMapping/>
  </p:clrMapOvr>
  <p:hf hdr="0" dt="0"/>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8" name="Text Placeholder 11"/>
          <p:cNvSpPr>
            <a:spLocks noGrp="1"/>
          </p:cNvSpPr>
          <p:nvPr>
            <p:ph type="body" sz="quarter" idx="15" hasCustomPrompt="1"/>
          </p:nvPr>
        </p:nvSpPr>
        <p:spPr>
          <a:xfrm>
            <a:off x="343040" y="5347494"/>
            <a:ext cx="5571064"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3" name="Content Placeholder 2"/>
          <p:cNvSpPr>
            <a:spLocks noGrp="1"/>
          </p:cNvSpPr>
          <p:nvPr>
            <p:ph sz="quarter" idx="22"/>
          </p:nvPr>
        </p:nvSpPr>
        <p:spPr>
          <a:xfrm>
            <a:off x="336551" y="2188051"/>
            <a:ext cx="5563541" cy="3026040"/>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2" name="Text Placeholder 11">
            <a:extLst>
              <a:ext uri="{FF2B5EF4-FFF2-40B4-BE49-F238E27FC236}">
                <a16:creationId xmlns:a16="http://schemas.microsoft.com/office/drawing/2014/main" id="{C1DD0632-F67B-0641-92E8-6FF6B116CD28}"/>
              </a:ext>
            </a:extLst>
          </p:cNvPr>
          <p:cNvSpPr>
            <a:spLocks noGrp="1"/>
          </p:cNvSpPr>
          <p:nvPr>
            <p:ph type="body" sz="quarter" idx="34" hasCustomPrompt="1"/>
          </p:nvPr>
        </p:nvSpPr>
        <p:spPr>
          <a:xfrm>
            <a:off x="6301457" y="5347494"/>
            <a:ext cx="5571064"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6" name="Content Placeholder 2">
            <a:extLst>
              <a:ext uri="{FF2B5EF4-FFF2-40B4-BE49-F238E27FC236}">
                <a16:creationId xmlns:a16="http://schemas.microsoft.com/office/drawing/2014/main" id="{F500530D-E0D5-E24A-956A-3B79F4371A93}"/>
              </a:ext>
            </a:extLst>
          </p:cNvPr>
          <p:cNvSpPr>
            <a:spLocks noGrp="1"/>
          </p:cNvSpPr>
          <p:nvPr>
            <p:ph sz="quarter" idx="35"/>
          </p:nvPr>
        </p:nvSpPr>
        <p:spPr>
          <a:xfrm>
            <a:off x="6294968" y="2188051"/>
            <a:ext cx="5563541" cy="3026040"/>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a:extLst>
              <a:ext uri="{FF2B5EF4-FFF2-40B4-BE49-F238E27FC236}">
                <a16:creationId xmlns:a16="http://schemas.microsoft.com/office/drawing/2014/main" id="{5F8D5FFF-D3A5-7349-A271-E337996CD52A}"/>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9" name="Text Placeholder 13">
            <a:extLst>
              <a:ext uri="{FF2B5EF4-FFF2-40B4-BE49-F238E27FC236}">
                <a16:creationId xmlns:a16="http://schemas.microsoft.com/office/drawing/2014/main" id="{742E648C-703E-4941-8B5B-DC1FB439F1B5}"/>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169612527"/>
      </p:ext>
    </p:extLst>
  </p:cSld>
  <p:clrMapOvr>
    <a:masterClrMapping/>
  </p:clrMapOvr>
  <p:hf hdr="0" dt="0"/>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1_Two-column">
    <p:spTree>
      <p:nvGrpSpPr>
        <p:cNvPr id="1" name=""/>
        <p:cNvGrpSpPr/>
        <p:nvPr/>
      </p:nvGrpSpPr>
      <p:grpSpPr>
        <a:xfrm>
          <a:off x="0" y="0"/>
          <a:ext cx="0" cy="0"/>
          <a:chOff x="0" y="0"/>
          <a:chExt cx="0" cy="0"/>
        </a:xfrm>
      </p:grpSpPr>
      <p:sp>
        <p:nvSpPr>
          <p:cNvPr id="28" name="Text Placeholder 11"/>
          <p:cNvSpPr>
            <a:spLocks noGrp="1"/>
          </p:cNvSpPr>
          <p:nvPr>
            <p:ph type="body" sz="quarter" idx="15" hasCustomPrompt="1"/>
          </p:nvPr>
        </p:nvSpPr>
        <p:spPr>
          <a:xfrm>
            <a:off x="343040" y="5347494"/>
            <a:ext cx="5571064"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3" name="Content Placeholder 2"/>
          <p:cNvSpPr>
            <a:spLocks noGrp="1"/>
          </p:cNvSpPr>
          <p:nvPr>
            <p:ph sz="quarter" idx="22"/>
          </p:nvPr>
        </p:nvSpPr>
        <p:spPr>
          <a:xfrm>
            <a:off x="336551" y="2188051"/>
            <a:ext cx="5563541" cy="3026040"/>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2" name="Text Placeholder 11">
            <a:extLst>
              <a:ext uri="{FF2B5EF4-FFF2-40B4-BE49-F238E27FC236}">
                <a16:creationId xmlns:a16="http://schemas.microsoft.com/office/drawing/2014/main" id="{C1DD0632-F67B-0641-92E8-6FF6B116CD28}"/>
              </a:ext>
            </a:extLst>
          </p:cNvPr>
          <p:cNvSpPr>
            <a:spLocks noGrp="1"/>
          </p:cNvSpPr>
          <p:nvPr>
            <p:ph type="body" sz="quarter" idx="34" hasCustomPrompt="1"/>
          </p:nvPr>
        </p:nvSpPr>
        <p:spPr>
          <a:xfrm>
            <a:off x="6301457" y="5347494"/>
            <a:ext cx="5571064"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6" name="Content Placeholder 2">
            <a:extLst>
              <a:ext uri="{FF2B5EF4-FFF2-40B4-BE49-F238E27FC236}">
                <a16:creationId xmlns:a16="http://schemas.microsoft.com/office/drawing/2014/main" id="{F500530D-E0D5-E24A-956A-3B79F4371A93}"/>
              </a:ext>
            </a:extLst>
          </p:cNvPr>
          <p:cNvSpPr>
            <a:spLocks noGrp="1"/>
          </p:cNvSpPr>
          <p:nvPr>
            <p:ph sz="quarter" idx="35"/>
          </p:nvPr>
        </p:nvSpPr>
        <p:spPr>
          <a:xfrm>
            <a:off x="6294968" y="2188051"/>
            <a:ext cx="5563541" cy="3026040"/>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1E497B0-D341-D844-9BCF-0F02A18E78C6}"/>
              </a:ext>
            </a:extLst>
          </p:cNvPr>
          <p:cNvCxnSpPr>
            <a:cxnSpLocks/>
          </p:cNvCxnSpPr>
          <p:nvPr/>
        </p:nvCxnSpPr>
        <p:spPr>
          <a:xfrm>
            <a:off x="6072779" y="2188051"/>
            <a:ext cx="0" cy="3388667"/>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7" name="Title Placeholder 1">
            <a:extLst>
              <a:ext uri="{FF2B5EF4-FFF2-40B4-BE49-F238E27FC236}">
                <a16:creationId xmlns:a16="http://schemas.microsoft.com/office/drawing/2014/main" id="{5AD85151-99FA-2B40-8F0F-39EFF4EF2BED}"/>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9" name="Text Placeholder 13">
            <a:extLst>
              <a:ext uri="{FF2B5EF4-FFF2-40B4-BE49-F238E27FC236}">
                <a16:creationId xmlns:a16="http://schemas.microsoft.com/office/drawing/2014/main" id="{73C85766-69C8-3A44-BDF2-A22A1D41142B}"/>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498032056"/>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065831" y="2832791"/>
            <a:ext cx="2234687" cy="1055463"/>
          </a:xfrm>
          <a:custGeom>
            <a:avLst/>
            <a:gdLst/>
            <a:ahLst/>
            <a:cxnLst/>
            <a:rect l="l" t="t" r="r" b="b"/>
            <a:pathLst>
              <a:path w="3684905" h="1740535">
                <a:moveTo>
                  <a:pt x="3581566" y="0"/>
                </a:moveTo>
                <a:lnTo>
                  <a:pt x="102782" y="0"/>
                </a:lnTo>
                <a:lnTo>
                  <a:pt x="62775" y="8075"/>
                </a:lnTo>
                <a:lnTo>
                  <a:pt x="30105" y="30099"/>
                </a:lnTo>
                <a:lnTo>
                  <a:pt x="8077" y="62766"/>
                </a:lnTo>
                <a:lnTo>
                  <a:pt x="0" y="102771"/>
                </a:lnTo>
                <a:lnTo>
                  <a:pt x="0" y="1637374"/>
                </a:lnTo>
                <a:lnTo>
                  <a:pt x="8077" y="1677380"/>
                </a:lnTo>
                <a:lnTo>
                  <a:pt x="30105" y="1710051"/>
                </a:lnTo>
                <a:lnTo>
                  <a:pt x="62775" y="1732078"/>
                </a:lnTo>
                <a:lnTo>
                  <a:pt x="102782" y="1740156"/>
                </a:lnTo>
                <a:lnTo>
                  <a:pt x="3581566" y="1740156"/>
                </a:lnTo>
                <a:lnTo>
                  <a:pt x="3621572" y="1732078"/>
                </a:lnTo>
                <a:lnTo>
                  <a:pt x="3654243" y="1710051"/>
                </a:lnTo>
                <a:lnTo>
                  <a:pt x="3676271" y="1677380"/>
                </a:lnTo>
                <a:lnTo>
                  <a:pt x="3684348" y="1637374"/>
                </a:lnTo>
                <a:lnTo>
                  <a:pt x="3684348" y="102771"/>
                </a:lnTo>
                <a:lnTo>
                  <a:pt x="3676271" y="62766"/>
                </a:lnTo>
                <a:lnTo>
                  <a:pt x="3654243" y="30099"/>
                </a:lnTo>
                <a:lnTo>
                  <a:pt x="3621572" y="8075"/>
                </a:lnTo>
                <a:lnTo>
                  <a:pt x="3581566" y="0"/>
                </a:lnTo>
                <a:close/>
              </a:path>
            </a:pathLst>
          </a:custGeom>
          <a:solidFill>
            <a:srgbClr val="3CC857"/>
          </a:solidFill>
        </p:spPr>
        <p:txBody>
          <a:bodyPr wrap="square" lIns="0" tIns="0" rIns="0" bIns="0" rtlCol="0"/>
          <a:lstStyle/>
          <a:p>
            <a:endParaRPr sz="2399"/>
          </a:p>
        </p:txBody>
      </p:sp>
      <p:sp>
        <p:nvSpPr>
          <p:cNvPr id="2" name="Holder 2"/>
          <p:cNvSpPr>
            <a:spLocks noGrp="1"/>
          </p:cNvSpPr>
          <p:nvPr>
            <p:ph type="title"/>
          </p:nvPr>
        </p:nvSpPr>
        <p:spPr>
          <a:xfrm>
            <a:off x="1678930" y="827137"/>
            <a:ext cx="8834164" cy="909523"/>
          </a:xfrm>
          <a:prstGeom prst="rect">
            <a:avLst/>
          </a:prstGeom>
        </p:spPr>
        <p:txBody>
          <a:bodyPr lIns="0" tIns="0" rIns="0" bIns="0"/>
          <a:lstStyle>
            <a:lvl1pPr>
              <a:defRPr sz="3099" b="1" i="0">
                <a:solidFill>
                  <a:schemeClr val="bg1"/>
                </a:solidFill>
                <a:latin typeface="Arial"/>
                <a:cs typeface="Arial"/>
              </a:defRPr>
            </a:lvl1pPr>
          </a:lstStyle>
          <a:p>
            <a:endParaRPr/>
          </a:p>
        </p:txBody>
      </p:sp>
      <p:sp>
        <p:nvSpPr>
          <p:cNvPr id="3" name="Holder 3"/>
          <p:cNvSpPr>
            <a:spLocks noGrp="1"/>
          </p:cNvSpPr>
          <p:nvPr>
            <p:ph sz="half" idx="2"/>
          </p:nvPr>
        </p:nvSpPr>
        <p:spPr>
          <a:xfrm>
            <a:off x="609608" y="1577341"/>
            <a:ext cx="5303520" cy="6617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3" y="1577341"/>
            <a:ext cx="5303520" cy="6617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1" y="6377941"/>
            <a:ext cx="3901440" cy="342900"/>
          </a:xfrm>
          <a:prstGeom prst="rect">
            <a:avLst/>
          </a:prstGeom>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78241"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35040631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41959" y="3763125"/>
            <a:ext cx="11511375" cy="164148"/>
          </a:xfrm>
          <a:prstGeom prst="rect">
            <a:avLst/>
          </a:prstGeom>
        </p:spPr>
        <p:txBody>
          <a:bodyPr lIns="0" tIns="0" rIns="0" bIns="0" anchor="b" anchorCtr="0">
            <a:spAutoFit/>
          </a:bodyPr>
          <a:lstStyle>
            <a:lvl1pPr marL="21165" indent="0">
              <a:buNone/>
              <a:defRPr sz="1067" baseline="0">
                <a:solidFill>
                  <a:srgbClr val="9FA0A4"/>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6398687" y="5821058"/>
            <a:ext cx="5467352"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348310" y="5821058"/>
            <a:ext cx="5459828"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5" name="Content Placeholder 4"/>
          <p:cNvSpPr>
            <a:spLocks noGrp="1"/>
          </p:cNvSpPr>
          <p:nvPr>
            <p:ph sz="quarter" idx="24"/>
          </p:nvPr>
        </p:nvSpPr>
        <p:spPr>
          <a:xfrm>
            <a:off x="339430" y="2019350"/>
            <a:ext cx="11526604" cy="1662345"/>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341959" y="4050745"/>
            <a:ext cx="5459828" cy="1691423"/>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6398687" y="4050745"/>
            <a:ext cx="5467352" cy="1691423"/>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9" name="Title Placeholder 1">
            <a:extLst>
              <a:ext uri="{FF2B5EF4-FFF2-40B4-BE49-F238E27FC236}">
                <a16:creationId xmlns:a16="http://schemas.microsoft.com/office/drawing/2014/main" id="{0331F44F-09D6-854F-8830-3B6158ACD560}"/>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21" name="Text Placeholder 13">
            <a:extLst>
              <a:ext uri="{FF2B5EF4-FFF2-40B4-BE49-F238E27FC236}">
                <a16:creationId xmlns:a16="http://schemas.microsoft.com/office/drawing/2014/main" id="{D3BEE872-1A76-E848-9104-B11C9952AE05}"/>
              </a:ext>
            </a:extLst>
          </p:cNvPr>
          <p:cNvSpPr>
            <a:spLocks noGrp="1"/>
          </p:cNvSpPr>
          <p:nvPr>
            <p:ph type="body" sz="quarter" idx="33"/>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4144640886"/>
      </p:ext>
    </p:extLst>
  </p:cSld>
  <p:clrMapOvr>
    <a:masterClrMapping/>
  </p:clrMapOvr>
  <p:hf hdr="0" dt="0"/>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2" y="5798246"/>
            <a:ext cx="3598331"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788411"/>
            <a:ext cx="3659716"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788411"/>
            <a:ext cx="3623827"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2173992"/>
            <a:ext cx="3598331" cy="355563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2173992"/>
            <a:ext cx="3623827" cy="355941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2173992"/>
            <a:ext cx="3659716" cy="355941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6" name="Title Placeholder 1">
            <a:extLst>
              <a:ext uri="{FF2B5EF4-FFF2-40B4-BE49-F238E27FC236}">
                <a16:creationId xmlns:a16="http://schemas.microsoft.com/office/drawing/2014/main" id="{1AE42500-9D89-324F-9E75-6F1C5E214552}"/>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8" name="Text Placeholder 13">
            <a:extLst>
              <a:ext uri="{FF2B5EF4-FFF2-40B4-BE49-F238E27FC236}">
                <a16:creationId xmlns:a16="http://schemas.microsoft.com/office/drawing/2014/main" id="{7231AFC6-DAE7-ED48-A536-AD59516C4C37}"/>
              </a:ext>
            </a:extLst>
          </p:cNvPr>
          <p:cNvSpPr>
            <a:spLocks noGrp="1"/>
          </p:cNvSpPr>
          <p:nvPr>
            <p:ph type="body" sz="quarter" idx="35"/>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493332237"/>
      </p:ext>
    </p:extLst>
  </p:cSld>
  <p:clrMapOvr>
    <a:masterClrMapping/>
  </p:clrMapOvr>
  <p:hf hdr="0" dt="0"/>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1_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2" y="5798246"/>
            <a:ext cx="3598331"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788411"/>
            <a:ext cx="3659716"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788411"/>
            <a:ext cx="3623827"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2173992"/>
            <a:ext cx="3598331" cy="355563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2173992"/>
            <a:ext cx="3623827" cy="355941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2173992"/>
            <a:ext cx="3659716" cy="3559419"/>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vl5pPr>
              <a:defRPr>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6" name="Title Placeholder 1">
            <a:extLst>
              <a:ext uri="{FF2B5EF4-FFF2-40B4-BE49-F238E27FC236}">
                <a16:creationId xmlns:a16="http://schemas.microsoft.com/office/drawing/2014/main" id="{1AE42500-9D89-324F-9E75-6F1C5E214552}"/>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18" name="Text Placeholder 13">
            <a:extLst>
              <a:ext uri="{FF2B5EF4-FFF2-40B4-BE49-F238E27FC236}">
                <a16:creationId xmlns:a16="http://schemas.microsoft.com/office/drawing/2014/main" id="{7231AFC6-DAE7-ED48-A536-AD59516C4C37}"/>
              </a:ext>
            </a:extLst>
          </p:cNvPr>
          <p:cNvSpPr>
            <a:spLocks noGrp="1"/>
          </p:cNvSpPr>
          <p:nvPr>
            <p:ph type="body" sz="quarter" idx="35"/>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0F3C9715-B278-6841-B549-4DB3CCFC9206}"/>
              </a:ext>
            </a:extLst>
          </p:cNvPr>
          <p:cNvCxnSpPr>
            <a:cxnSpLocks/>
          </p:cNvCxnSpPr>
          <p:nvPr/>
        </p:nvCxnSpPr>
        <p:spPr>
          <a:xfrm>
            <a:off x="4114217" y="2173992"/>
            <a:ext cx="0" cy="3816096"/>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9BA359D-623E-3942-930B-971E8C36145E}"/>
              </a:ext>
            </a:extLst>
          </p:cNvPr>
          <p:cNvCxnSpPr>
            <a:cxnSpLocks/>
          </p:cNvCxnSpPr>
          <p:nvPr/>
        </p:nvCxnSpPr>
        <p:spPr>
          <a:xfrm>
            <a:off x="8101735" y="2173992"/>
            <a:ext cx="0" cy="3816096"/>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426301"/>
      </p:ext>
    </p:extLst>
  </p:cSld>
  <p:clrMapOvr>
    <a:masterClrMapping/>
  </p:clrMapOvr>
  <p:hf hdr="0" dt="0"/>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2086828"/>
            <a:ext cx="11518900" cy="1618411"/>
          </a:xfrm>
        </p:spPr>
        <p:txBody>
          <a:bodyPr wrap="square">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336551" y="4089864"/>
            <a:ext cx="3577975" cy="1618411"/>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4310073" y="4089864"/>
            <a:ext cx="3571857" cy="1618411"/>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8257118" y="4089864"/>
            <a:ext cx="3571857" cy="1618411"/>
          </a:xfrm>
        </p:spPr>
        <p:txBody>
          <a:bodyPr>
            <a:noAutofit/>
          </a:bodyPr>
          <a:lstStyle>
            <a:lvl1pPr>
              <a:defRPr>
                <a:solidFill>
                  <a:srgbClr val="626469"/>
                </a:solidFill>
              </a:defRPr>
            </a:lvl1pPr>
            <a:lvl2pPr>
              <a:defRPr>
                <a:solidFill>
                  <a:srgbClr val="626469"/>
                </a:solidFill>
              </a:defRPr>
            </a:lvl2pPr>
            <a:lvl3pPr>
              <a:defRPr>
                <a:solidFill>
                  <a:srgbClr val="626469"/>
                </a:solidFill>
              </a:defRPr>
            </a:lvl3pPr>
            <a:lvl4pPr>
              <a:defRPr>
                <a:solidFill>
                  <a:srgbClr val="626469"/>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344075" y="3794833"/>
            <a:ext cx="11511375"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336553" y="5806666"/>
            <a:ext cx="3577975"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8257118" y="5806666"/>
            <a:ext cx="3571857"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4310073" y="5806666"/>
            <a:ext cx="3571857" cy="164148"/>
          </a:xfrm>
          <a:prstGeom prst="rect">
            <a:avLst/>
          </a:prstGeom>
        </p:spPr>
        <p:txBody>
          <a:bodyPr lIns="0" tIns="0" rIns="0" bIns="0" anchor="b" anchorCtr="0">
            <a:noAutofit/>
          </a:bodyPr>
          <a:lstStyle>
            <a:lvl1pPr marL="21165" indent="0">
              <a:buNone/>
              <a:defRPr sz="1067" baseline="0">
                <a:solidFill>
                  <a:srgbClr val="9FA0A4"/>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25" name="Title Placeholder 1">
            <a:extLst>
              <a:ext uri="{FF2B5EF4-FFF2-40B4-BE49-F238E27FC236}">
                <a16:creationId xmlns:a16="http://schemas.microsoft.com/office/drawing/2014/main" id="{79859CA5-9B46-E44E-BD5C-88E149E1E4CE}"/>
              </a:ext>
            </a:extLst>
          </p:cNvPr>
          <p:cNvSpPr>
            <a:spLocks noGrp="1"/>
          </p:cNvSpPr>
          <p:nvPr>
            <p:ph type="title" hasCustomPrompt="1"/>
          </p:nvPr>
        </p:nvSpPr>
        <p:spPr>
          <a:xfrm>
            <a:off x="344077" y="895607"/>
            <a:ext cx="11511375" cy="492443"/>
          </a:xfrm>
          <a:prstGeom prst="rect">
            <a:avLst/>
          </a:prstGeom>
        </p:spPr>
        <p:txBody>
          <a:bodyPr vert="horz" lIns="0" tIns="0" rIns="0" bIns="0" rtlCol="0" anchor="t">
            <a:noAutofit/>
          </a:bodyPr>
          <a:lstStyle/>
          <a:p>
            <a:r>
              <a:rPr lang="en-US"/>
              <a:t>Click to Edit Master text styles</a:t>
            </a:r>
          </a:p>
        </p:txBody>
      </p:sp>
      <p:sp>
        <p:nvSpPr>
          <p:cNvPr id="26" name="Text Placeholder 13">
            <a:extLst>
              <a:ext uri="{FF2B5EF4-FFF2-40B4-BE49-F238E27FC236}">
                <a16:creationId xmlns:a16="http://schemas.microsoft.com/office/drawing/2014/main" id="{A6AAB8CC-17A6-AE47-9636-040935F87D71}"/>
              </a:ext>
            </a:extLst>
          </p:cNvPr>
          <p:cNvSpPr>
            <a:spLocks noGrp="1"/>
          </p:cNvSpPr>
          <p:nvPr>
            <p:ph type="body" sz="quarter" idx="36"/>
          </p:nvPr>
        </p:nvSpPr>
        <p:spPr>
          <a:xfrm>
            <a:off x="336551" y="1496200"/>
            <a:ext cx="11529483" cy="338555"/>
          </a:xfrm>
        </p:spPr>
        <p:txBody>
          <a:bodyPr>
            <a:noAutofit/>
          </a:bodyPr>
          <a:lstStyle>
            <a:lvl1pPr marL="478337" indent="-457173">
              <a:buFontTx/>
              <a:buNone/>
              <a:defRPr sz="2133" baseline="0">
                <a:solidFill>
                  <a:srgbClr val="626469"/>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424349213"/>
      </p:ext>
    </p:extLst>
  </p:cSld>
  <p:clrMapOvr>
    <a:masterClrMapping/>
  </p:clrMapOvr>
  <p:hf hdr="0" dt="0"/>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Horizontal Split">
    <p:spTree>
      <p:nvGrpSpPr>
        <p:cNvPr id="1" name=""/>
        <p:cNvGrpSpPr/>
        <p:nvPr/>
      </p:nvGrpSpPr>
      <p:grpSpPr>
        <a:xfrm>
          <a:off x="0" y="0"/>
          <a:ext cx="0" cy="0"/>
          <a:chOff x="0" y="0"/>
          <a:chExt cx="0" cy="0"/>
        </a:xfrm>
      </p:grpSpPr>
      <p:sp>
        <p:nvSpPr>
          <p:cNvPr id="21" name="Rectangle 20"/>
          <p:cNvSpPr/>
          <p:nvPr/>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22" name="Rectangle 21"/>
          <p:cNvSpPr/>
          <p:nvPr/>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937399492"/>
      </p:ext>
    </p:extLst>
  </p:cSld>
  <p:clrMapOvr>
    <a:masterClrMapping/>
  </p:clrMapOvr>
  <p:hf hdr="0" dt="0"/>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506465945"/>
      </p:ext>
    </p:extLst>
  </p:cSld>
  <p:clrMapOvr>
    <a:masterClrMapping/>
  </p:clrMapOvr>
  <p:hf hdr="0" dt="0"/>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1" y="1310603"/>
            <a:ext cx="4999949" cy="2400785"/>
          </a:xfrm>
          <a:prstGeom prst="rect">
            <a:avLst/>
          </a:prstGeom>
          <a:noFill/>
        </p:spPr>
        <p:txBody>
          <a:bodyPr vert="horz" wrap="square" lIns="0" tIns="0" rIns="0" bIns="0">
            <a:spAutoFit/>
          </a:bodyPr>
          <a:lstStyle>
            <a:lvl1pPr marL="315376" indent="-315376">
              <a:buClr>
                <a:schemeClr val="tx2"/>
              </a:buClr>
              <a:buFont typeface="Arial" panose="020B0604020202020204" pitchFamily="34" charset="0"/>
              <a:buChar char="•"/>
              <a:defRPr sz="2667">
                <a:solidFill>
                  <a:schemeClr val="accent1"/>
                </a:solidFill>
              </a:defRPr>
            </a:lvl1pPr>
            <a:lvl2pPr marL="609585" indent="-294210">
              <a:buClr>
                <a:schemeClr val="tx2"/>
              </a:buClr>
              <a:buFont typeface="Arial" panose="020B0604020202020204" pitchFamily="34" charset="0"/>
              <a:buChar char="•"/>
              <a:defRPr sz="2400">
                <a:solidFill>
                  <a:schemeClr val="accent1"/>
                </a:solidFill>
              </a:defRPr>
            </a:lvl2pPr>
            <a:lvl3pPr marL="840296" indent="-230712">
              <a:buClr>
                <a:schemeClr val="tx2"/>
              </a:buClr>
              <a:buFont typeface="Arial" panose="020B0604020202020204" pitchFamily="34" charset="0"/>
              <a:buChar char="•"/>
              <a:defRPr sz="2133">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Click To Edit Section Title</a:t>
            </a:r>
          </a:p>
        </p:txBody>
      </p:sp>
      <p:sp>
        <p:nvSpPr>
          <p:cNvPr id="23" name="Rectangle 22"/>
          <p:cNvSpPr/>
          <p:nvPr/>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31670" y="6139031"/>
            <a:ext cx="1893889" cy="473472"/>
          </a:xfrm>
          <a:prstGeom prst="rect">
            <a:avLst/>
          </a:prstGeom>
          <a:noFill/>
          <a:ln w="9525">
            <a:noFill/>
            <a:miter lim="800000"/>
            <a:headEnd/>
            <a:tailEnd/>
          </a:ln>
        </p:spPr>
      </p:pic>
    </p:spTree>
    <p:extLst>
      <p:ext uri="{BB962C8B-B14F-4D97-AF65-F5344CB8AC3E}">
        <p14:creationId xmlns:p14="http://schemas.microsoft.com/office/powerpoint/2010/main" val="3170681071"/>
      </p:ext>
    </p:extLst>
  </p:cSld>
  <p:clrMapOvr>
    <a:masterClrMapping/>
  </p:clrMapOvr>
  <p:hf hdr="0" dt="0"/>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45999" y="1761157"/>
            <a:ext cx="4999949" cy="4329771"/>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rgbClr val="626469"/>
                </a:solidFill>
              </a:defRPr>
            </a:lvl1pPr>
            <a:lvl2pPr marL="609585" indent="-294210">
              <a:buClr>
                <a:schemeClr val="tx2"/>
              </a:buClr>
              <a:buFont typeface="Arial" panose="020B0604020202020204" pitchFamily="34" charset="0"/>
              <a:buChar char="•"/>
              <a:defRPr sz="2133">
                <a:solidFill>
                  <a:srgbClr val="626469"/>
                </a:solidFill>
              </a:defRPr>
            </a:lvl2pPr>
            <a:lvl3pPr marL="840296" indent="-230712">
              <a:buClr>
                <a:schemeClr val="tx2"/>
              </a:buClr>
              <a:buFont typeface="Arial" panose="020B0604020202020204" pitchFamily="34" charset="0"/>
              <a:buChar char="•"/>
              <a:defRPr sz="1867">
                <a:solidFill>
                  <a:srgbClr val="626469"/>
                </a:solidFill>
              </a:defRPr>
            </a:lvl3pPr>
            <a:lvl4pPr marL="1071007" indent="-230712">
              <a:buClr>
                <a:schemeClr val="tx2"/>
              </a:buClr>
              <a:buFont typeface="Arial" panose="020B0604020202020204" pitchFamily="34" charset="0"/>
              <a:buChar char="•"/>
              <a:defRPr sz="1867">
                <a:solidFill>
                  <a:srgbClr val="626469"/>
                </a:solidFill>
              </a:defRPr>
            </a:lvl4pPr>
            <a:lvl5pPr marL="1303834" indent="-232828" defTabSz="419090">
              <a:buClr>
                <a:schemeClr val="tx2"/>
              </a:buClr>
              <a:buFont typeface="Arial" panose="020B0604020202020204" pitchFamily="34" charset="0"/>
              <a:buChar char="•"/>
              <a:defRPr sz="1867">
                <a:solidFill>
                  <a:srgbClr val="6264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45999" y="905547"/>
            <a:ext cx="4999949" cy="470332"/>
          </a:xfrm>
          <a:prstGeom prst="rect">
            <a:avLst/>
          </a:prstGeom>
        </p:spPr>
        <p:txBody>
          <a:bodyPr wrap="square" lIns="0" tIns="0" rIns="0" bIns="0" anchor="ctr" anchorCtr="0">
            <a:noAutofit/>
          </a:bodyPr>
          <a:lstStyle>
            <a:lvl1pPr algn="l">
              <a:defRPr sz="3200" baseline="0">
                <a:solidFill>
                  <a:schemeClr val="tx2"/>
                </a:solidFill>
                <a:latin typeface="+mj-lt"/>
                <a:cs typeface="Arial" panose="020B0604020202020204" pitchFamily="34" charset="0"/>
              </a:defRPr>
            </a:lvl1pPr>
          </a:lstStyle>
          <a:p>
            <a:r>
              <a:rPr lang="en-US"/>
              <a:t>Click to Edit Section Title</a:t>
            </a:r>
          </a:p>
        </p:txBody>
      </p:sp>
      <p:sp>
        <p:nvSpPr>
          <p:cNvPr id="23" name="Rectangle 22"/>
          <p:cNvSpPr/>
          <p:nvPr/>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12" name="Text Placeholder 27">
            <a:extLst>
              <a:ext uri="{FF2B5EF4-FFF2-40B4-BE49-F238E27FC236}">
                <a16:creationId xmlns:a16="http://schemas.microsoft.com/office/drawing/2014/main" id="{24878468-FFA4-4B4B-9377-6C57C92B33B8}"/>
              </a:ext>
            </a:extLst>
          </p:cNvPr>
          <p:cNvSpPr>
            <a:spLocks noGrp="1"/>
          </p:cNvSpPr>
          <p:nvPr>
            <p:ph type="body" sz="quarter" idx="17" hasCustomPrompt="1"/>
          </p:nvPr>
        </p:nvSpPr>
        <p:spPr>
          <a:xfrm>
            <a:off x="336551" y="342901"/>
            <a:ext cx="1490439" cy="39429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a:solidFill>
                  <a:schemeClr val="tx1">
                    <a:alpha val="0"/>
                  </a:schemeClr>
                </a:solidFill>
              </a:defRPr>
            </a:lvl1pPr>
          </a:lstStyle>
          <a:p>
            <a:pPr lvl="0"/>
            <a:r>
              <a:rPr lang="en-US"/>
              <a:t>A </a:t>
            </a:r>
          </a:p>
        </p:txBody>
      </p:sp>
    </p:spTree>
    <p:extLst>
      <p:ext uri="{BB962C8B-B14F-4D97-AF65-F5344CB8AC3E}">
        <p14:creationId xmlns:p14="http://schemas.microsoft.com/office/powerpoint/2010/main" val="3336049393"/>
      </p:ext>
    </p:extLst>
  </p:cSld>
  <p:clrMapOvr>
    <a:masterClrMapping/>
  </p:clrMapOvr>
  <p:hf hdr="0" dt="0"/>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1_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444322968"/>
      </p:ext>
    </p:extLst>
  </p:cSld>
  <p:clrMapOvr>
    <a:masterClrMapping/>
  </p:clrMapOvr>
  <p:hf hdr="0" dt="0"/>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pic>
        <p:nvPicPr>
          <p:cNvPr id="11" name="Picture 10" descr="schneider_LIO_Life-Green_RGB.png">
            <a:extLst>
              <a:ext uri="{FF2B5EF4-FFF2-40B4-BE49-F238E27FC236}">
                <a16:creationId xmlns:a16="http://schemas.microsoft.com/office/drawing/2014/main" id="{AB5EDA56-2D49-44B4-AB8C-5B0AF1C5152E}"/>
              </a:ext>
            </a:extLst>
          </p:cNvPr>
          <p:cNvPicPr>
            <a:picLocks noChangeAspect="1"/>
          </p:cNvPicPr>
          <p:nvPr userDrawn="1"/>
        </p:nvPicPr>
        <p:blipFill>
          <a:blip r:embed="rId3"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26903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20"/>
            <a:ext cx="3886200" cy="735013"/>
          </a:xfrm>
          <a:prstGeom prst="rect">
            <a:avLst/>
          </a:prstGeom>
        </p:spPr>
        <p:txBody>
          <a:bodyPr lIns="45705" tIns="22852" rIns="45705" bIns="22852"/>
          <a:lstStyle/>
          <a:p>
            <a:r>
              <a:rPr lang="en-US"/>
              <a:t>Click to edit Master title style</a:t>
            </a:r>
          </a:p>
        </p:txBody>
      </p:sp>
      <p:sp>
        <p:nvSpPr>
          <p:cNvPr id="3" name="Subtitle 2"/>
          <p:cNvSpPr>
            <a:spLocks noGrp="1"/>
          </p:cNvSpPr>
          <p:nvPr>
            <p:ph type="subTitle" idx="1"/>
          </p:nvPr>
        </p:nvSpPr>
        <p:spPr>
          <a:xfrm>
            <a:off x="685803" y="1943101"/>
            <a:ext cx="3200400" cy="876300"/>
          </a:xfrm>
          <a:prstGeom prst="rect">
            <a:avLst/>
          </a:prstGeom>
        </p:spPr>
        <p:txBody>
          <a:bodyPr lIns="45705" tIns="22852" rIns="45705" bIns="22852"/>
          <a:lstStyle>
            <a:lvl1pPr marL="0" indent="0" algn="ctr">
              <a:buNone/>
              <a:defRPr>
                <a:solidFill>
                  <a:schemeClr val="tx1">
                    <a:tint val="75000"/>
                  </a:schemeClr>
                </a:solidFill>
              </a:defRPr>
            </a:lvl1pPr>
            <a:lvl2pPr marL="228446" indent="0" algn="ctr">
              <a:buNone/>
              <a:defRPr>
                <a:solidFill>
                  <a:schemeClr val="tx1">
                    <a:tint val="75000"/>
                  </a:schemeClr>
                </a:solidFill>
              </a:defRPr>
            </a:lvl2pPr>
            <a:lvl3pPr marL="456891" indent="0" algn="ctr">
              <a:buNone/>
              <a:defRPr>
                <a:solidFill>
                  <a:schemeClr val="tx1">
                    <a:tint val="75000"/>
                  </a:schemeClr>
                </a:solidFill>
              </a:defRPr>
            </a:lvl3pPr>
            <a:lvl4pPr marL="685338" indent="0" algn="ctr">
              <a:buNone/>
              <a:defRPr>
                <a:solidFill>
                  <a:schemeClr val="tx1">
                    <a:tint val="75000"/>
                  </a:schemeClr>
                </a:solidFill>
              </a:defRPr>
            </a:lvl4pPr>
            <a:lvl5pPr marL="913782" indent="0" algn="ctr">
              <a:buNone/>
              <a:defRPr>
                <a:solidFill>
                  <a:schemeClr val="tx1">
                    <a:tint val="75000"/>
                  </a:schemeClr>
                </a:solidFill>
              </a:defRPr>
            </a:lvl5pPr>
            <a:lvl6pPr marL="1142229" indent="0" algn="ctr">
              <a:buNone/>
              <a:defRPr>
                <a:solidFill>
                  <a:schemeClr val="tx1">
                    <a:tint val="75000"/>
                  </a:schemeClr>
                </a:solidFill>
              </a:defRPr>
            </a:lvl6pPr>
            <a:lvl7pPr marL="1370674" indent="0" algn="ctr">
              <a:buNone/>
              <a:defRPr>
                <a:solidFill>
                  <a:schemeClr val="tx1">
                    <a:tint val="75000"/>
                  </a:schemeClr>
                </a:solidFill>
              </a:defRPr>
            </a:lvl7pPr>
            <a:lvl8pPr marL="1599120" indent="0" algn="ctr">
              <a:buNone/>
              <a:defRPr>
                <a:solidFill>
                  <a:schemeClr val="tx1">
                    <a:tint val="75000"/>
                  </a:schemeClr>
                </a:solidFill>
              </a:defRPr>
            </a:lvl8pPr>
            <a:lvl9pPr marL="18275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81"/>
            <a:ext cx="1066800" cy="182563"/>
          </a:xfrm>
          <a:prstGeom prst="rect">
            <a:avLst/>
          </a:prstGeom>
        </p:spPr>
        <p:txBody>
          <a:bodyPr lIns="45705" tIns="22852" rIns="45705" bIns="22852"/>
          <a:lstStyle/>
          <a:p>
            <a:endParaRPr lang="en-US"/>
          </a:p>
        </p:txBody>
      </p:sp>
      <p:sp>
        <p:nvSpPr>
          <p:cNvPr id="5" name="Footer Placeholder 4"/>
          <p:cNvSpPr>
            <a:spLocks noGrp="1"/>
          </p:cNvSpPr>
          <p:nvPr>
            <p:ph type="ftr" sz="quarter" idx="11"/>
          </p:nvPr>
        </p:nvSpPr>
        <p:spPr>
          <a:xfrm>
            <a:off x="1562103" y="3178181"/>
            <a:ext cx="1447800" cy="182563"/>
          </a:xfrm>
          <a:prstGeom prst="rect">
            <a:avLst/>
          </a:prstGeom>
        </p:spPr>
        <p:txBody>
          <a:bodyPr lIns="45705" tIns="22852" rIns="45705" bIns="22852"/>
          <a:lstStyle/>
          <a:p>
            <a:r>
              <a:rPr lang="en-US"/>
              <a:t>Confidential Property of Schneider Electric |</a:t>
            </a:r>
          </a:p>
        </p:txBody>
      </p:sp>
      <p:sp>
        <p:nvSpPr>
          <p:cNvPr id="6" name="Slide Number Placeholder 5"/>
          <p:cNvSpPr>
            <a:spLocks noGrp="1"/>
          </p:cNvSpPr>
          <p:nvPr>
            <p:ph type="sldNum" sz="quarter" idx="12"/>
          </p:nvPr>
        </p:nvSpPr>
        <p:spPr>
          <a:xfrm>
            <a:off x="3276600" y="3178181"/>
            <a:ext cx="1066800" cy="182563"/>
          </a:xfrm>
          <a:prstGeom prst="rect">
            <a:avLst/>
          </a:prstGeom>
        </p:spPr>
        <p:txBody>
          <a:bodyPr lIns="45705" tIns="22852" rIns="45705" bIns="22852"/>
          <a:lstStyle/>
          <a:p>
            <a:fld id="{B6F15528-21DE-4FAA-801E-634DDDAF4B2B}" type="slidenum">
              <a:rPr lang="en-US" smtClean="0"/>
              <a:pPr/>
              <a:t>‹N›</a:t>
            </a:fld>
            <a:endParaRPr lang="en-US"/>
          </a:p>
        </p:txBody>
      </p:sp>
    </p:spTree>
    <p:extLst>
      <p:ext uri="{BB962C8B-B14F-4D97-AF65-F5344CB8AC3E}">
        <p14:creationId xmlns:p14="http://schemas.microsoft.com/office/powerpoint/2010/main" val="3849280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3"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3" y="911157"/>
            <a:ext cx="11529483" cy="338555"/>
          </a:xfrm>
        </p:spPr>
        <p:txBody>
          <a:bodyPr/>
          <a:lstStyle>
            <a:lvl1pPr marL="478313" indent="-457151">
              <a:buFontTx/>
              <a:buNone/>
              <a:defRPr sz="2133" baseline="0">
                <a:solidFill>
                  <a:schemeClr val="accent1"/>
                </a:solidFill>
              </a:defRPr>
            </a:lvl1pPr>
            <a:lvl2pPr marL="543924" indent="-304767">
              <a:buFontTx/>
              <a:buNone/>
              <a:defRPr/>
            </a:lvl2pPr>
            <a:lvl3pPr marL="783079" indent="-304767">
              <a:buFontTx/>
              <a:buNone/>
              <a:defRPr/>
            </a:lvl3pPr>
            <a:lvl4pPr marL="1024354" indent="-304767">
              <a:buFontTx/>
              <a:buNone/>
              <a:defRPr/>
            </a:lvl4pPr>
            <a:lvl5pPr marL="1252927" indent="-304767">
              <a:buFontTx/>
              <a:buNone/>
              <a:defRPr/>
            </a:lvl5pPr>
          </a:lstStyle>
          <a:p>
            <a:pPr lvl="0"/>
            <a:r>
              <a:rPr lang="en-US"/>
              <a:t>Click to edit Master text styles</a:t>
            </a:r>
          </a:p>
        </p:txBody>
      </p:sp>
    </p:spTree>
    <p:extLst>
      <p:ext uri="{BB962C8B-B14F-4D97-AF65-F5344CB8AC3E}">
        <p14:creationId xmlns:p14="http://schemas.microsoft.com/office/powerpoint/2010/main" val="14262447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art 2 - Launch Pla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D51B4-4108-4FD6-820A-1171AAFAD092}"/>
              </a:ext>
            </a:extLst>
          </p:cNvPr>
          <p:cNvSpPr/>
          <p:nvPr userDrawn="1"/>
        </p:nvSpPr>
        <p:spPr>
          <a:xfrm>
            <a:off x="0" y="1"/>
            <a:ext cx="12192000" cy="620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0240" tIns="55120" rIns="110240" bIns="55120" numCol="1" spcCol="0" rtlCol="0" fromWordArt="0" anchor="ctr" anchorCtr="0" forceAA="0" compatLnSpc="1">
            <a:prstTxWarp prst="textNoShape">
              <a:avLst/>
            </a:prstTxWarp>
            <a:noAutofit/>
          </a:bodyPr>
          <a:lstStyle/>
          <a:p>
            <a:pPr algn="ctr" defTabSz="608382"/>
            <a:endParaRPr lang="fr-FR" sz="2400">
              <a:solidFill>
                <a:prstClr val="black"/>
              </a:solidFill>
            </a:endParaRPr>
          </a:p>
        </p:txBody>
      </p:sp>
      <p:cxnSp>
        <p:nvCxnSpPr>
          <p:cNvPr id="7" name="Straight Connector 4">
            <a:extLst>
              <a:ext uri="{FF2B5EF4-FFF2-40B4-BE49-F238E27FC236}">
                <a16:creationId xmlns:a16="http://schemas.microsoft.com/office/drawing/2014/main" id="{7F24471F-652B-4545-8126-5E91F98A8C25}"/>
              </a:ext>
            </a:extLst>
          </p:cNvPr>
          <p:cNvCxnSpPr>
            <a:cxnSpLocks/>
          </p:cNvCxnSpPr>
          <p:nvPr userDrawn="1"/>
        </p:nvCxnSpPr>
        <p:spPr>
          <a:xfrm flipV="1">
            <a:off x="0" y="617956"/>
            <a:ext cx="12192000"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1618092" y="1190294"/>
            <a:ext cx="9806755" cy="637500"/>
          </a:xfrm>
          <a:prstGeom prst="rect">
            <a:avLst/>
          </a:prstGeom>
        </p:spPr>
        <p:txBody>
          <a:bodyPr lIns="82680" tIns="41340" rIns="82680" bIns="41340"/>
          <a:lstStyle>
            <a:lvl1pPr algn="l">
              <a:defRPr sz="2933"/>
            </a:lvl1pPr>
          </a:lstStyle>
          <a:p>
            <a:r>
              <a:rPr lang="en-US"/>
              <a:t>Click to edit Master title style</a:t>
            </a:r>
            <a:endParaRPr lang="fr-FR"/>
          </a:p>
        </p:txBody>
      </p:sp>
      <p:sp>
        <p:nvSpPr>
          <p:cNvPr id="24" name="Rectangle 23"/>
          <p:cNvSpPr/>
          <p:nvPr userDrawn="1"/>
        </p:nvSpPr>
        <p:spPr>
          <a:xfrm>
            <a:off x="0" y="617955"/>
            <a:ext cx="12192000" cy="4465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0240" tIns="55120" rIns="110240" bIns="55120" numCol="1" spcCol="0" rtlCol="0" fromWordArt="0" anchor="ctr" anchorCtr="0" forceAA="0" compatLnSpc="1">
            <a:prstTxWarp prst="textNoShape">
              <a:avLst/>
            </a:prstTxWarp>
            <a:noAutofit/>
          </a:bodyPr>
          <a:lstStyle/>
          <a:p>
            <a:pPr defTabSz="608382">
              <a:lnSpc>
                <a:spcPct val="80000"/>
              </a:lnSpc>
              <a:tabLst>
                <a:tab pos="8432389" algn="l"/>
              </a:tabLst>
            </a:pPr>
            <a:r>
              <a:rPr lang="fr-FR" sz="2400" b="1">
                <a:solidFill>
                  <a:prstClr val="white"/>
                </a:solidFill>
              </a:rPr>
              <a:t>PART 2 – ABOUT THE LAUNCH PLAN</a:t>
            </a:r>
          </a:p>
        </p:txBody>
      </p:sp>
      <p:sp>
        <p:nvSpPr>
          <p:cNvPr id="5" name="ZoneTexte 4">
            <a:extLst>
              <a:ext uri="{FF2B5EF4-FFF2-40B4-BE49-F238E27FC236}">
                <a16:creationId xmlns:a16="http://schemas.microsoft.com/office/drawing/2014/main" id="{2E92EE02-A4BE-4752-89CF-AB332B361FE8}"/>
              </a:ext>
            </a:extLst>
          </p:cNvPr>
          <p:cNvSpPr txBox="1"/>
          <p:nvPr userDrawn="1"/>
        </p:nvSpPr>
        <p:spPr>
          <a:xfrm>
            <a:off x="1" y="50385"/>
            <a:ext cx="3058851" cy="461665"/>
          </a:xfrm>
          <a:prstGeom prst="rect">
            <a:avLst/>
          </a:prstGeom>
          <a:noFill/>
        </p:spPr>
        <p:txBody>
          <a:bodyPr wrap="none" rtlCol="0">
            <a:spAutoFit/>
          </a:bodyPr>
          <a:lstStyle/>
          <a:p>
            <a:r>
              <a:rPr lang="en-US" sz="2400"/>
              <a:t>NetShelter SX Gen 2</a:t>
            </a:r>
          </a:p>
        </p:txBody>
      </p:sp>
    </p:spTree>
    <p:extLst>
      <p:ext uri="{BB962C8B-B14F-4D97-AF65-F5344CB8AC3E}">
        <p14:creationId xmlns:p14="http://schemas.microsoft.com/office/powerpoint/2010/main" val="21169895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_Standard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21"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21"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3" y="6476211"/>
            <a:ext cx="700920" cy="123111"/>
          </a:xfrm>
          <a:prstGeom prst="rect">
            <a:avLst/>
          </a:prstGeom>
        </p:spPr>
        <p:txBody>
          <a:bodyPr vert="horz" wrap="square"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4"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1" y="306919"/>
            <a:ext cx="11529483"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7"/>
            <a:ext cx="11529483" cy="338555"/>
          </a:xfrm>
        </p:spPr>
        <p:txBody>
          <a:bodyPr/>
          <a:lstStyle>
            <a:lvl1pPr marL="478099" indent="-456945">
              <a:buFontTx/>
              <a:buNone/>
              <a:defRPr sz="2133" baseline="0">
                <a:solidFill>
                  <a:schemeClr val="accent1"/>
                </a:solidFill>
              </a:defRPr>
            </a:lvl1pPr>
            <a:lvl2pPr marL="543678" indent="-304630">
              <a:buFontTx/>
              <a:buNone/>
              <a:defRPr/>
            </a:lvl2pPr>
            <a:lvl3pPr marL="782727" indent="-304630">
              <a:buFontTx/>
              <a:buNone/>
              <a:defRPr/>
            </a:lvl3pPr>
            <a:lvl4pPr marL="1023893" indent="-304630">
              <a:buFontTx/>
              <a:buNone/>
              <a:defRPr/>
            </a:lvl4pPr>
            <a:lvl5pPr marL="1252365" indent="-304630">
              <a:buFontTx/>
              <a:buNone/>
              <a:defRPr/>
            </a:lvl5pPr>
          </a:lstStyle>
          <a:p>
            <a:pPr lvl="0"/>
            <a:r>
              <a:rPr lang="en-US"/>
              <a:t>Click to edit Master text styles</a:t>
            </a:r>
          </a:p>
        </p:txBody>
      </p:sp>
    </p:spTree>
    <p:extLst>
      <p:ext uri="{BB962C8B-B14F-4D97-AF65-F5344CB8AC3E}">
        <p14:creationId xmlns:p14="http://schemas.microsoft.com/office/powerpoint/2010/main" val="424461332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159143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92000" cy="5842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8" name="Title 1"/>
          <p:cNvSpPr>
            <a:spLocks noGrp="1"/>
          </p:cNvSpPr>
          <p:nvPr>
            <p:ph type="ctrTitle" hasCustomPrompt="1"/>
          </p:nvPr>
        </p:nvSpPr>
        <p:spPr>
          <a:xfrm>
            <a:off x="336553" y="2628325"/>
            <a:ext cx="11565163" cy="738664"/>
          </a:xfrm>
          <a:prstGeom prst="rect">
            <a:avLst/>
          </a:prstGeom>
        </p:spPr>
        <p:txBody>
          <a:bodyPr lIns="0" tIns="0" rIns="0" bIns="0" anchor="ctr" anchorCtr="0">
            <a:spAutoFit/>
          </a:bodyPr>
          <a:lstStyle>
            <a:lvl1pPr marL="0" indent="0" algn="l">
              <a:buFont typeface="Arial"/>
              <a:buNone/>
              <a:defRPr sz="4800">
                <a:solidFill>
                  <a:schemeClr val="bg1"/>
                </a:solidFill>
              </a:defRPr>
            </a:lvl1pPr>
          </a:lstStyle>
          <a:p>
            <a:r>
              <a:rPr lang="en-US"/>
              <a:t>Click To Edit Master Title Style</a:t>
            </a:r>
          </a:p>
        </p:txBody>
      </p:sp>
      <p:sp>
        <p:nvSpPr>
          <p:cNvPr id="9" name="Subtitle 2"/>
          <p:cNvSpPr>
            <a:spLocks noGrp="1"/>
          </p:cNvSpPr>
          <p:nvPr>
            <p:ph type="subTitle" idx="1" hasCustomPrompt="1"/>
          </p:nvPr>
        </p:nvSpPr>
        <p:spPr>
          <a:xfrm>
            <a:off x="336553" y="3421692"/>
            <a:ext cx="11565163" cy="410369"/>
          </a:xfrm>
          <a:prstGeom prst="rect">
            <a:avLst/>
          </a:prstGeom>
        </p:spPr>
        <p:txBody>
          <a:bodyPr lIns="0" tIns="0" rIns="0" bIns="0">
            <a:spAutoFit/>
          </a:bodyPr>
          <a:lstStyle>
            <a:lvl1pPr marL="0" indent="0" algn="l">
              <a:buNone/>
              <a:defRPr sz="2667" baseline="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Optional Subtitle</a:t>
            </a:r>
          </a:p>
        </p:txBody>
      </p:sp>
      <p:sp>
        <p:nvSpPr>
          <p:cNvPr id="11" name="Rectangle 10"/>
          <p:cNvSpPr/>
          <p:nvPr userDrawn="1"/>
        </p:nvSpPr>
        <p:spPr>
          <a:xfrm flipV="1">
            <a:off x="0" y="4948905"/>
            <a:ext cx="12192000" cy="900425"/>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 Placeholder 13"/>
          <p:cNvSpPr>
            <a:spLocks noGrp="1"/>
          </p:cNvSpPr>
          <p:nvPr>
            <p:ph type="body" sz="quarter" idx="11" hasCustomPrompt="1"/>
          </p:nvPr>
        </p:nvSpPr>
        <p:spPr>
          <a:xfrm>
            <a:off x="336553" y="5272340"/>
            <a:ext cx="5814483" cy="246221"/>
          </a:xfrm>
          <a:prstGeom prst="rect">
            <a:avLst/>
          </a:prstGeom>
        </p:spPr>
        <p:txBody>
          <a:bodyPr lIns="0" tIns="0" rIns="0" bIns="0" anchor="ctr" anchorCtr="0">
            <a:spAutoFit/>
          </a:bodyPr>
          <a:lstStyle>
            <a:lvl1pPr marL="0" indent="0">
              <a:buNone/>
              <a:defRPr sz="1600">
                <a:solidFill>
                  <a:schemeClr val="bg1"/>
                </a:solidFill>
              </a:defRPr>
            </a:lvl1pPr>
          </a:lstStyle>
          <a:p>
            <a:pPr lvl="0"/>
            <a:r>
              <a:rPr lang="en-US"/>
              <a:t>Presented by:</a:t>
            </a:r>
          </a:p>
        </p:txBody>
      </p:sp>
      <p:sp>
        <p:nvSpPr>
          <p:cNvPr id="13" name="Rectangle 12"/>
          <p:cNvSpPr/>
          <p:nvPr userDrawn="1"/>
        </p:nvSpPr>
        <p:spPr>
          <a:xfrm>
            <a:off x="0" y="5849328"/>
            <a:ext cx="12192000"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Footer Placeholder 4"/>
          <p:cNvSpPr>
            <a:spLocks noGrp="1"/>
          </p:cNvSpPr>
          <p:nvPr>
            <p:ph type="ftr" sz="quarter" idx="3"/>
          </p:nvPr>
        </p:nvSpPr>
        <p:spPr>
          <a:xfrm>
            <a:off x="336553"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4822343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spAutoFit/>
          </a:bodyPr>
          <a:lstStyle>
            <a:lvl1pPr algn="l">
              <a:defRPr sz="32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4254871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683609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654367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01574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144616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it-IT"/>
              <a:t>Fare clic sull'icona per inserire un'immagine</a:t>
            </a:r>
            <a:endParaRPr lang="en-US"/>
          </a:p>
        </p:txBody>
      </p:sp>
      <p:sp>
        <p:nvSpPr>
          <p:cNvPr id="8" name="Title 1"/>
          <p:cNvSpPr>
            <a:spLocks noGrp="1"/>
          </p:cNvSpPr>
          <p:nvPr>
            <p:ph type="ctrTitle" hasCustomPrompt="1"/>
          </p:nvPr>
        </p:nvSpPr>
        <p:spPr>
          <a:xfrm>
            <a:off x="336555" y="3478965"/>
            <a:ext cx="11565163" cy="738664"/>
          </a:xfrm>
          <a:prstGeom prst="rect">
            <a:avLst/>
          </a:prstGeom>
        </p:spPr>
        <p:txBody>
          <a:bodyPr lIns="0" tIns="0" rIns="0" bIns="0" anchor="ctr" anchorCtr="0">
            <a:noAutofit/>
          </a:bodyPr>
          <a:lstStyle>
            <a:lvl1pPr marL="0" indent="0" algn="l">
              <a:buFont typeface="Arial"/>
              <a:buNone/>
              <a:defRPr sz="4799">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5" y="4272331"/>
            <a:ext cx="11565163" cy="287259"/>
          </a:xfrm>
          <a:prstGeom prst="rect">
            <a:avLst/>
          </a:prstGeom>
        </p:spPr>
        <p:txBody>
          <a:bodyPr lIns="0" tIns="0" rIns="0" bIns="0">
            <a:noAutofit/>
          </a:bodyPr>
          <a:lstStyle>
            <a:lvl1pPr marL="0" indent="0" algn="l">
              <a:buNone/>
              <a:defRPr sz="1867" baseline="0">
                <a:solidFill>
                  <a:schemeClr val="bg1"/>
                </a:solidFill>
              </a:defRPr>
            </a:lvl1pPr>
            <a:lvl2pPr marL="609411" indent="0" algn="ctr">
              <a:buNone/>
              <a:defRPr>
                <a:solidFill>
                  <a:schemeClr val="tx1">
                    <a:tint val="75000"/>
                  </a:schemeClr>
                </a:solidFill>
              </a:defRPr>
            </a:lvl2pPr>
            <a:lvl3pPr marL="1218820" indent="0" algn="ctr">
              <a:buNone/>
              <a:defRPr>
                <a:solidFill>
                  <a:schemeClr val="tx1">
                    <a:tint val="75000"/>
                  </a:schemeClr>
                </a:solidFill>
              </a:defRPr>
            </a:lvl3pPr>
            <a:lvl4pPr marL="1828233" indent="0" algn="ctr">
              <a:buNone/>
              <a:defRPr>
                <a:solidFill>
                  <a:schemeClr val="tx1">
                    <a:tint val="75000"/>
                  </a:schemeClr>
                </a:solidFill>
              </a:defRPr>
            </a:lvl4pPr>
            <a:lvl5pPr marL="2437644" indent="0" algn="ctr">
              <a:buNone/>
              <a:defRPr>
                <a:solidFill>
                  <a:schemeClr val="tx1">
                    <a:tint val="75000"/>
                  </a:schemeClr>
                </a:solidFill>
              </a:defRPr>
            </a:lvl5pPr>
            <a:lvl6pPr marL="3047054" indent="0" algn="ctr">
              <a:buNone/>
              <a:defRPr>
                <a:solidFill>
                  <a:schemeClr val="tx1">
                    <a:tint val="75000"/>
                  </a:schemeClr>
                </a:solidFill>
              </a:defRPr>
            </a:lvl6pPr>
            <a:lvl7pPr marL="3656465" indent="0" algn="ctr">
              <a:buNone/>
              <a:defRPr>
                <a:solidFill>
                  <a:schemeClr val="tx1">
                    <a:tint val="75000"/>
                  </a:schemeClr>
                </a:solidFill>
              </a:defRPr>
            </a:lvl7pPr>
            <a:lvl8pPr marL="4265876" indent="0" algn="ctr">
              <a:buNone/>
              <a:defRPr>
                <a:solidFill>
                  <a:schemeClr val="tx1">
                    <a:tint val="75000"/>
                  </a:schemeClr>
                </a:solidFill>
              </a:defRPr>
            </a:lvl8pPr>
            <a:lvl9pPr marL="4875287"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14" name="Footer Placeholder 4"/>
          <p:cNvSpPr>
            <a:spLocks noGrp="1"/>
          </p:cNvSpPr>
          <p:nvPr>
            <p:ph type="ftr" sz="quarter" idx="3"/>
          </p:nvPr>
        </p:nvSpPr>
        <p:spPr>
          <a:xfrm>
            <a:off x="336555" y="6476210"/>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1" y="4764840"/>
            <a:ext cx="12192000" cy="1015853"/>
          </a:xfrm>
          <a:prstGeom prst="rect">
            <a:avLst/>
          </a:prstGeom>
          <a:solidFill>
            <a:schemeClr val="tx2">
              <a:alpha val="80000"/>
            </a:schemeClr>
          </a:solidFill>
        </p:spPr>
        <p:txBody>
          <a:bodyPr lIns="91437" tIns="45718" rIns="91437" bIns="45718"/>
          <a:lstStyle>
            <a:lvl1pPr marL="237667"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1"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4" tIns="60941" rIns="121884" bIns="60941" rtlCol="0" anchor="ctr"/>
          <a:lstStyle/>
          <a:p>
            <a:pPr algn="ctr"/>
            <a:endParaRPr lang="en-US" sz="2399"/>
          </a:p>
        </p:txBody>
      </p:sp>
    </p:spTree>
    <p:extLst>
      <p:ext uri="{BB962C8B-B14F-4D97-AF65-F5344CB8AC3E}">
        <p14:creationId xmlns:p14="http://schemas.microsoft.com/office/powerpoint/2010/main" val="10910188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8" name="Segnaposto piè di pagina 7"/>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88577985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42472541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852558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25155838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3475059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7100681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3184362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One column with half page object">
    <p:bg>
      <p:bgPr>
        <a:solidFill>
          <a:schemeClr val="bg1"/>
        </a:solidFill>
        <a:effectLst/>
      </p:bgPr>
    </p:bg>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5969001" y="118110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96498180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1"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9"/>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9351193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55147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1"/>
            <a:ext cx="12192000" cy="3878280"/>
          </a:xfrm>
          <a:prstGeom prst="rect">
            <a:avLst/>
          </a:prstGeom>
          <a:solidFill>
            <a:schemeClr val="tx2">
              <a:alpha val="80000"/>
            </a:schemeClr>
          </a:solidFill>
        </p:spPr>
        <p:txBody>
          <a:bodyPr lIns="252000" tIns="0" rIns="0" bIns="252000" anchor="b" anchorCtr="0"/>
          <a:lstStyle>
            <a:lvl1pPr algn="l">
              <a:defRPr sz="3199"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1"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3905270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69564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2272227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98867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8" name="Segnaposto piè di pagina 7"/>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9616990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76247136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3370510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6635985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1284733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130145113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AC431B8D-DFEA-664C-AE5E-BC53F721E870}" type="datetimeFigureOut">
              <a:rPr lang="it-IT" smtClean="0"/>
              <a:t>27/05/2025</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4FD115E7-C914-DC49-B3FD-4483790263A5}" type="slidenum">
              <a:rPr lang="it-IT" smtClean="0"/>
              <a:t>‹N›</a:t>
            </a:fld>
            <a:endParaRPr lang="it-IT"/>
          </a:p>
        </p:txBody>
      </p:sp>
    </p:spTree>
    <p:extLst>
      <p:ext uri="{BB962C8B-B14F-4D97-AF65-F5344CB8AC3E}">
        <p14:creationId xmlns:p14="http://schemas.microsoft.com/office/powerpoint/2010/main" val="3937221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1" y="2721430"/>
            <a:ext cx="12192000" cy="1156853"/>
          </a:xfrm>
          <a:prstGeom prst="rect">
            <a:avLst/>
          </a:prstGeom>
          <a:solidFill>
            <a:schemeClr val="tx2">
              <a:alpha val="80000"/>
            </a:schemeClr>
          </a:solidFill>
        </p:spPr>
        <p:txBody>
          <a:bodyPr lIns="252000" tIns="0" rIns="0" bIns="0" anchor="ctr" anchorCtr="0"/>
          <a:lstStyle>
            <a:lvl1pPr algn="l">
              <a:defRPr sz="3199"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1" y="3867185"/>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120568916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57498669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1"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9"/>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4949939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1892302"/>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421266477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47232558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84804249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One column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B1E66987-347D-AA64-99CC-59B71CC4D832}"/>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8735C2B1-2973-AFD5-AD48-9381B4F3FD3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bg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aption placeholder">
            <a:extLst>
              <a:ext uri="{FF2B5EF4-FFF2-40B4-BE49-F238E27FC236}">
                <a16:creationId xmlns:a16="http://schemas.microsoft.com/office/drawing/2014/main" id="{92B24207-4730-2628-B111-4965D5528F66}"/>
              </a:ext>
            </a:extLst>
          </p:cNvPr>
          <p:cNvSpPr>
            <a:spLocks noGrp="1"/>
          </p:cNvSpPr>
          <p:nvPr>
            <p:ph type="body" sz="quarter" idx="11"/>
          </p:nvPr>
        </p:nvSpPr>
        <p:spPr>
          <a:xfrm>
            <a:off x="527051" y="5789085"/>
            <a:ext cx="7249583" cy="205316"/>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55262497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9E46972-4FF7-FD54-938B-06DDFCF08D0A}"/>
              </a:ext>
            </a:extLst>
          </p:cNvPr>
          <p:cNvSpPr>
            <a:spLocks noGrp="1"/>
          </p:cNvSpPr>
          <p:nvPr>
            <p:ph type="title" hasCustomPrompt="1"/>
          </p:nvPr>
        </p:nvSpPr>
        <p:spPr>
          <a:xfrm>
            <a:off x="527050" y="559899"/>
            <a:ext cx="11137900"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3" name="Subhead placeholder">
            <a:extLst>
              <a:ext uri="{FF2B5EF4-FFF2-40B4-BE49-F238E27FC236}">
                <a16:creationId xmlns:a16="http://schemas.microsoft.com/office/drawing/2014/main" id="{62F3512C-764F-77DB-DC6F-2FB90D80AEF1}"/>
              </a:ext>
            </a:extLst>
          </p:cNvPr>
          <p:cNvSpPr>
            <a:spLocks noGrp="1"/>
          </p:cNvSpPr>
          <p:nvPr>
            <p:ph type="body" sz="quarter" idx="10" hasCustomPrompt="1"/>
          </p:nvPr>
        </p:nvSpPr>
        <p:spPr>
          <a:xfrm>
            <a:off x="527051" y="1460500"/>
            <a:ext cx="11137900"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2" y="2052321"/>
            <a:ext cx="11137899" cy="348911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33094208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One column with callout 1">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7A620D69-D0C7-F3FD-C561-EB56B5496F00}"/>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E8A3EB47-E081-8533-49E5-36D9C02326DC}"/>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a:extLst>
              <a:ext uri="{FF2B5EF4-FFF2-40B4-BE49-F238E27FC236}">
                <a16:creationId xmlns:a16="http://schemas.microsoft.com/office/drawing/2014/main" id="{2188F191-BF67-D559-DCC1-DE45BCB01BF3}"/>
              </a:ext>
              <a:ext uri="{C183D7F6-B498-43B3-948B-1728B52AA6E4}">
                <adec:decorative xmlns:adec="http://schemas.microsoft.com/office/drawing/2017/decorative" val="1"/>
              </a:ext>
            </a:extLst>
          </p:cNvPr>
          <p:cNvCxnSpPr>
            <a:cxnSpLocks/>
          </p:cNvCxnSpPr>
          <p:nvPr userDrawn="1"/>
        </p:nvCxnSpPr>
        <p:spPr>
          <a:xfrm>
            <a:off x="802357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32489727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One column with callout 2">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81988239-23F8-BED4-214D-A4BB94E86BA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CC35813A-EC07-8EEC-B070-50E32D251A07}"/>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527051" y="1892302"/>
            <a:ext cx="726616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8270514" y="1892302"/>
            <a:ext cx="3394437"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3864468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34F52AE-E83F-09B2-7A52-90F95F3CB9B4}"/>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rgbClr val="3DCD58"/>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BEAB0F83-7670-2947-5A4E-F58E58D6F8D6}"/>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2"/>
            <a:ext cx="0" cy="364913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73857802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1" y="2641747"/>
            <a:ext cx="12192000" cy="4216255"/>
          </a:xfrm>
          <a:prstGeom prst="rect">
            <a:avLst/>
          </a:prstGeom>
          <a:solidFill>
            <a:schemeClr val="tx2"/>
          </a:solidFill>
        </p:spPr>
        <p:txBody>
          <a:bodyPr lIns="252000" tIns="252000" rIns="252000" bIns="252000" anchor="t" anchorCtr="0"/>
          <a:lstStyle>
            <a:lvl1pPr algn="l">
              <a:defRPr sz="3199"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1" y="2144330"/>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6" y="6011369"/>
            <a:ext cx="2691609" cy="742115"/>
          </a:xfrm>
          <a:prstGeom prst="rect">
            <a:avLst/>
          </a:prstGeom>
        </p:spPr>
      </p:pic>
    </p:spTree>
    <p:extLst>
      <p:ext uri="{BB962C8B-B14F-4D97-AF65-F5344CB8AC3E}">
        <p14:creationId xmlns:p14="http://schemas.microsoft.com/office/powerpoint/2010/main" val="23634669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D027961-5A2D-7E5E-CE5F-F0698689FAD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BB44A6C4-26C5-9D87-29D5-BEBF6F1CD820}"/>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527052" y="5789084"/>
            <a:ext cx="5351867"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6308946" y="1892302"/>
            <a:ext cx="5356004"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6308945" y="5789084"/>
            <a:ext cx="5345131" cy="211667"/>
          </a:xfrm>
          <a:prstGeom prst="rect">
            <a:avLst/>
          </a:prstGeom>
        </p:spPr>
        <p:txBody>
          <a:bodyPr lIns="0" tIns="0" rIns="0" bIns="0"/>
          <a:lstStyle>
            <a:lvl1pPr marL="0" indent="0">
              <a:defRPr sz="1467"/>
            </a:lvl1pPr>
            <a:lvl2pPr>
              <a:defRPr sz="1467"/>
            </a:lvl2pPr>
            <a:lvl3pPr>
              <a:defRPr sz="1467"/>
            </a:lvl3pPr>
            <a:lvl4pPr>
              <a:defRPr sz="1467"/>
            </a:lvl4pPr>
            <a:lvl5pPr>
              <a:defRPr sz="1467"/>
            </a:lvl5pPr>
          </a:lstStyle>
          <a:p>
            <a:pPr lvl="0"/>
            <a:r>
              <a:rPr lang="en-GB"/>
              <a:t>Click to edit Master text styles</a:t>
            </a:r>
            <a:endParaRPr lang="en-PL"/>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99945985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83090A6C-DBFA-40C3-DB94-67F54B6E5898}"/>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8" name="Subhead placeholder">
            <a:extLst>
              <a:ext uri="{FF2B5EF4-FFF2-40B4-BE49-F238E27FC236}">
                <a16:creationId xmlns:a16="http://schemas.microsoft.com/office/drawing/2014/main" id="{0DA55B66-3673-CCC8-8373-F4F39BC8642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p:nvPr>
        </p:nvSpPr>
        <p:spPr>
          <a:xfrm>
            <a:off x="4398782"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p:nvPr>
        </p:nvSpPr>
        <p:spPr>
          <a:xfrm>
            <a:off x="8270514" y="1892301"/>
            <a:ext cx="3394437"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33936602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2442F8D9-9324-1A65-AAAC-CD461EAB286F}"/>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9" name="Subhead placeholder">
            <a:extLst>
              <a:ext uri="{FF2B5EF4-FFF2-40B4-BE49-F238E27FC236}">
                <a16:creationId xmlns:a16="http://schemas.microsoft.com/office/drawing/2014/main" id="{072C8453-87FE-F368-DC91-977B2B441908}"/>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527051"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527052" y="2850238"/>
            <a:ext cx="3394437" cy="2691196"/>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4394514"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4398782"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8261977" y="1896535"/>
            <a:ext cx="729663" cy="706052"/>
          </a:xfrm>
          <a:prstGeom prst="rect">
            <a:avLst/>
          </a:prstGeom>
          <a:solidFill>
            <a:schemeClr val="accent2">
              <a:alpha val="20000"/>
            </a:schemeClr>
          </a:solidFill>
        </p:spPr>
        <p:txBody>
          <a:bodyPr vert="horz" lIns="0" tIns="0" rIns="0" bIns="0"/>
          <a:lstStyle>
            <a:lvl1pPr marL="0" indent="0">
              <a:buNone/>
              <a:defRPr sz="933">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8270514" y="2850238"/>
            <a:ext cx="3394437" cy="2691196"/>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130930946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One column with object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68AFDDF-7AE7-F5B5-C845-592BED55CE76}"/>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B5465C64-A9A5-3125-59DA-B4EF1C966465}"/>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6093932" y="1892300"/>
            <a:ext cx="0" cy="3649133"/>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51595776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One column with object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FA8EA3D-B623-E349-DF7C-48F56B887493}"/>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A10618BA-CD25-7520-261C-51D9BF7AA75D}"/>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299"/>
            <a:ext cx="5351868" cy="36491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6302208" y="1892300"/>
            <a:ext cx="5362744" cy="3649133"/>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69204408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527050" y="559899"/>
            <a:ext cx="5351868" cy="900599"/>
          </a:xfrm>
          <a:prstGeom prst="rect">
            <a:avLst/>
          </a:prstGeom>
        </p:spPr>
        <p:txBody>
          <a:bodyPr lIns="0" tIns="0" rIns="0" bIns="0"/>
          <a:lstStyle>
            <a:lvl1pPr>
              <a:lnSpc>
                <a:spcPts val="3440"/>
              </a:lnSpc>
              <a:defRPr b="1">
                <a:solidFill>
                  <a:schemeClr val="tx2"/>
                </a:solidFill>
              </a:defRPr>
            </a:lvl1pPr>
          </a:lstStyle>
          <a:p>
            <a:r>
              <a:rPr lang="en-GB"/>
              <a:t>Click to edit </a:t>
            </a:r>
            <a:br>
              <a:rPr lang="en-GB"/>
            </a:br>
            <a:r>
              <a:rPr lang="en-GB"/>
              <a:t>Master title style</a:t>
            </a:r>
            <a:endParaRPr lang="en-PL"/>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527051" y="1460500"/>
            <a:ext cx="5351868" cy="341192"/>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5351868"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6096001" y="1"/>
            <a:ext cx="60960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55731102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8386A474-38DB-0B23-1C72-BCD6B993DCFE}"/>
              </a:ext>
            </a:extLst>
          </p:cNvPr>
          <p:cNvSpPr>
            <a:spLocks noGrp="1"/>
          </p:cNvSpPr>
          <p:nvPr>
            <p:ph type="title"/>
          </p:nvPr>
        </p:nvSpPr>
        <p:spPr>
          <a:xfrm>
            <a:off x="527050" y="559900"/>
            <a:ext cx="7316471"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7" name="Subhead placeholder">
            <a:extLst>
              <a:ext uri="{FF2B5EF4-FFF2-40B4-BE49-F238E27FC236}">
                <a16:creationId xmlns:a16="http://schemas.microsoft.com/office/drawing/2014/main" id="{E251600E-7C49-C7B2-DC7C-5F0CA7388CCC}"/>
              </a:ext>
            </a:extLst>
          </p:cNvPr>
          <p:cNvSpPr>
            <a:spLocks noGrp="1"/>
          </p:cNvSpPr>
          <p:nvPr>
            <p:ph type="body" sz="quarter" idx="10" hasCustomPrompt="1"/>
          </p:nvPr>
        </p:nvSpPr>
        <p:spPr>
          <a:xfrm>
            <a:off x="527051" y="1184201"/>
            <a:ext cx="7316471"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527050" y="1892302"/>
            <a:ext cx="7316471"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a:extLst>
              <a:ext uri="{FF2B5EF4-FFF2-40B4-BE49-F238E27FC236}">
                <a16:creationId xmlns:a16="http://schemas.microsoft.com/office/drawing/2014/main" id="{011A455B-63B4-B112-5863-8F700E7E59A9}"/>
              </a:ext>
            </a:extLst>
          </p:cNvPr>
          <p:cNvSpPr>
            <a:spLocks noGrp="1"/>
          </p:cNvSpPr>
          <p:nvPr>
            <p:ph sz="quarter" idx="13"/>
          </p:nvPr>
        </p:nvSpPr>
        <p:spPr>
          <a:xfrm>
            <a:off x="8131200" y="1"/>
            <a:ext cx="4060800"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endParaRPr lang="en-US"/>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56998845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FC13BCD2-D80E-52D0-26FA-E1F47A3A9251}"/>
              </a:ext>
            </a:extLst>
          </p:cNvPr>
          <p:cNvSpPr>
            <a:spLocks noGrp="1"/>
          </p:cNvSpPr>
          <p:nvPr>
            <p:ph type="title"/>
          </p:nvPr>
        </p:nvSpPr>
        <p:spPr>
          <a:xfrm>
            <a:off x="527050"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6" name="Subhead placeholder">
            <a:extLst>
              <a:ext uri="{FF2B5EF4-FFF2-40B4-BE49-F238E27FC236}">
                <a16:creationId xmlns:a16="http://schemas.microsoft.com/office/drawing/2014/main" id="{66E560CD-D924-C4C1-8375-4AA4CD57F32F}"/>
              </a:ext>
            </a:extLst>
          </p:cNvPr>
          <p:cNvSpPr>
            <a:spLocks noGrp="1"/>
          </p:cNvSpPr>
          <p:nvPr>
            <p:ph type="body" sz="quarter" idx="10" hasCustomPrompt="1"/>
          </p:nvPr>
        </p:nvSpPr>
        <p:spPr>
          <a:xfrm>
            <a:off x="527051" y="1184201"/>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pic>
        <p:nvPicPr>
          <p:cNvPr id="8" name="World map">
            <a:extLst>
              <a:ext uri="{FF2B5EF4-FFF2-40B4-BE49-F238E27FC236}">
                <a16:creationId xmlns:a16="http://schemas.microsoft.com/office/drawing/2014/main" id="{52A990EE-8DF2-05A7-089B-BCCC7AAAA685}"/>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4729" b="4729"/>
          <a:stretch/>
        </p:blipFill>
        <p:spPr>
          <a:xfrm>
            <a:off x="497069" y="1878564"/>
            <a:ext cx="8207219" cy="4076760"/>
          </a:xfrm>
          <a:prstGeom prst="rect">
            <a:avLst/>
          </a:prstGeom>
        </p:spPr>
      </p:pic>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9197951" y="1878566"/>
            <a:ext cx="2467000" cy="3662869"/>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266700664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_One-column w/ callou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527051" y="559900"/>
            <a:ext cx="11137900" cy="373552"/>
          </a:xfrm>
          <a:prstGeom prst="rect">
            <a:avLst/>
          </a:prstGeom>
        </p:spPr>
        <p:txBody>
          <a:bodyPr lIns="0" tIns="0" rIns="0" bIns="0"/>
          <a:lstStyle>
            <a:lvl1pPr>
              <a:lnSpc>
                <a:spcPts val="3440"/>
              </a:lnSpc>
              <a:defRPr b="1">
                <a:solidFill>
                  <a:schemeClr val="tx2"/>
                </a:solidFill>
              </a:defRPr>
            </a:lvl1pPr>
          </a:lstStyle>
          <a:p>
            <a:r>
              <a:rPr lang="en-GB"/>
              <a:t>Click to edit Master title style</a:t>
            </a:r>
            <a:endParaRPr lang="en-PL"/>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527051" y="1184202"/>
            <a:ext cx="11137900" cy="276300"/>
          </a:xfrm>
          <a:prstGeom prst="rect">
            <a:avLst/>
          </a:prstGeom>
        </p:spPr>
        <p:txBody>
          <a:bodyPr lIns="0" tIns="0" rIns="0" bIns="0"/>
          <a:lstStyle>
            <a:lvl1pPr marL="0" indent="0">
              <a:defRPr>
                <a:solidFill>
                  <a:schemeClr val="tx2"/>
                </a:solidFill>
              </a:defRPr>
            </a:lvl1pPr>
          </a:lstStyle>
          <a:p>
            <a:pPr lvl="0"/>
            <a:r>
              <a:rPr lang="en-GB"/>
              <a:t>Click to edit Subhead</a:t>
            </a:r>
            <a:endParaRPr lang="en-PL"/>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527053" y="1892303"/>
            <a:ext cx="11137899" cy="3649133"/>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531284" y="6495707"/>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992417" y="64957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Tree>
    <p:extLst>
      <p:ext uri="{BB962C8B-B14F-4D97-AF65-F5344CB8AC3E}">
        <p14:creationId xmlns:p14="http://schemas.microsoft.com/office/powerpoint/2010/main" val="387780105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lIns="91420" tIns="45710" rIns="91420" bIns="45710"/>
          <a:lstStyle>
            <a:lvl1pPr marL="0" indent="0">
              <a:buNone/>
              <a:defRPr sz="1467">
                <a:solidFill>
                  <a:schemeClr val="accent2">
                    <a:lumMod val="60000"/>
                    <a:lumOff val="40000"/>
                  </a:schemeClr>
                </a:solidFill>
              </a:defRPr>
            </a:lvl1pPr>
          </a:lstStyle>
          <a:p>
            <a:r>
              <a:rPr lang="en-US"/>
              <a:t>Drag Your Image Here</a:t>
            </a:r>
          </a:p>
        </p:txBody>
      </p:sp>
      <p:sp>
        <p:nvSpPr>
          <p:cNvPr id="4" name="Title 1"/>
          <p:cNvSpPr>
            <a:spLocks noGrp="1"/>
          </p:cNvSpPr>
          <p:nvPr>
            <p:ph type="ctrTitle" hasCustomPrompt="1"/>
          </p:nvPr>
        </p:nvSpPr>
        <p:spPr>
          <a:xfrm>
            <a:off x="336555"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437093" cy="410369"/>
          </a:xfrm>
          <a:prstGeom prst="rect">
            <a:avLst/>
          </a:prstGeom>
        </p:spPr>
        <p:txBody>
          <a:bodyPr lIns="0" tIns="0" rIns="0" bIns="0">
            <a:spAutoFit/>
          </a:bodyPr>
          <a:lstStyle>
            <a:lvl1pPr marL="0" indent="0" algn="ctr">
              <a:buNone/>
              <a:defRPr sz="2667">
                <a:solidFill>
                  <a:schemeClr val="accent2"/>
                </a:solidFill>
              </a:defRPr>
            </a:lvl1pPr>
            <a:lvl2pPr marL="609443" indent="0" algn="ctr">
              <a:buNone/>
              <a:defRPr>
                <a:solidFill>
                  <a:schemeClr val="tx1">
                    <a:tint val="75000"/>
                  </a:schemeClr>
                </a:solidFill>
              </a:defRPr>
            </a:lvl2pPr>
            <a:lvl3pPr marL="1218887"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2" indent="0" algn="ctr">
              <a:buNone/>
              <a:defRPr>
                <a:solidFill>
                  <a:schemeClr val="tx1">
                    <a:tint val="75000"/>
                  </a:schemeClr>
                </a:solidFill>
              </a:defRPr>
            </a:lvl6pPr>
            <a:lvl7pPr marL="3656658" indent="0" algn="ctr">
              <a:buNone/>
              <a:defRPr>
                <a:solidFill>
                  <a:schemeClr val="tx1">
                    <a:tint val="75000"/>
                  </a:schemeClr>
                </a:solidFill>
              </a:defRPr>
            </a:lvl7pPr>
            <a:lvl8pPr marL="4266096" indent="0" algn="ctr">
              <a:buNone/>
              <a:defRPr>
                <a:solidFill>
                  <a:schemeClr val="tx1">
                    <a:tint val="75000"/>
                  </a:schemeClr>
                </a:solidFill>
              </a:defRPr>
            </a:lvl8pPr>
            <a:lvl9pPr marL="4875539" indent="0" algn="ctr">
              <a:buNone/>
              <a:defRPr>
                <a:solidFill>
                  <a:schemeClr val="tx1">
                    <a:tint val="75000"/>
                  </a:schemeClr>
                </a:solidFill>
              </a:defRPr>
            </a:lvl9pPr>
          </a:lstStyle>
          <a:p>
            <a:r>
              <a:rPr lang="en-US"/>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69613" y="6012788"/>
            <a:ext cx="2563063" cy="706672"/>
          </a:xfrm>
          <a:prstGeom prst="rect">
            <a:avLst/>
          </a:prstGeom>
        </p:spPr>
      </p:pic>
      <p:sp>
        <p:nvSpPr>
          <p:cNvPr id="10" name="Slide Number Placeholder 5"/>
          <p:cNvSpPr>
            <a:spLocks noGrp="1"/>
          </p:cNvSpPr>
          <p:nvPr>
            <p:ph type="sldNum" sz="quarter" idx="4"/>
          </p:nvPr>
        </p:nvSpPr>
        <p:spPr>
          <a:xfrm>
            <a:off x="2330525" y="6476218"/>
            <a:ext cx="700921"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7" y="6476215"/>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108128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1"/>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388" indent="-353387">
              <a:buFont typeface="Arial"/>
              <a:buChar char="•"/>
              <a:defRPr sz="2399">
                <a:solidFill>
                  <a:schemeClr val="accent1"/>
                </a:solidFill>
              </a:defRPr>
            </a:lvl2pPr>
            <a:lvl3pPr marL="943774" indent="-304716">
              <a:buFont typeface="Lucida Grande"/>
              <a:buChar char="–"/>
              <a:defRPr sz="2133">
                <a:solidFill>
                  <a:schemeClr val="accent1"/>
                </a:solidFill>
              </a:defRPr>
            </a:lvl3pPr>
            <a:lvl4pPr marL="1301393" indent="-304716">
              <a:buFont typeface="Lucida Grande"/>
              <a:buChar char="–"/>
              <a:defRPr sz="1867">
                <a:solidFill>
                  <a:schemeClr val="accent1"/>
                </a:solidFill>
              </a:defRPr>
            </a:lvl4pPr>
            <a:lvl5pPr marL="1678057" indent="-308948" defTabSz="418984">
              <a:buFont typeface="Lucida Grande"/>
              <a:buChar char="–"/>
              <a:defRPr sz="1867">
                <a:solidFill>
                  <a:schemeClr val="accent1"/>
                </a:solidFill>
              </a:defRPr>
            </a:lvl5pPr>
          </a:lstStyle>
          <a:p>
            <a:pPr lvl="0"/>
            <a:r>
              <a:rPr lang="en-US"/>
              <a:t>Insert Your Content Here</a:t>
            </a:r>
          </a:p>
        </p:txBody>
      </p:sp>
      <p:sp>
        <p:nvSpPr>
          <p:cNvPr id="15" name="Rectangle 14"/>
          <p:cNvSpPr/>
          <p:nvPr userDrawn="1"/>
        </p:nvSpPr>
        <p:spPr>
          <a:xfrm rot="5400000">
            <a:off x="-414348"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6" name="Content Placeholder 12"/>
          <p:cNvSpPr>
            <a:spLocks noGrp="1"/>
          </p:cNvSpPr>
          <p:nvPr>
            <p:ph sz="quarter" idx="11"/>
          </p:nvPr>
        </p:nvSpPr>
        <p:spPr>
          <a:xfrm>
            <a:off x="-42530" y="-3"/>
            <a:ext cx="6508655" cy="6858003"/>
          </a:xfrm>
          <a:prstGeom prst="rect">
            <a:avLst/>
          </a:prstGeom>
          <a:solidFill>
            <a:schemeClr val="tx2">
              <a:alpha val="80000"/>
            </a:schemeClr>
          </a:solidFill>
        </p:spPr>
        <p:txBody>
          <a:bodyPr vert="horz" lIns="252000" tIns="252000" rIns="252000" bIns="252000"/>
          <a:lstStyle>
            <a:lvl1pPr marL="0" indent="0">
              <a:buNone/>
              <a:defRPr sz="3199">
                <a:solidFill>
                  <a:schemeClr val="bg1"/>
                </a:solidFill>
              </a:defRPr>
            </a:lvl1pPr>
            <a:lvl2pPr marL="590388" indent="-353387">
              <a:buFont typeface="Arial"/>
              <a:buChar char="•"/>
              <a:defRPr sz="2667">
                <a:solidFill>
                  <a:schemeClr val="bg1"/>
                </a:solidFill>
              </a:defRPr>
            </a:lvl2pPr>
            <a:lvl3pPr marL="943774" indent="-304716">
              <a:buFont typeface="Lucida Grande"/>
              <a:buChar char="–"/>
              <a:defRPr sz="2399">
                <a:solidFill>
                  <a:schemeClr val="bg1"/>
                </a:solidFill>
              </a:defRPr>
            </a:lvl3pPr>
            <a:lvl4pPr marL="1301393" indent="-304716">
              <a:buFont typeface="Lucida Grande"/>
              <a:buChar char="–"/>
              <a:defRPr sz="2133">
                <a:solidFill>
                  <a:schemeClr val="bg1"/>
                </a:solidFill>
              </a:defRPr>
            </a:lvl4pPr>
            <a:lvl5pPr marL="1678057" indent="-308948" defTabSz="418984">
              <a:buFont typeface="Lucida Grande"/>
              <a:buChar char="–"/>
              <a:defRPr sz="2133">
                <a:solidFill>
                  <a:schemeClr val="bg1"/>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189847787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82" y="306921"/>
            <a:ext cx="11511375" cy="2987424"/>
          </a:xfrm>
        </p:spPr>
        <p:txBody>
          <a:bodyPr>
            <a:spAutoFit/>
          </a:bodyPr>
          <a:lstStyle>
            <a:lvl1pPr>
              <a:defRPr sz="2667"/>
            </a:lvl1pPr>
          </a:lstStyle>
          <a:p>
            <a:r>
              <a:rPr lang="en-US" dirty="0"/>
              <a:t>Click To Edit Master Title Style</a:t>
            </a:r>
          </a:p>
        </p:txBody>
      </p:sp>
      <p:sp>
        <p:nvSpPr>
          <p:cNvPr id="20" name="Text Placeholder 11"/>
          <p:cNvSpPr>
            <a:spLocks noGrp="1"/>
          </p:cNvSpPr>
          <p:nvPr>
            <p:ph type="body" sz="quarter" idx="13" hasCustomPrompt="1"/>
          </p:nvPr>
        </p:nvSpPr>
        <p:spPr>
          <a:xfrm>
            <a:off x="336556" y="5421742"/>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344080" y="806583"/>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43" indent="0">
              <a:buNone/>
              <a:defRPr sz="2667" b="1"/>
            </a:lvl2pPr>
            <a:lvl3pPr marL="1218887" indent="0">
              <a:buNone/>
              <a:defRPr sz="2400" b="1"/>
            </a:lvl3pPr>
            <a:lvl4pPr marL="1828328" indent="0">
              <a:buNone/>
              <a:defRPr sz="2133" b="1"/>
            </a:lvl4pPr>
            <a:lvl5pPr marL="2437771" indent="0">
              <a:buNone/>
              <a:defRPr sz="2133" b="1"/>
            </a:lvl5pPr>
            <a:lvl6pPr marL="3047212" indent="0">
              <a:buNone/>
              <a:defRPr sz="2133" b="1"/>
            </a:lvl6pPr>
            <a:lvl7pPr marL="3656658" indent="0">
              <a:buNone/>
              <a:defRPr sz="2133" b="1"/>
            </a:lvl7pPr>
            <a:lvl8pPr marL="4266096" indent="0">
              <a:buNone/>
              <a:defRPr sz="2133" b="1"/>
            </a:lvl8pPr>
            <a:lvl9pPr marL="4875539" indent="0">
              <a:buNone/>
              <a:defRPr sz="2133" b="1"/>
            </a:lvl9pPr>
          </a:lstStyle>
          <a:p>
            <a:pPr lvl="0"/>
            <a:r>
              <a:rPr lang="en-US" dirty="0"/>
              <a:t>Click To Edit Master Text Styles</a:t>
            </a:r>
          </a:p>
        </p:txBody>
      </p:sp>
      <p:sp>
        <p:nvSpPr>
          <p:cNvPr id="4" name="Content Placeholder 3"/>
          <p:cNvSpPr>
            <a:spLocks noGrp="1"/>
          </p:cNvSpPr>
          <p:nvPr>
            <p:ph sz="quarter" idx="17"/>
          </p:nvPr>
        </p:nvSpPr>
        <p:spPr>
          <a:xfrm>
            <a:off x="336554" y="1604440"/>
            <a:ext cx="7440084" cy="1456753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5" y="6476218"/>
            <a:ext cx="700921"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‹N›</a:t>
            </a:fld>
            <a:endParaRPr lang="en-US" dirty="0">
              <a:solidFill>
                <a:srgbClr val="3DCD58"/>
              </a:solidFill>
            </a:endParaRPr>
          </a:p>
        </p:txBody>
      </p:sp>
      <p:sp>
        <p:nvSpPr>
          <p:cNvPr id="10" name="Footer Placeholder 4"/>
          <p:cNvSpPr>
            <a:spLocks noGrp="1"/>
          </p:cNvSpPr>
          <p:nvPr>
            <p:ph type="ftr" sz="quarter" idx="3"/>
          </p:nvPr>
        </p:nvSpPr>
        <p:spPr>
          <a:xfrm>
            <a:off x="336557"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338602886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281"/>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136">
          <p15:clr>
            <a:srgbClr val="FBAE40"/>
          </p15:clr>
        </p15:guide>
        <p15:guide id="4" orient="horz" pos="136">
          <p15:clr>
            <a:srgbClr val="FBAE40"/>
          </p15:clr>
        </p15:guide>
        <p15:guide id="5" pos="7537">
          <p15:clr>
            <a:srgbClr val="FBAE40"/>
          </p15:clr>
        </p15:guide>
        <p15:guide id="6" orient="horz" pos="4156">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4082" y="306921"/>
            <a:ext cx="11511375" cy="2987424"/>
          </a:xfrm>
        </p:spPr>
        <p:txBody>
          <a:bodyPr>
            <a:spAutoFit/>
          </a:bodyPr>
          <a:lstStyle>
            <a:lvl1pPr>
              <a:defRPr sz="2667"/>
            </a:lvl1pPr>
          </a:lstStyle>
          <a:p>
            <a:r>
              <a:rPr lang="en-US" dirty="0"/>
              <a:t>Click To Edit Master Title Style</a:t>
            </a:r>
          </a:p>
        </p:txBody>
      </p:sp>
      <p:sp>
        <p:nvSpPr>
          <p:cNvPr id="9" name="Text Placeholder 11"/>
          <p:cNvSpPr>
            <a:spLocks noGrp="1"/>
          </p:cNvSpPr>
          <p:nvPr>
            <p:ph type="body" sz="quarter" idx="13" hasCustomPrompt="1"/>
          </p:nvPr>
        </p:nvSpPr>
        <p:spPr>
          <a:xfrm>
            <a:off x="6388100" y="5421742"/>
            <a:ext cx="5467353"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336561" y="5421742"/>
            <a:ext cx="557106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344080" y="806583"/>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43" indent="0">
              <a:buNone/>
              <a:defRPr sz="2667" b="1"/>
            </a:lvl2pPr>
            <a:lvl3pPr marL="1218887" indent="0">
              <a:buNone/>
              <a:defRPr sz="2400" b="1"/>
            </a:lvl3pPr>
            <a:lvl4pPr marL="1828328" indent="0">
              <a:buNone/>
              <a:defRPr sz="2133" b="1"/>
            </a:lvl4pPr>
            <a:lvl5pPr marL="2437771" indent="0">
              <a:buNone/>
              <a:defRPr sz="2133" b="1"/>
            </a:lvl5pPr>
            <a:lvl6pPr marL="3047212" indent="0">
              <a:buNone/>
              <a:defRPr sz="2133" b="1"/>
            </a:lvl6pPr>
            <a:lvl7pPr marL="3656658" indent="0">
              <a:buNone/>
              <a:defRPr sz="2133" b="1"/>
            </a:lvl7pPr>
            <a:lvl8pPr marL="4266096" indent="0">
              <a:buNone/>
              <a:defRPr sz="2133" b="1"/>
            </a:lvl8pPr>
            <a:lvl9pPr marL="4875539" indent="0">
              <a:buNone/>
              <a:defRPr sz="2133" b="1"/>
            </a:lvl9pPr>
          </a:lstStyle>
          <a:p>
            <a:pPr lvl="0"/>
            <a:r>
              <a:rPr lang="en-US" dirty="0"/>
              <a:t>Click To Edit Master Text Styles</a:t>
            </a:r>
          </a:p>
        </p:txBody>
      </p:sp>
      <p:cxnSp>
        <p:nvCxnSpPr>
          <p:cNvPr id="13" name="Straight Connector 12"/>
          <p:cNvCxnSpPr/>
          <p:nvPr userDrawn="1"/>
        </p:nvCxnSpPr>
        <p:spPr>
          <a:xfrm>
            <a:off x="615135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36557" y="1604440"/>
            <a:ext cx="5571065" cy="1456753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6388105" y="1604440"/>
            <a:ext cx="5467348" cy="1456753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5" y="6476218"/>
            <a:ext cx="700921"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‹N›</a:t>
            </a:fld>
            <a:endParaRPr lang="en-US" dirty="0">
              <a:solidFill>
                <a:srgbClr val="3DCD58"/>
              </a:solidFill>
            </a:endParaRPr>
          </a:p>
        </p:txBody>
      </p:sp>
      <p:sp>
        <p:nvSpPr>
          <p:cNvPr id="15" name="Footer Placeholder 4"/>
          <p:cNvSpPr>
            <a:spLocks noGrp="1"/>
          </p:cNvSpPr>
          <p:nvPr>
            <p:ph type="ftr" sz="quarter" idx="3"/>
          </p:nvPr>
        </p:nvSpPr>
        <p:spPr>
          <a:xfrm>
            <a:off x="336557"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603623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pic>
        <p:nvPicPr>
          <p:cNvPr id="13" name="Picture 12"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4643350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6" name="Content Placeholder 5"/>
          <p:cNvSpPr>
            <a:spLocks noGrp="1"/>
          </p:cNvSpPr>
          <p:nvPr>
            <p:ph sz="quarter" idx="18"/>
          </p:nvPr>
        </p:nvSpPr>
        <p:spPr>
          <a:xfrm>
            <a:off x="344073" y="1602698"/>
            <a:ext cx="7432559"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8257118" y="1602318"/>
            <a:ext cx="3598333" cy="1815818"/>
          </a:xfrm>
        </p:spPr>
        <p:txBody>
          <a:bodyPr>
            <a:spAutoFit/>
          </a:bodyPr>
          <a:lstStyle>
            <a:lvl1pPr>
              <a:defRPr sz="1600"/>
            </a:lvl1pPr>
            <a:lvl2pPr>
              <a:defRPr sz="1467"/>
            </a:lvl2pPr>
            <a:lvl3pPr>
              <a:defRPr sz="14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72752760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20" name="Text Placeholder 11"/>
          <p:cNvSpPr>
            <a:spLocks noGrp="1"/>
          </p:cNvSpPr>
          <p:nvPr>
            <p:ph type="body" sz="quarter" idx="13" hasCustomPrompt="1"/>
          </p:nvPr>
        </p:nvSpPr>
        <p:spPr>
          <a:xfrm>
            <a:off x="336552" y="5421737"/>
            <a:ext cx="7440081"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23"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quarter" idx="17"/>
          </p:nvPr>
        </p:nvSpPr>
        <p:spPr>
          <a:xfrm>
            <a:off x="336549" y="1604436"/>
            <a:ext cx="7440083"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7616175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11"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2" name="Text Placeholder 11"/>
          <p:cNvSpPr>
            <a:spLocks noGrp="1"/>
          </p:cNvSpPr>
          <p:nvPr>
            <p:ph type="body" sz="quarter" idx="16" hasCustomPrompt="1"/>
          </p:nvPr>
        </p:nvSpPr>
        <p:spPr>
          <a:xfrm>
            <a:off x="336551" y="3606607"/>
            <a:ext cx="7432559"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8" name="Text Placeholder 11"/>
          <p:cNvSpPr>
            <a:spLocks noGrp="1"/>
          </p:cNvSpPr>
          <p:nvPr>
            <p:ph type="body" sz="quarter" idx="20" hasCustomPrompt="1"/>
          </p:nvPr>
        </p:nvSpPr>
        <p:spPr>
          <a:xfrm>
            <a:off x="344077" y="6064965"/>
            <a:ext cx="7432559"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6" name="Content Placeholder 5"/>
          <p:cNvSpPr>
            <a:spLocks noGrp="1"/>
          </p:cNvSpPr>
          <p:nvPr>
            <p:ph sz="quarter" idx="23"/>
          </p:nvPr>
        </p:nvSpPr>
        <p:spPr>
          <a:xfrm>
            <a:off x="344077" y="1618064"/>
            <a:ext cx="7432559"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336550" y="4050116"/>
            <a:ext cx="7440085"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3920319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25" name="Text Placeholder 11"/>
          <p:cNvSpPr>
            <a:spLocks noGrp="1"/>
          </p:cNvSpPr>
          <p:nvPr>
            <p:ph type="body" sz="quarter" idx="13" hasCustomPrompt="1"/>
          </p:nvPr>
        </p:nvSpPr>
        <p:spPr>
          <a:xfrm>
            <a:off x="6388100" y="5421737"/>
            <a:ext cx="5467352"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29" name="Text Placeholder 2"/>
          <p:cNvSpPr>
            <a:spLocks noGrp="1"/>
          </p:cNvSpPr>
          <p:nvPr>
            <p:ph type="body" idx="16"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3" name="Content Placeholder 2"/>
          <p:cNvSpPr>
            <a:spLocks noGrp="1"/>
          </p:cNvSpPr>
          <p:nvPr>
            <p:ph sz="quarter" idx="22"/>
          </p:nvPr>
        </p:nvSpPr>
        <p:spPr>
          <a:xfrm>
            <a:off x="344076" y="1612396"/>
            <a:ext cx="5563541"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6388100" y="1612396"/>
            <a:ext cx="5467352"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71509084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9" name="Text Placeholder 11"/>
          <p:cNvSpPr>
            <a:spLocks noGrp="1"/>
          </p:cNvSpPr>
          <p:nvPr>
            <p:ph type="body" sz="quarter" idx="13" hasCustomPrompt="1"/>
          </p:nvPr>
        </p:nvSpPr>
        <p:spPr>
          <a:xfrm>
            <a:off x="6388100" y="5421737"/>
            <a:ext cx="5467352"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2" name="Text Placeholder 11"/>
          <p:cNvSpPr>
            <a:spLocks noGrp="1"/>
          </p:cNvSpPr>
          <p:nvPr>
            <p:ph type="body" sz="quarter" idx="15" hasCustomPrompt="1"/>
          </p:nvPr>
        </p:nvSpPr>
        <p:spPr>
          <a:xfrm>
            <a:off x="336551" y="5421737"/>
            <a:ext cx="557106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4" name="Text Placeholder 2"/>
          <p:cNvSpPr>
            <a:spLocks noGrp="1"/>
          </p:cNvSpPr>
          <p:nvPr>
            <p:ph type="body" idx="16"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cxnSp>
        <p:nvCxnSpPr>
          <p:cNvPr id="13" name="Straight Connector 12"/>
          <p:cNvCxnSpPr/>
          <p:nvPr userDrawn="1"/>
        </p:nvCxnSpPr>
        <p:spPr>
          <a:xfrm>
            <a:off x="615135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36550" y="1604436"/>
            <a:ext cx="5571065"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6388099" y="1604436"/>
            <a:ext cx="5467348"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8138844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44074" y="3597978"/>
            <a:ext cx="1151137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8"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Text Placeholder 11"/>
          <p:cNvSpPr>
            <a:spLocks noGrp="1"/>
          </p:cNvSpPr>
          <p:nvPr>
            <p:ph type="body" sz="quarter" idx="13" hasCustomPrompt="1"/>
          </p:nvPr>
        </p:nvSpPr>
        <p:spPr>
          <a:xfrm>
            <a:off x="6388100" y="5884191"/>
            <a:ext cx="5467352"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5" name="Text Placeholder 11"/>
          <p:cNvSpPr>
            <a:spLocks noGrp="1"/>
          </p:cNvSpPr>
          <p:nvPr>
            <p:ph type="body" sz="quarter" idx="16" hasCustomPrompt="1"/>
          </p:nvPr>
        </p:nvSpPr>
        <p:spPr>
          <a:xfrm>
            <a:off x="344074" y="5884191"/>
            <a:ext cx="5459828"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5" name="Content Placeholder 4"/>
          <p:cNvSpPr>
            <a:spLocks noGrp="1"/>
          </p:cNvSpPr>
          <p:nvPr>
            <p:ph sz="quarter" idx="24"/>
          </p:nvPr>
        </p:nvSpPr>
        <p:spPr>
          <a:xfrm>
            <a:off x="328843" y="1597677"/>
            <a:ext cx="11526604"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344074" y="3876578"/>
            <a:ext cx="5459828" cy="194310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6"/>
          </p:nvPr>
        </p:nvSpPr>
        <p:spPr>
          <a:xfrm>
            <a:off x="6388100" y="3876578"/>
            <a:ext cx="5467352"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280200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3249913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5" name="Rectangle 14"/>
          <p:cNvSpPr/>
          <p:nvPr userDrawn="1"/>
        </p:nvSpPr>
        <p:spPr>
          <a:xfrm rot="5400000">
            <a:off x="-414348"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6" name="Content Placeholder 12"/>
          <p:cNvSpPr>
            <a:spLocks noGrp="1"/>
          </p:cNvSpPr>
          <p:nvPr>
            <p:ph sz="quarter" idx="11" hasCustomPrompt="1"/>
          </p:nvPr>
        </p:nvSpPr>
        <p:spPr>
          <a:xfrm>
            <a:off x="-42530" y="-3"/>
            <a:ext cx="6508655" cy="6858003"/>
          </a:xfrm>
          <a:prstGeom prst="rect">
            <a:avLst/>
          </a:prstGeom>
          <a:solidFill>
            <a:schemeClr val="tx2">
              <a:alpha val="80000"/>
            </a:schemeClr>
          </a:solidFill>
        </p:spPr>
        <p:txBody>
          <a:bodyPr vert="horz" lIns="252000" tIns="252000" rIns="252000" bIns="252000"/>
          <a:lstStyle>
            <a:lvl1pPr marL="0" indent="0">
              <a:buNone/>
              <a:defRPr sz="3199" baseline="0">
                <a:solidFill>
                  <a:schemeClr val="bg1"/>
                </a:solidFill>
              </a:defRPr>
            </a:lvl1pPr>
            <a:lvl2pPr marL="590388" indent="-353387">
              <a:buFont typeface="Arial"/>
              <a:buChar char="•"/>
              <a:defRPr sz="2667">
                <a:solidFill>
                  <a:schemeClr val="bg1"/>
                </a:solidFill>
              </a:defRPr>
            </a:lvl2pPr>
            <a:lvl3pPr marL="943774" indent="-304716">
              <a:buFont typeface="Lucida Grande"/>
              <a:buChar char="–"/>
              <a:defRPr sz="2399">
                <a:solidFill>
                  <a:schemeClr val="bg1"/>
                </a:solidFill>
              </a:defRPr>
            </a:lvl3pPr>
            <a:lvl4pPr marL="1301393" indent="-304716">
              <a:buFont typeface="Lucida Grande"/>
              <a:buChar char="–"/>
              <a:defRPr sz="2133">
                <a:solidFill>
                  <a:schemeClr val="bg1"/>
                </a:solidFill>
              </a:defRPr>
            </a:lvl4pPr>
            <a:lvl5pPr marL="1678057" indent="-308948" defTabSz="418984">
              <a:buFont typeface="Lucida Grande"/>
              <a:buChar char="–"/>
              <a:defRPr sz="2133">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10" name="Rechteck 7"/>
          <p:cNvSpPr/>
          <p:nvPr userDrawn="1"/>
        </p:nvSpPr>
        <p:spPr>
          <a:xfrm>
            <a:off x="6709413"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9"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a:tabLst>
                <a:tab pos="477883"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5" y="509519"/>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4" y="1167653"/>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7"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77"/>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9" y="189857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7" y="2568847"/>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6981"/>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9"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6"/>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71" y="395790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402"/>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8"/>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7"/>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3"/>
            <a:ext cx="4194504" cy="277820"/>
          </a:xfrm>
          <a:prstGeom prst="rect">
            <a:avLst/>
          </a:prstGeom>
        </p:spPr>
        <p:txBody>
          <a:bodyPr anchor="ctr"/>
          <a:lstStyle>
            <a:lvl1pPr>
              <a:buNone/>
              <a:defRPr sz="1733" b="1">
                <a:solidFill>
                  <a:schemeClr val="accent1"/>
                </a:solidFill>
              </a:defRPr>
            </a:lvl1pPr>
          </a:lstStyle>
          <a:p>
            <a:r>
              <a:rPr lang="en-US"/>
              <a:t>Edit text</a:t>
            </a:r>
          </a:p>
        </p:txBody>
      </p:sp>
    </p:spTree>
    <p:extLst>
      <p:ext uri="{BB962C8B-B14F-4D97-AF65-F5344CB8AC3E}">
        <p14:creationId xmlns:p14="http://schemas.microsoft.com/office/powerpoint/2010/main" val="3520388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9" name="Text Placeholder 11"/>
          <p:cNvSpPr>
            <a:spLocks noGrp="1"/>
          </p:cNvSpPr>
          <p:nvPr>
            <p:ph type="body" sz="quarter" idx="13" hasCustomPrompt="1"/>
          </p:nvPr>
        </p:nvSpPr>
        <p:spPr>
          <a:xfrm>
            <a:off x="336552"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6"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26" name="Text Placeholder 11"/>
          <p:cNvSpPr>
            <a:spLocks noGrp="1"/>
          </p:cNvSpPr>
          <p:nvPr>
            <p:ph type="body" sz="quarter" idx="21" hasCustomPrompt="1"/>
          </p:nvPr>
        </p:nvSpPr>
        <p:spPr>
          <a:xfrm>
            <a:off x="8257118"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29" name="Text Placeholder 11"/>
          <p:cNvSpPr>
            <a:spLocks noGrp="1"/>
          </p:cNvSpPr>
          <p:nvPr>
            <p:ph type="body" sz="quarter" idx="24" hasCustomPrompt="1"/>
          </p:nvPr>
        </p:nvSpPr>
        <p:spPr>
          <a:xfrm>
            <a:off x="4310073"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3" name="Content Placeholder 2"/>
          <p:cNvSpPr>
            <a:spLocks noGrp="1"/>
          </p:cNvSpPr>
          <p:nvPr>
            <p:ph sz="quarter" idx="32"/>
          </p:nvPr>
        </p:nvSpPr>
        <p:spPr>
          <a:xfrm>
            <a:off x="336552" y="1590337"/>
            <a:ext cx="3598331"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6"/>
            <a:ext cx="3571857" cy="192193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8" y="1590336"/>
            <a:ext cx="3571857" cy="192193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193312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336552"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13" name="Text Placeholder 11"/>
          <p:cNvSpPr>
            <a:spLocks noGrp="1"/>
          </p:cNvSpPr>
          <p:nvPr>
            <p:ph type="body" sz="quarter" idx="21" hasCustomPrompt="1"/>
          </p:nvPr>
        </p:nvSpPr>
        <p:spPr>
          <a:xfrm>
            <a:off x="8257118"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6" name="Text Placeholder 11"/>
          <p:cNvSpPr>
            <a:spLocks noGrp="1"/>
          </p:cNvSpPr>
          <p:nvPr>
            <p:ph type="body" sz="quarter" idx="24" hasCustomPrompt="1"/>
          </p:nvPr>
        </p:nvSpPr>
        <p:spPr>
          <a:xfrm>
            <a:off x="4310073"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25" name="Text Placeholder 2"/>
          <p:cNvSpPr>
            <a:spLocks noGrp="1"/>
          </p:cNvSpPr>
          <p:nvPr>
            <p:ph type="body" idx="1"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cxnSp>
        <p:nvCxnSpPr>
          <p:cNvPr id="19" name="Straight Connector 18"/>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073380"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344075" y="1604434"/>
            <a:ext cx="3564332"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2"/>
          </p:nvPr>
        </p:nvSpPr>
        <p:spPr>
          <a:xfrm>
            <a:off x="4310073" y="1604434"/>
            <a:ext cx="3571857" cy="190834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33"/>
          </p:nvPr>
        </p:nvSpPr>
        <p:spPr>
          <a:xfrm>
            <a:off x="8257118" y="1604434"/>
            <a:ext cx="3571857"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41351994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0" y="1604436"/>
            <a:ext cx="11518900"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336550" y="3829386"/>
            <a:ext cx="3577975"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34"/>
          </p:nvPr>
        </p:nvSpPr>
        <p:spPr>
          <a:xfrm>
            <a:off x="4310072" y="3829386"/>
            <a:ext cx="3571857"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p:cNvSpPr>
            <a:spLocks noGrp="1"/>
          </p:cNvSpPr>
          <p:nvPr>
            <p:ph sz="quarter" idx="35"/>
          </p:nvPr>
        </p:nvSpPr>
        <p:spPr>
          <a:xfrm>
            <a:off x="8257117" y="3829386"/>
            <a:ext cx="3571857"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8" hasCustomPrompt="1"/>
          </p:nvPr>
        </p:nvSpPr>
        <p:spPr>
          <a:xfrm>
            <a:off x="344074" y="3594762"/>
            <a:ext cx="1151137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a:t>Click To Edit Master Title Style</a:t>
            </a:r>
          </a:p>
        </p:txBody>
      </p:sp>
      <p:sp>
        <p:nvSpPr>
          <p:cNvPr id="8"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4" name="Text Placeholder 11"/>
          <p:cNvSpPr>
            <a:spLocks noGrp="1"/>
          </p:cNvSpPr>
          <p:nvPr>
            <p:ph type="body" sz="quarter" idx="13" hasCustomPrompt="1"/>
          </p:nvPr>
        </p:nvSpPr>
        <p:spPr>
          <a:xfrm>
            <a:off x="336551" y="5835017"/>
            <a:ext cx="357797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6" name="Text Placeholder 11"/>
          <p:cNvSpPr>
            <a:spLocks noGrp="1"/>
          </p:cNvSpPr>
          <p:nvPr>
            <p:ph type="body" sz="quarter" idx="21" hasCustomPrompt="1"/>
          </p:nvPr>
        </p:nvSpPr>
        <p:spPr>
          <a:xfrm>
            <a:off x="8257118" y="583501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8" name="Text Placeholder 11"/>
          <p:cNvSpPr>
            <a:spLocks noGrp="1"/>
          </p:cNvSpPr>
          <p:nvPr>
            <p:ph type="body" sz="quarter" idx="24" hasCustomPrompt="1"/>
          </p:nvPr>
        </p:nvSpPr>
        <p:spPr>
          <a:xfrm>
            <a:off x="4310073" y="583501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a:t>Optional caption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6857896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52151577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11" name="Picture Placeholder 5"/>
          <p:cNvSpPr>
            <a:spLocks noGrp="1"/>
          </p:cNvSpPr>
          <p:nvPr>
            <p:ph type="pic" sz="quarter" idx="10" hasCustomPrompt="1"/>
          </p:nvPr>
        </p:nvSpPr>
        <p:spPr>
          <a:xfrm>
            <a:off x="0" y="0"/>
            <a:ext cx="12192000" cy="318072"/>
          </a:xfrm>
          <a:prstGeom prst="rect">
            <a:avLst/>
          </a:prstGeom>
          <a:solidFill>
            <a:srgbClr val="8E8F93">
              <a:alpha val="20000"/>
            </a:srgbClr>
          </a:solidFill>
        </p:spPr>
        <p:txBody>
          <a:bodyPr lIns="91412" tIns="45706" rIns="91412" bIns="45706"/>
          <a:lstStyle>
            <a:lvl1pPr marL="0" indent="0">
              <a:buNone/>
              <a:defRPr sz="1467">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3053633"/>
            <a:ext cx="12192000" cy="492443"/>
          </a:xfrm>
          <a:prstGeom prst="rect">
            <a:avLst/>
          </a:prstGeom>
          <a:solidFill>
            <a:schemeClr val="tx2">
              <a:alpha val="80000"/>
            </a:schemeClr>
          </a:solidFill>
        </p:spPr>
        <p:txBody>
          <a:bodyPr lIns="251926"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992790"/>
            <a:ext cx="12192000" cy="246221"/>
          </a:xfrm>
          <a:prstGeom prst="rect">
            <a:avLst/>
          </a:prstGeom>
          <a:solidFill>
            <a:schemeClr val="tx2"/>
          </a:solidFill>
        </p:spPr>
        <p:txBody>
          <a:bodyPr lIns="251926" tIns="0" rIns="0" bIns="0" anchor="ctr" anchorCtr="0"/>
          <a:lstStyle>
            <a:lvl1pPr marL="0" indent="0">
              <a:buNone/>
              <a:defRPr sz="1600" baseline="0">
                <a:solidFill>
                  <a:schemeClr val="bg1"/>
                </a:solidFill>
              </a:defRPr>
            </a:lvl1pPr>
          </a:lstStyle>
          <a:p>
            <a:pPr lvl="0"/>
            <a:r>
              <a:rPr lang="en-US"/>
              <a:t>Click To Edit Optional Subtitle</a:t>
            </a:r>
          </a:p>
        </p:txBody>
      </p:sp>
      <p:pic>
        <p:nvPicPr>
          <p:cNvPr id="13" name="Picture 12" descr="schneider_LIO_Life-Green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9611" y="6012788"/>
            <a:ext cx="2563063" cy="706672"/>
          </a:xfrm>
          <a:prstGeom prst="rect">
            <a:avLst/>
          </a:prstGeom>
        </p:spPr>
      </p:pic>
      <p:sp>
        <p:nvSpPr>
          <p:cNvPr id="10" name="Slide Number Placeholder 5"/>
          <p:cNvSpPr>
            <a:spLocks noGrp="1"/>
          </p:cNvSpPr>
          <p:nvPr>
            <p:ph type="sldNum" sz="quarter" idx="4"/>
          </p:nvPr>
        </p:nvSpPr>
        <p:spPr>
          <a:xfrm>
            <a:off x="2330523" y="647621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3" y="6476215"/>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a:t>
            </a:r>
          </a:p>
        </p:txBody>
      </p:sp>
    </p:spTree>
    <p:extLst>
      <p:ext uri="{BB962C8B-B14F-4D97-AF65-F5344CB8AC3E}">
        <p14:creationId xmlns:p14="http://schemas.microsoft.com/office/powerpoint/2010/main" val="37583654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Instructional">
    <p:spTree>
      <p:nvGrpSpPr>
        <p:cNvPr id="1" name=""/>
        <p:cNvGrpSpPr/>
        <p:nvPr/>
      </p:nvGrpSpPr>
      <p:grpSpPr>
        <a:xfrm>
          <a:off x="0" y="0"/>
          <a:ext cx="0" cy="0"/>
          <a:chOff x="0" y="0"/>
          <a:chExt cx="0" cy="0"/>
        </a:xfrm>
      </p:grpSpPr>
      <p:cxnSp>
        <p:nvCxnSpPr>
          <p:cNvPr id="4" name="Straight Connector 3"/>
          <p:cNvCxnSpPr/>
          <p:nvPr/>
        </p:nvCxnSpPr>
        <p:spPr bwMode="auto">
          <a:xfrm>
            <a:off x="11518900" y="6441017"/>
            <a:ext cx="0" cy="228600"/>
          </a:xfrm>
          <a:prstGeom prst="line">
            <a:avLst/>
          </a:prstGeom>
          <a:solidFill>
            <a:schemeClr val="accent1"/>
          </a:solidFill>
          <a:ln w="12700" cap="flat" cmpd="sng" algn="ctr">
            <a:solidFill>
              <a:schemeClr val="accent6"/>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Content Placeholder 2"/>
          <p:cNvSpPr>
            <a:spLocks noGrp="1"/>
          </p:cNvSpPr>
          <p:nvPr>
            <p:ph sz="quarter" idx="13"/>
          </p:nvPr>
        </p:nvSpPr>
        <p:spPr>
          <a:xfrm>
            <a:off x="4559829" y="2672318"/>
            <a:ext cx="7200800" cy="151336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3"/>
          <p:cNvSpPr>
            <a:spLocks noGrp="1"/>
          </p:cNvSpPr>
          <p:nvPr>
            <p:ph type="body" sz="quarter" idx="14"/>
          </p:nvPr>
        </p:nvSpPr>
        <p:spPr>
          <a:xfrm>
            <a:off x="426720" y="2936557"/>
            <a:ext cx="3662195" cy="984885"/>
          </a:xfrm>
        </p:spPr>
        <p:txBody>
          <a:bodyPr anchor="ctr"/>
          <a:lstStyle>
            <a:lvl1pPr marL="0" indent="0" algn="l">
              <a:spcBef>
                <a:spcPts val="0"/>
              </a:spcBef>
              <a:defRPr sz="3200" b="1" i="0">
                <a:solidFill>
                  <a:schemeClr val="bg2"/>
                </a:solidFill>
                <a:latin typeface="Alleyn Book"/>
                <a:cs typeface="Alleyn Book"/>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5" name="Slide Number Placeholder 1"/>
          <p:cNvSpPr>
            <a:spLocks noGrp="1"/>
          </p:cNvSpPr>
          <p:nvPr>
            <p:ph type="sldNum" sz="quarter" idx="15"/>
          </p:nvPr>
        </p:nvSpPr>
        <p:spPr>
          <a:xfrm>
            <a:off x="11518903" y="6485295"/>
            <a:ext cx="529167" cy="123111"/>
          </a:xfrm>
        </p:spPr>
        <p:txBody>
          <a:bodyPr/>
          <a:lstStyle>
            <a:lvl1pPr>
              <a:defRPr/>
            </a:lvl1pPr>
          </a:lstStyle>
          <a:p>
            <a:pPr defTabSz="609585">
              <a:defRPr/>
            </a:pPr>
            <a:fld id="{A1E8EF91-D64B-4EC1-B00F-4648B46106D8}" type="slidenum">
              <a:rPr lang="en-US" smtClean="0">
                <a:solidFill>
                  <a:srgbClr val="3DCD58"/>
                </a:solidFill>
              </a:rPr>
              <a:pPr defTabSz="609585">
                <a:defRPr/>
              </a:pPr>
              <a:t>‹N›</a:t>
            </a:fld>
            <a:endParaRPr lang="en-US">
              <a:solidFill>
                <a:srgbClr val="3DCD58"/>
              </a:solidFill>
            </a:endParaRPr>
          </a:p>
        </p:txBody>
      </p:sp>
    </p:spTree>
    <p:extLst>
      <p:ext uri="{BB962C8B-B14F-4D97-AF65-F5344CB8AC3E}">
        <p14:creationId xmlns:p14="http://schemas.microsoft.com/office/powerpoint/2010/main" val="33160626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609605" y="271465"/>
            <a:ext cx="10972641" cy="492443"/>
          </a:xfrm>
        </p:spPr>
        <p:txBody>
          <a:bodyPr/>
          <a:lstStyle>
            <a:lvl1pPr>
              <a:defRPr>
                <a:solidFill>
                  <a:srgbClr val="009530"/>
                </a:solidFill>
              </a:defRPr>
            </a:lvl1pPr>
          </a:lstStyle>
          <a:p>
            <a:r>
              <a:rPr lang="en-US"/>
              <a:t>Click to edit Master title style</a:t>
            </a:r>
          </a:p>
        </p:txBody>
      </p:sp>
      <p:sp>
        <p:nvSpPr>
          <p:cNvPr id="3" name="Text Placeholder 2"/>
          <p:cNvSpPr>
            <a:spLocks noGrp="1"/>
          </p:cNvSpPr>
          <p:nvPr>
            <p:ph type="body" idx="1"/>
          </p:nvPr>
        </p:nvSpPr>
        <p:spPr>
          <a:xfrm>
            <a:off x="609603" y="1509713"/>
            <a:ext cx="5372100" cy="389851"/>
          </a:xfrm>
        </p:spPr>
        <p:txBody>
          <a:bodyPr wrap="square" rIns="0" anchor="t" anchorCtr="0"/>
          <a:lstStyle>
            <a:lvl1pPr marL="0" indent="0" algn="l">
              <a:buNone/>
              <a:defRPr sz="2533" b="1">
                <a:solidFill>
                  <a:srgbClr val="009530"/>
                </a:solidFill>
                <a:latin typeface="Arial" pitchFamily="34" charset="0"/>
                <a:cs typeface="Arial" pitchFamily="34" charset="0"/>
              </a:defRPr>
            </a:lvl1pPr>
            <a:lvl2pPr marL="519358" indent="0">
              <a:buNone/>
              <a:defRPr sz="2267" b="1"/>
            </a:lvl2pPr>
            <a:lvl3pPr marL="1038717" indent="0">
              <a:buNone/>
              <a:defRPr sz="2000" b="1"/>
            </a:lvl3pPr>
            <a:lvl4pPr marL="1558076" indent="0">
              <a:buNone/>
              <a:defRPr sz="1867" b="1"/>
            </a:lvl4pPr>
            <a:lvl5pPr marL="2077432" indent="0">
              <a:buNone/>
              <a:defRPr sz="1867" b="1"/>
            </a:lvl5pPr>
            <a:lvl6pPr marL="2596791" indent="0">
              <a:buNone/>
              <a:defRPr sz="1867" b="1"/>
            </a:lvl6pPr>
            <a:lvl7pPr marL="3116149" indent="0">
              <a:buNone/>
              <a:defRPr sz="1867" b="1"/>
            </a:lvl7pPr>
            <a:lvl8pPr marL="3635508" indent="0">
              <a:buNone/>
              <a:defRPr sz="1867" b="1"/>
            </a:lvl8pPr>
            <a:lvl9pPr marL="4154867" indent="0">
              <a:buNone/>
              <a:defRPr sz="1867" b="1"/>
            </a:lvl9pPr>
          </a:lstStyle>
          <a:p>
            <a:pPr lvl="0"/>
            <a:r>
              <a:rPr lang="en-US"/>
              <a:t>Click to edit Master text styles</a:t>
            </a:r>
          </a:p>
        </p:txBody>
      </p:sp>
      <p:sp>
        <p:nvSpPr>
          <p:cNvPr id="5" name="Text Placeholder 4"/>
          <p:cNvSpPr>
            <a:spLocks noGrp="1"/>
          </p:cNvSpPr>
          <p:nvPr>
            <p:ph type="body" sz="quarter" idx="3"/>
          </p:nvPr>
        </p:nvSpPr>
        <p:spPr>
          <a:xfrm>
            <a:off x="6193367" y="1509713"/>
            <a:ext cx="5388875" cy="389851"/>
          </a:xfrm>
        </p:spPr>
        <p:txBody>
          <a:bodyPr rIns="0" anchor="t" anchorCtr="0"/>
          <a:lstStyle>
            <a:lvl1pPr marL="0" indent="0" algn="l">
              <a:buNone/>
              <a:defRPr sz="2533" b="1">
                <a:solidFill>
                  <a:srgbClr val="009530"/>
                </a:solidFill>
                <a:latin typeface="Arial" pitchFamily="34" charset="0"/>
                <a:cs typeface="Arial" pitchFamily="34" charset="0"/>
              </a:defRPr>
            </a:lvl1pPr>
            <a:lvl2pPr marL="519358" indent="0">
              <a:buNone/>
              <a:defRPr sz="2267" b="1"/>
            </a:lvl2pPr>
            <a:lvl3pPr marL="1038717" indent="0">
              <a:buNone/>
              <a:defRPr sz="2000" b="1"/>
            </a:lvl3pPr>
            <a:lvl4pPr marL="1558076" indent="0">
              <a:buNone/>
              <a:defRPr sz="1867" b="1"/>
            </a:lvl4pPr>
            <a:lvl5pPr marL="2077432" indent="0">
              <a:buNone/>
              <a:defRPr sz="1867" b="1"/>
            </a:lvl5pPr>
            <a:lvl6pPr marL="2596791" indent="0">
              <a:buNone/>
              <a:defRPr sz="1867" b="1"/>
            </a:lvl6pPr>
            <a:lvl7pPr marL="3116149" indent="0">
              <a:buNone/>
              <a:defRPr sz="1867" b="1"/>
            </a:lvl7pPr>
            <a:lvl8pPr marL="3635508" indent="0">
              <a:buNone/>
              <a:defRPr sz="1867" b="1"/>
            </a:lvl8pPr>
            <a:lvl9pPr marL="4154867" indent="0">
              <a:buNone/>
              <a:defRPr sz="1867" b="1"/>
            </a:lvl9pPr>
          </a:lstStyle>
          <a:p>
            <a:pPr lvl="0"/>
            <a:r>
              <a:rPr lang="en-US"/>
              <a:t>Click to edit Master text styles</a:t>
            </a:r>
          </a:p>
        </p:txBody>
      </p:sp>
      <p:sp>
        <p:nvSpPr>
          <p:cNvPr id="8" name="Text Placeholder 7"/>
          <p:cNvSpPr>
            <a:spLocks noGrp="1"/>
          </p:cNvSpPr>
          <p:nvPr>
            <p:ph type="body" sz="quarter" idx="10"/>
          </p:nvPr>
        </p:nvSpPr>
        <p:spPr>
          <a:xfrm>
            <a:off x="609760" y="2144718"/>
            <a:ext cx="5371936" cy="2113079"/>
          </a:xfrm>
        </p:spPr>
        <p:txBody>
          <a:bodyPr/>
          <a:lstStyle>
            <a:lvl1pPr>
              <a:defRPr sz="2267"/>
            </a:lvl1pPr>
            <a:lvl2pPr>
              <a:defRPr sz="2000"/>
            </a:lvl2pPr>
            <a:lvl3pPr>
              <a:defRPr sz="1867"/>
            </a:lvl3pPr>
            <a:lvl4pPr>
              <a:defRPr sz="1600"/>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6192863" y="2144718"/>
            <a:ext cx="5389379" cy="2113079"/>
          </a:xfrm>
        </p:spPr>
        <p:txBody>
          <a:bodyPr/>
          <a:lstStyle>
            <a:lvl1pPr>
              <a:defRPr sz="2267"/>
            </a:lvl1pPr>
            <a:lvl2pPr>
              <a:defRPr sz="2000"/>
            </a:lvl2pPr>
            <a:lvl3pPr>
              <a:defRPr sz="1867"/>
            </a:lvl3pPr>
            <a:lvl4pPr>
              <a:defRPr sz="1600"/>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608174" y="6325500"/>
            <a:ext cx="2840641" cy="143565"/>
          </a:xfrm>
          <a:prstGeom prst="rect">
            <a:avLst/>
          </a:prstGeom>
          <a:noFill/>
        </p:spPr>
        <p:txBody>
          <a:bodyPr wrap="square" lIns="0" tIns="0" rIns="0" bIns="0" rtlCol="0" anchor="b"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626469"/>
                </a:solidFill>
                <a:effectLst/>
                <a:uLnTx/>
                <a:uFillTx/>
                <a:latin typeface="Arial" pitchFamily="34" charset="0"/>
                <a:ea typeface="+mn-ea"/>
                <a:cs typeface="Arial" pitchFamily="34" charset="0"/>
              </a:rPr>
              <a:t>Confidential Property of Schneider Electric</a:t>
            </a:r>
          </a:p>
        </p:txBody>
      </p:sp>
    </p:spTree>
    <p:extLst>
      <p:ext uri="{BB962C8B-B14F-4D97-AF65-F5344CB8AC3E}">
        <p14:creationId xmlns:p14="http://schemas.microsoft.com/office/powerpoint/2010/main" val="6139624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854-ED4B-9348-88AA-5278042D182D}"/>
              </a:ext>
            </a:extLst>
          </p:cNvPr>
          <p:cNvSpPr>
            <a:spLocks noGrp="1"/>
          </p:cNvSpPr>
          <p:nvPr>
            <p:ph type="ctrTitle"/>
          </p:nvPr>
        </p:nvSpPr>
        <p:spPr>
          <a:xfrm>
            <a:off x="1524000" y="1663303"/>
            <a:ext cx="9144000" cy="184666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D0760E-0F54-9848-BBCC-B5A6D7CA5347}"/>
              </a:ext>
            </a:extLst>
          </p:cNvPr>
          <p:cNvSpPr>
            <a:spLocks noGrp="1"/>
          </p:cNvSpPr>
          <p:nvPr>
            <p:ph type="subTitle" idx="1"/>
          </p:nvPr>
        </p:nvSpPr>
        <p:spPr>
          <a:xfrm>
            <a:off x="1524000" y="3602038"/>
            <a:ext cx="9144000" cy="36933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DEDC0-6B1C-6645-B184-008271675B43}"/>
              </a:ext>
            </a:extLst>
          </p:cNvPr>
          <p:cNvSpPr>
            <a:spLocks noGrp="1"/>
          </p:cNvSpPr>
          <p:nvPr>
            <p:ph type="dt" sz="half" idx="10"/>
          </p:nvPr>
        </p:nvSpPr>
        <p:spPr/>
        <p:txBody>
          <a:bodyPr/>
          <a:lstStyle/>
          <a:p>
            <a:fld id="{73C1A5F2-11DD-174B-9F64-5C7E02E348CD}" type="datetimeFigureOut">
              <a:rPr lang="en-US" smtClean="0"/>
              <a:t>5/27/2025</a:t>
            </a:fld>
            <a:endParaRPr lang="en-US"/>
          </a:p>
        </p:txBody>
      </p:sp>
      <p:sp>
        <p:nvSpPr>
          <p:cNvPr id="5" name="Footer Placeholder 4">
            <a:extLst>
              <a:ext uri="{FF2B5EF4-FFF2-40B4-BE49-F238E27FC236}">
                <a16:creationId xmlns:a16="http://schemas.microsoft.com/office/drawing/2014/main" id="{65B57BA2-488E-124B-B72E-C3AB80EA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C400F-9933-424A-B35B-02F7C0F9537D}"/>
              </a:ext>
            </a:extLst>
          </p:cNvPr>
          <p:cNvSpPr>
            <a:spLocks noGrp="1"/>
          </p:cNvSpPr>
          <p:nvPr>
            <p:ph type="sldNum" sz="quarter" idx="12"/>
          </p:nvPr>
        </p:nvSpPr>
        <p:spPr/>
        <p:txBody>
          <a:bodyPr/>
          <a:lstStyle/>
          <a:p>
            <a:fld id="{C264584D-8D86-9C4B-BCB7-D88DD4318DD0}" type="slidenum">
              <a:rPr lang="en-US" smtClean="0"/>
              <a:t>‹N›</a:t>
            </a:fld>
            <a:endParaRPr lang="en-US"/>
          </a:p>
        </p:txBody>
      </p:sp>
    </p:spTree>
    <p:extLst>
      <p:ext uri="{BB962C8B-B14F-4D97-AF65-F5344CB8AC3E}">
        <p14:creationId xmlns:p14="http://schemas.microsoft.com/office/powerpoint/2010/main" val="145697321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Diapositive think-cell" r:id="rId3" imgW="360" imgH="360" progId="TCLayout.ActiveDocument.1">
                  <p:embed/>
                </p:oleObj>
              </mc:Choice>
              <mc:Fallback>
                <p:oleObj name="Diapositive think-cell" r:id="rId3" imgW="360" imgH="360" progId="TCLayout.ActiveDocument.1">
                  <p:embed/>
                  <p:pic>
                    <p:nvPicPr>
                      <p:cNvPr id="2" name="Obje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03542" y="6031310"/>
            <a:ext cx="2584649" cy="712625"/>
          </a:xfrm>
          <a:prstGeom prst="rect">
            <a:avLst/>
          </a:prstGeom>
        </p:spPr>
      </p:pic>
      <p:sp>
        <p:nvSpPr>
          <p:cNvPr id="3" name="Title 2"/>
          <p:cNvSpPr>
            <a:spLocks noGrp="1"/>
          </p:cNvSpPr>
          <p:nvPr>
            <p:ph type="title"/>
          </p:nvPr>
        </p:nvSpPr>
        <p:spPr>
          <a:xfrm>
            <a:off x="0" y="437305"/>
            <a:ext cx="12192000" cy="307777"/>
          </a:xfrm>
          <a:prstGeom prst="rect">
            <a:avLst/>
          </a:prstGeom>
        </p:spPr>
        <p:txBody>
          <a:bodyPr lIns="252000" tIns="0" rIns="252000" bIns="0" anchor="ctr"/>
          <a:lstStyle>
            <a:lvl1pPr>
              <a:defRPr sz="2000" b="1">
                <a:solidFill>
                  <a:schemeClr val="bg2"/>
                </a:solidFill>
              </a:defRPr>
            </a:lvl1pPr>
          </a:lstStyle>
          <a:p>
            <a:r>
              <a:rPr lang="en-US"/>
              <a:t>Click to edit Master title style</a:t>
            </a:r>
          </a:p>
        </p:txBody>
      </p:sp>
    </p:spTree>
    <p:extLst>
      <p:ext uri="{BB962C8B-B14F-4D97-AF65-F5344CB8AC3E}">
        <p14:creationId xmlns:p14="http://schemas.microsoft.com/office/powerpoint/2010/main" val="37984347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_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336554" y="5416783"/>
            <a:ext cx="3571860" cy="169107"/>
          </a:xfrm>
          <a:prstGeom prst="rect">
            <a:avLst/>
          </a:prstGeom>
        </p:spPr>
        <p:txBody>
          <a:bodyPr lIns="0" tIns="0" rIns="0" bIns="0" anchor="b" anchorCtr="0">
            <a:spAutoFit/>
          </a:bodyPr>
          <a:lstStyle>
            <a:lvl1pPr marL="21158" indent="0">
              <a:buNone/>
              <a:defRPr sz="1099" baseline="0">
                <a:solidFill>
                  <a:srgbClr val="8E8F93"/>
                </a:solidFill>
              </a:defRPr>
            </a:lvl1pPr>
          </a:lstStyle>
          <a:p>
            <a:pPr lvl="0"/>
            <a:r>
              <a:rPr lang="en-US"/>
              <a:t>Optional caption goes here</a:t>
            </a:r>
          </a:p>
        </p:txBody>
      </p:sp>
      <p:sp>
        <p:nvSpPr>
          <p:cNvPr id="7" name="Title 1"/>
          <p:cNvSpPr>
            <a:spLocks noGrp="1"/>
          </p:cNvSpPr>
          <p:nvPr>
            <p:ph type="title" hasCustomPrompt="1"/>
          </p:nvPr>
        </p:nvSpPr>
        <p:spPr>
          <a:xfrm>
            <a:off x="344077" y="306919"/>
            <a:ext cx="11511375" cy="415403"/>
          </a:xfrm>
        </p:spPr>
        <p:txBody>
          <a:bodyPr>
            <a:spAutoFit/>
          </a:bodyPr>
          <a:lstStyle>
            <a:lvl1pPr>
              <a:defRPr sz="2699"/>
            </a:lvl1pPr>
          </a:lstStyle>
          <a:p>
            <a:r>
              <a:rPr lang="en-US"/>
              <a:t>Click To Edit Master Title Style</a:t>
            </a:r>
          </a:p>
        </p:txBody>
      </p:sp>
      <p:sp>
        <p:nvSpPr>
          <p:cNvPr id="13" name="Text Placeholder 11"/>
          <p:cNvSpPr>
            <a:spLocks noGrp="1"/>
          </p:cNvSpPr>
          <p:nvPr>
            <p:ph type="body" sz="quarter" idx="21" hasCustomPrompt="1"/>
          </p:nvPr>
        </p:nvSpPr>
        <p:spPr>
          <a:xfrm>
            <a:off x="8257119" y="5416783"/>
            <a:ext cx="3571860" cy="169107"/>
          </a:xfrm>
          <a:prstGeom prst="rect">
            <a:avLst/>
          </a:prstGeom>
        </p:spPr>
        <p:txBody>
          <a:bodyPr lIns="0" tIns="0" rIns="0" bIns="0" anchor="b" anchorCtr="0">
            <a:spAutoFit/>
          </a:bodyPr>
          <a:lstStyle>
            <a:lvl1pPr marL="21158" indent="0">
              <a:buNone/>
              <a:defRPr sz="1099" baseline="0">
                <a:solidFill>
                  <a:srgbClr val="8E8F93"/>
                </a:solidFill>
              </a:defRPr>
            </a:lvl1pPr>
          </a:lstStyle>
          <a:p>
            <a:pPr lvl="0"/>
            <a:r>
              <a:rPr lang="en-US"/>
              <a:t>Optional caption goes here</a:t>
            </a:r>
          </a:p>
        </p:txBody>
      </p:sp>
      <p:sp>
        <p:nvSpPr>
          <p:cNvPr id="16" name="Text Placeholder 11"/>
          <p:cNvSpPr>
            <a:spLocks noGrp="1"/>
          </p:cNvSpPr>
          <p:nvPr>
            <p:ph type="body" sz="quarter" idx="24" hasCustomPrompt="1"/>
          </p:nvPr>
        </p:nvSpPr>
        <p:spPr>
          <a:xfrm>
            <a:off x="4310077" y="5416783"/>
            <a:ext cx="3571860" cy="169107"/>
          </a:xfrm>
          <a:prstGeom prst="rect">
            <a:avLst/>
          </a:prstGeom>
        </p:spPr>
        <p:txBody>
          <a:bodyPr lIns="0" tIns="0" rIns="0" bIns="0" anchor="b" anchorCtr="0">
            <a:spAutoFit/>
          </a:bodyPr>
          <a:lstStyle>
            <a:lvl1pPr marL="21158" indent="0">
              <a:buNone/>
              <a:defRPr sz="1099" baseline="0">
                <a:solidFill>
                  <a:srgbClr val="8E8F93"/>
                </a:solidFill>
              </a:defRPr>
            </a:lvl1pPr>
          </a:lstStyle>
          <a:p>
            <a:pPr lvl="0"/>
            <a:r>
              <a:rPr lang="en-US"/>
              <a:t>Optional caption goes here</a:t>
            </a:r>
          </a:p>
        </p:txBody>
      </p:sp>
      <p:sp>
        <p:nvSpPr>
          <p:cNvPr id="25" name="Text Placeholder 2"/>
          <p:cNvSpPr>
            <a:spLocks noGrp="1"/>
          </p:cNvSpPr>
          <p:nvPr>
            <p:ph type="body" idx="1" hasCustomPrompt="1"/>
          </p:nvPr>
        </p:nvSpPr>
        <p:spPr>
          <a:xfrm>
            <a:off x="344077" y="806580"/>
            <a:ext cx="11511375" cy="230661"/>
          </a:xfrm>
          <a:prstGeom prst="rect">
            <a:avLst/>
          </a:prstGeom>
        </p:spPr>
        <p:txBody>
          <a:bodyPr lIns="0" tIns="0" rIns="0" bIns="0" anchor="t">
            <a:spAutoFit/>
          </a:bodyPr>
          <a:lstStyle>
            <a:lvl1pPr marL="0" indent="0">
              <a:spcBef>
                <a:spcPts val="0"/>
              </a:spcBef>
              <a:spcAft>
                <a:spcPts val="0"/>
              </a:spcAft>
              <a:buNone/>
              <a:defRPr sz="1499" b="0" baseline="0">
                <a:solidFill>
                  <a:schemeClr val="accent6"/>
                </a:solidFill>
              </a:defRPr>
            </a:lvl1pPr>
            <a:lvl2pPr marL="609347" indent="0">
              <a:buNone/>
              <a:defRPr sz="2699" b="1"/>
            </a:lvl2pPr>
            <a:lvl3pPr marL="1218691" indent="0">
              <a:buNone/>
              <a:defRPr sz="2399" b="1"/>
            </a:lvl3pPr>
            <a:lvl4pPr marL="1828038" indent="0">
              <a:buNone/>
              <a:defRPr sz="2100" b="1"/>
            </a:lvl4pPr>
            <a:lvl5pPr marL="2437386" indent="0">
              <a:buNone/>
              <a:defRPr sz="2100" b="1"/>
            </a:lvl5pPr>
            <a:lvl6pPr marL="3046732" indent="0">
              <a:buNone/>
              <a:defRPr sz="2100" b="1"/>
            </a:lvl6pPr>
            <a:lvl7pPr marL="3656077" indent="0">
              <a:buNone/>
              <a:defRPr sz="2100" b="1"/>
            </a:lvl7pPr>
            <a:lvl8pPr marL="4265423" indent="0">
              <a:buNone/>
              <a:defRPr sz="2100" b="1"/>
            </a:lvl8pPr>
            <a:lvl9pPr marL="4874767" indent="0">
              <a:buNone/>
              <a:defRPr sz="2100" b="1"/>
            </a:lvl9pPr>
          </a:lstStyle>
          <a:p>
            <a:pPr lvl="0"/>
            <a:r>
              <a:rPr lang="en-US"/>
              <a:t>Click To Edit Master Text Styles</a:t>
            </a:r>
          </a:p>
        </p:txBody>
      </p:sp>
      <p:cxnSp>
        <p:nvCxnSpPr>
          <p:cNvPr id="19" name="Straight Connector 18"/>
          <p:cNvCxnSpPr/>
          <p:nvPr userDrawn="1"/>
        </p:nvCxnSpPr>
        <p:spPr>
          <a:xfrm>
            <a:off x="4114217" y="1604436"/>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073380" y="1604436"/>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344081" y="1604441"/>
            <a:ext cx="3564332"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2"/>
          </p:nvPr>
        </p:nvSpPr>
        <p:spPr>
          <a:xfrm>
            <a:off x="4310077" y="1604441"/>
            <a:ext cx="3571860" cy="190834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33"/>
          </p:nvPr>
        </p:nvSpPr>
        <p:spPr>
          <a:xfrm>
            <a:off x="8257119" y="1604441"/>
            <a:ext cx="3571860" cy="190834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2330525" y="6476213"/>
            <a:ext cx="700921"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075"/>
            <a:r>
              <a:rPr lang="en-US">
                <a:solidFill>
                  <a:srgbClr val="3DCD58"/>
                </a:solidFill>
              </a:rPr>
              <a:t>Page </a:t>
            </a:r>
            <a:fld id="{5A9C12DC-491F-9444-86A2-13AC5C62A2FC}" type="slidenum">
              <a:rPr lang="en-US" smtClean="0">
                <a:solidFill>
                  <a:srgbClr val="3DCD58"/>
                </a:solidFill>
              </a:rPr>
              <a:pPr defTabSz="609075"/>
              <a:t>‹N›</a:t>
            </a:fld>
            <a:endParaRPr lang="en-US">
              <a:solidFill>
                <a:srgbClr val="3DCD58"/>
              </a:solidFill>
            </a:endParaRPr>
          </a:p>
        </p:txBody>
      </p:sp>
      <p:sp>
        <p:nvSpPr>
          <p:cNvPr id="15" name="Footer Placeholder 4"/>
          <p:cNvSpPr>
            <a:spLocks noGrp="1"/>
          </p:cNvSpPr>
          <p:nvPr>
            <p:ph type="ftr" sz="quarter" idx="3"/>
          </p:nvPr>
        </p:nvSpPr>
        <p:spPr>
          <a:xfrm>
            <a:off x="336558"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075"/>
            <a:r>
              <a:rPr lang="en-US">
                <a:solidFill>
                  <a:srgbClr val="626469"/>
                </a:solidFill>
              </a:rPr>
              <a:t>Confidential Property of Schneider Electric |</a:t>
            </a:r>
          </a:p>
        </p:txBody>
      </p:sp>
    </p:spTree>
    <p:extLst>
      <p:ext uri="{BB962C8B-B14F-4D97-AF65-F5344CB8AC3E}">
        <p14:creationId xmlns:p14="http://schemas.microsoft.com/office/powerpoint/2010/main" val="635237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3" y="3"/>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388" indent="-353387">
              <a:buFont typeface="Arial"/>
              <a:buChar char="•"/>
              <a:defRPr sz="2399">
                <a:solidFill>
                  <a:schemeClr val="accent1"/>
                </a:solidFill>
              </a:defRPr>
            </a:lvl2pPr>
            <a:lvl3pPr marL="943774" indent="-304716">
              <a:buFont typeface="Lucida Grande"/>
              <a:buChar char="–"/>
              <a:defRPr sz="2133">
                <a:solidFill>
                  <a:schemeClr val="accent1"/>
                </a:solidFill>
              </a:defRPr>
            </a:lvl3pPr>
            <a:lvl4pPr marL="1301393" indent="-304716">
              <a:buFont typeface="Lucida Grande"/>
              <a:buChar char="–"/>
              <a:defRPr sz="1867">
                <a:solidFill>
                  <a:schemeClr val="accent1"/>
                </a:solidFill>
              </a:defRPr>
            </a:lvl4pPr>
            <a:lvl5pPr marL="1678057" indent="-308948" defTabSz="418984">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2" y="1310605"/>
            <a:ext cx="4999949" cy="4558569"/>
          </a:xfrm>
          <a:prstGeom prst="rect">
            <a:avLst/>
          </a:prstGeom>
          <a:noFill/>
        </p:spPr>
        <p:txBody>
          <a:bodyPr vert="horz" wrap="square" lIns="0" tIns="0" rIns="0" bIns="0">
            <a:noAutofit/>
          </a:bodyPr>
          <a:lstStyle>
            <a:lvl1pPr marL="315297" indent="-315297">
              <a:buClr>
                <a:schemeClr val="tx2"/>
              </a:buClr>
              <a:buFont typeface="Arial" panose="020B0604020202020204" pitchFamily="34" charset="0"/>
              <a:buNone/>
              <a:defRPr sz="2399">
                <a:solidFill>
                  <a:schemeClr val="accent1"/>
                </a:solidFill>
              </a:defRPr>
            </a:lvl1pPr>
            <a:lvl2pPr marL="609433" indent="-294137">
              <a:buClr>
                <a:schemeClr val="tx2"/>
              </a:buClr>
              <a:buFont typeface="Arial" panose="020B0604020202020204" pitchFamily="34" charset="0"/>
              <a:buChar char="•"/>
              <a:defRPr sz="2133">
                <a:solidFill>
                  <a:schemeClr val="accent1"/>
                </a:solidFill>
              </a:defRPr>
            </a:lvl2pPr>
            <a:lvl3pPr marL="840086" indent="-230654">
              <a:buClr>
                <a:schemeClr val="tx2"/>
              </a:buClr>
              <a:buFont typeface="Arial" panose="020B0604020202020204" pitchFamily="34" charset="0"/>
              <a:buChar char="•"/>
              <a:defRPr sz="1867">
                <a:solidFill>
                  <a:schemeClr val="accent1"/>
                </a:solidFill>
              </a:defRPr>
            </a:lvl3pPr>
            <a:lvl4pPr marL="1070740" indent="-230654">
              <a:buClr>
                <a:schemeClr val="tx2"/>
              </a:buClr>
              <a:buFont typeface="Arial" panose="020B0604020202020204" pitchFamily="34" charset="0"/>
              <a:buChar char="•"/>
              <a:defRPr sz="1867">
                <a:solidFill>
                  <a:schemeClr val="accent1"/>
                </a:solidFill>
              </a:defRPr>
            </a:lvl4pPr>
            <a:lvl5pPr marL="1303509" indent="-232769" defTabSz="418984">
              <a:buClr>
                <a:schemeClr val="tx2"/>
              </a:buClr>
              <a:buFont typeface="Arial" panose="020B0604020202020204" pitchFamily="34" charset="0"/>
              <a:buChar char="•"/>
              <a:defRPr sz="1867">
                <a:solidFill>
                  <a:schemeClr val="accent1"/>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7" name="Title 1"/>
          <p:cNvSpPr>
            <a:spLocks noGrp="1"/>
          </p:cNvSpPr>
          <p:nvPr>
            <p:ph type="title" hasCustomPrompt="1"/>
          </p:nvPr>
        </p:nvSpPr>
        <p:spPr>
          <a:xfrm>
            <a:off x="336552" y="464445"/>
            <a:ext cx="4999949" cy="492443"/>
          </a:xfrm>
          <a:prstGeom prst="rect">
            <a:avLst/>
          </a:prstGeom>
        </p:spPr>
        <p:txBody>
          <a:bodyPr wrap="square" lIns="0" tIns="0" rIns="0" bIns="0" anchor="ctr" anchorCtr="0">
            <a:spAutoFit/>
          </a:bodyPr>
          <a:lstStyle>
            <a:lvl1pPr algn="l">
              <a:defRPr sz="3199" baseline="0">
                <a:solidFill>
                  <a:schemeClr val="tx2"/>
                </a:solidFill>
              </a:defRPr>
            </a:lvl1pPr>
          </a:lstStyle>
          <a:p>
            <a:r>
              <a:rPr lang="en-US"/>
              <a:t>Click To Edit Section Title</a:t>
            </a:r>
          </a:p>
        </p:txBody>
      </p:sp>
      <p:sp>
        <p:nvSpPr>
          <p:cNvPr id="23" name="Rectangle 22"/>
          <p:cNvSpPr/>
          <p:nvPr userDrawn="1"/>
        </p:nvSpPr>
        <p:spPr>
          <a:xfrm rot="5400000">
            <a:off x="2473323" y="3180291"/>
            <a:ext cx="6857997" cy="4974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4" name="Text Placeholder 3"/>
          <p:cNvSpPr>
            <a:spLocks noGrp="1"/>
          </p:cNvSpPr>
          <p:nvPr>
            <p:ph type="body" sz="quarter" idx="14" hasCustomPrompt="1"/>
          </p:nvPr>
        </p:nvSpPr>
        <p:spPr>
          <a:xfrm>
            <a:off x="5653613"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5951543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318080"/>
          </a:xfrm>
          <a:prstGeom prst="rect">
            <a:avLst/>
          </a:prstGeom>
          <a:solidFill>
            <a:srgbClr val="8E8F93">
              <a:alpha val="20000"/>
            </a:srgbClr>
          </a:solidFill>
        </p:spPr>
        <p:txBody>
          <a:bodyPr lIns="91420" tIns="45710" rIns="91420" bIns="45710"/>
          <a:lstStyle>
            <a:lvl1pPr marL="0" indent="0">
              <a:buNone/>
              <a:defRPr sz="1467">
                <a:solidFill>
                  <a:schemeClr val="accent2">
                    <a:lumMod val="60000"/>
                    <a:lumOff val="40000"/>
                  </a:schemeClr>
                </a:solidFill>
              </a:defRPr>
            </a:lvl1pPr>
          </a:lstStyle>
          <a:p>
            <a:r>
              <a:rPr lang="en-US"/>
              <a:t>Drag Your Image Here</a:t>
            </a:r>
          </a:p>
        </p:txBody>
      </p:sp>
      <p:sp>
        <p:nvSpPr>
          <p:cNvPr id="4" name="Title 1"/>
          <p:cNvSpPr>
            <a:spLocks noGrp="1"/>
          </p:cNvSpPr>
          <p:nvPr>
            <p:ph type="ctrTitle" hasCustomPrompt="1"/>
          </p:nvPr>
        </p:nvSpPr>
        <p:spPr>
          <a:xfrm>
            <a:off x="336555"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a:t>CLICK TO EDIT QUOTE OR CALLOUT</a:t>
            </a:r>
          </a:p>
        </p:txBody>
      </p:sp>
      <p:sp>
        <p:nvSpPr>
          <p:cNvPr id="5" name="Subtitle 2"/>
          <p:cNvSpPr>
            <a:spLocks noGrp="1"/>
          </p:cNvSpPr>
          <p:nvPr>
            <p:ph type="subTitle" idx="1" hasCustomPrompt="1"/>
          </p:nvPr>
        </p:nvSpPr>
        <p:spPr>
          <a:xfrm>
            <a:off x="336554" y="3940609"/>
            <a:ext cx="11437093" cy="410369"/>
          </a:xfrm>
          <a:prstGeom prst="rect">
            <a:avLst/>
          </a:prstGeom>
        </p:spPr>
        <p:txBody>
          <a:bodyPr lIns="0" tIns="0" rIns="0" bIns="0">
            <a:spAutoFit/>
          </a:bodyPr>
          <a:lstStyle>
            <a:lvl1pPr marL="0" indent="0" algn="ctr">
              <a:buNone/>
              <a:defRPr sz="2667">
                <a:solidFill>
                  <a:schemeClr val="accent2"/>
                </a:solidFill>
              </a:defRPr>
            </a:lvl1pPr>
            <a:lvl2pPr marL="609443" indent="0" algn="ctr">
              <a:buNone/>
              <a:defRPr>
                <a:solidFill>
                  <a:schemeClr val="tx1">
                    <a:tint val="75000"/>
                  </a:schemeClr>
                </a:solidFill>
              </a:defRPr>
            </a:lvl2pPr>
            <a:lvl3pPr marL="1218887"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2" indent="0" algn="ctr">
              <a:buNone/>
              <a:defRPr>
                <a:solidFill>
                  <a:schemeClr val="tx1">
                    <a:tint val="75000"/>
                  </a:schemeClr>
                </a:solidFill>
              </a:defRPr>
            </a:lvl6pPr>
            <a:lvl7pPr marL="3656658" indent="0" algn="ctr">
              <a:buNone/>
              <a:defRPr>
                <a:solidFill>
                  <a:schemeClr val="tx1">
                    <a:tint val="75000"/>
                  </a:schemeClr>
                </a:solidFill>
              </a:defRPr>
            </a:lvl7pPr>
            <a:lvl8pPr marL="4266096" indent="0" algn="ctr">
              <a:buNone/>
              <a:defRPr>
                <a:solidFill>
                  <a:schemeClr val="tx1">
                    <a:tint val="75000"/>
                  </a:schemeClr>
                </a:solidFill>
              </a:defRPr>
            </a:lvl8pPr>
            <a:lvl9pPr marL="4875539" indent="0" algn="ctr">
              <a:buNone/>
              <a:defRPr>
                <a:solidFill>
                  <a:schemeClr val="tx1">
                    <a:tint val="75000"/>
                  </a:schemeClr>
                </a:solidFill>
              </a:defRPr>
            </a:lvl9pPr>
          </a:lstStyle>
          <a:p>
            <a:r>
              <a:rPr lang="en-US"/>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69613" y="6012788"/>
            <a:ext cx="2563063" cy="706672"/>
          </a:xfrm>
          <a:prstGeom prst="rect">
            <a:avLst/>
          </a:prstGeom>
        </p:spPr>
      </p:pic>
      <p:sp>
        <p:nvSpPr>
          <p:cNvPr id="10" name="Slide Number Placeholder 5"/>
          <p:cNvSpPr>
            <a:spLocks noGrp="1"/>
          </p:cNvSpPr>
          <p:nvPr>
            <p:ph type="sldNum" sz="quarter" idx="4"/>
          </p:nvPr>
        </p:nvSpPr>
        <p:spPr>
          <a:xfrm>
            <a:off x="2330525" y="6476218"/>
            <a:ext cx="700921"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7" y="6476215"/>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920752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8" y="2900205"/>
            <a:ext cx="11511375" cy="492443"/>
          </a:xfrm>
          <a:prstGeom prst="rect">
            <a:avLst/>
          </a:prstGeom>
        </p:spPr>
        <p:txBody>
          <a:bodyPr lIns="0" tIns="0" rIns="0" bIns="0" anchor="ctr" anchorCtr="0">
            <a:noAutofit/>
          </a:bodyPr>
          <a:lstStyle>
            <a:lvl1pPr algn="l">
              <a:defRPr sz="3199"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8" y="3512665"/>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1238902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3"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433" indent="0" algn="ctr">
              <a:buNone/>
              <a:defRPr>
                <a:solidFill>
                  <a:schemeClr val="tx1">
                    <a:tint val="75000"/>
                  </a:schemeClr>
                </a:solidFill>
              </a:defRPr>
            </a:lvl2pPr>
            <a:lvl3pPr marL="1218864"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marR="0" indent="0" algn="l" defTabSz="609433"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7"/>
            <a:ext cx="11529483" cy="1641475"/>
          </a:xfrm>
          <a:prstGeom prst="rect">
            <a:avLst/>
          </a:prstGeom>
        </p:spPr>
        <p:txBody>
          <a:bodyPr lIns="0" tIns="0" rIns="0" bIns="0" anchor="t">
            <a:noAutofit/>
          </a:bodyPr>
          <a:lstStyle>
            <a:lvl1pPr marL="0" indent="0" algn="ctr">
              <a:buFont typeface="Arial"/>
              <a:buNone/>
              <a:defRPr sz="5332">
                <a:solidFill>
                  <a:schemeClr val="bg1"/>
                </a:solidFill>
              </a:defRPr>
            </a:lvl1pPr>
          </a:lstStyle>
          <a:p>
            <a:r>
              <a:rPr lang="en-US"/>
              <a:t>CLICK TO EDIT QUOTE OR CALLOUT</a:t>
            </a:r>
          </a:p>
        </p:txBody>
      </p:sp>
    </p:spTree>
    <p:extLst>
      <p:ext uri="{BB962C8B-B14F-4D97-AF65-F5344CB8AC3E}">
        <p14:creationId xmlns:p14="http://schemas.microsoft.com/office/powerpoint/2010/main" val="4131188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7"/>
            <a:ext cx="11529483" cy="1641475"/>
          </a:xfrm>
          <a:prstGeom prst="rect">
            <a:avLst/>
          </a:prstGeom>
        </p:spPr>
        <p:txBody>
          <a:bodyPr lIns="0" tIns="0" rIns="0" bIns="0" anchor="t">
            <a:noAutofit/>
          </a:bodyPr>
          <a:lstStyle>
            <a:lvl1pPr marL="0" indent="0" algn="ctr">
              <a:buFont typeface="Arial"/>
              <a:buNone/>
              <a:defRPr sz="5332">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3" y="3940609"/>
            <a:ext cx="11529481" cy="410369"/>
          </a:xfrm>
          <a:prstGeom prst="rect">
            <a:avLst/>
          </a:prstGeom>
        </p:spPr>
        <p:txBody>
          <a:bodyPr lIns="0" tIns="0" rIns="0" bIns="0">
            <a:noAutofit/>
          </a:bodyPr>
          <a:lstStyle>
            <a:lvl1pPr marL="0" indent="0" algn="ctr">
              <a:buNone/>
              <a:defRPr sz="2667">
                <a:solidFill>
                  <a:schemeClr val="accent2"/>
                </a:solidFill>
              </a:defRPr>
            </a:lvl1pPr>
            <a:lvl2pPr marL="609433" indent="0" algn="ctr">
              <a:buNone/>
              <a:defRPr>
                <a:solidFill>
                  <a:schemeClr val="tx1">
                    <a:tint val="75000"/>
                  </a:schemeClr>
                </a:solidFill>
              </a:defRPr>
            </a:lvl2pPr>
            <a:lvl3pPr marL="1218864"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230823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7"/>
            <a:ext cx="11529483" cy="1641475"/>
          </a:xfrm>
          <a:prstGeom prst="rect">
            <a:avLst/>
          </a:prstGeom>
        </p:spPr>
        <p:txBody>
          <a:bodyPr wrap="square" lIns="0" tIns="0" rIns="0" bIns="0" anchor="t">
            <a:noAutofit/>
          </a:bodyPr>
          <a:lstStyle>
            <a:lvl1pPr marL="0" indent="0" algn="ctr">
              <a:buFont typeface="Arial"/>
              <a:buNone/>
              <a:defRPr sz="5332">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3" y="3940609"/>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433" indent="0" algn="ctr">
              <a:buNone/>
              <a:defRPr>
                <a:solidFill>
                  <a:schemeClr val="tx1">
                    <a:tint val="75000"/>
                  </a:schemeClr>
                </a:solidFill>
              </a:defRPr>
            </a:lvl2pPr>
            <a:lvl3pPr marL="1218864"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765550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7"/>
            <a:ext cx="11529483" cy="1641475"/>
          </a:xfrm>
          <a:prstGeom prst="rect">
            <a:avLst/>
          </a:prstGeom>
        </p:spPr>
        <p:txBody>
          <a:bodyPr lIns="0" tIns="0" rIns="0" bIns="0" anchor="t">
            <a:noAutofit/>
          </a:bodyPr>
          <a:lstStyle>
            <a:lvl1pPr marL="0" indent="0" algn="ctr">
              <a:buFont typeface="Arial"/>
              <a:buNone/>
              <a:defRPr sz="5332">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336553" y="3940609"/>
            <a:ext cx="11529481" cy="410369"/>
          </a:xfrm>
          <a:prstGeom prst="rect">
            <a:avLst/>
          </a:prstGeom>
        </p:spPr>
        <p:txBody>
          <a:bodyPr lIns="0" tIns="0" rIns="0" bIns="0">
            <a:noAutofit/>
          </a:bodyPr>
          <a:lstStyle>
            <a:lvl1pPr marL="0" indent="0" algn="ctr">
              <a:buNone/>
              <a:defRPr sz="2667">
                <a:solidFill>
                  <a:schemeClr val="bg1"/>
                </a:solidFill>
              </a:defRPr>
            </a:lvl1pPr>
            <a:lvl2pPr marL="609433" indent="0" algn="ctr">
              <a:buNone/>
              <a:defRPr>
                <a:solidFill>
                  <a:schemeClr val="tx1">
                    <a:tint val="75000"/>
                  </a:schemeClr>
                </a:solidFill>
              </a:defRPr>
            </a:lvl2pPr>
            <a:lvl3pPr marL="1218864"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5"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6" y="6011369"/>
            <a:ext cx="2691609" cy="742115"/>
          </a:xfrm>
          <a:prstGeom prst="rect">
            <a:avLst/>
          </a:prstGeom>
        </p:spPr>
      </p:pic>
    </p:spTree>
    <p:extLst>
      <p:ext uri="{BB962C8B-B14F-4D97-AF65-F5344CB8AC3E}">
        <p14:creationId xmlns:p14="http://schemas.microsoft.com/office/powerpoint/2010/main" val="3314993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4601" y="6013414"/>
            <a:ext cx="2542673" cy="701052"/>
          </a:xfrm>
          <a:prstGeom prst="rect">
            <a:avLst/>
          </a:prstGeom>
        </p:spPr>
      </p:pic>
      <p:sp>
        <p:nvSpPr>
          <p:cNvPr id="12" name="Title 1"/>
          <p:cNvSpPr>
            <a:spLocks noGrp="1"/>
          </p:cNvSpPr>
          <p:nvPr>
            <p:ph type="title" hasCustomPrompt="1"/>
          </p:nvPr>
        </p:nvSpPr>
        <p:spPr>
          <a:xfrm>
            <a:off x="1" y="2721430"/>
            <a:ext cx="12192000" cy="1156853"/>
          </a:xfrm>
          <a:prstGeom prst="rect">
            <a:avLst/>
          </a:prstGeom>
          <a:solidFill>
            <a:schemeClr val="tx2">
              <a:alpha val="80000"/>
            </a:schemeClr>
          </a:solidFill>
        </p:spPr>
        <p:txBody>
          <a:bodyPr lIns="251966" tIns="0" rIns="0" bIns="0" anchor="ctr" anchorCtr="0"/>
          <a:lstStyle>
            <a:lvl1pPr algn="l">
              <a:defRPr sz="3199"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1" y="3867186"/>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740179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2167" y="2611549"/>
            <a:ext cx="4745843" cy="1308496"/>
          </a:xfrm>
          <a:prstGeom prst="rect">
            <a:avLst/>
          </a:prstGeom>
        </p:spPr>
      </p:pic>
    </p:spTree>
    <p:extLst>
      <p:ext uri="{BB962C8B-B14F-4D97-AF65-F5344CB8AC3E}">
        <p14:creationId xmlns:p14="http://schemas.microsoft.com/office/powerpoint/2010/main" val="3416852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4D4954C1-FA1C-D342-9B34-FA2120F60104}"/>
              </a:ext>
            </a:extLst>
          </p:cNvPr>
          <p:cNvSpPr>
            <a:spLocks noGrp="1"/>
          </p:cNvSpPr>
          <p:nvPr>
            <p:ph type="ftr" sz="quarter" idx="3"/>
          </p:nvPr>
        </p:nvSpPr>
        <p:spPr>
          <a:xfrm>
            <a:off x="0" y="6491817"/>
            <a:ext cx="4114800" cy="366183"/>
          </a:xfrm>
          <a:prstGeom prst="rect">
            <a:avLst/>
          </a:prstGeom>
        </p:spPr>
        <p:txBody>
          <a:bodyPr lIns="324000"/>
          <a:lstStyle>
            <a:lvl1pPr marL="0" marR="0" indent="0" algn="l" defTabSz="914377" rtl="0" eaLnBrk="1" fontAlgn="auto" latinLnBrk="0" hangingPunct="1">
              <a:lnSpc>
                <a:spcPct val="100000"/>
              </a:lnSpc>
              <a:spcBef>
                <a:spcPts val="0"/>
              </a:spcBef>
              <a:spcAft>
                <a:spcPts val="0"/>
              </a:spcAft>
              <a:buClrTx/>
              <a:buSzTx/>
              <a:buFontTx/>
              <a:buNone/>
              <a:tabLst/>
              <a:defRPr sz="800"/>
            </a:lvl1pPr>
          </a:lstStyle>
          <a:p>
            <a:pPr>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2019 Schneider Electric, All Rights Reserved </a:t>
            </a:r>
            <a:r>
              <a:rPr kumimoji="0" lang="en-US" sz="800" b="0" i="0" u="none" strike="noStrike" kern="1200" cap="none" spc="0" normalizeH="0" baseline="0" noProof="0">
                <a:ln>
                  <a:noFill/>
                </a:ln>
                <a:solidFill>
                  <a:prstClr val="white"/>
                </a:solidFill>
                <a:effectLst/>
                <a:uLnTx/>
                <a:uFillTx/>
                <a:latin typeface="Arial"/>
                <a:ea typeface="Microsoft YaHei" panose="020B0503020204020204" pitchFamily="34" charset="-122"/>
                <a:cs typeface="Arial"/>
              </a:rPr>
              <a:t>|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‹N›</a:t>
            </a:fld>
            <a:endParaRPr lang="en-US">
              <a:solidFill>
                <a:srgbClr val="3DCD58"/>
              </a:solidFill>
              <a:latin typeface="Arial"/>
              <a:cs typeface="Arial"/>
            </a:endParaRPr>
          </a:p>
        </p:txBody>
      </p:sp>
      <p:sp>
        <p:nvSpPr>
          <p:cNvPr id="9" name="Title 1">
            <a:extLst>
              <a:ext uri="{FF2B5EF4-FFF2-40B4-BE49-F238E27FC236}">
                <a16:creationId xmlns:a16="http://schemas.microsoft.com/office/drawing/2014/main" id="{DD5390FC-4392-554B-8CD0-A6554B2C830F}"/>
              </a:ext>
            </a:extLst>
          </p:cNvPr>
          <p:cNvSpPr>
            <a:spLocks noGrp="1"/>
          </p:cNvSpPr>
          <p:nvPr>
            <p:ph type="title"/>
          </p:nvPr>
        </p:nvSpPr>
        <p:spPr>
          <a:xfrm>
            <a:off x="0" y="612000"/>
            <a:ext cx="12192000" cy="535531"/>
          </a:xfrm>
          <a:prstGeom prst="rect">
            <a:avLst/>
          </a:prstGeom>
        </p:spPr>
        <p:txBody>
          <a:bodyPr lIns="540000">
            <a:spAutoFit/>
          </a:bodyPr>
          <a:lstStyle>
            <a:lvl1pPr>
              <a:defRPr sz="32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1070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905044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3DCD58"/>
        </a:solidFill>
        <a:effectLst/>
      </p:bgPr>
    </p:bg>
    <p:spTree>
      <p:nvGrpSpPr>
        <p:cNvPr id="1" name=""/>
        <p:cNvGrpSpPr/>
        <p:nvPr/>
      </p:nvGrpSpPr>
      <p:grpSpPr>
        <a:xfrm>
          <a:off x="0" y="0"/>
          <a:ext cx="0" cy="0"/>
          <a:chOff x="0" y="0"/>
          <a:chExt cx="0" cy="0"/>
        </a:xfrm>
      </p:grpSpPr>
      <p:pic>
        <p:nvPicPr>
          <p:cNvPr id="4" name="Picture 3" descr="schneider_LIO_White_RGB.png">
            <a:extLst>
              <a:ext uri="{FF2B5EF4-FFF2-40B4-BE49-F238E27FC236}">
                <a16:creationId xmlns:a16="http://schemas.microsoft.com/office/drawing/2014/main" id="{B7CBF264-A42E-CC41-8417-63D685AB90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7232" y="2775897"/>
            <a:ext cx="4737537" cy="1306206"/>
          </a:xfrm>
          <a:prstGeom prst="rect">
            <a:avLst/>
          </a:prstGeom>
        </p:spPr>
      </p:pic>
    </p:spTree>
    <p:extLst>
      <p:ext uri="{BB962C8B-B14F-4D97-AF65-F5344CB8AC3E}">
        <p14:creationId xmlns:p14="http://schemas.microsoft.com/office/powerpoint/2010/main" val="333691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06F5DA1-D299-4275-B401-E2EA8B7809F0}"/>
              </a:ext>
            </a:extLst>
          </p:cNvPr>
          <p:cNvGraphicFramePr>
            <a:graphicFrameLocks noChangeAspect="1"/>
          </p:cNvGraphicFramePr>
          <p:nvPr>
            <p:custDataLst>
              <p:tags r:id="rId1"/>
            </p:custDataLst>
            <p:extLst>
              <p:ext uri="{D42A27DB-BD31-4B8C-83A1-F6EECF244321}">
                <p14:modId xmlns:p14="http://schemas.microsoft.com/office/powerpoint/2010/main" val="4077473219"/>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e think-cell" r:id="rId4" imgW="470" imgH="469" progId="TCLayout.ActiveDocument.1">
                  <p:embed/>
                </p:oleObj>
              </mc:Choice>
              <mc:Fallback>
                <p:oleObj name="Diapositive think-cell" r:id="rId4" imgW="470" imgH="469" progId="TCLayout.ActiveDocument.1">
                  <p:embed/>
                  <p:pic>
                    <p:nvPicPr>
                      <p:cNvPr id="3" name="Object 2" hidden="1">
                        <a:extLst>
                          <a:ext uri="{FF2B5EF4-FFF2-40B4-BE49-F238E27FC236}">
                            <a16:creationId xmlns:a16="http://schemas.microsoft.com/office/drawing/2014/main" id="{C06F5DA1-D299-4275-B401-E2EA8B7809F0}"/>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A535C19-65D1-4528-97C3-1D10EFA2DA06}"/>
              </a:ext>
            </a:extLst>
          </p:cNvPr>
          <p:cNvSpPr/>
          <p:nvPr>
            <p:custDataLst>
              <p:tags r:id="rId2"/>
            </p:custDataLst>
          </p:nvPr>
        </p:nvSpPr>
        <p:spPr>
          <a:xfrm>
            <a:off x="2" y="2"/>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667"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a:extLst>
              <a:ext uri="{FF2B5EF4-FFF2-40B4-BE49-F238E27FC236}">
                <a16:creationId xmlns:a16="http://schemas.microsoft.com/office/drawing/2014/main" id="{41499309-7978-44A5-93EF-EE5EA441E42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7" y="0"/>
            <a:ext cx="12190035" cy="6858000"/>
          </a:xfrm>
          <a:prstGeom prst="rect">
            <a:avLst/>
          </a:prstGeom>
        </p:spPr>
      </p:pic>
      <p:sp>
        <p:nvSpPr>
          <p:cNvPr id="14" name="Rectangle 13">
            <a:extLst>
              <a:ext uri="{FF2B5EF4-FFF2-40B4-BE49-F238E27FC236}">
                <a16:creationId xmlns:a16="http://schemas.microsoft.com/office/drawing/2014/main" id="{203F915E-C283-4435-9FDA-B7AC66ABC810}"/>
              </a:ext>
            </a:extLst>
          </p:cNvPr>
          <p:cNvSpPr/>
          <p:nvPr/>
        </p:nvSpPr>
        <p:spPr>
          <a:xfrm>
            <a:off x="3" y="3178"/>
            <a:ext cx="12214791" cy="6857999"/>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sp>
        <p:nvSpPr>
          <p:cNvPr id="5" name="Footer Placeholder 1">
            <a:extLst>
              <a:ext uri="{FF2B5EF4-FFF2-40B4-BE49-F238E27FC236}">
                <a16:creationId xmlns:a16="http://schemas.microsoft.com/office/drawing/2014/main" id="{4D4954C1-FA1C-D342-9B34-FA2120F60104}"/>
              </a:ext>
            </a:extLst>
          </p:cNvPr>
          <p:cNvSpPr>
            <a:spLocks noGrp="1"/>
          </p:cNvSpPr>
          <p:nvPr>
            <p:ph type="ftr" sz="quarter" idx="3"/>
          </p:nvPr>
        </p:nvSpPr>
        <p:spPr>
          <a:xfrm>
            <a:off x="0" y="6613355"/>
            <a:ext cx="4114800" cy="123111"/>
          </a:xfrm>
          <a:prstGeom prst="rect">
            <a:avLst/>
          </a:prstGeom>
        </p:spPr>
        <p:txBody>
          <a:bodyPr lIns="324000"/>
          <a:lstStyle>
            <a:lvl1pPr marL="0" marR="0" indent="0" algn="l" defTabSz="914332" rtl="0" eaLnBrk="1" fontAlgn="auto" latinLnBrk="0" hangingPunct="1">
              <a:lnSpc>
                <a:spcPct val="100000"/>
              </a:lnSpc>
              <a:spcBef>
                <a:spcPts val="0"/>
              </a:spcBef>
              <a:spcAft>
                <a:spcPts val="0"/>
              </a:spcAft>
              <a:buClrTx/>
              <a:buSzTx/>
              <a:buFontTx/>
              <a:buNone/>
              <a:tabLst/>
              <a:defRPr sz="800"/>
            </a:lvl1pPr>
          </a:lstStyle>
          <a:p>
            <a:pPr>
              <a:defRPr/>
            </a:pPr>
            <a:r>
              <a:rPr lang="en-US">
                <a:solidFill>
                  <a:schemeClr val="bg1"/>
                </a:solidFill>
                <a:latin typeface="Arial"/>
                <a:cs typeface="Arial"/>
              </a:rPr>
              <a:t>Confidential Property of Schneider Electric |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‹N›</a:t>
            </a:fld>
            <a:endParaRPr lang="en-US">
              <a:solidFill>
                <a:srgbClr val="3DCD58"/>
              </a:solidFill>
              <a:latin typeface="Arial"/>
              <a:cs typeface="Arial"/>
            </a:endParaRPr>
          </a:p>
        </p:txBody>
      </p:sp>
      <p:sp>
        <p:nvSpPr>
          <p:cNvPr id="6" name="Title 3">
            <a:extLst>
              <a:ext uri="{FF2B5EF4-FFF2-40B4-BE49-F238E27FC236}">
                <a16:creationId xmlns:a16="http://schemas.microsoft.com/office/drawing/2014/main" id="{332C0316-4847-4ECF-86B6-7C0E45C3D59F}"/>
              </a:ext>
            </a:extLst>
          </p:cNvPr>
          <p:cNvSpPr>
            <a:spLocks noGrp="1"/>
          </p:cNvSpPr>
          <p:nvPr>
            <p:ph type="title"/>
          </p:nvPr>
        </p:nvSpPr>
        <p:spPr>
          <a:xfrm>
            <a:off x="11" y="629101"/>
            <a:ext cx="12193200" cy="875171"/>
          </a:xfrm>
          <a:prstGeom prst="rect">
            <a:avLst/>
          </a:prstGeom>
          <a:noFill/>
        </p:spPr>
        <p:txBody>
          <a:bodyPr lIns="432000" rIns="432000" anchor="t" anchorCtr="0"/>
          <a:lstStyle>
            <a:lvl1pPr algn="l">
              <a:defRPr sz="2667"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9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06F5DA1-D299-4275-B401-E2EA8B7809F0}"/>
              </a:ext>
            </a:extLst>
          </p:cNvPr>
          <p:cNvGraphicFramePr>
            <a:graphicFrameLocks noChangeAspect="1"/>
          </p:cNvGraphicFramePr>
          <p:nvPr>
            <p:custDataLst>
              <p:tags r:id="rId1"/>
            </p:custDataLst>
            <p:extLst>
              <p:ext uri="{D42A27DB-BD31-4B8C-83A1-F6EECF244321}">
                <p14:modId xmlns:p14="http://schemas.microsoft.com/office/powerpoint/2010/main" val="1393895533"/>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e think-cell" r:id="rId4" imgW="470" imgH="469" progId="TCLayout.ActiveDocument.1">
                  <p:embed/>
                </p:oleObj>
              </mc:Choice>
              <mc:Fallback>
                <p:oleObj name="Diapositive think-cell" r:id="rId4" imgW="470" imgH="469" progId="TCLayout.ActiveDocument.1">
                  <p:embed/>
                  <p:pic>
                    <p:nvPicPr>
                      <p:cNvPr id="3" name="Object 2" hidden="1">
                        <a:extLst>
                          <a:ext uri="{FF2B5EF4-FFF2-40B4-BE49-F238E27FC236}">
                            <a16:creationId xmlns:a16="http://schemas.microsoft.com/office/drawing/2014/main" id="{C06F5DA1-D299-4275-B401-E2EA8B7809F0}"/>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A535C19-65D1-4528-97C3-1D10EFA2DA06}"/>
              </a:ext>
            </a:extLst>
          </p:cNvPr>
          <p:cNvSpPr/>
          <p:nvPr>
            <p:custDataLst>
              <p:tags r:id="rId2"/>
            </p:custDataLst>
          </p:nvPr>
        </p:nvSpPr>
        <p:spPr>
          <a:xfrm>
            <a:off x="2" y="2"/>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667"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1" name="Picture 10">
            <a:extLst>
              <a:ext uri="{FF2B5EF4-FFF2-40B4-BE49-F238E27FC236}">
                <a16:creationId xmlns:a16="http://schemas.microsoft.com/office/drawing/2014/main" id="{41499309-7978-44A5-93EF-EE5EA441E42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7" y="0"/>
            <a:ext cx="12190035" cy="6858000"/>
          </a:xfrm>
          <a:prstGeom prst="rect">
            <a:avLst/>
          </a:prstGeom>
        </p:spPr>
      </p:pic>
      <p:sp>
        <p:nvSpPr>
          <p:cNvPr id="14" name="Rectangle 13">
            <a:extLst>
              <a:ext uri="{FF2B5EF4-FFF2-40B4-BE49-F238E27FC236}">
                <a16:creationId xmlns:a16="http://schemas.microsoft.com/office/drawing/2014/main" id="{203F915E-C283-4435-9FDA-B7AC66ABC810}"/>
              </a:ext>
            </a:extLst>
          </p:cNvPr>
          <p:cNvSpPr/>
          <p:nvPr/>
        </p:nvSpPr>
        <p:spPr>
          <a:xfrm>
            <a:off x="3" y="3178"/>
            <a:ext cx="12214791" cy="6857999"/>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a:p>
        </p:txBody>
      </p:sp>
      <p:sp>
        <p:nvSpPr>
          <p:cNvPr id="5" name="Footer Placeholder 1">
            <a:extLst>
              <a:ext uri="{FF2B5EF4-FFF2-40B4-BE49-F238E27FC236}">
                <a16:creationId xmlns:a16="http://schemas.microsoft.com/office/drawing/2014/main" id="{4D4954C1-FA1C-D342-9B34-FA2120F60104}"/>
              </a:ext>
            </a:extLst>
          </p:cNvPr>
          <p:cNvSpPr>
            <a:spLocks noGrp="1"/>
          </p:cNvSpPr>
          <p:nvPr>
            <p:ph type="ftr" sz="quarter" idx="3"/>
          </p:nvPr>
        </p:nvSpPr>
        <p:spPr>
          <a:xfrm>
            <a:off x="0" y="6613355"/>
            <a:ext cx="4114800" cy="123111"/>
          </a:xfrm>
          <a:prstGeom prst="rect">
            <a:avLst/>
          </a:prstGeom>
        </p:spPr>
        <p:txBody>
          <a:bodyPr lIns="324000"/>
          <a:lstStyle>
            <a:lvl1pPr marL="0" marR="0" indent="0" algn="l" defTabSz="914332" rtl="0" eaLnBrk="1" fontAlgn="auto" latinLnBrk="0" hangingPunct="1">
              <a:lnSpc>
                <a:spcPct val="100000"/>
              </a:lnSpc>
              <a:spcBef>
                <a:spcPts val="0"/>
              </a:spcBef>
              <a:spcAft>
                <a:spcPts val="0"/>
              </a:spcAft>
              <a:buClrTx/>
              <a:buSzTx/>
              <a:buFontTx/>
              <a:buNone/>
              <a:tabLst/>
              <a:defRPr sz="800"/>
            </a:lvl1pPr>
          </a:lstStyle>
          <a:p>
            <a:pPr>
              <a:defRPr/>
            </a:pPr>
            <a:r>
              <a:rPr lang="en-US">
                <a:solidFill>
                  <a:schemeClr val="bg1"/>
                </a:solidFill>
                <a:latin typeface="Arial"/>
                <a:cs typeface="Arial"/>
              </a:rPr>
              <a:t>Confidential Property of Schneider Electric |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‹N›</a:t>
            </a:fld>
            <a:endParaRPr lang="en-US">
              <a:solidFill>
                <a:srgbClr val="3DCD58"/>
              </a:solidFill>
              <a:latin typeface="Arial"/>
              <a:cs typeface="Arial"/>
            </a:endParaRPr>
          </a:p>
        </p:txBody>
      </p:sp>
      <p:sp>
        <p:nvSpPr>
          <p:cNvPr id="6" name="Title 3">
            <a:extLst>
              <a:ext uri="{FF2B5EF4-FFF2-40B4-BE49-F238E27FC236}">
                <a16:creationId xmlns:a16="http://schemas.microsoft.com/office/drawing/2014/main" id="{332C0316-4847-4ECF-86B6-7C0E45C3D59F}"/>
              </a:ext>
            </a:extLst>
          </p:cNvPr>
          <p:cNvSpPr>
            <a:spLocks noGrp="1"/>
          </p:cNvSpPr>
          <p:nvPr>
            <p:ph type="title"/>
          </p:nvPr>
        </p:nvSpPr>
        <p:spPr>
          <a:xfrm>
            <a:off x="11" y="629101"/>
            <a:ext cx="12193200" cy="875171"/>
          </a:xfrm>
          <a:prstGeom prst="rect">
            <a:avLst/>
          </a:prstGeom>
          <a:noFill/>
        </p:spPr>
        <p:txBody>
          <a:bodyPr lIns="432000" rIns="432000" anchor="t" anchorCtr="0"/>
          <a:lstStyle>
            <a:lvl1pPr algn="l">
              <a:defRPr sz="2667"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26835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222A4-EF2C-8D48-8D0F-9C4DF1ABC30C}"/>
              </a:ext>
            </a:extLst>
          </p:cNvPr>
          <p:cNvSpPr>
            <a:spLocks noGrp="1"/>
          </p:cNvSpPr>
          <p:nvPr>
            <p:ph type="dt" sz="half" idx="10"/>
          </p:nvPr>
        </p:nvSpPr>
        <p:spPr/>
        <p:txBody>
          <a:bodyPr/>
          <a:lstStyle/>
          <a:p>
            <a:fld id="{73C1A5F2-11DD-174B-9F64-5C7E02E348CD}" type="datetimeFigureOut">
              <a:rPr lang="en-US" smtClean="0"/>
              <a:t>5/27/2025</a:t>
            </a:fld>
            <a:endParaRPr lang="en-US"/>
          </a:p>
        </p:txBody>
      </p:sp>
      <p:sp>
        <p:nvSpPr>
          <p:cNvPr id="3" name="Footer Placeholder 2">
            <a:extLst>
              <a:ext uri="{FF2B5EF4-FFF2-40B4-BE49-F238E27FC236}">
                <a16:creationId xmlns:a16="http://schemas.microsoft.com/office/drawing/2014/main" id="{3FE0722E-0EB8-954D-AF57-4899D497A3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8A040-C309-3E4C-89A6-CBA0F5DE78FC}"/>
              </a:ext>
            </a:extLst>
          </p:cNvPr>
          <p:cNvSpPr>
            <a:spLocks noGrp="1"/>
          </p:cNvSpPr>
          <p:nvPr>
            <p:ph type="sldNum" sz="quarter" idx="12"/>
          </p:nvPr>
        </p:nvSpPr>
        <p:spPr/>
        <p:txBody>
          <a:bodyPr/>
          <a:lstStyle/>
          <a:p>
            <a:fld id="{C264584D-8D86-9C4B-BCB7-D88DD4318DD0}" type="slidenum">
              <a:rPr lang="en-US" smtClean="0"/>
              <a:t>‹N›</a:t>
            </a:fld>
            <a:endParaRPr lang="en-US"/>
          </a:p>
        </p:txBody>
      </p:sp>
    </p:spTree>
    <p:extLst>
      <p:ext uri="{BB962C8B-B14F-4D97-AF65-F5344CB8AC3E}">
        <p14:creationId xmlns:p14="http://schemas.microsoft.com/office/powerpoint/2010/main" val="229257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854-ED4B-9348-88AA-5278042D182D}"/>
              </a:ext>
            </a:extLst>
          </p:cNvPr>
          <p:cNvSpPr>
            <a:spLocks noGrp="1"/>
          </p:cNvSpPr>
          <p:nvPr>
            <p:ph type="ctrTitle"/>
          </p:nvPr>
        </p:nvSpPr>
        <p:spPr>
          <a:xfrm>
            <a:off x="1524001" y="1122363"/>
            <a:ext cx="9144000" cy="2387600"/>
          </a:xfrm>
        </p:spPr>
        <p:txBody>
          <a:bodyPr anchor="b"/>
          <a:lstStyle>
            <a:lvl1pPr algn="ctr">
              <a:defRPr sz="5998"/>
            </a:lvl1pPr>
          </a:lstStyle>
          <a:p>
            <a:r>
              <a:rPr lang="en-GB"/>
              <a:t>Click to edit Master title style</a:t>
            </a:r>
            <a:endParaRPr lang="en-US"/>
          </a:p>
        </p:txBody>
      </p:sp>
      <p:sp>
        <p:nvSpPr>
          <p:cNvPr id="3" name="Subtitle 2">
            <a:extLst>
              <a:ext uri="{FF2B5EF4-FFF2-40B4-BE49-F238E27FC236}">
                <a16:creationId xmlns:a16="http://schemas.microsoft.com/office/drawing/2014/main" id="{EFD0760E-0F54-9848-BBCC-B5A6D7CA534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DEDC0-6B1C-6645-B184-008271675B43}"/>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65B57BA2-488E-124B-B72E-C3AB80EAEDD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10C400F-9933-424A-B35B-02F7C0F9537D}"/>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832541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970B-2C24-0740-B1AE-FB9A737A41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05F6D21-9E85-424E-8D0D-A0C90AF1E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9259F5-A920-F242-8357-155DD8DC8346}"/>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5D172267-15FB-4D4F-BD36-C8A28D5C706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A2E31A8-7486-DC42-A52E-433A04958E71}"/>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23347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CDD3-4DD9-0D42-98FA-F2089D960091}"/>
              </a:ext>
            </a:extLst>
          </p:cNvPr>
          <p:cNvSpPr>
            <a:spLocks noGrp="1"/>
          </p:cNvSpPr>
          <p:nvPr>
            <p:ph type="title"/>
          </p:nvPr>
        </p:nvSpPr>
        <p:spPr>
          <a:xfrm>
            <a:off x="831850" y="1709740"/>
            <a:ext cx="10515600" cy="2852737"/>
          </a:xfrm>
        </p:spPr>
        <p:txBody>
          <a:bodyPr anchor="b"/>
          <a:lstStyle>
            <a:lvl1pPr>
              <a:defRPr sz="5998"/>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E076869-8972-C74D-84F7-994FD2F8CF68}"/>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FB7742-8C64-8D44-9618-8E34BC31AD20}"/>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553BC7E1-0914-C24E-BDBE-D60743081A33}"/>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6623941-B32B-2241-8E06-01040EA58B2D}"/>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11788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6F4E-0EAC-414B-9521-219565A618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642841-E0A1-DF45-829E-6CE41D16B6BA}"/>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1D859C5-794F-DA4B-B7EC-A7B98188CF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B7AE5C-E2FD-BA4C-9F69-499E63DDE7DF}"/>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1EB4AD36-25BC-FC49-8C77-5E6D71283B72}"/>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A7429708-65DD-D64F-9DD9-E313AD14C188}"/>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755296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19E2-8F4F-C54C-A040-3AAE83B87F7B}"/>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0BE7F5-6B6B-4D41-B2E5-CA4B906D294D}"/>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21C3B8-AA03-E64C-B53B-BA545FEAA91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E56374-73B7-564D-93F4-FFAC697CDFDD}"/>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9110BB-D2BB-074B-B1B5-2339125A5C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2E803F-A442-5745-BC2C-573279329971}"/>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A74DDBC7-CEAF-694C-BFBB-9F4DECF4C4D6}"/>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A8882315-154C-8F46-9D51-7A7D3C664FBA}"/>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628965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E1F0-3EEB-FB4A-974F-42C5265577E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9F5B2CD-5D12-E145-9D9E-06ED0AB01D14}"/>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FFFE7773-FAF5-C54E-B0CE-B60652B3E693}"/>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FD3B2C58-3A24-DE49-90B3-B8656FDDEE7E}"/>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46674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a:t>Edit text</a:t>
            </a:r>
          </a:p>
        </p:txBody>
      </p:sp>
    </p:spTree>
    <p:extLst>
      <p:ext uri="{BB962C8B-B14F-4D97-AF65-F5344CB8AC3E}">
        <p14:creationId xmlns:p14="http://schemas.microsoft.com/office/powerpoint/2010/main" val="4221834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222A4-EF2C-8D48-8D0F-9C4DF1ABC30C}"/>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3FE0722E-0EB8-954D-AF57-4899D497A3F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C438A040-C309-3E4C-89A6-CBA0F5DE78FC}"/>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72502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0BBF-18E0-7840-9766-81E338311B2A}"/>
              </a:ext>
            </a:extLst>
          </p:cNvPr>
          <p:cNvSpPr>
            <a:spLocks noGrp="1"/>
          </p:cNvSpPr>
          <p:nvPr>
            <p:ph type="title"/>
          </p:nvPr>
        </p:nvSpPr>
        <p:spPr>
          <a:xfrm>
            <a:off x="839789" y="457200"/>
            <a:ext cx="3932237" cy="1600200"/>
          </a:xfrm>
        </p:spPr>
        <p:txBody>
          <a:bodyPr anchor="b"/>
          <a:lstStyle>
            <a:lvl1pPr>
              <a:defRPr sz="3199"/>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788C4F-C17C-C64A-8F13-DC184415988B}"/>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0D93E26-6BDF-DD4B-AE2E-84CB5880957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E2FD5F-B1F4-C248-89CA-DE19B00349C5}"/>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95608D4-B354-E24C-A3A7-DADD51857984}"/>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FFA30DB-2375-1849-BF93-007F2B8808A7}"/>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376870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ABB8-F0AD-5748-B080-61F966525856}"/>
              </a:ext>
            </a:extLst>
          </p:cNvPr>
          <p:cNvSpPr>
            <a:spLocks noGrp="1"/>
          </p:cNvSpPr>
          <p:nvPr>
            <p:ph type="title"/>
          </p:nvPr>
        </p:nvSpPr>
        <p:spPr>
          <a:xfrm>
            <a:off x="839789" y="457200"/>
            <a:ext cx="3932237" cy="1600200"/>
          </a:xfrm>
        </p:spPr>
        <p:txBody>
          <a:bodyPr anchor="b"/>
          <a:lstStyle>
            <a:lvl1pPr>
              <a:defRPr sz="3199"/>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B75989B-6EDE-354C-BDA7-E9225AC03EB0}"/>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1F84933E-7B3D-8F4D-BACF-E5FF1754EB8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5074D8-F3B8-684E-B284-0E8F48788551}"/>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52499077-0A5A-2C4F-9034-1FC92873B54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0C415057-46C6-C243-8492-D5E1E0E94B5E}"/>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728342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40E0-BBAC-8142-A497-E3A188CE63C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632C05-59DB-FE47-BE35-83B5CF1EA9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686F32-D7C4-2348-85FF-EFA2A2548980}"/>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E243165-7BAA-9B4D-ABBC-A9651FBC054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C2C89F0-5994-9D41-95F2-7CDE727830A4}"/>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019540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6CD8B-4482-954A-9F0A-E05487B19C1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B262C25-BFB0-614D-B654-3150A1FE1B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F85397-5299-2D4D-BD48-30CEB4E3B3F7}"/>
              </a:ext>
            </a:extLst>
          </p:cNvPr>
          <p:cNvSpPr>
            <a:spLocks noGrp="1"/>
          </p:cNvSpPr>
          <p:nvPr>
            <p:ph type="dt" sz="half" idx="10"/>
          </p:nvPr>
        </p:nvSpPr>
        <p:spPr/>
        <p:txBody>
          <a:body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44A9BB2-0629-5A43-813C-F21F771F8D66}"/>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7CB34DA3-CB34-1B46-B253-B6ED32546B6C}"/>
              </a:ext>
            </a:extLst>
          </p:cNvPr>
          <p:cNvSpPr>
            <a:spLocks noGrp="1"/>
          </p:cNvSpPr>
          <p:nvPr>
            <p:ph type="sldNum" sz="quarter" idx="12"/>
          </p:nvPr>
        </p:nvSpPr>
        <p:spPr/>
        <p:txBody>
          <a:body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709486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73370"/>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136">
          <p15:clr>
            <a:srgbClr val="FBAE40"/>
          </p15:clr>
        </p15:guide>
        <p15:guide id="4" orient="horz" pos="136">
          <p15:clr>
            <a:srgbClr val="FBAE40"/>
          </p15:clr>
        </p15:guide>
        <p15:guide id="5" pos="7537">
          <p15:clr>
            <a:srgbClr val="FBAE40"/>
          </p15:clr>
        </p15:guide>
        <p15:guide id="6" orient="horz" pos="415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4D4954C1-FA1C-D342-9B34-FA2120F60104}"/>
              </a:ext>
            </a:extLst>
          </p:cNvPr>
          <p:cNvSpPr>
            <a:spLocks noGrp="1"/>
          </p:cNvSpPr>
          <p:nvPr>
            <p:ph type="ftr" sz="quarter" idx="3"/>
          </p:nvPr>
        </p:nvSpPr>
        <p:spPr>
          <a:xfrm>
            <a:off x="0" y="6491820"/>
            <a:ext cx="4114800" cy="366183"/>
          </a:xfrm>
          <a:prstGeom prst="rect">
            <a:avLst/>
          </a:prstGeom>
        </p:spPr>
        <p:txBody>
          <a:bodyPr lIns="324000"/>
          <a:lstStyle>
            <a:lvl1pPr marL="0" marR="0" indent="0" algn="l" defTabSz="914080" rtl="0" eaLnBrk="1" fontAlgn="auto" latinLnBrk="0" hangingPunct="1">
              <a:lnSpc>
                <a:spcPct val="100000"/>
              </a:lnSpc>
              <a:spcBef>
                <a:spcPts val="0"/>
              </a:spcBef>
              <a:spcAft>
                <a:spcPts val="0"/>
              </a:spcAft>
              <a:buClrTx/>
              <a:buSzTx/>
              <a:buFontTx/>
              <a:buNone/>
              <a:tabLst/>
              <a:defRPr sz="800"/>
            </a:lvl1pPr>
          </a:lstStyle>
          <a:p>
            <a:pPr>
              <a:defRPr/>
            </a:pPr>
            <a:r>
              <a:rPr lang="en-US">
                <a:solidFill>
                  <a:schemeClr val="bg1"/>
                </a:solidFill>
                <a:latin typeface="Arial"/>
                <a:cs typeface="Arial"/>
              </a:rPr>
              <a:t>Confidential Property of Schneider Electric |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‹N›</a:t>
            </a:fld>
            <a:endParaRPr lang="en-US">
              <a:solidFill>
                <a:srgbClr val="3DCD58"/>
              </a:solidFill>
              <a:latin typeface="Arial"/>
              <a:cs typeface="Arial"/>
            </a:endParaRPr>
          </a:p>
        </p:txBody>
      </p:sp>
      <p:grpSp>
        <p:nvGrpSpPr>
          <p:cNvPr id="6" name="Group 5">
            <a:extLst>
              <a:ext uri="{FF2B5EF4-FFF2-40B4-BE49-F238E27FC236}">
                <a16:creationId xmlns:a16="http://schemas.microsoft.com/office/drawing/2014/main" id="{734A3D2A-00D5-CE4D-8191-73450DAC6695}"/>
              </a:ext>
            </a:extLst>
          </p:cNvPr>
          <p:cNvGrpSpPr/>
          <p:nvPr userDrawn="1"/>
        </p:nvGrpSpPr>
        <p:grpSpPr>
          <a:xfrm>
            <a:off x="8039178" y="5968540"/>
            <a:ext cx="3025699" cy="889463"/>
            <a:chOff x="8039176" y="5968538"/>
            <a:chExt cx="3025699" cy="889462"/>
          </a:xfrm>
        </p:grpSpPr>
        <p:sp>
          <p:nvSpPr>
            <p:cNvPr id="7" name="Rectangle 6">
              <a:extLst>
                <a:ext uri="{FF2B5EF4-FFF2-40B4-BE49-F238E27FC236}">
                  <a16:creationId xmlns:a16="http://schemas.microsoft.com/office/drawing/2014/main" id="{AB734E8E-466D-C94C-8529-09E4EBA70238}"/>
                </a:ext>
              </a:extLst>
            </p:cNvPr>
            <p:cNvSpPr/>
            <p:nvPr/>
          </p:nvSpPr>
          <p:spPr>
            <a:xfrm>
              <a:off x="8039176" y="5968538"/>
              <a:ext cx="3025699" cy="889462"/>
            </a:xfrm>
            <a:prstGeom prst="rect">
              <a:avLst/>
            </a:prstGeom>
            <a:solidFill>
              <a:srgbClr val="3D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07C901"/>
                </a:solidFill>
              </a:endParaRPr>
            </a:p>
          </p:txBody>
        </p:sp>
        <p:pic>
          <p:nvPicPr>
            <p:cNvPr id="8" name="Picture 7" descr="schneider_LIO_Life-Green_RGB.png">
              <a:extLst>
                <a:ext uri="{FF2B5EF4-FFF2-40B4-BE49-F238E27FC236}">
                  <a16:creationId xmlns:a16="http://schemas.microsoft.com/office/drawing/2014/main" id="{BF86DAED-5719-F849-B275-91DA19D39DED}"/>
                </a:ext>
              </a:extLst>
            </p:cNvPr>
            <p:cNvPicPr>
              <a:picLocks/>
            </p:cNvPicPr>
            <p:nvPr/>
          </p:nvPicPr>
          <p:blipFill>
            <a:blip r:embed="rId2" cstate="email">
              <a:biLevel thresh="25000"/>
              <a:extLst>
                <a:ext uri="{28A0092B-C50C-407E-A947-70E740481C1C}">
                  <a14:useLocalDpi xmlns:a14="http://schemas.microsoft.com/office/drawing/2010/main"/>
                </a:ext>
              </a:extLst>
            </a:blip>
            <a:stretch>
              <a:fillRect/>
            </a:stretch>
          </p:blipFill>
          <p:spPr>
            <a:xfrm>
              <a:off x="8383386" y="6094779"/>
              <a:ext cx="2337278" cy="636980"/>
            </a:xfrm>
            <a:prstGeom prst="rect">
              <a:avLst/>
            </a:prstGeom>
          </p:spPr>
        </p:pic>
      </p:grpSp>
      <p:sp>
        <p:nvSpPr>
          <p:cNvPr id="9" name="Title 1">
            <a:extLst>
              <a:ext uri="{FF2B5EF4-FFF2-40B4-BE49-F238E27FC236}">
                <a16:creationId xmlns:a16="http://schemas.microsoft.com/office/drawing/2014/main" id="{DD5390FC-4392-554B-8CD0-A6554B2C830F}"/>
              </a:ext>
            </a:extLst>
          </p:cNvPr>
          <p:cNvSpPr>
            <a:spLocks noGrp="1"/>
          </p:cNvSpPr>
          <p:nvPr>
            <p:ph type="title"/>
          </p:nvPr>
        </p:nvSpPr>
        <p:spPr>
          <a:xfrm>
            <a:off x="1" y="468004"/>
            <a:ext cx="12192000" cy="535531"/>
          </a:xfrm>
          <a:prstGeom prst="rect">
            <a:avLst/>
          </a:prstGeom>
        </p:spPr>
        <p:txBody>
          <a:bodyPr lIns="540000">
            <a:spAutoFit/>
          </a:bodyPr>
          <a:lstStyle>
            <a:lvl1pPr>
              <a:defRPr sz="3199"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006725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2" y="306917"/>
            <a:ext cx="11529483" cy="492443"/>
          </a:xfrm>
        </p:spPr>
        <p:txBody>
          <a:bodyPr/>
          <a:lstStyle>
            <a:lvl1pPr marL="0" indent="0">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7AA68C0-D75C-3540-9F3A-C0175F1AD388}"/>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a:extLst>
              <a:ext uri="{FF2B5EF4-FFF2-40B4-BE49-F238E27FC236}">
                <a16:creationId xmlns:a16="http://schemas.microsoft.com/office/drawing/2014/main" id="{5144E207-426A-054C-AF94-8A3FD45E73BD}"/>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3947568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20" y="5421738"/>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5" y="5421738"/>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344074" y="1602699"/>
            <a:ext cx="7432559" cy="30667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8257119" y="1602319"/>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0ABC7E8F-0115-774A-BC38-76AF7AFF62B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7" name="Footer Placeholder 4">
            <a:extLst>
              <a:ext uri="{FF2B5EF4-FFF2-40B4-BE49-F238E27FC236}">
                <a16:creationId xmlns:a16="http://schemas.microsoft.com/office/drawing/2014/main" id="{DA9034FD-1983-804F-8354-AAA2FF53233D}"/>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1702001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4" y="5421738"/>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336552" y="1604437"/>
            <a:ext cx="7440083" cy="362271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97EA7F51-8255-E14F-8E21-691F5F2CC7FE}"/>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a:extLst>
              <a:ext uri="{FF2B5EF4-FFF2-40B4-BE49-F238E27FC236}">
                <a16:creationId xmlns:a16="http://schemas.microsoft.com/office/drawing/2014/main" id="{BD476857-B9FB-E045-A646-F7CA65AAE4F6}"/>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310153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709547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5" y="4049948"/>
            <a:ext cx="7432559" cy="196197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336554"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344078"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330682" y="1618065"/>
            <a:ext cx="7432559" cy="1827871"/>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6C345DBD-E50D-AD41-9756-EDDA4610E6D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7" name="Footer Placeholder 4">
            <a:extLst>
              <a:ext uri="{FF2B5EF4-FFF2-40B4-BE49-F238E27FC236}">
                <a16:creationId xmlns:a16="http://schemas.microsoft.com/office/drawing/2014/main" id="{226D3636-A17D-954E-B141-EFEB060D8713}"/>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698808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5"/>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336552" y="5421738"/>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330064" y="1612397"/>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A1DF86EB-6AC3-0B48-9FAA-73AB2CF271C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6" name="Footer Placeholder 4">
            <a:extLst>
              <a:ext uri="{FF2B5EF4-FFF2-40B4-BE49-F238E27FC236}">
                <a16:creationId xmlns:a16="http://schemas.microsoft.com/office/drawing/2014/main" id="{6CE96C49-C935-3E43-BFBF-51236FBC0563}"/>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1229641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7"/>
            <a:ext cx="5563541"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336554" y="5421738"/>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9" y="1604438"/>
            <a:ext cx="5571065"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4" name="Slide Number Placeholder 5">
            <a:extLst>
              <a:ext uri="{FF2B5EF4-FFF2-40B4-BE49-F238E27FC236}">
                <a16:creationId xmlns:a16="http://schemas.microsoft.com/office/drawing/2014/main" id="{5B7D41F9-3011-BC4F-B4D5-7F2C030720B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9" name="Footer Placeholder 4">
            <a:extLst>
              <a:ext uri="{FF2B5EF4-FFF2-40B4-BE49-F238E27FC236}">
                <a16:creationId xmlns:a16="http://schemas.microsoft.com/office/drawing/2014/main" id="{67EF8E1C-ACA1-5C48-A28C-C245E8E167A8}"/>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2473578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5" y="3597979"/>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337726"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328846" y="1597680"/>
            <a:ext cx="11526604" cy="18482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331375" y="3876577"/>
            <a:ext cx="5459828"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9" name="Slide Number Placeholder 5">
            <a:extLst>
              <a:ext uri="{FF2B5EF4-FFF2-40B4-BE49-F238E27FC236}">
                <a16:creationId xmlns:a16="http://schemas.microsoft.com/office/drawing/2014/main" id="{EF064C49-3433-4547-B6F3-754E6365C77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0" name="Footer Placeholder 4">
            <a:extLst>
              <a:ext uri="{FF2B5EF4-FFF2-40B4-BE49-F238E27FC236}">
                <a16:creationId xmlns:a16="http://schemas.microsoft.com/office/drawing/2014/main" id="{C7FDDE87-8FF9-0749-8949-1F2B2983E9B6}"/>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3234789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8"/>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39"/>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2" y="911156"/>
            <a:ext cx="115802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59C14612-4ABB-BB47-AE64-6AF09E2FA466}"/>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7" name="Footer Placeholder 4">
            <a:extLst>
              <a:ext uri="{FF2B5EF4-FFF2-40B4-BE49-F238E27FC236}">
                <a16:creationId xmlns:a16="http://schemas.microsoft.com/office/drawing/2014/main" id="{95D71F70-9C97-7B4A-9698-75D186353019}"/>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2433591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8"/>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39"/>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2" y="911156"/>
            <a:ext cx="115802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D2CA1BF3-9A65-5143-B7B0-9913B0776D6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9" name="Footer Placeholder 4">
            <a:extLst>
              <a:ext uri="{FF2B5EF4-FFF2-40B4-BE49-F238E27FC236}">
                <a16:creationId xmlns:a16="http://schemas.microsoft.com/office/drawing/2014/main" id="{5D24D225-3866-234D-8559-71688E004B5F}"/>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1830388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7"/>
            <a:ext cx="11518900" cy="18414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336553" y="3829387"/>
            <a:ext cx="3577975"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4310074" y="3829387"/>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8257120" y="3829387"/>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344077"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336554" y="5835019"/>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8257120"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4310074"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1" name="Text Placeholder 11"/>
          <p:cNvSpPr>
            <a:spLocks noGrp="1"/>
          </p:cNvSpPr>
          <p:nvPr>
            <p:ph type="body" sz="quarter" idx="36"/>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22" name="Text Placeholder 13"/>
          <p:cNvSpPr>
            <a:spLocks noGrp="1"/>
          </p:cNvSpPr>
          <p:nvPr>
            <p:ph type="body" sz="quarter" idx="37"/>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23" name="Slide Number Placeholder 5">
            <a:extLst>
              <a:ext uri="{FF2B5EF4-FFF2-40B4-BE49-F238E27FC236}">
                <a16:creationId xmlns:a16="http://schemas.microsoft.com/office/drawing/2014/main" id="{56B23216-2459-4F48-8403-97786E311466}"/>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24" name="Footer Placeholder 4">
            <a:extLst>
              <a:ext uri="{FF2B5EF4-FFF2-40B4-BE49-F238E27FC236}">
                <a16:creationId xmlns:a16="http://schemas.microsoft.com/office/drawing/2014/main" id="{42B8D94F-632E-6D42-9D17-CFC10F3198B2}"/>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2926028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EE33EEE-DAA7-FF4F-8D39-F67FC80055C5}"/>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a:extLst>
              <a:ext uri="{FF2B5EF4-FFF2-40B4-BE49-F238E27FC236}">
                <a16:creationId xmlns:a16="http://schemas.microsoft.com/office/drawing/2014/main" id="{965FCFBE-491F-3E4F-8093-D9B86459589A}"/>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pic>
        <p:nvPicPr>
          <p:cNvPr id="6" name="Obraz 2">
            <a:extLst>
              <a:ext uri="{FF2B5EF4-FFF2-40B4-BE49-F238E27FC236}">
                <a16:creationId xmlns:a16="http://schemas.microsoft.com/office/drawing/2014/main" id="{87B29B8D-0227-46A7-8074-12706FC6AC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4389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a:t>Edit text</a:t>
            </a:r>
          </a:p>
        </p:txBody>
      </p:sp>
    </p:spTree>
    <p:extLst>
      <p:ext uri="{BB962C8B-B14F-4D97-AF65-F5344CB8AC3E}">
        <p14:creationId xmlns:p14="http://schemas.microsoft.com/office/powerpoint/2010/main" val="38268988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B119C824-05C4-D84B-9564-E5465D631BB0}"/>
              </a:ext>
            </a:extLst>
          </p:cNvPr>
          <p:cNvSpPr>
            <a:spLocks noGrp="1"/>
          </p:cNvSpPr>
          <p:nvPr>
            <p:ph type="ftr" sz="quarter" idx="3"/>
          </p:nvPr>
        </p:nvSpPr>
        <p:spPr>
          <a:xfrm>
            <a:off x="0" y="6613355"/>
            <a:ext cx="4114800" cy="123111"/>
          </a:xfrm>
          <a:prstGeom prst="rect">
            <a:avLst/>
          </a:prstGeom>
        </p:spPr>
        <p:txBody>
          <a:bodyPr lIns="324000"/>
          <a:lstStyle>
            <a:lvl1pPr marL="0" marR="0" indent="0" algn="l" defTabSz="914332" rtl="0" eaLnBrk="1" fontAlgn="auto" latinLnBrk="0" hangingPunct="1">
              <a:lnSpc>
                <a:spcPct val="100000"/>
              </a:lnSpc>
              <a:spcBef>
                <a:spcPts val="0"/>
              </a:spcBef>
              <a:spcAft>
                <a:spcPts val="0"/>
              </a:spcAft>
              <a:buClrTx/>
              <a:buSzTx/>
              <a:buFontTx/>
              <a:buNone/>
              <a:tabLst/>
              <a:defRPr sz="800" b="0" i="0">
                <a:latin typeface="Arial" panose="020B0604020202020204" pitchFamily="34" charset="0"/>
                <a:ea typeface="Microsoft YaHei" panose="020B0503020204020204" pitchFamily="34" charset="-122"/>
                <a:cs typeface="Arial" panose="020B0604020202020204" pitchFamily="34" charset="0"/>
              </a:defRPr>
            </a:lvl1pPr>
          </a:lstStyle>
          <a:p>
            <a:pPr>
              <a:defRPr/>
            </a:pPr>
            <a:r>
              <a:rPr lang="en-US">
                <a:solidFill>
                  <a:schemeClr val="bg1"/>
                </a:solidFill>
              </a:rPr>
              <a:t>Confidential Property of Schneider Electric | </a:t>
            </a:r>
            <a:r>
              <a:rPr lang="en-US">
                <a:solidFill>
                  <a:srgbClr val="3DCD58"/>
                </a:solidFill>
              </a:rPr>
              <a:t>Page </a:t>
            </a:r>
            <a:fld id="{5A9C12DC-491F-9444-86A2-13AC5C62A2FC}" type="slidenum">
              <a:rPr lang="en-US" smtClean="0">
                <a:solidFill>
                  <a:srgbClr val="3DCD58"/>
                </a:solidFill>
              </a:rPr>
              <a:pPr>
                <a:defRPr/>
              </a:pPr>
              <a:t>‹N›</a:t>
            </a:fld>
            <a:endParaRPr lang="en-US">
              <a:solidFill>
                <a:srgbClr val="3DCD58"/>
              </a:solidFill>
            </a:endParaRPr>
          </a:p>
        </p:txBody>
      </p:sp>
      <p:sp>
        <p:nvSpPr>
          <p:cNvPr id="4" name="Title 3">
            <a:extLst>
              <a:ext uri="{FF2B5EF4-FFF2-40B4-BE49-F238E27FC236}">
                <a16:creationId xmlns:a16="http://schemas.microsoft.com/office/drawing/2014/main" id="{C73553B1-CF22-6A40-9605-34229A373F87}"/>
              </a:ext>
            </a:extLst>
          </p:cNvPr>
          <p:cNvSpPr>
            <a:spLocks noGrp="1"/>
          </p:cNvSpPr>
          <p:nvPr>
            <p:ph type="title"/>
          </p:nvPr>
        </p:nvSpPr>
        <p:spPr>
          <a:xfrm>
            <a:off x="0" y="0"/>
            <a:ext cx="12193200" cy="974533"/>
          </a:xfrm>
          <a:prstGeom prst="rect">
            <a:avLst/>
          </a:prstGeom>
          <a:solidFill>
            <a:srgbClr val="3DCD58"/>
          </a:solidFill>
        </p:spPr>
        <p:txBody>
          <a:bodyPr lIns="432000" rIns="432000" anchor="ctr" anchorCtr="0"/>
          <a:lstStyle>
            <a:lvl1pPr>
              <a:defRPr sz="2400" b="1" i="0">
                <a:solidFill>
                  <a:schemeClr val="bg1"/>
                </a:solidFill>
                <a:latin typeface="Arial" panose="020B0604020202020204" pitchFamily="34" charset="0"/>
                <a:ea typeface="Microsoft YaHei" panose="020B0503020204020204" pitchFamily="34" charset="-122"/>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4890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39739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0" name="Footer Placeholder 4"/>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Tree>
    <p:extLst>
      <p:ext uri="{BB962C8B-B14F-4D97-AF65-F5344CB8AC3E}">
        <p14:creationId xmlns:p14="http://schemas.microsoft.com/office/powerpoint/2010/main" val="799863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a:extLst>
              <a:ext uri="{FF2B5EF4-FFF2-40B4-BE49-F238E27FC236}">
                <a16:creationId xmlns:a16="http://schemas.microsoft.com/office/drawing/2014/main" id="{7C50B95C-65DF-46F9-87D0-E3BB8A236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240165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2122" y="2119"/>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t 1" hidden="1"/>
                      <p:cNvPicPr/>
                      <p:nvPr/>
                    </p:nvPicPr>
                    <p:blipFill>
                      <a:blip r:embed="rId5"/>
                      <a:stretch>
                        <a:fillRect/>
                      </a:stretch>
                    </p:blipFill>
                    <p:spPr>
                      <a:xfrm>
                        <a:off x="2122" y="2119"/>
                        <a:ext cx="2116" cy="2116"/>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id="{5CDC343F-6823-4761-9B11-DD16CEA6C999}"/>
              </a:ext>
            </a:extLst>
          </p:cNvPr>
          <p:cNvSpPr/>
          <p:nvPr userDrawn="1">
            <p:custDataLst>
              <p:tags r:id="rId2"/>
            </p:custDataLst>
          </p:nvPr>
        </p:nvSpPr>
        <p:spPr>
          <a:xfrm>
            <a:off x="3" y="5"/>
            <a:ext cx="79375" cy="793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Arial" panose="020B0604020202020204" pitchFamily="34" charset="0"/>
              <a:ea typeface="+mj-ea"/>
              <a:cs typeface="+mj-cs"/>
              <a:sym typeface="Arial" panose="020B0604020202020204" pitchFamily="34" charset="0"/>
            </a:endParaRPr>
          </a:p>
        </p:txBody>
      </p:sp>
      <p:sp>
        <p:nvSpPr>
          <p:cNvPr id="4" name="Slide Number Placeholder 5"/>
          <p:cNvSpPr>
            <a:spLocks noGrp="1"/>
          </p:cNvSpPr>
          <p:nvPr>
            <p:ph type="sldNum" sz="quarter" idx="4"/>
          </p:nvPr>
        </p:nvSpPr>
        <p:spPr>
          <a:xfrm>
            <a:off x="2330521" y="6476214"/>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5" y="6476214"/>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6" name="Rectangle 5"/>
          <p:cNvSpPr/>
          <p:nvPr userDrawn="1"/>
        </p:nvSpPr>
        <p:spPr>
          <a:xfrm>
            <a:off x="17" y="132791"/>
            <a:ext cx="12191999" cy="72000"/>
          </a:xfrm>
          <a:prstGeom prst="rect">
            <a:avLst/>
          </a:prstGeom>
          <a:solidFill>
            <a:srgbClr val="3CCD58">
              <a:alpha val="70000"/>
            </a:srgbClr>
          </a:solidFill>
          <a:ln w="6350" cap="flat" cmpd="sng" algn="ctr">
            <a:noFill/>
            <a:prstDash val="solid"/>
            <a:miter lim="800000"/>
          </a:ln>
          <a:effectLst/>
        </p:spPr>
        <p:txBody>
          <a:bodyPr lIns="73903" tIns="36955" rIns="73903" bIns="36955" spcCol="0" rtlCol="0" anchor="ctr"/>
          <a:lstStyle/>
          <a:p>
            <a:pPr marL="0" marR="0" lvl="0" indent="0" algn="ctr" defTabSz="121895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Regular"/>
              <a:ea typeface="Arial Rounded MT Std" charset="0"/>
              <a:cs typeface="Arial Rounded MT Std" charset="0"/>
            </a:endParaRPr>
          </a:p>
        </p:txBody>
      </p:sp>
      <p:sp>
        <p:nvSpPr>
          <p:cNvPr id="8" name="Rectangle 7"/>
          <p:cNvSpPr/>
          <p:nvPr userDrawn="1"/>
        </p:nvSpPr>
        <p:spPr>
          <a:xfrm>
            <a:off x="7" y="196083"/>
            <a:ext cx="12191999" cy="772984"/>
          </a:xfrm>
          <a:prstGeom prst="rect">
            <a:avLst/>
          </a:prstGeom>
          <a:solidFill>
            <a:srgbClr val="3DCD58"/>
          </a:solidFill>
          <a:ln w="6350" cap="flat" cmpd="sng" algn="ctr">
            <a:noFill/>
            <a:prstDash val="solid"/>
            <a:miter lim="800000"/>
          </a:ln>
          <a:effectLst/>
        </p:spPr>
        <p:txBody>
          <a:bodyPr lIns="335999" tIns="0" rIns="335999" bIns="0" spcCol="0" rtlCol="0" anchor="ctr"/>
          <a:lstStyle/>
          <a:p>
            <a:pPr marL="0" marR="0" lvl="0" indent="0" algn="l" defTabSz="1218954"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Title 2"/>
          <p:cNvSpPr>
            <a:spLocks noGrp="1"/>
          </p:cNvSpPr>
          <p:nvPr>
            <p:ph type="title"/>
          </p:nvPr>
        </p:nvSpPr>
        <p:spPr>
          <a:xfrm>
            <a:off x="0" y="204792"/>
            <a:ext cx="12192000" cy="772800"/>
          </a:xfrm>
          <a:prstGeom prst="rect">
            <a:avLst/>
          </a:prstGeom>
        </p:spPr>
        <p:txBody>
          <a:bodyPr lIns="252000" tIns="0" rIns="252000" bIns="0" anchor="ctr"/>
          <a:lstStyle>
            <a:lvl1pPr algn="l">
              <a:defRPr sz="2000" b="1">
                <a:solidFill>
                  <a:schemeClr val="bg1"/>
                </a:solidFill>
              </a:defRPr>
            </a:lvl1pPr>
          </a:lstStyle>
          <a:p>
            <a:r>
              <a:rPr lang="en-US"/>
              <a:t>Click to edit Master title style</a:t>
            </a:r>
          </a:p>
        </p:txBody>
      </p:sp>
      <p:pic>
        <p:nvPicPr>
          <p:cNvPr id="10" name="Picture 6" descr="schneider_LIO_Life-Green_RGB.png">
            <a:extLst>
              <a:ext uri="{FF2B5EF4-FFF2-40B4-BE49-F238E27FC236}">
                <a16:creationId xmlns:a16="http://schemas.microsoft.com/office/drawing/2014/main" id="{17FE827E-D2B7-43BC-87DC-517580F376C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942373" y="6147732"/>
            <a:ext cx="2013023" cy="555019"/>
          </a:xfrm>
          <a:prstGeom prst="rect">
            <a:avLst/>
          </a:prstGeom>
        </p:spPr>
      </p:pic>
    </p:spTree>
    <p:extLst>
      <p:ext uri="{BB962C8B-B14F-4D97-AF65-F5344CB8AC3E}">
        <p14:creationId xmlns:p14="http://schemas.microsoft.com/office/powerpoint/2010/main" val="509715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1578752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FD359-01FC-4F76-82E7-F7E98D12C97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1E311F8-CDAD-42BE-9D3D-AAD2FD20EBD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8B493F2-BBB1-497C-AB03-126B85E1BA90}"/>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8426B355-01FC-47DD-A5DF-7097D5CE7A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8082A6-9C5E-4211-B417-0F2EB1A6FF74}"/>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1513896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C5D40C-BAF4-4CFE-BFDE-96406C4857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0A99E2-4370-4807-A654-FFA43D0965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523635-62C8-4BED-8497-2F50E3E10844}"/>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70234EAD-B814-477C-AD4D-975040F1A3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D04D0B7-224E-4B5E-8528-BC895E1B53F0}"/>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672315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DDFF58-57FF-4218-8F0E-1A2E087C36B5}"/>
              </a:ext>
            </a:extLst>
          </p:cNvPr>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A9A611A-5CD8-4760-91F3-3A455C8E430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FD492AA-902C-4710-9EC4-300725344921}"/>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E872827E-4C15-4E4E-B7EA-0237737CFB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438ED1-1DFE-420D-9FE0-7BECD9472FA0}"/>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1438043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FCD0F8-30AD-45BB-B9CF-BDF1D9DA94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B7DE174-BA6D-4ED5-BBB2-B46B90F482C8}"/>
              </a:ext>
            </a:extLst>
          </p:cNvPr>
          <p:cNvSpPr>
            <a:spLocks noGrp="1"/>
          </p:cNvSpPr>
          <p:nvPr>
            <p:ph sz="half" idx="1"/>
          </p:nvPr>
        </p:nvSpPr>
        <p:spPr>
          <a:xfrm>
            <a:off x="838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29E2EAB-058F-4097-80F7-A23D72C0D0FB}"/>
              </a:ext>
            </a:extLst>
          </p:cNvPr>
          <p:cNvSpPr>
            <a:spLocks noGrp="1"/>
          </p:cNvSpPr>
          <p:nvPr>
            <p:ph sz="half" idx="2"/>
          </p:nvPr>
        </p:nvSpPr>
        <p:spPr>
          <a:xfrm>
            <a:off x="6172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9973AA-B986-4E3C-A075-6A33D2B154D0}"/>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6" name="Segnaposto piè di pagina 5">
            <a:extLst>
              <a:ext uri="{FF2B5EF4-FFF2-40B4-BE49-F238E27FC236}">
                <a16:creationId xmlns:a16="http://schemas.microsoft.com/office/drawing/2014/main" id="{B073250D-EDE6-4DDD-ACC8-354A9AC864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2768E4B-35E9-4BD1-894D-1CDA4D8B8F5D}"/>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37645095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4BC3A2-C1A1-48A0-AE90-BD2FD5D2879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7AA0A17-6657-47CE-AC5F-4900B94E8F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A3953E-B4E5-4C3A-B2FD-B27A001BCA56}"/>
              </a:ext>
            </a:extLst>
          </p:cNvPr>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87DEC8C-B76F-48EA-BF92-0E46E2CD36E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D880028-691A-4483-93C2-D3B999903352}"/>
              </a:ext>
            </a:extLst>
          </p:cNvPr>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6CEE6A4-397A-4E7F-B6C2-EB7F62FE330A}"/>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8" name="Segnaposto piè di pagina 7">
            <a:extLst>
              <a:ext uri="{FF2B5EF4-FFF2-40B4-BE49-F238E27FC236}">
                <a16:creationId xmlns:a16="http://schemas.microsoft.com/office/drawing/2014/main" id="{A78E97A0-824E-4138-A204-144D4CFAAB1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32D5233-DC5E-4C40-A7E7-2ED89C7E4D77}"/>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1724259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38C657-1F59-406B-B9F5-EEDE3A724F4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E7683E2-59AE-4823-9A9F-01A455240172}"/>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4" name="Segnaposto piè di pagina 3">
            <a:extLst>
              <a:ext uri="{FF2B5EF4-FFF2-40B4-BE49-F238E27FC236}">
                <a16:creationId xmlns:a16="http://schemas.microsoft.com/office/drawing/2014/main" id="{D8E955ED-3F60-4777-9246-8B9A1262A28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D773235-2EC3-4396-A9D3-7E36D40A2664}"/>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84359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‹N›</a:t>
            </a:fld>
            <a:endParaRPr lang="en-US"/>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a:t>CLICK TO EDIT QUOTE OR CALLOUT</a:t>
            </a:r>
          </a:p>
        </p:txBody>
      </p:sp>
    </p:spTree>
    <p:extLst>
      <p:ext uri="{BB962C8B-B14F-4D97-AF65-F5344CB8AC3E}">
        <p14:creationId xmlns:p14="http://schemas.microsoft.com/office/powerpoint/2010/main" val="30936852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7FA51A4-39DC-41ED-800B-44AA899DE11B}"/>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3" name="Segnaposto piè di pagina 2">
            <a:extLst>
              <a:ext uri="{FF2B5EF4-FFF2-40B4-BE49-F238E27FC236}">
                <a16:creationId xmlns:a16="http://schemas.microsoft.com/office/drawing/2014/main" id="{6B48EB32-BC3F-4D5A-B669-83C15E628AE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F5E5D32-51BC-4134-9E53-8EF28CA0517F}"/>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6094401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A1E30-64EB-4E6F-847C-70C958BA3C0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FC0BC96-B57D-40E1-84B4-00F8589BB3D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CBA305A-51B4-418D-9B40-A8C6DBCC0AF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90A7B88-1807-4D22-BDDF-854DF1D0836E}"/>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6" name="Segnaposto piè di pagina 5">
            <a:extLst>
              <a:ext uri="{FF2B5EF4-FFF2-40B4-BE49-F238E27FC236}">
                <a16:creationId xmlns:a16="http://schemas.microsoft.com/office/drawing/2014/main" id="{F0979593-56E7-4BF0-AEFE-2DA99DD8D50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7F8356F-E7EB-4BA7-AA37-EA16FBF0ACD9}"/>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993094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7DBEA-027D-40EF-A60B-5B3D6A370CE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B5A6279-8078-4B4A-A44A-FEE4D75A988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Segnaposto testo 3">
            <a:extLst>
              <a:ext uri="{FF2B5EF4-FFF2-40B4-BE49-F238E27FC236}">
                <a16:creationId xmlns:a16="http://schemas.microsoft.com/office/drawing/2014/main" id="{7829D03A-A700-4475-B0CA-A753E175F8E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974E7B4-235D-4A48-95D9-B167DB8DD4EB}"/>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6" name="Segnaposto piè di pagina 5">
            <a:extLst>
              <a:ext uri="{FF2B5EF4-FFF2-40B4-BE49-F238E27FC236}">
                <a16:creationId xmlns:a16="http://schemas.microsoft.com/office/drawing/2014/main" id="{9D897799-7BE8-47A8-8483-9323853040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41268C1-FA6B-40BA-B53F-ACB87AB8FC9B}"/>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3665481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9FACDB-6F98-4A34-890A-77F7AAB0501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17FC55B-DCB7-4012-BCA6-BB96028CD81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C91050-ABEB-4C92-B059-79FF5B51C8C8}"/>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9BB2285A-1251-4504-9A2A-13CFC167B0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09E641-A766-4337-81C0-3581C700A5ED}"/>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23181806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5130421-7F40-4B6C-9399-2F6B7ACD7637}"/>
              </a:ext>
            </a:extLst>
          </p:cNvPr>
          <p:cNvSpPr>
            <a:spLocks noGrp="1"/>
          </p:cNvSpPr>
          <p:nvPr>
            <p:ph type="title" orient="vert"/>
          </p:nvPr>
        </p:nvSpPr>
        <p:spPr>
          <a:xfrm>
            <a:off x="8724901" y="365126"/>
            <a:ext cx="2628900" cy="581183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1EA4A6-1A80-467C-ADD2-138B08E624A2}"/>
              </a:ext>
            </a:extLst>
          </p:cNvPr>
          <p:cNvSpPr>
            <a:spLocks noGrp="1"/>
          </p:cNvSpPr>
          <p:nvPr>
            <p:ph type="body" orient="vert" idx="1"/>
          </p:nvPr>
        </p:nvSpPr>
        <p:spPr>
          <a:xfrm>
            <a:off x="838201" y="365126"/>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E6352D-AA70-4485-85FC-C2DC2478D725}"/>
              </a:ext>
            </a:extLst>
          </p:cNvPr>
          <p:cNvSpPr>
            <a:spLocks noGrp="1"/>
          </p:cNvSpPr>
          <p:nvPr>
            <p:ph type="dt" sz="half" idx="10"/>
          </p:nvPr>
        </p:nvSpPr>
        <p:spPr/>
        <p:txBody>
          <a:body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1AF802AA-FC85-4D0F-AA62-DACE2AF158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852A1C-96AD-4E4F-AA7C-F54D0AC8810F}"/>
              </a:ext>
            </a:extLst>
          </p:cNvPr>
          <p:cNvSpPr>
            <a:spLocks noGrp="1"/>
          </p:cNvSpPr>
          <p:nvPr>
            <p:ph type="sldNum" sz="quarter" idx="12"/>
          </p:nvPr>
        </p:nvSpPr>
        <p:spPr/>
        <p:txBody>
          <a:bodyPr/>
          <a:lstStyle/>
          <a:p>
            <a:fld id="{ACFFB4C5-FBFD-439B-8304-FD26E306806C}" type="slidenum">
              <a:rPr lang="it-IT" smtClean="0"/>
              <a:t>‹N›</a:t>
            </a:fld>
            <a:endParaRPr lang="it-IT"/>
          </a:p>
        </p:txBody>
      </p:sp>
    </p:spTree>
    <p:extLst>
      <p:ext uri="{BB962C8B-B14F-4D97-AF65-F5344CB8AC3E}">
        <p14:creationId xmlns:p14="http://schemas.microsoft.com/office/powerpoint/2010/main" val="31238451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5"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Tree>
    <p:extLst>
      <p:ext uri="{BB962C8B-B14F-4D97-AF65-F5344CB8AC3E}">
        <p14:creationId xmlns:p14="http://schemas.microsoft.com/office/powerpoint/2010/main" val="675295254"/>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8_Title Slid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06F5DA1-D299-4275-B401-E2EA8B7809F0}"/>
              </a:ext>
            </a:extLst>
          </p:cNvPr>
          <p:cNvGraphicFramePr>
            <a:graphicFrameLocks noChangeAspect="1"/>
          </p:cNvGraphicFramePr>
          <p:nvPr>
            <p:custDataLst>
              <p:tags r:id="rId1"/>
            </p:custDataLst>
            <p:extLst>
              <p:ext uri="{D42A27DB-BD31-4B8C-83A1-F6EECF244321}">
                <p14:modId xmlns:p14="http://schemas.microsoft.com/office/powerpoint/2010/main" val="393184596"/>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3" name="Object 2" hidden="1">
                        <a:extLst>
                          <a:ext uri="{FF2B5EF4-FFF2-40B4-BE49-F238E27FC236}">
                            <a16:creationId xmlns:a16="http://schemas.microsoft.com/office/drawing/2014/main" id="{C06F5DA1-D299-4275-B401-E2EA8B7809F0}"/>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A535C19-65D1-4528-97C3-1D10EFA2DA06}"/>
              </a:ext>
            </a:extLst>
          </p:cNvPr>
          <p:cNvSpPr/>
          <p:nvPr>
            <p:custDataLst>
              <p:tags r:id="rId2"/>
            </p:custDataLst>
          </p:nvPr>
        </p:nvSpPr>
        <p:spPr>
          <a:xfrm>
            <a:off x="2" y="2"/>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le 3">
            <a:extLst>
              <a:ext uri="{FF2B5EF4-FFF2-40B4-BE49-F238E27FC236}">
                <a16:creationId xmlns:a16="http://schemas.microsoft.com/office/drawing/2014/main" id="{332C0316-4847-4ECF-86B6-7C0E45C3D59F}"/>
              </a:ext>
            </a:extLst>
          </p:cNvPr>
          <p:cNvSpPr>
            <a:spLocks noGrp="1"/>
          </p:cNvSpPr>
          <p:nvPr>
            <p:ph type="title"/>
          </p:nvPr>
        </p:nvSpPr>
        <p:spPr>
          <a:xfrm>
            <a:off x="11" y="629101"/>
            <a:ext cx="12193200" cy="875171"/>
          </a:xfrm>
          <a:prstGeom prst="rect">
            <a:avLst/>
          </a:prstGeom>
          <a:noFill/>
        </p:spPr>
        <p:txBody>
          <a:bodyPr lIns="432000" rIns="432000" anchor="t" anchorCtr="0"/>
          <a:lstStyle>
            <a:lvl1pPr algn="l">
              <a:defRPr sz="2667"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1">
            <a:extLst>
              <a:ext uri="{FF2B5EF4-FFF2-40B4-BE49-F238E27FC236}">
                <a16:creationId xmlns:a16="http://schemas.microsoft.com/office/drawing/2014/main" id="{B0D05F78-E97E-4D49-ACD6-719DAFEAC82E}"/>
              </a:ext>
            </a:extLst>
          </p:cNvPr>
          <p:cNvSpPr txBox="1">
            <a:spLocks/>
          </p:cNvSpPr>
          <p:nvPr userDrawn="1"/>
        </p:nvSpPr>
        <p:spPr>
          <a:xfrm>
            <a:off x="91446" y="6297017"/>
            <a:ext cx="3246783" cy="117755"/>
          </a:xfrm>
          <a:prstGeom prst="rect">
            <a:avLst/>
          </a:prstGeom>
        </p:spPr>
        <p:txBody>
          <a:bodyPr vert="horz" lIns="360000" tIns="0" rIns="91440" bIns="45720" rtlCol="0" anchor="t" anchorCtr="0"/>
          <a:lstStyle>
            <a:defPPr>
              <a:defRPr lang="en-US"/>
            </a:defPPr>
            <a:lvl1pPr marL="0" algn="l" defTabSz="609563"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a:lstStyle>
          <a:p>
            <a:pPr marL="0" marR="0" lvl="0" indent="0" algn="l" defTabSz="6094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Helvetica Neue"/>
              </a:rPr>
              <a:t>©2020 Schneider Electric. All Rights Reserved</a:t>
            </a:r>
            <a:endParaRPr kumimoji="0" lang="en-US" sz="900" b="0" i="0" u="none" strike="noStrike" kern="1200" cap="none" spc="0" normalizeH="0" baseline="0" noProof="0">
              <a:ln>
                <a:noFill/>
              </a:ln>
              <a:solidFill>
                <a:srgbClr val="3DCD58"/>
              </a:solidFill>
              <a:effectLst/>
              <a:uLnTx/>
              <a:uFillTx/>
              <a:latin typeface="Arial" panose="020B0604020202020204" pitchFamily="34" charset="0"/>
              <a:ea typeface="+mn-ea"/>
              <a:cs typeface="Arial" panose="020B0604020202020204" pitchFamily="34" charset="0"/>
              <a:sym typeface="Helvetica Neue"/>
            </a:endParaRPr>
          </a:p>
        </p:txBody>
      </p:sp>
    </p:spTree>
    <p:extLst>
      <p:ext uri="{BB962C8B-B14F-4D97-AF65-F5344CB8AC3E}">
        <p14:creationId xmlns:p14="http://schemas.microsoft.com/office/powerpoint/2010/main" val="21754611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E0A2-B7C7-95CE-006B-2B83514ED0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2A8EE3-6C73-C544-0C46-F7B02B82FB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642FBC-A7AA-6597-0B16-701F6BB25E74}"/>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BBF4CF19-30B8-1BB0-7A66-98A09F113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0C41D6-1D01-F8A8-5C16-806C2C022417}"/>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207950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229C-CC8C-9F46-8669-31BE19E9E4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1B0956-0E0B-F2D4-9042-193B9ED179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58490-90DB-5469-F86E-8446140D6133}"/>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036ACAEB-F418-162A-BF47-1C9FDD77FF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5714E-7A7D-7B9B-A5D0-DFC7CE2A1523}"/>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3541311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7C6D-B0CB-C2CA-4B03-67B91B638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C75D71-0CD6-50C4-F5F4-44D0910C8F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214250-222F-0411-0C56-D1051244EF55}"/>
              </a:ext>
            </a:extLst>
          </p:cNvPr>
          <p:cNvSpPr>
            <a:spLocks noGrp="1"/>
          </p:cNvSpPr>
          <p:nvPr>
            <p:ph type="dt" sz="half" idx="10"/>
          </p:nvPr>
        </p:nvSpPr>
        <p:spPr/>
        <p:txBody>
          <a:body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F5C622C4-29B4-265D-22A5-FE232D0BC9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4B37B9-6A2E-6D32-A5E2-63510E943C79}"/>
              </a:ext>
            </a:extLst>
          </p:cNvPr>
          <p:cNvSpPr>
            <a:spLocks noGrp="1"/>
          </p:cNvSpPr>
          <p:nvPr>
            <p:ph type="sldNum" sz="quarter" idx="12"/>
          </p:nvPr>
        </p:nvSpPr>
        <p:spPr/>
        <p:txBody>
          <a:bodyPr/>
          <a:lstStyle/>
          <a:p>
            <a:fld id="{DD325F0E-12B6-4906-8F4C-D37C5A0AB2FA}" type="slidenum">
              <a:rPr lang="en-GB" smtClean="0"/>
              <a:t>‹N›</a:t>
            </a:fld>
            <a:endParaRPr lang="en-GB"/>
          </a:p>
        </p:txBody>
      </p:sp>
    </p:spTree>
    <p:extLst>
      <p:ext uri="{BB962C8B-B14F-4D97-AF65-F5344CB8AC3E}">
        <p14:creationId xmlns:p14="http://schemas.microsoft.com/office/powerpoint/2010/main" val="35788705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10.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11.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image" Target="../media/image1.png"/><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heme" Target="../theme/theme12.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34" Type="http://schemas.openxmlformats.org/officeDocument/2006/relationships/theme" Target="../theme/theme13.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image" Target="../media/image37.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65.xml"/><Relationship Id="rId7" Type="http://schemas.openxmlformats.org/officeDocument/2006/relationships/theme" Target="../theme/theme1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5" Type="http://schemas.openxmlformats.org/officeDocument/2006/relationships/slideLayout" Target="../slideLayouts/slideLayout267.xml"/><Relationship Id="rId4" Type="http://schemas.openxmlformats.org/officeDocument/2006/relationships/slideLayout" Target="../slideLayouts/slideLayout2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image" Target="../media/image5.png"/><Relationship Id="rId2" Type="http://schemas.openxmlformats.org/officeDocument/2006/relationships/slideLayout" Target="../slideLayouts/slideLayout270.xml"/><Relationship Id="rId16" Type="http://schemas.openxmlformats.org/officeDocument/2006/relationships/theme" Target="../theme/theme15.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theme" Target="../theme/theme1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slideLayout" Target="../slideLayouts/slideLayout321.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image" Target="../media/image1.png"/><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24" Type="http://schemas.openxmlformats.org/officeDocument/2006/relationships/theme" Target="../theme/theme17.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23" Type="http://schemas.openxmlformats.org/officeDocument/2006/relationships/slideLayout" Target="../slideLayouts/slideLayout323.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 Id="rId22" Type="http://schemas.openxmlformats.org/officeDocument/2006/relationships/slideLayout" Target="../slideLayouts/slideLayout3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image" Target="../media/image52.png"/><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image" Target="../media/image21.png"/><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theme" Target="../theme/theme18.xml"/><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6" Type="http://schemas.openxmlformats.org/officeDocument/2006/relationships/image" Target="../media/image1.png"/><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55.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2.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image" Target="../media/image1.png"/><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3" Type="http://schemas.openxmlformats.org/officeDocument/2006/relationships/slideLayout" Target="../slideLayouts/slideLayout374.xml"/><Relationship Id="rId21" Type="http://schemas.openxmlformats.org/officeDocument/2006/relationships/slideLayout" Target="../slideLayouts/slideLayout392.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0" Type="http://schemas.openxmlformats.org/officeDocument/2006/relationships/slideLayout" Target="../slideLayouts/slideLayout391.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24" Type="http://schemas.openxmlformats.org/officeDocument/2006/relationships/image" Target="../media/image1.png"/><Relationship Id="rId5" Type="http://schemas.openxmlformats.org/officeDocument/2006/relationships/slideLayout" Target="../slideLayouts/slideLayout376.xml"/><Relationship Id="rId15" Type="http://schemas.openxmlformats.org/officeDocument/2006/relationships/slideLayout" Target="../slideLayouts/slideLayout386.xml"/><Relationship Id="rId23" Type="http://schemas.openxmlformats.org/officeDocument/2006/relationships/theme" Target="../theme/theme21.xml"/><Relationship Id="rId10" Type="http://schemas.openxmlformats.org/officeDocument/2006/relationships/slideLayout" Target="../slideLayouts/slideLayout381.xml"/><Relationship Id="rId19" Type="http://schemas.openxmlformats.org/officeDocument/2006/relationships/slideLayout" Target="../slideLayouts/slideLayout390.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 Id="rId22" Type="http://schemas.openxmlformats.org/officeDocument/2006/relationships/slideLayout" Target="../slideLayouts/slideLayout39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18" Type="http://schemas.openxmlformats.org/officeDocument/2006/relationships/theme" Target="../theme/theme22.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10" Type="http://schemas.openxmlformats.org/officeDocument/2006/relationships/slideLayout" Target="../slideLayouts/slideLayout403.xml"/><Relationship Id="rId19" Type="http://schemas.openxmlformats.org/officeDocument/2006/relationships/image" Target="../media/image38.png"/><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image" Target="../media/image1.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image" Target="../media/image1.png"/><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theme" Target="../theme/theme8.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ags" Target="../tags/tag10.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theme" Target="../theme/theme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image" Target="../media/image17.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09A3AC7-A2CC-4794-9825-70A683B467A3}"/>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78587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99" r:id="rId16"/>
    <p:sldLayoutId id="2147484129" r:id="rId17"/>
    <p:sldLayoutId id="2147484195" r:id="rId18"/>
    <p:sldLayoutId id="2147484196" r:id="rId19"/>
    <p:sldLayoutId id="2147484197" r:id="rId20"/>
    <p:sldLayoutId id="2147484198" r:id="rId21"/>
    <p:sldLayoutId id="2147484199" r:id="rId22"/>
    <p:sldLayoutId id="2147484200" r:id="rId23"/>
    <p:sldLayoutId id="2147484201" r:id="rId24"/>
    <p:sldLayoutId id="2147484202" r:id="rId25"/>
    <p:sldLayoutId id="2147484203" r:id="rId26"/>
    <p:sldLayoutId id="2147484204" r:id="rId27"/>
    <p:sldLayoutId id="2147484205" r:id="rId28"/>
    <p:sldLayoutId id="2147484206" r:id="rId29"/>
    <p:sldLayoutId id="2147484207" r:id="rId30"/>
    <p:sldLayoutId id="2147484209" r:id="rId31"/>
    <p:sldLayoutId id="2147484210" r:id="rId32"/>
    <p:sldLayoutId id="2147484211" r:id="rId33"/>
    <p:sldLayoutId id="2147484212" r:id="rId34"/>
    <p:sldLayoutId id="2147485101" r:id="rId35"/>
    <p:sldLayoutId id="2147485102" r:id="rId36"/>
    <p:sldLayoutId id="2147485103" r:id="rId37"/>
    <p:sldLayoutId id="2147485104" r:id="rId38"/>
    <p:sldLayoutId id="2147485105" r:id="rId39"/>
    <p:sldLayoutId id="2147485106" r:id="rId40"/>
    <p:sldLayoutId id="2147485107" r:id="rId41"/>
    <p:sldLayoutId id="2147485108" r:id="rId42"/>
    <p:sldLayoutId id="2147485109" r:id="rId43"/>
    <p:sldLayoutId id="2147485110" r:id="rId44"/>
    <p:sldLayoutId id="2147485111" r:id="rId45"/>
    <p:sldLayoutId id="2147485112" r:id="rId46"/>
    <p:sldLayoutId id="2147485113" r:id="rId47"/>
    <p:sldLayoutId id="2147485114" r:id="rId48"/>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E05597-0E16-45BA-A22F-6AA044669817}"/>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899410942"/>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5166" r:id="rId13"/>
    <p:sldLayoutId id="2147485167" r:id="rId14"/>
    <p:sldLayoutId id="2147485168" r:id="rId15"/>
    <p:sldLayoutId id="2147485169" r:id="rId16"/>
    <p:sldLayoutId id="2147485171" r:id="rId17"/>
  </p:sldLayoutIdLst>
  <p:txStyles>
    <p:titleStyle>
      <a:lvl1pPr algn="ctr" defTabSz="609531" rtl="0" eaLnBrk="1" latinLnBrk="0" hangingPunct="1">
        <a:spcBef>
          <a:spcPct val="0"/>
        </a:spcBef>
        <a:buNone/>
        <a:defRPr sz="5867" kern="1200">
          <a:solidFill>
            <a:schemeClr val="tx1"/>
          </a:solidFill>
          <a:latin typeface="+mj-lt"/>
          <a:ea typeface="+mj-ea"/>
          <a:cs typeface="+mj-cs"/>
        </a:defRPr>
      </a:lvl1pPr>
    </p:titleStyle>
    <p:bodyStyle>
      <a:lvl1pPr marL="457151" indent="-457151" algn="l" defTabSz="609531" rtl="0" eaLnBrk="1" latinLnBrk="0" hangingPunct="1">
        <a:spcBef>
          <a:spcPct val="20000"/>
        </a:spcBef>
        <a:buFont typeface="Arial"/>
        <a:buChar char="•"/>
        <a:defRPr sz="4267" kern="1200">
          <a:solidFill>
            <a:schemeClr val="tx1"/>
          </a:solidFill>
          <a:latin typeface="+mn-lt"/>
          <a:ea typeface="+mn-ea"/>
          <a:cs typeface="+mn-cs"/>
        </a:defRPr>
      </a:lvl1pPr>
      <a:lvl2pPr marL="990493" indent="-380958" algn="l" defTabSz="609531" rtl="0" eaLnBrk="1" latinLnBrk="0" hangingPunct="1">
        <a:spcBef>
          <a:spcPct val="20000"/>
        </a:spcBef>
        <a:buFont typeface="Arial"/>
        <a:buChar char="–"/>
        <a:defRPr sz="3733" kern="1200">
          <a:solidFill>
            <a:schemeClr val="tx1"/>
          </a:solidFill>
          <a:latin typeface="+mn-lt"/>
          <a:ea typeface="+mn-ea"/>
          <a:cs typeface="+mn-cs"/>
        </a:defRPr>
      </a:lvl2pPr>
      <a:lvl3pPr marL="1523833" indent="-304767" algn="l" defTabSz="609531" rtl="0" eaLnBrk="1" latinLnBrk="0" hangingPunct="1">
        <a:spcBef>
          <a:spcPct val="20000"/>
        </a:spcBef>
        <a:buFont typeface="Arial"/>
        <a:buChar char="•"/>
        <a:defRPr sz="3200" kern="1200">
          <a:solidFill>
            <a:schemeClr val="tx1"/>
          </a:solidFill>
          <a:latin typeface="+mn-lt"/>
          <a:ea typeface="+mn-ea"/>
          <a:cs typeface="+mn-cs"/>
        </a:defRPr>
      </a:lvl3pPr>
      <a:lvl4pPr marL="2133365" indent="-304767" algn="l" defTabSz="609531" rtl="0" eaLnBrk="1" latinLnBrk="0" hangingPunct="1">
        <a:spcBef>
          <a:spcPct val="20000"/>
        </a:spcBef>
        <a:buFont typeface="Arial"/>
        <a:buChar char="–"/>
        <a:defRPr sz="2667" kern="1200">
          <a:solidFill>
            <a:schemeClr val="tx1"/>
          </a:solidFill>
          <a:latin typeface="+mn-lt"/>
          <a:ea typeface="+mn-ea"/>
          <a:cs typeface="+mn-cs"/>
        </a:defRPr>
      </a:lvl4pPr>
      <a:lvl5pPr marL="2742898" indent="-304767" algn="l" defTabSz="609531" rtl="0" eaLnBrk="1" latinLnBrk="0" hangingPunct="1">
        <a:spcBef>
          <a:spcPct val="20000"/>
        </a:spcBef>
        <a:buFont typeface="Arial"/>
        <a:buChar char="»"/>
        <a:defRPr sz="2667" kern="1200">
          <a:solidFill>
            <a:schemeClr val="tx1"/>
          </a:solidFill>
          <a:latin typeface="+mn-lt"/>
          <a:ea typeface="+mn-ea"/>
          <a:cs typeface="+mn-cs"/>
        </a:defRPr>
      </a:lvl5pPr>
      <a:lvl6pPr marL="3352431" indent="-304767" algn="l" defTabSz="609531" rtl="0" eaLnBrk="1" latinLnBrk="0" hangingPunct="1">
        <a:spcBef>
          <a:spcPct val="20000"/>
        </a:spcBef>
        <a:buFont typeface="Arial"/>
        <a:buChar char="•"/>
        <a:defRPr sz="2667" kern="1200">
          <a:solidFill>
            <a:schemeClr val="tx1"/>
          </a:solidFill>
          <a:latin typeface="+mn-lt"/>
          <a:ea typeface="+mn-ea"/>
          <a:cs typeface="+mn-cs"/>
        </a:defRPr>
      </a:lvl6pPr>
      <a:lvl7pPr marL="3961964" indent="-304767" algn="l" defTabSz="609531" rtl="0" eaLnBrk="1" latinLnBrk="0" hangingPunct="1">
        <a:spcBef>
          <a:spcPct val="20000"/>
        </a:spcBef>
        <a:buFont typeface="Arial"/>
        <a:buChar char="•"/>
        <a:defRPr sz="2667" kern="1200">
          <a:solidFill>
            <a:schemeClr val="tx1"/>
          </a:solidFill>
          <a:latin typeface="+mn-lt"/>
          <a:ea typeface="+mn-ea"/>
          <a:cs typeface="+mn-cs"/>
        </a:defRPr>
      </a:lvl7pPr>
      <a:lvl8pPr marL="4571496" indent="-304767" algn="l" defTabSz="609531" rtl="0" eaLnBrk="1" latinLnBrk="0" hangingPunct="1">
        <a:spcBef>
          <a:spcPct val="20000"/>
        </a:spcBef>
        <a:buFont typeface="Arial"/>
        <a:buChar char="•"/>
        <a:defRPr sz="2667" kern="1200">
          <a:solidFill>
            <a:schemeClr val="tx1"/>
          </a:solidFill>
          <a:latin typeface="+mn-lt"/>
          <a:ea typeface="+mn-ea"/>
          <a:cs typeface="+mn-cs"/>
        </a:defRPr>
      </a:lvl8pPr>
      <a:lvl9pPr marL="5181029" indent="-304767" algn="l" defTabSz="60953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1" rtl="0" eaLnBrk="1" latinLnBrk="0" hangingPunct="1">
        <a:defRPr sz="2400" kern="1200">
          <a:solidFill>
            <a:schemeClr val="tx1"/>
          </a:solidFill>
          <a:latin typeface="+mn-lt"/>
          <a:ea typeface="+mn-ea"/>
          <a:cs typeface="+mn-cs"/>
        </a:defRPr>
      </a:lvl1pPr>
      <a:lvl2pPr marL="609531" algn="l" defTabSz="609531" rtl="0" eaLnBrk="1" latinLnBrk="0" hangingPunct="1">
        <a:defRPr sz="2400" kern="1200">
          <a:solidFill>
            <a:schemeClr val="tx1"/>
          </a:solidFill>
          <a:latin typeface="+mn-lt"/>
          <a:ea typeface="+mn-ea"/>
          <a:cs typeface="+mn-cs"/>
        </a:defRPr>
      </a:lvl2pPr>
      <a:lvl3pPr marL="1219066" algn="l" defTabSz="609531" rtl="0" eaLnBrk="1" latinLnBrk="0" hangingPunct="1">
        <a:defRPr sz="2400" kern="1200">
          <a:solidFill>
            <a:schemeClr val="tx1"/>
          </a:solidFill>
          <a:latin typeface="+mn-lt"/>
          <a:ea typeface="+mn-ea"/>
          <a:cs typeface="+mn-cs"/>
        </a:defRPr>
      </a:lvl3pPr>
      <a:lvl4pPr marL="1828600" algn="l" defTabSz="609531" rtl="0" eaLnBrk="1" latinLnBrk="0" hangingPunct="1">
        <a:defRPr sz="2400" kern="1200">
          <a:solidFill>
            <a:schemeClr val="tx1"/>
          </a:solidFill>
          <a:latin typeface="+mn-lt"/>
          <a:ea typeface="+mn-ea"/>
          <a:cs typeface="+mn-cs"/>
        </a:defRPr>
      </a:lvl4pPr>
      <a:lvl5pPr marL="2438134" algn="l" defTabSz="609531" rtl="0" eaLnBrk="1" latinLnBrk="0" hangingPunct="1">
        <a:defRPr sz="2400" kern="1200">
          <a:solidFill>
            <a:schemeClr val="tx1"/>
          </a:solidFill>
          <a:latin typeface="+mn-lt"/>
          <a:ea typeface="+mn-ea"/>
          <a:cs typeface="+mn-cs"/>
        </a:defRPr>
      </a:lvl5pPr>
      <a:lvl6pPr marL="3047664" algn="l" defTabSz="609531" rtl="0" eaLnBrk="1" latinLnBrk="0" hangingPunct="1">
        <a:defRPr sz="2400" kern="1200">
          <a:solidFill>
            <a:schemeClr val="tx1"/>
          </a:solidFill>
          <a:latin typeface="+mn-lt"/>
          <a:ea typeface="+mn-ea"/>
          <a:cs typeface="+mn-cs"/>
        </a:defRPr>
      </a:lvl6pPr>
      <a:lvl7pPr marL="3657195" algn="l" defTabSz="609531" rtl="0" eaLnBrk="1" latinLnBrk="0" hangingPunct="1">
        <a:defRPr sz="2400" kern="1200">
          <a:solidFill>
            <a:schemeClr val="tx1"/>
          </a:solidFill>
          <a:latin typeface="+mn-lt"/>
          <a:ea typeface="+mn-ea"/>
          <a:cs typeface="+mn-cs"/>
        </a:defRPr>
      </a:lvl7pPr>
      <a:lvl8pPr marL="4266729" algn="l" defTabSz="609531" rtl="0" eaLnBrk="1" latinLnBrk="0" hangingPunct="1">
        <a:defRPr sz="2400" kern="1200">
          <a:solidFill>
            <a:schemeClr val="tx1"/>
          </a:solidFill>
          <a:latin typeface="+mn-lt"/>
          <a:ea typeface="+mn-ea"/>
          <a:cs typeface="+mn-cs"/>
        </a:defRPr>
      </a:lvl8pPr>
      <a:lvl9pPr marL="4876263" algn="l" defTabSz="609531"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B4609B5F-049B-F200-A39B-106E7745A44B}"/>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19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3" name="Schneider Electric logotype" descr="schneider_LIO_Life-Green_RGB.png">
            <a:extLst>
              <a:ext uri="{FF2B5EF4-FFF2-40B4-BE49-F238E27FC236}">
                <a16:creationId xmlns:a16="http://schemas.microsoft.com/office/drawing/2014/main" id="{14F95C7D-DBDE-C4C5-32B9-36DE7DF90784}"/>
              </a:ext>
            </a:extLst>
          </p:cNvPr>
          <p:cNvPicPr>
            <a:picLocks noChangeAspect="1"/>
          </p:cNvPicPr>
          <p:nvPr userDrawn="1"/>
        </p:nvPicPr>
        <p:blipFill>
          <a:blip r:embed="rId19" cstate="print">
            <a:biLevel thresh="25000"/>
          </a:blip>
          <a:stretch>
            <a:fillRect/>
          </a:stretch>
        </p:blipFill>
        <p:spPr>
          <a:xfrm>
            <a:off x="9300614" y="6067157"/>
            <a:ext cx="2485335" cy="685243"/>
          </a:xfrm>
          <a:prstGeom prst="rect">
            <a:avLst/>
          </a:prstGeom>
        </p:spPr>
      </p:pic>
      <p:sp>
        <p:nvSpPr>
          <p:cNvPr id="5" name="CasellaDiTesto 4">
            <a:extLst>
              <a:ext uri="{FF2B5EF4-FFF2-40B4-BE49-F238E27FC236}">
                <a16:creationId xmlns:a16="http://schemas.microsoft.com/office/drawing/2014/main" id="{997493C8-4511-4718-16F8-F7C46B2E3F18}"/>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532730313"/>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 id="2147485198" r:id="rId14"/>
    <p:sldLayoutId id="2147485199" r:id="rId15"/>
    <p:sldLayoutId id="2147485200" r:id="rId16"/>
    <p:sldLayoutId id="21474852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18" cstate="print"/>
          <a:stretch>
            <a:fillRect/>
          </a:stretch>
        </p:blipFill>
        <p:spPr>
          <a:xfrm>
            <a:off x="9300614" y="6067157"/>
            <a:ext cx="2485335" cy="685243"/>
          </a:xfrm>
          <a:prstGeom prst="rect">
            <a:avLst/>
          </a:prstGeom>
        </p:spPr>
      </p:pic>
      <p:sp>
        <p:nvSpPr>
          <p:cNvPr id="4" name="CasellaDiTesto 3">
            <a:extLst>
              <a:ext uri="{FF2B5EF4-FFF2-40B4-BE49-F238E27FC236}">
                <a16:creationId xmlns:a16="http://schemas.microsoft.com/office/drawing/2014/main" id="{BCDF7938-BA4E-A7C9-8837-EA17A9742EB8}"/>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137917691"/>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 id="2147485218" r:id="rId12"/>
    <p:sldLayoutId id="2147485219" r:id="rId13"/>
    <p:sldLayoutId id="2147485220" r:id="rId14"/>
    <p:sldLayoutId id="2147485221" r:id="rId15"/>
    <p:sldLayoutId id="2147485222" r:id="rId16"/>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4656738-DFB4-4A8A-8273-AA149C41259A}"/>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pic>
        <p:nvPicPr>
          <p:cNvPr id="4" name="Image 3" descr="Une image contenant laser, vert, ciel nocturne&#10;&#10;Description générée automatiquement">
            <a:extLst>
              <a:ext uri="{FF2B5EF4-FFF2-40B4-BE49-F238E27FC236}">
                <a16:creationId xmlns:a16="http://schemas.microsoft.com/office/drawing/2014/main" id="{A0829C5D-4277-4DFA-BD3B-8979E1FA61D8}"/>
              </a:ext>
            </a:extLst>
          </p:cNvPr>
          <p:cNvPicPr>
            <a:picLocks noChangeAspect="1"/>
          </p:cNvPicPr>
          <p:nvPr userDrawn="1"/>
        </p:nvPicPr>
        <p:blipFill>
          <a:blip r:embed="rId35"/>
          <a:stretch>
            <a:fillRect/>
          </a:stretch>
        </p:blipFill>
        <p:spPr>
          <a:xfrm>
            <a:off x="0" y="-42332"/>
            <a:ext cx="12250309" cy="6975871"/>
          </a:xfrm>
          <a:prstGeom prst="rect">
            <a:avLst/>
          </a:prstGeom>
        </p:spPr>
      </p:pic>
    </p:spTree>
    <p:extLst>
      <p:ext uri="{BB962C8B-B14F-4D97-AF65-F5344CB8AC3E}">
        <p14:creationId xmlns:p14="http://schemas.microsoft.com/office/powerpoint/2010/main" val="988957428"/>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 id="2147485275" r:id="rId13"/>
    <p:sldLayoutId id="2147485276" r:id="rId14"/>
    <p:sldLayoutId id="2147485277" r:id="rId15"/>
    <p:sldLayoutId id="2147485278" r:id="rId16"/>
    <p:sldLayoutId id="2147485279" r:id="rId17"/>
    <p:sldLayoutId id="2147485280" r:id="rId18"/>
    <p:sldLayoutId id="2147485281" r:id="rId19"/>
    <p:sldLayoutId id="2147485282" r:id="rId20"/>
    <p:sldLayoutId id="2147485283" r:id="rId21"/>
    <p:sldLayoutId id="2147485284" r:id="rId22"/>
    <p:sldLayoutId id="2147485285" r:id="rId23"/>
    <p:sldLayoutId id="2147485286" r:id="rId24"/>
    <p:sldLayoutId id="2147485287" r:id="rId25"/>
    <p:sldLayoutId id="2147485288" r:id="rId26"/>
    <p:sldLayoutId id="2147485289" r:id="rId27"/>
    <p:sldLayoutId id="2147485291" r:id="rId28"/>
    <p:sldLayoutId id="2147485292" r:id="rId29"/>
    <p:sldLayoutId id="2147485293" r:id="rId30"/>
    <p:sldLayoutId id="2147485294" r:id="rId31"/>
    <p:sldLayoutId id="2147485295" r:id="rId32"/>
    <p:sldLayoutId id="2147485296" r:id="rId33"/>
  </p:sldLayoutIdLst>
  <p:hf hd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571" y="306917"/>
            <a:ext cx="11168882"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4" y="1604435"/>
            <a:ext cx="11518900" cy="42354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Tree>
    <p:extLst>
      <p:ext uri="{BB962C8B-B14F-4D97-AF65-F5344CB8AC3E}">
        <p14:creationId xmlns:p14="http://schemas.microsoft.com/office/powerpoint/2010/main" val="2695307601"/>
      </p:ext>
    </p:extLst>
  </p:cSld>
  <p:clrMap bg1="dk1" tx1="lt1" bg2="dk2" tx2="lt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Lst>
  <p:hf hdr="0" dt="0"/>
  <p:txStyles>
    <p:titleStyle>
      <a:lvl1pPr algn="l" defTabSz="609547" rtl="0" eaLnBrk="1" latinLnBrk="0" hangingPunct="1">
        <a:spcBef>
          <a:spcPct val="0"/>
        </a:spcBef>
        <a:buNone/>
        <a:defRPr sz="3200" kern="1200">
          <a:solidFill>
            <a:srgbClr val="36C746"/>
          </a:solidFill>
          <a:latin typeface="Arial"/>
          <a:ea typeface="+mj-ea"/>
          <a:cs typeface="Arial"/>
        </a:defRPr>
      </a:lvl1pPr>
    </p:titleStyle>
    <p:bodyStyle>
      <a:lvl1pPr marL="230698" indent="-209533" algn="l" defTabSz="609547" rtl="0" eaLnBrk="1" latinLnBrk="0" hangingPunct="1">
        <a:spcBef>
          <a:spcPts val="667"/>
        </a:spcBef>
        <a:spcAft>
          <a:spcPts val="667"/>
        </a:spcAft>
        <a:buClr>
          <a:schemeClr val="bg2"/>
        </a:buClr>
        <a:buFont typeface="Arial" panose="020B0604020202020204" pitchFamily="34" charset="0"/>
        <a:buNone/>
        <a:defRPr sz="2000" kern="1200">
          <a:solidFill>
            <a:schemeClr val="tx1"/>
          </a:solidFill>
          <a:latin typeface="Arial"/>
          <a:ea typeface="+mn-ea"/>
          <a:cs typeface="Arial"/>
        </a:defRPr>
      </a:lvl1pPr>
      <a:lvl2pPr marL="482560" indent="-243397" algn="l" defTabSz="596849" rtl="0" eaLnBrk="1" latinLnBrk="0" hangingPunct="1">
        <a:spcBef>
          <a:spcPts val="667"/>
        </a:spcBef>
        <a:spcAft>
          <a:spcPts val="667"/>
        </a:spcAft>
        <a:buClr>
          <a:srgbClr val="36C746"/>
        </a:buClr>
        <a:buFont typeface="Arial" pitchFamily="34" charset="0"/>
        <a:buChar char="•"/>
        <a:defRPr sz="1867" kern="1200">
          <a:solidFill>
            <a:schemeClr val="tx1"/>
          </a:solidFill>
          <a:latin typeface="Arial"/>
          <a:ea typeface="+mn-ea"/>
          <a:cs typeface="Arial"/>
        </a:defRPr>
      </a:lvl2pPr>
      <a:lvl3pPr marL="717489" indent="-239165" algn="l" defTabSz="609547" rtl="0" eaLnBrk="1" latinLnBrk="0" hangingPunct="1">
        <a:spcBef>
          <a:spcPts val="667"/>
        </a:spcBef>
        <a:spcAft>
          <a:spcPts val="667"/>
        </a:spcAft>
        <a:buClr>
          <a:srgbClr val="36C746"/>
        </a:buClr>
        <a:buFont typeface="Arial" pitchFamily="34" charset="0"/>
        <a:buChar char="‒"/>
        <a:defRPr sz="1733" kern="1200">
          <a:solidFill>
            <a:schemeClr val="tx1"/>
          </a:solidFill>
          <a:latin typeface="Arial"/>
          <a:ea typeface="+mn-ea"/>
          <a:cs typeface="Arial"/>
        </a:defRPr>
      </a:lvl3pPr>
      <a:lvl4pPr marL="958769" indent="-239165" algn="l" defTabSz="609547" rtl="0" eaLnBrk="1" latinLnBrk="0" hangingPunct="1">
        <a:spcBef>
          <a:spcPts val="667"/>
        </a:spcBef>
        <a:spcAft>
          <a:spcPts val="667"/>
        </a:spcAft>
        <a:buClr>
          <a:srgbClr val="36C746"/>
        </a:buClr>
        <a:buFont typeface="Arial" panose="020B0604020202020204" pitchFamily="34" charset="0"/>
        <a:buChar char="–"/>
        <a:defRPr sz="1600" kern="1200">
          <a:solidFill>
            <a:schemeClr val="tx1"/>
          </a:solidFill>
          <a:latin typeface="Arial"/>
          <a:ea typeface="+mn-ea"/>
          <a:cs typeface="Arial"/>
        </a:defRPr>
      </a:lvl4pPr>
      <a:lvl5pPr marL="1195815" indent="-247628" algn="l" defTabSz="609547" rtl="0" eaLnBrk="1" latinLnBrk="0" hangingPunct="1">
        <a:spcBef>
          <a:spcPts val="667"/>
        </a:spcBef>
        <a:spcAft>
          <a:spcPts val="667"/>
        </a:spcAft>
        <a:buClr>
          <a:srgbClr val="36C746"/>
        </a:buClr>
        <a:buFont typeface="Arial" panose="020B0604020202020204" pitchFamily="34" charset="0"/>
        <a:buChar char="–"/>
        <a:defRPr sz="1333" kern="1200">
          <a:solidFill>
            <a:schemeClr val="tx1"/>
          </a:solidFill>
          <a:latin typeface="Arial"/>
          <a:ea typeface="+mn-ea"/>
          <a:cs typeface="Arial"/>
        </a:defRPr>
      </a:lvl5pPr>
      <a:lvl6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333" kern="1200" baseline="0">
          <a:solidFill>
            <a:schemeClr val="tx1"/>
          </a:solidFill>
          <a:latin typeface="Arial" panose="020B0604020202020204" pitchFamily="34" charset="0"/>
          <a:ea typeface="+mn-ea"/>
          <a:cs typeface="Arial" panose="020B0604020202020204" pitchFamily="34" charset="0"/>
        </a:defRPr>
      </a:lvl6pPr>
      <a:lvl7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4571610" indent="-304775" algn="l" defTabSz="609547" rtl="0" eaLnBrk="1" latinLnBrk="0" hangingPunct="1">
        <a:spcBef>
          <a:spcPct val="20000"/>
        </a:spcBef>
        <a:buFont typeface="Arial"/>
        <a:buChar char="•"/>
        <a:defRPr sz="2667" kern="1200">
          <a:solidFill>
            <a:schemeClr val="tx1"/>
          </a:solidFill>
          <a:latin typeface="+mn-lt"/>
          <a:ea typeface="+mn-ea"/>
          <a:cs typeface="+mn-cs"/>
        </a:defRPr>
      </a:lvl8pPr>
      <a:lvl9pPr marL="5181158" indent="-304775" algn="l" defTabSz="60954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47" rtl="0" eaLnBrk="1" latinLnBrk="0" hangingPunct="1">
        <a:defRPr sz="2400" kern="1200">
          <a:solidFill>
            <a:schemeClr val="tx1"/>
          </a:solidFill>
          <a:latin typeface="+mn-lt"/>
          <a:ea typeface="+mn-ea"/>
          <a:cs typeface="+mn-cs"/>
        </a:defRPr>
      </a:lvl1pPr>
      <a:lvl2pPr marL="609547" algn="l" defTabSz="609547" rtl="0" eaLnBrk="1" latinLnBrk="0" hangingPunct="1">
        <a:defRPr sz="2400" kern="1200">
          <a:solidFill>
            <a:schemeClr val="tx1"/>
          </a:solidFill>
          <a:latin typeface="+mn-lt"/>
          <a:ea typeface="+mn-ea"/>
          <a:cs typeface="+mn-cs"/>
        </a:defRPr>
      </a:lvl2pPr>
      <a:lvl3pPr marL="1219096" algn="l" defTabSz="609547" rtl="0" eaLnBrk="1" latinLnBrk="0" hangingPunct="1">
        <a:defRPr sz="2400" kern="1200">
          <a:solidFill>
            <a:schemeClr val="tx1"/>
          </a:solidFill>
          <a:latin typeface="+mn-lt"/>
          <a:ea typeface="+mn-ea"/>
          <a:cs typeface="+mn-cs"/>
        </a:defRPr>
      </a:lvl3pPr>
      <a:lvl4pPr marL="1828645" algn="l" defTabSz="609547" rtl="0" eaLnBrk="1" latinLnBrk="0" hangingPunct="1">
        <a:defRPr sz="2400" kern="1200">
          <a:solidFill>
            <a:schemeClr val="tx1"/>
          </a:solidFill>
          <a:latin typeface="+mn-lt"/>
          <a:ea typeface="+mn-ea"/>
          <a:cs typeface="+mn-cs"/>
        </a:defRPr>
      </a:lvl4pPr>
      <a:lvl5pPr marL="2438194" algn="l" defTabSz="609547" rtl="0" eaLnBrk="1" latinLnBrk="0" hangingPunct="1">
        <a:defRPr sz="2400" kern="1200">
          <a:solidFill>
            <a:schemeClr val="tx1"/>
          </a:solidFill>
          <a:latin typeface="+mn-lt"/>
          <a:ea typeface="+mn-ea"/>
          <a:cs typeface="+mn-cs"/>
        </a:defRPr>
      </a:lvl5pPr>
      <a:lvl6pPr marL="3047740" algn="l" defTabSz="609547" rtl="0" eaLnBrk="1" latinLnBrk="0" hangingPunct="1">
        <a:defRPr sz="2400" kern="1200">
          <a:solidFill>
            <a:schemeClr val="tx1"/>
          </a:solidFill>
          <a:latin typeface="+mn-lt"/>
          <a:ea typeface="+mn-ea"/>
          <a:cs typeface="+mn-cs"/>
        </a:defRPr>
      </a:lvl6pPr>
      <a:lvl7pPr marL="3657287" algn="l" defTabSz="609547" rtl="0" eaLnBrk="1" latinLnBrk="0" hangingPunct="1">
        <a:defRPr sz="2400" kern="1200">
          <a:solidFill>
            <a:schemeClr val="tx1"/>
          </a:solidFill>
          <a:latin typeface="+mn-lt"/>
          <a:ea typeface="+mn-ea"/>
          <a:cs typeface="+mn-cs"/>
        </a:defRPr>
      </a:lvl7pPr>
      <a:lvl8pPr marL="4266836" algn="l" defTabSz="609547" rtl="0" eaLnBrk="1" latinLnBrk="0" hangingPunct="1">
        <a:defRPr sz="2400" kern="1200">
          <a:solidFill>
            <a:schemeClr val="tx1"/>
          </a:solidFill>
          <a:latin typeface="+mn-lt"/>
          <a:ea typeface="+mn-ea"/>
          <a:cs typeface="+mn-cs"/>
        </a:defRPr>
      </a:lvl8pPr>
      <a:lvl9pPr marL="4876385" algn="l" defTabSz="60954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15">
          <p15:clr>
            <a:srgbClr val="F26B43"/>
          </p15:clr>
        </p15:guide>
        <p15:guide id="4" pos="7265">
          <p15:clr>
            <a:srgbClr val="F26B43"/>
          </p15:clr>
        </p15:guide>
        <p15:guide id="5" orient="horz" pos="958">
          <p15:clr>
            <a:srgbClr val="F26B43"/>
          </p15:clr>
        </p15:guide>
        <p15:guide id="6" orient="horz" pos="368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3" name="CasellaDiTesto 2">
            <a:extLst>
              <a:ext uri="{FF2B5EF4-FFF2-40B4-BE49-F238E27FC236}">
                <a16:creationId xmlns:a16="http://schemas.microsoft.com/office/drawing/2014/main" id="{A6655E3B-580C-3663-195D-4D88EFCDD1E3}"/>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321744749"/>
      </p:ext>
    </p:extLst>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 id="2147485403" r:id="rId13"/>
    <p:sldLayoutId id="2147485404" r:id="rId14"/>
    <p:sldLayoutId id="2147485405" r:id="rId15"/>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7D44897-2664-A1D8-BC7C-6FEEECEBF77A}"/>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266628890"/>
      </p:ext>
    </p:extLst>
  </p:cSld>
  <p:clrMap bg1="lt1" tx1="dk1" bg2="lt2" tx2="dk2" accent1="accent1" accent2="accent2" accent3="accent3" accent4="accent4" accent5="accent5" accent6="accent6" hlink="hlink" folHlink="folHlink"/>
  <p:sldLayoutIdLst>
    <p:sldLayoutId id="2147485407" r:id="rId1"/>
    <p:sldLayoutId id="2147485408" r:id="rId2"/>
    <p:sldLayoutId id="2147485409" r:id="rId3"/>
    <p:sldLayoutId id="2147485410" r:id="rId4"/>
    <p:sldLayoutId id="2147485411" r:id="rId5"/>
    <p:sldLayoutId id="2147485412" r:id="rId6"/>
    <p:sldLayoutId id="2147485413" r:id="rId7"/>
    <p:sldLayoutId id="2147485414" r:id="rId8"/>
    <p:sldLayoutId id="2147485415" r:id="rId9"/>
    <p:sldLayoutId id="2147485416" r:id="rId10"/>
    <p:sldLayoutId id="2147485417" r:id="rId11"/>
    <p:sldLayoutId id="2147485418" r:id="rId12"/>
    <p:sldLayoutId id="2147485419" r:id="rId13"/>
    <p:sldLayoutId id="2147485420" r:id="rId14"/>
    <p:sldLayoutId id="2147485421" r:id="rId15"/>
    <p:sldLayoutId id="2147485422" r:id="rId16"/>
    <p:sldLayoutId id="2147485423" r:id="rId17"/>
  </p:sldLayoutIdLst>
  <p:hf hdr="0" dt="0"/>
  <p:txStyles>
    <p:titleStyle>
      <a:lvl1pPr algn="l" defTabSz="609544" rtl="0" eaLnBrk="1" latinLnBrk="0" hangingPunct="1">
        <a:spcBef>
          <a:spcPct val="0"/>
        </a:spcBef>
        <a:buNone/>
        <a:defRPr sz="3200" kern="1200">
          <a:solidFill>
            <a:srgbClr val="36C746"/>
          </a:solidFill>
          <a:latin typeface="Arial"/>
          <a:ea typeface="+mj-ea"/>
          <a:cs typeface="Arial"/>
        </a:defRPr>
      </a:lvl1pPr>
    </p:titleStyle>
    <p:bodyStyle>
      <a:lvl1pPr marL="230696" indent="-209532" algn="l" defTabSz="609544"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55" indent="-243395" algn="l" defTabSz="59684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484" indent="-239162" algn="l" defTabSz="60954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62" indent="-239162" algn="l" defTabSz="609544"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05" indent="-247627" algn="l" defTabSz="609544"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04" indent="-243818" algn="l" defTabSz="609544"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04" indent="-243818" algn="l" defTabSz="609544"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573" indent="-304771" algn="l" defTabSz="609544" rtl="0" eaLnBrk="1" latinLnBrk="0" hangingPunct="1">
        <a:spcBef>
          <a:spcPct val="20000"/>
        </a:spcBef>
        <a:buFont typeface="Arial"/>
        <a:buChar char="•"/>
        <a:defRPr sz="2667" kern="1200">
          <a:solidFill>
            <a:schemeClr val="tx1"/>
          </a:solidFill>
          <a:latin typeface="+mn-lt"/>
          <a:ea typeface="+mn-ea"/>
          <a:cs typeface="+mn-cs"/>
        </a:defRPr>
      </a:lvl8pPr>
      <a:lvl9pPr marL="5181116" indent="-304771" algn="l" defTabSz="609544"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44" rtl="0" eaLnBrk="1" latinLnBrk="0" hangingPunct="1">
        <a:defRPr sz="2400" kern="1200">
          <a:solidFill>
            <a:schemeClr val="tx1"/>
          </a:solidFill>
          <a:latin typeface="+mn-lt"/>
          <a:ea typeface="+mn-ea"/>
          <a:cs typeface="+mn-cs"/>
        </a:defRPr>
      </a:lvl1pPr>
      <a:lvl2pPr marL="609544" algn="l" defTabSz="609544" rtl="0" eaLnBrk="1" latinLnBrk="0" hangingPunct="1">
        <a:defRPr sz="2400" kern="1200">
          <a:solidFill>
            <a:schemeClr val="tx1"/>
          </a:solidFill>
          <a:latin typeface="+mn-lt"/>
          <a:ea typeface="+mn-ea"/>
          <a:cs typeface="+mn-cs"/>
        </a:defRPr>
      </a:lvl2pPr>
      <a:lvl3pPr marL="1219086" algn="l" defTabSz="609544" rtl="0" eaLnBrk="1" latinLnBrk="0" hangingPunct="1">
        <a:defRPr sz="2400" kern="1200">
          <a:solidFill>
            <a:schemeClr val="tx1"/>
          </a:solidFill>
          <a:latin typeface="+mn-lt"/>
          <a:ea typeface="+mn-ea"/>
          <a:cs typeface="+mn-cs"/>
        </a:defRPr>
      </a:lvl3pPr>
      <a:lvl4pPr marL="1828630" algn="l" defTabSz="609544" rtl="0" eaLnBrk="1" latinLnBrk="0" hangingPunct="1">
        <a:defRPr sz="2400" kern="1200">
          <a:solidFill>
            <a:schemeClr val="tx1"/>
          </a:solidFill>
          <a:latin typeface="+mn-lt"/>
          <a:ea typeface="+mn-ea"/>
          <a:cs typeface="+mn-cs"/>
        </a:defRPr>
      </a:lvl4pPr>
      <a:lvl5pPr marL="2438173" algn="l" defTabSz="609544" rtl="0" eaLnBrk="1" latinLnBrk="0" hangingPunct="1">
        <a:defRPr sz="2400" kern="1200">
          <a:solidFill>
            <a:schemeClr val="tx1"/>
          </a:solidFill>
          <a:latin typeface="+mn-lt"/>
          <a:ea typeface="+mn-ea"/>
          <a:cs typeface="+mn-cs"/>
        </a:defRPr>
      </a:lvl5pPr>
      <a:lvl6pPr marL="3047716" algn="l" defTabSz="609544" rtl="0" eaLnBrk="1" latinLnBrk="0" hangingPunct="1">
        <a:defRPr sz="2400" kern="1200">
          <a:solidFill>
            <a:schemeClr val="tx1"/>
          </a:solidFill>
          <a:latin typeface="+mn-lt"/>
          <a:ea typeface="+mn-ea"/>
          <a:cs typeface="+mn-cs"/>
        </a:defRPr>
      </a:lvl6pPr>
      <a:lvl7pPr marL="3657259" algn="l" defTabSz="609544" rtl="0" eaLnBrk="1" latinLnBrk="0" hangingPunct="1">
        <a:defRPr sz="2400" kern="1200">
          <a:solidFill>
            <a:schemeClr val="tx1"/>
          </a:solidFill>
          <a:latin typeface="+mn-lt"/>
          <a:ea typeface="+mn-ea"/>
          <a:cs typeface="+mn-cs"/>
        </a:defRPr>
      </a:lvl7pPr>
      <a:lvl8pPr marL="4266802" algn="l" defTabSz="609544" rtl="0" eaLnBrk="1" latinLnBrk="0" hangingPunct="1">
        <a:defRPr sz="2400" kern="1200">
          <a:solidFill>
            <a:schemeClr val="tx1"/>
          </a:solidFill>
          <a:latin typeface="+mn-lt"/>
          <a:ea typeface="+mn-ea"/>
          <a:cs typeface="+mn-cs"/>
        </a:defRPr>
      </a:lvl8pPr>
      <a:lvl9pPr marL="4876345" algn="l" defTabSz="609544"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621">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6929">
          <p15:clr>
            <a:srgbClr val="F26B43"/>
          </p15:clr>
        </p15:guide>
        <p15:guide id="10" pos="313">
          <p15:clr>
            <a:srgbClr val="F26B43"/>
          </p15:clr>
        </p15:guide>
        <p15:guide id="11" orient="horz" pos="25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25" cstate="print"/>
          <a:stretch>
            <a:fillRect/>
          </a:stretch>
        </p:blipFill>
        <p:spPr>
          <a:xfrm>
            <a:off x="9300614" y="6067157"/>
            <a:ext cx="2485335" cy="685243"/>
          </a:xfrm>
          <a:prstGeom prst="rect">
            <a:avLst/>
          </a:prstGeom>
        </p:spPr>
      </p:pic>
      <p:sp>
        <p:nvSpPr>
          <p:cNvPr id="4" name="CasellaDiTesto 3">
            <a:extLst>
              <a:ext uri="{FF2B5EF4-FFF2-40B4-BE49-F238E27FC236}">
                <a16:creationId xmlns:a16="http://schemas.microsoft.com/office/drawing/2014/main" id="{1E56E4A8-6582-DDDA-FE0B-DF3765D87CC5}"/>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425911705"/>
      </p:ext>
    </p:extLst>
  </p:cSld>
  <p:clrMap bg1="lt1" tx1="dk1" bg2="lt2" tx2="dk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 id="2147485436" r:id="rId12"/>
    <p:sldLayoutId id="2147485437" r:id="rId13"/>
    <p:sldLayoutId id="2147485438" r:id="rId14"/>
    <p:sldLayoutId id="2147485439" r:id="rId15"/>
    <p:sldLayoutId id="2147485440" r:id="rId16"/>
    <p:sldLayoutId id="2147485441" r:id="rId17"/>
    <p:sldLayoutId id="2147485442" r:id="rId18"/>
    <p:sldLayoutId id="2147485443" r:id="rId19"/>
    <p:sldLayoutId id="2147485444" r:id="rId20"/>
    <p:sldLayoutId id="2147485445" r:id="rId21"/>
    <p:sldLayoutId id="2147485446" r:id="rId22"/>
    <p:sldLayoutId id="2147485447" r:id="rId23"/>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895607"/>
            <a:ext cx="11511375" cy="492443"/>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9" name="Text Placeholder 27">
            <a:extLst>
              <a:ext uri="{FF2B5EF4-FFF2-40B4-BE49-F238E27FC236}">
                <a16:creationId xmlns:a16="http://schemas.microsoft.com/office/drawing/2014/main" id="{6D1C3BDA-B681-D24F-B6AB-862C09D4A1A5}"/>
              </a:ext>
            </a:extLst>
          </p:cNvPr>
          <p:cNvSpPr txBox="1">
            <a:spLocks/>
          </p:cNvSpPr>
          <p:nvPr/>
        </p:nvSpPr>
        <p:spPr>
          <a:xfrm>
            <a:off x="336551" y="342901"/>
            <a:ext cx="1490439" cy="394292"/>
          </a:xfrm>
          <a:prstGeom prst="rect">
            <a:avLst/>
          </a:prstGeom>
          <a:blipFill dpi="0" rotWithShape="1">
            <a:blip r:embed="rId25" cstate="screen">
              <a:extLst>
                <a:ext uri="{28A0092B-C50C-407E-A947-70E740481C1C}">
                  <a14:useLocalDpi xmlns:a14="http://schemas.microsoft.com/office/drawing/2010/main"/>
                </a:ext>
              </a:extLst>
            </a:blip>
            <a:srcRect/>
            <a:stretch>
              <a:fillRect/>
            </a:stretch>
          </a:blipFill>
        </p:spPr>
        <p:txBody>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tx1">
                    <a:alpha val="0"/>
                  </a:schemeClr>
                </a:solidFill>
                <a:latin typeface="+mn-lt"/>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rgbClr val="626469"/>
                </a:solidFill>
                <a:latin typeface="+mn-lt"/>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rgbClr val="626469"/>
                </a:solidFill>
                <a:latin typeface="+mn-lt"/>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rgbClr val="626469"/>
                </a:solidFill>
                <a:latin typeface="+mn-lt"/>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rgbClr val="626469"/>
                </a:solidFill>
                <a:latin typeface="+mn-lt"/>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rgbClr val="626469"/>
                </a:solidFill>
                <a:latin typeface="+mn-lt"/>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rgbClr val="626469"/>
                </a:solidFill>
                <a:latin typeface="+mn-lt"/>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A </a:t>
            </a:r>
          </a:p>
        </p:txBody>
      </p:sp>
      <p:sp>
        <p:nvSpPr>
          <p:cNvPr id="3" name="CasellaDiTesto 2">
            <a:extLst>
              <a:ext uri="{FF2B5EF4-FFF2-40B4-BE49-F238E27FC236}">
                <a16:creationId xmlns:a16="http://schemas.microsoft.com/office/drawing/2014/main" id="{16E32688-245B-44C3-8F60-D1D17B1989AA}"/>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706742074"/>
      </p:ext>
    </p:extLst>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 id="2147485460" r:id="rId12"/>
    <p:sldLayoutId id="2147485461" r:id="rId13"/>
    <p:sldLayoutId id="2147485462" r:id="rId14"/>
    <p:sldLayoutId id="2147485463" r:id="rId15"/>
    <p:sldLayoutId id="2147485464" r:id="rId16"/>
    <p:sldLayoutId id="2147485465" r:id="rId17"/>
    <p:sldLayoutId id="2147485466" r:id="rId18"/>
    <p:sldLayoutId id="2147485467" r:id="rId19"/>
    <p:sldLayoutId id="2147485468" r:id="rId20"/>
    <p:sldLayoutId id="2147485469" r:id="rId21"/>
    <p:sldLayoutId id="2147485470" r:id="rId22"/>
  </p:sldLayoutIdLst>
  <p:hf hdr="0" dt="0"/>
  <p:txStyles>
    <p:titleStyle>
      <a:lvl1pPr algn="l" defTabSz="609563" rtl="0" eaLnBrk="1" latinLnBrk="0" hangingPunct="1">
        <a:spcBef>
          <a:spcPct val="0"/>
        </a:spcBef>
        <a:buNone/>
        <a:defRPr sz="3200" kern="1200">
          <a:solidFill>
            <a:srgbClr val="36C746"/>
          </a:solidFill>
          <a:latin typeface="+mj-lt"/>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rgbClr val="626469"/>
          </a:solidFill>
          <a:latin typeface="+mn-lt"/>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rgbClr val="626469"/>
          </a:solidFill>
          <a:latin typeface="+mn-lt"/>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rgbClr val="626469"/>
          </a:solidFill>
          <a:latin typeface="+mn-lt"/>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rgbClr val="626469"/>
          </a:solidFill>
          <a:latin typeface="+mn-lt"/>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rgbClr val="626469"/>
          </a:solidFill>
          <a:latin typeface="+mn-lt"/>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rgbClr val="626469"/>
          </a:solidFill>
          <a:latin typeface="+mn-lt"/>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rgbClr val="626469"/>
          </a:solidFill>
          <a:latin typeface="+mn-lt"/>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CasellaDiTesto 7">
            <a:extLst>
              <a:ext uri="{FF2B5EF4-FFF2-40B4-BE49-F238E27FC236}">
                <a16:creationId xmlns:a16="http://schemas.microsoft.com/office/drawing/2014/main" id="{F65B5BB6-AA1C-B903-6DD1-F8B69F3C896D}"/>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
        <p:nvSpPr>
          <p:cNvPr id="17" name="Footer placeholder">
            <a:extLst>
              <a:ext uri="{FF2B5EF4-FFF2-40B4-BE49-F238E27FC236}">
                <a16:creationId xmlns:a16="http://schemas.microsoft.com/office/drawing/2014/main" id="{C24FAAA8-98B3-8196-BFE7-7BCC92F04A71}"/>
              </a:ext>
            </a:extLst>
          </p:cNvPr>
          <p:cNvSpPr txBox="1">
            <a:spLocks/>
          </p:cNvSpPr>
          <p:nvPr userDrawn="1"/>
        </p:nvSpPr>
        <p:spPr>
          <a:xfrm>
            <a:off x="531284" y="6495706"/>
            <a:ext cx="1463040" cy="123111"/>
          </a:xfrm>
          <a:prstGeom prst="rect">
            <a:avLst/>
          </a:prstGeom>
        </p:spPr>
        <p:txBody>
          <a:bodyPr vert="horz" wrap="square" lIns="0" tIns="0" rIns="0" bIns="0" rtlCol="0" anchor="ctr">
            <a:spAutoFit/>
          </a:bodyPr>
          <a:lstStyle>
            <a:defPPr>
              <a:defRPr lang="it-IT"/>
            </a:defPPr>
            <a:lvl1pPr marL="0" algn="l" defTabSz="914400" rtl="0" eaLnBrk="1" latinLnBrk="0" hangingPunct="1">
              <a:defRPr sz="800" kern="1200">
                <a:solidFill>
                  <a:schemeClr val="accent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Property of Schneider Electric |</a:t>
            </a:r>
          </a:p>
        </p:txBody>
      </p:sp>
      <p:sp>
        <p:nvSpPr>
          <p:cNvPr id="18" name="Slide number placeholder">
            <a:extLst>
              <a:ext uri="{FF2B5EF4-FFF2-40B4-BE49-F238E27FC236}">
                <a16:creationId xmlns:a16="http://schemas.microsoft.com/office/drawing/2014/main" id="{01F25533-028A-29E2-3E76-7B155D133B25}"/>
              </a:ext>
            </a:extLst>
          </p:cNvPr>
          <p:cNvSpPr txBox="1">
            <a:spLocks/>
          </p:cNvSpPr>
          <p:nvPr userDrawn="1"/>
        </p:nvSpPr>
        <p:spPr>
          <a:xfrm>
            <a:off x="1992417" y="6495707"/>
            <a:ext cx="700920" cy="123111"/>
          </a:xfrm>
          <a:prstGeom prst="rect">
            <a:avLst/>
          </a:prstGeom>
        </p:spPr>
        <p:txBody>
          <a:bodyPr vert="horz" lIns="0" tIns="0" rIns="0" bIns="0" rtlCol="0" anchor="ctr">
            <a:spAutoFit/>
          </a:bodyPr>
          <a:lstStyle>
            <a:defPPr>
              <a:defRPr lang="it-IT"/>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23" name="Rettangolo 22">
            <a:extLst>
              <a:ext uri="{FF2B5EF4-FFF2-40B4-BE49-F238E27FC236}">
                <a16:creationId xmlns:a16="http://schemas.microsoft.com/office/drawing/2014/main" id="{B9442148-9423-357F-1193-325F70365F31}"/>
              </a:ext>
            </a:extLst>
          </p:cNvPr>
          <p:cNvSpPr/>
          <p:nvPr userDrawn="1"/>
        </p:nvSpPr>
        <p:spPr>
          <a:xfrm>
            <a:off x="11038114" y="365125"/>
            <a:ext cx="9144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23">
            <a:extLst>
              <a:ext uri="{FF2B5EF4-FFF2-40B4-BE49-F238E27FC236}">
                <a16:creationId xmlns:a16="http://schemas.microsoft.com/office/drawing/2014/main" id="{6A93FA1C-B721-243C-AC04-AB9CCA296FCF}"/>
              </a:ext>
            </a:extLst>
          </p:cNvPr>
          <p:cNvSpPr/>
          <p:nvPr userDrawn="1"/>
        </p:nvSpPr>
        <p:spPr>
          <a:xfrm>
            <a:off x="9300615" y="5737014"/>
            <a:ext cx="2726544"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chneider Electric logotype" descr="schneider_LIO_Life-Green_RGB.png">
            <a:extLst>
              <a:ext uri="{FF2B5EF4-FFF2-40B4-BE49-F238E27FC236}">
                <a16:creationId xmlns:a16="http://schemas.microsoft.com/office/drawing/2014/main" id="{C8987222-795C-C565-64F7-12DE1F497D9A}"/>
              </a:ext>
            </a:extLst>
          </p:cNvPr>
          <p:cNvPicPr>
            <a:picLocks noChangeAspect="1"/>
          </p:cNvPicPr>
          <p:nvPr userDrawn="1"/>
        </p:nvPicPr>
        <p:blipFill>
          <a:blip r:embed="rId16" cstate="print"/>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821347480"/>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 id="2147485483" r:id="rId12"/>
    <p:sldLayoutId id="21474854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4BB121E-0D89-1544-A03F-CA08FA4C6729}"/>
              </a:ext>
            </a:extLst>
          </p:cNvPr>
          <p:cNvSpPr>
            <a:spLocks noGrp="1"/>
          </p:cNvSpPr>
          <p:nvPr>
            <p:ph type="ftr" sz="quarter" idx="3"/>
          </p:nvPr>
        </p:nvSpPr>
        <p:spPr>
          <a:xfrm>
            <a:off x="0" y="6491817"/>
            <a:ext cx="4114800" cy="366183"/>
          </a:xfrm>
          <a:prstGeom prst="rect">
            <a:avLst/>
          </a:prstGeom>
        </p:spPr>
        <p:txBody>
          <a:bodyPr lIns="324000"/>
          <a:lstStyle>
            <a:lvl1pPr marL="0" marR="0" indent="0" algn="l" defTabSz="914377" rtl="0" eaLnBrk="1" fontAlgn="auto" latinLnBrk="0" hangingPunct="1">
              <a:lnSpc>
                <a:spcPct val="100000"/>
              </a:lnSpc>
              <a:spcBef>
                <a:spcPts val="0"/>
              </a:spcBef>
              <a:spcAft>
                <a:spcPts val="0"/>
              </a:spcAft>
              <a:buClrTx/>
              <a:buSzTx/>
              <a:buFontTx/>
              <a:buNone/>
              <a:tabLst/>
              <a:defRPr sz="800"/>
            </a:lvl1pPr>
          </a:lstStyle>
          <a:p>
            <a:pPr>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2019 Schneider Electric, All Rights Reserved </a:t>
            </a:r>
            <a:r>
              <a:rPr kumimoji="0" lang="en-US" sz="800" b="0" i="0" u="none" strike="noStrike" kern="1200" cap="none" spc="0" normalizeH="0" baseline="0" noProof="0">
                <a:ln>
                  <a:noFill/>
                </a:ln>
                <a:solidFill>
                  <a:prstClr val="white"/>
                </a:solidFill>
                <a:effectLst/>
                <a:uLnTx/>
                <a:uFillTx/>
                <a:latin typeface="Arial"/>
                <a:ea typeface="Microsoft YaHei" panose="020B0503020204020204" pitchFamily="34" charset="-122"/>
                <a:cs typeface="Arial"/>
              </a:rPr>
              <a:t>|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‹N›</a:t>
            </a:fld>
            <a:endParaRPr lang="en-US">
              <a:solidFill>
                <a:srgbClr val="3DCD58"/>
              </a:solidFill>
              <a:latin typeface="Arial"/>
              <a:cs typeface="Arial"/>
            </a:endParaRPr>
          </a:p>
        </p:txBody>
      </p:sp>
      <p:sp>
        <p:nvSpPr>
          <p:cNvPr id="2" name="CasellaDiTesto 1">
            <a:extLst>
              <a:ext uri="{FF2B5EF4-FFF2-40B4-BE49-F238E27FC236}">
                <a16:creationId xmlns:a16="http://schemas.microsoft.com/office/drawing/2014/main" id="{E9A9B901-EDC5-471D-B6D6-741C6990D979}"/>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70613405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4191" r:id="rId4"/>
    <p:sldLayoutId id="2147484192"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57446" y="2103437"/>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CasellaDiTesto 7">
            <a:extLst>
              <a:ext uri="{FF2B5EF4-FFF2-40B4-BE49-F238E27FC236}">
                <a16:creationId xmlns:a16="http://schemas.microsoft.com/office/drawing/2014/main" id="{F65B5BB6-AA1C-B903-6DD1-F8B69F3C896D}"/>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
        <p:nvSpPr>
          <p:cNvPr id="17" name="Footer placeholder">
            <a:extLst>
              <a:ext uri="{FF2B5EF4-FFF2-40B4-BE49-F238E27FC236}">
                <a16:creationId xmlns:a16="http://schemas.microsoft.com/office/drawing/2014/main" id="{C24FAAA8-98B3-8196-BFE7-7BCC92F04A71}"/>
              </a:ext>
            </a:extLst>
          </p:cNvPr>
          <p:cNvSpPr txBox="1">
            <a:spLocks/>
          </p:cNvSpPr>
          <p:nvPr userDrawn="1"/>
        </p:nvSpPr>
        <p:spPr>
          <a:xfrm>
            <a:off x="531284" y="6495706"/>
            <a:ext cx="1463040" cy="123111"/>
          </a:xfrm>
          <a:prstGeom prst="rect">
            <a:avLst/>
          </a:prstGeom>
        </p:spPr>
        <p:txBody>
          <a:bodyPr vert="horz" wrap="square" lIns="0" tIns="0" rIns="0" bIns="0" rtlCol="0" anchor="ctr">
            <a:spAutoFit/>
          </a:bodyPr>
          <a:lstStyle>
            <a:defPPr>
              <a:defRPr lang="it-IT"/>
            </a:defPPr>
            <a:lvl1pPr marL="0" algn="l" defTabSz="914400" rtl="0" eaLnBrk="1" latinLnBrk="0" hangingPunct="1">
              <a:defRPr sz="800" kern="1200">
                <a:solidFill>
                  <a:schemeClr val="accent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Property of Schneider Electric |</a:t>
            </a:r>
          </a:p>
        </p:txBody>
      </p:sp>
      <p:sp>
        <p:nvSpPr>
          <p:cNvPr id="18" name="Slide number placeholder">
            <a:extLst>
              <a:ext uri="{FF2B5EF4-FFF2-40B4-BE49-F238E27FC236}">
                <a16:creationId xmlns:a16="http://schemas.microsoft.com/office/drawing/2014/main" id="{01F25533-028A-29E2-3E76-7B155D133B25}"/>
              </a:ext>
            </a:extLst>
          </p:cNvPr>
          <p:cNvSpPr txBox="1">
            <a:spLocks/>
          </p:cNvSpPr>
          <p:nvPr userDrawn="1"/>
        </p:nvSpPr>
        <p:spPr>
          <a:xfrm>
            <a:off x="1992417" y="6495707"/>
            <a:ext cx="700920" cy="123111"/>
          </a:xfrm>
          <a:prstGeom prst="rect">
            <a:avLst/>
          </a:prstGeom>
        </p:spPr>
        <p:txBody>
          <a:bodyPr vert="horz" lIns="0" tIns="0" rIns="0" bIns="0" rtlCol="0" anchor="ctr">
            <a:spAutoFit/>
          </a:bodyPr>
          <a:lstStyle>
            <a:defPPr>
              <a:defRPr lang="it-IT"/>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23" name="Rettangolo 22">
            <a:extLst>
              <a:ext uri="{FF2B5EF4-FFF2-40B4-BE49-F238E27FC236}">
                <a16:creationId xmlns:a16="http://schemas.microsoft.com/office/drawing/2014/main" id="{B9442148-9423-357F-1193-325F70365F31}"/>
              </a:ext>
            </a:extLst>
          </p:cNvPr>
          <p:cNvSpPr/>
          <p:nvPr userDrawn="1"/>
        </p:nvSpPr>
        <p:spPr>
          <a:xfrm>
            <a:off x="11038114" y="365125"/>
            <a:ext cx="9144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23">
            <a:extLst>
              <a:ext uri="{FF2B5EF4-FFF2-40B4-BE49-F238E27FC236}">
                <a16:creationId xmlns:a16="http://schemas.microsoft.com/office/drawing/2014/main" id="{6A93FA1C-B721-243C-AC04-AB9CCA296FCF}"/>
              </a:ext>
            </a:extLst>
          </p:cNvPr>
          <p:cNvSpPr/>
          <p:nvPr userDrawn="1"/>
        </p:nvSpPr>
        <p:spPr>
          <a:xfrm>
            <a:off x="9300615" y="5737014"/>
            <a:ext cx="2726544"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chneider Electric logotype" descr="schneider_LIO_Life-Green_RGB.png">
            <a:extLst>
              <a:ext uri="{FF2B5EF4-FFF2-40B4-BE49-F238E27FC236}">
                <a16:creationId xmlns:a16="http://schemas.microsoft.com/office/drawing/2014/main" id="{C8987222-795C-C565-64F7-12DE1F497D9A}"/>
              </a:ext>
            </a:extLst>
          </p:cNvPr>
          <p:cNvPicPr>
            <a:picLocks noChangeAspect="1"/>
          </p:cNvPicPr>
          <p:nvPr userDrawn="1"/>
        </p:nvPicPr>
        <p:blipFill>
          <a:blip r:embed="rId15" cstate="print"/>
          <a:stretch>
            <a:fillRect/>
          </a:stretch>
        </p:blipFill>
        <p:spPr>
          <a:xfrm>
            <a:off x="9300614" y="6067157"/>
            <a:ext cx="2485335" cy="685243"/>
          </a:xfrm>
          <a:prstGeom prst="rect">
            <a:avLst/>
          </a:prstGeom>
        </p:spPr>
      </p:pic>
    </p:spTree>
    <p:extLst>
      <p:ext uri="{BB962C8B-B14F-4D97-AF65-F5344CB8AC3E}">
        <p14:creationId xmlns:p14="http://schemas.microsoft.com/office/powerpoint/2010/main" val="1271626909"/>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 id="2147485497" r:id="rId12"/>
    <p:sldLayoutId id="21474854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4" y="6495706"/>
            <a:ext cx="146304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9241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9300614" y="6067157"/>
            <a:ext cx="2485335" cy="685243"/>
          </a:xfrm>
          <a:prstGeom prst="rect">
            <a:avLst/>
          </a:prstGeom>
        </p:spPr>
      </p:pic>
      <p:sp>
        <p:nvSpPr>
          <p:cNvPr id="4" name="CasellaDiTesto 3">
            <a:extLst>
              <a:ext uri="{FF2B5EF4-FFF2-40B4-BE49-F238E27FC236}">
                <a16:creationId xmlns:a16="http://schemas.microsoft.com/office/drawing/2014/main" id="{0FDB8C89-55A2-F3E1-AEB2-A605C944C25C}"/>
              </a:ext>
            </a:extLst>
          </p:cNvPr>
          <p:cNvSpPr txBox="1"/>
          <p:nvPr userDrawn="1">
            <p:extLst>
              <p:ext uri="{1162E1C5-73C7-4A58-AE30-91384D911F3F}">
                <p184:classification xmlns:p184="http://schemas.microsoft.com/office/powerpoint/2018/4/main" val="ftr"/>
              </p:ext>
            </p:extLst>
          </p:nvPr>
        </p:nvSpPr>
        <p:spPr>
          <a:xfrm>
            <a:off x="5933018" y="6651414"/>
            <a:ext cx="349249" cy="123111"/>
          </a:xfrm>
          <a:prstGeom prst="rect">
            <a:avLst/>
          </a:prstGeom>
        </p:spPr>
        <p:txBody>
          <a:bodyPr horzOverflow="overflow" lIns="0" tIns="0" rIns="0" bIns="0">
            <a:spAutoFit/>
          </a:bodyPr>
          <a:lstStyle/>
          <a:p>
            <a:pPr algn="l"/>
            <a:r>
              <a:rPr lang="en-US" sz="800">
                <a:solidFill>
                  <a:srgbClr val="626469"/>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1903102487"/>
      </p:ext>
    </p:extLst>
  </p:cSld>
  <p:clrMap bg1="lt1" tx1="dk1" bg2="lt2" tx2="dk2" accent1="accent1" accent2="accent2" accent3="accent3" accent4="accent4" accent5="accent5" accent6="accent6" hlink="hlink" folHlink="folHlink"/>
  <p:sldLayoutIdLst>
    <p:sldLayoutId id="2147485500" r:id="rId1"/>
    <p:sldLayoutId id="2147485501" r:id="rId2"/>
    <p:sldLayoutId id="2147485502" r:id="rId3"/>
    <p:sldLayoutId id="2147485503" r:id="rId4"/>
    <p:sldLayoutId id="2147485504" r:id="rId5"/>
    <p:sldLayoutId id="2147485505" r:id="rId6"/>
    <p:sldLayoutId id="2147485506" r:id="rId7"/>
    <p:sldLayoutId id="2147485507" r:id="rId8"/>
    <p:sldLayoutId id="2147485508" r:id="rId9"/>
    <p:sldLayoutId id="2147485509" r:id="rId10"/>
    <p:sldLayoutId id="2147485510" r:id="rId11"/>
    <p:sldLayoutId id="2147485511" r:id="rId12"/>
    <p:sldLayoutId id="2147485512" r:id="rId13"/>
    <p:sldLayoutId id="2147485513" r:id="rId14"/>
    <p:sldLayoutId id="2147485514" r:id="rId15"/>
    <p:sldLayoutId id="2147485515" r:id="rId16"/>
    <p:sldLayoutId id="2147485516" r:id="rId17"/>
    <p:sldLayoutId id="2147485517" r:id="rId18"/>
    <p:sldLayoutId id="2147485518" r:id="rId19"/>
    <p:sldLayoutId id="2147485519" r:id="rId20"/>
    <p:sldLayoutId id="2147485520" r:id="rId21"/>
    <p:sldLayoutId id="2147485521" r:id="rId22"/>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5" y="306917"/>
            <a:ext cx="11511375" cy="492443"/>
          </a:xfrm>
          <a:prstGeom prst="rect">
            <a:avLst/>
          </a:prstGeom>
        </p:spPr>
        <p:txBody>
          <a:bodyPr vert="horz" lIns="0" tIns="0" rIns="0" bIns="0" rtlCol="0" anchor="t">
            <a:spAutoFit/>
          </a:bodyPr>
          <a:lstStyle/>
          <a:p>
            <a:r>
              <a:rPr lang="en-US"/>
              <a:t>Click To Edit Master Title Style</a:t>
            </a:r>
          </a:p>
        </p:txBody>
      </p:sp>
      <p:pic>
        <p:nvPicPr>
          <p:cNvPr id="10" name="Picture 9" descr="schneider_LIO_Life-Green_RGB.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469602" y="6012788"/>
            <a:ext cx="2563063" cy="706672"/>
          </a:xfrm>
          <a:prstGeom prst="rect">
            <a:avLst/>
          </a:prstGeom>
        </p:spPr>
      </p:pic>
      <p:sp>
        <p:nvSpPr>
          <p:cNvPr id="11" name="Text Placeholder 2"/>
          <p:cNvSpPr>
            <a:spLocks noGrp="1"/>
          </p:cNvSpPr>
          <p:nvPr>
            <p:ph type="body" idx="1"/>
          </p:nvPr>
        </p:nvSpPr>
        <p:spPr>
          <a:xfrm>
            <a:off x="336551" y="1604435"/>
            <a:ext cx="11518900" cy="2698303"/>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CEC9634C-6043-4653-AC5E-A7B4202D56F7}"/>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it-IT"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4140671773"/>
      </p:ext>
    </p:extLst>
  </p:cSld>
  <p:clrMap bg1="lt1" tx1="dk1" bg2="lt2" tx2="dk2" accent1="accent1" accent2="accent2" accent3="accent3" accent4="accent4" accent5="accent5" accent6="accent6" hlink="hlink" folHlink="folHlink"/>
  <p:sldLayoutIdLst>
    <p:sldLayoutId id="214748552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 id="2147485534" r:id="rId12"/>
    <p:sldLayoutId id="2147485535" r:id="rId13"/>
    <p:sldLayoutId id="2147485536" r:id="rId14"/>
    <p:sldLayoutId id="2147485537" r:id="rId15"/>
    <p:sldLayoutId id="2147485538" r:id="rId16"/>
    <p:sldLayoutId id="2147485539" r:id="rId17"/>
  </p:sldLayoutIdLst>
  <p:hf hdr="0" dt="0"/>
  <p:txStyles>
    <p:titleStyle>
      <a:lvl1pPr algn="l" defTabSz="609585" rtl="0" eaLnBrk="1" latinLnBrk="0" hangingPunct="1">
        <a:spcBef>
          <a:spcPct val="0"/>
        </a:spcBef>
        <a:buNone/>
        <a:defRPr sz="3200" kern="1200">
          <a:solidFill>
            <a:srgbClr val="36C746"/>
          </a:solidFill>
          <a:latin typeface="Arial"/>
          <a:ea typeface="+mj-ea"/>
          <a:cs typeface="Arial"/>
        </a:defRPr>
      </a:lvl1pPr>
    </p:titleStyle>
    <p:bodyStyle>
      <a:lvl1pPr marL="230712" indent="-209545" algn="l" defTabSz="609585"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588" indent="-243411" algn="l" defTabSz="596885"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533" indent="-239178" algn="l" defTabSz="609585"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827" indent="-239178"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887" indent="-247644"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46315-9387-8646-A8A2-B56A67780471}"/>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E10BE0-734C-BB42-AD9D-B2E55183F64F}"/>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8C8E98-0ACF-CB44-B394-11ABEB5B48C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1A5F2-11DD-174B-9F64-5C7E02E348CD}" type="datetimeFigureOut">
              <a:rPr lang="en-US" smtClean="0">
                <a:solidFill>
                  <a:prstClr val="black">
                    <a:tint val="75000"/>
                  </a:prstClr>
                </a:solidFill>
                <a:latin typeface="Calibri"/>
              </a:rPr>
              <a:pPr/>
              <a:t>5/27/2025</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660E1011-897F-4B47-80D6-039F4AF1AC4F}"/>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DA43690-DC6D-B54D-9358-5A944F128B3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4584D-8D86-9C4B-BCB7-D88DD4318DD0}"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
        <p:nvSpPr>
          <p:cNvPr id="7" name="CasellaDiTesto 6">
            <a:extLst>
              <a:ext uri="{FF2B5EF4-FFF2-40B4-BE49-F238E27FC236}">
                <a16:creationId xmlns:a16="http://schemas.microsoft.com/office/drawing/2014/main" id="{72140C24-07F6-4882-A0B7-4302B78776FB}"/>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7421022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8" y="306917"/>
            <a:ext cx="11511375" cy="492443"/>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336554" y="1604435"/>
            <a:ext cx="11518900" cy="42354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8" name="Slide Number Placeholder 5">
            <a:extLst>
              <a:ext uri="{FF2B5EF4-FFF2-40B4-BE49-F238E27FC236}">
                <a16:creationId xmlns:a16="http://schemas.microsoft.com/office/drawing/2014/main" id="{A3EEB90D-9D85-6342-B1FE-68232B587EA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9" name="Footer Placeholder 4">
            <a:extLst>
              <a:ext uri="{FF2B5EF4-FFF2-40B4-BE49-F238E27FC236}">
                <a16:creationId xmlns:a16="http://schemas.microsoft.com/office/drawing/2014/main" id="{CDCDB3FF-EC15-884C-9A5C-CC77E83EC60F}"/>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 2020 Schneider Electric. All Rights Reserved. |</a:t>
            </a:r>
          </a:p>
        </p:txBody>
      </p:sp>
      <p:sp>
        <p:nvSpPr>
          <p:cNvPr id="3" name="CasellaDiTesto 2">
            <a:extLst>
              <a:ext uri="{FF2B5EF4-FFF2-40B4-BE49-F238E27FC236}">
                <a16:creationId xmlns:a16="http://schemas.microsoft.com/office/drawing/2014/main" id="{E40E233E-9BD9-473E-AD90-7F754A443466}"/>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424304433"/>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Lst>
  <p:hf hdr="0" dt="0"/>
  <p:txStyles>
    <p:titleStyle>
      <a:lvl1pPr algn="l" defTabSz="609547" rtl="0" eaLnBrk="1" latinLnBrk="0" hangingPunct="1">
        <a:spcBef>
          <a:spcPct val="0"/>
        </a:spcBef>
        <a:buNone/>
        <a:defRPr sz="3200" kern="1200">
          <a:solidFill>
            <a:srgbClr val="36C746"/>
          </a:solidFill>
          <a:latin typeface="Arial"/>
          <a:ea typeface="+mj-ea"/>
          <a:cs typeface="Arial"/>
        </a:defRPr>
      </a:lvl1pPr>
    </p:titleStyle>
    <p:bodyStyle>
      <a:lvl1pPr marL="230698" indent="-209533" algn="l" defTabSz="609547"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60" indent="-243397" algn="l" defTabSz="596849"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489" indent="-239165" algn="l" defTabSz="609547"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69" indent="-239165" algn="l" defTabSz="609547"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15" indent="-247628" algn="l" defTabSz="609547"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610" indent="-304775" algn="l" defTabSz="609547" rtl="0" eaLnBrk="1" latinLnBrk="0" hangingPunct="1">
        <a:spcBef>
          <a:spcPct val="20000"/>
        </a:spcBef>
        <a:buFont typeface="Arial"/>
        <a:buChar char="•"/>
        <a:defRPr sz="2667" kern="1200">
          <a:solidFill>
            <a:schemeClr val="tx1"/>
          </a:solidFill>
          <a:latin typeface="+mn-lt"/>
          <a:ea typeface="+mn-ea"/>
          <a:cs typeface="+mn-cs"/>
        </a:defRPr>
      </a:lvl8pPr>
      <a:lvl9pPr marL="5181158" indent="-304775" algn="l" defTabSz="60954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47" rtl="0" eaLnBrk="1" latinLnBrk="0" hangingPunct="1">
        <a:defRPr sz="2400" kern="1200">
          <a:solidFill>
            <a:schemeClr val="tx1"/>
          </a:solidFill>
          <a:latin typeface="+mn-lt"/>
          <a:ea typeface="+mn-ea"/>
          <a:cs typeface="+mn-cs"/>
        </a:defRPr>
      </a:lvl1pPr>
      <a:lvl2pPr marL="609547" algn="l" defTabSz="609547" rtl="0" eaLnBrk="1" latinLnBrk="0" hangingPunct="1">
        <a:defRPr sz="2400" kern="1200">
          <a:solidFill>
            <a:schemeClr val="tx1"/>
          </a:solidFill>
          <a:latin typeface="+mn-lt"/>
          <a:ea typeface="+mn-ea"/>
          <a:cs typeface="+mn-cs"/>
        </a:defRPr>
      </a:lvl2pPr>
      <a:lvl3pPr marL="1219096" algn="l" defTabSz="609547" rtl="0" eaLnBrk="1" latinLnBrk="0" hangingPunct="1">
        <a:defRPr sz="2400" kern="1200">
          <a:solidFill>
            <a:schemeClr val="tx1"/>
          </a:solidFill>
          <a:latin typeface="+mn-lt"/>
          <a:ea typeface="+mn-ea"/>
          <a:cs typeface="+mn-cs"/>
        </a:defRPr>
      </a:lvl3pPr>
      <a:lvl4pPr marL="1828645" algn="l" defTabSz="609547" rtl="0" eaLnBrk="1" latinLnBrk="0" hangingPunct="1">
        <a:defRPr sz="2400" kern="1200">
          <a:solidFill>
            <a:schemeClr val="tx1"/>
          </a:solidFill>
          <a:latin typeface="+mn-lt"/>
          <a:ea typeface="+mn-ea"/>
          <a:cs typeface="+mn-cs"/>
        </a:defRPr>
      </a:lvl4pPr>
      <a:lvl5pPr marL="2438194" algn="l" defTabSz="609547" rtl="0" eaLnBrk="1" latinLnBrk="0" hangingPunct="1">
        <a:defRPr sz="2400" kern="1200">
          <a:solidFill>
            <a:schemeClr val="tx1"/>
          </a:solidFill>
          <a:latin typeface="+mn-lt"/>
          <a:ea typeface="+mn-ea"/>
          <a:cs typeface="+mn-cs"/>
        </a:defRPr>
      </a:lvl5pPr>
      <a:lvl6pPr marL="3047740" algn="l" defTabSz="609547" rtl="0" eaLnBrk="1" latinLnBrk="0" hangingPunct="1">
        <a:defRPr sz="2400" kern="1200">
          <a:solidFill>
            <a:schemeClr val="tx1"/>
          </a:solidFill>
          <a:latin typeface="+mn-lt"/>
          <a:ea typeface="+mn-ea"/>
          <a:cs typeface="+mn-cs"/>
        </a:defRPr>
      </a:lvl6pPr>
      <a:lvl7pPr marL="3657287" algn="l" defTabSz="609547" rtl="0" eaLnBrk="1" latinLnBrk="0" hangingPunct="1">
        <a:defRPr sz="2400" kern="1200">
          <a:solidFill>
            <a:schemeClr val="tx1"/>
          </a:solidFill>
          <a:latin typeface="+mn-lt"/>
          <a:ea typeface="+mn-ea"/>
          <a:cs typeface="+mn-cs"/>
        </a:defRPr>
      </a:lvl7pPr>
      <a:lvl8pPr marL="4266836" algn="l" defTabSz="609547" rtl="0" eaLnBrk="1" latinLnBrk="0" hangingPunct="1">
        <a:defRPr sz="2400" kern="1200">
          <a:solidFill>
            <a:schemeClr val="tx1"/>
          </a:solidFill>
          <a:latin typeface="+mn-lt"/>
          <a:ea typeface="+mn-ea"/>
          <a:cs typeface="+mn-cs"/>
        </a:defRPr>
      </a:lvl8pPr>
      <a:lvl9pPr marL="4876385" algn="l" defTabSz="60954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27C71D0-B111-4D0F-BEF5-E5888E969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153FFCC-346E-4D4F-A128-CA79AD6F318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557985-4B42-444A-9AAD-392839B35CE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7F150-2130-42DF-B344-760E5F627F41}" type="datetimeFigureOut">
              <a:rPr lang="it-IT" smtClean="0"/>
              <a:t>27/05/2025</a:t>
            </a:fld>
            <a:endParaRPr lang="it-IT"/>
          </a:p>
        </p:txBody>
      </p:sp>
      <p:sp>
        <p:nvSpPr>
          <p:cNvPr id="5" name="Segnaposto piè di pagina 4">
            <a:extLst>
              <a:ext uri="{FF2B5EF4-FFF2-40B4-BE49-F238E27FC236}">
                <a16:creationId xmlns:a16="http://schemas.microsoft.com/office/drawing/2014/main" id="{9B24E3DD-9102-4B2A-9BAF-92B187D5F1F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92C341C-C2F1-45A9-A734-A90531B0D0F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FB4C5-FBFD-439B-8304-FD26E306806C}" type="slidenum">
              <a:rPr lang="it-IT" smtClean="0"/>
              <a:t>‹N›</a:t>
            </a:fld>
            <a:endParaRPr lang="it-IT"/>
          </a:p>
        </p:txBody>
      </p:sp>
      <p:sp>
        <p:nvSpPr>
          <p:cNvPr id="8" name="CasellaDiTesto 7">
            <a:extLst>
              <a:ext uri="{FF2B5EF4-FFF2-40B4-BE49-F238E27FC236}">
                <a16:creationId xmlns:a16="http://schemas.microsoft.com/office/drawing/2014/main" id="{59E637A6-05DA-4D56-B33C-E760005BCBEF}"/>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105083944"/>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6B83C-82E5-0DE5-19AE-2B95BCFB2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119748-B02C-3125-B456-9478C696C2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3DE018-04F8-F600-A53A-AF9544120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F95FCD-7015-4D01-BF4C-7E951ABE0B54}" type="datetimeFigureOut">
              <a:rPr lang="en-GB" smtClean="0"/>
              <a:t>27/05/2025</a:t>
            </a:fld>
            <a:endParaRPr lang="en-GB"/>
          </a:p>
        </p:txBody>
      </p:sp>
      <p:sp>
        <p:nvSpPr>
          <p:cNvPr id="5" name="Footer Placeholder 4">
            <a:extLst>
              <a:ext uri="{FF2B5EF4-FFF2-40B4-BE49-F238E27FC236}">
                <a16:creationId xmlns:a16="http://schemas.microsoft.com/office/drawing/2014/main" id="{16397470-C1AB-8B30-C9E1-FACAC234C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9B9F259-ABC9-E43C-3CB2-C7A028C67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325F0E-12B6-4906-8F4C-D37C5A0AB2FA}" type="slidenum">
              <a:rPr lang="en-GB" smtClean="0"/>
              <a:t>‹N›</a:t>
            </a:fld>
            <a:endParaRPr lang="en-GB"/>
          </a:p>
        </p:txBody>
      </p:sp>
      <p:sp>
        <p:nvSpPr>
          <p:cNvPr id="8" name="CasellaDiTesto 7">
            <a:extLst>
              <a:ext uri="{FF2B5EF4-FFF2-40B4-BE49-F238E27FC236}">
                <a16:creationId xmlns:a16="http://schemas.microsoft.com/office/drawing/2014/main" id="{BB99DB00-2403-424D-977B-3511B6E8921D}"/>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834370861"/>
      </p:ext>
    </p:extLst>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5" y="6495706"/>
            <a:ext cx="1416049"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5156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31" cstate="print"/>
          <a:stretch>
            <a:fillRect/>
          </a:stretch>
        </p:blipFill>
        <p:spPr>
          <a:xfrm>
            <a:off x="9300614" y="6067157"/>
            <a:ext cx="2485335" cy="685243"/>
          </a:xfrm>
          <a:prstGeom prst="rect">
            <a:avLst/>
          </a:prstGeom>
        </p:spPr>
      </p:pic>
      <p:sp>
        <p:nvSpPr>
          <p:cNvPr id="4" name="CasellaDiTesto 3">
            <a:extLst>
              <a:ext uri="{FF2B5EF4-FFF2-40B4-BE49-F238E27FC236}">
                <a16:creationId xmlns:a16="http://schemas.microsoft.com/office/drawing/2014/main" id="{CC28E3D6-8836-FB6A-FE5C-E7FAFCD6B654}"/>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867256247"/>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 id="2147485041" r:id="rId12"/>
    <p:sldLayoutId id="2147485042" r:id="rId13"/>
    <p:sldLayoutId id="2147485043" r:id="rId14"/>
    <p:sldLayoutId id="2147485044" r:id="rId15"/>
    <p:sldLayoutId id="2147485045" r:id="rId16"/>
    <p:sldLayoutId id="2147485046" r:id="rId17"/>
    <p:sldLayoutId id="2147485047" r:id="rId18"/>
    <p:sldLayoutId id="2147485048" r:id="rId19"/>
    <p:sldLayoutId id="2147485049" r:id="rId20"/>
    <p:sldLayoutId id="2147485050" r:id="rId21"/>
    <p:sldLayoutId id="2147485051" r:id="rId22"/>
    <p:sldLayoutId id="2147485052" r:id="rId23"/>
    <p:sldLayoutId id="2147485053" r:id="rId24"/>
    <p:sldLayoutId id="2147485054" r:id="rId25"/>
    <p:sldLayoutId id="2147485055" r:id="rId26"/>
    <p:sldLayoutId id="2147485056" r:id="rId27"/>
    <p:sldLayoutId id="2147485057" r:id="rId28"/>
    <p:sldLayoutId id="2147485058" r:id="rId29"/>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24DF86-0D9B-499F-BE1A-AD03A46BAFED}"/>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sz="2400"/>
          </a:p>
        </p:txBody>
      </p:sp>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531285" y="6495706"/>
            <a:ext cx="1416049"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951567" y="64957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26" cstate="print">
            <a:biLevel thresh="25000"/>
          </a:blip>
          <a:stretch>
            <a:fillRect/>
          </a:stretch>
        </p:blipFill>
        <p:spPr>
          <a:xfrm>
            <a:off x="9300614" y="6067157"/>
            <a:ext cx="2485335" cy="685243"/>
          </a:xfrm>
          <a:prstGeom prst="rect">
            <a:avLst/>
          </a:prstGeom>
        </p:spPr>
      </p:pic>
      <p:sp>
        <p:nvSpPr>
          <p:cNvPr id="5" name="CasellaDiTesto 4">
            <a:extLst>
              <a:ext uri="{FF2B5EF4-FFF2-40B4-BE49-F238E27FC236}">
                <a16:creationId xmlns:a16="http://schemas.microsoft.com/office/drawing/2014/main" id="{D3D32446-FFE1-898F-F8A1-29B4915121A0}"/>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613465488"/>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2" r:id="rId13"/>
    <p:sldLayoutId id="2147485073" r:id="rId14"/>
    <p:sldLayoutId id="2147485074" r:id="rId15"/>
    <p:sldLayoutId id="2147485075" r:id="rId16"/>
    <p:sldLayoutId id="2147485076" r:id="rId17"/>
    <p:sldLayoutId id="2147485077" r:id="rId18"/>
    <p:sldLayoutId id="2147485078" r:id="rId19"/>
    <p:sldLayoutId id="2147485079" r:id="rId20"/>
    <p:sldLayoutId id="2147485080" r:id="rId21"/>
    <p:sldLayoutId id="2147485081" r:id="rId22"/>
    <p:sldLayoutId id="2147485082" r:id="rId23"/>
    <p:sldLayoutId id="2147485083" r:id="rId24"/>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accent1">
              <a:lumMod val="75000"/>
            </a:schemeClr>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41">
          <p15:clr>
            <a:srgbClr val="F26B43"/>
          </p15:clr>
        </p15:guide>
        <p15:guide id="4" orient="horz" pos="690">
          <p15:clr>
            <a:srgbClr val="F26B43"/>
          </p15:clr>
        </p15:guide>
        <p15:guide id="5" orient="horz" pos="894">
          <p15:clr>
            <a:srgbClr val="F26B43"/>
          </p15:clr>
        </p15:guide>
        <p15:guide id="6" orient="horz" pos="2618">
          <p15:clr>
            <a:srgbClr val="F26B43"/>
          </p15:clr>
        </p15:guide>
        <p15:guide id="7" orient="horz" pos="2822">
          <p15:clr>
            <a:srgbClr val="F26B43"/>
          </p15:clr>
        </p15:guide>
        <p15:guide id="8" orient="horz" pos="3125">
          <p15:clr>
            <a:srgbClr val="F26B43"/>
          </p15:clr>
        </p15:guide>
        <p15:guide id="9" pos="5511">
          <p15:clr>
            <a:srgbClr val="F26B43"/>
          </p15:clr>
        </p15:guide>
        <p15:guide id="10" pos="249">
          <p15:clr>
            <a:srgbClr val="F26B43"/>
          </p15:clr>
        </p15:guide>
        <p15:guide id="11" orient="horz" pos="25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22" imgW="270" imgH="270" progId="TCLayout.ActiveDocument.1">
                  <p:embed/>
                </p:oleObj>
              </mc:Choice>
              <mc:Fallback>
                <p:oleObj name="think-cell Slide" r:id="rId22" imgW="270" imgH="270" progId="TCLayout.ActiveDocument.1">
                  <p:embed/>
                  <p:pic>
                    <p:nvPicPr>
                      <p:cNvPr id="2" name="Object 1" hidden="1"/>
                      <p:cNvPicPr/>
                      <p:nvPr/>
                    </p:nvPicPr>
                    <p:blipFill>
                      <a:blip r:embed="rId23"/>
                      <a:stretch>
                        <a:fillRect/>
                      </a:stretch>
                    </p:blipFill>
                    <p:spPr>
                      <a:xfrm>
                        <a:off x="2119" y="2119"/>
                        <a:ext cx="2116" cy="2116"/>
                      </a:xfrm>
                      <a:prstGeom prst="rect">
                        <a:avLst/>
                      </a:prstGeom>
                    </p:spPr>
                  </p:pic>
                </p:oleObj>
              </mc:Fallback>
            </mc:AlternateContent>
          </a:graphicData>
        </a:graphic>
      </p:graphicFrame>
      <p:sp>
        <p:nvSpPr>
          <p:cNvPr id="12" name="Slide Number Placeholder 5"/>
          <p:cNvSpPr>
            <a:spLocks noGrp="1"/>
          </p:cNvSpPr>
          <p:nvPr>
            <p:ph type="sldNum" sz="quarter" idx="4"/>
          </p:nvPr>
        </p:nvSpPr>
        <p:spPr>
          <a:xfrm>
            <a:off x="2330521"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‹N›</a:t>
            </a:fld>
            <a:endParaRPr lang="en-US"/>
          </a:p>
        </p:txBody>
      </p:sp>
      <p:sp>
        <p:nvSpPr>
          <p:cNvPr id="13" name="Footer Placeholder 4"/>
          <p:cNvSpPr>
            <a:spLocks noGrp="1"/>
          </p:cNvSpPr>
          <p:nvPr>
            <p:ph type="ftr" sz="quarter" idx="3"/>
          </p:nvPr>
        </p:nvSpPr>
        <p:spPr>
          <a:xfrm>
            <a:off x="336554"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3" name="CasellaDiTesto 2">
            <a:extLst>
              <a:ext uri="{FF2B5EF4-FFF2-40B4-BE49-F238E27FC236}">
                <a16:creationId xmlns:a16="http://schemas.microsoft.com/office/drawing/2014/main" id="{416DEEAC-45D7-4624-8EC8-6CCA1FB00513}"/>
              </a:ext>
            </a:extLst>
          </p:cNvPr>
          <p:cNvSpPr txBox="1"/>
          <p:nvPr>
            <p:extLst>
              <p:ext uri="{1162E1C5-73C7-4A58-AE30-91384D911F3F}">
                <p184:classification xmlns:p184="http://schemas.microsoft.com/office/powerpoint/2018/4/main" val="ftr"/>
              </p:ext>
            </p:extLst>
          </p:nvPr>
        </p:nvSpPr>
        <p:spPr>
          <a:xfrm>
            <a:off x="6003100" y="6703060"/>
            <a:ext cx="203200" cy="91440"/>
          </a:xfrm>
          <a:prstGeom prst="rect">
            <a:avLst/>
          </a:prstGeom>
        </p:spPr>
        <p:txBody>
          <a:bodyPr horzOverflow="overflow" lIns="0" tIns="0" rIns="0" bIns="0">
            <a:spAutoFit/>
          </a:bodyPr>
          <a:lstStyle/>
          <a:p>
            <a:pPr algn="l"/>
            <a:r>
              <a:rPr lang="it-IT"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4275687256"/>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 id="2147485144" r:id="rId12"/>
    <p:sldLayoutId id="2147485145" r:id="rId13"/>
    <p:sldLayoutId id="2147485146" r:id="rId14"/>
    <p:sldLayoutId id="2147485147" r:id="rId15"/>
    <p:sldLayoutId id="2147485148" r:id="rId16"/>
    <p:sldLayoutId id="2147485149" r:id="rId17"/>
    <p:sldLayoutId id="2147485150" r:id="rId18"/>
    <p:sldLayoutId id="2147485151" r:id="rId19"/>
  </p:sldLayoutIdLst>
  <p:hf hdr="0" dt="0"/>
  <p:txStyles>
    <p:titleStyle>
      <a:lvl1pPr algn="l" defTabSz="609365" rtl="0" eaLnBrk="1" latinLnBrk="0" hangingPunct="1">
        <a:spcBef>
          <a:spcPct val="0"/>
        </a:spcBef>
        <a:buNone/>
        <a:defRPr sz="3199" kern="1200">
          <a:solidFill>
            <a:srgbClr val="36C746"/>
          </a:solidFill>
          <a:latin typeface="Arial"/>
          <a:ea typeface="+mj-ea"/>
          <a:cs typeface="Arial"/>
        </a:defRPr>
      </a:lvl1pPr>
    </p:titleStyle>
    <p:bodyStyle>
      <a:lvl1pPr marL="230629" indent="-209471" algn="l" defTabSz="609365" rtl="0" eaLnBrk="1" latinLnBrk="0" hangingPunct="1">
        <a:spcBef>
          <a:spcPts val="667"/>
        </a:spcBef>
        <a:spcAft>
          <a:spcPts val="667"/>
        </a:spcAft>
        <a:buClr>
          <a:schemeClr val="bg2"/>
        </a:buClr>
        <a:buFont typeface="Arial" panose="020B0604020202020204" pitchFamily="34" charset="0"/>
        <a:buNone/>
        <a:defRPr sz="1999" kern="1200">
          <a:solidFill>
            <a:schemeClr val="accent1"/>
          </a:solidFill>
          <a:latin typeface="Arial"/>
          <a:ea typeface="+mn-ea"/>
          <a:cs typeface="Arial"/>
        </a:defRPr>
      </a:lvl1pPr>
      <a:lvl2pPr marL="482415" indent="-243325" algn="l" defTabSz="596670"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274" indent="-239093" algn="l" defTabSz="609365" rtl="0" eaLnBrk="1" latinLnBrk="0" hangingPunct="1">
        <a:spcBef>
          <a:spcPts val="667"/>
        </a:spcBef>
        <a:spcAft>
          <a:spcPts val="667"/>
        </a:spcAft>
        <a:buClr>
          <a:srgbClr val="36C746"/>
        </a:buClr>
        <a:buFont typeface="Arial" pitchFamily="34" charset="0"/>
        <a:buChar char="‒"/>
        <a:defRPr sz="1732" kern="1200">
          <a:solidFill>
            <a:schemeClr val="accent1"/>
          </a:solidFill>
          <a:latin typeface="Arial"/>
          <a:ea typeface="+mn-ea"/>
          <a:cs typeface="Arial"/>
        </a:defRPr>
      </a:lvl3pPr>
      <a:lvl4pPr marL="958481" indent="-239093" algn="l" defTabSz="609365"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457" indent="-247555" algn="l" defTabSz="609365"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355" indent="-243747" algn="l" defTabSz="609365"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355" indent="-243747" algn="l" defTabSz="609365"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0238" indent="-304683" algn="l" defTabSz="609365" rtl="0" eaLnBrk="1" latinLnBrk="0" hangingPunct="1">
        <a:spcBef>
          <a:spcPct val="20000"/>
        </a:spcBef>
        <a:buFont typeface="Arial"/>
        <a:buChar char="•"/>
        <a:defRPr sz="2667" kern="1200">
          <a:solidFill>
            <a:schemeClr val="tx1"/>
          </a:solidFill>
          <a:latin typeface="+mn-lt"/>
          <a:ea typeface="+mn-ea"/>
          <a:cs typeface="+mn-cs"/>
        </a:defRPr>
      </a:lvl8pPr>
      <a:lvl9pPr marL="5179605" indent="-304683" algn="l" defTabSz="60936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365" rtl="0" eaLnBrk="1" latinLnBrk="0" hangingPunct="1">
        <a:defRPr sz="2399" kern="1200">
          <a:solidFill>
            <a:schemeClr val="tx1"/>
          </a:solidFill>
          <a:latin typeface="+mn-lt"/>
          <a:ea typeface="+mn-ea"/>
          <a:cs typeface="+mn-cs"/>
        </a:defRPr>
      </a:lvl1pPr>
      <a:lvl2pPr marL="609365" algn="l" defTabSz="609365" rtl="0" eaLnBrk="1" latinLnBrk="0" hangingPunct="1">
        <a:defRPr sz="2399" kern="1200">
          <a:solidFill>
            <a:schemeClr val="tx1"/>
          </a:solidFill>
          <a:latin typeface="+mn-lt"/>
          <a:ea typeface="+mn-ea"/>
          <a:cs typeface="+mn-cs"/>
        </a:defRPr>
      </a:lvl2pPr>
      <a:lvl3pPr marL="1218730" algn="l" defTabSz="609365" rtl="0" eaLnBrk="1" latinLnBrk="0" hangingPunct="1">
        <a:defRPr sz="2399" kern="1200">
          <a:solidFill>
            <a:schemeClr val="tx1"/>
          </a:solidFill>
          <a:latin typeface="+mn-lt"/>
          <a:ea typeface="+mn-ea"/>
          <a:cs typeface="+mn-cs"/>
        </a:defRPr>
      </a:lvl3pPr>
      <a:lvl4pPr marL="1828096" algn="l" defTabSz="609365" rtl="0" eaLnBrk="1" latinLnBrk="0" hangingPunct="1">
        <a:defRPr sz="2399" kern="1200">
          <a:solidFill>
            <a:schemeClr val="tx1"/>
          </a:solidFill>
          <a:latin typeface="+mn-lt"/>
          <a:ea typeface="+mn-ea"/>
          <a:cs typeface="+mn-cs"/>
        </a:defRPr>
      </a:lvl4pPr>
      <a:lvl5pPr marL="2437462" algn="l" defTabSz="609365" rtl="0" eaLnBrk="1" latinLnBrk="0" hangingPunct="1">
        <a:defRPr sz="2399" kern="1200">
          <a:solidFill>
            <a:schemeClr val="tx1"/>
          </a:solidFill>
          <a:latin typeface="+mn-lt"/>
          <a:ea typeface="+mn-ea"/>
          <a:cs typeface="+mn-cs"/>
        </a:defRPr>
      </a:lvl5pPr>
      <a:lvl6pPr marL="3046826" algn="l" defTabSz="609365" rtl="0" eaLnBrk="1" latinLnBrk="0" hangingPunct="1">
        <a:defRPr sz="2399" kern="1200">
          <a:solidFill>
            <a:schemeClr val="tx1"/>
          </a:solidFill>
          <a:latin typeface="+mn-lt"/>
          <a:ea typeface="+mn-ea"/>
          <a:cs typeface="+mn-cs"/>
        </a:defRPr>
      </a:lvl6pPr>
      <a:lvl7pPr marL="3656191" algn="l" defTabSz="609365" rtl="0" eaLnBrk="1" latinLnBrk="0" hangingPunct="1">
        <a:defRPr sz="2399" kern="1200">
          <a:solidFill>
            <a:schemeClr val="tx1"/>
          </a:solidFill>
          <a:latin typeface="+mn-lt"/>
          <a:ea typeface="+mn-ea"/>
          <a:cs typeface="+mn-cs"/>
        </a:defRPr>
      </a:lvl7pPr>
      <a:lvl8pPr marL="4265556" algn="l" defTabSz="609365" rtl="0" eaLnBrk="1" latinLnBrk="0" hangingPunct="1">
        <a:defRPr sz="2399" kern="1200">
          <a:solidFill>
            <a:schemeClr val="tx1"/>
          </a:solidFill>
          <a:latin typeface="+mn-lt"/>
          <a:ea typeface="+mn-ea"/>
          <a:cs typeface="+mn-cs"/>
        </a:defRPr>
      </a:lvl8pPr>
      <a:lvl9pPr marL="4874921" algn="l" defTabSz="60936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g"/><Relationship Id="rId1" Type="http://schemas.openxmlformats.org/officeDocument/2006/relationships/slideLayout" Target="../slideLayouts/slideLayout97.xml"/><Relationship Id="rId4" Type="http://schemas.openxmlformats.org/officeDocument/2006/relationships/hyperlink" Target="mailto:massimo.galbiati@se.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83.xml"/><Relationship Id="rId6" Type="http://schemas.openxmlformats.org/officeDocument/2006/relationships/hyperlink" Target="Supermicro%20LQ.mp4" TargetMode="External"/><Relationship Id="rId5" Type="http://schemas.openxmlformats.org/officeDocument/2006/relationships/image" Target="../media/image104.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8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21.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svg"/></Relationships>
</file>

<file path=ppt/slides/_rels/slide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1.png"/><Relationship Id="rId1" Type="http://schemas.openxmlformats.org/officeDocument/2006/relationships/slideLayout" Target="../slideLayouts/slideLayout325.xml"/><Relationship Id="rId5" Type="http://schemas.openxmlformats.org/officeDocument/2006/relationships/image" Target="../media/image119.jpeg"/><Relationship Id="rId4" Type="http://schemas.openxmlformats.org/officeDocument/2006/relationships/image" Target="../media/image1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1.png"/><Relationship Id="rId1" Type="http://schemas.openxmlformats.org/officeDocument/2006/relationships/slideLayout" Target="../slideLayouts/slideLayout321.xml"/><Relationship Id="rId6" Type="http://schemas.openxmlformats.org/officeDocument/2006/relationships/image" Target="../media/image122.png"/><Relationship Id="rId5" Type="http://schemas.openxmlformats.org/officeDocument/2006/relationships/hyperlink" Target="https://youtu.be/x7j5vHtkZDM" TargetMode="External"/><Relationship Id="rId4" Type="http://schemas.openxmlformats.org/officeDocument/2006/relationships/image" Target="../media/image121.png"/></Relationships>
</file>

<file path=ppt/slides/_rels/slide15.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02.png"/><Relationship Id="rId7"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29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39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392.xml"/><Relationship Id="rId4" Type="http://schemas.openxmlformats.org/officeDocument/2006/relationships/image" Target="../media/image138.png"/></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54.xml"/><Relationship Id="rId5" Type="http://schemas.openxmlformats.org/officeDocument/2006/relationships/image" Target="../media/image6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360.xml"/></Relationships>
</file>

<file path=ppt/slides/_rels/slide2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xml"/><Relationship Id="rId1" Type="http://schemas.openxmlformats.org/officeDocument/2006/relationships/slideLayout" Target="../slideLayouts/slideLayout410.xml"/><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64.jpe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hyperlink" Target="https://www.se.com/ww/en/about-us/newsroom/news/press-releases/schneider-electric-named-the-world%E2%80%99s-most-sustainable-corporation-for-a-second-time-678eae5e9d3874d54a02a88b" TargetMode="External"/><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14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5.xml"/><Relationship Id="rId1" Type="http://schemas.openxmlformats.org/officeDocument/2006/relationships/slideLayout" Target="../slideLayouts/slideLayout145.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image" Target="../media/image4.png"/><Relationship Id="rId4" Type="http://schemas.openxmlformats.org/officeDocument/2006/relationships/image" Target="../media/image78.png"/><Relationship Id="rId9"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145.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12.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263.xml"/><Relationship Id="rId6" Type="http://schemas.openxmlformats.org/officeDocument/2006/relationships/image" Target="../media/image97.jpeg"/><Relationship Id="rId11" Type="http://schemas.openxmlformats.org/officeDocument/2006/relationships/image" Target="../media/image1.pn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237E74-7649-8A58-BBBB-2B47EFB30D74}"/>
              </a:ext>
            </a:extLst>
          </p:cNvPr>
          <p:cNvSpPr/>
          <p:nvPr/>
        </p:nvSpPr>
        <p:spPr>
          <a:xfrm>
            <a:off x="-1" y="-1"/>
            <a:ext cx="6832601" cy="6857999"/>
          </a:xfrm>
          <a:prstGeom prst="rect">
            <a:avLst/>
          </a:prstGeom>
          <a:gradFill flip="none" rotWithShape="1">
            <a:gsLst>
              <a:gs pos="0">
                <a:schemeClr val="tx1">
                  <a:alpha val="62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MT Std"/>
              <a:ea typeface="+mn-ea"/>
              <a:cs typeface="+mn-cs"/>
            </a:endParaRPr>
          </a:p>
        </p:txBody>
      </p:sp>
      <p:grpSp>
        <p:nvGrpSpPr>
          <p:cNvPr id="5" name="Schneider Electric logotype">
            <a:extLst>
              <a:ext uri="{FF2B5EF4-FFF2-40B4-BE49-F238E27FC236}">
                <a16:creationId xmlns:a16="http://schemas.microsoft.com/office/drawing/2014/main" id="{2AC9243B-FF11-4954-9537-E9C28825B21E}"/>
              </a:ext>
              <a:ext uri="{C183D7F6-B498-43B3-948B-1728B52AA6E4}">
                <adec:decorative xmlns:adec="http://schemas.microsoft.com/office/drawing/2017/decorative" val="1"/>
              </a:ext>
            </a:extLst>
          </p:cNvPr>
          <p:cNvGrpSpPr/>
          <p:nvPr/>
        </p:nvGrpSpPr>
        <p:grpSpPr>
          <a:xfrm>
            <a:off x="9184199" y="5959258"/>
            <a:ext cx="2722399" cy="900813"/>
            <a:chOff x="6309407" y="4425246"/>
            <a:chExt cx="2191384" cy="725106"/>
          </a:xfrm>
        </p:grpSpPr>
        <p:pic>
          <p:nvPicPr>
            <p:cNvPr id="9" name="Picture 8">
              <a:extLst>
                <a:ext uri="{FF2B5EF4-FFF2-40B4-BE49-F238E27FC236}">
                  <a16:creationId xmlns:a16="http://schemas.microsoft.com/office/drawing/2014/main" id="{C1BBCF3F-E612-8F5B-7942-A5AA29B20F5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11" name="Picture 10">
              <a:extLst>
                <a:ext uri="{FF2B5EF4-FFF2-40B4-BE49-F238E27FC236}">
                  <a16:creationId xmlns:a16="http://schemas.microsoft.com/office/drawing/2014/main" id="{64E8A7FD-921B-E708-D3A5-5417E7558A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
        <p:nvSpPr>
          <p:cNvPr id="4" name="object 3">
            <a:extLst>
              <a:ext uri="{FF2B5EF4-FFF2-40B4-BE49-F238E27FC236}">
                <a16:creationId xmlns:a16="http://schemas.microsoft.com/office/drawing/2014/main" id="{30A77A31-2309-D287-C2B9-5D15738C46C9}"/>
              </a:ext>
            </a:extLst>
          </p:cNvPr>
          <p:cNvSpPr/>
          <p:nvPr/>
        </p:nvSpPr>
        <p:spPr>
          <a:xfrm>
            <a:off x="-1" y="-2"/>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alpha val="30000"/>
            </a:srgbClr>
          </a:solidFill>
        </p:spPr>
        <p:txBody>
          <a:bodyPr wrap="square" lIns="0" tIns="0" rIns="0" bIns="0" rtlCol="0"/>
          <a:lstStyle/>
          <a:p>
            <a:endParaRPr/>
          </a:p>
        </p:txBody>
      </p:sp>
      <p:sp>
        <p:nvSpPr>
          <p:cNvPr id="7" name="Rectangle 6">
            <a:extLst>
              <a:ext uri="{FF2B5EF4-FFF2-40B4-BE49-F238E27FC236}">
                <a16:creationId xmlns:a16="http://schemas.microsoft.com/office/drawing/2014/main" id="{2BDDDB6D-A7B5-7259-2784-B84EC270E5ED}"/>
              </a:ext>
            </a:extLst>
          </p:cNvPr>
          <p:cNvSpPr/>
          <p:nvPr/>
        </p:nvSpPr>
        <p:spPr>
          <a:xfrm>
            <a:off x="412986" y="5539213"/>
            <a:ext cx="4532811" cy="117566"/>
          </a:xfrm>
          <a:prstGeom prst="rect">
            <a:avLst/>
          </a:prstGeom>
          <a:solidFill>
            <a:srgbClr val="3DCD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MT Std"/>
              <a:ea typeface="+mn-ea"/>
              <a:cs typeface="+mn-cs"/>
            </a:endParaRPr>
          </a:p>
        </p:txBody>
      </p:sp>
      <p:sp>
        <p:nvSpPr>
          <p:cNvPr id="8" name="TextBox 7">
            <a:extLst>
              <a:ext uri="{FF2B5EF4-FFF2-40B4-BE49-F238E27FC236}">
                <a16:creationId xmlns:a16="http://schemas.microsoft.com/office/drawing/2014/main" id="{5563DCD3-4068-7629-52AB-C3C827328EC3}"/>
              </a:ext>
            </a:extLst>
          </p:cNvPr>
          <p:cNvSpPr txBox="1"/>
          <p:nvPr/>
        </p:nvSpPr>
        <p:spPr>
          <a:xfrm>
            <a:off x="301884" y="1201221"/>
            <a:ext cx="6832601" cy="10231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600" dirty="0">
                <a:solidFill>
                  <a:srgbClr val="FFFFFF"/>
                </a:solidFill>
                <a:latin typeface="Arial Rounded MT Pro Light"/>
              </a:rPr>
              <a:t>Integrazione e Sostenibilità nei Data Center</a:t>
            </a:r>
            <a:br>
              <a:rPr kumimoji="0" lang="en-GB" sz="5400" b="0" i="0" u="none" strike="noStrike" kern="1200" cap="none" spc="0" normalizeH="0" baseline="0" noProof="0" dirty="0">
                <a:ln>
                  <a:noFill/>
                </a:ln>
                <a:solidFill>
                  <a:srgbClr val="FFFFFF"/>
                </a:solidFill>
                <a:effectLst/>
                <a:uLnTx/>
                <a:uFillTx/>
                <a:latin typeface="Arial Rounded MT Pro Light"/>
                <a:ea typeface="+mn-ea"/>
                <a:cs typeface="+mn-cs"/>
              </a:rPr>
            </a:br>
            <a:r>
              <a:rPr kumimoji="0" lang="it-IT" sz="2000" b="0" i="0" u="none" strike="noStrike" kern="1200" cap="none" spc="0" normalizeH="0" baseline="0" noProof="0" dirty="0">
                <a:ln>
                  <a:noFill/>
                </a:ln>
                <a:solidFill>
                  <a:srgbClr val="FFFFFF"/>
                </a:solidFill>
                <a:effectLst/>
                <a:uLnTx/>
                <a:uFillTx/>
                <a:latin typeface="Arial Rounded MT Pro Light"/>
                <a:ea typeface="+mn-ea"/>
                <a:cs typeface="+mn-cs"/>
              </a:rPr>
              <a:t>Affrontare le Sfide Energetiche e Tecnologiche nell’era dell’AI e del Super Calcolo</a:t>
            </a:r>
            <a:endParaRPr kumimoji="0" lang="en-GB" sz="2000" b="0" i="0" u="none" strike="noStrike" kern="1200" cap="none" spc="0" normalizeH="0" baseline="0" noProof="0" dirty="0">
              <a:ln>
                <a:noFill/>
              </a:ln>
              <a:solidFill>
                <a:srgbClr val="FFFFFF"/>
              </a:solidFill>
              <a:effectLst/>
              <a:uLnTx/>
              <a:uFillTx/>
              <a:latin typeface="Arial Rounded MT Pro Light"/>
              <a:ea typeface="+mn-ea"/>
              <a:cs typeface="+mn-cs"/>
            </a:endParaRPr>
          </a:p>
        </p:txBody>
      </p:sp>
      <p:sp>
        <p:nvSpPr>
          <p:cNvPr id="14" name="object 8">
            <a:extLst>
              <a:ext uri="{FF2B5EF4-FFF2-40B4-BE49-F238E27FC236}">
                <a16:creationId xmlns:a16="http://schemas.microsoft.com/office/drawing/2014/main" id="{F194932F-C30D-FE0D-3818-ADC1EB5F0D01}"/>
              </a:ext>
            </a:extLst>
          </p:cNvPr>
          <p:cNvSpPr txBox="1"/>
          <p:nvPr/>
        </p:nvSpPr>
        <p:spPr>
          <a:xfrm>
            <a:off x="402962" y="5718795"/>
            <a:ext cx="5339916" cy="838691"/>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Arial"/>
                <a:cs typeface="Arial"/>
              </a:rPr>
              <a:t>Massimo Galbiati</a:t>
            </a:r>
            <a:endParaRPr lang="it-IT" sz="1800" b="1" dirty="0">
              <a:solidFill>
                <a:schemeClr val="bg1"/>
              </a:solidFill>
              <a:latin typeface="Arial"/>
              <a:cs typeface="Arial"/>
            </a:endParaRPr>
          </a:p>
          <a:p>
            <a:pPr marL="12700">
              <a:lnSpc>
                <a:spcPct val="100000"/>
              </a:lnSpc>
              <a:spcBef>
                <a:spcPts val="100"/>
              </a:spcBef>
            </a:pPr>
            <a:r>
              <a:rPr lang="it-IT" dirty="0">
                <a:solidFill>
                  <a:schemeClr val="bg1"/>
                </a:solidFill>
                <a:latin typeface="Arial"/>
                <a:cs typeface="Arial"/>
                <a:hlinkClick r:id="rId4">
                  <a:extLst>
                    <a:ext uri="{A12FA001-AC4F-418D-AE19-62706E023703}">
                      <ahyp:hlinkClr xmlns:ahyp="http://schemas.microsoft.com/office/drawing/2018/hyperlinkcolor" val="tx"/>
                    </a:ext>
                  </a:extLst>
                </a:hlinkClick>
              </a:rPr>
              <a:t>massimo.galbiati@se.com</a:t>
            </a:r>
            <a:endParaRPr lang="it-IT" dirty="0">
              <a:solidFill>
                <a:schemeClr val="bg1"/>
              </a:solidFill>
              <a:latin typeface="Arial"/>
              <a:cs typeface="Arial"/>
            </a:endParaRPr>
          </a:p>
          <a:p>
            <a:pPr marL="12700">
              <a:lnSpc>
                <a:spcPct val="100000"/>
              </a:lnSpc>
              <a:spcBef>
                <a:spcPts val="100"/>
              </a:spcBef>
            </a:pPr>
            <a:r>
              <a:rPr lang="it-IT" sz="1600" dirty="0">
                <a:solidFill>
                  <a:schemeClr val="bg1"/>
                </a:solidFill>
                <a:latin typeface="Arial"/>
                <a:cs typeface="Arial"/>
              </a:rPr>
              <a:t>https://www.linkedin.com/in/massimo-galbiati</a:t>
            </a:r>
            <a:r>
              <a:rPr lang="it-IT" sz="1600" dirty="0">
                <a:latin typeface="Arial"/>
                <a:cs typeface="Arial"/>
              </a:rPr>
              <a:t>/</a:t>
            </a:r>
            <a:endParaRPr sz="1600" dirty="0">
              <a:latin typeface="Arial"/>
              <a:cs typeface="Arial"/>
            </a:endParaRPr>
          </a:p>
        </p:txBody>
      </p:sp>
    </p:spTree>
    <p:extLst>
      <p:ext uri="{BB962C8B-B14F-4D97-AF65-F5344CB8AC3E}">
        <p14:creationId xmlns:p14="http://schemas.microsoft.com/office/powerpoint/2010/main" val="49912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4D3D1-0E1F-8875-5588-9EFF1F7F1EB1}"/>
              </a:ext>
            </a:extLst>
          </p:cNvPr>
          <p:cNvPicPr>
            <a:picLocks noChangeAspect="1"/>
          </p:cNvPicPr>
          <p:nvPr/>
        </p:nvPicPr>
        <p:blipFill>
          <a:blip r:embed="rId3"/>
          <a:stretch>
            <a:fillRect/>
          </a:stretch>
        </p:blipFill>
        <p:spPr>
          <a:xfrm>
            <a:off x="-1" y="0"/>
            <a:ext cx="12319609" cy="6858000"/>
          </a:xfrm>
          <a:prstGeom prst="rect">
            <a:avLst/>
          </a:prstGeom>
        </p:spPr>
      </p:pic>
      <p:sp>
        <p:nvSpPr>
          <p:cNvPr id="10" name="Rectangle 9">
            <a:extLst>
              <a:ext uri="{FF2B5EF4-FFF2-40B4-BE49-F238E27FC236}">
                <a16:creationId xmlns:a16="http://schemas.microsoft.com/office/drawing/2014/main" id="{B0600DBB-E204-5AA9-517F-742112A89F4D}"/>
              </a:ext>
            </a:extLst>
          </p:cNvPr>
          <p:cNvSpPr/>
          <p:nvPr/>
        </p:nvSpPr>
        <p:spPr>
          <a:xfrm rot="10800000">
            <a:off x="4367899" y="15291"/>
            <a:ext cx="3987071" cy="6862139"/>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Rectangle 31">
            <a:extLst>
              <a:ext uri="{FF2B5EF4-FFF2-40B4-BE49-F238E27FC236}">
                <a16:creationId xmlns:a16="http://schemas.microsoft.com/office/drawing/2014/main" id="{04FB3A67-E872-48D8-BA4F-F945099CD73B}"/>
              </a:ext>
            </a:extLst>
          </p:cNvPr>
          <p:cNvSpPr/>
          <p:nvPr/>
        </p:nvSpPr>
        <p:spPr>
          <a:xfrm>
            <a:off x="-44955" y="-19430"/>
            <a:ext cx="12364563" cy="6838572"/>
          </a:xfrm>
          <a:prstGeom prst="rect">
            <a:avLst/>
          </a:prstGeom>
          <a:solidFill>
            <a:srgbClr val="000000">
              <a:alpha val="401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2EA565A8-4E8A-90AA-EFFD-E9526FCB63B6}"/>
              </a:ext>
            </a:extLst>
          </p:cNvPr>
          <p:cNvSpPr/>
          <p:nvPr/>
        </p:nvSpPr>
        <p:spPr>
          <a:xfrm rot="10800000">
            <a:off x="8383105" y="15291"/>
            <a:ext cx="3932932" cy="6842712"/>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660D91FF-4A39-55FF-8307-39C844EF5E74}"/>
              </a:ext>
            </a:extLst>
          </p:cNvPr>
          <p:cNvSpPr/>
          <p:nvPr/>
        </p:nvSpPr>
        <p:spPr>
          <a:xfrm rot="10800000">
            <a:off x="7188" y="-19429"/>
            <a:ext cx="4362417" cy="6858000"/>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2">
            <a:extLst>
              <a:ext uri="{FF2B5EF4-FFF2-40B4-BE49-F238E27FC236}">
                <a16:creationId xmlns:a16="http://schemas.microsoft.com/office/drawing/2014/main" id="{7AA73DF4-7FA1-7298-FDE3-DE33A9D75FD3}"/>
              </a:ext>
            </a:extLst>
          </p:cNvPr>
          <p:cNvSpPr txBox="1"/>
          <p:nvPr/>
        </p:nvSpPr>
        <p:spPr>
          <a:xfrm>
            <a:off x="336554" y="267498"/>
            <a:ext cx="10885989" cy="646331"/>
          </a:xfrm>
          <a:prstGeom prst="rect">
            <a:avLst/>
          </a:prstGeom>
          <a:noFill/>
        </p:spPr>
        <p:txBody>
          <a:bodyPr wrap="square">
            <a:spAutoFit/>
          </a:bodyPr>
          <a:lstStyle/>
          <a:p>
            <a:pPr marL="7690" marR="0" lvl="0" indent="0" algn="l" defTabSz="608095" rtl="0" eaLnBrk="1" fontAlgn="auto" latinLnBrk="0" hangingPunct="1">
              <a:lnSpc>
                <a:spcPct val="100000"/>
              </a:lnSpc>
              <a:spcBef>
                <a:spcPts val="0"/>
              </a:spcBef>
              <a:spcAft>
                <a:spcPts val="0"/>
              </a:spcAft>
              <a:buClrTx/>
              <a:buSzTx/>
              <a:buFontTx/>
              <a:buNone/>
              <a:tabLst/>
              <a:defRPr/>
            </a:pPr>
            <a:r>
              <a:rPr lang="en-US" sz="3600" b="1" dirty="0" err="1">
                <a:solidFill>
                  <a:srgbClr val="3DCD58"/>
                </a:solidFill>
                <a:latin typeface="Arial"/>
                <a:cs typeface="Arial"/>
              </a:rPr>
              <a:t>Densità</a:t>
            </a:r>
            <a:r>
              <a:rPr lang="en-US" sz="3600" b="1" dirty="0">
                <a:solidFill>
                  <a:srgbClr val="3DCD58"/>
                </a:solidFill>
                <a:latin typeface="Arial"/>
                <a:cs typeface="Arial"/>
              </a:rPr>
              <a:t> di </a:t>
            </a:r>
            <a:r>
              <a:rPr lang="en-US" sz="3600" b="1" dirty="0" err="1">
                <a:solidFill>
                  <a:srgbClr val="3DCD58"/>
                </a:solidFill>
                <a:latin typeface="Arial"/>
                <a:cs typeface="Arial"/>
              </a:rPr>
              <a:t>spazi</a:t>
            </a:r>
            <a:r>
              <a:rPr lang="en-US" sz="3600" b="1" dirty="0">
                <a:solidFill>
                  <a:srgbClr val="3DCD58"/>
                </a:solidFill>
                <a:latin typeface="Arial"/>
                <a:cs typeface="Arial"/>
              </a:rPr>
              <a:t> e </a:t>
            </a:r>
            <a:r>
              <a:rPr lang="en-US" sz="3600" b="1" dirty="0" err="1">
                <a:solidFill>
                  <a:srgbClr val="3DCD58"/>
                </a:solidFill>
                <a:latin typeface="Arial"/>
                <a:cs typeface="Arial"/>
              </a:rPr>
              <a:t>pesi</a:t>
            </a:r>
            <a:r>
              <a:rPr lang="en-US" sz="3600" b="1" dirty="0">
                <a:solidFill>
                  <a:srgbClr val="3DCD58"/>
                </a:solidFill>
                <a:latin typeface="Arial"/>
                <a:cs typeface="Arial"/>
              </a:rPr>
              <a:t> </a:t>
            </a:r>
            <a:r>
              <a:rPr lang="en-US" sz="3600" b="1" dirty="0" err="1">
                <a:solidFill>
                  <a:srgbClr val="3DCD58"/>
                </a:solidFill>
                <a:latin typeface="Arial"/>
                <a:cs typeface="Arial"/>
              </a:rPr>
              <a:t>nei</a:t>
            </a:r>
            <a:r>
              <a:rPr lang="en-US" sz="3600" b="1" dirty="0">
                <a:solidFill>
                  <a:srgbClr val="3DCD58"/>
                </a:solidFill>
                <a:latin typeface="Arial"/>
                <a:cs typeface="Arial"/>
              </a:rPr>
              <a:t> Rack</a:t>
            </a:r>
            <a:endParaRPr kumimoji="0" lang="en-US" sz="3600" b="1" i="0" u="none" strike="noStrike" kern="1200" cap="none" spc="0" normalizeH="0" baseline="0" noProof="0" dirty="0">
              <a:ln>
                <a:noFill/>
              </a:ln>
              <a:solidFill>
                <a:srgbClr val="3DCD58"/>
              </a:solidFill>
              <a:effectLst/>
              <a:uLnTx/>
              <a:uFillTx/>
              <a:latin typeface="Arial"/>
              <a:ea typeface="+mn-ea"/>
              <a:cs typeface="Arial"/>
            </a:endParaRPr>
          </a:p>
        </p:txBody>
      </p:sp>
      <p:pic>
        <p:nvPicPr>
          <p:cNvPr id="8" name="Immagine 7">
            <a:extLst>
              <a:ext uri="{FF2B5EF4-FFF2-40B4-BE49-F238E27FC236}">
                <a16:creationId xmlns:a16="http://schemas.microsoft.com/office/drawing/2014/main" id="{C079DEC5-5B8B-5276-8589-A90E44090B55}"/>
              </a:ext>
            </a:extLst>
          </p:cNvPr>
          <p:cNvPicPr>
            <a:picLocks noChangeAspect="1"/>
          </p:cNvPicPr>
          <p:nvPr/>
        </p:nvPicPr>
        <p:blipFill>
          <a:blip r:embed="rId4"/>
          <a:stretch>
            <a:fillRect/>
          </a:stretch>
        </p:blipFill>
        <p:spPr>
          <a:xfrm>
            <a:off x="6502552" y="3572416"/>
            <a:ext cx="5434611" cy="3246726"/>
          </a:xfrm>
          <a:prstGeom prst="rect">
            <a:avLst/>
          </a:prstGeom>
        </p:spPr>
      </p:pic>
      <p:pic>
        <p:nvPicPr>
          <p:cNvPr id="24" name="Immagine 23">
            <a:extLst>
              <a:ext uri="{FF2B5EF4-FFF2-40B4-BE49-F238E27FC236}">
                <a16:creationId xmlns:a16="http://schemas.microsoft.com/office/drawing/2014/main" id="{1D8028B1-C755-848A-62E5-5EE79D6D2F34}"/>
              </a:ext>
            </a:extLst>
          </p:cNvPr>
          <p:cNvPicPr>
            <a:picLocks noChangeAspect="1"/>
          </p:cNvPicPr>
          <p:nvPr/>
        </p:nvPicPr>
        <p:blipFill>
          <a:blip r:embed="rId5"/>
          <a:stretch>
            <a:fillRect/>
          </a:stretch>
        </p:blipFill>
        <p:spPr>
          <a:xfrm>
            <a:off x="209041" y="1582726"/>
            <a:ext cx="6148822" cy="4473491"/>
          </a:xfrm>
          <a:prstGeom prst="rect">
            <a:avLst/>
          </a:prstGeom>
        </p:spPr>
      </p:pic>
      <p:pic>
        <p:nvPicPr>
          <p:cNvPr id="26" name="Immagine 25">
            <a:hlinkClick r:id="rId6" action="ppaction://hlinkfile"/>
            <a:extLst>
              <a:ext uri="{FF2B5EF4-FFF2-40B4-BE49-F238E27FC236}">
                <a16:creationId xmlns:a16="http://schemas.microsoft.com/office/drawing/2014/main" id="{B9E4E9FC-6275-C5D0-35F1-F3A949F7B534}"/>
              </a:ext>
            </a:extLst>
          </p:cNvPr>
          <p:cNvPicPr>
            <a:picLocks noChangeAspect="1"/>
          </p:cNvPicPr>
          <p:nvPr/>
        </p:nvPicPr>
        <p:blipFill>
          <a:blip r:embed="rId7"/>
          <a:stretch>
            <a:fillRect/>
          </a:stretch>
        </p:blipFill>
        <p:spPr>
          <a:xfrm>
            <a:off x="816542" y="1323522"/>
            <a:ext cx="5472548" cy="4991898"/>
          </a:xfrm>
          <a:prstGeom prst="rect">
            <a:avLst/>
          </a:prstGeom>
        </p:spPr>
      </p:pic>
      <p:pic>
        <p:nvPicPr>
          <p:cNvPr id="11" name="Immagine 10" descr="Immagine che contiene testo, schermata, elettronica, Dispositivo elettronico&#10;&#10;Il contenuto generato dall'IA potrebbe non essere corretto.">
            <a:extLst>
              <a:ext uri="{FF2B5EF4-FFF2-40B4-BE49-F238E27FC236}">
                <a16:creationId xmlns:a16="http://schemas.microsoft.com/office/drawing/2014/main" id="{E5F7BC59-7AB7-53AA-4A25-A417E0B86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1188" y="143689"/>
            <a:ext cx="6534724" cy="3675782"/>
          </a:xfrm>
          <a:prstGeom prst="rect">
            <a:avLst/>
          </a:prstGeom>
          <a:ln>
            <a:noFill/>
          </a:ln>
        </p:spPr>
      </p:pic>
    </p:spTree>
    <p:extLst>
      <p:ext uri="{BB962C8B-B14F-4D97-AF65-F5344CB8AC3E}">
        <p14:creationId xmlns:p14="http://schemas.microsoft.com/office/powerpoint/2010/main" val="2744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CF84-1CB6-A70D-D0BB-DC3BB78508CB}"/>
              </a:ext>
            </a:extLst>
          </p:cNvPr>
          <p:cNvSpPr>
            <a:spLocks noGrp="1"/>
          </p:cNvSpPr>
          <p:nvPr>
            <p:ph type="title"/>
          </p:nvPr>
        </p:nvSpPr>
        <p:spPr>
          <a:xfrm>
            <a:off x="527051" y="407501"/>
            <a:ext cx="11137899" cy="373552"/>
          </a:xfrm>
        </p:spPr>
        <p:txBody>
          <a:bodyPr/>
          <a:lstStyle/>
          <a:p>
            <a:r>
              <a:rPr lang="en-US" sz="3600" dirty="0"/>
              <a:t>Challenge: Optimizing Space</a:t>
            </a:r>
          </a:p>
        </p:txBody>
      </p:sp>
      <p:sp>
        <p:nvSpPr>
          <p:cNvPr id="5" name="Footer Placeholder 4">
            <a:extLst>
              <a:ext uri="{FF2B5EF4-FFF2-40B4-BE49-F238E27FC236}">
                <a16:creationId xmlns:a16="http://schemas.microsoft.com/office/drawing/2014/main" id="{8769AD63-9C14-70BC-51D3-BDF2ED1EC473}"/>
              </a:ext>
            </a:extLst>
          </p:cNvPr>
          <p:cNvSpPr>
            <a:spLocks noGrp="1"/>
          </p:cNvSpPr>
          <p:nvPr>
            <p:ph type="ftr" sz="quarter" idx="3"/>
          </p:nvPr>
        </p:nvSpPr>
        <p:spPr/>
        <p:txBody>
          <a:bodyPr/>
          <a:lstStyle/>
          <a:p>
            <a:pPr marL="0" marR="0" lvl="0" indent="0" algn="l" defTabSz="609544" rtl="0" eaLnBrk="1" fontAlgn="auto" latinLnBrk="0" hangingPunct="1">
              <a:lnSpc>
                <a:spcPct val="100000"/>
              </a:lnSpc>
              <a:spcBef>
                <a:spcPts val="0"/>
              </a:spcBef>
              <a:spcAft>
                <a:spcPts val="0"/>
              </a:spcAft>
              <a:buClrTx/>
              <a:buSzTx/>
              <a:buFontTx/>
              <a:buNone/>
              <a:tabLst/>
              <a:defRPr/>
            </a:pPr>
            <a:r>
              <a:rPr kumimoji="0" lang="en-US" sz="801" b="0" i="0" u="none" strike="noStrike" kern="1200" cap="none" spc="0" normalizeH="0" baseline="0" noProof="0">
                <a:ln>
                  <a:noFill/>
                </a:ln>
                <a:solidFill>
                  <a:srgbClr val="626469"/>
                </a:solidFill>
                <a:effectLst/>
                <a:uLnTx/>
                <a:uFillTx/>
                <a:latin typeface="Arial"/>
                <a:ea typeface="+mn-ea"/>
                <a:cs typeface="Arial"/>
              </a:rPr>
              <a:t>Property of Schneider Electric |</a:t>
            </a:r>
          </a:p>
        </p:txBody>
      </p:sp>
      <p:sp>
        <p:nvSpPr>
          <p:cNvPr id="6" name="Slide Number Placeholder 5">
            <a:extLst>
              <a:ext uri="{FF2B5EF4-FFF2-40B4-BE49-F238E27FC236}">
                <a16:creationId xmlns:a16="http://schemas.microsoft.com/office/drawing/2014/main" id="{59782571-9E39-31FC-84DB-4AC3902F64C9}"/>
              </a:ext>
            </a:extLst>
          </p:cNvPr>
          <p:cNvSpPr>
            <a:spLocks noGrp="1"/>
          </p:cNvSpPr>
          <p:nvPr>
            <p:ph type="sldNum" sz="quarter" idx="4"/>
          </p:nvPr>
        </p:nvSpPr>
        <p:spPr/>
        <p:txBody>
          <a:bodyPr/>
          <a:lstStyle/>
          <a:p>
            <a:pPr marL="0" marR="0" lvl="0" indent="0" algn="l" defTabSz="609544" rtl="0" eaLnBrk="1" fontAlgn="auto" latinLnBrk="0" hangingPunct="1">
              <a:lnSpc>
                <a:spcPct val="100000"/>
              </a:lnSpc>
              <a:spcBef>
                <a:spcPts val="0"/>
              </a:spcBef>
              <a:spcAft>
                <a:spcPts val="0"/>
              </a:spcAft>
              <a:buClrTx/>
              <a:buSzTx/>
              <a:buFontTx/>
              <a:buNone/>
              <a:tabLst/>
              <a:defRPr/>
            </a:pPr>
            <a:r>
              <a:rPr kumimoji="0" lang="en-US" sz="801"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1" b="0" i="0" u="none" strike="noStrike" kern="1200" cap="none" spc="0" normalizeH="0" baseline="0" noProof="0">
                <a:ln>
                  <a:noFill/>
                </a:ln>
                <a:solidFill>
                  <a:srgbClr val="3DCD58"/>
                </a:solidFill>
                <a:effectLst/>
                <a:uLnTx/>
                <a:uFillTx/>
                <a:latin typeface="Arial"/>
                <a:ea typeface="+mn-ea"/>
                <a:cs typeface="Arial"/>
              </a:rPr>
              <a:pPr marL="0" marR="0" lvl="0" indent="0" algn="l" defTabSz="609544" rtl="0" eaLnBrk="1" fontAlgn="auto" latinLnBrk="0" hangingPunct="1">
                <a:lnSpc>
                  <a:spcPct val="100000"/>
                </a:lnSpc>
                <a:spcBef>
                  <a:spcPts val="0"/>
                </a:spcBef>
                <a:spcAft>
                  <a:spcPts val="0"/>
                </a:spcAft>
                <a:buClrTx/>
                <a:buSzTx/>
                <a:buFontTx/>
                <a:buNone/>
                <a:tabLst/>
                <a:defRPr/>
              </a:pPr>
              <a:t>11</a:t>
            </a:fld>
            <a:endParaRPr kumimoji="0" lang="en-US" sz="801" b="0" i="0" u="none" strike="noStrike" kern="1200" cap="none" spc="0" normalizeH="0" baseline="0" noProof="0">
              <a:ln>
                <a:noFill/>
              </a:ln>
              <a:solidFill>
                <a:srgbClr val="3DCD58"/>
              </a:solidFill>
              <a:effectLst/>
              <a:uLnTx/>
              <a:uFillTx/>
              <a:latin typeface="Arial"/>
              <a:ea typeface="+mn-ea"/>
              <a:cs typeface="Arial"/>
            </a:endParaRPr>
          </a:p>
        </p:txBody>
      </p:sp>
      <p:pic>
        <p:nvPicPr>
          <p:cNvPr id="67" name="Picture 2">
            <a:extLst>
              <a:ext uri="{FF2B5EF4-FFF2-40B4-BE49-F238E27FC236}">
                <a16:creationId xmlns:a16="http://schemas.microsoft.com/office/drawing/2014/main" id="{84D9F12E-64AD-CAF9-5A02-61C935C41340}"/>
              </a:ext>
            </a:extLst>
          </p:cNvPr>
          <p:cNvPicPr>
            <a:picLocks noChangeAspect="1" noChangeArrowheads="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15305" b="16887"/>
          <a:stretch/>
        </p:blipFill>
        <p:spPr bwMode="auto">
          <a:xfrm rot="5400000">
            <a:off x="5005733" y="1985890"/>
            <a:ext cx="1866280" cy="28818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31BB0669-AABA-4797-3851-BFF26AAA4984}"/>
              </a:ext>
            </a:extLst>
          </p:cNvPr>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768204" y="2108622"/>
            <a:ext cx="2796335" cy="2228962"/>
          </a:xfrm>
          <a:prstGeom prst="rect">
            <a:avLst/>
          </a:prstGeom>
        </p:spPr>
      </p:pic>
      <p:pic>
        <p:nvPicPr>
          <p:cNvPr id="69" name="Picture 68">
            <a:extLst>
              <a:ext uri="{FF2B5EF4-FFF2-40B4-BE49-F238E27FC236}">
                <a16:creationId xmlns:a16="http://schemas.microsoft.com/office/drawing/2014/main" id="{2AA1F35A-8C86-794C-E7D4-D320ADEA98C4}"/>
              </a:ext>
            </a:extLst>
          </p:cNvPr>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rot="5400000">
            <a:off x="9083819" y="1913123"/>
            <a:ext cx="1569367" cy="3110589"/>
          </a:xfrm>
          <a:prstGeom prst="rect">
            <a:avLst/>
          </a:prstGeom>
        </p:spPr>
      </p:pic>
      <p:sp>
        <p:nvSpPr>
          <p:cNvPr id="70" name="TextBox 69">
            <a:extLst>
              <a:ext uri="{FF2B5EF4-FFF2-40B4-BE49-F238E27FC236}">
                <a16:creationId xmlns:a16="http://schemas.microsoft.com/office/drawing/2014/main" id="{89A280E8-0F0C-A8A0-8A04-E476B0B88390}"/>
              </a:ext>
            </a:extLst>
          </p:cNvPr>
          <p:cNvSpPr txBox="1"/>
          <p:nvPr/>
        </p:nvSpPr>
        <p:spPr>
          <a:xfrm>
            <a:off x="1958689" y="4463047"/>
            <a:ext cx="415364" cy="145791"/>
          </a:xfrm>
          <a:prstGeom prst="rect">
            <a:avLst/>
          </a:prstGeom>
        </p:spPr>
        <p:txBody>
          <a:bodyPr vert="horz" wrap="none" lIns="0" tIns="0" rIns="0" bIns="0" rtlCol="0" anchor="t">
            <a:no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626469"/>
                </a:solidFill>
                <a:effectLst/>
                <a:uLnTx/>
                <a:uFillTx/>
                <a:latin typeface="Arial"/>
                <a:ea typeface="+mn-ea"/>
                <a:cs typeface="+mn-cs"/>
              </a:rPr>
              <a:t>1200mm</a:t>
            </a:r>
          </a:p>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626469"/>
              </a:solidFill>
              <a:effectLst/>
              <a:uLnTx/>
              <a:uFillTx/>
              <a:latin typeface="Arial"/>
              <a:ea typeface="+mn-ea"/>
              <a:cs typeface="+mn-cs"/>
            </a:endParaRPr>
          </a:p>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626469"/>
              </a:solidFill>
              <a:effectLst/>
              <a:uLnTx/>
              <a:uFillTx/>
              <a:latin typeface="Arial"/>
              <a:ea typeface="+mn-ea"/>
              <a:cs typeface="+mn-cs"/>
            </a:endParaRPr>
          </a:p>
        </p:txBody>
      </p:sp>
      <p:sp>
        <p:nvSpPr>
          <p:cNvPr id="71" name="TextBox 70">
            <a:extLst>
              <a:ext uri="{FF2B5EF4-FFF2-40B4-BE49-F238E27FC236}">
                <a16:creationId xmlns:a16="http://schemas.microsoft.com/office/drawing/2014/main" id="{61AAFE1E-A670-E018-9B19-02DE4F34D6DD}"/>
              </a:ext>
            </a:extLst>
          </p:cNvPr>
          <p:cNvSpPr txBox="1"/>
          <p:nvPr/>
        </p:nvSpPr>
        <p:spPr>
          <a:xfrm>
            <a:off x="5731190" y="4631213"/>
            <a:ext cx="415364" cy="145791"/>
          </a:xfrm>
          <a:prstGeom prst="rect">
            <a:avLst/>
          </a:prstGeom>
        </p:spPr>
        <p:txBody>
          <a:bodyPr vert="horz" wrap="none" lIns="0" tIns="0" rIns="0" bIns="0" rtlCol="0" anchor="t">
            <a:no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626469"/>
                </a:solidFill>
                <a:effectLst/>
                <a:uLnTx/>
                <a:uFillTx/>
                <a:latin typeface="Arial"/>
                <a:ea typeface="+mn-ea"/>
                <a:cs typeface="+mn-cs"/>
              </a:rPr>
              <a:t>1200mm</a:t>
            </a:r>
          </a:p>
        </p:txBody>
      </p:sp>
      <p:sp>
        <p:nvSpPr>
          <p:cNvPr id="72" name="TextBox 71">
            <a:extLst>
              <a:ext uri="{FF2B5EF4-FFF2-40B4-BE49-F238E27FC236}">
                <a16:creationId xmlns:a16="http://schemas.microsoft.com/office/drawing/2014/main" id="{EC4C6B1E-C5F8-88BD-2706-D27203BB56DD}"/>
              </a:ext>
            </a:extLst>
          </p:cNvPr>
          <p:cNvSpPr txBox="1"/>
          <p:nvPr/>
        </p:nvSpPr>
        <p:spPr>
          <a:xfrm>
            <a:off x="9660820" y="4704787"/>
            <a:ext cx="415364" cy="145791"/>
          </a:xfrm>
          <a:prstGeom prst="rect">
            <a:avLst/>
          </a:prstGeom>
        </p:spPr>
        <p:txBody>
          <a:bodyPr vert="horz" wrap="none" lIns="0" tIns="0" rIns="0" bIns="0" rtlCol="0" anchor="t">
            <a:no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626469"/>
                </a:solidFill>
                <a:effectLst/>
                <a:uLnTx/>
                <a:uFillTx/>
                <a:latin typeface="Arial"/>
                <a:ea typeface="+mn-ea"/>
                <a:cs typeface="+mn-cs"/>
              </a:rPr>
              <a:t>1400mm</a:t>
            </a:r>
          </a:p>
        </p:txBody>
      </p:sp>
      <p:sp>
        <p:nvSpPr>
          <p:cNvPr id="73" name="TextBox 72">
            <a:extLst>
              <a:ext uri="{FF2B5EF4-FFF2-40B4-BE49-F238E27FC236}">
                <a16:creationId xmlns:a16="http://schemas.microsoft.com/office/drawing/2014/main" id="{B6073A90-2F82-E00B-FEEC-54B76750190F}"/>
              </a:ext>
            </a:extLst>
          </p:cNvPr>
          <p:cNvSpPr txBox="1"/>
          <p:nvPr/>
        </p:nvSpPr>
        <p:spPr>
          <a:xfrm>
            <a:off x="4726809" y="1422729"/>
            <a:ext cx="2520906" cy="738664"/>
          </a:xfrm>
          <a:prstGeom prst="rect">
            <a:avLst/>
          </a:prstGeom>
          <a:noFill/>
        </p:spPr>
        <p:txBody>
          <a:bodyPr vert="horz" wrap="square" lIns="0" tIns="0" rIns="0" bIns="0" rtlCol="0">
            <a:spAutoFit/>
          </a:bodyPr>
          <a:lstStyle>
            <a:defPPr>
              <a:defRPr lang="en-US"/>
            </a:defPPr>
            <a:lvl1pPr>
              <a:defRPr sz="1400"/>
            </a:lvl1p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6469"/>
                </a:solidFill>
                <a:effectLst/>
                <a:uLnTx/>
                <a:uFillTx/>
                <a:latin typeface="Arial"/>
                <a:ea typeface="+mn-ea"/>
                <a:cs typeface="+mn-cs"/>
              </a:rPr>
              <a:t>Liquid Cooled Servers with 4 60A PDUs mounted rear facing and manifold</a:t>
            </a:r>
          </a:p>
        </p:txBody>
      </p:sp>
      <p:sp>
        <p:nvSpPr>
          <p:cNvPr id="74" name="TextBox 73">
            <a:extLst>
              <a:ext uri="{FF2B5EF4-FFF2-40B4-BE49-F238E27FC236}">
                <a16:creationId xmlns:a16="http://schemas.microsoft.com/office/drawing/2014/main" id="{92354F4E-1071-F70F-1267-CA903FF0351F}"/>
              </a:ext>
            </a:extLst>
          </p:cNvPr>
          <p:cNvSpPr txBox="1"/>
          <p:nvPr/>
        </p:nvSpPr>
        <p:spPr>
          <a:xfrm>
            <a:off x="1201181" y="1398470"/>
            <a:ext cx="2283689" cy="738664"/>
          </a:xfrm>
          <a:prstGeom prst="rect">
            <a:avLst/>
          </a:prstGeom>
          <a:noFill/>
        </p:spPr>
        <p:txBody>
          <a:bodyPr vert="horz" wrap="square" lIns="0" tIns="0" rIns="0" bIns="0" rtlCol="0">
            <a:spAutoFit/>
          </a:bodyPr>
          <a:lstStyle>
            <a:defPPr>
              <a:defRPr lang="en-US"/>
            </a:defPPr>
            <a:lvl1pPr>
              <a:defRPr sz="1400"/>
            </a:lvl1p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6469"/>
                </a:solidFill>
                <a:effectLst/>
                <a:uLnTx/>
                <a:uFillTx/>
                <a:latin typeface="Arial"/>
                <a:ea typeface="+mn-ea"/>
                <a:cs typeface="+mn-cs"/>
              </a:rPr>
              <a:t>Air Cooled Servers with 4 60A PDUs mounted rear facing</a:t>
            </a:r>
          </a:p>
        </p:txBody>
      </p:sp>
      <p:sp>
        <p:nvSpPr>
          <p:cNvPr id="75" name="TextBox 74">
            <a:extLst>
              <a:ext uri="{FF2B5EF4-FFF2-40B4-BE49-F238E27FC236}">
                <a16:creationId xmlns:a16="http://schemas.microsoft.com/office/drawing/2014/main" id="{EC518AE5-4DD4-E618-0597-46367CA7CDE3}"/>
              </a:ext>
            </a:extLst>
          </p:cNvPr>
          <p:cNvSpPr txBox="1"/>
          <p:nvPr/>
        </p:nvSpPr>
        <p:spPr>
          <a:xfrm>
            <a:off x="8449658" y="1422729"/>
            <a:ext cx="2869038" cy="738664"/>
          </a:xfrm>
          <a:prstGeom prst="rect">
            <a:avLst/>
          </a:prstGeom>
          <a:noFill/>
        </p:spPr>
        <p:txBody>
          <a:bodyPr vert="horz" wrap="square" lIns="0" tIns="0" rIns="0" bIns="0" rtlCol="0" anchor="t">
            <a:spAutoFit/>
          </a:bodyPr>
          <a:lstStyle>
            <a:defPPr>
              <a:defRPr lang="en-US"/>
            </a:defPPr>
            <a:lvl1pPr>
              <a:defRPr sz="1400"/>
            </a:lvl1pPr>
          </a:lstStyle>
          <a:p>
            <a:pPr marL="0" marR="0" lvl="0" indent="0" algn="l" defTabSz="8291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6469"/>
                </a:solidFill>
                <a:effectLst/>
                <a:uLnTx/>
                <a:uFillTx/>
                <a:latin typeface="Arial"/>
                <a:ea typeface="+mn-ea"/>
                <a:cs typeface="+mn-cs"/>
              </a:rPr>
              <a:t>Liquid Cooled Servers with Extended Depth Rack and 4+4 60A PDUs and manifold</a:t>
            </a:r>
          </a:p>
        </p:txBody>
      </p:sp>
      <p:sp>
        <p:nvSpPr>
          <p:cNvPr id="76" name="Rectangle 75">
            <a:extLst>
              <a:ext uri="{FF2B5EF4-FFF2-40B4-BE49-F238E27FC236}">
                <a16:creationId xmlns:a16="http://schemas.microsoft.com/office/drawing/2014/main" id="{F6FA8F19-86BC-083C-B844-EB0899409EC2}"/>
              </a:ext>
            </a:extLst>
          </p:cNvPr>
          <p:cNvSpPr/>
          <p:nvPr/>
        </p:nvSpPr>
        <p:spPr>
          <a:xfrm>
            <a:off x="2693472" y="2654591"/>
            <a:ext cx="145651" cy="111462"/>
          </a:xfrm>
          <a:prstGeom prst="rect">
            <a:avLst/>
          </a:prstGeom>
          <a:pattFill prst="dkUpDiag">
            <a:fgClr>
              <a:schemeClr val="accent6"/>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306F6A68-86F5-0BE4-9E01-C6C2840D0F4C}"/>
              </a:ext>
            </a:extLst>
          </p:cNvPr>
          <p:cNvSpPr/>
          <p:nvPr/>
        </p:nvSpPr>
        <p:spPr>
          <a:xfrm>
            <a:off x="2693470" y="3887199"/>
            <a:ext cx="145651" cy="111462"/>
          </a:xfrm>
          <a:prstGeom prst="rect">
            <a:avLst/>
          </a:prstGeom>
          <a:pattFill prst="dkUpDiag">
            <a:fgClr>
              <a:schemeClr val="accent4"/>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DBA282F6-DA92-00A6-AA2B-DDB2AD8D293D}"/>
              </a:ext>
            </a:extLst>
          </p:cNvPr>
          <p:cNvSpPr/>
          <p:nvPr/>
        </p:nvSpPr>
        <p:spPr>
          <a:xfrm>
            <a:off x="2697378" y="2779385"/>
            <a:ext cx="145651" cy="111462"/>
          </a:xfrm>
          <a:prstGeom prst="rect">
            <a:avLst/>
          </a:prstGeom>
          <a:pattFill prst="dkUpDiag">
            <a:fgClr>
              <a:schemeClr val="accent3"/>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52AC1BA-9186-49A7-E244-23CC46083C38}"/>
              </a:ext>
            </a:extLst>
          </p:cNvPr>
          <p:cNvSpPr/>
          <p:nvPr/>
        </p:nvSpPr>
        <p:spPr>
          <a:xfrm>
            <a:off x="2693471" y="3990187"/>
            <a:ext cx="145651" cy="111462"/>
          </a:xfrm>
          <a:prstGeom prst="rect">
            <a:avLst/>
          </a:prstGeom>
          <a:pattFill prst="dkUpDiag">
            <a:fgClr>
              <a:schemeClr val="accent5"/>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5E2F69C8-5E69-4229-D626-2FD4D3FF6529}"/>
              </a:ext>
            </a:extLst>
          </p:cNvPr>
          <p:cNvSpPr/>
          <p:nvPr/>
        </p:nvSpPr>
        <p:spPr>
          <a:xfrm>
            <a:off x="6484273" y="2676738"/>
            <a:ext cx="145651" cy="111462"/>
          </a:xfrm>
          <a:prstGeom prst="rect">
            <a:avLst/>
          </a:prstGeom>
          <a:pattFill prst="dkUpDiag">
            <a:fgClr>
              <a:schemeClr val="accent6"/>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626469"/>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8DD5BB20-4C20-4DEB-EDDC-4D2C75CFF5EB}"/>
              </a:ext>
            </a:extLst>
          </p:cNvPr>
          <p:cNvSpPr/>
          <p:nvPr/>
        </p:nvSpPr>
        <p:spPr>
          <a:xfrm>
            <a:off x="6484271" y="3944268"/>
            <a:ext cx="145651" cy="111462"/>
          </a:xfrm>
          <a:prstGeom prst="rect">
            <a:avLst/>
          </a:prstGeom>
          <a:pattFill prst="dkUpDiag">
            <a:fgClr>
              <a:schemeClr val="accent4"/>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7FC8BBA3-FB7C-8287-475F-F549130044D9}"/>
              </a:ext>
            </a:extLst>
          </p:cNvPr>
          <p:cNvSpPr/>
          <p:nvPr/>
        </p:nvSpPr>
        <p:spPr>
          <a:xfrm>
            <a:off x="6488179" y="2788832"/>
            <a:ext cx="145651" cy="111462"/>
          </a:xfrm>
          <a:prstGeom prst="rect">
            <a:avLst/>
          </a:prstGeom>
          <a:pattFill prst="dkUpDiag">
            <a:fgClr>
              <a:schemeClr val="accent3"/>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3F94980D-5E65-ED29-D031-22B7C38E445A}"/>
              </a:ext>
            </a:extLst>
          </p:cNvPr>
          <p:cNvSpPr/>
          <p:nvPr/>
        </p:nvSpPr>
        <p:spPr>
          <a:xfrm>
            <a:off x="6484272" y="4047256"/>
            <a:ext cx="145651" cy="111462"/>
          </a:xfrm>
          <a:prstGeom prst="rect">
            <a:avLst/>
          </a:prstGeom>
          <a:pattFill prst="dkUpDiag">
            <a:fgClr>
              <a:schemeClr val="accent5"/>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6B4E5AA1-23E9-DBA7-5DB1-95E4D51DF1B3}"/>
              </a:ext>
            </a:extLst>
          </p:cNvPr>
          <p:cNvSpPr/>
          <p:nvPr/>
        </p:nvSpPr>
        <p:spPr>
          <a:xfrm>
            <a:off x="10066661" y="2713154"/>
            <a:ext cx="145651" cy="111462"/>
          </a:xfrm>
          <a:prstGeom prst="rect">
            <a:avLst/>
          </a:prstGeom>
          <a:pattFill prst="dkUpDiag">
            <a:fgClr>
              <a:schemeClr val="accent6"/>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626469"/>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732300E6-04CF-0AD7-671E-24587C4E55B0}"/>
              </a:ext>
            </a:extLst>
          </p:cNvPr>
          <p:cNvSpPr/>
          <p:nvPr/>
        </p:nvSpPr>
        <p:spPr>
          <a:xfrm>
            <a:off x="10076183" y="3983859"/>
            <a:ext cx="145651" cy="111462"/>
          </a:xfrm>
          <a:prstGeom prst="rect">
            <a:avLst/>
          </a:prstGeom>
          <a:pattFill prst="dkUpDiag">
            <a:fgClr>
              <a:schemeClr val="accent4"/>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C3A73D36-F331-C579-CAAE-E3A3F4C07BB4}"/>
              </a:ext>
            </a:extLst>
          </p:cNvPr>
          <p:cNvSpPr/>
          <p:nvPr/>
        </p:nvSpPr>
        <p:spPr>
          <a:xfrm>
            <a:off x="10070567" y="2837948"/>
            <a:ext cx="145651" cy="111462"/>
          </a:xfrm>
          <a:prstGeom prst="rect">
            <a:avLst/>
          </a:prstGeom>
          <a:pattFill prst="dkUpDiag">
            <a:fgClr>
              <a:schemeClr val="accent3"/>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69DE05C0-5949-6277-9D0B-7DBA37F8D957}"/>
              </a:ext>
            </a:extLst>
          </p:cNvPr>
          <p:cNvSpPr/>
          <p:nvPr/>
        </p:nvSpPr>
        <p:spPr>
          <a:xfrm>
            <a:off x="10076184" y="4086848"/>
            <a:ext cx="145651" cy="111462"/>
          </a:xfrm>
          <a:prstGeom prst="rect">
            <a:avLst/>
          </a:prstGeom>
          <a:pattFill prst="dkUpDiag">
            <a:fgClr>
              <a:schemeClr val="accent5"/>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735CA720-4E99-0B2A-8D31-1D124A1B1DF9}"/>
              </a:ext>
            </a:extLst>
          </p:cNvPr>
          <p:cNvSpPr/>
          <p:nvPr/>
        </p:nvSpPr>
        <p:spPr>
          <a:xfrm rot="16200000">
            <a:off x="10638528" y="4066366"/>
            <a:ext cx="145651" cy="111462"/>
          </a:xfrm>
          <a:prstGeom prst="rect">
            <a:avLst/>
          </a:prstGeom>
          <a:pattFill prst="dkUpDiag">
            <a:fgClr>
              <a:srgbClr val="7030A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3D19C9BF-8165-9250-67F4-94AEBB65831B}"/>
              </a:ext>
            </a:extLst>
          </p:cNvPr>
          <p:cNvSpPr/>
          <p:nvPr/>
        </p:nvSpPr>
        <p:spPr>
          <a:xfrm rot="16200000">
            <a:off x="10899744" y="4061269"/>
            <a:ext cx="145651" cy="111462"/>
          </a:xfrm>
          <a:prstGeom prst="rect">
            <a:avLst/>
          </a:prstGeom>
          <a:pattFill prst="dkUpDiag">
            <a:fgClr>
              <a:schemeClr val="accent6">
                <a:lumMod val="50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E76426A4-CA1F-8D8D-BFCB-BE08F7870167}"/>
              </a:ext>
            </a:extLst>
          </p:cNvPr>
          <p:cNvSpPr/>
          <p:nvPr/>
        </p:nvSpPr>
        <p:spPr>
          <a:xfrm rot="16200000">
            <a:off x="10763282" y="4066234"/>
            <a:ext cx="145651" cy="111462"/>
          </a:xfrm>
          <a:prstGeom prst="rect">
            <a:avLst/>
          </a:prstGeom>
          <a:pattFill prst="dkUpDiag">
            <a:fgClr>
              <a:schemeClr val="accent2"/>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4E7CABA0-3025-811F-75B6-2C3D8B70D398}"/>
              </a:ext>
            </a:extLst>
          </p:cNvPr>
          <p:cNvSpPr/>
          <p:nvPr/>
        </p:nvSpPr>
        <p:spPr>
          <a:xfrm rot="16200000">
            <a:off x="11026682" y="4065098"/>
            <a:ext cx="145651" cy="111462"/>
          </a:xfrm>
          <a:prstGeom prst="rect">
            <a:avLst/>
          </a:prstGeom>
          <a:pattFill prst="dkUpDiag">
            <a:fgClr>
              <a:schemeClr val="accent5">
                <a:lumMod val="60000"/>
                <a:lumOff val="40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92" name="TextBox 91">
            <a:extLst>
              <a:ext uri="{FF2B5EF4-FFF2-40B4-BE49-F238E27FC236}">
                <a16:creationId xmlns:a16="http://schemas.microsoft.com/office/drawing/2014/main" id="{69C67919-2790-107B-8446-6EE8EEA02FEE}"/>
              </a:ext>
            </a:extLst>
          </p:cNvPr>
          <p:cNvSpPr txBox="1"/>
          <p:nvPr/>
        </p:nvSpPr>
        <p:spPr>
          <a:xfrm>
            <a:off x="5186799" y="4989838"/>
            <a:ext cx="1914783" cy="1323439"/>
          </a:xfrm>
          <a:prstGeom prst="rect">
            <a:avLst/>
          </a:prstGeom>
          <a:noFill/>
        </p:spPr>
        <p:txBody>
          <a:bodyPr wrap="square" lIns="91440" tIns="45720" rIns="91440" bIns="45720" anchor="t">
            <a:spAutoFit/>
          </a:bodyP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dirty="0">
                <a:ln>
                  <a:noFill/>
                </a:ln>
                <a:solidFill>
                  <a:srgbClr val="626469"/>
                </a:solidFill>
                <a:effectLst/>
                <a:uLnTx/>
                <a:uFillTx/>
                <a:latin typeface="Calibri"/>
                <a:ea typeface="Times New Roman" panose="02020603050405020304" pitchFamily="18" charset="0"/>
                <a:cs typeface="Calibri"/>
              </a:rPr>
              <a:t>I Liquid Cooling </a:t>
            </a:r>
            <a:r>
              <a:rPr kumimoji="0" lang="it-IT" sz="2000" b="0" i="0" u="none" strike="noStrike" kern="0" cap="none" spc="0" normalizeH="0" baseline="0" dirty="0" err="1">
                <a:ln>
                  <a:noFill/>
                </a:ln>
                <a:solidFill>
                  <a:srgbClr val="626469"/>
                </a:solidFill>
                <a:effectLst/>
                <a:uLnTx/>
                <a:uFillTx/>
                <a:latin typeface="Calibri"/>
                <a:ea typeface="Times New Roman" panose="02020603050405020304" pitchFamily="18" charset="0"/>
                <a:cs typeface="Calibri"/>
              </a:rPr>
              <a:t>Manifold</a:t>
            </a:r>
            <a:r>
              <a:rPr kumimoji="0" lang="it-IT" sz="2000" b="0" i="0" u="none" strike="noStrike" kern="0" cap="none" spc="0" normalizeH="0" baseline="0" dirty="0">
                <a:ln>
                  <a:noFill/>
                </a:ln>
                <a:solidFill>
                  <a:srgbClr val="626469"/>
                </a:solidFill>
                <a:effectLst/>
                <a:uLnTx/>
                <a:uFillTx/>
                <a:latin typeface="Calibri"/>
                <a:ea typeface="Times New Roman" panose="02020603050405020304" pitchFamily="18" charset="0"/>
                <a:cs typeface="Calibri"/>
              </a:rPr>
              <a:t> risultano</a:t>
            </a:r>
          </a:p>
          <a:p>
            <a:pPr marL="0" marR="0" lvl="0" indent="0" algn="ctr" defTabSz="829178"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dirty="0">
                <a:ln>
                  <a:noFill/>
                </a:ln>
                <a:solidFill>
                  <a:srgbClr val="626469"/>
                </a:solidFill>
                <a:effectLst/>
                <a:uLnTx/>
                <a:uFillTx/>
                <a:latin typeface="Calibri"/>
                <a:cs typeface="Calibri"/>
              </a:rPr>
              <a:t>molto compressi</a:t>
            </a:r>
          </a:p>
        </p:txBody>
      </p:sp>
      <p:cxnSp>
        <p:nvCxnSpPr>
          <p:cNvPr id="94" name="Straight Connector 93">
            <a:extLst>
              <a:ext uri="{FF2B5EF4-FFF2-40B4-BE49-F238E27FC236}">
                <a16:creationId xmlns:a16="http://schemas.microsoft.com/office/drawing/2014/main" id="{06611D8D-4D2B-5C64-9299-9F188A74EF1D}"/>
              </a:ext>
            </a:extLst>
          </p:cNvPr>
          <p:cNvCxnSpPr>
            <a:cxnSpLocks/>
          </p:cNvCxnSpPr>
          <p:nvPr/>
        </p:nvCxnSpPr>
        <p:spPr>
          <a:xfrm>
            <a:off x="6144191" y="4366068"/>
            <a:ext cx="0" cy="623770"/>
          </a:xfrm>
          <a:prstGeom prst="line">
            <a:avLst/>
          </a:prstGeom>
          <a:ln w="3175" cap="rnd">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0" name="Picture 2">
            <a:extLst>
              <a:ext uri="{FF2B5EF4-FFF2-40B4-BE49-F238E27FC236}">
                <a16:creationId xmlns:a16="http://schemas.microsoft.com/office/drawing/2014/main" id="{26224E50-A2E7-026D-3C38-91955FC5B474}"/>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rcRect l="71750" t="8721" r="15305" b="82991"/>
          <a:stretch/>
        </p:blipFill>
        <p:spPr bwMode="auto">
          <a:xfrm rot="16200000">
            <a:off x="10895930" y="2582146"/>
            <a:ext cx="285255" cy="28737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475DF8D-4419-F344-6E2D-6E7E3727CE45}"/>
              </a:ext>
            </a:extLst>
          </p:cNvPr>
          <p:cNvSpPr/>
          <p:nvPr/>
        </p:nvSpPr>
        <p:spPr>
          <a:xfrm>
            <a:off x="10631991" y="2452607"/>
            <a:ext cx="935031" cy="546449"/>
          </a:xfrm>
          <a:prstGeom prst="ellipse">
            <a:avLst/>
          </a:prstGeom>
          <a:noFill/>
          <a:ln>
            <a:solidFill>
              <a:srgbClr val="DE3A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prstClr val="white"/>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49F8C336-F075-F0DB-89AB-DB2A2F8AEBDB}"/>
              </a:ext>
            </a:extLst>
          </p:cNvPr>
          <p:cNvSpPr txBox="1">
            <a:spLocks/>
          </p:cNvSpPr>
          <p:nvPr/>
        </p:nvSpPr>
        <p:spPr>
          <a:xfrm>
            <a:off x="9691187" y="333244"/>
            <a:ext cx="2040332" cy="276289"/>
          </a:xfrm>
          <a:prstGeom prst="rect">
            <a:avLst/>
          </a:prstGeom>
        </p:spPr>
        <p:txBody>
          <a:bodyPr lIns="0" tIns="0" rIns="0" bIns="0"/>
          <a:lstStyle>
            <a:lvl1pPr marL="0" indent="0" algn="l" defTabSz="609563" rtl="0" eaLnBrk="1" latinLnBrk="0" hangingPunct="1">
              <a:spcBef>
                <a:spcPts val="667"/>
              </a:spcBef>
              <a:spcAft>
                <a:spcPts val="667"/>
              </a:spcAft>
              <a:buClr>
                <a:schemeClr val="bg2"/>
              </a:buClr>
              <a:buFont typeface="Arial" panose="020B0604020202020204" pitchFamily="34" charset="0"/>
              <a:buNone/>
              <a:defRPr sz="2133" kern="1200">
                <a:solidFill>
                  <a:schemeClr val="tx2"/>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2133" kern="1200">
                <a:solidFill>
                  <a:schemeClr val="accent1">
                    <a:lumMod val="75000"/>
                  </a:schemeClr>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552752" rtl="0" eaLnBrk="1" fontAlgn="auto" latinLnBrk="0" hangingPunct="1">
              <a:lnSpc>
                <a:spcPct val="100000"/>
              </a:lnSpc>
              <a:spcBef>
                <a:spcPts val="605"/>
              </a:spcBef>
              <a:spcAft>
                <a:spcPts val="605"/>
              </a:spcAft>
              <a:buClr>
                <a:srgbClr val="3DCD58"/>
              </a:buClr>
              <a:buSzTx/>
              <a:buFont typeface="Arial" panose="020B0604020202020204" pitchFamily="34" charset="0"/>
              <a:buNone/>
              <a:tabLst/>
              <a:defRPr/>
            </a:pPr>
            <a:r>
              <a:rPr kumimoji="0" lang="en-US" sz="1814" b="1" i="0" u="none" strike="noStrike" kern="1200" cap="none" spc="0" normalizeH="0" baseline="0" noProof="0" dirty="0">
                <a:ln>
                  <a:noFill/>
                </a:ln>
                <a:solidFill>
                  <a:srgbClr val="626469"/>
                </a:solidFill>
                <a:effectLst/>
                <a:uLnTx/>
                <a:uFillTx/>
                <a:latin typeface="Arial"/>
                <a:ea typeface="+mn-ea"/>
                <a:cs typeface="Arial"/>
              </a:rPr>
              <a:t>EIA Architecture</a:t>
            </a:r>
            <a:endParaRPr kumimoji="0" lang="en-US" sz="1050" b="1" i="0" u="none" strike="noStrike" kern="1200" cap="none" spc="0" normalizeH="0" baseline="0" noProof="0" dirty="0">
              <a:ln>
                <a:noFill/>
              </a:ln>
              <a:solidFill>
                <a:srgbClr val="3DCD58"/>
              </a:solidFill>
              <a:effectLst/>
              <a:uLnTx/>
              <a:uFillTx/>
              <a:latin typeface="Arial"/>
              <a:ea typeface="+mn-ea"/>
              <a:cs typeface="Arial"/>
            </a:endParaRPr>
          </a:p>
        </p:txBody>
      </p:sp>
      <p:pic>
        <p:nvPicPr>
          <p:cNvPr id="8" name="Picture 2">
            <a:extLst>
              <a:ext uri="{FF2B5EF4-FFF2-40B4-BE49-F238E27FC236}">
                <a16:creationId xmlns:a16="http://schemas.microsoft.com/office/drawing/2014/main" id="{5ADBF977-9D40-57F0-24AE-FA5D07F984EB}"/>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rcRect l="71750" t="8721" r="15305" b="82991"/>
          <a:stretch/>
        </p:blipFill>
        <p:spPr bwMode="auto">
          <a:xfrm rot="5400000">
            <a:off x="6777394" y="4034037"/>
            <a:ext cx="285255" cy="28737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Impianto elettrico, cavo, interno&#10;&#10;Il contenuto generato dall&amp;#39;intelligenza artificiale potrebbe non essere corretto.">
            <a:extLst>
              <a:ext uri="{FF2B5EF4-FFF2-40B4-BE49-F238E27FC236}">
                <a16:creationId xmlns:a16="http://schemas.microsoft.com/office/drawing/2014/main" id="{D81C0F11-D054-79B4-E618-832E0F230EEF}"/>
              </a:ext>
            </a:extLst>
          </p:cNvPr>
          <p:cNvPicPr>
            <a:picLocks noChangeAspect="1"/>
          </p:cNvPicPr>
          <p:nvPr/>
        </p:nvPicPr>
        <p:blipFill>
          <a:blip r:embed="rId6"/>
          <a:stretch>
            <a:fillRect/>
          </a:stretch>
        </p:blipFill>
        <p:spPr>
          <a:xfrm>
            <a:off x="1124497" y="4743005"/>
            <a:ext cx="2083747" cy="2011441"/>
          </a:xfrm>
          <a:prstGeom prst="rect">
            <a:avLst/>
          </a:prstGeom>
        </p:spPr>
      </p:pic>
    </p:spTree>
    <p:extLst>
      <p:ext uri="{BB962C8B-B14F-4D97-AF65-F5344CB8AC3E}">
        <p14:creationId xmlns:p14="http://schemas.microsoft.com/office/powerpoint/2010/main" val="13634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1000"/>
                                        <p:tgtEl>
                                          <p:spTgt spid="76"/>
                                        </p:tgtEl>
                                      </p:cBhvr>
                                    </p:animEffect>
                                    <p:anim calcmode="lin" valueType="num">
                                      <p:cBhvr>
                                        <p:cTn id="23" dur="1000" fill="hold"/>
                                        <p:tgtEl>
                                          <p:spTgt spid="76"/>
                                        </p:tgtEl>
                                        <p:attrNameLst>
                                          <p:attrName>ppt_x</p:attrName>
                                        </p:attrNameLst>
                                      </p:cBhvr>
                                      <p:tavLst>
                                        <p:tav tm="0">
                                          <p:val>
                                            <p:strVal val="#ppt_x"/>
                                          </p:val>
                                        </p:tav>
                                        <p:tav tm="100000">
                                          <p:val>
                                            <p:strVal val="#ppt_x"/>
                                          </p:val>
                                        </p:tav>
                                      </p:tavLst>
                                    </p:anim>
                                    <p:anim calcmode="lin" valueType="num">
                                      <p:cBhvr>
                                        <p:cTn id="24" dur="1000" fill="hold"/>
                                        <p:tgtEl>
                                          <p:spTgt spid="7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1000"/>
                                        <p:tgtEl>
                                          <p:spTgt spid="79"/>
                                        </p:tgtEl>
                                      </p:cBhvr>
                                    </p:animEffect>
                                    <p:anim calcmode="lin" valueType="num">
                                      <p:cBhvr>
                                        <p:cTn id="38" dur="1000" fill="hold"/>
                                        <p:tgtEl>
                                          <p:spTgt spid="79"/>
                                        </p:tgtEl>
                                        <p:attrNameLst>
                                          <p:attrName>ppt_x</p:attrName>
                                        </p:attrNameLst>
                                      </p:cBhvr>
                                      <p:tavLst>
                                        <p:tav tm="0">
                                          <p:val>
                                            <p:strVal val="#ppt_x"/>
                                          </p:val>
                                        </p:tav>
                                        <p:tav tm="100000">
                                          <p:val>
                                            <p:strVal val="#ppt_x"/>
                                          </p:val>
                                        </p:tav>
                                      </p:tavLst>
                                    </p:anim>
                                    <p:anim calcmode="lin" valueType="num">
                                      <p:cBhvr>
                                        <p:cTn id="3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500"/>
                                        <p:tgtEl>
                                          <p:spTgt spid="92"/>
                                        </p:tgtEl>
                                      </p:cBhvr>
                                    </p:animEffect>
                                  </p:childTnLst>
                                </p:cTn>
                              </p:par>
                              <p:par>
                                <p:cTn id="71" presetID="10"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500"/>
                                        <p:tgtEl>
                                          <p:spTgt spid="94"/>
                                        </p:tgtEl>
                                      </p:cBhvr>
                                    </p:animEffect>
                                  </p:childTnLst>
                                </p:cTn>
                              </p:par>
                              <p:par>
                                <p:cTn id="74" presetID="10"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500"/>
                                        <p:tgtEl>
                                          <p:spTgt spid="7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500"/>
                                        <p:tgtEl>
                                          <p:spTgt spid="7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fade">
                                      <p:cBhvr>
                                        <p:cTn id="93" dur="500"/>
                                        <p:tgtEl>
                                          <p:spTgt spid="8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fade">
                                      <p:cBhvr>
                                        <p:cTn id="96" dur="500"/>
                                        <p:tgtEl>
                                          <p:spTgt spid="8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fade">
                                      <p:cBhvr>
                                        <p:cTn id="99" dur="500"/>
                                        <p:tgtEl>
                                          <p:spTgt spid="8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fade">
                                      <p:cBhvr>
                                        <p:cTn id="102" dur="500"/>
                                        <p:tgtEl>
                                          <p:spTgt spid="8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fade">
                                      <p:cBhvr>
                                        <p:cTn id="105" dur="500"/>
                                        <p:tgtEl>
                                          <p:spTgt spid="8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fade">
                                      <p:cBhvr>
                                        <p:cTn id="108" dur="500"/>
                                        <p:tgtEl>
                                          <p:spTgt spid="9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ntr" presetSubtype="0" fill="hold" nodeType="with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fade">
                                      <p:cBhvr>
                                        <p:cTn id="114" dur="500"/>
                                        <p:tgtEl>
                                          <p:spTgt spid="10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fade">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3536A18A-5109-517B-C42C-2269855377B0}"/>
              </a:ext>
            </a:extLst>
          </p:cNvPr>
          <p:cNvGrpSpPr/>
          <p:nvPr/>
        </p:nvGrpSpPr>
        <p:grpSpPr>
          <a:xfrm>
            <a:off x="6907836" y="7626"/>
            <a:ext cx="3393351" cy="6356927"/>
            <a:chOff x="5841572" y="250536"/>
            <a:chExt cx="3393351" cy="6356927"/>
          </a:xfrm>
        </p:grpSpPr>
        <p:sp>
          <p:nvSpPr>
            <p:cNvPr id="19" name="Trapezoid 18">
              <a:extLst>
                <a:ext uri="{FF2B5EF4-FFF2-40B4-BE49-F238E27FC236}">
                  <a16:creationId xmlns:a16="http://schemas.microsoft.com/office/drawing/2014/main" id="{50A1486A-A5D6-AB5D-253E-8FD9488198C1}"/>
                </a:ext>
              </a:extLst>
            </p:cNvPr>
            <p:cNvSpPr/>
            <p:nvPr/>
          </p:nvSpPr>
          <p:spPr>
            <a:xfrm rot="5400000">
              <a:off x="5331045" y="2428404"/>
              <a:ext cx="5609500" cy="2198256"/>
            </a:xfrm>
            <a:prstGeom prst="trapezoid">
              <a:avLst>
                <a:gd name="adj" fmla="val 15424"/>
              </a:avLst>
            </a:prstGeom>
            <a:gradFill>
              <a:gsLst>
                <a:gs pos="0">
                  <a:schemeClr val="tx2">
                    <a:alpha val="56000"/>
                  </a:schemeClr>
                </a:gs>
                <a:gs pos="74000">
                  <a:schemeClr val="tx2">
                    <a:alpha val="23000"/>
                  </a:schemeClr>
                </a:gs>
                <a:gs pos="87000">
                  <a:schemeClr val="tx2">
                    <a:alpha val="24000"/>
                  </a:schemeClr>
                </a:gs>
                <a:gs pos="100000">
                  <a:schemeClr val="tx2">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008171C4-DB20-1873-D69B-826E2A42DA31}"/>
                </a:ext>
              </a:extLst>
            </p:cNvPr>
            <p:cNvGrpSpPr/>
            <p:nvPr/>
          </p:nvGrpSpPr>
          <p:grpSpPr>
            <a:xfrm>
              <a:off x="5841572" y="250536"/>
              <a:ext cx="2198256" cy="6356927"/>
              <a:chOff x="3467984" y="0"/>
              <a:chExt cx="1648692" cy="4767695"/>
            </a:xfrm>
          </p:grpSpPr>
          <p:pic>
            <p:nvPicPr>
              <p:cNvPr id="14" name="Graphic 13" descr="Database with solid fill">
                <a:extLst>
                  <a:ext uri="{FF2B5EF4-FFF2-40B4-BE49-F238E27FC236}">
                    <a16:creationId xmlns:a16="http://schemas.microsoft.com/office/drawing/2014/main" id="{C2CAE5CB-C2B6-1CED-D708-EDBC65FA44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7985" y="3119004"/>
                <a:ext cx="1648691" cy="1648691"/>
              </a:xfrm>
              <a:prstGeom prst="rect">
                <a:avLst/>
              </a:prstGeom>
            </p:spPr>
          </p:pic>
          <p:pic>
            <p:nvPicPr>
              <p:cNvPr id="15" name="Graphic 14" descr="Database with solid fill">
                <a:extLst>
                  <a:ext uri="{FF2B5EF4-FFF2-40B4-BE49-F238E27FC236}">
                    <a16:creationId xmlns:a16="http://schemas.microsoft.com/office/drawing/2014/main" id="{7C061858-D9E7-0D0C-4CB3-AFC29870D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7985" y="2083188"/>
                <a:ext cx="1648691" cy="1648691"/>
              </a:xfrm>
              <a:prstGeom prst="rect">
                <a:avLst/>
              </a:prstGeom>
            </p:spPr>
          </p:pic>
          <p:pic>
            <p:nvPicPr>
              <p:cNvPr id="16" name="Graphic 15" descr="Database with solid fill">
                <a:extLst>
                  <a:ext uri="{FF2B5EF4-FFF2-40B4-BE49-F238E27FC236}">
                    <a16:creationId xmlns:a16="http://schemas.microsoft.com/office/drawing/2014/main" id="{08F75DF4-D6ED-E327-DB37-08E0EE918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7984" y="1035529"/>
                <a:ext cx="1648691" cy="1648691"/>
              </a:xfrm>
              <a:prstGeom prst="rect">
                <a:avLst/>
              </a:prstGeom>
            </p:spPr>
          </p:pic>
          <p:pic>
            <p:nvPicPr>
              <p:cNvPr id="17" name="Graphic 16" descr="Database with solid fill">
                <a:extLst>
                  <a:ext uri="{FF2B5EF4-FFF2-40B4-BE49-F238E27FC236}">
                    <a16:creationId xmlns:a16="http://schemas.microsoft.com/office/drawing/2014/main" id="{1CA96367-FF1E-E93C-D2E9-4613ADFCD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7984" y="0"/>
                <a:ext cx="1648691" cy="1648691"/>
              </a:xfrm>
              <a:prstGeom prst="rect">
                <a:avLst/>
              </a:prstGeom>
            </p:spPr>
          </p:pic>
        </p:grpSp>
      </p:grpSp>
      <p:sp>
        <p:nvSpPr>
          <p:cNvPr id="6" name="Slide Number Placeholder 5">
            <a:extLst>
              <a:ext uri="{FF2B5EF4-FFF2-40B4-BE49-F238E27FC236}">
                <a16:creationId xmlns:a16="http://schemas.microsoft.com/office/drawing/2014/main" id="{0BABC820-8330-81EF-6871-668E9B59AA97}"/>
              </a:ext>
            </a:extLst>
          </p:cNvPr>
          <p:cNvSpPr>
            <a:spLocks noGrp="1"/>
          </p:cNvSpPr>
          <p:nvPr>
            <p:ph type="sldNum" sz="quarter" idx="4"/>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srgbClr val="3DCD58"/>
                </a:solidFill>
                <a:effectLst/>
                <a:uLnTx/>
                <a:uFillTx/>
                <a:latin typeface="Arial"/>
                <a:ea typeface="+mn-ea"/>
                <a:cs typeface="Arial"/>
              </a:rPr>
              <a:pPr marL="0" marR="0" lvl="0" indent="0" algn="l" defTabSz="609563"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7" name="Footer Placeholder 6">
            <a:extLst>
              <a:ext uri="{FF2B5EF4-FFF2-40B4-BE49-F238E27FC236}">
                <a16:creationId xmlns:a16="http://schemas.microsoft.com/office/drawing/2014/main" id="{5CD4FF81-8548-8F96-5EB2-C0C46442C8B7}"/>
              </a:ext>
            </a:extLst>
          </p:cNvPr>
          <p:cNvSpPr>
            <a:spLocks noGrp="1"/>
          </p:cNvSpPr>
          <p:nvPr>
            <p:ph type="ftr" sz="quarter" idx="3"/>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pic>
        <p:nvPicPr>
          <p:cNvPr id="3" name="Picture 2" descr="A white server cabinet with mesh doors&#10;&#10;Description automatically generated">
            <a:extLst>
              <a:ext uri="{FF2B5EF4-FFF2-40B4-BE49-F238E27FC236}">
                <a16:creationId xmlns:a16="http://schemas.microsoft.com/office/drawing/2014/main" id="{222881E6-434A-3D96-BF0E-3D0B765EEF0A}"/>
              </a:ext>
            </a:extLst>
          </p:cNvPr>
          <p:cNvPicPr>
            <a:picLocks noChangeAspect="1"/>
          </p:cNvPicPr>
          <p:nvPr/>
        </p:nvPicPr>
        <p:blipFill>
          <a:blip r:embed="rId5"/>
          <a:stretch>
            <a:fillRect/>
          </a:stretch>
        </p:blipFill>
        <p:spPr>
          <a:xfrm>
            <a:off x="8061764" y="434694"/>
            <a:ext cx="5682569" cy="5682569"/>
          </a:xfrm>
          <a:prstGeom prst="rect">
            <a:avLst/>
          </a:prstGeom>
        </p:spPr>
      </p:pic>
      <p:sp>
        <p:nvSpPr>
          <p:cNvPr id="2" name="Title 4">
            <a:extLst>
              <a:ext uri="{FF2B5EF4-FFF2-40B4-BE49-F238E27FC236}">
                <a16:creationId xmlns:a16="http://schemas.microsoft.com/office/drawing/2014/main" id="{571CFB71-807E-779D-F3B6-460174FC213C}"/>
              </a:ext>
            </a:extLst>
          </p:cNvPr>
          <p:cNvSpPr txBox="1">
            <a:spLocks/>
          </p:cNvSpPr>
          <p:nvPr/>
        </p:nvSpPr>
        <p:spPr>
          <a:xfrm>
            <a:off x="342477" y="388851"/>
            <a:ext cx="6248108" cy="492443"/>
          </a:xfrm>
          <a:prstGeom prst="rect">
            <a:avLst/>
          </a:prstGeom>
        </p:spPr>
        <p:txBody>
          <a:bodyPr vert="horz" lIns="0" tIns="0" rIns="0" bIns="0" rtlCol="0" anchor="t">
            <a:noAutofit/>
          </a:bodyPr>
          <a:lstStyle>
            <a:lvl1pPr algn="l" defTabSz="457184" rtl="0" eaLnBrk="1" latinLnBrk="0" hangingPunct="1">
              <a:spcBef>
                <a:spcPct val="0"/>
              </a:spcBef>
              <a:buNone/>
              <a:defRPr sz="2400" kern="1200">
                <a:solidFill>
                  <a:srgbClr val="36C746"/>
                </a:solidFill>
                <a:latin typeface="Arial"/>
                <a:ea typeface="+mj-ea"/>
                <a:cs typeface="Arial"/>
              </a:defRPr>
            </a:lvl1pPr>
          </a:lstStyle>
          <a:p>
            <a:pPr marL="0" marR="0" lvl="0" indent="0" algn="l" defTabSz="60956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6C746"/>
                </a:solidFill>
                <a:effectLst/>
                <a:uLnTx/>
                <a:uFillTx/>
                <a:latin typeface="Arial"/>
                <a:ea typeface="+mj-ea"/>
                <a:cs typeface="Arial"/>
              </a:rPr>
              <a:t>NetShelter SX Gen2</a:t>
            </a:r>
          </a:p>
        </p:txBody>
      </p:sp>
      <p:pic>
        <p:nvPicPr>
          <p:cNvPr id="5" name="Immagine 5" descr="Immagine che contiene testo, esterni, segnale, clipart&#10;&#10;Descrizione generata automaticamente">
            <a:extLst>
              <a:ext uri="{FF2B5EF4-FFF2-40B4-BE49-F238E27FC236}">
                <a16:creationId xmlns:a16="http://schemas.microsoft.com/office/drawing/2014/main" id="{C841A7CA-4074-BD49-18DF-DB012C01B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5903" y="5516481"/>
            <a:ext cx="520623" cy="331643"/>
          </a:xfrm>
          <a:prstGeom prst="rect">
            <a:avLst/>
          </a:prstGeom>
        </p:spPr>
      </p:pic>
      <p:pic>
        <p:nvPicPr>
          <p:cNvPr id="21" name="Immagine 20">
            <a:extLst>
              <a:ext uri="{FF2B5EF4-FFF2-40B4-BE49-F238E27FC236}">
                <a16:creationId xmlns:a16="http://schemas.microsoft.com/office/drawing/2014/main" id="{551B8705-1AA2-6F81-E75B-DF7B69294F43}"/>
              </a:ext>
            </a:extLst>
          </p:cNvPr>
          <p:cNvPicPr>
            <a:picLocks noChangeAspect="1"/>
          </p:cNvPicPr>
          <p:nvPr/>
        </p:nvPicPr>
        <p:blipFill>
          <a:blip r:embed="rId7"/>
          <a:stretch>
            <a:fillRect/>
          </a:stretch>
        </p:blipFill>
        <p:spPr>
          <a:xfrm>
            <a:off x="5034986" y="2962619"/>
            <a:ext cx="1716688" cy="3594316"/>
          </a:xfrm>
          <a:prstGeom prst="rect">
            <a:avLst/>
          </a:prstGeom>
        </p:spPr>
      </p:pic>
      <p:sp>
        <p:nvSpPr>
          <p:cNvPr id="22" name="Title 3">
            <a:extLst>
              <a:ext uri="{FF2B5EF4-FFF2-40B4-BE49-F238E27FC236}">
                <a16:creationId xmlns:a16="http://schemas.microsoft.com/office/drawing/2014/main" id="{0084AA8C-4987-706C-CB8A-E6AE38A7C711}"/>
              </a:ext>
            </a:extLst>
          </p:cNvPr>
          <p:cNvSpPr>
            <a:spLocks noGrp="1"/>
          </p:cNvSpPr>
          <p:nvPr>
            <p:ph type="title"/>
          </p:nvPr>
        </p:nvSpPr>
        <p:spPr>
          <a:xfrm>
            <a:off x="354696" y="899403"/>
            <a:ext cx="6765427" cy="492443"/>
          </a:xfrm>
        </p:spPr>
        <p:txBody>
          <a:bodyPr>
            <a:noAutofit/>
          </a:bodyPr>
          <a:lstStyle/>
          <a:p>
            <a:r>
              <a:rPr lang="it-IT" sz="2800" dirty="0"/>
              <a:t>Più Potenza di calcolo in minore spazio</a:t>
            </a:r>
          </a:p>
        </p:txBody>
      </p:sp>
      <p:sp>
        <p:nvSpPr>
          <p:cNvPr id="23" name="Text Placeholder 8">
            <a:extLst>
              <a:ext uri="{FF2B5EF4-FFF2-40B4-BE49-F238E27FC236}">
                <a16:creationId xmlns:a16="http://schemas.microsoft.com/office/drawing/2014/main" id="{211F3317-31F5-6A17-6C57-4CFB699F7799}"/>
              </a:ext>
            </a:extLst>
          </p:cNvPr>
          <p:cNvSpPr txBox="1">
            <a:spLocks/>
          </p:cNvSpPr>
          <p:nvPr/>
        </p:nvSpPr>
        <p:spPr>
          <a:xfrm>
            <a:off x="220462" y="1900821"/>
            <a:ext cx="6322118" cy="2123596"/>
          </a:xfrm>
        </p:spPr>
        <p:txBody>
          <a:bodyPr>
            <a:noAutofit/>
          </a:bodyPr>
          <a:lstStyle>
            <a:lvl1pPr marL="478337" indent="-457173" algn="l" defTabSz="609563" rtl="0" eaLnBrk="1" latinLnBrk="0" hangingPunct="1">
              <a:spcBef>
                <a:spcPts val="667"/>
              </a:spcBef>
              <a:spcAft>
                <a:spcPts val="667"/>
              </a:spcAft>
              <a:buClr>
                <a:schemeClr val="bg2"/>
              </a:buClr>
              <a:buFontTx/>
              <a:buNone/>
              <a:defRPr sz="2133" kern="1200" baseline="0">
                <a:solidFill>
                  <a:srgbClr val="626469"/>
                </a:solidFill>
                <a:latin typeface="Arial"/>
                <a:ea typeface="+mn-ea"/>
                <a:cs typeface="Arial"/>
              </a:defRPr>
            </a:lvl1pPr>
            <a:lvl2pPr marL="543950" indent="-304782" algn="l" defTabSz="596864"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2pPr>
            <a:lvl3pPr marL="783119"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3pPr>
            <a:lvl4pPr marL="1024405"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4pPr>
            <a:lvl5pPr marL="1252991"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0"/>
              </a:spcAft>
              <a:buClr>
                <a:srgbClr val="3DCD58"/>
              </a:buClr>
              <a:buSzTx/>
              <a:buFontTx/>
              <a:buNone/>
              <a:tabLst/>
              <a:defRPr/>
            </a:pPr>
            <a:r>
              <a:rPr kumimoji="0" lang="en-US" sz="2667" b="0" i="0" u="none" strike="noStrike" kern="1200" cap="none" spc="0" normalizeH="0" baseline="0" noProof="0" dirty="0">
                <a:ln>
                  <a:noFill/>
                </a:ln>
                <a:solidFill>
                  <a:srgbClr val="FFFFFF"/>
                </a:solidFill>
                <a:effectLst/>
                <a:uLnTx/>
                <a:uFillTx/>
                <a:latin typeface="Arial"/>
                <a:ea typeface="+mn-ea"/>
                <a:cs typeface="Arial"/>
              </a:rPr>
              <a:t>For HPC &amp; AI applications and everyday excellence. Space for…</a:t>
            </a:r>
          </a:p>
          <a:p>
            <a:pPr marL="0" marR="0" lvl="0" indent="0" algn="l" defTabSz="609563" rtl="0" eaLnBrk="1" fontAlgn="auto" latinLnBrk="0" hangingPunct="1">
              <a:lnSpc>
                <a:spcPct val="100000"/>
              </a:lnSpc>
              <a:spcBef>
                <a:spcPts val="0"/>
              </a:spcBef>
              <a:spcAft>
                <a:spcPts val="0"/>
              </a:spcAft>
              <a:buClr>
                <a:srgbClr val="3DCD58"/>
              </a:buClr>
              <a:buSzTx/>
              <a:buFontTx/>
              <a:buNone/>
              <a:tabLst/>
              <a:defRPr/>
            </a:pPr>
            <a:endParaRPr kumimoji="0" lang="en-US" sz="1600" b="0" i="0" u="none" strike="noStrike" kern="1200" cap="none" spc="0" normalizeH="0" baseline="0" noProof="0" dirty="0">
              <a:ln>
                <a:noFill/>
              </a:ln>
              <a:solidFill>
                <a:srgbClr val="00B050"/>
              </a:solidFill>
              <a:effectLst/>
              <a:uLnTx/>
              <a:uFillTx/>
              <a:latin typeface="Arial"/>
              <a:ea typeface="+mn-ea"/>
              <a:cs typeface="Arial"/>
            </a:endParaRP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Liquid cooling &amp; HPC Ready</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Power &amp; Cooling distribution</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Cabling</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1200 mm deep till 1400 mm</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Maximum Air Volume</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Ready for RM_PDU 44 kW 3P</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Up to 1800 Kg load</a:t>
            </a:r>
          </a:p>
        </p:txBody>
      </p:sp>
    </p:spTree>
    <p:extLst>
      <p:ext uri="{BB962C8B-B14F-4D97-AF65-F5344CB8AC3E}">
        <p14:creationId xmlns:p14="http://schemas.microsoft.com/office/powerpoint/2010/main" val="25040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ABC820-8330-81EF-6871-668E9B59AA97}"/>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srgbClr val="3DCD58"/>
                </a:solidFill>
                <a:effectLst/>
                <a:uLnTx/>
                <a:uFillTx/>
                <a:latin typeface="Arial"/>
                <a:ea typeface="+mn-ea"/>
                <a:cs typeface="Arial"/>
              </a:rPr>
              <a:pPr marL="0" marR="0" lvl="0" indent="0" algn="l" defTabSz="609585"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7" name="Footer Placeholder 6">
            <a:extLst>
              <a:ext uri="{FF2B5EF4-FFF2-40B4-BE49-F238E27FC236}">
                <a16:creationId xmlns:a16="http://schemas.microsoft.com/office/drawing/2014/main" id="{5CD4FF81-8548-8F96-5EB2-C0C46442C8B7}"/>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4" name="Title 3">
            <a:extLst>
              <a:ext uri="{FF2B5EF4-FFF2-40B4-BE49-F238E27FC236}">
                <a16:creationId xmlns:a16="http://schemas.microsoft.com/office/drawing/2014/main" id="{CC4D0A40-E1DF-DF4F-0D14-1AC3D8C6409D}"/>
              </a:ext>
            </a:extLst>
          </p:cNvPr>
          <p:cNvSpPr>
            <a:spLocks noGrp="1"/>
          </p:cNvSpPr>
          <p:nvPr>
            <p:ph type="title"/>
          </p:nvPr>
        </p:nvSpPr>
        <p:spPr>
          <a:xfrm>
            <a:off x="268467" y="1825843"/>
            <a:ext cx="5827533" cy="492443"/>
          </a:xfrm>
        </p:spPr>
        <p:txBody>
          <a:bodyPr>
            <a:normAutofit/>
          </a:bodyPr>
          <a:lstStyle/>
          <a:p>
            <a:r>
              <a:rPr lang="en-US" dirty="0"/>
              <a:t>More computing in less space</a:t>
            </a:r>
          </a:p>
        </p:txBody>
      </p:sp>
      <p:sp>
        <p:nvSpPr>
          <p:cNvPr id="9" name="Text Placeholder 8">
            <a:extLst>
              <a:ext uri="{FF2B5EF4-FFF2-40B4-BE49-F238E27FC236}">
                <a16:creationId xmlns:a16="http://schemas.microsoft.com/office/drawing/2014/main" id="{3E3C09A0-6AB6-1694-DD42-E80F28398BD5}"/>
              </a:ext>
            </a:extLst>
          </p:cNvPr>
          <p:cNvSpPr>
            <a:spLocks noGrp="1"/>
          </p:cNvSpPr>
          <p:nvPr>
            <p:ph type="body" sz="quarter" idx="33"/>
          </p:nvPr>
        </p:nvSpPr>
        <p:spPr>
          <a:xfrm>
            <a:off x="1035937" y="2440984"/>
            <a:ext cx="5383913" cy="2123596"/>
          </a:xfrm>
        </p:spPr>
        <p:txBody>
          <a:bodyPr/>
          <a:lstStyle/>
          <a:p>
            <a:pPr marL="0" indent="0">
              <a:spcBef>
                <a:spcPts val="0"/>
              </a:spcBef>
              <a:spcAft>
                <a:spcPts val="0"/>
              </a:spcAft>
            </a:pPr>
            <a:endParaRPr lang="en-US" sz="2667" dirty="0">
              <a:solidFill>
                <a:schemeClr val="bg1"/>
              </a:solidFill>
            </a:endParaRPr>
          </a:p>
          <a:p>
            <a:pPr marL="0" indent="0">
              <a:spcBef>
                <a:spcPts val="0"/>
              </a:spcBef>
              <a:spcAft>
                <a:spcPts val="0"/>
              </a:spcAft>
            </a:pPr>
            <a:endParaRPr lang="en-US" sz="1600" dirty="0">
              <a:solidFill>
                <a:schemeClr val="bg1"/>
              </a:solidFill>
            </a:endParaRP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Ideale per Liquid cooling &amp; HPC</a:t>
            </a: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Fino a 44 kW 3P (64 </a:t>
            </a:r>
            <a:r>
              <a:rPr lang="it-IT" sz="2000" dirty="0" err="1">
                <a:solidFill>
                  <a:schemeClr val="bg1"/>
                </a:solidFill>
              </a:rPr>
              <a:t>Amp</a:t>
            </a:r>
            <a:r>
              <a:rPr lang="it-IT" sz="2000" dirty="0">
                <a:solidFill>
                  <a:schemeClr val="bg1"/>
                </a:solidFill>
              </a:rPr>
              <a:t>.)</a:t>
            </a: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4-in-1 outlet design semplifica la </a:t>
            </a:r>
            <a:r>
              <a:rPr lang="it-IT" sz="2000" dirty="0" err="1">
                <a:solidFill>
                  <a:schemeClr val="bg1"/>
                </a:solidFill>
              </a:rPr>
              <a:t>pianificazone</a:t>
            </a:r>
            <a:r>
              <a:rPr lang="it-IT" sz="2000" dirty="0">
                <a:solidFill>
                  <a:schemeClr val="bg1"/>
                </a:solidFill>
              </a:rPr>
              <a:t> del DC (C13, C15, C19, C21)</a:t>
            </a: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Gigabit Ethernet Port </a:t>
            </a: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Fino a 48 prese in una singola RM_PDU</a:t>
            </a:r>
          </a:p>
          <a:p>
            <a:pPr marL="457189" lvl="1" indent="-457189">
              <a:lnSpc>
                <a:spcPct val="90000"/>
              </a:lnSpc>
              <a:spcBef>
                <a:spcPts val="0"/>
              </a:spcBef>
              <a:spcAft>
                <a:spcPts val="600"/>
              </a:spcAft>
              <a:buFont typeface="Arial" panose="020B0604020202020204" pitchFamily="34" charset="0"/>
              <a:buChar char="•"/>
            </a:pPr>
            <a:r>
              <a:rPr lang="it-IT" sz="2000" dirty="0">
                <a:solidFill>
                  <a:schemeClr val="bg1"/>
                </a:solidFill>
              </a:rPr>
              <a:t>64 Ampere </a:t>
            </a:r>
            <a:r>
              <a:rPr lang="it-IT" sz="2000" dirty="0" err="1">
                <a:solidFill>
                  <a:schemeClr val="bg1"/>
                </a:solidFill>
              </a:rPr>
              <a:t>orizzonatali</a:t>
            </a:r>
            <a:r>
              <a:rPr lang="it-IT" sz="2000" dirty="0">
                <a:solidFill>
                  <a:schemeClr val="bg1"/>
                </a:solidFill>
              </a:rPr>
              <a:t> (coming </a:t>
            </a:r>
            <a:r>
              <a:rPr lang="it-IT" sz="2000" dirty="0" err="1">
                <a:solidFill>
                  <a:schemeClr val="bg1"/>
                </a:solidFill>
              </a:rPr>
              <a:t>soon</a:t>
            </a:r>
            <a:r>
              <a:rPr lang="it-IT" sz="2000" dirty="0">
                <a:solidFill>
                  <a:schemeClr val="bg1"/>
                </a:solidFill>
              </a:rPr>
              <a:t>) </a:t>
            </a:r>
          </a:p>
          <a:p>
            <a:pPr marL="457189" lvl="1" indent="-457189">
              <a:lnSpc>
                <a:spcPct val="90000"/>
              </a:lnSpc>
              <a:spcBef>
                <a:spcPts val="0"/>
              </a:spcBef>
              <a:spcAft>
                <a:spcPts val="600"/>
              </a:spcAft>
              <a:buFont typeface="Arial" panose="020B0604020202020204" pitchFamily="34" charset="0"/>
              <a:buChar char="•"/>
            </a:pPr>
            <a:endParaRPr lang="en-US" sz="2000" dirty="0">
              <a:solidFill>
                <a:schemeClr val="bg1"/>
              </a:solidFill>
            </a:endParaRPr>
          </a:p>
          <a:p>
            <a:pPr marL="457189" lvl="1" indent="-457189">
              <a:lnSpc>
                <a:spcPct val="90000"/>
              </a:lnSpc>
              <a:spcBef>
                <a:spcPts val="0"/>
              </a:spcBef>
              <a:spcAft>
                <a:spcPts val="600"/>
              </a:spcAft>
              <a:buFont typeface="Arial" panose="020B0604020202020204" pitchFamily="34" charset="0"/>
              <a:buChar char="•"/>
            </a:pPr>
            <a:endParaRPr lang="en-US" sz="2000" dirty="0"/>
          </a:p>
        </p:txBody>
      </p:sp>
      <p:sp>
        <p:nvSpPr>
          <p:cNvPr id="21" name="Title 4">
            <a:extLst>
              <a:ext uri="{FF2B5EF4-FFF2-40B4-BE49-F238E27FC236}">
                <a16:creationId xmlns:a16="http://schemas.microsoft.com/office/drawing/2014/main" id="{0E559C3E-697A-B653-AC2F-C855E18AA2F9}"/>
              </a:ext>
            </a:extLst>
          </p:cNvPr>
          <p:cNvSpPr txBox="1">
            <a:spLocks/>
          </p:cNvSpPr>
          <p:nvPr/>
        </p:nvSpPr>
        <p:spPr>
          <a:xfrm>
            <a:off x="268467" y="992727"/>
            <a:ext cx="5978524" cy="492443"/>
          </a:xfrm>
          <a:prstGeom prst="rect">
            <a:avLst/>
          </a:prstGeom>
        </p:spPr>
        <p:txBody>
          <a:bodyPr vert="horz" lIns="0" tIns="0" rIns="0" bIns="0" rtlCol="0" anchor="t">
            <a:noAutofit/>
          </a:bodyPr>
          <a:lstStyle>
            <a:lvl1pPr algn="l" defTabSz="457184" rtl="0" eaLnBrk="1" latinLnBrk="0" hangingPunct="1">
              <a:spcBef>
                <a:spcPct val="0"/>
              </a:spcBef>
              <a:buNone/>
              <a:defRPr sz="2400" kern="1200">
                <a:solidFill>
                  <a:srgbClr val="36C746"/>
                </a:solidFill>
                <a:latin typeface="+mj-lt"/>
                <a:ea typeface="+mj-ea"/>
                <a:cs typeface="Arial"/>
              </a:defRPr>
            </a:lvl1pPr>
          </a:lstStyle>
          <a:p>
            <a:pPr marL="0" marR="0" lvl="0" indent="0" algn="l" defTabSz="609563"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6C746"/>
                </a:solidFill>
                <a:effectLst/>
                <a:uLnTx/>
                <a:uFillTx/>
                <a:latin typeface="Arial"/>
                <a:ea typeface="+mj-ea"/>
                <a:cs typeface="Arial"/>
              </a:rPr>
              <a:t>NetShelter Advanced RM_PDU</a:t>
            </a:r>
          </a:p>
        </p:txBody>
      </p:sp>
      <p:pic>
        <p:nvPicPr>
          <p:cNvPr id="10" name="Picture 21">
            <a:extLst>
              <a:ext uri="{FF2B5EF4-FFF2-40B4-BE49-F238E27FC236}">
                <a16:creationId xmlns:a16="http://schemas.microsoft.com/office/drawing/2014/main" id="{02BC46DA-6734-DEA4-8A16-EB41AD2BB8BC}"/>
              </a:ext>
            </a:extLst>
          </p:cNvPr>
          <p:cNvPicPr>
            <a:picLocks noChangeAspect="1"/>
          </p:cNvPicPr>
          <p:nvPr/>
        </p:nvPicPr>
        <p:blipFill>
          <a:blip r:embed="rId3"/>
          <a:stretch>
            <a:fillRect/>
          </a:stretch>
        </p:blipFill>
        <p:spPr>
          <a:xfrm>
            <a:off x="6870831" y="578412"/>
            <a:ext cx="205629" cy="5424958"/>
          </a:xfrm>
          <a:prstGeom prst="rect">
            <a:avLst/>
          </a:prstGeom>
          <a:effectLst>
            <a:glow rad="63500">
              <a:schemeClr val="bg1">
                <a:alpha val="40000"/>
              </a:schemeClr>
            </a:glow>
          </a:effectLst>
        </p:spPr>
      </p:pic>
      <p:pic>
        <p:nvPicPr>
          <p:cNvPr id="11" name="Picture 23">
            <a:extLst>
              <a:ext uri="{FF2B5EF4-FFF2-40B4-BE49-F238E27FC236}">
                <a16:creationId xmlns:a16="http://schemas.microsoft.com/office/drawing/2014/main" id="{580911A1-3890-7355-37CF-3F138A371788}"/>
              </a:ext>
            </a:extLst>
          </p:cNvPr>
          <p:cNvPicPr>
            <a:picLocks noChangeAspect="1"/>
          </p:cNvPicPr>
          <p:nvPr/>
        </p:nvPicPr>
        <p:blipFill>
          <a:blip r:embed="rId4"/>
          <a:stretch>
            <a:fillRect/>
          </a:stretch>
        </p:blipFill>
        <p:spPr>
          <a:xfrm>
            <a:off x="8283910" y="233629"/>
            <a:ext cx="1361535" cy="3025638"/>
          </a:xfrm>
          <a:prstGeom prst="roundRect">
            <a:avLst/>
          </a:prstGeom>
          <a:ln>
            <a:solidFill>
              <a:schemeClr val="accent2"/>
            </a:solidFill>
          </a:ln>
        </p:spPr>
      </p:pic>
      <p:pic>
        <p:nvPicPr>
          <p:cNvPr id="12" name="Picture 10">
            <a:extLst>
              <a:ext uri="{FF2B5EF4-FFF2-40B4-BE49-F238E27FC236}">
                <a16:creationId xmlns:a16="http://schemas.microsoft.com/office/drawing/2014/main" id="{B4640EA7-570B-E570-17AD-9AC3F865A068}"/>
              </a:ext>
            </a:extLst>
          </p:cNvPr>
          <p:cNvPicPr>
            <a:picLocks noChangeAspect="1"/>
          </p:cNvPicPr>
          <p:nvPr/>
        </p:nvPicPr>
        <p:blipFill rotWithShape="1">
          <a:blip r:embed="rId5"/>
          <a:srcRect t="5006" r="5006"/>
          <a:stretch/>
        </p:blipFill>
        <p:spPr>
          <a:xfrm>
            <a:off x="7851291" y="3410828"/>
            <a:ext cx="2626490" cy="2626490"/>
          </a:xfrm>
          <a:prstGeom prst="roundRect">
            <a:avLst>
              <a:gd name="adj" fmla="val 7064"/>
            </a:avLst>
          </a:prstGeom>
          <a:ln>
            <a:solidFill>
              <a:schemeClr val="accent2"/>
            </a:solidFill>
          </a:ln>
        </p:spPr>
      </p:pic>
    </p:spTree>
    <p:extLst>
      <p:ext uri="{BB962C8B-B14F-4D97-AF65-F5344CB8AC3E}">
        <p14:creationId xmlns:p14="http://schemas.microsoft.com/office/powerpoint/2010/main" val="244737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ABC820-8330-81EF-6871-668E9B59AA97}"/>
              </a:ext>
            </a:extLst>
          </p:cNvPr>
          <p:cNvSpPr>
            <a:spLocks noGrp="1"/>
          </p:cNvSpPr>
          <p:nvPr>
            <p:ph type="sldNum" sz="quarter" idx="4"/>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srgbClr val="3DCD58"/>
                </a:solidFill>
                <a:effectLst/>
                <a:uLnTx/>
                <a:uFillTx/>
                <a:latin typeface="Arial"/>
                <a:ea typeface="+mn-ea"/>
                <a:cs typeface="Arial"/>
              </a:rPr>
              <a:pPr marL="0" marR="0" lvl="0" indent="0" algn="l" defTabSz="609563"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7" name="Footer Placeholder 6">
            <a:extLst>
              <a:ext uri="{FF2B5EF4-FFF2-40B4-BE49-F238E27FC236}">
                <a16:creationId xmlns:a16="http://schemas.microsoft.com/office/drawing/2014/main" id="{5CD4FF81-8548-8F96-5EB2-C0C46442C8B7}"/>
              </a:ext>
            </a:extLst>
          </p:cNvPr>
          <p:cNvSpPr>
            <a:spLocks noGrp="1"/>
          </p:cNvSpPr>
          <p:nvPr>
            <p:ph type="ftr" sz="quarter" idx="3"/>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p>
        </p:txBody>
      </p:sp>
      <p:sp>
        <p:nvSpPr>
          <p:cNvPr id="2" name="Title 4">
            <a:extLst>
              <a:ext uri="{FF2B5EF4-FFF2-40B4-BE49-F238E27FC236}">
                <a16:creationId xmlns:a16="http://schemas.microsoft.com/office/drawing/2014/main" id="{571CFB71-807E-779D-F3B6-460174FC213C}"/>
              </a:ext>
            </a:extLst>
          </p:cNvPr>
          <p:cNvSpPr txBox="1">
            <a:spLocks/>
          </p:cNvSpPr>
          <p:nvPr/>
        </p:nvSpPr>
        <p:spPr>
          <a:xfrm>
            <a:off x="342477" y="388851"/>
            <a:ext cx="6248108" cy="492443"/>
          </a:xfrm>
          <a:prstGeom prst="rect">
            <a:avLst/>
          </a:prstGeom>
        </p:spPr>
        <p:txBody>
          <a:bodyPr vert="horz" lIns="0" tIns="0" rIns="0" bIns="0" rtlCol="0" anchor="t">
            <a:noAutofit/>
          </a:bodyPr>
          <a:lstStyle>
            <a:lvl1pPr algn="l" defTabSz="457184" rtl="0" eaLnBrk="1" latinLnBrk="0" hangingPunct="1">
              <a:spcBef>
                <a:spcPct val="0"/>
              </a:spcBef>
              <a:buNone/>
              <a:defRPr sz="2400" kern="1200">
                <a:solidFill>
                  <a:srgbClr val="36C746"/>
                </a:solidFill>
                <a:latin typeface="Arial"/>
                <a:ea typeface="+mj-ea"/>
                <a:cs typeface="Arial"/>
              </a:defRPr>
            </a:lvl1pPr>
          </a:lstStyle>
          <a:p>
            <a:pPr marL="0" marR="0" lvl="0" indent="0" algn="l" defTabSz="60956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6C746"/>
                </a:solidFill>
                <a:effectLst/>
                <a:uLnTx/>
                <a:uFillTx/>
                <a:latin typeface="Arial"/>
                <a:ea typeface="+mj-ea"/>
                <a:cs typeface="Arial"/>
              </a:rPr>
              <a:t>Busbar I-Line Track</a:t>
            </a:r>
          </a:p>
        </p:txBody>
      </p:sp>
      <p:sp>
        <p:nvSpPr>
          <p:cNvPr id="22" name="Title 3">
            <a:extLst>
              <a:ext uri="{FF2B5EF4-FFF2-40B4-BE49-F238E27FC236}">
                <a16:creationId xmlns:a16="http://schemas.microsoft.com/office/drawing/2014/main" id="{0084AA8C-4987-706C-CB8A-E6AE38A7C711}"/>
              </a:ext>
            </a:extLst>
          </p:cNvPr>
          <p:cNvSpPr>
            <a:spLocks noGrp="1"/>
          </p:cNvSpPr>
          <p:nvPr>
            <p:ph type="title"/>
          </p:nvPr>
        </p:nvSpPr>
        <p:spPr>
          <a:xfrm>
            <a:off x="354696" y="899403"/>
            <a:ext cx="6765427" cy="492443"/>
          </a:xfrm>
        </p:spPr>
        <p:txBody>
          <a:bodyPr>
            <a:noAutofit/>
          </a:bodyPr>
          <a:lstStyle/>
          <a:p>
            <a:r>
              <a:rPr lang="en-US" sz="2800" dirty="0"/>
              <a:t>High-flexibility busbar </a:t>
            </a:r>
            <a:r>
              <a:rPr lang="en-US" sz="2800" dirty="0" err="1"/>
              <a:t>trunking</a:t>
            </a:r>
            <a:r>
              <a:rPr lang="en-US" sz="2800" dirty="0"/>
              <a:t> system</a:t>
            </a:r>
            <a:endParaRPr lang="it-IT" sz="2800" dirty="0"/>
          </a:p>
        </p:txBody>
      </p:sp>
      <p:sp>
        <p:nvSpPr>
          <p:cNvPr id="23" name="Text Placeholder 8">
            <a:extLst>
              <a:ext uri="{FF2B5EF4-FFF2-40B4-BE49-F238E27FC236}">
                <a16:creationId xmlns:a16="http://schemas.microsoft.com/office/drawing/2014/main" id="{211F3317-31F5-6A17-6C57-4CFB699F7799}"/>
              </a:ext>
            </a:extLst>
          </p:cNvPr>
          <p:cNvSpPr txBox="1">
            <a:spLocks/>
          </p:cNvSpPr>
          <p:nvPr/>
        </p:nvSpPr>
        <p:spPr>
          <a:xfrm>
            <a:off x="254071" y="1790711"/>
            <a:ext cx="6642029" cy="3776079"/>
          </a:xfrm>
        </p:spPr>
        <p:txBody>
          <a:bodyPr>
            <a:noAutofit/>
          </a:bodyPr>
          <a:lstStyle>
            <a:lvl1pPr marL="478337" indent="-457173" algn="l" defTabSz="609563" rtl="0" eaLnBrk="1" latinLnBrk="0" hangingPunct="1">
              <a:spcBef>
                <a:spcPts val="667"/>
              </a:spcBef>
              <a:spcAft>
                <a:spcPts val="667"/>
              </a:spcAft>
              <a:buClr>
                <a:schemeClr val="bg2"/>
              </a:buClr>
              <a:buFontTx/>
              <a:buNone/>
              <a:defRPr sz="2133" kern="1200" baseline="0">
                <a:solidFill>
                  <a:srgbClr val="626469"/>
                </a:solidFill>
                <a:latin typeface="Arial"/>
                <a:ea typeface="+mn-ea"/>
                <a:cs typeface="Arial"/>
              </a:defRPr>
            </a:lvl1pPr>
            <a:lvl2pPr marL="543950" indent="-304782" algn="l" defTabSz="596864"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2pPr>
            <a:lvl3pPr marL="783119"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3pPr>
            <a:lvl4pPr marL="1024405"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4pPr>
            <a:lvl5pPr marL="1252991" indent="-304782" algn="l" defTabSz="609563" rtl="0" eaLnBrk="1" latinLnBrk="0" hangingPunct="1">
              <a:spcBef>
                <a:spcPts val="667"/>
              </a:spcBef>
              <a:spcAft>
                <a:spcPts val="667"/>
              </a:spcAft>
              <a:buClr>
                <a:srgbClr val="36C746"/>
              </a:buClr>
              <a:buFontTx/>
              <a:buNone/>
              <a:defRPr sz="2133" kern="1200">
                <a:solidFill>
                  <a:schemeClr val="accent1">
                    <a:lumMod val="75000"/>
                  </a:schemeClr>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lumMod val="75000"/>
                  </a:schemeClr>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lumMod val="75000"/>
                  </a:schemeClr>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0"/>
              </a:spcAft>
              <a:buClr>
                <a:srgbClr val="3DCD58"/>
              </a:buClr>
              <a:buSzTx/>
              <a:buFontTx/>
              <a:buNone/>
              <a:tabLst/>
              <a:defRPr/>
            </a:pPr>
            <a:r>
              <a:rPr kumimoji="0" lang="it-IT" sz="2667" b="0" i="0" u="none" strike="noStrike" kern="1200" cap="none" spc="0" normalizeH="0" baseline="0" noProof="0" dirty="0">
                <a:ln>
                  <a:noFill/>
                </a:ln>
                <a:solidFill>
                  <a:srgbClr val="FFFFFF"/>
                </a:solidFill>
                <a:effectLst/>
                <a:uLnTx/>
                <a:uFillTx/>
                <a:latin typeface="Arial"/>
                <a:ea typeface="+mn-ea"/>
                <a:cs typeface="Arial"/>
              </a:rPr>
              <a:t>Per abilitare la concentrazione di potenza</a:t>
            </a:r>
          </a:p>
          <a:p>
            <a:pPr marL="0" marR="0" lvl="0" indent="0" algn="l" defTabSz="609563" rtl="0" eaLnBrk="1" fontAlgn="auto" latinLnBrk="0" hangingPunct="1">
              <a:lnSpc>
                <a:spcPct val="100000"/>
              </a:lnSpc>
              <a:spcBef>
                <a:spcPts val="0"/>
              </a:spcBef>
              <a:spcAft>
                <a:spcPts val="0"/>
              </a:spcAft>
              <a:buClr>
                <a:srgbClr val="3DCD58"/>
              </a:buClr>
              <a:buSzTx/>
              <a:buFontTx/>
              <a:buNone/>
              <a:tabLst/>
              <a:defRPr/>
            </a:pPr>
            <a:endParaRPr kumimoji="0" lang="it-IT" sz="1600" b="0" i="0" u="none" strike="noStrike" kern="1200" cap="none" spc="0" normalizeH="0" baseline="0" noProof="0" dirty="0">
              <a:ln>
                <a:noFill/>
              </a:ln>
              <a:solidFill>
                <a:srgbClr val="00B050"/>
              </a:solidFill>
              <a:effectLst/>
              <a:uLnTx/>
              <a:uFillTx/>
              <a:latin typeface="Arial"/>
              <a:ea typeface="+mn-ea"/>
              <a:cs typeface="Arial"/>
            </a:endParaRP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it-IT" sz="2000" b="0" i="0" u="none" strike="noStrike" kern="1200" cap="none" spc="0" normalizeH="0" baseline="0" noProof="0" dirty="0">
                <a:ln>
                  <a:noFill/>
                </a:ln>
                <a:solidFill>
                  <a:srgbClr val="FFFFFF"/>
                </a:solidFill>
                <a:effectLst/>
                <a:uLnTx/>
                <a:uFillTx/>
                <a:latin typeface="Arial"/>
                <a:ea typeface="+mn-ea"/>
                <a:cs typeface="Arial"/>
              </a:rPr>
              <a:t>Fino a 1000 A di corrente</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it-IT" sz="2000" b="0" i="0" u="none" strike="noStrike" kern="1200" cap="none" spc="0" normalizeH="0" baseline="0" noProof="0" dirty="0">
                <a:ln>
                  <a:noFill/>
                </a:ln>
                <a:solidFill>
                  <a:srgbClr val="FFFFFF"/>
                </a:solidFill>
                <a:effectLst/>
                <a:uLnTx/>
                <a:uFillTx/>
                <a:latin typeface="Arial"/>
                <a:ea typeface="+mn-ea"/>
                <a:cs typeface="Arial"/>
              </a:rPr>
              <a:t>Tap Off System installabile a caldo in qualsiasi posizione lungo la </a:t>
            </a:r>
            <a:r>
              <a:rPr kumimoji="0" lang="it-IT" sz="2000" b="0" i="0" u="none" strike="noStrike" kern="1200" cap="none" spc="0" normalizeH="0" baseline="0" noProof="0" dirty="0" err="1">
                <a:ln>
                  <a:noFill/>
                </a:ln>
                <a:solidFill>
                  <a:srgbClr val="FFFFFF"/>
                </a:solidFill>
                <a:effectLst/>
                <a:uLnTx/>
                <a:uFillTx/>
                <a:latin typeface="Arial"/>
                <a:ea typeface="+mn-ea"/>
                <a:cs typeface="Arial"/>
              </a:rPr>
              <a:t>Busbar</a:t>
            </a:r>
            <a:endParaRPr kumimoji="0" lang="it-IT" sz="2000" b="0" i="0" u="none" strike="noStrike" kern="1200" cap="none" spc="0" normalizeH="0" baseline="0" noProof="0" dirty="0">
              <a:ln>
                <a:noFill/>
              </a:ln>
              <a:solidFill>
                <a:srgbClr val="FFFFFF"/>
              </a:solidFill>
              <a:effectLst/>
              <a:uLnTx/>
              <a:uFillTx/>
              <a:latin typeface="Arial"/>
              <a:ea typeface="+mn-ea"/>
              <a:cs typeface="Arial"/>
            </a:endParaRP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it-IT" sz="2000" b="0" i="0" u="none" strike="noStrike" kern="1200" cap="none" spc="0" normalizeH="0" baseline="0" noProof="0" dirty="0">
                <a:ln>
                  <a:noFill/>
                </a:ln>
                <a:solidFill>
                  <a:srgbClr val="FFFFFF"/>
                </a:solidFill>
                <a:effectLst/>
                <a:uLnTx/>
                <a:uFillTx/>
                <a:latin typeface="Arial"/>
                <a:ea typeface="+mn-ea"/>
                <a:cs typeface="Arial"/>
              </a:rPr>
              <a:t>Tap Off System integrato nei Sistemi di gestione e misurazione</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it-IT" sz="2000" b="0" i="0" u="none" strike="noStrike" kern="1200" cap="none" spc="0" normalizeH="0" baseline="0" noProof="0" dirty="0">
                <a:ln>
                  <a:noFill/>
                </a:ln>
                <a:solidFill>
                  <a:srgbClr val="FFFFFF"/>
                </a:solidFill>
                <a:effectLst/>
                <a:uLnTx/>
                <a:uFillTx/>
                <a:latin typeface="Arial"/>
                <a:ea typeface="+mn-ea"/>
                <a:cs typeface="Arial"/>
              </a:rPr>
              <a:t>Canale integrato per il cavo di comunicazione</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r>
              <a:rPr kumimoji="0" lang="it-IT" sz="2000" b="0" i="0" u="none" strike="noStrike" kern="1200" cap="none" spc="0" normalizeH="0" baseline="0" noProof="0" dirty="0">
                <a:ln>
                  <a:noFill/>
                </a:ln>
                <a:solidFill>
                  <a:srgbClr val="FFFFFF"/>
                </a:solidFill>
                <a:effectLst/>
                <a:uLnTx/>
                <a:uFillTx/>
                <a:latin typeface="Arial"/>
                <a:ea typeface="+mn-ea"/>
                <a:cs typeface="Arial"/>
              </a:rPr>
              <a:t>Facilità di espansione collegando altri </a:t>
            </a:r>
            <a:r>
              <a:rPr kumimoji="0" lang="it-IT" sz="2000" b="0" i="0" u="none" strike="noStrike" kern="1200" cap="none" spc="0" normalizeH="0" baseline="0" noProof="0" dirty="0" err="1">
                <a:ln>
                  <a:noFill/>
                </a:ln>
                <a:solidFill>
                  <a:srgbClr val="FFFFFF"/>
                </a:solidFill>
                <a:effectLst/>
                <a:uLnTx/>
                <a:uFillTx/>
                <a:latin typeface="Arial"/>
                <a:ea typeface="+mn-ea"/>
                <a:cs typeface="Arial"/>
              </a:rPr>
              <a:t>Trunk</a:t>
            </a:r>
            <a:r>
              <a:rPr kumimoji="0" lang="it-IT" sz="2000" b="0" i="0" u="none" strike="noStrike" kern="1200" cap="none" spc="0" normalizeH="0" baseline="0" noProof="0" dirty="0">
                <a:ln>
                  <a:noFill/>
                </a:ln>
                <a:solidFill>
                  <a:srgbClr val="FFFFFF"/>
                </a:solidFill>
                <a:effectLst/>
                <a:uLnTx/>
                <a:uFillTx/>
                <a:latin typeface="Arial"/>
                <a:ea typeface="+mn-ea"/>
                <a:cs typeface="Arial"/>
              </a:rPr>
              <a:t> in modo molto semplice. </a:t>
            </a:r>
          </a:p>
          <a:p>
            <a:pPr marL="457189" marR="0" lvl="1" indent="-457189" algn="l" defTabSz="596864" rtl="0" eaLnBrk="1" fontAlgn="auto" latinLnBrk="0" hangingPunct="1">
              <a:lnSpc>
                <a:spcPct val="90000"/>
              </a:lnSpc>
              <a:spcBef>
                <a:spcPts val="0"/>
              </a:spcBef>
              <a:spcAft>
                <a:spcPts val="600"/>
              </a:spcAft>
              <a:buClr>
                <a:srgbClr val="36C74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11" name="Immagine 10">
            <a:extLst>
              <a:ext uri="{FF2B5EF4-FFF2-40B4-BE49-F238E27FC236}">
                <a16:creationId xmlns:a16="http://schemas.microsoft.com/office/drawing/2014/main" id="{7EE3A7BF-DB9B-F253-F035-623E006AFE83}"/>
              </a:ext>
            </a:extLst>
          </p:cNvPr>
          <p:cNvPicPr>
            <a:picLocks noChangeAspect="1"/>
          </p:cNvPicPr>
          <p:nvPr/>
        </p:nvPicPr>
        <p:blipFill>
          <a:blip r:embed="rId3"/>
          <a:stretch>
            <a:fillRect/>
          </a:stretch>
        </p:blipFill>
        <p:spPr>
          <a:xfrm>
            <a:off x="7391400" y="47003"/>
            <a:ext cx="4641779" cy="6677647"/>
          </a:xfrm>
          <a:prstGeom prst="rect">
            <a:avLst/>
          </a:prstGeom>
        </p:spPr>
      </p:pic>
      <p:pic>
        <p:nvPicPr>
          <p:cNvPr id="13" name="Immagine 12">
            <a:extLst>
              <a:ext uri="{FF2B5EF4-FFF2-40B4-BE49-F238E27FC236}">
                <a16:creationId xmlns:a16="http://schemas.microsoft.com/office/drawing/2014/main" id="{B4F3590F-B83B-91CF-E406-EEC174D02113}"/>
              </a:ext>
            </a:extLst>
          </p:cNvPr>
          <p:cNvPicPr>
            <a:picLocks noChangeAspect="1"/>
          </p:cNvPicPr>
          <p:nvPr/>
        </p:nvPicPr>
        <p:blipFill>
          <a:blip r:embed="rId4"/>
          <a:stretch>
            <a:fillRect/>
          </a:stretch>
        </p:blipFill>
        <p:spPr>
          <a:xfrm>
            <a:off x="499758" y="5618866"/>
            <a:ext cx="1614792" cy="758250"/>
          </a:xfrm>
          <a:prstGeom prst="rect">
            <a:avLst/>
          </a:prstGeom>
        </p:spPr>
      </p:pic>
      <p:pic>
        <p:nvPicPr>
          <p:cNvPr id="24" name="Immagine 23">
            <a:hlinkClick r:id="rId5"/>
            <a:extLst>
              <a:ext uri="{FF2B5EF4-FFF2-40B4-BE49-F238E27FC236}">
                <a16:creationId xmlns:a16="http://schemas.microsoft.com/office/drawing/2014/main" id="{0FD55F00-445D-1B91-C76B-40283279E88F}"/>
              </a:ext>
            </a:extLst>
          </p:cNvPr>
          <p:cNvPicPr>
            <a:picLocks noChangeAspect="1"/>
          </p:cNvPicPr>
          <p:nvPr/>
        </p:nvPicPr>
        <p:blipFill>
          <a:blip r:embed="rId6"/>
          <a:stretch>
            <a:fillRect/>
          </a:stretch>
        </p:blipFill>
        <p:spPr>
          <a:xfrm>
            <a:off x="2569480" y="5219828"/>
            <a:ext cx="2011209" cy="1157288"/>
          </a:xfrm>
          <a:prstGeom prst="rect">
            <a:avLst/>
          </a:prstGeom>
        </p:spPr>
      </p:pic>
    </p:spTree>
    <p:extLst>
      <p:ext uri="{BB962C8B-B14F-4D97-AF65-F5344CB8AC3E}">
        <p14:creationId xmlns:p14="http://schemas.microsoft.com/office/powerpoint/2010/main" val="176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4D3D1-0E1F-8875-5588-9EFF1F7F1EB1}"/>
              </a:ext>
            </a:extLst>
          </p:cNvPr>
          <p:cNvPicPr>
            <a:picLocks noChangeAspect="1"/>
          </p:cNvPicPr>
          <p:nvPr/>
        </p:nvPicPr>
        <p:blipFill>
          <a:blip r:embed="rId3"/>
          <a:stretch>
            <a:fillRect/>
          </a:stretch>
        </p:blipFill>
        <p:spPr>
          <a:xfrm>
            <a:off x="-1" y="0"/>
            <a:ext cx="12319609" cy="6858000"/>
          </a:xfrm>
          <a:prstGeom prst="rect">
            <a:avLst/>
          </a:prstGeom>
        </p:spPr>
      </p:pic>
      <p:sp>
        <p:nvSpPr>
          <p:cNvPr id="10" name="Rectangle 9">
            <a:extLst>
              <a:ext uri="{FF2B5EF4-FFF2-40B4-BE49-F238E27FC236}">
                <a16:creationId xmlns:a16="http://schemas.microsoft.com/office/drawing/2014/main" id="{B0600DBB-E204-5AA9-517F-742112A89F4D}"/>
              </a:ext>
            </a:extLst>
          </p:cNvPr>
          <p:cNvSpPr/>
          <p:nvPr/>
        </p:nvSpPr>
        <p:spPr>
          <a:xfrm rot="10800000">
            <a:off x="4367899" y="15291"/>
            <a:ext cx="3987071" cy="6862139"/>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Rectangle 31">
            <a:extLst>
              <a:ext uri="{FF2B5EF4-FFF2-40B4-BE49-F238E27FC236}">
                <a16:creationId xmlns:a16="http://schemas.microsoft.com/office/drawing/2014/main" id="{04FB3A67-E872-48D8-BA4F-F945099CD73B}"/>
              </a:ext>
            </a:extLst>
          </p:cNvPr>
          <p:cNvSpPr/>
          <p:nvPr/>
        </p:nvSpPr>
        <p:spPr>
          <a:xfrm>
            <a:off x="-44955" y="56737"/>
            <a:ext cx="12364563" cy="6838572"/>
          </a:xfrm>
          <a:prstGeom prst="rect">
            <a:avLst/>
          </a:prstGeom>
          <a:solidFill>
            <a:srgbClr val="000000">
              <a:alpha val="401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cxnSp>
        <p:nvCxnSpPr>
          <p:cNvPr id="12" name="Straight Arrow Connector 11">
            <a:extLst>
              <a:ext uri="{FF2B5EF4-FFF2-40B4-BE49-F238E27FC236}">
                <a16:creationId xmlns:a16="http://schemas.microsoft.com/office/drawing/2014/main" id="{321F23A9-C72E-E280-E395-A5C112889FBC}"/>
              </a:ext>
            </a:extLst>
          </p:cNvPr>
          <p:cNvCxnSpPr>
            <a:cxnSpLocks/>
          </p:cNvCxnSpPr>
          <p:nvPr/>
        </p:nvCxnSpPr>
        <p:spPr>
          <a:xfrm>
            <a:off x="435449" y="1989464"/>
            <a:ext cx="3087967" cy="0"/>
          </a:xfrm>
          <a:prstGeom prst="straightConnector1">
            <a:avLst/>
          </a:prstGeom>
          <a:ln w="12700" cap="rnd">
            <a:solidFill>
              <a:srgbClr val="3DCD58"/>
            </a:solidFill>
            <a:prstDash val="sysDot"/>
            <a:tailEnd type="oval" w="sm" len="sm"/>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4CD66BB2-FCD2-A113-F3E1-FC8339271B8F}"/>
              </a:ext>
            </a:extLst>
          </p:cNvPr>
          <p:cNvSpPr txBox="1">
            <a:spLocks/>
          </p:cNvSpPr>
          <p:nvPr/>
        </p:nvSpPr>
        <p:spPr>
          <a:xfrm>
            <a:off x="2330521" y="6476209"/>
            <a:ext cx="700920" cy="123111"/>
          </a:xfrm>
          <a:prstGeom prst="rect">
            <a:avLst/>
          </a:prstGeom>
        </p:spPr>
        <p:txBody>
          <a:bodyPr vert="horz" lIns="0" tIns="0" rIns="0" bIns="0" rtlCol="0" anchor="ctr">
            <a:spAutoFit/>
          </a:bodyPr>
          <a:lstStyle>
            <a:defPPr>
              <a:defRPr lang="en-US"/>
            </a:defPPr>
            <a:lvl1pPr marL="0" algn="l" defTabSz="685800" rtl="0" eaLnBrk="1" latinLnBrk="0" hangingPunct="1">
              <a:defRPr sz="600" kern="1200">
                <a:solidFill>
                  <a:schemeClr val="bg2"/>
                </a:solidFill>
                <a:latin typeface="Arial"/>
                <a:ea typeface="+mn-ea"/>
                <a:cs typeface="Arial"/>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a:ea typeface="+mn-ea"/>
                <a:cs typeface="Arial"/>
                <a:sym typeface="Arial"/>
              </a:rPr>
              <a:t>Page </a:t>
            </a:r>
            <a:fld id="{5A9C12DC-491F-9444-86A2-13AC5C62A2FC}" type="slidenum">
              <a:rPr kumimoji="0" lang="en-US" sz="800" b="0" i="0" u="none" strike="noStrike" kern="1200" cap="none" spc="0" normalizeH="0" baseline="0" noProof="0">
                <a:ln>
                  <a:noFill/>
                </a:ln>
                <a:solidFill>
                  <a:srgbClr val="E7E6E6"/>
                </a:solidFill>
                <a:effectLst/>
                <a:uLnTx/>
                <a:uFillTx/>
                <a:latin typeface="Arial"/>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E7E6E6"/>
              </a:solidFill>
              <a:effectLst/>
              <a:uLnTx/>
              <a:uFillTx/>
              <a:latin typeface="Arial"/>
              <a:ea typeface="+mn-ea"/>
              <a:cs typeface="Arial"/>
              <a:sym typeface="Arial"/>
            </a:endParaRPr>
          </a:p>
        </p:txBody>
      </p:sp>
      <p:sp>
        <p:nvSpPr>
          <p:cNvPr id="11" name="Footer Placeholder 4">
            <a:extLst>
              <a:ext uri="{FF2B5EF4-FFF2-40B4-BE49-F238E27FC236}">
                <a16:creationId xmlns:a16="http://schemas.microsoft.com/office/drawing/2014/main" id="{EC9EF1E5-63F7-EB63-FB08-BC605AD77B12}"/>
              </a:ext>
            </a:extLst>
          </p:cNvPr>
          <p:cNvSpPr txBox="1">
            <a:spLocks/>
          </p:cNvSpPr>
          <p:nvPr/>
        </p:nvSpPr>
        <p:spPr>
          <a:xfrm>
            <a:off x="336554" y="6476211"/>
            <a:ext cx="2013023" cy="123111"/>
          </a:xfrm>
          <a:prstGeom prst="rect">
            <a:avLst/>
          </a:prstGeom>
        </p:spPr>
        <p:txBody>
          <a:bodyPr vert="horz" wrap="square" lIns="0" tIns="0" rIns="0" bIns="0" rtlCol="0" anchor="ctr">
            <a:spAutoFit/>
          </a:bodyPr>
          <a:lstStyle>
            <a:defPPr>
              <a:defRPr lang="en-US"/>
            </a:defPPr>
            <a:lvl1pPr marL="0" algn="l" defTabSz="685800" rtl="0" eaLnBrk="1" latinLnBrk="0" hangingPunct="1">
              <a:defRPr sz="600" kern="1200">
                <a:solidFill>
                  <a:srgbClr val="9FA0A4"/>
                </a:solidFill>
                <a:latin typeface="Arial"/>
                <a:ea typeface="+mn-ea"/>
                <a:cs typeface="Arial"/>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FA0A4"/>
                </a:solidFill>
                <a:effectLst/>
                <a:uLnTx/>
                <a:uFillTx/>
                <a:latin typeface="Arial"/>
                <a:ea typeface="+mn-ea"/>
                <a:cs typeface="Arial"/>
                <a:sym typeface="Arial"/>
              </a:rPr>
              <a:t>Confidential Property of Schneider Electric |</a:t>
            </a:r>
          </a:p>
        </p:txBody>
      </p:sp>
      <p:pic>
        <p:nvPicPr>
          <p:cNvPr id="13" name="Picture 12" descr="schneider_LIO_Life-Green_RGB.png">
            <a:extLst>
              <a:ext uri="{FF2B5EF4-FFF2-40B4-BE49-F238E27FC236}">
                <a16:creationId xmlns:a16="http://schemas.microsoft.com/office/drawing/2014/main" id="{6026510A-E09D-23BD-EC6D-F092DAD3C7D4}"/>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9223103" y="5993331"/>
            <a:ext cx="2722397" cy="750604"/>
          </a:xfrm>
          <a:prstGeom prst="rect">
            <a:avLst/>
          </a:prstGeom>
        </p:spPr>
      </p:pic>
      <p:sp>
        <p:nvSpPr>
          <p:cNvPr id="16" name="Rectangle 15">
            <a:extLst>
              <a:ext uri="{FF2B5EF4-FFF2-40B4-BE49-F238E27FC236}">
                <a16:creationId xmlns:a16="http://schemas.microsoft.com/office/drawing/2014/main" id="{660D91FF-4A39-55FF-8307-39C844EF5E74}"/>
              </a:ext>
            </a:extLst>
          </p:cNvPr>
          <p:cNvSpPr/>
          <p:nvPr/>
        </p:nvSpPr>
        <p:spPr>
          <a:xfrm rot="10800000">
            <a:off x="7188" y="-19429"/>
            <a:ext cx="4362417" cy="6858000"/>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2">
            <a:extLst>
              <a:ext uri="{FF2B5EF4-FFF2-40B4-BE49-F238E27FC236}">
                <a16:creationId xmlns:a16="http://schemas.microsoft.com/office/drawing/2014/main" id="{7AA73DF4-7FA1-7298-FDE3-DE33A9D75FD3}"/>
              </a:ext>
            </a:extLst>
          </p:cNvPr>
          <p:cNvSpPr txBox="1"/>
          <p:nvPr/>
        </p:nvSpPr>
        <p:spPr>
          <a:xfrm>
            <a:off x="7187" y="273942"/>
            <a:ext cx="10885989" cy="646331"/>
          </a:xfrm>
          <a:prstGeom prst="rect">
            <a:avLst/>
          </a:prstGeom>
          <a:noFill/>
        </p:spPr>
        <p:txBody>
          <a:bodyPr wrap="square">
            <a:spAutoFit/>
          </a:bodyPr>
          <a:lstStyle/>
          <a:p>
            <a:pPr marL="7690" marR="0" lvl="0" indent="0" algn="l" defTabSz="60809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DCD58"/>
                </a:solidFill>
                <a:effectLst/>
                <a:uLnTx/>
                <a:uFillTx/>
                <a:latin typeface="Arial"/>
                <a:ea typeface="+mn-ea"/>
                <a:cs typeface="Arial"/>
              </a:rPr>
              <a:t>SUPER POD NVIDIA GB200 NVL72</a:t>
            </a:r>
          </a:p>
        </p:txBody>
      </p:sp>
      <p:pic>
        <p:nvPicPr>
          <p:cNvPr id="15" name="Immagine 14">
            <a:extLst>
              <a:ext uri="{FF2B5EF4-FFF2-40B4-BE49-F238E27FC236}">
                <a16:creationId xmlns:a16="http://schemas.microsoft.com/office/drawing/2014/main" id="{39CBC2CB-5B8E-EFC0-B53D-DF9F41C9A5C7}"/>
              </a:ext>
            </a:extLst>
          </p:cNvPr>
          <p:cNvPicPr>
            <a:picLocks noChangeAspect="1"/>
          </p:cNvPicPr>
          <p:nvPr/>
        </p:nvPicPr>
        <p:blipFill>
          <a:blip r:embed="rId5"/>
          <a:stretch>
            <a:fillRect/>
          </a:stretch>
        </p:blipFill>
        <p:spPr>
          <a:xfrm>
            <a:off x="14433" y="1156700"/>
            <a:ext cx="3929997" cy="4945845"/>
          </a:xfrm>
          <a:prstGeom prst="rect">
            <a:avLst/>
          </a:prstGeom>
          <a:ln w="12700">
            <a:solidFill>
              <a:schemeClr val="bg1"/>
            </a:solidFill>
          </a:ln>
        </p:spPr>
      </p:pic>
      <p:sp>
        <p:nvSpPr>
          <p:cNvPr id="9" name="Rectangle 8">
            <a:extLst>
              <a:ext uri="{FF2B5EF4-FFF2-40B4-BE49-F238E27FC236}">
                <a16:creationId xmlns:a16="http://schemas.microsoft.com/office/drawing/2014/main" id="{2EA565A8-4E8A-90AA-EFFD-E9526FCB63B6}"/>
              </a:ext>
            </a:extLst>
          </p:cNvPr>
          <p:cNvSpPr/>
          <p:nvPr/>
        </p:nvSpPr>
        <p:spPr>
          <a:xfrm>
            <a:off x="4122395" y="1156544"/>
            <a:ext cx="4492261" cy="4945845"/>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130 kW di consumo elettrico</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8 Connessioni elettriche (6+2)</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1680 Kg di peso</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Capture</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 Ratio = 20%</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18 Server da 4 GPU (72) in 18 U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9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NVLink</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 Switch in 9 U</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 4 Rack NVL72 per Building Block</a:t>
            </a:r>
          </a:p>
        </p:txBody>
      </p:sp>
      <p:pic>
        <p:nvPicPr>
          <p:cNvPr id="3" name="Immagine 2">
            <a:extLst>
              <a:ext uri="{FF2B5EF4-FFF2-40B4-BE49-F238E27FC236}">
                <a16:creationId xmlns:a16="http://schemas.microsoft.com/office/drawing/2014/main" id="{1D9AFF61-A659-C2CA-1976-5EF36AF99C55}"/>
              </a:ext>
            </a:extLst>
          </p:cNvPr>
          <p:cNvPicPr>
            <a:picLocks noChangeAspect="1"/>
          </p:cNvPicPr>
          <p:nvPr/>
        </p:nvPicPr>
        <p:blipFill>
          <a:blip r:embed="rId6"/>
          <a:stretch>
            <a:fillRect/>
          </a:stretch>
        </p:blipFill>
        <p:spPr>
          <a:xfrm>
            <a:off x="8614657" y="60185"/>
            <a:ext cx="3445263" cy="6737630"/>
          </a:xfrm>
          <a:prstGeom prst="rect">
            <a:avLst/>
          </a:prstGeom>
        </p:spPr>
      </p:pic>
      <p:pic>
        <p:nvPicPr>
          <p:cNvPr id="7" name="Immagine 6">
            <a:extLst>
              <a:ext uri="{FF2B5EF4-FFF2-40B4-BE49-F238E27FC236}">
                <a16:creationId xmlns:a16="http://schemas.microsoft.com/office/drawing/2014/main" id="{2DC59CFC-3F3A-1FC2-0DFA-EA178541FD0B}"/>
              </a:ext>
            </a:extLst>
          </p:cNvPr>
          <p:cNvPicPr>
            <a:picLocks noChangeAspect="1"/>
          </p:cNvPicPr>
          <p:nvPr/>
        </p:nvPicPr>
        <p:blipFill>
          <a:blip r:embed="rId7"/>
          <a:stretch>
            <a:fillRect/>
          </a:stretch>
        </p:blipFill>
        <p:spPr>
          <a:xfrm>
            <a:off x="7146649" y="5040018"/>
            <a:ext cx="1314385" cy="1703917"/>
          </a:xfrm>
          <a:prstGeom prst="rect">
            <a:avLst/>
          </a:prstGeom>
        </p:spPr>
      </p:pic>
      <p:sp>
        <p:nvSpPr>
          <p:cNvPr id="8" name="Rectangle 8">
            <a:extLst>
              <a:ext uri="{FF2B5EF4-FFF2-40B4-BE49-F238E27FC236}">
                <a16:creationId xmlns:a16="http://schemas.microsoft.com/office/drawing/2014/main" id="{C7D93144-92C7-8C99-1924-C7AB9DB426C3}"/>
              </a:ext>
            </a:extLst>
          </p:cNvPr>
          <p:cNvSpPr/>
          <p:nvPr/>
        </p:nvSpPr>
        <p:spPr>
          <a:xfrm>
            <a:off x="4202232" y="5352314"/>
            <a:ext cx="2926632" cy="646332"/>
          </a:xfrm>
          <a:prstGeom prst="rect">
            <a:avLst/>
          </a:prstGeom>
          <a:gradFill flip="none" rotWithShape="1">
            <a:gsLst>
              <a:gs pos="0">
                <a:schemeClr val="tx1">
                  <a:lumMod val="0"/>
                  <a:alpha val="32000"/>
                </a:schemeClr>
              </a:gs>
              <a:gs pos="100000">
                <a:schemeClr val="tx1">
                  <a:alpha val="71627"/>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R="0" lvl="0" algn="l" defTabSz="914354" rtl="0" eaLnBrk="1" fontAlgn="auto" latinLnBrk="0" hangingPunct="1">
              <a:lnSpc>
                <a:spcPct val="100000"/>
              </a:lnSpc>
              <a:spcBef>
                <a:spcPts val="0"/>
              </a:spcBef>
              <a:spcAft>
                <a:spcPts val="0"/>
              </a:spcAft>
              <a:buClrTx/>
              <a:buSzTx/>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Reference Design 108</a:t>
            </a:r>
          </a:p>
        </p:txBody>
      </p:sp>
      <p:pic>
        <p:nvPicPr>
          <p:cNvPr id="17" name="Immagine 16" descr="Immagine che contiene testo, logo, Carattere, Elementi grafici&#10;&#10;Il contenuto generato dall'IA potrebbe non essere corretto.">
            <a:extLst>
              <a:ext uri="{FF2B5EF4-FFF2-40B4-BE49-F238E27FC236}">
                <a16:creationId xmlns:a16="http://schemas.microsoft.com/office/drawing/2014/main" id="{CF5803AF-AF2E-8C4A-E0BC-62EAFCD15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4788" y="6055383"/>
            <a:ext cx="930674" cy="691358"/>
          </a:xfrm>
          <a:prstGeom prst="rect">
            <a:avLst/>
          </a:prstGeom>
        </p:spPr>
      </p:pic>
    </p:spTree>
    <p:extLst>
      <p:ext uri="{BB962C8B-B14F-4D97-AF65-F5344CB8AC3E}">
        <p14:creationId xmlns:p14="http://schemas.microsoft.com/office/powerpoint/2010/main" val="264887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LiquidCoolingAnim_noAir">
            <a:hlinkClick r:id="" action="ppaction://media"/>
            <a:extLst>
              <a:ext uri="{FF2B5EF4-FFF2-40B4-BE49-F238E27FC236}">
                <a16:creationId xmlns:a16="http://schemas.microsoft.com/office/drawing/2014/main" id="{88D36E13-5129-7F26-E99F-44496A226D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066"/>
          <a:stretch/>
        </p:blipFill>
        <p:spPr>
          <a:xfrm>
            <a:off x="1384027" y="1265185"/>
            <a:ext cx="9576622" cy="4529851"/>
          </a:xfrm>
          <a:prstGeom prst="rect">
            <a:avLst/>
          </a:prstGeom>
        </p:spPr>
      </p:pic>
      <p:sp>
        <p:nvSpPr>
          <p:cNvPr id="7" name="TextBox 6">
            <a:extLst>
              <a:ext uri="{FF2B5EF4-FFF2-40B4-BE49-F238E27FC236}">
                <a16:creationId xmlns:a16="http://schemas.microsoft.com/office/drawing/2014/main" id="{E86A9BF7-DFD4-1CEA-4073-5D2CEE7E0528}"/>
              </a:ext>
            </a:extLst>
          </p:cNvPr>
          <p:cNvSpPr txBox="1"/>
          <p:nvPr/>
        </p:nvSpPr>
        <p:spPr>
          <a:xfrm>
            <a:off x="7525419" y="3724190"/>
            <a:ext cx="1956363" cy="318100"/>
          </a:xfrm>
          <a:prstGeom prst="rect">
            <a:avLst/>
          </a:prstGeom>
          <a:noFill/>
        </p:spPr>
        <p:txBody>
          <a:bodyPr wrap="square" rtlCol="0">
            <a:spAutoFit/>
          </a:bodyPr>
          <a:lstStyle/>
          <a:p>
            <a:pPr marL="0" marR="0" lvl="0" indent="0" algn="l" defTabSz="609531"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626469"/>
                </a:solidFill>
                <a:effectLst/>
                <a:uLnTx/>
                <a:uFillTx/>
                <a:latin typeface="Arial"/>
                <a:ea typeface="+mn-ea"/>
                <a:cs typeface="+mn-cs"/>
              </a:rPr>
              <a:t>~50 liters/sec</a:t>
            </a:r>
          </a:p>
        </p:txBody>
      </p:sp>
      <p:sp>
        <p:nvSpPr>
          <p:cNvPr id="13" name="TextBox 12">
            <a:extLst>
              <a:ext uri="{FF2B5EF4-FFF2-40B4-BE49-F238E27FC236}">
                <a16:creationId xmlns:a16="http://schemas.microsoft.com/office/drawing/2014/main" id="{CEA8AABB-C9ED-9AC0-96C2-5F4CF59DF7EC}"/>
              </a:ext>
            </a:extLst>
          </p:cNvPr>
          <p:cNvSpPr txBox="1"/>
          <p:nvPr/>
        </p:nvSpPr>
        <p:spPr>
          <a:xfrm>
            <a:off x="2545860" y="4226265"/>
            <a:ext cx="1956363" cy="318100"/>
          </a:xfrm>
          <a:prstGeom prst="rect">
            <a:avLst/>
          </a:prstGeom>
          <a:noFill/>
        </p:spPr>
        <p:txBody>
          <a:bodyPr wrap="square" rtlCol="0">
            <a:spAutoFit/>
          </a:bodyPr>
          <a:lstStyle/>
          <a:p>
            <a:pPr marL="0" marR="0" lvl="0" indent="0" algn="l" defTabSz="609531"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626469"/>
                </a:solidFill>
                <a:effectLst/>
                <a:uLnTx/>
                <a:uFillTx/>
                <a:latin typeface="Arial"/>
                <a:ea typeface="+mn-ea"/>
                <a:cs typeface="+mn-cs"/>
              </a:rPr>
              <a:t>~50 liters/sec</a:t>
            </a:r>
          </a:p>
        </p:txBody>
      </p:sp>
      <p:sp>
        <p:nvSpPr>
          <p:cNvPr id="14" name="TextBox 13">
            <a:extLst>
              <a:ext uri="{FF2B5EF4-FFF2-40B4-BE49-F238E27FC236}">
                <a16:creationId xmlns:a16="http://schemas.microsoft.com/office/drawing/2014/main" id="{4C2595D8-B20F-BB74-3D0E-2A9C2A5D3B7A}"/>
              </a:ext>
            </a:extLst>
          </p:cNvPr>
          <p:cNvSpPr txBox="1"/>
          <p:nvPr/>
        </p:nvSpPr>
        <p:spPr>
          <a:xfrm>
            <a:off x="9122850" y="1802493"/>
            <a:ext cx="987380" cy="369332"/>
          </a:xfrm>
          <a:prstGeom prst="rect">
            <a:avLst/>
          </a:prstGeom>
          <a:noFill/>
        </p:spPr>
        <p:txBody>
          <a:bodyPr wrap="square" rtlCol="0">
            <a:spAutoFit/>
          </a:bodyPr>
          <a:lstStyle/>
          <a:p>
            <a:pPr marL="0" marR="0" lvl="0" indent="0" algn="l" defTabSz="60953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10043"/>
                </a:solidFill>
                <a:effectLst/>
                <a:uLnTx/>
                <a:uFillTx/>
                <a:latin typeface="Arial"/>
                <a:ea typeface="+mn-ea"/>
                <a:cs typeface="+mn-cs"/>
              </a:rPr>
              <a:t>~2MW</a:t>
            </a:r>
          </a:p>
        </p:txBody>
      </p:sp>
      <p:sp>
        <p:nvSpPr>
          <p:cNvPr id="15" name="TextBox 14">
            <a:extLst>
              <a:ext uri="{FF2B5EF4-FFF2-40B4-BE49-F238E27FC236}">
                <a16:creationId xmlns:a16="http://schemas.microsoft.com/office/drawing/2014/main" id="{24C172B3-F99B-D001-EB02-A1D5E96398CA}"/>
              </a:ext>
            </a:extLst>
          </p:cNvPr>
          <p:cNvSpPr txBox="1"/>
          <p:nvPr/>
        </p:nvSpPr>
        <p:spPr>
          <a:xfrm>
            <a:off x="2185114" y="1767026"/>
            <a:ext cx="1207072" cy="369332"/>
          </a:xfrm>
          <a:prstGeom prst="rect">
            <a:avLst/>
          </a:prstGeom>
          <a:noFill/>
        </p:spPr>
        <p:txBody>
          <a:bodyPr wrap="square" rtlCol="0">
            <a:spAutoFit/>
          </a:bodyPr>
          <a:lstStyle/>
          <a:p>
            <a:pPr marL="0" marR="0" lvl="0" indent="0" algn="l" defTabSz="60953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10043"/>
                </a:solidFill>
                <a:effectLst/>
                <a:uLnTx/>
                <a:uFillTx/>
                <a:latin typeface="Arial"/>
                <a:ea typeface="+mn-ea"/>
                <a:cs typeface="+mn-cs"/>
              </a:rPr>
              <a:t>~2MW</a:t>
            </a:r>
          </a:p>
        </p:txBody>
      </p:sp>
      <p:pic>
        <p:nvPicPr>
          <p:cNvPr id="20" name="Picture 19">
            <a:extLst>
              <a:ext uri="{FF2B5EF4-FFF2-40B4-BE49-F238E27FC236}">
                <a16:creationId xmlns:a16="http://schemas.microsoft.com/office/drawing/2014/main" id="{CEA03643-CC9A-44C8-ABE2-518D6E6405A6}"/>
              </a:ext>
            </a:extLst>
          </p:cNvPr>
          <p:cNvPicPr>
            <a:picLocks noChangeAspect="1"/>
          </p:cNvPicPr>
          <p:nvPr/>
        </p:nvPicPr>
        <p:blipFill rotWithShape="1">
          <a:blip r:embed="rId5"/>
          <a:srcRect l="46667" t="83624" r="6905" b="11726"/>
          <a:stretch/>
        </p:blipFill>
        <p:spPr>
          <a:xfrm>
            <a:off x="5718265" y="4737012"/>
            <a:ext cx="4585472" cy="432903"/>
          </a:xfrm>
          <a:prstGeom prst="rect">
            <a:avLst/>
          </a:prstGeom>
        </p:spPr>
      </p:pic>
      <p:sp>
        <p:nvSpPr>
          <p:cNvPr id="25" name="Oval 10">
            <a:extLst>
              <a:ext uri="{FF2B5EF4-FFF2-40B4-BE49-F238E27FC236}">
                <a16:creationId xmlns:a16="http://schemas.microsoft.com/office/drawing/2014/main" id="{AD10C559-6030-DA5D-CBFD-91C74BACFFAA}"/>
              </a:ext>
            </a:extLst>
          </p:cNvPr>
          <p:cNvSpPr/>
          <p:nvPr/>
        </p:nvSpPr>
        <p:spPr>
          <a:xfrm>
            <a:off x="3281250" y="2653965"/>
            <a:ext cx="485581" cy="485581"/>
          </a:xfrm>
          <a:prstGeom prst="ellipse">
            <a:avLst/>
          </a:prstGeom>
          <a:solidFill>
            <a:srgbClr val="B10043"/>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34°C</a:t>
            </a:r>
          </a:p>
        </p:txBody>
      </p:sp>
      <p:sp>
        <p:nvSpPr>
          <p:cNvPr id="27" name="Oval 3">
            <a:extLst>
              <a:ext uri="{FF2B5EF4-FFF2-40B4-BE49-F238E27FC236}">
                <a16:creationId xmlns:a16="http://schemas.microsoft.com/office/drawing/2014/main" id="{63EFBC43-9935-0A64-4658-C4910FD805CD}"/>
              </a:ext>
            </a:extLst>
          </p:cNvPr>
          <p:cNvSpPr/>
          <p:nvPr/>
        </p:nvSpPr>
        <p:spPr>
          <a:xfrm>
            <a:off x="7139823" y="2191340"/>
            <a:ext cx="485581" cy="485581"/>
          </a:xfrm>
          <a:prstGeom prst="ellipse">
            <a:avLst/>
          </a:prstGeom>
          <a:solidFill>
            <a:srgbClr val="B10043"/>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37°C </a:t>
            </a:r>
          </a:p>
        </p:txBody>
      </p:sp>
      <p:sp>
        <p:nvSpPr>
          <p:cNvPr id="28" name="Oval 8">
            <a:extLst>
              <a:ext uri="{FF2B5EF4-FFF2-40B4-BE49-F238E27FC236}">
                <a16:creationId xmlns:a16="http://schemas.microsoft.com/office/drawing/2014/main" id="{BA262478-1F28-C95D-D637-EC041ACDF8DE}"/>
              </a:ext>
            </a:extLst>
          </p:cNvPr>
          <p:cNvSpPr/>
          <p:nvPr/>
        </p:nvSpPr>
        <p:spPr>
          <a:xfrm>
            <a:off x="7139823" y="3238609"/>
            <a:ext cx="485581" cy="485581"/>
          </a:xfrm>
          <a:prstGeom prst="ellipse">
            <a:avLst/>
          </a:prstGeom>
          <a:solidFill>
            <a:srgbClr val="42B4E6"/>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mn-ea"/>
                <a:cs typeface="+mn-cs"/>
              </a:rPr>
              <a:t>27°C</a:t>
            </a:r>
          </a:p>
        </p:txBody>
      </p:sp>
      <p:sp>
        <p:nvSpPr>
          <p:cNvPr id="29" name="Oval 9">
            <a:extLst>
              <a:ext uri="{FF2B5EF4-FFF2-40B4-BE49-F238E27FC236}">
                <a16:creationId xmlns:a16="http://schemas.microsoft.com/office/drawing/2014/main" id="{BBA0628E-E5D8-2313-FA3C-46C45DD6A49C}"/>
              </a:ext>
            </a:extLst>
          </p:cNvPr>
          <p:cNvSpPr/>
          <p:nvPr/>
        </p:nvSpPr>
        <p:spPr>
          <a:xfrm>
            <a:off x="3281250" y="3777675"/>
            <a:ext cx="485581" cy="48558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24°C</a:t>
            </a:r>
          </a:p>
        </p:txBody>
      </p:sp>
      <p:cxnSp>
        <p:nvCxnSpPr>
          <p:cNvPr id="32" name="Straight Arrow Connector 11">
            <a:extLst>
              <a:ext uri="{FF2B5EF4-FFF2-40B4-BE49-F238E27FC236}">
                <a16:creationId xmlns:a16="http://schemas.microsoft.com/office/drawing/2014/main" id="{BA07EB87-B616-A87E-9DF7-345540318B5E}"/>
              </a:ext>
            </a:extLst>
          </p:cNvPr>
          <p:cNvCxnSpPr>
            <a:cxnSpLocks/>
          </p:cNvCxnSpPr>
          <p:nvPr/>
        </p:nvCxnSpPr>
        <p:spPr>
          <a:xfrm>
            <a:off x="2693337" y="4210968"/>
            <a:ext cx="587913" cy="0"/>
          </a:xfrm>
          <a:prstGeom prst="straightConnector1">
            <a:avLst/>
          </a:prstGeom>
          <a:noFill/>
          <a:ln w="25400" cap="flat" cmpd="sng" algn="ctr">
            <a:solidFill>
              <a:srgbClr val="42B4E6">
                <a:lumMod val="50000"/>
              </a:srgbClr>
            </a:solidFill>
            <a:prstDash val="solid"/>
            <a:tailEnd type="triangle"/>
          </a:ln>
          <a:effectLst>
            <a:outerShdw blurRad="40000" dist="20000" dir="5400000" rotWithShape="0">
              <a:srgbClr val="000000">
                <a:alpha val="38000"/>
              </a:srgbClr>
            </a:outerShdw>
          </a:effectLst>
        </p:spPr>
      </p:cxnSp>
      <p:cxnSp>
        <p:nvCxnSpPr>
          <p:cNvPr id="33" name="Straight Arrow Connector 5">
            <a:extLst>
              <a:ext uri="{FF2B5EF4-FFF2-40B4-BE49-F238E27FC236}">
                <a16:creationId xmlns:a16="http://schemas.microsoft.com/office/drawing/2014/main" id="{87F18F61-FE42-0FAF-FCE8-301E262AA674}"/>
              </a:ext>
            </a:extLst>
          </p:cNvPr>
          <p:cNvCxnSpPr/>
          <p:nvPr/>
        </p:nvCxnSpPr>
        <p:spPr>
          <a:xfrm>
            <a:off x="7768210" y="3700360"/>
            <a:ext cx="639515" cy="0"/>
          </a:xfrm>
          <a:prstGeom prst="straightConnector1">
            <a:avLst/>
          </a:prstGeom>
          <a:noFill/>
          <a:ln w="25400" cap="flat" cmpd="sng" algn="ctr">
            <a:solidFill>
              <a:srgbClr val="42B4E6"/>
            </a:solidFill>
            <a:prstDash val="solid"/>
            <a:tailEnd type="triangle"/>
          </a:ln>
          <a:effectLst>
            <a:outerShdw blurRad="40000" dist="20000" dir="5400000" rotWithShape="0">
              <a:srgbClr val="000000">
                <a:alpha val="38000"/>
              </a:srgbClr>
            </a:outerShdw>
          </a:effectLst>
        </p:spPr>
      </p:cxnSp>
      <p:cxnSp>
        <p:nvCxnSpPr>
          <p:cNvPr id="5" name="Straight Arrow Connector 20">
            <a:extLst>
              <a:ext uri="{FF2B5EF4-FFF2-40B4-BE49-F238E27FC236}">
                <a16:creationId xmlns:a16="http://schemas.microsoft.com/office/drawing/2014/main" id="{15A83105-A88D-2D59-3172-DBE87F2518A0}"/>
              </a:ext>
            </a:extLst>
          </p:cNvPr>
          <p:cNvCxnSpPr>
            <a:cxnSpLocks/>
          </p:cNvCxnSpPr>
          <p:nvPr/>
        </p:nvCxnSpPr>
        <p:spPr>
          <a:xfrm>
            <a:off x="7332629" y="1468329"/>
            <a:ext cx="0" cy="668328"/>
          </a:xfrm>
          <a:prstGeom prst="straightConnector1">
            <a:avLst/>
          </a:prstGeom>
          <a:ln w="38100">
            <a:solidFill>
              <a:srgbClr val="3DCD58"/>
            </a:solidFill>
            <a:tailEnd type="triangle"/>
          </a:ln>
        </p:spPr>
        <p:style>
          <a:lnRef idx="1">
            <a:schemeClr val="accent6"/>
          </a:lnRef>
          <a:fillRef idx="0">
            <a:schemeClr val="accent6"/>
          </a:fillRef>
          <a:effectRef idx="0">
            <a:schemeClr val="accent6"/>
          </a:effectRef>
          <a:fontRef idx="minor">
            <a:schemeClr val="tx1"/>
          </a:fontRef>
        </p:style>
      </p:cxnSp>
      <p:cxnSp>
        <p:nvCxnSpPr>
          <p:cNvPr id="6" name="Straight Arrow Connector 21">
            <a:extLst>
              <a:ext uri="{FF2B5EF4-FFF2-40B4-BE49-F238E27FC236}">
                <a16:creationId xmlns:a16="http://schemas.microsoft.com/office/drawing/2014/main" id="{0FA5F0BD-9281-DE3E-60DB-700E83CF812C}"/>
              </a:ext>
            </a:extLst>
          </p:cNvPr>
          <p:cNvCxnSpPr>
            <a:cxnSpLocks/>
          </p:cNvCxnSpPr>
          <p:nvPr/>
        </p:nvCxnSpPr>
        <p:spPr>
          <a:xfrm>
            <a:off x="3525497" y="1497615"/>
            <a:ext cx="0" cy="1033252"/>
          </a:xfrm>
          <a:prstGeom prst="straightConnector1">
            <a:avLst/>
          </a:prstGeom>
          <a:ln w="38100">
            <a:solidFill>
              <a:srgbClr val="3DCD58"/>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Connector 25">
            <a:extLst>
              <a:ext uri="{FF2B5EF4-FFF2-40B4-BE49-F238E27FC236}">
                <a16:creationId xmlns:a16="http://schemas.microsoft.com/office/drawing/2014/main" id="{A7FBE8DD-FDE8-A9C5-914A-721F57BD46E4}"/>
              </a:ext>
            </a:extLst>
          </p:cNvPr>
          <p:cNvCxnSpPr>
            <a:cxnSpLocks/>
          </p:cNvCxnSpPr>
          <p:nvPr/>
        </p:nvCxnSpPr>
        <p:spPr>
          <a:xfrm flipV="1">
            <a:off x="3525497" y="1497611"/>
            <a:ext cx="384364" cy="4"/>
          </a:xfrm>
          <a:prstGeom prst="line">
            <a:avLst/>
          </a:prstGeom>
          <a:ln w="38100">
            <a:solidFill>
              <a:srgbClr val="3DCD58"/>
            </a:solidFill>
          </a:ln>
        </p:spPr>
        <p:style>
          <a:lnRef idx="1">
            <a:schemeClr val="accent6"/>
          </a:lnRef>
          <a:fillRef idx="0">
            <a:schemeClr val="accent6"/>
          </a:fillRef>
          <a:effectRef idx="0">
            <a:schemeClr val="accent6"/>
          </a:effectRef>
          <a:fontRef idx="minor">
            <a:schemeClr val="tx1"/>
          </a:fontRef>
        </p:style>
      </p:cxnSp>
      <p:cxnSp>
        <p:nvCxnSpPr>
          <p:cNvPr id="9" name="Straight Connector 26">
            <a:extLst>
              <a:ext uri="{FF2B5EF4-FFF2-40B4-BE49-F238E27FC236}">
                <a16:creationId xmlns:a16="http://schemas.microsoft.com/office/drawing/2014/main" id="{2205125B-5663-BCDC-1C86-42888538EF07}"/>
              </a:ext>
            </a:extLst>
          </p:cNvPr>
          <p:cNvCxnSpPr>
            <a:cxnSpLocks/>
          </p:cNvCxnSpPr>
          <p:nvPr/>
        </p:nvCxnSpPr>
        <p:spPr>
          <a:xfrm>
            <a:off x="4922766" y="1477237"/>
            <a:ext cx="2409863" cy="8058"/>
          </a:xfrm>
          <a:prstGeom prst="line">
            <a:avLst/>
          </a:prstGeom>
          <a:ln w="38100">
            <a:solidFill>
              <a:srgbClr val="3DCD58"/>
            </a:solidFill>
          </a:ln>
        </p:spPr>
        <p:style>
          <a:lnRef idx="1">
            <a:schemeClr val="accent6"/>
          </a:lnRef>
          <a:fillRef idx="0">
            <a:schemeClr val="accent6"/>
          </a:fillRef>
          <a:effectRef idx="0">
            <a:schemeClr val="accent6"/>
          </a:effectRef>
          <a:fontRef idx="minor">
            <a:schemeClr val="tx1"/>
          </a:fontRef>
        </p:style>
      </p:cxnSp>
      <p:sp>
        <p:nvSpPr>
          <p:cNvPr id="10" name="Oval 28">
            <a:extLst>
              <a:ext uri="{FF2B5EF4-FFF2-40B4-BE49-F238E27FC236}">
                <a16:creationId xmlns:a16="http://schemas.microsoft.com/office/drawing/2014/main" id="{2A2D40E4-7F1F-C3A6-22A7-A118A303575E}"/>
              </a:ext>
            </a:extLst>
          </p:cNvPr>
          <p:cNvSpPr/>
          <p:nvPr/>
        </p:nvSpPr>
        <p:spPr>
          <a:xfrm>
            <a:off x="3924347" y="1033391"/>
            <a:ext cx="998419" cy="928447"/>
          </a:xfrm>
          <a:prstGeom prst="ellipse">
            <a:avLst/>
          </a:prstGeom>
          <a:solidFill>
            <a:srgbClr val="3DCD58"/>
          </a:solidFill>
          <a:ln w="19050">
            <a:solidFill>
              <a:srgbClr val="3DCD58"/>
            </a:solid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Box 20">
            <a:extLst>
              <a:ext uri="{FF2B5EF4-FFF2-40B4-BE49-F238E27FC236}">
                <a16:creationId xmlns:a16="http://schemas.microsoft.com/office/drawing/2014/main" id="{54FE3815-1F12-088F-9E4B-38234210BCFD}"/>
              </a:ext>
            </a:extLst>
          </p:cNvPr>
          <p:cNvSpPr txBox="1"/>
          <p:nvPr/>
        </p:nvSpPr>
        <p:spPr>
          <a:xfrm>
            <a:off x="4209670" y="1291147"/>
            <a:ext cx="864000" cy="400110"/>
          </a:xfrm>
          <a:prstGeom prst="rect">
            <a:avLst/>
          </a:prstGeom>
          <a:noFill/>
        </p:spPr>
        <p:txBody>
          <a:bodyPr wrap="square" rtlCol="0">
            <a:spAutoFit/>
          </a:bodyPr>
          <a:lstStyle/>
          <a:p>
            <a:pPr marL="0" marR="0" lvl="0" indent="0" algn="l" defTabSz="6095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3°C</a:t>
            </a:r>
          </a:p>
        </p:txBody>
      </p:sp>
      <p:sp>
        <p:nvSpPr>
          <p:cNvPr id="12" name="Isosceles Triangle 26">
            <a:extLst>
              <a:ext uri="{FF2B5EF4-FFF2-40B4-BE49-F238E27FC236}">
                <a16:creationId xmlns:a16="http://schemas.microsoft.com/office/drawing/2014/main" id="{007F049F-E0EF-3F8B-E47C-4F85E74E39F8}"/>
              </a:ext>
            </a:extLst>
          </p:cNvPr>
          <p:cNvSpPr/>
          <p:nvPr/>
        </p:nvSpPr>
        <p:spPr>
          <a:xfrm>
            <a:off x="3997473" y="1364785"/>
            <a:ext cx="258161" cy="222553"/>
          </a:xfrm>
          <a:prstGeom prst="triangle">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DCD58"/>
              </a:solidFill>
              <a:effectLst/>
              <a:uLnTx/>
              <a:uFillTx/>
              <a:latin typeface="Arial"/>
              <a:ea typeface="+mn-ea"/>
              <a:cs typeface="+mn-cs"/>
            </a:endParaRPr>
          </a:p>
        </p:txBody>
      </p:sp>
      <p:sp>
        <p:nvSpPr>
          <p:cNvPr id="17" name="TextBox 18">
            <a:extLst>
              <a:ext uri="{FF2B5EF4-FFF2-40B4-BE49-F238E27FC236}">
                <a16:creationId xmlns:a16="http://schemas.microsoft.com/office/drawing/2014/main" id="{D88F1D87-367D-D3D9-D4DF-5B2A0488C938}"/>
              </a:ext>
            </a:extLst>
          </p:cNvPr>
          <p:cNvSpPr txBox="1"/>
          <p:nvPr/>
        </p:nvSpPr>
        <p:spPr>
          <a:xfrm>
            <a:off x="433636" y="5460972"/>
            <a:ext cx="4825877" cy="748795"/>
          </a:xfrm>
          <a:prstGeom prst="rect">
            <a:avLst/>
          </a:prstGeom>
          <a:solidFill>
            <a:srgbClr val="3DCD58"/>
          </a:solidFill>
        </p:spPr>
        <p:txBody>
          <a:bodyPr wrap="square" rtlCol="0">
            <a:spAutoFit/>
          </a:bodyP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Arial"/>
              </a:rPr>
              <a:t>Impatto </a:t>
            </a:r>
            <a:r>
              <a:rPr lang="it-IT" sz="2133" b="1" dirty="0">
                <a:solidFill>
                  <a:prstClr val="white"/>
                </a:solidFill>
                <a:latin typeface="Arial"/>
              </a:rPr>
              <a:t>con una efficienza migliore del 10-12% direttamente sulle OPEX</a:t>
            </a:r>
            <a:endParaRPr kumimoji="0" lang="it-IT" sz="2133" b="1" i="0" u="none" strike="noStrike" kern="1200" cap="none" spc="0" normalizeH="0" baseline="0" noProof="0" dirty="0">
              <a:ln>
                <a:noFill/>
              </a:ln>
              <a:solidFill>
                <a:prstClr val="white"/>
              </a:solidFill>
              <a:effectLst/>
              <a:uLnTx/>
              <a:uFillTx/>
              <a:latin typeface="Arial"/>
            </a:endParaRPr>
          </a:p>
        </p:txBody>
      </p:sp>
      <p:cxnSp>
        <p:nvCxnSpPr>
          <p:cNvPr id="19" name="Straight Arrow Connector 17">
            <a:extLst>
              <a:ext uri="{FF2B5EF4-FFF2-40B4-BE49-F238E27FC236}">
                <a16:creationId xmlns:a16="http://schemas.microsoft.com/office/drawing/2014/main" id="{50A24418-0BF8-B6EF-D076-E443B5DFCE27}"/>
              </a:ext>
            </a:extLst>
          </p:cNvPr>
          <p:cNvCxnSpPr>
            <a:cxnSpLocks/>
          </p:cNvCxnSpPr>
          <p:nvPr/>
        </p:nvCxnSpPr>
        <p:spPr>
          <a:xfrm flipV="1">
            <a:off x="6557130" y="3883240"/>
            <a:ext cx="0" cy="1579532"/>
          </a:xfrm>
          <a:prstGeom prst="straightConnector1">
            <a:avLst/>
          </a:prstGeom>
          <a:ln w="57150">
            <a:solidFill>
              <a:srgbClr val="3DCD58"/>
            </a:solidFill>
            <a:tailEnd type="triangle"/>
          </a:ln>
        </p:spPr>
        <p:style>
          <a:lnRef idx="1">
            <a:schemeClr val="accent6"/>
          </a:lnRef>
          <a:fillRef idx="0">
            <a:schemeClr val="accent6"/>
          </a:fillRef>
          <a:effectRef idx="0">
            <a:schemeClr val="accent6"/>
          </a:effectRef>
          <a:fontRef idx="minor">
            <a:schemeClr val="tx1"/>
          </a:fontRef>
        </p:style>
      </p:cxnSp>
      <p:sp>
        <p:nvSpPr>
          <p:cNvPr id="24" name="TextBox 18">
            <a:extLst>
              <a:ext uri="{FF2B5EF4-FFF2-40B4-BE49-F238E27FC236}">
                <a16:creationId xmlns:a16="http://schemas.microsoft.com/office/drawing/2014/main" id="{89616382-4C7B-E8DF-4F8D-0AECE7C1D167}"/>
              </a:ext>
            </a:extLst>
          </p:cNvPr>
          <p:cNvSpPr txBox="1"/>
          <p:nvPr/>
        </p:nvSpPr>
        <p:spPr>
          <a:xfrm>
            <a:off x="5355271" y="5444685"/>
            <a:ext cx="4667618" cy="748795"/>
          </a:xfrm>
          <a:prstGeom prst="rect">
            <a:avLst/>
          </a:prstGeom>
          <a:solidFill>
            <a:srgbClr val="3DCD58"/>
          </a:solidFill>
        </p:spPr>
        <p:txBody>
          <a:bodyPr wrap="square" rtlCol="0">
            <a:spAutoFit/>
          </a:bodyP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dirty="0">
                <a:ln>
                  <a:noFill/>
                </a:ln>
                <a:solidFill>
                  <a:prstClr val="white"/>
                </a:solidFill>
                <a:effectLst/>
                <a:uLnTx/>
                <a:uFillTx/>
                <a:latin typeface="Arial"/>
                <a:ea typeface="+mn-ea"/>
                <a:cs typeface="+mn-cs"/>
              </a:rPr>
              <a:t>Impatto sulle</a:t>
            </a:r>
            <a:r>
              <a:rPr kumimoji="0" lang="it-IT" sz="2133" b="1" i="0" u="none" strike="noStrike" kern="1200" cap="none" spc="0" normalizeH="0" dirty="0">
                <a:ln>
                  <a:noFill/>
                </a:ln>
                <a:solidFill>
                  <a:prstClr val="white"/>
                </a:solidFill>
                <a:effectLst/>
                <a:uLnTx/>
                <a:uFillTx/>
                <a:latin typeface="Arial"/>
                <a:ea typeface="+mn-ea"/>
                <a:cs typeface="+mn-cs"/>
              </a:rPr>
              <a:t> dimensioni della CDU e sulle CAPEX</a:t>
            </a:r>
            <a:endParaRPr kumimoji="0" lang="it-IT" sz="2133" b="1" i="0" u="none" strike="noStrike" kern="1200" cap="none" spc="0" normalizeH="0" baseline="0" dirty="0">
              <a:ln>
                <a:noFill/>
              </a:ln>
              <a:solidFill>
                <a:prstClr val="white"/>
              </a:solidFill>
              <a:effectLst/>
              <a:uLnTx/>
              <a:uFillTx/>
              <a:latin typeface="Arial"/>
              <a:ea typeface="+mn-ea"/>
              <a:cs typeface="+mn-cs"/>
            </a:endParaRPr>
          </a:p>
        </p:txBody>
      </p:sp>
      <p:sp>
        <p:nvSpPr>
          <p:cNvPr id="31" name="Footer Placeholder 2">
            <a:extLst>
              <a:ext uri="{FF2B5EF4-FFF2-40B4-BE49-F238E27FC236}">
                <a16:creationId xmlns:a16="http://schemas.microsoft.com/office/drawing/2014/main" id="{F71686AC-DDE8-5863-086B-ED97BD414DE2}"/>
              </a:ext>
            </a:extLst>
          </p:cNvPr>
          <p:cNvSpPr txBox="1">
            <a:spLocks/>
          </p:cNvSpPr>
          <p:nvPr/>
        </p:nvSpPr>
        <p:spPr>
          <a:xfrm>
            <a:off x="531284" y="6495706"/>
            <a:ext cx="1463040" cy="123111"/>
          </a:xfrm>
          <a:prstGeom prst="rect">
            <a:avLst/>
          </a:prstGeom>
        </p:spPr>
        <p:txBody>
          <a:bodyPr vert="horz" wrap="square" lIns="0" tIns="0" rIns="0" bIns="0" rtlCol="0" anchor="ctr">
            <a:normAutofit/>
          </a:bodyPr>
          <a:lstStyle>
            <a:defPPr>
              <a:defRPr lang="en-US"/>
            </a:defPPr>
            <a:lvl1pPr marL="0" algn="l" defTabSz="914400" rtl="0" eaLnBrk="1" latinLnBrk="0" hangingPunct="1">
              <a:defRPr sz="800" kern="1200">
                <a:solidFill>
                  <a:schemeClr val="accent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80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Property of Schneider Electric |</a:t>
            </a:r>
            <a:endParaRPr kumimoji="0" lang="en-US" sz="800" b="0" i="0" u="none" strike="noStrike" kern="1200" cap="none" spc="0" normalizeH="0" baseline="0" noProof="0" dirty="0">
              <a:ln>
                <a:noFill/>
              </a:ln>
              <a:solidFill>
                <a:srgbClr val="626469"/>
              </a:solidFill>
              <a:effectLst/>
              <a:uLnTx/>
              <a:uFillTx/>
              <a:latin typeface="Arial"/>
              <a:ea typeface="+mn-ea"/>
              <a:cs typeface="Arial"/>
            </a:endParaRPr>
          </a:p>
        </p:txBody>
      </p:sp>
      <p:sp>
        <p:nvSpPr>
          <p:cNvPr id="34" name="Slide Number Placeholder 3">
            <a:extLst>
              <a:ext uri="{FF2B5EF4-FFF2-40B4-BE49-F238E27FC236}">
                <a16:creationId xmlns:a16="http://schemas.microsoft.com/office/drawing/2014/main" id="{D1D30990-FAC0-F6C4-1FF3-CA4A229AD378}"/>
              </a:ext>
            </a:extLst>
          </p:cNvPr>
          <p:cNvSpPr txBox="1">
            <a:spLocks/>
          </p:cNvSpPr>
          <p:nvPr/>
        </p:nvSpPr>
        <p:spPr>
          <a:xfrm>
            <a:off x="1992417" y="6495707"/>
            <a:ext cx="700920" cy="123111"/>
          </a:xfrm>
          <a:prstGeom prst="rect">
            <a:avLst/>
          </a:prstGeom>
        </p:spPr>
        <p:txBody>
          <a:bodyPr vert="horz" lIns="0" tIns="0" rIns="0" bIns="0" rtlCol="0" anchor="ctr">
            <a:norm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80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609563" rtl="0" eaLnBrk="1" fontAlgn="auto" latinLnBrk="0" hangingPunct="1">
                <a:lnSpc>
                  <a:spcPct val="100000"/>
                </a:lnSpc>
                <a:spcBef>
                  <a:spcPts val="0"/>
                </a:spcBef>
                <a:spcAft>
                  <a:spcPts val="800"/>
                </a:spcAft>
                <a:buClrTx/>
                <a:buSzTx/>
                <a:buFontTx/>
                <a:buNone/>
                <a:tabLst/>
                <a:defRPr/>
              </a:pPr>
              <a:t>16</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4" name="Title 1">
            <a:extLst>
              <a:ext uri="{FF2B5EF4-FFF2-40B4-BE49-F238E27FC236}">
                <a16:creationId xmlns:a16="http://schemas.microsoft.com/office/drawing/2014/main" id="{C53CD17E-0CEF-A783-440A-397652152427}"/>
              </a:ext>
            </a:extLst>
          </p:cNvPr>
          <p:cNvSpPr txBox="1">
            <a:spLocks/>
          </p:cNvSpPr>
          <p:nvPr/>
        </p:nvSpPr>
        <p:spPr>
          <a:xfrm>
            <a:off x="876120" y="97887"/>
            <a:ext cx="11250820" cy="900599"/>
          </a:xfrm>
          <a:prstGeom prst="rect">
            <a:avLst/>
          </a:prstGeom>
        </p:spPr>
        <p:txBody>
          <a:bodyPr vert="horz" lIns="0" tIns="0" rIns="0" bIns="0" rtlCol="0" anchor="ctr">
            <a:noAutofit/>
          </a:bodyPr>
          <a:lstStyle>
            <a:lvl1pPr algn="l" defTabSz="914400" rtl="0" eaLnBrk="1" latinLnBrk="0" hangingPunct="1">
              <a:lnSpc>
                <a:spcPts val="344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dirty="0">
                <a:ln>
                  <a:noFill/>
                </a:ln>
                <a:solidFill>
                  <a:srgbClr val="3DCD58"/>
                </a:solidFill>
                <a:effectLst/>
                <a:uLnTx/>
                <a:uFillTx/>
                <a:latin typeface="Arial" panose="020B0604020202020204" pitchFamily="34" charset="0"/>
                <a:ea typeface="+mj-ea"/>
                <a:cs typeface="Arial" panose="020B0604020202020204" pitchFamily="34" charset="0"/>
              </a:rPr>
              <a:t>Ottimizzare l’energia di raffrescamento</a:t>
            </a:r>
          </a:p>
        </p:txBody>
      </p:sp>
      <p:sp>
        <p:nvSpPr>
          <p:cNvPr id="3" name="TextBox 18">
            <a:extLst>
              <a:ext uri="{FF2B5EF4-FFF2-40B4-BE49-F238E27FC236}">
                <a16:creationId xmlns:a16="http://schemas.microsoft.com/office/drawing/2014/main" id="{DA508198-D4DB-AD67-711B-EA6E7C7C7DDA}"/>
              </a:ext>
            </a:extLst>
          </p:cNvPr>
          <p:cNvSpPr txBox="1"/>
          <p:nvPr/>
        </p:nvSpPr>
        <p:spPr>
          <a:xfrm>
            <a:off x="402768" y="4688232"/>
            <a:ext cx="4825877" cy="420564"/>
          </a:xfrm>
          <a:prstGeom prst="rect">
            <a:avLst/>
          </a:prstGeom>
          <a:solidFill>
            <a:schemeClr val="bg1"/>
          </a:solidFill>
        </p:spPr>
        <p:txBody>
          <a:bodyPr wrap="square" rtlCol="0">
            <a:spAutoFit/>
          </a:bodyP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8" name="Straight Arrow Connector 17">
            <a:extLst>
              <a:ext uri="{FF2B5EF4-FFF2-40B4-BE49-F238E27FC236}">
                <a16:creationId xmlns:a16="http://schemas.microsoft.com/office/drawing/2014/main" id="{7D9E4B55-B69B-0382-E81C-C08F238C7AEC}"/>
              </a:ext>
            </a:extLst>
          </p:cNvPr>
          <p:cNvCxnSpPr>
            <a:cxnSpLocks/>
          </p:cNvCxnSpPr>
          <p:nvPr/>
        </p:nvCxnSpPr>
        <p:spPr>
          <a:xfrm flipV="1">
            <a:off x="3623516" y="4468440"/>
            <a:ext cx="0" cy="994332"/>
          </a:xfrm>
          <a:prstGeom prst="straightConnector1">
            <a:avLst/>
          </a:prstGeom>
          <a:ln w="57150">
            <a:solidFill>
              <a:srgbClr val="3DCD58"/>
            </a:solidFill>
            <a:tailEnd type="triangle"/>
          </a:ln>
        </p:spPr>
        <p:style>
          <a:lnRef idx="1">
            <a:schemeClr val="accent6"/>
          </a:lnRef>
          <a:fillRef idx="0">
            <a:schemeClr val="accent6"/>
          </a:fillRef>
          <a:effectRef idx="0">
            <a:schemeClr val="accent6"/>
          </a:effectRef>
          <a:fontRef idx="minor">
            <a:schemeClr val="tx1"/>
          </a:fontRef>
        </p:style>
      </p:cxnSp>
      <p:pic>
        <p:nvPicPr>
          <p:cNvPr id="21" name="Picture 18" descr="A black rectangular object with blue lights&#10;&#10;Description automatically generated">
            <a:extLst>
              <a:ext uri="{FF2B5EF4-FFF2-40B4-BE49-F238E27FC236}">
                <a16:creationId xmlns:a16="http://schemas.microsoft.com/office/drawing/2014/main" id="{3F1CEA3A-5BFE-C4E3-981E-F8481258379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239172" y="2120624"/>
            <a:ext cx="2178347" cy="2849809"/>
          </a:xfrm>
          <a:prstGeom prst="rect">
            <a:avLst/>
          </a:prstGeom>
          <a:effectLst>
            <a:outerShdw blurRad="50800" dist="38100" dir="10800000" algn="r" rotWithShape="0">
              <a:prstClr val="black">
                <a:alpha val="40000"/>
              </a:prstClr>
            </a:outerShdw>
          </a:effectLst>
        </p:spPr>
      </p:pic>
      <p:sp>
        <p:nvSpPr>
          <p:cNvPr id="23" name="CasellaDiTesto 22">
            <a:extLst>
              <a:ext uri="{FF2B5EF4-FFF2-40B4-BE49-F238E27FC236}">
                <a16:creationId xmlns:a16="http://schemas.microsoft.com/office/drawing/2014/main" id="{CD22DFF1-C86B-505B-BC12-485017790795}"/>
              </a:ext>
            </a:extLst>
          </p:cNvPr>
          <p:cNvSpPr txBox="1"/>
          <p:nvPr/>
        </p:nvSpPr>
        <p:spPr>
          <a:xfrm>
            <a:off x="10919089" y="5019802"/>
            <a:ext cx="1173013" cy="1015663"/>
          </a:xfrm>
          <a:prstGeom prst="rect">
            <a:avLst/>
          </a:prstGeom>
          <a:noFill/>
        </p:spPr>
        <p:txBody>
          <a:bodyPr wrap="none" rtlCol="0">
            <a:spAutoFit/>
          </a:bodyPr>
          <a:lstStyle/>
          <a:p>
            <a:r>
              <a:rPr lang="it-IT" sz="2000" b="1" dirty="0">
                <a:solidFill>
                  <a:srgbClr val="00B050"/>
                </a:solidFill>
              </a:rPr>
              <a:t>Floor </a:t>
            </a:r>
          </a:p>
          <a:p>
            <a:r>
              <a:rPr lang="it-IT" sz="2000" b="1" dirty="0" err="1">
                <a:solidFill>
                  <a:srgbClr val="00B050"/>
                </a:solidFill>
              </a:rPr>
              <a:t>Mounted</a:t>
            </a:r>
            <a:endParaRPr lang="it-IT" sz="2000" b="1" dirty="0">
              <a:solidFill>
                <a:srgbClr val="00B050"/>
              </a:solidFill>
            </a:endParaRPr>
          </a:p>
          <a:p>
            <a:r>
              <a:rPr lang="it-IT" sz="2000" b="1" dirty="0">
                <a:solidFill>
                  <a:srgbClr val="00B050"/>
                </a:solidFill>
              </a:rPr>
              <a:t>CDU</a:t>
            </a:r>
          </a:p>
        </p:txBody>
      </p:sp>
    </p:spTree>
    <p:extLst>
      <p:ext uri="{BB962C8B-B14F-4D97-AF65-F5344CB8AC3E}">
        <p14:creationId xmlns:p14="http://schemas.microsoft.com/office/powerpoint/2010/main" val="21750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repeatCount="indefinite" fill="hold" display="0">
                  <p:stCondLst>
                    <p:cond delay="indefinite"/>
                  </p:stCondLst>
                </p:cTn>
                <p:tgtEl>
                  <p:spTgt spid="22"/>
                </p:tgtEl>
              </p:cMediaNode>
            </p:video>
          </p:childTnLst>
        </p:cTn>
      </p:par>
    </p:tnLst>
    <p:bldLst>
      <p:bldP spid="25" grpId="0" animBg="1"/>
      <p:bldP spid="29" grpId="0" animBg="1"/>
      <p:bldP spid="10" grpId="0" animBg="1"/>
      <p:bldP spid="17"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42BFEF-32DE-0D3F-2EE7-23A2C9817451}"/>
              </a:ext>
            </a:extLst>
          </p:cNvPr>
          <p:cNvSpPr>
            <a:spLocks noGrp="1"/>
          </p:cNvSpPr>
          <p:nvPr>
            <p:ph type="title"/>
          </p:nvPr>
        </p:nvSpPr>
        <p:spPr/>
        <p:txBody>
          <a:bodyPr/>
          <a:lstStyle/>
          <a:p>
            <a:r>
              <a:rPr lang="it-IT" dirty="0"/>
              <a:t>Raccomandazioni per il flusso e la temperatura del TCS</a:t>
            </a:r>
            <a:br>
              <a:rPr lang="it-IT" dirty="0"/>
            </a:br>
            <a:r>
              <a:rPr lang="it-IT" dirty="0"/>
              <a:t>(Technology Cooling System)</a:t>
            </a:r>
            <a:endParaRPr lang="en-US" dirty="0"/>
          </a:p>
        </p:txBody>
      </p:sp>
      <p:sp>
        <p:nvSpPr>
          <p:cNvPr id="39" name="Segnaposto contenuto 38">
            <a:extLst>
              <a:ext uri="{FF2B5EF4-FFF2-40B4-BE49-F238E27FC236}">
                <a16:creationId xmlns:a16="http://schemas.microsoft.com/office/drawing/2014/main" id="{FD85F535-C60E-2473-2B49-247D2CF446E7}"/>
              </a:ext>
            </a:extLst>
          </p:cNvPr>
          <p:cNvSpPr>
            <a:spLocks noGrp="1"/>
          </p:cNvSpPr>
          <p:nvPr>
            <p:ph idx="20"/>
          </p:nvPr>
        </p:nvSpPr>
        <p:spPr>
          <a:xfrm>
            <a:off x="8055515" y="1890012"/>
            <a:ext cx="3824436" cy="3649133"/>
          </a:xfrm>
        </p:spPr>
        <p:txBody>
          <a:bodyPr/>
          <a:lstStyle/>
          <a:p>
            <a:r>
              <a:rPr lang="it-IT" dirty="0"/>
              <a:t>La temperatura del fluido di alimentazione FWS è di circa 4°C più fredda di quella del TCS
Nvidia GB200 richiede acqua su TCS tra 40 e 30°C</a:t>
            </a:r>
          </a:p>
          <a:p>
            <a:r>
              <a:rPr lang="it-IT" dirty="0"/>
              <a:t>Significa che su FWS dovremo avere acqua tra i 36 ed i 26°C in mandata.</a:t>
            </a:r>
            <a:endParaRPr lang="en-US" dirty="0"/>
          </a:p>
        </p:txBody>
      </p:sp>
      <p:sp>
        <p:nvSpPr>
          <p:cNvPr id="5" name="Segnaposto piè di pagina 4">
            <a:extLst>
              <a:ext uri="{FF2B5EF4-FFF2-40B4-BE49-F238E27FC236}">
                <a16:creationId xmlns:a16="http://schemas.microsoft.com/office/drawing/2014/main" id="{D098B44F-72A0-AB8F-D5EF-F114B4540BFA}"/>
              </a:ext>
            </a:extLst>
          </p:cNvPr>
          <p:cNvSpPr>
            <a:spLocks noGrp="1"/>
          </p:cNvSpPr>
          <p:nvPr>
            <p:ph type="ftr" sz="quarter" idx="3"/>
          </p:nvPr>
        </p:nvSpPr>
        <p:spPr/>
        <p:txBody>
          <a:bodyPr/>
          <a:lstStyle/>
          <a:p>
            <a:pPr defTabSz="609563"/>
            <a:r>
              <a:rPr lang="en-US">
                <a:solidFill>
                  <a:srgbClr val="626469"/>
                </a:solidFill>
              </a:rPr>
              <a:t>Property of Schneider Electric |</a:t>
            </a:r>
          </a:p>
        </p:txBody>
      </p:sp>
      <p:sp>
        <p:nvSpPr>
          <p:cNvPr id="6" name="Segnaposto numero diapositiva 5">
            <a:extLst>
              <a:ext uri="{FF2B5EF4-FFF2-40B4-BE49-F238E27FC236}">
                <a16:creationId xmlns:a16="http://schemas.microsoft.com/office/drawing/2014/main" id="{E66ECAC7-DE26-86A2-BF80-F30E7A5B7724}"/>
              </a:ext>
            </a:extLst>
          </p:cNvPr>
          <p:cNvSpPr>
            <a:spLocks noGrp="1"/>
          </p:cNvSpPr>
          <p:nvPr>
            <p:ph type="sldNum" sz="quarter" idx="4"/>
          </p:nvPr>
        </p:nvSpPr>
        <p:spPr/>
        <p:txBody>
          <a:bodyPr/>
          <a:lstStyle/>
          <a:p>
            <a:pPr defTabSz="609563"/>
            <a:r>
              <a:rPr lang="en-US">
                <a:solidFill>
                  <a:srgbClr val="3DCD58"/>
                </a:solidFill>
              </a:rPr>
              <a:t>Page </a:t>
            </a:r>
            <a:fld id="{5A9C12DC-491F-9444-86A2-13AC5C62A2FC}" type="slidenum">
              <a:rPr lang="en-US">
                <a:solidFill>
                  <a:srgbClr val="3DCD58"/>
                </a:solidFill>
              </a:rPr>
              <a:pPr defTabSz="609563"/>
              <a:t>17</a:t>
            </a:fld>
            <a:endParaRPr lang="en-US">
              <a:solidFill>
                <a:srgbClr val="3DCD58"/>
              </a:solidFill>
            </a:endParaRPr>
          </a:p>
        </p:txBody>
      </p:sp>
      <p:sp>
        <p:nvSpPr>
          <p:cNvPr id="11" name="CasellaDiTesto 10">
            <a:extLst>
              <a:ext uri="{FF2B5EF4-FFF2-40B4-BE49-F238E27FC236}">
                <a16:creationId xmlns:a16="http://schemas.microsoft.com/office/drawing/2014/main" id="{AFCA8027-84B4-4D77-6C5B-64AD663E1E4C}"/>
              </a:ext>
            </a:extLst>
          </p:cNvPr>
          <p:cNvSpPr txBox="1"/>
          <p:nvPr/>
        </p:nvSpPr>
        <p:spPr>
          <a:xfrm>
            <a:off x="2245281" y="5417915"/>
            <a:ext cx="3774088" cy="276999"/>
          </a:xfrm>
          <a:prstGeom prst="rect">
            <a:avLst/>
          </a:prstGeom>
          <a:noFill/>
        </p:spPr>
        <p:txBody>
          <a:bodyPr wrap="square" rtlCol="0">
            <a:spAutoFit/>
          </a:bodyPr>
          <a:lstStyle/>
          <a:p>
            <a:pPr algn="ctr" defTabSz="914377">
              <a:defRPr/>
            </a:pPr>
            <a:r>
              <a:rPr lang="en-US" sz="1200" b="1" dirty="0">
                <a:solidFill>
                  <a:srgbClr val="626469"/>
                </a:solidFill>
                <a:latin typeface="Arial"/>
              </a:rPr>
              <a:t>Thermal Design Power (W)</a:t>
            </a:r>
          </a:p>
        </p:txBody>
      </p:sp>
      <p:sp>
        <p:nvSpPr>
          <p:cNvPr id="12" name="CasellaDiTesto 11">
            <a:extLst>
              <a:ext uri="{FF2B5EF4-FFF2-40B4-BE49-F238E27FC236}">
                <a16:creationId xmlns:a16="http://schemas.microsoft.com/office/drawing/2014/main" id="{34B15E9E-0E68-C133-6D60-B23B2BC2527C}"/>
              </a:ext>
            </a:extLst>
          </p:cNvPr>
          <p:cNvSpPr txBox="1"/>
          <p:nvPr/>
        </p:nvSpPr>
        <p:spPr>
          <a:xfrm rot="16200000">
            <a:off x="-1178447" y="3332704"/>
            <a:ext cx="3718769" cy="276999"/>
          </a:xfrm>
          <a:prstGeom prst="rect">
            <a:avLst/>
          </a:prstGeom>
          <a:noFill/>
        </p:spPr>
        <p:txBody>
          <a:bodyPr wrap="square" rtlCol="0">
            <a:spAutoFit/>
          </a:bodyPr>
          <a:lstStyle/>
          <a:p>
            <a:pPr algn="ctr" defTabSz="914377">
              <a:defRPr/>
            </a:pPr>
            <a:r>
              <a:rPr lang="en-US" sz="1200" b="1" dirty="0">
                <a:solidFill>
                  <a:srgbClr val="626469"/>
                </a:solidFill>
                <a:latin typeface="Arial"/>
              </a:rPr>
              <a:t>TCS Supply Fluid temperature (°C)</a:t>
            </a:r>
          </a:p>
        </p:txBody>
      </p:sp>
      <p:sp>
        <p:nvSpPr>
          <p:cNvPr id="30" name="Segnaposto contenuto 8">
            <a:extLst>
              <a:ext uri="{FF2B5EF4-FFF2-40B4-BE49-F238E27FC236}">
                <a16:creationId xmlns:a16="http://schemas.microsoft.com/office/drawing/2014/main" id="{5EA95BC7-EB63-BF78-9A6F-057F28B02AF1}"/>
              </a:ext>
            </a:extLst>
          </p:cNvPr>
          <p:cNvSpPr txBox="1">
            <a:spLocks/>
          </p:cNvSpPr>
          <p:nvPr/>
        </p:nvSpPr>
        <p:spPr>
          <a:xfrm>
            <a:off x="8270515" y="1892303"/>
            <a:ext cx="3394437" cy="3649133"/>
          </a:xfrm>
          <a:prstGeom prst="rect">
            <a:avLst/>
          </a:prstGeom>
        </p:spPr>
        <p:txBody>
          <a:bodyPr/>
          <a:lst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47">
              <a:spcBef>
                <a:spcPts val="667"/>
              </a:spcBef>
              <a:spcAft>
                <a:spcPts val="667"/>
              </a:spcAft>
              <a:buClr>
                <a:srgbClr val="3DCD58"/>
              </a:buClr>
            </a:pPr>
            <a:endParaRPr lang="en-US" sz="1867" dirty="0">
              <a:solidFill>
                <a:srgbClr val="626469">
                  <a:lumMod val="75000"/>
                </a:srgbClr>
              </a:solidFill>
            </a:endParaRPr>
          </a:p>
        </p:txBody>
      </p:sp>
      <p:pic>
        <p:nvPicPr>
          <p:cNvPr id="36" name="Immagine 35">
            <a:extLst>
              <a:ext uri="{FF2B5EF4-FFF2-40B4-BE49-F238E27FC236}">
                <a16:creationId xmlns:a16="http://schemas.microsoft.com/office/drawing/2014/main" id="{03D39860-1EEB-B568-414F-A9729C9D22A6}"/>
              </a:ext>
            </a:extLst>
          </p:cNvPr>
          <p:cNvPicPr>
            <a:picLocks noChangeAspect="1"/>
          </p:cNvPicPr>
          <p:nvPr/>
        </p:nvPicPr>
        <p:blipFill>
          <a:blip r:embed="rId3"/>
          <a:stretch>
            <a:fillRect/>
          </a:stretch>
        </p:blipFill>
        <p:spPr>
          <a:xfrm>
            <a:off x="1098243" y="2013374"/>
            <a:ext cx="6891741" cy="3317215"/>
          </a:xfrm>
          <a:prstGeom prst="rect">
            <a:avLst/>
          </a:prstGeom>
        </p:spPr>
      </p:pic>
      <p:cxnSp>
        <p:nvCxnSpPr>
          <p:cNvPr id="10" name="Connettore 2 9">
            <a:extLst>
              <a:ext uri="{FF2B5EF4-FFF2-40B4-BE49-F238E27FC236}">
                <a16:creationId xmlns:a16="http://schemas.microsoft.com/office/drawing/2014/main" id="{08761705-9B85-F53E-3300-C3C7CCB4569A}"/>
              </a:ext>
            </a:extLst>
          </p:cNvPr>
          <p:cNvCxnSpPr>
            <a:cxnSpLocks/>
          </p:cNvCxnSpPr>
          <p:nvPr/>
        </p:nvCxnSpPr>
        <p:spPr>
          <a:xfrm>
            <a:off x="3997842" y="3785191"/>
            <a:ext cx="2021527" cy="660946"/>
          </a:xfrm>
          <a:prstGeom prst="straightConnector1">
            <a:avLst/>
          </a:prstGeom>
          <a:ln w="38100" cap="rnd">
            <a:solidFill>
              <a:schemeClr val="accent5">
                <a:lumMod val="60000"/>
                <a:lumOff val="4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 name="Rettangolo 2">
            <a:extLst>
              <a:ext uri="{FF2B5EF4-FFF2-40B4-BE49-F238E27FC236}">
                <a16:creationId xmlns:a16="http://schemas.microsoft.com/office/drawing/2014/main" id="{52D06F74-2CDE-4DC3-2672-94FDDA0233CF}"/>
              </a:ext>
            </a:extLst>
          </p:cNvPr>
          <p:cNvSpPr/>
          <p:nvPr/>
        </p:nvSpPr>
        <p:spPr>
          <a:xfrm rot="1282481">
            <a:off x="4423965" y="3843771"/>
            <a:ext cx="1047402" cy="410433"/>
          </a:xfrm>
          <a:prstGeom prst="rect">
            <a:avLst/>
          </a:prstGeom>
          <a:solidFill>
            <a:schemeClr val="bg1"/>
          </a:solidFill>
          <a:ln>
            <a:solidFill>
              <a:schemeClr val="accent5">
                <a:lumMod val="60000"/>
                <a:lumOff val="40000"/>
              </a:schemeClr>
            </a:solidFill>
          </a:ln>
        </p:spPr>
        <p:txBody>
          <a:bodyPr wrap="none" lIns="121920" tIns="60960" rIns="121920" bIns="60960">
            <a:spAutoFit/>
          </a:bodyPr>
          <a:lstStyle/>
          <a:p>
            <a:pPr algn="ctr" defTabSz="609563"/>
            <a:r>
              <a:rPr lang="it-IT" sz="1867" b="1" spc="67" dirty="0">
                <a:ln w="0"/>
                <a:solidFill>
                  <a:srgbClr val="B10043">
                    <a:lumMod val="60000"/>
                    <a:lumOff val="40000"/>
                  </a:srgbClr>
                </a:solidFill>
                <a:effectLst>
                  <a:innerShdw blurRad="63500" dist="50800" dir="13500000">
                    <a:srgbClr val="000000">
                      <a:alpha val="50000"/>
                    </a:srgbClr>
                  </a:innerShdw>
                </a:effectLst>
                <a:latin typeface="Arial"/>
              </a:rPr>
              <a:t>GB200</a:t>
            </a:r>
          </a:p>
        </p:txBody>
      </p:sp>
      <p:sp>
        <p:nvSpPr>
          <p:cNvPr id="4" name="Rettangolo 3">
            <a:extLst>
              <a:ext uri="{FF2B5EF4-FFF2-40B4-BE49-F238E27FC236}">
                <a16:creationId xmlns:a16="http://schemas.microsoft.com/office/drawing/2014/main" id="{DA4E4704-0BD0-758F-A26D-EA54A1C9583F}"/>
              </a:ext>
            </a:extLst>
          </p:cNvPr>
          <p:cNvSpPr/>
          <p:nvPr/>
        </p:nvSpPr>
        <p:spPr>
          <a:xfrm rot="1282481">
            <a:off x="6701982" y="5631078"/>
            <a:ext cx="1047402" cy="697755"/>
          </a:xfrm>
          <a:prstGeom prst="rect">
            <a:avLst/>
          </a:prstGeom>
          <a:solidFill>
            <a:schemeClr val="bg1"/>
          </a:solidFill>
          <a:ln>
            <a:solidFill>
              <a:schemeClr val="accent5">
                <a:lumMod val="60000"/>
                <a:lumOff val="40000"/>
              </a:schemeClr>
            </a:solidFill>
          </a:ln>
        </p:spPr>
        <p:txBody>
          <a:bodyPr wrap="none" lIns="121920" tIns="60960" rIns="121920" bIns="60960">
            <a:spAutoFit/>
          </a:bodyPr>
          <a:lstStyle/>
          <a:p>
            <a:pPr algn="ctr" defTabSz="609563"/>
            <a:r>
              <a:rPr lang="it-IT" sz="1867" b="1" spc="67" dirty="0">
                <a:ln w="0"/>
                <a:solidFill>
                  <a:srgbClr val="B10043">
                    <a:lumMod val="60000"/>
                    <a:lumOff val="40000"/>
                  </a:srgbClr>
                </a:solidFill>
                <a:effectLst>
                  <a:innerShdw blurRad="63500" dist="50800" dir="13500000">
                    <a:srgbClr val="000000">
                      <a:alpha val="50000"/>
                    </a:srgbClr>
                  </a:innerShdw>
                </a:effectLst>
                <a:latin typeface="Arial"/>
              </a:rPr>
              <a:t>RUBIN</a:t>
            </a:r>
          </a:p>
          <a:p>
            <a:pPr algn="ctr" defTabSz="609563"/>
            <a:r>
              <a:rPr lang="it-IT" sz="1867" b="1" spc="67" dirty="0">
                <a:ln w="0"/>
                <a:solidFill>
                  <a:srgbClr val="B10043">
                    <a:lumMod val="60000"/>
                    <a:lumOff val="40000"/>
                  </a:srgbClr>
                </a:solidFill>
                <a:effectLst>
                  <a:innerShdw blurRad="63500" dist="50800" dir="13500000">
                    <a:srgbClr val="000000">
                      <a:alpha val="50000"/>
                    </a:srgbClr>
                  </a:innerShdw>
                </a:effectLst>
                <a:latin typeface="Arial"/>
              </a:rPr>
              <a:t>1800W</a:t>
            </a:r>
          </a:p>
        </p:txBody>
      </p:sp>
    </p:spTree>
    <p:extLst>
      <p:ext uri="{BB962C8B-B14F-4D97-AF65-F5344CB8AC3E}">
        <p14:creationId xmlns:p14="http://schemas.microsoft.com/office/powerpoint/2010/main" val="255821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098247CB-FE27-4CE6-BF3B-7294D652E860}"/>
              </a:ext>
            </a:extLst>
          </p:cNvPr>
          <p:cNvSpPr>
            <a:spLocks noGrp="1"/>
          </p:cNvSpPr>
          <p:nvPr>
            <p:ph type="body" idx="16"/>
          </p:nvPr>
        </p:nvSpPr>
        <p:spPr>
          <a:xfrm>
            <a:off x="344081" y="806583"/>
            <a:ext cx="11511375" cy="496674"/>
          </a:xfrm>
        </p:spPr>
        <p:txBody>
          <a:bodyPr/>
          <a:lstStyle/>
          <a:p>
            <a:pPr defTabSz="609458">
              <a:buClrTx/>
              <a:defRPr/>
            </a:pPr>
            <a:r>
              <a:rPr lang="it-IT" dirty="0" err="1">
                <a:solidFill>
                  <a:schemeClr val="tx1"/>
                </a:solidFill>
                <a:cs typeface="+mn-cs"/>
              </a:rPr>
              <a:t>Uniflair</a:t>
            </a:r>
            <a:r>
              <a:rPr lang="it-IT" dirty="0">
                <a:solidFill>
                  <a:schemeClr val="tx1"/>
                </a:solidFill>
                <a:cs typeface="+mn-cs"/>
              </a:rPr>
              <a:t> SCREW </a:t>
            </a:r>
            <a:r>
              <a:rPr lang="it-IT" dirty="0" err="1">
                <a:solidFill>
                  <a:schemeClr val="tx1"/>
                </a:solidFill>
                <a:cs typeface="+mn-cs"/>
              </a:rPr>
              <a:t>platform</a:t>
            </a:r>
            <a:r>
              <a:rPr lang="it-IT" dirty="0">
                <a:solidFill>
                  <a:schemeClr val="tx1"/>
                </a:solidFill>
                <a:cs typeface="+mn-cs"/>
              </a:rPr>
              <a:t>: Air-</a:t>
            </a:r>
            <a:r>
              <a:rPr lang="it-IT" dirty="0" err="1">
                <a:solidFill>
                  <a:schemeClr val="tx1"/>
                </a:solidFill>
                <a:cs typeface="+mn-cs"/>
              </a:rPr>
              <a:t>Cooled</a:t>
            </a:r>
            <a:r>
              <a:rPr lang="it-IT" dirty="0">
                <a:solidFill>
                  <a:schemeClr val="tx1"/>
                </a:solidFill>
                <a:cs typeface="+mn-cs"/>
              </a:rPr>
              <a:t> and Free-Cooling </a:t>
            </a:r>
            <a:r>
              <a:rPr lang="it-IT" dirty="0" err="1">
                <a:solidFill>
                  <a:schemeClr val="tx1"/>
                </a:solidFill>
                <a:cs typeface="+mn-cs"/>
              </a:rPr>
              <a:t>chillers</a:t>
            </a:r>
            <a:r>
              <a:rPr lang="it-IT" dirty="0">
                <a:solidFill>
                  <a:schemeClr val="tx1"/>
                </a:solidFill>
                <a:cs typeface="+mn-cs"/>
              </a:rPr>
              <a:t> XRAC / XRAF</a:t>
            </a:r>
          </a:p>
          <a:p>
            <a:pPr defTabSz="609555">
              <a:spcBef>
                <a:spcPct val="20000"/>
              </a:spcBef>
              <a:buClrTx/>
              <a:defRPr/>
            </a:pPr>
            <a:endParaRPr lang="en-US" b="1" spc="-151" dirty="0">
              <a:solidFill>
                <a:schemeClr val="tx1"/>
              </a:solidFill>
              <a:latin typeface="Arial" panose="020B0604020202020204" pitchFamily="34" charset="0"/>
              <a:cs typeface="Arial" panose="020B0604020202020204" pitchFamily="34" charset="0"/>
            </a:endParaRPr>
          </a:p>
        </p:txBody>
      </p:sp>
      <p:sp>
        <p:nvSpPr>
          <p:cNvPr id="5" name="Segnaposto contenuto 4">
            <a:extLst>
              <a:ext uri="{FF2B5EF4-FFF2-40B4-BE49-F238E27FC236}">
                <a16:creationId xmlns:a16="http://schemas.microsoft.com/office/drawing/2014/main" id="{D6688400-DB1D-41CA-B049-7ED80CAD875B}"/>
              </a:ext>
            </a:extLst>
          </p:cNvPr>
          <p:cNvSpPr>
            <a:spLocks noGrp="1"/>
          </p:cNvSpPr>
          <p:nvPr>
            <p:ph sz="quarter" idx="20"/>
          </p:nvPr>
        </p:nvSpPr>
        <p:spPr>
          <a:xfrm>
            <a:off x="291920" y="2009370"/>
            <a:ext cx="5571065" cy="15267816"/>
          </a:xfrm>
        </p:spPr>
        <p:txBody>
          <a:bodyPr/>
          <a:lstStyle/>
          <a:p>
            <a:r>
              <a:rPr lang="it-IT" dirty="0"/>
              <a:t>Unità disegnate </a:t>
            </a:r>
            <a:r>
              <a:rPr lang="it-IT" b="1" dirty="0"/>
              <a:t>standard</a:t>
            </a:r>
            <a:r>
              <a:rPr lang="it-IT" dirty="0"/>
              <a:t> per </a:t>
            </a:r>
            <a:r>
              <a:rPr lang="it-IT" b="1" dirty="0">
                <a:solidFill>
                  <a:schemeClr val="bg2"/>
                </a:solidFill>
              </a:rPr>
              <a:t>high water temperature, fino a 25°C di acqua in mandata </a:t>
            </a:r>
            <a:r>
              <a:rPr lang="it-IT" dirty="0"/>
              <a:t>con un delta termico fino a 12°C</a:t>
            </a:r>
          </a:p>
          <a:p>
            <a:r>
              <a:rPr lang="it-IT" dirty="0"/>
              <a:t>Unità che possono lavorare ad </a:t>
            </a:r>
            <a:r>
              <a:rPr lang="it-IT" b="1" dirty="0">
                <a:solidFill>
                  <a:srgbClr val="00B050"/>
                </a:solidFill>
              </a:rPr>
              <a:t>alte temperature dell’aria esterna, fino a 50°C</a:t>
            </a:r>
            <a:r>
              <a:rPr lang="it-IT" dirty="0"/>
              <a:t>, mantenendo alte le temperature dell’acqua di mandata</a:t>
            </a:r>
            <a:r>
              <a:rPr lang="en-US" dirty="0"/>
              <a:t>.</a:t>
            </a:r>
          </a:p>
        </p:txBody>
      </p:sp>
      <p:sp>
        <p:nvSpPr>
          <p:cNvPr id="6" name="Segnaposto numero diapositiva 5">
            <a:extLst>
              <a:ext uri="{FF2B5EF4-FFF2-40B4-BE49-F238E27FC236}">
                <a16:creationId xmlns:a16="http://schemas.microsoft.com/office/drawing/2014/main" id="{DC1579B9-9B69-468A-969D-148FACE2A1A2}"/>
              </a:ext>
            </a:extLst>
          </p:cNvPr>
          <p:cNvSpPr>
            <a:spLocks noGrp="1"/>
          </p:cNvSpPr>
          <p:nvPr>
            <p:ph type="sldNum" sz="quarter" idx="4"/>
          </p:nvPr>
        </p:nvSpPr>
        <p:spPr/>
        <p:txBody>
          <a:bodyPr/>
          <a:lstStyle/>
          <a:p>
            <a:pPr defTabSz="609458">
              <a:defRPr/>
            </a:pPr>
            <a:r>
              <a:rPr lang="en-US">
                <a:solidFill>
                  <a:srgbClr val="3DCD58"/>
                </a:solidFill>
              </a:rPr>
              <a:t>Page </a:t>
            </a:r>
            <a:fld id="{5A9C12DC-491F-9444-86A2-13AC5C62A2FC}" type="slidenum">
              <a:rPr lang="en-US">
                <a:solidFill>
                  <a:srgbClr val="3DCD58"/>
                </a:solidFill>
              </a:rPr>
              <a:pPr defTabSz="609458">
                <a:defRPr/>
              </a:pPr>
              <a:t>18</a:t>
            </a:fld>
            <a:endParaRPr lang="en-US" dirty="0">
              <a:solidFill>
                <a:srgbClr val="3DCD58"/>
              </a:solidFill>
            </a:endParaRPr>
          </a:p>
        </p:txBody>
      </p:sp>
      <p:sp>
        <p:nvSpPr>
          <p:cNvPr id="7" name="Segnaposto piè di pagina 6">
            <a:extLst>
              <a:ext uri="{FF2B5EF4-FFF2-40B4-BE49-F238E27FC236}">
                <a16:creationId xmlns:a16="http://schemas.microsoft.com/office/drawing/2014/main" id="{8CB53CE8-05CA-4EBC-ABAB-8A68B201AB3C}"/>
              </a:ext>
            </a:extLst>
          </p:cNvPr>
          <p:cNvSpPr>
            <a:spLocks noGrp="1"/>
          </p:cNvSpPr>
          <p:nvPr>
            <p:ph type="ftr" sz="quarter" idx="3"/>
          </p:nvPr>
        </p:nvSpPr>
        <p:spPr/>
        <p:txBody>
          <a:bodyPr/>
          <a:lstStyle/>
          <a:p>
            <a:pPr defTabSz="609458">
              <a:defRPr/>
            </a:pPr>
            <a:r>
              <a:rPr lang="en-US">
                <a:solidFill>
                  <a:srgbClr val="626469"/>
                </a:solidFill>
              </a:rPr>
              <a:t>Confidential Property of Schneider Electric |</a:t>
            </a:r>
            <a:endParaRPr lang="en-US" dirty="0">
              <a:solidFill>
                <a:srgbClr val="626469"/>
              </a:solidFill>
            </a:endParaRPr>
          </a:p>
        </p:txBody>
      </p:sp>
      <p:pic>
        <p:nvPicPr>
          <p:cNvPr id="9" name="Segnaposto contenuto 8">
            <a:extLst>
              <a:ext uri="{FF2B5EF4-FFF2-40B4-BE49-F238E27FC236}">
                <a16:creationId xmlns:a16="http://schemas.microsoft.com/office/drawing/2014/main" id="{226CF2F0-24E4-45C0-A013-B3441E39E6B8}"/>
              </a:ext>
            </a:extLst>
          </p:cNvPr>
          <p:cNvPicPr>
            <a:picLocks noGrp="1" noChangeAspect="1"/>
          </p:cNvPicPr>
          <p:nvPr>
            <p:ph sz="quarter" idx="21"/>
          </p:nvPr>
        </p:nvPicPr>
        <p:blipFill>
          <a:blip r:embed="rId3"/>
          <a:stretch>
            <a:fillRect/>
          </a:stretch>
        </p:blipFill>
        <p:spPr>
          <a:xfrm>
            <a:off x="6394522" y="2633781"/>
            <a:ext cx="5797479" cy="3462243"/>
          </a:xfrm>
        </p:spPr>
      </p:pic>
      <p:pic>
        <p:nvPicPr>
          <p:cNvPr id="3" name="Immagine 2" descr="Immagine che contiene testo, elettrodomestico&#10;&#10;Descrizione generata automaticamente">
            <a:extLst>
              <a:ext uri="{FF2B5EF4-FFF2-40B4-BE49-F238E27FC236}">
                <a16:creationId xmlns:a16="http://schemas.microsoft.com/office/drawing/2014/main" id="{97AE459C-7A1E-4F5C-4696-F79F57AAAC80}"/>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90691" y="1146213"/>
            <a:ext cx="4070841" cy="2035421"/>
          </a:xfrm>
          <a:prstGeom prst="rect">
            <a:avLst/>
          </a:prstGeom>
        </p:spPr>
      </p:pic>
      <p:sp>
        <p:nvSpPr>
          <p:cNvPr id="11" name="CasellaDiTesto 10">
            <a:extLst>
              <a:ext uri="{FF2B5EF4-FFF2-40B4-BE49-F238E27FC236}">
                <a16:creationId xmlns:a16="http://schemas.microsoft.com/office/drawing/2014/main" id="{41496714-C016-6DFC-07A4-CBD886D67A70}"/>
              </a:ext>
            </a:extLst>
          </p:cNvPr>
          <p:cNvSpPr txBox="1"/>
          <p:nvPr/>
        </p:nvSpPr>
        <p:spPr>
          <a:xfrm>
            <a:off x="344081" y="1442849"/>
            <a:ext cx="2148345" cy="461665"/>
          </a:xfrm>
          <a:prstGeom prst="rect">
            <a:avLst/>
          </a:prstGeom>
          <a:solidFill>
            <a:schemeClr val="bg2"/>
          </a:solidFill>
        </p:spPr>
        <p:txBody>
          <a:bodyPr wrap="none" rtlCol="0">
            <a:spAutoFit/>
          </a:bodyPr>
          <a:lstStyle/>
          <a:p>
            <a:pPr defTabSz="609458">
              <a:defRPr/>
            </a:pPr>
            <a:r>
              <a:rPr lang="en-US" sz="2400" b="1" dirty="0">
                <a:solidFill>
                  <a:prstClr val="white"/>
                </a:solidFill>
                <a:latin typeface="Arial"/>
              </a:rPr>
              <a:t>Fino a 2.1MW</a:t>
            </a:r>
          </a:p>
        </p:txBody>
      </p:sp>
      <p:sp>
        <p:nvSpPr>
          <p:cNvPr id="12" name="Title 1">
            <a:extLst>
              <a:ext uri="{FF2B5EF4-FFF2-40B4-BE49-F238E27FC236}">
                <a16:creationId xmlns:a16="http://schemas.microsoft.com/office/drawing/2014/main" id="{239DE9E6-E705-90F4-DC88-8D0F283B4516}"/>
              </a:ext>
            </a:extLst>
          </p:cNvPr>
          <p:cNvSpPr txBox="1">
            <a:spLocks/>
          </p:cNvSpPr>
          <p:nvPr/>
        </p:nvSpPr>
        <p:spPr>
          <a:xfrm>
            <a:off x="291920" y="30981"/>
            <a:ext cx="11557180" cy="900599"/>
          </a:xfrm>
          <a:prstGeom prst="rect">
            <a:avLst/>
          </a:prstGeom>
        </p:spPr>
        <p:txBody>
          <a:bodyPr vert="horz" lIns="0" tIns="0" rIns="0" bIns="0" rtlCol="0" anchor="ctr">
            <a:noAutofit/>
          </a:bodyPr>
          <a:lstStyle>
            <a:lvl1pPr algn="l" defTabSz="914400" rtl="0" eaLnBrk="1" latinLnBrk="0" hangingPunct="1">
              <a:lnSpc>
                <a:spcPts val="344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dirty="0">
                <a:ln>
                  <a:noFill/>
                </a:ln>
                <a:solidFill>
                  <a:srgbClr val="3DCD58"/>
                </a:solidFill>
                <a:effectLst/>
                <a:uLnTx/>
                <a:uFillTx/>
                <a:latin typeface="Arial" panose="020B0604020202020204" pitchFamily="34" charset="0"/>
                <a:ea typeface="+mj-ea"/>
                <a:cs typeface="Arial" panose="020B0604020202020204" pitchFamily="34" charset="0"/>
              </a:rPr>
              <a:t>Chiller ottimizzati per Liquid Cooling e Free Cooling</a:t>
            </a:r>
          </a:p>
        </p:txBody>
      </p:sp>
      <p:sp>
        <p:nvSpPr>
          <p:cNvPr id="13" name="Title 1">
            <a:extLst>
              <a:ext uri="{FF2B5EF4-FFF2-40B4-BE49-F238E27FC236}">
                <a16:creationId xmlns:a16="http://schemas.microsoft.com/office/drawing/2014/main" id="{F8907CBB-672A-E826-16F1-35EC964055A2}"/>
              </a:ext>
            </a:extLst>
          </p:cNvPr>
          <p:cNvSpPr txBox="1">
            <a:spLocks/>
          </p:cNvSpPr>
          <p:nvPr/>
        </p:nvSpPr>
        <p:spPr>
          <a:xfrm>
            <a:off x="304620" y="4986042"/>
            <a:ext cx="2668162" cy="900599"/>
          </a:xfrm>
          <a:prstGeom prst="rect">
            <a:avLst/>
          </a:prstGeom>
        </p:spPr>
        <p:txBody>
          <a:bodyPr vert="horz" lIns="0" tIns="0" rIns="0" bIns="0" rtlCol="0" anchor="ctr">
            <a:noAutofit/>
          </a:bodyPr>
          <a:lstStyle>
            <a:lvl1pPr algn="l" defTabSz="914400" rtl="0" eaLnBrk="1" latinLnBrk="0" hangingPunct="1">
              <a:lnSpc>
                <a:spcPts val="344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dirty="0">
                <a:ln>
                  <a:noFill/>
                </a:ln>
                <a:solidFill>
                  <a:srgbClr val="3DCD58"/>
                </a:solidFill>
                <a:effectLst/>
                <a:uLnTx/>
                <a:uFillTx/>
                <a:latin typeface="Arial" panose="020B0604020202020204" pitchFamily="34" charset="0"/>
                <a:ea typeface="+mj-ea"/>
                <a:cs typeface="Arial" panose="020B0604020202020204" pitchFamily="34" charset="0"/>
              </a:rPr>
              <a:t>Standard</a:t>
            </a:r>
          </a:p>
        </p:txBody>
      </p:sp>
      <p:pic>
        <p:nvPicPr>
          <p:cNvPr id="14" name="Immagine 13">
            <a:extLst>
              <a:ext uri="{FF2B5EF4-FFF2-40B4-BE49-F238E27FC236}">
                <a16:creationId xmlns:a16="http://schemas.microsoft.com/office/drawing/2014/main" id="{F6DDCD50-47F9-3C19-EACE-DEF4CC360149}"/>
              </a:ext>
            </a:extLst>
          </p:cNvPr>
          <p:cNvPicPr>
            <a:picLocks noChangeAspect="1"/>
          </p:cNvPicPr>
          <p:nvPr/>
        </p:nvPicPr>
        <p:blipFill>
          <a:blip r:embed="rId5"/>
          <a:stretch>
            <a:fillRect/>
          </a:stretch>
        </p:blipFill>
        <p:spPr>
          <a:xfrm>
            <a:off x="3439042" y="4511962"/>
            <a:ext cx="1889730" cy="1368425"/>
          </a:xfrm>
          <a:prstGeom prst="rect">
            <a:avLst/>
          </a:prstGeom>
        </p:spPr>
      </p:pic>
      <p:pic>
        <p:nvPicPr>
          <p:cNvPr id="15" name="Immagine 14">
            <a:extLst>
              <a:ext uri="{FF2B5EF4-FFF2-40B4-BE49-F238E27FC236}">
                <a16:creationId xmlns:a16="http://schemas.microsoft.com/office/drawing/2014/main" id="{80BCB1D5-37BD-83C4-4819-32BD02BA8A9A}"/>
              </a:ext>
            </a:extLst>
          </p:cNvPr>
          <p:cNvPicPr>
            <a:picLocks noChangeAspect="1"/>
          </p:cNvPicPr>
          <p:nvPr/>
        </p:nvPicPr>
        <p:blipFill>
          <a:blip r:embed="rId6"/>
          <a:stretch>
            <a:fillRect/>
          </a:stretch>
        </p:blipFill>
        <p:spPr>
          <a:xfrm>
            <a:off x="3842872" y="5880387"/>
            <a:ext cx="1343025" cy="857250"/>
          </a:xfrm>
          <a:prstGeom prst="rect">
            <a:avLst/>
          </a:prstGeom>
        </p:spPr>
      </p:pic>
      <p:sp>
        <p:nvSpPr>
          <p:cNvPr id="16" name="Rettangolo con angoli arrotondati 15">
            <a:extLst>
              <a:ext uri="{FF2B5EF4-FFF2-40B4-BE49-F238E27FC236}">
                <a16:creationId xmlns:a16="http://schemas.microsoft.com/office/drawing/2014/main" id="{4642702A-87EA-ACC2-ABBB-864E723A8F26}"/>
              </a:ext>
            </a:extLst>
          </p:cNvPr>
          <p:cNvSpPr/>
          <p:nvPr/>
        </p:nvSpPr>
        <p:spPr>
          <a:xfrm>
            <a:off x="3439042" y="4511962"/>
            <a:ext cx="1889730" cy="2225675"/>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E7FE66C8-52B0-59C2-6F91-EA2260E1911B}"/>
              </a:ext>
            </a:extLst>
          </p:cNvPr>
          <p:cNvPicPr>
            <a:picLocks noChangeAspect="1"/>
          </p:cNvPicPr>
          <p:nvPr/>
        </p:nvPicPr>
        <p:blipFill>
          <a:blip r:embed="rId7"/>
          <a:stretch>
            <a:fillRect/>
          </a:stretch>
        </p:blipFill>
        <p:spPr>
          <a:xfrm>
            <a:off x="6559470" y="3117753"/>
            <a:ext cx="5061915" cy="2982019"/>
          </a:xfrm>
          <a:prstGeom prst="rect">
            <a:avLst/>
          </a:prstGeom>
        </p:spPr>
      </p:pic>
      <p:pic>
        <p:nvPicPr>
          <p:cNvPr id="20" name="Immagine 19">
            <a:extLst>
              <a:ext uri="{FF2B5EF4-FFF2-40B4-BE49-F238E27FC236}">
                <a16:creationId xmlns:a16="http://schemas.microsoft.com/office/drawing/2014/main" id="{7C180BD6-237D-4CFA-81E0-6E0B65D49CDB}"/>
              </a:ext>
            </a:extLst>
          </p:cNvPr>
          <p:cNvPicPr>
            <a:picLocks noChangeAspect="1"/>
          </p:cNvPicPr>
          <p:nvPr/>
        </p:nvPicPr>
        <p:blipFill>
          <a:blip r:embed="rId8"/>
          <a:stretch>
            <a:fillRect/>
          </a:stretch>
        </p:blipFill>
        <p:spPr>
          <a:xfrm>
            <a:off x="6890691" y="3330074"/>
            <a:ext cx="4499238" cy="2767824"/>
          </a:xfrm>
          <a:prstGeom prst="rect">
            <a:avLst/>
          </a:prstGeom>
        </p:spPr>
      </p:pic>
    </p:spTree>
    <p:extLst>
      <p:ext uri="{BB962C8B-B14F-4D97-AF65-F5344CB8AC3E}">
        <p14:creationId xmlns:p14="http://schemas.microsoft.com/office/powerpoint/2010/main" val="4067519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C4673AA0-050F-02DF-E365-C6ADA4840185}"/>
              </a:ext>
            </a:extLst>
          </p:cNvPr>
          <p:cNvSpPr>
            <a:spLocks noGrp="1"/>
          </p:cNvSpPr>
          <p:nvPr>
            <p:ph type="body" idx="16"/>
          </p:nvPr>
        </p:nvSpPr>
        <p:spPr>
          <a:xfrm>
            <a:off x="344080" y="806583"/>
            <a:ext cx="11511375" cy="369332"/>
          </a:xfrm>
        </p:spPr>
        <p:txBody>
          <a:bodyPr/>
          <a:lstStyle/>
          <a:p>
            <a:r>
              <a:rPr lang="en-US" sz="2400" b="1" dirty="0"/>
              <a:t>Extreme High Temperature (EHT) version</a:t>
            </a:r>
          </a:p>
        </p:txBody>
      </p:sp>
      <p:sp>
        <p:nvSpPr>
          <p:cNvPr id="22" name="Segnaposto contenuto 21">
            <a:extLst>
              <a:ext uri="{FF2B5EF4-FFF2-40B4-BE49-F238E27FC236}">
                <a16:creationId xmlns:a16="http://schemas.microsoft.com/office/drawing/2014/main" id="{CE2418CE-4354-9EC2-25DC-B286BBD8E8A5}"/>
              </a:ext>
            </a:extLst>
          </p:cNvPr>
          <p:cNvSpPr>
            <a:spLocks noGrp="1"/>
          </p:cNvSpPr>
          <p:nvPr>
            <p:ph sz="quarter" idx="20"/>
          </p:nvPr>
        </p:nvSpPr>
        <p:spPr>
          <a:xfrm>
            <a:off x="336550" y="1487472"/>
            <a:ext cx="5571065" cy="26269572"/>
          </a:xfrm>
        </p:spPr>
        <p:txBody>
          <a:bodyPr/>
          <a:lstStyle/>
          <a:p>
            <a:r>
              <a:rPr lang="it-IT" dirty="0"/>
              <a:t>Unità in grado di lavorare </a:t>
            </a:r>
            <a:r>
              <a:rPr lang="it-IT" b="1" dirty="0">
                <a:solidFill>
                  <a:srgbClr val="00B050"/>
                </a:solidFill>
              </a:rPr>
              <a:t>con 40°C di acqua in mandata  </a:t>
            </a:r>
            <a:r>
              <a:rPr lang="it-IT" dirty="0"/>
              <a:t>e fino a 45°C di temperatura ambiente</a:t>
            </a:r>
          </a:p>
          <a:p>
            <a:r>
              <a:rPr lang="it-IT" b="1" dirty="0">
                <a:solidFill>
                  <a:srgbClr val="00B050"/>
                </a:solidFill>
              </a:rPr>
              <a:t>Utilizzo di nuove generazioni di compressori </a:t>
            </a:r>
            <a:r>
              <a:rPr lang="it-IT" dirty="0">
                <a:solidFill>
                  <a:srgbClr val="000000"/>
                </a:solidFill>
              </a:rPr>
              <a:t>sviluppati per condizioni d’uso molto ampie</a:t>
            </a:r>
          </a:p>
          <a:p>
            <a:r>
              <a:rPr lang="it-IT" dirty="0">
                <a:solidFill>
                  <a:srgbClr val="000000"/>
                </a:solidFill>
              </a:rPr>
              <a:t>Progettati affinché l’uso primario </a:t>
            </a:r>
            <a:r>
              <a:rPr lang="it-IT" b="1" dirty="0">
                <a:solidFill>
                  <a:srgbClr val="00B050"/>
                </a:solidFill>
              </a:rPr>
              <a:t>sia in Free-Cooling</a:t>
            </a:r>
            <a:r>
              <a:rPr lang="it-IT" dirty="0">
                <a:solidFill>
                  <a:srgbClr val="00B050"/>
                </a:solidFill>
              </a:rPr>
              <a:t> </a:t>
            </a:r>
          </a:p>
          <a:p>
            <a:r>
              <a:rPr lang="it-IT" dirty="0"/>
              <a:t>Possibilità di lavorare fino a </a:t>
            </a:r>
            <a:r>
              <a:rPr lang="it-IT" b="1" dirty="0">
                <a:solidFill>
                  <a:srgbClr val="00B050"/>
                </a:solidFill>
              </a:rPr>
              <a:t>50°C temperature esterna </a:t>
            </a:r>
          </a:p>
          <a:p>
            <a:r>
              <a:rPr lang="it-IT" dirty="0"/>
              <a:t>Basso impatto </a:t>
            </a:r>
            <a:r>
              <a:rPr lang="it-IT" b="1" dirty="0">
                <a:solidFill>
                  <a:srgbClr val="00B050"/>
                </a:solidFill>
              </a:rPr>
              <a:t>GWP refrigerante R1234ze</a:t>
            </a:r>
          </a:p>
        </p:txBody>
      </p:sp>
      <p:pic>
        <p:nvPicPr>
          <p:cNvPr id="5" name="Segnaposto contenuto 4">
            <a:extLst>
              <a:ext uri="{FF2B5EF4-FFF2-40B4-BE49-F238E27FC236}">
                <a16:creationId xmlns:a16="http://schemas.microsoft.com/office/drawing/2014/main" id="{A6D0FF08-4115-1B1E-65C0-C56284563924}"/>
              </a:ext>
            </a:extLst>
          </p:cNvPr>
          <p:cNvPicPr>
            <a:picLocks noGrp="1" noChangeAspect="1"/>
          </p:cNvPicPr>
          <p:nvPr>
            <p:ph sz="quarter" idx="21"/>
          </p:nvPr>
        </p:nvPicPr>
        <p:blipFill>
          <a:blip r:embed="rId3"/>
          <a:stretch>
            <a:fillRect/>
          </a:stretch>
        </p:blipFill>
        <p:spPr>
          <a:xfrm>
            <a:off x="6842794" y="1316567"/>
            <a:ext cx="4765007" cy="2829223"/>
          </a:xfrm>
          <a:prstGeom prst="rect">
            <a:avLst/>
          </a:prstGeom>
        </p:spPr>
      </p:pic>
      <p:pic>
        <p:nvPicPr>
          <p:cNvPr id="20" name="Immagine 19">
            <a:extLst>
              <a:ext uri="{FF2B5EF4-FFF2-40B4-BE49-F238E27FC236}">
                <a16:creationId xmlns:a16="http://schemas.microsoft.com/office/drawing/2014/main" id="{BBC11247-FE08-1271-1D07-F9F91A24FE0E}"/>
              </a:ext>
            </a:extLst>
          </p:cNvPr>
          <p:cNvPicPr>
            <a:picLocks noChangeAspect="1"/>
          </p:cNvPicPr>
          <p:nvPr/>
        </p:nvPicPr>
        <p:blipFill>
          <a:blip r:embed="rId4"/>
          <a:stretch>
            <a:fillRect/>
          </a:stretch>
        </p:blipFill>
        <p:spPr>
          <a:xfrm>
            <a:off x="8180536" y="4246157"/>
            <a:ext cx="2709122" cy="1516689"/>
          </a:xfrm>
          <a:prstGeom prst="rect">
            <a:avLst/>
          </a:prstGeom>
        </p:spPr>
      </p:pic>
      <p:sp>
        <p:nvSpPr>
          <p:cNvPr id="6" name="Title 1">
            <a:extLst>
              <a:ext uri="{FF2B5EF4-FFF2-40B4-BE49-F238E27FC236}">
                <a16:creationId xmlns:a16="http://schemas.microsoft.com/office/drawing/2014/main" id="{D55371AB-3C8B-EE1F-E19B-4DFEAA746907}"/>
              </a:ext>
            </a:extLst>
          </p:cNvPr>
          <p:cNvSpPr txBox="1">
            <a:spLocks/>
          </p:cNvSpPr>
          <p:nvPr/>
        </p:nvSpPr>
        <p:spPr>
          <a:xfrm>
            <a:off x="291920" y="30981"/>
            <a:ext cx="11557180" cy="900599"/>
          </a:xfrm>
          <a:prstGeom prst="rect">
            <a:avLst/>
          </a:prstGeom>
        </p:spPr>
        <p:txBody>
          <a:bodyPr vert="horz" lIns="0" tIns="0" rIns="0" bIns="0" rtlCol="0" anchor="ctr">
            <a:noAutofit/>
          </a:bodyPr>
          <a:lstStyle>
            <a:lvl1pPr algn="l" defTabSz="914400" rtl="0" eaLnBrk="1" latinLnBrk="0" hangingPunct="1">
              <a:lnSpc>
                <a:spcPts val="344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dirty="0">
                <a:ln>
                  <a:noFill/>
                </a:ln>
                <a:solidFill>
                  <a:srgbClr val="3DCD58"/>
                </a:solidFill>
                <a:effectLst/>
                <a:uLnTx/>
                <a:uFillTx/>
                <a:latin typeface="Arial" panose="020B0604020202020204" pitchFamily="34" charset="0"/>
                <a:ea typeface="+mj-ea"/>
                <a:cs typeface="Arial" panose="020B0604020202020204" pitchFamily="34" charset="0"/>
              </a:rPr>
              <a:t>Chiller ottimizzati per Liquid Cooling e Free Cooling</a:t>
            </a:r>
          </a:p>
        </p:txBody>
      </p:sp>
    </p:spTree>
    <p:extLst>
      <p:ext uri="{BB962C8B-B14F-4D97-AF65-F5344CB8AC3E}">
        <p14:creationId xmlns:p14="http://schemas.microsoft.com/office/powerpoint/2010/main" val="2174690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B34737-A740-FB44-9617-A7FADF878DB8}"/>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colorTemperature colorTemp="5198"/>
                    </a14:imgEffect>
                    <a14:imgEffect>
                      <a14:saturation sat="185000"/>
                    </a14:imgEffect>
                    <a14:imgEffect>
                      <a14:brightnessContrast contrast="38000"/>
                    </a14:imgEffect>
                  </a14:imgLayer>
                </a14:imgProps>
              </a:ext>
              <a:ext uri="{28A0092B-C50C-407E-A947-70E740481C1C}">
                <a14:useLocalDpi xmlns:a14="http://schemas.microsoft.com/office/drawing/2010/main"/>
              </a:ext>
            </a:extLst>
          </a:blip>
          <a:srcRect/>
          <a:stretch/>
        </p:blipFill>
        <p:spPr>
          <a:xfrm>
            <a:off x="0" y="0"/>
            <a:ext cx="12188825" cy="6876976"/>
          </a:xfrm>
          <a:prstGeom prst="rect">
            <a:avLst/>
          </a:prstGeom>
        </p:spPr>
      </p:pic>
      <p:sp>
        <p:nvSpPr>
          <p:cNvPr id="16" name="TextBox 15">
            <a:extLst>
              <a:ext uri="{FF2B5EF4-FFF2-40B4-BE49-F238E27FC236}">
                <a16:creationId xmlns:a16="http://schemas.microsoft.com/office/drawing/2014/main" id="{D31AC830-3C6A-814A-8902-C8561B2A9E0F}"/>
              </a:ext>
            </a:extLst>
          </p:cNvPr>
          <p:cNvSpPr txBox="1"/>
          <p:nvPr/>
        </p:nvSpPr>
        <p:spPr>
          <a:xfrm>
            <a:off x="1745296" y="802986"/>
            <a:ext cx="8698232" cy="1218796"/>
          </a:xfrm>
          <a:prstGeom prst="rect">
            <a:avLst/>
          </a:prstGeom>
          <a:noFill/>
        </p:spPr>
        <p:txBody>
          <a:bodyPr wrap="square" rtlCol="0">
            <a:spAutoFit/>
          </a:bodyPr>
          <a:lstStyle/>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HK" sz="66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Schneider Electric </a:t>
            </a:r>
          </a:p>
        </p:txBody>
      </p:sp>
      <p:pic>
        <p:nvPicPr>
          <p:cNvPr id="13" name="Picture 12" descr="schneider_LIO_Life-Green_RGB.png">
            <a:extLst>
              <a:ext uri="{FF2B5EF4-FFF2-40B4-BE49-F238E27FC236}">
                <a16:creationId xmlns:a16="http://schemas.microsoft.com/office/drawing/2014/main" id="{AB68C889-53FC-9E4A-ACA6-E5CCB1179813}"/>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9468007" y="6117235"/>
            <a:ext cx="2349396" cy="640282"/>
          </a:xfrm>
          <a:prstGeom prst="rect">
            <a:avLst/>
          </a:prstGeom>
        </p:spPr>
      </p:pic>
      <p:sp>
        <p:nvSpPr>
          <p:cNvPr id="3" name="Rettangolo 2">
            <a:extLst>
              <a:ext uri="{FF2B5EF4-FFF2-40B4-BE49-F238E27FC236}">
                <a16:creationId xmlns:a16="http://schemas.microsoft.com/office/drawing/2014/main" id="{BFA1329E-DD93-4303-8A0D-5D4FF8866D6F}"/>
              </a:ext>
            </a:extLst>
          </p:cNvPr>
          <p:cNvSpPr/>
          <p:nvPr/>
        </p:nvSpPr>
        <p:spPr>
          <a:xfrm>
            <a:off x="2929122" y="1890117"/>
            <a:ext cx="6330579" cy="3077766"/>
          </a:xfrm>
          <a:prstGeom prst="rect">
            <a:avLst/>
          </a:prstGeom>
        </p:spPr>
        <p:txBody>
          <a:bodyPr wrap="none">
            <a:spAutoFit/>
          </a:bodyPr>
          <a:lstStyle/>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HK" sz="32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guida</a:t>
            </a:r>
            <a:r>
              <a:rPr kumimoji="0" lang="en-HK"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 trasformazione digitale</a:t>
            </a:r>
          </a:p>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nella</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gestione</a:t>
            </a:r>
            <a:r>
              <a:rPr kumimoji="0" lang="en-US" sz="32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dell’energia</a:t>
            </a:r>
            <a:r>
              <a:rPr lang="en-US" sz="3200" b="1">
                <a:solidFill>
                  <a:srgbClr val="3AC354"/>
                </a:solidFill>
                <a:latin typeface="Arial" panose="020B0604020202020204" pitchFamily="34" charset="0"/>
                <a:cs typeface="Arial" panose="020B0604020202020204" pitchFamily="34" charset="0"/>
              </a:rPr>
              <a:t>, </a:t>
            </a:r>
          </a:p>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nell’automazione</a:t>
            </a:r>
            <a:r>
              <a:rPr kumimoji="0" lang="en-US" sz="32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industriale</a:t>
            </a:r>
            <a:r>
              <a:rPr kumimoji="0" lang="en-US" sz="32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e </a:t>
            </a:r>
          </a:p>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nelle</a:t>
            </a:r>
            <a:r>
              <a:rPr kumimoji="0" lang="en-US" sz="32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3AC354"/>
                </a:solidFill>
                <a:effectLst/>
                <a:uLnTx/>
                <a:uFillTx/>
                <a:latin typeface="Arial" panose="020B0604020202020204" pitchFamily="34" charset="0"/>
                <a:ea typeface="+mn-ea"/>
                <a:cs typeface="Arial" panose="020B0604020202020204" pitchFamily="34" charset="0"/>
              </a:rPr>
              <a:t>infrastrutture</a:t>
            </a:r>
            <a:r>
              <a:rPr kumimoji="0" lang="en-US" sz="32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Data Center</a:t>
            </a:r>
          </a:p>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3AC354"/>
                </a:solidFill>
                <a:effectLst/>
                <a:uLnTx/>
                <a:uFillTx/>
                <a:latin typeface="Arial" panose="020B0604020202020204" pitchFamily="34" charset="0"/>
                <a:ea typeface="+mn-ea"/>
                <a:cs typeface="Arial" panose="020B0604020202020204" pitchFamily="34" charset="0"/>
              </a:rPr>
              <a:t> </a:t>
            </a:r>
          </a:p>
          <a:p>
            <a:pPr marL="0" marR="0" lvl="0" indent="0" algn="ctr" defTabSz="88421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B650C881-5577-45C4-BB24-36DA5D7E0D2B}"/>
              </a:ext>
            </a:extLst>
          </p:cNvPr>
          <p:cNvSpPr/>
          <p:nvPr/>
        </p:nvSpPr>
        <p:spPr>
          <a:xfrm>
            <a:off x="2292029" y="4458226"/>
            <a:ext cx="7604763" cy="1138773"/>
          </a:xfrm>
          <a:prstGeom prst="rect">
            <a:avLst/>
          </a:prstGeom>
        </p:spPr>
        <p:txBody>
          <a:bodyPr wrap="square">
            <a:spAutoFit/>
          </a:bodyPr>
          <a:lstStyle/>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per </a:t>
            </a:r>
            <a:r>
              <a:rPr kumimoji="0" lang="en-US" sz="320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impianti</a:t>
            </a:r>
            <a:r>
              <a:rPr lang="en-US" sz="3200">
                <a:solidFill>
                  <a:prstClr val="white"/>
                </a:solidFill>
                <a:latin typeface="Arial" panose="020B0604020202020204" pitchFamily="34" charset="0"/>
                <a:cs typeface="Arial" panose="020B0604020202020204" pitchFamily="34" charset="0"/>
              </a:rPr>
              <a:t>,</a:t>
            </a:r>
            <a:r>
              <a:rPr kumimoji="0" lang="en-US" sz="3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processi</a:t>
            </a:r>
            <a:r>
              <a:rPr kumimoji="0" lang="en-US" sz="3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320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infrastrutture</a:t>
            </a:r>
            <a:r>
              <a:rPr kumimoji="0" lang="en-US" sz="32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IT</a:t>
            </a:r>
          </a:p>
          <a:p>
            <a:pPr marL="0" marR="0" lvl="0" indent="0" algn="ctr" defTabSz="88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più</a:t>
            </a: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Sostenibili</a:t>
            </a: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 </a:t>
            </a:r>
            <a:r>
              <a:rPr lang="en-US" sz="3600" b="1">
                <a:solidFill>
                  <a:prstClr val="white"/>
                </a:solidFill>
                <a:latin typeface="Arial" panose="020B0604020202020204" pitchFamily="34" charset="0"/>
                <a:cs typeface="Arial" panose="020B0604020202020204" pitchFamily="34" charset="0"/>
              </a:rPr>
              <a:t>R</a:t>
            </a:r>
            <a:r>
              <a:rPr kumimoji="0" lang="en-US" sz="3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esilienti</a:t>
            </a:r>
            <a:endParaRPr kumimoji="0" lang="it-IT"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962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3D image of full data center with the configuration IT Room 1C and IT Room 2.">
            <a:extLst>
              <a:ext uri="{FF2B5EF4-FFF2-40B4-BE49-F238E27FC236}">
                <a16:creationId xmlns:a16="http://schemas.microsoft.com/office/drawing/2014/main" id="{DCF6DDD5-8AE9-CF18-7689-F4B32EDA8379}"/>
              </a:ext>
            </a:extLst>
          </p:cNvPr>
          <p:cNvPicPr>
            <a:picLocks noChangeAspect="1"/>
          </p:cNvPicPr>
          <p:nvPr/>
        </p:nvPicPr>
        <p:blipFill rotWithShape="1">
          <a:blip r:embed="rId2">
            <a:clrChange>
              <a:clrFrom>
                <a:srgbClr val="FFFFFF"/>
              </a:clrFrom>
              <a:clrTo>
                <a:srgbClr val="FFFFFF">
                  <a:alpha val="0"/>
                </a:srgbClr>
              </a:clrTo>
            </a:clrChange>
          </a:blip>
          <a:srcRect t="10208" b="6300"/>
          <a:stretch/>
        </p:blipFill>
        <p:spPr>
          <a:xfrm>
            <a:off x="1196958" y="1132158"/>
            <a:ext cx="9831260" cy="5357253"/>
          </a:xfrm>
          <a:prstGeom prst="rect">
            <a:avLst/>
          </a:prstGeom>
        </p:spPr>
      </p:pic>
      <p:sp>
        <p:nvSpPr>
          <p:cNvPr id="2" name="Title 1">
            <a:extLst>
              <a:ext uri="{FF2B5EF4-FFF2-40B4-BE49-F238E27FC236}">
                <a16:creationId xmlns:a16="http://schemas.microsoft.com/office/drawing/2014/main" id="{0FF4E9E0-0EE6-2510-7750-F3EBC6D68C16}"/>
              </a:ext>
            </a:extLst>
          </p:cNvPr>
          <p:cNvSpPr txBox="1">
            <a:spLocks/>
          </p:cNvSpPr>
          <p:nvPr/>
        </p:nvSpPr>
        <p:spPr>
          <a:xfrm>
            <a:off x="307877" y="270929"/>
            <a:ext cx="11280637" cy="900599"/>
          </a:xfrm>
          <a:prstGeom prst="rect">
            <a:avLst/>
          </a:prstGeom>
        </p:spPr>
        <p:txBody>
          <a:bodyPr lIns="0" tIns="0" rIns="0" bIns="0">
            <a:noAutofit/>
          </a:bodyPr>
          <a:lstStyle>
            <a:lvl1pPr algn="l" defTabSz="609563" rtl="0" eaLnBrk="1" latinLnBrk="0" hangingPunct="1">
              <a:lnSpc>
                <a:spcPts val="3440"/>
              </a:lnSpc>
              <a:spcBef>
                <a:spcPct val="0"/>
              </a:spcBef>
              <a:buNone/>
              <a:defRPr sz="3200" b="1" kern="1200">
                <a:solidFill>
                  <a:schemeClr val="tx2"/>
                </a:solidFill>
                <a:latin typeface="Arial"/>
                <a:ea typeface="+mj-ea"/>
                <a:cs typeface="Arial"/>
              </a:defRPr>
            </a:lvl1pPr>
          </a:lstStyle>
          <a:p>
            <a:pPr marL="0" marR="0" lvl="0" indent="0" algn="l" defTabSz="609563" rtl="0" eaLnBrk="1" fontAlgn="auto" latinLnBrk="0" hangingPunct="1">
              <a:lnSpc>
                <a:spcPts val="3440"/>
              </a:lnSpc>
              <a:spcBef>
                <a:spcPct val="0"/>
              </a:spcBef>
              <a:spcAft>
                <a:spcPts val="0"/>
              </a:spcAft>
              <a:buClrTx/>
              <a:buSzTx/>
              <a:buFontTx/>
              <a:buNone/>
              <a:tabLst/>
              <a:defRPr/>
            </a:pPr>
            <a:r>
              <a:rPr lang="it-IT" sz="3600" dirty="0">
                <a:solidFill>
                  <a:srgbClr val="3DCD58"/>
                </a:solidFill>
              </a:rPr>
              <a:t>D</a:t>
            </a:r>
            <a:r>
              <a:rPr kumimoji="0" lang="it-IT" sz="3600" b="1" i="0" u="none" strike="noStrike" kern="1200" cap="none" spc="0" normalizeH="0" baseline="0" dirty="0">
                <a:ln>
                  <a:noFill/>
                </a:ln>
                <a:solidFill>
                  <a:srgbClr val="3DCD58"/>
                </a:solidFill>
                <a:effectLst/>
                <a:uLnTx/>
                <a:uFillTx/>
                <a:latin typeface="Arial"/>
                <a:ea typeface="+mj-ea"/>
                <a:cs typeface="Arial"/>
              </a:rPr>
              <a:t>al chip al chiller: Liquid cooling è una architettura</a:t>
            </a:r>
          </a:p>
        </p:txBody>
      </p:sp>
      <p:sp>
        <p:nvSpPr>
          <p:cNvPr id="6" name="TextBox 15">
            <a:extLst>
              <a:ext uri="{FF2B5EF4-FFF2-40B4-BE49-F238E27FC236}">
                <a16:creationId xmlns:a16="http://schemas.microsoft.com/office/drawing/2014/main" id="{36CE1637-4E02-CD01-4441-945CB6149AFB}"/>
              </a:ext>
            </a:extLst>
          </p:cNvPr>
          <p:cNvSpPr txBox="1"/>
          <p:nvPr/>
        </p:nvSpPr>
        <p:spPr>
          <a:xfrm>
            <a:off x="788079" y="5870769"/>
            <a:ext cx="2438958" cy="320940"/>
          </a:xfrm>
          <a:prstGeom prst="rect">
            <a:avLst/>
          </a:prstGeom>
          <a:noFill/>
          <a:ln>
            <a:noFill/>
          </a:ln>
        </p:spPr>
        <p:txBody>
          <a:bodyPr vert="horz" wrap="square" lIns="0" tIns="0" rIns="0" bIns="0" rtlCol="0" anchor="t">
            <a:noAutofit/>
          </a:bodyPr>
          <a:lstStyle>
            <a:defPPr>
              <a:defRPr lang="en-US"/>
            </a:defPPr>
            <a:lvl1pPr marR="0" lvl="0" indent="0" defTabSz="609547" fontAlgn="auto">
              <a:lnSpc>
                <a:spcPct val="100000"/>
              </a:lnSpc>
              <a:spcBef>
                <a:spcPts val="0"/>
              </a:spcBef>
              <a:spcAft>
                <a:spcPts val="0"/>
              </a:spcAft>
              <a:buClrTx/>
              <a:buSzTx/>
              <a:buFontTx/>
              <a:buNone/>
              <a:tabLst/>
              <a:defRPr kumimoji="0" b="0" i="0" u="none" strike="noStrike" cap="none" spc="0" normalizeH="0" baseline="0">
                <a:ln>
                  <a:noFill/>
                </a:ln>
                <a:solidFill>
                  <a:srgbClr val="3DCD58"/>
                </a:solidFill>
                <a:effectLst/>
                <a:uLnTx/>
                <a:uFillTx/>
                <a:latin typeface="Arial"/>
              </a:defRPr>
            </a:lvl1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DCD58"/>
                </a:solidFill>
                <a:effectLst/>
                <a:uLnTx/>
                <a:uFillTx/>
                <a:latin typeface="Arial"/>
                <a:ea typeface="+mn-ea"/>
                <a:cs typeface="+mn-cs"/>
              </a:rPr>
              <a:t>Liquid Cooled Racks </a:t>
            </a:r>
          </a:p>
          <a:p>
            <a:pPr marL="0" marR="0" lvl="0" indent="0" algn="l" defTabSz="6095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CD58"/>
              </a:solidFill>
              <a:effectLst/>
              <a:uLnTx/>
              <a:uFillTx/>
              <a:latin typeface="Arial"/>
              <a:ea typeface="+mn-ea"/>
              <a:cs typeface="+mn-cs"/>
            </a:endParaRPr>
          </a:p>
        </p:txBody>
      </p:sp>
      <p:sp>
        <p:nvSpPr>
          <p:cNvPr id="7" name="TextBox 17">
            <a:extLst>
              <a:ext uri="{FF2B5EF4-FFF2-40B4-BE49-F238E27FC236}">
                <a16:creationId xmlns:a16="http://schemas.microsoft.com/office/drawing/2014/main" id="{C37FF783-1685-B936-25CF-815BFEFF19DD}"/>
              </a:ext>
            </a:extLst>
          </p:cNvPr>
          <p:cNvSpPr txBox="1"/>
          <p:nvPr/>
        </p:nvSpPr>
        <p:spPr>
          <a:xfrm>
            <a:off x="9837266" y="2274334"/>
            <a:ext cx="1777332" cy="410559"/>
          </a:xfrm>
          <a:prstGeom prst="rect">
            <a:avLst/>
          </a:prstGeom>
          <a:noFill/>
          <a:ln>
            <a:noFill/>
          </a:ln>
        </p:spPr>
        <p:txBody>
          <a:bodyPr vert="horz" wrap="square" lIns="0" tIns="0" rIns="0" bIns="0" rtlCol="0" anchor="t">
            <a:noAutofit/>
          </a:body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DCD58"/>
                </a:solidFill>
                <a:effectLst/>
                <a:uLnTx/>
                <a:uFillTx/>
                <a:latin typeface="Arial"/>
                <a:ea typeface="+mn-ea"/>
                <a:cs typeface="+mn-cs"/>
              </a:rPr>
              <a:t>Heat Rejections</a:t>
            </a:r>
          </a:p>
          <a:p>
            <a:pPr marL="0" marR="0" lvl="0" indent="0" algn="l" defTabSz="6095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CD58"/>
              </a:solidFill>
              <a:effectLst/>
              <a:uLnTx/>
              <a:uFillTx/>
              <a:latin typeface="Arial"/>
              <a:ea typeface="+mn-ea"/>
              <a:cs typeface="+mn-cs"/>
            </a:endParaRPr>
          </a:p>
        </p:txBody>
      </p:sp>
      <p:sp>
        <p:nvSpPr>
          <p:cNvPr id="8" name="TextBox 18">
            <a:extLst>
              <a:ext uri="{FF2B5EF4-FFF2-40B4-BE49-F238E27FC236}">
                <a16:creationId xmlns:a16="http://schemas.microsoft.com/office/drawing/2014/main" id="{E261C691-DF75-254E-A814-06A6A1BEB4C9}"/>
              </a:ext>
            </a:extLst>
          </p:cNvPr>
          <p:cNvSpPr txBox="1"/>
          <p:nvPr/>
        </p:nvSpPr>
        <p:spPr>
          <a:xfrm>
            <a:off x="93847" y="2775894"/>
            <a:ext cx="3036940" cy="303101"/>
          </a:xfrm>
          <a:prstGeom prst="rect">
            <a:avLst/>
          </a:prstGeom>
          <a:noFill/>
          <a:ln>
            <a:noFill/>
          </a:ln>
        </p:spPr>
        <p:txBody>
          <a:bodyPr vert="horz" wrap="square" lIns="0" tIns="0" rIns="0" bIns="0" rtlCol="0" anchor="t">
            <a:noAutofit/>
          </a:bodyPr>
          <a:lstStyle>
            <a:defPPr>
              <a:defRPr lang="en-US"/>
            </a:defPPr>
            <a:lvl1pPr marR="0" lvl="0" indent="0" defTabSz="609547" fontAlgn="auto">
              <a:lnSpc>
                <a:spcPct val="100000"/>
              </a:lnSpc>
              <a:spcBef>
                <a:spcPts val="0"/>
              </a:spcBef>
              <a:spcAft>
                <a:spcPts val="0"/>
              </a:spcAft>
              <a:buClrTx/>
              <a:buSzTx/>
              <a:buFontTx/>
              <a:buNone/>
              <a:tabLst/>
              <a:defRPr kumimoji="0" b="0" i="0" u="none" strike="noStrike" cap="none" spc="0" normalizeH="0" baseline="0">
                <a:ln>
                  <a:noFill/>
                </a:ln>
                <a:solidFill>
                  <a:srgbClr val="3DCD58"/>
                </a:solidFill>
                <a:effectLst/>
                <a:uLnTx/>
                <a:uFillTx/>
                <a:latin typeface="Arial"/>
              </a:defRPr>
            </a:lvl1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DCD58"/>
                </a:solidFill>
                <a:effectLst/>
                <a:uLnTx/>
                <a:uFillTx/>
                <a:latin typeface="Arial"/>
                <a:ea typeface="+mn-ea"/>
                <a:cs typeface="+mn-cs"/>
              </a:rPr>
              <a:t>Complementary air cooling</a:t>
            </a:r>
          </a:p>
          <a:p>
            <a:pPr marL="0" marR="0" lvl="0" indent="0" algn="l" defTabSz="6095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CD58"/>
              </a:solidFill>
              <a:effectLst/>
              <a:uLnTx/>
              <a:uFillTx/>
              <a:latin typeface="Arial"/>
              <a:ea typeface="+mn-ea"/>
              <a:cs typeface="+mn-cs"/>
            </a:endParaRPr>
          </a:p>
        </p:txBody>
      </p:sp>
      <p:cxnSp>
        <p:nvCxnSpPr>
          <p:cNvPr id="9" name="Straight Arrow Connector 226">
            <a:extLst>
              <a:ext uri="{FF2B5EF4-FFF2-40B4-BE49-F238E27FC236}">
                <a16:creationId xmlns:a16="http://schemas.microsoft.com/office/drawing/2014/main" id="{C25FDEA8-F2CD-280A-65E9-DA9702DE47AE}"/>
              </a:ext>
            </a:extLst>
          </p:cNvPr>
          <p:cNvCxnSpPr>
            <a:cxnSpLocks/>
          </p:cNvCxnSpPr>
          <p:nvPr/>
        </p:nvCxnSpPr>
        <p:spPr>
          <a:xfrm flipH="1">
            <a:off x="8564638" y="2582975"/>
            <a:ext cx="1211027" cy="1065389"/>
          </a:xfrm>
          <a:prstGeom prst="straightConnector1">
            <a:avLst/>
          </a:prstGeom>
          <a:noFill/>
          <a:ln w="34925" cap="rnd" cmpd="sng" algn="ctr">
            <a:solidFill>
              <a:srgbClr val="3DCD58"/>
            </a:solidFill>
            <a:prstDash val="solid"/>
            <a:headEnd type="none"/>
            <a:tailEnd type="oval"/>
          </a:ln>
          <a:effectLst/>
        </p:spPr>
      </p:cxnSp>
      <p:sp>
        <p:nvSpPr>
          <p:cNvPr id="10" name="TextBox 231">
            <a:extLst>
              <a:ext uri="{FF2B5EF4-FFF2-40B4-BE49-F238E27FC236}">
                <a16:creationId xmlns:a16="http://schemas.microsoft.com/office/drawing/2014/main" id="{27471282-4C0D-63D0-7DF1-4A0CA803D95F}"/>
              </a:ext>
            </a:extLst>
          </p:cNvPr>
          <p:cNvSpPr txBox="1"/>
          <p:nvPr/>
        </p:nvSpPr>
        <p:spPr>
          <a:xfrm>
            <a:off x="3105239" y="1121322"/>
            <a:ext cx="1880746" cy="320940"/>
          </a:xfrm>
          <a:prstGeom prst="rect">
            <a:avLst/>
          </a:prstGeom>
          <a:noFill/>
          <a:ln>
            <a:noFill/>
          </a:ln>
        </p:spPr>
        <p:txBody>
          <a:bodyPr vert="horz" wrap="square" lIns="0" tIns="0" rIns="0" bIns="0" rtlCol="0" anchor="t">
            <a:noAutofit/>
          </a:bodyPr>
          <a:lstStyle>
            <a:defPPr>
              <a:defRPr lang="en-US"/>
            </a:defPPr>
            <a:lvl1pPr marR="0" lvl="0" indent="0" defTabSz="609547" fontAlgn="auto">
              <a:lnSpc>
                <a:spcPct val="100000"/>
              </a:lnSpc>
              <a:spcBef>
                <a:spcPts val="0"/>
              </a:spcBef>
              <a:spcAft>
                <a:spcPts val="0"/>
              </a:spcAft>
              <a:buClrTx/>
              <a:buSzTx/>
              <a:buFontTx/>
              <a:buNone/>
              <a:tabLst/>
              <a:defRPr kumimoji="0" b="0" i="0" u="none" strike="noStrike" cap="none" spc="0" normalizeH="0" baseline="0">
                <a:ln>
                  <a:noFill/>
                </a:ln>
                <a:solidFill>
                  <a:srgbClr val="3DCD58"/>
                </a:solidFill>
                <a:effectLst/>
                <a:uLnTx/>
                <a:uFillTx/>
                <a:latin typeface="Arial"/>
              </a:defRPr>
            </a:lvl1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DCD58"/>
                </a:solidFill>
                <a:effectLst/>
                <a:uLnTx/>
                <a:uFillTx/>
                <a:latin typeface="Arial"/>
                <a:ea typeface="+mn-ea"/>
                <a:cs typeface="+mn-cs"/>
              </a:rPr>
              <a:t>TCS distribution</a:t>
            </a:r>
          </a:p>
          <a:p>
            <a:pPr marL="0" marR="0" lvl="0" indent="0" algn="l" defTabSz="6095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CD58"/>
              </a:solidFill>
              <a:effectLst/>
              <a:uLnTx/>
              <a:uFillTx/>
              <a:latin typeface="Arial"/>
              <a:ea typeface="+mn-ea"/>
              <a:cs typeface="+mn-cs"/>
            </a:endParaRPr>
          </a:p>
        </p:txBody>
      </p:sp>
      <p:sp>
        <p:nvSpPr>
          <p:cNvPr id="11" name="TextBox 235">
            <a:extLst>
              <a:ext uri="{FF2B5EF4-FFF2-40B4-BE49-F238E27FC236}">
                <a16:creationId xmlns:a16="http://schemas.microsoft.com/office/drawing/2014/main" id="{3C65BDDD-FD9D-4BC0-8A69-288D0C7A9508}"/>
              </a:ext>
            </a:extLst>
          </p:cNvPr>
          <p:cNvSpPr txBox="1"/>
          <p:nvPr/>
        </p:nvSpPr>
        <p:spPr>
          <a:xfrm>
            <a:off x="8936860" y="1254536"/>
            <a:ext cx="2865851" cy="367651"/>
          </a:xfrm>
          <a:prstGeom prst="rect">
            <a:avLst/>
          </a:prstGeom>
          <a:noFill/>
          <a:ln>
            <a:noFill/>
          </a:ln>
        </p:spPr>
        <p:txBody>
          <a:bodyPr vert="horz" wrap="square" lIns="0" tIns="0" rIns="0" bIns="0" rtlCol="0" anchor="t">
            <a:noAutofit/>
          </a:bodyPr>
          <a:lstStyle>
            <a:defPPr>
              <a:defRPr lang="en-US"/>
            </a:defPPr>
            <a:lvl1pPr marR="0" lvl="0" indent="0" defTabSz="609547" fontAlgn="auto">
              <a:lnSpc>
                <a:spcPct val="100000"/>
              </a:lnSpc>
              <a:spcBef>
                <a:spcPts val="0"/>
              </a:spcBef>
              <a:spcAft>
                <a:spcPts val="0"/>
              </a:spcAft>
              <a:buClrTx/>
              <a:buSzTx/>
              <a:buFontTx/>
              <a:buNone/>
              <a:tabLst/>
              <a:defRPr kumimoji="0" b="0" i="0" u="none" strike="noStrike" cap="none" spc="0" normalizeH="0" baseline="0">
                <a:ln>
                  <a:noFill/>
                </a:ln>
                <a:solidFill>
                  <a:srgbClr val="3DCD58"/>
                </a:solidFill>
                <a:effectLst/>
                <a:uLnTx/>
                <a:uFillTx/>
                <a:latin typeface="Arial"/>
              </a:defRPr>
            </a:lvl1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DCD58"/>
                </a:solidFill>
                <a:effectLst/>
                <a:uLnTx/>
                <a:uFillTx/>
                <a:latin typeface="Arial"/>
                <a:ea typeface="+mn-ea"/>
                <a:cs typeface="+mn-cs"/>
              </a:rPr>
              <a:t>Coolant Distribution units</a:t>
            </a:r>
          </a:p>
        </p:txBody>
      </p:sp>
      <p:cxnSp>
        <p:nvCxnSpPr>
          <p:cNvPr id="12" name="Straight Arrow Connector 226">
            <a:extLst>
              <a:ext uri="{FF2B5EF4-FFF2-40B4-BE49-F238E27FC236}">
                <a16:creationId xmlns:a16="http://schemas.microsoft.com/office/drawing/2014/main" id="{FB7490BD-849E-42AD-EE95-A5FA9F07FA18}"/>
              </a:ext>
            </a:extLst>
          </p:cNvPr>
          <p:cNvCxnSpPr>
            <a:cxnSpLocks/>
          </p:cNvCxnSpPr>
          <p:nvPr/>
        </p:nvCxnSpPr>
        <p:spPr>
          <a:xfrm>
            <a:off x="6210308" y="1450755"/>
            <a:ext cx="579054" cy="930845"/>
          </a:xfrm>
          <a:prstGeom prst="straightConnector1">
            <a:avLst/>
          </a:prstGeom>
          <a:noFill/>
          <a:ln w="34925" cap="rnd" cmpd="sng" algn="ctr">
            <a:solidFill>
              <a:srgbClr val="3DCD58"/>
            </a:solidFill>
            <a:prstDash val="solid"/>
            <a:headEnd type="none"/>
            <a:tailEnd type="oval"/>
          </a:ln>
          <a:effectLst/>
        </p:spPr>
      </p:cxnSp>
      <p:cxnSp>
        <p:nvCxnSpPr>
          <p:cNvPr id="13" name="Straight Arrow Connector 226">
            <a:extLst>
              <a:ext uri="{FF2B5EF4-FFF2-40B4-BE49-F238E27FC236}">
                <a16:creationId xmlns:a16="http://schemas.microsoft.com/office/drawing/2014/main" id="{C9D55551-645E-DC07-9A6B-F7DCDB645B67}"/>
              </a:ext>
            </a:extLst>
          </p:cNvPr>
          <p:cNvCxnSpPr>
            <a:cxnSpLocks/>
          </p:cNvCxnSpPr>
          <p:nvPr/>
        </p:nvCxnSpPr>
        <p:spPr>
          <a:xfrm>
            <a:off x="2949639" y="3106242"/>
            <a:ext cx="440241" cy="701637"/>
          </a:xfrm>
          <a:prstGeom prst="straightConnector1">
            <a:avLst/>
          </a:prstGeom>
          <a:noFill/>
          <a:ln w="34925" cap="rnd" cmpd="sng" algn="ctr">
            <a:solidFill>
              <a:srgbClr val="3DCD58"/>
            </a:solidFill>
            <a:prstDash val="solid"/>
            <a:headEnd type="none"/>
            <a:tailEnd type="oval"/>
          </a:ln>
          <a:effectLst/>
        </p:spPr>
      </p:cxnSp>
      <p:cxnSp>
        <p:nvCxnSpPr>
          <p:cNvPr id="14" name="Straight Arrow Connector 226">
            <a:extLst>
              <a:ext uri="{FF2B5EF4-FFF2-40B4-BE49-F238E27FC236}">
                <a16:creationId xmlns:a16="http://schemas.microsoft.com/office/drawing/2014/main" id="{FC0EA6C6-8F7D-4AD2-0521-B199D7832A26}"/>
              </a:ext>
            </a:extLst>
          </p:cNvPr>
          <p:cNvCxnSpPr>
            <a:cxnSpLocks/>
          </p:cNvCxnSpPr>
          <p:nvPr/>
        </p:nvCxnSpPr>
        <p:spPr>
          <a:xfrm flipV="1">
            <a:off x="2949639" y="4938932"/>
            <a:ext cx="1650070" cy="1255297"/>
          </a:xfrm>
          <a:prstGeom prst="straightConnector1">
            <a:avLst/>
          </a:prstGeom>
          <a:noFill/>
          <a:ln w="34925" cap="rnd" cmpd="sng" algn="ctr">
            <a:solidFill>
              <a:srgbClr val="3DCD58"/>
            </a:solidFill>
            <a:prstDash val="solid"/>
            <a:headEnd type="none"/>
            <a:tailEnd type="oval"/>
          </a:ln>
          <a:effectLst/>
        </p:spPr>
      </p:cxnSp>
      <p:cxnSp>
        <p:nvCxnSpPr>
          <p:cNvPr id="15" name="Straight Arrow Connector 226">
            <a:extLst>
              <a:ext uri="{FF2B5EF4-FFF2-40B4-BE49-F238E27FC236}">
                <a16:creationId xmlns:a16="http://schemas.microsoft.com/office/drawing/2014/main" id="{9BA855A0-B3C8-A5E2-1273-916E42793B61}"/>
              </a:ext>
            </a:extLst>
          </p:cNvPr>
          <p:cNvCxnSpPr>
            <a:cxnSpLocks/>
          </p:cNvCxnSpPr>
          <p:nvPr/>
        </p:nvCxnSpPr>
        <p:spPr>
          <a:xfrm flipH="1">
            <a:off x="7592291" y="1547377"/>
            <a:ext cx="1207024" cy="1276642"/>
          </a:xfrm>
          <a:prstGeom prst="straightConnector1">
            <a:avLst/>
          </a:prstGeom>
          <a:noFill/>
          <a:ln w="34925" cap="rnd" cmpd="sng" algn="ctr">
            <a:solidFill>
              <a:srgbClr val="3DCD58"/>
            </a:solidFill>
            <a:prstDash val="solid"/>
            <a:headEnd type="none"/>
            <a:tailEnd type="oval"/>
          </a:ln>
          <a:effectLst/>
        </p:spPr>
      </p:cxnSp>
      <p:cxnSp>
        <p:nvCxnSpPr>
          <p:cNvPr id="16" name="Straight Arrow Connector 226">
            <a:extLst>
              <a:ext uri="{FF2B5EF4-FFF2-40B4-BE49-F238E27FC236}">
                <a16:creationId xmlns:a16="http://schemas.microsoft.com/office/drawing/2014/main" id="{63BA32A2-7DFE-DEC5-66A8-1ADFCBEEEA34}"/>
              </a:ext>
            </a:extLst>
          </p:cNvPr>
          <p:cNvCxnSpPr>
            <a:cxnSpLocks/>
          </p:cNvCxnSpPr>
          <p:nvPr/>
        </p:nvCxnSpPr>
        <p:spPr>
          <a:xfrm>
            <a:off x="760253" y="6194338"/>
            <a:ext cx="2160000" cy="0"/>
          </a:xfrm>
          <a:prstGeom prst="straightConnector1">
            <a:avLst/>
          </a:prstGeom>
          <a:noFill/>
          <a:ln w="34925" cap="rnd" cmpd="sng" algn="ctr">
            <a:solidFill>
              <a:srgbClr val="3DCD58"/>
            </a:solidFill>
            <a:prstDash val="solid"/>
            <a:headEnd type="none"/>
            <a:tailEnd type="none"/>
          </a:ln>
          <a:effectLst/>
        </p:spPr>
      </p:cxnSp>
      <p:cxnSp>
        <p:nvCxnSpPr>
          <p:cNvPr id="17" name="Straight Arrow Connector 226">
            <a:extLst>
              <a:ext uri="{FF2B5EF4-FFF2-40B4-BE49-F238E27FC236}">
                <a16:creationId xmlns:a16="http://schemas.microsoft.com/office/drawing/2014/main" id="{992C4A14-8A20-1A65-E9EA-0DDDC40EDFA4}"/>
              </a:ext>
            </a:extLst>
          </p:cNvPr>
          <p:cNvCxnSpPr>
            <a:cxnSpLocks/>
          </p:cNvCxnSpPr>
          <p:nvPr/>
        </p:nvCxnSpPr>
        <p:spPr>
          <a:xfrm flipV="1">
            <a:off x="93847" y="3106345"/>
            <a:ext cx="2824022" cy="9939"/>
          </a:xfrm>
          <a:prstGeom prst="straightConnector1">
            <a:avLst/>
          </a:prstGeom>
          <a:noFill/>
          <a:ln w="34925" cap="rnd" cmpd="sng" algn="ctr">
            <a:solidFill>
              <a:srgbClr val="3DCD58"/>
            </a:solidFill>
            <a:prstDash val="solid"/>
            <a:headEnd type="none"/>
            <a:tailEnd type="none"/>
          </a:ln>
          <a:effectLst/>
        </p:spPr>
      </p:cxnSp>
      <p:cxnSp>
        <p:nvCxnSpPr>
          <p:cNvPr id="18" name="Straight Arrow Connector 226">
            <a:extLst>
              <a:ext uri="{FF2B5EF4-FFF2-40B4-BE49-F238E27FC236}">
                <a16:creationId xmlns:a16="http://schemas.microsoft.com/office/drawing/2014/main" id="{B619D5BC-94DC-626D-4FC3-550C91CB254A}"/>
              </a:ext>
            </a:extLst>
          </p:cNvPr>
          <p:cNvCxnSpPr>
            <a:cxnSpLocks/>
          </p:cNvCxnSpPr>
          <p:nvPr/>
        </p:nvCxnSpPr>
        <p:spPr>
          <a:xfrm>
            <a:off x="8799315" y="1547377"/>
            <a:ext cx="3003396" cy="0"/>
          </a:xfrm>
          <a:prstGeom prst="straightConnector1">
            <a:avLst/>
          </a:prstGeom>
          <a:noFill/>
          <a:ln w="34925" cap="rnd" cmpd="sng" algn="ctr">
            <a:solidFill>
              <a:srgbClr val="3DCD58"/>
            </a:solidFill>
            <a:prstDash val="solid"/>
            <a:headEnd type="none"/>
            <a:tailEnd type="none"/>
          </a:ln>
          <a:effectLst/>
        </p:spPr>
      </p:cxnSp>
      <p:cxnSp>
        <p:nvCxnSpPr>
          <p:cNvPr id="19" name="Straight Arrow Connector 226">
            <a:extLst>
              <a:ext uri="{FF2B5EF4-FFF2-40B4-BE49-F238E27FC236}">
                <a16:creationId xmlns:a16="http://schemas.microsoft.com/office/drawing/2014/main" id="{DF333A71-C148-7604-EF7B-1D586AFAA528}"/>
              </a:ext>
            </a:extLst>
          </p:cNvPr>
          <p:cNvCxnSpPr>
            <a:cxnSpLocks/>
          </p:cNvCxnSpPr>
          <p:nvPr/>
        </p:nvCxnSpPr>
        <p:spPr>
          <a:xfrm>
            <a:off x="3130787" y="1442262"/>
            <a:ext cx="3096847" cy="8493"/>
          </a:xfrm>
          <a:prstGeom prst="straightConnector1">
            <a:avLst/>
          </a:prstGeom>
          <a:noFill/>
          <a:ln w="34925" cap="rnd" cmpd="sng" algn="ctr">
            <a:solidFill>
              <a:srgbClr val="3DCD58"/>
            </a:solidFill>
            <a:prstDash val="solid"/>
            <a:headEnd type="none"/>
            <a:tailEnd type="none"/>
          </a:ln>
          <a:effectLst/>
        </p:spPr>
      </p:cxnSp>
      <p:cxnSp>
        <p:nvCxnSpPr>
          <p:cNvPr id="20" name="Straight Arrow Connector 226">
            <a:extLst>
              <a:ext uri="{FF2B5EF4-FFF2-40B4-BE49-F238E27FC236}">
                <a16:creationId xmlns:a16="http://schemas.microsoft.com/office/drawing/2014/main" id="{950019B3-7739-C19D-5E7C-1DBB1C6B5661}"/>
              </a:ext>
            </a:extLst>
          </p:cNvPr>
          <p:cNvCxnSpPr>
            <a:cxnSpLocks/>
          </p:cNvCxnSpPr>
          <p:nvPr/>
        </p:nvCxnSpPr>
        <p:spPr>
          <a:xfrm>
            <a:off x="9792130" y="2582975"/>
            <a:ext cx="1822468" cy="0"/>
          </a:xfrm>
          <a:prstGeom prst="straightConnector1">
            <a:avLst/>
          </a:prstGeom>
          <a:noFill/>
          <a:ln w="34925" cap="rnd" cmpd="sng" algn="ctr">
            <a:solidFill>
              <a:srgbClr val="3DCD58"/>
            </a:solidFill>
            <a:prstDash val="solid"/>
            <a:headEnd type="none"/>
            <a:tailEnd type="none"/>
          </a:ln>
          <a:effectLst/>
        </p:spPr>
      </p:cxnSp>
      <p:sp>
        <p:nvSpPr>
          <p:cNvPr id="21" name="TextBox 231">
            <a:extLst>
              <a:ext uri="{FF2B5EF4-FFF2-40B4-BE49-F238E27FC236}">
                <a16:creationId xmlns:a16="http://schemas.microsoft.com/office/drawing/2014/main" id="{2BDE98D2-D4C2-2289-3404-531609D4C678}"/>
              </a:ext>
            </a:extLst>
          </p:cNvPr>
          <p:cNvSpPr txBox="1"/>
          <p:nvPr/>
        </p:nvSpPr>
        <p:spPr>
          <a:xfrm>
            <a:off x="6600885" y="6063139"/>
            <a:ext cx="1880746" cy="320940"/>
          </a:xfrm>
          <a:prstGeom prst="rect">
            <a:avLst/>
          </a:prstGeom>
          <a:noFill/>
          <a:ln>
            <a:noFill/>
          </a:ln>
        </p:spPr>
        <p:txBody>
          <a:bodyPr vert="horz" wrap="square" lIns="0" tIns="0" rIns="0" bIns="0" rtlCol="0" anchor="t">
            <a:noAutofit/>
          </a:bodyPr>
          <a:lstStyle>
            <a:defPPr>
              <a:defRPr lang="en-US"/>
            </a:defPPr>
            <a:lvl1pPr marR="0" lvl="0" indent="0" defTabSz="609547" fontAlgn="auto">
              <a:lnSpc>
                <a:spcPct val="100000"/>
              </a:lnSpc>
              <a:spcBef>
                <a:spcPts val="0"/>
              </a:spcBef>
              <a:spcAft>
                <a:spcPts val="0"/>
              </a:spcAft>
              <a:buClrTx/>
              <a:buSzTx/>
              <a:buFontTx/>
              <a:buNone/>
              <a:tabLst/>
              <a:defRPr kumimoji="0" b="0" i="0" u="none" strike="noStrike" cap="none" spc="0" normalizeH="0" baseline="0">
                <a:ln>
                  <a:noFill/>
                </a:ln>
                <a:solidFill>
                  <a:srgbClr val="3DCD58"/>
                </a:solidFill>
                <a:effectLst/>
                <a:uLnTx/>
                <a:uFillTx/>
                <a:latin typeface="Arial"/>
              </a:defRPr>
            </a:lvl1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DCD58"/>
                </a:solidFill>
                <a:effectLst/>
                <a:uLnTx/>
                <a:uFillTx/>
                <a:latin typeface="Arial"/>
                <a:ea typeface="+mn-ea"/>
                <a:cs typeface="+mn-cs"/>
              </a:rPr>
              <a:t>TCS distribution</a:t>
            </a:r>
          </a:p>
          <a:p>
            <a:pPr marL="0" marR="0" lvl="0" indent="0" algn="l" defTabSz="6095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CD58"/>
              </a:solidFill>
              <a:effectLst/>
              <a:uLnTx/>
              <a:uFillTx/>
              <a:latin typeface="Arial"/>
              <a:ea typeface="+mn-ea"/>
              <a:cs typeface="+mn-cs"/>
            </a:endParaRPr>
          </a:p>
        </p:txBody>
      </p:sp>
      <p:cxnSp>
        <p:nvCxnSpPr>
          <p:cNvPr id="22" name="Straight Arrow Connector 226">
            <a:extLst>
              <a:ext uri="{FF2B5EF4-FFF2-40B4-BE49-F238E27FC236}">
                <a16:creationId xmlns:a16="http://schemas.microsoft.com/office/drawing/2014/main" id="{9F82A03E-2CEC-41DB-9988-81250C3BBD01}"/>
              </a:ext>
            </a:extLst>
          </p:cNvPr>
          <p:cNvCxnSpPr>
            <a:cxnSpLocks/>
          </p:cNvCxnSpPr>
          <p:nvPr/>
        </p:nvCxnSpPr>
        <p:spPr>
          <a:xfrm flipH="1" flipV="1">
            <a:off x="5289924" y="4646058"/>
            <a:ext cx="1244473" cy="1728958"/>
          </a:xfrm>
          <a:prstGeom prst="straightConnector1">
            <a:avLst/>
          </a:prstGeom>
          <a:noFill/>
          <a:ln w="34925" cap="rnd" cmpd="sng" algn="ctr">
            <a:solidFill>
              <a:srgbClr val="3DCD58"/>
            </a:solidFill>
            <a:prstDash val="solid"/>
            <a:headEnd type="none"/>
            <a:tailEnd type="oval"/>
          </a:ln>
          <a:effectLst/>
        </p:spPr>
      </p:cxnSp>
      <p:cxnSp>
        <p:nvCxnSpPr>
          <p:cNvPr id="23" name="Straight Arrow Connector 226">
            <a:extLst>
              <a:ext uri="{FF2B5EF4-FFF2-40B4-BE49-F238E27FC236}">
                <a16:creationId xmlns:a16="http://schemas.microsoft.com/office/drawing/2014/main" id="{B372E79C-E04C-AAA3-E4C5-621F111612C6}"/>
              </a:ext>
            </a:extLst>
          </p:cNvPr>
          <p:cNvCxnSpPr>
            <a:cxnSpLocks/>
          </p:cNvCxnSpPr>
          <p:nvPr/>
        </p:nvCxnSpPr>
        <p:spPr>
          <a:xfrm flipV="1">
            <a:off x="6561927" y="6376515"/>
            <a:ext cx="1656000" cy="0"/>
          </a:xfrm>
          <a:prstGeom prst="straightConnector1">
            <a:avLst/>
          </a:prstGeom>
          <a:noFill/>
          <a:ln w="34925" cap="rnd" cmpd="sng" algn="ctr">
            <a:solidFill>
              <a:srgbClr val="3DCD58"/>
            </a:solidFill>
            <a:prstDash val="solid"/>
            <a:headEnd type="none"/>
            <a:tailEnd type="none"/>
          </a:ln>
          <a:effectLst/>
        </p:spPr>
      </p:cxnSp>
      <p:cxnSp>
        <p:nvCxnSpPr>
          <p:cNvPr id="24" name="Straight Arrow Connector 226">
            <a:extLst>
              <a:ext uri="{FF2B5EF4-FFF2-40B4-BE49-F238E27FC236}">
                <a16:creationId xmlns:a16="http://schemas.microsoft.com/office/drawing/2014/main" id="{F940055F-51F5-DC94-DED7-2215377D0DF3}"/>
              </a:ext>
            </a:extLst>
          </p:cNvPr>
          <p:cNvCxnSpPr>
            <a:cxnSpLocks/>
          </p:cNvCxnSpPr>
          <p:nvPr/>
        </p:nvCxnSpPr>
        <p:spPr>
          <a:xfrm flipV="1">
            <a:off x="2949639" y="2150496"/>
            <a:ext cx="2267356" cy="965788"/>
          </a:xfrm>
          <a:prstGeom prst="straightConnector1">
            <a:avLst/>
          </a:prstGeom>
          <a:noFill/>
          <a:ln w="34925" cap="rnd" cmpd="sng" algn="ctr">
            <a:solidFill>
              <a:srgbClr val="3DCD58"/>
            </a:solidFill>
            <a:prstDash val="solid"/>
            <a:headEnd type="none"/>
            <a:tailEnd type="oval"/>
          </a:ln>
          <a:effectLst/>
        </p:spPr>
      </p:cxnSp>
      <p:sp>
        <p:nvSpPr>
          <p:cNvPr id="47" name="Footer Placeholder 2">
            <a:extLst>
              <a:ext uri="{FF2B5EF4-FFF2-40B4-BE49-F238E27FC236}">
                <a16:creationId xmlns:a16="http://schemas.microsoft.com/office/drawing/2014/main" id="{1167FADC-508D-9A52-AEE0-DB2AE0348EEF}"/>
              </a:ext>
            </a:extLst>
          </p:cNvPr>
          <p:cNvSpPr txBox="1">
            <a:spLocks/>
          </p:cNvSpPr>
          <p:nvPr/>
        </p:nvSpPr>
        <p:spPr>
          <a:xfrm>
            <a:off x="531284" y="6495706"/>
            <a:ext cx="1463040" cy="123111"/>
          </a:xfrm>
          <a:prstGeom prst="rect">
            <a:avLst/>
          </a:prstGeom>
        </p:spPr>
        <p:txBody>
          <a:bodyPr vert="horz" wrap="square" lIns="0" tIns="0" rIns="0" bIns="0" rtlCol="0" anchor="ctr">
            <a:norm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80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Property of Schneider Electric |</a:t>
            </a:r>
            <a:endParaRPr kumimoji="0" lang="en-US" sz="800" b="0" i="0" u="none" strike="noStrike" kern="1200" cap="none" spc="0" normalizeH="0" baseline="0" noProof="0" dirty="0">
              <a:ln>
                <a:noFill/>
              </a:ln>
              <a:solidFill>
                <a:srgbClr val="626469"/>
              </a:solidFill>
              <a:effectLst/>
              <a:uLnTx/>
              <a:uFillTx/>
              <a:latin typeface="Arial"/>
              <a:ea typeface="+mn-ea"/>
              <a:cs typeface="Arial"/>
            </a:endParaRPr>
          </a:p>
        </p:txBody>
      </p:sp>
      <p:sp>
        <p:nvSpPr>
          <p:cNvPr id="48" name="Slide Number Placeholder 3">
            <a:extLst>
              <a:ext uri="{FF2B5EF4-FFF2-40B4-BE49-F238E27FC236}">
                <a16:creationId xmlns:a16="http://schemas.microsoft.com/office/drawing/2014/main" id="{FB12BB4E-626F-33D4-B3D3-96634095EDDA}"/>
              </a:ext>
            </a:extLst>
          </p:cNvPr>
          <p:cNvSpPr txBox="1">
            <a:spLocks/>
          </p:cNvSpPr>
          <p:nvPr/>
        </p:nvSpPr>
        <p:spPr>
          <a:xfrm>
            <a:off x="1992417" y="6495707"/>
            <a:ext cx="700920" cy="123111"/>
          </a:xfrm>
          <a:prstGeom prst="rect">
            <a:avLst/>
          </a:prstGeom>
        </p:spPr>
        <p:txBody>
          <a:bodyPr vert="horz" lIns="0" tIns="0" rIns="0" bIns="0" rtlCol="0" anchor="ctr">
            <a:norm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80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609563" rtl="0" eaLnBrk="1" fontAlgn="auto" latinLnBrk="0" hangingPunct="1">
                <a:lnSpc>
                  <a:spcPct val="100000"/>
                </a:lnSpc>
                <a:spcBef>
                  <a:spcPts val="0"/>
                </a:spcBef>
                <a:spcAft>
                  <a:spcPts val="800"/>
                </a:spcAft>
                <a:buClrTx/>
                <a:buSzTx/>
                <a:buFontTx/>
                <a:buNone/>
                <a:tabLst/>
                <a:defRPr/>
              </a:pPr>
              <a:t>20</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pic>
        <p:nvPicPr>
          <p:cNvPr id="3" name="Immagine 2">
            <a:extLst>
              <a:ext uri="{FF2B5EF4-FFF2-40B4-BE49-F238E27FC236}">
                <a16:creationId xmlns:a16="http://schemas.microsoft.com/office/drawing/2014/main" id="{8F1A0BDE-EA80-2341-1DD2-777F46E9390E}"/>
              </a:ext>
            </a:extLst>
          </p:cNvPr>
          <p:cNvPicPr>
            <a:picLocks noChangeAspect="1"/>
          </p:cNvPicPr>
          <p:nvPr/>
        </p:nvPicPr>
        <p:blipFill>
          <a:blip r:embed="rId3"/>
          <a:stretch>
            <a:fillRect/>
          </a:stretch>
        </p:blipFill>
        <p:spPr>
          <a:xfrm>
            <a:off x="3359183" y="1536059"/>
            <a:ext cx="1017802" cy="412210"/>
          </a:xfrm>
          <a:prstGeom prst="rect">
            <a:avLst/>
          </a:prstGeom>
        </p:spPr>
      </p:pic>
      <p:pic>
        <p:nvPicPr>
          <p:cNvPr id="4" name="Immagine 3">
            <a:extLst>
              <a:ext uri="{FF2B5EF4-FFF2-40B4-BE49-F238E27FC236}">
                <a16:creationId xmlns:a16="http://schemas.microsoft.com/office/drawing/2014/main" id="{882FDF58-97E6-088E-B52A-D6DCB1E97D8B}"/>
              </a:ext>
            </a:extLst>
          </p:cNvPr>
          <p:cNvPicPr>
            <a:picLocks noChangeAspect="1"/>
          </p:cNvPicPr>
          <p:nvPr/>
        </p:nvPicPr>
        <p:blipFill>
          <a:blip r:embed="rId3"/>
          <a:stretch>
            <a:fillRect/>
          </a:stretch>
        </p:blipFill>
        <p:spPr>
          <a:xfrm>
            <a:off x="8986028" y="1622194"/>
            <a:ext cx="1013731" cy="410561"/>
          </a:xfrm>
          <a:prstGeom prst="rect">
            <a:avLst/>
          </a:prstGeom>
        </p:spPr>
      </p:pic>
      <p:pic>
        <p:nvPicPr>
          <p:cNvPr id="25" name="Immagine 24">
            <a:extLst>
              <a:ext uri="{FF2B5EF4-FFF2-40B4-BE49-F238E27FC236}">
                <a16:creationId xmlns:a16="http://schemas.microsoft.com/office/drawing/2014/main" id="{6B2C749C-DA24-A968-A47C-64FCFAD0D428}"/>
              </a:ext>
            </a:extLst>
          </p:cNvPr>
          <p:cNvPicPr>
            <a:picLocks noChangeAspect="1"/>
          </p:cNvPicPr>
          <p:nvPr/>
        </p:nvPicPr>
        <p:blipFill>
          <a:blip r:embed="rId3"/>
          <a:stretch>
            <a:fillRect/>
          </a:stretch>
        </p:blipFill>
        <p:spPr>
          <a:xfrm>
            <a:off x="8473754" y="5957807"/>
            <a:ext cx="1007849" cy="408179"/>
          </a:xfrm>
          <a:prstGeom prst="rect">
            <a:avLst/>
          </a:prstGeom>
        </p:spPr>
      </p:pic>
    </p:spTree>
    <p:extLst>
      <p:ext uri="{BB962C8B-B14F-4D97-AF65-F5344CB8AC3E}">
        <p14:creationId xmlns:p14="http://schemas.microsoft.com/office/powerpoint/2010/main" val="83112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8" descr="Immagine che contiene pianta, verde, arte, circuito&#10;&#10;Descrizione generata automaticamente">
            <a:extLst>
              <a:ext uri="{FF2B5EF4-FFF2-40B4-BE49-F238E27FC236}">
                <a16:creationId xmlns:a16="http://schemas.microsoft.com/office/drawing/2014/main" id="{11D7F4F2-7A3D-8A6F-5734-9D887421CE1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ttangolo 10">
            <a:extLst>
              <a:ext uri="{FF2B5EF4-FFF2-40B4-BE49-F238E27FC236}">
                <a16:creationId xmlns:a16="http://schemas.microsoft.com/office/drawing/2014/main" id="{11A90C43-E9F2-46D9-AB26-6B1BD98A11F7}"/>
              </a:ext>
            </a:extLst>
          </p:cNvPr>
          <p:cNvSpPr/>
          <p:nvPr/>
        </p:nvSpPr>
        <p:spPr>
          <a:xfrm>
            <a:off x="8434" y="15"/>
            <a:ext cx="12183567" cy="4360971"/>
          </a:xfrm>
          <a:prstGeom prst="rect">
            <a:avLst/>
          </a:prstGeom>
          <a:gradFill flip="none" rotWithShape="1">
            <a:gsLst>
              <a:gs pos="40000">
                <a:schemeClr val="tx1">
                  <a:lumMod val="0"/>
                  <a:alpha val="0"/>
                </a:schemeClr>
              </a:gs>
              <a:gs pos="98000">
                <a:schemeClr val="tx1">
                  <a:alpha val="63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it-IT" sz="2400">
              <a:solidFill>
                <a:prstClr val="white"/>
              </a:solidFill>
              <a:latin typeface="Arial"/>
            </a:endParaRPr>
          </a:p>
        </p:txBody>
      </p:sp>
      <p:sp>
        <p:nvSpPr>
          <p:cNvPr id="6" name="Titolo 5">
            <a:extLst>
              <a:ext uri="{FF2B5EF4-FFF2-40B4-BE49-F238E27FC236}">
                <a16:creationId xmlns:a16="http://schemas.microsoft.com/office/drawing/2014/main" id="{D79ADD36-2EC3-419B-9E21-45FB71D31DDE}"/>
              </a:ext>
            </a:extLst>
          </p:cNvPr>
          <p:cNvSpPr>
            <a:spLocks noGrp="1"/>
          </p:cNvSpPr>
          <p:nvPr>
            <p:ph type="ctrTitle"/>
          </p:nvPr>
        </p:nvSpPr>
        <p:spPr>
          <a:xfrm>
            <a:off x="267065" y="2063440"/>
            <a:ext cx="11657871" cy="4054493"/>
          </a:xfrm>
        </p:spPr>
        <p:txBody>
          <a:bodyPr anchor="t">
            <a:noAutofit/>
          </a:bodyPr>
          <a:lstStyle/>
          <a:p>
            <a:r>
              <a:rPr lang="en-US" sz="8800" kern="0">
                <a:latin typeface="Arial Rounded MT Bold" pitchFamily="34" charset="0"/>
                <a:ea typeface="黑体" panose="02010609060101010101" pitchFamily="49" charset="-122"/>
              </a:rPr>
              <a:t>Thank you</a:t>
            </a:r>
          </a:p>
        </p:txBody>
      </p:sp>
      <p:sp>
        <p:nvSpPr>
          <p:cNvPr id="4" name="Segnaposto numero diapositiva 3">
            <a:extLst>
              <a:ext uri="{FF2B5EF4-FFF2-40B4-BE49-F238E27FC236}">
                <a16:creationId xmlns:a16="http://schemas.microsoft.com/office/drawing/2014/main" id="{07FE9DD0-74E1-4ADE-9E27-FF4D3203E047}"/>
              </a:ext>
            </a:extLst>
          </p:cNvPr>
          <p:cNvSpPr>
            <a:spLocks noGrp="1"/>
          </p:cNvSpPr>
          <p:nvPr>
            <p:ph type="sldNum" sz="quarter" idx="4"/>
          </p:nvPr>
        </p:nvSpPr>
        <p:spPr>
          <a:xfrm>
            <a:off x="2330525" y="6476218"/>
            <a:ext cx="700921" cy="123111"/>
          </a:xfrm>
        </p:spPr>
        <p:txBody>
          <a:bodyPr anchor="ctr">
            <a:normAutofit/>
          </a:bodyPr>
          <a:lstStyle/>
          <a:p>
            <a:pPr defTabSz="609563">
              <a:spcAft>
                <a:spcPts val="800"/>
              </a:spcAft>
            </a:pPr>
            <a:r>
              <a:rPr lang="en-US"/>
              <a:t>Page </a:t>
            </a:r>
            <a:fld id="{5A9C12DC-491F-9444-86A2-13AC5C62A2FC}" type="slidenum">
              <a:rPr lang="en-US"/>
              <a:pPr defTabSz="609563">
                <a:spcAft>
                  <a:spcPts val="800"/>
                </a:spcAft>
              </a:pPr>
              <a:t>21</a:t>
            </a:fld>
            <a:endParaRPr lang="en-US"/>
          </a:p>
        </p:txBody>
      </p:sp>
      <p:sp>
        <p:nvSpPr>
          <p:cNvPr id="5" name="Segnaposto piè di pagina 4">
            <a:extLst>
              <a:ext uri="{FF2B5EF4-FFF2-40B4-BE49-F238E27FC236}">
                <a16:creationId xmlns:a16="http://schemas.microsoft.com/office/drawing/2014/main" id="{D785CE8A-CD73-4206-8A5C-34F1DF19D359}"/>
              </a:ext>
            </a:extLst>
          </p:cNvPr>
          <p:cNvSpPr>
            <a:spLocks noGrp="1"/>
          </p:cNvSpPr>
          <p:nvPr>
            <p:ph type="ftr" sz="quarter" idx="3"/>
          </p:nvPr>
        </p:nvSpPr>
        <p:spPr>
          <a:xfrm>
            <a:off x="336557" y="6476215"/>
            <a:ext cx="2013023" cy="123111"/>
          </a:xfrm>
        </p:spPr>
        <p:txBody>
          <a:bodyPr wrap="square" anchor="ctr">
            <a:normAutofit/>
          </a:bodyPr>
          <a:lstStyle/>
          <a:p>
            <a:pPr defTabSz="609563">
              <a:spcAft>
                <a:spcPts val="800"/>
              </a:spcAft>
            </a:pPr>
            <a:r>
              <a:rPr lang="en-US"/>
              <a:t>Confidential Property of Schneider Electric |</a:t>
            </a:r>
          </a:p>
        </p:txBody>
      </p:sp>
      <p:pic>
        <p:nvPicPr>
          <p:cNvPr id="7" name="Picture 6" descr="schneider_LIO_Life-Green_RGB.png">
            <a:extLst>
              <a:ext uri="{FF2B5EF4-FFF2-40B4-BE49-F238E27FC236}">
                <a16:creationId xmlns:a16="http://schemas.microsoft.com/office/drawing/2014/main" id="{D6FE17E4-5845-402C-9FA6-D09C74D2EADC}"/>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468885" y="6117937"/>
            <a:ext cx="2350008" cy="640449"/>
          </a:xfrm>
          <a:prstGeom prst="rect">
            <a:avLst/>
          </a:prstGeom>
        </p:spPr>
      </p:pic>
    </p:spTree>
    <p:extLst>
      <p:ext uri="{BB962C8B-B14F-4D97-AF65-F5344CB8AC3E}">
        <p14:creationId xmlns:p14="http://schemas.microsoft.com/office/powerpoint/2010/main" val="341080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descr="Immagine che contiene albero, erba, esterni, persona&#10;&#10;Descrizione generata automaticamente">
            <a:extLst>
              <a:ext uri="{FF2B5EF4-FFF2-40B4-BE49-F238E27FC236}">
                <a16:creationId xmlns:a16="http://schemas.microsoft.com/office/drawing/2014/main" id="{4951E566-6A3B-49A4-89E9-343FA7C139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48" y="4309651"/>
            <a:ext cx="4330355" cy="2548350"/>
          </a:xfrm>
          <a:prstGeom prst="rect">
            <a:avLst/>
          </a:prstGeom>
        </p:spPr>
      </p:pic>
      <p:pic>
        <p:nvPicPr>
          <p:cNvPr id="5" name="Immagine 4" descr="Immagine che contiene giocattolo&#10;&#10;Descrizione generata automaticamente">
            <a:extLst>
              <a:ext uri="{FF2B5EF4-FFF2-40B4-BE49-F238E27FC236}">
                <a16:creationId xmlns:a16="http://schemas.microsoft.com/office/drawing/2014/main" id="{8F56CEB4-40D2-4FFC-B6A2-66227C7C04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44696" y="4341296"/>
            <a:ext cx="4341313" cy="2516701"/>
          </a:xfrm>
          <a:prstGeom prst="rect">
            <a:avLst/>
          </a:prstGeom>
        </p:spPr>
      </p:pic>
      <p:grpSp>
        <p:nvGrpSpPr>
          <p:cNvPr id="6" name="Group 5">
            <a:extLst>
              <a:ext uri="{FF2B5EF4-FFF2-40B4-BE49-F238E27FC236}">
                <a16:creationId xmlns:a16="http://schemas.microsoft.com/office/drawing/2014/main" id="{A8CF3D00-B316-465A-B3D9-586D5F6621A5}"/>
              </a:ext>
            </a:extLst>
          </p:cNvPr>
          <p:cNvGrpSpPr/>
          <p:nvPr/>
        </p:nvGrpSpPr>
        <p:grpSpPr>
          <a:xfrm>
            <a:off x="9067876" y="6026406"/>
            <a:ext cx="2828849" cy="831594"/>
            <a:chOff x="8039176" y="5968538"/>
            <a:chExt cx="3025699" cy="889462"/>
          </a:xfrm>
        </p:grpSpPr>
        <p:sp>
          <p:nvSpPr>
            <p:cNvPr id="7" name="Rectangle 6">
              <a:extLst>
                <a:ext uri="{FF2B5EF4-FFF2-40B4-BE49-F238E27FC236}">
                  <a16:creationId xmlns:a16="http://schemas.microsoft.com/office/drawing/2014/main" id="{3ED96985-FA7A-4188-AB79-7E637D82D7C2}"/>
                </a:ext>
              </a:extLst>
            </p:cNvPr>
            <p:cNvSpPr/>
            <p:nvPr/>
          </p:nvSpPr>
          <p:spPr>
            <a:xfrm>
              <a:off x="8039176" y="5968538"/>
              <a:ext cx="3025699" cy="889462"/>
            </a:xfrm>
            <a:prstGeom prst="rect">
              <a:avLst/>
            </a:prstGeom>
            <a:solidFill>
              <a:srgbClr val="3D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C901"/>
                </a:solidFill>
                <a:effectLst/>
                <a:uLnTx/>
                <a:uFillTx/>
                <a:latin typeface="Calibri" panose="020F0502020204030204"/>
                <a:ea typeface="+mn-ea"/>
                <a:cs typeface="+mn-cs"/>
              </a:endParaRPr>
            </a:p>
          </p:txBody>
        </p:sp>
        <p:pic>
          <p:nvPicPr>
            <p:cNvPr id="8" name="Picture 7" descr="schneider_LIO_Life-Green_RGB.png">
              <a:extLst>
                <a:ext uri="{FF2B5EF4-FFF2-40B4-BE49-F238E27FC236}">
                  <a16:creationId xmlns:a16="http://schemas.microsoft.com/office/drawing/2014/main" id="{AA99092B-6E26-4556-AE84-14583F58C4F7}"/>
                </a:ext>
              </a:extLst>
            </p:cNvPr>
            <p:cNvPicPr>
              <a:picLocks/>
            </p:cNvPicPr>
            <p:nvPr/>
          </p:nvPicPr>
          <p:blipFill>
            <a:blip r:embed="rId5" cstate="email">
              <a:biLevel thresh="25000"/>
              <a:extLst>
                <a:ext uri="{28A0092B-C50C-407E-A947-70E740481C1C}">
                  <a14:useLocalDpi xmlns:a14="http://schemas.microsoft.com/office/drawing/2010/main"/>
                </a:ext>
              </a:extLst>
            </a:blip>
            <a:stretch>
              <a:fillRect/>
            </a:stretch>
          </p:blipFill>
          <p:spPr>
            <a:xfrm>
              <a:off x="8383387" y="6094778"/>
              <a:ext cx="2337278" cy="636979"/>
            </a:xfrm>
            <a:prstGeom prst="rect">
              <a:avLst/>
            </a:prstGeom>
          </p:spPr>
        </p:pic>
      </p:grpSp>
      <p:pic>
        <p:nvPicPr>
          <p:cNvPr id="12" name="Picture 2" descr="Image result for schneider electric story">
            <a:extLst>
              <a:ext uri="{FF2B5EF4-FFF2-40B4-BE49-F238E27FC236}">
                <a16:creationId xmlns:a16="http://schemas.microsoft.com/office/drawing/2014/main" id="{6AD5EB85-DE51-4B2E-BFF7-83AED927B4D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44912" y="2296674"/>
            <a:ext cx="4308477" cy="23927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
            <a:extLst>
              <a:ext uri="{FF2B5EF4-FFF2-40B4-BE49-F238E27FC236}">
                <a16:creationId xmlns:a16="http://schemas.microsoft.com/office/drawing/2014/main" id="{0BF7DC0D-6895-48FC-A39A-958DD1AEDF8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0" y="2286593"/>
            <a:ext cx="4244912" cy="2404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il refinery control room screen">
            <a:extLst>
              <a:ext uri="{FF2B5EF4-FFF2-40B4-BE49-F238E27FC236}">
                <a16:creationId xmlns:a16="http://schemas.microsoft.com/office/drawing/2014/main" id="{D31757FF-9DC7-4455-93B6-6F8640BA4FF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944" y="0"/>
            <a:ext cx="4328929" cy="2363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 ">
            <a:extLst>
              <a:ext uri="{FF2B5EF4-FFF2-40B4-BE49-F238E27FC236}">
                <a16:creationId xmlns:a16="http://schemas.microsoft.com/office/drawing/2014/main" id="{48E998B7-EEC3-4592-8CA1-6923DECEDD50}"/>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233186" y="0"/>
            <a:ext cx="4347080" cy="2373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9654C2-0B1C-A24F-BF6C-CB15EF9944ED}"/>
              </a:ext>
            </a:extLst>
          </p:cNvPr>
          <p:cNvSpPr/>
          <p:nvPr/>
        </p:nvSpPr>
        <p:spPr>
          <a:xfrm rot="16200000">
            <a:off x="2659674" y="-2667981"/>
            <a:ext cx="6858000" cy="12193955"/>
          </a:xfrm>
          <a:prstGeom prst="rect">
            <a:avLst/>
          </a:prstGeom>
          <a:gradFill>
            <a:gsLst>
              <a:gs pos="0">
                <a:schemeClr val="tx1">
                  <a:lumMod val="0"/>
                  <a:alpha val="27000"/>
                </a:schemeClr>
              </a:gs>
              <a:gs pos="7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914C74F-7D74-4401-A613-7582E548C77A}"/>
              </a:ext>
            </a:extLst>
          </p:cNvPr>
          <p:cNvSpPr txBox="1"/>
          <p:nvPr/>
        </p:nvSpPr>
        <p:spPr>
          <a:xfrm>
            <a:off x="3594100" y="2103940"/>
            <a:ext cx="7773002" cy="858633"/>
          </a:xfrm>
          <a:prstGeom prst="rect">
            <a:avLst/>
          </a:prstGeom>
          <a:noFill/>
        </p:spPr>
        <p:txBody>
          <a:bodyPr wrap="square" rtlCol="0">
            <a:spAutoFit/>
          </a:bodyPr>
          <a:lstStyle/>
          <a:p>
            <a:pPr marL="0" marR="0" lvl="0" indent="0" algn="r" defTabSz="914377" rtl="0" eaLnBrk="1" fontAlgn="auto" latinLnBrk="0" hangingPunct="1">
              <a:lnSpc>
                <a:spcPts val="5600"/>
              </a:lnSpc>
              <a:spcBef>
                <a:spcPts val="0"/>
              </a:spcBef>
              <a:spcAft>
                <a:spcPts val="0"/>
              </a:spcAft>
              <a:buClrTx/>
              <a:buSzTx/>
              <a:buFontTx/>
              <a:buNone/>
              <a:tabLst/>
              <a:defRPr/>
            </a:pPr>
            <a:r>
              <a:rPr kumimoji="0" lang="en-US" sz="7800" b="1" i="0" u="none" strike="noStrike" kern="1200" cap="none" spc="-150" normalizeH="0" baseline="0" noProof="0" err="1">
                <a:ln>
                  <a:noFill/>
                </a:ln>
                <a:solidFill>
                  <a:srgbClr val="3DCD59"/>
                </a:solidFill>
                <a:effectLst/>
                <a:uLnTx/>
                <a:uFillTx/>
                <a:latin typeface="Arial" panose="020B0604020202020204" pitchFamily="34" charset="0"/>
                <a:ea typeface="+mn-ea"/>
                <a:cs typeface="Arial" panose="020B0604020202020204" pitchFamily="34" charset="0"/>
              </a:rPr>
              <a:t>Oltre</a:t>
            </a:r>
            <a:r>
              <a:rPr kumimoji="0" lang="en-US" sz="7800" b="1" i="0" u="none" strike="noStrike" kern="1200" cap="none" spc="-150" normalizeH="0" baseline="0" noProof="0">
                <a:ln>
                  <a:noFill/>
                </a:ln>
                <a:solidFill>
                  <a:srgbClr val="3DCD59"/>
                </a:solidFill>
                <a:effectLst/>
                <a:uLnTx/>
                <a:uFillTx/>
                <a:latin typeface="Arial" panose="020B0604020202020204" pitchFamily="34" charset="0"/>
                <a:ea typeface="+mn-ea"/>
                <a:cs typeface="Arial" panose="020B0604020202020204" pitchFamily="34" charset="0"/>
              </a:rPr>
              <a:t> </a:t>
            </a:r>
            <a:r>
              <a:rPr kumimoji="0" lang="en-US" sz="7800" b="1" i="0" u="none" strike="noStrike" kern="1200" cap="none" spc="-15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180 </a:t>
            </a:r>
            <a:r>
              <a:rPr kumimoji="0" lang="en-US" sz="7800" b="1" i="0" u="none" strike="noStrike" kern="1200" cap="none" spc="-15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anni</a:t>
            </a:r>
            <a:endParaRPr kumimoji="0" lang="en-US" sz="7800" b="1" i="0" u="none" strike="noStrike" kern="1200" cap="none" spc="-15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8" name="Gruppo 57">
            <a:extLst>
              <a:ext uri="{FF2B5EF4-FFF2-40B4-BE49-F238E27FC236}">
                <a16:creationId xmlns:a16="http://schemas.microsoft.com/office/drawing/2014/main" id="{D4101D83-FE91-47AE-BA1C-A9AB9E52B6DA}"/>
              </a:ext>
            </a:extLst>
          </p:cNvPr>
          <p:cNvGrpSpPr/>
          <p:nvPr/>
        </p:nvGrpSpPr>
        <p:grpSpPr>
          <a:xfrm>
            <a:off x="-139700" y="4191521"/>
            <a:ext cx="12137893" cy="595085"/>
            <a:chOff x="-139700" y="4930845"/>
            <a:chExt cx="12137893" cy="595085"/>
          </a:xfrm>
        </p:grpSpPr>
        <p:sp>
          <p:nvSpPr>
            <p:cNvPr id="29" name="Rettangolo 28">
              <a:extLst>
                <a:ext uri="{FF2B5EF4-FFF2-40B4-BE49-F238E27FC236}">
                  <a16:creationId xmlns:a16="http://schemas.microsoft.com/office/drawing/2014/main" id="{149E5076-CD29-4AED-A148-6B0A234C23B0}"/>
                </a:ext>
              </a:extLst>
            </p:cNvPr>
            <p:cNvSpPr/>
            <p:nvPr/>
          </p:nvSpPr>
          <p:spPr>
            <a:xfrm>
              <a:off x="-139700" y="5094199"/>
              <a:ext cx="11699466" cy="262098"/>
            </a:xfrm>
            <a:prstGeom prst="rect">
              <a:avLst/>
            </a:prstGeom>
            <a:gradFill flip="none" rotWithShape="1">
              <a:gsLst>
                <a:gs pos="0">
                  <a:srgbClr val="3DCD58"/>
                </a:gs>
                <a:gs pos="80362">
                  <a:srgbClr val="3DCD58">
                    <a:alpha val="24000"/>
                  </a:srgbClr>
                </a:gs>
                <a:gs pos="49000">
                  <a:srgbClr val="3DCD58">
                    <a:alpha val="29000"/>
                  </a:srgbClr>
                </a:gs>
                <a:gs pos="97000">
                  <a:srgbClr val="3DCD58">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angolo isoscele 30">
              <a:extLst>
                <a:ext uri="{FF2B5EF4-FFF2-40B4-BE49-F238E27FC236}">
                  <a16:creationId xmlns:a16="http://schemas.microsoft.com/office/drawing/2014/main" id="{D98C6CE3-4393-4FA2-890A-01FFADF1B136}"/>
                </a:ext>
              </a:extLst>
            </p:cNvPr>
            <p:cNvSpPr/>
            <p:nvPr/>
          </p:nvSpPr>
          <p:spPr>
            <a:xfrm rot="5400000">
              <a:off x="11395850" y="4923588"/>
              <a:ext cx="595085" cy="609600"/>
            </a:xfrm>
            <a:prstGeom prst="triangle">
              <a:avLst/>
            </a:prstGeom>
            <a:solidFill>
              <a:srgbClr val="3DC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Text Box 7">
            <a:extLst>
              <a:ext uri="{FF2B5EF4-FFF2-40B4-BE49-F238E27FC236}">
                <a16:creationId xmlns:a16="http://schemas.microsoft.com/office/drawing/2014/main" id="{C4BABF8D-AA5E-4BB4-8635-A33B58BB5FDF}"/>
              </a:ext>
            </a:extLst>
          </p:cNvPr>
          <p:cNvSpPr txBox="1">
            <a:spLocks noChangeArrowheads="1"/>
          </p:cNvSpPr>
          <p:nvPr/>
        </p:nvSpPr>
        <p:spPr bwMode="auto">
          <a:xfrm>
            <a:off x="375946" y="4282174"/>
            <a:ext cx="1318063" cy="369332"/>
          </a:xfrm>
          <a:prstGeom prst="rect">
            <a:avLst/>
          </a:prstGeom>
          <a:noFill/>
          <a:ln w="9525">
            <a:noFill/>
            <a:miter lim="800000"/>
            <a:headEnd/>
            <a:tailEnd/>
          </a:ln>
        </p:spPr>
        <p:txBody>
          <a:bodyPr wrap="square">
            <a:spAutoFit/>
          </a:bodyPr>
          <a:lstStyle/>
          <a:p>
            <a:pPr marL="0" marR="0" lvl="0" indent="0" algn="l" defTabSz="1218895" rtl="0" eaLnBrk="0"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ea typeface="+mn-ea"/>
                <a:cs typeface="+mn-cs"/>
              </a:rPr>
              <a:t>1836</a:t>
            </a:r>
          </a:p>
        </p:txBody>
      </p:sp>
      <p:sp>
        <p:nvSpPr>
          <p:cNvPr id="33" name="Text Box 7">
            <a:extLst>
              <a:ext uri="{FF2B5EF4-FFF2-40B4-BE49-F238E27FC236}">
                <a16:creationId xmlns:a16="http://schemas.microsoft.com/office/drawing/2014/main" id="{91C28E59-3D99-43B3-B1C0-43A4DE30069E}"/>
              </a:ext>
            </a:extLst>
          </p:cNvPr>
          <p:cNvSpPr txBox="1">
            <a:spLocks noChangeArrowheads="1"/>
          </p:cNvSpPr>
          <p:nvPr/>
        </p:nvSpPr>
        <p:spPr bwMode="auto">
          <a:xfrm>
            <a:off x="2106264" y="4282174"/>
            <a:ext cx="964280" cy="369332"/>
          </a:xfrm>
          <a:prstGeom prst="rect">
            <a:avLst/>
          </a:prstGeom>
          <a:noFill/>
          <a:ln w="9525">
            <a:noFill/>
            <a:miter lim="800000"/>
            <a:headEnd/>
            <a:tailEnd/>
          </a:ln>
        </p:spPr>
        <p:txBody>
          <a:bodyPr wrap="square">
            <a:spAutoFit/>
          </a:bodyPr>
          <a:lstStyle/>
          <a:p>
            <a:pPr marL="0" marR="0" lvl="0" indent="0" algn="l" defTabSz="1218895" rtl="0" eaLnBrk="0"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white"/>
                </a:solidFill>
                <a:effectLst/>
                <a:uLnTx/>
                <a:uFillTx/>
                <a:latin typeface="Arial"/>
                <a:ea typeface="+mn-ea"/>
                <a:cs typeface="+mn-cs"/>
              </a:rPr>
              <a:t>1970</a:t>
            </a:r>
          </a:p>
        </p:txBody>
      </p:sp>
      <p:sp>
        <p:nvSpPr>
          <p:cNvPr id="35" name="Rettangolo 34">
            <a:extLst>
              <a:ext uri="{FF2B5EF4-FFF2-40B4-BE49-F238E27FC236}">
                <a16:creationId xmlns:a16="http://schemas.microsoft.com/office/drawing/2014/main" id="{42A48406-53E5-4818-B8D2-5EB8E93556AC}"/>
              </a:ext>
            </a:extLst>
          </p:cNvPr>
          <p:cNvSpPr/>
          <p:nvPr/>
        </p:nvSpPr>
        <p:spPr>
          <a:xfrm>
            <a:off x="384940" y="3792057"/>
            <a:ext cx="1390124" cy="369332"/>
          </a:xfrm>
          <a:prstGeom prst="rect">
            <a:avLst/>
          </a:prstGeom>
          <a:solidFill>
            <a:schemeClr val="tx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Fondazione</a:t>
            </a:r>
          </a:p>
        </p:txBody>
      </p:sp>
      <p:sp>
        <p:nvSpPr>
          <p:cNvPr id="36" name="Rettangolo 35">
            <a:extLst>
              <a:ext uri="{FF2B5EF4-FFF2-40B4-BE49-F238E27FC236}">
                <a16:creationId xmlns:a16="http://schemas.microsoft.com/office/drawing/2014/main" id="{06FF7E16-EEF4-4EAB-94BA-B43637B4DD1D}"/>
              </a:ext>
            </a:extLst>
          </p:cNvPr>
          <p:cNvSpPr/>
          <p:nvPr/>
        </p:nvSpPr>
        <p:spPr>
          <a:xfrm>
            <a:off x="2141582" y="3792057"/>
            <a:ext cx="18646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Power &amp; Control</a:t>
            </a:r>
          </a:p>
        </p:txBody>
      </p:sp>
      <p:sp>
        <p:nvSpPr>
          <p:cNvPr id="37" name="Rettangolo 36">
            <a:extLst>
              <a:ext uri="{FF2B5EF4-FFF2-40B4-BE49-F238E27FC236}">
                <a16:creationId xmlns:a16="http://schemas.microsoft.com/office/drawing/2014/main" id="{CCC11609-A1EB-4606-9905-AF3AACDF87C2}"/>
              </a:ext>
            </a:extLst>
          </p:cNvPr>
          <p:cNvSpPr/>
          <p:nvPr/>
        </p:nvSpPr>
        <p:spPr>
          <a:xfrm>
            <a:off x="4235628" y="3563443"/>
            <a:ext cx="239039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Energy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&amp; Automation</a:t>
            </a:r>
          </a:p>
        </p:txBody>
      </p:sp>
      <p:sp>
        <p:nvSpPr>
          <p:cNvPr id="11" name="TextBox 8">
            <a:extLst>
              <a:ext uri="{FF2B5EF4-FFF2-40B4-BE49-F238E27FC236}">
                <a16:creationId xmlns:a16="http://schemas.microsoft.com/office/drawing/2014/main" id="{6E24B875-696F-42B8-913A-2F7CABD28D24}"/>
              </a:ext>
            </a:extLst>
          </p:cNvPr>
          <p:cNvSpPr txBox="1"/>
          <p:nvPr/>
        </p:nvSpPr>
        <p:spPr>
          <a:xfrm>
            <a:off x="3594100" y="2722559"/>
            <a:ext cx="7773002" cy="759375"/>
          </a:xfrm>
          <a:prstGeom prst="rect">
            <a:avLst/>
          </a:prstGeom>
          <a:noFill/>
        </p:spPr>
        <p:txBody>
          <a:bodyPr wrap="square" rtlCol="0">
            <a:spAutoFit/>
          </a:bodyPr>
          <a:lstStyle/>
          <a:p>
            <a:pPr marL="0" marR="0" lvl="0" indent="0" algn="r" defTabSz="914377" rtl="0" eaLnBrk="1" fontAlgn="auto" latinLnBrk="0" hangingPunct="1">
              <a:lnSpc>
                <a:spcPts val="56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3DCD59"/>
                </a:solidFill>
                <a:effectLst/>
                <a:uLnTx/>
                <a:uFillTx/>
                <a:latin typeface="Arial" panose="020B0604020202020204" pitchFamily="34" charset="0"/>
                <a:ea typeface="+mn-ea"/>
                <a:cs typeface="Arial" panose="020B0604020202020204" pitchFamily="34" charset="0"/>
              </a:rPr>
              <a:t>di </a:t>
            </a:r>
            <a:r>
              <a:rPr kumimoji="0" lang="en-US" sz="4400" b="1" i="0" u="none" strike="noStrike" kern="1200" cap="none" spc="-150" normalizeH="0" baseline="0" noProof="0" dirty="0" err="1">
                <a:ln>
                  <a:noFill/>
                </a:ln>
                <a:solidFill>
                  <a:srgbClr val="3DCD59"/>
                </a:solidFill>
                <a:effectLst/>
                <a:uLnTx/>
                <a:uFillTx/>
                <a:latin typeface="Arial" panose="020B0604020202020204" pitchFamily="34" charset="0"/>
                <a:ea typeface="+mn-ea"/>
                <a:cs typeface="Arial" panose="020B0604020202020204" pitchFamily="34" charset="0"/>
              </a:rPr>
              <a:t>storia</a:t>
            </a:r>
            <a:r>
              <a:rPr kumimoji="0" lang="en-US" sz="4400" b="1" i="0" u="none" strike="noStrike" kern="1200" cap="none" spc="-150" normalizeH="0" baseline="0" noProof="0" dirty="0">
                <a:ln>
                  <a:noFill/>
                </a:ln>
                <a:solidFill>
                  <a:srgbClr val="3DCD59"/>
                </a:solidFill>
                <a:effectLst/>
                <a:uLnTx/>
                <a:uFillTx/>
                <a:latin typeface="Arial" panose="020B0604020202020204" pitchFamily="34" charset="0"/>
                <a:ea typeface="+mn-ea"/>
                <a:cs typeface="Arial" panose="020B0604020202020204" pitchFamily="34" charset="0"/>
              </a:rPr>
              <a:t> ed </a:t>
            </a:r>
            <a:r>
              <a:rPr kumimoji="0" lang="en-US" sz="4400" b="1" i="0" u="none" strike="noStrike" kern="1200" cap="none" spc="-150" normalizeH="0" baseline="0" noProof="0" dirty="0" err="1">
                <a:ln>
                  <a:noFill/>
                </a:ln>
                <a:solidFill>
                  <a:srgbClr val="3DCD59"/>
                </a:solidFill>
                <a:effectLst/>
                <a:uLnTx/>
                <a:uFillTx/>
                <a:latin typeface="Arial" panose="020B0604020202020204" pitchFamily="34" charset="0"/>
                <a:ea typeface="+mn-ea"/>
                <a:cs typeface="Arial" panose="020B0604020202020204" pitchFamily="34" charset="0"/>
              </a:rPr>
              <a:t>investimenti</a:t>
            </a:r>
            <a:endParaRPr kumimoji="0" lang="en-US" sz="4400" b="1" i="0" u="none" strike="noStrike" kern="1200" cap="none" spc="-150" normalizeH="0" baseline="0" noProof="0" dirty="0">
              <a:ln>
                <a:noFill/>
              </a:ln>
              <a:solidFill>
                <a:srgbClr val="3DCD59"/>
              </a:solidFill>
              <a:effectLst/>
              <a:uLnTx/>
              <a:uFillTx/>
              <a:latin typeface="Arial" panose="020B0604020202020204" pitchFamily="34" charset="0"/>
              <a:ea typeface="+mn-ea"/>
              <a:cs typeface="Arial" panose="020B0604020202020204" pitchFamily="34" charset="0"/>
            </a:endParaRPr>
          </a:p>
        </p:txBody>
      </p:sp>
      <p:pic>
        <p:nvPicPr>
          <p:cNvPr id="28" name="Picture 40" descr="schneider_LIO_Life-Green_RGB.png">
            <a:extLst>
              <a:ext uri="{FF2B5EF4-FFF2-40B4-BE49-F238E27FC236}">
                <a16:creationId xmlns:a16="http://schemas.microsoft.com/office/drawing/2014/main" id="{03F53CB6-FEF9-497A-90F5-841D18B4BB34}"/>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9466419" y="6117235"/>
            <a:ext cx="2349396" cy="640282"/>
          </a:xfrm>
          <a:prstGeom prst="rect">
            <a:avLst/>
          </a:prstGeom>
        </p:spPr>
      </p:pic>
      <p:sp>
        <p:nvSpPr>
          <p:cNvPr id="30" name="Text Box 7">
            <a:extLst>
              <a:ext uri="{FF2B5EF4-FFF2-40B4-BE49-F238E27FC236}">
                <a16:creationId xmlns:a16="http://schemas.microsoft.com/office/drawing/2014/main" id="{82A6C25A-340E-49F2-8EC7-D3FFEE9D9D94}"/>
              </a:ext>
            </a:extLst>
          </p:cNvPr>
          <p:cNvSpPr txBox="1">
            <a:spLocks noChangeArrowheads="1"/>
          </p:cNvSpPr>
          <p:nvPr/>
        </p:nvSpPr>
        <p:spPr bwMode="auto">
          <a:xfrm>
            <a:off x="4014173" y="4282174"/>
            <a:ext cx="1130457" cy="369332"/>
          </a:xfrm>
          <a:prstGeom prst="rect">
            <a:avLst/>
          </a:prstGeom>
          <a:noFill/>
          <a:ln w="9525">
            <a:noFill/>
            <a:miter lim="800000"/>
            <a:headEnd/>
            <a:tailEnd/>
          </a:ln>
        </p:spPr>
        <p:txBody>
          <a:bodyPr wrap="square">
            <a:spAutoFit/>
          </a:bodyPr>
          <a:lstStyle/>
          <a:p>
            <a:pPr marL="0" marR="0" lvl="0" indent="0" algn="ctr" defTabSz="1218895" rtl="0" eaLnBrk="0"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white"/>
                </a:solidFill>
                <a:effectLst/>
                <a:uLnTx/>
                <a:uFillTx/>
                <a:latin typeface="Arial"/>
                <a:ea typeface="+mn-ea"/>
                <a:cs typeface="+mn-cs"/>
              </a:rPr>
              <a:t>2003</a:t>
            </a:r>
          </a:p>
        </p:txBody>
      </p:sp>
      <p:sp>
        <p:nvSpPr>
          <p:cNvPr id="27" name="Text Box 7">
            <a:extLst>
              <a:ext uri="{FF2B5EF4-FFF2-40B4-BE49-F238E27FC236}">
                <a16:creationId xmlns:a16="http://schemas.microsoft.com/office/drawing/2014/main" id="{C0F0814C-4200-42B6-BE7E-4B8E6C658126}"/>
              </a:ext>
            </a:extLst>
          </p:cNvPr>
          <p:cNvSpPr txBox="1">
            <a:spLocks noChangeArrowheads="1"/>
          </p:cNvSpPr>
          <p:nvPr/>
        </p:nvSpPr>
        <p:spPr bwMode="auto">
          <a:xfrm>
            <a:off x="6454574" y="4301258"/>
            <a:ext cx="1927502" cy="369332"/>
          </a:xfrm>
          <a:prstGeom prst="rect">
            <a:avLst/>
          </a:prstGeom>
          <a:noFill/>
          <a:ln w="9525">
            <a:noFill/>
            <a:miter lim="800000"/>
            <a:headEnd/>
            <a:tailEnd/>
          </a:ln>
        </p:spPr>
        <p:txBody>
          <a:bodyPr wrap="square">
            <a:spAutoFit/>
          </a:bodyPr>
          <a:lstStyle/>
          <a:p>
            <a:pPr marL="0" marR="0" lvl="0" indent="0" algn="ctr" defTabSz="1218895" rtl="0" eaLnBrk="0"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ea typeface="+mn-ea"/>
                <a:cs typeface="+mn-cs"/>
              </a:rPr>
              <a:t>2007 e 2010</a:t>
            </a:r>
          </a:p>
        </p:txBody>
      </p:sp>
      <p:grpSp>
        <p:nvGrpSpPr>
          <p:cNvPr id="2" name="Gruppo 1">
            <a:extLst>
              <a:ext uri="{FF2B5EF4-FFF2-40B4-BE49-F238E27FC236}">
                <a16:creationId xmlns:a16="http://schemas.microsoft.com/office/drawing/2014/main" id="{48D4E8AF-11BD-4BCB-9D5B-E3BD2756F553}"/>
              </a:ext>
            </a:extLst>
          </p:cNvPr>
          <p:cNvGrpSpPr/>
          <p:nvPr/>
        </p:nvGrpSpPr>
        <p:grpSpPr>
          <a:xfrm>
            <a:off x="6746974" y="4850497"/>
            <a:ext cx="1556171" cy="632020"/>
            <a:chOff x="7000770" y="4737875"/>
            <a:chExt cx="1556171" cy="632020"/>
          </a:xfrm>
        </p:grpSpPr>
        <p:pic>
          <p:nvPicPr>
            <p:cNvPr id="34818" name="Picture 2">
              <a:extLst>
                <a:ext uri="{FF2B5EF4-FFF2-40B4-BE49-F238E27FC236}">
                  <a16:creationId xmlns:a16="http://schemas.microsoft.com/office/drawing/2014/main" id="{9E4957CD-2145-4417-8C23-474CA2ED340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000770" y="4737875"/>
              <a:ext cx="1552619" cy="4392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69E710A-63B3-40F9-81BD-A6FF24A58C4C}"/>
                </a:ext>
              </a:extLst>
            </p:cNvPr>
            <p:cNvPicPr>
              <a:picLocks noChangeAspect="1" noChangeArrowheads="1"/>
            </p:cNvPicPr>
            <p:nvPr/>
          </p:nvPicPr>
          <p:blipFill rotWithShape="1">
            <a:blip r:embed="rId12" cstate="screen">
              <a:lum bright="70000" contrast="-70000"/>
              <a:extLst>
                <a:ext uri="{28A0092B-C50C-407E-A947-70E740481C1C}">
                  <a14:useLocalDpi xmlns:a14="http://schemas.microsoft.com/office/drawing/2010/main"/>
                </a:ext>
              </a:extLst>
            </a:blip>
            <a:srcRect/>
            <a:stretch/>
          </p:blipFill>
          <p:spPr bwMode="auto">
            <a:xfrm>
              <a:off x="7004322" y="5137319"/>
              <a:ext cx="1552619" cy="23257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ttangolo 37">
            <a:extLst>
              <a:ext uri="{FF2B5EF4-FFF2-40B4-BE49-F238E27FC236}">
                <a16:creationId xmlns:a16="http://schemas.microsoft.com/office/drawing/2014/main" id="{D824E70B-F4E1-4749-BD1B-493436EAA753}"/>
              </a:ext>
            </a:extLst>
          </p:cNvPr>
          <p:cNvSpPr/>
          <p:nvPr/>
        </p:nvSpPr>
        <p:spPr>
          <a:xfrm>
            <a:off x="6673651" y="3595239"/>
            <a:ext cx="185178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Secure Power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DataCenter </a:t>
            </a:r>
          </a:p>
        </p:txBody>
      </p:sp>
      <p:pic>
        <p:nvPicPr>
          <p:cNvPr id="16" name="Immagine 15">
            <a:extLst>
              <a:ext uri="{FF2B5EF4-FFF2-40B4-BE49-F238E27FC236}">
                <a16:creationId xmlns:a16="http://schemas.microsoft.com/office/drawing/2014/main" id="{9E4ADAA8-C9DB-6D3D-8996-EFC515773CC7}"/>
              </a:ext>
            </a:extLst>
          </p:cNvPr>
          <p:cNvPicPr>
            <a:picLocks noChangeAspect="1"/>
          </p:cNvPicPr>
          <p:nvPr/>
        </p:nvPicPr>
        <p:blipFill>
          <a:blip r:embed="rId13"/>
          <a:stretch>
            <a:fillRect/>
          </a:stretch>
        </p:blipFill>
        <p:spPr>
          <a:xfrm>
            <a:off x="6780733" y="5686218"/>
            <a:ext cx="2194749" cy="376674"/>
          </a:xfrm>
          <a:prstGeom prst="rect">
            <a:avLst/>
          </a:prstGeom>
        </p:spPr>
      </p:pic>
      <p:sp>
        <p:nvSpPr>
          <p:cNvPr id="17" name="Rettangolo 16">
            <a:extLst>
              <a:ext uri="{FF2B5EF4-FFF2-40B4-BE49-F238E27FC236}">
                <a16:creationId xmlns:a16="http://schemas.microsoft.com/office/drawing/2014/main" id="{9D0BB9CD-7304-EED5-36B9-5E8A55526F8D}"/>
              </a:ext>
            </a:extLst>
          </p:cNvPr>
          <p:cNvSpPr/>
          <p:nvPr/>
        </p:nvSpPr>
        <p:spPr>
          <a:xfrm>
            <a:off x="9242377" y="3608064"/>
            <a:ext cx="16466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Liquid Cooling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DCD58"/>
                </a:solidFill>
                <a:effectLst/>
                <a:uLnTx/>
                <a:uFillTx/>
                <a:latin typeface="Arial" panose="020B0604020202020204" pitchFamily="34" charset="0"/>
                <a:ea typeface="+mn-ea"/>
                <a:cs typeface="Arial" panose="020B0604020202020204" pitchFamily="34" charset="0"/>
              </a:rPr>
              <a:t>Technology</a:t>
            </a:r>
          </a:p>
        </p:txBody>
      </p:sp>
      <p:sp>
        <p:nvSpPr>
          <p:cNvPr id="18" name="Text Box 7">
            <a:extLst>
              <a:ext uri="{FF2B5EF4-FFF2-40B4-BE49-F238E27FC236}">
                <a16:creationId xmlns:a16="http://schemas.microsoft.com/office/drawing/2014/main" id="{4BD755E8-071A-E9CD-4D99-2B8D11DD630F}"/>
              </a:ext>
            </a:extLst>
          </p:cNvPr>
          <p:cNvSpPr txBox="1">
            <a:spLocks noChangeArrowheads="1"/>
          </p:cNvSpPr>
          <p:nvPr/>
        </p:nvSpPr>
        <p:spPr bwMode="auto">
          <a:xfrm>
            <a:off x="9101928" y="4301258"/>
            <a:ext cx="1927502" cy="369332"/>
          </a:xfrm>
          <a:prstGeom prst="rect">
            <a:avLst/>
          </a:prstGeom>
          <a:noFill/>
          <a:ln w="9525">
            <a:noFill/>
            <a:miter lim="800000"/>
            <a:headEnd/>
            <a:tailEnd/>
          </a:ln>
        </p:spPr>
        <p:txBody>
          <a:bodyPr wrap="square">
            <a:spAutoFit/>
          </a:bodyPr>
          <a:lstStyle/>
          <a:p>
            <a:pPr marL="0" marR="0" lvl="0" indent="0" algn="ctr" defTabSz="1218895" rtl="0" eaLnBrk="0"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ea typeface="+mn-ea"/>
                <a:cs typeface="+mn-cs"/>
              </a:rPr>
              <a:t>2025</a:t>
            </a:r>
          </a:p>
        </p:txBody>
      </p:sp>
      <p:pic>
        <p:nvPicPr>
          <p:cNvPr id="10" name="Immagine 9">
            <a:extLst>
              <a:ext uri="{FF2B5EF4-FFF2-40B4-BE49-F238E27FC236}">
                <a16:creationId xmlns:a16="http://schemas.microsoft.com/office/drawing/2014/main" id="{4BC50F3D-D61E-ADD7-3240-ADECCEE4F40E}"/>
              </a:ext>
            </a:extLst>
          </p:cNvPr>
          <p:cNvPicPr>
            <a:picLocks noChangeAspect="1"/>
          </p:cNvPicPr>
          <p:nvPr/>
        </p:nvPicPr>
        <p:blipFill>
          <a:blip r:embed="rId14"/>
          <a:stretch>
            <a:fillRect/>
          </a:stretch>
        </p:blipFill>
        <p:spPr>
          <a:xfrm>
            <a:off x="9466419" y="4872248"/>
            <a:ext cx="1756352" cy="737963"/>
          </a:xfrm>
          <a:prstGeom prst="rect">
            <a:avLst/>
          </a:prstGeom>
        </p:spPr>
      </p:pic>
    </p:spTree>
    <p:extLst>
      <p:ext uri="{BB962C8B-B14F-4D97-AF65-F5344CB8AC3E}">
        <p14:creationId xmlns:p14="http://schemas.microsoft.com/office/powerpoint/2010/main" val="36774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anim calcmode="lin" valueType="num">
                                      <p:cBhvr>
                                        <p:cTn id="16" dur="500" fill="hold"/>
                                        <p:tgtEl>
                                          <p:spTgt spid="35"/>
                                        </p:tgtEl>
                                        <p:attrNameLst>
                                          <p:attrName>ppt_x</p:attrName>
                                        </p:attrNameLst>
                                      </p:cBhvr>
                                      <p:tavLst>
                                        <p:tav tm="0">
                                          <p:val>
                                            <p:strVal val="#ppt_x"/>
                                          </p:val>
                                        </p:tav>
                                        <p:tav tm="100000">
                                          <p:val>
                                            <p:strVal val="#ppt_x"/>
                                          </p:val>
                                        </p:tav>
                                      </p:tavLst>
                                    </p:anim>
                                    <p:anim calcmode="lin" valueType="num">
                                      <p:cBhvr>
                                        <p:cTn id="17" dur="5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anim calcmode="lin" valueType="num">
                                      <p:cBhvr>
                                        <p:cTn id="25" dur="500" fill="hold"/>
                                        <p:tgtEl>
                                          <p:spTgt spid="36"/>
                                        </p:tgtEl>
                                        <p:attrNameLst>
                                          <p:attrName>ppt_x</p:attrName>
                                        </p:attrNameLst>
                                      </p:cBhvr>
                                      <p:tavLst>
                                        <p:tav tm="0">
                                          <p:val>
                                            <p:strVal val="#ppt_x"/>
                                          </p:val>
                                        </p:tav>
                                        <p:tav tm="100000">
                                          <p:val>
                                            <p:strVal val="#ppt_x"/>
                                          </p:val>
                                        </p:tav>
                                      </p:tavLst>
                                    </p:anim>
                                    <p:anim calcmode="lin" valueType="num">
                                      <p:cBhvr>
                                        <p:cTn id="26" dur="500" fill="hold"/>
                                        <p:tgtEl>
                                          <p:spTgt spid="3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anim calcmode="lin" valueType="num">
                                      <p:cBhvr>
                                        <p:cTn id="31" dur="500" fill="hold"/>
                                        <p:tgtEl>
                                          <p:spTgt spid="37"/>
                                        </p:tgtEl>
                                        <p:attrNameLst>
                                          <p:attrName>ppt_x</p:attrName>
                                        </p:attrNameLst>
                                      </p:cBhvr>
                                      <p:tavLst>
                                        <p:tav tm="0">
                                          <p:val>
                                            <p:strVal val="#ppt_x"/>
                                          </p:val>
                                        </p:tav>
                                        <p:tav tm="100000">
                                          <p:val>
                                            <p:strVal val="#ppt_x"/>
                                          </p:val>
                                        </p:tav>
                                      </p:tavLst>
                                    </p:anim>
                                    <p:anim calcmode="lin" valueType="num">
                                      <p:cBhvr>
                                        <p:cTn id="32" dur="500" fill="hold"/>
                                        <p:tgtEl>
                                          <p:spTgt spid="37"/>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42"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par>
                          <p:cTn id="65" fill="hold">
                            <p:stCondLst>
                              <p:cond delay="5000"/>
                            </p:stCondLst>
                            <p:childTnLst>
                              <p:par>
                                <p:cTn id="66" presetID="2" presetClass="entr" presetSubtype="4"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1000" fill="hold"/>
                                        <p:tgtEl>
                                          <p:spTgt spid="10"/>
                                        </p:tgtEl>
                                        <p:attrNameLst>
                                          <p:attrName>ppt_x</p:attrName>
                                        </p:attrNameLst>
                                      </p:cBhvr>
                                      <p:tavLst>
                                        <p:tav tm="0">
                                          <p:val>
                                            <p:strVal val="#ppt_x"/>
                                          </p:val>
                                        </p:tav>
                                        <p:tav tm="100000">
                                          <p:val>
                                            <p:strVal val="#ppt_x"/>
                                          </p:val>
                                        </p:tav>
                                      </p:tavLst>
                                    </p:anim>
                                    <p:anim calcmode="lin" valueType="num">
                                      <p:cBhvr additive="base">
                                        <p:cTn id="6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animBg="1"/>
      <p:bldP spid="36" grpId="0"/>
      <p:bldP spid="37" grpId="0"/>
      <p:bldP spid="30" grpId="0"/>
      <p:bldP spid="27" grpId="0"/>
      <p:bldP spid="38"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856CDD82-E829-47F0-A38A-7D585439AB42}"/>
              </a:ext>
            </a:extLst>
          </p:cNvPr>
          <p:cNvPicPr>
            <a:picLocks noChangeAspect="1"/>
          </p:cNvPicPr>
          <p:nvPr/>
        </p:nvPicPr>
        <p:blipFill>
          <a:blip r:embed="rId3" cstate="print">
            <a:alphaModFix amt="33000"/>
            <a:extLst>
              <a:ext uri="{28A0092B-C50C-407E-A947-70E740481C1C}">
                <a14:useLocalDpi xmlns:a14="http://schemas.microsoft.com/office/drawing/2010/main"/>
              </a:ext>
            </a:extLst>
          </a:blip>
          <a:stretch>
            <a:fillRect/>
          </a:stretch>
        </p:blipFill>
        <p:spPr>
          <a:xfrm>
            <a:off x="-8848" y="-204069"/>
            <a:ext cx="12192000" cy="6858000"/>
          </a:xfrm>
          <a:prstGeom prst="rect">
            <a:avLst/>
          </a:prstGeom>
        </p:spPr>
      </p:pic>
      <p:pic>
        <p:nvPicPr>
          <p:cNvPr id="14" name="Immagine 13">
            <a:extLst>
              <a:ext uri="{FF2B5EF4-FFF2-40B4-BE49-F238E27FC236}">
                <a16:creationId xmlns:a16="http://schemas.microsoft.com/office/drawing/2014/main" id="{ECBCB926-F400-4B98-A147-52EE22B23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 y="250431"/>
            <a:ext cx="2045101" cy="892571"/>
          </a:xfrm>
          <a:prstGeom prst="rect">
            <a:avLst/>
          </a:prstGeom>
        </p:spPr>
      </p:pic>
      <p:pic>
        <p:nvPicPr>
          <p:cNvPr id="13" name="Immagine 12" descr="Immagine che contiene testo, clipart&#10;&#10;Descrizione generata automaticamente">
            <a:extLst>
              <a:ext uri="{FF2B5EF4-FFF2-40B4-BE49-F238E27FC236}">
                <a16:creationId xmlns:a16="http://schemas.microsoft.com/office/drawing/2014/main" id="{9B9D96C8-F93E-4AC6-9FE3-7EF3CC9C8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3793" y="6230472"/>
            <a:ext cx="2039968" cy="423459"/>
          </a:xfrm>
          <a:prstGeom prst="rect">
            <a:avLst/>
          </a:prstGeom>
        </p:spPr>
      </p:pic>
      <p:sp>
        <p:nvSpPr>
          <p:cNvPr id="35" name="Rettangolo 34">
            <a:extLst>
              <a:ext uri="{FF2B5EF4-FFF2-40B4-BE49-F238E27FC236}">
                <a16:creationId xmlns:a16="http://schemas.microsoft.com/office/drawing/2014/main" id="{EDF404D3-8D7E-4CA5-8E1A-CCE3484D64DD}"/>
              </a:ext>
            </a:extLst>
          </p:cNvPr>
          <p:cNvSpPr/>
          <p:nvPr/>
        </p:nvSpPr>
        <p:spPr>
          <a:xfrm>
            <a:off x="1607390" y="1605764"/>
            <a:ext cx="9358223" cy="212365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w="12700" cmpd="sng">
                  <a:noFill/>
                  <a:prstDash val="solid"/>
                </a:ln>
                <a:solidFill>
                  <a:srgbClr val="3ECD59"/>
                </a:solidFill>
                <a:effectLst/>
                <a:uLnTx/>
                <a:uFillTx/>
                <a:latin typeface="Arial"/>
                <a:ea typeface="+mn-ea"/>
                <a:cs typeface="+mn-cs"/>
              </a:rPr>
              <a:t>Sostenibilità</a:t>
            </a:r>
            <a:r>
              <a:rPr kumimoji="0" lang="it-IT" sz="6000" b="1" i="0" u="none" strike="noStrike" kern="1200" cap="none" spc="0" normalizeH="0" baseline="0" noProof="0" dirty="0">
                <a:ln w="12700" cmpd="sng">
                  <a:noFill/>
                  <a:prstDash val="solid"/>
                </a:ln>
                <a:solidFill>
                  <a:prstClr val="white"/>
                </a:solidFill>
                <a:effectLst/>
                <a:uLnTx/>
                <a:uFillTx/>
                <a:latin typeface="Arial"/>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w="12700" cmpd="sng">
                  <a:noFill/>
                  <a:prstDash val="solid"/>
                </a:ln>
                <a:solidFill>
                  <a:prstClr val="white"/>
                </a:solidFill>
                <a:effectLst/>
                <a:uLnTx/>
                <a:uFillTx/>
                <a:latin typeface="Arial"/>
                <a:ea typeface="+mn-ea"/>
                <a:cs typeface="+mn-cs"/>
              </a:rPr>
              <a:t>al centro </a:t>
            </a:r>
            <a:r>
              <a:rPr kumimoji="0" lang="it-IT" sz="3200" b="1" i="0" u="none" strike="noStrike" kern="1200" cap="none" spc="0" normalizeH="0" baseline="0" noProof="0" dirty="0">
                <a:ln w="12700" cmpd="sng">
                  <a:noFill/>
                  <a:prstDash val="solid"/>
                </a:ln>
                <a:solidFill>
                  <a:prstClr val="white"/>
                </a:solidFill>
                <a:effectLst/>
                <a:uLnTx/>
                <a:uFillTx/>
                <a:latin typeface="Arial"/>
                <a:ea typeface="+mn-ea"/>
                <a:cs typeface="+mn-cs"/>
              </a:rPr>
              <a:t>delle nostre </a:t>
            </a:r>
            <a:r>
              <a:rPr kumimoji="0" lang="it-IT" sz="3600" b="1" i="0" u="none" strike="noStrike" kern="1200" cap="none" spc="0" normalizeH="0" baseline="0" noProof="0" dirty="0">
                <a:ln w="12700" cmpd="sng">
                  <a:noFill/>
                  <a:prstDash val="solid"/>
                </a:ln>
                <a:solidFill>
                  <a:prstClr val="white"/>
                </a:solidFill>
                <a:effectLst/>
                <a:uLnTx/>
                <a:uFillTx/>
                <a:latin typeface="Arial"/>
                <a:ea typeface="+mn-ea"/>
                <a:cs typeface="+mn-cs"/>
              </a:rPr>
              <a:t>strategie di business e della nostra cultura aziendale </a:t>
            </a:r>
            <a:endParaRPr kumimoji="0" lang="fr-FR" sz="3600" b="1" i="0" u="none" strike="noStrike" kern="1200" cap="none" spc="0" normalizeH="0" baseline="0" noProof="0" dirty="0">
              <a:ln w="12700" cmpd="sng">
                <a:noFill/>
                <a:prstDash val="solid"/>
              </a:ln>
              <a:solidFill>
                <a:prstClr val="white"/>
              </a:solidFill>
              <a:effectLst/>
              <a:uLnTx/>
              <a:uFillTx/>
              <a:latin typeface="Arial"/>
              <a:ea typeface="+mn-ea"/>
              <a:cs typeface="+mn-cs"/>
            </a:endParaRPr>
          </a:p>
        </p:txBody>
      </p:sp>
      <p:pic>
        <p:nvPicPr>
          <p:cNvPr id="3" name="Immagine 2">
            <a:extLst>
              <a:ext uri="{FF2B5EF4-FFF2-40B4-BE49-F238E27FC236}">
                <a16:creationId xmlns:a16="http://schemas.microsoft.com/office/drawing/2014/main" id="{C6026E8A-8F2B-885E-7D27-4CA25F6DDA4E}"/>
              </a:ext>
            </a:extLst>
          </p:cNvPr>
          <p:cNvPicPr>
            <a:picLocks noChangeAspect="1"/>
          </p:cNvPicPr>
          <p:nvPr/>
        </p:nvPicPr>
        <p:blipFill>
          <a:blip r:embed="rId6"/>
          <a:stretch>
            <a:fillRect/>
          </a:stretch>
        </p:blipFill>
        <p:spPr>
          <a:xfrm>
            <a:off x="3800475" y="3951247"/>
            <a:ext cx="5143500" cy="1755938"/>
          </a:xfrm>
          <a:prstGeom prst="rect">
            <a:avLst/>
          </a:prstGeom>
        </p:spPr>
      </p:pic>
      <p:sp>
        <p:nvSpPr>
          <p:cNvPr id="2" name="CasellaDiTesto 1">
            <a:extLst>
              <a:ext uri="{FF2B5EF4-FFF2-40B4-BE49-F238E27FC236}">
                <a16:creationId xmlns:a16="http://schemas.microsoft.com/office/drawing/2014/main" id="{67F16084-0120-F955-6C13-67012EF5C8C0}"/>
              </a:ext>
            </a:extLst>
          </p:cNvPr>
          <p:cNvSpPr txBox="1"/>
          <p:nvPr/>
        </p:nvSpPr>
        <p:spPr>
          <a:xfrm>
            <a:off x="266700" y="6095802"/>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LINK</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1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1A090C-9F37-CE64-CF51-AB6D5162E522}"/>
            </a:ext>
          </a:extLst>
        </p:cNvPr>
        <p:cNvGrpSpPr/>
        <p:nvPr/>
      </p:nvGrpSpPr>
      <p:grpSpPr>
        <a:xfrm>
          <a:off x="0" y="0"/>
          <a:ext cx="0" cy="0"/>
          <a:chOff x="0" y="0"/>
          <a:chExt cx="0" cy="0"/>
        </a:xfrm>
      </p:grpSpPr>
      <p:pic>
        <p:nvPicPr>
          <p:cNvPr id="4" name="Picture 3" descr="A close-up of a server&#10;&#10;Description automatically generated">
            <a:extLst>
              <a:ext uri="{FF2B5EF4-FFF2-40B4-BE49-F238E27FC236}">
                <a16:creationId xmlns:a16="http://schemas.microsoft.com/office/drawing/2014/main" id="{F456CCBF-8ADE-E914-9D37-4259FEBA041F}"/>
              </a:ext>
            </a:extLst>
          </p:cNvPr>
          <p:cNvPicPr>
            <a:picLocks noChangeAspect="1"/>
          </p:cNvPicPr>
          <p:nvPr/>
        </p:nvPicPr>
        <p:blipFill>
          <a:blip r:embed="rId3"/>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E260F115-5CE5-01CF-8B2F-878DAB98BB0E}"/>
              </a:ext>
            </a:extLst>
          </p:cNvPr>
          <p:cNvSpPr/>
          <p:nvPr/>
        </p:nvSpPr>
        <p:spPr>
          <a:xfrm>
            <a:off x="0" y="12032"/>
            <a:ext cx="5343073"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CFCF7ED0-34B9-C2A8-984C-124D6E4AB735}"/>
              </a:ext>
            </a:extLst>
          </p:cNvPr>
          <p:cNvCxnSpPr>
            <a:cxnSpLocks/>
          </p:cNvCxnSpPr>
          <p:nvPr/>
        </p:nvCxnSpPr>
        <p:spPr>
          <a:xfrm>
            <a:off x="176270" y="3487316"/>
            <a:ext cx="4913523"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6">
            <a:extLst>
              <a:ext uri="{FF2B5EF4-FFF2-40B4-BE49-F238E27FC236}">
                <a16:creationId xmlns:a16="http://schemas.microsoft.com/office/drawing/2014/main" id="{28000D78-824E-D706-10ED-2A299FA7C025}"/>
              </a:ext>
            </a:extLst>
          </p:cNvPr>
          <p:cNvSpPr txBox="1">
            <a:spLocks/>
          </p:cNvSpPr>
          <p:nvPr/>
        </p:nvSpPr>
        <p:spPr>
          <a:xfrm>
            <a:off x="531285" y="1182023"/>
            <a:ext cx="4863373" cy="2246977"/>
          </a:xfrm>
          <a:prstGeom prst="rect">
            <a:avLst/>
          </a:prstGeom>
        </p:spPr>
        <p:txBody>
          <a:bodyPr lIns="0" tIns="0" rIns="0" bIns="0"/>
          <a:lstStyle>
            <a:lvl1pPr marL="0" indent="0"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tx2"/>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600"/>
              </a:spcAft>
              <a:buClr>
                <a:srgbClr val="3DCD58"/>
              </a:buClr>
              <a:buSzTx/>
              <a:buFont typeface="Arial" panose="020B0604020202020204" pitchFamily="34" charset="0"/>
              <a:buNone/>
              <a:tabLst/>
              <a:defRPr/>
            </a:pPr>
            <a:r>
              <a:rPr kumimoji="0" lang="en-GB" sz="2800" b="1"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GRID TO CHIP </a:t>
            </a:r>
          </a:p>
          <a:p>
            <a:pPr marL="0" marR="0" lvl="0" indent="0" algn="l" defTabSz="609563" rtl="0" eaLnBrk="1" fontAlgn="auto" latinLnBrk="0" hangingPunct="1">
              <a:lnSpc>
                <a:spcPct val="100000"/>
              </a:lnSpc>
              <a:spcBef>
                <a:spcPts val="0"/>
              </a:spcBef>
              <a:spcAft>
                <a:spcPts val="600"/>
              </a:spcAft>
              <a:buClr>
                <a:srgbClr val="3DCD58"/>
              </a:buClr>
              <a:buSzTx/>
              <a:buFont typeface="Arial" panose="020B0604020202020204" pitchFamily="34" charset="0"/>
              <a:buNone/>
              <a:tabLst/>
              <a:defRPr/>
            </a:pPr>
            <a:r>
              <a:rPr kumimoji="0" lang="en-GB" sz="2800" b="1"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p>
          <a:p>
            <a:pPr marL="0" marR="0" lvl="0" indent="0" algn="l" defTabSz="609563" rtl="0" eaLnBrk="1" fontAlgn="auto" latinLnBrk="0" hangingPunct="1">
              <a:lnSpc>
                <a:spcPct val="100000"/>
              </a:lnSpc>
              <a:spcBef>
                <a:spcPts val="0"/>
              </a:spcBef>
              <a:spcAft>
                <a:spcPts val="600"/>
              </a:spcAft>
              <a:buClr>
                <a:srgbClr val="3DCD58"/>
              </a:buClr>
              <a:buSzTx/>
              <a:buFont typeface="Arial" panose="020B0604020202020204" pitchFamily="34" charset="0"/>
              <a:buNone/>
              <a:tabLst/>
              <a:defRPr/>
            </a:pPr>
            <a:r>
              <a:rPr kumimoji="0" lang="en-GB" sz="2800" b="1"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CHIP TO CHILLER</a:t>
            </a:r>
          </a:p>
        </p:txBody>
      </p:sp>
      <p:sp>
        <p:nvSpPr>
          <p:cNvPr id="8" name="Footer Placeholder 1">
            <a:extLst>
              <a:ext uri="{FF2B5EF4-FFF2-40B4-BE49-F238E27FC236}">
                <a16:creationId xmlns:a16="http://schemas.microsoft.com/office/drawing/2014/main" id="{1D4FB037-5A93-EE8F-DCAF-62877DE30EC7}"/>
              </a:ext>
            </a:extLst>
          </p:cNvPr>
          <p:cNvSpPr>
            <a:spLocks noGrp="1"/>
          </p:cNvSpPr>
          <p:nvPr>
            <p:ph type="ftr" sz="quarter" idx="10"/>
          </p:nvPr>
        </p:nvSpPr>
        <p:spPr>
          <a:xfrm>
            <a:off x="531285" y="6495706"/>
            <a:ext cx="1416049"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Property of Schneider Electric |</a:t>
            </a:r>
          </a:p>
        </p:txBody>
      </p:sp>
      <p:sp>
        <p:nvSpPr>
          <p:cNvPr id="9" name="Slide Number Placeholder 2">
            <a:extLst>
              <a:ext uri="{FF2B5EF4-FFF2-40B4-BE49-F238E27FC236}">
                <a16:creationId xmlns:a16="http://schemas.microsoft.com/office/drawing/2014/main" id="{B5EA3D5D-3E8B-B648-C210-B1594D58619F}"/>
              </a:ext>
            </a:extLst>
          </p:cNvPr>
          <p:cNvSpPr>
            <a:spLocks noGrp="1"/>
          </p:cNvSpPr>
          <p:nvPr>
            <p:ph type="sldNum" sz="quarter" idx="11"/>
          </p:nvPr>
        </p:nvSpPr>
        <p:spPr>
          <a:xfrm>
            <a:off x="1951567" y="6495707"/>
            <a:ext cx="70092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133FF957-A447-1FAC-A142-86C8215D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206" y="6059055"/>
            <a:ext cx="2576946" cy="698885"/>
          </a:xfrm>
          <a:prstGeom prst="rect">
            <a:avLst/>
          </a:prstGeom>
        </p:spPr>
      </p:pic>
      <p:cxnSp>
        <p:nvCxnSpPr>
          <p:cNvPr id="6" name="Straight Connector 14">
            <a:extLst>
              <a:ext uri="{FF2B5EF4-FFF2-40B4-BE49-F238E27FC236}">
                <a16:creationId xmlns:a16="http://schemas.microsoft.com/office/drawing/2014/main" id="{A9332294-2011-5311-1B5B-C640D54A6F0A}"/>
              </a:ext>
            </a:extLst>
          </p:cNvPr>
          <p:cNvCxnSpPr>
            <a:cxnSpLocks/>
          </p:cNvCxnSpPr>
          <p:nvPr/>
        </p:nvCxnSpPr>
        <p:spPr>
          <a:xfrm>
            <a:off x="176270" y="566003"/>
            <a:ext cx="4913523"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 Placeholder 6">
            <a:extLst>
              <a:ext uri="{FF2B5EF4-FFF2-40B4-BE49-F238E27FC236}">
                <a16:creationId xmlns:a16="http://schemas.microsoft.com/office/drawing/2014/main" id="{87DA4658-8792-8E31-9F7B-1E99A7AE6A60}"/>
              </a:ext>
            </a:extLst>
          </p:cNvPr>
          <p:cNvSpPr txBox="1">
            <a:spLocks/>
          </p:cNvSpPr>
          <p:nvPr/>
        </p:nvSpPr>
        <p:spPr>
          <a:xfrm>
            <a:off x="176271" y="3809706"/>
            <a:ext cx="5062480" cy="2446815"/>
          </a:xfrm>
          <a:prstGeom prst="rect">
            <a:avLst/>
          </a:prstGeom>
        </p:spPr>
        <p:txBody>
          <a:bodyPr lIns="0" tIns="0" rIns="0" bIns="0"/>
          <a:lstStyle>
            <a:lvl1pPr marL="0" indent="0"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tx2"/>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63" rtl="0" eaLnBrk="1" fontAlgn="auto" latinLnBrk="0" hangingPunct="1">
              <a:lnSpc>
                <a:spcPct val="100000"/>
              </a:lnSpc>
              <a:spcBef>
                <a:spcPts val="0"/>
              </a:spcBef>
              <a:spcAft>
                <a:spcPts val="600"/>
              </a:spcAft>
              <a:buClr>
                <a:srgbClr val="3DCD58"/>
              </a:buClr>
              <a:buSzTx/>
              <a:buFont typeface="Arial" panose="020B0604020202020204" pitchFamily="34" charset="0"/>
              <a:buNone/>
              <a:tabLst/>
              <a:defRPr/>
            </a:pPr>
            <a:r>
              <a:rPr kumimoji="0" lang="it-IT" sz="1800" b="0"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 nostra strategia per supportare i Data Center di nuova generazione con l’adozione delle soluzioni per Intelligenza Artificiale ed HPC. </a:t>
            </a:r>
          </a:p>
          <a:p>
            <a:pPr marL="0" marR="0" lvl="0" indent="0" algn="l" defTabSz="609563" rtl="0" eaLnBrk="1" fontAlgn="auto" latinLnBrk="0" hangingPunct="1">
              <a:lnSpc>
                <a:spcPct val="100000"/>
              </a:lnSpc>
              <a:spcBef>
                <a:spcPts val="0"/>
              </a:spcBef>
              <a:spcAft>
                <a:spcPts val="600"/>
              </a:spcAft>
              <a:buClr>
                <a:srgbClr val="3DCD58"/>
              </a:buClr>
              <a:buSzTx/>
              <a:buFont typeface="Arial" panose="020B0604020202020204" pitchFamily="34" charset="0"/>
              <a:buNone/>
              <a:tabLst/>
              <a:defRPr/>
            </a:pPr>
            <a:r>
              <a:rPr kumimoji="0" lang="it-IT" sz="1800" b="0"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Gestire l’intero </a:t>
            </a:r>
            <a:r>
              <a:rPr kumimoji="0" lang="it-IT" sz="1800" b="1"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flusso dell’energia</a:t>
            </a:r>
            <a:r>
              <a:rPr kumimoji="0" lang="it-IT" sz="1800" b="0"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dalla ricezione di Media Tensione al singolo Chip e l’intero </a:t>
            </a:r>
            <a:r>
              <a:rPr kumimoji="0" lang="it-IT" sz="1800" b="1"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flusso di raffrescamento </a:t>
            </a:r>
            <a:r>
              <a:rPr kumimoji="0" lang="it-IT" sz="1800" b="0" i="0" u="none" strike="noStrike" kern="1200" cap="none" spc="13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dal Chip al Chiller</a:t>
            </a:r>
          </a:p>
        </p:txBody>
      </p:sp>
    </p:spTree>
    <p:extLst>
      <p:ext uri="{BB962C8B-B14F-4D97-AF65-F5344CB8AC3E}">
        <p14:creationId xmlns:p14="http://schemas.microsoft.com/office/powerpoint/2010/main" val="152409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CD26825B-5E70-8511-1DBB-AFC0D6F16265}"/>
            </a:ext>
          </a:extLst>
        </p:cNvPr>
        <p:cNvGrpSpPr/>
        <p:nvPr/>
      </p:nvGrpSpPr>
      <p:grpSpPr>
        <a:xfrm>
          <a:off x="0" y="0"/>
          <a:ext cx="0" cy="0"/>
          <a:chOff x="0" y="0"/>
          <a:chExt cx="0" cy="0"/>
        </a:xfrm>
      </p:grpSpPr>
      <p:pic>
        <p:nvPicPr>
          <p:cNvPr id="33" name="Picture 32" descr="A person looking at a screen&#10;&#10;Description automatically generated">
            <a:extLst>
              <a:ext uri="{FF2B5EF4-FFF2-40B4-BE49-F238E27FC236}">
                <a16:creationId xmlns:a16="http://schemas.microsoft.com/office/drawing/2014/main" id="{317419E5-401F-E7E3-5576-11B253C019B0}"/>
              </a:ext>
            </a:extLst>
          </p:cNvPr>
          <p:cNvPicPr>
            <a:picLocks noChangeAspect="1"/>
          </p:cNvPicPr>
          <p:nvPr/>
        </p:nvPicPr>
        <p:blipFill>
          <a:blip r:embed="rId3"/>
          <a:stretch>
            <a:fillRect/>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248D45AB-66F2-CF6D-EB61-96AD3CD85783}"/>
              </a:ext>
            </a:extLst>
          </p:cNvPr>
          <p:cNvSpPr/>
          <p:nvPr/>
        </p:nvSpPr>
        <p:spPr>
          <a:xfrm rot="16200000">
            <a:off x="2576293" y="-2667000"/>
            <a:ext cx="6857999" cy="12192000"/>
          </a:xfrm>
          <a:prstGeom prst="rect">
            <a:avLst/>
          </a:prstGeom>
          <a:gradFill flip="none" rotWithShape="1">
            <a:gsLst>
              <a:gs pos="0">
                <a:schemeClr val="tx1">
                  <a:alpha val="60000"/>
                </a:schemeClr>
              </a:gs>
              <a:gs pos="100000">
                <a:schemeClr val="tx1">
                  <a:alpha val="8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 placeholder">
            <a:extLst>
              <a:ext uri="{FF2B5EF4-FFF2-40B4-BE49-F238E27FC236}">
                <a16:creationId xmlns:a16="http://schemas.microsoft.com/office/drawing/2014/main" id="{CCC8C55E-CF5B-0026-D3F1-0E5385F6D159}"/>
              </a:ext>
            </a:extLst>
          </p:cNvPr>
          <p:cNvSpPr>
            <a:spLocks noGrp="1"/>
          </p:cNvSpPr>
          <p:nvPr>
            <p:ph type="body" sz="quarter" idx="12"/>
          </p:nvPr>
        </p:nvSpPr>
        <p:spPr>
          <a:xfrm>
            <a:off x="138392" y="1135106"/>
            <a:ext cx="5084771" cy="4431983"/>
          </a:xfrm>
        </p:spPr>
        <p:txBody>
          <a:bodyPr wrap="square">
            <a:spAutoFit/>
          </a:bodyPr>
          <a:lstStyle/>
          <a:p>
            <a:r>
              <a:rPr lang="en-GB" sz="4800" spc="-200" dirty="0">
                <a:solidFill>
                  <a:schemeClr val="bg1"/>
                </a:solidFill>
                <a:latin typeface="Arial Rounded MT Pro" panose="020F0502020102020204" pitchFamily="34" charset="0"/>
              </a:rPr>
              <a:t>L’ </a:t>
            </a:r>
            <a:r>
              <a:rPr lang="en-GB" sz="4800" spc="-200" dirty="0" err="1">
                <a:solidFill>
                  <a:schemeClr val="bg1"/>
                </a:solidFill>
                <a:latin typeface="Arial Rounded MT Pro" panose="020F0502020102020204" pitchFamily="34" charset="0"/>
              </a:rPr>
              <a:t>Intelligenza</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Artificiale</a:t>
            </a:r>
            <a:r>
              <a:rPr lang="en-GB" sz="4800" spc="-200" dirty="0">
                <a:solidFill>
                  <a:schemeClr val="bg1"/>
                </a:solidFill>
                <a:latin typeface="Arial Rounded MT Pro" panose="020F0502020102020204" pitchFamily="34" charset="0"/>
              </a:rPr>
              <a:t> è la </a:t>
            </a:r>
            <a:r>
              <a:rPr lang="en-GB" sz="4800" spc="-200" dirty="0" err="1">
                <a:solidFill>
                  <a:schemeClr val="bg1"/>
                </a:solidFill>
                <a:latin typeface="Arial Rounded MT Pro" panose="020F0502020102020204" pitchFamily="34" charset="0"/>
              </a:rPr>
              <a:t>prossima</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rivoluzione</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industriale</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che</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tocca</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ogni</a:t>
            </a:r>
            <a:r>
              <a:rPr lang="en-GB" sz="4800" spc="-200" dirty="0">
                <a:solidFill>
                  <a:schemeClr val="bg1"/>
                </a:solidFill>
                <a:latin typeface="Arial Rounded MT Pro" panose="020F0502020102020204" pitchFamily="34" charset="0"/>
              </a:rPr>
              <a:t> </a:t>
            </a:r>
            <a:r>
              <a:rPr lang="en-GB" sz="4800" spc="-200" dirty="0" err="1">
                <a:solidFill>
                  <a:schemeClr val="bg1"/>
                </a:solidFill>
                <a:latin typeface="Arial Rounded MT Pro" panose="020F0502020102020204" pitchFamily="34" charset="0"/>
              </a:rPr>
              <a:t>aspetto</a:t>
            </a:r>
            <a:r>
              <a:rPr lang="en-GB" sz="4800" spc="-200" dirty="0">
                <a:solidFill>
                  <a:schemeClr val="bg1"/>
                </a:solidFill>
                <a:latin typeface="Arial Rounded MT Pro" panose="020F0502020102020204" pitchFamily="34" charset="0"/>
              </a:rPr>
              <a:t> della nostra vita</a:t>
            </a:r>
          </a:p>
        </p:txBody>
      </p:sp>
      <p:sp>
        <p:nvSpPr>
          <p:cNvPr id="7" name="Rectangle 6">
            <a:extLst>
              <a:ext uri="{FF2B5EF4-FFF2-40B4-BE49-F238E27FC236}">
                <a16:creationId xmlns:a16="http://schemas.microsoft.com/office/drawing/2014/main" id="{C5F9BBE2-EAF8-309D-B8D5-8FCBEC8038FD}"/>
              </a:ext>
            </a:extLst>
          </p:cNvPr>
          <p:cNvSpPr/>
          <p:nvPr/>
        </p:nvSpPr>
        <p:spPr>
          <a:xfrm>
            <a:off x="6185852" y="2379435"/>
            <a:ext cx="3284313" cy="1118191"/>
          </a:xfrm>
          <a:prstGeom prst="rect">
            <a:avLst/>
          </a:prstGeom>
        </p:spPr>
        <p:txBody>
          <a:bodyPr wrap="square" lIns="0" tIns="0" rIns="0" bIns="0">
            <a:spAutoFit/>
          </a:bodyPr>
          <a:lstStyle/>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Pro" panose="020F0502020102020204" pitchFamily="34" charset="0"/>
                <a:ea typeface="+mn-ea"/>
                <a:cs typeface="Arial" panose="020B0604020202020204" pitchFamily="34" charset="0"/>
              </a:rPr>
              <a:t>100</a:t>
            </a:r>
            <a:r>
              <a:rPr kumimoji="0" lang="en-US" sz="2667" b="0" i="0" u="none" strike="noStrike" kern="1200" cap="none" spc="0" normalizeH="0" baseline="0" noProof="0" dirty="0">
                <a:ln>
                  <a:noFill/>
                </a:ln>
                <a:solidFill>
                  <a:srgbClr val="FFFFFF"/>
                </a:solidFill>
                <a:effectLst/>
                <a:uLnTx/>
                <a:uFillTx/>
                <a:latin typeface="Arial Rounded MT Pro" panose="020F0502020102020204" pitchFamily="34" charset="0"/>
                <a:ea typeface="+mn-ea"/>
                <a:cs typeface="Arial" panose="020B0604020202020204" pitchFamily="34" charset="0"/>
              </a:rPr>
              <a:t>M</a:t>
            </a:r>
            <a:r>
              <a:rPr kumimoji="0" lang="en-US" sz="2400" b="0" i="0" u="none" strike="noStrike" kern="1200" cap="none" spc="0" normalizeH="0" baseline="0" noProof="0" dirty="0">
                <a:ln>
                  <a:noFill/>
                </a:ln>
                <a:solidFill>
                  <a:srgbClr val="FFFFFF"/>
                </a:solidFill>
                <a:effectLst/>
                <a:uLnTx/>
                <a:uFillTx/>
                <a:latin typeface="Arial Rounded MT Pro" panose="020F0502020102020204" pitchFamily="34" charset="0"/>
                <a:ea typeface="+mn-ea"/>
                <a:cs typeface="Arial" panose="020B0604020202020204" pitchFamily="34" charset="0"/>
              </a:rPr>
              <a:t> </a:t>
            </a:r>
            <a:r>
              <a:rPr kumimoji="0" lang="en-GB" sz="2400" b="0" i="0" u="none" strike="noStrike" kern="0" cap="none" spc="0" normalizeH="0" baseline="0" noProof="0" dirty="0">
                <a:ln>
                  <a:noFill/>
                </a:ln>
                <a:solidFill>
                  <a:srgbClr val="FFFFFF"/>
                </a:solidFill>
                <a:effectLst/>
                <a:uLnTx/>
                <a:uFillTx/>
                <a:latin typeface="Arial Rounded MT Pro" panose="020F0502020102020204" pitchFamily="34" charset="0"/>
                <a:ea typeface="+mn-ea"/>
                <a:cs typeface="+mn-cs"/>
              </a:rPr>
              <a:t>ChatGPT Users in first two months</a:t>
            </a:r>
            <a:endParaRPr kumimoji="0" lang="en-US" sz="2400" b="0" i="0" u="none" strike="noStrike" kern="0" cap="none" spc="0" normalizeH="0" baseline="0" noProof="0" dirty="0">
              <a:ln>
                <a:noFill/>
              </a:ln>
              <a:solidFill>
                <a:srgbClr val="FFFFFF"/>
              </a:solidFill>
              <a:effectLst/>
              <a:uLnTx/>
              <a:uFillTx/>
              <a:latin typeface="Arial Rounded MT Pro" panose="020F0502020102020204" pitchFamily="34" charset="0"/>
              <a:ea typeface="+mn-ea"/>
              <a:cs typeface="+mn-cs"/>
            </a:endParaRPr>
          </a:p>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rial MT Std" panose="020B0402020200020204" pitchFamily="34" charset="0"/>
                <a:ea typeface="+mn-ea"/>
                <a:cs typeface="Arial"/>
              </a:rPr>
              <a:t>Reuters</a:t>
            </a:r>
          </a:p>
        </p:txBody>
      </p:sp>
      <p:sp>
        <p:nvSpPr>
          <p:cNvPr id="9" name="Rectangle 8">
            <a:extLst>
              <a:ext uri="{FF2B5EF4-FFF2-40B4-BE49-F238E27FC236}">
                <a16:creationId xmlns:a16="http://schemas.microsoft.com/office/drawing/2014/main" id="{AE6CC811-ACE1-7362-1FD1-CCDF93AC44F7}"/>
              </a:ext>
            </a:extLst>
          </p:cNvPr>
          <p:cNvSpPr/>
          <p:nvPr/>
        </p:nvSpPr>
        <p:spPr>
          <a:xfrm>
            <a:off x="9864676" y="2379436"/>
            <a:ext cx="2249725" cy="1118191"/>
          </a:xfrm>
          <a:prstGeom prst="rect">
            <a:avLst/>
          </a:prstGeom>
        </p:spPr>
        <p:txBody>
          <a:bodyPr wrap="square" lIns="0" tIns="0" rIns="0" bIns="0">
            <a:spAutoFit/>
          </a:bodyPr>
          <a:lstStyle/>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Rounded MT Pro" panose="020F0502020102020204" pitchFamily="34" charset="0"/>
                <a:ea typeface="+mn-ea"/>
                <a:cs typeface="Arial" panose="020B0604020202020204" pitchFamily="34" charset="0"/>
              </a:rPr>
              <a:t>$</a:t>
            </a:r>
            <a:r>
              <a:rPr kumimoji="0" lang="en-US" sz="3200" b="0" i="0" u="none" strike="noStrike" kern="1200" cap="none" spc="0" normalizeH="0" baseline="0" noProof="0" err="1">
                <a:ln>
                  <a:noFill/>
                </a:ln>
                <a:solidFill>
                  <a:srgbClr val="FFFFFF"/>
                </a:solidFill>
                <a:effectLst/>
                <a:uLnTx/>
                <a:uFillTx/>
                <a:latin typeface="Arial Rounded MT Pro" panose="020F0502020102020204" pitchFamily="34" charset="0"/>
                <a:ea typeface="+mn-ea"/>
                <a:cs typeface="Arial" panose="020B0604020202020204" pitchFamily="34" charset="0"/>
              </a:rPr>
              <a:t>1.3</a:t>
            </a:r>
            <a:r>
              <a:rPr kumimoji="0" lang="en-US" sz="2400" b="0" i="0" u="none" strike="noStrike" kern="1200" cap="none" spc="0" normalizeH="0" baseline="0" noProof="0" err="1">
                <a:ln>
                  <a:noFill/>
                </a:ln>
                <a:solidFill>
                  <a:srgbClr val="FFFFFF"/>
                </a:solidFill>
                <a:effectLst/>
                <a:uLnTx/>
                <a:uFillTx/>
                <a:latin typeface="Arial Rounded MT Pro" panose="020F0502020102020204" pitchFamily="34" charset="0"/>
                <a:ea typeface="+mn-ea"/>
                <a:cs typeface="Arial" panose="020B0604020202020204" pitchFamily="34" charset="0"/>
              </a:rPr>
              <a:t>T</a:t>
            </a:r>
            <a:r>
              <a:rPr kumimoji="0" lang="en-US" sz="2400" b="0" i="0" u="none" strike="noStrike" kern="1200" cap="none" spc="0" normalizeH="0" baseline="0" noProof="0">
                <a:ln>
                  <a:noFill/>
                </a:ln>
                <a:solidFill>
                  <a:srgbClr val="FFFFFF"/>
                </a:solidFill>
                <a:effectLst/>
                <a:uLnTx/>
                <a:uFillTx/>
                <a:latin typeface="Arial Rounded MT Pro" panose="020F0502020102020204" pitchFamily="34" charset="0"/>
                <a:ea typeface="+mn-ea"/>
                <a:cs typeface="Arial" panose="020B0604020202020204" pitchFamily="34" charset="0"/>
              </a:rPr>
              <a:t> </a:t>
            </a:r>
            <a:r>
              <a:rPr kumimoji="0" lang="en-US" sz="2400" b="0" i="0" u="none" strike="noStrike" kern="0" cap="none" spc="0" normalizeH="0" baseline="0" noProof="0" err="1">
                <a:ln>
                  <a:noFill/>
                </a:ln>
                <a:solidFill>
                  <a:srgbClr val="FFFFFF"/>
                </a:solidFill>
                <a:effectLst/>
                <a:uLnTx/>
                <a:uFillTx/>
                <a:latin typeface="Arial Rounded MT Pro" panose="020F0502020102020204" pitchFamily="34" charset="0"/>
                <a:ea typeface="+mn-ea"/>
                <a:cs typeface="+mn-cs"/>
              </a:rPr>
              <a:t>GenAI</a:t>
            </a:r>
            <a:r>
              <a:rPr kumimoji="0" lang="en-US" sz="2400" b="0" i="0" u="none" strike="noStrike" kern="0" cap="none" spc="0" normalizeH="0" baseline="0" noProof="0">
                <a:ln>
                  <a:noFill/>
                </a:ln>
                <a:solidFill>
                  <a:srgbClr val="FFFFFF"/>
                </a:solidFill>
                <a:effectLst/>
                <a:uLnTx/>
                <a:uFillTx/>
                <a:latin typeface="Arial Rounded MT Pro" panose="020F0502020102020204" pitchFamily="34" charset="0"/>
                <a:ea typeface="+mn-ea"/>
                <a:cs typeface="+mn-cs"/>
              </a:rPr>
              <a:t> Market Cap</a:t>
            </a:r>
          </a:p>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MT Std" panose="020B0402020200020204" pitchFamily="34" charset="0"/>
                <a:ea typeface="+mn-ea"/>
                <a:cs typeface="Arial"/>
              </a:rPr>
              <a:t>By 2032 (Bloomberg)</a:t>
            </a:r>
            <a:endParaRPr kumimoji="0" lang="en-US" sz="1333" b="1" i="0" u="none" strike="noStrike" kern="1200" cap="none" spc="0" normalizeH="0" baseline="0" noProof="0">
              <a:ln>
                <a:noFill/>
              </a:ln>
              <a:solidFill>
                <a:srgbClr val="FFFFFF"/>
              </a:solidFill>
              <a:effectLst/>
              <a:uLnTx/>
              <a:uFillTx/>
              <a:latin typeface="Arial MT Std" panose="020B0402020200020204" pitchFamily="34" charset="0"/>
              <a:ea typeface="+mn-ea"/>
              <a:cs typeface="Arial"/>
            </a:endParaRPr>
          </a:p>
        </p:txBody>
      </p:sp>
      <p:sp>
        <p:nvSpPr>
          <p:cNvPr id="10" name="Rectangle 9">
            <a:extLst>
              <a:ext uri="{FF2B5EF4-FFF2-40B4-BE49-F238E27FC236}">
                <a16:creationId xmlns:a16="http://schemas.microsoft.com/office/drawing/2014/main" id="{7A78AD52-7EDF-F27E-95A4-BBADBDC7C676}"/>
              </a:ext>
            </a:extLst>
          </p:cNvPr>
          <p:cNvSpPr/>
          <p:nvPr/>
        </p:nvSpPr>
        <p:spPr>
          <a:xfrm>
            <a:off x="6185852" y="4697943"/>
            <a:ext cx="3826753" cy="1118191"/>
          </a:xfrm>
          <a:prstGeom prst="rect">
            <a:avLst/>
          </a:prstGeom>
        </p:spPr>
        <p:txBody>
          <a:bodyPr wrap="square" lIns="0" tIns="0" rIns="0" bIns="0">
            <a:spAutoFit/>
          </a:bodyPr>
          <a:lstStyle/>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Rounded MT Pro" panose="020F0502020102020204" pitchFamily="34" charset="0"/>
                <a:ea typeface="+mn-ea"/>
                <a:cs typeface="Arial" panose="020B0604020202020204" pitchFamily="34" charset="0"/>
              </a:rPr>
              <a:t>~$</a:t>
            </a:r>
            <a:r>
              <a:rPr kumimoji="0" lang="en-US" sz="3200" b="0" i="0" u="none" strike="noStrike" kern="1200" cap="none" spc="0" normalizeH="0" baseline="0" noProof="0" err="1">
                <a:ln>
                  <a:noFill/>
                </a:ln>
                <a:solidFill>
                  <a:srgbClr val="FFFFFF"/>
                </a:solidFill>
                <a:effectLst/>
                <a:uLnTx/>
                <a:uFillTx/>
                <a:latin typeface="Arial Rounded MT Pro" panose="020F0502020102020204" pitchFamily="34" charset="0"/>
                <a:ea typeface="+mn-ea"/>
                <a:cs typeface="Arial" panose="020B0604020202020204" pitchFamily="34" charset="0"/>
              </a:rPr>
              <a:t>60</a:t>
            </a:r>
            <a:r>
              <a:rPr kumimoji="0" lang="en-US" sz="2400" b="0" i="0" u="none" strike="noStrike" kern="1200" cap="none" spc="0" normalizeH="0" baseline="0" noProof="0" err="1">
                <a:ln>
                  <a:noFill/>
                </a:ln>
                <a:solidFill>
                  <a:srgbClr val="FFFFFF"/>
                </a:solidFill>
                <a:effectLst/>
                <a:uLnTx/>
                <a:uFillTx/>
                <a:latin typeface="Arial Rounded MT Pro" panose="020F0502020102020204" pitchFamily="34" charset="0"/>
                <a:ea typeface="+mn-ea"/>
                <a:cs typeface="Arial" panose="020B0604020202020204" pitchFamily="34" charset="0"/>
              </a:rPr>
              <a:t>B</a:t>
            </a:r>
            <a:r>
              <a:rPr kumimoji="0" lang="en-US" sz="2400" b="0" i="0" u="none" strike="noStrike" kern="1200" cap="none" spc="0" normalizeH="0" baseline="0" noProof="0">
                <a:ln>
                  <a:noFill/>
                </a:ln>
                <a:solidFill>
                  <a:srgbClr val="FFFFFF"/>
                </a:solidFill>
                <a:effectLst/>
                <a:uLnTx/>
                <a:uFillTx/>
                <a:latin typeface="Arial Rounded MT Pro" panose="020F0502020102020204" pitchFamily="34" charset="0"/>
                <a:ea typeface="+mn-ea"/>
                <a:cs typeface="Arial" panose="020B0604020202020204" pitchFamily="34" charset="0"/>
              </a:rPr>
              <a:t> </a:t>
            </a:r>
            <a:r>
              <a:rPr kumimoji="0" lang="en-GB" sz="2400" b="0" i="0" u="none" strike="noStrike" kern="0" cap="none" spc="0" normalizeH="0" baseline="0" noProof="0">
                <a:ln>
                  <a:noFill/>
                </a:ln>
                <a:solidFill>
                  <a:srgbClr val="FFFFFF"/>
                </a:solidFill>
                <a:effectLst/>
                <a:uLnTx/>
                <a:uFillTx/>
                <a:latin typeface="Arial Rounded MT Pro" panose="020F0502020102020204" pitchFamily="34" charset="0"/>
                <a:ea typeface="+mn-ea"/>
                <a:cs typeface="+mn-cs"/>
              </a:rPr>
              <a:t>YTD Investment into AI by Private Equity</a:t>
            </a:r>
            <a:endParaRPr kumimoji="0" lang="en-US" sz="2400" b="0" i="0" u="none" strike="noStrike" kern="0" cap="none" spc="0" normalizeH="0" baseline="0" noProof="0">
              <a:ln>
                <a:noFill/>
              </a:ln>
              <a:solidFill>
                <a:srgbClr val="FFFFFF"/>
              </a:solidFill>
              <a:effectLst/>
              <a:uLnTx/>
              <a:uFillTx/>
              <a:latin typeface="Arial Rounded MT Pro" panose="020F0502020102020204" pitchFamily="34" charset="0"/>
              <a:ea typeface="+mn-ea"/>
              <a:cs typeface="+mn-cs"/>
            </a:endParaRPr>
          </a:p>
          <a:p>
            <a:pPr marL="0" marR="0" lvl="0" indent="0" algn="l" defTabSz="1219108" rtl="0" eaLnBrk="1" fontAlgn="auto" latinLnBrk="0" hangingPunct="1">
              <a:lnSpc>
                <a:spcPct val="100000"/>
              </a:lnSpc>
              <a:spcBef>
                <a:spcPts val="0"/>
              </a:spcBef>
              <a:spcAft>
                <a:spcPts val="400"/>
              </a:spcAft>
              <a:buClrTx/>
              <a:buSzTx/>
              <a:buFontTx/>
              <a:buNone/>
              <a:tabLst/>
              <a:defRPr/>
            </a:pPr>
            <a:r>
              <a:rPr kumimoji="0" lang="en-GB" sz="1333" b="1" i="0" u="none" strike="noStrike" kern="1200" cap="none" spc="0" normalizeH="0" baseline="0" noProof="0">
                <a:ln>
                  <a:noFill/>
                </a:ln>
                <a:solidFill>
                  <a:srgbClr val="FFFFFF"/>
                </a:solidFill>
                <a:effectLst/>
                <a:uLnTx/>
                <a:uFillTx/>
                <a:latin typeface="Arial MT Std" panose="020B0402020200020204" pitchFamily="34" charset="0"/>
                <a:ea typeface="+mn-ea"/>
                <a:cs typeface="Arial"/>
              </a:rPr>
              <a:t>(</a:t>
            </a:r>
            <a:r>
              <a:rPr kumimoji="0" lang="en-GB" sz="1333" b="1" i="0" u="none" strike="noStrike" kern="1200" cap="none" spc="0" normalizeH="0" baseline="0" noProof="0" err="1">
                <a:ln>
                  <a:noFill/>
                </a:ln>
                <a:solidFill>
                  <a:srgbClr val="FFFFFF"/>
                </a:solidFill>
                <a:effectLst/>
                <a:uLnTx/>
                <a:uFillTx/>
                <a:latin typeface="Arial MT Std" panose="020B0402020200020204" pitchFamily="34" charset="0"/>
                <a:ea typeface="+mn-ea"/>
                <a:cs typeface="Arial"/>
              </a:rPr>
              <a:t>Goldmann</a:t>
            </a:r>
            <a:r>
              <a:rPr kumimoji="0" lang="en-GB" sz="1333" b="1" i="0" u="none" strike="noStrike" kern="1200" cap="none" spc="0" normalizeH="0" baseline="0" noProof="0">
                <a:ln>
                  <a:noFill/>
                </a:ln>
                <a:solidFill>
                  <a:srgbClr val="FFFFFF"/>
                </a:solidFill>
                <a:effectLst/>
                <a:uLnTx/>
                <a:uFillTx/>
                <a:latin typeface="Arial MT Std" panose="020B0402020200020204" pitchFamily="34" charset="0"/>
                <a:ea typeface="+mn-ea"/>
                <a:cs typeface="Arial"/>
              </a:rPr>
              <a:t> Sachs)</a:t>
            </a:r>
            <a:endParaRPr kumimoji="0" lang="en-US" sz="1333" b="1" i="0" u="none" strike="noStrike" kern="1200" cap="none" spc="0" normalizeH="0" baseline="0" noProof="0">
              <a:ln>
                <a:noFill/>
              </a:ln>
              <a:solidFill>
                <a:srgbClr val="FFFFFF"/>
              </a:solidFill>
              <a:effectLst/>
              <a:uLnTx/>
              <a:uFillTx/>
              <a:latin typeface="Arial MT Std" panose="020B0402020200020204" pitchFamily="34" charset="0"/>
              <a:ea typeface="+mn-ea"/>
              <a:cs typeface="Arial"/>
            </a:endParaRPr>
          </a:p>
        </p:txBody>
      </p:sp>
      <p:cxnSp>
        <p:nvCxnSpPr>
          <p:cNvPr id="18" name="Straight Connector 17">
            <a:extLst>
              <a:ext uri="{FF2B5EF4-FFF2-40B4-BE49-F238E27FC236}">
                <a16:creationId xmlns:a16="http://schemas.microsoft.com/office/drawing/2014/main" id="{1A93EFB7-9819-9DDB-BD9E-A0060CA7BB07}"/>
              </a:ext>
            </a:extLst>
          </p:cNvPr>
          <p:cNvCxnSpPr>
            <a:cxnSpLocks/>
          </p:cNvCxnSpPr>
          <p:nvPr/>
        </p:nvCxnSpPr>
        <p:spPr>
          <a:xfrm>
            <a:off x="0" y="1869959"/>
            <a:ext cx="3543837"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D9E8942-3C71-AA15-E191-ED227036DDA6}"/>
              </a:ext>
            </a:extLst>
          </p:cNvPr>
          <p:cNvCxnSpPr>
            <a:cxnSpLocks/>
          </p:cNvCxnSpPr>
          <p:nvPr/>
        </p:nvCxnSpPr>
        <p:spPr>
          <a:xfrm>
            <a:off x="2617273" y="3348355"/>
            <a:ext cx="2489953"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65ADE1A4-0626-B1D5-14A1-AA2A41F43AD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6185851" y="1480492"/>
            <a:ext cx="749888" cy="749888"/>
          </a:xfrm>
          <a:prstGeom prst="rect">
            <a:avLst/>
          </a:prstGeom>
        </p:spPr>
      </p:pic>
      <p:pic>
        <p:nvPicPr>
          <p:cNvPr id="36" name="Graphic 35">
            <a:extLst>
              <a:ext uri="{FF2B5EF4-FFF2-40B4-BE49-F238E27FC236}">
                <a16:creationId xmlns:a16="http://schemas.microsoft.com/office/drawing/2014/main" id="{68D5F1A3-F1A6-2213-0725-4A332F93262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p:blipFill>
        <p:spPr>
          <a:xfrm>
            <a:off x="9864675" y="1433161"/>
            <a:ext cx="844551" cy="844551"/>
          </a:xfrm>
          <a:prstGeom prst="rect">
            <a:avLst/>
          </a:prstGeom>
        </p:spPr>
      </p:pic>
      <p:pic>
        <p:nvPicPr>
          <p:cNvPr id="38" name="Graphic 37">
            <a:extLst>
              <a:ext uri="{FF2B5EF4-FFF2-40B4-BE49-F238E27FC236}">
                <a16:creationId xmlns:a16="http://schemas.microsoft.com/office/drawing/2014/main" id="{4F872903-801A-7671-9131-812DE62DED1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p:blipFill>
        <p:spPr>
          <a:xfrm>
            <a:off x="6185851" y="3799000"/>
            <a:ext cx="749888" cy="749888"/>
          </a:xfrm>
          <a:prstGeom prst="rect">
            <a:avLst/>
          </a:prstGeom>
        </p:spPr>
      </p:pic>
      <p:sp>
        <p:nvSpPr>
          <p:cNvPr id="8" name="Footer Placeholder 1">
            <a:extLst>
              <a:ext uri="{FF2B5EF4-FFF2-40B4-BE49-F238E27FC236}">
                <a16:creationId xmlns:a16="http://schemas.microsoft.com/office/drawing/2014/main" id="{897ECC74-8EFB-1640-E098-BDCA25A6B20B}"/>
              </a:ext>
            </a:extLst>
          </p:cNvPr>
          <p:cNvSpPr>
            <a:spLocks noGrp="1"/>
          </p:cNvSpPr>
          <p:nvPr>
            <p:ph type="ftr" sz="quarter" idx="10"/>
          </p:nvPr>
        </p:nvSpPr>
        <p:spPr>
          <a:xfrm>
            <a:off x="531285" y="6495706"/>
            <a:ext cx="1416049"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Property of Schneider Electric |</a:t>
            </a:r>
          </a:p>
        </p:txBody>
      </p:sp>
      <p:sp>
        <p:nvSpPr>
          <p:cNvPr id="11" name="Slide Number Placeholder 2">
            <a:extLst>
              <a:ext uri="{FF2B5EF4-FFF2-40B4-BE49-F238E27FC236}">
                <a16:creationId xmlns:a16="http://schemas.microsoft.com/office/drawing/2014/main" id="{E4A6DEE9-67AE-E905-ADA7-2BA14E4C9F18}"/>
              </a:ext>
            </a:extLst>
          </p:cNvPr>
          <p:cNvSpPr>
            <a:spLocks noGrp="1"/>
          </p:cNvSpPr>
          <p:nvPr>
            <p:ph type="sldNum" sz="quarter" idx="11"/>
          </p:nvPr>
        </p:nvSpPr>
        <p:spPr>
          <a:xfrm>
            <a:off x="1951567" y="6495707"/>
            <a:ext cx="70092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pic>
        <p:nvPicPr>
          <p:cNvPr id="12" name="Picture 11">
            <a:extLst>
              <a:ext uri="{FF2B5EF4-FFF2-40B4-BE49-F238E27FC236}">
                <a16:creationId xmlns:a16="http://schemas.microsoft.com/office/drawing/2014/main" id="{BDC6317D-7F19-3058-B29E-0849860BCC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206" y="6059055"/>
            <a:ext cx="2576946" cy="698885"/>
          </a:xfrm>
          <a:prstGeom prst="rect">
            <a:avLst/>
          </a:prstGeom>
        </p:spPr>
      </p:pic>
      <p:cxnSp>
        <p:nvCxnSpPr>
          <p:cNvPr id="2" name="Straight Connector 17">
            <a:extLst>
              <a:ext uri="{FF2B5EF4-FFF2-40B4-BE49-F238E27FC236}">
                <a16:creationId xmlns:a16="http://schemas.microsoft.com/office/drawing/2014/main" id="{EA27C932-74FC-6550-7271-15C70D6C3A41}"/>
              </a:ext>
            </a:extLst>
          </p:cNvPr>
          <p:cNvCxnSpPr>
            <a:cxnSpLocks/>
          </p:cNvCxnSpPr>
          <p:nvPr/>
        </p:nvCxnSpPr>
        <p:spPr>
          <a:xfrm>
            <a:off x="0" y="2645814"/>
            <a:ext cx="2313709"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23">
            <a:extLst>
              <a:ext uri="{FF2B5EF4-FFF2-40B4-BE49-F238E27FC236}">
                <a16:creationId xmlns:a16="http://schemas.microsoft.com/office/drawing/2014/main" id="{EDAB2E4E-77A4-79DD-4DB0-4DC9722E9E51}"/>
              </a:ext>
            </a:extLst>
          </p:cNvPr>
          <p:cNvCxnSpPr>
            <a:cxnSpLocks/>
          </p:cNvCxnSpPr>
          <p:nvPr/>
        </p:nvCxnSpPr>
        <p:spPr>
          <a:xfrm>
            <a:off x="137309" y="4068791"/>
            <a:ext cx="2489953" cy="0"/>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900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2CD9DAB-F9B7-E4EE-6CDE-AF6C977E92C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C1BD5DE-C9DC-CDC4-45D4-EDB13D5E8CC9}"/>
              </a:ext>
            </a:extLst>
          </p:cNvPr>
          <p:cNvPicPr>
            <a:picLocks noChangeAspect="1"/>
          </p:cNvPicPr>
          <p:nvPr/>
        </p:nvPicPr>
        <p:blipFill>
          <a:blip r:embed="rId3"/>
          <a:srcRect r="3226"/>
          <a:stretch>
            <a:fillRect/>
          </a:stretch>
        </p:blipFill>
        <p:spPr>
          <a:xfrm>
            <a:off x="0" y="1"/>
            <a:ext cx="9321795" cy="5418321"/>
          </a:xfrm>
          <a:custGeom>
            <a:avLst/>
            <a:gdLst>
              <a:gd name="connsiteX0" fmla="*/ 0 w 6991346"/>
              <a:gd name="connsiteY0" fmla="*/ 0 h 4063741"/>
              <a:gd name="connsiteX1" fmla="*/ 6991346 w 6991346"/>
              <a:gd name="connsiteY1" fmla="*/ 0 h 4063741"/>
              <a:gd name="connsiteX2" fmla="*/ 6991346 w 6991346"/>
              <a:gd name="connsiteY2" fmla="*/ 4063741 h 4063741"/>
              <a:gd name="connsiteX3" fmla="*/ 0 w 6991346"/>
              <a:gd name="connsiteY3" fmla="*/ 4063741 h 4063741"/>
            </a:gdLst>
            <a:ahLst/>
            <a:cxnLst>
              <a:cxn ang="0">
                <a:pos x="connsiteX0" y="connsiteY0"/>
              </a:cxn>
              <a:cxn ang="0">
                <a:pos x="connsiteX1" y="connsiteY1"/>
              </a:cxn>
              <a:cxn ang="0">
                <a:pos x="connsiteX2" y="connsiteY2"/>
              </a:cxn>
              <a:cxn ang="0">
                <a:pos x="connsiteX3" y="connsiteY3"/>
              </a:cxn>
            </a:cxnLst>
            <a:rect l="l" t="t" r="r" b="b"/>
            <a:pathLst>
              <a:path w="6991346" h="4063741">
                <a:moveTo>
                  <a:pt x="0" y="0"/>
                </a:moveTo>
                <a:lnTo>
                  <a:pt x="6991346" y="0"/>
                </a:lnTo>
                <a:lnTo>
                  <a:pt x="6991346" y="4063741"/>
                </a:lnTo>
                <a:lnTo>
                  <a:pt x="0" y="4063741"/>
                </a:lnTo>
                <a:close/>
              </a:path>
            </a:pathLst>
          </a:custGeom>
        </p:spPr>
      </p:pic>
      <p:sp>
        <p:nvSpPr>
          <p:cNvPr id="12" name="Rectangle 11">
            <a:extLst>
              <a:ext uri="{FF2B5EF4-FFF2-40B4-BE49-F238E27FC236}">
                <a16:creationId xmlns:a16="http://schemas.microsoft.com/office/drawing/2014/main" id="{BCBFDBD0-4820-793F-44BC-B7E381A84A11}"/>
              </a:ext>
            </a:extLst>
          </p:cNvPr>
          <p:cNvSpPr/>
          <p:nvPr/>
        </p:nvSpPr>
        <p:spPr>
          <a:xfrm>
            <a:off x="-1" y="1"/>
            <a:ext cx="9321796" cy="5418321"/>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F1AA88F-8CD2-4464-F197-8E9E4CB088CD}"/>
              </a:ext>
            </a:extLst>
          </p:cNvPr>
          <p:cNvSpPr>
            <a:spLocks/>
          </p:cNvSpPr>
          <p:nvPr/>
        </p:nvSpPr>
        <p:spPr>
          <a:xfrm flipH="1">
            <a:off x="9321797" y="2651479"/>
            <a:ext cx="2870203" cy="21032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44000" tIns="120000" rIns="144000" bIns="144000" rtlCol="0" anchor="t"/>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400" normalizeH="0" baseline="0" noProof="0" dirty="0">
                <a:ln>
                  <a:noFill/>
                </a:ln>
                <a:solidFill>
                  <a:srgbClr val="000000"/>
                </a:solidFill>
                <a:effectLst/>
                <a:uLnTx/>
                <a:uFillTx/>
                <a:latin typeface="Arial MT Std Medium" panose="020B0703030403020204" pitchFamily="34" charset="0"/>
                <a:ea typeface="+mn-ea"/>
                <a:cs typeface="Arial" panose="020B0604020202020204" pitchFamily="34" charset="0"/>
              </a:rPr>
              <a:t>2) POTER IMPLEMENTARE INFRASTRUTTURE AD ALTA DENSITA’</a:t>
            </a:r>
          </a:p>
        </p:txBody>
      </p:sp>
      <p:sp>
        <p:nvSpPr>
          <p:cNvPr id="87" name="Rectangle 86">
            <a:extLst>
              <a:ext uri="{FF2B5EF4-FFF2-40B4-BE49-F238E27FC236}">
                <a16:creationId xmlns:a16="http://schemas.microsoft.com/office/drawing/2014/main" id="{0BC62EC4-D7D6-74F2-E7F7-652A5D04D2D2}"/>
              </a:ext>
            </a:extLst>
          </p:cNvPr>
          <p:cNvSpPr>
            <a:spLocks/>
          </p:cNvSpPr>
          <p:nvPr/>
        </p:nvSpPr>
        <p:spPr>
          <a:xfrm flipH="1">
            <a:off x="5049520" y="548218"/>
            <a:ext cx="2870203" cy="21032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44000" tIns="120000" rIns="144000" bIns="144000" rtlCol="0" anchor="t"/>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400" normalizeH="0" baseline="0" noProof="0">
                <a:ln>
                  <a:noFill/>
                </a:ln>
                <a:solidFill>
                  <a:srgbClr val="000000"/>
                </a:solidFill>
                <a:effectLst/>
                <a:uLnTx/>
                <a:uFillTx/>
                <a:latin typeface="Arial MT Std Medium" panose="020B0703030403020204" pitchFamily="34" charset="0"/>
                <a:ea typeface="+mn-ea"/>
                <a:cs typeface="Arial" panose="020B0604020202020204" pitchFamily="34" charset="0"/>
              </a:rPr>
              <a:t>1) OTIMIZZARE LA POTENZA E L’EFFICIENZA ENERGETICA</a:t>
            </a:r>
          </a:p>
        </p:txBody>
      </p:sp>
      <p:sp>
        <p:nvSpPr>
          <p:cNvPr id="88" name="Rectangle 87">
            <a:extLst>
              <a:ext uri="{FF2B5EF4-FFF2-40B4-BE49-F238E27FC236}">
                <a16:creationId xmlns:a16="http://schemas.microsoft.com/office/drawing/2014/main" id="{09E906E0-36C0-FFBA-8FC2-4F755BF6BEB2}"/>
              </a:ext>
            </a:extLst>
          </p:cNvPr>
          <p:cNvSpPr>
            <a:spLocks/>
          </p:cNvSpPr>
          <p:nvPr/>
        </p:nvSpPr>
        <p:spPr>
          <a:xfrm flipH="1">
            <a:off x="5049520" y="4754740"/>
            <a:ext cx="2870203" cy="21032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44000" tIns="120000" rIns="144000" bIns="144000" rtlCol="0" anchor="t"/>
          <a:lstStyle/>
          <a:p>
            <a:pPr marL="0" marR="0" lvl="0" indent="0" algn="l" defTabSz="609563" rtl="0" eaLnBrk="1" fontAlgn="auto" latinLnBrk="0" hangingPunct="1">
              <a:lnSpc>
                <a:spcPct val="100000"/>
              </a:lnSpc>
              <a:spcBef>
                <a:spcPts val="0"/>
              </a:spcBef>
              <a:spcAft>
                <a:spcPts val="0"/>
              </a:spcAft>
              <a:buClrTx/>
              <a:buSzTx/>
              <a:buFontTx/>
              <a:buNone/>
              <a:tabLst/>
              <a:defRPr/>
            </a:pPr>
            <a:r>
              <a:rPr lang="en-US" sz="1467" spc="400">
                <a:solidFill>
                  <a:srgbClr val="000000"/>
                </a:solidFill>
                <a:latin typeface="Arial MT Std Medium" panose="020B0703030403020204" pitchFamily="34" charset="0"/>
                <a:cs typeface="Arial" panose="020B0604020202020204" pitchFamily="34" charset="0"/>
              </a:rPr>
              <a:t>3) MIGLIORARE LE PRATICHE DI SOSTENIBILITA’</a:t>
            </a:r>
            <a:endParaRPr kumimoji="0" lang="en-US" sz="1467" b="0" i="0" u="none" strike="noStrike" kern="1200" cap="none" spc="400" normalizeH="0" baseline="0" noProof="0">
              <a:ln>
                <a:noFill/>
              </a:ln>
              <a:solidFill>
                <a:srgbClr val="000000"/>
              </a:solidFill>
              <a:effectLst/>
              <a:uLnTx/>
              <a:uFillTx/>
              <a:latin typeface="Arial MT Std Medium" panose="020B0703030403020204" pitchFamily="34" charset="0"/>
              <a:ea typeface="+mn-ea"/>
              <a:cs typeface="Arial" panose="020B0604020202020204" pitchFamily="34" charset="0"/>
            </a:endParaRPr>
          </a:p>
        </p:txBody>
      </p:sp>
      <p:pic>
        <p:nvPicPr>
          <p:cNvPr id="92" name="Picture 91" descr="A close-up of a black background&#10;&#10;Description automatically generated">
            <a:extLst>
              <a:ext uri="{FF2B5EF4-FFF2-40B4-BE49-F238E27FC236}">
                <a16:creationId xmlns:a16="http://schemas.microsoft.com/office/drawing/2014/main" id="{24BE8016-1040-E014-4B88-F238EADBD6E1}"/>
              </a:ext>
            </a:extLst>
          </p:cNvPr>
          <p:cNvPicPr>
            <a:picLocks noChangeAspect="1"/>
          </p:cNvPicPr>
          <p:nvPr/>
        </p:nvPicPr>
        <p:blipFill>
          <a:blip r:embed="rId4"/>
          <a:stretch>
            <a:fillRect/>
          </a:stretch>
        </p:blipFill>
        <p:spPr>
          <a:xfrm>
            <a:off x="5156694" y="6316134"/>
            <a:ext cx="2292569" cy="355719"/>
          </a:xfrm>
          <a:prstGeom prst="rect">
            <a:avLst/>
          </a:prstGeom>
        </p:spPr>
      </p:pic>
      <p:sp>
        <p:nvSpPr>
          <p:cNvPr id="93" name="Text placeholder">
            <a:extLst>
              <a:ext uri="{FF2B5EF4-FFF2-40B4-BE49-F238E27FC236}">
                <a16:creationId xmlns:a16="http://schemas.microsoft.com/office/drawing/2014/main" id="{BCA7516B-7851-3CBA-FAE4-0166B92DAFAD}"/>
              </a:ext>
            </a:extLst>
          </p:cNvPr>
          <p:cNvSpPr>
            <a:spLocks noGrp="1"/>
          </p:cNvSpPr>
          <p:nvPr>
            <p:ph type="body" sz="quarter" idx="12"/>
          </p:nvPr>
        </p:nvSpPr>
        <p:spPr>
          <a:xfrm>
            <a:off x="178382" y="1352873"/>
            <a:ext cx="4714983" cy="2923877"/>
          </a:xfrm>
        </p:spPr>
        <p:txBody>
          <a:bodyPr wrap="square">
            <a:spAutoFit/>
          </a:bodyPr>
          <a:lstStyle/>
          <a:p>
            <a:r>
              <a:rPr lang="it-IT" sz="3800" spc="-200" dirty="0">
                <a:solidFill>
                  <a:schemeClr val="bg1"/>
                </a:solidFill>
                <a:latin typeface="Arial Rounded MT Pro" panose="020F0502020102020204" pitchFamily="34" charset="0"/>
              </a:rPr>
              <a:t>Per supportare la nuova era dell’intelligenza artificiale e del supercalcolo i Data Center devono:</a:t>
            </a:r>
          </a:p>
        </p:txBody>
      </p:sp>
      <p:sp>
        <p:nvSpPr>
          <p:cNvPr id="2" name="Rectangle 1">
            <a:extLst>
              <a:ext uri="{FF2B5EF4-FFF2-40B4-BE49-F238E27FC236}">
                <a16:creationId xmlns:a16="http://schemas.microsoft.com/office/drawing/2014/main" id="{DB393C27-FB13-8352-CC5C-04F5DD1EEAF3}"/>
              </a:ext>
            </a:extLst>
          </p:cNvPr>
          <p:cNvSpPr/>
          <p:nvPr/>
        </p:nvSpPr>
        <p:spPr>
          <a:xfrm>
            <a:off x="1" y="5418323"/>
            <a:ext cx="1996017" cy="12311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close-up of a circuit board&#10;&#10;Description automatically generated">
            <a:extLst>
              <a:ext uri="{FF2B5EF4-FFF2-40B4-BE49-F238E27FC236}">
                <a16:creationId xmlns:a16="http://schemas.microsoft.com/office/drawing/2014/main" id="{2297F2E9-BC1E-9F77-EA62-0D77C08A9F91}"/>
              </a:ext>
            </a:extLst>
          </p:cNvPr>
          <p:cNvPicPr>
            <a:picLocks noChangeAspect="1"/>
          </p:cNvPicPr>
          <p:nvPr/>
        </p:nvPicPr>
        <p:blipFill>
          <a:blip r:embed="rId5">
            <a:extLst>
              <a:ext uri="{BEBA8EAE-BF5A-486C-A8C5-ECC9F3942E4B}">
                <a14:imgProps xmlns:a14="http://schemas.microsoft.com/office/drawing/2010/main">
                  <a14:imgLayer r:embed="rId6">
                    <a14:imgEffect>
                      <a14:saturation sat="105000"/>
                    </a14:imgEffect>
                    <a14:imgEffect>
                      <a14:brightnessContrast bright="3000" contrast="7000"/>
                    </a14:imgEffect>
                  </a14:imgLayer>
                </a14:imgProps>
              </a:ext>
            </a:extLst>
          </a:blip>
          <a:srcRect t="15626" b="10529"/>
          <a:stretch/>
        </p:blipFill>
        <p:spPr>
          <a:xfrm>
            <a:off x="5049520" y="2651480"/>
            <a:ext cx="4272275" cy="2103261"/>
          </a:xfrm>
          <a:custGeom>
            <a:avLst/>
            <a:gdLst>
              <a:gd name="connsiteX0" fmla="*/ 0 w 3204206"/>
              <a:gd name="connsiteY0" fmla="*/ 0 h 1577446"/>
              <a:gd name="connsiteX1" fmla="*/ 3204206 w 3204206"/>
              <a:gd name="connsiteY1" fmla="*/ 0 h 1577446"/>
              <a:gd name="connsiteX2" fmla="*/ 3204206 w 3204206"/>
              <a:gd name="connsiteY2" fmla="*/ 1577446 h 1577446"/>
              <a:gd name="connsiteX3" fmla="*/ 0 w 3204206"/>
              <a:gd name="connsiteY3" fmla="*/ 1577446 h 1577446"/>
            </a:gdLst>
            <a:ahLst/>
            <a:cxnLst>
              <a:cxn ang="0">
                <a:pos x="connsiteX0" y="connsiteY0"/>
              </a:cxn>
              <a:cxn ang="0">
                <a:pos x="connsiteX1" y="connsiteY1"/>
              </a:cxn>
              <a:cxn ang="0">
                <a:pos x="connsiteX2" y="connsiteY2"/>
              </a:cxn>
              <a:cxn ang="0">
                <a:pos x="connsiteX3" y="connsiteY3"/>
              </a:cxn>
            </a:cxnLst>
            <a:rect l="l" t="t" r="r" b="b"/>
            <a:pathLst>
              <a:path w="3204206" h="1577446">
                <a:moveTo>
                  <a:pt x="0" y="0"/>
                </a:moveTo>
                <a:lnTo>
                  <a:pt x="3204206" y="0"/>
                </a:lnTo>
                <a:lnTo>
                  <a:pt x="3204206" y="1577446"/>
                </a:lnTo>
                <a:lnTo>
                  <a:pt x="0" y="1577446"/>
                </a:lnTo>
                <a:close/>
              </a:path>
            </a:pathLst>
          </a:custGeom>
        </p:spPr>
      </p:pic>
      <p:pic>
        <p:nvPicPr>
          <p:cNvPr id="15" name="Picture 14" descr="A river running through a forest&#10;&#10;Description automatically generated">
            <a:extLst>
              <a:ext uri="{FF2B5EF4-FFF2-40B4-BE49-F238E27FC236}">
                <a16:creationId xmlns:a16="http://schemas.microsoft.com/office/drawing/2014/main" id="{73985C82-CEC8-E710-3E62-53C04E850453}"/>
              </a:ext>
            </a:extLst>
          </p:cNvPr>
          <p:cNvPicPr>
            <a:picLocks noChangeAspect="1"/>
          </p:cNvPicPr>
          <p:nvPr/>
        </p:nvPicPr>
        <p:blipFill>
          <a:blip r:embed="rId7"/>
          <a:srcRect l="42" t="12505"/>
          <a:stretch>
            <a:fillRect/>
          </a:stretch>
        </p:blipFill>
        <p:spPr>
          <a:xfrm flipH="1">
            <a:off x="7919725" y="4754740"/>
            <a:ext cx="4270471" cy="2103259"/>
          </a:xfrm>
          <a:custGeom>
            <a:avLst/>
            <a:gdLst>
              <a:gd name="connsiteX0" fmla="*/ 0 w 3202853"/>
              <a:gd name="connsiteY0" fmla="*/ 0 h 1577444"/>
              <a:gd name="connsiteX1" fmla="*/ 3202853 w 3202853"/>
              <a:gd name="connsiteY1" fmla="*/ 0 h 1577444"/>
              <a:gd name="connsiteX2" fmla="*/ 3202853 w 3202853"/>
              <a:gd name="connsiteY2" fmla="*/ 1577444 h 1577444"/>
              <a:gd name="connsiteX3" fmla="*/ 0 w 3202853"/>
              <a:gd name="connsiteY3" fmla="*/ 1577444 h 1577444"/>
            </a:gdLst>
            <a:ahLst/>
            <a:cxnLst>
              <a:cxn ang="0">
                <a:pos x="connsiteX0" y="connsiteY0"/>
              </a:cxn>
              <a:cxn ang="0">
                <a:pos x="connsiteX1" y="connsiteY1"/>
              </a:cxn>
              <a:cxn ang="0">
                <a:pos x="connsiteX2" y="connsiteY2"/>
              </a:cxn>
              <a:cxn ang="0">
                <a:pos x="connsiteX3" y="connsiteY3"/>
              </a:cxn>
            </a:cxnLst>
            <a:rect l="l" t="t" r="r" b="b"/>
            <a:pathLst>
              <a:path w="3202853" h="1577444">
                <a:moveTo>
                  <a:pt x="0" y="0"/>
                </a:moveTo>
                <a:lnTo>
                  <a:pt x="3202853" y="0"/>
                </a:lnTo>
                <a:lnTo>
                  <a:pt x="3202853" y="1577444"/>
                </a:lnTo>
                <a:lnTo>
                  <a:pt x="0" y="1577444"/>
                </a:lnTo>
                <a:close/>
              </a:path>
            </a:pathLst>
          </a:custGeom>
        </p:spPr>
      </p:pic>
      <p:pic>
        <p:nvPicPr>
          <p:cNvPr id="18" name="Picture 17" descr="A person and person standing in a server room&#10;&#10;Description automatically generated">
            <a:extLst>
              <a:ext uri="{FF2B5EF4-FFF2-40B4-BE49-F238E27FC236}">
                <a16:creationId xmlns:a16="http://schemas.microsoft.com/office/drawing/2014/main" id="{BCA6229C-41AF-E774-1705-AC8F0D36E120}"/>
              </a:ext>
            </a:extLst>
          </p:cNvPr>
          <p:cNvPicPr>
            <a:picLocks noChangeAspect="1"/>
          </p:cNvPicPr>
          <p:nvPr/>
        </p:nvPicPr>
        <p:blipFill>
          <a:blip r:embed="rId8"/>
          <a:srcRect t="7721" b="18507"/>
          <a:stretch/>
        </p:blipFill>
        <p:spPr>
          <a:xfrm>
            <a:off x="7919723" y="548218"/>
            <a:ext cx="4272277" cy="2103260"/>
          </a:xfrm>
          <a:custGeom>
            <a:avLst/>
            <a:gdLst>
              <a:gd name="connsiteX0" fmla="*/ 0 w 3204208"/>
              <a:gd name="connsiteY0" fmla="*/ 0 h 1577445"/>
              <a:gd name="connsiteX1" fmla="*/ 3204208 w 3204208"/>
              <a:gd name="connsiteY1" fmla="*/ 0 h 1577445"/>
              <a:gd name="connsiteX2" fmla="*/ 3204208 w 3204208"/>
              <a:gd name="connsiteY2" fmla="*/ 1577445 h 1577445"/>
              <a:gd name="connsiteX3" fmla="*/ 0 w 3204208"/>
              <a:gd name="connsiteY3" fmla="*/ 1577445 h 1577445"/>
            </a:gdLst>
            <a:ahLst/>
            <a:cxnLst>
              <a:cxn ang="0">
                <a:pos x="connsiteX0" y="connsiteY0"/>
              </a:cxn>
              <a:cxn ang="0">
                <a:pos x="connsiteX1" y="connsiteY1"/>
              </a:cxn>
              <a:cxn ang="0">
                <a:pos x="connsiteX2" y="connsiteY2"/>
              </a:cxn>
              <a:cxn ang="0">
                <a:pos x="connsiteX3" y="connsiteY3"/>
              </a:cxn>
            </a:cxnLst>
            <a:rect l="l" t="t" r="r" b="b"/>
            <a:pathLst>
              <a:path w="3204208" h="1577445">
                <a:moveTo>
                  <a:pt x="0" y="0"/>
                </a:moveTo>
                <a:lnTo>
                  <a:pt x="3204208" y="0"/>
                </a:lnTo>
                <a:lnTo>
                  <a:pt x="3204208" y="1577445"/>
                </a:lnTo>
                <a:lnTo>
                  <a:pt x="0" y="1577445"/>
                </a:lnTo>
                <a:close/>
              </a:path>
            </a:pathLst>
          </a:custGeom>
        </p:spPr>
      </p:pic>
      <p:sp>
        <p:nvSpPr>
          <p:cNvPr id="19" name="Footer Placeholder 1">
            <a:extLst>
              <a:ext uri="{FF2B5EF4-FFF2-40B4-BE49-F238E27FC236}">
                <a16:creationId xmlns:a16="http://schemas.microsoft.com/office/drawing/2014/main" id="{72F217DF-3C96-19A5-65A4-A76C745D9CFF}"/>
              </a:ext>
            </a:extLst>
          </p:cNvPr>
          <p:cNvSpPr>
            <a:spLocks noGrp="1"/>
          </p:cNvSpPr>
          <p:nvPr>
            <p:ph type="ftr" sz="quarter" idx="10"/>
          </p:nvPr>
        </p:nvSpPr>
        <p:spPr>
          <a:xfrm>
            <a:off x="531285" y="6495706"/>
            <a:ext cx="1416049"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Arial"/>
                <a:ea typeface="+mn-ea"/>
                <a:cs typeface="Arial"/>
              </a:rPr>
              <a:t>Property of Schneider Electric |</a:t>
            </a:r>
          </a:p>
        </p:txBody>
      </p:sp>
      <p:sp>
        <p:nvSpPr>
          <p:cNvPr id="20" name="Slide Number Placeholder 2">
            <a:extLst>
              <a:ext uri="{FF2B5EF4-FFF2-40B4-BE49-F238E27FC236}">
                <a16:creationId xmlns:a16="http://schemas.microsoft.com/office/drawing/2014/main" id="{BC163DED-1857-1F41-9039-75D5C091767C}"/>
              </a:ext>
            </a:extLst>
          </p:cNvPr>
          <p:cNvSpPr>
            <a:spLocks noGrp="1"/>
          </p:cNvSpPr>
          <p:nvPr>
            <p:ph type="sldNum" sz="quarter" idx="11"/>
          </p:nvPr>
        </p:nvSpPr>
        <p:spPr>
          <a:xfrm>
            <a:off x="1951567" y="6495707"/>
            <a:ext cx="70092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pic>
        <p:nvPicPr>
          <p:cNvPr id="21" name="Picture 20">
            <a:extLst>
              <a:ext uri="{FF2B5EF4-FFF2-40B4-BE49-F238E27FC236}">
                <a16:creationId xmlns:a16="http://schemas.microsoft.com/office/drawing/2014/main" id="{A62A5E72-C9BA-B135-6BCE-36400715A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206" y="6059055"/>
            <a:ext cx="2576946" cy="698885"/>
          </a:xfrm>
          <a:prstGeom prst="rect">
            <a:avLst/>
          </a:prstGeom>
        </p:spPr>
      </p:pic>
    </p:spTree>
    <p:extLst>
      <p:ext uri="{BB962C8B-B14F-4D97-AF65-F5344CB8AC3E}">
        <p14:creationId xmlns:p14="http://schemas.microsoft.com/office/powerpoint/2010/main" val="113268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CAAE68-B246-A502-4921-C491AF2A82F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Property of Schneider Electric |</a:t>
            </a:r>
          </a:p>
        </p:txBody>
      </p:sp>
      <p:sp>
        <p:nvSpPr>
          <p:cNvPr id="3" name="Slide Number Placeholder 2">
            <a:extLst>
              <a:ext uri="{FF2B5EF4-FFF2-40B4-BE49-F238E27FC236}">
                <a16:creationId xmlns:a16="http://schemas.microsoft.com/office/drawing/2014/main" id="{B5A35F24-6C69-91B7-42FD-5960AC72258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pic>
        <p:nvPicPr>
          <p:cNvPr id="4" name="Picture 3" descr="A green glittery background&#10;&#10;Description automatically generated">
            <a:extLst>
              <a:ext uri="{FF2B5EF4-FFF2-40B4-BE49-F238E27FC236}">
                <a16:creationId xmlns:a16="http://schemas.microsoft.com/office/drawing/2014/main" id="{9D155FE8-3CBC-AD73-9DD4-73DC5D1B9E58}"/>
              </a:ext>
            </a:extLst>
          </p:cNvPr>
          <p:cNvPicPr>
            <a:picLocks noChangeAspect="1"/>
          </p:cNvPicPr>
          <p:nvPr/>
        </p:nvPicPr>
        <p:blipFill>
          <a:blip r:embed="rId3"/>
          <a:srcRect b="31823"/>
          <a:stretch/>
        </p:blipFill>
        <p:spPr>
          <a:xfrm>
            <a:off x="1" y="2"/>
            <a:ext cx="12192000" cy="6080758"/>
          </a:xfrm>
          <a:prstGeom prst="rect">
            <a:avLst/>
          </a:prstGeom>
        </p:spPr>
      </p:pic>
      <p:sp>
        <p:nvSpPr>
          <p:cNvPr id="5" name="Rectangle 4">
            <a:extLst>
              <a:ext uri="{FF2B5EF4-FFF2-40B4-BE49-F238E27FC236}">
                <a16:creationId xmlns:a16="http://schemas.microsoft.com/office/drawing/2014/main" id="{21D6F27A-CDA4-1E8B-3D27-F3AEB35DCD37}"/>
              </a:ext>
            </a:extLst>
          </p:cNvPr>
          <p:cNvSpPr/>
          <p:nvPr/>
        </p:nvSpPr>
        <p:spPr>
          <a:xfrm>
            <a:off x="0" y="0"/>
            <a:ext cx="12192000" cy="5072413"/>
          </a:xfrm>
          <a:prstGeom prst="rect">
            <a:avLst/>
          </a:prstGeom>
          <a:gradFill flip="none" rotWithShape="1">
            <a:gsLst>
              <a:gs pos="0">
                <a:schemeClr val="tx1">
                  <a:alpha val="14000"/>
                </a:schemeClr>
              </a:gs>
              <a:gs pos="100000">
                <a:schemeClr val="tx1">
                  <a:alpha val="56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1F145F5-D59F-44E2-6C9F-AA1C901A9C14}"/>
              </a:ext>
            </a:extLst>
          </p:cNvPr>
          <p:cNvSpPr/>
          <p:nvPr/>
        </p:nvSpPr>
        <p:spPr>
          <a:xfrm rot="16200000">
            <a:off x="3024624" y="-3055621"/>
            <a:ext cx="6080759" cy="12192000"/>
          </a:xfrm>
          <a:prstGeom prst="rect">
            <a:avLst/>
          </a:prstGeom>
          <a:gradFill flip="none" rotWithShape="1">
            <a:gsLst>
              <a:gs pos="0">
                <a:schemeClr val="tx1">
                  <a:alpha val="36000"/>
                </a:schemeClr>
              </a:gs>
              <a:gs pos="100000">
                <a:schemeClr val="tx1">
                  <a:alpha val="46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Title placeholder">
            <a:extLst>
              <a:ext uri="{FF2B5EF4-FFF2-40B4-BE49-F238E27FC236}">
                <a16:creationId xmlns:a16="http://schemas.microsoft.com/office/drawing/2014/main" id="{BDF3FEC1-2E65-FDE9-A3F9-1308224CAB4E}"/>
              </a:ext>
            </a:extLst>
          </p:cNvPr>
          <p:cNvSpPr txBox="1">
            <a:spLocks/>
          </p:cNvSpPr>
          <p:nvPr/>
        </p:nvSpPr>
        <p:spPr>
          <a:xfrm>
            <a:off x="527050" y="559901"/>
            <a:ext cx="8563785" cy="900601"/>
          </a:xfrm>
          <a:prstGeom prst="rect">
            <a:avLst/>
          </a:prstGeom>
        </p:spPr>
        <p:txBody>
          <a:bodyPr/>
          <a:lstStyle>
            <a:lvl1pPr algn="l" defTabSz="609563" rtl="0" eaLnBrk="1" latinLnBrk="0" hangingPunct="1">
              <a:spcBef>
                <a:spcPct val="0"/>
              </a:spcBef>
              <a:buNone/>
              <a:defRPr sz="3200" kern="1200">
                <a:solidFill>
                  <a:srgbClr val="36C746"/>
                </a:solidFill>
                <a:latin typeface="Arial"/>
                <a:ea typeface="+mj-ea"/>
                <a:cs typeface="Arial"/>
              </a:defRPr>
            </a:lvl1pPr>
          </a:lstStyle>
          <a:p>
            <a:pPr marL="0" marR="0" lvl="0" indent="0" algn="l" defTabSz="609563"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67" normalizeH="0" baseline="0" dirty="0">
                <a:ln>
                  <a:noFill/>
                </a:ln>
                <a:solidFill>
                  <a:srgbClr val="FFFFFF"/>
                </a:solidFill>
                <a:effectLst/>
                <a:uLnTx/>
                <a:uFillTx/>
                <a:latin typeface="Arial Rounded MT Pro Light" panose="020F0302020102020204" pitchFamily="34" charset="0"/>
                <a:ea typeface="+mj-ea"/>
                <a:cs typeface="Arial"/>
              </a:rPr>
              <a:t>Le sfide di oggi dei Data Center</a:t>
            </a:r>
          </a:p>
        </p:txBody>
      </p:sp>
      <p:sp>
        <p:nvSpPr>
          <p:cNvPr id="9" name="Rectangle 8">
            <a:extLst>
              <a:ext uri="{FF2B5EF4-FFF2-40B4-BE49-F238E27FC236}">
                <a16:creationId xmlns:a16="http://schemas.microsoft.com/office/drawing/2014/main" id="{B1FC462B-2278-9309-1D9B-A96297427FEA}"/>
              </a:ext>
            </a:extLst>
          </p:cNvPr>
          <p:cNvSpPr/>
          <p:nvPr/>
        </p:nvSpPr>
        <p:spPr>
          <a:xfrm>
            <a:off x="-30996" y="1525306"/>
            <a:ext cx="1760640" cy="440969"/>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96000" rIns="0" bIns="96000" rtlCol="0" anchor="ctr"/>
          <a:lstStyle/>
          <a:p>
            <a:pPr marL="0" marR="0" lvl="0" indent="0" algn="r" defTabSz="609547" rtl="0" eaLnBrk="1" fontAlgn="auto" latinLnBrk="0" hangingPunct="1">
              <a:lnSpc>
                <a:spcPct val="100000"/>
              </a:lnSpc>
              <a:spcBef>
                <a:spcPts val="0"/>
              </a:spcBef>
              <a:spcAft>
                <a:spcPts val="0"/>
              </a:spcAft>
              <a:buClrTx/>
              <a:buSzTx/>
              <a:buFontTx/>
              <a:buNone/>
              <a:tabLst/>
              <a:defRPr/>
            </a:pPr>
            <a:r>
              <a:rPr lang="it-IT" sz="2400" dirty="0">
                <a:solidFill>
                  <a:srgbClr val="FFFFFF"/>
                </a:solidFill>
                <a:latin typeface="Arial Rounded MT Pro" panose="020F0502020102020204" pitchFamily="34" charset="0"/>
              </a:rPr>
              <a:t>Sfide</a:t>
            </a:r>
            <a:endParaRPr kumimoji="0" lang="it-IT" sz="2400" b="0" i="0" u="none" strike="noStrike" kern="1200" cap="none" spc="0" normalizeH="0" baseline="0" dirty="0">
              <a:ln>
                <a:noFill/>
              </a:ln>
              <a:solidFill>
                <a:srgbClr val="FFFFFF"/>
              </a:solidFill>
              <a:effectLst/>
              <a:uLnTx/>
              <a:uFillTx/>
              <a:latin typeface="Arial Rounded MT Pro" panose="020F0502020102020204" pitchFamily="34" charset="0"/>
              <a:ea typeface="+mn-ea"/>
              <a:cs typeface="+mn-cs"/>
            </a:endParaRPr>
          </a:p>
        </p:txBody>
      </p:sp>
      <p:cxnSp>
        <p:nvCxnSpPr>
          <p:cNvPr id="10" name="Straight Connector 9">
            <a:extLst>
              <a:ext uri="{FF2B5EF4-FFF2-40B4-BE49-F238E27FC236}">
                <a16:creationId xmlns:a16="http://schemas.microsoft.com/office/drawing/2014/main" id="{A1A5A37A-9B95-10E2-C60F-A36ECA726186}"/>
              </a:ext>
            </a:extLst>
          </p:cNvPr>
          <p:cNvCxnSpPr>
            <a:cxnSpLocks/>
          </p:cNvCxnSpPr>
          <p:nvPr/>
        </p:nvCxnSpPr>
        <p:spPr>
          <a:xfrm>
            <a:off x="4228717" y="1833032"/>
            <a:ext cx="0" cy="2336800"/>
          </a:xfrm>
          <a:prstGeom prst="line">
            <a:avLst/>
          </a:prstGeom>
          <a:ln w="63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54A06934-6F75-60BB-30C3-6F5A81741B0A}"/>
              </a:ext>
            </a:extLst>
          </p:cNvPr>
          <p:cNvSpPr>
            <a:spLocks/>
          </p:cNvSpPr>
          <p:nvPr/>
        </p:nvSpPr>
        <p:spPr>
          <a:xfrm>
            <a:off x="1880793" y="1460501"/>
            <a:ext cx="2881913" cy="14122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0000" tIns="144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kumimoji="0" lang="it-IT" b="0" i="0" u="none" strike="noStrike" kern="1200" cap="none" spc="0" normalizeH="0" baseline="0" dirty="0">
                <a:ln>
                  <a:noFill/>
                </a:ln>
                <a:solidFill>
                  <a:srgbClr val="FFFFFF"/>
                </a:solidFill>
                <a:effectLst/>
                <a:uLnTx/>
                <a:uFillTx/>
                <a:latin typeface="Arial Rounded MT Pro" panose="020F0502020102020204" pitchFamily="34" charset="0"/>
                <a:ea typeface="+mn-ea"/>
                <a:cs typeface="Arial" panose="020B0604020202020204" pitchFamily="34" charset="0"/>
              </a:rPr>
              <a:t>Abilitare il Data Center verso le soluzioni AI ed HPC</a:t>
            </a:r>
          </a:p>
        </p:txBody>
      </p:sp>
      <p:sp>
        <p:nvSpPr>
          <p:cNvPr id="12" name="Rectangle 11">
            <a:extLst>
              <a:ext uri="{FF2B5EF4-FFF2-40B4-BE49-F238E27FC236}">
                <a16:creationId xmlns:a16="http://schemas.microsoft.com/office/drawing/2014/main" id="{27ADCD47-BC50-4D0A-9DE4-B2AAD090A35F}"/>
              </a:ext>
            </a:extLst>
          </p:cNvPr>
          <p:cNvSpPr>
            <a:spLocks/>
          </p:cNvSpPr>
          <p:nvPr/>
        </p:nvSpPr>
        <p:spPr>
          <a:xfrm>
            <a:off x="5006546" y="1460501"/>
            <a:ext cx="2881913" cy="14122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0000" tIns="144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kumimoji="0" lang="it-IT" b="0" i="0" u="none" strike="noStrike" kern="1200" cap="none" spc="0" normalizeH="0" baseline="0" dirty="0">
                <a:ln>
                  <a:noFill/>
                </a:ln>
                <a:solidFill>
                  <a:srgbClr val="FFFFFF"/>
                </a:solidFill>
                <a:effectLst/>
                <a:uLnTx/>
                <a:uFillTx/>
                <a:latin typeface="Arial Rounded MT Pro" panose="020F0502020102020204" pitchFamily="34" charset="0"/>
                <a:ea typeface="+mn-ea"/>
                <a:cs typeface="Arial" panose="020B0604020202020204" pitchFamily="34" charset="0"/>
              </a:rPr>
              <a:t>Sostenibilità nell’utilizzo delle risorse ambientali</a:t>
            </a:r>
          </a:p>
        </p:txBody>
      </p:sp>
      <p:sp>
        <p:nvSpPr>
          <p:cNvPr id="13" name="Rectangle 12">
            <a:extLst>
              <a:ext uri="{FF2B5EF4-FFF2-40B4-BE49-F238E27FC236}">
                <a16:creationId xmlns:a16="http://schemas.microsoft.com/office/drawing/2014/main" id="{CC969825-7E1D-5ADE-B01A-4A8CFAE6872A}"/>
              </a:ext>
            </a:extLst>
          </p:cNvPr>
          <p:cNvSpPr>
            <a:spLocks/>
          </p:cNvSpPr>
          <p:nvPr/>
        </p:nvSpPr>
        <p:spPr>
          <a:xfrm>
            <a:off x="8132300" y="1460501"/>
            <a:ext cx="2881913" cy="14122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0000" tIns="144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lang="it-IT" dirty="0">
                <a:solidFill>
                  <a:srgbClr val="FFFFFF"/>
                </a:solidFill>
                <a:latin typeface="Arial Rounded MT Pro" panose="020F0502020102020204" pitchFamily="34" charset="0"/>
                <a:cs typeface="Arial" panose="020B0604020202020204" pitchFamily="34" charset="0"/>
              </a:rPr>
              <a:t>Sostenibilità nell’impatto ambientale. </a:t>
            </a:r>
            <a:endParaRPr kumimoji="0" lang="it-IT" b="0" i="0" u="none" strike="noStrike" kern="1200" cap="none" spc="0" normalizeH="0" baseline="0" dirty="0">
              <a:ln>
                <a:noFill/>
              </a:ln>
              <a:solidFill>
                <a:srgbClr val="FFFFFF"/>
              </a:solidFill>
              <a:effectLst/>
              <a:uLnTx/>
              <a:uFillTx/>
              <a:latin typeface="Arial Rounded MT Pro" panose="020F05020201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2E4946B-73E6-FB10-C49A-10C9B1BD69DD}"/>
              </a:ext>
            </a:extLst>
          </p:cNvPr>
          <p:cNvSpPr>
            <a:spLocks/>
          </p:cNvSpPr>
          <p:nvPr/>
        </p:nvSpPr>
        <p:spPr>
          <a:xfrm>
            <a:off x="1880793" y="2872706"/>
            <a:ext cx="2881913" cy="2651378"/>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lIns="240000" tIns="168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kumimoji="0" lang="it-IT" sz="16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Approcciare in modo </a:t>
            </a:r>
            <a:r>
              <a:rPr kumimoji="0" lang="it-IT" sz="1600" b="1"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pragmatico</a:t>
            </a:r>
            <a:r>
              <a:rPr kumimoji="0" lang="it-IT" sz="16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l’adozione di soluzioni di AI e HPC senza dover </a:t>
            </a:r>
            <a:r>
              <a:rPr kumimoji="0" lang="it-IT" sz="1600" b="1"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stravolgere</a:t>
            </a:r>
            <a:r>
              <a:rPr kumimoji="0" lang="it-IT" sz="16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gli impianti già presenti, </a:t>
            </a:r>
            <a:r>
              <a:rPr kumimoji="0" lang="it-IT" sz="1600" b="1"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ottimizzando</a:t>
            </a:r>
            <a:r>
              <a:rPr kumimoji="0" lang="it-IT" sz="16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le risorse utilizzando soluzioni adeguate</a:t>
            </a:r>
            <a:r>
              <a:rPr kumimoji="0" lang="it-IT" sz="12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a:t>
            </a:r>
          </a:p>
        </p:txBody>
      </p:sp>
      <p:sp>
        <p:nvSpPr>
          <p:cNvPr id="15" name="Rectangle 14">
            <a:extLst>
              <a:ext uri="{FF2B5EF4-FFF2-40B4-BE49-F238E27FC236}">
                <a16:creationId xmlns:a16="http://schemas.microsoft.com/office/drawing/2014/main" id="{ADD95960-59C5-34AD-D1BE-7E00FF3D739C}"/>
              </a:ext>
            </a:extLst>
          </p:cNvPr>
          <p:cNvSpPr>
            <a:spLocks/>
          </p:cNvSpPr>
          <p:nvPr/>
        </p:nvSpPr>
        <p:spPr>
          <a:xfrm>
            <a:off x="5006546" y="2872706"/>
            <a:ext cx="2881913" cy="2651378"/>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lIns="240000" tIns="168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lang="it-IT" sz="1600" b="1" dirty="0">
                <a:solidFill>
                  <a:srgbClr val="000000">
                    <a:lumMod val="75000"/>
                    <a:lumOff val="25000"/>
                  </a:srgbClr>
                </a:solidFill>
                <a:latin typeface="Arial MT Std Light" panose="020B0302030403020204" pitchFamily="34" charset="0"/>
                <a:cs typeface="Arial" panose="020B0604020202020204" pitchFamily="34" charset="0"/>
              </a:rPr>
              <a:t>Limitare</a:t>
            </a:r>
            <a:r>
              <a:rPr lang="it-IT" sz="1600" dirty="0">
                <a:solidFill>
                  <a:srgbClr val="000000">
                    <a:lumMod val="75000"/>
                    <a:lumOff val="25000"/>
                  </a:srgbClr>
                </a:solidFill>
                <a:latin typeface="Arial MT Std Light" panose="020B0302030403020204" pitchFamily="34" charset="0"/>
                <a:cs typeface="Arial" panose="020B0604020202020204" pitchFamily="34" charset="0"/>
              </a:rPr>
              <a:t>, se non annullare, l’utilizzo delle risorse ambientali, come per esempio l’acqua per </a:t>
            </a:r>
            <a:r>
              <a:rPr lang="it-IT" sz="1600" b="1" dirty="0">
                <a:solidFill>
                  <a:srgbClr val="000000">
                    <a:lumMod val="75000"/>
                    <a:lumOff val="25000"/>
                  </a:srgbClr>
                </a:solidFill>
                <a:latin typeface="Arial MT Std Light" panose="020B0302030403020204" pitchFamily="34" charset="0"/>
                <a:cs typeface="Arial" panose="020B0604020202020204" pitchFamily="34" charset="0"/>
              </a:rPr>
              <a:t>processi adiabatici</a:t>
            </a:r>
            <a:r>
              <a:rPr lang="it-IT" sz="1600" dirty="0">
                <a:solidFill>
                  <a:srgbClr val="000000">
                    <a:lumMod val="75000"/>
                    <a:lumOff val="25000"/>
                  </a:srgbClr>
                </a:solidFill>
                <a:latin typeface="Arial MT Std Light" panose="020B0302030403020204" pitchFamily="34" charset="0"/>
                <a:cs typeface="Arial" panose="020B0604020202020204" pitchFamily="34" charset="0"/>
              </a:rPr>
              <a:t>. </a:t>
            </a:r>
            <a:endParaRPr kumimoji="0" lang="it-IT" sz="1600" b="0" i="0" u="none" strike="noStrike" kern="1200" cap="none" spc="0" normalizeH="0" baseline="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A09AEA6B-C080-8E58-A3E1-6220CE008980}"/>
              </a:ext>
            </a:extLst>
          </p:cNvPr>
          <p:cNvSpPr>
            <a:spLocks/>
          </p:cNvSpPr>
          <p:nvPr/>
        </p:nvSpPr>
        <p:spPr>
          <a:xfrm>
            <a:off x="8132300" y="2872706"/>
            <a:ext cx="2881913" cy="2651378"/>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lIns="240000" tIns="168000" rIns="240000" bIns="0" rtlCol="0" anchor="t"/>
          <a:lstStyle/>
          <a:p>
            <a:pPr marL="0" marR="0" lvl="0" indent="0" algn="l" defTabSz="609179" rtl="0" eaLnBrk="1" fontAlgn="auto" latinLnBrk="0" hangingPunct="1">
              <a:lnSpc>
                <a:spcPct val="100000"/>
              </a:lnSpc>
              <a:spcBef>
                <a:spcPts val="600"/>
              </a:spcBef>
              <a:spcAft>
                <a:spcPts val="0"/>
              </a:spcAft>
              <a:buClrTx/>
              <a:buSzTx/>
              <a:buFontTx/>
              <a:buNone/>
              <a:tabLst/>
              <a:defRPr/>
            </a:pPr>
            <a:r>
              <a:rPr kumimoji="0" lang="it-IT" sz="1600" b="1"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Limitare</a:t>
            </a:r>
            <a:r>
              <a:rPr kumimoji="0" lang="it-IT" sz="16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l’impatto dei</a:t>
            </a:r>
            <a:r>
              <a:rPr lang="it-IT" sz="1600" dirty="0">
                <a:solidFill>
                  <a:srgbClr val="000000">
                    <a:lumMod val="75000"/>
                    <a:lumOff val="25000"/>
                  </a:srgbClr>
                </a:solidFill>
                <a:latin typeface="Arial MT Std Light" panose="020B0302030403020204" pitchFamily="34" charset="0"/>
                <a:cs typeface="Arial" panose="020B0604020202020204" pitchFamily="34" charset="0"/>
              </a:rPr>
              <a:t> Sistemi e degli impianti verso l’ambiente </a:t>
            </a:r>
            <a:r>
              <a:rPr lang="it-IT" sz="1600" b="1" dirty="0">
                <a:solidFill>
                  <a:srgbClr val="000000">
                    <a:lumMod val="75000"/>
                    <a:lumOff val="25000"/>
                  </a:srgbClr>
                </a:solidFill>
                <a:latin typeface="Arial MT Std Light" panose="020B0302030403020204" pitchFamily="34" charset="0"/>
                <a:cs typeface="Arial" panose="020B0604020202020204" pitchFamily="34" charset="0"/>
              </a:rPr>
              <a:t>utilizzando quantità minimali di gas refrigerante a basso GWP</a:t>
            </a:r>
            <a:r>
              <a:rPr lang="en-US" sz="1200" dirty="0">
                <a:solidFill>
                  <a:srgbClr val="000000">
                    <a:lumMod val="75000"/>
                    <a:lumOff val="25000"/>
                  </a:srgbClr>
                </a:solidFill>
                <a:latin typeface="Arial MT Std Light" panose="020B0302030403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lumMod val="75000"/>
                    <a:lumOff val="25000"/>
                  </a:srgbClr>
                </a:solidFill>
                <a:effectLst/>
                <a:uLnTx/>
                <a:uFillTx/>
                <a:latin typeface="Arial MT Std Light" panose="020B0302030403020204" pitchFamily="34" charset="0"/>
                <a:ea typeface="+mn-ea"/>
                <a:cs typeface="Arial" panose="020B0604020202020204" pitchFamily="34" charset="0"/>
              </a:rPr>
              <a:t> </a:t>
            </a:r>
          </a:p>
          <a:p>
            <a:pPr marL="0" marR="0" lvl="0" indent="0" algn="l" defTabSz="609179" rtl="0" eaLnBrk="1" fontAlgn="auto" latinLnBrk="0" hangingPunct="1">
              <a:lnSpc>
                <a:spcPct val="100000"/>
              </a:lnSpc>
              <a:spcBef>
                <a:spcPts val="60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MT Std Light" panose="020B0302030403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6F516B83-B05F-6493-92A5-2771B9C44087}"/>
              </a:ext>
            </a:extLst>
          </p:cNvPr>
          <p:cNvCxnSpPr>
            <a:cxnSpLocks/>
          </p:cNvCxnSpPr>
          <p:nvPr/>
        </p:nvCxnSpPr>
        <p:spPr>
          <a:xfrm>
            <a:off x="-135722" y="1460501"/>
            <a:ext cx="4886395"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7FE0A24-35F4-2F9C-A2B1-BCDF7ACD0EAD}"/>
              </a:ext>
            </a:extLst>
          </p:cNvPr>
          <p:cNvCxnSpPr>
            <a:cxnSpLocks/>
          </p:cNvCxnSpPr>
          <p:nvPr/>
        </p:nvCxnSpPr>
        <p:spPr>
          <a:xfrm>
            <a:off x="-160520" y="2860672"/>
            <a:ext cx="4886395"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9AC0B35-BE63-E03D-8243-75A16BAC61CA}"/>
              </a:ext>
            </a:extLst>
          </p:cNvPr>
          <p:cNvSpPr/>
          <p:nvPr/>
        </p:nvSpPr>
        <p:spPr>
          <a:xfrm>
            <a:off x="386187" y="2814754"/>
            <a:ext cx="1760640" cy="440969"/>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96000" rIns="0" bIns="96000" rtlCol="0" anchor="ct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dirty="0">
                <a:ln>
                  <a:noFill/>
                </a:ln>
                <a:solidFill>
                  <a:srgbClr val="FFFFFF"/>
                </a:solidFill>
                <a:effectLst/>
                <a:uLnTx/>
                <a:uFillTx/>
                <a:latin typeface="Arial Rounded MT Pro" panose="020F0502020102020204" pitchFamily="34" charset="0"/>
                <a:ea typeface="+mn-ea"/>
                <a:cs typeface="+mn-cs"/>
              </a:rPr>
              <a:t>Soluzioni</a:t>
            </a:r>
            <a:endParaRPr kumimoji="0" lang="it-IT" sz="2400" b="0" i="0" u="none" strike="noStrike" kern="1200" cap="none" spc="0" normalizeH="0" baseline="0" noProof="0" dirty="0">
              <a:ln>
                <a:noFill/>
              </a:ln>
              <a:solidFill>
                <a:srgbClr val="FFFFFF"/>
              </a:solidFill>
              <a:effectLst/>
              <a:uLnTx/>
              <a:uFillTx/>
              <a:latin typeface="Arial Rounded MT Pro" panose="020F0502020102020204" pitchFamily="34" charset="0"/>
              <a:ea typeface="+mn-ea"/>
              <a:cs typeface="+mn-cs"/>
            </a:endParaRPr>
          </a:p>
        </p:txBody>
      </p:sp>
      <p:pic>
        <p:nvPicPr>
          <p:cNvPr id="22" name="Graphic 21">
            <a:extLst>
              <a:ext uri="{FF2B5EF4-FFF2-40B4-BE49-F238E27FC236}">
                <a16:creationId xmlns:a16="http://schemas.microsoft.com/office/drawing/2014/main" id="{B9A3500E-5AAF-BD2A-E5E6-8C767A78F05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058842" y="2168842"/>
            <a:ext cx="594841" cy="594841"/>
          </a:xfrm>
          <a:prstGeom prst="rect">
            <a:avLst/>
          </a:prstGeom>
        </p:spPr>
      </p:pic>
      <p:pic>
        <p:nvPicPr>
          <p:cNvPr id="27" name="Immagine 26">
            <a:extLst>
              <a:ext uri="{FF2B5EF4-FFF2-40B4-BE49-F238E27FC236}">
                <a16:creationId xmlns:a16="http://schemas.microsoft.com/office/drawing/2014/main" id="{AC876EA7-550B-78FE-286C-383B78DB6616}"/>
              </a:ext>
            </a:extLst>
          </p:cNvPr>
          <p:cNvPicPr>
            <a:picLocks noChangeAspect="1"/>
          </p:cNvPicPr>
          <p:nvPr/>
        </p:nvPicPr>
        <p:blipFill>
          <a:blip r:embed="rId6"/>
          <a:stretch>
            <a:fillRect/>
          </a:stretch>
        </p:blipFill>
        <p:spPr>
          <a:xfrm>
            <a:off x="7267430" y="2256415"/>
            <a:ext cx="495300" cy="542925"/>
          </a:xfrm>
          <a:prstGeom prst="rect">
            <a:avLst/>
          </a:prstGeom>
        </p:spPr>
      </p:pic>
      <p:pic>
        <p:nvPicPr>
          <p:cNvPr id="29" name="Immagine 28">
            <a:extLst>
              <a:ext uri="{FF2B5EF4-FFF2-40B4-BE49-F238E27FC236}">
                <a16:creationId xmlns:a16="http://schemas.microsoft.com/office/drawing/2014/main" id="{5EA431E4-1EB1-7D87-CEA3-AF411B531464}"/>
              </a:ext>
            </a:extLst>
          </p:cNvPr>
          <p:cNvPicPr>
            <a:picLocks noChangeAspect="1"/>
          </p:cNvPicPr>
          <p:nvPr/>
        </p:nvPicPr>
        <p:blipFill>
          <a:blip r:embed="rId7"/>
          <a:stretch>
            <a:fillRect/>
          </a:stretch>
        </p:blipFill>
        <p:spPr>
          <a:xfrm>
            <a:off x="10311207" y="2249148"/>
            <a:ext cx="543443" cy="572045"/>
          </a:xfrm>
          <a:prstGeom prst="rect">
            <a:avLst/>
          </a:prstGeom>
        </p:spPr>
      </p:pic>
    </p:spTree>
    <p:extLst>
      <p:ext uri="{BB962C8B-B14F-4D97-AF65-F5344CB8AC3E}">
        <p14:creationId xmlns:p14="http://schemas.microsoft.com/office/powerpoint/2010/main" val="78911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n 107">
            <a:extLst>
              <a:ext uri="{FF2B5EF4-FFF2-40B4-BE49-F238E27FC236}">
                <a16:creationId xmlns:a16="http://schemas.microsoft.com/office/drawing/2014/main" id="{E8046E3F-7C22-340C-DC9D-F90A1D2E45C0}"/>
              </a:ext>
            </a:extLst>
          </p:cNvPr>
          <p:cNvPicPr/>
          <p:nvPr/>
        </p:nvPicPr>
        <p:blipFill>
          <a:blip r:embed="rId3" cstate="print">
            <a:alphaModFix amt="40000"/>
            <a:extLst>
              <a:ext uri="{28A0092B-C50C-407E-A947-70E740481C1C}">
                <a14:useLocalDpi xmlns:a14="http://schemas.microsoft.com/office/drawing/2010/main"/>
              </a:ext>
            </a:extLst>
          </a:blip>
          <a:srcRect/>
          <a:stretch/>
        </p:blipFill>
        <p:spPr>
          <a:xfrm>
            <a:off x="1" y="0"/>
            <a:ext cx="12190504" cy="6858000"/>
          </a:xfrm>
          <a:prstGeom prst="rect">
            <a:avLst/>
          </a:prstGeom>
        </p:spPr>
      </p:pic>
      <p:grpSp>
        <p:nvGrpSpPr>
          <p:cNvPr id="40" name="Grupo 39">
            <a:extLst>
              <a:ext uri="{FF2B5EF4-FFF2-40B4-BE49-F238E27FC236}">
                <a16:creationId xmlns:a16="http://schemas.microsoft.com/office/drawing/2014/main" id="{2EE40BBB-9B6A-91DB-BC4F-80FDB0077603}"/>
              </a:ext>
            </a:extLst>
          </p:cNvPr>
          <p:cNvGrpSpPr/>
          <p:nvPr/>
        </p:nvGrpSpPr>
        <p:grpSpPr>
          <a:xfrm>
            <a:off x="8076550" y="1520826"/>
            <a:ext cx="3456639" cy="3892316"/>
            <a:chOff x="8076549" y="1520825"/>
            <a:chExt cx="3456639" cy="3892316"/>
          </a:xfrm>
        </p:grpSpPr>
        <p:sp>
          <p:nvSpPr>
            <p:cNvPr id="111" name="Rectángulo 110">
              <a:extLst>
                <a:ext uri="{FF2B5EF4-FFF2-40B4-BE49-F238E27FC236}">
                  <a16:creationId xmlns:a16="http://schemas.microsoft.com/office/drawing/2014/main" id="{21A03A58-7626-8F64-6FB5-9897C0B72938}"/>
                </a:ext>
              </a:extLst>
            </p:cNvPr>
            <p:cNvSpPr/>
            <p:nvPr/>
          </p:nvSpPr>
          <p:spPr>
            <a:xfrm>
              <a:off x="8076549" y="1520825"/>
              <a:ext cx="3456639" cy="3821704"/>
            </a:xfrm>
            <a:prstGeom prst="rect">
              <a:avLst/>
            </a:prstGeom>
            <a:solidFill>
              <a:schemeClr val="accent1">
                <a:alpha val="12000"/>
              </a:schemeClr>
            </a:solidFill>
            <a:ln>
              <a:no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3" name="Rectángulo 132">
              <a:extLst>
                <a:ext uri="{FF2B5EF4-FFF2-40B4-BE49-F238E27FC236}">
                  <a16:creationId xmlns:a16="http://schemas.microsoft.com/office/drawing/2014/main" id="{B539FD2D-B165-0401-0500-91CC24D3F584}"/>
                </a:ext>
              </a:extLst>
            </p:cNvPr>
            <p:cNvSpPr/>
            <p:nvPr/>
          </p:nvSpPr>
          <p:spPr>
            <a:xfrm>
              <a:off x="8076549" y="5283753"/>
              <a:ext cx="3456639" cy="129388"/>
            </a:xfrm>
            <a:prstGeom prst="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7" name="Grupo 36">
            <a:extLst>
              <a:ext uri="{FF2B5EF4-FFF2-40B4-BE49-F238E27FC236}">
                <a16:creationId xmlns:a16="http://schemas.microsoft.com/office/drawing/2014/main" id="{AEBEA866-12EC-FE65-4919-BD704E2CC968}"/>
              </a:ext>
            </a:extLst>
          </p:cNvPr>
          <p:cNvGrpSpPr/>
          <p:nvPr/>
        </p:nvGrpSpPr>
        <p:grpSpPr>
          <a:xfrm>
            <a:off x="6180117" y="1520826"/>
            <a:ext cx="1903147" cy="3892316"/>
            <a:chOff x="6180117" y="1520825"/>
            <a:chExt cx="1903147" cy="3892316"/>
          </a:xfrm>
        </p:grpSpPr>
        <p:sp>
          <p:nvSpPr>
            <p:cNvPr id="99" name="Rectángulo 98">
              <a:extLst>
                <a:ext uri="{FF2B5EF4-FFF2-40B4-BE49-F238E27FC236}">
                  <a16:creationId xmlns:a16="http://schemas.microsoft.com/office/drawing/2014/main" id="{3FECC0E6-546E-4CF1-F417-A9F43EF2C09C}"/>
                </a:ext>
              </a:extLst>
            </p:cNvPr>
            <p:cNvSpPr/>
            <p:nvPr/>
          </p:nvSpPr>
          <p:spPr>
            <a:xfrm>
              <a:off x="6180117" y="1520825"/>
              <a:ext cx="1903147" cy="3821704"/>
            </a:xfrm>
            <a:prstGeom prst="rect">
              <a:avLst/>
            </a:prstGeom>
            <a:solidFill>
              <a:schemeClr val="accent1">
                <a:alpha val="20000"/>
              </a:schemeClr>
            </a:solidFill>
            <a:ln>
              <a:no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Rectángulo 131">
              <a:extLst>
                <a:ext uri="{FF2B5EF4-FFF2-40B4-BE49-F238E27FC236}">
                  <a16:creationId xmlns:a16="http://schemas.microsoft.com/office/drawing/2014/main" id="{36413389-E890-7928-B8E8-DA3F252FF7FC}"/>
                </a:ext>
              </a:extLst>
            </p:cNvPr>
            <p:cNvSpPr/>
            <p:nvPr/>
          </p:nvSpPr>
          <p:spPr>
            <a:xfrm>
              <a:off x="6180117" y="5283753"/>
              <a:ext cx="1903147" cy="129388"/>
            </a:xfrm>
            <a:prstGeom prst="rect">
              <a:avLst/>
            </a:prstGeom>
            <a:solidFill>
              <a:srgbClr val="EA5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sp>
        <p:nvSpPr>
          <p:cNvPr id="98" name="Rectángulo 97">
            <a:extLst>
              <a:ext uri="{FF2B5EF4-FFF2-40B4-BE49-F238E27FC236}">
                <a16:creationId xmlns:a16="http://schemas.microsoft.com/office/drawing/2014/main" id="{7EA16457-155C-4533-F1D7-436D3BFA8005}"/>
              </a:ext>
            </a:extLst>
          </p:cNvPr>
          <p:cNvSpPr/>
          <p:nvPr/>
        </p:nvSpPr>
        <p:spPr>
          <a:xfrm>
            <a:off x="3352801" y="1520825"/>
            <a:ext cx="2831487" cy="3821704"/>
          </a:xfrm>
          <a:prstGeom prst="rect">
            <a:avLst/>
          </a:prstGeom>
          <a:solidFill>
            <a:schemeClr val="accent1">
              <a:alpha val="32000"/>
            </a:schemeClr>
          </a:solidFill>
          <a:ln>
            <a:no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0" name="Rectángulo 129">
            <a:extLst>
              <a:ext uri="{FF2B5EF4-FFF2-40B4-BE49-F238E27FC236}">
                <a16:creationId xmlns:a16="http://schemas.microsoft.com/office/drawing/2014/main" id="{B7424C36-B69C-9A53-A1AC-A69662A82B33}"/>
              </a:ext>
            </a:extLst>
          </p:cNvPr>
          <p:cNvSpPr/>
          <p:nvPr/>
        </p:nvSpPr>
        <p:spPr>
          <a:xfrm>
            <a:off x="3343489" y="5283754"/>
            <a:ext cx="2840799" cy="12938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sp>
        <p:nvSpPr>
          <p:cNvPr id="94" name="Rectángulo 93">
            <a:extLst>
              <a:ext uri="{FF2B5EF4-FFF2-40B4-BE49-F238E27FC236}">
                <a16:creationId xmlns:a16="http://schemas.microsoft.com/office/drawing/2014/main" id="{2B592077-6430-7F56-F241-21F32FA3091B}"/>
              </a:ext>
            </a:extLst>
          </p:cNvPr>
          <p:cNvSpPr/>
          <p:nvPr/>
        </p:nvSpPr>
        <p:spPr>
          <a:xfrm>
            <a:off x="658813" y="1520825"/>
            <a:ext cx="2703563" cy="3821704"/>
          </a:xfrm>
          <a:prstGeom prst="rect">
            <a:avLst/>
          </a:prstGeom>
          <a:solidFill>
            <a:schemeClr val="accent1">
              <a:alpha val="50000"/>
            </a:schemeClr>
          </a:solidFill>
          <a:ln>
            <a:noFill/>
          </a:ln>
          <a:effectLst>
            <a:outerShdw blurRad="50800" dist="381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9" name="Rectángulo 128">
            <a:extLst>
              <a:ext uri="{FF2B5EF4-FFF2-40B4-BE49-F238E27FC236}">
                <a16:creationId xmlns:a16="http://schemas.microsoft.com/office/drawing/2014/main" id="{9855A18C-1AA7-3B8E-B4C6-66C5A03910C7}"/>
              </a:ext>
            </a:extLst>
          </p:cNvPr>
          <p:cNvSpPr/>
          <p:nvPr/>
        </p:nvSpPr>
        <p:spPr>
          <a:xfrm>
            <a:off x="647699" y="5283754"/>
            <a:ext cx="2700000" cy="129388"/>
          </a:xfrm>
          <a:prstGeom prst="rect">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Arial"/>
                <a:ea typeface="+mn-ea"/>
                <a:cs typeface="+mn-cs"/>
              </a:rPr>
              <a:t> </a:t>
            </a:r>
          </a:p>
        </p:txBody>
      </p:sp>
      <p:sp>
        <p:nvSpPr>
          <p:cNvPr id="34" name="Text Placeholder 4">
            <a:extLst>
              <a:ext uri="{FF2B5EF4-FFF2-40B4-BE49-F238E27FC236}">
                <a16:creationId xmlns:a16="http://schemas.microsoft.com/office/drawing/2014/main" id="{3D71AC00-27DC-92EA-A8A1-63D40D0779AA}"/>
              </a:ext>
            </a:extLst>
          </p:cNvPr>
          <p:cNvSpPr txBox="1">
            <a:spLocks/>
          </p:cNvSpPr>
          <p:nvPr/>
        </p:nvSpPr>
        <p:spPr>
          <a:xfrm>
            <a:off x="597636" y="147463"/>
            <a:ext cx="10995233" cy="527715"/>
          </a:xfrm>
          <a:prstGeom prst="rect">
            <a:avLst/>
          </a:prstGeom>
        </p:spPr>
        <p:txBody>
          <a:bodyPr vert="horz" lIns="0" tIns="0" rIns="0" bIns="0" rtlCol="0" anchor="t">
            <a:noAutofit/>
          </a:bodyPr>
          <a:lstStyle>
            <a:lvl1pPr marL="173032" indent="-157158" algn="l" defTabSz="457184"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Tx/>
              <a:buNone/>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591065" rtl="0" eaLnBrk="1" fontAlgn="auto" latinLnBrk="0" hangingPunct="1">
              <a:lnSpc>
                <a:spcPct val="100000"/>
              </a:lnSpc>
              <a:spcBef>
                <a:spcPts val="0"/>
              </a:spcBef>
              <a:spcAft>
                <a:spcPts val="0"/>
              </a:spcAft>
              <a:buClr>
                <a:srgbClr val="3DCD58"/>
              </a:buClr>
              <a:buSzTx/>
              <a:buFontTx/>
              <a:buNone/>
              <a:tabLst/>
              <a:defRPr/>
            </a:pPr>
            <a:r>
              <a:rPr kumimoji="0" lang="it-IT" sz="3600" b="1" i="0" u="none" strike="noStrike" kern="1200" cap="none" spc="0" normalizeH="0" baseline="0" dirty="0">
                <a:ln>
                  <a:noFill/>
                </a:ln>
                <a:solidFill>
                  <a:schemeClr val="tx1"/>
                </a:solidFill>
                <a:effectLst/>
                <a:uLnTx/>
                <a:uFillTx/>
                <a:latin typeface="Arial Rounded MT Pro"/>
              </a:rPr>
              <a:t>La rimozione del calore attraverso l’Aria ha un limite di sostenibilità</a:t>
            </a:r>
          </a:p>
        </p:txBody>
      </p:sp>
      <p:grpSp>
        <p:nvGrpSpPr>
          <p:cNvPr id="31" name="Grupo 30">
            <a:extLst>
              <a:ext uri="{FF2B5EF4-FFF2-40B4-BE49-F238E27FC236}">
                <a16:creationId xmlns:a16="http://schemas.microsoft.com/office/drawing/2014/main" id="{53A36CFE-23A3-FC56-0905-D99C62BA3792}"/>
              </a:ext>
            </a:extLst>
          </p:cNvPr>
          <p:cNvGrpSpPr/>
          <p:nvPr/>
        </p:nvGrpSpPr>
        <p:grpSpPr>
          <a:xfrm>
            <a:off x="1061138" y="1690277"/>
            <a:ext cx="1621103" cy="1621103"/>
            <a:chOff x="1061138" y="1690276"/>
            <a:chExt cx="1621102" cy="1621102"/>
          </a:xfrm>
        </p:grpSpPr>
        <p:sp>
          <p:nvSpPr>
            <p:cNvPr id="16" name="Elipse 15">
              <a:extLst>
                <a:ext uri="{FF2B5EF4-FFF2-40B4-BE49-F238E27FC236}">
                  <a16:creationId xmlns:a16="http://schemas.microsoft.com/office/drawing/2014/main" id="{C330AD1C-5441-866E-5013-2F0ABAE626D5}"/>
                </a:ext>
              </a:extLst>
            </p:cNvPr>
            <p:cNvSpPr/>
            <p:nvPr/>
          </p:nvSpPr>
          <p:spPr>
            <a:xfrm>
              <a:off x="1061138" y="1690276"/>
              <a:ext cx="1621102" cy="1621102"/>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pic>
          <p:nvPicPr>
            <p:cNvPr id="2" name="Picture 2" descr="6sigmaFM_blog-1">
              <a:extLst>
                <a:ext uri="{FF2B5EF4-FFF2-40B4-BE49-F238E27FC236}">
                  <a16:creationId xmlns:a16="http://schemas.microsoft.com/office/drawing/2014/main" id="{33973FEF-D4DA-1980-DA17-A109BB69B6D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6727" b="-6727"/>
            <a:stretch/>
          </p:blipFill>
          <p:spPr bwMode="auto">
            <a:xfrm>
              <a:off x="1151684" y="1780822"/>
              <a:ext cx="1440010" cy="1440010"/>
            </a:xfrm>
            <a:prstGeom prst="ellipse">
              <a:avLst/>
            </a:prstGeom>
            <a:solidFill>
              <a:srgbClr val="FCFDFF"/>
            </a:solidFill>
            <a:effectLst>
              <a:innerShdw blurRad="63500" dist="50800" dir="13500000">
                <a:prstClr val="black">
                  <a:alpha val="35000"/>
                </a:prstClr>
              </a:innerShdw>
            </a:effectLst>
          </p:spPr>
        </p:pic>
      </p:grpSp>
      <p:grpSp>
        <p:nvGrpSpPr>
          <p:cNvPr id="62" name="Grupo 61">
            <a:extLst>
              <a:ext uri="{FF2B5EF4-FFF2-40B4-BE49-F238E27FC236}">
                <a16:creationId xmlns:a16="http://schemas.microsoft.com/office/drawing/2014/main" id="{6A93583B-0FE3-7437-8BB1-ED868E4DAD84}"/>
              </a:ext>
            </a:extLst>
          </p:cNvPr>
          <p:cNvGrpSpPr/>
          <p:nvPr/>
        </p:nvGrpSpPr>
        <p:grpSpPr>
          <a:xfrm>
            <a:off x="10199690" y="2955447"/>
            <a:ext cx="1019191" cy="1019191"/>
            <a:chOff x="10199690" y="2955447"/>
            <a:chExt cx="1019190" cy="1019190"/>
          </a:xfrm>
        </p:grpSpPr>
        <p:pic>
          <p:nvPicPr>
            <p:cNvPr id="12" name="Picture 7">
              <a:extLst>
                <a:ext uri="{FF2B5EF4-FFF2-40B4-BE49-F238E27FC236}">
                  <a16:creationId xmlns:a16="http://schemas.microsoft.com/office/drawing/2014/main" id="{9B58B838-8178-C282-B345-09C5CBC71FA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58407" y="3014166"/>
              <a:ext cx="901756" cy="901754"/>
            </a:xfrm>
            <a:prstGeom prst="ellipse">
              <a:avLst/>
            </a:prstGeom>
            <a:effectLst>
              <a:innerShdw blurRad="63500" dist="50800" dir="13500000">
                <a:prstClr val="black">
                  <a:alpha val="35000"/>
                </a:prstClr>
              </a:innerShdw>
            </a:effectLst>
          </p:spPr>
        </p:pic>
        <p:sp>
          <p:nvSpPr>
            <p:cNvPr id="25" name="Elipse 24">
              <a:extLst>
                <a:ext uri="{FF2B5EF4-FFF2-40B4-BE49-F238E27FC236}">
                  <a16:creationId xmlns:a16="http://schemas.microsoft.com/office/drawing/2014/main" id="{FE8224EE-EDE3-1F84-4A07-AE4E836B6FDA}"/>
                </a:ext>
              </a:extLst>
            </p:cNvPr>
            <p:cNvSpPr/>
            <p:nvPr/>
          </p:nvSpPr>
          <p:spPr>
            <a:xfrm>
              <a:off x="10199690" y="2955447"/>
              <a:ext cx="1019190" cy="1019190"/>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4" name="Grupo 43">
            <a:extLst>
              <a:ext uri="{FF2B5EF4-FFF2-40B4-BE49-F238E27FC236}">
                <a16:creationId xmlns:a16="http://schemas.microsoft.com/office/drawing/2014/main" id="{5DBE18ED-7F62-4B9C-92EA-D1FA50422268}"/>
              </a:ext>
            </a:extLst>
          </p:cNvPr>
          <p:cNvGrpSpPr/>
          <p:nvPr/>
        </p:nvGrpSpPr>
        <p:grpSpPr>
          <a:xfrm>
            <a:off x="3586243" y="1985310"/>
            <a:ext cx="2388876" cy="1031036"/>
            <a:chOff x="3586243" y="1985309"/>
            <a:chExt cx="2388876" cy="1031036"/>
          </a:xfrm>
        </p:grpSpPr>
        <p:pic>
          <p:nvPicPr>
            <p:cNvPr id="6" name="Picture 9" descr="A picture containing text, computer&#10;&#10;Description automatically generated">
              <a:extLst>
                <a:ext uri="{FF2B5EF4-FFF2-40B4-BE49-F238E27FC236}">
                  <a16:creationId xmlns:a16="http://schemas.microsoft.com/office/drawing/2014/main" id="{0A36BF95-0659-0B1E-6F74-F322E1E663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54" r="-1496"/>
            <a:stretch/>
          </p:blipFill>
          <p:spPr>
            <a:xfrm>
              <a:off x="3645644" y="2044710"/>
              <a:ext cx="912236" cy="912234"/>
            </a:xfrm>
            <a:prstGeom prst="ellipse">
              <a:avLst/>
            </a:prstGeom>
            <a:effectLst>
              <a:innerShdw blurRad="63500" dist="50800" dir="13500000">
                <a:prstClr val="black">
                  <a:alpha val="35000"/>
                </a:prstClr>
              </a:innerShdw>
            </a:effectLst>
          </p:spPr>
        </p:pic>
        <p:pic>
          <p:nvPicPr>
            <p:cNvPr id="7" name="Picture 10">
              <a:extLst>
                <a:ext uri="{FF2B5EF4-FFF2-40B4-BE49-F238E27FC236}">
                  <a16:creationId xmlns:a16="http://schemas.microsoft.com/office/drawing/2014/main" id="{33ED105D-0DE1-745C-EC33-07FB54E8C7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1409" t="-10524" r="-8992" b="-10524"/>
            <a:stretch/>
          </p:blipFill>
          <p:spPr>
            <a:xfrm>
              <a:off x="5003483" y="2044710"/>
              <a:ext cx="912238" cy="912234"/>
            </a:xfrm>
            <a:prstGeom prst="ellipse">
              <a:avLst/>
            </a:prstGeom>
            <a:solidFill>
              <a:srgbClr val="FFFFFF"/>
            </a:solidFill>
            <a:effectLst>
              <a:innerShdw blurRad="63500" dist="50800" dir="13500000">
                <a:prstClr val="black">
                  <a:alpha val="35000"/>
                </a:prstClr>
              </a:innerShdw>
            </a:effectLst>
          </p:spPr>
        </p:pic>
        <p:sp>
          <p:nvSpPr>
            <p:cNvPr id="22" name="Elipse 21">
              <a:extLst>
                <a:ext uri="{FF2B5EF4-FFF2-40B4-BE49-F238E27FC236}">
                  <a16:creationId xmlns:a16="http://schemas.microsoft.com/office/drawing/2014/main" id="{256AA8AE-2F50-647A-B947-1720809DDE4F}"/>
                </a:ext>
              </a:extLst>
            </p:cNvPr>
            <p:cNvSpPr/>
            <p:nvPr/>
          </p:nvSpPr>
          <p:spPr>
            <a:xfrm>
              <a:off x="3586243" y="1985309"/>
              <a:ext cx="1031036" cy="1031036"/>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sp>
          <p:nvSpPr>
            <p:cNvPr id="23" name="Elipse 22">
              <a:extLst>
                <a:ext uri="{FF2B5EF4-FFF2-40B4-BE49-F238E27FC236}">
                  <a16:creationId xmlns:a16="http://schemas.microsoft.com/office/drawing/2014/main" id="{7D4B3B83-D719-8BAB-6051-5E189DFB5E2A}"/>
                </a:ext>
              </a:extLst>
            </p:cNvPr>
            <p:cNvSpPr/>
            <p:nvPr/>
          </p:nvSpPr>
          <p:spPr>
            <a:xfrm>
              <a:off x="4944083" y="1985309"/>
              <a:ext cx="1031036" cy="1031036"/>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3" name="Grupo 52">
            <a:extLst>
              <a:ext uri="{FF2B5EF4-FFF2-40B4-BE49-F238E27FC236}">
                <a16:creationId xmlns:a16="http://schemas.microsoft.com/office/drawing/2014/main" id="{556481C6-9ECC-E0C9-7F4A-FECF7E083C76}"/>
              </a:ext>
            </a:extLst>
          </p:cNvPr>
          <p:cNvGrpSpPr/>
          <p:nvPr/>
        </p:nvGrpSpPr>
        <p:grpSpPr>
          <a:xfrm>
            <a:off x="6589395" y="1985310"/>
            <a:ext cx="1031036" cy="1031036"/>
            <a:chOff x="6589394" y="1985309"/>
            <a:chExt cx="1031036" cy="1031036"/>
          </a:xfrm>
        </p:grpSpPr>
        <p:pic>
          <p:nvPicPr>
            <p:cNvPr id="8" name="Content Placeholder 9">
              <a:extLst>
                <a:ext uri="{FF2B5EF4-FFF2-40B4-BE49-F238E27FC236}">
                  <a16:creationId xmlns:a16="http://schemas.microsoft.com/office/drawing/2014/main" id="{5D434425-17BA-99A1-3FEF-29E568B35CC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0659" t="-39863" r="-10659" b="-39863"/>
            <a:stretch/>
          </p:blipFill>
          <p:spPr>
            <a:xfrm>
              <a:off x="6648793" y="2044710"/>
              <a:ext cx="912238" cy="912234"/>
            </a:xfrm>
            <a:prstGeom prst="ellipse">
              <a:avLst/>
            </a:prstGeom>
            <a:solidFill>
              <a:srgbClr val="FFFFFF"/>
            </a:solidFill>
            <a:effectLst>
              <a:innerShdw blurRad="63500" dist="50800" dir="13500000">
                <a:prstClr val="black">
                  <a:alpha val="35000"/>
                </a:prstClr>
              </a:innerShdw>
            </a:effectLst>
          </p:spPr>
        </p:pic>
        <p:sp>
          <p:nvSpPr>
            <p:cNvPr id="24" name="Elipse 23">
              <a:extLst>
                <a:ext uri="{FF2B5EF4-FFF2-40B4-BE49-F238E27FC236}">
                  <a16:creationId xmlns:a16="http://schemas.microsoft.com/office/drawing/2014/main" id="{99EF122E-3C06-CBF4-3D88-2BF4B211269E}"/>
                </a:ext>
              </a:extLst>
            </p:cNvPr>
            <p:cNvSpPr/>
            <p:nvPr/>
          </p:nvSpPr>
          <p:spPr>
            <a:xfrm>
              <a:off x="6589394" y="1985309"/>
              <a:ext cx="1031036" cy="1031036"/>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4" name="Conector recto 3">
            <a:extLst>
              <a:ext uri="{FF2B5EF4-FFF2-40B4-BE49-F238E27FC236}">
                <a16:creationId xmlns:a16="http://schemas.microsoft.com/office/drawing/2014/main" id="{097DA7CA-2923-3358-6FE9-480673FA0407}"/>
              </a:ext>
            </a:extLst>
          </p:cNvPr>
          <p:cNvCxnSpPr>
            <a:cxnSpLocks/>
            <a:endCxn id="18" idx="0"/>
          </p:cNvCxnSpPr>
          <p:nvPr/>
        </p:nvCxnSpPr>
        <p:spPr>
          <a:xfrm flipH="1">
            <a:off x="1822074" y="3167701"/>
            <a:ext cx="596" cy="541365"/>
          </a:xfrm>
          <a:prstGeom prst="line">
            <a:avLst/>
          </a:prstGeom>
          <a:noFill/>
          <a:ln w="12700" cap="flat" cmpd="sng" algn="ctr">
            <a:solidFill>
              <a:sysClr val="window" lastClr="FFFFFF"/>
            </a:solidFill>
            <a:prstDash val="sysDot"/>
            <a:tailEnd type="none"/>
          </a:ln>
          <a:effectLst/>
        </p:spPr>
      </p:cxnSp>
      <p:sp>
        <p:nvSpPr>
          <p:cNvPr id="67" name="CasellaDiTesto 58">
            <a:extLst>
              <a:ext uri="{FF2B5EF4-FFF2-40B4-BE49-F238E27FC236}">
                <a16:creationId xmlns:a16="http://schemas.microsoft.com/office/drawing/2014/main" id="{A8F734B7-D1F7-A059-637E-5F3DAEF9CB33}"/>
              </a:ext>
            </a:extLst>
          </p:cNvPr>
          <p:cNvSpPr txBox="1"/>
          <p:nvPr/>
        </p:nvSpPr>
        <p:spPr>
          <a:xfrm>
            <a:off x="856426" y="3686353"/>
            <a:ext cx="1843354" cy="989698"/>
          </a:xfrm>
          <a:prstGeom prst="rect">
            <a:avLst/>
          </a:prstGeom>
          <a:solidFill>
            <a:sysClr val="windowText" lastClr="000000">
              <a:alpha val="56000"/>
            </a:sysClr>
          </a:solidFill>
          <a:ln w="9525" cap="flat" cmpd="sng" algn="ctr">
            <a:noFill/>
            <a:prstDash val="solid"/>
          </a:ln>
          <a:effectLst/>
        </p:spPr>
        <p:txBody>
          <a:bodyPr lIns="144000" tIns="72000" rIns="1764000" bIns="72000" rtlCol="0" anchor="ctr"/>
          <a:lstStyle>
            <a:defPPr>
              <a:defRPr lang="en-US"/>
            </a:defPPr>
            <a:lvl1pPr marR="0" lvl="0" indent="0" algn="ctr" defTabSz="1118999" fontAlgn="auto">
              <a:lnSpc>
                <a:spcPct val="100000"/>
              </a:lnSpc>
              <a:spcBef>
                <a:spcPts val="0"/>
              </a:spcBef>
              <a:spcAft>
                <a:spcPts val="0"/>
              </a:spcAft>
              <a:buClrTx/>
              <a:buSzTx/>
              <a:buFontTx/>
              <a:buNone/>
              <a:tabLst/>
              <a:defRPr kumimoji="0" sz="2204" b="0" i="0" u="none" strike="noStrike" kern="0" cap="none" spc="0" normalizeH="0" baseline="0">
                <a:ln>
                  <a:noFill/>
                </a:ln>
                <a:solidFill>
                  <a:prstClr val="white"/>
                </a:solidFill>
                <a:effectLst/>
                <a:uLnTx/>
                <a:uFillTx/>
                <a:latin typeface="Arial"/>
              </a:defRPr>
            </a:lvl1pPr>
          </a:lstStyle>
          <a:p>
            <a:pPr marL="0" marR="0" lvl="0" indent="0" algn="l" defTabSz="1118971" rtl="0" eaLnBrk="1" fontAlgn="auto" latinLnBrk="0" hangingPunct="1">
              <a:lnSpc>
                <a:spcPct val="100000"/>
              </a:lnSpc>
              <a:spcBef>
                <a:spcPts val="600"/>
              </a:spcBef>
              <a:spcAft>
                <a:spcPts val="0"/>
              </a:spcAft>
              <a:buClrTx/>
              <a:buSzTx/>
              <a:buFontTx/>
              <a:buNone/>
              <a:tabLst/>
              <a:defRPr/>
            </a:pPr>
            <a:endParaRPr kumimoji="0" lang="en-US" sz="1051" b="0" i="0" u="none" strike="noStrike" kern="0" cap="none" spc="0" normalizeH="0" baseline="0" noProof="0">
              <a:ln>
                <a:noFill/>
              </a:ln>
              <a:solidFill>
                <a:prstClr val="white"/>
              </a:solidFill>
              <a:effectLst/>
              <a:uLnTx/>
              <a:uFillTx/>
              <a:latin typeface="Arial"/>
              <a:ea typeface="+mn-ea"/>
              <a:cs typeface="+mn-cs"/>
            </a:endParaRPr>
          </a:p>
        </p:txBody>
      </p:sp>
      <p:sp>
        <p:nvSpPr>
          <p:cNvPr id="18" name="Rectángulo 17">
            <a:extLst>
              <a:ext uri="{FF2B5EF4-FFF2-40B4-BE49-F238E27FC236}">
                <a16:creationId xmlns:a16="http://schemas.microsoft.com/office/drawing/2014/main" id="{E96E1987-8581-8F0D-008C-16F0ECDE5C80}"/>
              </a:ext>
            </a:extLst>
          </p:cNvPr>
          <p:cNvSpPr/>
          <p:nvPr/>
        </p:nvSpPr>
        <p:spPr>
          <a:xfrm>
            <a:off x="909870" y="3709066"/>
            <a:ext cx="1824408" cy="942578"/>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ROOM COOLING</a:t>
            </a:r>
          </a:p>
        </p:txBody>
      </p:sp>
      <p:sp>
        <p:nvSpPr>
          <p:cNvPr id="72" name="Content Placeholder 1">
            <a:extLst>
              <a:ext uri="{FF2B5EF4-FFF2-40B4-BE49-F238E27FC236}">
                <a16:creationId xmlns:a16="http://schemas.microsoft.com/office/drawing/2014/main" id="{2BD63155-5E5B-29A5-3A2E-472DFE6EE65E}"/>
              </a:ext>
            </a:extLst>
          </p:cNvPr>
          <p:cNvSpPr txBox="1">
            <a:spLocks/>
          </p:cNvSpPr>
          <p:nvPr/>
        </p:nvSpPr>
        <p:spPr>
          <a:xfrm>
            <a:off x="959486" y="4641717"/>
            <a:ext cx="1824408" cy="611095"/>
          </a:xfrm>
          <a:prstGeom prst="rect">
            <a:avLst/>
          </a:prstGeom>
        </p:spPr>
        <p:txBody>
          <a:bodyPr vert="horz" wrap="none" lIns="0" tIns="0" rIns="0" bIns="0" rtlCol="0" anchor="ctr">
            <a:noAutofit/>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129019" rtl="0" eaLnBrk="1" fontAlgn="auto" latinLnBrk="0" hangingPunct="1">
              <a:lnSpc>
                <a:spcPct val="100000"/>
              </a:lnSpc>
              <a:spcBef>
                <a:spcPts val="141"/>
              </a:spcBef>
              <a:spcAft>
                <a:spcPts val="0"/>
              </a:spcAft>
              <a:buClr>
                <a:srgbClr val="3DCD58"/>
              </a:buClr>
              <a:buSzTx/>
              <a:buFont typeface="Arial" panose="020B0604020202020204" pitchFamily="34" charset="0"/>
              <a:buNone/>
              <a:tabLst/>
              <a:defRPr/>
            </a:pPr>
            <a:r>
              <a:rPr kumimoji="0" lang="en-US" sz="2000" b="1" i="0" u="none" strike="noStrike" kern="1200" cap="none" spc="0" normalizeH="0" baseline="0" noProof="0" dirty="0">
                <a:ln>
                  <a:noFill/>
                </a:ln>
                <a:solidFill>
                  <a:srgbClr val="FFD100"/>
                </a:solidFill>
                <a:effectLst/>
                <a:uLnTx/>
                <a:uFillTx/>
                <a:latin typeface="Arial"/>
                <a:ea typeface="+mn-ea"/>
                <a:cs typeface="Arial"/>
                <a:sym typeface="Arial Rounded MT Bold"/>
              </a:rPr>
              <a:t>&lt; 30-40 </a:t>
            </a:r>
            <a:r>
              <a:rPr kumimoji="0" lang="en-US" sz="1600" b="1" i="0" u="none" strike="noStrike" kern="1200" cap="none" spc="0" normalizeH="0" baseline="0" noProof="0" dirty="0">
                <a:ln>
                  <a:noFill/>
                </a:ln>
                <a:solidFill>
                  <a:srgbClr val="FFD100"/>
                </a:solidFill>
                <a:effectLst/>
                <a:uLnTx/>
                <a:uFillTx/>
                <a:latin typeface="Arial"/>
                <a:ea typeface="+mn-ea"/>
                <a:cs typeface="Arial"/>
                <a:sym typeface="Arial Rounded MT Bold"/>
              </a:rPr>
              <a:t>kW / rack</a:t>
            </a:r>
            <a:endParaRPr kumimoji="0" lang="en-US" sz="2000" b="1" i="0" u="none" strike="noStrike" kern="1200" cap="none" spc="0" normalizeH="0" baseline="0" noProof="0" dirty="0">
              <a:ln>
                <a:noFill/>
              </a:ln>
              <a:solidFill>
                <a:srgbClr val="FFD100"/>
              </a:solidFill>
              <a:effectLst/>
              <a:uLnTx/>
              <a:uFillTx/>
              <a:latin typeface="Arial"/>
              <a:ea typeface="+mn-ea"/>
              <a:cs typeface="Arial"/>
              <a:sym typeface="Arial Rounded MT Bold"/>
            </a:endParaRPr>
          </a:p>
        </p:txBody>
      </p:sp>
      <p:cxnSp>
        <p:nvCxnSpPr>
          <p:cNvPr id="38" name="Conector: angular 37">
            <a:extLst>
              <a:ext uri="{FF2B5EF4-FFF2-40B4-BE49-F238E27FC236}">
                <a16:creationId xmlns:a16="http://schemas.microsoft.com/office/drawing/2014/main" id="{58E135B0-004A-9D6A-BD19-0598B86DE33C}"/>
              </a:ext>
            </a:extLst>
          </p:cNvPr>
          <p:cNvCxnSpPr>
            <a:cxnSpLocks/>
            <a:stCxn id="6" idx="4"/>
            <a:endCxn id="36" idx="0"/>
          </p:cNvCxnSpPr>
          <p:nvPr/>
        </p:nvCxnSpPr>
        <p:spPr>
          <a:xfrm rot="16200000" flipH="1">
            <a:off x="4117714" y="2940993"/>
            <a:ext cx="656431" cy="688335"/>
          </a:xfrm>
          <a:prstGeom prst="bentConnector3">
            <a:avLst>
              <a:gd name="adj1" fmla="val 73216"/>
            </a:avLst>
          </a:prstGeom>
          <a:noFill/>
          <a:ln w="12700" cap="flat" cmpd="sng" algn="ctr">
            <a:solidFill>
              <a:sysClr val="window" lastClr="FFFFFF"/>
            </a:solidFill>
            <a:prstDash val="sysDot"/>
            <a:tailEnd type="none"/>
          </a:ln>
          <a:effectLst/>
        </p:spPr>
      </p:cxnSp>
      <p:cxnSp>
        <p:nvCxnSpPr>
          <p:cNvPr id="39" name="Conector: angular 38">
            <a:extLst>
              <a:ext uri="{FF2B5EF4-FFF2-40B4-BE49-F238E27FC236}">
                <a16:creationId xmlns:a16="http://schemas.microsoft.com/office/drawing/2014/main" id="{69E71561-A917-1D31-5A08-E4A9DB80FE64}"/>
              </a:ext>
            </a:extLst>
          </p:cNvPr>
          <p:cNvCxnSpPr>
            <a:cxnSpLocks/>
            <a:stCxn id="7" idx="4"/>
            <a:endCxn id="36" idx="0"/>
          </p:cNvCxnSpPr>
          <p:nvPr/>
        </p:nvCxnSpPr>
        <p:spPr>
          <a:xfrm rot="5400000">
            <a:off x="4796634" y="2950405"/>
            <a:ext cx="656431" cy="669507"/>
          </a:xfrm>
          <a:prstGeom prst="bentConnector3">
            <a:avLst>
              <a:gd name="adj1" fmla="val 73216"/>
            </a:avLst>
          </a:prstGeom>
          <a:noFill/>
          <a:ln w="12700" cap="flat" cmpd="sng" algn="ctr">
            <a:solidFill>
              <a:sysClr val="window" lastClr="FFFFFF"/>
            </a:solidFill>
            <a:prstDash val="sysDot"/>
            <a:tailEnd type="none"/>
          </a:ln>
          <a:effectLst/>
        </p:spPr>
      </p:cxnSp>
      <p:sp>
        <p:nvSpPr>
          <p:cNvPr id="47" name="TextBox 21">
            <a:extLst>
              <a:ext uri="{FF2B5EF4-FFF2-40B4-BE49-F238E27FC236}">
                <a16:creationId xmlns:a16="http://schemas.microsoft.com/office/drawing/2014/main" id="{AA6004D2-0485-4CF1-489E-EDAB24B2F0BC}"/>
              </a:ext>
            </a:extLst>
          </p:cNvPr>
          <p:cNvSpPr txBox="1"/>
          <p:nvPr/>
        </p:nvSpPr>
        <p:spPr>
          <a:xfrm>
            <a:off x="4257178" y="3028313"/>
            <a:ext cx="1065839" cy="415755"/>
          </a:xfrm>
          <a:prstGeom prst="rect">
            <a:avLst/>
          </a:prstGeom>
          <a:noFill/>
        </p:spPr>
        <p:txBody>
          <a:bodyPr wrap="square" rtlCol="0">
            <a:spAutoFit/>
          </a:bodyPr>
          <a:lstStyle/>
          <a:p>
            <a:pPr marL="0" marR="0" lvl="0" indent="0" algn="ctr" defTabSz="609443"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InRow</a:t>
            </a:r>
            <a:r>
              <a:rPr kumimoji="0" lang="en-US" sz="1051"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Cooling and </a:t>
            </a:r>
            <a:r>
              <a:rPr kumimoji="0" lang="en-US" sz="1051"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RDHx</a:t>
            </a:r>
            <a:endParaRPr kumimoji="0" lang="en-US" sz="1051"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8" name="Conector recto 47">
            <a:extLst>
              <a:ext uri="{FF2B5EF4-FFF2-40B4-BE49-F238E27FC236}">
                <a16:creationId xmlns:a16="http://schemas.microsoft.com/office/drawing/2014/main" id="{CCD05302-D120-D3EA-FA12-779BA1E15BE4}"/>
              </a:ext>
            </a:extLst>
          </p:cNvPr>
          <p:cNvCxnSpPr>
            <a:cxnSpLocks/>
            <a:stCxn id="8" idx="4"/>
            <a:endCxn id="49" idx="0"/>
          </p:cNvCxnSpPr>
          <p:nvPr/>
        </p:nvCxnSpPr>
        <p:spPr>
          <a:xfrm flipH="1">
            <a:off x="7104912" y="2956945"/>
            <a:ext cx="1" cy="656430"/>
          </a:xfrm>
          <a:prstGeom prst="line">
            <a:avLst/>
          </a:prstGeom>
          <a:noFill/>
          <a:ln w="12700" cap="flat" cmpd="sng" algn="ctr">
            <a:solidFill>
              <a:sysClr val="window" lastClr="FFFFFF"/>
            </a:solidFill>
            <a:prstDash val="sysDot"/>
            <a:tailEnd type="none"/>
          </a:ln>
          <a:effectLst/>
        </p:spPr>
      </p:cxnSp>
      <p:sp>
        <p:nvSpPr>
          <p:cNvPr id="88" name="Arrow: Right 34">
            <a:extLst>
              <a:ext uri="{FF2B5EF4-FFF2-40B4-BE49-F238E27FC236}">
                <a16:creationId xmlns:a16="http://schemas.microsoft.com/office/drawing/2014/main" id="{0844E77E-5F6C-9129-2F64-DC63691495EE}"/>
              </a:ext>
            </a:extLst>
          </p:cNvPr>
          <p:cNvSpPr/>
          <p:nvPr/>
        </p:nvSpPr>
        <p:spPr>
          <a:xfrm>
            <a:off x="658814" y="5599921"/>
            <a:ext cx="10874375" cy="418811"/>
          </a:xfrm>
          <a:prstGeom prst="homePlate">
            <a:avLst>
              <a:gd name="adj" fmla="val 29059"/>
            </a:avLst>
          </a:prstGeom>
          <a:noFill/>
          <a:ln>
            <a:gradFill>
              <a:gsLst>
                <a:gs pos="0">
                  <a:schemeClr val="accent3"/>
                </a:gs>
                <a:gs pos="100000">
                  <a:schemeClr val="accent5"/>
                </a:gs>
              </a:gsLst>
              <a:lin ang="2400000" scaled="0"/>
            </a:gra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MOVE COOLING CLOSER TO IT TO IMPROVE COSTS AND ADDRESS INCREASING DENSITIES</a:t>
            </a:r>
          </a:p>
        </p:txBody>
      </p:sp>
      <p:sp>
        <p:nvSpPr>
          <p:cNvPr id="68" name="CasellaDiTesto 58">
            <a:extLst>
              <a:ext uri="{FF2B5EF4-FFF2-40B4-BE49-F238E27FC236}">
                <a16:creationId xmlns:a16="http://schemas.microsoft.com/office/drawing/2014/main" id="{79F2AA30-19E9-AE1E-F9AA-43FB2B2161DE}"/>
              </a:ext>
            </a:extLst>
          </p:cNvPr>
          <p:cNvSpPr txBox="1"/>
          <p:nvPr/>
        </p:nvSpPr>
        <p:spPr>
          <a:xfrm>
            <a:off x="3843486" y="3608385"/>
            <a:ext cx="1843355" cy="989698"/>
          </a:xfrm>
          <a:prstGeom prst="rect">
            <a:avLst/>
          </a:prstGeom>
          <a:solidFill>
            <a:sysClr val="windowText" lastClr="000000">
              <a:alpha val="56000"/>
            </a:sysClr>
          </a:solidFill>
          <a:ln w="9525" cap="flat" cmpd="sng" algn="ctr">
            <a:noFill/>
            <a:prstDash val="solid"/>
          </a:ln>
          <a:effectLst/>
        </p:spPr>
        <p:txBody>
          <a:bodyPr lIns="144000" tIns="72000" rIns="1764000" bIns="72000" rtlCol="0" anchor="ctr"/>
          <a:lstStyle>
            <a:defPPr>
              <a:defRPr lang="en-US"/>
            </a:defPPr>
            <a:lvl1pPr marR="0" lvl="0" indent="0" algn="ctr" defTabSz="1118999" fontAlgn="auto">
              <a:lnSpc>
                <a:spcPct val="100000"/>
              </a:lnSpc>
              <a:spcBef>
                <a:spcPts val="0"/>
              </a:spcBef>
              <a:spcAft>
                <a:spcPts val="0"/>
              </a:spcAft>
              <a:buClrTx/>
              <a:buSzTx/>
              <a:buFontTx/>
              <a:buNone/>
              <a:tabLst/>
              <a:defRPr kumimoji="0" sz="2204" b="0" i="0" u="none" strike="noStrike" kern="0" cap="none" spc="0" normalizeH="0" baseline="0">
                <a:ln>
                  <a:noFill/>
                </a:ln>
                <a:solidFill>
                  <a:prstClr val="white"/>
                </a:solidFill>
                <a:effectLst/>
                <a:uLnTx/>
                <a:uFillTx/>
                <a:latin typeface="Arial"/>
              </a:defRPr>
            </a:lvl1pPr>
          </a:lstStyle>
          <a:p>
            <a:pPr marL="0" marR="0" lvl="0" indent="0" algn="l" defTabSz="1118971" rtl="0" eaLnBrk="1" fontAlgn="auto" latinLnBrk="0" hangingPunct="1">
              <a:lnSpc>
                <a:spcPct val="100000"/>
              </a:lnSpc>
              <a:spcBef>
                <a:spcPts val="600"/>
              </a:spcBef>
              <a:spcAft>
                <a:spcPts val="0"/>
              </a:spcAft>
              <a:buClrTx/>
              <a:buSzTx/>
              <a:buFontTx/>
              <a:buNone/>
              <a:tabLst/>
              <a:defRPr/>
            </a:pPr>
            <a:endParaRPr kumimoji="0" lang="en-US" sz="1051" b="0" i="0" u="none" strike="noStrike" kern="0" cap="none" spc="0" normalizeH="0" baseline="0" noProof="0">
              <a:ln>
                <a:noFill/>
              </a:ln>
              <a:solidFill>
                <a:prstClr val="white"/>
              </a:solidFill>
              <a:effectLst/>
              <a:uLnTx/>
              <a:uFillTx/>
              <a:latin typeface="Arial"/>
              <a:ea typeface="+mn-ea"/>
              <a:cs typeface="+mn-cs"/>
            </a:endParaRPr>
          </a:p>
        </p:txBody>
      </p:sp>
      <p:sp>
        <p:nvSpPr>
          <p:cNvPr id="36" name="Rectángulo 35">
            <a:extLst>
              <a:ext uri="{FF2B5EF4-FFF2-40B4-BE49-F238E27FC236}">
                <a16:creationId xmlns:a16="http://schemas.microsoft.com/office/drawing/2014/main" id="{B7509579-84E2-0E08-5160-BA2E819C1B6E}"/>
              </a:ext>
            </a:extLst>
          </p:cNvPr>
          <p:cNvSpPr/>
          <p:nvPr/>
        </p:nvSpPr>
        <p:spPr>
          <a:xfrm>
            <a:off x="3877892" y="3613375"/>
            <a:ext cx="1824409" cy="942578"/>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FAN WALLS</a:t>
            </a:r>
          </a:p>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INROW CONTAINMENT</a:t>
            </a:r>
          </a:p>
        </p:txBody>
      </p:sp>
      <p:sp>
        <p:nvSpPr>
          <p:cNvPr id="79" name="Content Placeholder 1">
            <a:extLst>
              <a:ext uri="{FF2B5EF4-FFF2-40B4-BE49-F238E27FC236}">
                <a16:creationId xmlns:a16="http://schemas.microsoft.com/office/drawing/2014/main" id="{B8ED7F75-DD8C-4BE3-E97B-884B9154D04B}"/>
              </a:ext>
            </a:extLst>
          </p:cNvPr>
          <p:cNvSpPr txBox="1">
            <a:spLocks/>
          </p:cNvSpPr>
          <p:nvPr/>
        </p:nvSpPr>
        <p:spPr>
          <a:xfrm>
            <a:off x="3877892" y="4641717"/>
            <a:ext cx="1824409" cy="611095"/>
          </a:xfrm>
          <a:prstGeom prst="rect">
            <a:avLst/>
          </a:prstGeom>
        </p:spPr>
        <p:txBody>
          <a:bodyPr vert="horz" wrap="none" lIns="0" tIns="0" rIns="0" bIns="0" rtlCol="0" anchor="ctr">
            <a:noAutofit/>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129019" rtl="0" eaLnBrk="1" fontAlgn="auto" latinLnBrk="0" hangingPunct="1">
              <a:lnSpc>
                <a:spcPct val="100000"/>
              </a:lnSpc>
              <a:spcBef>
                <a:spcPts val="141"/>
              </a:spcBef>
              <a:spcAft>
                <a:spcPts val="0"/>
              </a:spcAft>
              <a:buClr>
                <a:srgbClr val="3DCD58"/>
              </a:buClr>
              <a:buSzTx/>
              <a:buFont typeface="Arial" panose="020B0604020202020204" pitchFamily="34" charset="0"/>
              <a:buNone/>
              <a:tabLst/>
              <a:defRPr/>
            </a:pPr>
            <a:r>
              <a:rPr kumimoji="0" lang="en-US" sz="2000" b="1" i="0" u="none" strike="noStrike" kern="1200" cap="none" spc="0" normalizeH="0" baseline="0" noProof="0" dirty="0">
                <a:ln>
                  <a:noFill/>
                </a:ln>
                <a:solidFill>
                  <a:srgbClr val="E47F00"/>
                </a:solidFill>
                <a:effectLst/>
                <a:uLnTx/>
                <a:uFillTx/>
                <a:latin typeface="Arial"/>
                <a:ea typeface="+mn-ea"/>
                <a:cs typeface="Arial"/>
                <a:sym typeface="Arial Rounded MT Bold"/>
              </a:rPr>
              <a:t>&lt; 35-45 </a:t>
            </a:r>
            <a:r>
              <a:rPr kumimoji="0" lang="en-US" sz="1600" b="1" i="0" u="none" strike="noStrike" kern="1200" cap="none" spc="0" normalizeH="0" baseline="0" noProof="0" dirty="0">
                <a:ln>
                  <a:noFill/>
                </a:ln>
                <a:solidFill>
                  <a:srgbClr val="E47F00"/>
                </a:solidFill>
                <a:effectLst/>
                <a:uLnTx/>
                <a:uFillTx/>
                <a:latin typeface="Arial"/>
                <a:ea typeface="+mn-ea"/>
                <a:cs typeface="Arial"/>
                <a:sym typeface="Arial Rounded MT Bold"/>
              </a:rPr>
              <a:t>kW / rack</a:t>
            </a:r>
            <a:endParaRPr kumimoji="0" lang="en-US" sz="2000" b="1" i="0" u="none" strike="noStrike" kern="1200" cap="none" spc="0" normalizeH="0" baseline="0" noProof="0" dirty="0">
              <a:ln>
                <a:noFill/>
              </a:ln>
              <a:solidFill>
                <a:srgbClr val="E47F00"/>
              </a:solidFill>
              <a:effectLst/>
              <a:uLnTx/>
              <a:uFillTx/>
              <a:latin typeface="Arial"/>
              <a:ea typeface="+mn-ea"/>
              <a:cs typeface="Arial"/>
              <a:sym typeface="Arial Rounded MT Bold"/>
            </a:endParaRPr>
          </a:p>
        </p:txBody>
      </p:sp>
      <p:grpSp>
        <p:nvGrpSpPr>
          <p:cNvPr id="55" name="Grupo 54">
            <a:extLst>
              <a:ext uri="{FF2B5EF4-FFF2-40B4-BE49-F238E27FC236}">
                <a16:creationId xmlns:a16="http://schemas.microsoft.com/office/drawing/2014/main" id="{4A4D6015-E1EB-9EB0-995B-AEF9E54EDB5E}"/>
              </a:ext>
            </a:extLst>
          </p:cNvPr>
          <p:cNvGrpSpPr/>
          <p:nvPr/>
        </p:nvGrpSpPr>
        <p:grpSpPr>
          <a:xfrm>
            <a:off x="6180117" y="3613375"/>
            <a:ext cx="1903147" cy="1639437"/>
            <a:chOff x="6180117" y="3613374"/>
            <a:chExt cx="1903147" cy="1639437"/>
          </a:xfrm>
        </p:grpSpPr>
        <p:grpSp>
          <p:nvGrpSpPr>
            <p:cNvPr id="54" name="Grupo 53">
              <a:extLst>
                <a:ext uri="{FF2B5EF4-FFF2-40B4-BE49-F238E27FC236}">
                  <a16:creationId xmlns:a16="http://schemas.microsoft.com/office/drawing/2014/main" id="{F50F3CCF-A903-B6A3-6A92-B7D66B72FBEB}"/>
                </a:ext>
              </a:extLst>
            </p:cNvPr>
            <p:cNvGrpSpPr/>
            <p:nvPr/>
          </p:nvGrpSpPr>
          <p:grpSpPr>
            <a:xfrm>
              <a:off x="6298735" y="3613374"/>
              <a:ext cx="1493210" cy="1062676"/>
              <a:chOff x="6298735" y="3613374"/>
              <a:chExt cx="1493210" cy="1062676"/>
            </a:xfrm>
          </p:grpSpPr>
          <p:sp>
            <p:nvSpPr>
              <p:cNvPr id="69" name="CasellaDiTesto 58">
                <a:extLst>
                  <a:ext uri="{FF2B5EF4-FFF2-40B4-BE49-F238E27FC236}">
                    <a16:creationId xmlns:a16="http://schemas.microsoft.com/office/drawing/2014/main" id="{8513F611-64DF-8E78-6CE2-B2585E53595D}"/>
                  </a:ext>
                </a:extLst>
              </p:cNvPr>
              <p:cNvSpPr txBox="1"/>
              <p:nvPr/>
            </p:nvSpPr>
            <p:spPr>
              <a:xfrm>
                <a:off x="6298735" y="3686352"/>
                <a:ext cx="1388336" cy="989698"/>
              </a:xfrm>
              <a:prstGeom prst="rect">
                <a:avLst/>
              </a:prstGeom>
              <a:solidFill>
                <a:sysClr val="windowText" lastClr="000000">
                  <a:alpha val="56000"/>
                </a:sysClr>
              </a:solidFill>
              <a:ln w="9525" cap="flat" cmpd="sng" algn="ctr">
                <a:noFill/>
                <a:prstDash val="solid"/>
              </a:ln>
              <a:effectLst/>
            </p:spPr>
            <p:txBody>
              <a:bodyPr lIns="144000" tIns="72000" rIns="1764000" bIns="72000" rtlCol="0" anchor="ctr"/>
              <a:lstStyle>
                <a:defPPr>
                  <a:defRPr lang="en-US"/>
                </a:defPPr>
                <a:lvl1pPr marR="0" lvl="0" indent="0" algn="ctr" defTabSz="1118999" fontAlgn="auto">
                  <a:lnSpc>
                    <a:spcPct val="100000"/>
                  </a:lnSpc>
                  <a:spcBef>
                    <a:spcPts val="0"/>
                  </a:spcBef>
                  <a:spcAft>
                    <a:spcPts val="0"/>
                  </a:spcAft>
                  <a:buClrTx/>
                  <a:buSzTx/>
                  <a:buFontTx/>
                  <a:buNone/>
                  <a:tabLst/>
                  <a:defRPr kumimoji="0" sz="2204" b="0" i="0" u="none" strike="noStrike" kern="0" cap="none" spc="0" normalizeH="0" baseline="0">
                    <a:ln>
                      <a:noFill/>
                    </a:ln>
                    <a:solidFill>
                      <a:prstClr val="white"/>
                    </a:solidFill>
                    <a:effectLst/>
                    <a:uLnTx/>
                    <a:uFillTx/>
                    <a:latin typeface="Arial"/>
                  </a:defRPr>
                </a:lvl1pPr>
              </a:lstStyle>
              <a:p>
                <a:pPr marL="0" marR="0" lvl="0" indent="0" algn="l" defTabSz="1118971" rtl="0" eaLnBrk="1" fontAlgn="auto" latinLnBrk="0" hangingPunct="1">
                  <a:lnSpc>
                    <a:spcPct val="100000"/>
                  </a:lnSpc>
                  <a:spcBef>
                    <a:spcPts val="600"/>
                  </a:spcBef>
                  <a:spcAft>
                    <a:spcPts val="0"/>
                  </a:spcAft>
                  <a:buClrTx/>
                  <a:buSzTx/>
                  <a:buFontTx/>
                  <a:buNone/>
                  <a:tabLst/>
                  <a:defRPr/>
                </a:pPr>
                <a:endParaRPr kumimoji="0" lang="en-US" sz="1051" b="0" i="0" u="none" strike="noStrike" kern="0" cap="none" spc="0" normalizeH="0" baseline="0" noProof="0">
                  <a:ln>
                    <a:noFill/>
                  </a:ln>
                  <a:solidFill>
                    <a:prstClr val="white"/>
                  </a:solidFill>
                  <a:effectLst/>
                  <a:uLnTx/>
                  <a:uFillTx/>
                  <a:latin typeface="Arial"/>
                  <a:ea typeface="+mn-ea"/>
                  <a:cs typeface="+mn-cs"/>
                </a:endParaRPr>
              </a:p>
            </p:txBody>
          </p:sp>
          <p:sp>
            <p:nvSpPr>
              <p:cNvPr id="49" name="Rectángulo 48">
                <a:extLst>
                  <a:ext uri="{FF2B5EF4-FFF2-40B4-BE49-F238E27FC236}">
                    <a16:creationId xmlns:a16="http://schemas.microsoft.com/office/drawing/2014/main" id="{DE5B7164-4375-7506-9528-6FB9F8D89ED5}"/>
                  </a:ext>
                </a:extLst>
              </p:cNvPr>
              <p:cNvSpPr/>
              <p:nvPr/>
            </p:nvSpPr>
            <p:spPr>
              <a:xfrm>
                <a:off x="6417879" y="3613374"/>
                <a:ext cx="1374066" cy="1062676"/>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 OF SUSTAINABILITY AIR COOLING</a:t>
                </a:r>
              </a:p>
            </p:txBody>
          </p:sp>
        </p:grpSp>
        <p:sp>
          <p:nvSpPr>
            <p:cNvPr id="87" name="Content Placeholder 1">
              <a:extLst>
                <a:ext uri="{FF2B5EF4-FFF2-40B4-BE49-F238E27FC236}">
                  <a16:creationId xmlns:a16="http://schemas.microsoft.com/office/drawing/2014/main" id="{27496FAA-BE4F-A0F5-6601-3CBF93276AB1}"/>
                </a:ext>
              </a:extLst>
            </p:cNvPr>
            <p:cNvSpPr txBox="1">
              <a:spLocks/>
            </p:cNvSpPr>
            <p:nvPr/>
          </p:nvSpPr>
          <p:spPr>
            <a:xfrm>
              <a:off x="6180117" y="4641716"/>
              <a:ext cx="1903147" cy="611095"/>
            </a:xfrm>
            <a:prstGeom prst="rect">
              <a:avLst/>
            </a:prstGeom>
          </p:spPr>
          <p:txBody>
            <a:bodyPr vert="horz" wrap="none" lIns="0" tIns="0" rIns="0" bIns="0" rtlCol="0" anchor="ctr">
              <a:noAutofit/>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129019" rtl="0" eaLnBrk="1" fontAlgn="auto" latinLnBrk="0" hangingPunct="1">
                <a:lnSpc>
                  <a:spcPct val="100000"/>
                </a:lnSpc>
                <a:spcBef>
                  <a:spcPts val="141"/>
                </a:spcBef>
                <a:spcAft>
                  <a:spcPts val="0"/>
                </a:spcAft>
                <a:buClr>
                  <a:srgbClr val="3DCD58"/>
                </a:buClr>
                <a:buSzTx/>
                <a:buFont typeface="Arial" panose="020B0604020202020204" pitchFamily="34" charset="0"/>
                <a:buNone/>
                <a:tabLst/>
                <a:defRPr/>
              </a:pPr>
              <a:r>
                <a:rPr kumimoji="0" lang="en-US" sz="2000" b="1" i="0" u="none" strike="noStrike" kern="1200" cap="none" spc="0" normalizeH="0" baseline="0" noProof="0" dirty="0">
                  <a:ln>
                    <a:noFill/>
                  </a:ln>
                  <a:solidFill>
                    <a:srgbClr val="EA5F00"/>
                  </a:solidFill>
                  <a:effectLst/>
                  <a:uLnTx/>
                  <a:uFillTx/>
                  <a:latin typeface="Arial"/>
                  <a:ea typeface="+mn-ea"/>
                  <a:cs typeface="Arial"/>
                  <a:sym typeface="Arial Rounded MT Bold"/>
                </a:rPr>
                <a:t>50 </a:t>
              </a:r>
              <a:r>
                <a:rPr kumimoji="0" lang="en-US" sz="1600" b="1" i="0" u="none" strike="noStrike" kern="1200" cap="none" spc="0" normalizeH="0" baseline="0" noProof="0" dirty="0">
                  <a:ln>
                    <a:noFill/>
                  </a:ln>
                  <a:solidFill>
                    <a:srgbClr val="EA5F00"/>
                  </a:solidFill>
                  <a:effectLst/>
                  <a:uLnTx/>
                  <a:uFillTx/>
                  <a:latin typeface="Arial"/>
                  <a:ea typeface="+mn-ea"/>
                  <a:cs typeface="Arial"/>
                  <a:sym typeface="Arial Rounded MT Bold"/>
                </a:rPr>
                <a:t>kW / rack</a:t>
              </a:r>
              <a:endParaRPr kumimoji="0" lang="en-US" sz="2000" b="1" i="0" u="none" strike="noStrike" kern="1200" cap="none" spc="0" normalizeH="0" baseline="0" noProof="0" dirty="0">
                <a:ln>
                  <a:noFill/>
                </a:ln>
                <a:solidFill>
                  <a:srgbClr val="EA5F00"/>
                </a:solidFill>
                <a:effectLst/>
                <a:uLnTx/>
                <a:uFillTx/>
                <a:latin typeface="Arial"/>
                <a:ea typeface="+mn-ea"/>
                <a:cs typeface="Arial"/>
                <a:sym typeface="Arial Rounded MT Bold"/>
              </a:endParaRPr>
            </a:p>
          </p:txBody>
        </p:sp>
      </p:grpSp>
      <p:sp>
        <p:nvSpPr>
          <p:cNvPr id="3" name="Content Placeholder 1">
            <a:extLst>
              <a:ext uri="{FF2B5EF4-FFF2-40B4-BE49-F238E27FC236}">
                <a16:creationId xmlns:a16="http://schemas.microsoft.com/office/drawing/2014/main" id="{C706E5F3-7071-E8EC-CEE8-3B2AD6EB992A}"/>
              </a:ext>
            </a:extLst>
          </p:cNvPr>
          <p:cNvSpPr txBox="1">
            <a:spLocks/>
          </p:cNvSpPr>
          <p:nvPr/>
        </p:nvSpPr>
        <p:spPr>
          <a:xfrm>
            <a:off x="8338920" y="4641718"/>
            <a:ext cx="3194269" cy="611095"/>
          </a:xfrm>
          <a:prstGeom prst="rect">
            <a:avLst/>
          </a:prstGeom>
        </p:spPr>
        <p:txBody>
          <a:bodyPr vert="horz" wrap="none" lIns="0" tIns="0" rIns="0" bIns="0" rtlCol="0" anchor="ctr">
            <a:noAutofit/>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129019" rtl="0" eaLnBrk="1" fontAlgn="auto" latinLnBrk="0" hangingPunct="1">
              <a:lnSpc>
                <a:spcPct val="100000"/>
              </a:lnSpc>
              <a:spcBef>
                <a:spcPts val="141"/>
              </a:spcBef>
              <a:spcAft>
                <a:spcPts val="0"/>
              </a:spcAft>
              <a:buClr>
                <a:srgbClr val="3DCD58"/>
              </a:buClr>
              <a:buSzTx/>
              <a:buFont typeface="Arial" panose="020B0604020202020204" pitchFamily="34" charset="0"/>
              <a:buNone/>
              <a:tabLst/>
              <a:defRPr/>
            </a:pPr>
            <a:r>
              <a:rPr kumimoji="0" lang="en-US" sz="2000" b="1" i="0" u="none" strike="noStrike" kern="1200" cap="none" spc="0" normalizeH="0" baseline="0" noProof="0" dirty="0">
                <a:ln>
                  <a:noFill/>
                </a:ln>
                <a:solidFill>
                  <a:srgbClr val="F6005E"/>
                </a:solidFill>
                <a:effectLst/>
                <a:uLnTx/>
                <a:uFillTx/>
                <a:latin typeface="Arial"/>
                <a:ea typeface="+mn-ea"/>
                <a:cs typeface="Arial"/>
                <a:sym typeface="Arial Rounded MT Bold"/>
              </a:rPr>
              <a:t>100+ </a:t>
            </a:r>
            <a:r>
              <a:rPr kumimoji="0" lang="en-US" sz="1600" b="1" i="0" u="none" strike="noStrike" kern="1200" cap="none" spc="0" normalizeH="0" baseline="0" noProof="0" dirty="0">
                <a:ln>
                  <a:noFill/>
                </a:ln>
                <a:solidFill>
                  <a:srgbClr val="F6005E"/>
                </a:solidFill>
                <a:effectLst/>
                <a:uLnTx/>
                <a:uFillTx/>
                <a:latin typeface="Arial"/>
                <a:ea typeface="+mn-ea"/>
                <a:cs typeface="Arial"/>
                <a:sym typeface="Arial Rounded MT Bold"/>
              </a:rPr>
              <a:t>kW / rack</a:t>
            </a:r>
            <a:endParaRPr kumimoji="0" lang="en-US" sz="2000" b="1" i="0" u="none" strike="noStrike" kern="1200" cap="none" spc="0" normalizeH="0" baseline="0" noProof="0" dirty="0">
              <a:ln>
                <a:noFill/>
              </a:ln>
              <a:solidFill>
                <a:srgbClr val="F6005E"/>
              </a:solidFill>
              <a:effectLst/>
              <a:uLnTx/>
              <a:uFillTx/>
              <a:latin typeface="Arial"/>
              <a:ea typeface="+mn-ea"/>
              <a:cs typeface="Arial"/>
              <a:sym typeface="Arial Rounded MT Bold"/>
            </a:endParaRPr>
          </a:p>
        </p:txBody>
      </p:sp>
      <p:grpSp>
        <p:nvGrpSpPr>
          <p:cNvPr id="57" name="Grupo 56">
            <a:extLst>
              <a:ext uri="{FF2B5EF4-FFF2-40B4-BE49-F238E27FC236}">
                <a16:creationId xmlns:a16="http://schemas.microsoft.com/office/drawing/2014/main" id="{BCBC3B17-DC87-745E-DAB7-47E49FB7277E}"/>
              </a:ext>
            </a:extLst>
          </p:cNvPr>
          <p:cNvGrpSpPr/>
          <p:nvPr/>
        </p:nvGrpSpPr>
        <p:grpSpPr>
          <a:xfrm>
            <a:off x="8296499" y="2351027"/>
            <a:ext cx="1464899" cy="1062676"/>
            <a:chOff x="8296499" y="2351026"/>
            <a:chExt cx="1464898" cy="1062676"/>
          </a:xfrm>
        </p:grpSpPr>
        <p:sp>
          <p:nvSpPr>
            <p:cNvPr id="13" name="CasellaDiTesto 58">
              <a:extLst>
                <a:ext uri="{FF2B5EF4-FFF2-40B4-BE49-F238E27FC236}">
                  <a16:creationId xmlns:a16="http://schemas.microsoft.com/office/drawing/2014/main" id="{E7A3F061-5D41-A910-8F7F-B6316D35B2EB}"/>
                </a:ext>
              </a:extLst>
            </p:cNvPr>
            <p:cNvSpPr txBox="1"/>
            <p:nvPr/>
          </p:nvSpPr>
          <p:spPr>
            <a:xfrm>
              <a:off x="8296499" y="2424004"/>
              <a:ext cx="1377631" cy="989698"/>
            </a:xfrm>
            <a:prstGeom prst="rect">
              <a:avLst/>
            </a:prstGeom>
            <a:solidFill>
              <a:sysClr val="windowText" lastClr="000000">
                <a:alpha val="56000"/>
              </a:sysClr>
            </a:solidFill>
            <a:ln w="9525" cap="flat" cmpd="sng" algn="ctr">
              <a:noFill/>
              <a:prstDash val="solid"/>
            </a:ln>
            <a:effectLst/>
          </p:spPr>
          <p:txBody>
            <a:bodyPr lIns="144000" tIns="72000" rIns="1764000" bIns="72000" rtlCol="0" anchor="ctr"/>
            <a:lstStyle>
              <a:defPPr>
                <a:defRPr lang="en-US"/>
              </a:defPPr>
              <a:lvl1pPr marR="0" lvl="0" indent="0" algn="ctr" defTabSz="1118999" fontAlgn="auto">
                <a:lnSpc>
                  <a:spcPct val="100000"/>
                </a:lnSpc>
                <a:spcBef>
                  <a:spcPts val="0"/>
                </a:spcBef>
                <a:spcAft>
                  <a:spcPts val="0"/>
                </a:spcAft>
                <a:buClrTx/>
                <a:buSzTx/>
                <a:buFontTx/>
                <a:buNone/>
                <a:tabLst/>
                <a:defRPr kumimoji="0" sz="2204" b="0" i="0" u="none" strike="noStrike" kern="0" cap="none" spc="0" normalizeH="0" baseline="0">
                  <a:ln>
                    <a:noFill/>
                  </a:ln>
                  <a:solidFill>
                    <a:prstClr val="white"/>
                  </a:solidFill>
                  <a:effectLst/>
                  <a:uLnTx/>
                  <a:uFillTx/>
                  <a:latin typeface="Arial"/>
                </a:defRPr>
              </a:lvl1pPr>
            </a:lstStyle>
            <a:p>
              <a:pPr marL="0" marR="0" lvl="0" indent="0" algn="l" defTabSz="1118971" rtl="0" eaLnBrk="1" fontAlgn="auto" latinLnBrk="0" hangingPunct="1">
                <a:lnSpc>
                  <a:spcPct val="100000"/>
                </a:lnSpc>
                <a:spcBef>
                  <a:spcPts val="600"/>
                </a:spcBef>
                <a:spcAft>
                  <a:spcPts val="0"/>
                </a:spcAft>
                <a:buClrTx/>
                <a:buSzTx/>
                <a:buFontTx/>
                <a:buNone/>
                <a:tabLst/>
                <a:defRPr/>
              </a:pPr>
              <a:endParaRPr kumimoji="0" lang="en-US" sz="1051" b="0" i="0" u="none" strike="noStrike" kern="0" cap="none" spc="0" normalizeH="0" baseline="0" noProof="0">
                <a:ln>
                  <a:noFill/>
                </a:ln>
                <a:solidFill>
                  <a:prstClr val="white"/>
                </a:solidFill>
                <a:effectLst/>
                <a:uLnTx/>
                <a:uFillTx/>
                <a:latin typeface="Arial"/>
                <a:ea typeface="+mn-ea"/>
                <a:cs typeface="+mn-cs"/>
              </a:endParaRPr>
            </a:p>
          </p:txBody>
        </p:sp>
        <p:sp>
          <p:nvSpPr>
            <p:cNvPr id="14" name="Rectángulo 13">
              <a:extLst>
                <a:ext uri="{FF2B5EF4-FFF2-40B4-BE49-F238E27FC236}">
                  <a16:creationId xmlns:a16="http://schemas.microsoft.com/office/drawing/2014/main" id="{D938743F-7853-81C4-9F92-A8E6716E780D}"/>
                </a:ext>
              </a:extLst>
            </p:cNvPr>
            <p:cNvSpPr/>
            <p:nvPr/>
          </p:nvSpPr>
          <p:spPr>
            <a:xfrm>
              <a:off x="8397925" y="2351026"/>
              <a:ext cx="1363472" cy="942578"/>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IMMERSIVE</a:t>
              </a:r>
            </a:p>
          </p:txBody>
        </p:sp>
      </p:grpSp>
      <p:grpSp>
        <p:nvGrpSpPr>
          <p:cNvPr id="61" name="Grupo 60">
            <a:extLst>
              <a:ext uri="{FF2B5EF4-FFF2-40B4-BE49-F238E27FC236}">
                <a16:creationId xmlns:a16="http://schemas.microsoft.com/office/drawing/2014/main" id="{B508C850-0324-CD4B-0045-DD77C2C34DFA}"/>
              </a:ext>
            </a:extLst>
          </p:cNvPr>
          <p:cNvGrpSpPr/>
          <p:nvPr/>
        </p:nvGrpSpPr>
        <p:grpSpPr>
          <a:xfrm>
            <a:off x="8178515" y="3682549"/>
            <a:ext cx="1770471" cy="838351"/>
            <a:chOff x="8178514" y="3682548"/>
            <a:chExt cx="1770471" cy="838350"/>
          </a:xfrm>
        </p:grpSpPr>
        <p:grpSp>
          <p:nvGrpSpPr>
            <p:cNvPr id="59" name="Grupo 58">
              <a:extLst>
                <a:ext uri="{FF2B5EF4-FFF2-40B4-BE49-F238E27FC236}">
                  <a16:creationId xmlns:a16="http://schemas.microsoft.com/office/drawing/2014/main" id="{416112C4-E018-44C4-4E2A-5DF909D8C8B8}"/>
                </a:ext>
              </a:extLst>
            </p:cNvPr>
            <p:cNvGrpSpPr/>
            <p:nvPr/>
          </p:nvGrpSpPr>
          <p:grpSpPr>
            <a:xfrm>
              <a:off x="8178514" y="3682548"/>
              <a:ext cx="838350" cy="838350"/>
              <a:chOff x="8178514" y="3682548"/>
              <a:chExt cx="838350" cy="838350"/>
            </a:xfrm>
          </p:grpSpPr>
          <p:pic>
            <p:nvPicPr>
              <p:cNvPr id="9" name="Picture 2" descr="Liquid cooling solutions from the cloud to the edge | Iceotope">
                <a:extLst>
                  <a:ext uri="{FF2B5EF4-FFF2-40B4-BE49-F238E27FC236}">
                    <a16:creationId xmlns:a16="http://schemas.microsoft.com/office/drawing/2014/main" id="{076B184F-BF58-89DA-D754-39B3FE814CA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2112" b="-22112"/>
              <a:stretch/>
            </p:blipFill>
            <p:spPr bwMode="auto">
              <a:xfrm>
                <a:off x="8226812" y="3730847"/>
                <a:ext cx="741754" cy="741752"/>
              </a:xfrm>
              <a:prstGeom prst="ellipse">
                <a:avLst/>
              </a:prstGeom>
              <a:solidFill>
                <a:srgbClr val="000000"/>
              </a:solidFill>
            </p:spPr>
          </p:pic>
          <p:sp>
            <p:nvSpPr>
              <p:cNvPr id="27" name="Elipse 26">
                <a:extLst>
                  <a:ext uri="{FF2B5EF4-FFF2-40B4-BE49-F238E27FC236}">
                    <a16:creationId xmlns:a16="http://schemas.microsoft.com/office/drawing/2014/main" id="{7604FBB7-94EA-B9BF-17C1-3604F020E993}"/>
                  </a:ext>
                </a:extLst>
              </p:cNvPr>
              <p:cNvSpPr/>
              <p:nvPr/>
            </p:nvSpPr>
            <p:spPr>
              <a:xfrm>
                <a:off x="8178514" y="3682548"/>
                <a:ext cx="838350" cy="838350"/>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upo 59">
              <a:extLst>
                <a:ext uri="{FF2B5EF4-FFF2-40B4-BE49-F238E27FC236}">
                  <a16:creationId xmlns:a16="http://schemas.microsoft.com/office/drawing/2014/main" id="{3EF2EAC7-119C-5F60-5123-EC4B8704139C}"/>
                </a:ext>
              </a:extLst>
            </p:cNvPr>
            <p:cNvGrpSpPr/>
            <p:nvPr/>
          </p:nvGrpSpPr>
          <p:grpSpPr>
            <a:xfrm>
              <a:off x="9110635" y="3682548"/>
              <a:ext cx="838350" cy="838350"/>
              <a:chOff x="9110635" y="3682548"/>
              <a:chExt cx="838350" cy="838350"/>
            </a:xfrm>
          </p:grpSpPr>
          <p:pic>
            <p:nvPicPr>
              <p:cNvPr id="10" name="Picture 4">
                <a:extLst>
                  <a:ext uri="{FF2B5EF4-FFF2-40B4-BE49-F238E27FC236}">
                    <a16:creationId xmlns:a16="http://schemas.microsoft.com/office/drawing/2014/main" id="{136D2D13-242E-707C-F0E9-4F0DB2CFC4B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58933" y="3730847"/>
                <a:ext cx="741754" cy="741752"/>
              </a:xfrm>
              <a:prstGeom prst="ellipse">
                <a:avLst/>
              </a:prstGeom>
              <a:effectLst>
                <a:innerShdw blurRad="63500" dist="50800" dir="13500000">
                  <a:prstClr val="black">
                    <a:alpha val="35000"/>
                  </a:prstClr>
                </a:innerShdw>
              </a:effectLst>
            </p:spPr>
          </p:pic>
          <p:sp>
            <p:nvSpPr>
              <p:cNvPr id="19" name="Elipse 18">
                <a:extLst>
                  <a:ext uri="{FF2B5EF4-FFF2-40B4-BE49-F238E27FC236}">
                    <a16:creationId xmlns:a16="http://schemas.microsoft.com/office/drawing/2014/main" id="{15878734-4C8B-B34E-495B-60BDF3C2A445}"/>
                  </a:ext>
                </a:extLst>
              </p:cNvPr>
              <p:cNvSpPr/>
              <p:nvPr/>
            </p:nvSpPr>
            <p:spPr>
              <a:xfrm>
                <a:off x="9110635" y="3682548"/>
                <a:ext cx="838350" cy="838350"/>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47"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58" name="Grupo 57">
            <a:extLst>
              <a:ext uri="{FF2B5EF4-FFF2-40B4-BE49-F238E27FC236}">
                <a16:creationId xmlns:a16="http://schemas.microsoft.com/office/drawing/2014/main" id="{71192AEF-8ECB-1C92-BBDA-852D5772B8A9}"/>
              </a:ext>
            </a:extLst>
          </p:cNvPr>
          <p:cNvGrpSpPr/>
          <p:nvPr/>
        </p:nvGrpSpPr>
        <p:grpSpPr>
          <a:xfrm>
            <a:off x="9926123" y="1748074"/>
            <a:ext cx="1464899" cy="1062676"/>
            <a:chOff x="9926123" y="1748073"/>
            <a:chExt cx="1464898" cy="1062676"/>
          </a:xfrm>
        </p:grpSpPr>
        <p:sp>
          <p:nvSpPr>
            <p:cNvPr id="21" name="CasellaDiTesto 58">
              <a:extLst>
                <a:ext uri="{FF2B5EF4-FFF2-40B4-BE49-F238E27FC236}">
                  <a16:creationId xmlns:a16="http://schemas.microsoft.com/office/drawing/2014/main" id="{559593CF-0C1B-85A9-CC5E-417BBF57CADB}"/>
                </a:ext>
              </a:extLst>
            </p:cNvPr>
            <p:cNvSpPr txBox="1"/>
            <p:nvPr/>
          </p:nvSpPr>
          <p:spPr>
            <a:xfrm>
              <a:off x="9926123" y="1821051"/>
              <a:ext cx="1377631" cy="989698"/>
            </a:xfrm>
            <a:prstGeom prst="rect">
              <a:avLst/>
            </a:prstGeom>
            <a:solidFill>
              <a:sysClr val="windowText" lastClr="000000">
                <a:alpha val="56000"/>
              </a:sysClr>
            </a:solidFill>
            <a:ln w="9525" cap="flat" cmpd="sng" algn="ctr">
              <a:noFill/>
              <a:prstDash val="solid"/>
            </a:ln>
            <a:effectLst/>
          </p:spPr>
          <p:txBody>
            <a:bodyPr lIns="144000" tIns="72000" rIns="1764000" bIns="72000" rtlCol="0" anchor="ctr"/>
            <a:lstStyle>
              <a:defPPr>
                <a:defRPr lang="en-US"/>
              </a:defPPr>
              <a:lvl1pPr marR="0" lvl="0" indent="0" algn="ctr" defTabSz="1118999" fontAlgn="auto">
                <a:lnSpc>
                  <a:spcPct val="100000"/>
                </a:lnSpc>
                <a:spcBef>
                  <a:spcPts val="0"/>
                </a:spcBef>
                <a:spcAft>
                  <a:spcPts val="0"/>
                </a:spcAft>
                <a:buClrTx/>
                <a:buSzTx/>
                <a:buFontTx/>
                <a:buNone/>
                <a:tabLst/>
                <a:defRPr kumimoji="0" sz="2204" b="0" i="0" u="none" strike="noStrike" kern="0" cap="none" spc="0" normalizeH="0" baseline="0">
                  <a:ln>
                    <a:noFill/>
                  </a:ln>
                  <a:solidFill>
                    <a:prstClr val="white"/>
                  </a:solidFill>
                  <a:effectLst/>
                  <a:uLnTx/>
                  <a:uFillTx/>
                  <a:latin typeface="Arial"/>
                </a:defRPr>
              </a:lvl1pPr>
            </a:lstStyle>
            <a:p>
              <a:pPr marL="0" marR="0" lvl="0" indent="0" algn="l" defTabSz="1118971" rtl="0" eaLnBrk="1" fontAlgn="auto" latinLnBrk="0" hangingPunct="1">
                <a:lnSpc>
                  <a:spcPct val="100000"/>
                </a:lnSpc>
                <a:spcBef>
                  <a:spcPts val="600"/>
                </a:spcBef>
                <a:spcAft>
                  <a:spcPts val="0"/>
                </a:spcAft>
                <a:buClrTx/>
                <a:buSzTx/>
                <a:buFontTx/>
                <a:buNone/>
                <a:tabLst/>
                <a:defRPr/>
              </a:pPr>
              <a:endParaRPr kumimoji="0" lang="en-US" sz="1051" b="0" i="0" u="none" strike="noStrike" kern="0" cap="none" spc="0" normalizeH="0" baseline="0" noProof="0">
                <a:ln>
                  <a:noFill/>
                </a:ln>
                <a:solidFill>
                  <a:prstClr val="white"/>
                </a:solidFill>
                <a:effectLst/>
                <a:uLnTx/>
                <a:uFillTx/>
                <a:latin typeface="Arial"/>
                <a:ea typeface="+mn-ea"/>
                <a:cs typeface="+mn-cs"/>
              </a:endParaRPr>
            </a:p>
          </p:txBody>
        </p:sp>
        <p:sp>
          <p:nvSpPr>
            <p:cNvPr id="26" name="Rectángulo 25">
              <a:extLst>
                <a:ext uri="{FF2B5EF4-FFF2-40B4-BE49-F238E27FC236}">
                  <a16:creationId xmlns:a16="http://schemas.microsoft.com/office/drawing/2014/main" id="{E6F472B2-9F16-BEA5-638C-0D67E185CBD5}"/>
                </a:ext>
              </a:extLst>
            </p:cNvPr>
            <p:cNvSpPr/>
            <p:nvPr/>
          </p:nvSpPr>
          <p:spPr>
            <a:xfrm>
              <a:off x="10027549" y="1748073"/>
              <a:ext cx="1363472" cy="942578"/>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953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DIRECT </a:t>
              </a:r>
              <a:br>
                <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 CHIP / COLD PLATE</a:t>
              </a:r>
            </a:p>
          </p:txBody>
        </p:sp>
      </p:grpSp>
      <p:cxnSp>
        <p:nvCxnSpPr>
          <p:cNvPr id="33" name="Conector recto 32">
            <a:extLst>
              <a:ext uri="{FF2B5EF4-FFF2-40B4-BE49-F238E27FC236}">
                <a16:creationId xmlns:a16="http://schemas.microsoft.com/office/drawing/2014/main" id="{9B588E0E-069A-19AA-5FA2-73AF33B49850}"/>
              </a:ext>
            </a:extLst>
          </p:cNvPr>
          <p:cNvCxnSpPr>
            <a:cxnSpLocks/>
            <a:stCxn id="26" idx="2"/>
            <a:endCxn id="12" idx="0"/>
          </p:cNvCxnSpPr>
          <p:nvPr/>
        </p:nvCxnSpPr>
        <p:spPr>
          <a:xfrm>
            <a:off x="10709285" y="2690652"/>
            <a:ext cx="0" cy="323515"/>
          </a:xfrm>
          <a:prstGeom prst="line">
            <a:avLst/>
          </a:prstGeom>
          <a:noFill/>
          <a:ln w="12700" cap="flat" cmpd="sng" algn="ctr">
            <a:solidFill>
              <a:sysClr val="window" lastClr="FFFFFF"/>
            </a:solidFill>
            <a:prstDash val="sysDot"/>
            <a:tailEnd type="none"/>
          </a:ln>
          <a:effectLst/>
        </p:spPr>
      </p:cxnSp>
      <p:cxnSp>
        <p:nvCxnSpPr>
          <p:cNvPr id="42" name="Conector: angular 41">
            <a:extLst>
              <a:ext uri="{FF2B5EF4-FFF2-40B4-BE49-F238E27FC236}">
                <a16:creationId xmlns:a16="http://schemas.microsoft.com/office/drawing/2014/main" id="{49F46956-A198-9216-6DA6-333FFBB9A063}"/>
              </a:ext>
            </a:extLst>
          </p:cNvPr>
          <p:cNvCxnSpPr>
            <a:cxnSpLocks/>
            <a:stCxn id="14" idx="2"/>
            <a:endCxn id="9" idx="0"/>
          </p:cNvCxnSpPr>
          <p:nvPr/>
        </p:nvCxnSpPr>
        <p:spPr>
          <a:xfrm rot="5400000">
            <a:off x="8620055" y="3271239"/>
            <a:ext cx="437243" cy="481972"/>
          </a:xfrm>
          <a:prstGeom prst="bentConnector3">
            <a:avLst>
              <a:gd name="adj1" fmla="val 50000"/>
            </a:avLst>
          </a:prstGeom>
          <a:noFill/>
          <a:ln w="12700" cap="flat" cmpd="sng" algn="ctr">
            <a:solidFill>
              <a:sysClr val="window" lastClr="FFFFFF"/>
            </a:solidFill>
            <a:prstDash val="sysDot"/>
            <a:tailEnd type="none"/>
          </a:ln>
          <a:effectLst/>
        </p:spPr>
      </p:cxnSp>
      <p:cxnSp>
        <p:nvCxnSpPr>
          <p:cNvPr id="45" name="Conector: angular 44">
            <a:extLst>
              <a:ext uri="{FF2B5EF4-FFF2-40B4-BE49-F238E27FC236}">
                <a16:creationId xmlns:a16="http://schemas.microsoft.com/office/drawing/2014/main" id="{9A679218-4AA8-74E3-26B7-4E18776DD480}"/>
              </a:ext>
            </a:extLst>
          </p:cNvPr>
          <p:cNvCxnSpPr>
            <a:cxnSpLocks/>
            <a:stCxn id="14" idx="2"/>
            <a:endCxn id="10" idx="0"/>
          </p:cNvCxnSpPr>
          <p:nvPr/>
        </p:nvCxnSpPr>
        <p:spPr>
          <a:xfrm rot="16200000" flipH="1">
            <a:off x="9086115" y="3287151"/>
            <a:ext cx="437243" cy="450149"/>
          </a:xfrm>
          <a:prstGeom prst="bentConnector3">
            <a:avLst>
              <a:gd name="adj1" fmla="val 50000"/>
            </a:avLst>
          </a:prstGeom>
          <a:noFill/>
          <a:ln w="12700" cap="flat" cmpd="sng" algn="ctr">
            <a:solidFill>
              <a:sysClr val="window" lastClr="FFFFFF"/>
            </a:solidFill>
            <a:prstDash val="sysDot"/>
            <a:tailEnd type="none"/>
          </a:ln>
          <a:effectLst/>
        </p:spPr>
      </p:cxnSp>
      <p:sp>
        <p:nvSpPr>
          <p:cNvPr id="28" name="Footer Placeholder 4">
            <a:extLst>
              <a:ext uri="{FF2B5EF4-FFF2-40B4-BE49-F238E27FC236}">
                <a16:creationId xmlns:a16="http://schemas.microsoft.com/office/drawing/2014/main" id="{5CF22569-9F6A-C14A-F8A8-0BC496507682}"/>
              </a:ext>
            </a:extLst>
          </p:cNvPr>
          <p:cNvSpPr txBox="1">
            <a:spLocks/>
          </p:cNvSpPr>
          <p:nvPr/>
        </p:nvSpPr>
        <p:spPr>
          <a:xfrm>
            <a:off x="531284" y="6495709"/>
            <a:ext cx="1463040" cy="123111"/>
          </a:xfrm>
          <a:prstGeom prst="rect">
            <a:avLst/>
          </a:prstGeom>
        </p:spPr>
        <p:txBody>
          <a:bodyPr vert="horz" wrap="square" lIns="0" tIns="0" rIns="0" bIns="0" rtlCol="0" anchor="ctr">
            <a:spAutoFit/>
          </a:bodyPr>
          <a:lstStyle>
            <a:defPPr>
              <a:defRPr lang="en-US"/>
            </a:defPPr>
            <a:lvl1pPr marL="0" algn="l" defTabSz="609563" rtl="0" eaLnBrk="1" latinLnBrk="0" hangingPunct="1">
              <a:defRPr sz="800" kern="1200">
                <a:solidFill>
                  <a:schemeClr val="accent1"/>
                </a:solidFill>
                <a:latin typeface="Arial"/>
                <a:ea typeface="+mn-ea"/>
                <a:cs typeface="Arial"/>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Arial"/>
              </a:rPr>
              <a:t>Property of Schneider Electric |</a:t>
            </a:r>
          </a:p>
        </p:txBody>
      </p:sp>
      <p:sp>
        <p:nvSpPr>
          <p:cNvPr id="29" name="Slide Number Placeholder 5">
            <a:extLst>
              <a:ext uri="{FF2B5EF4-FFF2-40B4-BE49-F238E27FC236}">
                <a16:creationId xmlns:a16="http://schemas.microsoft.com/office/drawing/2014/main" id="{AF086B35-705E-9155-CB75-C96723C6027E}"/>
              </a:ext>
            </a:extLst>
          </p:cNvPr>
          <p:cNvSpPr txBox="1">
            <a:spLocks/>
          </p:cNvSpPr>
          <p:nvPr/>
        </p:nvSpPr>
        <p:spPr>
          <a:xfrm>
            <a:off x="1992417" y="6495708"/>
            <a:ext cx="700920" cy="123111"/>
          </a:xfrm>
          <a:prstGeom prst="rect">
            <a:avLst/>
          </a:prstGeom>
        </p:spPr>
        <p:txBody>
          <a:bodyPr vert="horz" lIns="0" tIns="0" rIns="0" bIns="0" rtlCol="0" anchor="ctr">
            <a:spAutoFit/>
          </a:bodyPr>
          <a:lstStyle>
            <a:defPPr>
              <a:defRPr lang="en-US"/>
            </a:defPPr>
            <a:lvl1pPr marL="0" algn="l" defTabSz="609563" rtl="0" eaLnBrk="1" latinLnBrk="0" hangingPunct="1">
              <a:defRPr sz="800" kern="1200">
                <a:solidFill>
                  <a:schemeClr val="bg2"/>
                </a:solidFill>
                <a:latin typeface="Arial"/>
                <a:ea typeface="+mn-ea"/>
                <a:cs typeface="Arial"/>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a:lstStyle>
          <a:p>
            <a:pPr marL="0" marR="0" lvl="0" indent="0" algn="l" defTabSz="60954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prstClr val="white"/>
                </a:solidFill>
                <a:effectLst/>
                <a:uLnTx/>
                <a:uFillTx/>
                <a:latin typeface="Arial"/>
                <a:ea typeface="+mn-ea"/>
                <a:cs typeface="Arial"/>
              </a:rPr>
              <a:pPr marL="0" marR="0" lvl="0" indent="0" algn="l" defTabSz="609547"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white"/>
              </a:solidFill>
              <a:effectLst/>
              <a:uLnTx/>
              <a:uFillTx/>
              <a:latin typeface="Arial"/>
              <a:ea typeface="+mn-ea"/>
              <a:cs typeface="Arial"/>
            </a:endParaRPr>
          </a:p>
        </p:txBody>
      </p:sp>
      <p:pic>
        <p:nvPicPr>
          <p:cNvPr id="32" name="Picture 12" descr="schneider_LIO_Life-Green_RGB.png">
            <a:extLst>
              <a:ext uri="{FF2B5EF4-FFF2-40B4-BE49-F238E27FC236}">
                <a16:creationId xmlns:a16="http://schemas.microsoft.com/office/drawing/2014/main" id="{D2822AE9-813D-A296-F414-23F66DFA4948}"/>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9300927" y="6061429"/>
            <a:ext cx="2484000" cy="684873"/>
          </a:xfrm>
          <a:prstGeom prst="rect">
            <a:avLst/>
          </a:prstGeom>
        </p:spPr>
      </p:pic>
    </p:spTree>
    <p:extLst>
      <p:ext uri="{BB962C8B-B14F-4D97-AF65-F5344CB8AC3E}">
        <p14:creationId xmlns:p14="http://schemas.microsoft.com/office/powerpoint/2010/main" val="9347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FR6V6ED0T_HoB7fwCPN_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FR6V6ED0T_HoB7fwCPN_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2VCzL26S0C9uTo4OhmAQ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FR6V6ED0T_HoB7fwCPN_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schneider">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Green" id="{D0B806F0-3C1C-0D44-94BD-8290FD07ACFB}" vid="{9D96DFC3-13CC-1749-9D30-B9D84B369F3C}"/>
    </a:ext>
  </a:extLst>
</a:theme>
</file>

<file path=ppt/theme/theme11.xml><?xml version="1.0" encoding="utf-8"?>
<a:theme xmlns:a="http://schemas.openxmlformats.org/drawingml/2006/main" name="3_Dark conten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neider Electric PPT 2022" id="{7907F66A-086D-4BDF-839E-6F79A1BEE1A3}" vid="{FD4B518C-589D-4368-B9E8-948726051A90}"/>
    </a:ext>
  </a:extLst>
</a:theme>
</file>

<file path=ppt/theme/theme12.xml><?xml version="1.0" encoding="utf-8"?>
<a:theme xmlns:a="http://schemas.openxmlformats.org/drawingml/2006/main" name="4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Presentation1" id="{6FC42094-B7A4-43B7-BB93-655E47BC6941}" vid="{D83FA4CC-0AD1-48B1-953A-842A1822BF5A}"/>
    </a:ext>
  </a:extLst>
</a:theme>
</file>

<file path=ppt/theme/theme13.xml><?xml version="1.0" encoding="utf-8"?>
<a:theme xmlns:a="http://schemas.openxmlformats.org/drawingml/2006/main" name="blank">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Schneider Text Slides - BLACK">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Cover, agenda, and section break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FC42094-B7A4-43B7-BB93-655E47BC6941}" vid="{618AE521-C532-4EC5-8378-5400F7A85005}"/>
    </a:ext>
  </a:extLst>
</a:theme>
</file>

<file path=ppt/theme/theme17.xml><?xml version="1.0" encoding="utf-8"?>
<a:theme xmlns:a="http://schemas.openxmlformats.org/drawingml/2006/main" name="5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se_powerpoint_white_template_20231026_2" id="{B48560A3-83C9-3446-97F0-8A1C2BF325D1}" vid="{089E40E3-EDF9-BC47-8BD1-F7D93B79AF84}"/>
    </a:ext>
  </a:extLst>
</a:theme>
</file>

<file path=ppt/theme/theme18.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998-21084960_SE_APC_16x9_PPT_general_template.potx" id="{8084C372-68C1-4BD4-8116-178276A6AB48}" vid="{7F3C869C-8E99-4260-A302-6386C012EFE1}"/>
    </a:ext>
  </a:extLst>
</a:theme>
</file>

<file path=ppt/theme/theme19.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PT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6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Presentation1" id="{6FC42094-B7A4-43B7-BB93-655E47BC6941}" vid="{D83FA4CC-0AD1-48B1-953A-842A1822BF5A}"/>
    </a:ext>
  </a:extLst>
</a:theme>
</file>

<file path=ppt/theme/theme22.xml><?xml version="1.0" encoding="utf-8"?>
<a:theme xmlns:a="http://schemas.openxmlformats.org/drawingml/2006/main" name="1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chneider Electric">
      <a:majorFont>
        <a:latin typeface="Arial Rounded MT Pro Light"/>
        <a:ea typeface=""/>
        <a:cs typeface=""/>
      </a:majorFont>
      <a:minorFont>
        <a:latin typeface="Arial M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DCD58"/>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5875">
          <a:solidFill>
            <a:srgbClr val="3ACD56"/>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R="0" algn="l" rtl="0">
          <a:spcBef>
            <a:spcPts val="1500"/>
          </a:spcBef>
          <a:defRPr sz="1400" b="0" i="0" u="none" strike="noStrike" baseline="30000" dirty="0">
            <a:solidFill>
              <a:srgbClr val="333333"/>
            </a:solidFill>
            <a:latin typeface="Arial MT Std Light" panose="020B0302030403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algn="l">
          <a:defRPr sz="1600" dirty="0" smtClean="0">
            <a:solidFill>
              <a:schemeClr val="accent1">
                <a:lumMod val="75000"/>
              </a:schemeClr>
            </a:solidFill>
          </a:defRPr>
        </a:defPPr>
      </a:lstStyle>
    </a:txDef>
  </a:objectDefaults>
  <a:extraClrSchemeLst/>
  <a:extLst>
    <a:ext uri="{05A4C25C-085E-4340-85A3-A5531E510DB2}">
      <thm15:themeFamily xmlns:thm15="http://schemas.microsoft.com/office/thememl/2012/main" name="se_white_slide_examples_20240129 (1)" id="{2C9BDB08-0E20-4741-B577-C7B1120CAA51}" vid="{D801C534-A0DF-46F9-8037-50D77869AB22}"/>
    </a:ext>
  </a:extLst>
</a:theme>
</file>

<file path=ppt/theme/theme8.xml><?xml version="1.0" encoding="utf-8"?>
<a:theme xmlns:a="http://schemas.openxmlformats.org/drawingml/2006/main" name="2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algn="l">
          <a:defRPr sz="1600" dirty="0" smtClean="0">
            <a:solidFill>
              <a:schemeClr val="accent1">
                <a:lumMod val="75000"/>
              </a:schemeClr>
            </a:solidFill>
          </a:defRPr>
        </a:defPPr>
      </a:lstStyle>
    </a:txDef>
  </a:objectDefaults>
  <a:extraClrSchemeLst/>
  <a:extLst>
    <a:ext uri="{05A4C25C-085E-4340-85A3-A5531E510DB2}">
      <thm15:themeFamily xmlns:thm15="http://schemas.microsoft.com/office/thememl/2012/main" name="se_powerpoint_white_template_20231026_2" id="{B48560A3-83C9-3446-97F0-8A1C2BF325D1}" vid="{089E40E3-EDF9-BC47-8BD1-F7D93B79AF84}"/>
    </a:ext>
  </a:extLst>
</a:theme>
</file>

<file path=ppt/theme/theme9.xml><?xml version="1.0" encoding="utf-8"?>
<a:theme xmlns:a="http://schemas.openxmlformats.org/drawingml/2006/main" name="10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CAA80AFF2627C468ACAF96FB09D518E" ma:contentTypeVersion="14" ma:contentTypeDescription="Creare un nuovo documento." ma:contentTypeScope="" ma:versionID="32f5087375a7cfdac283c2121a4a050b">
  <xsd:schema xmlns:xsd="http://www.w3.org/2001/XMLSchema" xmlns:xs="http://www.w3.org/2001/XMLSchema" xmlns:p="http://schemas.microsoft.com/office/2006/metadata/properties" xmlns:ns2="64beb53c-94f8-4043-b7d1-5bd8543ea670" xmlns:ns3="e9849783-7e16-4ddf-b639-72581bc4d961" targetNamespace="http://schemas.microsoft.com/office/2006/metadata/properties" ma:root="true" ma:fieldsID="92dc0af4fa5d5988cf492799ea3b1bef" ns2:_="" ns3:_="">
    <xsd:import namespace="64beb53c-94f8-4043-b7d1-5bd8543ea670"/>
    <xsd:import namespace="e9849783-7e16-4ddf-b639-72581bc4d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beb53c-94f8-4043-b7d1-5bd8543ea6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3e82df8-f6af-445d-9b0b-5c4dfc7c59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849783-7e16-4ddf-b639-72581bc4d961"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beb53c-94f8-4043-b7d1-5bd8543ea670">
      <Terms xmlns="http://schemas.microsoft.com/office/infopath/2007/PartnerControls"/>
    </lcf76f155ced4ddcb4097134ff3c332f>
    <MediaLengthInSeconds xmlns="64beb53c-94f8-4043-b7d1-5bd8543ea670" xsi:nil="true"/>
    <SharedWithUsers xmlns="e9849783-7e16-4ddf-b639-72581bc4d961">
      <UserInfo>
        <DisplayName/>
        <AccountId xsi:nil="true"/>
        <AccountType/>
      </UserInfo>
    </SharedWithUsers>
  </documentManagement>
</p:properties>
</file>

<file path=customXml/itemProps1.xml><?xml version="1.0" encoding="utf-8"?>
<ds:datastoreItem xmlns:ds="http://schemas.openxmlformats.org/officeDocument/2006/customXml" ds:itemID="{F5C3E20F-39D4-4661-A6F5-520F9D19552A}">
  <ds:schemaRefs>
    <ds:schemaRef ds:uri="http://schemas.microsoft.com/sharepoint/v3/contenttype/forms"/>
  </ds:schemaRefs>
</ds:datastoreItem>
</file>

<file path=customXml/itemProps2.xml><?xml version="1.0" encoding="utf-8"?>
<ds:datastoreItem xmlns:ds="http://schemas.openxmlformats.org/officeDocument/2006/customXml" ds:itemID="{53809FE4-4FEE-4AFE-AE97-32C333342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beb53c-94f8-4043-b7d1-5bd8543ea670"/>
    <ds:schemaRef ds:uri="e9849783-7e16-4ddf-b639-72581bc4d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EF879-8557-471C-914D-01393608D80A}">
  <ds:schemaRefs>
    <ds:schemaRef ds:uri="64beb53c-94f8-4043-b7d1-5bd8543ea670"/>
    <ds:schemaRef ds:uri="e9849783-7e16-4ddf-b639-72581bc4d9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3507802-f8e4-4e38-829c-ac8ea9b241e4}" enabled="1" method="Privileged" siteId="{6e51e1ad-c54b-4b39-b598-0ffe9ae68fef}" contentBits="2" removed="0"/>
</clbl:labelList>
</file>

<file path=docProps/app.xml><?xml version="1.0" encoding="utf-8"?>
<Properties xmlns="http://schemas.openxmlformats.org/officeDocument/2006/extended-properties" xmlns:vt="http://schemas.openxmlformats.org/officeDocument/2006/docPropsVTypes">
  <TotalTime>1318</TotalTime>
  <Words>2129</Words>
  <Application>Microsoft Office PowerPoint</Application>
  <PresentationFormat>Widescreen</PresentationFormat>
  <Paragraphs>269</Paragraphs>
  <Slides>21</Slides>
  <Notes>15</Notes>
  <HiddenSlides>3</HiddenSlides>
  <MMClips>1</MMClips>
  <ScaleCrop>false</ScaleCrop>
  <HeadingPairs>
    <vt:vector size="8" baseType="variant">
      <vt:variant>
        <vt:lpstr>Caratteri utilizzati</vt:lpstr>
      </vt:variant>
      <vt:variant>
        <vt:i4>20</vt:i4>
      </vt:variant>
      <vt:variant>
        <vt:lpstr>Tema</vt:lpstr>
      </vt:variant>
      <vt:variant>
        <vt:i4>22</vt:i4>
      </vt:variant>
      <vt:variant>
        <vt:lpstr>Server OLE incorporati</vt:lpstr>
      </vt:variant>
      <vt:variant>
        <vt:i4>2</vt:i4>
      </vt:variant>
      <vt:variant>
        <vt:lpstr>Titoli diapositive</vt:lpstr>
      </vt:variant>
      <vt:variant>
        <vt:i4>21</vt:i4>
      </vt:variant>
    </vt:vector>
  </HeadingPairs>
  <TitlesOfParts>
    <vt:vector size="65" baseType="lpstr">
      <vt:lpstr>Alleyn Book</vt:lpstr>
      <vt:lpstr>Arial</vt:lpstr>
      <vt:lpstr>Arial MT Std</vt:lpstr>
      <vt:lpstr>Arial MT Std Light</vt:lpstr>
      <vt:lpstr>Arial MT Std Medium</vt:lpstr>
      <vt:lpstr>Arial Regular</vt:lpstr>
      <vt:lpstr>Arial Rounded MT Bold</vt:lpstr>
      <vt:lpstr>Arial Rounded MT Pro</vt:lpstr>
      <vt:lpstr>Arial Rounded MT Pro Light</vt:lpstr>
      <vt:lpstr>Arial Rounded MT Std</vt:lpstr>
      <vt:lpstr>ArialRoundedMTforSE_Latin</vt:lpstr>
      <vt:lpstr>Calibri</vt:lpstr>
      <vt:lpstr>Calibri Light</vt:lpstr>
      <vt:lpstr>Graphik</vt:lpstr>
      <vt:lpstr>Graphik Semibold</vt:lpstr>
      <vt:lpstr>Lucida Grande</vt:lpstr>
      <vt:lpstr>Nunito</vt:lpstr>
      <vt:lpstr>Segoe UI</vt:lpstr>
      <vt:lpstr>Times New Roman</vt:lpstr>
      <vt:lpstr>Wingdings</vt:lpstr>
      <vt:lpstr>SE15_LIO_TextOnly V3</vt:lpstr>
      <vt:lpstr>1_JPT master</vt:lpstr>
      <vt:lpstr>6_Office Theme</vt:lpstr>
      <vt:lpstr>9_Schneider Text Slides</vt:lpstr>
      <vt:lpstr>2_Tema di Office</vt:lpstr>
      <vt:lpstr>Office Theme</vt:lpstr>
      <vt:lpstr>1_Content slides</vt:lpstr>
      <vt:lpstr>2_Content slides</vt:lpstr>
      <vt:lpstr>10_Schneider Text Slides</vt:lpstr>
      <vt:lpstr>1_schneider</vt:lpstr>
      <vt:lpstr>3_Dark content slides</vt:lpstr>
      <vt:lpstr>4_Content slides</vt:lpstr>
      <vt:lpstr>blank</vt:lpstr>
      <vt:lpstr>15_Schneider Text Slides - BLACK</vt:lpstr>
      <vt:lpstr>1_Schneider Text Slides</vt:lpstr>
      <vt:lpstr>1_Cover, agenda, and section breaks</vt:lpstr>
      <vt:lpstr>5_Content slides</vt:lpstr>
      <vt:lpstr>2_Schneider Text Slides</vt:lpstr>
      <vt:lpstr>1_Tema di Office</vt:lpstr>
      <vt:lpstr>3_Tema di Office</vt:lpstr>
      <vt:lpstr>6_Content slides</vt:lpstr>
      <vt:lpstr>11_Schneider Text Slides</vt:lpstr>
      <vt:lpstr>think-cell Slide</vt:lpstr>
      <vt:lpstr>Diapositive think-cell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Challenge: Optimizing Space</vt:lpstr>
      <vt:lpstr>Più Potenza di calcolo in minore spazio</vt:lpstr>
      <vt:lpstr>More computing in less space</vt:lpstr>
      <vt:lpstr>High-flexibility busbar trunking system</vt:lpstr>
      <vt:lpstr>Presentazione standard di PowerPoint</vt:lpstr>
      <vt:lpstr>Presentazione standard di PowerPoint</vt:lpstr>
      <vt:lpstr>Raccomandazioni per il flusso e la temperatura del TCS (Technology Cooling System)</vt:lpstr>
      <vt:lpstr>Presentazione standard di PowerPoint</vt:lpstr>
      <vt:lpstr>Presentazione standard di PowerPoint</vt:lpstr>
      <vt:lpstr>Presentazione standard di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Massimo Galbiati</cp:lastModifiedBy>
  <cp:revision>26</cp:revision>
  <dcterms:modified xsi:type="dcterms:W3CDTF">2025-05-27T14:53:55Z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0x010100ACAA80AFF2627C468ACAF96FB09D518E</vt:lpwstr>
  </property>
  <property fmtid="{D5CDD505-2E9C-101B-9397-08002B2CF9AE}" pid="4" name="MSIP_Label_23507802-f8e4-4e38-829c-ac8ea9b241e4_Enabled">
    <vt:lpwstr>true</vt:lpwstr>
  </property>
  <property fmtid="{D5CDD505-2E9C-101B-9397-08002B2CF9AE}" pid="5" name="MSIP_Label_23507802-f8e4-4e38-829c-ac8ea9b241e4_SetDate">
    <vt:lpwstr>2025-04-09T17:14:49Z</vt:lpwstr>
  </property>
  <property fmtid="{D5CDD505-2E9C-101B-9397-08002B2CF9AE}" pid="6" name="MSIP_Label_23507802-f8e4-4e38-829c-ac8ea9b241e4_Method">
    <vt:lpwstr>Privileged</vt:lpwstr>
  </property>
  <property fmtid="{D5CDD505-2E9C-101B-9397-08002B2CF9AE}" pid="7" name="MSIP_Label_23507802-f8e4-4e38-829c-ac8ea9b241e4_Name">
    <vt:lpwstr>Public v2</vt:lpwstr>
  </property>
  <property fmtid="{D5CDD505-2E9C-101B-9397-08002B2CF9AE}" pid="8" name="MSIP_Label_23507802-f8e4-4e38-829c-ac8ea9b241e4_SiteId">
    <vt:lpwstr>6e51e1ad-c54b-4b39-b598-0ffe9ae68fef</vt:lpwstr>
  </property>
  <property fmtid="{D5CDD505-2E9C-101B-9397-08002B2CF9AE}" pid="9" name="MSIP_Label_23507802-f8e4-4e38-829c-ac8ea9b241e4_ActionId">
    <vt:lpwstr>7c98a412-697d-492e-8191-c1c23f37f967</vt:lpwstr>
  </property>
  <property fmtid="{D5CDD505-2E9C-101B-9397-08002B2CF9AE}" pid="10" name="MSIP_Label_23507802-f8e4-4e38-829c-ac8ea9b241e4_ContentBits">
    <vt:lpwstr>2</vt:lpwstr>
  </property>
  <property fmtid="{D5CDD505-2E9C-101B-9397-08002B2CF9AE}" pid="11" name="ClassificationContentMarkingFooterLocations">
    <vt:lpwstr>SE15_LIO_TextOnly V3:4\1_JPT master:2\6_Office Theme:7\9_Schneider Text Slides:3\2_Tema di Office:8\Office Theme:8\1_Content slides:4\2_Content slides:5\Schneider Text Slides:3\10_Schneider Text Slides:3\1_schneider:2\4_Office Theme:8\3_Dark content slides:5\4_Content slides:4\blank:2\3_Tema di Office:5\1_Tema di Office:5\19_Tema di Office:5\1_Office Theme:8\2_Office Theme:8\Tema di Office:5</vt:lpwstr>
  </property>
  <property fmtid="{D5CDD505-2E9C-101B-9397-08002B2CF9AE}" pid="12" name="ClassificationContentMarkingFooterText">
    <vt:lpwstr>Public</vt:lpwstr>
  </property>
</Properties>
</file>