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5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4" r:id="rId5"/>
  </p:sldMasterIdLst>
  <p:notesMasterIdLst>
    <p:notesMasterId r:id="rId37"/>
  </p:notesMasterIdLst>
  <p:sldIdLst>
    <p:sldId id="335" r:id="rId6"/>
    <p:sldId id="371" r:id="rId7"/>
    <p:sldId id="376" r:id="rId8"/>
    <p:sldId id="273" r:id="rId9"/>
    <p:sldId id="377" r:id="rId10"/>
    <p:sldId id="366" r:id="rId11"/>
    <p:sldId id="365" r:id="rId12"/>
    <p:sldId id="378" r:id="rId13"/>
    <p:sldId id="374" r:id="rId14"/>
    <p:sldId id="397" r:id="rId15"/>
    <p:sldId id="373" r:id="rId16"/>
    <p:sldId id="375" r:id="rId17"/>
    <p:sldId id="383" r:id="rId18"/>
    <p:sldId id="382" r:id="rId19"/>
    <p:sldId id="384" r:id="rId20"/>
    <p:sldId id="385" r:id="rId21"/>
    <p:sldId id="389" r:id="rId22"/>
    <p:sldId id="390" r:id="rId23"/>
    <p:sldId id="297" r:id="rId24"/>
    <p:sldId id="400" r:id="rId25"/>
    <p:sldId id="379" r:id="rId26"/>
    <p:sldId id="386" r:id="rId27"/>
    <p:sldId id="357" r:id="rId28"/>
    <p:sldId id="399" r:id="rId29"/>
    <p:sldId id="395" r:id="rId30"/>
    <p:sldId id="394" r:id="rId31"/>
    <p:sldId id="396" r:id="rId32"/>
    <p:sldId id="367" r:id="rId33"/>
    <p:sldId id="381" r:id="rId34"/>
    <p:sldId id="391" r:id="rId35"/>
    <p:sldId id="398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76D14-3138-195D-5E17-CF3D7C96FB08}" name="Viviana Fanti" initials="VF" userId="S::vfanti@infn.it::262d9fd5-6a30-4433-91e5-99a78884899f" providerId="AD"/>
  <p188:author id="{2DE4D71F-8C98-6DD1-211D-2DE686E05461}" name="Pierluigi Paolucci" initials="PP" userId="Pierluigi Paolucci" providerId="None"/>
  <p188:author id="{F7C36A45-EAAA-9F8F-AEE9-0931813ABD7D}" name="Gaia Stirpe" initials="GS" userId="S::gstirpe@infn.it::d86ce832-9ab4-415f-8816-86c1028fce67" providerId="AD"/>
  <p188:author id="{7B398B50-26FB-18E1-9D41-1EF494C8A6AA}" name="ppierluigi2000@gmail.com" initials="p" userId="ppierluigi2000@gmail.com" providerId="None"/>
  <p188:author id="{C1622461-FCAB-FCA6-DA17-7908FCC8DB29}" name="Pierluigi Paolucci" initials="PP" userId="S::ppaolucc@infn.it::1e641287-d3fe-49cd-99c7-3a58df1e1790" providerId="AD"/>
  <p188:author id="{FF9DCD9C-A6A2-F980-19FB-9FF804B64836}" name="pierluigi.paolucci@na.infn.it" initials="PP" userId="pierluigi.paolucci@na.infn.it" providerId="None"/>
  <p188:author id="{DAD2B2CC-A205-F79B-2783-A2F6870F52ED}" name="Francesca Scianitti" initials="FS" userId="S::scianitt@infn.it::04833d04-ee55-4d00-92dd-70b33a57d6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F6F"/>
    <a:srgbClr val="2E5495"/>
    <a:srgbClr val="152D4D"/>
    <a:srgbClr val="1F3963"/>
    <a:srgbClr val="203963"/>
    <a:srgbClr val="8FAADC"/>
    <a:srgbClr val="DAE3F3"/>
    <a:srgbClr val="244176"/>
    <a:srgbClr val="22365E"/>
    <a:srgbClr val="396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A99F3E-919E-2340-B66D-FB6BCA697F45}" v="10" dt="2025-03-18T10:00:22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157"/>
  </p:normalViewPr>
  <p:slideViewPr>
    <p:cSldViewPr snapToGrid="0">
      <p:cViewPr varScale="1">
        <p:scale>
          <a:sx n="160" d="100"/>
          <a:sy n="160" d="100"/>
        </p:scale>
        <p:origin x="17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Paolucci" userId="1e641287-d3fe-49cd-99c7-3a58df1e1790" providerId="ADAL" clId="{D7A99F3E-919E-2340-B66D-FB6BCA697F45}"/>
    <pc:docChg chg="undo custSel addSld delSld modSld sldOrd">
      <pc:chgData name="Pierluigi Paolucci" userId="1e641287-d3fe-49cd-99c7-3a58df1e1790" providerId="ADAL" clId="{D7A99F3E-919E-2340-B66D-FB6BCA697F45}" dt="2025-03-18T10:00:22.617" v="6734" actId="313"/>
      <pc:docMkLst>
        <pc:docMk/>
      </pc:docMkLst>
      <pc:sldChg chg="modSp">
        <pc:chgData name="Pierluigi Paolucci" userId="1e641287-d3fe-49cd-99c7-3a58df1e1790" providerId="ADAL" clId="{D7A99F3E-919E-2340-B66D-FB6BCA697F45}" dt="2025-02-24T13:40:41.828" v="6302" actId="113"/>
        <pc:sldMkLst>
          <pc:docMk/>
          <pc:sldMk cId="1152429402" sldId="265"/>
        </pc:sldMkLst>
      </pc:sldChg>
      <pc:sldChg chg="addSp delSp modSp mod modNotesTx">
        <pc:chgData name="Pierluigi Paolucci" userId="1e641287-d3fe-49cd-99c7-3a58df1e1790" providerId="ADAL" clId="{D7A99F3E-919E-2340-B66D-FB6BCA697F45}" dt="2025-02-24T11:23:56.271" v="5681" actId="1035"/>
        <pc:sldMkLst>
          <pc:docMk/>
          <pc:sldMk cId="3950175378" sldId="273"/>
        </pc:sldMkLst>
        <pc:spChg chg="mod">
          <ac:chgData name="Pierluigi Paolucci" userId="1e641287-d3fe-49cd-99c7-3a58df1e1790" providerId="ADAL" clId="{D7A99F3E-919E-2340-B66D-FB6BCA697F45}" dt="2025-02-21T09:15:50.437" v="688" actId="1036"/>
          <ac:spMkLst>
            <pc:docMk/>
            <pc:sldMk cId="3950175378" sldId="273"/>
            <ac:spMk id="8" creationId="{CB92DCBF-0B8C-97BC-A6AE-76549F341994}"/>
          </ac:spMkLst>
        </pc:spChg>
        <pc:spChg chg="add mod">
          <ac:chgData name="Pierluigi Paolucci" userId="1e641287-d3fe-49cd-99c7-3a58df1e1790" providerId="ADAL" clId="{D7A99F3E-919E-2340-B66D-FB6BCA697F45}" dt="2025-02-24T11:23:51.835" v="5673" actId="1035"/>
          <ac:spMkLst>
            <pc:docMk/>
            <pc:sldMk cId="3950175378" sldId="273"/>
            <ac:spMk id="9" creationId="{0142413E-C16D-E963-33F9-49C5079FBFDF}"/>
          </ac:spMkLst>
        </pc:spChg>
        <pc:spChg chg="add mod">
          <ac:chgData name="Pierluigi Paolucci" userId="1e641287-d3fe-49cd-99c7-3a58df1e1790" providerId="ADAL" clId="{D7A99F3E-919E-2340-B66D-FB6BCA697F45}" dt="2025-02-24T11:23:56.271" v="5681" actId="1035"/>
          <ac:spMkLst>
            <pc:docMk/>
            <pc:sldMk cId="3950175378" sldId="273"/>
            <ac:spMk id="10" creationId="{E5CA9A72-CF55-2B47-CD60-E078A794C468}"/>
          </ac:spMkLst>
        </pc:spChg>
        <pc:spChg chg="add mod">
          <ac:chgData name="Pierluigi Paolucci" userId="1e641287-d3fe-49cd-99c7-3a58df1e1790" providerId="ADAL" clId="{D7A99F3E-919E-2340-B66D-FB6BCA697F45}" dt="2025-02-24T11:23:44.372" v="5666" actId="1076"/>
          <ac:spMkLst>
            <pc:docMk/>
            <pc:sldMk cId="3950175378" sldId="273"/>
            <ac:spMk id="12" creationId="{FCFF72E7-B8A5-E250-521B-F41D2EE17441}"/>
          </ac:spMkLst>
        </pc:spChg>
        <pc:graphicFrameChg chg="mod">
          <ac:chgData name="Pierluigi Paolucci" userId="1e641287-d3fe-49cd-99c7-3a58df1e1790" providerId="ADAL" clId="{D7A99F3E-919E-2340-B66D-FB6BCA697F45}" dt="2025-02-21T15:30:07.083" v="2294" actId="20577"/>
          <ac:graphicFrameMkLst>
            <pc:docMk/>
            <pc:sldMk cId="3950175378" sldId="273"/>
            <ac:graphicFrameMk id="3" creationId="{A1FBB982-F595-5010-8A2F-15C11ED5FF31}"/>
          </ac:graphicFrameMkLst>
        </pc:graphicFrameChg>
        <pc:graphicFrameChg chg="mod modGraphic">
          <ac:chgData name="Pierluigi Paolucci" userId="1e641287-d3fe-49cd-99c7-3a58df1e1790" providerId="ADAL" clId="{D7A99F3E-919E-2340-B66D-FB6BCA697F45}" dt="2025-02-21T15:32:10.921" v="2335" actId="20577"/>
          <ac:graphicFrameMkLst>
            <pc:docMk/>
            <pc:sldMk cId="3950175378" sldId="273"/>
            <ac:graphicFrameMk id="6" creationId="{FCFEAC93-D752-2B14-F7E7-5AF7C2D82914}"/>
          </ac:graphicFrameMkLst>
        </pc:graphicFrameChg>
      </pc:sldChg>
      <pc:sldChg chg="modSp mod modNotesTx">
        <pc:chgData name="Pierluigi Paolucci" userId="1e641287-d3fe-49cd-99c7-3a58df1e1790" providerId="ADAL" clId="{D7A99F3E-919E-2340-B66D-FB6BCA697F45}" dt="2025-03-18T10:00:03.894" v="6730" actId="404"/>
        <pc:sldMkLst>
          <pc:docMk/>
          <pc:sldMk cId="1885573074" sldId="297"/>
        </pc:sldMkLst>
        <pc:spChg chg="mod">
          <ac:chgData name="Pierluigi Paolucci" userId="1e641287-d3fe-49cd-99c7-3a58df1e1790" providerId="ADAL" clId="{D7A99F3E-919E-2340-B66D-FB6BCA697F45}" dt="2025-03-18T10:00:03.894" v="6730" actId="404"/>
          <ac:spMkLst>
            <pc:docMk/>
            <pc:sldMk cId="1885573074" sldId="297"/>
            <ac:spMk id="5" creationId="{4D823E86-F333-5913-62C9-631DB70BCC02}"/>
          </ac:spMkLst>
        </pc:spChg>
      </pc:sldChg>
      <pc:sldChg chg="addSp modSp mod">
        <pc:chgData name="Pierluigi Paolucci" userId="1e641287-d3fe-49cd-99c7-3a58df1e1790" providerId="ADAL" clId="{D7A99F3E-919E-2340-B66D-FB6BCA697F45}" dt="2025-02-24T13:38:28.918" v="6299"/>
        <pc:sldMkLst>
          <pc:docMk/>
          <pc:sldMk cId="249744266" sldId="335"/>
        </pc:sldMkLst>
        <pc:spChg chg="mod">
          <ac:chgData name="Pierluigi Paolucci" userId="1e641287-d3fe-49cd-99c7-3a58df1e1790" providerId="ADAL" clId="{D7A99F3E-919E-2340-B66D-FB6BCA697F45}" dt="2025-02-21T09:03:31.181" v="649" actId="1076"/>
          <ac:spMkLst>
            <pc:docMk/>
            <pc:sldMk cId="249744266" sldId="335"/>
            <ac:spMk id="9" creationId="{D9B8BA32-7D23-9BA1-3188-457575ECA100}"/>
          </ac:spMkLst>
        </pc:spChg>
      </pc:sldChg>
      <pc:sldChg chg="addSp modSp mod">
        <pc:chgData name="Pierluigi Paolucci" userId="1e641287-d3fe-49cd-99c7-3a58df1e1790" providerId="ADAL" clId="{D7A99F3E-919E-2340-B66D-FB6BCA697F45}" dt="2025-03-18T09:59:11.373" v="6702" actId="2085"/>
        <pc:sldMkLst>
          <pc:docMk/>
          <pc:sldMk cId="3280468614" sldId="365"/>
        </pc:sldMkLst>
        <pc:spChg chg="add mod">
          <ac:chgData name="Pierluigi Paolucci" userId="1e641287-d3fe-49cd-99c7-3a58df1e1790" providerId="ADAL" clId="{D7A99F3E-919E-2340-B66D-FB6BCA697F45}" dt="2025-03-18T09:59:11.373" v="6702" actId="2085"/>
          <ac:spMkLst>
            <pc:docMk/>
            <pc:sldMk cId="3280468614" sldId="365"/>
            <ac:spMk id="6" creationId="{FDAA18EE-D9BB-0311-C32D-4F565FA712FA}"/>
          </ac:spMkLst>
        </pc:spChg>
        <pc:spChg chg="mod">
          <ac:chgData name="Pierluigi Paolucci" userId="1e641287-d3fe-49cd-99c7-3a58df1e1790" providerId="ADAL" clId="{D7A99F3E-919E-2340-B66D-FB6BCA697F45}" dt="2025-02-24T11:11:26.750" v="5077" actId="20577"/>
          <ac:spMkLst>
            <pc:docMk/>
            <pc:sldMk cId="3280468614" sldId="365"/>
            <ac:spMk id="9" creationId="{6BCFEE01-835D-D758-2838-16F6AD476E66}"/>
          </ac:spMkLst>
        </pc:spChg>
      </pc:sldChg>
      <pc:sldChg chg="modSp mod">
        <pc:chgData name="Pierluigi Paolucci" userId="1e641287-d3fe-49cd-99c7-3a58df1e1790" providerId="ADAL" clId="{D7A99F3E-919E-2340-B66D-FB6BCA697F45}" dt="2025-02-24T11:10:56.514" v="5072" actId="1076"/>
        <pc:sldMkLst>
          <pc:docMk/>
          <pc:sldMk cId="852076954" sldId="366"/>
        </pc:sldMkLst>
        <pc:spChg chg="mod">
          <ac:chgData name="Pierluigi Paolucci" userId="1e641287-d3fe-49cd-99c7-3a58df1e1790" providerId="ADAL" clId="{D7A99F3E-919E-2340-B66D-FB6BCA697F45}" dt="2025-02-24T11:06:15.304" v="4944" actId="20577"/>
          <ac:spMkLst>
            <pc:docMk/>
            <pc:sldMk cId="852076954" sldId="366"/>
            <ac:spMk id="2" creationId="{B7A17DCD-E426-D540-00D5-F9AF41C19C89}"/>
          </ac:spMkLst>
        </pc:spChg>
        <pc:spChg chg="mod">
          <ac:chgData name="Pierluigi Paolucci" userId="1e641287-d3fe-49cd-99c7-3a58df1e1790" providerId="ADAL" clId="{D7A99F3E-919E-2340-B66D-FB6BCA697F45}" dt="2025-02-24T11:10:48.667" v="5071" actId="27636"/>
          <ac:spMkLst>
            <pc:docMk/>
            <pc:sldMk cId="852076954" sldId="366"/>
            <ac:spMk id="3" creationId="{35F14A76-A8C6-C573-400E-6357C6E88C55}"/>
          </ac:spMkLst>
        </pc:spChg>
        <pc:spChg chg="mod">
          <ac:chgData name="Pierluigi Paolucci" userId="1e641287-d3fe-49cd-99c7-3a58df1e1790" providerId="ADAL" clId="{D7A99F3E-919E-2340-B66D-FB6BCA697F45}" dt="2025-02-24T11:10:56.514" v="5072" actId="1076"/>
          <ac:spMkLst>
            <pc:docMk/>
            <pc:sldMk cId="852076954" sldId="366"/>
            <ac:spMk id="4" creationId="{B7D6DA7B-F1C1-4847-DEBC-038B6034C304}"/>
          </ac:spMkLst>
        </pc:spChg>
      </pc:sldChg>
      <pc:sldChg chg="modSp mod modAnim">
        <pc:chgData name="Pierluigi Paolucci" userId="1e641287-d3fe-49cd-99c7-3a58df1e1790" providerId="ADAL" clId="{D7A99F3E-919E-2340-B66D-FB6BCA697F45}" dt="2025-02-24T16:38:03.487" v="6657" actId="207"/>
        <pc:sldMkLst>
          <pc:docMk/>
          <pc:sldMk cId="187829991" sldId="371"/>
        </pc:sldMkLst>
        <pc:spChg chg="mod">
          <ac:chgData name="Pierluigi Paolucci" userId="1e641287-d3fe-49cd-99c7-3a58df1e1790" providerId="ADAL" clId="{D7A99F3E-919E-2340-B66D-FB6BCA697F45}" dt="2025-02-24T16:38:03.487" v="6657" actId="207"/>
          <ac:spMkLst>
            <pc:docMk/>
            <pc:sldMk cId="187829991" sldId="371"/>
            <ac:spMk id="3" creationId="{DE9045A1-C462-3388-67CE-FFF3F30DA272}"/>
          </ac:spMkLst>
        </pc:spChg>
      </pc:sldChg>
      <pc:sldChg chg="modSp">
        <pc:chgData name="Pierluigi Paolucci" userId="1e641287-d3fe-49cd-99c7-3a58df1e1790" providerId="ADAL" clId="{D7A99F3E-919E-2340-B66D-FB6BCA697F45}" dt="2025-02-21T09:18:19.563" v="708" actId="20577"/>
        <pc:sldMkLst>
          <pc:docMk/>
          <pc:sldMk cId="3101565707" sldId="373"/>
        </pc:sldMkLst>
        <pc:graphicFrameChg chg="mod">
          <ac:chgData name="Pierluigi Paolucci" userId="1e641287-d3fe-49cd-99c7-3a58df1e1790" providerId="ADAL" clId="{D7A99F3E-919E-2340-B66D-FB6BCA697F45}" dt="2025-02-21T09:18:19.563" v="708" actId="20577"/>
          <ac:graphicFrameMkLst>
            <pc:docMk/>
            <pc:sldMk cId="3101565707" sldId="373"/>
            <ac:graphicFrameMk id="3" creationId="{EDBCB267-A90C-EF30-430F-B3F64B3E3677}"/>
          </ac:graphicFrameMkLst>
        </pc:graphicFrameChg>
      </pc:sldChg>
      <pc:sldChg chg="addSp delSp modSp mod delAnim">
        <pc:chgData name="Pierluigi Paolucci" userId="1e641287-d3fe-49cd-99c7-3a58df1e1790" providerId="ADAL" clId="{D7A99F3E-919E-2340-B66D-FB6BCA697F45}" dt="2025-02-24T10:21:35.572" v="4386"/>
        <pc:sldMkLst>
          <pc:docMk/>
          <pc:sldMk cId="3364471820" sldId="374"/>
        </pc:sldMkLst>
        <pc:spChg chg="add mod">
          <ac:chgData name="Pierluigi Paolucci" userId="1e641287-d3fe-49cd-99c7-3a58df1e1790" providerId="ADAL" clId="{D7A99F3E-919E-2340-B66D-FB6BCA697F45}" dt="2025-02-24T10:21:09.329" v="4375" actId="208"/>
          <ac:spMkLst>
            <pc:docMk/>
            <pc:sldMk cId="3364471820" sldId="374"/>
            <ac:spMk id="3" creationId="{CD38EC96-5461-7036-5668-E04236E8D3DA}"/>
          </ac:spMkLst>
        </pc:spChg>
        <pc:spChg chg="mod">
          <ac:chgData name="Pierluigi Paolucci" userId="1e641287-d3fe-49cd-99c7-3a58df1e1790" providerId="ADAL" clId="{D7A99F3E-919E-2340-B66D-FB6BCA697F45}" dt="2025-02-21T15:40:06.740" v="2473" actId="20577"/>
          <ac:spMkLst>
            <pc:docMk/>
            <pc:sldMk cId="3364471820" sldId="374"/>
            <ac:spMk id="8" creationId="{BC3D2A0B-AC4A-061E-8B64-6CB02492FEC9}"/>
          </ac:spMkLst>
        </pc:spChg>
        <pc:graphicFrameChg chg="mod">
          <ac:chgData name="Pierluigi Paolucci" userId="1e641287-d3fe-49cd-99c7-3a58df1e1790" providerId="ADAL" clId="{D7A99F3E-919E-2340-B66D-FB6BCA697F45}" dt="2025-02-24T10:21:35.572" v="4386"/>
          <ac:graphicFrameMkLst>
            <pc:docMk/>
            <pc:sldMk cId="3364471820" sldId="374"/>
            <ac:graphicFrameMk id="7" creationId="{D863B72A-20AA-0410-46BB-C34CEB1046C4}"/>
          </ac:graphicFrameMkLst>
        </pc:graphicFrameChg>
      </pc:sldChg>
      <pc:sldChg chg="addSp delSp modSp mod modAnim modNotesTx">
        <pc:chgData name="Pierluigi Paolucci" userId="1e641287-d3fe-49cd-99c7-3a58df1e1790" providerId="ADAL" clId="{D7A99F3E-919E-2340-B66D-FB6BCA697F45}" dt="2025-02-21T15:45:26.459" v="2690" actId="20577"/>
        <pc:sldMkLst>
          <pc:docMk/>
          <pc:sldMk cId="3049697759" sldId="375"/>
        </pc:sldMkLst>
        <pc:spChg chg="add mod">
          <ac:chgData name="Pierluigi Paolucci" userId="1e641287-d3fe-49cd-99c7-3a58df1e1790" providerId="ADAL" clId="{D7A99F3E-919E-2340-B66D-FB6BCA697F45}" dt="2025-02-21T15:44:45.282" v="2592" actId="1076"/>
          <ac:spMkLst>
            <pc:docMk/>
            <pc:sldMk cId="3049697759" sldId="375"/>
            <ac:spMk id="10" creationId="{7FCFD3AD-B103-FA02-5021-DB50A27B3126}"/>
          </ac:spMkLst>
        </pc:spChg>
        <pc:graphicFrameChg chg="mod">
          <ac:chgData name="Pierluigi Paolucci" userId="1e641287-d3fe-49cd-99c7-3a58df1e1790" providerId="ADAL" clId="{D7A99F3E-919E-2340-B66D-FB6BCA697F45}" dt="2025-02-21T15:44:05.958" v="2590"/>
          <ac:graphicFrameMkLst>
            <pc:docMk/>
            <pc:sldMk cId="3049697759" sldId="375"/>
            <ac:graphicFrameMk id="6" creationId="{62BB74C6-2EB1-9DC0-2C66-F3D93DFAA745}"/>
          </ac:graphicFrameMkLst>
        </pc:graphicFrameChg>
        <pc:graphicFrameChg chg="mod">
          <ac:chgData name="Pierluigi Paolucci" userId="1e641287-d3fe-49cd-99c7-3a58df1e1790" providerId="ADAL" clId="{D7A99F3E-919E-2340-B66D-FB6BCA697F45}" dt="2025-02-21T15:44:17.739" v="2591" actId="20577"/>
          <ac:graphicFrameMkLst>
            <pc:docMk/>
            <pc:sldMk cId="3049697759" sldId="375"/>
            <ac:graphicFrameMk id="7" creationId="{F5318613-2760-2B44-B61A-DA3E9833CDA1}"/>
          </ac:graphicFrameMkLst>
        </pc:graphicFrameChg>
      </pc:sldChg>
      <pc:sldChg chg="modSp mod">
        <pc:chgData name="Pierluigi Paolucci" userId="1e641287-d3fe-49cd-99c7-3a58df1e1790" providerId="ADAL" clId="{D7A99F3E-919E-2340-B66D-FB6BCA697F45}" dt="2025-02-21T15:29:47.822" v="2269" actId="1036"/>
        <pc:sldMkLst>
          <pc:docMk/>
          <pc:sldMk cId="3297778991" sldId="376"/>
        </pc:sldMkLst>
        <pc:spChg chg="mod">
          <ac:chgData name="Pierluigi Paolucci" userId="1e641287-d3fe-49cd-99c7-3a58df1e1790" providerId="ADAL" clId="{D7A99F3E-919E-2340-B66D-FB6BCA697F45}" dt="2025-02-21T15:28:18.587" v="2243" actId="1076"/>
          <ac:spMkLst>
            <pc:docMk/>
            <pc:sldMk cId="3297778991" sldId="376"/>
            <ac:spMk id="2" creationId="{1034F96E-64EC-A07F-9EF9-EF78B9529593}"/>
          </ac:spMkLst>
        </pc:spChg>
        <pc:graphicFrameChg chg="mod modGraphic">
          <ac:chgData name="Pierluigi Paolucci" userId="1e641287-d3fe-49cd-99c7-3a58df1e1790" providerId="ADAL" clId="{D7A99F3E-919E-2340-B66D-FB6BCA697F45}" dt="2025-02-21T15:28:55.619" v="2267" actId="20577"/>
          <ac:graphicFrameMkLst>
            <pc:docMk/>
            <pc:sldMk cId="3297778991" sldId="376"/>
            <ac:graphicFrameMk id="6" creationId="{AF31A9A6-5FEE-C8F3-AC3F-346E6D39E350}"/>
          </ac:graphicFrameMkLst>
        </pc:graphicFrameChg>
        <pc:graphicFrameChg chg="mod modGraphic">
          <ac:chgData name="Pierluigi Paolucci" userId="1e641287-d3fe-49cd-99c7-3a58df1e1790" providerId="ADAL" clId="{D7A99F3E-919E-2340-B66D-FB6BCA697F45}" dt="2025-02-21T15:29:47.822" v="2269" actId="1036"/>
          <ac:graphicFrameMkLst>
            <pc:docMk/>
            <pc:sldMk cId="3297778991" sldId="376"/>
            <ac:graphicFrameMk id="9" creationId="{2F0734C2-23E5-7726-3AC7-6B4577826FAF}"/>
          </ac:graphicFrameMkLst>
        </pc:graphicFrameChg>
      </pc:sldChg>
      <pc:sldChg chg="modSp">
        <pc:chgData name="Pierluigi Paolucci" userId="1e641287-d3fe-49cd-99c7-3a58df1e1790" providerId="ADAL" clId="{D7A99F3E-919E-2340-B66D-FB6BCA697F45}" dt="2025-02-21T09:14:40.334" v="673" actId="20577"/>
        <pc:sldMkLst>
          <pc:docMk/>
          <pc:sldMk cId="4014470489" sldId="377"/>
        </pc:sldMkLst>
        <pc:graphicFrameChg chg="mod">
          <ac:chgData name="Pierluigi Paolucci" userId="1e641287-d3fe-49cd-99c7-3a58df1e1790" providerId="ADAL" clId="{D7A99F3E-919E-2340-B66D-FB6BCA697F45}" dt="2025-02-21T09:14:40.334" v="673" actId="20577"/>
          <ac:graphicFrameMkLst>
            <pc:docMk/>
            <pc:sldMk cId="4014470489" sldId="377"/>
            <ac:graphicFrameMk id="9" creationId="{C0DFDB32-8D73-E480-ADE6-F1464A847A1E}"/>
          </ac:graphicFrameMkLst>
        </pc:graphicFrameChg>
      </pc:sldChg>
      <pc:sldChg chg="addSp delSp modSp mod modAnim">
        <pc:chgData name="Pierluigi Paolucci" userId="1e641287-d3fe-49cd-99c7-3a58df1e1790" providerId="ADAL" clId="{D7A99F3E-919E-2340-B66D-FB6BCA697F45}" dt="2025-02-24T16:33:41.951" v="6537" actId="1076"/>
        <pc:sldMkLst>
          <pc:docMk/>
          <pc:sldMk cId="3139477572" sldId="379"/>
        </pc:sldMkLst>
        <pc:spChg chg="mod">
          <ac:chgData name="Pierluigi Paolucci" userId="1e641287-d3fe-49cd-99c7-3a58df1e1790" providerId="ADAL" clId="{D7A99F3E-919E-2340-B66D-FB6BCA697F45}" dt="2025-02-24T16:22:38.901" v="6326" actId="20577"/>
          <ac:spMkLst>
            <pc:docMk/>
            <pc:sldMk cId="3139477572" sldId="379"/>
            <ac:spMk id="2" creationId="{8814789E-F1A7-2DEA-CF6E-B1DD1F686FAD}"/>
          </ac:spMkLst>
        </pc:spChg>
        <pc:spChg chg="mod">
          <ac:chgData name="Pierluigi Paolucci" userId="1e641287-d3fe-49cd-99c7-3a58df1e1790" providerId="ADAL" clId="{D7A99F3E-919E-2340-B66D-FB6BCA697F45}" dt="2025-02-24T16:32:01.046" v="6511" actId="20577"/>
          <ac:spMkLst>
            <pc:docMk/>
            <pc:sldMk cId="3139477572" sldId="379"/>
            <ac:spMk id="3" creationId="{CB218B42-8C3B-F871-1494-75E56BB70EEA}"/>
          </ac:spMkLst>
        </pc:spChg>
        <pc:spChg chg="add mod">
          <ac:chgData name="Pierluigi Paolucci" userId="1e641287-d3fe-49cd-99c7-3a58df1e1790" providerId="ADAL" clId="{D7A99F3E-919E-2340-B66D-FB6BCA697F45}" dt="2025-02-24T16:33:41.951" v="6537" actId="1076"/>
          <ac:spMkLst>
            <pc:docMk/>
            <pc:sldMk cId="3139477572" sldId="379"/>
            <ac:spMk id="42" creationId="{695B06CD-3928-C97F-0216-A06D513606E6}"/>
          </ac:spMkLst>
        </pc:spChg>
        <pc:graphicFrameChg chg="add mod modGraphic">
          <ac:chgData name="Pierluigi Paolucci" userId="1e641287-d3fe-49cd-99c7-3a58df1e1790" providerId="ADAL" clId="{D7A99F3E-919E-2340-B66D-FB6BCA697F45}" dt="2025-02-24T16:31:28.028" v="6458"/>
          <ac:graphicFrameMkLst>
            <pc:docMk/>
            <pc:sldMk cId="3139477572" sldId="379"/>
            <ac:graphicFrameMk id="10" creationId="{AEAFE867-F81C-364D-4F73-9D4AD6D40F9C}"/>
          </ac:graphicFrameMkLst>
        </pc:graphicFrameChg>
        <pc:picChg chg="add mod">
          <ac:chgData name="Pierluigi Paolucci" userId="1e641287-d3fe-49cd-99c7-3a58df1e1790" providerId="ADAL" clId="{D7A99F3E-919E-2340-B66D-FB6BCA697F45}" dt="2025-02-24T13:31:29.402" v="6281"/>
          <ac:picMkLst>
            <pc:docMk/>
            <pc:sldMk cId="3139477572" sldId="379"/>
            <ac:picMk id="6" creationId="{0F37D4F0-0578-D75B-0E5D-3C0D6347F666}"/>
          </ac:picMkLst>
        </pc:picChg>
        <pc:cxnChg chg="add">
          <ac:chgData name="Pierluigi Paolucci" userId="1e641287-d3fe-49cd-99c7-3a58df1e1790" providerId="ADAL" clId="{D7A99F3E-919E-2340-B66D-FB6BCA697F45}" dt="2025-02-24T16:29:20.982" v="6421" actId="11529"/>
          <ac:cxnSpMkLst>
            <pc:docMk/>
            <pc:sldMk cId="3139477572" sldId="379"/>
            <ac:cxnSpMk id="12" creationId="{245C1AE7-259C-F59E-4CF1-984240E2EF2D}"/>
          </ac:cxnSpMkLst>
        </pc:cxnChg>
        <pc:cxnChg chg="add mod">
          <ac:chgData name="Pierluigi Paolucci" userId="1e641287-d3fe-49cd-99c7-3a58df1e1790" providerId="ADAL" clId="{D7A99F3E-919E-2340-B66D-FB6BCA697F45}" dt="2025-02-24T16:29:28.776" v="6424" actId="14100"/>
          <ac:cxnSpMkLst>
            <pc:docMk/>
            <pc:sldMk cId="3139477572" sldId="379"/>
            <ac:cxnSpMk id="13" creationId="{4C5114A7-118E-EDA4-367C-0F89804B7FC4}"/>
          </ac:cxnSpMkLst>
        </pc:cxnChg>
        <pc:cxnChg chg="add mod">
          <ac:chgData name="Pierluigi Paolucci" userId="1e641287-d3fe-49cd-99c7-3a58df1e1790" providerId="ADAL" clId="{D7A99F3E-919E-2340-B66D-FB6BCA697F45}" dt="2025-02-24T16:30:24.822" v="6443" actId="14100"/>
          <ac:cxnSpMkLst>
            <pc:docMk/>
            <pc:sldMk cId="3139477572" sldId="379"/>
            <ac:cxnSpMk id="16" creationId="{42D5967D-729F-CB1F-B728-7C2A8BD54842}"/>
          </ac:cxnSpMkLst>
        </pc:cxnChg>
        <pc:cxnChg chg="add mod">
          <ac:chgData name="Pierluigi Paolucci" userId="1e641287-d3fe-49cd-99c7-3a58df1e1790" providerId="ADAL" clId="{D7A99F3E-919E-2340-B66D-FB6BCA697F45}" dt="2025-02-24T16:30:27.288" v="6444" actId="14100"/>
          <ac:cxnSpMkLst>
            <pc:docMk/>
            <pc:sldMk cId="3139477572" sldId="379"/>
            <ac:cxnSpMk id="19" creationId="{8CA34DFC-EE1C-F32E-EB20-069AF5D28760}"/>
          </ac:cxnSpMkLst>
        </pc:cxnChg>
        <pc:cxnChg chg="add mod">
          <ac:chgData name="Pierluigi Paolucci" userId="1e641287-d3fe-49cd-99c7-3a58df1e1790" providerId="ADAL" clId="{D7A99F3E-919E-2340-B66D-FB6BCA697F45}" dt="2025-02-24T16:30:30.590" v="6445" actId="14100"/>
          <ac:cxnSpMkLst>
            <pc:docMk/>
            <pc:sldMk cId="3139477572" sldId="379"/>
            <ac:cxnSpMk id="24" creationId="{54EB568E-DE33-EB12-E63A-61F9FEB70472}"/>
          </ac:cxnSpMkLst>
        </pc:cxnChg>
        <pc:cxnChg chg="add mod">
          <ac:chgData name="Pierluigi Paolucci" userId="1e641287-d3fe-49cd-99c7-3a58df1e1790" providerId="ADAL" clId="{D7A99F3E-919E-2340-B66D-FB6BCA697F45}" dt="2025-02-24T16:33:12.444" v="6522" actId="14100"/>
          <ac:cxnSpMkLst>
            <pc:docMk/>
            <pc:sldMk cId="3139477572" sldId="379"/>
            <ac:cxnSpMk id="29" creationId="{6B6D4A75-A527-FDD7-EED8-66D72328E5F3}"/>
          </ac:cxnSpMkLst>
        </pc:cxnChg>
        <pc:cxnChg chg="add mod">
          <ac:chgData name="Pierluigi Paolucci" userId="1e641287-d3fe-49cd-99c7-3a58df1e1790" providerId="ADAL" clId="{D7A99F3E-919E-2340-B66D-FB6BCA697F45}" dt="2025-02-24T16:32:14.497" v="6514" actId="14100"/>
          <ac:cxnSpMkLst>
            <pc:docMk/>
            <pc:sldMk cId="3139477572" sldId="379"/>
            <ac:cxnSpMk id="31" creationId="{CA6913F9-169A-81AA-494D-A88033960DF5}"/>
          </ac:cxnSpMkLst>
        </pc:cxnChg>
        <pc:cxnChg chg="add mod">
          <ac:chgData name="Pierluigi Paolucci" userId="1e641287-d3fe-49cd-99c7-3a58df1e1790" providerId="ADAL" clId="{D7A99F3E-919E-2340-B66D-FB6BCA697F45}" dt="2025-02-24T16:33:09.326" v="6521" actId="14100"/>
          <ac:cxnSpMkLst>
            <pc:docMk/>
            <pc:sldMk cId="3139477572" sldId="379"/>
            <ac:cxnSpMk id="33" creationId="{E2F0CB4A-DDAE-E54C-02C0-BF781EE05F7F}"/>
          </ac:cxnSpMkLst>
        </pc:cxnChg>
      </pc:sldChg>
      <pc:sldChg chg="modSp mod modAnim">
        <pc:chgData name="Pierluigi Paolucci" userId="1e641287-d3fe-49cd-99c7-3a58df1e1790" providerId="ADAL" clId="{D7A99F3E-919E-2340-B66D-FB6BCA697F45}" dt="2025-02-24T11:04:08.377" v="4870" actId="403"/>
        <pc:sldMkLst>
          <pc:docMk/>
          <pc:sldMk cId="4125954318" sldId="381"/>
        </pc:sldMkLst>
        <pc:spChg chg="mod">
          <ac:chgData name="Pierluigi Paolucci" userId="1e641287-d3fe-49cd-99c7-3a58df1e1790" providerId="ADAL" clId="{D7A99F3E-919E-2340-B66D-FB6BCA697F45}" dt="2025-02-24T11:04:08.377" v="4870" actId="403"/>
          <ac:spMkLst>
            <pc:docMk/>
            <pc:sldMk cId="4125954318" sldId="381"/>
            <ac:spMk id="3" creationId="{E6E01F14-3084-7FC9-8650-28A838BC6369}"/>
          </ac:spMkLst>
        </pc:spChg>
      </pc:sldChg>
      <pc:sldChg chg="modSp">
        <pc:chgData name="Pierluigi Paolucci" userId="1e641287-d3fe-49cd-99c7-3a58df1e1790" providerId="ADAL" clId="{D7A99F3E-919E-2340-B66D-FB6BCA697F45}" dt="2025-03-17T14:02:07.537" v="6663" actId="166"/>
        <pc:sldMkLst>
          <pc:docMk/>
          <pc:sldMk cId="1768819086" sldId="382"/>
        </pc:sldMkLst>
        <pc:graphicFrameChg chg="mod">
          <ac:chgData name="Pierluigi Paolucci" userId="1e641287-d3fe-49cd-99c7-3a58df1e1790" providerId="ADAL" clId="{D7A99F3E-919E-2340-B66D-FB6BCA697F45}" dt="2025-03-17T14:01:54.790" v="6662" actId="27636"/>
          <ac:graphicFrameMkLst>
            <pc:docMk/>
            <pc:sldMk cId="1768819086" sldId="382"/>
            <ac:graphicFrameMk id="14" creationId="{B6DE64B0-FB3E-881A-8817-2B629BFCA578}"/>
          </ac:graphicFrameMkLst>
        </pc:graphicFrameChg>
        <pc:picChg chg="mod">
          <ac:chgData name="Pierluigi Paolucci" userId="1e641287-d3fe-49cd-99c7-3a58df1e1790" providerId="ADAL" clId="{D7A99F3E-919E-2340-B66D-FB6BCA697F45}" dt="2025-03-17T14:02:07.537" v="6663" actId="166"/>
          <ac:picMkLst>
            <pc:docMk/>
            <pc:sldMk cId="1768819086" sldId="382"/>
            <ac:picMk id="12" creationId="{0C95743F-9DCD-6333-40FF-75A215DFB120}"/>
          </ac:picMkLst>
        </pc:picChg>
      </pc:sldChg>
      <pc:sldChg chg="addSp delSp modSp mod ord addAnim delAnim modAnim">
        <pc:chgData name="Pierluigi Paolucci" userId="1e641287-d3fe-49cd-99c7-3a58df1e1790" providerId="ADAL" clId="{D7A99F3E-919E-2340-B66D-FB6BCA697F45}" dt="2025-02-20T16:49:59.192" v="343" actId="113"/>
        <pc:sldMkLst>
          <pc:docMk/>
          <pc:sldMk cId="1165154452" sldId="383"/>
        </pc:sldMkLst>
        <pc:spChg chg="add mod">
          <ac:chgData name="Pierluigi Paolucci" userId="1e641287-d3fe-49cd-99c7-3a58df1e1790" providerId="ADAL" clId="{D7A99F3E-919E-2340-B66D-FB6BCA697F45}" dt="2025-02-20T16:49:59.192" v="343" actId="113"/>
          <ac:spMkLst>
            <pc:docMk/>
            <pc:sldMk cId="1165154452" sldId="383"/>
            <ac:spMk id="13" creationId="{90D1EE39-94CF-6304-4ACA-34D7E8D3AC4B}"/>
          </ac:spMkLst>
        </pc:spChg>
        <pc:spChg chg="add mod">
          <ac:chgData name="Pierluigi Paolucci" userId="1e641287-d3fe-49cd-99c7-3a58df1e1790" providerId="ADAL" clId="{D7A99F3E-919E-2340-B66D-FB6BCA697F45}" dt="2025-02-20T16:49:14.901" v="338" actId="403"/>
          <ac:spMkLst>
            <pc:docMk/>
            <pc:sldMk cId="1165154452" sldId="383"/>
            <ac:spMk id="19" creationId="{7215A8F0-17E5-315E-3A92-05189B336BBA}"/>
          </ac:spMkLst>
        </pc:spChg>
        <pc:spChg chg="add mod">
          <ac:chgData name="Pierluigi Paolucci" userId="1e641287-d3fe-49cd-99c7-3a58df1e1790" providerId="ADAL" clId="{D7A99F3E-919E-2340-B66D-FB6BCA697F45}" dt="2025-02-20T16:49:47.290" v="342" actId="20577"/>
          <ac:spMkLst>
            <pc:docMk/>
            <pc:sldMk cId="1165154452" sldId="383"/>
            <ac:spMk id="23" creationId="{E41CCD2E-03F5-AFAF-2309-B582E1E9EA9E}"/>
          </ac:spMkLst>
        </pc:spChg>
        <pc:graphicFrameChg chg="add mod">
          <ac:chgData name="Pierluigi Paolucci" userId="1e641287-d3fe-49cd-99c7-3a58df1e1790" providerId="ADAL" clId="{D7A99F3E-919E-2340-B66D-FB6BCA697F45}" dt="2025-02-20T12:04:12.179" v="38" actId="1076"/>
          <ac:graphicFrameMkLst>
            <pc:docMk/>
            <pc:sldMk cId="1165154452" sldId="383"/>
            <ac:graphicFrameMk id="3" creationId="{9D4C2F03-8D0A-5046-8772-3B7731A233C8}"/>
          </ac:graphicFrameMkLst>
        </pc:graphicFrameChg>
        <pc:graphicFrameChg chg="add del mod">
          <ac:chgData name="Pierluigi Paolucci" userId="1e641287-d3fe-49cd-99c7-3a58df1e1790" providerId="ADAL" clId="{D7A99F3E-919E-2340-B66D-FB6BCA697F45}" dt="2025-02-20T12:04:14.092" v="41" actId="478"/>
          <ac:graphicFrameMkLst>
            <pc:docMk/>
            <pc:sldMk cId="1165154452" sldId="383"/>
            <ac:graphicFrameMk id="6" creationId="{95BCC805-73CD-0C3D-7641-5C5260BABE12}"/>
          </ac:graphicFrameMkLst>
        </pc:graphicFrameChg>
        <pc:graphicFrameChg chg="mod">
          <ac:chgData name="Pierluigi Paolucci" userId="1e641287-d3fe-49cd-99c7-3a58df1e1790" providerId="ADAL" clId="{D7A99F3E-919E-2340-B66D-FB6BCA697F45}" dt="2025-02-20T12:03:28.713" v="31" actId="207"/>
          <ac:graphicFrameMkLst>
            <pc:docMk/>
            <pc:sldMk cId="1165154452" sldId="383"/>
            <ac:graphicFrameMk id="7" creationId="{EC7D8094-B740-03B9-A099-73787C336BAB}"/>
          </ac:graphicFrameMkLst>
        </pc:graphicFrameChg>
        <pc:graphicFrameChg chg="add mod">
          <ac:chgData name="Pierluigi Paolucci" userId="1e641287-d3fe-49cd-99c7-3a58df1e1790" providerId="ADAL" clId="{D7A99F3E-919E-2340-B66D-FB6BCA697F45}" dt="2025-02-20T12:15:09.766" v="121" actId="113"/>
          <ac:graphicFrameMkLst>
            <pc:docMk/>
            <pc:sldMk cId="1165154452" sldId="383"/>
            <ac:graphicFrameMk id="12" creationId="{D153EE3B-8D05-6E5B-0EEF-20491B023A7A}"/>
          </ac:graphicFrameMkLst>
        </pc:graphicFrameChg>
        <pc:cxnChg chg="add">
          <ac:chgData name="Pierluigi Paolucci" userId="1e641287-d3fe-49cd-99c7-3a58df1e1790" providerId="ADAL" clId="{D7A99F3E-919E-2340-B66D-FB6BCA697F45}" dt="2025-02-20T12:19:10.043" v="139" actId="11529"/>
          <ac:cxnSpMkLst>
            <pc:docMk/>
            <pc:sldMk cId="1165154452" sldId="383"/>
            <ac:cxnSpMk id="15" creationId="{9FEE1956-F70D-6B7F-179B-F8F4E69D2E5B}"/>
          </ac:cxnSpMkLst>
        </pc:cxnChg>
        <pc:cxnChg chg="add mod">
          <ac:chgData name="Pierluigi Paolucci" userId="1e641287-d3fe-49cd-99c7-3a58df1e1790" providerId="ADAL" clId="{D7A99F3E-919E-2340-B66D-FB6BCA697F45}" dt="2025-02-20T12:22:16.116" v="212" actId="1076"/>
          <ac:cxnSpMkLst>
            <pc:docMk/>
            <pc:sldMk cId="1165154452" sldId="383"/>
            <ac:cxnSpMk id="16" creationId="{D514DD59-BA96-45D9-35A5-CE7A36243CA4}"/>
          </ac:cxnSpMkLst>
        </pc:cxnChg>
        <pc:cxnChg chg="add mod">
          <ac:chgData name="Pierluigi Paolucci" userId="1e641287-d3fe-49cd-99c7-3a58df1e1790" providerId="ADAL" clId="{D7A99F3E-919E-2340-B66D-FB6BCA697F45}" dt="2025-02-20T12:23:28.786" v="237" actId="1038"/>
          <ac:cxnSpMkLst>
            <pc:docMk/>
            <pc:sldMk cId="1165154452" sldId="383"/>
            <ac:cxnSpMk id="20" creationId="{D404AEE4-0174-A8E7-B75E-97A80ADC1837}"/>
          </ac:cxnSpMkLst>
        </pc:cxnChg>
      </pc:sldChg>
      <pc:sldChg chg="modSp mod">
        <pc:chgData name="Pierluigi Paolucci" userId="1e641287-d3fe-49cd-99c7-3a58df1e1790" providerId="ADAL" clId="{D7A99F3E-919E-2340-B66D-FB6BCA697F45}" dt="2025-02-24T10:22:56.180" v="4387" actId="207"/>
        <pc:sldMkLst>
          <pc:docMk/>
          <pc:sldMk cId="4017193756" sldId="384"/>
        </pc:sldMkLst>
        <pc:spChg chg="mod">
          <ac:chgData name="Pierluigi Paolucci" userId="1e641287-d3fe-49cd-99c7-3a58df1e1790" providerId="ADAL" clId="{D7A99F3E-919E-2340-B66D-FB6BCA697F45}" dt="2025-02-24T10:22:56.180" v="4387" actId="207"/>
          <ac:spMkLst>
            <pc:docMk/>
            <pc:sldMk cId="4017193756" sldId="384"/>
            <ac:spMk id="3" creationId="{7DDD08E0-0ACB-DDDC-E8FE-BAA1819D143A}"/>
          </ac:spMkLst>
        </pc:spChg>
      </pc:sldChg>
      <pc:sldChg chg="modNotesTx">
        <pc:chgData name="Pierluigi Paolucci" userId="1e641287-d3fe-49cd-99c7-3a58df1e1790" providerId="ADAL" clId="{D7A99F3E-919E-2340-B66D-FB6BCA697F45}" dt="2025-02-24T10:23:56.658" v="4477" actId="20577"/>
        <pc:sldMkLst>
          <pc:docMk/>
          <pc:sldMk cId="1980275904" sldId="385"/>
        </pc:sldMkLst>
      </pc:sldChg>
      <pc:sldChg chg="addSp delSp modSp mod">
        <pc:chgData name="Pierluigi Paolucci" userId="1e641287-d3fe-49cd-99c7-3a58df1e1790" providerId="ADAL" clId="{D7A99F3E-919E-2340-B66D-FB6BCA697F45}" dt="2025-02-24T16:36:15.223" v="6560" actId="478"/>
        <pc:sldMkLst>
          <pc:docMk/>
          <pc:sldMk cId="3361712652" sldId="386"/>
        </pc:sldMkLst>
        <pc:spChg chg="mod">
          <ac:chgData name="Pierluigi Paolucci" userId="1e641287-d3fe-49cd-99c7-3a58df1e1790" providerId="ADAL" clId="{D7A99F3E-919E-2340-B66D-FB6BCA697F45}" dt="2025-02-24T16:23:02.020" v="6330" actId="14100"/>
          <ac:spMkLst>
            <pc:docMk/>
            <pc:sldMk cId="3361712652" sldId="386"/>
            <ac:spMk id="2" creationId="{D743536A-5AF4-FD3E-8801-5B1358E0FCA2}"/>
          </ac:spMkLst>
        </pc:spChg>
        <pc:spChg chg="mod">
          <ac:chgData name="Pierluigi Paolucci" userId="1e641287-d3fe-49cd-99c7-3a58df1e1790" providerId="ADAL" clId="{D7A99F3E-919E-2340-B66D-FB6BCA697F45}" dt="2025-02-24T16:36:05.803" v="6558" actId="14100"/>
          <ac:spMkLst>
            <pc:docMk/>
            <pc:sldMk cId="3361712652" sldId="386"/>
            <ac:spMk id="3" creationId="{283EFA21-6634-05AA-8C9C-BF36F372E854}"/>
          </ac:spMkLst>
        </pc:spChg>
        <pc:graphicFrameChg chg="add mod modGraphic">
          <ac:chgData name="Pierluigi Paolucci" userId="1e641287-d3fe-49cd-99c7-3a58df1e1790" providerId="ADAL" clId="{D7A99F3E-919E-2340-B66D-FB6BCA697F45}" dt="2025-02-24T16:35:55.326" v="6556" actId="403"/>
          <ac:graphicFrameMkLst>
            <pc:docMk/>
            <pc:sldMk cId="3361712652" sldId="386"/>
            <ac:graphicFrameMk id="10" creationId="{2432B903-98A3-EA2B-336A-FF879092AF87}"/>
          </ac:graphicFrameMkLst>
        </pc:graphicFrameChg>
      </pc:sldChg>
      <pc:sldChg chg="addSp delSp modSp del mod">
        <pc:chgData name="Pierluigi Paolucci" userId="1e641287-d3fe-49cd-99c7-3a58df1e1790" providerId="ADAL" clId="{D7A99F3E-919E-2340-B66D-FB6BCA697F45}" dt="2025-02-21T15:17:18.618" v="1764" actId="2696"/>
        <pc:sldMkLst>
          <pc:docMk/>
          <pc:sldMk cId="183120054" sldId="387"/>
        </pc:sldMkLst>
      </pc:sldChg>
      <pc:sldChg chg="modSp del mod">
        <pc:chgData name="Pierluigi Paolucci" userId="1e641287-d3fe-49cd-99c7-3a58df1e1790" providerId="ADAL" clId="{D7A99F3E-919E-2340-B66D-FB6BCA697F45}" dt="2025-02-21T15:17:24.191" v="1765" actId="2696"/>
        <pc:sldMkLst>
          <pc:docMk/>
          <pc:sldMk cId="467731830" sldId="388"/>
        </pc:sldMkLst>
      </pc:sldChg>
      <pc:sldChg chg="addSp modSp mod">
        <pc:chgData name="Pierluigi Paolucci" userId="1e641287-d3fe-49cd-99c7-3a58df1e1790" providerId="ADAL" clId="{D7A99F3E-919E-2340-B66D-FB6BCA697F45}" dt="2025-02-21T16:21:36.241" v="3053" actId="20577"/>
        <pc:sldMkLst>
          <pc:docMk/>
          <pc:sldMk cId="4037344489" sldId="389"/>
        </pc:sldMkLst>
        <pc:spChg chg="add mod">
          <ac:chgData name="Pierluigi Paolucci" userId="1e641287-d3fe-49cd-99c7-3a58df1e1790" providerId="ADAL" clId="{D7A99F3E-919E-2340-B66D-FB6BCA697F45}" dt="2025-02-21T16:14:21.434" v="2863" actId="1076"/>
          <ac:spMkLst>
            <pc:docMk/>
            <pc:sldMk cId="4037344489" sldId="389"/>
            <ac:spMk id="2" creationId="{3C227653-CCD0-91B6-B549-80E6A620FF6B}"/>
          </ac:spMkLst>
        </pc:spChg>
        <pc:spChg chg="add mod">
          <ac:chgData name="Pierluigi Paolucci" userId="1e641287-d3fe-49cd-99c7-3a58df1e1790" providerId="ADAL" clId="{D7A99F3E-919E-2340-B66D-FB6BCA697F45}" dt="2025-02-21T16:14:41.122" v="2888" actId="1076"/>
          <ac:spMkLst>
            <pc:docMk/>
            <pc:sldMk cId="4037344489" sldId="389"/>
            <ac:spMk id="3" creationId="{9FD495FB-C7C1-4240-55BB-A93C99D44B2E}"/>
          </ac:spMkLst>
        </pc:spChg>
        <pc:spChg chg="add mod">
          <ac:chgData name="Pierluigi Paolucci" userId="1e641287-d3fe-49cd-99c7-3a58df1e1790" providerId="ADAL" clId="{D7A99F3E-919E-2340-B66D-FB6BCA697F45}" dt="2025-02-21T16:14:52.794" v="2906" actId="20577"/>
          <ac:spMkLst>
            <pc:docMk/>
            <pc:sldMk cId="4037344489" sldId="389"/>
            <ac:spMk id="6" creationId="{D46370D2-0A81-EEEF-8F3E-4AEC278320D7}"/>
          </ac:spMkLst>
        </pc:spChg>
        <pc:spChg chg="add mod">
          <ac:chgData name="Pierluigi Paolucci" userId="1e641287-d3fe-49cd-99c7-3a58df1e1790" providerId="ADAL" clId="{D7A99F3E-919E-2340-B66D-FB6BCA697F45}" dt="2025-02-21T16:15:15.915" v="2922" actId="20577"/>
          <ac:spMkLst>
            <pc:docMk/>
            <pc:sldMk cId="4037344489" sldId="389"/>
            <ac:spMk id="7" creationId="{A38AAD50-389A-7548-5933-8BB4B98CC72C}"/>
          </ac:spMkLst>
        </pc:spChg>
        <pc:spChg chg="add mod">
          <ac:chgData name="Pierluigi Paolucci" userId="1e641287-d3fe-49cd-99c7-3a58df1e1790" providerId="ADAL" clId="{D7A99F3E-919E-2340-B66D-FB6BCA697F45}" dt="2025-02-21T16:21:36.241" v="3053" actId="20577"/>
          <ac:spMkLst>
            <pc:docMk/>
            <pc:sldMk cId="4037344489" sldId="389"/>
            <ac:spMk id="8" creationId="{EE0E5674-79F5-79E8-B607-7CF6562402A7}"/>
          </ac:spMkLst>
        </pc:spChg>
      </pc:sldChg>
      <pc:sldChg chg="addSp modSp mod">
        <pc:chgData name="Pierluigi Paolucci" userId="1e641287-d3fe-49cd-99c7-3a58df1e1790" providerId="ADAL" clId="{D7A99F3E-919E-2340-B66D-FB6BCA697F45}" dt="2025-02-21T16:23:07.517" v="3072" actId="20577"/>
        <pc:sldMkLst>
          <pc:docMk/>
          <pc:sldMk cId="470643903" sldId="390"/>
        </pc:sldMkLst>
        <pc:spChg chg="add mod">
          <ac:chgData name="Pierluigi Paolucci" userId="1e641287-d3fe-49cd-99c7-3a58df1e1790" providerId="ADAL" clId="{D7A99F3E-919E-2340-B66D-FB6BCA697F45}" dt="2025-02-21T16:16:14.644" v="2972" actId="1076"/>
          <ac:spMkLst>
            <pc:docMk/>
            <pc:sldMk cId="470643903" sldId="390"/>
            <ac:spMk id="2" creationId="{AB186DAE-F114-4FE5-322E-B5E2B33C7199}"/>
          </ac:spMkLst>
        </pc:spChg>
        <pc:spChg chg="add mod">
          <ac:chgData name="Pierluigi Paolucci" userId="1e641287-d3fe-49cd-99c7-3a58df1e1790" providerId="ADAL" clId="{D7A99F3E-919E-2340-B66D-FB6BCA697F45}" dt="2025-02-21T16:16:27.325" v="2985" actId="20577"/>
          <ac:spMkLst>
            <pc:docMk/>
            <pc:sldMk cId="470643903" sldId="390"/>
            <ac:spMk id="3" creationId="{DE979133-E81C-A081-79F4-63EBBD50C6BD}"/>
          </ac:spMkLst>
        </pc:spChg>
        <pc:spChg chg="add mod">
          <ac:chgData name="Pierluigi Paolucci" userId="1e641287-d3fe-49cd-99c7-3a58df1e1790" providerId="ADAL" clId="{D7A99F3E-919E-2340-B66D-FB6BCA697F45}" dt="2025-02-21T16:16:54.704" v="3001" actId="1076"/>
          <ac:spMkLst>
            <pc:docMk/>
            <pc:sldMk cId="470643903" sldId="390"/>
            <ac:spMk id="6" creationId="{DBB20113-59A6-0656-129C-09ADB49ECD97}"/>
          </ac:spMkLst>
        </pc:spChg>
        <pc:spChg chg="add mod">
          <ac:chgData name="Pierluigi Paolucci" userId="1e641287-d3fe-49cd-99c7-3a58df1e1790" providerId="ADAL" clId="{D7A99F3E-919E-2340-B66D-FB6BCA697F45}" dt="2025-02-21T16:19:11.071" v="3048" actId="1076"/>
          <ac:spMkLst>
            <pc:docMk/>
            <pc:sldMk cId="470643903" sldId="390"/>
            <ac:spMk id="10" creationId="{4E08D60C-AF6F-8F02-8FDE-E61454B091CB}"/>
          </ac:spMkLst>
        </pc:spChg>
        <pc:spChg chg="add mod">
          <ac:chgData name="Pierluigi Paolucci" userId="1e641287-d3fe-49cd-99c7-3a58df1e1790" providerId="ADAL" clId="{D7A99F3E-919E-2340-B66D-FB6BCA697F45}" dt="2025-02-21T16:21:54.327" v="3063" actId="20577"/>
          <ac:spMkLst>
            <pc:docMk/>
            <pc:sldMk cId="470643903" sldId="390"/>
            <ac:spMk id="12" creationId="{B971790B-9519-82F5-44A5-6BC13643BF7D}"/>
          </ac:spMkLst>
        </pc:spChg>
        <pc:spChg chg="add mod">
          <ac:chgData name="Pierluigi Paolucci" userId="1e641287-d3fe-49cd-99c7-3a58df1e1790" providerId="ADAL" clId="{D7A99F3E-919E-2340-B66D-FB6BCA697F45}" dt="2025-02-21T16:23:07.517" v="3072" actId="20577"/>
          <ac:spMkLst>
            <pc:docMk/>
            <pc:sldMk cId="470643903" sldId="390"/>
            <ac:spMk id="14" creationId="{D6D2BEBF-59A2-AAB5-C8D6-D27FD127E55A}"/>
          </ac:spMkLst>
        </pc:spChg>
        <pc:picChg chg="add mod">
          <ac:chgData name="Pierluigi Paolucci" userId="1e641287-d3fe-49cd-99c7-3a58df1e1790" providerId="ADAL" clId="{D7A99F3E-919E-2340-B66D-FB6BCA697F45}" dt="2025-02-21T16:18:40.021" v="3003" actId="14826"/>
          <ac:picMkLst>
            <pc:docMk/>
            <pc:sldMk cId="470643903" sldId="390"/>
            <ac:picMk id="8" creationId="{597E4599-4F23-FEF2-EC5B-6C2108685369}"/>
          </ac:picMkLst>
        </pc:picChg>
        <pc:picChg chg="mod">
          <ac:chgData name="Pierluigi Paolucci" userId="1e641287-d3fe-49cd-99c7-3a58df1e1790" providerId="ADAL" clId="{D7A99F3E-919E-2340-B66D-FB6BCA697F45}" dt="2025-02-21T16:22:52.823" v="3064" actId="14826"/>
          <ac:picMkLst>
            <pc:docMk/>
            <pc:sldMk cId="470643903" sldId="390"/>
            <ac:picMk id="13" creationId="{2CCA39A0-2D5B-C0F8-06FE-DBDFD802123A}"/>
          </ac:picMkLst>
        </pc:picChg>
        <pc:picChg chg="mod">
          <ac:chgData name="Pierluigi Paolucci" userId="1e641287-d3fe-49cd-99c7-3a58df1e1790" providerId="ADAL" clId="{D7A99F3E-919E-2340-B66D-FB6BCA697F45}" dt="2025-02-21T16:21:26.727" v="3049" actId="14826"/>
          <ac:picMkLst>
            <pc:docMk/>
            <pc:sldMk cId="470643903" sldId="390"/>
            <ac:picMk id="15" creationId="{4DB54AB2-D1BF-6F31-8A9E-42050BF6379F}"/>
          </ac:picMkLst>
        </pc:picChg>
      </pc:sldChg>
      <pc:sldChg chg="addSp delSp modSp mod">
        <pc:chgData name="Pierluigi Paolucci" userId="1e641287-d3fe-49cd-99c7-3a58df1e1790" providerId="ADAL" clId="{D7A99F3E-919E-2340-B66D-FB6BCA697F45}" dt="2025-02-21T17:37:02.741" v="4349" actId="255"/>
        <pc:sldMkLst>
          <pc:docMk/>
          <pc:sldMk cId="1312763800" sldId="391"/>
        </pc:sldMkLst>
        <pc:spChg chg="mod">
          <ac:chgData name="Pierluigi Paolucci" userId="1e641287-d3fe-49cd-99c7-3a58df1e1790" providerId="ADAL" clId="{D7A99F3E-919E-2340-B66D-FB6BCA697F45}" dt="2025-02-21T17:37:02.741" v="4349" actId="255"/>
          <ac:spMkLst>
            <pc:docMk/>
            <pc:sldMk cId="1312763800" sldId="391"/>
            <ac:spMk id="3" creationId="{64A734A3-FBD3-F8E1-6585-92332153C3DC}"/>
          </ac:spMkLst>
        </pc:spChg>
      </pc:sldChg>
      <pc:sldChg chg="delSp modSp del mod modNotesTx">
        <pc:chgData name="Pierluigi Paolucci" userId="1e641287-d3fe-49cd-99c7-3a58df1e1790" providerId="ADAL" clId="{D7A99F3E-919E-2340-B66D-FB6BCA697F45}" dt="2025-02-21T15:21:59.496" v="1951" actId="2696"/>
        <pc:sldMkLst>
          <pc:docMk/>
          <pc:sldMk cId="2094658205" sldId="392"/>
        </pc:sldMkLst>
      </pc:sldChg>
      <pc:sldChg chg="addSp delSp modSp add del mod delDesignElem chgLayout">
        <pc:chgData name="Pierluigi Paolucci" userId="1e641287-d3fe-49cd-99c7-3a58df1e1790" providerId="ADAL" clId="{D7A99F3E-919E-2340-B66D-FB6BCA697F45}" dt="2025-02-21T15:01:06.304" v="1589" actId="2696"/>
        <pc:sldMkLst>
          <pc:docMk/>
          <pc:sldMk cId="771731411" sldId="393"/>
        </pc:sldMkLst>
      </pc:sldChg>
      <pc:sldChg chg="addSp modSp new mod setBg modAnim">
        <pc:chgData name="Pierluigi Paolucci" userId="1e641287-d3fe-49cd-99c7-3a58df1e1790" providerId="ADAL" clId="{D7A99F3E-919E-2340-B66D-FB6BCA697F45}" dt="2025-03-18T10:00:22.617" v="6734" actId="313"/>
        <pc:sldMkLst>
          <pc:docMk/>
          <pc:sldMk cId="1733226885" sldId="394"/>
        </pc:sldMkLst>
        <pc:spChg chg="mod">
          <ac:chgData name="Pierluigi Paolucci" userId="1e641287-d3fe-49cd-99c7-3a58df1e1790" providerId="ADAL" clId="{D7A99F3E-919E-2340-B66D-FB6BCA697F45}" dt="2025-02-24T10:20:47.043" v="4352" actId="27636"/>
          <ac:spMkLst>
            <pc:docMk/>
            <pc:sldMk cId="1733226885" sldId="394"/>
            <ac:spMk id="2" creationId="{39A29E3E-85C6-3C3C-AC03-70717A8E436C}"/>
          </ac:spMkLst>
        </pc:spChg>
        <pc:spChg chg="mod ord">
          <ac:chgData name="Pierluigi Paolucci" userId="1e641287-d3fe-49cd-99c7-3a58df1e1790" providerId="ADAL" clId="{D7A99F3E-919E-2340-B66D-FB6BCA697F45}" dt="2025-03-18T10:00:22.617" v="6734" actId="313"/>
          <ac:spMkLst>
            <pc:docMk/>
            <pc:sldMk cId="1733226885" sldId="394"/>
            <ac:spMk id="3" creationId="{53449069-ABF6-863A-F034-487EA9AAF61D}"/>
          </ac:spMkLst>
        </pc:spChg>
        <pc:spChg chg="mo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4" creationId="{3D6E54E5-28B8-BEC7-B6F7-0FBAF4170782}"/>
          </ac:spMkLst>
        </pc:spChg>
        <pc:spChg chg="mo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5" creationId="{16D27ED2-7A49-F3E0-9827-C8B7F56D2229}"/>
          </ac:spMkLst>
        </pc:spChg>
        <pc:spChg chg="ad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10" creationId="{1B15ED52-F352-441B-82BF-E0EA34836D08}"/>
          </ac:spMkLst>
        </pc:spChg>
        <pc:spChg chg="ad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12" creationId="{3B2E3793-BFE6-45A2-9B7B-E18844431C99}"/>
          </ac:spMkLst>
        </pc:spChg>
        <pc:spChg chg="ad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14" creationId="{BC4C4868-CB8F-4AF9-9CDB-8108F2C19B67}"/>
          </ac:spMkLst>
        </pc:spChg>
        <pc:spChg chg="ad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16" creationId="{375E0459-6403-40CD-989D-56A4407CA12E}"/>
          </ac:spMkLst>
        </pc:spChg>
        <pc:spChg chg="add">
          <ac:chgData name="Pierluigi Paolucci" userId="1e641287-d3fe-49cd-99c7-3a58df1e1790" providerId="ADAL" clId="{D7A99F3E-919E-2340-B66D-FB6BCA697F45}" dt="2025-02-21T15:05:56.456" v="1674" actId="26606"/>
          <ac:spMkLst>
            <pc:docMk/>
            <pc:sldMk cId="1733226885" sldId="394"/>
            <ac:spMk id="18" creationId="{53E5B1A8-3AC9-4BD1-9BBC-78CA94F2D1BA}"/>
          </ac:spMkLst>
        </pc:spChg>
      </pc:sldChg>
      <pc:sldChg chg="addSp modSp new mod setBg modAnim">
        <pc:chgData name="Pierluigi Paolucci" userId="1e641287-d3fe-49cd-99c7-3a58df1e1790" providerId="ADAL" clId="{D7A99F3E-919E-2340-B66D-FB6BCA697F45}" dt="2025-02-24T10:29:30.687" v="4635" actId="20577"/>
        <pc:sldMkLst>
          <pc:docMk/>
          <pc:sldMk cId="3257510954" sldId="395"/>
        </pc:sldMkLst>
        <pc:spChg chg="mod">
          <ac:chgData name="Pierluigi Paolucci" userId="1e641287-d3fe-49cd-99c7-3a58df1e1790" providerId="ADAL" clId="{D7A99F3E-919E-2340-B66D-FB6BCA697F45}" dt="2025-02-21T15:16:04.017" v="1728" actId="27636"/>
          <ac:spMkLst>
            <pc:docMk/>
            <pc:sldMk cId="3257510954" sldId="395"/>
            <ac:spMk id="2" creationId="{1FEC8210-0409-D1F5-ECF7-5F1DA6E93DE4}"/>
          </ac:spMkLst>
        </pc:spChg>
        <pc:spChg chg="mod ord">
          <ac:chgData name="Pierluigi Paolucci" userId="1e641287-d3fe-49cd-99c7-3a58df1e1790" providerId="ADAL" clId="{D7A99F3E-919E-2340-B66D-FB6BCA697F45}" dt="2025-02-24T10:29:30.687" v="4635" actId="20577"/>
          <ac:spMkLst>
            <pc:docMk/>
            <pc:sldMk cId="3257510954" sldId="395"/>
            <ac:spMk id="3" creationId="{F6FDDCC6-7F2D-32B8-270D-5D5A8F4D6E48}"/>
          </ac:spMkLst>
        </pc:spChg>
        <pc:spChg chg="mo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4" creationId="{96E0E4D1-EB0D-007C-7BDD-5430DC3ACD46}"/>
          </ac:spMkLst>
        </pc:spChg>
        <pc:spChg chg="mo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5" creationId="{BDF41543-A3EE-05C5-1B82-0A0A9951DD80}"/>
          </ac:spMkLst>
        </pc:spChg>
        <pc:spChg chg="ad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10" creationId="{1B15ED52-F352-441B-82BF-E0EA34836D08}"/>
          </ac:spMkLst>
        </pc:spChg>
        <pc:spChg chg="ad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12" creationId="{3B2E3793-BFE6-45A2-9B7B-E18844431C99}"/>
          </ac:spMkLst>
        </pc:spChg>
        <pc:spChg chg="ad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14" creationId="{BC4C4868-CB8F-4AF9-9CDB-8108F2C19B67}"/>
          </ac:spMkLst>
        </pc:spChg>
        <pc:spChg chg="ad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16" creationId="{375E0459-6403-40CD-989D-56A4407CA12E}"/>
          </ac:spMkLst>
        </pc:spChg>
        <pc:spChg chg="add">
          <ac:chgData name="Pierluigi Paolucci" userId="1e641287-d3fe-49cd-99c7-3a58df1e1790" providerId="ADAL" clId="{D7A99F3E-919E-2340-B66D-FB6BCA697F45}" dt="2025-02-21T15:16:03.975" v="1727" actId="26606"/>
          <ac:spMkLst>
            <pc:docMk/>
            <pc:sldMk cId="3257510954" sldId="395"/>
            <ac:spMk id="18" creationId="{53E5B1A8-3AC9-4BD1-9BBC-78CA94F2D1BA}"/>
          </ac:spMkLst>
        </pc:spChg>
      </pc:sldChg>
      <pc:sldChg chg="addSp modSp new mod setBg modAnim">
        <pc:chgData name="Pierluigi Paolucci" userId="1e641287-d3fe-49cd-99c7-3a58df1e1790" providerId="ADAL" clId="{D7A99F3E-919E-2340-B66D-FB6BCA697F45}" dt="2025-02-24T10:32:26.193" v="4647"/>
        <pc:sldMkLst>
          <pc:docMk/>
          <pc:sldMk cId="3795761245" sldId="396"/>
        </pc:sldMkLst>
        <pc:spChg chg="mod">
          <ac:chgData name="Pierluigi Paolucci" userId="1e641287-d3fe-49cd-99c7-3a58df1e1790" providerId="ADAL" clId="{D7A99F3E-919E-2340-B66D-FB6BCA697F45}" dt="2025-02-24T10:20:47.091" v="4354" actId="27636"/>
          <ac:spMkLst>
            <pc:docMk/>
            <pc:sldMk cId="3795761245" sldId="396"/>
            <ac:spMk id="2" creationId="{B4294A49-C044-4F1B-3111-5FC2A58E365A}"/>
          </ac:spMkLst>
        </pc:spChg>
        <pc:spChg chg="mod ord">
          <ac:chgData name="Pierluigi Paolucci" userId="1e641287-d3fe-49cd-99c7-3a58df1e1790" providerId="ADAL" clId="{D7A99F3E-919E-2340-B66D-FB6BCA697F45}" dt="2025-02-21T15:23:08.237" v="1989" actId="2711"/>
          <ac:spMkLst>
            <pc:docMk/>
            <pc:sldMk cId="3795761245" sldId="396"/>
            <ac:spMk id="3" creationId="{DB9B8EA5-9185-C688-F91A-F9697A2CC02B}"/>
          </ac:spMkLst>
        </pc:spChg>
        <pc:spChg chg="mo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4" creationId="{A21FD191-75C6-F089-7C7C-835D2012DB81}"/>
          </ac:spMkLst>
        </pc:spChg>
        <pc:spChg chg="mo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5" creationId="{C2A0E423-9E6D-98F5-1349-8A7BB1597D8E}"/>
          </ac:spMkLst>
        </pc:spChg>
        <pc:spChg chg="ad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10" creationId="{1B15ED52-F352-441B-82BF-E0EA34836D08}"/>
          </ac:spMkLst>
        </pc:spChg>
        <pc:spChg chg="ad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12" creationId="{3B2E3793-BFE6-45A2-9B7B-E18844431C99}"/>
          </ac:spMkLst>
        </pc:spChg>
        <pc:spChg chg="ad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14" creationId="{BC4C4868-CB8F-4AF9-9CDB-8108F2C19B67}"/>
          </ac:spMkLst>
        </pc:spChg>
        <pc:spChg chg="ad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16" creationId="{375E0459-6403-40CD-989D-56A4407CA12E}"/>
          </ac:spMkLst>
        </pc:spChg>
        <pc:spChg chg="add">
          <ac:chgData name="Pierluigi Paolucci" userId="1e641287-d3fe-49cd-99c7-3a58df1e1790" providerId="ADAL" clId="{D7A99F3E-919E-2340-B66D-FB6BCA697F45}" dt="2025-02-21T15:21:26.801" v="1936" actId="26606"/>
          <ac:spMkLst>
            <pc:docMk/>
            <pc:sldMk cId="3795761245" sldId="396"/>
            <ac:spMk id="18" creationId="{53E5B1A8-3AC9-4BD1-9BBC-78CA94F2D1BA}"/>
          </ac:spMkLst>
        </pc:spChg>
        <pc:graphicFrameChg chg="add mod">
          <ac:chgData name="Pierluigi Paolucci" userId="1e641287-d3fe-49cd-99c7-3a58df1e1790" providerId="ADAL" clId="{D7A99F3E-919E-2340-B66D-FB6BCA697F45}" dt="2025-02-21T15:22:46.515" v="1988" actId="14100"/>
          <ac:graphicFrameMkLst>
            <pc:docMk/>
            <pc:sldMk cId="3795761245" sldId="396"/>
            <ac:graphicFrameMk id="6" creationId="{9BCE9EFD-6D70-9D82-D9CA-B68A41D08E45}"/>
          </ac:graphicFrameMkLst>
        </pc:graphicFrameChg>
      </pc:sldChg>
      <pc:sldChg chg="addSp delSp modSp add mod modAnim">
        <pc:chgData name="Pierluigi Paolucci" userId="1e641287-d3fe-49cd-99c7-3a58df1e1790" providerId="ADAL" clId="{D7A99F3E-919E-2340-B66D-FB6BCA697F45}" dt="2025-02-21T15:41:45.317" v="2544"/>
        <pc:sldMkLst>
          <pc:docMk/>
          <pc:sldMk cId="3738244548" sldId="397"/>
        </pc:sldMkLst>
        <pc:spChg chg="mod">
          <ac:chgData name="Pierluigi Paolucci" userId="1e641287-d3fe-49cd-99c7-3a58df1e1790" providerId="ADAL" clId="{D7A99F3E-919E-2340-B66D-FB6BCA697F45}" dt="2025-02-21T15:39:31.257" v="2463" actId="14100"/>
          <ac:spMkLst>
            <pc:docMk/>
            <pc:sldMk cId="3738244548" sldId="397"/>
            <ac:spMk id="2" creationId="{835E5F1C-1EB8-320F-3E0D-86C973C07501}"/>
          </ac:spMkLst>
        </pc:spChg>
        <pc:graphicFrameChg chg="add mod">
          <ac:chgData name="Pierluigi Paolucci" userId="1e641287-d3fe-49cd-99c7-3a58df1e1790" providerId="ADAL" clId="{D7A99F3E-919E-2340-B66D-FB6BCA697F45}" dt="2025-02-21T15:41:10.637" v="2536" actId="1035"/>
          <ac:graphicFrameMkLst>
            <pc:docMk/>
            <pc:sldMk cId="3738244548" sldId="397"/>
            <ac:graphicFrameMk id="3" creationId="{09C4C087-FCB8-8B41-B794-B500D0A073BD}"/>
          </ac:graphicFrameMkLst>
        </pc:graphicFrameChg>
        <pc:graphicFrameChg chg="mod">
          <ac:chgData name="Pierluigi Paolucci" userId="1e641287-d3fe-49cd-99c7-3a58df1e1790" providerId="ADAL" clId="{D7A99F3E-919E-2340-B66D-FB6BCA697F45}" dt="2025-02-21T15:41:18.401" v="2543" actId="20577"/>
          <ac:graphicFrameMkLst>
            <pc:docMk/>
            <pc:sldMk cId="3738244548" sldId="397"/>
            <ac:graphicFrameMk id="10" creationId="{5EE58CFA-C3E8-C38A-FE35-1041D2F2D5B9}"/>
          </ac:graphicFrameMkLst>
        </pc:graphicFrameChg>
      </pc:sldChg>
      <pc:sldChg chg="addSp delSp modSp new del mod setBg modAnim">
        <pc:chgData name="Pierluigi Paolucci" userId="1e641287-d3fe-49cd-99c7-3a58df1e1790" providerId="ADAL" clId="{D7A99F3E-919E-2340-B66D-FB6BCA697F45}" dt="2025-02-21T17:33:59.532" v="4346" actId="2696"/>
        <pc:sldMkLst>
          <pc:docMk/>
          <pc:sldMk cId="2712469275" sldId="398"/>
        </pc:sldMkLst>
      </pc:sldChg>
      <pc:sldChg chg="addSp delSp modSp new mod setBg modClrScheme chgLayout">
        <pc:chgData name="Pierluigi Paolucci" userId="1e641287-d3fe-49cd-99c7-3a58df1e1790" providerId="ADAL" clId="{D7A99F3E-919E-2340-B66D-FB6BCA697F45}" dt="2025-02-24T13:38:28.918" v="6299"/>
        <pc:sldMkLst>
          <pc:docMk/>
          <pc:sldMk cId="3109714565" sldId="398"/>
        </pc:sldMkLst>
        <pc:spChg chg="add mod or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6" creationId="{B799C7F9-E6BC-B897-B13E-DDEE8B252DBA}"/>
          </ac:spMkLst>
        </pc:spChg>
        <pc:spChg chg="add mod ord">
          <ac:chgData name="Pierluigi Paolucci" userId="1e641287-d3fe-49cd-99c7-3a58df1e1790" providerId="ADAL" clId="{D7A99F3E-919E-2340-B66D-FB6BCA697F45}" dt="2025-02-24T10:35:08.974" v="4793" actId="1076"/>
          <ac:spMkLst>
            <pc:docMk/>
            <pc:sldMk cId="3109714565" sldId="398"/>
            <ac:spMk id="7" creationId="{B32DEF97-8031-D7A5-BD1A-A9618874EBF3}"/>
          </ac:spMkLst>
        </pc:spChg>
        <pc:spChg chg="ad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12" creationId="{8C790BE2-4E4F-4AAF-81A2-4A6F4885EBE6}"/>
          </ac:spMkLst>
        </pc:spChg>
        <pc:spChg chg="ad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14" creationId="{D28B54C3-B57B-472A-B96E-1FCB67093DC2}"/>
          </ac:spMkLst>
        </pc:spChg>
        <pc:spChg chg="ad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16" creationId="{7DB3C429-F8DA-49B9-AF84-21996FCF78B5}"/>
          </ac:spMkLst>
        </pc:spChg>
        <pc:spChg chg="ad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18" creationId="{E12088DD-B1AD-40E0-8B86-1D87A2CCD9BE}"/>
          </ac:spMkLst>
        </pc:spChg>
        <pc:spChg chg="ad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20" creationId="{C4C9F2B0-1044-46EB-8AEB-C3BFFDE6C2CC}"/>
          </ac:spMkLst>
        </pc:spChg>
        <pc:spChg chg="add">
          <ac:chgData name="Pierluigi Paolucci" userId="1e641287-d3fe-49cd-99c7-3a58df1e1790" providerId="ADAL" clId="{D7A99F3E-919E-2340-B66D-FB6BCA697F45}" dt="2025-02-24T10:35:04.851" v="4792" actId="26606"/>
          <ac:spMkLst>
            <pc:docMk/>
            <pc:sldMk cId="3109714565" sldId="398"/>
            <ac:spMk id="24" creationId="{4734BADF-9461-4621-B112-2D7BABEA7DD0}"/>
          </ac:spMkLst>
        </pc:spChg>
      </pc:sldChg>
      <pc:sldChg chg="addSp delSp add del setBg delDesignElem">
        <pc:chgData name="Pierluigi Paolucci" userId="1e641287-d3fe-49cd-99c7-3a58df1e1790" providerId="ADAL" clId="{D7A99F3E-919E-2340-B66D-FB6BCA697F45}" dt="2025-02-24T11:14:30.711" v="5295"/>
        <pc:sldMkLst>
          <pc:docMk/>
          <pc:sldMk cId="1371301766" sldId="399"/>
        </pc:sldMkLst>
      </pc:sldChg>
      <pc:sldChg chg="addSp delSp modSp add mod">
        <pc:chgData name="Pierluigi Paolucci" userId="1e641287-d3fe-49cd-99c7-3a58df1e1790" providerId="ADAL" clId="{D7A99F3E-919E-2340-B66D-FB6BCA697F45}" dt="2025-02-24T11:18:36.212" v="5532" actId="20577"/>
        <pc:sldMkLst>
          <pc:docMk/>
          <pc:sldMk cId="2401965479" sldId="399"/>
        </pc:sldMkLst>
        <pc:spChg chg="mod">
          <ac:chgData name="Pierluigi Paolucci" userId="1e641287-d3fe-49cd-99c7-3a58df1e1790" providerId="ADAL" clId="{D7A99F3E-919E-2340-B66D-FB6BCA697F45}" dt="2025-02-24T11:17:51.161" v="5522" actId="26606"/>
          <ac:spMkLst>
            <pc:docMk/>
            <pc:sldMk cId="2401965479" sldId="399"/>
            <ac:spMk id="2" creationId="{860C522E-813C-9393-C6BB-44B248AD54BF}"/>
          </ac:spMkLst>
        </pc:spChg>
        <pc:spChg chg="mod">
          <ac:chgData name="Pierluigi Paolucci" userId="1e641287-d3fe-49cd-99c7-3a58df1e1790" providerId="ADAL" clId="{D7A99F3E-919E-2340-B66D-FB6BCA697F45}" dt="2025-02-24T11:17:51.161" v="5522" actId="26606"/>
          <ac:spMkLst>
            <pc:docMk/>
            <pc:sldMk cId="2401965479" sldId="399"/>
            <ac:spMk id="4" creationId="{2AA5E9C7-7C57-2A3C-E87B-05585B785CA0}"/>
          </ac:spMkLst>
        </pc:spChg>
        <pc:spChg chg="add">
          <ac:chgData name="Pierluigi Paolucci" userId="1e641287-d3fe-49cd-99c7-3a58df1e1790" providerId="ADAL" clId="{D7A99F3E-919E-2340-B66D-FB6BCA697F45}" dt="2025-02-24T11:17:51.161" v="5522" actId="26606"/>
          <ac:spMkLst>
            <pc:docMk/>
            <pc:sldMk cId="2401965479" sldId="399"/>
            <ac:spMk id="28" creationId="{BACC6370-2D7E-4714-9D71-7542949D7D5D}"/>
          </ac:spMkLst>
        </pc:spChg>
        <pc:spChg chg="add">
          <ac:chgData name="Pierluigi Paolucci" userId="1e641287-d3fe-49cd-99c7-3a58df1e1790" providerId="ADAL" clId="{D7A99F3E-919E-2340-B66D-FB6BCA697F45}" dt="2025-02-24T11:17:51.161" v="5522" actId="26606"/>
          <ac:spMkLst>
            <pc:docMk/>
            <pc:sldMk cId="2401965479" sldId="399"/>
            <ac:spMk id="30" creationId="{F68B3F68-107C-434F-AA38-110D5EA91B85}"/>
          </ac:spMkLst>
        </pc:spChg>
        <pc:spChg chg="add">
          <ac:chgData name="Pierluigi Paolucci" userId="1e641287-d3fe-49cd-99c7-3a58df1e1790" providerId="ADAL" clId="{D7A99F3E-919E-2340-B66D-FB6BCA697F45}" dt="2025-02-24T11:17:51.161" v="5522" actId="26606"/>
          <ac:spMkLst>
            <pc:docMk/>
            <pc:sldMk cId="2401965479" sldId="399"/>
            <ac:spMk id="32" creationId="{AAD0DBB9-1A4B-4391-81D4-CB19F9AB918A}"/>
          </ac:spMkLst>
        </pc:spChg>
        <pc:spChg chg="add">
          <ac:chgData name="Pierluigi Paolucci" userId="1e641287-d3fe-49cd-99c7-3a58df1e1790" providerId="ADAL" clId="{D7A99F3E-919E-2340-B66D-FB6BCA697F45}" dt="2025-02-24T11:17:51.161" v="5522" actId="26606"/>
          <ac:spMkLst>
            <pc:docMk/>
            <pc:sldMk cId="2401965479" sldId="399"/>
            <ac:spMk id="34" creationId="{063BBA22-50EA-4C4D-BE05-F1CE4E63AA56}"/>
          </ac:spMkLst>
        </pc:spChg>
        <pc:graphicFrameChg chg="mod">
          <ac:chgData name="Pierluigi Paolucci" userId="1e641287-d3fe-49cd-99c7-3a58df1e1790" providerId="ADAL" clId="{D7A99F3E-919E-2340-B66D-FB6BCA697F45}" dt="2025-02-24T11:18:36.212" v="5532" actId="20577"/>
          <ac:graphicFrameMkLst>
            <pc:docMk/>
            <pc:sldMk cId="2401965479" sldId="399"/>
            <ac:graphicFrameMk id="7" creationId="{B928A715-D427-CA83-8748-73C2459FABBC}"/>
          </ac:graphicFrameMkLst>
        </pc:graphicFrameChg>
      </pc:sldChg>
      <pc:sldChg chg="addSp delSp modSp new mod setBg">
        <pc:chgData name="Pierluigi Paolucci" userId="1e641287-d3fe-49cd-99c7-3a58df1e1790" providerId="ADAL" clId="{D7A99F3E-919E-2340-B66D-FB6BCA697F45}" dt="2025-02-24T16:34:11.252" v="6539"/>
        <pc:sldMkLst>
          <pc:docMk/>
          <pc:sldMk cId="2964010985" sldId="400"/>
        </pc:sldMkLst>
        <pc:spChg chg="mo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2" creationId="{353C68A8-56E4-B058-0C8E-DFB1A872327E}"/>
          </ac:spMkLst>
        </pc:spChg>
        <pc:spChg chg="mo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4" creationId="{5611BB6D-9B88-1673-AA16-684645855E43}"/>
          </ac:spMkLst>
        </pc:spChg>
        <pc:spChg chg="mo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5" creationId="{4E3DA0E6-F30C-DBA9-68BD-B3B1AB626E0C}"/>
          </ac:spMkLst>
        </pc:spChg>
        <pc:spChg chg="ad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11" creationId="{7517A47C-B2E5-4B79-8061-D74B1311AF6E}"/>
          </ac:spMkLst>
        </pc:spChg>
        <pc:spChg chg="ad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13" creationId="{C505E780-2083-4CB5-A42A-5E0E2908ECC3}"/>
          </ac:spMkLst>
        </pc:spChg>
        <pc:spChg chg="ad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15" creationId="{D2C0AE1C-0118-41AE-8A10-7CDCBF10E96F}"/>
          </ac:spMkLst>
        </pc:spChg>
        <pc:spChg chg="add">
          <ac:chgData name="Pierluigi Paolucci" userId="1e641287-d3fe-49cd-99c7-3a58df1e1790" providerId="ADAL" clId="{D7A99F3E-919E-2340-B66D-FB6BCA697F45}" dt="2025-02-24T13:38:09.843" v="6298" actId="26606"/>
          <ac:spMkLst>
            <pc:docMk/>
            <pc:sldMk cId="2964010985" sldId="400"/>
            <ac:spMk id="17" creationId="{463EEC44-1BA3-44ED-81FC-A644B04B2A44}"/>
          </ac:spMkLst>
        </pc:spChg>
        <pc:graphicFrameChg chg="add mod">
          <ac:chgData name="Pierluigi Paolucci" userId="1e641287-d3fe-49cd-99c7-3a58df1e1790" providerId="ADAL" clId="{D7A99F3E-919E-2340-B66D-FB6BCA697F45}" dt="2025-02-24T16:34:11.252" v="6539"/>
          <ac:graphicFrameMkLst>
            <pc:docMk/>
            <pc:sldMk cId="2964010985" sldId="400"/>
            <ac:graphicFrameMk id="7" creationId="{6C09AEFA-2AA3-A7AD-DC7A-ED61554BC13E}"/>
          </ac:graphicFrameMkLst>
        </pc:graphicFrameChg>
      </pc:sldChg>
      <pc:sldChg chg="addSp modSp add del mod">
        <pc:chgData name="Pierluigi Paolucci" userId="1e641287-d3fe-49cd-99c7-3a58df1e1790" providerId="ADAL" clId="{D7A99F3E-919E-2340-B66D-FB6BCA697F45}" dt="2025-02-24T13:35:57.521" v="6288" actId="2696"/>
        <pc:sldMkLst>
          <pc:docMk/>
          <pc:sldMk cId="1554801985" sldId="401"/>
        </pc:sldMkLst>
      </pc:sldChg>
      <pc:sldChg chg="delSp modSp add del mod modAnim">
        <pc:chgData name="Pierluigi Paolucci" userId="1e641287-d3fe-49cd-99c7-3a58df1e1790" providerId="ADAL" clId="{D7A99F3E-919E-2340-B66D-FB6BCA697F45}" dt="2025-02-24T13:37:58.593" v="6297" actId="2696"/>
        <pc:sldMkLst>
          <pc:docMk/>
          <pc:sldMk cId="4174671117" sldId="401"/>
        </pc:sldMkLst>
      </pc:sldChg>
    </pc:docChg>
  </pc:docChgLst>
  <pc:docChgLst>
    <pc:chgData name="Pierluigi Paolucci" userId="1e641287-d3fe-49cd-99c7-3a58df1e1790" providerId="ADAL" clId="{71FDF581-F10A-8146-8E49-CE642CB85F01}"/>
    <pc:docChg chg="undo custSel addSld delSld modSld sldOrd">
      <pc:chgData name="Pierluigi Paolucci" userId="1e641287-d3fe-49cd-99c7-3a58df1e1790" providerId="ADAL" clId="{71FDF581-F10A-8146-8E49-CE642CB85F01}" dt="2025-02-26T08:47:32.137" v="3295" actId="2696"/>
      <pc:docMkLst>
        <pc:docMk/>
      </pc:docMkLst>
      <pc:sldChg chg="modSp del mod modAnim">
        <pc:chgData name="Pierluigi Paolucci" userId="1e641287-d3fe-49cd-99c7-3a58df1e1790" providerId="ADAL" clId="{71FDF581-F10A-8146-8E49-CE642CB85F01}" dt="2025-02-26T08:47:32.137" v="3295" actId="2696"/>
        <pc:sldMkLst>
          <pc:docMk/>
          <pc:sldMk cId="1152429402" sldId="265"/>
        </pc:sldMkLst>
      </pc:sldChg>
      <pc:sldChg chg="del">
        <pc:chgData name="Pierluigi Paolucci" userId="1e641287-d3fe-49cd-99c7-3a58df1e1790" providerId="ADAL" clId="{71FDF581-F10A-8146-8E49-CE642CB85F01}" dt="2025-02-23T17:12:28.046" v="1653" actId="2696"/>
        <pc:sldMkLst>
          <pc:docMk/>
          <pc:sldMk cId="3846590357" sldId="268"/>
        </pc:sldMkLst>
      </pc:sldChg>
      <pc:sldChg chg="addSp delSp modSp mod">
        <pc:chgData name="Pierluigi Paolucci" userId="1e641287-d3fe-49cd-99c7-3a58df1e1790" providerId="ADAL" clId="{71FDF581-F10A-8146-8E49-CE642CB85F01}" dt="2025-02-20T23:12:41.982" v="743"/>
        <pc:sldMkLst>
          <pc:docMk/>
          <pc:sldMk cId="3950175378" sldId="273"/>
        </pc:sldMkLst>
        <pc:spChg chg="mod">
          <ac:chgData name="Pierluigi Paolucci" userId="1e641287-d3fe-49cd-99c7-3a58df1e1790" providerId="ADAL" clId="{71FDF581-F10A-8146-8E49-CE642CB85F01}" dt="2025-02-20T23:11:28.213" v="735" actId="14100"/>
          <ac:spMkLst>
            <pc:docMk/>
            <pc:sldMk cId="3950175378" sldId="273"/>
            <ac:spMk id="5" creationId="{F573F295-C3E8-B9AF-BCF1-4A9C6DEE53B3}"/>
          </ac:spMkLst>
        </pc:spChg>
        <pc:graphicFrameChg chg="add mod">
          <ac:chgData name="Pierluigi Paolucci" userId="1e641287-d3fe-49cd-99c7-3a58df1e1790" providerId="ADAL" clId="{71FDF581-F10A-8146-8E49-CE642CB85F01}" dt="2025-02-20T23:04:42.749" v="721" actId="14100"/>
          <ac:graphicFrameMkLst>
            <pc:docMk/>
            <pc:sldMk cId="3950175378" sldId="273"/>
            <ac:graphicFrameMk id="2" creationId="{3DFE09FB-8892-9D85-B385-8712AEB6C26C}"/>
          </ac:graphicFrameMkLst>
        </pc:graphicFrameChg>
        <pc:graphicFrameChg chg="add mod">
          <ac:chgData name="Pierluigi Paolucci" userId="1e641287-d3fe-49cd-99c7-3a58df1e1790" providerId="ADAL" clId="{71FDF581-F10A-8146-8E49-CE642CB85F01}" dt="2025-02-20T23:12:41.982" v="743"/>
          <ac:graphicFrameMkLst>
            <pc:docMk/>
            <pc:sldMk cId="3950175378" sldId="273"/>
            <ac:graphicFrameMk id="3" creationId="{A1FBB982-F595-5010-8A2F-15C11ED5FF31}"/>
          </ac:graphicFrameMkLst>
        </pc:graphicFrameChg>
      </pc:sldChg>
      <pc:sldChg chg="addSp delSp modSp add del mod chgLayout modNotesTx">
        <pc:chgData name="Pierluigi Paolucci" userId="1e641287-d3fe-49cd-99c7-3a58df1e1790" providerId="ADAL" clId="{71FDF581-F10A-8146-8E49-CE642CB85F01}" dt="2025-02-25T12:10:01.876" v="3121" actId="20577"/>
        <pc:sldMkLst>
          <pc:docMk/>
          <pc:sldMk cId="1885573074" sldId="297"/>
        </pc:sldMkLst>
        <pc:spChg chg="add mod ord">
          <ac:chgData name="Pierluigi Paolucci" userId="1e641287-d3fe-49cd-99c7-3a58df1e1790" providerId="ADAL" clId="{71FDF581-F10A-8146-8E49-CE642CB85F01}" dt="2025-02-20T22:37:19.157" v="124" actId="700"/>
          <ac:spMkLst>
            <pc:docMk/>
            <pc:sldMk cId="1885573074" sldId="297"/>
            <ac:spMk id="4" creationId="{AAA42B58-69BB-5AF6-AA41-F95D92F6DEFC}"/>
          </ac:spMkLst>
        </pc:spChg>
        <pc:spChg chg="mod">
          <ac:chgData name="Pierluigi Paolucci" userId="1e641287-d3fe-49cd-99c7-3a58df1e1790" providerId="ADAL" clId="{71FDF581-F10A-8146-8E49-CE642CB85F01}" dt="2025-02-20T22:39:15.800" v="357" actId="20577"/>
          <ac:spMkLst>
            <pc:docMk/>
            <pc:sldMk cId="1885573074" sldId="297"/>
            <ac:spMk id="5" creationId="{4D823E86-F333-5913-62C9-631DB70BCC02}"/>
          </ac:spMkLst>
        </pc:spChg>
        <pc:spChg chg="add mod ord">
          <ac:chgData name="Pierluigi Paolucci" userId="1e641287-d3fe-49cd-99c7-3a58df1e1790" providerId="ADAL" clId="{71FDF581-F10A-8146-8E49-CE642CB85F01}" dt="2025-02-20T22:37:19.157" v="124" actId="700"/>
          <ac:spMkLst>
            <pc:docMk/>
            <pc:sldMk cId="1885573074" sldId="297"/>
            <ac:spMk id="6" creationId="{D5495AB0-DE0F-148E-173E-ACA9D44827EB}"/>
          </ac:spMkLst>
        </pc:spChg>
        <pc:spChg chg="mod">
          <ac:chgData name="Pierluigi Paolucci" userId="1e641287-d3fe-49cd-99c7-3a58df1e1790" providerId="ADAL" clId="{71FDF581-F10A-8146-8E49-CE642CB85F01}" dt="2025-02-20T22:37:36.998" v="136" actId="1076"/>
          <ac:spMkLst>
            <pc:docMk/>
            <pc:sldMk cId="1885573074" sldId="297"/>
            <ac:spMk id="7" creationId="{3A98383E-6FE9-C15A-9C16-128F1D123FC6}"/>
          </ac:spMkLst>
        </pc:spChg>
        <pc:spChg chg="add mod ord">
          <ac:chgData name="Pierluigi Paolucci" userId="1e641287-d3fe-49cd-99c7-3a58df1e1790" providerId="ADAL" clId="{71FDF581-F10A-8146-8E49-CE642CB85F01}" dt="2025-02-20T22:37:31.452" v="134" actId="1076"/>
          <ac:spMkLst>
            <pc:docMk/>
            <pc:sldMk cId="1885573074" sldId="297"/>
            <ac:spMk id="8" creationId="{B3CE88C9-7ECD-8C00-0B0F-47CD1C728524}"/>
          </ac:spMkLst>
        </pc:spChg>
        <pc:picChg chg="mod">
          <ac:chgData name="Pierluigi Paolucci" userId="1e641287-d3fe-49cd-99c7-3a58df1e1790" providerId="ADAL" clId="{71FDF581-F10A-8146-8E49-CE642CB85F01}" dt="2025-02-20T22:39:22.155" v="358" actId="14100"/>
          <ac:picMkLst>
            <pc:docMk/>
            <pc:sldMk cId="1885573074" sldId="297"/>
            <ac:picMk id="3" creationId="{43E925E8-2F60-710B-2CE1-E6D5DB77E647}"/>
          </ac:picMkLst>
        </pc:picChg>
      </pc:sldChg>
      <pc:sldChg chg="addSp delSp modSp mod">
        <pc:chgData name="Pierluigi Paolucci" userId="1e641287-d3fe-49cd-99c7-3a58df1e1790" providerId="ADAL" clId="{71FDF581-F10A-8146-8E49-CE642CB85F01}" dt="2025-02-25T11:35:39.137" v="2442" actId="478"/>
        <pc:sldMkLst>
          <pc:docMk/>
          <pc:sldMk cId="249744266" sldId="335"/>
        </pc:sldMkLst>
        <pc:spChg chg="add mod">
          <ac:chgData name="Pierluigi Paolucci" userId="1e641287-d3fe-49cd-99c7-3a58df1e1790" providerId="ADAL" clId="{71FDF581-F10A-8146-8E49-CE642CB85F01}" dt="2025-02-20T22:36:37.932" v="70"/>
          <ac:spMkLst>
            <pc:docMk/>
            <pc:sldMk cId="249744266" sldId="335"/>
            <ac:spMk id="4" creationId="{75490FB8-19C6-8326-959C-BC1F9385E207}"/>
          </ac:spMkLst>
        </pc:spChg>
        <pc:spChg chg="mod">
          <ac:chgData name="Pierluigi Paolucci" userId="1e641287-d3fe-49cd-99c7-3a58df1e1790" providerId="ADAL" clId="{71FDF581-F10A-8146-8E49-CE642CB85F01}" dt="2025-02-20T22:57:12.716" v="703" actId="20577"/>
          <ac:spMkLst>
            <pc:docMk/>
            <pc:sldMk cId="249744266" sldId="335"/>
            <ac:spMk id="9" creationId="{D9B8BA32-7D23-9BA1-3188-457575ECA100}"/>
          </ac:spMkLst>
        </pc:spChg>
      </pc:sldChg>
      <pc:sldChg chg="del">
        <pc:chgData name="Pierluigi Paolucci" userId="1e641287-d3fe-49cd-99c7-3a58df1e1790" providerId="ADAL" clId="{71FDF581-F10A-8146-8E49-CE642CB85F01}" dt="2025-02-23T17:12:28.579" v="1654" actId="2696"/>
        <pc:sldMkLst>
          <pc:docMk/>
          <pc:sldMk cId="3411341030" sldId="339"/>
        </pc:sldMkLst>
      </pc:sldChg>
      <pc:sldChg chg="modSp modAnim">
        <pc:chgData name="Pierluigi Paolucci" userId="1e641287-d3fe-49cd-99c7-3a58df1e1790" providerId="ADAL" clId="{71FDF581-F10A-8146-8E49-CE642CB85F01}" dt="2025-02-20T23:35:35.510" v="1029"/>
        <pc:sldMkLst>
          <pc:docMk/>
          <pc:sldMk cId="738859880" sldId="357"/>
        </pc:sldMkLst>
        <pc:graphicFrameChg chg="mod">
          <ac:chgData name="Pierluigi Paolucci" userId="1e641287-d3fe-49cd-99c7-3a58df1e1790" providerId="ADAL" clId="{71FDF581-F10A-8146-8E49-CE642CB85F01}" dt="2025-02-20T22:46:21.487" v="392" actId="207"/>
          <ac:graphicFrameMkLst>
            <pc:docMk/>
            <pc:sldMk cId="738859880" sldId="357"/>
            <ac:graphicFrameMk id="7" creationId="{4A464121-C0E0-8E2E-0D13-31D8D0F5F901}"/>
          </ac:graphicFrameMkLst>
        </pc:graphicFrameChg>
      </pc:sldChg>
      <pc:sldChg chg="addSp delSp modSp mod delAnim modAnim modNotesTx">
        <pc:chgData name="Pierluigi Paolucci" userId="1e641287-d3fe-49cd-99c7-3a58df1e1790" providerId="ADAL" clId="{71FDF581-F10A-8146-8E49-CE642CB85F01}" dt="2025-02-25T12:05:33.269" v="2963" actId="20577"/>
        <pc:sldMkLst>
          <pc:docMk/>
          <pc:sldMk cId="3280468614" sldId="365"/>
        </pc:sldMkLst>
        <pc:spChg chg="mod">
          <ac:chgData name="Pierluigi Paolucci" userId="1e641287-d3fe-49cd-99c7-3a58df1e1790" providerId="ADAL" clId="{71FDF581-F10A-8146-8E49-CE642CB85F01}" dt="2025-02-25T12:05:33.269" v="2963" actId="20577"/>
          <ac:spMkLst>
            <pc:docMk/>
            <pc:sldMk cId="3280468614" sldId="365"/>
            <ac:spMk id="2" creationId="{88E618DC-F284-4021-8E1D-8FA869C63C2B}"/>
          </ac:spMkLst>
        </pc:spChg>
        <pc:spChg chg="add mod">
          <ac:chgData name="Pierluigi Paolucci" userId="1e641287-d3fe-49cd-99c7-3a58df1e1790" providerId="ADAL" clId="{71FDF581-F10A-8146-8E49-CE642CB85F01}" dt="2025-02-25T12:04:28.582" v="2902" actId="14100"/>
          <ac:spMkLst>
            <pc:docMk/>
            <pc:sldMk cId="3280468614" sldId="365"/>
            <ac:spMk id="3" creationId="{190B3C0E-0F13-54A1-F8C3-742073FE4480}"/>
          </ac:spMkLst>
        </pc:spChg>
        <pc:spChg chg="mod">
          <ac:chgData name="Pierluigi Paolucci" userId="1e641287-d3fe-49cd-99c7-3a58df1e1790" providerId="ADAL" clId="{71FDF581-F10A-8146-8E49-CE642CB85F01}" dt="2025-02-23T17:15:52.792" v="1793" actId="26606"/>
          <ac:spMkLst>
            <pc:docMk/>
            <pc:sldMk cId="3280468614" sldId="365"/>
            <ac:spMk id="5" creationId="{55856C53-543C-0BB4-C2AD-A21C65208136}"/>
          </ac:spMkLst>
        </pc:spChg>
        <pc:spChg chg="add mod ord">
          <ac:chgData name="Pierluigi Paolucci" userId="1e641287-d3fe-49cd-99c7-3a58df1e1790" providerId="ADAL" clId="{71FDF581-F10A-8146-8E49-CE642CB85F01}" dt="2025-02-25T12:04:12.104" v="2899" actId="20577"/>
          <ac:spMkLst>
            <pc:docMk/>
            <pc:sldMk cId="3280468614" sldId="365"/>
            <ac:spMk id="9" creationId="{6BCFEE01-835D-D758-2838-16F6AD476E66}"/>
          </ac:spMkLst>
        </pc:spChg>
        <pc:spChg chg="add mod">
          <ac:chgData name="Pierluigi Paolucci" userId="1e641287-d3fe-49cd-99c7-3a58df1e1790" providerId="ADAL" clId="{71FDF581-F10A-8146-8E49-CE642CB85F01}" dt="2025-02-23T17:18:09.835" v="1906" actId="14100"/>
          <ac:spMkLst>
            <pc:docMk/>
            <pc:sldMk cId="3280468614" sldId="365"/>
            <ac:spMk id="10" creationId="{479468C5-2A76-86E6-146B-ACDC299F387D}"/>
          </ac:spMkLst>
        </pc:spChg>
        <pc:spChg chg="add mod">
          <ac:chgData name="Pierluigi Paolucci" userId="1e641287-d3fe-49cd-99c7-3a58df1e1790" providerId="ADAL" clId="{71FDF581-F10A-8146-8E49-CE642CB85F01}" dt="2025-02-23T17:18:18.008" v="1908" actId="1076"/>
          <ac:spMkLst>
            <pc:docMk/>
            <pc:sldMk cId="3280468614" sldId="365"/>
            <ac:spMk id="12" creationId="{421FD07B-8D85-9805-F083-7390A4AA4EAA}"/>
          </ac:spMkLst>
        </pc:spChg>
        <pc:spChg chg="add">
          <ac:chgData name="Pierluigi Paolucci" userId="1e641287-d3fe-49cd-99c7-3a58df1e1790" providerId="ADAL" clId="{71FDF581-F10A-8146-8E49-CE642CB85F01}" dt="2025-02-23T17:15:52.792" v="1793" actId="26606"/>
          <ac:spMkLst>
            <pc:docMk/>
            <pc:sldMk cId="3280468614" sldId="365"/>
            <ac:spMk id="5151" creationId="{2550BE34-C2B8-49B8-8519-67A8CAD51AE9}"/>
          </ac:spMkLst>
        </pc:spChg>
        <pc:spChg chg="add">
          <ac:chgData name="Pierluigi Paolucci" userId="1e641287-d3fe-49cd-99c7-3a58df1e1790" providerId="ADAL" clId="{71FDF581-F10A-8146-8E49-CE642CB85F01}" dt="2025-02-23T17:15:52.792" v="1793" actId="26606"/>
          <ac:spMkLst>
            <pc:docMk/>
            <pc:sldMk cId="3280468614" sldId="365"/>
            <ac:spMk id="5153" creationId="{A7457DD9-5A45-400A-AB4B-4B4EDECA25F1}"/>
          </ac:spMkLst>
        </pc:spChg>
        <pc:spChg chg="add">
          <ac:chgData name="Pierluigi Paolucci" userId="1e641287-d3fe-49cd-99c7-3a58df1e1790" providerId="ADAL" clId="{71FDF581-F10A-8146-8E49-CE642CB85F01}" dt="2025-02-23T17:15:52.792" v="1793" actId="26606"/>
          <ac:spMkLst>
            <pc:docMk/>
            <pc:sldMk cId="3280468614" sldId="365"/>
            <ac:spMk id="5155" creationId="{441CF7D6-A660-431A-B0BB-140A0D5556B6}"/>
          </ac:spMkLst>
        </pc:spChg>
        <pc:spChg chg="add">
          <ac:chgData name="Pierluigi Paolucci" userId="1e641287-d3fe-49cd-99c7-3a58df1e1790" providerId="ADAL" clId="{71FDF581-F10A-8146-8E49-CE642CB85F01}" dt="2025-02-23T17:15:52.792" v="1793" actId="26606"/>
          <ac:spMkLst>
            <pc:docMk/>
            <pc:sldMk cId="3280468614" sldId="365"/>
            <ac:spMk id="5157" creationId="{0570A85B-3810-4F95-97B0-CBF4CCDB381C}"/>
          </ac:spMkLst>
        </pc:spChg>
        <pc:graphicFrameChg chg="add mod">
          <ac:chgData name="Pierluigi Paolucci" userId="1e641287-d3fe-49cd-99c7-3a58df1e1790" providerId="ADAL" clId="{71FDF581-F10A-8146-8E49-CE642CB85F01}" dt="2025-02-23T17:18:33.563" v="1913"/>
          <ac:graphicFrameMkLst>
            <pc:docMk/>
            <pc:sldMk cId="3280468614" sldId="365"/>
            <ac:graphicFrameMk id="8" creationId="{A0CD0D5F-EFF8-5481-C49E-29FC9027AD57}"/>
          </ac:graphicFrameMkLst>
        </pc:graphicFrameChg>
      </pc:sldChg>
      <pc:sldChg chg="addSp delSp modSp mod ord modAnim delDesignElem chgLayout">
        <pc:chgData name="Pierluigi Paolucci" userId="1e641287-d3fe-49cd-99c7-3a58df1e1790" providerId="ADAL" clId="{71FDF581-F10A-8146-8E49-CE642CB85F01}" dt="2025-02-25T12:02:18.955" v="2896" actId="20577"/>
        <pc:sldMkLst>
          <pc:docMk/>
          <pc:sldMk cId="852076954" sldId="366"/>
        </pc:sldMkLst>
        <pc:spChg chg="mod ord">
          <ac:chgData name="Pierluigi Paolucci" userId="1e641287-d3fe-49cd-99c7-3a58df1e1790" providerId="ADAL" clId="{71FDF581-F10A-8146-8E49-CE642CB85F01}" dt="2025-02-23T17:00:56.299" v="1530" actId="14100"/>
          <ac:spMkLst>
            <pc:docMk/>
            <pc:sldMk cId="852076954" sldId="366"/>
            <ac:spMk id="2" creationId="{B7A17DCD-E426-D540-00D5-F9AF41C19C89}"/>
          </ac:spMkLst>
        </pc:spChg>
        <pc:spChg chg="add mod ord">
          <ac:chgData name="Pierluigi Paolucci" userId="1e641287-d3fe-49cd-99c7-3a58df1e1790" providerId="ADAL" clId="{71FDF581-F10A-8146-8E49-CE642CB85F01}" dt="2025-02-25T12:02:18.955" v="2896" actId="20577"/>
          <ac:spMkLst>
            <pc:docMk/>
            <pc:sldMk cId="852076954" sldId="366"/>
            <ac:spMk id="3" creationId="{35F14A76-A8C6-C573-400E-6357C6E88C55}"/>
          </ac:spMkLst>
        </pc:spChg>
        <pc:spChg chg="mod ord">
          <ac:chgData name="Pierluigi Paolucci" userId="1e641287-d3fe-49cd-99c7-3a58df1e1790" providerId="ADAL" clId="{71FDF581-F10A-8146-8E49-CE642CB85F01}" dt="2025-02-23T16:52:55.067" v="1376" actId="26606"/>
          <ac:spMkLst>
            <pc:docMk/>
            <pc:sldMk cId="852076954" sldId="366"/>
            <ac:spMk id="4" creationId="{B7D6DA7B-F1C1-4847-DEBC-038B6034C304}"/>
          </ac:spMkLst>
        </pc:spChg>
        <pc:spChg chg="mod ord">
          <ac:chgData name="Pierluigi Paolucci" userId="1e641287-d3fe-49cd-99c7-3a58df1e1790" providerId="ADAL" clId="{71FDF581-F10A-8146-8E49-CE642CB85F01}" dt="2025-02-23T16:50:27.957" v="1343" actId="26606"/>
          <ac:spMkLst>
            <pc:docMk/>
            <pc:sldMk cId="852076954" sldId="366"/>
            <ac:spMk id="5" creationId="{BF767E7A-31D9-88F0-320A-808BE007A043}"/>
          </ac:spMkLst>
        </pc:spChg>
        <pc:spChg chg="add">
          <ac:chgData name="Pierluigi Paolucci" userId="1e641287-d3fe-49cd-99c7-3a58df1e1790" providerId="ADAL" clId="{71FDF581-F10A-8146-8E49-CE642CB85F01}" dt="2025-02-23T16:58:45.548" v="1450" actId="26606"/>
          <ac:spMkLst>
            <pc:docMk/>
            <pc:sldMk cId="852076954" sldId="366"/>
            <ac:spMk id="5165" creationId="{385E1BDC-A9B0-4A87-82E3-F3187F69A802}"/>
          </ac:spMkLst>
        </pc:spChg>
        <pc:spChg chg="add">
          <ac:chgData name="Pierluigi Paolucci" userId="1e641287-d3fe-49cd-99c7-3a58df1e1790" providerId="ADAL" clId="{71FDF581-F10A-8146-8E49-CE642CB85F01}" dt="2025-02-23T16:58:45.548" v="1450" actId="26606"/>
          <ac:spMkLst>
            <pc:docMk/>
            <pc:sldMk cId="852076954" sldId="366"/>
            <ac:spMk id="5167" creationId="{0990C621-3B8B-4820-8328-D47EF7CE823C}"/>
          </ac:spMkLst>
        </pc:spChg>
        <pc:spChg chg="add">
          <ac:chgData name="Pierluigi Paolucci" userId="1e641287-d3fe-49cd-99c7-3a58df1e1790" providerId="ADAL" clId="{71FDF581-F10A-8146-8E49-CE642CB85F01}" dt="2025-02-23T16:58:45.548" v="1450" actId="26606"/>
          <ac:spMkLst>
            <pc:docMk/>
            <pc:sldMk cId="852076954" sldId="366"/>
            <ac:spMk id="5169" creationId="{C1A2385B-1D2A-4E17-84FA-6CB7F0AAE473}"/>
          </ac:spMkLst>
        </pc:spChg>
        <pc:spChg chg="add">
          <ac:chgData name="Pierluigi Paolucci" userId="1e641287-d3fe-49cd-99c7-3a58df1e1790" providerId="ADAL" clId="{71FDF581-F10A-8146-8E49-CE642CB85F01}" dt="2025-02-23T16:58:45.548" v="1450" actId="26606"/>
          <ac:spMkLst>
            <pc:docMk/>
            <pc:sldMk cId="852076954" sldId="366"/>
            <ac:spMk id="5171" creationId="{5E791F2F-79DB-4CC0-9FA1-001E3E91E8B7}"/>
          </ac:spMkLst>
        </pc:spChg>
        <pc:picChg chg="add mod ord">
          <ac:chgData name="Pierluigi Paolucci" userId="1e641287-d3fe-49cd-99c7-3a58df1e1790" providerId="ADAL" clId="{71FDF581-F10A-8146-8E49-CE642CB85F01}" dt="2025-02-25T12:00:06.301" v="2838" actId="14100"/>
          <ac:picMkLst>
            <pc:docMk/>
            <pc:sldMk cId="852076954" sldId="366"/>
            <ac:picMk id="1032" creationId="{548E7CC4-5965-DAB4-B722-E17C64B9AD9D}"/>
          </ac:picMkLst>
        </pc:picChg>
        <pc:picChg chg="mod ord">
          <ac:chgData name="Pierluigi Paolucci" userId="1e641287-d3fe-49cd-99c7-3a58df1e1790" providerId="ADAL" clId="{71FDF581-F10A-8146-8E49-CE642CB85F01}" dt="2025-02-25T12:00:17.214" v="2842" actId="1076"/>
          <ac:picMkLst>
            <pc:docMk/>
            <pc:sldMk cId="852076954" sldId="366"/>
            <ac:picMk id="5122" creationId="{7B70EB6C-FD50-BF95-1A88-20A7B5D14C6D}"/>
          </ac:picMkLst>
        </pc:picChg>
      </pc:sldChg>
      <pc:sldChg chg="modSp">
        <pc:chgData name="Pierluigi Paolucci" userId="1e641287-d3fe-49cd-99c7-3a58df1e1790" providerId="ADAL" clId="{71FDF581-F10A-8146-8E49-CE642CB85F01}" dt="2025-02-23T17:38:18.641" v="2338" actId="20577"/>
        <pc:sldMkLst>
          <pc:docMk/>
          <pc:sldMk cId="2627290701" sldId="367"/>
        </pc:sldMkLst>
        <pc:graphicFrameChg chg="mod">
          <ac:chgData name="Pierluigi Paolucci" userId="1e641287-d3fe-49cd-99c7-3a58df1e1790" providerId="ADAL" clId="{71FDF581-F10A-8146-8E49-CE642CB85F01}" dt="2025-02-23T17:38:18.641" v="2338" actId="20577"/>
          <ac:graphicFrameMkLst>
            <pc:docMk/>
            <pc:sldMk cId="2627290701" sldId="367"/>
            <ac:graphicFrameMk id="12" creationId="{A53D811B-6522-D180-030D-962D4003BDED}"/>
          </ac:graphicFrameMkLst>
        </pc:graphicFrameChg>
      </pc:sldChg>
      <pc:sldChg chg="del ord">
        <pc:chgData name="Pierluigi Paolucci" userId="1e641287-d3fe-49cd-99c7-3a58df1e1790" providerId="ADAL" clId="{71FDF581-F10A-8146-8E49-CE642CB85F01}" dt="2025-02-23T17:12:29.155" v="1655" actId="2696"/>
        <pc:sldMkLst>
          <pc:docMk/>
          <pc:sldMk cId="3906404517" sldId="369"/>
        </pc:sldMkLst>
      </pc:sldChg>
      <pc:sldChg chg="del ord">
        <pc:chgData name="Pierluigi Paolucci" userId="1e641287-d3fe-49cd-99c7-3a58df1e1790" providerId="ADAL" clId="{71FDF581-F10A-8146-8E49-CE642CB85F01}" dt="2025-02-23T17:12:29.658" v="1656" actId="2696"/>
        <pc:sldMkLst>
          <pc:docMk/>
          <pc:sldMk cId="631806084" sldId="370"/>
        </pc:sldMkLst>
      </pc:sldChg>
      <pc:sldChg chg="del">
        <pc:chgData name="Pierluigi Paolucci" userId="1e641287-d3fe-49cd-99c7-3a58df1e1790" providerId="ADAL" clId="{71FDF581-F10A-8146-8E49-CE642CB85F01}" dt="2025-02-23T17:12:26.123" v="1652" actId="2696"/>
        <pc:sldMkLst>
          <pc:docMk/>
          <pc:sldMk cId="1303616822" sldId="372"/>
        </pc:sldMkLst>
      </pc:sldChg>
      <pc:sldChg chg="modSp mod">
        <pc:chgData name="Pierluigi Paolucci" userId="1e641287-d3fe-49cd-99c7-3a58df1e1790" providerId="ADAL" clId="{71FDF581-F10A-8146-8E49-CE642CB85F01}" dt="2025-02-20T23:28:14.345" v="836" actId="20577"/>
        <pc:sldMkLst>
          <pc:docMk/>
          <pc:sldMk cId="3364471820" sldId="374"/>
        </pc:sldMkLst>
        <pc:spChg chg="mod">
          <ac:chgData name="Pierluigi Paolucci" userId="1e641287-d3fe-49cd-99c7-3a58df1e1790" providerId="ADAL" clId="{71FDF581-F10A-8146-8E49-CE642CB85F01}" dt="2025-02-20T23:28:14.345" v="836" actId="20577"/>
          <ac:spMkLst>
            <pc:docMk/>
            <pc:sldMk cId="3364471820" sldId="374"/>
            <ac:spMk id="2" creationId="{30E5FA97-9243-689C-6B61-5BEE6E8EB87A}"/>
          </ac:spMkLst>
        </pc:spChg>
      </pc:sldChg>
      <pc:sldChg chg="modAnim modNotesTx">
        <pc:chgData name="Pierluigi Paolucci" userId="1e641287-d3fe-49cd-99c7-3a58df1e1790" providerId="ADAL" clId="{71FDF581-F10A-8146-8E49-CE642CB85F01}" dt="2025-02-20T23:29:40.851" v="910" actId="20577"/>
        <pc:sldMkLst>
          <pc:docMk/>
          <pc:sldMk cId="3049697759" sldId="375"/>
        </pc:sldMkLst>
      </pc:sldChg>
      <pc:sldChg chg="modSp mod modAnim">
        <pc:chgData name="Pierluigi Paolucci" userId="1e641287-d3fe-49cd-99c7-3a58df1e1790" providerId="ADAL" clId="{71FDF581-F10A-8146-8E49-CE642CB85F01}" dt="2025-02-25T11:52:22.067" v="2785"/>
        <pc:sldMkLst>
          <pc:docMk/>
          <pc:sldMk cId="3297778991" sldId="376"/>
        </pc:sldMkLst>
        <pc:graphicFrameChg chg="mod modGraphic">
          <ac:chgData name="Pierluigi Paolucci" userId="1e641287-d3fe-49cd-99c7-3a58df1e1790" providerId="ADAL" clId="{71FDF581-F10A-8146-8E49-CE642CB85F01}" dt="2025-02-25T11:49:47.618" v="2773" actId="20577"/>
          <ac:graphicFrameMkLst>
            <pc:docMk/>
            <pc:sldMk cId="3297778991" sldId="376"/>
            <ac:graphicFrameMk id="6" creationId="{AF31A9A6-5FEE-C8F3-AC3F-346E6D39E350}"/>
          </ac:graphicFrameMkLst>
        </pc:graphicFrameChg>
        <pc:graphicFrameChg chg="mod">
          <ac:chgData name="Pierluigi Paolucci" userId="1e641287-d3fe-49cd-99c7-3a58df1e1790" providerId="ADAL" clId="{71FDF581-F10A-8146-8E49-CE642CB85F01}" dt="2025-02-25T11:51:17.600" v="2781" actId="122"/>
          <ac:graphicFrameMkLst>
            <pc:docMk/>
            <pc:sldMk cId="3297778991" sldId="376"/>
            <ac:graphicFrameMk id="9" creationId="{2F0734C2-23E5-7726-3AC7-6B4577826FAF}"/>
          </ac:graphicFrameMkLst>
        </pc:graphicFrameChg>
      </pc:sldChg>
      <pc:sldChg chg="modSp mod modAnim">
        <pc:chgData name="Pierluigi Paolucci" userId="1e641287-d3fe-49cd-99c7-3a58df1e1790" providerId="ADAL" clId="{71FDF581-F10A-8146-8E49-CE642CB85F01}" dt="2025-02-25T11:56:45.856" v="2816" actId="404"/>
        <pc:sldMkLst>
          <pc:docMk/>
          <pc:sldMk cId="4014470489" sldId="377"/>
        </pc:sldMkLst>
        <pc:graphicFrameChg chg="mod modGraphic">
          <ac:chgData name="Pierluigi Paolucci" userId="1e641287-d3fe-49cd-99c7-3a58df1e1790" providerId="ADAL" clId="{71FDF581-F10A-8146-8E49-CE642CB85F01}" dt="2025-02-25T11:56:45.856" v="2816" actId="404"/>
          <ac:graphicFrameMkLst>
            <pc:docMk/>
            <pc:sldMk cId="4014470489" sldId="377"/>
            <ac:graphicFrameMk id="9" creationId="{C0DFDB32-8D73-E480-ADE6-F1464A847A1E}"/>
          </ac:graphicFrameMkLst>
        </pc:graphicFrameChg>
      </pc:sldChg>
      <pc:sldChg chg="addSp modSp mod modAnim">
        <pc:chgData name="Pierluigi Paolucci" userId="1e641287-d3fe-49cd-99c7-3a58df1e1790" providerId="ADAL" clId="{71FDF581-F10A-8146-8E49-CE642CB85F01}" dt="2025-02-25T12:12:51.559" v="3264" actId="14100"/>
        <pc:sldMkLst>
          <pc:docMk/>
          <pc:sldMk cId="3139477572" sldId="379"/>
        </pc:sldMkLst>
        <pc:spChg chg="mod">
          <ac:chgData name="Pierluigi Paolucci" userId="1e641287-d3fe-49cd-99c7-3a58df1e1790" providerId="ADAL" clId="{71FDF581-F10A-8146-8E49-CE642CB85F01}" dt="2025-02-25T12:12:51.559" v="3264" actId="14100"/>
          <ac:spMkLst>
            <pc:docMk/>
            <pc:sldMk cId="3139477572" sldId="379"/>
            <ac:spMk id="3" creationId="{CB218B42-8C3B-F871-1494-75E56BB70EEA}"/>
          </ac:spMkLst>
        </pc:spChg>
        <pc:cxnChg chg="add mod">
          <ac:chgData name="Pierluigi Paolucci" userId="1e641287-d3fe-49cd-99c7-3a58df1e1790" providerId="ADAL" clId="{71FDF581-F10A-8146-8E49-CE642CB85F01}" dt="2025-02-25T12:12:43.143" v="3261" actId="14100"/>
          <ac:cxnSpMkLst>
            <pc:docMk/>
            <pc:sldMk cId="3139477572" sldId="379"/>
            <ac:cxnSpMk id="7" creationId="{215D8DEE-62E9-A48F-ADF3-0F2C2E4A930B}"/>
          </ac:cxnSpMkLst>
        </pc:cxnChg>
      </pc:sldChg>
      <pc:sldChg chg="modSp del mod">
        <pc:chgData name="Pierluigi Paolucci" userId="1e641287-d3fe-49cd-99c7-3a58df1e1790" providerId="ADAL" clId="{71FDF581-F10A-8146-8E49-CE642CB85F01}" dt="2025-02-20T23:37:18.669" v="1064" actId="2696"/>
        <pc:sldMkLst>
          <pc:docMk/>
          <pc:sldMk cId="4163372057" sldId="380"/>
        </pc:sldMkLst>
      </pc:sldChg>
      <pc:sldChg chg="addSp delSp modSp mod setBg modAnim">
        <pc:chgData name="Pierluigi Paolucci" userId="1e641287-d3fe-49cd-99c7-3a58df1e1790" providerId="ADAL" clId="{71FDF581-F10A-8146-8E49-CE642CB85F01}" dt="2025-02-25T12:16:14.591" v="3294" actId="14100"/>
        <pc:sldMkLst>
          <pc:docMk/>
          <pc:sldMk cId="4125954318" sldId="381"/>
        </pc:sldMkLst>
        <pc:spChg chg="mo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2" creationId="{2D30EA84-9CCB-C635-B1C8-20098BBCF7A3}"/>
          </ac:spMkLst>
        </pc:spChg>
        <pc:spChg chg="mod ord">
          <ac:chgData name="Pierluigi Paolucci" userId="1e641287-d3fe-49cd-99c7-3a58df1e1790" providerId="ADAL" clId="{71FDF581-F10A-8146-8E49-CE642CB85F01}" dt="2025-02-25T12:16:14.591" v="3294" actId="14100"/>
          <ac:spMkLst>
            <pc:docMk/>
            <pc:sldMk cId="4125954318" sldId="381"/>
            <ac:spMk id="3" creationId="{E6E01F14-3084-7FC9-8650-28A838BC6369}"/>
          </ac:spMkLst>
        </pc:spChg>
        <pc:spChg chg="mo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4" creationId="{5547A63F-1EB0-6911-BA41-ADD963583645}"/>
          </ac:spMkLst>
        </pc:spChg>
        <pc:spChg chg="mo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5" creationId="{10ED6537-B08D-F034-6351-9A0B1CB7BF84}"/>
          </ac:spMkLst>
        </pc:spChg>
        <pc:spChg chg="ad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31" creationId="{1B15ED52-F352-441B-82BF-E0EA34836D08}"/>
          </ac:spMkLst>
        </pc:spChg>
        <pc:spChg chg="ad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32" creationId="{3B2E3793-BFE6-45A2-9B7B-E18844431C99}"/>
          </ac:spMkLst>
        </pc:spChg>
        <pc:spChg chg="ad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33" creationId="{BC4C4868-CB8F-4AF9-9CDB-8108F2C19B67}"/>
          </ac:spMkLst>
        </pc:spChg>
        <pc:spChg chg="ad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34" creationId="{375E0459-6403-40CD-989D-56A4407CA12E}"/>
          </ac:spMkLst>
        </pc:spChg>
        <pc:spChg chg="add">
          <ac:chgData name="Pierluigi Paolucci" userId="1e641287-d3fe-49cd-99c7-3a58df1e1790" providerId="ADAL" clId="{71FDF581-F10A-8146-8E49-CE642CB85F01}" dt="2025-02-20T23:40:14.409" v="1221" actId="26606"/>
          <ac:spMkLst>
            <pc:docMk/>
            <pc:sldMk cId="4125954318" sldId="381"/>
            <ac:spMk id="35" creationId="{53E5B1A8-3AC9-4BD1-9BBC-78CA94F2D1BA}"/>
          </ac:spMkLst>
        </pc:spChg>
      </pc:sldChg>
      <pc:sldChg chg="addSp modSp">
        <pc:chgData name="Pierluigi Paolucci" userId="1e641287-d3fe-49cd-99c7-3a58df1e1790" providerId="ADAL" clId="{71FDF581-F10A-8146-8E49-CE642CB85F01}" dt="2025-02-20T22:36:37.932" v="70"/>
        <pc:sldMkLst>
          <pc:docMk/>
          <pc:sldMk cId="1165154452" sldId="383"/>
        </pc:sldMkLst>
        <pc:spChg chg="add mod">
          <ac:chgData name="Pierluigi Paolucci" userId="1e641287-d3fe-49cd-99c7-3a58df1e1790" providerId="ADAL" clId="{71FDF581-F10A-8146-8E49-CE642CB85F01}" dt="2025-02-20T22:36:37.932" v="70"/>
          <ac:spMkLst>
            <pc:docMk/>
            <pc:sldMk cId="1165154452" sldId="383"/>
            <ac:spMk id="4" creationId="{FFABE1B4-95C2-F4AF-34B3-7D43A60178A2}"/>
          </ac:spMkLst>
        </pc:spChg>
      </pc:sldChg>
      <pc:sldChg chg="modNotesTx">
        <pc:chgData name="Pierluigi Paolucci" userId="1e641287-d3fe-49cd-99c7-3a58df1e1790" providerId="ADAL" clId="{71FDF581-F10A-8146-8E49-CE642CB85F01}" dt="2025-02-25T12:08:28.520" v="3009" actId="20577"/>
        <pc:sldMkLst>
          <pc:docMk/>
          <pc:sldMk cId="4017193756" sldId="384"/>
        </pc:sldMkLst>
      </pc:sldChg>
      <pc:sldChg chg="addSp delSp modSp mod modAnim">
        <pc:chgData name="Pierluigi Paolucci" userId="1e641287-d3fe-49cd-99c7-3a58df1e1790" providerId="ADAL" clId="{71FDF581-F10A-8146-8E49-CE642CB85F01}" dt="2025-02-23T17:23:07.730" v="2185" actId="115"/>
        <pc:sldMkLst>
          <pc:docMk/>
          <pc:sldMk cId="3361712652" sldId="386"/>
        </pc:sldMkLst>
        <pc:spChg chg="mod">
          <ac:chgData name="Pierluigi Paolucci" userId="1e641287-d3fe-49cd-99c7-3a58df1e1790" providerId="ADAL" clId="{71FDF581-F10A-8146-8E49-CE642CB85F01}" dt="2025-02-23T17:23:07.730" v="2185" actId="115"/>
          <ac:spMkLst>
            <pc:docMk/>
            <pc:sldMk cId="3361712652" sldId="386"/>
            <ac:spMk id="3" creationId="{283EFA21-6634-05AA-8C9C-BF36F372E854}"/>
          </ac:spMkLst>
        </pc:spChg>
        <pc:picChg chg="add mod modCrop">
          <ac:chgData name="Pierluigi Paolucci" userId="1e641287-d3fe-49cd-99c7-3a58df1e1790" providerId="ADAL" clId="{71FDF581-F10A-8146-8E49-CE642CB85F01}" dt="2025-02-20T22:44:38.035" v="381" actId="1076"/>
          <ac:picMkLst>
            <pc:docMk/>
            <pc:sldMk cId="3361712652" sldId="386"/>
            <ac:picMk id="8" creationId="{CF89CACC-513B-D5B6-098B-B773D2759EC6}"/>
          </ac:picMkLst>
        </pc:picChg>
        <pc:picChg chg="add mod modCrop">
          <ac:chgData name="Pierluigi Paolucci" userId="1e641287-d3fe-49cd-99c7-3a58df1e1790" providerId="ADAL" clId="{71FDF581-F10A-8146-8E49-CE642CB85F01}" dt="2025-02-20T22:44:40.305" v="382" actId="1076"/>
          <ac:picMkLst>
            <pc:docMk/>
            <pc:sldMk cId="3361712652" sldId="386"/>
            <ac:picMk id="12" creationId="{01876597-CE26-88E9-5514-1290E98363AB}"/>
          </ac:picMkLst>
        </pc:picChg>
      </pc:sldChg>
      <pc:sldChg chg="modSp">
        <pc:chgData name="Pierluigi Paolucci" userId="1e641287-d3fe-49cd-99c7-3a58df1e1790" providerId="ADAL" clId="{71FDF581-F10A-8146-8E49-CE642CB85F01}" dt="2025-02-20T22:55:51.796" v="601" actId="20577"/>
        <pc:sldMkLst>
          <pc:docMk/>
          <pc:sldMk cId="183120054" sldId="387"/>
        </pc:sldMkLst>
      </pc:sldChg>
      <pc:sldChg chg="addSp delSp modSp mod">
        <pc:chgData name="Pierluigi Paolucci" userId="1e641287-d3fe-49cd-99c7-3a58df1e1790" providerId="ADAL" clId="{71FDF581-F10A-8146-8E49-CE642CB85F01}" dt="2025-02-20T23:36:32.471" v="1062" actId="27918"/>
        <pc:sldMkLst>
          <pc:docMk/>
          <pc:sldMk cId="467731830" sldId="388"/>
        </pc:sldMkLst>
      </pc:sldChg>
      <pc:sldChg chg="addSp delSp modSp mod setBg">
        <pc:chgData name="Pierluigi Paolucci" userId="1e641287-d3fe-49cd-99c7-3a58df1e1790" providerId="ADAL" clId="{71FDF581-F10A-8146-8E49-CE642CB85F01}" dt="2025-02-23T17:39:27.314" v="2344" actId="403"/>
        <pc:sldMkLst>
          <pc:docMk/>
          <pc:sldMk cId="1312763800" sldId="391"/>
        </pc:sldMkLst>
        <pc:spChg chg="mod">
          <ac:chgData name="Pierluigi Paolucci" userId="1e641287-d3fe-49cd-99c7-3a58df1e1790" providerId="ADAL" clId="{71FDF581-F10A-8146-8E49-CE642CB85F01}" dt="2025-02-20T23:42:50.529" v="1272" actId="26606"/>
          <ac:spMkLst>
            <pc:docMk/>
            <pc:sldMk cId="1312763800" sldId="391"/>
            <ac:spMk id="2" creationId="{3710D05F-9B4E-E7E3-5461-5A81F95D62A5}"/>
          </ac:spMkLst>
        </pc:spChg>
        <pc:spChg chg="mod ord">
          <ac:chgData name="Pierluigi Paolucci" userId="1e641287-d3fe-49cd-99c7-3a58df1e1790" providerId="ADAL" clId="{71FDF581-F10A-8146-8E49-CE642CB85F01}" dt="2025-02-23T17:39:27.314" v="2344" actId="403"/>
          <ac:spMkLst>
            <pc:docMk/>
            <pc:sldMk cId="1312763800" sldId="391"/>
            <ac:spMk id="3" creationId="{64A734A3-FBD3-F8E1-6585-92332153C3DC}"/>
          </ac:spMkLst>
        </pc:spChg>
        <pc:spChg chg="mod ord">
          <ac:chgData name="Pierluigi Paolucci" userId="1e641287-d3fe-49cd-99c7-3a58df1e1790" providerId="ADAL" clId="{71FDF581-F10A-8146-8E49-CE642CB85F01}" dt="2025-02-20T23:42:50.529" v="1272" actId="26606"/>
          <ac:spMkLst>
            <pc:docMk/>
            <pc:sldMk cId="1312763800" sldId="391"/>
            <ac:spMk id="4" creationId="{8BB3A610-4335-8E5E-07D5-6D5D6D4AED5F}"/>
          </ac:spMkLst>
        </pc:spChg>
        <pc:spChg chg="mod">
          <ac:chgData name="Pierluigi Paolucci" userId="1e641287-d3fe-49cd-99c7-3a58df1e1790" providerId="ADAL" clId="{71FDF581-F10A-8146-8E49-CE642CB85F01}" dt="2025-02-20T23:42:31.338" v="1267" actId="26606"/>
          <ac:spMkLst>
            <pc:docMk/>
            <pc:sldMk cId="1312763800" sldId="391"/>
            <ac:spMk id="5" creationId="{E8CC4C64-4758-D8AF-F21A-DD138575B607}"/>
          </ac:spMkLst>
        </pc:spChg>
        <pc:spChg chg="add">
          <ac:chgData name="Pierluigi Paolucci" userId="1e641287-d3fe-49cd-99c7-3a58df1e1790" providerId="ADAL" clId="{71FDF581-F10A-8146-8E49-CE642CB85F01}" dt="2025-02-20T23:42:50.529" v="1272" actId="26606"/>
          <ac:spMkLst>
            <pc:docMk/>
            <pc:sldMk cId="1312763800" sldId="391"/>
            <ac:spMk id="32" creationId="{1B15ED52-F352-441B-82BF-E0EA34836D08}"/>
          </ac:spMkLst>
        </pc:spChg>
        <pc:spChg chg="add">
          <ac:chgData name="Pierluigi Paolucci" userId="1e641287-d3fe-49cd-99c7-3a58df1e1790" providerId="ADAL" clId="{71FDF581-F10A-8146-8E49-CE642CB85F01}" dt="2025-02-20T23:42:50.529" v="1272" actId="26606"/>
          <ac:spMkLst>
            <pc:docMk/>
            <pc:sldMk cId="1312763800" sldId="391"/>
            <ac:spMk id="36" creationId="{BC4C4868-CB8F-4AF9-9CDB-8108F2C19B67}"/>
          </ac:spMkLst>
        </pc:spChg>
        <pc:spChg chg="add">
          <ac:chgData name="Pierluigi Paolucci" userId="1e641287-d3fe-49cd-99c7-3a58df1e1790" providerId="ADAL" clId="{71FDF581-F10A-8146-8E49-CE642CB85F01}" dt="2025-02-20T23:42:50.529" v="1272" actId="26606"/>
          <ac:spMkLst>
            <pc:docMk/>
            <pc:sldMk cId="1312763800" sldId="391"/>
            <ac:spMk id="38" creationId="{375E0459-6403-40CD-989D-56A4407CA12E}"/>
          </ac:spMkLst>
        </pc:spChg>
        <pc:spChg chg="add">
          <ac:chgData name="Pierluigi Paolucci" userId="1e641287-d3fe-49cd-99c7-3a58df1e1790" providerId="ADAL" clId="{71FDF581-F10A-8146-8E49-CE642CB85F01}" dt="2025-02-20T23:42:50.529" v="1272" actId="26606"/>
          <ac:spMkLst>
            <pc:docMk/>
            <pc:sldMk cId="1312763800" sldId="391"/>
            <ac:spMk id="40" creationId="{53E5B1A8-3AC9-4BD1-9BBC-78CA94F2D1BA}"/>
          </ac:spMkLst>
        </pc:spChg>
      </pc:sldChg>
      <pc:sldChg chg="addSp delSp modSp add mod setBg">
        <pc:chgData name="Pierluigi Paolucci" userId="1e641287-d3fe-49cd-99c7-3a58df1e1790" providerId="ADAL" clId="{71FDF581-F10A-8146-8E49-CE642CB85F01}" dt="2025-02-20T23:38:53.352" v="1216" actId="27918"/>
        <pc:sldMkLst>
          <pc:docMk/>
          <pc:sldMk cId="2094658205" sldId="392"/>
        </pc:sldMkLst>
      </pc:sldChg>
      <pc:sldChg chg="modSp mod">
        <pc:chgData name="Pierluigi Paolucci" userId="1e641287-d3fe-49cd-99c7-3a58df1e1790" providerId="ADAL" clId="{71FDF581-F10A-8146-8E49-CE642CB85F01}" dt="2025-02-25T11:35:35.589" v="2440" actId="27636"/>
        <pc:sldMkLst>
          <pc:docMk/>
          <pc:sldMk cId="1733226885" sldId="394"/>
        </pc:sldMkLst>
        <pc:spChg chg="mod">
          <ac:chgData name="Pierluigi Paolucci" userId="1e641287-d3fe-49cd-99c7-3a58df1e1790" providerId="ADAL" clId="{71FDF581-F10A-8146-8E49-CE642CB85F01}" dt="2025-02-25T11:35:35.589" v="2440" actId="27636"/>
          <ac:spMkLst>
            <pc:docMk/>
            <pc:sldMk cId="1733226885" sldId="394"/>
            <ac:spMk id="2" creationId="{39A29E3E-85C6-3C3C-AC03-70717A8E436C}"/>
          </ac:spMkLst>
        </pc:spChg>
        <pc:spChg chg="mod">
          <ac:chgData name="Pierluigi Paolucci" userId="1e641287-d3fe-49cd-99c7-3a58df1e1790" providerId="ADAL" clId="{71FDF581-F10A-8146-8E49-CE642CB85F01}" dt="2025-02-25T11:35:35.588" v="2439" actId="27636"/>
          <ac:spMkLst>
            <pc:docMk/>
            <pc:sldMk cId="1733226885" sldId="394"/>
            <ac:spMk id="3" creationId="{53449069-ABF6-863A-F034-487EA9AAF61D}"/>
          </ac:spMkLst>
        </pc:spChg>
      </pc:sldChg>
      <pc:sldChg chg="addSp delSp modSp mod modAnim">
        <pc:chgData name="Pierluigi Paolucci" userId="1e641287-d3fe-49cd-99c7-3a58df1e1790" providerId="ADAL" clId="{71FDF581-F10A-8146-8E49-CE642CB85F01}" dt="2025-02-23T17:35:50.501" v="2286" actId="207"/>
        <pc:sldMkLst>
          <pc:docMk/>
          <pc:sldMk cId="3257510954" sldId="395"/>
        </pc:sldMkLst>
        <pc:spChg chg="mod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2" creationId="{1FEC8210-0409-D1F5-ECF7-5F1DA6E93DE4}"/>
          </ac:spMkLst>
        </pc:spChg>
        <pc:spChg chg="mod">
          <ac:chgData name="Pierluigi Paolucci" userId="1e641287-d3fe-49cd-99c7-3a58df1e1790" providerId="ADAL" clId="{71FDF581-F10A-8146-8E49-CE642CB85F01}" dt="2025-02-23T17:35:50.501" v="2286" actId="207"/>
          <ac:spMkLst>
            <pc:docMk/>
            <pc:sldMk cId="3257510954" sldId="395"/>
            <ac:spMk id="3" creationId="{F6FDDCC6-7F2D-32B8-270D-5D5A8F4D6E48}"/>
          </ac:spMkLst>
        </pc:spChg>
        <pc:spChg chg="mod ord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4" creationId="{96E0E4D1-EB0D-007C-7BDD-5430DC3ACD46}"/>
          </ac:spMkLst>
        </pc:spChg>
        <pc:spChg chg="mod ord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5" creationId="{BDF41543-A3EE-05C5-1B82-0A0A9951DD80}"/>
          </ac:spMkLst>
        </pc:spChg>
        <pc:spChg chg="add del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10" creationId="{1B15ED52-F352-441B-82BF-E0EA34836D08}"/>
          </ac:spMkLst>
        </pc:spChg>
        <pc:spChg chg="add del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12" creationId="{3B2E3793-BFE6-45A2-9B7B-E18844431C99}"/>
          </ac:spMkLst>
        </pc:spChg>
        <pc:spChg chg="add del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14" creationId="{BC4C4868-CB8F-4AF9-9CDB-8108F2C19B67}"/>
          </ac:spMkLst>
        </pc:spChg>
        <pc:spChg chg="add del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16" creationId="{375E0459-6403-40CD-989D-56A4407CA12E}"/>
          </ac:spMkLst>
        </pc:spChg>
        <pc:spChg chg="add del">
          <ac:chgData name="Pierluigi Paolucci" userId="1e641287-d3fe-49cd-99c7-3a58df1e1790" providerId="ADAL" clId="{71FDF581-F10A-8146-8E49-CE642CB85F01}" dt="2025-02-23T17:34:54.959" v="2266" actId="26606"/>
          <ac:spMkLst>
            <pc:docMk/>
            <pc:sldMk cId="3257510954" sldId="395"/>
            <ac:spMk id="18" creationId="{53E5B1A8-3AC9-4BD1-9BBC-78CA94F2D1BA}"/>
          </ac:spMkLst>
        </pc:spChg>
        <pc:picChg chg="add del mod">
          <ac:chgData name="Pierluigi Paolucci" userId="1e641287-d3fe-49cd-99c7-3a58df1e1790" providerId="ADAL" clId="{71FDF581-F10A-8146-8E49-CE642CB85F01}" dt="2025-02-23T17:35:21.632" v="2271" actId="14100"/>
          <ac:picMkLst>
            <pc:docMk/>
            <pc:sldMk cId="3257510954" sldId="395"/>
            <ac:picMk id="9" creationId="{40CCB3D8-D72E-5A71-1B90-A324C84BBECD}"/>
          </ac:picMkLst>
        </pc:picChg>
      </pc:sldChg>
      <pc:sldChg chg="modSp mod">
        <pc:chgData name="Pierluigi Paolucci" userId="1e641287-d3fe-49cd-99c7-3a58df1e1790" providerId="ADAL" clId="{71FDF581-F10A-8146-8E49-CE642CB85F01}" dt="2025-02-25T12:14:25.436" v="3268" actId="20577"/>
        <pc:sldMkLst>
          <pc:docMk/>
          <pc:sldMk cId="3795761245" sldId="396"/>
        </pc:sldMkLst>
        <pc:spChg chg="mod">
          <ac:chgData name="Pierluigi Paolucci" userId="1e641287-d3fe-49cd-99c7-3a58df1e1790" providerId="ADAL" clId="{71FDF581-F10A-8146-8E49-CE642CB85F01}" dt="2025-02-25T11:35:35.603" v="2441" actId="27636"/>
          <ac:spMkLst>
            <pc:docMk/>
            <pc:sldMk cId="3795761245" sldId="396"/>
            <ac:spMk id="2" creationId="{B4294A49-C044-4F1B-3111-5FC2A58E365A}"/>
          </ac:spMkLst>
        </pc:spChg>
        <pc:spChg chg="mod">
          <ac:chgData name="Pierluigi Paolucci" userId="1e641287-d3fe-49cd-99c7-3a58df1e1790" providerId="ADAL" clId="{71FDF581-F10A-8146-8E49-CE642CB85F01}" dt="2025-02-25T12:14:25.436" v="3268" actId="20577"/>
          <ac:spMkLst>
            <pc:docMk/>
            <pc:sldMk cId="3795761245" sldId="396"/>
            <ac:spMk id="3" creationId="{DB9B8EA5-9185-C688-F91A-F9697A2CC02B}"/>
          </ac:spMkLst>
        </pc:spChg>
      </pc:sldChg>
      <pc:sldChg chg="modSp modNotesTx">
        <pc:chgData name="Pierluigi Paolucci" userId="1e641287-d3fe-49cd-99c7-3a58df1e1790" providerId="ADAL" clId="{71FDF581-F10A-8146-8E49-CE642CB85F01}" dt="2025-02-25T12:11:41.841" v="3216" actId="20577"/>
        <pc:sldMkLst>
          <pc:docMk/>
          <pc:sldMk cId="2964010985" sldId="400"/>
        </pc:sldMkLst>
        <pc:graphicFrameChg chg="mod">
          <ac:chgData name="Pierluigi Paolucci" userId="1e641287-d3fe-49cd-99c7-3a58df1e1790" providerId="ADAL" clId="{71FDF581-F10A-8146-8E49-CE642CB85F01}" dt="2025-02-25T12:11:04.606" v="3160" actId="20577"/>
          <ac:graphicFrameMkLst>
            <pc:docMk/>
            <pc:sldMk cId="2964010985" sldId="400"/>
            <ac:graphicFrameMk id="7" creationId="{6C09AEFA-2AA3-A7AD-DC7A-ED61554BC13E}"/>
          </ac:graphicFrameMkLst>
        </pc:graphicFrameChg>
      </pc:sldChg>
    </pc:docChg>
  </pc:docChgLst>
  <pc:docChgLst>
    <pc:chgData name="Cecilia Collà Ruvolo" userId="S::ruvolo@infn.it::3177dded-acbe-4336-8f41-23543291b736" providerId="AD" clId="Web-{7EEFDE9D-EC7B-00E5-B5BA-1CAAEE9D65C9}"/>
    <pc:docChg chg="modSld">
      <pc:chgData name="Cecilia Collà Ruvolo" userId="S::ruvolo@infn.it::3177dded-acbe-4336-8f41-23543291b736" providerId="AD" clId="Web-{7EEFDE9D-EC7B-00E5-B5BA-1CAAEE9D65C9}" dt="2025-02-25T14:03:13.616" v="30" actId="20577"/>
      <pc:docMkLst>
        <pc:docMk/>
      </pc:docMkLst>
      <pc:sldChg chg="modSp">
        <pc:chgData name="Cecilia Collà Ruvolo" userId="S::ruvolo@infn.it::3177dded-acbe-4336-8f41-23543291b736" providerId="AD" clId="Web-{7EEFDE9D-EC7B-00E5-B5BA-1CAAEE9D65C9}" dt="2025-02-25T14:03:13.616" v="30" actId="20577"/>
        <pc:sldMkLst>
          <pc:docMk/>
          <pc:sldMk cId="1885573074" sldId="297"/>
        </pc:sldMkLst>
        <pc:spChg chg="mod">
          <ac:chgData name="Cecilia Collà Ruvolo" userId="S::ruvolo@infn.it::3177dded-acbe-4336-8f41-23543291b736" providerId="AD" clId="Web-{7EEFDE9D-EC7B-00E5-B5BA-1CAAEE9D65C9}" dt="2025-02-25T14:03:13.616" v="30" actId="20577"/>
          <ac:spMkLst>
            <pc:docMk/>
            <pc:sldMk cId="1885573074" sldId="297"/>
            <ac:spMk id="7" creationId="{3A98383E-6FE9-C15A-9C16-128F1D123FC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https://istnazfisnucl.sharepoint.com/sites/CC3M20232/Shared%20Documents/Info%20e%20dati%20progetti/Dati%20Scuole/registrazioni_cc3m_2023-2024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CC3M_status_completo_26mar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CC3M_status_completo_26mar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Metodologia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36-274D-8FCE-BCE5244D1A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36-274D-8FCE-BCE5244D1A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D36-274D-8FCE-BCE5244D1A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D36-274D-8FCE-BCE5244D1A5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Pigi'!$Q$19:$Q$22</c:f>
              <c:strCache>
                <c:ptCount val="4"/>
                <c:pt idx="0">
                  <c:v>STEM + ART</c:v>
                </c:pt>
                <c:pt idx="1">
                  <c:v>STEM + READING</c:v>
                </c:pt>
                <c:pt idx="2">
                  <c:v>STEM + Hands On Physics</c:v>
                </c:pt>
                <c:pt idx="3">
                  <c:v>STEM + game</c:v>
                </c:pt>
              </c:strCache>
            </c:strRef>
          </c:cat>
          <c:val>
            <c:numRef>
              <c:f>'Plot Review Pigi'!$R$19:$R$22</c:f>
              <c:numCache>
                <c:formatCode>#,##0</c:formatCode>
                <c:ptCount val="4"/>
                <c:pt idx="0">
                  <c:v>7421</c:v>
                </c:pt>
                <c:pt idx="1">
                  <c:v>13412</c:v>
                </c:pt>
                <c:pt idx="2">
                  <c:v>9813</c:v>
                </c:pt>
                <c:pt idx="3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36-274D-8FCE-BCE5244D1A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dirty="0"/>
              <a:t>Confronto genere</a:t>
            </a:r>
            <a:r>
              <a:rPr lang="it-IT" sz="1600" b="0" baseline="0" dirty="0"/>
              <a:t> Italia - INFN studenti</a:t>
            </a:r>
            <a:endParaRPr lang="it-IT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Italia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Genere'!$C$14:$D$14</c:f>
              <c:numCache>
                <c:formatCode>0%</c:formatCode>
                <c:ptCount val="2"/>
                <c:pt idx="0">
                  <c:v>0.52840527211626587</c:v>
                </c:pt>
                <c:pt idx="1">
                  <c:v>0.47159472788373413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D2-1841-8D29-B996F9324420}"/>
            </c:ext>
          </c:extLst>
        </c:ser>
        <c:ser>
          <c:idx val="1"/>
          <c:order val="1"/>
          <c:tx>
            <c:v>INFN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Genere'!$C$13:$D$13</c:f>
              <c:numCache>
                <c:formatCode>0%</c:formatCode>
                <c:ptCount val="2"/>
                <c:pt idx="0">
                  <c:v>0.48271434215725012</c:v>
                </c:pt>
                <c:pt idx="1">
                  <c:v>0.51728565784274994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D2-1841-8D29-B996F932442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2499119"/>
        <c:axId val="1407916687"/>
      </c:barChart>
      <c:catAx>
        <c:axId val="75249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7916687"/>
        <c:crosses val="autoZero"/>
        <c:auto val="1"/>
        <c:lblAlgn val="ctr"/>
        <c:lblOffset val="100"/>
        <c:noMultiLvlLbl val="0"/>
      </c:catAx>
      <c:valAx>
        <c:axId val="14079166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5249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Studenti + docenti</a:t>
            </a:r>
            <a:r>
              <a:rPr lang="it-IT" baseline="0" dirty="0"/>
              <a:t> x grado scolastico</a:t>
            </a:r>
          </a:p>
        </c:rich>
      </c:tx>
      <c:layout>
        <c:manualLayout>
          <c:xMode val="edge"/>
          <c:yMode val="edge"/>
          <c:x val="0.22629004145833981"/>
          <c:y val="2.5870989248064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F4-CF48-BE14-1AE9503B25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F4-CF48-BE14-1AE9503B25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F4-CF48-BE14-1AE9503B2550}"/>
              </c:ext>
            </c:extLst>
          </c:dPt>
          <c:dLbls>
            <c:dLbl>
              <c:idx val="0"/>
              <c:layout>
                <c:manualLayout>
                  <c:x val="5.7981992018881323E-2"/>
                  <c:y val="0.14706752690831873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4-CF48-BE14-1AE9503B2550}"/>
                </c:ext>
              </c:extLst>
            </c:dLbl>
            <c:dLbl>
              <c:idx val="1"/>
              <c:layout>
                <c:manualLayout>
                  <c:x val="-0.20875047229382118"/>
                  <c:y val="-0.241950152310726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F4-CF48-BE14-1AE9503B2550}"/>
                </c:ext>
              </c:extLst>
            </c:dLbl>
            <c:dLbl>
              <c:idx val="2"/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5F4-CF48-BE14-1AE9503B255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Pigi'!$B$4:$B$6</c:f>
              <c:strCache>
                <c:ptCount val="3"/>
                <c:pt idx="0">
                  <c:v>Secondaria I grado</c:v>
                </c:pt>
                <c:pt idx="1">
                  <c:v>Secondaria II grado</c:v>
                </c:pt>
                <c:pt idx="2">
                  <c:v>Primaria</c:v>
                </c:pt>
              </c:strCache>
            </c:strRef>
          </c:cat>
          <c:val>
            <c:numRef>
              <c:f>'Plot Review Pigi'!$G$4:$G$6</c:f>
              <c:numCache>
                <c:formatCode>#,##0</c:formatCode>
                <c:ptCount val="3"/>
                <c:pt idx="0">
                  <c:v>1680</c:v>
                </c:pt>
                <c:pt idx="1">
                  <c:v>33016</c:v>
                </c:pt>
                <c:pt idx="2">
                  <c:v>8892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F4-CF48-BE14-1AE9503B255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Studenti e docenti x tipologia di progetto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BD-3345-8D20-49832EB404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BD-3345-8D20-49832EB404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BD-3345-8D20-49832EB4044F}"/>
              </c:ext>
            </c:extLst>
          </c:dPt>
          <c:dLbls>
            <c:dLbl>
              <c:idx val="0"/>
              <c:layout>
                <c:manualLayout>
                  <c:x val="4.3739947796735505E-2"/>
                  <c:y val="0.15069743421996593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BD-3345-8D20-49832EB4044F}"/>
                </c:ext>
              </c:extLst>
            </c:dLbl>
            <c:dLbl>
              <c:idx val="2"/>
              <c:layout>
                <c:manualLayout>
                  <c:x val="-2.7280164958215732E-2"/>
                  <c:y val="0.16842140666163802"/>
                </c:manualLayout>
              </c:layout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BD-3345-8D20-49832EB404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Pigi'!$B$26:$B$28</c:f>
              <c:strCache>
                <c:ptCount val="3"/>
                <c:pt idx="0">
                  <c:v>Formazione</c:v>
                </c:pt>
                <c:pt idx="1">
                  <c:v>Orientamento PCTO</c:v>
                </c:pt>
                <c:pt idx="2">
                  <c:v>WEB - Editoriale</c:v>
                </c:pt>
              </c:strCache>
            </c:strRef>
          </c:cat>
          <c:val>
            <c:numRef>
              <c:f>'Plot Review Pigi'!$G$26:$G$28</c:f>
              <c:numCache>
                <c:formatCode>#,##0</c:formatCode>
                <c:ptCount val="3"/>
                <c:pt idx="0">
                  <c:v>1004</c:v>
                </c:pt>
                <c:pt idx="1">
                  <c:v>32892</c:v>
                </c:pt>
                <c:pt idx="2">
                  <c:v>2294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BD-3345-8D20-49832EB4044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dirty="0" err="1"/>
              <a:t>Studenti</a:t>
            </a:r>
            <a:r>
              <a:rPr lang="en-US" sz="1800" b="0" baseline="0" dirty="0"/>
              <a:t> III, IV e V anno</a:t>
            </a:r>
            <a:endParaRPr lang="en-US" sz="18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Genere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42-A144-8705-321B07CCF3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42-A144-8705-321B07CCF3F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('Genere Alunni'!$L$5,'Genere Alunni'!$L$9)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('Genere Alunni'!$K$5,'Genere Alunni'!$K$9)</c:f>
              <c:numCache>
                <c:formatCode>General</c:formatCode>
                <c:ptCount val="2"/>
                <c:pt idx="0">
                  <c:v>726441</c:v>
                </c:pt>
                <c:pt idx="1">
                  <c:v>648339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46-2445-8774-AF259C613D3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dirty="0"/>
              <a:t>Numero di scuole in Italia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F28-6F48-AF03-6D3E449555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'Partecipanti 2023-2025'!$AR$4:$AR$7</c:f>
              <c:strCache>
                <c:ptCount val="4"/>
                <c:pt idx="0">
                  <c:v>SCUOLA INFANZIA</c:v>
                </c:pt>
                <c:pt idx="1">
                  <c:v>SCUOLA PRIMARIA</c:v>
                </c:pt>
                <c:pt idx="2">
                  <c:v>SCUOLA PRIMO GRADO</c:v>
                </c:pt>
                <c:pt idx="3">
                  <c:v>SCUOLA SECONDO GRADO</c:v>
                </c:pt>
              </c:strCache>
            </c:strRef>
          </c:cat>
          <c:val>
            <c:numRef>
              <c:f>'Partecipanti 2023-2025'!$AS$4:$AS$7</c:f>
              <c:numCache>
                <c:formatCode>#,##0</c:formatCode>
                <c:ptCount val="4"/>
                <c:pt idx="0">
                  <c:v>13546</c:v>
                </c:pt>
                <c:pt idx="1">
                  <c:v>15348</c:v>
                </c:pt>
                <c:pt idx="2">
                  <c:v>7526</c:v>
                </c:pt>
                <c:pt idx="3">
                  <c:v>11972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3-E54A-9487-46A74862E6C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00180815"/>
        <c:axId val="2036551391"/>
      </c:barChart>
      <c:catAx>
        <c:axId val="90018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6551391"/>
        <c:crosses val="autoZero"/>
        <c:auto val="1"/>
        <c:lblAlgn val="ctr"/>
        <c:lblOffset val="100"/>
        <c:noMultiLvlLbl val="0"/>
      </c:catAx>
      <c:valAx>
        <c:axId val="203655139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0018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sz="1800" dirty="0"/>
              <a:t>Studenti grado scolastico (2023)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F6-5D41-96A8-2055F3D6E61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F6-5D41-96A8-2055F3D6E61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F6-5D41-96A8-2055F3D6E6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'Alunni Italia'!$I$7:$I$10</c:f>
              <c:strCache>
                <c:ptCount val="4"/>
                <c:pt idx="0">
                  <c:v>primaria</c:v>
                </c:pt>
                <c:pt idx="1">
                  <c:v>medie</c:v>
                </c:pt>
                <c:pt idx="2">
                  <c:v>II grado </c:v>
                </c:pt>
                <c:pt idx="3">
                  <c:v>secondarie 3-4-5</c:v>
                </c:pt>
              </c:strCache>
            </c:strRef>
          </c:cat>
          <c:val>
            <c:numRef>
              <c:f>'Alunni Italia'!$J$7:$J$10</c:f>
              <c:numCache>
                <c:formatCode>#,##0</c:formatCode>
                <c:ptCount val="4"/>
                <c:pt idx="0">
                  <c:v>2263363</c:v>
                </c:pt>
                <c:pt idx="1">
                  <c:v>1558101</c:v>
                </c:pt>
                <c:pt idx="2">
                  <c:v>2518855</c:v>
                </c:pt>
                <c:pt idx="3">
                  <c:v>1390901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F6-5D41-96A8-2055F3D6E6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92011904"/>
        <c:axId val="1582722911"/>
      </c:barChart>
      <c:catAx>
        <c:axId val="159201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2722911"/>
        <c:crosses val="autoZero"/>
        <c:auto val="1"/>
        <c:lblAlgn val="ctr"/>
        <c:lblOffset val="100"/>
        <c:noMultiLvlLbl val="0"/>
      </c:catAx>
      <c:valAx>
        <c:axId val="158272291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9201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0" dirty="0"/>
              <a:t>Studenti per tipologia</a:t>
            </a:r>
            <a:r>
              <a:rPr lang="it-IT" b="0" baseline="0" dirty="0"/>
              <a:t> di II grado (2.5 milioni)</a:t>
            </a:r>
            <a:endParaRPr lang="it-IT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8F-7C47-AAF4-FD54C9373DC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8F-7C47-AAF4-FD54C9373D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'Alunni Italia'!$I$13:$I$16</c:f>
              <c:strCache>
                <c:ptCount val="4"/>
                <c:pt idx="0">
                  <c:v>Bacino INFN</c:v>
                </c:pt>
                <c:pt idx="1">
                  <c:v>Scient. + Classico</c:v>
                </c:pt>
                <c:pt idx="2">
                  <c:v>Tecnico Tech</c:v>
                </c:pt>
                <c:pt idx="3">
                  <c:v>Professionale</c:v>
                </c:pt>
              </c:strCache>
            </c:strRef>
          </c:cat>
          <c:val>
            <c:numRef>
              <c:f>'Alunni Italia'!$J$13:$J$16</c:f>
              <c:numCache>
                <c:formatCode>#,##0</c:formatCode>
                <c:ptCount val="4"/>
                <c:pt idx="0">
                  <c:v>1300000</c:v>
                </c:pt>
                <c:pt idx="1">
                  <c:v>723000</c:v>
                </c:pt>
                <c:pt idx="2">
                  <c:v>494000</c:v>
                </c:pt>
                <c:pt idx="3">
                  <c:v>417000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8F-7C47-AAF4-FD54C9373D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-8"/>
        <c:axId val="296570512"/>
        <c:axId val="1805318655"/>
      </c:barChart>
      <c:catAx>
        <c:axId val="29657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5318655"/>
        <c:crosses val="autoZero"/>
        <c:auto val="1"/>
        <c:lblAlgn val="ctr"/>
        <c:lblOffset val="100"/>
        <c:noMultiLvlLbl val="0"/>
      </c:catAx>
      <c:valAx>
        <c:axId val="180531865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96570512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Studenti e docenti dei progetti INFN per provincia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Foglio2!$C$3:$C$109</c:f>
              <c:strCache>
                <c:ptCount val="107"/>
                <c:pt idx="0">
                  <c:v>Roma</c:v>
                </c:pt>
                <c:pt idx="1">
                  <c:v>Napoli</c:v>
                </c:pt>
                <c:pt idx="2">
                  <c:v>Milano</c:v>
                </c:pt>
                <c:pt idx="3">
                  <c:v>Pescara</c:v>
                </c:pt>
                <c:pt idx="4">
                  <c:v>Padova</c:v>
                </c:pt>
                <c:pt idx="5">
                  <c:v>Bari</c:v>
                </c:pt>
                <c:pt idx="6">
                  <c:v>Lecce</c:v>
                </c:pt>
                <c:pt idx="7">
                  <c:v>Torino</c:v>
                </c:pt>
                <c:pt idx="8">
                  <c:v>Ferrara</c:v>
                </c:pt>
                <c:pt idx="9">
                  <c:v>Bologna</c:v>
                </c:pt>
                <c:pt idx="10">
                  <c:v>Cagliari</c:v>
                </c:pt>
                <c:pt idx="11">
                  <c:v>Potenza</c:v>
                </c:pt>
                <c:pt idx="12">
                  <c:v>Venezia</c:v>
                </c:pt>
                <c:pt idx="13">
                  <c:v>Perugia</c:v>
                </c:pt>
                <c:pt idx="14">
                  <c:v>Catania</c:v>
                </c:pt>
                <c:pt idx="15">
                  <c:v>Pisa</c:v>
                </c:pt>
                <c:pt idx="16">
                  <c:v>Genova</c:v>
                </c:pt>
                <c:pt idx="17">
                  <c:v>Cosenza</c:v>
                </c:pt>
                <c:pt idx="18">
                  <c:v>Pavia</c:v>
                </c:pt>
                <c:pt idx="19">
                  <c:v>Barletta-Andria-Trani</c:v>
                </c:pt>
                <c:pt idx="20">
                  <c:v>L'Aquila</c:v>
                </c:pt>
                <c:pt idx="21">
                  <c:v>Taranto</c:v>
                </c:pt>
                <c:pt idx="22">
                  <c:v>Frosinone</c:v>
                </c:pt>
                <c:pt idx="23">
                  <c:v>Sassari</c:v>
                </c:pt>
                <c:pt idx="24">
                  <c:v>Monza e Brianza</c:v>
                </c:pt>
                <c:pt idx="25">
                  <c:v>Firenze</c:v>
                </c:pt>
                <c:pt idx="26">
                  <c:v>Varese</c:v>
                </c:pt>
                <c:pt idx="27">
                  <c:v>Siracusa</c:v>
                </c:pt>
                <c:pt idx="28">
                  <c:v>Como</c:v>
                </c:pt>
                <c:pt idx="29">
                  <c:v>Chieti</c:v>
                </c:pt>
                <c:pt idx="30">
                  <c:v>Nuoro</c:v>
                </c:pt>
                <c:pt idx="31">
                  <c:v>Palermo</c:v>
                </c:pt>
                <c:pt idx="32">
                  <c:v>Trento</c:v>
                </c:pt>
                <c:pt idx="33">
                  <c:v>Cuneo</c:v>
                </c:pt>
                <c:pt idx="34">
                  <c:v>Verona</c:v>
                </c:pt>
                <c:pt idx="35">
                  <c:v>Bergamo</c:v>
                </c:pt>
                <c:pt idx="36">
                  <c:v>Ancona</c:v>
                </c:pt>
                <c:pt idx="37">
                  <c:v>Salerno</c:v>
                </c:pt>
                <c:pt idx="38">
                  <c:v>Udine</c:v>
                </c:pt>
                <c:pt idx="39">
                  <c:v>Teramo</c:v>
                </c:pt>
                <c:pt idx="40">
                  <c:v>Sud Sardegna</c:v>
                </c:pt>
                <c:pt idx="41">
                  <c:v>Trieste</c:v>
                </c:pt>
                <c:pt idx="42">
                  <c:v>Foggia</c:v>
                </c:pt>
                <c:pt idx="43">
                  <c:v>Terni</c:v>
                </c:pt>
                <c:pt idx="44">
                  <c:v>Rimini</c:v>
                </c:pt>
                <c:pt idx="45">
                  <c:v>Imperia</c:v>
                </c:pt>
                <c:pt idx="46">
                  <c:v>Caserta</c:v>
                </c:pt>
                <c:pt idx="47">
                  <c:v>Livorno</c:v>
                </c:pt>
                <c:pt idx="48">
                  <c:v>Biella</c:v>
                </c:pt>
                <c:pt idx="49">
                  <c:v>Campobasso</c:v>
                </c:pt>
                <c:pt idx="50">
                  <c:v>Siena</c:v>
                </c:pt>
                <c:pt idx="51">
                  <c:v>Pesaro e Urbino</c:v>
                </c:pt>
                <c:pt idx="52">
                  <c:v>Lecco</c:v>
                </c:pt>
                <c:pt idx="53">
                  <c:v>Lucca</c:v>
                </c:pt>
                <c:pt idx="54">
                  <c:v>Prato</c:v>
                </c:pt>
                <c:pt idx="55">
                  <c:v>Ascoli Piceno</c:v>
                </c:pt>
                <c:pt idx="56">
                  <c:v>Reggio Calabria</c:v>
                </c:pt>
                <c:pt idx="57">
                  <c:v>Vicenza</c:v>
                </c:pt>
                <c:pt idx="58">
                  <c:v>Viterbo</c:v>
                </c:pt>
                <c:pt idx="59">
                  <c:v>Brescia</c:v>
                </c:pt>
                <c:pt idx="60">
                  <c:v>Treviso</c:v>
                </c:pt>
                <c:pt idx="61">
                  <c:v>Fermo</c:v>
                </c:pt>
                <c:pt idx="62">
                  <c:v>Avellino</c:v>
                </c:pt>
                <c:pt idx="63">
                  <c:v>Vercelli</c:v>
                </c:pt>
                <c:pt idx="64">
                  <c:v>Brindisi</c:v>
                </c:pt>
                <c:pt idx="65">
                  <c:v>Aosta</c:v>
                </c:pt>
                <c:pt idx="66">
                  <c:v>Macerata</c:v>
                </c:pt>
                <c:pt idx="67">
                  <c:v>Forlì Cesena</c:v>
                </c:pt>
                <c:pt idx="68">
                  <c:v>Reggio Emilia</c:v>
                </c:pt>
                <c:pt idx="69">
                  <c:v>Parma</c:v>
                </c:pt>
                <c:pt idx="70">
                  <c:v>Verbano Cusio Ossola</c:v>
                </c:pt>
                <c:pt idx="71">
                  <c:v>Pordenone</c:v>
                </c:pt>
                <c:pt idx="72">
                  <c:v>Enna</c:v>
                </c:pt>
                <c:pt idx="73">
                  <c:v>Caltanissetta</c:v>
                </c:pt>
                <c:pt idx="74">
                  <c:v>Novara</c:v>
                </c:pt>
                <c:pt idx="75">
                  <c:v>Agrigento</c:v>
                </c:pt>
                <c:pt idx="76">
                  <c:v>Matera</c:v>
                </c:pt>
                <c:pt idx="77">
                  <c:v>Piacenza</c:v>
                </c:pt>
                <c:pt idx="78">
                  <c:v>Modena</c:v>
                </c:pt>
                <c:pt idx="79">
                  <c:v>Rovigo</c:v>
                </c:pt>
                <c:pt idx="80">
                  <c:v>Mantova</c:v>
                </c:pt>
                <c:pt idx="81">
                  <c:v>Asti</c:v>
                </c:pt>
                <c:pt idx="82">
                  <c:v>Alessandria</c:v>
                </c:pt>
                <c:pt idx="83">
                  <c:v>Trapani</c:v>
                </c:pt>
                <c:pt idx="84">
                  <c:v>Ragusa</c:v>
                </c:pt>
                <c:pt idx="85">
                  <c:v>Vibo Valentia</c:v>
                </c:pt>
                <c:pt idx="86">
                  <c:v>Isernia</c:v>
                </c:pt>
                <c:pt idx="87">
                  <c:v>Messina</c:v>
                </c:pt>
                <c:pt idx="88">
                  <c:v>Latina</c:v>
                </c:pt>
                <c:pt idx="89">
                  <c:v>Massa e Carrara</c:v>
                </c:pt>
                <c:pt idx="90">
                  <c:v>Belluno</c:v>
                </c:pt>
                <c:pt idx="91">
                  <c:v>Grosseto</c:v>
                </c:pt>
                <c:pt idx="92">
                  <c:v>Pistoia</c:v>
                </c:pt>
                <c:pt idx="93">
                  <c:v>Arezzo</c:v>
                </c:pt>
                <c:pt idx="94">
                  <c:v>Gorizia</c:v>
                </c:pt>
                <c:pt idx="95">
                  <c:v>Rieti</c:v>
                </c:pt>
                <c:pt idx="96">
                  <c:v>Cremona</c:v>
                </c:pt>
                <c:pt idx="97">
                  <c:v>Ravenna</c:v>
                </c:pt>
                <c:pt idx="98">
                  <c:v>Savona</c:v>
                </c:pt>
                <c:pt idx="99">
                  <c:v>La spezia</c:v>
                </c:pt>
                <c:pt idx="100">
                  <c:v>Crotone</c:v>
                </c:pt>
                <c:pt idx="101">
                  <c:v>Benevento</c:v>
                </c:pt>
                <c:pt idx="102">
                  <c:v>Oristano</c:v>
                </c:pt>
                <c:pt idx="103">
                  <c:v>Lodi</c:v>
                </c:pt>
                <c:pt idx="104">
                  <c:v>Catanzaro</c:v>
                </c:pt>
                <c:pt idx="105">
                  <c:v>Sondrio</c:v>
                </c:pt>
                <c:pt idx="106">
                  <c:v>Bolzano</c:v>
                </c:pt>
              </c:strCache>
            </c:strRef>
          </c:cat>
          <c:val>
            <c:numRef>
              <c:f>Foglio2!$D$3:$D$109</c:f>
              <c:numCache>
                <c:formatCode>General</c:formatCode>
                <c:ptCount val="107"/>
                <c:pt idx="0">
                  <c:v>5291</c:v>
                </c:pt>
                <c:pt idx="1">
                  <c:v>2229</c:v>
                </c:pt>
                <c:pt idx="2">
                  <c:v>1689</c:v>
                </c:pt>
                <c:pt idx="3">
                  <c:v>1428</c:v>
                </c:pt>
                <c:pt idx="4">
                  <c:v>1364</c:v>
                </c:pt>
                <c:pt idx="5">
                  <c:v>1178</c:v>
                </c:pt>
                <c:pt idx="6">
                  <c:v>1123</c:v>
                </c:pt>
                <c:pt idx="7">
                  <c:v>1088</c:v>
                </c:pt>
                <c:pt idx="8">
                  <c:v>886</c:v>
                </c:pt>
                <c:pt idx="9">
                  <c:v>789</c:v>
                </c:pt>
                <c:pt idx="10">
                  <c:v>764</c:v>
                </c:pt>
                <c:pt idx="11">
                  <c:v>686</c:v>
                </c:pt>
                <c:pt idx="12">
                  <c:v>654</c:v>
                </c:pt>
                <c:pt idx="13">
                  <c:v>649</c:v>
                </c:pt>
                <c:pt idx="14">
                  <c:v>605</c:v>
                </c:pt>
                <c:pt idx="15">
                  <c:v>591</c:v>
                </c:pt>
                <c:pt idx="16">
                  <c:v>575</c:v>
                </c:pt>
                <c:pt idx="17">
                  <c:v>552</c:v>
                </c:pt>
                <c:pt idx="18">
                  <c:v>550</c:v>
                </c:pt>
                <c:pt idx="19">
                  <c:v>507</c:v>
                </c:pt>
                <c:pt idx="20">
                  <c:v>492</c:v>
                </c:pt>
                <c:pt idx="21">
                  <c:v>433</c:v>
                </c:pt>
                <c:pt idx="22">
                  <c:v>430</c:v>
                </c:pt>
                <c:pt idx="23">
                  <c:v>407</c:v>
                </c:pt>
                <c:pt idx="24">
                  <c:v>394</c:v>
                </c:pt>
                <c:pt idx="25">
                  <c:v>386</c:v>
                </c:pt>
                <c:pt idx="26">
                  <c:v>332</c:v>
                </c:pt>
                <c:pt idx="27">
                  <c:v>321</c:v>
                </c:pt>
                <c:pt idx="28">
                  <c:v>318</c:v>
                </c:pt>
                <c:pt idx="29">
                  <c:v>295</c:v>
                </c:pt>
                <c:pt idx="30">
                  <c:v>295</c:v>
                </c:pt>
                <c:pt idx="31">
                  <c:v>267</c:v>
                </c:pt>
                <c:pt idx="32">
                  <c:v>250</c:v>
                </c:pt>
                <c:pt idx="33">
                  <c:v>238</c:v>
                </c:pt>
                <c:pt idx="34">
                  <c:v>235</c:v>
                </c:pt>
                <c:pt idx="35">
                  <c:v>226</c:v>
                </c:pt>
                <c:pt idx="36">
                  <c:v>218</c:v>
                </c:pt>
                <c:pt idx="37">
                  <c:v>210</c:v>
                </c:pt>
                <c:pt idx="38">
                  <c:v>203</c:v>
                </c:pt>
                <c:pt idx="39">
                  <c:v>197</c:v>
                </c:pt>
                <c:pt idx="40">
                  <c:v>196</c:v>
                </c:pt>
                <c:pt idx="41">
                  <c:v>177</c:v>
                </c:pt>
                <c:pt idx="42">
                  <c:v>173</c:v>
                </c:pt>
                <c:pt idx="43">
                  <c:v>170</c:v>
                </c:pt>
                <c:pt idx="44">
                  <c:v>160</c:v>
                </c:pt>
                <c:pt idx="45">
                  <c:v>159</c:v>
                </c:pt>
                <c:pt idx="46">
                  <c:v>156</c:v>
                </c:pt>
                <c:pt idx="47">
                  <c:v>154</c:v>
                </c:pt>
                <c:pt idx="48">
                  <c:v>148</c:v>
                </c:pt>
                <c:pt idx="49">
                  <c:v>147</c:v>
                </c:pt>
                <c:pt idx="50">
                  <c:v>140</c:v>
                </c:pt>
                <c:pt idx="51">
                  <c:v>139</c:v>
                </c:pt>
                <c:pt idx="52">
                  <c:v>138</c:v>
                </c:pt>
                <c:pt idx="53">
                  <c:v>138</c:v>
                </c:pt>
                <c:pt idx="54">
                  <c:v>136</c:v>
                </c:pt>
                <c:pt idx="55">
                  <c:v>135</c:v>
                </c:pt>
                <c:pt idx="56">
                  <c:v>135</c:v>
                </c:pt>
                <c:pt idx="57">
                  <c:v>135</c:v>
                </c:pt>
                <c:pt idx="58">
                  <c:v>131</c:v>
                </c:pt>
                <c:pt idx="59">
                  <c:v>127</c:v>
                </c:pt>
                <c:pt idx="60">
                  <c:v>124</c:v>
                </c:pt>
                <c:pt idx="61">
                  <c:v>118</c:v>
                </c:pt>
                <c:pt idx="62">
                  <c:v>111</c:v>
                </c:pt>
                <c:pt idx="63">
                  <c:v>96</c:v>
                </c:pt>
                <c:pt idx="64">
                  <c:v>89</c:v>
                </c:pt>
                <c:pt idx="65">
                  <c:v>85</c:v>
                </c:pt>
                <c:pt idx="66">
                  <c:v>83</c:v>
                </c:pt>
                <c:pt idx="67">
                  <c:v>81</c:v>
                </c:pt>
                <c:pt idx="68">
                  <c:v>73</c:v>
                </c:pt>
                <c:pt idx="69">
                  <c:v>71</c:v>
                </c:pt>
                <c:pt idx="70">
                  <c:v>69</c:v>
                </c:pt>
                <c:pt idx="71">
                  <c:v>67</c:v>
                </c:pt>
                <c:pt idx="72">
                  <c:v>60</c:v>
                </c:pt>
                <c:pt idx="73">
                  <c:v>58</c:v>
                </c:pt>
                <c:pt idx="74">
                  <c:v>57</c:v>
                </c:pt>
                <c:pt idx="75">
                  <c:v>51</c:v>
                </c:pt>
                <c:pt idx="76">
                  <c:v>50</c:v>
                </c:pt>
                <c:pt idx="77">
                  <c:v>48</c:v>
                </c:pt>
                <c:pt idx="78">
                  <c:v>47</c:v>
                </c:pt>
                <c:pt idx="79">
                  <c:v>42</c:v>
                </c:pt>
                <c:pt idx="80">
                  <c:v>41</c:v>
                </c:pt>
                <c:pt idx="81">
                  <c:v>40</c:v>
                </c:pt>
                <c:pt idx="82">
                  <c:v>39</c:v>
                </c:pt>
                <c:pt idx="83">
                  <c:v>39</c:v>
                </c:pt>
                <c:pt idx="84">
                  <c:v>38</c:v>
                </c:pt>
                <c:pt idx="85">
                  <c:v>36</c:v>
                </c:pt>
                <c:pt idx="86">
                  <c:v>35</c:v>
                </c:pt>
                <c:pt idx="87">
                  <c:v>35</c:v>
                </c:pt>
                <c:pt idx="88">
                  <c:v>31</c:v>
                </c:pt>
                <c:pt idx="89">
                  <c:v>31</c:v>
                </c:pt>
                <c:pt idx="90">
                  <c:v>30</c:v>
                </c:pt>
                <c:pt idx="91">
                  <c:v>30</c:v>
                </c:pt>
                <c:pt idx="92">
                  <c:v>28</c:v>
                </c:pt>
                <c:pt idx="93">
                  <c:v>27</c:v>
                </c:pt>
                <c:pt idx="94">
                  <c:v>25</c:v>
                </c:pt>
                <c:pt idx="95">
                  <c:v>24</c:v>
                </c:pt>
                <c:pt idx="96">
                  <c:v>22</c:v>
                </c:pt>
                <c:pt idx="97">
                  <c:v>22</c:v>
                </c:pt>
                <c:pt idx="98">
                  <c:v>21</c:v>
                </c:pt>
                <c:pt idx="99">
                  <c:v>19</c:v>
                </c:pt>
                <c:pt idx="100">
                  <c:v>16</c:v>
                </c:pt>
                <c:pt idx="101">
                  <c:v>11</c:v>
                </c:pt>
                <c:pt idx="102">
                  <c:v>9</c:v>
                </c:pt>
                <c:pt idx="103">
                  <c:v>7</c:v>
                </c:pt>
                <c:pt idx="104">
                  <c:v>5</c:v>
                </c:pt>
                <c:pt idx="105">
                  <c:v>4</c:v>
                </c:pt>
                <c:pt idx="10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7-2C45-B841-01F97B3C0B4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1840192671"/>
        <c:axId val="1014896127"/>
      </c:barChart>
      <c:catAx>
        <c:axId val="1840192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4896127"/>
        <c:crosses val="autoZero"/>
        <c:auto val="1"/>
        <c:lblAlgn val="ctr"/>
        <c:lblOffset val="100"/>
        <c:noMultiLvlLbl val="0"/>
      </c:catAx>
      <c:valAx>
        <c:axId val="1014896127"/>
        <c:scaling>
          <c:orientation val="minMax"/>
          <c:max val="2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40192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75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156082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Foglio2!$C$3:$C$21</c:f>
              <c:strCache>
                <c:ptCount val="19"/>
                <c:pt idx="0">
                  <c:v>Roma</c:v>
                </c:pt>
                <c:pt idx="1">
                  <c:v>Napoli</c:v>
                </c:pt>
                <c:pt idx="2">
                  <c:v>Milano</c:v>
                </c:pt>
                <c:pt idx="3">
                  <c:v>Pescara</c:v>
                </c:pt>
                <c:pt idx="4">
                  <c:v>Padova</c:v>
                </c:pt>
                <c:pt idx="5">
                  <c:v>Bari</c:v>
                </c:pt>
                <c:pt idx="6">
                  <c:v>Lecce</c:v>
                </c:pt>
                <c:pt idx="7">
                  <c:v>Torino</c:v>
                </c:pt>
                <c:pt idx="8">
                  <c:v>Ferrara</c:v>
                </c:pt>
                <c:pt idx="9">
                  <c:v>Bologna</c:v>
                </c:pt>
                <c:pt idx="10">
                  <c:v>Cagliari</c:v>
                </c:pt>
                <c:pt idx="11">
                  <c:v>Potenza</c:v>
                </c:pt>
                <c:pt idx="12">
                  <c:v>Venezia</c:v>
                </c:pt>
                <c:pt idx="13">
                  <c:v>Perugia</c:v>
                </c:pt>
                <c:pt idx="14">
                  <c:v>Catania</c:v>
                </c:pt>
                <c:pt idx="15">
                  <c:v>Pisa</c:v>
                </c:pt>
                <c:pt idx="16">
                  <c:v>Genova</c:v>
                </c:pt>
                <c:pt idx="17">
                  <c:v>Cosenza</c:v>
                </c:pt>
                <c:pt idx="18">
                  <c:v>Pavia</c:v>
                </c:pt>
              </c:strCache>
            </c:strRef>
          </c:cat>
          <c:val>
            <c:numRef>
              <c:f>Foglio2!$D$3:$D$21</c:f>
              <c:numCache>
                <c:formatCode>General</c:formatCode>
                <c:ptCount val="19"/>
                <c:pt idx="0">
                  <c:v>5291</c:v>
                </c:pt>
                <c:pt idx="1">
                  <c:v>2229</c:v>
                </c:pt>
                <c:pt idx="2">
                  <c:v>1689</c:v>
                </c:pt>
                <c:pt idx="3">
                  <c:v>1428</c:v>
                </c:pt>
                <c:pt idx="4">
                  <c:v>1364</c:v>
                </c:pt>
                <c:pt idx="5">
                  <c:v>1178</c:v>
                </c:pt>
                <c:pt idx="6">
                  <c:v>1123</c:v>
                </c:pt>
                <c:pt idx="7">
                  <c:v>1088</c:v>
                </c:pt>
                <c:pt idx="8">
                  <c:v>886</c:v>
                </c:pt>
                <c:pt idx="9">
                  <c:v>789</c:v>
                </c:pt>
                <c:pt idx="10">
                  <c:v>764</c:v>
                </c:pt>
                <c:pt idx="11">
                  <c:v>686</c:v>
                </c:pt>
                <c:pt idx="12">
                  <c:v>654</c:v>
                </c:pt>
                <c:pt idx="13">
                  <c:v>649</c:v>
                </c:pt>
                <c:pt idx="14">
                  <c:v>605</c:v>
                </c:pt>
                <c:pt idx="15">
                  <c:v>591</c:v>
                </c:pt>
                <c:pt idx="16">
                  <c:v>575</c:v>
                </c:pt>
                <c:pt idx="17">
                  <c:v>552</c:v>
                </c:pt>
                <c:pt idx="18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B-8540-A2A6-6C962FF6BE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1"/>
        <c:overlap val="-20"/>
        <c:axId val="2124095135"/>
        <c:axId val="1122649887"/>
      </c:barChart>
      <c:catAx>
        <c:axId val="2124095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2649887"/>
        <c:crosses val="autoZero"/>
        <c:auto val="1"/>
        <c:lblAlgn val="ctr"/>
        <c:lblOffset val="100"/>
        <c:noMultiLvlLbl val="0"/>
      </c:catAx>
      <c:valAx>
        <c:axId val="1122649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2409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/>
              <a:t>Mi sento portato per la scienza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dati!$W$3:$W$7</c:f>
              <c:strCache>
                <c:ptCount val="5"/>
                <c:pt idx="0">
                  <c:v>Molto</c:v>
                </c:pt>
                <c:pt idx="1">
                  <c:v>Abbastanza</c:v>
                </c:pt>
                <c:pt idx="2">
                  <c:v>Così Così</c:v>
                </c:pt>
                <c:pt idx="3">
                  <c:v>Poco</c:v>
                </c:pt>
                <c:pt idx="4">
                  <c:v>Per niente</c:v>
                </c:pt>
              </c:strCache>
            </c:strRef>
          </c:cat>
          <c:val>
            <c:numRef>
              <c:f>dati!$Y$3:$Y$7</c:f>
              <c:numCache>
                <c:formatCode>0%</c:formatCode>
                <c:ptCount val="5"/>
                <c:pt idx="0">
                  <c:v>0.20175118569865014</c:v>
                </c:pt>
                <c:pt idx="1">
                  <c:v>0.57497263772345863</c:v>
                </c:pt>
                <c:pt idx="2">
                  <c:v>6.165632980663991E-2</c:v>
                </c:pt>
                <c:pt idx="3">
                  <c:v>0.12787303903684785</c:v>
                </c:pt>
                <c:pt idx="4">
                  <c:v>3.37468077344035E-2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6-7949-9368-A8CF2F498C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95833759"/>
        <c:axId val="1795800415"/>
      </c:barChart>
      <c:catAx>
        <c:axId val="1795833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800415"/>
        <c:crosses val="autoZero"/>
        <c:auto val="1"/>
        <c:lblAlgn val="ctr"/>
        <c:lblOffset val="100"/>
        <c:noMultiLvlLbl val="0"/>
      </c:catAx>
      <c:valAx>
        <c:axId val="179580041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9583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Argomenti</a:t>
            </a:r>
            <a:r>
              <a:rPr lang="it-IT" baseline="0" dirty="0"/>
              <a:t> proposti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25B-F44F-9F77-8EF59C68D6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25B-F44F-9F77-8EF59C68D6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25B-F44F-9F77-8EF59C68D6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25B-F44F-9F77-8EF59C68D6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25B-F44F-9F77-8EF59C68D6F8}"/>
              </c:ext>
            </c:extLst>
          </c:dPt>
          <c:dLbls>
            <c:dLbl>
              <c:idx val="0"/>
              <c:layout>
                <c:manualLayout>
                  <c:x val="-5.9785419077205942E-2"/>
                  <c:y val="9.145268299795854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419697341934667E-2"/>
                      <c:h val="7.502333041703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5B-F44F-9F77-8EF59C68D6F8}"/>
                </c:ext>
              </c:extLst>
            </c:dLbl>
            <c:dLbl>
              <c:idx val="2"/>
              <c:layout>
                <c:manualLayout>
                  <c:x val="7.0670737506141862E-2"/>
                  <c:y val="8.231189851268591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5B-F44F-9F77-8EF59C68D6F8}"/>
                </c:ext>
              </c:extLst>
            </c:dLbl>
            <c:dLbl>
              <c:idx val="4"/>
              <c:layout>
                <c:manualLayout>
                  <c:x val="2.6683431472000703E-2"/>
                  <c:y val="0.111396908719743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5B-F44F-9F77-8EF59C68D6F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Pigi'!$Q$25:$Q$29</c:f>
              <c:strCache>
                <c:ptCount val="5"/>
                <c:pt idx="0">
                  <c:v>Fisica di base</c:v>
                </c:pt>
                <c:pt idx="1">
                  <c:v>Scienza</c:v>
                </c:pt>
                <c:pt idx="2">
                  <c:v>Dark Matter</c:v>
                </c:pt>
                <c:pt idx="3">
                  <c:v>Raggi Cosmici</c:v>
                </c:pt>
                <c:pt idx="4">
                  <c:v>Radiattività</c:v>
                </c:pt>
              </c:strCache>
            </c:strRef>
          </c:cat>
          <c:val>
            <c:numRef>
              <c:f>'Plot Review Pigi'!$R$25:$R$29</c:f>
              <c:numCache>
                <c:formatCode>General</c:formatCode>
                <c:ptCount val="5"/>
                <c:pt idx="0">
                  <c:v>5154</c:v>
                </c:pt>
                <c:pt idx="1">
                  <c:v>20833</c:v>
                </c:pt>
                <c:pt idx="2">
                  <c:v>438</c:v>
                </c:pt>
                <c:pt idx="3">
                  <c:v>2750</c:v>
                </c:pt>
                <c:pt idx="4">
                  <c:v>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5B-F44F-9F77-8EF59C68D6F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/>
              <a:t>Conoscevo già l'INFN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AC-E647-8AC4-791F338300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AC-E647-8AC4-791F33830013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AC-E647-8AC4-791F33830013}"/>
                </c:ext>
              </c:extLst>
            </c:dLbl>
            <c:dLbl>
              <c:idx val="1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AC-E647-8AC4-791F3383001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dati!$M$3:$M$4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dati!$N$3:$N$4</c:f>
              <c:numCache>
                <c:formatCode>General</c:formatCode>
                <c:ptCount val="2"/>
                <c:pt idx="0">
                  <c:v>2664</c:v>
                </c:pt>
                <c:pt idx="1">
                  <c:v>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AC-E647-8AC4-791F3383001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/>
              <a:t>Dopo il progetto il mio interesse per la scienza 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C4-8849-9F87-A1090BDB90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C4-8849-9F87-A1090BDB90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4C4-8849-9F87-A1090BDB90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4C4-8849-9F87-A1090BDB905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15FCA0-6ECF-DE47-A322-9898CAC7A98B}" type="PERCENTAGE">
                      <a:rPr lang="en-US" sz="120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[PERCENTUALE]</a:t>
                    </a:fld>
                    <a:endParaRPr lang="it-IT"/>
                  </a:p>
                </c:rich>
              </c:tx>
              <c:spPr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C4-8849-9F87-A1090BDB9052}"/>
                </c:ext>
              </c:extLst>
            </c:dLbl>
            <c:dLbl>
              <c:idx val="3"/>
              <c:layout>
                <c:manualLayout>
                  <c:x val="4.4284558180227473E-2"/>
                  <c:y val="0.11874671916010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C4-8849-9F87-A1090BDB905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dati!$P$3:$P$6</c:f>
              <c:strCache>
                <c:ptCount val="4"/>
                <c:pt idx="0">
                  <c:v>Aumentato</c:v>
                </c:pt>
                <c:pt idx="1">
                  <c:v>Uguale a prima</c:v>
                </c:pt>
                <c:pt idx="2">
                  <c:v>Diminuito</c:v>
                </c:pt>
                <c:pt idx="3">
                  <c:v>Non so</c:v>
                </c:pt>
              </c:strCache>
            </c:strRef>
          </c:cat>
          <c:val>
            <c:numRef>
              <c:f>dati!$R$3:$R$6</c:f>
              <c:numCache>
                <c:formatCode>General</c:formatCode>
                <c:ptCount val="4"/>
                <c:pt idx="0">
                  <c:v>416</c:v>
                </c:pt>
                <c:pt idx="1">
                  <c:v>485</c:v>
                </c:pt>
                <c:pt idx="2">
                  <c:v>15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C4-8849-9F87-A1090BDB905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/>
              <a:t>Cosa vorrei studiare dopo la scuola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12C-7948-866C-FE68F326A3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dati!$T$16:$T$22</c:f>
              <c:strCache>
                <c:ptCount val="7"/>
                <c:pt idx="0">
                  <c:v>STEM</c:v>
                </c:pt>
                <c:pt idx="1">
                  <c:v>Medicina</c:v>
                </c:pt>
                <c:pt idx="2">
                  <c:v>Giurisprudenza</c:v>
                </c:pt>
                <c:pt idx="3">
                  <c:v>Economia</c:v>
                </c:pt>
                <c:pt idx="4">
                  <c:v>Umanistiche</c:v>
                </c:pt>
                <c:pt idx="5">
                  <c:v>altro </c:v>
                </c:pt>
                <c:pt idx="6">
                  <c:v>Non so</c:v>
                </c:pt>
              </c:strCache>
            </c:strRef>
          </c:cat>
          <c:val>
            <c:numRef>
              <c:f>dati!$V$16:$V$22</c:f>
              <c:numCache>
                <c:formatCode>0%</c:formatCode>
                <c:ptCount val="7"/>
                <c:pt idx="0">
                  <c:v>0.48780015491866768</c:v>
                </c:pt>
                <c:pt idx="1">
                  <c:v>0.21340046475600311</c:v>
                </c:pt>
                <c:pt idx="2">
                  <c:v>5.0154918667699458E-2</c:v>
                </c:pt>
                <c:pt idx="3">
                  <c:v>4.5507358636715727E-2</c:v>
                </c:pt>
                <c:pt idx="4">
                  <c:v>9.8760650658404336E-2</c:v>
                </c:pt>
                <c:pt idx="5">
                  <c:v>3.6599535243996902E-2</c:v>
                </c:pt>
                <c:pt idx="6">
                  <c:v>6.7776917118512775E-2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82-394E-BFAD-84409AE6CCE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80754463"/>
        <c:axId val="1726315327"/>
      </c:barChart>
      <c:catAx>
        <c:axId val="168075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26315327"/>
        <c:crosses val="autoZero"/>
        <c:auto val="1"/>
        <c:lblAlgn val="ctr"/>
        <c:lblOffset val="100"/>
        <c:noMultiLvlLbl val="0"/>
      </c:catAx>
      <c:valAx>
        <c:axId val="172631532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8075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/>
              <a:t>Interessi degli studenti e laureati 2023 per macro-area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Laureati 2023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(dati!$Z$3:$Z$7,dati!$Z$11)</c:f>
              <c:strCache>
                <c:ptCount val="6"/>
                <c:pt idx="0">
                  <c:v>STEM</c:v>
                </c:pt>
                <c:pt idx="1">
                  <c:v>Medicina</c:v>
                </c:pt>
                <c:pt idx="2">
                  <c:v>Economia</c:v>
                </c:pt>
                <c:pt idx="3">
                  <c:v>Giurisprudenza</c:v>
                </c:pt>
                <c:pt idx="4">
                  <c:v>Umanistiche</c:v>
                </c:pt>
                <c:pt idx="5">
                  <c:v>Altro</c:v>
                </c:pt>
              </c:strCache>
            </c:strRef>
          </c:cat>
          <c:val>
            <c:numRef>
              <c:f>(dati!$AB$3:$AB$7,dati!$AB$11)</c:f>
              <c:numCache>
                <c:formatCode>0%</c:formatCode>
                <c:ptCount val="6"/>
                <c:pt idx="0">
                  <c:v>0.2653594229334218</c:v>
                </c:pt>
                <c:pt idx="1">
                  <c:v>9.6911014841223775E-2</c:v>
                </c:pt>
                <c:pt idx="2">
                  <c:v>0.15900941049664208</c:v>
                </c:pt>
                <c:pt idx="3">
                  <c:v>6.0017826050907885E-2</c:v>
                </c:pt>
                <c:pt idx="4">
                  <c:v>0.27531402868750521</c:v>
                </c:pt>
                <c:pt idx="5">
                  <c:v>7.0703092612552851E-2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2F-0642-9292-823D4A713A07}"/>
            </c:ext>
          </c:extLst>
        </c:ser>
        <c:ser>
          <c:idx val="2"/>
          <c:order val="1"/>
          <c:tx>
            <c:v>Interessi post progetti INFN</c:v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(dati!$Z$3:$Z$7,dati!$Z$11)</c:f>
              <c:strCache>
                <c:ptCount val="6"/>
                <c:pt idx="0">
                  <c:v>STEM</c:v>
                </c:pt>
                <c:pt idx="1">
                  <c:v>Medicina</c:v>
                </c:pt>
                <c:pt idx="2">
                  <c:v>Economia</c:v>
                </c:pt>
                <c:pt idx="3">
                  <c:v>Giurisprudenza</c:v>
                </c:pt>
                <c:pt idx="4">
                  <c:v>Umanistiche</c:v>
                </c:pt>
                <c:pt idx="5">
                  <c:v>Altro</c:v>
                </c:pt>
              </c:strCache>
            </c:strRef>
          </c:cat>
          <c:val>
            <c:numRef>
              <c:f>(dati!$AC$3:$AC$7,dati!$AC$11)</c:f>
              <c:numCache>
                <c:formatCode>0%</c:formatCode>
                <c:ptCount val="6"/>
                <c:pt idx="0">
                  <c:v>0.48780015491866768</c:v>
                </c:pt>
                <c:pt idx="1">
                  <c:v>0.21340046475600311</c:v>
                </c:pt>
                <c:pt idx="2">
                  <c:v>4.5507358636715727E-2</c:v>
                </c:pt>
                <c:pt idx="3">
                  <c:v>5.0154918667699458E-2</c:v>
                </c:pt>
                <c:pt idx="4">
                  <c:v>9.8760650658404336E-2</c:v>
                </c:pt>
                <c:pt idx="5">
                  <c:v>0.14338829699029931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2F-0642-9292-823D4A713A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5782176"/>
        <c:axId val="145849360"/>
      </c:barChart>
      <c:catAx>
        <c:axId val="14578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5849360"/>
        <c:crosses val="autoZero"/>
        <c:auto val="1"/>
        <c:lblAlgn val="ctr"/>
        <c:lblOffset val="100"/>
        <c:noMultiLvlLbl val="0"/>
      </c:catAx>
      <c:valAx>
        <c:axId val="14584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578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Studenti</a:t>
            </a:r>
            <a:r>
              <a:rPr lang="en-US" dirty="0"/>
              <a:t> + </a:t>
            </a:r>
            <a:r>
              <a:rPr lang="en-US" dirty="0" err="1"/>
              <a:t>Docenti</a:t>
            </a:r>
            <a:r>
              <a:rPr lang="en-US" dirty="0"/>
              <a:t> x anno</a:t>
            </a:r>
          </a:p>
        </c:rich>
      </c:tx>
      <c:layout>
        <c:manualLayout>
          <c:xMode val="edge"/>
          <c:yMode val="edge"/>
          <c:x val="0.36766178371087782"/>
          <c:y val="3.73274451751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'Partecipanti 2023-2025'!$I$3:$Q$3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'Partecipanti 2023-2025'!$I$27:$Q$27</c:f>
              <c:numCache>
                <c:formatCode>#,##0</c:formatCode>
                <c:ptCount val="9"/>
                <c:pt idx="0">
                  <c:v>4260</c:v>
                </c:pt>
                <c:pt idx="1">
                  <c:v>6390</c:v>
                </c:pt>
                <c:pt idx="2">
                  <c:v>8777</c:v>
                </c:pt>
                <c:pt idx="3">
                  <c:v>11830</c:v>
                </c:pt>
                <c:pt idx="4">
                  <c:v>11388</c:v>
                </c:pt>
                <c:pt idx="5">
                  <c:v>28832</c:v>
                </c:pt>
                <c:pt idx="6">
                  <c:v>35202</c:v>
                </c:pt>
                <c:pt idx="7">
                  <c:v>42722</c:v>
                </c:pt>
                <c:pt idx="8">
                  <c:v>44432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07-0D45-A9F3-036525870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175496"/>
        <c:axId val="890177544"/>
      </c:lineChart>
      <c:catAx>
        <c:axId val="890175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7544"/>
        <c:crosses val="autoZero"/>
        <c:auto val="1"/>
        <c:lblAlgn val="ctr"/>
        <c:lblOffset val="100"/>
        <c:noMultiLvlLbl val="0"/>
      </c:catAx>
      <c:valAx>
        <c:axId val="89017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Studenti + Docenti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5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/>
              <a:t>Budget 2024 x tipologia</a:t>
            </a:r>
            <a:r>
              <a:rPr lang="it-IT" sz="1800" baseline="0"/>
              <a:t> di finanziamento</a:t>
            </a:r>
            <a:endParaRPr lang="it-IT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CC3M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'Plot Review Pigi'!$C$79:$C$90</c:f>
              <c:strCache>
                <c:ptCount val="12"/>
                <c:pt idx="0">
                  <c:v>Aggiornamenti</c:v>
                </c:pt>
                <c:pt idx="1">
                  <c:v>A&amp;S</c:v>
                </c:pt>
                <c:pt idx="2">
                  <c:v>ASIMOV</c:v>
                </c:pt>
                <c:pt idx="3">
                  <c:v>HEPSCAPE</c:v>
                </c:pt>
                <c:pt idx="4">
                  <c:v>INFN KIDS</c:v>
                </c:pt>
                <c:pt idx="5">
                  <c:v>ISP</c:v>
                </c:pt>
                <c:pt idx="6">
                  <c:v>L2G</c:v>
                </c:pt>
                <c:pt idx="7">
                  <c:v>Masterclass</c:v>
                </c:pt>
                <c:pt idx="8">
                  <c:v>OCRA</c:v>
                </c:pt>
                <c:pt idx="9">
                  <c:v>PID</c:v>
                </c:pt>
                <c:pt idx="10">
                  <c:v>RADIOLAB</c:v>
                </c:pt>
                <c:pt idx="11">
                  <c:v>SXT</c:v>
                </c:pt>
              </c:strCache>
            </c:strRef>
          </c:cat>
          <c:val>
            <c:numRef>
              <c:f>'Plot Review Pigi'!$D$79:$D$90</c:f>
              <c:numCache>
                <c:formatCode>_([$€-2]\ * #,##0.00_);_([$€-2]\ * \(#,##0.00\);_([$€-2]\ * "-"??_);_(@_)</c:formatCode>
                <c:ptCount val="12"/>
                <c:pt idx="0">
                  <c:v>12.5</c:v>
                </c:pt>
                <c:pt idx="1">
                  <c:v>84</c:v>
                </c:pt>
                <c:pt idx="2">
                  <c:v>13</c:v>
                </c:pt>
                <c:pt idx="3">
                  <c:v>11</c:v>
                </c:pt>
                <c:pt idx="4">
                  <c:v>22.5</c:v>
                </c:pt>
                <c:pt idx="5">
                  <c:v>8.5</c:v>
                </c:pt>
                <c:pt idx="6">
                  <c:v>14.5</c:v>
                </c:pt>
                <c:pt idx="7">
                  <c:v>4</c:v>
                </c:pt>
                <c:pt idx="8">
                  <c:v>12.5</c:v>
                </c:pt>
                <c:pt idx="9">
                  <c:v>28.5</c:v>
                </c:pt>
                <c:pt idx="10">
                  <c:v>23.5</c:v>
                </c:pt>
                <c:pt idx="11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5-6449-8007-BAA4CBF2F398}"/>
            </c:ext>
          </c:extLst>
        </c:ser>
        <c:ser>
          <c:idx val="1"/>
          <c:order val="1"/>
          <c:tx>
            <c:v>Strutture</c:v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'Plot Review Pigi'!$C$79:$C$90</c:f>
              <c:strCache>
                <c:ptCount val="12"/>
                <c:pt idx="0">
                  <c:v>Aggiornamenti</c:v>
                </c:pt>
                <c:pt idx="1">
                  <c:v>A&amp;S</c:v>
                </c:pt>
                <c:pt idx="2">
                  <c:v>ASIMOV</c:v>
                </c:pt>
                <c:pt idx="3">
                  <c:v>HEPSCAPE</c:v>
                </c:pt>
                <c:pt idx="4">
                  <c:v>INFN KIDS</c:v>
                </c:pt>
                <c:pt idx="5">
                  <c:v>ISP</c:v>
                </c:pt>
                <c:pt idx="6">
                  <c:v>L2G</c:v>
                </c:pt>
                <c:pt idx="7">
                  <c:v>Masterclass</c:v>
                </c:pt>
                <c:pt idx="8">
                  <c:v>OCRA</c:v>
                </c:pt>
                <c:pt idx="9">
                  <c:v>PID</c:v>
                </c:pt>
                <c:pt idx="10">
                  <c:v>RADIOLAB</c:v>
                </c:pt>
                <c:pt idx="11">
                  <c:v>SXT</c:v>
                </c:pt>
              </c:strCache>
            </c:strRef>
          </c:cat>
          <c:val>
            <c:numRef>
              <c:f>'Plot Review Pigi'!$E$79:$E$90</c:f>
              <c:numCache>
                <c:formatCode>_([$€-2]\ * #,##0.00_);_([$€-2]\ * \(#,##0.00\);_([$€-2]\ * "-"??_);_(@_)</c:formatCode>
                <c:ptCount val="12"/>
                <c:pt idx="0">
                  <c:v>0.3</c:v>
                </c:pt>
                <c:pt idx="1">
                  <c:v>10</c:v>
                </c:pt>
                <c:pt idx="2">
                  <c:v>1.3</c:v>
                </c:pt>
                <c:pt idx="3">
                  <c:v>0</c:v>
                </c:pt>
                <c:pt idx="4">
                  <c:v>7.29</c:v>
                </c:pt>
                <c:pt idx="5">
                  <c:v>3</c:v>
                </c:pt>
                <c:pt idx="6">
                  <c:v>0.9</c:v>
                </c:pt>
                <c:pt idx="7">
                  <c:v>18.89</c:v>
                </c:pt>
                <c:pt idx="8">
                  <c:v>21.905999999999999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95-6449-8007-BAA4CBF2F398}"/>
            </c:ext>
          </c:extLst>
        </c:ser>
        <c:ser>
          <c:idx val="2"/>
          <c:order val="2"/>
          <c:tx>
            <c:v>Fondi Esterni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'Plot Review Pigi'!$C$79:$C$90</c:f>
              <c:strCache>
                <c:ptCount val="12"/>
                <c:pt idx="0">
                  <c:v>Aggiornamenti</c:v>
                </c:pt>
                <c:pt idx="1">
                  <c:v>A&amp;S</c:v>
                </c:pt>
                <c:pt idx="2">
                  <c:v>ASIMOV</c:v>
                </c:pt>
                <c:pt idx="3">
                  <c:v>HEPSCAPE</c:v>
                </c:pt>
                <c:pt idx="4">
                  <c:v>INFN KIDS</c:v>
                </c:pt>
                <c:pt idx="5">
                  <c:v>ISP</c:v>
                </c:pt>
                <c:pt idx="6">
                  <c:v>L2G</c:v>
                </c:pt>
                <c:pt idx="7">
                  <c:v>Masterclass</c:v>
                </c:pt>
                <c:pt idx="8">
                  <c:v>OCRA</c:v>
                </c:pt>
                <c:pt idx="9">
                  <c:v>PID</c:v>
                </c:pt>
                <c:pt idx="10">
                  <c:v>RADIOLAB</c:v>
                </c:pt>
                <c:pt idx="11">
                  <c:v>SXT</c:v>
                </c:pt>
              </c:strCache>
            </c:strRef>
          </c:cat>
          <c:val>
            <c:numRef>
              <c:f>'Plot Review Pigi'!$F$79:$F$90</c:f>
              <c:numCache>
                <c:formatCode>_([$€-2]\ * #,##0.00_);_([$€-2]\ * \(#,##0.00\);_([$€-2]\ * "-"??_);_(@_)</c:formatCode>
                <c:ptCount val="12"/>
                <c:pt idx="0">
                  <c:v>13.1</c:v>
                </c:pt>
                <c:pt idx="1">
                  <c:v>45</c:v>
                </c:pt>
                <c:pt idx="2">
                  <c:v>2.1</c:v>
                </c:pt>
                <c:pt idx="3">
                  <c:v>3.2</c:v>
                </c:pt>
                <c:pt idx="4">
                  <c:v>1.5</c:v>
                </c:pt>
                <c:pt idx="5">
                  <c:v>0</c:v>
                </c:pt>
                <c:pt idx="6">
                  <c:v>4.7</c:v>
                </c:pt>
                <c:pt idx="7">
                  <c:v>4.82</c:v>
                </c:pt>
                <c:pt idx="8">
                  <c:v>14.7</c:v>
                </c:pt>
                <c:pt idx="9">
                  <c:v>-7.2000000000000011</c:v>
                </c:pt>
                <c:pt idx="10">
                  <c:v>8.1999999999999993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95-6449-8007-BAA4CBF2F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6"/>
        <c:axId val="1125788287"/>
        <c:axId val="1125782031"/>
      </c:barChart>
      <c:catAx>
        <c:axId val="1125788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5782031"/>
        <c:crosses val="autoZero"/>
        <c:auto val="1"/>
        <c:lblAlgn val="ctr"/>
        <c:lblOffset val="100"/>
        <c:noMultiLvlLbl val="0"/>
      </c:catAx>
      <c:valAx>
        <c:axId val="1125782031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[$€-2]\ * #,##0.00_);_([$€-2]\ * \(#,##0.00\);_([$€-2]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5788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820649185814611"/>
          <c:y val="0.27634062834215006"/>
          <c:w val="0.31832291662249806"/>
          <c:h val="7.4412260967379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# </a:t>
            </a:r>
            <a:r>
              <a:rPr lang="en-US" sz="2000" dirty="0" err="1"/>
              <a:t>Progetti</a:t>
            </a:r>
            <a:r>
              <a:rPr lang="en-US" sz="2000" dirty="0"/>
              <a:t> </a:t>
            </a:r>
            <a:r>
              <a:rPr lang="en-US" sz="2000" dirty="0" err="1"/>
              <a:t>nazionali</a:t>
            </a:r>
            <a:endParaRPr lang="en-US" sz="2000" dirty="0"/>
          </a:p>
        </c:rich>
      </c:tx>
      <c:layout>
        <c:manualLayout>
          <c:xMode val="edge"/>
          <c:yMode val="edge"/>
          <c:x val="0.42625735661265163"/>
          <c:y val="3.1189205139640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'Storico Progetti CC3M'!$C$4</c:f>
              <c:strCache>
                <c:ptCount val="1"/>
                <c:pt idx="0">
                  <c:v>Progetti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'Storico Progetti CC3M'!$D$3:$H$3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'Storico Progetti CC3M'!$D$4:$H$4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13</c:v>
                </c:pt>
                <c:pt idx="3">
                  <c:v>14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0A-A048-99F3-3C9EF0CEB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1302919"/>
        <c:axId val="891304967"/>
      </c:lineChart>
      <c:catAx>
        <c:axId val="891302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304967"/>
        <c:crosses val="autoZero"/>
        <c:auto val="1"/>
        <c:lblAlgn val="ctr"/>
        <c:lblOffset val="100"/>
        <c:noMultiLvlLbl val="0"/>
      </c:catAx>
      <c:valAx>
        <c:axId val="891304967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302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Personale</a:t>
            </a:r>
            <a:r>
              <a:rPr lang="en-US" sz="1800" baseline="0" dirty="0"/>
              <a:t> </a:t>
            </a:r>
            <a:r>
              <a:rPr lang="en-US" sz="1800" baseline="0" dirty="0" err="1"/>
              <a:t>a</a:t>
            </a:r>
            <a:r>
              <a:rPr lang="en-US" sz="1800" dirty="0" err="1"/>
              <a:t>fferente</a:t>
            </a:r>
            <a:r>
              <a:rPr lang="en-US" sz="1800" dirty="0"/>
              <a:t> ai </a:t>
            </a:r>
            <a:r>
              <a:rPr lang="en-US" sz="1800" dirty="0" err="1"/>
              <a:t>progetti</a:t>
            </a:r>
            <a:r>
              <a:rPr lang="en-US" sz="1800" dirty="0"/>
              <a:t> dal DB</a:t>
            </a:r>
          </a:p>
        </c:rich>
      </c:tx>
      <c:layout>
        <c:manualLayout>
          <c:xMode val="edge"/>
          <c:yMode val="edge"/>
          <c:x val="0.22361097190802096"/>
          <c:y val="6.2949956462062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0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'Storico Progetti CC3M'!$D$3:$H$3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'Storico Progetti CC3M'!$D$7:$H$7</c:f>
              <c:numCache>
                <c:formatCode>General</c:formatCode>
                <c:ptCount val="5"/>
                <c:pt idx="0">
                  <c:v>378</c:v>
                </c:pt>
                <c:pt idx="1">
                  <c:v>405</c:v>
                </c:pt>
                <c:pt idx="2">
                  <c:v>509</c:v>
                </c:pt>
                <c:pt idx="3">
                  <c:v>525</c:v>
                </c:pt>
                <c:pt idx="4">
                  <c:v>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0-2F4A-9755-C475C8254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291399"/>
        <c:axId val="1159259144"/>
      </c:lineChart>
      <c:catAx>
        <c:axId val="903291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59144"/>
        <c:crosses val="autoZero"/>
        <c:auto val="1"/>
        <c:lblAlgn val="ctr"/>
        <c:lblOffset val="100"/>
        <c:noMultiLvlLbl val="0"/>
      </c:catAx>
      <c:valAx>
        <c:axId val="11592591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291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/>
              <a:t># progetti x Struttura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'Prog. Vs. Strutture'!$M$2:$AJ$2</c:f>
              <c:strCache>
                <c:ptCount val="24"/>
                <c:pt idx="0">
                  <c:v>BA</c:v>
                </c:pt>
                <c:pt idx="1">
                  <c:v>BO</c:v>
                </c:pt>
                <c:pt idx="2">
                  <c:v>CA</c:v>
                </c:pt>
                <c:pt idx="3">
                  <c:v>CT</c:v>
                </c:pt>
                <c:pt idx="4">
                  <c:v>FE</c:v>
                </c:pt>
                <c:pt idx="5">
                  <c:v>FI</c:v>
                </c:pt>
                <c:pt idx="6">
                  <c:v>GE</c:v>
                </c:pt>
                <c:pt idx="7">
                  <c:v>LE</c:v>
                </c:pt>
                <c:pt idx="8">
                  <c:v>LNF</c:v>
                </c:pt>
                <c:pt idx="9">
                  <c:v>LNGS</c:v>
                </c:pt>
                <c:pt idx="10">
                  <c:v>LNL</c:v>
                </c:pt>
                <c:pt idx="11">
                  <c:v>LNS</c:v>
                </c:pt>
                <c:pt idx="12">
                  <c:v>MI</c:v>
                </c:pt>
                <c:pt idx="13">
                  <c:v>MIB</c:v>
                </c:pt>
                <c:pt idx="14">
                  <c:v>NA</c:v>
                </c:pt>
                <c:pt idx="15">
                  <c:v>PD</c:v>
                </c:pt>
                <c:pt idx="16">
                  <c:v>PG</c:v>
                </c:pt>
                <c:pt idx="17">
                  <c:v>PI</c:v>
                </c:pt>
                <c:pt idx="18">
                  <c:v>PV</c:v>
                </c:pt>
                <c:pt idx="19">
                  <c:v>RM1</c:v>
                </c:pt>
                <c:pt idx="20">
                  <c:v>RM2</c:v>
                </c:pt>
                <c:pt idx="21">
                  <c:v>RM3</c:v>
                </c:pt>
                <c:pt idx="22">
                  <c:v>TO</c:v>
                </c:pt>
                <c:pt idx="23">
                  <c:v>TS</c:v>
                </c:pt>
              </c:strCache>
            </c:strRef>
          </c:cat>
          <c:val>
            <c:numRef>
              <c:f>'Prog. Vs. Strutture'!$M$20:$AJ$20</c:f>
              <c:numCache>
                <c:formatCode>General</c:formatCode>
                <c:ptCount val="24"/>
                <c:pt idx="0">
                  <c:v>8</c:v>
                </c:pt>
                <c:pt idx="1">
                  <c:v>7</c:v>
                </c:pt>
                <c:pt idx="2">
                  <c:v>10</c:v>
                </c:pt>
                <c:pt idx="3">
                  <c:v>6</c:v>
                </c:pt>
                <c:pt idx="4">
                  <c:v>9</c:v>
                </c:pt>
                <c:pt idx="5">
                  <c:v>6</c:v>
                </c:pt>
                <c:pt idx="6">
                  <c:v>10</c:v>
                </c:pt>
                <c:pt idx="7">
                  <c:v>5</c:v>
                </c:pt>
                <c:pt idx="8">
                  <c:v>8</c:v>
                </c:pt>
                <c:pt idx="9">
                  <c:v>8</c:v>
                </c:pt>
                <c:pt idx="10">
                  <c:v>5</c:v>
                </c:pt>
                <c:pt idx="11">
                  <c:v>8</c:v>
                </c:pt>
                <c:pt idx="12">
                  <c:v>6</c:v>
                </c:pt>
                <c:pt idx="13">
                  <c:v>3</c:v>
                </c:pt>
                <c:pt idx="14">
                  <c:v>8</c:v>
                </c:pt>
                <c:pt idx="15">
                  <c:v>10</c:v>
                </c:pt>
                <c:pt idx="16">
                  <c:v>8</c:v>
                </c:pt>
                <c:pt idx="17">
                  <c:v>10</c:v>
                </c:pt>
                <c:pt idx="18">
                  <c:v>6</c:v>
                </c:pt>
                <c:pt idx="19">
                  <c:v>7</c:v>
                </c:pt>
                <c:pt idx="20">
                  <c:v>4</c:v>
                </c:pt>
                <c:pt idx="21">
                  <c:v>2</c:v>
                </c:pt>
                <c:pt idx="22">
                  <c:v>11</c:v>
                </c:pt>
                <c:pt idx="2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E-1D48-809D-9A08AFC393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91501871"/>
        <c:axId val="1553881391"/>
      </c:barChart>
      <c:catAx>
        <c:axId val="1491501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3881391"/>
        <c:crosses val="autoZero"/>
        <c:auto val="1"/>
        <c:lblAlgn val="ctr"/>
        <c:lblOffset val="100"/>
        <c:noMultiLvlLbl val="0"/>
      </c:catAx>
      <c:valAx>
        <c:axId val="15538813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#</a:t>
                </a:r>
                <a:r>
                  <a:rPr lang="it-IT" baseline="0"/>
                  <a:t> progetti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1501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Strutture</a:t>
            </a:r>
            <a:r>
              <a:rPr lang="en-US" dirty="0"/>
              <a:t> .vs. </a:t>
            </a:r>
            <a:r>
              <a:rPr lang="en-US" dirty="0" err="1"/>
              <a:t>Ricercatori</a:t>
            </a:r>
            <a:r>
              <a:rPr lang="en-US" dirty="0"/>
              <a:t>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ubbleChart>
        <c:varyColors val="0"/>
        <c:ser>
          <c:idx val="0"/>
          <c:order val="0"/>
          <c:tx>
            <c:v>Strutture .vs. Ricercatori</c:v>
          </c:tx>
          <c:spPr>
            <a:pattFill prst="ltUpDiag">
              <a:fgClr>
                <a:schemeClr val="accent1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19050">
              <a:solidFill>
                <a:schemeClr val="lt1">
                  <a:alpha val="70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0C228A1-DA55-654C-A660-AB1B724D261D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E60-F245-976A-A99E463B77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C104EEB-BDBD-B043-AEAD-BC02B6150F37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EE60-F245-976A-A99E463B77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859C514-FC9D-BF42-BF9A-A9A9CDA92333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EE60-F245-976A-A99E463B77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B69EF2C-5DB6-B440-A816-E8DAD9247642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E60-F245-976A-A99E463B776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E60-F245-976A-A99E463B776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EE60-F245-976A-A99E463B776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E564EEA-B667-4F41-820F-3CAF9A17AAC8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EE60-F245-976A-A99E463B776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CF85493-6181-E441-965B-47FE41A88E3B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EE60-F245-976A-A99E463B776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6070996-9F62-F445-A16B-B19137951F09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EE60-F245-976A-A99E463B776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41B2A6D5-A6A4-7648-BA23-EA760AD04BA3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EE60-F245-976A-A99E463B776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5E37B0D-1899-6B45-863A-195851EC665B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EE60-F245-976A-A99E463B776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EE60-F245-976A-A99E463B776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C6781FB7-37B4-2241-A195-E86DFC0A20D2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EE60-F245-976A-A99E463B776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5A75351D-0459-CA45-927A-88CABFC1A562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EE60-F245-976A-A99E463B776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A1E99DE8-031C-F842-8869-B1CA7D3662CF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EE60-F245-976A-A99E463B776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67C5BA3-BB01-C647-8053-694BBC0AA95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EE60-F245-976A-A99E463B7769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EE60-F245-976A-A99E463B7769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01180123-29C0-274D-856D-CFC424624B23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EE60-F245-976A-A99E463B77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91440" tIns="91440" rIns="182880" bIns="18288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xVal>
            <c:numRef>
              <c:f>'[1]grafici assegnazioni'!$J$3:$J$20</c:f>
              <c:numCache>
                <c:formatCode>General</c:formatCode>
                <c:ptCount val="18"/>
                <c:pt idx="0">
                  <c:v>10</c:v>
                </c:pt>
                <c:pt idx="1">
                  <c:v>19</c:v>
                </c:pt>
                <c:pt idx="2">
                  <c:v>19</c:v>
                </c:pt>
                <c:pt idx="3">
                  <c:v>11</c:v>
                </c:pt>
                <c:pt idx="6">
                  <c:v>13</c:v>
                </c:pt>
                <c:pt idx="7">
                  <c:v>9</c:v>
                </c:pt>
                <c:pt idx="8">
                  <c:v>16</c:v>
                </c:pt>
                <c:pt idx="9">
                  <c:v>16</c:v>
                </c:pt>
                <c:pt idx="10">
                  <c:v>23</c:v>
                </c:pt>
                <c:pt idx="12">
                  <c:v>7</c:v>
                </c:pt>
                <c:pt idx="13">
                  <c:v>2</c:v>
                </c:pt>
                <c:pt idx="14">
                  <c:v>16</c:v>
                </c:pt>
                <c:pt idx="15">
                  <c:v>12</c:v>
                </c:pt>
                <c:pt idx="16">
                  <c:v>1</c:v>
                </c:pt>
                <c:pt idx="17">
                  <c:v>9</c:v>
                </c:pt>
              </c:numCache>
            </c:numRef>
          </c:xVal>
          <c:yVal>
            <c:numRef>
              <c:f>'[1]grafici assegnazioni'!$K$3:$K$20</c:f>
              <c:numCache>
                <c:formatCode>General</c:formatCode>
                <c:ptCount val="18"/>
                <c:pt idx="0">
                  <c:v>45</c:v>
                </c:pt>
                <c:pt idx="1">
                  <c:v>102</c:v>
                </c:pt>
                <c:pt idx="2">
                  <c:v>61</c:v>
                </c:pt>
                <c:pt idx="3">
                  <c:v>42</c:v>
                </c:pt>
                <c:pt idx="6">
                  <c:v>70</c:v>
                </c:pt>
                <c:pt idx="7">
                  <c:v>11</c:v>
                </c:pt>
                <c:pt idx="8">
                  <c:v>106</c:v>
                </c:pt>
                <c:pt idx="9">
                  <c:v>65</c:v>
                </c:pt>
                <c:pt idx="10">
                  <c:v>123</c:v>
                </c:pt>
                <c:pt idx="12">
                  <c:v>7</c:v>
                </c:pt>
                <c:pt idx="13">
                  <c:v>4</c:v>
                </c:pt>
                <c:pt idx="14">
                  <c:v>38</c:v>
                </c:pt>
                <c:pt idx="15">
                  <c:v>29</c:v>
                </c:pt>
                <c:pt idx="17">
                  <c:v>12</c:v>
                </c:pt>
              </c:numCache>
            </c:numRef>
          </c:yVal>
          <c:bubbleSize>
            <c:numRef>
              <c:f>'[1]grafici assegnazioni'!$K$3:$K$20</c:f>
              <c:numCache>
                <c:formatCode>General</c:formatCode>
                <c:ptCount val="18"/>
                <c:pt idx="0">
                  <c:v>45</c:v>
                </c:pt>
                <c:pt idx="1">
                  <c:v>102</c:v>
                </c:pt>
                <c:pt idx="2">
                  <c:v>61</c:v>
                </c:pt>
                <c:pt idx="3">
                  <c:v>42</c:v>
                </c:pt>
                <c:pt idx="6">
                  <c:v>70</c:v>
                </c:pt>
                <c:pt idx="7">
                  <c:v>11</c:v>
                </c:pt>
                <c:pt idx="8">
                  <c:v>106</c:v>
                </c:pt>
                <c:pt idx="9">
                  <c:v>65</c:v>
                </c:pt>
                <c:pt idx="10">
                  <c:v>123</c:v>
                </c:pt>
                <c:pt idx="12">
                  <c:v>7</c:v>
                </c:pt>
                <c:pt idx="13">
                  <c:v>4</c:v>
                </c:pt>
                <c:pt idx="14">
                  <c:v>38</c:v>
                </c:pt>
                <c:pt idx="15">
                  <c:v>29</c:v>
                </c:pt>
                <c:pt idx="17">
                  <c:v>12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'https://istnazfisnucl.sharepoint.com/sites/CC3M20232-Membri/Shared Documents/Membri/Dati dei progetti/[7.xlsx]grafici assegnazioni'!$B$3:$B$20</c15:f>
                <c15:dlblRangeCache>
                  <c:ptCount val="18"/>
                  <c:pt idx="0">
                    <c:v>AGGIORNAMEN_C3M</c:v>
                  </c:pt>
                  <c:pt idx="1">
                    <c:v>ART_SCIENCE_C3M</c:v>
                  </c:pt>
                  <c:pt idx="2">
                    <c:v>ASIMOV_C3M</c:v>
                  </c:pt>
                  <c:pt idx="3">
                    <c:v>DARK_C3M</c:v>
                  </c:pt>
                  <c:pt idx="4">
                    <c:v>EXH_C3M</c:v>
                  </c:pt>
                  <c:pt idx="5">
                    <c:v>FESTGE_C3M</c:v>
                  </c:pt>
                  <c:pt idx="6">
                    <c:v>INFN_KIDS_C3M</c:v>
                  </c:pt>
                  <c:pt idx="7">
                    <c:v>ISP_C3M</c:v>
                  </c:pt>
                  <c:pt idx="8">
                    <c:v>MC_C3M</c:v>
                  </c:pt>
                  <c:pt idx="9">
                    <c:v>L2G_C3M</c:v>
                  </c:pt>
                  <c:pt idx="10">
                    <c:v>OCRA_C3M</c:v>
                  </c:pt>
                  <c:pt idx="11">
                    <c:v>PATH_C3M</c:v>
                  </c:pt>
                  <c:pt idx="12">
                    <c:v>PID_C3M</c:v>
                  </c:pt>
                  <c:pt idx="13">
                    <c:v> PLAY_C3M</c:v>
                  </c:pt>
                  <c:pt idx="14">
                    <c:v>POS_C3M</c:v>
                  </c:pt>
                  <c:pt idx="15">
                    <c:v>RADIOLAB_C3M</c:v>
                  </c:pt>
                  <c:pt idx="16">
                    <c:v>SALTO_C3M</c:v>
                  </c:pt>
                  <c:pt idx="17">
                    <c:v>SXT_C3M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EE60-F245-976A-A99E463B7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50710544"/>
        <c:axId val="150712272"/>
      </c:bubbleChart>
      <c:valAx>
        <c:axId val="150710544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12272"/>
        <c:crosses val="autoZero"/>
        <c:crossBetween val="midCat"/>
      </c:valAx>
      <c:valAx>
        <c:axId val="1507122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/>
                  <a:t># strutture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alpha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10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75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Studenti</a:t>
            </a:r>
            <a:r>
              <a:rPr lang="en-US" dirty="0"/>
              <a:t> + </a:t>
            </a:r>
            <a:r>
              <a:rPr lang="en-US" dirty="0" err="1"/>
              <a:t>Docenti</a:t>
            </a:r>
            <a:r>
              <a:rPr lang="en-US" dirty="0"/>
              <a:t> x anno </a:t>
            </a:r>
            <a:r>
              <a:rPr lang="en-US" dirty="0" err="1"/>
              <a:t>dei</a:t>
            </a:r>
            <a:r>
              <a:rPr lang="en-US" dirty="0"/>
              <a:t> progetto CC3M</a:t>
            </a:r>
          </a:p>
        </c:rich>
      </c:tx>
      <c:layout>
        <c:manualLayout>
          <c:xMode val="edge"/>
          <c:yMode val="edge"/>
          <c:x val="0.36766178371087782"/>
          <c:y val="3.73274451751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'Partecipanti 2023-2025'!$I$3:$Q$3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'Partecipanti 2023-2025'!$I$27:$Q$27</c:f>
              <c:numCache>
                <c:formatCode>#,##0</c:formatCode>
                <c:ptCount val="9"/>
                <c:pt idx="0">
                  <c:v>4260</c:v>
                </c:pt>
                <c:pt idx="1">
                  <c:v>6390</c:v>
                </c:pt>
                <c:pt idx="2">
                  <c:v>8777</c:v>
                </c:pt>
                <c:pt idx="3">
                  <c:v>11830</c:v>
                </c:pt>
                <c:pt idx="4">
                  <c:v>11388</c:v>
                </c:pt>
                <c:pt idx="5">
                  <c:v>28832</c:v>
                </c:pt>
                <c:pt idx="6">
                  <c:v>35202</c:v>
                </c:pt>
                <c:pt idx="7">
                  <c:v>42722</c:v>
                </c:pt>
                <c:pt idx="8">
                  <c:v>44432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B9-F146-AB0E-C1249BE28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175496"/>
        <c:axId val="890177544"/>
      </c:lineChart>
      <c:catAx>
        <c:axId val="890175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7544"/>
        <c:crosses val="autoZero"/>
        <c:auto val="1"/>
        <c:lblAlgn val="ctr"/>
        <c:lblOffset val="100"/>
        <c:noMultiLvlLbl val="0"/>
      </c:catAx>
      <c:valAx>
        <c:axId val="89017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Studenti + Docenti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5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dirty="0"/>
              <a:t>Confronto genere</a:t>
            </a:r>
            <a:r>
              <a:rPr lang="it-IT" sz="1600" b="0" baseline="0" dirty="0"/>
              <a:t> Italia - INFN docenti </a:t>
            </a:r>
            <a:r>
              <a:rPr lang="it-IT" sz="1600" b="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Italia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Genere'!$V$6:$W$6</c:f>
              <c:numCache>
                <c:formatCode>0%</c:formatCode>
                <c:ptCount val="2"/>
                <c:pt idx="0">
                  <c:v>0.34582091870596043</c:v>
                </c:pt>
                <c:pt idx="1">
                  <c:v>0.65417908129403957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1-DB42-941D-B5B4A0FD0516}"/>
            </c:ext>
          </c:extLst>
        </c:ser>
        <c:ser>
          <c:idx val="1"/>
          <c:order val="1"/>
          <c:tx>
            <c:v>INFN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Genere'!$P$12:$Q$12</c:f>
              <c:numCache>
                <c:formatCode>0%</c:formatCode>
                <c:ptCount val="2"/>
                <c:pt idx="0">
                  <c:v>0.21480709071949947</c:v>
                </c:pt>
                <c:pt idx="1">
                  <c:v>0.77997914494264864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1-DB42-941D-B5B4A0FD051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2499119"/>
        <c:axId val="1407916687"/>
      </c:barChart>
      <c:catAx>
        <c:axId val="75249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7916687"/>
        <c:crosses val="autoZero"/>
        <c:auto val="1"/>
        <c:lblAlgn val="ctr"/>
        <c:lblOffset val="100"/>
        <c:noMultiLvlLbl val="0"/>
      </c:catAx>
      <c:valAx>
        <c:axId val="14079166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5249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75">
  <cs:axisTitle>
    <cs:lnRef idx="0"/>
    <cs:fillRef idx="0"/>
    <cs:effectRef idx="0"/>
    <cs:fontRef idx="minor">
      <a:schemeClr val="lt1"/>
    </cs:fontRef>
    <cs:defRPr sz="900" b="1" kern="1200"/>
  </cs:axisTitle>
  <cs:categoryAxis>
    <cs:lnRef idx="0"/>
    <cs:fillRef idx="0"/>
    <cs:effectRef idx="0"/>
    <cs:fontRef idx="minor">
      <a:schemeClr val="lt1"/>
    </cs:fontRef>
    <cs:spPr>
      <a:ln w="12700">
        <a:solidFill>
          <a:schemeClr val="lt1"/>
        </a:solidFill>
      </a:ln>
    </cs:spPr>
    <cs:defRPr sz="900" b="1" kern="1200"/>
  </cs:categoryAxis>
  <cs:chartArea>
    <cs:lnRef idx="0">
      <cs:styleClr val="0"/>
    </cs:lnRef>
    <cs:fillRef idx="0">
      <cs:styleClr val="0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60000"/>
            <a:lumOff val="40000"/>
          </a:schemeClr>
        </a:bgClr>
      </a:pattFill>
      <a:ln w="19050">
        <a:solidFill>
          <a:schemeClr val="lt1">
            <a:alpha val="7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60000"/>
            <a:lumOff val="40000"/>
          </a:schemeClr>
        </a:bgClr>
      </a:pattFill>
      <a:ln w="19050">
        <a:solidFill>
          <a:schemeClr val="lt1">
            <a:alpha val="70000"/>
          </a:schemeClr>
        </a:solidFill>
      </a:ln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alpha val="24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alpha val="24000"/>
            <a:lumOff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spPr>
      <a:ln>
        <a:solidFill>
          <a:schemeClr val="lt1">
            <a:alpha val="50000"/>
          </a:schemeClr>
        </a:solidFill>
        <a:round/>
      </a:ln>
    </cs:spPr>
    <cs:defRPr sz="900" b="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034577-3D6A-456E-8B73-CB35068DE4F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4E86A8-C164-4A84-899F-CCF48CDD3052}">
      <dgm:prSet custT="1"/>
      <dgm:spPr>
        <a:solidFill>
          <a:srgbClr val="C00000"/>
        </a:solidFill>
      </dgm:spPr>
      <dgm:t>
        <a:bodyPr/>
        <a:lstStyle/>
        <a:p>
          <a:r>
            <a:rPr lang="it-IT" sz="1800" dirty="0">
              <a:latin typeface="Titillium Web" panose="00000500000000000000" pitchFamily="2" charset="0"/>
            </a:rPr>
            <a:t>Dal 2024 stabilito che un progetto nazionale deve avere:</a:t>
          </a:r>
          <a:endParaRPr lang="en-US" sz="1800" dirty="0">
            <a:latin typeface="Titillium Web" panose="00000500000000000000" pitchFamily="2" charset="0"/>
          </a:endParaRPr>
        </a:p>
      </dgm:t>
    </dgm:pt>
    <dgm:pt modelId="{9C1FD432-BD3B-483E-9D6B-88B6C751A556}" type="parTrans" cxnId="{5F33A1B7-B13A-4387-93BB-E63BFEB8B251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1E0E0E2D-CA0A-4B74-92B5-AC0D89742B61}" type="sibTrans" cxnId="{5F33A1B7-B13A-4387-93BB-E63BFEB8B251}">
      <dgm:prSet/>
      <dgm:spPr/>
      <dgm:t>
        <a:bodyPr/>
        <a:lstStyle/>
        <a:p>
          <a:endParaRPr lang="en-US">
            <a:latin typeface="Titillium Web" panose="00000500000000000000" pitchFamily="2" charset="0"/>
          </a:endParaRPr>
        </a:p>
      </dgm:t>
    </dgm:pt>
    <dgm:pt modelId="{90859745-B44A-49D6-85F8-2A12C5B08669}">
      <dgm:prSet custT="1"/>
      <dgm:spPr/>
      <dgm:t>
        <a:bodyPr/>
        <a:lstStyle/>
        <a:p>
          <a:pPr rtl="0"/>
          <a:r>
            <a:rPr lang="it-IT" sz="1800" noProof="0" dirty="0">
              <a:latin typeface="Titillium Web" panose="00000500000000000000" pitchFamily="2" charset="0"/>
            </a:rPr>
            <a:t>almeno 4 strutture INFN</a:t>
          </a:r>
        </a:p>
      </dgm:t>
    </dgm:pt>
    <dgm:pt modelId="{A5C880AD-2D84-4733-862B-941474A8AB32}" type="parTrans" cxnId="{E55A5219-4346-4764-A29B-7FDBA298F3E7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A1A70D44-F3B2-49C3-9CB1-414CDEB5F99E}" type="sibTrans" cxnId="{E55A5219-4346-4764-A29B-7FDBA298F3E7}">
      <dgm:prSet/>
      <dgm:spPr/>
      <dgm:t>
        <a:bodyPr/>
        <a:lstStyle/>
        <a:p>
          <a:endParaRPr lang="en-US">
            <a:latin typeface="Titillium Web" panose="00000500000000000000" pitchFamily="2" charset="0"/>
          </a:endParaRPr>
        </a:p>
      </dgm:t>
    </dgm:pt>
    <dgm:pt modelId="{94F7664F-DCDB-4659-8B5A-250C1A5A14B8}">
      <dgm:prSet custT="1"/>
      <dgm:spPr/>
      <dgm:t>
        <a:bodyPr/>
        <a:lstStyle/>
        <a:p>
          <a:r>
            <a:rPr lang="it-IT" sz="1800" noProof="0" dirty="0">
              <a:latin typeface="Titillium Web" panose="00000500000000000000" pitchFamily="2" charset="0"/>
            </a:rPr>
            <a:t>un Comitato Scientifico rappresentativo</a:t>
          </a:r>
        </a:p>
      </dgm:t>
    </dgm:pt>
    <dgm:pt modelId="{6287697C-5FEC-43B4-BD54-7B9F0F7815AE}" type="parTrans" cxnId="{AD445A7C-3C1A-4F0E-9A81-6BF1957CB3FB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43537719-5FA7-40EF-86CB-E9EACFF5B61C}" type="sibTrans" cxnId="{AD445A7C-3C1A-4F0E-9A81-6BF1957CB3FB}">
      <dgm:prSet/>
      <dgm:spPr/>
      <dgm:t>
        <a:bodyPr/>
        <a:lstStyle/>
        <a:p>
          <a:endParaRPr lang="en-US">
            <a:latin typeface="Titillium Web" panose="00000500000000000000" pitchFamily="2" charset="0"/>
          </a:endParaRPr>
        </a:p>
      </dgm:t>
    </dgm:pt>
    <dgm:pt modelId="{1989D6A7-C411-5C4A-89B1-BAA5BFBE7AC0}">
      <dgm:prSet custT="1"/>
      <dgm:spPr/>
      <dgm:t>
        <a:bodyPr/>
        <a:lstStyle/>
        <a:p>
          <a:r>
            <a:rPr lang="it-IT" sz="1800" noProof="0" dirty="0">
              <a:latin typeface="Titillium Web" panose="00000500000000000000" pitchFamily="2" charset="0"/>
            </a:rPr>
            <a:t>1-2 responsabili Nazionali + Sito WEB + Social</a:t>
          </a:r>
        </a:p>
      </dgm:t>
    </dgm:pt>
    <dgm:pt modelId="{ED925612-9C19-8F4B-8D8F-F772A318E59A}" type="parTrans" cxnId="{59B44456-E555-F04A-98FA-7633132007D9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8AABA94E-C89A-A94C-9722-81289C461018}" type="sibTrans" cxnId="{59B44456-E555-F04A-98FA-7633132007D9}">
      <dgm:prSet/>
      <dgm:spPr/>
      <dgm:t>
        <a:bodyPr/>
        <a:lstStyle/>
        <a:p>
          <a:endParaRPr lang="it-IT">
            <a:latin typeface="Titillium Web" panose="00000500000000000000" pitchFamily="2" charset="0"/>
          </a:endParaRPr>
        </a:p>
      </dgm:t>
    </dgm:pt>
    <dgm:pt modelId="{FB736AE6-5562-5449-AA93-0DE8A0A364BC}">
      <dgm:prSet custT="1"/>
      <dgm:spPr/>
      <dgm:t>
        <a:bodyPr/>
        <a:lstStyle/>
        <a:p>
          <a:r>
            <a:rPr lang="it-IT" sz="1800" dirty="0">
              <a:latin typeface="Titillium Web" pitchFamily="2" charset="77"/>
            </a:rPr>
            <a:t>Bottom-up da parte di dipendenti e associati</a:t>
          </a:r>
        </a:p>
      </dgm:t>
    </dgm:pt>
    <dgm:pt modelId="{CAC8712E-A805-9443-8C10-87035E3BEB42}" type="parTrans" cxnId="{F2BC0660-2292-A04E-A967-6DC91720947D}">
      <dgm:prSet/>
      <dgm:spPr/>
      <dgm:t>
        <a:bodyPr/>
        <a:lstStyle/>
        <a:p>
          <a:endParaRPr lang="it-IT"/>
        </a:p>
      </dgm:t>
    </dgm:pt>
    <dgm:pt modelId="{639E43A9-E9F5-0947-A119-1712222BBC4F}" type="sibTrans" cxnId="{F2BC0660-2292-A04E-A967-6DC91720947D}">
      <dgm:prSet/>
      <dgm:spPr/>
      <dgm:t>
        <a:bodyPr/>
        <a:lstStyle/>
        <a:p>
          <a:endParaRPr lang="it-IT"/>
        </a:p>
      </dgm:t>
    </dgm:pt>
    <dgm:pt modelId="{27F36E55-3A99-554C-9437-707C66BCCA65}">
      <dgm:prSet custT="1"/>
      <dgm:spPr/>
      <dgm:t>
        <a:bodyPr/>
        <a:lstStyle/>
        <a:p>
          <a:r>
            <a:rPr lang="it-IT" sz="1800" dirty="0">
              <a:latin typeface="Titillium Web" pitchFamily="2" charset="77"/>
            </a:rPr>
            <a:t>Argomento e metodologia ‘’nuovi’’ ed INFN</a:t>
          </a:r>
        </a:p>
      </dgm:t>
    </dgm:pt>
    <dgm:pt modelId="{31C7FA93-8A99-794D-B4C7-725495D85AB8}" type="parTrans" cxnId="{C3C59CB5-00BF-C442-A943-39FC1431A1B1}">
      <dgm:prSet/>
      <dgm:spPr/>
      <dgm:t>
        <a:bodyPr/>
        <a:lstStyle/>
        <a:p>
          <a:endParaRPr lang="it-IT"/>
        </a:p>
      </dgm:t>
    </dgm:pt>
    <dgm:pt modelId="{F96F26E6-23D9-5B4F-9154-390BB494BB99}" type="sibTrans" cxnId="{C3C59CB5-00BF-C442-A943-39FC1431A1B1}">
      <dgm:prSet/>
      <dgm:spPr/>
      <dgm:t>
        <a:bodyPr/>
        <a:lstStyle/>
        <a:p>
          <a:endParaRPr lang="it-IT"/>
        </a:p>
      </dgm:t>
    </dgm:pt>
    <dgm:pt modelId="{0EB9779B-F186-704C-BDD6-10EDE87253DF}">
      <dgm:prSet custT="1"/>
      <dgm:spPr/>
      <dgm:t>
        <a:bodyPr/>
        <a:lstStyle/>
        <a:p>
          <a:r>
            <a:rPr lang="it-IT" sz="1800" b="1" dirty="0">
              <a:solidFill>
                <a:srgbClr val="FF0000"/>
              </a:solidFill>
              <a:latin typeface="TITILLIUMTEXT25L-400WT" panose="02000000000000000000" pitchFamily="2" charset="77"/>
            </a:rPr>
            <a:t>Nascono</a:t>
          </a:r>
          <a:r>
            <a:rPr lang="it-IT" sz="1800" dirty="0">
              <a:latin typeface="TITILLIUMTEXT25L-400WT" panose="02000000000000000000" pitchFamily="2" charset="77"/>
            </a:rPr>
            <a:t> dagli esperimenti, da comunità che lavorano con le stesse metodologie e dal pubblico di riferimento (</a:t>
          </a:r>
          <a:r>
            <a:rPr lang="it-IT" sz="1800" dirty="0" err="1">
              <a:latin typeface="TITILLIUMTEXT25L-400WT" panose="02000000000000000000" pitchFamily="2" charset="77"/>
            </a:rPr>
            <a:t>kids</a:t>
          </a:r>
          <a:r>
            <a:rPr lang="it-IT" sz="1800" dirty="0">
              <a:latin typeface="TITILLIUMTEXT25L-400WT" panose="02000000000000000000" pitchFamily="2" charset="77"/>
            </a:rPr>
            <a:t>)</a:t>
          </a:r>
        </a:p>
      </dgm:t>
    </dgm:pt>
    <dgm:pt modelId="{88F8BB92-5AB1-7843-AF2B-DF441041D7C2}" type="parTrans" cxnId="{A02151AB-0F5C-264B-8F53-FDE2FCA71867}">
      <dgm:prSet/>
      <dgm:spPr/>
      <dgm:t>
        <a:bodyPr/>
        <a:lstStyle/>
        <a:p>
          <a:endParaRPr lang="it-IT"/>
        </a:p>
      </dgm:t>
    </dgm:pt>
    <dgm:pt modelId="{47193759-C3AF-364F-A9C8-551130CB97DB}" type="sibTrans" cxnId="{A02151AB-0F5C-264B-8F53-FDE2FCA71867}">
      <dgm:prSet/>
      <dgm:spPr/>
      <dgm:t>
        <a:bodyPr/>
        <a:lstStyle/>
        <a:p>
          <a:endParaRPr lang="it-IT"/>
        </a:p>
      </dgm:t>
    </dgm:pt>
    <dgm:pt modelId="{818DDD7F-08F9-3242-8581-2ECB92C6F29C}">
      <dgm:prSet custT="1"/>
      <dgm:spPr/>
      <dgm:t>
        <a:bodyPr/>
        <a:lstStyle/>
        <a:p>
          <a:r>
            <a:rPr lang="it-IT" sz="1800" dirty="0">
              <a:latin typeface="Titillium Web" pitchFamily="2" charset="77"/>
            </a:rPr>
            <a:t>Argomenti, metodologie simili confluiscono nei progetti già esistenti</a:t>
          </a:r>
        </a:p>
      </dgm:t>
    </dgm:pt>
    <dgm:pt modelId="{7FED29BD-6CE0-EA45-B631-EED93FE3D24E}" type="parTrans" cxnId="{40FCFA87-5AC0-6D4B-875D-67C22B9C23D1}">
      <dgm:prSet/>
      <dgm:spPr/>
      <dgm:t>
        <a:bodyPr/>
        <a:lstStyle/>
        <a:p>
          <a:endParaRPr lang="it-IT"/>
        </a:p>
      </dgm:t>
    </dgm:pt>
    <dgm:pt modelId="{8773343A-3004-A74D-8F05-18710AE00927}" type="sibTrans" cxnId="{40FCFA87-5AC0-6D4B-875D-67C22B9C23D1}">
      <dgm:prSet/>
      <dgm:spPr/>
      <dgm:t>
        <a:bodyPr/>
        <a:lstStyle/>
        <a:p>
          <a:endParaRPr lang="it-IT"/>
        </a:p>
      </dgm:t>
    </dgm:pt>
    <dgm:pt modelId="{9A9A3339-F3F9-534C-88BE-98768ACC7205}">
      <dgm:prSet custT="1"/>
      <dgm:spPr/>
      <dgm:t>
        <a:bodyPr/>
        <a:lstStyle/>
        <a:p>
          <a:r>
            <a:rPr lang="it-IT" sz="1800" noProof="0" dirty="0">
              <a:latin typeface="Titillium Web" panose="00000500000000000000" pitchFamily="2" charset="0"/>
            </a:rPr>
            <a:t>un sistema per registrazioni e valutazioni</a:t>
          </a:r>
        </a:p>
      </dgm:t>
    </dgm:pt>
    <dgm:pt modelId="{2353B19A-7BBA-9F42-B7E5-0CC277E12C57}" type="parTrans" cxnId="{B08C7E6A-B903-DB45-9FCE-330A54BE4705}">
      <dgm:prSet/>
      <dgm:spPr/>
      <dgm:t>
        <a:bodyPr/>
        <a:lstStyle/>
        <a:p>
          <a:endParaRPr lang="it-IT"/>
        </a:p>
      </dgm:t>
    </dgm:pt>
    <dgm:pt modelId="{53C2ADD9-8EE7-864E-8515-B0385C437F9F}" type="sibTrans" cxnId="{B08C7E6A-B903-DB45-9FCE-330A54BE4705}">
      <dgm:prSet/>
      <dgm:spPr/>
      <dgm:t>
        <a:bodyPr/>
        <a:lstStyle/>
        <a:p>
          <a:endParaRPr lang="it-IT"/>
        </a:p>
      </dgm:t>
    </dgm:pt>
    <dgm:pt modelId="{04A5F2D2-3D75-B745-BD77-7FF4071B88C5}">
      <dgm:prSet custT="1"/>
      <dgm:spPr/>
      <dgm:t>
        <a:bodyPr/>
        <a:lstStyle/>
        <a:p>
          <a:r>
            <a:rPr lang="it-IT" sz="1800" noProof="0" dirty="0">
              <a:latin typeface="Titillium Web" panose="00000500000000000000" pitchFamily="2" charset="0"/>
            </a:rPr>
            <a:t>i fondi sono assegnati ad una sola struttura</a:t>
          </a:r>
        </a:p>
      </dgm:t>
    </dgm:pt>
    <dgm:pt modelId="{C1E5F539-4DA2-7A4D-81E5-07E201023D55}" type="parTrans" cxnId="{E34E502E-F4D9-944B-8C2B-3E1D694A8891}">
      <dgm:prSet/>
      <dgm:spPr/>
      <dgm:t>
        <a:bodyPr/>
        <a:lstStyle/>
        <a:p>
          <a:endParaRPr lang="it-IT"/>
        </a:p>
      </dgm:t>
    </dgm:pt>
    <dgm:pt modelId="{8F6D670A-4F9A-1B4B-BCE5-D063386E9515}" type="sibTrans" cxnId="{E34E502E-F4D9-944B-8C2B-3E1D694A8891}">
      <dgm:prSet/>
      <dgm:spPr/>
      <dgm:t>
        <a:bodyPr/>
        <a:lstStyle/>
        <a:p>
          <a:endParaRPr lang="it-IT"/>
        </a:p>
      </dgm:t>
    </dgm:pt>
    <dgm:pt modelId="{8208145D-E813-2448-93C0-E944C74E9E85}" type="pres">
      <dgm:prSet presAssocID="{C6034577-3D6A-456E-8B73-CB35068DE4F5}" presName="linear" presStyleCnt="0">
        <dgm:presLayoutVars>
          <dgm:dir/>
          <dgm:animLvl val="lvl"/>
          <dgm:resizeHandles val="exact"/>
        </dgm:presLayoutVars>
      </dgm:prSet>
      <dgm:spPr/>
    </dgm:pt>
    <dgm:pt modelId="{080CCEB1-1F9F-474C-B5EB-5A8D6E000ED7}" type="pres">
      <dgm:prSet presAssocID="{FB736AE6-5562-5449-AA93-0DE8A0A364BC}" presName="parentLin" presStyleCnt="0"/>
      <dgm:spPr/>
    </dgm:pt>
    <dgm:pt modelId="{F1058E3F-E7A1-4E4B-B63C-DA0E51D62EC6}" type="pres">
      <dgm:prSet presAssocID="{FB736AE6-5562-5449-AA93-0DE8A0A364BC}" presName="parentLeftMargin" presStyleLbl="node1" presStyleIdx="0" presStyleCnt="3"/>
      <dgm:spPr/>
    </dgm:pt>
    <dgm:pt modelId="{7A656D77-5842-A44C-9E64-5A0E0098DDA6}" type="pres">
      <dgm:prSet presAssocID="{FB736AE6-5562-5449-AA93-0DE8A0A364B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C157D76-55C0-5A41-94CE-276A6B541C8F}" type="pres">
      <dgm:prSet presAssocID="{FB736AE6-5562-5449-AA93-0DE8A0A364BC}" presName="negativeSpace" presStyleCnt="0"/>
      <dgm:spPr/>
    </dgm:pt>
    <dgm:pt modelId="{B676D32E-8B96-DF40-92D3-665D554CA4E3}" type="pres">
      <dgm:prSet presAssocID="{FB736AE6-5562-5449-AA93-0DE8A0A364BC}" presName="childText" presStyleLbl="conFgAcc1" presStyleIdx="0" presStyleCnt="3">
        <dgm:presLayoutVars>
          <dgm:bulletEnabled val="1"/>
        </dgm:presLayoutVars>
      </dgm:prSet>
      <dgm:spPr/>
    </dgm:pt>
    <dgm:pt modelId="{50C123FB-1C18-DD47-9EB3-D04CF88D4F58}" type="pres">
      <dgm:prSet presAssocID="{639E43A9-E9F5-0947-A119-1712222BBC4F}" presName="spaceBetweenRectangles" presStyleCnt="0"/>
      <dgm:spPr/>
    </dgm:pt>
    <dgm:pt modelId="{DCD7F9B7-A475-4248-93FA-D1628BD5FF22}" type="pres">
      <dgm:prSet presAssocID="{27F36E55-3A99-554C-9437-707C66BCCA65}" presName="parentLin" presStyleCnt="0"/>
      <dgm:spPr/>
    </dgm:pt>
    <dgm:pt modelId="{07C51BEB-1EB0-AA40-A5F2-14212D7F7EB3}" type="pres">
      <dgm:prSet presAssocID="{27F36E55-3A99-554C-9437-707C66BCCA65}" presName="parentLeftMargin" presStyleLbl="node1" presStyleIdx="0" presStyleCnt="3"/>
      <dgm:spPr/>
    </dgm:pt>
    <dgm:pt modelId="{A5C079B4-0DBD-E045-A8D2-14EF927B624A}" type="pres">
      <dgm:prSet presAssocID="{27F36E55-3A99-554C-9437-707C66BCCA6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2409A0D-8F11-D640-992A-F59407CA99EE}" type="pres">
      <dgm:prSet presAssocID="{27F36E55-3A99-554C-9437-707C66BCCA65}" presName="negativeSpace" presStyleCnt="0"/>
      <dgm:spPr/>
    </dgm:pt>
    <dgm:pt modelId="{44D0A7BF-7169-2541-B69E-E5E8816225D2}" type="pres">
      <dgm:prSet presAssocID="{27F36E55-3A99-554C-9437-707C66BCCA65}" presName="childText" presStyleLbl="conFgAcc1" presStyleIdx="1" presStyleCnt="3">
        <dgm:presLayoutVars>
          <dgm:bulletEnabled val="1"/>
        </dgm:presLayoutVars>
      </dgm:prSet>
      <dgm:spPr/>
    </dgm:pt>
    <dgm:pt modelId="{F712C09F-AFBD-8644-8D32-EA78E1A0362C}" type="pres">
      <dgm:prSet presAssocID="{F96F26E6-23D9-5B4F-9154-390BB494BB99}" presName="spaceBetweenRectangles" presStyleCnt="0"/>
      <dgm:spPr/>
    </dgm:pt>
    <dgm:pt modelId="{D95493B9-745A-9843-A470-3AD1E03C85EE}" type="pres">
      <dgm:prSet presAssocID="{F44E86A8-C164-4A84-899F-CCF48CDD3052}" presName="parentLin" presStyleCnt="0"/>
      <dgm:spPr/>
    </dgm:pt>
    <dgm:pt modelId="{8019AB65-662B-C84E-964A-5AE83C0ADDF3}" type="pres">
      <dgm:prSet presAssocID="{F44E86A8-C164-4A84-899F-CCF48CDD3052}" presName="parentLeftMargin" presStyleLbl="node1" presStyleIdx="1" presStyleCnt="3"/>
      <dgm:spPr/>
    </dgm:pt>
    <dgm:pt modelId="{77DC7786-8D3F-4840-BA14-3FA7C4448484}" type="pres">
      <dgm:prSet presAssocID="{F44E86A8-C164-4A84-899F-CCF48CDD3052}" presName="parentText" presStyleLbl="node1" presStyleIdx="2" presStyleCnt="3" custScaleX="109730">
        <dgm:presLayoutVars>
          <dgm:chMax val="0"/>
          <dgm:bulletEnabled val="1"/>
        </dgm:presLayoutVars>
      </dgm:prSet>
      <dgm:spPr/>
    </dgm:pt>
    <dgm:pt modelId="{AC7805BC-F254-B345-A91A-0D0E31397F5E}" type="pres">
      <dgm:prSet presAssocID="{F44E86A8-C164-4A84-899F-CCF48CDD3052}" presName="negativeSpace" presStyleCnt="0"/>
      <dgm:spPr/>
    </dgm:pt>
    <dgm:pt modelId="{3F106DA2-03CE-174D-8BD9-854E44D9800E}" type="pres">
      <dgm:prSet presAssocID="{F44E86A8-C164-4A84-899F-CCF48CDD305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5738214-FAF9-5A45-AD43-1451E68DA7EE}" type="presOf" srcId="{9A9A3339-F3F9-534C-88BE-98768ACC7205}" destId="{3F106DA2-03CE-174D-8BD9-854E44D9800E}" srcOrd="0" destOrd="3" presId="urn:microsoft.com/office/officeart/2005/8/layout/list1"/>
    <dgm:cxn modelId="{E55A5219-4346-4764-A29B-7FDBA298F3E7}" srcId="{F44E86A8-C164-4A84-899F-CCF48CDD3052}" destId="{90859745-B44A-49D6-85F8-2A12C5B08669}" srcOrd="0" destOrd="0" parTransId="{A5C880AD-2D84-4733-862B-941474A8AB32}" sibTransId="{A1A70D44-F3B2-49C3-9CB1-414CDEB5F99E}"/>
    <dgm:cxn modelId="{1E255A1B-3DBD-6948-A185-A563C48633B4}" type="presOf" srcId="{FB736AE6-5562-5449-AA93-0DE8A0A364BC}" destId="{F1058E3F-E7A1-4E4B-B63C-DA0E51D62EC6}" srcOrd="0" destOrd="0" presId="urn:microsoft.com/office/officeart/2005/8/layout/list1"/>
    <dgm:cxn modelId="{E34E502E-F4D9-944B-8C2B-3E1D694A8891}" srcId="{F44E86A8-C164-4A84-899F-CCF48CDD3052}" destId="{04A5F2D2-3D75-B745-BD77-7FF4071B88C5}" srcOrd="4" destOrd="0" parTransId="{C1E5F539-4DA2-7A4D-81E5-07E201023D55}" sibTransId="{8F6D670A-4F9A-1B4B-BCE5-D063386E9515}"/>
    <dgm:cxn modelId="{5F33B938-B2A5-9145-87B6-323BE638C68F}" type="presOf" srcId="{1989D6A7-C411-5C4A-89B1-BAA5BFBE7AC0}" destId="{3F106DA2-03CE-174D-8BD9-854E44D9800E}" srcOrd="0" destOrd="2" presId="urn:microsoft.com/office/officeart/2005/8/layout/list1"/>
    <dgm:cxn modelId="{F21DB53E-EABD-624B-9DDD-038B56118052}" type="presOf" srcId="{90859745-B44A-49D6-85F8-2A12C5B08669}" destId="{3F106DA2-03CE-174D-8BD9-854E44D9800E}" srcOrd="0" destOrd="0" presId="urn:microsoft.com/office/officeart/2005/8/layout/list1"/>
    <dgm:cxn modelId="{523EDC3E-54E5-214A-96F2-97073E055165}" type="presOf" srcId="{818DDD7F-08F9-3242-8581-2ECB92C6F29C}" destId="{44D0A7BF-7169-2541-B69E-E5E8816225D2}" srcOrd="0" destOrd="0" presId="urn:microsoft.com/office/officeart/2005/8/layout/list1"/>
    <dgm:cxn modelId="{D4470850-6E6B-744C-B00A-9491FAFA7245}" type="presOf" srcId="{F44E86A8-C164-4A84-899F-CCF48CDD3052}" destId="{8019AB65-662B-C84E-964A-5AE83C0ADDF3}" srcOrd="0" destOrd="0" presId="urn:microsoft.com/office/officeart/2005/8/layout/list1"/>
    <dgm:cxn modelId="{59B44456-E555-F04A-98FA-7633132007D9}" srcId="{F44E86A8-C164-4A84-899F-CCF48CDD3052}" destId="{1989D6A7-C411-5C4A-89B1-BAA5BFBE7AC0}" srcOrd="2" destOrd="0" parTransId="{ED925612-9C19-8F4B-8D8F-F772A318E59A}" sibTransId="{8AABA94E-C89A-A94C-9722-81289C461018}"/>
    <dgm:cxn modelId="{F2BC0660-2292-A04E-A967-6DC91720947D}" srcId="{C6034577-3D6A-456E-8B73-CB35068DE4F5}" destId="{FB736AE6-5562-5449-AA93-0DE8A0A364BC}" srcOrd="0" destOrd="0" parTransId="{CAC8712E-A805-9443-8C10-87035E3BEB42}" sibTransId="{639E43A9-E9F5-0947-A119-1712222BBC4F}"/>
    <dgm:cxn modelId="{B08C7E6A-B903-DB45-9FCE-330A54BE4705}" srcId="{F44E86A8-C164-4A84-899F-CCF48CDD3052}" destId="{9A9A3339-F3F9-534C-88BE-98768ACC7205}" srcOrd="3" destOrd="0" parTransId="{2353B19A-7BBA-9F42-B7E5-0CC277E12C57}" sibTransId="{53C2ADD9-8EE7-864E-8515-B0385C437F9F}"/>
    <dgm:cxn modelId="{4C489078-31E1-EB46-953F-5B1F7D0F82FE}" type="presOf" srcId="{0EB9779B-F186-704C-BDD6-10EDE87253DF}" destId="{B676D32E-8B96-DF40-92D3-665D554CA4E3}" srcOrd="0" destOrd="0" presId="urn:microsoft.com/office/officeart/2005/8/layout/list1"/>
    <dgm:cxn modelId="{AD445A7C-3C1A-4F0E-9A81-6BF1957CB3FB}" srcId="{F44E86A8-C164-4A84-899F-CCF48CDD3052}" destId="{94F7664F-DCDB-4659-8B5A-250C1A5A14B8}" srcOrd="1" destOrd="0" parTransId="{6287697C-5FEC-43B4-BD54-7B9F0F7815AE}" sibTransId="{43537719-5FA7-40EF-86CB-E9EACFF5B61C}"/>
    <dgm:cxn modelId="{40FCFA87-5AC0-6D4B-875D-67C22B9C23D1}" srcId="{27F36E55-3A99-554C-9437-707C66BCCA65}" destId="{818DDD7F-08F9-3242-8581-2ECB92C6F29C}" srcOrd="0" destOrd="0" parTransId="{7FED29BD-6CE0-EA45-B631-EED93FE3D24E}" sibTransId="{8773343A-3004-A74D-8F05-18710AE00927}"/>
    <dgm:cxn modelId="{99D33B9A-962A-1D4D-B735-D2BA462DE62E}" type="presOf" srcId="{94F7664F-DCDB-4659-8B5A-250C1A5A14B8}" destId="{3F106DA2-03CE-174D-8BD9-854E44D9800E}" srcOrd="0" destOrd="1" presId="urn:microsoft.com/office/officeart/2005/8/layout/list1"/>
    <dgm:cxn modelId="{7C5230A8-7929-F542-ADCB-95F4886E79D7}" type="presOf" srcId="{27F36E55-3A99-554C-9437-707C66BCCA65}" destId="{A5C079B4-0DBD-E045-A8D2-14EF927B624A}" srcOrd="1" destOrd="0" presId="urn:microsoft.com/office/officeart/2005/8/layout/list1"/>
    <dgm:cxn modelId="{A02151AB-0F5C-264B-8F53-FDE2FCA71867}" srcId="{FB736AE6-5562-5449-AA93-0DE8A0A364BC}" destId="{0EB9779B-F186-704C-BDD6-10EDE87253DF}" srcOrd="0" destOrd="0" parTransId="{88F8BB92-5AB1-7843-AF2B-DF441041D7C2}" sibTransId="{47193759-C3AF-364F-A9C8-551130CB97DB}"/>
    <dgm:cxn modelId="{7CB1FDB3-E263-AE49-93C5-2C5B7FEE3847}" type="presOf" srcId="{04A5F2D2-3D75-B745-BD77-7FF4071B88C5}" destId="{3F106DA2-03CE-174D-8BD9-854E44D9800E}" srcOrd="0" destOrd="4" presId="urn:microsoft.com/office/officeart/2005/8/layout/list1"/>
    <dgm:cxn modelId="{C62504B5-111A-0E48-9A31-0C11F9246C89}" type="presOf" srcId="{F44E86A8-C164-4A84-899F-CCF48CDD3052}" destId="{77DC7786-8D3F-4840-BA14-3FA7C4448484}" srcOrd="1" destOrd="0" presId="urn:microsoft.com/office/officeart/2005/8/layout/list1"/>
    <dgm:cxn modelId="{C3C59CB5-00BF-C442-A943-39FC1431A1B1}" srcId="{C6034577-3D6A-456E-8B73-CB35068DE4F5}" destId="{27F36E55-3A99-554C-9437-707C66BCCA65}" srcOrd="1" destOrd="0" parTransId="{31C7FA93-8A99-794D-B4C7-725495D85AB8}" sibTransId="{F96F26E6-23D9-5B4F-9154-390BB494BB99}"/>
    <dgm:cxn modelId="{5F33A1B7-B13A-4387-93BB-E63BFEB8B251}" srcId="{C6034577-3D6A-456E-8B73-CB35068DE4F5}" destId="{F44E86A8-C164-4A84-899F-CCF48CDD3052}" srcOrd="2" destOrd="0" parTransId="{9C1FD432-BD3B-483E-9D6B-88B6C751A556}" sibTransId="{1E0E0E2D-CA0A-4B74-92B5-AC0D89742B61}"/>
    <dgm:cxn modelId="{EDFCBABC-25B4-F845-9A0D-70B1935B9C60}" type="presOf" srcId="{C6034577-3D6A-456E-8B73-CB35068DE4F5}" destId="{8208145D-E813-2448-93C0-E944C74E9E85}" srcOrd="0" destOrd="0" presId="urn:microsoft.com/office/officeart/2005/8/layout/list1"/>
    <dgm:cxn modelId="{70DFFCC0-4C7F-AF40-89E4-F5F699ADEF5B}" type="presOf" srcId="{27F36E55-3A99-554C-9437-707C66BCCA65}" destId="{07C51BEB-1EB0-AA40-A5F2-14212D7F7EB3}" srcOrd="0" destOrd="0" presId="urn:microsoft.com/office/officeart/2005/8/layout/list1"/>
    <dgm:cxn modelId="{AD77BCD6-73DA-A04B-B9A2-4ACABEB9A94D}" type="presOf" srcId="{FB736AE6-5562-5449-AA93-0DE8A0A364BC}" destId="{7A656D77-5842-A44C-9E64-5A0E0098DDA6}" srcOrd="1" destOrd="0" presId="urn:microsoft.com/office/officeart/2005/8/layout/list1"/>
    <dgm:cxn modelId="{D851C306-4C72-744F-ACE5-62F6C387F2E2}" type="presParOf" srcId="{8208145D-E813-2448-93C0-E944C74E9E85}" destId="{080CCEB1-1F9F-474C-B5EB-5A8D6E000ED7}" srcOrd="0" destOrd="0" presId="urn:microsoft.com/office/officeart/2005/8/layout/list1"/>
    <dgm:cxn modelId="{35F19DB1-BDE5-1B4E-BD9D-C202CA503713}" type="presParOf" srcId="{080CCEB1-1F9F-474C-B5EB-5A8D6E000ED7}" destId="{F1058E3F-E7A1-4E4B-B63C-DA0E51D62EC6}" srcOrd="0" destOrd="0" presId="urn:microsoft.com/office/officeart/2005/8/layout/list1"/>
    <dgm:cxn modelId="{5E7AA932-9D0B-4448-AD6D-8E06B14BE089}" type="presParOf" srcId="{080CCEB1-1F9F-474C-B5EB-5A8D6E000ED7}" destId="{7A656D77-5842-A44C-9E64-5A0E0098DDA6}" srcOrd="1" destOrd="0" presId="urn:microsoft.com/office/officeart/2005/8/layout/list1"/>
    <dgm:cxn modelId="{63379C48-8773-454A-96E2-36E1A848EC21}" type="presParOf" srcId="{8208145D-E813-2448-93C0-E944C74E9E85}" destId="{BC157D76-55C0-5A41-94CE-276A6B541C8F}" srcOrd="1" destOrd="0" presId="urn:microsoft.com/office/officeart/2005/8/layout/list1"/>
    <dgm:cxn modelId="{FBCA9F8C-EB28-B942-BE42-94D5D31C3CE9}" type="presParOf" srcId="{8208145D-E813-2448-93C0-E944C74E9E85}" destId="{B676D32E-8B96-DF40-92D3-665D554CA4E3}" srcOrd="2" destOrd="0" presId="urn:microsoft.com/office/officeart/2005/8/layout/list1"/>
    <dgm:cxn modelId="{95EF5867-EF87-6E41-A195-B5DA0E0893F4}" type="presParOf" srcId="{8208145D-E813-2448-93C0-E944C74E9E85}" destId="{50C123FB-1C18-DD47-9EB3-D04CF88D4F58}" srcOrd="3" destOrd="0" presId="urn:microsoft.com/office/officeart/2005/8/layout/list1"/>
    <dgm:cxn modelId="{D84F7220-5106-9D49-91EE-538FD2E4CEC2}" type="presParOf" srcId="{8208145D-E813-2448-93C0-E944C74E9E85}" destId="{DCD7F9B7-A475-4248-93FA-D1628BD5FF22}" srcOrd="4" destOrd="0" presId="urn:microsoft.com/office/officeart/2005/8/layout/list1"/>
    <dgm:cxn modelId="{D794FEA9-F1F4-834C-9CD5-7A9C5596A053}" type="presParOf" srcId="{DCD7F9B7-A475-4248-93FA-D1628BD5FF22}" destId="{07C51BEB-1EB0-AA40-A5F2-14212D7F7EB3}" srcOrd="0" destOrd="0" presId="urn:microsoft.com/office/officeart/2005/8/layout/list1"/>
    <dgm:cxn modelId="{4241F123-93B8-6E49-945C-A78451DE3A2B}" type="presParOf" srcId="{DCD7F9B7-A475-4248-93FA-D1628BD5FF22}" destId="{A5C079B4-0DBD-E045-A8D2-14EF927B624A}" srcOrd="1" destOrd="0" presId="urn:microsoft.com/office/officeart/2005/8/layout/list1"/>
    <dgm:cxn modelId="{31952270-C648-B249-BA5F-6307C51022B7}" type="presParOf" srcId="{8208145D-E813-2448-93C0-E944C74E9E85}" destId="{C2409A0D-8F11-D640-992A-F59407CA99EE}" srcOrd="5" destOrd="0" presId="urn:microsoft.com/office/officeart/2005/8/layout/list1"/>
    <dgm:cxn modelId="{3B7C4615-352B-1D47-A0FA-D37F9E80960F}" type="presParOf" srcId="{8208145D-E813-2448-93C0-E944C74E9E85}" destId="{44D0A7BF-7169-2541-B69E-E5E8816225D2}" srcOrd="6" destOrd="0" presId="urn:microsoft.com/office/officeart/2005/8/layout/list1"/>
    <dgm:cxn modelId="{6C4BCC55-56DE-EA4F-B583-A0FFCC81C8EE}" type="presParOf" srcId="{8208145D-E813-2448-93C0-E944C74E9E85}" destId="{F712C09F-AFBD-8644-8D32-EA78E1A0362C}" srcOrd="7" destOrd="0" presId="urn:microsoft.com/office/officeart/2005/8/layout/list1"/>
    <dgm:cxn modelId="{D67CB35B-EFBD-1D48-B529-417918A857E1}" type="presParOf" srcId="{8208145D-E813-2448-93C0-E944C74E9E85}" destId="{D95493B9-745A-9843-A470-3AD1E03C85EE}" srcOrd="8" destOrd="0" presId="urn:microsoft.com/office/officeart/2005/8/layout/list1"/>
    <dgm:cxn modelId="{A08EDA42-8321-AA40-B7D9-02CBE775285A}" type="presParOf" srcId="{D95493B9-745A-9843-A470-3AD1E03C85EE}" destId="{8019AB65-662B-C84E-964A-5AE83C0ADDF3}" srcOrd="0" destOrd="0" presId="urn:microsoft.com/office/officeart/2005/8/layout/list1"/>
    <dgm:cxn modelId="{661D1CF7-E18C-1B44-848B-9993A1680CDD}" type="presParOf" srcId="{D95493B9-745A-9843-A470-3AD1E03C85EE}" destId="{77DC7786-8D3F-4840-BA14-3FA7C4448484}" srcOrd="1" destOrd="0" presId="urn:microsoft.com/office/officeart/2005/8/layout/list1"/>
    <dgm:cxn modelId="{C40CE1E5-3B10-6F4B-91FB-B93DBEC6FBFE}" type="presParOf" srcId="{8208145D-E813-2448-93C0-E944C74E9E85}" destId="{AC7805BC-F254-B345-A91A-0D0E31397F5E}" srcOrd="9" destOrd="0" presId="urn:microsoft.com/office/officeart/2005/8/layout/list1"/>
    <dgm:cxn modelId="{21A447DC-3E55-C640-A963-5112B0E1161B}" type="presParOf" srcId="{8208145D-E813-2448-93C0-E944C74E9E85}" destId="{3F106DA2-03CE-174D-8BD9-854E44D9800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409D1D-E7F4-4463-8367-DA2E5E858287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461A2E-FB6A-4119-BE0F-D419E282DD1F}">
      <dgm:prSet custT="1"/>
      <dgm:spPr>
        <a:solidFill>
          <a:schemeClr val="accent1"/>
        </a:solidFill>
      </dgm:spPr>
      <dgm:t>
        <a:bodyPr/>
        <a:lstStyle/>
        <a:p>
          <a:r>
            <a:rPr lang="it-IT" sz="2000" dirty="0">
              <a:latin typeface="Titillium Web" pitchFamily="2" charset="77"/>
            </a:rPr>
            <a:t>100 studenti – 20 docenti e 10 ricercatori</a:t>
          </a:r>
          <a:endParaRPr lang="en-US" sz="2000" dirty="0">
            <a:latin typeface="Titillium Web" pitchFamily="2" charset="77"/>
          </a:endParaRPr>
        </a:p>
      </dgm:t>
    </dgm:pt>
    <dgm:pt modelId="{29AF33E3-ECF4-4DA9-BE92-071B183FE61B}" type="parTrans" cxnId="{5DDE0AC9-BEE8-473F-9DAF-C7CB0A244029}">
      <dgm:prSet/>
      <dgm:spPr/>
      <dgm:t>
        <a:bodyPr/>
        <a:lstStyle/>
        <a:p>
          <a:endParaRPr lang="en-US"/>
        </a:p>
      </dgm:t>
    </dgm:pt>
    <dgm:pt modelId="{7F505366-3F4C-4773-AB64-E7695671F66D}" type="sibTrans" cxnId="{5DDE0AC9-BEE8-473F-9DAF-C7CB0A244029}">
      <dgm:prSet/>
      <dgm:spPr/>
      <dgm:t>
        <a:bodyPr/>
        <a:lstStyle/>
        <a:p>
          <a:endParaRPr lang="en-US"/>
        </a:p>
      </dgm:t>
    </dgm:pt>
    <dgm:pt modelId="{861BD3C1-BB08-4D7A-81CC-64C03CBFCB0A}">
      <dgm:prSet custT="1"/>
      <dgm:spPr/>
      <dgm:t>
        <a:bodyPr/>
        <a:lstStyle/>
        <a:p>
          <a:r>
            <a:rPr lang="it-IT" sz="1800" dirty="0">
              <a:latin typeface="Titillium Web" pitchFamily="2" charset="77"/>
            </a:rPr>
            <a:t>Metà selezionati dai progetti INFN e metà con un bando</a:t>
          </a:r>
          <a:endParaRPr lang="en-US" sz="1800" dirty="0">
            <a:latin typeface="Titillium Web" pitchFamily="2" charset="77"/>
          </a:endParaRPr>
        </a:p>
      </dgm:t>
    </dgm:pt>
    <dgm:pt modelId="{F844A665-1A07-4160-901B-D93E34056EC1}" type="parTrans" cxnId="{1895E5D9-CD4C-4EC7-B518-F16961211C3E}">
      <dgm:prSet/>
      <dgm:spPr/>
      <dgm:t>
        <a:bodyPr/>
        <a:lstStyle/>
        <a:p>
          <a:endParaRPr lang="en-US"/>
        </a:p>
      </dgm:t>
    </dgm:pt>
    <dgm:pt modelId="{63F1D6B6-3376-4950-9360-08A8CF308200}" type="sibTrans" cxnId="{1895E5D9-CD4C-4EC7-B518-F16961211C3E}">
      <dgm:prSet/>
      <dgm:spPr/>
      <dgm:t>
        <a:bodyPr/>
        <a:lstStyle/>
        <a:p>
          <a:endParaRPr lang="en-US"/>
        </a:p>
      </dgm:t>
    </dgm:pt>
    <dgm:pt modelId="{B8394D73-E7F8-4CEC-9B81-08CB5C80BCFA}">
      <dgm:prSet custT="1"/>
      <dgm:spPr>
        <a:solidFill>
          <a:srgbClr val="7030A0"/>
        </a:solidFill>
      </dgm:spPr>
      <dgm:t>
        <a:bodyPr/>
        <a:lstStyle/>
        <a:p>
          <a:r>
            <a:rPr lang="it-IT" sz="2000" dirty="0">
              <a:latin typeface="Titillium Web" pitchFamily="2" charset="77"/>
            </a:rPr>
            <a:t>Itinerante; 2025 Tecnopolo, 2026 LNGS</a:t>
          </a:r>
          <a:endParaRPr lang="en-US" sz="2000" dirty="0">
            <a:latin typeface="Titillium Web" pitchFamily="2" charset="77"/>
          </a:endParaRPr>
        </a:p>
      </dgm:t>
    </dgm:pt>
    <dgm:pt modelId="{DEAC000C-4814-4B3D-840D-AA53A3F56AEF}" type="parTrans" cxnId="{F930CE60-0788-4E1B-A10B-412DAE25D7AB}">
      <dgm:prSet/>
      <dgm:spPr/>
      <dgm:t>
        <a:bodyPr/>
        <a:lstStyle/>
        <a:p>
          <a:endParaRPr lang="en-US"/>
        </a:p>
      </dgm:t>
    </dgm:pt>
    <dgm:pt modelId="{DD70E93D-B80C-4F88-BAE6-80C5A1CEA23E}" type="sibTrans" cxnId="{F930CE60-0788-4E1B-A10B-412DAE25D7AB}">
      <dgm:prSet/>
      <dgm:spPr/>
      <dgm:t>
        <a:bodyPr/>
        <a:lstStyle/>
        <a:p>
          <a:endParaRPr lang="en-US"/>
        </a:p>
      </dgm:t>
    </dgm:pt>
    <dgm:pt modelId="{A3193480-17C4-486A-A280-F2D4382E2032}">
      <dgm:prSet custT="1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it-IT" sz="2000" dirty="0">
              <a:latin typeface="Titillium Web" pitchFamily="2" charset="77"/>
            </a:rPr>
            <a:t>Agenda per il 2025:</a:t>
          </a:r>
          <a:endParaRPr lang="en-US" sz="2000" dirty="0">
            <a:latin typeface="Titillium Web" pitchFamily="2" charset="77"/>
          </a:endParaRPr>
        </a:p>
      </dgm:t>
    </dgm:pt>
    <dgm:pt modelId="{2CA29C62-A3CA-4787-B47F-6C4FE104B0AC}" type="parTrans" cxnId="{89FA97CD-9035-431D-92B6-00403511AA73}">
      <dgm:prSet/>
      <dgm:spPr/>
      <dgm:t>
        <a:bodyPr/>
        <a:lstStyle/>
        <a:p>
          <a:endParaRPr lang="en-US"/>
        </a:p>
      </dgm:t>
    </dgm:pt>
    <dgm:pt modelId="{8F03392D-C244-401C-BF0B-BF35BDC43737}" type="sibTrans" cxnId="{89FA97CD-9035-431D-92B6-00403511AA73}">
      <dgm:prSet/>
      <dgm:spPr/>
      <dgm:t>
        <a:bodyPr/>
        <a:lstStyle/>
        <a:p>
          <a:endParaRPr lang="en-US"/>
        </a:p>
      </dgm:t>
    </dgm:pt>
    <dgm:pt modelId="{BC309F1F-3CA0-6F40-AFA2-E3A1DDF83ADC}">
      <dgm:prSet custT="1"/>
      <dgm:spPr/>
      <dgm:t>
        <a:bodyPr/>
        <a:lstStyle/>
        <a:p>
          <a:r>
            <a:rPr lang="en-US" sz="1800" dirty="0">
              <a:latin typeface="Titillium Web" pitchFamily="2" charset="77"/>
            </a:rPr>
            <a:t>Costo </a:t>
          </a:r>
          <a:r>
            <a:rPr lang="en-US" sz="1800" dirty="0" err="1">
              <a:latin typeface="Titillium Web" pitchFamily="2" charset="77"/>
            </a:rPr>
            <a:t>preventivato</a:t>
          </a:r>
          <a:r>
            <a:rPr lang="en-US" sz="1800" dirty="0">
              <a:latin typeface="Titillium Web" pitchFamily="2" charset="77"/>
            </a:rPr>
            <a:t> di circa 55 k€ (con partner, sponsor e </a:t>
          </a:r>
          <a:r>
            <a:rPr lang="en-US" sz="1800" dirty="0" err="1">
              <a:latin typeface="Titillium Web" pitchFamily="2" charset="77"/>
            </a:rPr>
            <a:t>finanziamenti</a:t>
          </a:r>
          <a:r>
            <a:rPr lang="en-US" sz="1800" dirty="0">
              <a:latin typeface="Titillium Web" pitchFamily="2" charset="77"/>
            </a:rPr>
            <a:t> </a:t>
          </a:r>
          <a:r>
            <a:rPr lang="en-US" sz="1800" dirty="0" err="1">
              <a:latin typeface="Titillium Web" pitchFamily="2" charset="77"/>
            </a:rPr>
            <a:t>esterni</a:t>
          </a:r>
          <a:r>
            <a:rPr lang="en-US" sz="1800" dirty="0">
              <a:latin typeface="Titillium Web" pitchFamily="2" charset="77"/>
            </a:rPr>
            <a:t>) </a:t>
          </a:r>
        </a:p>
      </dgm:t>
    </dgm:pt>
    <dgm:pt modelId="{9BE98E83-1F34-6D4E-8503-BB27EFD459FA}" type="parTrans" cxnId="{E35D2272-25AA-534F-AF87-942C1E019026}">
      <dgm:prSet/>
      <dgm:spPr/>
      <dgm:t>
        <a:bodyPr/>
        <a:lstStyle/>
        <a:p>
          <a:endParaRPr lang="it-IT"/>
        </a:p>
      </dgm:t>
    </dgm:pt>
    <dgm:pt modelId="{B4E88E64-F060-0B40-ACD2-BD25F17528B0}" type="sibTrans" cxnId="{E35D2272-25AA-534F-AF87-942C1E019026}">
      <dgm:prSet/>
      <dgm:spPr/>
      <dgm:t>
        <a:bodyPr/>
        <a:lstStyle/>
        <a:p>
          <a:endParaRPr lang="it-IT"/>
        </a:p>
      </dgm:t>
    </dgm:pt>
    <dgm:pt modelId="{EFE0C897-C30B-3848-B729-3AD0281C5927}" type="pres">
      <dgm:prSet presAssocID="{3E409D1D-E7F4-4463-8367-DA2E5E858287}" presName="linear" presStyleCnt="0">
        <dgm:presLayoutVars>
          <dgm:dir/>
          <dgm:animLvl val="lvl"/>
          <dgm:resizeHandles val="exact"/>
        </dgm:presLayoutVars>
      </dgm:prSet>
      <dgm:spPr/>
    </dgm:pt>
    <dgm:pt modelId="{446A1058-6CC1-3249-A172-04B9BBCFA516}" type="pres">
      <dgm:prSet presAssocID="{75461A2E-FB6A-4119-BE0F-D419E282DD1F}" presName="parentLin" presStyleCnt="0"/>
      <dgm:spPr/>
    </dgm:pt>
    <dgm:pt modelId="{B874DEF4-D6BD-4643-9B22-41897FA9F648}" type="pres">
      <dgm:prSet presAssocID="{75461A2E-FB6A-4119-BE0F-D419E282DD1F}" presName="parentLeftMargin" presStyleLbl="node1" presStyleIdx="0" presStyleCnt="3"/>
      <dgm:spPr/>
    </dgm:pt>
    <dgm:pt modelId="{982C5B60-A56B-DC40-A9AA-E7A8903DD4E1}" type="pres">
      <dgm:prSet presAssocID="{75461A2E-FB6A-4119-BE0F-D419E282DD1F}" presName="parentText" presStyleLbl="node1" presStyleIdx="0" presStyleCnt="3" custScaleX="109646" custScaleY="142408">
        <dgm:presLayoutVars>
          <dgm:chMax val="0"/>
          <dgm:bulletEnabled val="1"/>
        </dgm:presLayoutVars>
      </dgm:prSet>
      <dgm:spPr/>
    </dgm:pt>
    <dgm:pt modelId="{A3CEB30E-49AE-9B4C-97F0-F63E491F7230}" type="pres">
      <dgm:prSet presAssocID="{75461A2E-FB6A-4119-BE0F-D419E282DD1F}" presName="negativeSpace" presStyleCnt="0"/>
      <dgm:spPr/>
    </dgm:pt>
    <dgm:pt modelId="{F3C2109B-AF25-5745-A264-9E44E0F3AD71}" type="pres">
      <dgm:prSet presAssocID="{75461A2E-FB6A-4119-BE0F-D419E282DD1F}" presName="childText" presStyleLbl="conFgAcc1" presStyleIdx="0" presStyleCnt="3">
        <dgm:presLayoutVars>
          <dgm:bulletEnabled val="1"/>
        </dgm:presLayoutVars>
      </dgm:prSet>
      <dgm:spPr/>
    </dgm:pt>
    <dgm:pt modelId="{6C02123F-D69F-484E-B87C-DADFC157DAD8}" type="pres">
      <dgm:prSet presAssocID="{7F505366-3F4C-4773-AB64-E7695671F66D}" presName="spaceBetweenRectangles" presStyleCnt="0"/>
      <dgm:spPr/>
    </dgm:pt>
    <dgm:pt modelId="{937BB17A-2001-5E48-A331-47AF1B8DBF9B}" type="pres">
      <dgm:prSet presAssocID="{B8394D73-E7F8-4CEC-9B81-08CB5C80BCFA}" presName="parentLin" presStyleCnt="0"/>
      <dgm:spPr/>
    </dgm:pt>
    <dgm:pt modelId="{3545F0C3-5044-6D43-8B54-FD9746FB5446}" type="pres">
      <dgm:prSet presAssocID="{B8394D73-E7F8-4CEC-9B81-08CB5C80BCFA}" presName="parentLeftMargin" presStyleLbl="node1" presStyleIdx="0" presStyleCnt="3"/>
      <dgm:spPr/>
    </dgm:pt>
    <dgm:pt modelId="{1D1050F2-546E-8B41-85F1-5C6231EEC7A3}" type="pres">
      <dgm:prSet presAssocID="{B8394D73-E7F8-4CEC-9B81-08CB5C80BCFA}" presName="parentText" presStyleLbl="node1" presStyleIdx="1" presStyleCnt="3" custScaleX="131509">
        <dgm:presLayoutVars>
          <dgm:chMax val="0"/>
          <dgm:bulletEnabled val="1"/>
        </dgm:presLayoutVars>
      </dgm:prSet>
      <dgm:spPr/>
    </dgm:pt>
    <dgm:pt modelId="{7E79E6AC-D4DC-C142-810B-B596B9784A10}" type="pres">
      <dgm:prSet presAssocID="{B8394D73-E7F8-4CEC-9B81-08CB5C80BCFA}" presName="negativeSpace" presStyleCnt="0"/>
      <dgm:spPr/>
    </dgm:pt>
    <dgm:pt modelId="{DDC979F7-BDAD-6F48-BE31-203130898296}" type="pres">
      <dgm:prSet presAssocID="{B8394D73-E7F8-4CEC-9B81-08CB5C80BCFA}" presName="childText" presStyleLbl="conFgAcc1" presStyleIdx="1" presStyleCnt="3">
        <dgm:presLayoutVars>
          <dgm:bulletEnabled val="1"/>
        </dgm:presLayoutVars>
      </dgm:prSet>
      <dgm:spPr/>
    </dgm:pt>
    <dgm:pt modelId="{5298767E-F562-C14B-BDFD-0015559B1245}" type="pres">
      <dgm:prSet presAssocID="{DD70E93D-B80C-4F88-BAE6-80C5A1CEA23E}" presName="spaceBetweenRectangles" presStyleCnt="0"/>
      <dgm:spPr/>
    </dgm:pt>
    <dgm:pt modelId="{53D36D8D-79FF-EB41-8B77-EF61C9B23A87}" type="pres">
      <dgm:prSet presAssocID="{A3193480-17C4-486A-A280-F2D4382E2032}" presName="parentLin" presStyleCnt="0"/>
      <dgm:spPr/>
    </dgm:pt>
    <dgm:pt modelId="{2D98CA20-0CA0-554F-8569-DD7F16592584}" type="pres">
      <dgm:prSet presAssocID="{A3193480-17C4-486A-A280-F2D4382E2032}" presName="parentLeftMargin" presStyleLbl="node1" presStyleIdx="1" presStyleCnt="3"/>
      <dgm:spPr/>
    </dgm:pt>
    <dgm:pt modelId="{A23DADA7-F935-F041-9E03-69F9DAAA09A4}" type="pres">
      <dgm:prSet presAssocID="{A3193480-17C4-486A-A280-F2D4382E203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0AEDFC1-124B-3643-8187-06DB0FE90BD6}" type="pres">
      <dgm:prSet presAssocID="{A3193480-17C4-486A-A280-F2D4382E2032}" presName="negativeSpace" presStyleCnt="0"/>
      <dgm:spPr/>
    </dgm:pt>
    <dgm:pt modelId="{9055DB9B-7A66-B646-92FF-49539AC52C73}" type="pres">
      <dgm:prSet presAssocID="{A3193480-17C4-486A-A280-F2D4382E2032}" presName="childText" presStyleLbl="conFgAcc1" presStyleIdx="2" presStyleCnt="3" custScaleY="101676">
        <dgm:presLayoutVars>
          <dgm:bulletEnabled val="1"/>
        </dgm:presLayoutVars>
      </dgm:prSet>
      <dgm:spPr/>
    </dgm:pt>
  </dgm:ptLst>
  <dgm:cxnLst>
    <dgm:cxn modelId="{28049200-E368-BC43-AFAA-1646E2829BF1}" type="presOf" srcId="{75461A2E-FB6A-4119-BE0F-D419E282DD1F}" destId="{982C5B60-A56B-DC40-A9AA-E7A8903DD4E1}" srcOrd="1" destOrd="0" presId="urn:microsoft.com/office/officeart/2005/8/layout/list1"/>
    <dgm:cxn modelId="{107F6304-9B04-B441-86B4-0DA3EFED1E75}" type="presOf" srcId="{75461A2E-FB6A-4119-BE0F-D419E282DD1F}" destId="{B874DEF4-D6BD-4643-9B22-41897FA9F648}" srcOrd="0" destOrd="0" presId="urn:microsoft.com/office/officeart/2005/8/layout/list1"/>
    <dgm:cxn modelId="{7ABD3953-F0F2-5342-8F68-6D9E2BA4C08D}" type="presOf" srcId="{BC309F1F-3CA0-6F40-AFA2-E3A1DDF83ADC}" destId="{F3C2109B-AF25-5745-A264-9E44E0F3AD71}" srcOrd="0" destOrd="1" presId="urn:microsoft.com/office/officeart/2005/8/layout/list1"/>
    <dgm:cxn modelId="{48A2905D-46D2-6147-A150-873F69FE40E5}" type="presOf" srcId="{861BD3C1-BB08-4D7A-81CC-64C03CBFCB0A}" destId="{F3C2109B-AF25-5745-A264-9E44E0F3AD71}" srcOrd="0" destOrd="0" presId="urn:microsoft.com/office/officeart/2005/8/layout/list1"/>
    <dgm:cxn modelId="{F930CE60-0788-4E1B-A10B-412DAE25D7AB}" srcId="{3E409D1D-E7F4-4463-8367-DA2E5E858287}" destId="{B8394D73-E7F8-4CEC-9B81-08CB5C80BCFA}" srcOrd="1" destOrd="0" parTransId="{DEAC000C-4814-4B3D-840D-AA53A3F56AEF}" sibTransId="{DD70E93D-B80C-4F88-BAE6-80C5A1CEA23E}"/>
    <dgm:cxn modelId="{112E216C-30C9-0043-979E-2C1D8A717E71}" type="presOf" srcId="{A3193480-17C4-486A-A280-F2D4382E2032}" destId="{A23DADA7-F935-F041-9E03-69F9DAAA09A4}" srcOrd="1" destOrd="0" presId="urn:microsoft.com/office/officeart/2005/8/layout/list1"/>
    <dgm:cxn modelId="{23B2596E-6029-FF47-AB1F-35DFAA92A40A}" type="presOf" srcId="{B8394D73-E7F8-4CEC-9B81-08CB5C80BCFA}" destId="{3545F0C3-5044-6D43-8B54-FD9746FB5446}" srcOrd="0" destOrd="0" presId="urn:microsoft.com/office/officeart/2005/8/layout/list1"/>
    <dgm:cxn modelId="{E35D2272-25AA-534F-AF87-942C1E019026}" srcId="{75461A2E-FB6A-4119-BE0F-D419E282DD1F}" destId="{BC309F1F-3CA0-6F40-AFA2-E3A1DDF83ADC}" srcOrd="1" destOrd="0" parTransId="{9BE98E83-1F34-6D4E-8503-BB27EFD459FA}" sibTransId="{B4E88E64-F060-0B40-ACD2-BD25F17528B0}"/>
    <dgm:cxn modelId="{C17A11C4-0486-D241-9AA5-7C7BBCC4E8B8}" type="presOf" srcId="{3E409D1D-E7F4-4463-8367-DA2E5E858287}" destId="{EFE0C897-C30B-3848-B729-3AD0281C5927}" srcOrd="0" destOrd="0" presId="urn:microsoft.com/office/officeart/2005/8/layout/list1"/>
    <dgm:cxn modelId="{C3274EC6-4449-3A43-8D57-F6033206B748}" type="presOf" srcId="{A3193480-17C4-486A-A280-F2D4382E2032}" destId="{2D98CA20-0CA0-554F-8569-DD7F16592584}" srcOrd="0" destOrd="0" presId="urn:microsoft.com/office/officeart/2005/8/layout/list1"/>
    <dgm:cxn modelId="{5DDE0AC9-BEE8-473F-9DAF-C7CB0A244029}" srcId="{3E409D1D-E7F4-4463-8367-DA2E5E858287}" destId="{75461A2E-FB6A-4119-BE0F-D419E282DD1F}" srcOrd="0" destOrd="0" parTransId="{29AF33E3-ECF4-4DA9-BE92-071B183FE61B}" sibTransId="{7F505366-3F4C-4773-AB64-E7695671F66D}"/>
    <dgm:cxn modelId="{89FA97CD-9035-431D-92B6-00403511AA73}" srcId="{3E409D1D-E7F4-4463-8367-DA2E5E858287}" destId="{A3193480-17C4-486A-A280-F2D4382E2032}" srcOrd="2" destOrd="0" parTransId="{2CA29C62-A3CA-4787-B47F-6C4FE104B0AC}" sibTransId="{8F03392D-C244-401C-BF0B-BF35BDC43737}"/>
    <dgm:cxn modelId="{1895E5D9-CD4C-4EC7-B518-F16961211C3E}" srcId="{75461A2E-FB6A-4119-BE0F-D419E282DD1F}" destId="{861BD3C1-BB08-4D7A-81CC-64C03CBFCB0A}" srcOrd="0" destOrd="0" parTransId="{F844A665-1A07-4160-901B-D93E34056EC1}" sibTransId="{63F1D6B6-3376-4950-9360-08A8CF308200}"/>
    <dgm:cxn modelId="{887303FC-F160-AE4D-9A2D-F52C8DC0B961}" type="presOf" srcId="{B8394D73-E7F8-4CEC-9B81-08CB5C80BCFA}" destId="{1D1050F2-546E-8B41-85F1-5C6231EEC7A3}" srcOrd="1" destOrd="0" presId="urn:microsoft.com/office/officeart/2005/8/layout/list1"/>
    <dgm:cxn modelId="{6ED81A3C-F1FD-0444-9DAE-5C2B6134C9B9}" type="presParOf" srcId="{EFE0C897-C30B-3848-B729-3AD0281C5927}" destId="{446A1058-6CC1-3249-A172-04B9BBCFA516}" srcOrd="0" destOrd="0" presId="urn:microsoft.com/office/officeart/2005/8/layout/list1"/>
    <dgm:cxn modelId="{F65C06AC-E102-D149-A64C-8939A3CC275B}" type="presParOf" srcId="{446A1058-6CC1-3249-A172-04B9BBCFA516}" destId="{B874DEF4-D6BD-4643-9B22-41897FA9F648}" srcOrd="0" destOrd="0" presId="urn:microsoft.com/office/officeart/2005/8/layout/list1"/>
    <dgm:cxn modelId="{3D609112-F90C-9E42-80B7-078EC378CE33}" type="presParOf" srcId="{446A1058-6CC1-3249-A172-04B9BBCFA516}" destId="{982C5B60-A56B-DC40-A9AA-E7A8903DD4E1}" srcOrd="1" destOrd="0" presId="urn:microsoft.com/office/officeart/2005/8/layout/list1"/>
    <dgm:cxn modelId="{55426B18-85F9-AA48-B1EA-67988939AA4E}" type="presParOf" srcId="{EFE0C897-C30B-3848-B729-3AD0281C5927}" destId="{A3CEB30E-49AE-9B4C-97F0-F63E491F7230}" srcOrd="1" destOrd="0" presId="urn:microsoft.com/office/officeart/2005/8/layout/list1"/>
    <dgm:cxn modelId="{613EA01D-19CB-1848-A95C-8385C32DA0B3}" type="presParOf" srcId="{EFE0C897-C30B-3848-B729-3AD0281C5927}" destId="{F3C2109B-AF25-5745-A264-9E44E0F3AD71}" srcOrd="2" destOrd="0" presId="urn:microsoft.com/office/officeart/2005/8/layout/list1"/>
    <dgm:cxn modelId="{43A6463E-A52A-AD4C-89CA-F43D1BB833E1}" type="presParOf" srcId="{EFE0C897-C30B-3848-B729-3AD0281C5927}" destId="{6C02123F-D69F-484E-B87C-DADFC157DAD8}" srcOrd="3" destOrd="0" presId="urn:microsoft.com/office/officeart/2005/8/layout/list1"/>
    <dgm:cxn modelId="{75D4E6FC-D814-9D4A-88F5-B5B56E48CB8E}" type="presParOf" srcId="{EFE0C897-C30B-3848-B729-3AD0281C5927}" destId="{937BB17A-2001-5E48-A331-47AF1B8DBF9B}" srcOrd="4" destOrd="0" presId="urn:microsoft.com/office/officeart/2005/8/layout/list1"/>
    <dgm:cxn modelId="{AC98938E-6239-0A4E-8166-0BC81393DFD7}" type="presParOf" srcId="{937BB17A-2001-5E48-A331-47AF1B8DBF9B}" destId="{3545F0C3-5044-6D43-8B54-FD9746FB5446}" srcOrd="0" destOrd="0" presId="urn:microsoft.com/office/officeart/2005/8/layout/list1"/>
    <dgm:cxn modelId="{9590F6E5-489E-2840-8455-E7AF94CDCE61}" type="presParOf" srcId="{937BB17A-2001-5E48-A331-47AF1B8DBF9B}" destId="{1D1050F2-546E-8B41-85F1-5C6231EEC7A3}" srcOrd="1" destOrd="0" presId="urn:microsoft.com/office/officeart/2005/8/layout/list1"/>
    <dgm:cxn modelId="{B5EA293E-63F6-EA43-BB1D-AC6E94A3089A}" type="presParOf" srcId="{EFE0C897-C30B-3848-B729-3AD0281C5927}" destId="{7E79E6AC-D4DC-C142-810B-B596B9784A10}" srcOrd="5" destOrd="0" presId="urn:microsoft.com/office/officeart/2005/8/layout/list1"/>
    <dgm:cxn modelId="{83430647-A0A8-6F4F-BD22-32EBCAEAE8C5}" type="presParOf" srcId="{EFE0C897-C30B-3848-B729-3AD0281C5927}" destId="{DDC979F7-BDAD-6F48-BE31-203130898296}" srcOrd="6" destOrd="0" presId="urn:microsoft.com/office/officeart/2005/8/layout/list1"/>
    <dgm:cxn modelId="{72B3381F-AC7C-2E4D-8851-2E55899B85F5}" type="presParOf" srcId="{EFE0C897-C30B-3848-B729-3AD0281C5927}" destId="{5298767E-F562-C14B-BDFD-0015559B1245}" srcOrd="7" destOrd="0" presId="urn:microsoft.com/office/officeart/2005/8/layout/list1"/>
    <dgm:cxn modelId="{A2CCD54B-38B5-4A41-88CC-43ECE32B87BC}" type="presParOf" srcId="{EFE0C897-C30B-3848-B729-3AD0281C5927}" destId="{53D36D8D-79FF-EB41-8B77-EF61C9B23A87}" srcOrd="8" destOrd="0" presId="urn:microsoft.com/office/officeart/2005/8/layout/list1"/>
    <dgm:cxn modelId="{B3588E17-3FBD-C341-B270-6448007D93DA}" type="presParOf" srcId="{53D36D8D-79FF-EB41-8B77-EF61C9B23A87}" destId="{2D98CA20-0CA0-554F-8569-DD7F16592584}" srcOrd="0" destOrd="0" presId="urn:microsoft.com/office/officeart/2005/8/layout/list1"/>
    <dgm:cxn modelId="{459B80C5-02B3-204C-B892-BE84D2180837}" type="presParOf" srcId="{53D36D8D-79FF-EB41-8B77-EF61C9B23A87}" destId="{A23DADA7-F935-F041-9E03-69F9DAAA09A4}" srcOrd="1" destOrd="0" presId="urn:microsoft.com/office/officeart/2005/8/layout/list1"/>
    <dgm:cxn modelId="{E91BE059-4BD9-F140-B30C-27ECEBBA75C3}" type="presParOf" srcId="{EFE0C897-C30B-3848-B729-3AD0281C5927}" destId="{60AEDFC1-124B-3643-8187-06DB0FE90BD6}" srcOrd="9" destOrd="0" presId="urn:microsoft.com/office/officeart/2005/8/layout/list1"/>
    <dgm:cxn modelId="{54EE42E9-92D4-9745-BC49-D8EE6F9C8CF8}" type="presParOf" srcId="{EFE0C897-C30B-3848-B729-3AD0281C5927}" destId="{9055DB9B-7A66-B646-92FF-49539AC52C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71A1C-A34A-D047-AA23-A35CE043E52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94BD175-CC3D-D845-A36F-8524813A0FD5}">
      <dgm:prSet phldrT="[Testo]"/>
      <dgm:spPr/>
      <dgm:t>
        <a:bodyPr/>
        <a:lstStyle/>
        <a:p>
          <a:r>
            <a:rPr lang="it-IT" dirty="0"/>
            <a:t>Congruità</a:t>
          </a:r>
        </a:p>
        <a:p>
          <a:r>
            <a:rPr lang="it-IT" dirty="0"/>
            <a:t>Economica</a:t>
          </a:r>
        </a:p>
      </dgm:t>
    </dgm:pt>
    <dgm:pt modelId="{332BB132-A178-2141-8BD0-A4647C6FFB1D}" type="sibTrans" cxnId="{71FAA25B-7B3C-A94E-B224-D2E6B09414BC}">
      <dgm:prSet/>
      <dgm:spPr/>
      <dgm:t>
        <a:bodyPr/>
        <a:lstStyle/>
        <a:p>
          <a:endParaRPr lang="it-IT"/>
        </a:p>
      </dgm:t>
    </dgm:pt>
    <dgm:pt modelId="{5E73D34B-3A79-6E4B-BC1C-AFC8ADEB9BBD}" type="parTrans" cxnId="{71FAA25B-7B3C-A94E-B224-D2E6B09414BC}">
      <dgm:prSet/>
      <dgm:spPr/>
      <dgm:t>
        <a:bodyPr/>
        <a:lstStyle/>
        <a:p>
          <a:endParaRPr lang="it-IT"/>
        </a:p>
      </dgm:t>
    </dgm:pt>
    <dgm:pt modelId="{AABE6158-76C7-4E4B-A5BE-B8E5819AE59E}">
      <dgm:prSet phldrT="[Testo]" custT="1"/>
      <dgm:spPr/>
      <dgm:t>
        <a:bodyPr/>
        <a:lstStyle/>
        <a:p>
          <a:pPr algn="ctr"/>
          <a:r>
            <a:rPr lang="it-IT" sz="1800" dirty="0"/>
            <a:t>Referee CC3M</a:t>
          </a:r>
        </a:p>
      </dgm:t>
    </dgm:pt>
    <dgm:pt modelId="{8E228249-4950-5C43-BADC-69F806C25765}" type="sibTrans" cxnId="{EC6343E4-45E7-7E44-A42C-225D4167E69B}">
      <dgm:prSet/>
      <dgm:spPr/>
      <dgm:t>
        <a:bodyPr/>
        <a:lstStyle/>
        <a:p>
          <a:endParaRPr lang="it-IT"/>
        </a:p>
      </dgm:t>
    </dgm:pt>
    <dgm:pt modelId="{4AE234EF-210E-0949-BADE-2EF0A9C6922E}" type="parTrans" cxnId="{EC6343E4-45E7-7E44-A42C-225D4167E69B}">
      <dgm:prSet/>
      <dgm:spPr/>
      <dgm:t>
        <a:bodyPr/>
        <a:lstStyle/>
        <a:p>
          <a:endParaRPr lang="it-IT"/>
        </a:p>
      </dgm:t>
    </dgm:pt>
    <dgm:pt modelId="{7D3BABA2-27C5-3F44-AC8E-E142AC81BCCE}">
      <dgm:prSet custT="1"/>
      <dgm:spPr/>
      <dgm:t>
        <a:bodyPr/>
        <a:lstStyle/>
        <a:p>
          <a:r>
            <a:rPr lang="it-IT" sz="1800" dirty="0"/>
            <a:t>Anno di prova </a:t>
          </a:r>
          <a:r>
            <a:rPr lang="it-IT" sz="1400" dirty="0"/>
            <a:t>(limite di 5 k€)</a:t>
          </a:r>
          <a:endParaRPr lang="it-IT" sz="1800" dirty="0"/>
        </a:p>
      </dgm:t>
    </dgm:pt>
    <dgm:pt modelId="{B5E4D556-992C-B845-BA4F-901ED58E7C5E}" type="parTrans" cxnId="{E3844CEC-2193-2847-8820-C6C95410F494}">
      <dgm:prSet/>
      <dgm:spPr/>
      <dgm:t>
        <a:bodyPr/>
        <a:lstStyle/>
        <a:p>
          <a:endParaRPr lang="it-IT"/>
        </a:p>
      </dgm:t>
    </dgm:pt>
    <dgm:pt modelId="{EC4CFED1-0332-9247-8F7F-ED004A0B2119}" type="sibTrans" cxnId="{E3844CEC-2193-2847-8820-C6C95410F494}">
      <dgm:prSet/>
      <dgm:spPr/>
      <dgm:t>
        <a:bodyPr/>
        <a:lstStyle/>
        <a:p>
          <a:endParaRPr lang="it-IT"/>
        </a:p>
      </dgm:t>
    </dgm:pt>
    <dgm:pt modelId="{75494D60-392F-8748-9DAB-6CC3B11FA1D3}">
      <dgm:prSet/>
      <dgm:spPr/>
      <dgm:t>
        <a:bodyPr/>
        <a:lstStyle/>
        <a:p>
          <a:r>
            <a:rPr lang="it-IT" dirty="0"/>
            <a:t>Valutazione Consuntivi</a:t>
          </a:r>
        </a:p>
      </dgm:t>
    </dgm:pt>
    <dgm:pt modelId="{16B4DC61-3AE1-3449-B0E4-CB271D42B854}" type="parTrans" cxnId="{6D26E6FD-E02B-964C-939E-97D14E6A314A}">
      <dgm:prSet/>
      <dgm:spPr/>
      <dgm:t>
        <a:bodyPr/>
        <a:lstStyle/>
        <a:p>
          <a:endParaRPr lang="it-IT"/>
        </a:p>
      </dgm:t>
    </dgm:pt>
    <dgm:pt modelId="{770C49E4-FD33-4C41-8CB2-C86740D911AC}" type="sibTrans" cxnId="{6D26E6FD-E02B-964C-939E-97D14E6A314A}">
      <dgm:prSet/>
      <dgm:spPr/>
      <dgm:t>
        <a:bodyPr/>
        <a:lstStyle/>
        <a:p>
          <a:endParaRPr lang="it-IT"/>
        </a:p>
      </dgm:t>
    </dgm:pt>
    <dgm:pt modelId="{E826599F-A2E4-2443-8B8B-4FD6EF4C502B}">
      <dgm:prSet/>
      <dgm:spPr/>
      <dgm:t>
        <a:bodyPr/>
        <a:lstStyle/>
        <a:p>
          <a:r>
            <a:rPr lang="it-IT" dirty="0"/>
            <a:t>Eventuale approvazione</a:t>
          </a:r>
        </a:p>
      </dgm:t>
    </dgm:pt>
    <dgm:pt modelId="{D724370B-70BE-4046-B5E7-82F51E0BAA85}" type="parTrans" cxnId="{9E9E681C-4B62-2743-B4DA-04357FBEA866}">
      <dgm:prSet/>
      <dgm:spPr/>
      <dgm:t>
        <a:bodyPr/>
        <a:lstStyle/>
        <a:p>
          <a:endParaRPr lang="it-IT"/>
        </a:p>
      </dgm:t>
    </dgm:pt>
    <dgm:pt modelId="{6C5F1A36-95BF-184E-8870-9A3C60C26974}" type="sibTrans" cxnId="{9E9E681C-4B62-2743-B4DA-04357FBEA866}">
      <dgm:prSet/>
      <dgm:spPr/>
      <dgm:t>
        <a:bodyPr/>
        <a:lstStyle/>
        <a:p>
          <a:endParaRPr lang="it-IT"/>
        </a:p>
      </dgm:t>
    </dgm:pt>
    <dgm:pt modelId="{EA0ECA03-BE9C-6C45-BB72-E530AD2D4C42}">
      <dgm:prSet custT="1"/>
      <dgm:spPr/>
      <dgm:t>
        <a:bodyPr/>
        <a:lstStyle/>
        <a:p>
          <a:pPr algn="l"/>
          <a:r>
            <a:rPr lang="it-IT" sz="1200" dirty="0"/>
            <a:t>Originalità del metodo</a:t>
          </a:r>
        </a:p>
      </dgm:t>
    </dgm:pt>
    <dgm:pt modelId="{E2AEDF16-9F90-8740-9FB0-090A8F82B34F}" type="parTrans" cxnId="{0CD3376E-1E6C-7B4F-8F05-114D7C31663E}">
      <dgm:prSet/>
      <dgm:spPr/>
      <dgm:t>
        <a:bodyPr/>
        <a:lstStyle/>
        <a:p>
          <a:endParaRPr lang="it-IT"/>
        </a:p>
      </dgm:t>
    </dgm:pt>
    <dgm:pt modelId="{B7BA50C2-99DD-DC40-B1A9-D5095C49CB1E}" type="sibTrans" cxnId="{0CD3376E-1E6C-7B4F-8F05-114D7C31663E}">
      <dgm:prSet/>
      <dgm:spPr/>
      <dgm:t>
        <a:bodyPr/>
        <a:lstStyle/>
        <a:p>
          <a:endParaRPr lang="it-IT"/>
        </a:p>
      </dgm:t>
    </dgm:pt>
    <dgm:pt modelId="{4BBED8CF-F2BC-9948-A10C-1AEA2F35CAF0}">
      <dgm:prSet custT="1"/>
      <dgm:spPr/>
      <dgm:t>
        <a:bodyPr/>
        <a:lstStyle/>
        <a:p>
          <a:pPr algn="l"/>
          <a:r>
            <a:rPr lang="it-IT" sz="1200" dirty="0"/>
            <a:t>Argomento nuovo</a:t>
          </a:r>
        </a:p>
      </dgm:t>
    </dgm:pt>
    <dgm:pt modelId="{5E91BBA1-5486-4E47-BC37-BDEA7891553C}" type="parTrans" cxnId="{8DE930D7-3E1C-0846-A830-9F13D0970AFD}">
      <dgm:prSet/>
      <dgm:spPr/>
      <dgm:t>
        <a:bodyPr/>
        <a:lstStyle/>
        <a:p>
          <a:endParaRPr lang="it-IT"/>
        </a:p>
      </dgm:t>
    </dgm:pt>
    <dgm:pt modelId="{A54C6A88-9D78-2A45-A0E9-49B9AD32BC04}" type="sibTrans" cxnId="{8DE930D7-3E1C-0846-A830-9F13D0970AFD}">
      <dgm:prSet/>
      <dgm:spPr/>
      <dgm:t>
        <a:bodyPr/>
        <a:lstStyle/>
        <a:p>
          <a:endParaRPr lang="it-IT"/>
        </a:p>
      </dgm:t>
    </dgm:pt>
    <dgm:pt modelId="{7C82ADA3-7686-6246-ADBE-19E20C33B5DA}">
      <dgm:prSet custT="1"/>
      <dgm:spPr/>
      <dgm:t>
        <a:bodyPr/>
        <a:lstStyle/>
        <a:p>
          <a:pPr algn="l"/>
          <a:r>
            <a:rPr lang="it-IT" sz="1200" dirty="0"/>
            <a:t>Manpower</a:t>
          </a:r>
        </a:p>
      </dgm:t>
    </dgm:pt>
    <dgm:pt modelId="{B4817E16-E1B0-EF42-AB84-706545E1327D}" type="parTrans" cxnId="{4BCF3314-357E-EE4F-AD4B-73E7DA7179D6}">
      <dgm:prSet/>
      <dgm:spPr/>
      <dgm:t>
        <a:bodyPr/>
        <a:lstStyle/>
        <a:p>
          <a:endParaRPr lang="it-IT"/>
        </a:p>
      </dgm:t>
    </dgm:pt>
    <dgm:pt modelId="{0241A7FE-F1C8-9D4B-B00F-F9658855E2BF}" type="sibTrans" cxnId="{4BCF3314-357E-EE4F-AD4B-73E7DA7179D6}">
      <dgm:prSet/>
      <dgm:spPr/>
      <dgm:t>
        <a:bodyPr/>
        <a:lstStyle/>
        <a:p>
          <a:endParaRPr lang="it-IT"/>
        </a:p>
      </dgm:t>
    </dgm:pt>
    <dgm:pt modelId="{1243A332-4F72-7C4E-A63D-1ADD2ECF9059}" type="pres">
      <dgm:prSet presAssocID="{D7B71A1C-A34A-D047-AA23-A35CE043E52D}" presName="Name0" presStyleCnt="0">
        <dgm:presLayoutVars>
          <dgm:dir/>
          <dgm:resizeHandles val="exact"/>
        </dgm:presLayoutVars>
      </dgm:prSet>
      <dgm:spPr/>
    </dgm:pt>
    <dgm:pt modelId="{BD14007D-86AE-E341-B48E-79DB86281297}" type="pres">
      <dgm:prSet presAssocID="{AABE6158-76C7-4E4B-A5BE-B8E5819AE59E}" presName="node" presStyleLbl="node1" presStyleIdx="0" presStyleCnt="5" custScaleX="143273">
        <dgm:presLayoutVars>
          <dgm:bulletEnabled val="1"/>
        </dgm:presLayoutVars>
      </dgm:prSet>
      <dgm:spPr/>
    </dgm:pt>
    <dgm:pt modelId="{F0E20AE0-B052-9C4B-809A-9FE2A52C1062}" type="pres">
      <dgm:prSet presAssocID="{8E228249-4950-5C43-BADC-69F806C25765}" presName="sibTrans" presStyleLbl="sibTrans2D1" presStyleIdx="0" presStyleCnt="4"/>
      <dgm:spPr/>
    </dgm:pt>
    <dgm:pt modelId="{29576F31-BB7A-264B-B697-E571AF6D5BA5}" type="pres">
      <dgm:prSet presAssocID="{8E228249-4950-5C43-BADC-69F806C25765}" presName="connectorText" presStyleLbl="sibTrans2D1" presStyleIdx="0" presStyleCnt="4"/>
      <dgm:spPr/>
    </dgm:pt>
    <dgm:pt modelId="{1F902B21-6BFE-5F49-B4A1-980270C727E2}" type="pres">
      <dgm:prSet presAssocID="{C94BD175-CC3D-D845-A36F-8524813A0FD5}" presName="node" presStyleLbl="node1" presStyleIdx="1" presStyleCnt="5">
        <dgm:presLayoutVars>
          <dgm:bulletEnabled val="1"/>
        </dgm:presLayoutVars>
      </dgm:prSet>
      <dgm:spPr/>
    </dgm:pt>
    <dgm:pt modelId="{B9B18450-D882-F14E-B777-750EB5461FDE}" type="pres">
      <dgm:prSet presAssocID="{332BB132-A178-2141-8BD0-A4647C6FFB1D}" presName="sibTrans" presStyleLbl="sibTrans2D1" presStyleIdx="1" presStyleCnt="4"/>
      <dgm:spPr/>
    </dgm:pt>
    <dgm:pt modelId="{1881693C-D340-E548-B588-B18D89D540F3}" type="pres">
      <dgm:prSet presAssocID="{332BB132-A178-2141-8BD0-A4647C6FFB1D}" presName="connectorText" presStyleLbl="sibTrans2D1" presStyleIdx="1" presStyleCnt="4"/>
      <dgm:spPr/>
    </dgm:pt>
    <dgm:pt modelId="{F7791C36-CCDA-5B40-A6E8-5727CB47337B}" type="pres">
      <dgm:prSet presAssocID="{7D3BABA2-27C5-3F44-AC8E-E142AC81BCCE}" presName="node" presStyleLbl="node1" presStyleIdx="2" presStyleCnt="5">
        <dgm:presLayoutVars>
          <dgm:bulletEnabled val="1"/>
        </dgm:presLayoutVars>
      </dgm:prSet>
      <dgm:spPr/>
    </dgm:pt>
    <dgm:pt modelId="{3395F1A9-2FF3-D84D-987E-CB7E44F4882F}" type="pres">
      <dgm:prSet presAssocID="{EC4CFED1-0332-9247-8F7F-ED004A0B2119}" presName="sibTrans" presStyleLbl="sibTrans2D1" presStyleIdx="2" presStyleCnt="4"/>
      <dgm:spPr/>
    </dgm:pt>
    <dgm:pt modelId="{E98F6B80-FACD-1044-A071-421CD7B40080}" type="pres">
      <dgm:prSet presAssocID="{EC4CFED1-0332-9247-8F7F-ED004A0B2119}" presName="connectorText" presStyleLbl="sibTrans2D1" presStyleIdx="2" presStyleCnt="4"/>
      <dgm:spPr/>
    </dgm:pt>
    <dgm:pt modelId="{7B3500FF-38F2-0043-AD3C-496242B10689}" type="pres">
      <dgm:prSet presAssocID="{75494D60-392F-8748-9DAB-6CC3B11FA1D3}" presName="node" presStyleLbl="node1" presStyleIdx="3" presStyleCnt="5">
        <dgm:presLayoutVars>
          <dgm:bulletEnabled val="1"/>
        </dgm:presLayoutVars>
      </dgm:prSet>
      <dgm:spPr/>
    </dgm:pt>
    <dgm:pt modelId="{5F76AAE9-F7A4-2446-98CA-C2A0B51F5F93}" type="pres">
      <dgm:prSet presAssocID="{770C49E4-FD33-4C41-8CB2-C86740D911AC}" presName="sibTrans" presStyleLbl="sibTrans2D1" presStyleIdx="3" presStyleCnt="4"/>
      <dgm:spPr/>
    </dgm:pt>
    <dgm:pt modelId="{9EACC5A8-409D-8242-B15F-A8B02C1977D3}" type="pres">
      <dgm:prSet presAssocID="{770C49E4-FD33-4C41-8CB2-C86740D911AC}" presName="connectorText" presStyleLbl="sibTrans2D1" presStyleIdx="3" presStyleCnt="4"/>
      <dgm:spPr/>
    </dgm:pt>
    <dgm:pt modelId="{5827B1F2-79DF-5443-8F92-43F202E2FF84}" type="pres">
      <dgm:prSet presAssocID="{E826599F-A2E4-2443-8B8B-4FD6EF4C502B}" presName="node" presStyleLbl="node1" presStyleIdx="4" presStyleCnt="5">
        <dgm:presLayoutVars>
          <dgm:bulletEnabled val="1"/>
        </dgm:presLayoutVars>
      </dgm:prSet>
      <dgm:spPr/>
    </dgm:pt>
  </dgm:ptLst>
  <dgm:cxnLst>
    <dgm:cxn modelId="{99EF8202-AC98-9A4D-A67E-360B54A03312}" type="presOf" srcId="{EC4CFED1-0332-9247-8F7F-ED004A0B2119}" destId="{3395F1A9-2FF3-D84D-987E-CB7E44F4882F}" srcOrd="0" destOrd="0" presId="urn:microsoft.com/office/officeart/2005/8/layout/process1"/>
    <dgm:cxn modelId="{D8726908-9AEB-8147-A1A9-C6C617580478}" type="presOf" srcId="{770C49E4-FD33-4C41-8CB2-C86740D911AC}" destId="{9EACC5A8-409D-8242-B15F-A8B02C1977D3}" srcOrd="1" destOrd="0" presId="urn:microsoft.com/office/officeart/2005/8/layout/process1"/>
    <dgm:cxn modelId="{4BCF3314-357E-EE4F-AD4B-73E7DA7179D6}" srcId="{AABE6158-76C7-4E4B-A5BE-B8E5819AE59E}" destId="{7C82ADA3-7686-6246-ADBE-19E20C33B5DA}" srcOrd="2" destOrd="0" parTransId="{B4817E16-E1B0-EF42-AB84-706545E1327D}" sibTransId="{0241A7FE-F1C8-9D4B-B00F-F9658855E2BF}"/>
    <dgm:cxn modelId="{78113D14-BC7D-264B-9530-A3F981901CFE}" type="presOf" srcId="{8E228249-4950-5C43-BADC-69F806C25765}" destId="{F0E20AE0-B052-9C4B-809A-9FE2A52C1062}" srcOrd="0" destOrd="0" presId="urn:microsoft.com/office/officeart/2005/8/layout/process1"/>
    <dgm:cxn modelId="{6EDD4D1C-9416-0543-9D6D-8FBF6947257B}" type="presOf" srcId="{4BBED8CF-F2BC-9948-A10C-1AEA2F35CAF0}" destId="{BD14007D-86AE-E341-B48E-79DB86281297}" srcOrd="0" destOrd="1" presId="urn:microsoft.com/office/officeart/2005/8/layout/process1"/>
    <dgm:cxn modelId="{9E9E681C-4B62-2743-B4DA-04357FBEA866}" srcId="{D7B71A1C-A34A-D047-AA23-A35CE043E52D}" destId="{E826599F-A2E4-2443-8B8B-4FD6EF4C502B}" srcOrd="4" destOrd="0" parTransId="{D724370B-70BE-4046-B5E7-82F51E0BAA85}" sibTransId="{6C5F1A36-95BF-184E-8870-9A3C60C26974}"/>
    <dgm:cxn modelId="{4B3C7840-135F-D247-8930-BAEB2729EA3B}" type="presOf" srcId="{C94BD175-CC3D-D845-A36F-8524813A0FD5}" destId="{1F902B21-6BFE-5F49-B4A1-980270C727E2}" srcOrd="0" destOrd="0" presId="urn:microsoft.com/office/officeart/2005/8/layout/process1"/>
    <dgm:cxn modelId="{69F32857-FE8D-1C47-943E-2F6DBA87EB21}" type="presOf" srcId="{E826599F-A2E4-2443-8B8B-4FD6EF4C502B}" destId="{5827B1F2-79DF-5443-8F92-43F202E2FF84}" srcOrd="0" destOrd="0" presId="urn:microsoft.com/office/officeart/2005/8/layout/process1"/>
    <dgm:cxn modelId="{157A0759-654C-824B-BAD0-68297DEB849C}" type="presOf" srcId="{332BB132-A178-2141-8BD0-A4647C6FFB1D}" destId="{B9B18450-D882-F14E-B777-750EB5461FDE}" srcOrd="0" destOrd="0" presId="urn:microsoft.com/office/officeart/2005/8/layout/process1"/>
    <dgm:cxn modelId="{71FAA25B-7B3C-A94E-B224-D2E6B09414BC}" srcId="{D7B71A1C-A34A-D047-AA23-A35CE043E52D}" destId="{C94BD175-CC3D-D845-A36F-8524813A0FD5}" srcOrd="1" destOrd="0" parTransId="{5E73D34B-3A79-6E4B-BC1C-AFC8ADEB9BBD}" sibTransId="{332BB132-A178-2141-8BD0-A4647C6FFB1D}"/>
    <dgm:cxn modelId="{171A6F61-7D0E-D441-A7C8-217876437B96}" type="presOf" srcId="{AABE6158-76C7-4E4B-A5BE-B8E5819AE59E}" destId="{BD14007D-86AE-E341-B48E-79DB86281297}" srcOrd="0" destOrd="0" presId="urn:microsoft.com/office/officeart/2005/8/layout/process1"/>
    <dgm:cxn modelId="{01A5C464-C04D-5D42-9E03-B506159E04C7}" type="presOf" srcId="{8E228249-4950-5C43-BADC-69F806C25765}" destId="{29576F31-BB7A-264B-B697-E571AF6D5BA5}" srcOrd="1" destOrd="0" presId="urn:microsoft.com/office/officeart/2005/8/layout/process1"/>
    <dgm:cxn modelId="{730BB468-C87E-CE48-A583-1176B46C87B1}" type="presOf" srcId="{770C49E4-FD33-4C41-8CB2-C86740D911AC}" destId="{5F76AAE9-F7A4-2446-98CA-C2A0B51F5F93}" srcOrd="0" destOrd="0" presId="urn:microsoft.com/office/officeart/2005/8/layout/process1"/>
    <dgm:cxn modelId="{0CD3376E-1E6C-7B4F-8F05-114D7C31663E}" srcId="{AABE6158-76C7-4E4B-A5BE-B8E5819AE59E}" destId="{EA0ECA03-BE9C-6C45-BB72-E530AD2D4C42}" srcOrd="1" destOrd="0" parTransId="{E2AEDF16-9F90-8740-9FB0-090A8F82B34F}" sibTransId="{B7BA50C2-99DD-DC40-B1A9-D5095C49CB1E}"/>
    <dgm:cxn modelId="{EB5DE571-51C9-3B47-9018-D04D8459B219}" type="presOf" srcId="{75494D60-392F-8748-9DAB-6CC3B11FA1D3}" destId="{7B3500FF-38F2-0043-AD3C-496242B10689}" srcOrd="0" destOrd="0" presId="urn:microsoft.com/office/officeart/2005/8/layout/process1"/>
    <dgm:cxn modelId="{677A2177-58C4-A446-8E51-682FD36A4D43}" type="presOf" srcId="{7D3BABA2-27C5-3F44-AC8E-E142AC81BCCE}" destId="{F7791C36-CCDA-5B40-A6E8-5727CB47337B}" srcOrd="0" destOrd="0" presId="urn:microsoft.com/office/officeart/2005/8/layout/process1"/>
    <dgm:cxn modelId="{6B309478-CAC4-E84A-801A-F3E4CD74F538}" type="presOf" srcId="{7C82ADA3-7686-6246-ADBE-19E20C33B5DA}" destId="{BD14007D-86AE-E341-B48E-79DB86281297}" srcOrd="0" destOrd="3" presId="urn:microsoft.com/office/officeart/2005/8/layout/process1"/>
    <dgm:cxn modelId="{EE59E499-573B-A54F-93EB-B4C3C3E96FB6}" type="presOf" srcId="{EC4CFED1-0332-9247-8F7F-ED004A0B2119}" destId="{E98F6B80-FACD-1044-A071-421CD7B40080}" srcOrd="1" destOrd="0" presId="urn:microsoft.com/office/officeart/2005/8/layout/process1"/>
    <dgm:cxn modelId="{14BB7BB0-3B68-FD46-AFD7-4A79C48A9565}" type="presOf" srcId="{D7B71A1C-A34A-D047-AA23-A35CE043E52D}" destId="{1243A332-4F72-7C4E-A63D-1ADD2ECF9059}" srcOrd="0" destOrd="0" presId="urn:microsoft.com/office/officeart/2005/8/layout/process1"/>
    <dgm:cxn modelId="{EF4584B2-8E1F-2844-8EB8-F62AD7165B2D}" type="presOf" srcId="{332BB132-A178-2141-8BD0-A4647C6FFB1D}" destId="{1881693C-D340-E548-B588-B18D89D540F3}" srcOrd="1" destOrd="0" presId="urn:microsoft.com/office/officeart/2005/8/layout/process1"/>
    <dgm:cxn modelId="{8F70E9D1-DC04-AA43-82F9-E18DD63FB0DB}" type="presOf" srcId="{EA0ECA03-BE9C-6C45-BB72-E530AD2D4C42}" destId="{BD14007D-86AE-E341-B48E-79DB86281297}" srcOrd="0" destOrd="2" presId="urn:microsoft.com/office/officeart/2005/8/layout/process1"/>
    <dgm:cxn modelId="{8DE930D7-3E1C-0846-A830-9F13D0970AFD}" srcId="{AABE6158-76C7-4E4B-A5BE-B8E5819AE59E}" destId="{4BBED8CF-F2BC-9948-A10C-1AEA2F35CAF0}" srcOrd="0" destOrd="0" parTransId="{5E91BBA1-5486-4E47-BC37-BDEA7891553C}" sibTransId="{A54C6A88-9D78-2A45-A0E9-49B9AD32BC04}"/>
    <dgm:cxn modelId="{EC6343E4-45E7-7E44-A42C-225D4167E69B}" srcId="{D7B71A1C-A34A-D047-AA23-A35CE043E52D}" destId="{AABE6158-76C7-4E4B-A5BE-B8E5819AE59E}" srcOrd="0" destOrd="0" parTransId="{4AE234EF-210E-0949-BADE-2EF0A9C6922E}" sibTransId="{8E228249-4950-5C43-BADC-69F806C25765}"/>
    <dgm:cxn modelId="{E3844CEC-2193-2847-8820-C6C95410F494}" srcId="{D7B71A1C-A34A-D047-AA23-A35CE043E52D}" destId="{7D3BABA2-27C5-3F44-AC8E-E142AC81BCCE}" srcOrd="2" destOrd="0" parTransId="{B5E4D556-992C-B845-BA4F-901ED58E7C5E}" sibTransId="{EC4CFED1-0332-9247-8F7F-ED004A0B2119}"/>
    <dgm:cxn modelId="{6D26E6FD-E02B-964C-939E-97D14E6A314A}" srcId="{D7B71A1C-A34A-D047-AA23-A35CE043E52D}" destId="{75494D60-392F-8748-9DAB-6CC3B11FA1D3}" srcOrd="3" destOrd="0" parTransId="{16B4DC61-3AE1-3449-B0E4-CB271D42B854}" sibTransId="{770C49E4-FD33-4C41-8CB2-C86740D911AC}"/>
    <dgm:cxn modelId="{C4662FCF-0767-0E48-B341-303EE78FCE3C}" type="presParOf" srcId="{1243A332-4F72-7C4E-A63D-1ADD2ECF9059}" destId="{BD14007D-86AE-E341-B48E-79DB86281297}" srcOrd="0" destOrd="0" presId="urn:microsoft.com/office/officeart/2005/8/layout/process1"/>
    <dgm:cxn modelId="{86FC043D-EDE6-3B4C-BD35-B935EE48C51B}" type="presParOf" srcId="{1243A332-4F72-7C4E-A63D-1ADD2ECF9059}" destId="{F0E20AE0-B052-9C4B-809A-9FE2A52C1062}" srcOrd="1" destOrd="0" presId="urn:microsoft.com/office/officeart/2005/8/layout/process1"/>
    <dgm:cxn modelId="{1F6E33CE-73F5-2743-AB1B-C005F8D38519}" type="presParOf" srcId="{F0E20AE0-B052-9C4B-809A-9FE2A52C1062}" destId="{29576F31-BB7A-264B-B697-E571AF6D5BA5}" srcOrd="0" destOrd="0" presId="urn:microsoft.com/office/officeart/2005/8/layout/process1"/>
    <dgm:cxn modelId="{C5759E6F-F6FB-D14A-AD2E-5732E8FC64F1}" type="presParOf" srcId="{1243A332-4F72-7C4E-A63D-1ADD2ECF9059}" destId="{1F902B21-6BFE-5F49-B4A1-980270C727E2}" srcOrd="2" destOrd="0" presId="urn:microsoft.com/office/officeart/2005/8/layout/process1"/>
    <dgm:cxn modelId="{FA91FEC0-9FDF-CA49-B897-FED906F3669B}" type="presParOf" srcId="{1243A332-4F72-7C4E-A63D-1ADD2ECF9059}" destId="{B9B18450-D882-F14E-B777-750EB5461FDE}" srcOrd="3" destOrd="0" presId="urn:microsoft.com/office/officeart/2005/8/layout/process1"/>
    <dgm:cxn modelId="{28B4592A-DA85-4741-8DBA-742D10445173}" type="presParOf" srcId="{B9B18450-D882-F14E-B777-750EB5461FDE}" destId="{1881693C-D340-E548-B588-B18D89D540F3}" srcOrd="0" destOrd="0" presId="urn:microsoft.com/office/officeart/2005/8/layout/process1"/>
    <dgm:cxn modelId="{7C446A42-E871-564B-8C1E-997E347CC066}" type="presParOf" srcId="{1243A332-4F72-7C4E-A63D-1ADD2ECF9059}" destId="{F7791C36-CCDA-5B40-A6E8-5727CB47337B}" srcOrd="4" destOrd="0" presId="urn:microsoft.com/office/officeart/2005/8/layout/process1"/>
    <dgm:cxn modelId="{E2053023-72B9-2547-AB18-93729457D9B8}" type="presParOf" srcId="{1243A332-4F72-7C4E-A63D-1ADD2ECF9059}" destId="{3395F1A9-2FF3-D84D-987E-CB7E44F4882F}" srcOrd="5" destOrd="0" presId="urn:microsoft.com/office/officeart/2005/8/layout/process1"/>
    <dgm:cxn modelId="{15C63217-1F0A-1B48-8547-E1723A1B980E}" type="presParOf" srcId="{3395F1A9-2FF3-D84D-987E-CB7E44F4882F}" destId="{E98F6B80-FACD-1044-A071-421CD7B40080}" srcOrd="0" destOrd="0" presId="urn:microsoft.com/office/officeart/2005/8/layout/process1"/>
    <dgm:cxn modelId="{E480F150-0060-BC48-8B58-5C2364F9C63F}" type="presParOf" srcId="{1243A332-4F72-7C4E-A63D-1ADD2ECF9059}" destId="{7B3500FF-38F2-0043-AD3C-496242B10689}" srcOrd="6" destOrd="0" presId="urn:microsoft.com/office/officeart/2005/8/layout/process1"/>
    <dgm:cxn modelId="{C738DA6B-86D8-904F-81C0-734BE0606619}" type="presParOf" srcId="{1243A332-4F72-7C4E-A63D-1ADD2ECF9059}" destId="{5F76AAE9-F7A4-2446-98CA-C2A0B51F5F93}" srcOrd="7" destOrd="0" presId="urn:microsoft.com/office/officeart/2005/8/layout/process1"/>
    <dgm:cxn modelId="{04B30302-F282-7746-BCB6-02282B471F21}" type="presParOf" srcId="{5F76AAE9-F7A4-2446-98CA-C2A0B51F5F93}" destId="{9EACC5A8-409D-8242-B15F-A8B02C1977D3}" srcOrd="0" destOrd="0" presId="urn:microsoft.com/office/officeart/2005/8/layout/process1"/>
    <dgm:cxn modelId="{241E4D95-31BD-4544-A4F7-D23CECCEEBE4}" type="presParOf" srcId="{1243A332-4F72-7C4E-A63D-1ADD2ECF9059}" destId="{5827B1F2-79DF-5443-8F92-43F202E2FF8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95EAB0-9E5F-40BD-9F0A-D024F293453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B7FFC54-1F92-4AB1-871C-7755594A4D25}">
      <dgm:prSet custT="1"/>
      <dgm:spPr/>
      <dgm:t>
        <a:bodyPr/>
        <a:lstStyle/>
        <a:p>
          <a:r>
            <a:rPr lang="it-IT" sz="3600" dirty="0">
              <a:latin typeface="Titillium Web" pitchFamily="2" charset="77"/>
            </a:rPr>
            <a:t>Preventivi</a:t>
          </a:r>
          <a:endParaRPr lang="en-US" sz="4100" dirty="0">
            <a:latin typeface="Titillium Web" pitchFamily="2" charset="77"/>
          </a:endParaRPr>
        </a:p>
      </dgm:t>
    </dgm:pt>
    <dgm:pt modelId="{DD2501E6-C9EC-4478-8B79-5EBCFFCE16E4}" type="parTrans" cxnId="{6E7035EA-6361-4C17-BA38-77271006E798}">
      <dgm:prSet/>
      <dgm:spPr/>
      <dgm:t>
        <a:bodyPr/>
        <a:lstStyle/>
        <a:p>
          <a:endParaRPr lang="en-US"/>
        </a:p>
      </dgm:t>
    </dgm:pt>
    <dgm:pt modelId="{D32F4B5E-AC36-43C7-9A46-65C0F1E1ABCE}" type="sibTrans" cxnId="{6E7035EA-6361-4C17-BA38-77271006E798}">
      <dgm:prSet/>
      <dgm:spPr/>
      <dgm:t>
        <a:bodyPr/>
        <a:lstStyle/>
        <a:p>
          <a:endParaRPr lang="en-US"/>
        </a:p>
      </dgm:t>
    </dgm:pt>
    <dgm:pt modelId="{14AC90CB-5B84-49C4-B9D4-A7BFEC8E60FE}">
      <dgm:prSet custT="1"/>
      <dgm:spPr>
        <a:solidFill>
          <a:schemeClr val="tx1"/>
        </a:solidFill>
      </dgm:spPr>
      <dgm:t>
        <a:bodyPr/>
        <a:lstStyle/>
        <a:p>
          <a:r>
            <a:rPr lang="it-IT" sz="4100" dirty="0">
              <a:latin typeface="Titillium Web" pitchFamily="2" charset="77"/>
            </a:rPr>
            <a:t> </a:t>
          </a:r>
          <a:r>
            <a:rPr lang="it-IT" sz="3600" dirty="0">
              <a:latin typeface="Titillium Web" pitchFamily="2" charset="77"/>
            </a:rPr>
            <a:t>3 Report annuali</a:t>
          </a:r>
          <a:endParaRPr lang="en-US" sz="4100" dirty="0">
            <a:latin typeface="Titillium Web" pitchFamily="2" charset="77"/>
          </a:endParaRPr>
        </a:p>
      </dgm:t>
    </dgm:pt>
    <dgm:pt modelId="{1600459A-7978-4467-AC70-5D14DF815AD3}" type="parTrans" cxnId="{C1C746BC-3644-48C6-AEEB-7691EB6C3530}">
      <dgm:prSet/>
      <dgm:spPr/>
      <dgm:t>
        <a:bodyPr/>
        <a:lstStyle/>
        <a:p>
          <a:endParaRPr lang="en-US"/>
        </a:p>
      </dgm:t>
    </dgm:pt>
    <dgm:pt modelId="{1350F3C9-58EB-49F1-B2D9-556507519F99}" type="sibTrans" cxnId="{C1C746BC-3644-48C6-AEEB-7691EB6C3530}">
      <dgm:prSet/>
      <dgm:spPr/>
      <dgm:t>
        <a:bodyPr/>
        <a:lstStyle/>
        <a:p>
          <a:endParaRPr lang="en-US"/>
        </a:p>
      </dgm:t>
    </dgm:pt>
    <dgm:pt modelId="{16B818C6-B6E7-40CB-BAA3-C095229A8D94}">
      <dgm:prSet custT="1"/>
      <dgm:spPr/>
      <dgm:t>
        <a:bodyPr/>
        <a:lstStyle/>
        <a:p>
          <a:r>
            <a:rPr lang="it-IT" sz="3600" dirty="0">
              <a:latin typeface="Titillium Web" pitchFamily="2" charset="77"/>
            </a:rPr>
            <a:t>Consuntivi e Valutazione</a:t>
          </a:r>
          <a:endParaRPr lang="en-US" sz="3600" dirty="0">
            <a:latin typeface="Titillium Web" pitchFamily="2" charset="77"/>
          </a:endParaRPr>
        </a:p>
      </dgm:t>
    </dgm:pt>
    <dgm:pt modelId="{082C2B9D-F478-44F0-BD28-8F12BF52634E}" type="parTrans" cxnId="{5D235D50-2155-491C-8E2F-BE2CE5CB27E1}">
      <dgm:prSet/>
      <dgm:spPr/>
      <dgm:t>
        <a:bodyPr/>
        <a:lstStyle/>
        <a:p>
          <a:endParaRPr lang="en-US"/>
        </a:p>
      </dgm:t>
    </dgm:pt>
    <dgm:pt modelId="{D160B906-883B-4666-8783-81DB84842DE1}" type="sibTrans" cxnId="{5D235D50-2155-491C-8E2F-BE2CE5CB27E1}">
      <dgm:prSet/>
      <dgm:spPr/>
      <dgm:t>
        <a:bodyPr/>
        <a:lstStyle/>
        <a:p>
          <a:endParaRPr lang="en-US"/>
        </a:p>
      </dgm:t>
    </dgm:pt>
    <dgm:pt modelId="{2FB8A3F0-622F-4341-97FB-75162F752EDE}">
      <dgm:prSet custT="1"/>
      <dgm:spPr/>
      <dgm:t>
        <a:bodyPr/>
        <a:lstStyle/>
        <a:p>
          <a:r>
            <a:rPr lang="it-IT" sz="3600" dirty="0">
              <a:latin typeface="Titillium Web" pitchFamily="2" charset="77"/>
            </a:rPr>
            <a:t>Fondi esterni</a:t>
          </a:r>
          <a:endParaRPr lang="en-US" sz="3600" dirty="0">
            <a:latin typeface="Titillium Web" pitchFamily="2" charset="77"/>
          </a:endParaRPr>
        </a:p>
      </dgm:t>
    </dgm:pt>
    <dgm:pt modelId="{37778DE6-D323-44D8-AB2E-B0B10F9F4A70}" type="parTrans" cxnId="{38012635-9901-4EA4-B8BF-C02AE4BD5178}">
      <dgm:prSet/>
      <dgm:spPr/>
      <dgm:t>
        <a:bodyPr/>
        <a:lstStyle/>
        <a:p>
          <a:endParaRPr lang="en-US"/>
        </a:p>
      </dgm:t>
    </dgm:pt>
    <dgm:pt modelId="{69B9F4AF-5AD6-4168-97C6-FDE4888A6F5D}" type="sibTrans" cxnId="{38012635-9901-4EA4-B8BF-C02AE4BD5178}">
      <dgm:prSet/>
      <dgm:spPr/>
      <dgm:t>
        <a:bodyPr/>
        <a:lstStyle/>
        <a:p>
          <a:endParaRPr lang="en-US"/>
        </a:p>
      </dgm:t>
    </dgm:pt>
    <dgm:pt modelId="{E7710D7E-FA4C-A747-8D2B-FB4BF5EC660A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t-IT" sz="3200" dirty="0">
              <a:latin typeface="Titillium Web" pitchFamily="2" charset="77"/>
            </a:rPr>
            <a:t>Profilo di spesa </a:t>
          </a:r>
          <a:r>
            <a:rPr lang="it-IT" sz="2400" dirty="0">
              <a:latin typeface="Titillium Web" pitchFamily="2" charset="77"/>
            </a:rPr>
            <a:t>(80% entro ottobre)</a:t>
          </a:r>
          <a:endParaRPr lang="it-IT" sz="2800" dirty="0">
            <a:latin typeface="Titillium Web" pitchFamily="2" charset="77"/>
          </a:endParaRPr>
        </a:p>
      </dgm:t>
    </dgm:pt>
    <dgm:pt modelId="{B849B847-2CF9-6D44-A50F-F793CBCC5374}" type="parTrans" cxnId="{ACCEAF4E-C01E-E043-9400-D56F2338230D}">
      <dgm:prSet/>
      <dgm:spPr/>
      <dgm:t>
        <a:bodyPr/>
        <a:lstStyle/>
        <a:p>
          <a:endParaRPr lang="it-IT"/>
        </a:p>
      </dgm:t>
    </dgm:pt>
    <dgm:pt modelId="{403158AF-3603-6740-91BA-CE23B8DB79CA}" type="sibTrans" cxnId="{ACCEAF4E-C01E-E043-9400-D56F2338230D}">
      <dgm:prSet/>
      <dgm:spPr/>
      <dgm:t>
        <a:bodyPr/>
        <a:lstStyle/>
        <a:p>
          <a:endParaRPr lang="it-IT"/>
        </a:p>
      </dgm:t>
    </dgm:pt>
    <dgm:pt modelId="{88B8AA37-622E-8141-9A92-A1C2CA87E530}" type="pres">
      <dgm:prSet presAssocID="{4D95EAB0-9E5F-40BD-9F0A-D024F2934536}" presName="Name0" presStyleCnt="0">
        <dgm:presLayoutVars>
          <dgm:dir/>
          <dgm:resizeHandles val="exact"/>
        </dgm:presLayoutVars>
      </dgm:prSet>
      <dgm:spPr/>
    </dgm:pt>
    <dgm:pt modelId="{9FAFEB32-081E-3348-A545-43709511FBC7}" type="pres">
      <dgm:prSet presAssocID="{8B7FFC54-1F92-4AB1-871C-7755594A4D25}" presName="node" presStyleLbl="node1" presStyleIdx="0" presStyleCnt="5">
        <dgm:presLayoutVars>
          <dgm:bulletEnabled val="1"/>
        </dgm:presLayoutVars>
      </dgm:prSet>
      <dgm:spPr/>
    </dgm:pt>
    <dgm:pt modelId="{ACD37417-0E85-B946-B41B-75589745F662}" type="pres">
      <dgm:prSet presAssocID="{D32F4B5E-AC36-43C7-9A46-65C0F1E1ABCE}" presName="sibTrans" presStyleLbl="sibTrans1D1" presStyleIdx="0" presStyleCnt="4"/>
      <dgm:spPr/>
    </dgm:pt>
    <dgm:pt modelId="{9821DED3-DCD1-5A4C-A6A4-10EB15C50497}" type="pres">
      <dgm:prSet presAssocID="{D32F4B5E-AC36-43C7-9A46-65C0F1E1ABCE}" presName="connectorText" presStyleLbl="sibTrans1D1" presStyleIdx="0" presStyleCnt="4"/>
      <dgm:spPr/>
    </dgm:pt>
    <dgm:pt modelId="{E509A770-CF82-6F4F-BEF0-5D03B67BC6B2}" type="pres">
      <dgm:prSet presAssocID="{14AC90CB-5B84-49C4-B9D4-A7BFEC8E60FE}" presName="node" presStyleLbl="node1" presStyleIdx="1" presStyleCnt="5">
        <dgm:presLayoutVars>
          <dgm:bulletEnabled val="1"/>
        </dgm:presLayoutVars>
      </dgm:prSet>
      <dgm:spPr/>
    </dgm:pt>
    <dgm:pt modelId="{C0C72EF2-945B-D644-8835-CAB18DBA735E}" type="pres">
      <dgm:prSet presAssocID="{1350F3C9-58EB-49F1-B2D9-556507519F99}" presName="sibTrans" presStyleLbl="sibTrans1D1" presStyleIdx="1" presStyleCnt="4"/>
      <dgm:spPr/>
    </dgm:pt>
    <dgm:pt modelId="{6168683C-8E06-6F4A-B252-10313137586A}" type="pres">
      <dgm:prSet presAssocID="{1350F3C9-58EB-49F1-B2D9-556507519F99}" presName="connectorText" presStyleLbl="sibTrans1D1" presStyleIdx="1" presStyleCnt="4"/>
      <dgm:spPr/>
    </dgm:pt>
    <dgm:pt modelId="{BE8B32D6-75AA-2F4B-9F4F-46222D9CF024}" type="pres">
      <dgm:prSet presAssocID="{E7710D7E-FA4C-A747-8D2B-FB4BF5EC660A}" presName="node" presStyleLbl="node1" presStyleIdx="2" presStyleCnt="5">
        <dgm:presLayoutVars>
          <dgm:bulletEnabled val="1"/>
        </dgm:presLayoutVars>
      </dgm:prSet>
      <dgm:spPr/>
    </dgm:pt>
    <dgm:pt modelId="{9D0800C9-6D09-3A4E-A2B5-9F86A9056F25}" type="pres">
      <dgm:prSet presAssocID="{403158AF-3603-6740-91BA-CE23B8DB79CA}" presName="sibTrans" presStyleLbl="sibTrans1D1" presStyleIdx="2" presStyleCnt="4"/>
      <dgm:spPr/>
    </dgm:pt>
    <dgm:pt modelId="{A83FB049-2828-7A40-8AA7-A307B522944B}" type="pres">
      <dgm:prSet presAssocID="{403158AF-3603-6740-91BA-CE23B8DB79CA}" presName="connectorText" presStyleLbl="sibTrans1D1" presStyleIdx="2" presStyleCnt="4"/>
      <dgm:spPr/>
    </dgm:pt>
    <dgm:pt modelId="{F2329708-3BA9-9742-8BC6-C66344AC35F6}" type="pres">
      <dgm:prSet presAssocID="{16B818C6-B6E7-40CB-BAA3-C095229A8D94}" presName="node" presStyleLbl="node1" presStyleIdx="3" presStyleCnt="5">
        <dgm:presLayoutVars>
          <dgm:bulletEnabled val="1"/>
        </dgm:presLayoutVars>
      </dgm:prSet>
      <dgm:spPr/>
    </dgm:pt>
    <dgm:pt modelId="{443E551D-FC28-C147-8D15-DF7D52351607}" type="pres">
      <dgm:prSet presAssocID="{D160B906-883B-4666-8783-81DB84842DE1}" presName="sibTrans" presStyleLbl="sibTrans1D1" presStyleIdx="3" presStyleCnt="4"/>
      <dgm:spPr/>
    </dgm:pt>
    <dgm:pt modelId="{E1BDBB96-B9E1-C74B-AC3F-A0495FCDC1AF}" type="pres">
      <dgm:prSet presAssocID="{D160B906-883B-4666-8783-81DB84842DE1}" presName="connectorText" presStyleLbl="sibTrans1D1" presStyleIdx="3" presStyleCnt="4"/>
      <dgm:spPr/>
    </dgm:pt>
    <dgm:pt modelId="{994E32AF-A4D6-9C47-BB57-3024C75F28C5}" type="pres">
      <dgm:prSet presAssocID="{2FB8A3F0-622F-4341-97FB-75162F752E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1E2B500-5A4D-5B45-B114-97189E580ED6}" type="presOf" srcId="{4D95EAB0-9E5F-40BD-9F0A-D024F2934536}" destId="{88B8AA37-622E-8141-9A92-A1C2CA87E530}" srcOrd="0" destOrd="0" presId="urn:microsoft.com/office/officeart/2016/7/layout/RepeatingBendingProcessNew"/>
    <dgm:cxn modelId="{AE98C91C-E12B-A747-B5A3-A291FE115F33}" type="presOf" srcId="{8B7FFC54-1F92-4AB1-871C-7755594A4D25}" destId="{9FAFEB32-081E-3348-A545-43709511FBC7}" srcOrd="0" destOrd="0" presId="urn:microsoft.com/office/officeart/2016/7/layout/RepeatingBendingProcessNew"/>
    <dgm:cxn modelId="{EE0E5028-204C-0145-B546-D7721BDD7C77}" type="presOf" srcId="{D160B906-883B-4666-8783-81DB84842DE1}" destId="{E1BDBB96-B9E1-C74B-AC3F-A0495FCDC1AF}" srcOrd="1" destOrd="0" presId="urn:microsoft.com/office/officeart/2016/7/layout/RepeatingBendingProcessNew"/>
    <dgm:cxn modelId="{380D782C-D2C3-C045-AE36-B991375443EE}" type="presOf" srcId="{D32F4B5E-AC36-43C7-9A46-65C0F1E1ABCE}" destId="{9821DED3-DCD1-5A4C-A6A4-10EB15C50497}" srcOrd="1" destOrd="0" presId="urn:microsoft.com/office/officeart/2016/7/layout/RepeatingBendingProcessNew"/>
    <dgm:cxn modelId="{AAAB1D32-022E-6D45-B093-707414EC62DC}" type="presOf" srcId="{1350F3C9-58EB-49F1-B2D9-556507519F99}" destId="{6168683C-8E06-6F4A-B252-10313137586A}" srcOrd="1" destOrd="0" presId="urn:microsoft.com/office/officeart/2016/7/layout/RepeatingBendingProcessNew"/>
    <dgm:cxn modelId="{38012635-9901-4EA4-B8BF-C02AE4BD5178}" srcId="{4D95EAB0-9E5F-40BD-9F0A-D024F2934536}" destId="{2FB8A3F0-622F-4341-97FB-75162F752EDE}" srcOrd="4" destOrd="0" parTransId="{37778DE6-D323-44D8-AB2E-B0B10F9F4A70}" sibTransId="{69B9F4AF-5AD6-4168-97C6-FDE4888A6F5D}"/>
    <dgm:cxn modelId="{C2069742-E9B8-F94D-9AF0-ED3D67F68A5A}" type="presOf" srcId="{14AC90CB-5B84-49C4-B9D4-A7BFEC8E60FE}" destId="{E509A770-CF82-6F4F-BEF0-5D03B67BC6B2}" srcOrd="0" destOrd="0" presId="urn:microsoft.com/office/officeart/2016/7/layout/RepeatingBendingProcessNew"/>
    <dgm:cxn modelId="{7CE74243-7A42-7A4B-AE29-320C7E88207B}" type="presOf" srcId="{403158AF-3603-6740-91BA-CE23B8DB79CA}" destId="{9D0800C9-6D09-3A4E-A2B5-9F86A9056F25}" srcOrd="0" destOrd="0" presId="urn:microsoft.com/office/officeart/2016/7/layout/RepeatingBendingProcessNew"/>
    <dgm:cxn modelId="{ACCEAF4E-C01E-E043-9400-D56F2338230D}" srcId="{4D95EAB0-9E5F-40BD-9F0A-D024F2934536}" destId="{E7710D7E-FA4C-A747-8D2B-FB4BF5EC660A}" srcOrd="2" destOrd="0" parTransId="{B849B847-2CF9-6D44-A50F-F793CBCC5374}" sibTransId="{403158AF-3603-6740-91BA-CE23B8DB79CA}"/>
    <dgm:cxn modelId="{5D235D50-2155-491C-8E2F-BE2CE5CB27E1}" srcId="{4D95EAB0-9E5F-40BD-9F0A-D024F2934536}" destId="{16B818C6-B6E7-40CB-BAA3-C095229A8D94}" srcOrd="3" destOrd="0" parTransId="{082C2B9D-F478-44F0-BD28-8F12BF52634E}" sibTransId="{D160B906-883B-4666-8783-81DB84842DE1}"/>
    <dgm:cxn modelId="{6A22D857-1B81-6440-A514-1AB9AB97E49A}" type="presOf" srcId="{2FB8A3F0-622F-4341-97FB-75162F752EDE}" destId="{994E32AF-A4D6-9C47-BB57-3024C75F28C5}" srcOrd="0" destOrd="0" presId="urn:microsoft.com/office/officeart/2016/7/layout/RepeatingBendingProcessNew"/>
    <dgm:cxn modelId="{BC36E85B-DBEB-6742-9F3F-3E3E9C24CEA9}" type="presOf" srcId="{D160B906-883B-4666-8783-81DB84842DE1}" destId="{443E551D-FC28-C147-8D15-DF7D52351607}" srcOrd="0" destOrd="0" presId="urn:microsoft.com/office/officeart/2016/7/layout/RepeatingBendingProcessNew"/>
    <dgm:cxn modelId="{6FC96E79-AD53-3F4B-8333-413EFBF02C1C}" type="presOf" srcId="{E7710D7E-FA4C-A747-8D2B-FB4BF5EC660A}" destId="{BE8B32D6-75AA-2F4B-9F4F-46222D9CF024}" srcOrd="0" destOrd="0" presId="urn:microsoft.com/office/officeart/2016/7/layout/RepeatingBendingProcessNew"/>
    <dgm:cxn modelId="{EC4DA38D-3750-0342-A575-9F9471B25186}" type="presOf" srcId="{D32F4B5E-AC36-43C7-9A46-65C0F1E1ABCE}" destId="{ACD37417-0E85-B946-B41B-75589745F662}" srcOrd="0" destOrd="0" presId="urn:microsoft.com/office/officeart/2016/7/layout/RepeatingBendingProcessNew"/>
    <dgm:cxn modelId="{83A745B4-EDE1-2F44-9E6D-5BDE647061F2}" type="presOf" srcId="{16B818C6-B6E7-40CB-BAA3-C095229A8D94}" destId="{F2329708-3BA9-9742-8BC6-C66344AC35F6}" srcOrd="0" destOrd="0" presId="urn:microsoft.com/office/officeart/2016/7/layout/RepeatingBendingProcessNew"/>
    <dgm:cxn modelId="{2360E8B6-11C1-4342-BCF4-6B256B985A84}" type="presOf" srcId="{403158AF-3603-6740-91BA-CE23B8DB79CA}" destId="{A83FB049-2828-7A40-8AA7-A307B522944B}" srcOrd="1" destOrd="0" presId="urn:microsoft.com/office/officeart/2016/7/layout/RepeatingBendingProcessNew"/>
    <dgm:cxn modelId="{C1C746BC-3644-48C6-AEEB-7691EB6C3530}" srcId="{4D95EAB0-9E5F-40BD-9F0A-D024F2934536}" destId="{14AC90CB-5B84-49C4-B9D4-A7BFEC8E60FE}" srcOrd="1" destOrd="0" parTransId="{1600459A-7978-4467-AC70-5D14DF815AD3}" sibTransId="{1350F3C9-58EB-49F1-B2D9-556507519F99}"/>
    <dgm:cxn modelId="{D1774FD2-9B8A-DE4E-B74E-3470FB5AB49C}" type="presOf" srcId="{1350F3C9-58EB-49F1-B2D9-556507519F99}" destId="{C0C72EF2-945B-D644-8835-CAB18DBA735E}" srcOrd="0" destOrd="0" presId="urn:microsoft.com/office/officeart/2016/7/layout/RepeatingBendingProcessNew"/>
    <dgm:cxn modelId="{6E7035EA-6361-4C17-BA38-77271006E798}" srcId="{4D95EAB0-9E5F-40BD-9F0A-D024F2934536}" destId="{8B7FFC54-1F92-4AB1-871C-7755594A4D25}" srcOrd="0" destOrd="0" parTransId="{DD2501E6-C9EC-4478-8B79-5EBCFFCE16E4}" sibTransId="{D32F4B5E-AC36-43C7-9A46-65C0F1E1ABCE}"/>
    <dgm:cxn modelId="{26AE6684-5828-BA48-B4D3-F6007F2E88AE}" type="presParOf" srcId="{88B8AA37-622E-8141-9A92-A1C2CA87E530}" destId="{9FAFEB32-081E-3348-A545-43709511FBC7}" srcOrd="0" destOrd="0" presId="urn:microsoft.com/office/officeart/2016/7/layout/RepeatingBendingProcessNew"/>
    <dgm:cxn modelId="{52DC6188-548D-6149-8898-FDDA7258B031}" type="presParOf" srcId="{88B8AA37-622E-8141-9A92-A1C2CA87E530}" destId="{ACD37417-0E85-B946-B41B-75589745F662}" srcOrd="1" destOrd="0" presId="urn:microsoft.com/office/officeart/2016/7/layout/RepeatingBendingProcessNew"/>
    <dgm:cxn modelId="{7DEF4544-5F6A-5647-AB7E-BB27CE6765A9}" type="presParOf" srcId="{ACD37417-0E85-B946-B41B-75589745F662}" destId="{9821DED3-DCD1-5A4C-A6A4-10EB15C50497}" srcOrd="0" destOrd="0" presId="urn:microsoft.com/office/officeart/2016/7/layout/RepeatingBendingProcessNew"/>
    <dgm:cxn modelId="{BF6C012E-2269-2C47-AEFA-8D76ECD28CF9}" type="presParOf" srcId="{88B8AA37-622E-8141-9A92-A1C2CA87E530}" destId="{E509A770-CF82-6F4F-BEF0-5D03B67BC6B2}" srcOrd="2" destOrd="0" presId="urn:microsoft.com/office/officeart/2016/7/layout/RepeatingBendingProcessNew"/>
    <dgm:cxn modelId="{712AADED-5C41-4349-9693-7F08CAD77ADB}" type="presParOf" srcId="{88B8AA37-622E-8141-9A92-A1C2CA87E530}" destId="{C0C72EF2-945B-D644-8835-CAB18DBA735E}" srcOrd="3" destOrd="0" presId="urn:microsoft.com/office/officeart/2016/7/layout/RepeatingBendingProcessNew"/>
    <dgm:cxn modelId="{CFDADCF9-1CE9-1E4D-BEDD-644F4EF8B4A7}" type="presParOf" srcId="{C0C72EF2-945B-D644-8835-CAB18DBA735E}" destId="{6168683C-8E06-6F4A-B252-10313137586A}" srcOrd="0" destOrd="0" presId="urn:microsoft.com/office/officeart/2016/7/layout/RepeatingBendingProcessNew"/>
    <dgm:cxn modelId="{CE0CB461-4277-B141-935D-8A97A26B7996}" type="presParOf" srcId="{88B8AA37-622E-8141-9A92-A1C2CA87E530}" destId="{BE8B32D6-75AA-2F4B-9F4F-46222D9CF024}" srcOrd="4" destOrd="0" presId="urn:microsoft.com/office/officeart/2016/7/layout/RepeatingBendingProcessNew"/>
    <dgm:cxn modelId="{AE0C3ED5-A4E7-C14C-BAD6-165881FD153C}" type="presParOf" srcId="{88B8AA37-622E-8141-9A92-A1C2CA87E530}" destId="{9D0800C9-6D09-3A4E-A2B5-9F86A9056F25}" srcOrd="5" destOrd="0" presId="urn:microsoft.com/office/officeart/2016/7/layout/RepeatingBendingProcessNew"/>
    <dgm:cxn modelId="{E48DADAD-99A8-044B-AD97-39E30F0338AB}" type="presParOf" srcId="{9D0800C9-6D09-3A4E-A2B5-9F86A9056F25}" destId="{A83FB049-2828-7A40-8AA7-A307B522944B}" srcOrd="0" destOrd="0" presId="urn:microsoft.com/office/officeart/2016/7/layout/RepeatingBendingProcessNew"/>
    <dgm:cxn modelId="{05306975-4901-E44A-8C14-A56B6AA3B109}" type="presParOf" srcId="{88B8AA37-622E-8141-9A92-A1C2CA87E530}" destId="{F2329708-3BA9-9742-8BC6-C66344AC35F6}" srcOrd="6" destOrd="0" presId="urn:microsoft.com/office/officeart/2016/7/layout/RepeatingBendingProcessNew"/>
    <dgm:cxn modelId="{25A0E732-630F-2241-82E0-ECD39935477C}" type="presParOf" srcId="{88B8AA37-622E-8141-9A92-A1C2CA87E530}" destId="{443E551D-FC28-C147-8D15-DF7D52351607}" srcOrd="7" destOrd="0" presId="urn:microsoft.com/office/officeart/2016/7/layout/RepeatingBendingProcessNew"/>
    <dgm:cxn modelId="{4F399643-8FC4-4D4E-85B8-48F7E263DB89}" type="presParOf" srcId="{443E551D-FC28-C147-8D15-DF7D52351607}" destId="{E1BDBB96-B9E1-C74B-AC3F-A0495FCDC1AF}" srcOrd="0" destOrd="0" presId="urn:microsoft.com/office/officeart/2016/7/layout/RepeatingBendingProcessNew"/>
    <dgm:cxn modelId="{8E147C29-EEA7-6C4E-B8AC-7DAA385DA7EE}" type="presParOf" srcId="{88B8AA37-622E-8141-9A92-A1C2CA87E530}" destId="{994E32AF-A4D6-9C47-BB57-3024C75F28C5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A79907-0F06-45F6-8DAF-1F1A3F1ECDC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4D9EBE-4339-4CA9-9FC8-1618F4B2B2E1}">
      <dgm:prSet/>
      <dgm:spPr/>
      <dgm:t>
        <a:bodyPr/>
        <a:lstStyle/>
        <a:p>
          <a:r>
            <a:rPr lang="it-IT" dirty="0"/>
            <a:t>Docenti e studenti raggiunti</a:t>
          </a:r>
          <a:endParaRPr lang="en-US" dirty="0"/>
        </a:p>
      </dgm:t>
    </dgm:pt>
    <dgm:pt modelId="{396A07BE-AC67-4DC4-B1D2-6D316EF73835}" type="parTrans" cxnId="{1E5BB434-19E0-4322-B9A7-B3311AC6B07B}">
      <dgm:prSet/>
      <dgm:spPr/>
      <dgm:t>
        <a:bodyPr/>
        <a:lstStyle/>
        <a:p>
          <a:endParaRPr lang="en-US"/>
        </a:p>
      </dgm:t>
    </dgm:pt>
    <dgm:pt modelId="{81FD06D0-771F-426D-91AE-01FA5952472B}" type="sibTrans" cxnId="{1E5BB434-19E0-4322-B9A7-B3311AC6B07B}">
      <dgm:prSet/>
      <dgm:spPr/>
      <dgm:t>
        <a:bodyPr/>
        <a:lstStyle/>
        <a:p>
          <a:endParaRPr lang="en-US"/>
        </a:p>
      </dgm:t>
    </dgm:pt>
    <dgm:pt modelId="{BBA383FB-4EB5-4CB7-940D-CA09EBBE1931}">
      <dgm:prSet/>
      <dgm:spPr/>
      <dgm:t>
        <a:bodyPr/>
        <a:lstStyle/>
        <a:p>
          <a:r>
            <a:rPr lang="it-IT" dirty="0"/>
            <a:t>Impatto sul territorio</a:t>
          </a:r>
          <a:endParaRPr lang="en-US" dirty="0"/>
        </a:p>
      </dgm:t>
    </dgm:pt>
    <dgm:pt modelId="{89A72624-89CB-4637-B735-8B739384C506}" type="parTrans" cxnId="{9DFBE93E-3011-4A4D-A5F7-CB8B73290264}">
      <dgm:prSet/>
      <dgm:spPr/>
      <dgm:t>
        <a:bodyPr/>
        <a:lstStyle/>
        <a:p>
          <a:endParaRPr lang="en-US"/>
        </a:p>
      </dgm:t>
    </dgm:pt>
    <dgm:pt modelId="{AF21CEAA-2CDE-4DBF-8CD1-290E5752FC2C}" type="sibTrans" cxnId="{9DFBE93E-3011-4A4D-A5F7-CB8B73290264}">
      <dgm:prSet/>
      <dgm:spPr/>
      <dgm:t>
        <a:bodyPr/>
        <a:lstStyle/>
        <a:p>
          <a:endParaRPr lang="en-US"/>
        </a:p>
      </dgm:t>
    </dgm:pt>
    <dgm:pt modelId="{A860E667-6679-44B4-8065-7E6F8C57E5CF}">
      <dgm:prSet/>
      <dgm:spPr/>
      <dgm:t>
        <a:bodyPr/>
        <a:lstStyle/>
        <a:p>
          <a:r>
            <a:rPr lang="en-US" dirty="0"/>
            <a:t>Grado </a:t>
          </a:r>
          <a:r>
            <a:rPr lang="en-US" dirty="0" err="1"/>
            <a:t>scolastico</a:t>
          </a:r>
          <a:endParaRPr lang="en-US" dirty="0"/>
        </a:p>
      </dgm:t>
    </dgm:pt>
    <dgm:pt modelId="{6E960134-4C85-4457-B097-A3424E11D266}" type="parTrans" cxnId="{DE5D2779-18F2-4641-A150-D435CF9F9E62}">
      <dgm:prSet/>
      <dgm:spPr/>
      <dgm:t>
        <a:bodyPr/>
        <a:lstStyle/>
        <a:p>
          <a:endParaRPr lang="en-US"/>
        </a:p>
      </dgm:t>
    </dgm:pt>
    <dgm:pt modelId="{FFF3BB93-1464-42C0-8E3E-174561B453B2}" type="sibTrans" cxnId="{DE5D2779-18F2-4641-A150-D435CF9F9E62}">
      <dgm:prSet/>
      <dgm:spPr/>
      <dgm:t>
        <a:bodyPr/>
        <a:lstStyle/>
        <a:p>
          <a:endParaRPr lang="en-US"/>
        </a:p>
      </dgm:t>
    </dgm:pt>
    <dgm:pt modelId="{05A1D1DF-7DB0-4480-8EA5-20C3F4F7E7B9}">
      <dgm:prSet/>
      <dgm:spPr/>
      <dgm:t>
        <a:bodyPr/>
        <a:lstStyle/>
        <a:p>
          <a:r>
            <a:rPr lang="it-IT"/>
            <a:t>Questionari</a:t>
          </a:r>
          <a:endParaRPr lang="en-US"/>
        </a:p>
      </dgm:t>
    </dgm:pt>
    <dgm:pt modelId="{8CE578B9-2403-4628-9763-A19A16A48DC2}" type="parTrans" cxnId="{62CC7227-6C9E-47F9-8CBA-44B07D379641}">
      <dgm:prSet/>
      <dgm:spPr/>
      <dgm:t>
        <a:bodyPr/>
        <a:lstStyle/>
        <a:p>
          <a:endParaRPr lang="en-US"/>
        </a:p>
      </dgm:t>
    </dgm:pt>
    <dgm:pt modelId="{AC20FB5F-22E6-4412-AEDD-12BA73DC2FF0}" type="sibTrans" cxnId="{62CC7227-6C9E-47F9-8CBA-44B07D379641}">
      <dgm:prSet/>
      <dgm:spPr/>
      <dgm:t>
        <a:bodyPr/>
        <a:lstStyle/>
        <a:p>
          <a:endParaRPr lang="en-US"/>
        </a:p>
      </dgm:t>
    </dgm:pt>
    <dgm:pt modelId="{191887B8-C304-8846-856B-98A9C900C9BC}" type="pres">
      <dgm:prSet presAssocID="{21A79907-0F06-45F6-8DAF-1F1A3F1ECDC4}" presName="outerComposite" presStyleCnt="0">
        <dgm:presLayoutVars>
          <dgm:chMax val="5"/>
          <dgm:dir/>
          <dgm:resizeHandles val="exact"/>
        </dgm:presLayoutVars>
      </dgm:prSet>
      <dgm:spPr/>
    </dgm:pt>
    <dgm:pt modelId="{EA6FF05C-1B57-244E-A764-B8F1CE336155}" type="pres">
      <dgm:prSet presAssocID="{21A79907-0F06-45F6-8DAF-1F1A3F1ECDC4}" presName="dummyMaxCanvas" presStyleCnt="0">
        <dgm:presLayoutVars/>
      </dgm:prSet>
      <dgm:spPr/>
    </dgm:pt>
    <dgm:pt modelId="{D0C8F3EB-DDAF-1F4A-A2C8-8522D29A31CC}" type="pres">
      <dgm:prSet presAssocID="{21A79907-0F06-45F6-8DAF-1F1A3F1ECDC4}" presName="FourNodes_1" presStyleLbl="node1" presStyleIdx="0" presStyleCnt="4">
        <dgm:presLayoutVars>
          <dgm:bulletEnabled val="1"/>
        </dgm:presLayoutVars>
      </dgm:prSet>
      <dgm:spPr/>
    </dgm:pt>
    <dgm:pt modelId="{A2C4B567-E9B1-0049-9E2B-731A25865F49}" type="pres">
      <dgm:prSet presAssocID="{21A79907-0F06-45F6-8DAF-1F1A3F1ECDC4}" presName="FourNodes_2" presStyleLbl="node1" presStyleIdx="1" presStyleCnt="4">
        <dgm:presLayoutVars>
          <dgm:bulletEnabled val="1"/>
        </dgm:presLayoutVars>
      </dgm:prSet>
      <dgm:spPr/>
    </dgm:pt>
    <dgm:pt modelId="{36891494-4A13-5F44-9099-C80E883B511C}" type="pres">
      <dgm:prSet presAssocID="{21A79907-0F06-45F6-8DAF-1F1A3F1ECDC4}" presName="FourNodes_3" presStyleLbl="node1" presStyleIdx="2" presStyleCnt="4">
        <dgm:presLayoutVars>
          <dgm:bulletEnabled val="1"/>
        </dgm:presLayoutVars>
      </dgm:prSet>
      <dgm:spPr/>
    </dgm:pt>
    <dgm:pt modelId="{215A948E-161F-DE45-BCD7-3C268072D267}" type="pres">
      <dgm:prSet presAssocID="{21A79907-0F06-45F6-8DAF-1F1A3F1ECDC4}" presName="FourNodes_4" presStyleLbl="node1" presStyleIdx="3" presStyleCnt="4">
        <dgm:presLayoutVars>
          <dgm:bulletEnabled val="1"/>
        </dgm:presLayoutVars>
      </dgm:prSet>
      <dgm:spPr/>
    </dgm:pt>
    <dgm:pt modelId="{8BFF4FE3-F177-AA46-832C-405C97D6EAE9}" type="pres">
      <dgm:prSet presAssocID="{21A79907-0F06-45F6-8DAF-1F1A3F1ECDC4}" presName="FourConn_1-2" presStyleLbl="fgAccFollowNode1" presStyleIdx="0" presStyleCnt="3">
        <dgm:presLayoutVars>
          <dgm:bulletEnabled val="1"/>
        </dgm:presLayoutVars>
      </dgm:prSet>
      <dgm:spPr/>
    </dgm:pt>
    <dgm:pt modelId="{38E9575E-FD40-FC4E-ABA7-2A9744B7BF79}" type="pres">
      <dgm:prSet presAssocID="{21A79907-0F06-45F6-8DAF-1F1A3F1ECDC4}" presName="FourConn_2-3" presStyleLbl="fgAccFollowNode1" presStyleIdx="1" presStyleCnt="3">
        <dgm:presLayoutVars>
          <dgm:bulletEnabled val="1"/>
        </dgm:presLayoutVars>
      </dgm:prSet>
      <dgm:spPr/>
    </dgm:pt>
    <dgm:pt modelId="{355932C0-93C4-364C-B909-760CD53397B0}" type="pres">
      <dgm:prSet presAssocID="{21A79907-0F06-45F6-8DAF-1F1A3F1ECDC4}" presName="FourConn_3-4" presStyleLbl="fgAccFollowNode1" presStyleIdx="2" presStyleCnt="3">
        <dgm:presLayoutVars>
          <dgm:bulletEnabled val="1"/>
        </dgm:presLayoutVars>
      </dgm:prSet>
      <dgm:spPr/>
    </dgm:pt>
    <dgm:pt modelId="{D67D6FD4-3FE7-DE44-9ED5-6F6BB00C2634}" type="pres">
      <dgm:prSet presAssocID="{21A79907-0F06-45F6-8DAF-1F1A3F1ECDC4}" presName="FourNodes_1_text" presStyleLbl="node1" presStyleIdx="3" presStyleCnt="4">
        <dgm:presLayoutVars>
          <dgm:bulletEnabled val="1"/>
        </dgm:presLayoutVars>
      </dgm:prSet>
      <dgm:spPr/>
    </dgm:pt>
    <dgm:pt modelId="{324A56BD-7B3E-454B-A7A8-6AD160673C80}" type="pres">
      <dgm:prSet presAssocID="{21A79907-0F06-45F6-8DAF-1F1A3F1ECDC4}" presName="FourNodes_2_text" presStyleLbl="node1" presStyleIdx="3" presStyleCnt="4">
        <dgm:presLayoutVars>
          <dgm:bulletEnabled val="1"/>
        </dgm:presLayoutVars>
      </dgm:prSet>
      <dgm:spPr/>
    </dgm:pt>
    <dgm:pt modelId="{B26B86FF-BEEF-8E46-9B46-89AD073255D6}" type="pres">
      <dgm:prSet presAssocID="{21A79907-0F06-45F6-8DAF-1F1A3F1ECDC4}" presName="FourNodes_3_text" presStyleLbl="node1" presStyleIdx="3" presStyleCnt="4">
        <dgm:presLayoutVars>
          <dgm:bulletEnabled val="1"/>
        </dgm:presLayoutVars>
      </dgm:prSet>
      <dgm:spPr/>
    </dgm:pt>
    <dgm:pt modelId="{15FC8ACC-7998-D34D-AFFF-4612F205E0C6}" type="pres">
      <dgm:prSet presAssocID="{21A79907-0F06-45F6-8DAF-1F1A3F1ECDC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2CC7227-6C9E-47F9-8CBA-44B07D379641}" srcId="{21A79907-0F06-45F6-8DAF-1F1A3F1ECDC4}" destId="{05A1D1DF-7DB0-4480-8EA5-20C3F4F7E7B9}" srcOrd="3" destOrd="0" parTransId="{8CE578B9-2403-4628-9763-A19A16A48DC2}" sibTransId="{AC20FB5F-22E6-4412-AEDD-12BA73DC2FF0}"/>
    <dgm:cxn modelId="{1E5BB434-19E0-4322-B9A7-B3311AC6B07B}" srcId="{21A79907-0F06-45F6-8DAF-1F1A3F1ECDC4}" destId="{1A4D9EBE-4339-4CA9-9FC8-1618F4B2B2E1}" srcOrd="0" destOrd="0" parTransId="{396A07BE-AC67-4DC4-B1D2-6D316EF73835}" sibTransId="{81FD06D0-771F-426D-91AE-01FA5952472B}"/>
    <dgm:cxn modelId="{9DFBE93E-3011-4A4D-A5F7-CB8B73290264}" srcId="{21A79907-0F06-45F6-8DAF-1F1A3F1ECDC4}" destId="{BBA383FB-4EB5-4CB7-940D-CA09EBBE1931}" srcOrd="2" destOrd="0" parTransId="{89A72624-89CB-4637-B735-8B739384C506}" sibTransId="{AF21CEAA-2CDE-4DBF-8CD1-290E5752FC2C}"/>
    <dgm:cxn modelId="{C704D748-E15E-AE43-BA44-BF2027DD696A}" type="presOf" srcId="{1A4D9EBE-4339-4CA9-9FC8-1618F4B2B2E1}" destId="{D0C8F3EB-DDAF-1F4A-A2C8-8522D29A31CC}" srcOrd="0" destOrd="0" presId="urn:microsoft.com/office/officeart/2005/8/layout/vProcess5"/>
    <dgm:cxn modelId="{1D44245B-10DB-6F43-A313-74DB05EBFA25}" type="presOf" srcId="{FFF3BB93-1464-42C0-8E3E-174561B453B2}" destId="{38E9575E-FD40-FC4E-ABA7-2A9744B7BF79}" srcOrd="0" destOrd="0" presId="urn:microsoft.com/office/officeart/2005/8/layout/vProcess5"/>
    <dgm:cxn modelId="{CF162E5E-F94E-6243-87FC-5062973FAAF0}" type="presOf" srcId="{BBA383FB-4EB5-4CB7-940D-CA09EBBE1931}" destId="{36891494-4A13-5F44-9099-C80E883B511C}" srcOrd="0" destOrd="0" presId="urn:microsoft.com/office/officeart/2005/8/layout/vProcess5"/>
    <dgm:cxn modelId="{1B68236A-B1DD-7440-898F-D0B1E9112E49}" type="presOf" srcId="{21A79907-0F06-45F6-8DAF-1F1A3F1ECDC4}" destId="{191887B8-C304-8846-856B-98A9C900C9BC}" srcOrd="0" destOrd="0" presId="urn:microsoft.com/office/officeart/2005/8/layout/vProcess5"/>
    <dgm:cxn modelId="{DE5D2779-18F2-4641-A150-D435CF9F9E62}" srcId="{21A79907-0F06-45F6-8DAF-1F1A3F1ECDC4}" destId="{A860E667-6679-44B4-8065-7E6F8C57E5CF}" srcOrd="1" destOrd="0" parTransId="{6E960134-4C85-4457-B097-A3424E11D266}" sibTransId="{FFF3BB93-1464-42C0-8E3E-174561B453B2}"/>
    <dgm:cxn modelId="{59169B81-2777-7944-9882-20A0EB026E97}" type="presOf" srcId="{A860E667-6679-44B4-8065-7E6F8C57E5CF}" destId="{324A56BD-7B3E-454B-A7A8-6AD160673C80}" srcOrd="1" destOrd="0" presId="urn:microsoft.com/office/officeart/2005/8/layout/vProcess5"/>
    <dgm:cxn modelId="{6D94039E-BE38-B34B-90C6-A6AEA1CF531B}" type="presOf" srcId="{1A4D9EBE-4339-4CA9-9FC8-1618F4B2B2E1}" destId="{D67D6FD4-3FE7-DE44-9ED5-6F6BB00C2634}" srcOrd="1" destOrd="0" presId="urn:microsoft.com/office/officeart/2005/8/layout/vProcess5"/>
    <dgm:cxn modelId="{31B18BA4-3AA1-6F42-ACBC-659DD413912B}" type="presOf" srcId="{A860E667-6679-44B4-8065-7E6F8C57E5CF}" destId="{A2C4B567-E9B1-0049-9E2B-731A25865F49}" srcOrd="0" destOrd="0" presId="urn:microsoft.com/office/officeart/2005/8/layout/vProcess5"/>
    <dgm:cxn modelId="{A9B104BE-4C3A-3348-A39E-368E8F4666F1}" type="presOf" srcId="{BBA383FB-4EB5-4CB7-940D-CA09EBBE1931}" destId="{B26B86FF-BEEF-8E46-9B46-89AD073255D6}" srcOrd="1" destOrd="0" presId="urn:microsoft.com/office/officeart/2005/8/layout/vProcess5"/>
    <dgm:cxn modelId="{1BF67DC8-3F6D-8342-8F9B-81CD8D176EE3}" type="presOf" srcId="{81FD06D0-771F-426D-91AE-01FA5952472B}" destId="{8BFF4FE3-F177-AA46-832C-405C97D6EAE9}" srcOrd="0" destOrd="0" presId="urn:microsoft.com/office/officeart/2005/8/layout/vProcess5"/>
    <dgm:cxn modelId="{E73B58CA-210A-1D41-A7D1-AE4E9AB009D4}" type="presOf" srcId="{05A1D1DF-7DB0-4480-8EA5-20C3F4F7E7B9}" destId="{215A948E-161F-DE45-BCD7-3C268072D267}" srcOrd="0" destOrd="0" presId="urn:microsoft.com/office/officeart/2005/8/layout/vProcess5"/>
    <dgm:cxn modelId="{1B66C3CB-74B1-974A-A4B4-0632F8024D1F}" type="presOf" srcId="{AF21CEAA-2CDE-4DBF-8CD1-290E5752FC2C}" destId="{355932C0-93C4-364C-B909-760CD53397B0}" srcOrd="0" destOrd="0" presId="urn:microsoft.com/office/officeart/2005/8/layout/vProcess5"/>
    <dgm:cxn modelId="{F3C0F9F9-386F-4345-BC5B-A9E9CC10F435}" type="presOf" srcId="{05A1D1DF-7DB0-4480-8EA5-20C3F4F7E7B9}" destId="{15FC8ACC-7998-D34D-AFFF-4612F205E0C6}" srcOrd="1" destOrd="0" presId="urn:microsoft.com/office/officeart/2005/8/layout/vProcess5"/>
    <dgm:cxn modelId="{2D5793AF-867D-1D47-8A81-4AC09D3EED4E}" type="presParOf" srcId="{191887B8-C304-8846-856B-98A9C900C9BC}" destId="{EA6FF05C-1B57-244E-A764-B8F1CE336155}" srcOrd="0" destOrd="0" presId="urn:microsoft.com/office/officeart/2005/8/layout/vProcess5"/>
    <dgm:cxn modelId="{4D5C08ED-AD87-A94B-A867-291BF507AF0A}" type="presParOf" srcId="{191887B8-C304-8846-856B-98A9C900C9BC}" destId="{D0C8F3EB-DDAF-1F4A-A2C8-8522D29A31CC}" srcOrd="1" destOrd="0" presId="urn:microsoft.com/office/officeart/2005/8/layout/vProcess5"/>
    <dgm:cxn modelId="{FB18C080-65B7-7946-9218-FFABF9E65A82}" type="presParOf" srcId="{191887B8-C304-8846-856B-98A9C900C9BC}" destId="{A2C4B567-E9B1-0049-9E2B-731A25865F49}" srcOrd="2" destOrd="0" presId="urn:microsoft.com/office/officeart/2005/8/layout/vProcess5"/>
    <dgm:cxn modelId="{8C169B42-DCB9-8547-8088-6E477485D60A}" type="presParOf" srcId="{191887B8-C304-8846-856B-98A9C900C9BC}" destId="{36891494-4A13-5F44-9099-C80E883B511C}" srcOrd="3" destOrd="0" presId="urn:microsoft.com/office/officeart/2005/8/layout/vProcess5"/>
    <dgm:cxn modelId="{AFD2CF32-A813-3B43-8866-3EDE6F554E5A}" type="presParOf" srcId="{191887B8-C304-8846-856B-98A9C900C9BC}" destId="{215A948E-161F-DE45-BCD7-3C268072D267}" srcOrd="4" destOrd="0" presId="urn:microsoft.com/office/officeart/2005/8/layout/vProcess5"/>
    <dgm:cxn modelId="{36321CF8-477E-764C-BC84-B9C884F5FA0B}" type="presParOf" srcId="{191887B8-C304-8846-856B-98A9C900C9BC}" destId="{8BFF4FE3-F177-AA46-832C-405C97D6EAE9}" srcOrd="5" destOrd="0" presId="urn:microsoft.com/office/officeart/2005/8/layout/vProcess5"/>
    <dgm:cxn modelId="{CE8EC3A3-DF06-C541-8605-7EB4CFA73AAA}" type="presParOf" srcId="{191887B8-C304-8846-856B-98A9C900C9BC}" destId="{38E9575E-FD40-FC4E-ABA7-2A9744B7BF79}" srcOrd="6" destOrd="0" presId="urn:microsoft.com/office/officeart/2005/8/layout/vProcess5"/>
    <dgm:cxn modelId="{D9249D28-A883-1247-ABF2-045C085D07C4}" type="presParOf" srcId="{191887B8-C304-8846-856B-98A9C900C9BC}" destId="{355932C0-93C4-364C-B909-760CD53397B0}" srcOrd="7" destOrd="0" presId="urn:microsoft.com/office/officeart/2005/8/layout/vProcess5"/>
    <dgm:cxn modelId="{DA0C813A-B57C-3448-94D9-DBF23194B33F}" type="presParOf" srcId="{191887B8-C304-8846-856B-98A9C900C9BC}" destId="{D67D6FD4-3FE7-DE44-9ED5-6F6BB00C2634}" srcOrd="8" destOrd="0" presId="urn:microsoft.com/office/officeart/2005/8/layout/vProcess5"/>
    <dgm:cxn modelId="{850A8CBE-42F3-9340-91C6-2D1E1639A3DF}" type="presParOf" srcId="{191887B8-C304-8846-856B-98A9C900C9BC}" destId="{324A56BD-7B3E-454B-A7A8-6AD160673C80}" srcOrd="9" destOrd="0" presId="urn:microsoft.com/office/officeart/2005/8/layout/vProcess5"/>
    <dgm:cxn modelId="{FD57EF23-5AAD-2249-A53E-7872DBD8F04A}" type="presParOf" srcId="{191887B8-C304-8846-856B-98A9C900C9BC}" destId="{B26B86FF-BEEF-8E46-9B46-89AD073255D6}" srcOrd="10" destOrd="0" presId="urn:microsoft.com/office/officeart/2005/8/layout/vProcess5"/>
    <dgm:cxn modelId="{87110FFE-911F-4E4F-A1CD-6252AE36C2BC}" type="presParOf" srcId="{191887B8-C304-8846-856B-98A9C900C9BC}" destId="{15FC8ACC-7998-D34D-AFFF-4612F205E0C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52DF0A-82B0-4593-8E42-466B7BEBE3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BF710AA-0050-4D98-98D6-81C05173A15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Poca sinergia tra i progetti e poco utilizzo delle buone pratiche</a:t>
          </a:r>
          <a:endParaRPr lang="en-US" dirty="0"/>
        </a:p>
      </dgm:t>
    </dgm:pt>
    <dgm:pt modelId="{8FF9BDAB-E64A-4C86-B7F7-F3994D8DD8B2}" type="parTrans" cxnId="{E2193A25-B277-4FE4-8F81-7CA6FFB42B06}">
      <dgm:prSet/>
      <dgm:spPr/>
      <dgm:t>
        <a:bodyPr/>
        <a:lstStyle/>
        <a:p>
          <a:endParaRPr lang="en-US"/>
        </a:p>
      </dgm:t>
    </dgm:pt>
    <dgm:pt modelId="{4BE56C69-7A63-47C9-A124-B4C4B15BDBB0}" type="sibTrans" cxnId="{E2193A25-B277-4FE4-8F81-7CA6FFB42B06}">
      <dgm:prSet/>
      <dgm:spPr/>
      <dgm:t>
        <a:bodyPr/>
        <a:lstStyle/>
        <a:p>
          <a:endParaRPr lang="en-US"/>
        </a:p>
      </dgm:t>
    </dgm:pt>
    <dgm:pt modelId="{F7CB5092-DE5A-4768-B016-847EEFF58237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Difficoltà oggettiva a partecipare a bandi esterni «grandi»</a:t>
          </a:r>
          <a:endParaRPr lang="en-US" dirty="0"/>
        </a:p>
      </dgm:t>
    </dgm:pt>
    <dgm:pt modelId="{D360C74E-5544-4B44-8577-938795812176}" type="parTrans" cxnId="{6A2F5EE2-8875-4FD6-914D-DFFB0340180E}">
      <dgm:prSet/>
      <dgm:spPr/>
      <dgm:t>
        <a:bodyPr/>
        <a:lstStyle/>
        <a:p>
          <a:endParaRPr lang="en-US"/>
        </a:p>
      </dgm:t>
    </dgm:pt>
    <dgm:pt modelId="{1CBD9EA9-987D-44B8-98D8-F700D5D89622}" type="sibTrans" cxnId="{6A2F5EE2-8875-4FD6-914D-DFFB0340180E}">
      <dgm:prSet/>
      <dgm:spPr/>
      <dgm:t>
        <a:bodyPr/>
        <a:lstStyle/>
        <a:p>
          <a:endParaRPr lang="en-US"/>
        </a:p>
      </dgm:t>
    </dgm:pt>
    <dgm:pt modelId="{4E805F41-EFDC-470E-A8ED-5052B6B2BD59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Con progetti bottom-up non è sempre facile trovare spazio per gli argomenti più attuali dell’ente.</a:t>
          </a:r>
          <a:endParaRPr lang="en-US" dirty="0"/>
        </a:p>
      </dgm:t>
    </dgm:pt>
    <dgm:pt modelId="{8BF15BC7-D254-4976-95F3-B8B8138FE22C}" type="parTrans" cxnId="{232F4F6E-38D3-4B37-A82D-E121123513B4}">
      <dgm:prSet/>
      <dgm:spPr/>
      <dgm:t>
        <a:bodyPr/>
        <a:lstStyle/>
        <a:p>
          <a:endParaRPr lang="en-US"/>
        </a:p>
      </dgm:t>
    </dgm:pt>
    <dgm:pt modelId="{B324CE8D-6B10-418C-9FD3-79EF8938CFD6}" type="sibTrans" cxnId="{232F4F6E-38D3-4B37-A82D-E121123513B4}">
      <dgm:prSet/>
      <dgm:spPr/>
      <dgm:t>
        <a:bodyPr/>
        <a:lstStyle/>
        <a:p>
          <a:endParaRPr lang="en-US"/>
        </a:p>
      </dgm:t>
    </dgm:pt>
    <dgm:pt modelId="{844C042B-90E1-47C6-95E2-36223295C13A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Ottimizzazione del budget e piano triennale </a:t>
          </a:r>
          <a:endParaRPr lang="en-US" dirty="0"/>
        </a:p>
      </dgm:t>
    </dgm:pt>
    <dgm:pt modelId="{E38D3D94-337C-4AAE-B9F6-5DAC8CA43DB7}" type="parTrans" cxnId="{9C9C383E-9459-4C2F-8F9F-F5C40DC87214}">
      <dgm:prSet/>
      <dgm:spPr/>
      <dgm:t>
        <a:bodyPr/>
        <a:lstStyle/>
        <a:p>
          <a:endParaRPr lang="en-US"/>
        </a:p>
      </dgm:t>
    </dgm:pt>
    <dgm:pt modelId="{CAE063CB-C9F5-4EB6-BB6E-C4823F955B73}" type="sibTrans" cxnId="{9C9C383E-9459-4C2F-8F9F-F5C40DC87214}">
      <dgm:prSet/>
      <dgm:spPr/>
      <dgm:t>
        <a:bodyPr/>
        <a:lstStyle/>
        <a:p>
          <a:endParaRPr lang="en-US"/>
        </a:p>
      </dgm:t>
    </dgm:pt>
    <dgm:pt modelId="{FD2CEFC9-9DFE-4640-BCF4-D0EAEEAD8A6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Migliore comunicazione interna e esterna</a:t>
          </a:r>
        </a:p>
      </dgm:t>
    </dgm:pt>
    <dgm:pt modelId="{54E8F69E-F765-6949-A3CD-513685F3B968}" type="parTrans" cxnId="{D6838873-951E-7E4E-93E9-F3246A24899F}">
      <dgm:prSet/>
      <dgm:spPr/>
      <dgm:t>
        <a:bodyPr/>
        <a:lstStyle/>
        <a:p>
          <a:endParaRPr lang="it-IT"/>
        </a:p>
      </dgm:t>
    </dgm:pt>
    <dgm:pt modelId="{86929F0E-DD94-BF44-8614-D5D4FD261F39}" type="sibTrans" cxnId="{D6838873-951E-7E4E-93E9-F3246A24899F}">
      <dgm:prSet/>
      <dgm:spPr/>
      <dgm:t>
        <a:bodyPr/>
        <a:lstStyle/>
        <a:p>
          <a:endParaRPr lang="it-IT"/>
        </a:p>
      </dgm:t>
    </dgm:pt>
    <dgm:pt modelId="{44719C9B-2765-4087-9ED2-80C504E0D07D}" type="pres">
      <dgm:prSet presAssocID="{AD52DF0A-82B0-4593-8E42-466B7BEBE3C4}" presName="root" presStyleCnt="0">
        <dgm:presLayoutVars>
          <dgm:dir/>
          <dgm:resizeHandles val="exact"/>
        </dgm:presLayoutVars>
      </dgm:prSet>
      <dgm:spPr/>
    </dgm:pt>
    <dgm:pt modelId="{0795C3E4-3F1C-4EE9-B17C-1D21335DF969}" type="pres">
      <dgm:prSet presAssocID="{7BF710AA-0050-4D98-98D6-81C05173A15B}" presName="compNode" presStyleCnt="0"/>
      <dgm:spPr/>
    </dgm:pt>
    <dgm:pt modelId="{E30A7030-57CB-4B5A-974F-3FE163B22F3C}" type="pres">
      <dgm:prSet presAssocID="{7BF710AA-0050-4D98-98D6-81C05173A15B}" presName="bgRect" presStyleLbl="bgShp" presStyleIdx="0" presStyleCnt="5"/>
      <dgm:spPr/>
    </dgm:pt>
    <dgm:pt modelId="{7BC2800A-6AE3-4F54-BCC4-9F8ABC80419A}" type="pres">
      <dgm:prSet presAssocID="{7BF710AA-0050-4D98-98D6-81C05173A15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A61E6028-AD4B-457E-ABD7-89FE0B411922}" type="pres">
      <dgm:prSet presAssocID="{7BF710AA-0050-4D98-98D6-81C05173A15B}" presName="spaceRect" presStyleCnt="0"/>
      <dgm:spPr/>
    </dgm:pt>
    <dgm:pt modelId="{1D0F10B1-5827-40AF-903F-2734BABA0617}" type="pres">
      <dgm:prSet presAssocID="{7BF710AA-0050-4D98-98D6-81C05173A15B}" presName="parTx" presStyleLbl="revTx" presStyleIdx="0" presStyleCnt="5">
        <dgm:presLayoutVars>
          <dgm:chMax val="0"/>
          <dgm:chPref val="0"/>
        </dgm:presLayoutVars>
      </dgm:prSet>
      <dgm:spPr/>
    </dgm:pt>
    <dgm:pt modelId="{2A259DA7-5DB1-45C1-8643-3890EF9F9674}" type="pres">
      <dgm:prSet presAssocID="{4BE56C69-7A63-47C9-A124-B4C4B15BDBB0}" presName="sibTrans" presStyleCnt="0"/>
      <dgm:spPr/>
    </dgm:pt>
    <dgm:pt modelId="{8238D9F0-453F-4723-89AB-D457A6378C17}" type="pres">
      <dgm:prSet presAssocID="{F7CB5092-DE5A-4768-B016-847EEFF58237}" presName="compNode" presStyleCnt="0"/>
      <dgm:spPr/>
    </dgm:pt>
    <dgm:pt modelId="{34EBEE60-F241-44E9-9CE8-1920D19FE0FC}" type="pres">
      <dgm:prSet presAssocID="{F7CB5092-DE5A-4768-B016-847EEFF58237}" presName="bgRect" presStyleLbl="bgShp" presStyleIdx="1" presStyleCnt="5"/>
      <dgm:spPr/>
    </dgm:pt>
    <dgm:pt modelId="{871AACBD-9FDA-4394-B8FD-31F0A7426ECC}" type="pres">
      <dgm:prSet presAssocID="{F7CB5092-DE5A-4768-B016-847EEFF5823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6D4E7D3D-D778-4B3C-94F7-DD2191105F02}" type="pres">
      <dgm:prSet presAssocID="{F7CB5092-DE5A-4768-B016-847EEFF58237}" presName="spaceRect" presStyleCnt="0"/>
      <dgm:spPr/>
    </dgm:pt>
    <dgm:pt modelId="{7CD89356-7CE4-4E95-B6A4-FF3EDD2E54DE}" type="pres">
      <dgm:prSet presAssocID="{F7CB5092-DE5A-4768-B016-847EEFF58237}" presName="parTx" presStyleLbl="revTx" presStyleIdx="1" presStyleCnt="5">
        <dgm:presLayoutVars>
          <dgm:chMax val="0"/>
          <dgm:chPref val="0"/>
        </dgm:presLayoutVars>
      </dgm:prSet>
      <dgm:spPr/>
    </dgm:pt>
    <dgm:pt modelId="{ADBDA430-D28C-44FE-A4C0-C204AD13A49F}" type="pres">
      <dgm:prSet presAssocID="{1CBD9EA9-987D-44B8-98D8-F700D5D89622}" presName="sibTrans" presStyleCnt="0"/>
      <dgm:spPr/>
    </dgm:pt>
    <dgm:pt modelId="{943D351B-8FC4-4683-994A-6FD40899FA44}" type="pres">
      <dgm:prSet presAssocID="{844C042B-90E1-47C6-95E2-36223295C13A}" presName="compNode" presStyleCnt="0"/>
      <dgm:spPr/>
    </dgm:pt>
    <dgm:pt modelId="{A3C331F4-CDEF-4F17-A0EC-A018BF251E95}" type="pres">
      <dgm:prSet presAssocID="{844C042B-90E1-47C6-95E2-36223295C13A}" presName="bgRect" presStyleLbl="bgShp" presStyleIdx="2" presStyleCnt="5"/>
      <dgm:spPr/>
    </dgm:pt>
    <dgm:pt modelId="{5103593E-1206-448E-A0BF-BD3A79AB6DB5}" type="pres">
      <dgm:prSet presAssocID="{844C042B-90E1-47C6-95E2-36223295C13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te"/>
        </a:ext>
      </dgm:extLst>
    </dgm:pt>
    <dgm:pt modelId="{E008BBD3-55F2-42A7-9401-B3B2DA289AA7}" type="pres">
      <dgm:prSet presAssocID="{844C042B-90E1-47C6-95E2-36223295C13A}" presName="spaceRect" presStyleCnt="0"/>
      <dgm:spPr/>
    </dgm:pt>
    <dgm:pt modelId="{0D8416B8-DA6D-484B-A42C-3C1E74D25855}" type="pres">
      <dgm:prSet presAssocID="{844C042B-90E1-47C6-95E2-36223295C13A}" presName="parTx" presStyleLbl="revTx" presStyleIdx="2" presStyleCnt="5">
        <dgm:presLayoutVars>
          <dgm:chMax val="0"/>
          <dgm:chPref val="0"/>
        </dgm:presLayoutVars>
      </dgm:prSet>
      <dgm:spPr/>
    </dgm:pt>
    <dgm:pt modelId="{4AD7CCF0-3D30-FB47-8E0F-F765DA356529}" type="pres">
      <dgm:prSet presAssocID="{CAE063CB-C9F5-4EB6-BB6E-C4823F955B73}" presName="sibTrans" presStyleCnt="0"/>
      <dgm:spPr/>
    </dgm:pt>
    <dgm:pt modelId="{5E50A23C-A75C-B246-94BD-A4605A4B5EBA}" type="pres">
      <dgm:prSet presAssocID="{FD2CEFC9-9DFE-4640-BCF4-D0EAEEAD8A65}" presName="compNode" presStyleCnt="0"/>
      <dgm:spPr/>
    </dgm:pt>
    <dgm:pt modelId="{7529B631-606B-3140-97D8-BC02FAEAA3AD}" type="pres">
      <dgm:prSet presAssocID="{FD2CEFC9-9DFE-4640-BCF4-D0EAEEAD8A65}" presName="bgRect" presStyleLbl="bgShp" presStyleIdx="3" presStyleCnt="5"/>
      <dgm:spPr/>
    </dgm:pt>
    <dgm:pt modelId="{FA0E8141-035C-0642-84FF-65B39DFF3741}" type="pres">
      <dgm:prSet presAssocID="{FD2CEFC9-9DFE-4640-BCF4-D0EAEEAD8A6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tenna contorno"/>
        </a:ext>
      </dgm:extLst>
    </dgm:pt>
    <dgm:pt modelId="{0AD0B503-F946-AC47-8BC4-E5CDD8C50E87}" type="pres">
      <dgm:prSet presAssocID="{FD2CEFC9-9DFE-4640-BCF4-D0EAEEAD8A65}" presName="spaceRect" presStyleCnt="0"/>
      <dgm:spPr/>
    </dgm:pt>
    <dgm:pt modelId="{CBEF6434-904C-924C-B371-4420D3C255F3}" type="pres">
      <dgm:prSet presAssocID="{FD2CEFC9-9DFE-4640-BCF4-D0EAEEAD8A65}" presName="parTx" presStyleLbl="revTx" presStyleIdx="3" presStyleCnt="5">
        <dgm:presLayoutVars>
          <dgm:chMax val="0"/>
          <dgm:chPref val="0"/>
        </dgm:presLayoutVars>
      </dgm:prSet>
      <dgm:spPr/>
    </dgm:pt>
    <dgm:pt modelId="{71082ECF-88F2-A14F-B8C0-EC06EE6DE718}" type="pres">
      <dgm:prSet presAssocID="{86929F0E-DD94-BF44-8614-D5D4FD261F39}" presName="sibTrans" presStyleCnt="0"/>
      <dgm:spPr/>
    </dgm:pt>
    <dgm:pt modelId="{8355651D-52B9-4372-8A25-44C28C6361B3}" type="pres">
      <dgm:prSet presAssocID="{4E805F41-EFDC-470E-A8ED-5052B6B2BD59}" presName="compNode" presStyleCnt="0"/>
      <dgm:spPr/>
    </dgm:pt>
    <dgm:pt modelId="{E1C67511-09B1-4446-8042-654CE1BB69D3}" type="pres">
      <dgm:prSet presAssocID="{4E805F41-EFDC-470E-A8ED-5052B6B2BD59}" presName="bgRect" presStyleLbl="bgShp" presStyleIdx="4" presStyleCnt="5"/>
      <dgm:spPr/>
    </dgm:pt>
    <dgm:pt modelId="{9EB049DB-08DF-415E-AA31-321014FF58C9}" type="pres">
      <dgm:prSet presAssocID="{4E805F41-EFDC-470E-A8ED-5052B6B2BD5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018FDB77-2C9E-425A-8982-1F4E04A2BF91}" type="pres">
      <dgm:prSet presAssocID="{4E805F41-EFDC-470E-A8ED-5052B6B2BD59}" presName="spaceRect" presStyleCnt="0"/>
      <dgm:spPr/>
    </dgm:pt>
    <dgm:pt modelId="{A3C0111B-8E5E-40A7-B0B1-4E826C8A0AD1}" type="pres">
      <dgm:prSet presAssocID="{4E805F41-EFDC-470E-A8ED-5052B6B2BD5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07A4605-A951-E34F-B8C3-F8C5CBA724F4}" type="presOf" srcId="{844C042B-90E1-47C6-95E2-36223295C13A}" destId="{0D8416B8-DA6D-484B-A42C-3C1E74D25855}" srcOrd="0" destOrd="0" presId="urn:microsoft.com/office/officeart/2018/2/layout/IconVerticalSolidList"/>
    <dgm:cxn modelId="{E2193A25-B277-4FE4-8F81-7CA6FFB42B06}" srcId="{AD52DF0A-82B0-4593-8E42-466B7BEBE3C4}" destId="{7BF710AA-0050-4D98-98D6-81C05173A15B}" srcOrd="0" destOrd="0" parTransId="{8FF9BDAB-E64A-4C86-B7F7-F3994D8DD8B2}" sibTransId="{4BE56C69-7A63-47C9-A124-B4C4B15BDBB0}"/>
    <dgm:cxn modelId="{9C9C383E-9459-4C2F-8F9F-F5C40DC87214}" srcId="{AD52DF0A-82B0-4593-8E42-466B7BEBE3C4}" destId="{844C042B-90E1-47C6-95E2-36223295C13A}" srcOrd="2" destOrd="0" parTransId="{E38D3D94-337C-4AAE-B9F6-5DAC8CA43DB7}" sibTransId="{CAE063CB-C9F5-4EB6-BB6E-C4823F955B73}"/>
    <dgm:cxn modelId="{232F4F6E-38D3-4B37-A82D-E121123513B4}" srcId="{AD52DF0A-82B0-4593-8E42-466B7BEBE3C4}" destId="{4E805F41-EFDC-470E-A8ED-5052B6B2BD59}" srcOrd="4" destOrd="0" parTransId="{8BF15BC7-D254-4976-95F3-B8B8138FE22C}" sibTransId="{B324CE8D-6B10-418C-9FD3-79EF8938CFD6}"/>
    <dgm:cxn modelId="{D6838873-951E-7E4E-93E9-F3246A24899F}" srcId="{AD52DF0A-82B0-4593-8E42-466B7BEBE3C4}" destId="{FD2CEFC9-9DFE-4640-BCF4-D0EAEEAD8A65}" srcOrd="3" destOrd="0" parTransId="{54E8F69E-F765-6949-A3CD-513685F3B968}" sibTransId="{86929F0E-DD94-BF44-8614-D5D4FD261F39}"/>
    <dgm:cxn modelId="{7CE30B86-8DA4-C243-8133-4E635576CAE5}" type="presOf" srcId="{4E805F41-EFDC-470E-A8ED-5052B6B2BD59}" destId="{A3C0111B-8E5E-40A7-B0B1-4E826C8A0AD1}" srcOrd="0" destOrd="0" presId="urn:microsoft.com/office/officeart/2018/2/layout/IconVerticalSolidList"/>
    <dgm:cxn modelId="{5F58EB88-945A-1A44-9AA1-D2EEB5017514}" type="presOf" srcId="{FD2CEFC9-9DFE-4640-BCF4-D0EAEEAD8A65}" destId="{CBEF6434-904C-924C-B371-4420D3C255F3}" srcOrd="0" destOrd="0" presId="urn:microsoft.com/office/officeart/2018/2/layout/IconVerticalSolidList"/>
    <dgm:cxn modelId="{AF18C5AB-B99F-4D37-A3B4-7D1417457E21}" type="presOf" srcId="{AD52DF0A-82B0-4593-8E42-466B7BEBE3C4}" destId="{44719C9B-2765-4087-9ED2-80C504E0D07D}" srcOrd="0" destOrd="0" presId="urn:microsoft.com/office/officeart/2018/2/layout/IconVerticalSolidList"/>
    <dgm:cxn modelId="{63FDC3B1-86F8-A140-839F-5E5B46FA9E37}" type="presOf" srcId="{F7CB5092-DE5A-4768-B016-847EEFF58237}" destId="{7CD89356-7CE4-4E95-B6A4-FF3EDD2E54DE}" srcOrd="0" destOrd="0" presId="urn:microsoft.com/office/officeart/2018/2/layout/IconVerticalSolidList"/>
    <dgm:cxn modelId="{6A2F5EE2-8875-4FD6-914D-DFFB0340180E}" srcId="{AD52DF0A-82B0-4593-8E42-466B7BEBE3C4}" destId="{F7CB5092-DE5A-4768-B016-847EEFF58237}" srcOrd="1" destOrd="0" parTransId="{D360C74E-5544-4B44-8577-938795812176}" sibTransId="{1CBD9EA9-987D-44B8-98D8-F700D5D89622}"/>
    <dgm:cxn modelId="{A8B2CBF9-0E24-684E-B5F0-CB6100D21292}" type="presOf" srcId="{7BF710AA-0050-4D98-98D6-81C05173A15B}" destId="{1D0F10B1-5827-40AF-903F-2734BABA0617}" srcOrd="0" destOrd="0" presId="urn:microsoft.com/office/officeart/2018/2/layout/IconVerticalSolidList"/>
    <dgm:cxn modelId="{DD1C292C-B821-824E-AD7A-DCFC45684C24}" type="presParOf" srcId="{44719C9B-2765-4087-9ED2-80C504E0D07D}" destId="{0795C3E4-3F1C-4EE9-B17C-1D21335DF969}" srcOrd="0" destOrd="0" presId="urn:microsoft.com/office/officeart/2018/2/layout/IconVerticalSolidList"/>
    <dgm:cxn modelId="{32EE628D-A1E4-6D4D-9FD1-49462BD0A52B}" type="presParOf" srcId="{0795C3E4-3F1C-4EE9-B17C-1D21335DF969}" destId="{E30A7030-57CB-4B5A-974F-3FE163B22F3C}" srcOrd="0" destOrd="0" presId="urn:microsoft.com/office/officeart/2018/2/layout/IconVerticalSolidList"/>
    <dgm:cxn modelId="{EF6EEC18-A1A5-9146-B018-0B8D959D7D2E}" type="presParOf" srcId="{0795C3E4-3F1C-4EE9-B17C-1D21335DF969}" destId="{7BC2800A-6AE3-4F54-BCC4-9F8ABC80419A}" srcOrd="1" destOrd="0" presId="urn:microsoft.com/office/officeart/2018/2/layout/IconVerticalSolidList"/>
    <dgm:cxn modelId="{843C2FE1-DD92-C248-B882-62D452DBAFD9}" type="presParOf" srcId="{0795C3E4-3F1C-4EE9-B17C-1D21335DF969}" destId="{A61E6028-AD4B-457E-ABD7-89FE0B411922}" srcOrd="2" destOrd="0" presId="urn:microsoft.com/office/officeart/2018/2/layout/IconVerticalSolidList"/>
    <dgm:cxn modelId="{27F3F7DA-909E-7E4C-B64E-05A184DBF9EC}" type="presParOf" srcId="{0795C3E4-3F1C-4EE9-B17C-1D21335DF969}" destId="{1D0F10B1-5827-40AF-903F-2734BABA0617}" srcOrd="3" destOrd="0" presId="urn:microsoft.com/office/officeart/2018/2/layout/IconVerticalSolidList"/>
    <dgm:cxn modelId="{83AC3218-F588-9C45-A8CC-ECC3C8F8E381}" type="presParOf" srcId="{44719C9B-2765-4087-9ED2-80C504E0D07D}" destId="{2A259DA7-5DB1-45C1-8643-3890EF9F9674}" srcOrd="1" destOrd="0" presId="urn:microsoft.com/office/officeart/2018/2/layout/IconVerticalSolidList"/>
    <dgm:cxn modelId="{0EFDDA11-B6D2-CD45-869B-171F1F5DEA50}" type="presParOf" srcId="{44719C9B-2765-4087-9ED2-80C504E0D07D}" destId="{8238D9F0-453F-4723-89AB-D457A6378C17}" srcOrd="2" destOrd="0" presId="urn:microsoft.com/office/officeart/2018/2/layout/IconVerticalSolidList"/>
    <dgm:cxn modelId="{AFED7C49-A5F4-5A43-B2E7-9024B3D463B9}" type="presParOf" srcId="{8238D9F0-453F-4723-89AB-D457A6378C17}" destId="{34EBEE60-F241-44E9-9CE8-1920D19FE0FC}" srcOrd="0" destOrd="0" presId="urn:microsoft.com/office/officeart/2018/2/layout/IconVerticalSolidList"/>
    <dgm:cxn modelId="{1DBF67B1-81EA-B846-ABB4-2423ADF6BD8D}" type="presParOf" srcId="{8238D9F0-453F-4723-89AB-D457A6378C17}" destId="{871AACBD-9FDA-4394-B8FD-31F0A7426ECC}" srcOrd="1" destOrd="0" presId="urn:microsoft.com/office/officeart/2018/2/layout/IconVerticalSolidList"/>
    <dgm:cxn modelId="{05EBD7E0-D950-8547-A635-6DA53262F462}" type="presParOf" srcId="{8238D9F0-453F-4723-89AB-D457A6378C17}" destId="{6D4E7D3D-D778-4B3C-94F7-DD2191105F02}" srcOrd="2" destOrd="0" presId="urn:microsoft.com/office/officeart/2018/2/layout/IconVerticalSolidList"/>
    <dgm:cxn modelId="{6119AD58-DE75-A848-89F8-7BCD26B983B1}" type="presParOf" srcId="{8238D9F0-453F-4723-89AB-D457A6378C17}" destId="{7CD89356-7CE4-4E95-B6A4-FF3EDD2E54DE}" srcOrd="3" destOrd="0" presId="urn:microsoft.com/office/officeart/2018/2/layout/IconVerticalSolidList"/>
    <dgm:cxn modelId="{F0AE5592-092F-FB4E-9742-040615C63820}" type="presParOf" srcId="{44719C9B-2765-4087-9ED2-80C504E0D07D}" destId="{ADBDA430-D28C-44FE-A4C0-C204AD13A49F}" srcOrd="3" destOrd="0" presId="urn:microsoft.com/office/officeart/2018/2/layout/IconVerticalSolidList"/>
    <dgm:cxn modelId="{4CD984AB-28A9-9A49-BA3B-28969FF2C1AB}" type="presParOf" srcId="{44719C9B-2765-4087-9ED2-80C504E0D07D}" destId="{943D351B-8FC4-4683-994A-6FD40899FA44}" srcOrd="4" destOrd="0" presId="urn:microsoft.com/office/officeart/2018/2/layout/IconVerticalSolidList"/>
    <dgm:cxn modelId="{DD6ECB80-C1C9-E746-82D5-089023DA5188}" type="presParOf" srcId="{943D351B-8FC4-4683-994A-6FD40899FA44}" destId="{A3C331F4-CDEF-4F17-A0EC-A018BF251E95}" srcOrd="0" destOrd="0" presId="urn:microsoft.com/office/officeart/2018/2/layout/IconVerticalSolidList"/>
    <dgm:cxn modelId="{1080DE76-DB7A-734A-9183-D1CEFAC564E2}" type="presParOf" srcId="{943D351B-8FC4-4683-994A-6FD40899FA44}" destId="{5103593E-1206-448E-A0BF-BD3A79AB6DB5}" srcOrd="1" destOrd="0" presId="urn:microsoft.com/office/officeart/2018/2/layout/IconVerticalSolidList"/>
    <dgm:cxn modelId="{79197D6E-2D1F-7749-9257-7FD5C079F941}" type="presParOf" srcId="{943D351B-8FC4-4683-994A-6FD40899FA44}" destId="{E008BBD3-55F2-42A7-9401-B3B2DA289AA7}" srcOrd="2" destOrd="0" presId="urn:microsoft.com/office/officeart/2018/2/layout/IconVerticalSolidList"/>
    <dgm:cxn modelId="{EC0C7E63-CFAC-B048-B6BD-3507F949C524}" type="presParOf" srcId="{943D351B-8FC4-4683-994A-6FD40899FA44}" destId="{0D8416B8-DA6D-484B-A42C-3C1E74D25855}" srcOrd="3" destOrd="0" presId="urn:microsoft.com/office/officeart/2018/2/layout/IconVerticalSolidList"/>
    <dgm:cxn modelId="{638DAD1F-41DB-E54F-86CD-0BC33CAFA986}" type="presParOf" srcId="{44719C9B-2765-4087-9ED2-80C504E0D07D}" destId="{4AD7CCF0-3D30-FB47-8E0F-F765DA356529}" srcOrd="5" destOrd="0" presId="urn:microsoft.com/office/officeart/2018/2/layout/IconVerticalSolidList"/>
    <dgm:cxn modelId="{3D14470F-4C21-694C-BEE0-0CD666574E3A}" type="presParOf" srcId="{44719C9B-2765-4087-9ED2-80C504E0D07D}" destId="{5E50A23C-A75C-B246-94BD-A4605A4B5EBA}" srcOrd="6" destOrd="0" presId="urn:microsoft.com/office/officeart/2018/2/layout/IconVerticalSolidList"/>
    <dgm:cxn modelId="{98C00098-BD91-CC46-92F6-AEC8286D6629}" type="presParOf" srcId="{5E50A23C-A75C-B246-94BD-A4605A4B5EBA}" destId="{7529B631-606B-3140-97D8-BC02FAEAA3AD}" srcOrd="0" destOrd="0" presId="urn:microsoft.com/office/officeart/2018/2/layout/IconVerticalSolidList"/>
    <dgm:cxn modelId="{3D06A424-6E8A-1E46-A127-46E5ADFF77FC}" type="presParOf" srcId="{5E50A23C-A75C-B246-94BD-A4605A4B5EBA}" destId="{FA0E8141-035C-0642-84FF-65B39DFF3741}" srcOrd="1" destOrd="0" presId="urn:microsoft.com/office/officeart/2018/2/layout/IconVerticalSolidList"/>
    <dgm:cxn modelId="{CBE238A5-06BF-EE49-A797-DC7735E50B0B}" type="presParOf" srcId="{5E50A23C-A75C-B246-94BD-A4605A4B5EBA}" destId="{0AD0B503-F946-AC47-8BC4-E5CDD8C50E87}" srcOrd="2" destOrd="0" presId="urn:microsoft.com/office/officeart/2018/2/layout/IconVerticalSolidList"/>
    <dgm:cxn modelId="{12F4DAF7-DFC7-4948-9F13-BE33D06EDCCF}" type="presParOf" srcId="{5E50A23C-A75C-B246-94BD-A4605A4B5EBA}" destId="{CBEF6434-904C-924C-B371-4420D3C255F3}" srcOrd="3" destOrd="0" presId="urn:microsoft.com/office/officeart/2018/2/layout/IconVerticalSolidList"/>
    <dgm:cxn modelId="{EEFFE720-67A3-6C44-BB27-9A4881CE8A57}" type="presParOf" srcId="{44719C9B-2765-4087-9ED2-80C504E0D07D}" destId="{71082ECF-88F2-A14F-B8C0-EC06EE6DE718}" srcOrd="7" destOrd="0" presId="urn:microsoft.com/office/officeart/2018/2/layout/IconVerticalSolidList"/>
    <dgm:cxn modelId="{D108F73E-F433-8E40-8A17-625A3558D572}" type="presParOf" srcId="{44719C9B-2765-4087-9ED2-80C504E0D07D}" destId="{8355651D-52B9-4372-8A25-44C28C6361B3}" srcOrd="8" destOrd="0" presId="urn:microsoft.com/office/officeart/2018/2/layout/IconVerticalSolidList"/>
    <dgm:cxn modelId="{123B4A5F-5642-CE43-B061-5EC684A78444}" type="presParOf" srcId="{8355651D-52B9-4372-8A25-44C28C6361B3}" destId="{E1C67511-09B1-4446-8042-654CE1BB69D3}" srcOrd="0" destOrd="0" presId="urn:microsoft.com/office/officeart/2018/2/layout/IconVerticalSolidList"/>
    <dgm:cxn modelId="{82A8F258-2F00-2A4F-884A-40FD632651F5}" type="presParOf" srcId="{8355651D-52B9-4372-8A25-44C28C6361B3}" destId="{9EB049DB-08DF-415E-AA31-321014FF58C9}" srcOrd="1" destOrd="0" presId="urn:microsoft.com/office/officeart/2018/2/layout/IconVerticalSolidList"/>
    <dgm:cxn modelId="{3B0524AC-EBA2-324F-BC94-BD403AAD8F1B}" type="presParOf" srcId="{8355651D-52B9-4372-8A25-44C28C6361B3}" destId="{018FDB77-2C9E-425A-8982-1F4E04A2BF91}" srcOrd="2" destOrd="0" presId="urn:microsoft.com/office/officeart/2018/2/layout/IconVerticalSolidList"/>
    <dgm:cxn modelId="{961910FD-B035-EE49-8B3F-3724FCEC7793}" type="presParOf" srcId="{8355651D-52B9-4372-8A25-44C28C6361B3}" destId="{A3C0111B-8E5E-40A7-B0B1-4E826C8A0A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52DF0A-82B0-4593-8E42-466B7BEBE3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BF710AA-0050-4D98-98D6-81C05173A1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000" dirty="0"/>
            <a:t>Poca sinergia tra i progetti e poco utilizzo delle buone pratiche</a:t>
          </a:r>
          <a:endParaRPr lang="en-US" sz="1000" dirty="0"/>
        </a:p>
      </dgm:t>
    </dgm:pt>
    <dgm:pt modelId="{8FF9BDAB-E64A-4C86-B7F7-F3994D8DD8B2}" type="parTrans" cxnId="{E2193A25-B277-4FE4-8F81-7CA6FFB42B06}">
      <dgm:prSet/>
      <dgm:spPr/>
      <dgm:t>
        <a:bodyPr/>
        <a:lstStyle/>
        <a:p>
          <a:endParaRPr lang="en-US"/>
        </a:p>
      </dgm:t>
    </dgm:pt>
    <dgm:pt modelId="{4BE56C69-7A63-47C9-A124-B4C4B15BDBB0}" type="sibTrans" cxnId="{E2193A25-B277-4FE4-8F81-7CA6FFB42B06}">
      <dgm:prSet/>
      <dgm:spPr/>
      <dgm:t>
        <a:bodyPr/>
        <a:lstStyle/>
        <a:p>
          <a:endParaRPr lang="en-US"/>
        </a:p>
      </dgm:t>
    </dgm:pt>
    <dgm:pt modelId="{F7CB5092-DE5A-4768-B016-847EEFF582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000" dirty="0"/>
            <a:t>Difficoltà oggettiva a partecipare a bandi esterni «grandi»</a:t>
          </a:r>
          <a:endParaRPr lang="en-US" sz="1000" dirty="0"/>
        </a:p>
      </dgm:t>
    </dgm:pt>
    <dgm:pt modelId="{D360C74E-5544-4B44-8577-938795812176}" type="parTrans" cxnId="{6A2F5EE2-8875-4FD6-914D-DFFB0340180E}">
      <dgm:prSet/>
      <dgm:spPr/>
      <dgm:t>
        <a:bodyPr/>
        <a:lstStyle/>
        <a:p>
          <a:endParaRPr lang="en-US"/>
        </a:p>
      </dgm:t>
    </dgm:pt>
    <dgm:pt modelId="{1CBD9EA9-987D-44B8-98D8-F700D5D89622}" type="sibTrans" cxnId="{6A2F5EE2-8875-4FD6-914D-DFFB0340180E}">
      <dgm:prSet/>
      <dgm:spPr/>
      <dgm:t>
        <a:bodyPr/>
        <a:lstStyle/>
        <a:p>
          <a:endParaRPr lang="en-US"/>
        </a:p>
      </dgm:t>
    </dgm:pt>
    <dgm:pt modelId="{4E805F41-EFDC-470E-A8ED-5052B6B2BD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000" dirty="0"/>
            <a:t>Con progetti bottom-up non è facile puntare sugli argomenti più attuali dell’ente.</a:t>
          </a:r>
          <a:endParaRPr lang="en-US" sz="1000" dirty="0"/>
        </a:p>
      </dgm:t>
    </dgm:pt>
    <dgm:pt modelId="{8BF15BC7-D254-4976-95F3-B8B8138FE22C}" type="parTrans" cxnId="{232F4F6E-38D3-4B37-A82D-E121123513B4}">
      <dgm:prSet/>
      <dgm:spPr/>
      <dgm:t>
        <a:bodyPr/>
        <a:lstStyle/>
        <a:p>
          <a:endParaRPr lang="en-US"/>
        </a:p>
      </dgm:t>
    </dgm:pt>
    <dgm:pt modelId="{B324CE8D-6B10-418C-9FD3-79EF8938CFD6}" type="sibTrans" cxnId="{232F4F6E-38D3-4B37-A82D-E121123513B4}">
      <dgm:prSet/>
      <dgm:spPr/>
      <dgm:t>
        <a:bodyPr/>
        <a:lstStyle/>
        <a:p>
          <a:endParaRPr lang="en-US"/>
        </a:p>
      </dgm:t>
    </dgm:pt>
    <dgm:pt modelId="{844C042B-90E1-47C6-95E2-36223295C1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000" dirty="0"/>
            <a:t>Ottimizzazione del budget e piano triennale </a:t>
          </a:r>
          <a:endParaRPr lang="en-US" sz="1000" dirty="0"/>
        </a:p>
      </dgm:t>
    </dgm:pt>
    <dgm:pt modelId="{E38D3D94-337C-4AAE-B9F6-5DAC8CA43DB7}" type="parTrans" cxnId="{9C9C383E-9459-4C2F-8F9F-F5C40DC87214}">
      <dgm:prSet/>
      <dgm:spPr/>
      <dgm:t>
        <a:bodyPr/>
        <a:lstStyle/>
        <a:p>
          <a:endParaRPr lang="en-US"/>
        </a:p>
      </dgm:t>
    </dgm:pt>
    <dgm:pt modelId="{CAE063CB-C9F5-4EB6-BB6E-C4823F955B73}" type="sibTrans" cxnId="{9C9C383E-9459-4C2F-8F9F-F5C40DC87214}">
      <dgm:prSet/>
      <dgm:spPr/>
      <dgm:t>
        <a:bodyPr/>
        <a:lstStyle/>
        <a:p>
          <a:endParaRPr lang="en-US"/>
        </a:p>
      </dgm:t>
    </dgm:pt>
    <dgm:pt modelId="{FD2CEFC9-9DFE-4640-BCF4-D0EAEEAD8A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000" dirty="0"/>
            <a:t>Migliore comunicazione interna e esterna</a:t>
          </a:r>
        </a:p>
      </dgm:t>
    </dgm:pt>
    <dgm:pt modelId="{54E8F69E-F765-6949-A3CD-513685F3B968}" type="parTrans" cxnId="{D6838873-951E-7E4E-93E9-F3246A24899F}">
      <dgm:prSet/>
      <dgm:spPr/>
      <dgm:t>
        <a:bodyPr/>
        <a:lstStyle/>
        <a:p>
          <a:endParaRPr lang="it-IT"/>
        </a:p>
      </dgm:t>
    </dgm:pt>
    <dgm:pt modelId="{86929F0E-DD94-BF44-8614-D5D4FD261F39}" type="sibTrans" cxnId="{D6838873-951E-7E4E-93E9-F3246A24899F}">
      <dgm:prSet/>
      <dgm:spPr/>
      <dgm:t>
        <a:bodyPr/>
        <a:lstStyle/>
        <a:p>
          <a:endParaRPr lang="it-IT"/>
        </a:p>
      </dgm:t>
    </dgm:pt>
    <dgm:pt modelId="{44719C9B-2765-4087-9ED2-80C504E0D07D}" type="pres">
      <dgm:prSet presAssocID="{AD52DF0A-82B0-4593-8E42-466B7BEBE3C4}" presName="root" presStyleCnt="0">
        <dgm:presLayoutVars>
          <dgm:dir/>
          <dgm:resizeHandles val="exact"/>
        </dgm:presLayoutVars>
      </dgm:prSet>
      <dgm:spPr/>
    </dgm:pt>
    <dgm:pt modelId="{0795C3E4-3F1C-4EE9-B17C-1D21335DF969}" type="pres">
      <dgm:prSet presAssocID="{7BF710AA-0050-4D98-98D6-81C05173A15B}" presName="compNode" presStyleCnt="0"/>
      <dgm:spPr/>
    </dgm:pt>
    <dgm:pt modelId="{E30A7030-57CB-4B5A-974F-3FE163B22F3C}" type="pres">
      <dgm:prSet presAssocID="{7BF710AA-0050-4D98-98D6-81C05173A15B}" presName="bgRect" presStyleLbl="bgShp" presStyleIdx="0" presStyleCnt="5" custLinFactNeighborX="-1923" custLinFactNeighborY="-2344"/>
      <dgm:spPr/>
    </dgm:pt>
    <dgm:pt modelId="{7BC2800A-6AE3-4F54-BCC4-9F8ABC80419A}" type="pres">
      <dgm:prSet presAssocID="{7BF710AA-0050-4D98-98D6-81C05173A15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A61E6028-AD4B-457E-ABD7-89FE0B411922}" type="pres">
      <dgm:prSet presAssocID="{7BF710AA-0050-4D98-98D6-81C05173A15B}" presName="spaceRect" presStyleCnt="0"/>
      <dgm:spPr/>
    </dgm:pt>
    <dgm:pt modelId="{1D0F10B1-5827-40AF-903F-2734BABA0617}" type="pres">
      <dgm:prSet presAssocID="{7BF710AA-0050-4D98-98D6-81C05173A15B}" presName="parTx" presStyleLbl="revTx" presStyleIdx="0" presStyleCnt="5">
        <dgm:presLayoutVars>
          <dgm:chMax val="0"/>
          <dgm:chPref val="0"/>
        </dgm:presLayoutVars>
      </dgm:prSet>
      <dgm:spPr/>
    </dgm:pt>
    <dgm:pt modelId="{2A259DA7-5DB1-45C1-8643-3890EF9F9674}" type="pres">
      <dgm:prSet presAssocID="{4BE56C69-7A63-47C9-A124-B4C4B15BDBB0}" presName="sibTrans" presStyleCnt="0"/>
      <dgm:spPr/>
    </dgm:pt>
    <dgm:pt modelId="{8238D9F0-453F-4723-89AB-D457A6378C17}" type="pres">
      <dgm:prSet presAssocID="{F7CB5092-DE5A-4768-B016-847EEFF58237}" presName="compNode" presStyleCnt="0"/>
      <dgm:spPr/>
    </dgm:pt>
    <dgm:pt modelId="{34EBEE60-F241-44E9-9CE8-1920D19FE0FC}" type="pres">
      <dgm:prSet presAssocID="{F7CB5092-DE5A-4768-B016-847EEFF58237}" presName="bgRect" presStyleLbl="bgShp" presStyleIdx="1" presStyleCnt="5"/>
      <dgm:spPr/>
    </dgm:pt>
    <dgm:pt modelId="{871AACBD-9FDA-4394-B8FD-31F0A7426ECC}" type="pres">
      <dgm:prSet presAssocID="{F7CB5092-DE5A-4768-B016-847EEFF5823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6D4E7D3D-D778-4B3C-94F7-DD2191105F02}" type="pres">
      <dgm:prSet presAssocID="{F7CB5092-DE5A-4768-B016-847EEFF58237}" presName="spaceRect" presStyleCnt="0"/>
      <dgm:spPr/>
    </dgm:pt>
    <dgm:pt modelId="{7CD89356-7CE4-4E95-B6A4-FF3EDD2E54DE}" type="pres">
      <dgm:prSet presAssocID="{F7CB5092-DE5A-4768-B016-847EEFF58237}" presName="parTx" presStyleLbl="revTx" presStyleIdx="1" presStyleCnt="5">
        <dgm:presLayoutVars>
          <dgm:chMax val="0"/>
          <dgm:chPref val="0"/>
        </dgm:presLayoutVars>
      </dgm:prSet>
      <dgm:spPr/>
    </dgm:pt>
    <dgm:pt modelId="{ADBDA430-D28C-44FE-A4C0-C204AD13A49F}" type="pres">
      <dgm:prSet presAssocID="{1CBD9EA9-987D-44B8-98D8-F700D5D89622}" presName="sibTrans" presStyleCnt="0"/>
      <dgm:spPr/>
    </dgm:pt>
    <dgm:pt modelId="{943D351B-8FC4-4683-994A-6FD40899FA44}" type="pres">
      <dgm:prSet presAssocID="{844C042B-90E1-47C6-95E2-36223295C13A}" presName="compNode" presStyleCnt="0"/>
      <dgm:spPr/>
    </dgm:pt>
    <dgm:pt modelId="{A3C331F4-CDEF-4F17-A0EC-A018BF251E95}" type="pres">
      <dgm:prSet presAssocID="{844C042B-90E1-47C6-95E2-36223295C13A}" presName="bgRect" presStyleLbl="bgShp" presStyleIdx="2" presStyleCnt="5"/>
      <dgm:spPr>
        <a:solidFill>
          <a:schemeClr val="accent2">
            <a:lumMod val="50000"/>
          </a:schemeClr>
        </a:solidFill>
      </dgm:spPr>
    </dgm:pt>
    <dgm:pt modelId="{5103593E-1206-448E-A0BF-BD3A79AB6DB5}" type="pres">
      <dgm:prSet presAssocID="{844C042B-90E1-47C6-95E2-36223295C13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te"/>
        </a:ext>
      </dgm:extLst>
    </dgm:pt>
    <dgm:pt modelId="{E008BBD3-55F2-42A7-9401-B3B2DA289AA7}" type="pres">
      <dgm:prSet presAssocID="{844C042B-90E1-47C6-95E2-36223295C13A}" presName="spaceRect" presStyleCnt="0"/>
      <dgm:spPr/>
    </dgm:pt>
    <dgm:pt modelId="{0D8416B8-DA6D-484B-A42C-3C1E74D25855}" type="pres">
      <dgm:prSet presAssocID="{844C042B-90E1-47C6-95E2-36223295C13A}" presName="parTx" presStyleLbl="revTx" presStyleIdx="2" presStyleCnt="5">
        <dgm:presLayoutVars>
          <dgm:chMax val="0"/>
          <dgm:chPref val="0"/>
        </dgm:presLayoutVars>
      </dgm:prSet>
      <dgm:spPr/>
    </dgm:pt>
    <dgm:pt modelId="{4AD7CCF0-3D30-FB47-8E0F-F765DA356529}" type="pres">
      <dgm:prSet presAssocID="{CAE063CB-C9F5-4EB6-BB6E-C4823F955B73}" presName="sibTrans" presStyleCnt="0"/>
      <dgm:spPr/>
    </dgm:pt>
    <dgm:pt modelId="{5E50A23C-A75C-B246-94BD-A4605A4B5EBA}" type="pres">
      <dgm:prSet presAssocID="{FD2CEFC9-9DFE-4640-BCF4-D0EAEEAD8A65}" presName="compNode" presStyleCnt="0"/>
      <dgm:spPr/>
    </dgm:pt>
    <dgm:pt modelId="{7529B631-606B-3140-97D8-BC02FAEAA3AD}" type="pres">
      <dgm:prSet presAssocID="{FD2CEFC9-9DFE-4640-BCF4-D0EAEEAD8A65}" presName="bgRect" presStyleLbl="bgShp" presStyleIdx="3" presStyleCnt="5"/>
      <dgm:spPr/>
    </dgm:pt>
    <dgm:pt modelId="{FA0E8141-035C-0642-84FF-65B39DFF3741}" type="pres">
      <dgm:prSet presAssocID="{FD2CEFC9-9DFE-4640-BCF4-D0EAEEAD8A6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tenna contorno"/>
        </a:ext>
      </dgm:extLst>
    </dgm:pt>
    <dgm:pt modelId="{0AD0B503-F946-AC47-8BC4-E5CDD8C50E87}" type="pres">
      <dgm:prSet presAssocID="{FD2CEFC9-9DFE-4640-BCF4-D0EAEEAD8A65}" presName="spaceRect" presStyleCnt="0"/>
      <dgm:spPr/>
    </dgm:pt>
    <dgm:pt modelId="{CBEF6434-904C-924C-B371-4420D3C255F3}" type="pres">
      <dgm:prSet presAssocID="{FD2CEFC9-9DFE-4640-BCF4-D0EAEEAD8A65}" presName="parTx" presStyleLbl="revTx" presStyleIdx="3" presStyleCnt="5">
        <dgm:presLayoutVars>
          <dgm:chMax val="0"/>
          <dgm:chPref val="0"/>
        </dgm:presLayoutVars>
      </dgm:prSet>
      <dgm:spPr/>
    </dgm:pt>
    <dgm:pt modelId="{FCE6CD05-44E7-8A49-AF10-B75AE8FBB0F2}" type="pres">
      <dgm:prSet presAssocID="{86929F0E-DD94-BF44-8614-D5D4FD261F39}" presName="sibTrans" presStyleCnt="0"/>
      <dgm:spPr/>
    </dgm:pt>
    <dgm:pt modelId="{8355651D-52B9-4372-8A25-44C28C6361B3}" type="pres">
      <dgm:prSet presAssocID="{4E805F41-EFDC-470E-A8ED-5052B6B2BD59}" presName="compNode" presStyleCnt="0"/>
      <dgm:spPr/>
    </dgm:pt>
    <dgm:pt modelId="{E1C67511-09B1-4446-8042-654CE1BB69D3}" type="pres">
      <dgm:prSet presAssocID="{4E805F41-EFDC-470E-A8ED-5052B6B2BD59}" presName="bgRect" presStyleLbl="bgShp" presStyleIdx="4" presStyleCnt="5"/>
      <dgm:spPr/>
    </dgm:pt>
    <dgm:pt modelId="{9EB049DB-08DF-415E-AA31-321014FF58C9}" type="pres">
      <dgm:prSet presAssocID="{4E805F41-EFDC-470E-A8ED-5052B6B2BD5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018FDB77-2C9E-425A-8982-1F4E04A2BF91}" type="pres">
      <dgm:prSet presAssocID="{4E805F41-EFDC-470E-A8ED-5052B6B2BD59}" presName="spaceRect" presStyleCnt="0"/>
      <dgm:spPr/>
    </dgm:pt>
    <dgm:pt modelId="{A3C0111B-8E5E-40A7-B0B1-4E826C8A0AD1}" type="pres">
      <dgm:prSet presAssocID="{4E805F41-EFDC-470E-A8ED-5052B6B2BD5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F80F21E-0204-784F-BA9F-28BD1A7CF88B}" type="presOf" srcId="{F7CB5092-DE5A-4768-B016-847EEFF58237}" destId="{7CD89356-7CE4-4E95-B6A4-FF3EDD2E54DE}" srcOrd="0" destOrd="0" presId="urn:microsoft.com/office/officeart/2018/2/layout/IconVerticalSolidList"/>
    <dgm:cxn modelId="{E2193A25-B277-4FE4-8F81-7CA6FFB42B06}" srcId="{AD52DF0A-82B0-4593-8E42-466B7BEBE3C4}" destId="{7BF710AA-0050-4D98-98D6-81C05173A15B}" srcOrd="0" destOrd="0" parTransId="{8FF9BDAB-E64A-4C86-B7F7-F3994D8DD8B2}" sibTransId="{4BE56C69-7A63-47C9-A124-B4C4B15BDBB0}"/>
    <dgm:cxn modelId="{AC745B33-EB3C-5442-BFD4-733EABD3D81F}" type="presOf" srcId="{4E805F41-EFDC-470E-A8ED-5052B6B2BD59}" destId="{A3C0111B-8E5E-40A7-B0B1-4E826C8A0AD1}" srcOrd="0" destOrd="0" presId="urn:microsoft.com/office/officeart/2018/2/layout/IconVerticalSolidList"/>
    <dgm:cxn modelId="{95E6E535-E000-9041-B64D-1DC2B1474BF8}" type="presOf" srcId="{844C042B-90E1-47C6-95E2-36223295C13A}" destId="{0D8416B8-DA6D-484B-A42C-3C1E74D25855}" srcOrd="0" destOrd="0" presId="urn:microsoft.com/office/officeart/2018/2/layout/IconVerticalSolidList"/>
    <dgm:cxn modelId="{9C9C383E-9459-4C2F-8F9F-F5C40DC87214}" srcId="{AD52DF0A-82B0-4593-8E42-466B7BEBE3C4}" destId="{844C042B-90E1-47C6-95E2-36223295C13A}" srcOrd="2" destOrd="0" parTransId="{E38D3D94-337C-4AAE-B9F6-5DAC8CA43DB7}" sibTransId="{CAE063CB-C9F5-4EB6-BB6E-C4823F955B73}"/>
    <dgm:cxn modelId="{232F4F6E-38D3-4B37-A82D-E121123513B4}" srcId="{AD52DF0A-82B0-4593-8E42-466B7BEBE3C4}" destId="{4E805F41-EFDC-470E-A8ED-5052B6B2BD59}" srcOrd="4" destOrd="0" parTransId="{8BF15BC7-D254-4976-95F3-B8B8138FE22C}" sibTransId="{B324CE8D-6B10-418C-9FD3-79EF8938CFD6}"/>
    <dgm:cxn modelId="{D6838873-951E-7E4E-93E9-F3246A24899F}" srcId="{AD52DF0A-82B0-4593-8E42-466B7BEBE3C4}" destId="{FD2CEFC9-9DFE-4640-BCF4-D0EAEEAD8A65}" srcOrd="3" destOrd="0" parTransId="{54E8F69E-F765-6949-A3CD-513685F3B968}" sibTransId="{86929F0E-DD94-BF44-8614-D5D4FD261F39}"/>
    <dgm:cxn modelId="{48421E7C-448A-9F40-8782-4F1C9C01D3BB}" type="presOf" srcId="{FD2CEFC9-9DFE-4640-BCF4-D0EAEEAD8A65}" destId="{CBEF6434-904C-924C-B371-4420D3C255F3}" srcOrd="0" destOrd="0" presId="urn:microsoft.com/office/officeart/2018/2/layout/IconVerticalSolidList"/>
    <dgm:cxn modelId="{8E5F1698-6106-E245-8704-47F578BE971B}" type="presOf" srcId="{7BF710AA-0050-4D98-98D6-81C05173A15B}" destId="{1D0F10B1-5827-40AF-903F-2734BABA0617}" srcOrd="0" destOrd="0" presId="urn:microsoft.com/office/officeart/2018/2/layout/IconVerticalSolidList"/>
    <dgm:cxn modelId="{AF18C5AB-B99F-4D37-A3B4-7D1417457E21}" type="presOf" srcId="{AD52DF0A-82B0-4593-8E42-466B7BEBE3C4}" destId="{44719C9B-2765-4087-9ED2-80C504E0D07D}" srcOrd="0" destOrd="0" presId="urn:microsoft.com/office/officeart/2018/2/layout/IconVerticalSolidList"/>
    <dgm:cxn modelId="{6A2F5EE2-8875-4FD6-914D-DFFB0340180E}" srcId="{AD52DF0A-82B0-4593-8E42-466B7BEBE3C4}" destId="{F7CB5092-DE5A-4768-B016-847EEFF58237}" srcOrd="1" destOrd="0" parTransId="{D360C74E-5544-4B44-8577-938795812176}" sibTransId="{1CBD9EA9-987D-44B8-98D8-F700D5D89622}"/>
    <dgm:cxn modelId="{7AC6A7B3-1999-964F-93ED-04C213774CE8}" type="presParOf" srcId="{44719C9B-2765-4087-9ED2-80C504E0D07D}" destId="{0795C3E4-3F1C-4EE9-B17C-1D21335DF969}" srcOrd="0" destOrd="0" presId="urn:microsoft.com/office/officeart/2018/2/layout/IconVerticalSolidList"/>
    <dgm:cxn modelId="{666CF759-159B-6546-958F-C6C119F1F0C3}" type="presParOf" srcId="{0795C3E4-3F1C-4EE9-B17C-1D21335DF969}" destId="{E30A7030-57CB-4B5A-974F-3FE163B22F3C}" srcOrd="0" destOrd="0" presId="urn:microsoft.com/office/officeart/2018/2/layout/IconVerticalSolidList"/>
    <dgm:cxn modelId="{CF5106E3-B285-9B45-BF74-EE017F4AF42F}" type="presParOf" srcId="{0795C3E4-3F1C-4EE9-B17C-1D21335DF969}" destId="{7BC2800A-6AE3-4F54-BCC4-9F8ABC80419A}" srcOrd="1" destOrd="0" presId="urn:microsoft.com/office/officeart/2018/2/layout/IconVerticalSolidList"/>
    <dgm:cxn modelId="{1A1653ED-D7D5-234B-87E8-F8C3EEA2B1BD}" type="presParOf" srcId="{0795C3E4-3F1C-4EE9-B17C-1D21335DF969}" destId="{A61E6028-AD4B-457E-ABD7-89FE0B411922}" srcOrd="2" destOrd="0" presId="urn:microsoft.com/office/officeart/2018/2/layout/IconVerticalSolidList"/>
    <dgm:cxn modelId="{A68DCB8D-A5AF-7345-B93A-E9229AE73045}" type="presParOf" srcId="{0795C3E4-3F1C-4EE9-B17C-1D21335DF969}" destId="{1D0F10B1-5827-40AF-903F-2734BABA0617}" srcOrd="3" destOrd="0" presId="urn:microsoft.com/office/officeart/2018/2/layout/IconVerticalSolidList"/>
    <dgm:cxn modelId="{112E7679-0485-B84B-B850-F512F4026DD6}" type="presParOf" srcId="{44719C9B-2765-4087-9ED2-80C504E0D07D}" destId="{2A259DA7-5DB1-45C1-8643-3890EF9F9674}" srcOrd="1" destOrd="0" presId="urn:microsoft.com/office/officeart/2018/2/layout/IconVerticalSolidList"/>
    <dgm:cxn modelId="{9E37DCFF-D53B-D14A-A842-15B91B8895EA}" type="presParOf" srcId="{44719C9B-2765-4087-9ED2-80C504E0D07D}" destId="{8238D9F0-453F-4723-89AB-D457A6378C17}" srcOrd="2" destOrd="0" presId="urn:microsoft.com/office/officeart/2018/2/layout/IconVerticalSolidList"/>
    <dgm:cxn modelId="{4ECE8737-913B-3C41-97FF-55C7E42D44C9}" type="presParOf" srcId="{8238D9F0-453F-4723-89AB-D457A6378C17}" destId="{34EBEE60-F241-44E9-9CE8-1920D19FE0FC}" srcOrd="0" destOrd="0" presId="urn:microsoft.com/office/officeart/2018/2/layout/IconVerticalSolidList"/>
    <dgm:cxn modelId="{1C0F18AC-31E4-D249-8A73-C813639AE2EB}" type="presParOf" srcId="{8238D9F0-453F-4723-89AB-D457A6378C17}" destId="{871AACBD-9FDA-4394-B8FD-31F0A7426ECC}" srcOrd="1" destOrd="0" presId="urn:microsoft.com/office/officeart/2018/2/layout/IconVerticalSolidList"/>
    <dgm:cxn modelId="{0E72769A-267A-A14B-BAF0-171E94AAA1F0}" type="presParOf" srcId="{8238D9F0-453F-4723-89AB-D457A6378C17}" destId="{6D4E7D3D-D778-4B3C-94F7-DD2191105F02}" srcOrd="2" destOrd="0" presId="urn:microsoft.com/office/officeart/2018/2/layout/IconVerticalSolidList"/>
    <dgm:cxn modelId="{A521F201-6D78-9748-9107-35745204C29E}" type="presParOf" srcId="{8238D9F0-453F-4723-89AB-D457A6378C17}" destId="{7CD89356-7CE4-4E95-B6A4-FF3EDD2E54DE}" srcOrd="3" destOrd="0" presId="urn:microsoft.com/office/officeart/2018/2/layout/IconVerticalSolidList"/>
    <dgm:cxn modelId="{43D71CF5-4E83-ED40-A078-A35C3CC1AF83}" type="presParOf" srcId="{44719C9B-2765-4087-9ED2-80C504E0D07D}" destId="{ADBDA430-D28C-44FE-A4C0-C204AD13A49F}" srcOrd="3" destOrd="0" presId="urn:microsoft.com/office/officeart/2018/2/layout/IconVerticalSolidList"/>
    <dgm:cxn modelId="{96280522-591F-8D4B-B151-EB1A9B6A99FF}" type="presParOf" srcId="{44719C9B-2765-4087-9ED2-80C504E0D07D}" destId="{943D351B-8FC4-4683-994A-6FD40899FA44}" srcOrd="4" destOrd="0" presId="urn:microsoft.com/office/officeart/2018/2/layout/IconVerticalSolidList"/>
    <dgm:cxn modelId="{A56FF194-FB98-F049-B856-D488416D6B50}" type="presParOf" srcId="{943D351B-8FC4-4683-994A-6FD40899FA44}" destId="{A3C331F4-CDEF-4F17-A0EC-A018BF251E95}" srcOrd="0" destOrd="0" presId="urn:microsoft.com/office/officeart/2018/2/layout/IconVerticalSolidList"/>
    <dgm:cxn modelId="{079F58BA-2E07-0F4A-A9E9-D180B1BA30AC}" type="presParOf" srcId="{943D351B-8FC4-4683-994A-6FD40899FA44}" destId="{5103593E-1206-448E-A0BF-BD3A79AB6DB5}" srcOrd="1" destOrd="0" presId="urn:microsoft.com/office/officeart/2018/2/layout/IconVerticalSolidList"/>
    <dgm:cxn modelId="{54BCF230-B043-C348-A105-41EB4AE3D7D3}" type="presParOf" srcId="{943D351B-8FC4-4683-994A-6FD40899FA44}" destId="{E008BBD3-55F2-42A7-9401-B3B2DA289AA7}" srcOrd="2" destOrd="0" presId="urn:microsoft.com/office/officeart/2018/2/layout/IconVerticalSolidList"/>
    <dgm:cxn modelId="{2B81F386-315A-C14E-98BF-AF48CD27EF6E}" type="presParOf" srcId="{943D351B-8FC4-4683-994A-6FD40899FA44}" destId="{0D8416B8-DA6D-484B-A42C-3C1E74D25855}" srcOrd="3" destOrd="0" presId="urn:microsoft.com/office/officeart/2018/2/layout/IconVerticalSolidList"/>
    <dgm:cxn modelId="{7F9B8A4F-534E-5948-9446-88D8D5420735}" type="presParOf" srcId="{44719C9B-2765-4087-9ED2-80C504E0D07D}" destId="{4AD7CCF0-3D30-FB47-8E0F-F765DA356529}" srcOrd="5" destOrd="0" presId="urn:microsoft.com/office/officeart/2018/2/layout/IconVerticalSolidList"/>
    <dgm:cxn modelId="{C4CC2063-D8CE-CB4B-94F8-15011B647B55}" type="presParOf" srcId="{44719C9B-2765-4087-9ED2-80C504E0D07D}" destId="{5E50A23C-A75C-B246-94BD-A4605A4B5EBA}" srcOrd="6" destOrd="0" presId="urn:microsoft.com/office/officeart/2018/2/layout/IconVerticalSolidList"/>
    <dgm:cxn modelId="{531723FF-BD02-5B47-BAD3-E42CB9E9131D}" type="presParOf" srcId="{5E50A23C-A75C-B246-94BD-A4605A4B5EBA}" destId="{7529B631-606B-3140-97D8-BC02FAEAA3AD}" srcOrd="0" destOrd="0" presId="urn:microsoft.com/office/officeart/2018/2/layout/IconVerticalSolidList"/>
    <dgm:cxn modelId="{E554C319-66BF-4442-A742-05A818610FB9}" type="presParOf" srcId="{5E50A23C-A75C-B246-94BD-A4605A4B5EBA}" destId="{FA0E8141-035C-0642-84FF-65B39DFF3741}" srcOrd="1" destOrd="0" presId="urn:microsoft.com/office/officeart/2018/2/layout/IconVerticalSolidList"/>
    <dgm:cxn modelId="{0959C470-E8E5-0A46-9045-6328B1E057FC}" type="presParOf" srcId="{5E50A23C-A75C-B246-94BD-A4605A4B5EBA}" destId="{0AD0B503-F946-AC47-8BC4-E5CDD8C50E87}" srcOrd="2" destOrd="0" presId="urn:microsoft.com/office/officeart/2018/2/layout/IconVerticalSolidList"/>
    <dgm:cxn modelId="{E421C4D5-AA0A-944B-AFC2-1C978B2B3DA6}" type="presParOf" srcId="{5E50A23C-A75C-B246-94BD-A4605A4B5EBA}" destId="{CBEF6434-904C-924C-B371-4420D3C255F3}" srcOrd="3" destOrd="0" presId="urn:microsoft.com/office/officeart/2018/2/layout/IconVerticalSolidList"/>
    <dgm:cxn modelId="{837E6EE8-DA0B-E244-B194-9327BF5C6746}" type="presParOf" srcId="{44719C9B-2765-4087-9ED2-80C504E0D07D}" destId="{FCE6CD05-44E7-8A49-AF10-B75AE8FBB0F2}" srcOrd="7" destOrd="0" presId="urn:microsoft.com/office/officeart/2018/2/layout/IconVerticalSolidList"/>
    <dgm:cxn modelId="{E09619EB-8495-2844-8FB4-18A65CF80FAE}" type="presParOf" srcId="{44719C9B-2765-4087-9ED2-80C504E0D07D}" destId="{8355651D-52B9-4372-8A25-44C28C6361B3}" srcOrd="8" destOrd="0" presId="urn:microsoft.com/office/officeart/2018/2/layout/IconVerticalSolidList"/>
    <dgm:cxn modelId="{0788DFD0-AF05-274C-A924-3E33C9719D83}" type="presParOf" srcId="{8355651D-52B9-4372-8A25-44C28C6361B3}" destId="{E1C67511-09B1-4446-8042-654CE1BB69D3}" srcOrd="0" destOrd="0" presId="urn:microsoft.com/office/officeart/2018/2/layout/IconVerticalSolidList"/>
    <dgm:cxn modelId="{228181FC-6912-9D4A-8F74-BDA00E0E57FC}" type="presParOf" srcId="{8355651D-52B9-4372-8A25-44C28C6361B3}" destId="{9EB049DB-08DF-415E-AA31-321014FF58C9}" srcOrd="1" destOrd="0" presId="urn:microsoft.com/office/officeart/2018/2/layout/IconVerticalSolidList"/>
    <dgm:cxn modelId="{5389D6F6-B540-7441-A7C8-E313C20A8A51}" type="presParOf" srcId="{8355651D-52B9-4372-8A25-44C28C6361B3}" destId="{018FDB77-2C9E-425A-8982-1F4E04A2BF91}" srcOrd="2" destOrd="0" presId="urn:microsoft.com/office/officeart/2018/2/layout/IconVerticalSolidList"/>
    <dgm:cxn modelId="{08330E82-317A-694E-BBFB-BB4B94BE86CC}" type="presParOf" srcId="{8355651D-52B9-4372-8A25-44C28C6361B3}" destId="{A3C0111B-8E5E-40A7-B0B1-4E826C8A0A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52DF0A-82B0-4593-8E42-466B7BEBE3C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D2CEFC9-9DFE-4640-BCF4-D0EAEEAD8A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dirty="0"/>
            <a:t>Migliore comunicazione interna e esterna</a:t>
          </a:r>
        </a:p>
      </dgm:t>
    </dgm:pt>
    <dgm:pt modelId="{54E8F69E-F765-6949-A3CD-513685F3B968}" type="parTrans" cxnId="{D6838873-951E-7E4E-93E9-F3246A24899F}">
      <dgm:prSet/>
      <dgm:spPr/>
      <dgm:t>
        <a:bodyPr/>
        <a:lstStyle/>
        <a:p>
          <a:endParaRPr lang="it-IT"/>
        </a:p>
      </dgm:t>
    </dgm:pt>
    <dgm:pt modelId="{86929F0E-DD94-BF44-8614-D5D4FD261F39}" type="sibTrans" cxnId="{D6838873-951E-7E4E-93E9-F3246A24899F}">
      <dgm:prSet/>
      <dgm:spPr/>
      <dgm:t>
        <a:bodyPr/>
        <a:lstStyle/>
        <a:p>
          <a:endParaRPr lang="it-IT"/>
        </a:p>
      </dgm:t>
    </dgm:pt>
    <dgm:pt modelId="{44719C9B-2765-4087-9ED2-80C504E0D07D}" type="pres">
      <dgm:prSet presAssocID="{AD52DF0A-82B0-4593-8E42-466B7BEBE3C4}" presName="root" presStyleCnt="0">
        <dgm:presLayoutVars>
          <dgm:dir/>
          <dgm:resizeHandles val="exact"/>
        </dgm:presLayoutVars>
      </dgm:prSet>
      <dgm:spPr/>
    </dgm:pt>
    <dgm:pt modelId="{5E50A23C-A75C-B246-94BD-A4605A4B5EBA}" type="pres">
      <dgm:prSet presAssocID="{FD2CEFC9-9DFE-4640-BCF4-D0EAEEAD8A65}" presName="compNode" presStyleCnt="0"/>
      <dgm:spPr/>
    </dgm:pt>
    <dgm:pt modelId="{7529B631-606B-3140-97D8-BC02FAEAA3AD}" type="pres">
      <dgm:prSet presAssocID="{FD2CEFC9-9DFE-4640-BCF4-D0EAEEAD8A65}" presName="bgRect" presStyleLbl="bgShp" presStyleIdx="0" presStyleCnt="1"/>
      <dgm:spPr/>
    </dgm:pt>
    <dgm:pt modelId="{FA0E8141-035C-0642-84FF-65B39DFF3741}" type="pres">
      <dgm:prSet presAssocID="{FD2CEFC9-9DFE-4640-BCF4-D0EAEEAD8A65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tenna contorno"/>
        </a:ext>
      </dgm:extLst>
    </dgm:pt>
    <dgm:pt modelId="{0AD0B503-F946-AC47-8BC4-E5CDD8C50E87}" type="pres">
      <dgm:prSet presAssocID="{FD2CEFC9-9DFE-4640-BCF4-D0EAEEAD8A65}" presName="spaceRect" presStyleCnt="0"/>
      <dgm:spPr/>
    </dgm:pt>
    <dgm:pt modelId="{CBEF6434-904C-924C-B371-4420D3C255F3}" type="pres">
      <dgm:prSet presAssocID="{FD2CEFC9-9DFE-4640-BCF4-D0EAEEAD8A65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D6838873-951E-7E4E-93E9-F3246A24899F}" srcId="{AD52DF0A-82B0-4593-8E42-466B7BEBE3C4}" destId="{FD2CEFC9-9DFE-4640-BCF4-D0EAEEAD8A65}" srcOrd="0" destOrd="0" parTransId="{54E8F69E-F765-6949-A3CD-513685F3B968}" sibTransId="{86929F0E-DD94-BF44-8614-D5D4FD261F39}"/>
    <dgm:cxn modelId="{AF18C5AB-B99F-4D37-A3B4-7D1417457E21}" type="presOf" srcId="{AD52DF0A-82B0-4593-8E42-466B7BEBE3C4}" destId="{44719C9B-2765-4087-9ED2-80C504E0D07D}" srcOrd="0" destOrd="0" presId="urn:microsoft.com/office/officeart/2018/2/layout/IconVerticalSolidList"/>
    <dgm:cxn modelId="{2298EAF5-272D-7843-B35A-98B7411EDA11}" type="presOf" srcId="{FD2CEFC9-9DFE-4640-BCF4-D0EAEEAD8A65}" destId="{CBEF6434-904C-924C-B371-4420D3C255F3}" srcOrd="0" destOrd="0" presId="urn:microsoft.com/office/officeart/2018/2/layout/IconVerticalSolidList"/>
    <dgm:cxn modelId="{C4CC2063-D8CE-CB4B-94F8-15011B647B55}" type="presParOf" srcId="{44719C9B-2765-4087-9ED2-80C504E0D07D}" destId="{5E50A23C-A75C-B246-94BD-A4605A4B5EBA}" srcOrd="0" destOrd="0" presId="urn:microsoft.com/office/officeart/2018/2/layout/IconVerticalSolidList"/>
    <dgm:cxn modelId="{D85A3DF7-F1A8-0F4F-A856-2A4F205CA1EA}" type="presParOf" srcId="{5E50A23C-A75C-B246-94BD-A4605A4B5EBA}" destId="{7529B631-606B-3140-97D8-BC02FAEAA3AD}" srcOrd="0" destOrd="0" presId="urn:microsoft.com/office/officeart/2018/2/layout/IconVerticalSolidList"/>
    <dgm:cxn modelId="{E61AA656-66B4-0447-8D33-8643EC026C5F}" type="presParOf" srcId="{5E50A23C-A75C-B246-94BD-A4605A4B5EBA}" destId="{FA0E8141-035C-0642-84FF-65B39DFF3741}" srcOrd="1" destOrd="0" presId="urn:microsoft.com/office/officeart/2018/2/layout/IconVerticalSolidList"/>
    <dgm:cxn modelId="{C871B7CF-3D36-C840-84B7-91C1FD383094}" type="presParOf" srcId="{5E50A23C-A75C-B246-94BD-A4605A4B5EBA}" destId="{0AD0B503-F946-AC47-8BC4-E5CDD8C50E87}" srcOrd="2" destOrd="0" presId="urn:microsoft.com/office/officeart/2018/2/layout/IconVerticalSolidList"/>
    <dgm:cxn modelId="{0C83DAD9-CB5C-A942-BC85-775813F0A7D7}" type="presParOf" srcId="{5E50A23C-A75C-B246-94BD-A4605A4B5EBA}" destId="{CBEF6434-904C-924C-B371-4420D3C255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44B704-E178-4CE5-BC05-DDAA7E4D5381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E17FA19-977D-4DDB-9C24-F1B632630F69}">
      <dgm:prSet/>
      <dgm:spPr/>
      <dgm:t>
        <a:bodyPr/>
        <a:lstStyle/>
        <a:p>
          <a:r>
            <a:rPr lang="it-IT" dirty="0"/>
            <a:t>Comunicati stampa</a:t>
          </a:r>
          <a:endParaRPr lang="en-US" dirty="0"/>
        </a:p>
      </dgm:t>
    </dgm:pt>
    <dgm:pt modelId="{52F1351B-726B-4E8B-8DFB-B59C51838A47}" type="parTrans" cxnId="{E7FFB08E-DAC8-4DA1-8A55-EBD2044D40ED}">
      <dgm:prSet/>
      <dgm:spPr/>
      <dgm:t>
        <a:bodyPr/>
        <a:lstStyle/>
        <a:p>
          <a:endParaRPr lang="en-US"/>
        </a:p>
      </dgm:t>
    </dgm:pt>
    <dgm:pt modelId="{649432A8-D74C-4C9E-AFA2-41227CCA2D3E}" type="sibTrans" cxnId="{E7FFB08E-DAC8-4DA1-8A55-EBD2044D40ED}">
      <dgm:prSet/>
      <dgm:spPr/>
      <dgm:t>
        <a:bodyPr/>
        <a:lstStyle/>
        <a:p>
          <a:endParaRPr lang="en-US"/>
        </a:p>
      </dgm:t>
    </dgm:pt>
    <dgm:pt modelId="{28D7497F-2669-4738-9A4C-72C4D35F3C9A}">
      <dgm:prSet/>
      <dgm:spPr/>
      <dgm:t>
        <a:bodyPr/>
        <a:lstStyle/>
        <a:p>
          <a:r>
            <a:rPr lang="it-IT" dirty="0"/>
            <a:t>Grafica di alcuni dei progetti </a:t>
          </a:r>
          <a:endParaRPr lang="en-US" dirty="0"/>
        </a:p>
      </dgm:t>
    </dgm:pt>
    <dgm:pt modelId="{63150F5A-68C0-4CE4-BDB2-46DC49A96F13}" type="parTrans" cxnId="{36D0361E-B15B-4D5F-A49D-F8C744F81568}">
      <dgm:prSet/>
      <dgm:spPr/>
      <dgm:t>
        <a:bodyPr/>
        <a:lstStyle/>
        <a:p>
          <a:endParaRPr lang="en-US"/>
        </a:p>
      </dgm:t>
    </dgm:pt>
    <dgm:pt modelId="{18DE2BEC-07A3-47E3-8714-8539F6C2FA0B}" type="sibTrans" cxnId="{36D0361E-B15B-4D5F-A49D-F8C744F81568}">
      <dgm:prSet/>
      <dgm:spPr/>
      <dgm:t>
        <a:bodyPr/>
        <a:lstStyle/>
        <a:p>
          <a:endParaRPr lang="en-US"/>
        </a:p>
      </dgm:t>
    </dgm:pt>
    <dgm:pt modelId="{EF0285CA-83DF-4FC0-AE37-338BC4DDBFE7}">
      <dgm:prSet/>
      <dgm:spPr/>
      <dgm:t>
        <a:bodyPr/>
        <a:lstStyle/>
        <a:p>
          <a:r>
            <a:rPr lang="it-IT" dirty="0"/>
            <a:t>Spettacoli ed eventi</a:t>
          </a:r>
          <a:endParaRPr lang="en-US" dirty="0"/>
        </a:p>
      </dgm:t>
    </dgm:pt>
    <dgm:pt modelId="{6065087A-1EBD-4219-90D2-71F9EAC175CE}" type="parTrans" cxnId="{10C00218-80F0-40A0-AF0A-9A8150024354}">
      <dgm:prSet/>
      <dgm:spPr/>
      <dgm:t>
        <a:bodyPr/>
        <a:lstStyle/>
        <a:p>
          <a:endParaRPr lang="en-US"/>
        </a:p>
      </dgm:t>
    </dgm:pt>
    <dgm:pt modelId="{0523D31B-E621-4331-AB2B-BF0920A03E61}" type="sibTrans" cxnId="{10C00218-80F0-40A0-AF0A-9A8150024354}">
      <dgm:prSet/>
      <dgm:spPr/>
      <dgm:t>
        <a:bodyPr/>
        <a:lstStyle/>
        <a:p>
          <a:endParaRPr lang="en-US"/>
        </a:p>
      </dgm:t>
    </dgm:pt>
    <dgm:pt modelId="{F73E4A65-21D0-4066-A525-BC99337CD65F}">
      <dgm:prSet/>
      <dgm:spPr/>
      <dgm:t>
        <a:bodyPr/>
        <a:lstStyle/>
        <a:p>
          <a:r>
            <a:rPr lang="it-IT" dirty="0"/>
            <a:t>Social</a:t>
          </a:r>
          <a:endParaRPr lang="en-US" dirty="0"/>
        </a:p>
      </dgm:t>
    </dgm:pt>
    <dgm:pt modelId="{6483EA28-B04F-4DC9-A5FF-25284C7709B6}" type="parTrans" cxnId="{942ED5E7-5AC3-4C50-9C33-01B0253CECEC}">
      <dgm:prSet/>
      <dgm:spPr/>
      <dgm:t>
        <a:bodyPr/>
        <a:lstStyle/>
        <a:p>
          <a:endParaRPr lang="en-US"/>
        </a:p>
      </dgm:t>
    </dgm:pt>
    <dgm:pt modelId="{EA4F7CE9-D79C-4112-9A32-4560865ED12F}" type="sibTrans" cxnId="{942ED5E7-5AC3-4C50-9C33-01B0253CECEC}">
      <dgm:prSet/>
      <dgm:spPr/>
      <dgm:t>
        <a:bodyPr/>
        <a:lstStyle/>
        <a:p>
          <a:endParaRPr lang="en-US"/>
        </a:p>
      </dgm:t>
    </dgm:pt>
    <dgm:pt modelId="{FBCFC33C-2DA5-4D42-B7BF-85E7D1354F43}">
      <dgm:prSet/>
      <dgm:spPr/>
      <dgm:t>
        <a:bodyPr/>
        <a:lstStyle/>
        <a:p>
          <a:r>
            <a:rPr lang="it-IT" dirty="0"/>
            <a:t>Conferenze e pubblicazioni</a:t>
          </a:r>
        </a:p>
      </dgm:t>
    </dgm:pt>
    <dgm:pt modelId="{CCFB07F3-247D-2C4A-93E7-6B712985334C}" type="parTrans" cxnId="{40C14D0F-8215-7949-9004-22CBE3F66CE8}">
      <dgm:prSet/>
      <dgm:spPr/>
      <dgm:t>
        <a:bodyPr/>
        <a:lstStyle/>
        <a:p>
          <a:endParaRPr lang="it-IT"/>
        </a:p>
      </dgm:t>
    </dgm:pt>
    <dgm:pt modelId="{70CBAC90-8963-6041-AD75-CA683A78181D}" type="sibTrans" cxnId="{40C14D0F-8215-7949-9004-22CBE3F66CE8}">
      <dgm:prSet/>
      <dgm:spPr/>
      <dgm:t>
        <a:bodyPr/>
        <a:lstStyle/>
        <a:p>
          <a:endParaRPr lang="it-IT"/>
        </a:p>
      </dgm:t>
    </dgm:pt>
    <dgm:pt modelId="{0EBBD3FE-D7C3-E141-BA2F-066225E404C0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Report, VQR, piano triennale</a:t>
          </a:r>
        </a:p>
      </dgm:t>
    </dgm:pt>
    <dgm:pt modelId="{6F26B902-1F9B-C540-918C-79AA522D5ECB}" type="parTrans" cxnId="{88733C73-4780-B14B-8AAD-10C9BD33D62A}">
      <dgm:prSet/>
      <dgm:spPr/>
      <dgm:t>
        <a:bodyPr/>
        <a:lstStyle/>
        <a:p>
          <a:endParaRPr lang="it-IT"/>
        </a:p>
      </dgm:t>
    </dgm:pt>
    <dgm:pt modelId="{09FFD947-AAA1-824F-960C-D0EA0E011606}" type="sibTrans" cxnId="{88733C73-4780-B14B-8AAD-10C9BD33D62A}">
      <dgm:prSet/>
      <dgm:spPr/>
      <dgm:t>
        <a:bodyPr/>
        <a:lstStyle/>
        <a:p>
          <a:endParaRPr lang="it-IT"/>
        </a:p>
      </dgm:t>
    </dgm:pt>
    <dgm:pt modelId="{592853EF-2DCE-414A-ACCD-CE9BC599549F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Linee guida e corsi di formazione</a:t>
          </a:r>
        </a:p>
      </dgm:t>
    </dgm:pt>
    <dgm:pt modelId="{1A505137-EB60-964D-8671-00C9798D4C5A}" type="parTrans" cxnId="{D2A2480E-3A78-CF4D-BCD5-B3A66889DDFD}">
      <dgm:prSet/>
      <dgm:spPr/>
      <dgm:t>
        <a:bodyPr/>
        <a:lstStyle/>
        <a:p>
          <a:endParaRPr lang="it-IT"/>
        </a:p>
      </dgm:t>
    </dgm:pt>
    <dgm:pt modelId="{BCDB51E0-53BD-3542-B913-47086E6DB3E9}" type="sibTrans" cxnId="{D2A2480E-3A78-CF4D-BCD5-B3A66889DDFD}">
      <dgm:prSet/>
      <dgm:spPr/>
      <dgm:t>
        <a:bodyPr/>
        <a:lstStyle/>
        <a:p>
          <a:endParaRPr lang="it-IT"/>
        </a:p>
      </dgm:t>
    </dgm:pt>
    <dgm:pt modelId="{745B5535-6AFA-D84C-A5CC-5D9842A0EF58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Sinergie progettuali e festival</a:t>
          </a:r>
        </a:p>
      </dgm:t>
    </dgm:pt>
    <dgm:pt modelId="{8E155E90-3392-2840-BC62-5A92002255C6}" type="parTrans" cxnId="{3B55BA4F-CBBA-B845-9CCC-F67E4403A1CA}">
      <dgm:prSet/>
      <dgm:spPr/>
      <dgm:t>
        <a:bodyPr/>
        <a:lstStyle/>
        <a:p>
          <a:endParaRPr lang="it-IT"/>
        </a:p>
      </dgm:t>
    </dgm:pt>
    <dgm:pt modelId="{F80C913F-93D8-514B-9FCD-344FA19DECEB}" type="sibTrans" cxnId="{3B55BA4F-CBBA-B845-9CCC-F67E4403A1CA}">
      <dgm:prSet/>
      <dgm:spPr/>
      <dgm:t>
        <a:bodyPr/>
        <a:lstStyle/>
        <a:p>
          <a:endParaRPr lang="it-IT"/>
        </a:p>
      </dgm:t>
    </dgm:pt>
    <dgm:pt modelId="{23CF2F98-7FB8-9845-BA3F-4B6031201832}" type="pres">
      <dgm:prSet presAssocID="{7344B704-E178-4CE5-BC05-DDAA7E4D5381}" presName="diagram" presStyleCnt="0">
        <dgm:presLayoutVars>
          <dgm:dir/>
          <dgm:resizeHandles val="exact"/>
        </dgm:presLayoutVars>
      </dgm:prSet>
      <dgm:spPr/>
    </dgm:pt>
    <dgm:pt modelId="{8D9FA700-2D2D-B147-888A-C592174F9E3B}" type="pres">
      <dgm:prSet presAssocID="{592853EF-2DCE-414A-ACCD-CE9BC599549F}" presName="node" presStyleLbl="node1" presStyleIdx="0" presStyleCnt="8">
        <dgm:presLayoutVars>
          <dgm:bulletEnabled val="1"/>
        </dgm:presLayoutVars>
      </dgm:prSet>
      <dgm:spPr/>
    </dgm:pt>
    <dgm:pt modelId="{A9110B03-92A3-E249-A0A9-4BBE05D03505}" type="pres">
      <dgm:prSet presAssocID="{BCDB51E0-53BD-3542-B913-47086E6DB3E9}" presName="sibTrans" presStyleCnt="0"/>
      <dgm:spPr/>
    </dgm:pt>
    <dgm:pt modelId="{D755FA06-AEE2-2948-91DD-F027F6C34B2F}" type="pres">
      <dgm:prSet presAssocID="{745B5535-6AFA-D84C-A5CC-5D9842A0EF58}" presName="node" presStyleLbl="node1" presStyleIdx="1" presStyleCnt="8">
        <dgm:presLayoutVars>
          <dgm:bulletEnabled val="1"/>
        </dgm:presLayoutVars>
      </dgm:prSet>
      <dgm:spPr/>
    </dgm:pt>
    <dgm:pt modelId="{03ED483D-A3A4-2F46-9336-C729E7315F2E}" type="pres">
      <dgm:prSet presAssocID="{F80C913F-93D8-514B-9FCD-344FA19DECEB}" presName="sibTrans" presStyleCnt="0"/>
      <dgm:spPr/>
    </dgm:pt>
    <dgm:pt modelId="{3A69384E-0D6F-9A46-9201-3153D3E65E6E}" type="pres">
      <dgm:prSet presAssocID="{2E17FA19-977D-4DDB-9C24-F1B632630F69}" presName="node" presStyleLbl="node1" presStyleIdx="2" presStyleCnt="8">
        <dgm:presLayoutVars>
          <dgm:bulletEnabled val="1"/>
        </dgm:presLayoutVars>
      </dgm:prSet>
      <dgm:spPr/>
    </dgm:pt>
    <dgm:pt modelId="{B3E1AEB9-6971-3840-A3CE-3747B88722C7}" type="pres">
      <dgm:prSet presAssocID="{649432A8-D74C-4C9E-AFA2-41227CCA2D3E}" presName="sibTrans" presStyleCnt="0"/>
      <dgm:spPr/>
    </dgm:pt>
    <dgm:pt modelId="{4F975DD8-A1A6-E843-9A27-BF80D507849D}" type="pres">
      <dgm:prSet presAssocID="{28D7497F-2669-4738-9A4C-72C4D35F3C9A}" presName="node" presStyleLbl="node1" presStyleIdx="3" presStyleCnt="8">
        <dgm:presLayoutVars>
          <dgm:bulletEnabled val="1"/>
        </dgm:presLayoutVars>
      </dgm:prSet>
      <dgm:spPr/>
    </dgm:pt>
    <dgm:pt modelId="{B9052EBB-EDA5-F241-8145-89A2E65D5943}" type="pres">
      <dgm:prSet presAssocID="{18DE2BEC-07A3-47E3-8714-8539F6C2FA0B}" presName="sibTrans" presStyleCnt="0"/>
      <dgm:spPr/>
    </dgm:pt>
    <dgm:pt modelId="{45609A2E-3F59-BC43-8ACB-249364663A10}" type="pres">
      <dgm:prSet presAssocID="{EF0285CA-83DF-4FC0-AE37-338BC4DDBFE7}" presName="node" presStyleLbl="node1" presStyleIdx="4" presStyleCnt="8">
        <dgm:presLayoutVars>
          <dgm:bulletEnabled val="1"/>
        </dgm:presLayoutVars>
      </dgm:prSet>
      <dgm:spPr/>
    </dgm:pt>
    <dgm:pt modelId="{E1CC39B3-B67D-104D-BD57-AA4E20F51339}" type="pres">
      <dgm:prSet presAssocID="{0523D31B-E621-4331-AB2B-BF0920A03E61}" presName="sibTrans" presStyleCnt="0"/>
      <dgm:spPr/>
    </dgm:pt>
    <dgm:pt modelId="{471FCF19-FA3B-9743-AB90-7D202C92B129}" type="pres">
      <dgm:prSet presAssocID="{FBCFC33C-2DA5-4D42-B7BF-85E7D1354F43}" presName="node" presStyleLbl="node1" presStyleIdx="5" presStyleCnt="8">
        <dgm:presLayoutVars>
          <dgm:bulletEnabled val="1"/>
        </dgm:presLayoutVars>
      </dgm:prSet>
      <dgm:spPr/>
    </dgm:pt>
    <dgm:pt modelId="{C8AF4934-ED4B-664C-B02F-DBE137EEF1F9}" type="pres">
      <dgm:prSet presAssocID="{70CBAC90-8963-6041-AD75-CA683A78181D}" presName="sibTrans" presStyleCnt="0"/>
      <dgm:spPr/>
    </dgm:pt>
    <dgm:pt modelId="{966DA0B3-00EE-6542-8FCF-898A7F5F624B}" type="pres">
      <dgm:prSet presAssocID="{0EBBD3FE-D7C3-E141-BA2F-066225E404C0}" presName="node" presStyleLbl="node1" presStyleIdx="6" presStyleCnt="8">
        <dgm:presLayoutVars>
          <dgm:bulletEnabled val="1"/>
        </dgm:presLayoutVars>
      </dgm:prSet>
      <dgm:spPr/>
    </dgm:pt>
    <dgm:pt modelId="{A7100007-1AA5-C141-A3D1-B16CF76161A2}" type="pres">
      <dgm:prSet presAssocID="{09FFD947-AAA1-824F-960C-D0EA0E011606}" presName="sibTrans" presStyleCnt="0"/>
      <dgm:spPr/>
    </dgm:pt>
    <dgm:pt modelId="{5F26EE00-8510-E648-9A06-09260E543452}" type="pres">
      <dgm:prSet presAssocID="{F73E4A65-21D0-4066-A525-BC99337CD65F}" presName="node" presStyleLbl="node1" presStyleIdx="7" presStyleCnt="8">
        <dgm:presLayoutVars>
          <dgm:bulletEnabled val="1"/>
        </dgm:presLayoutVars>
      </dgm:prSet>
      <dgm:spPr/>
    </dgm:pt>
  </dgm:ptLst>
  <dgm:cxnLst>
    <dgm:cxn modelId="{D973B903-D593-2D45-B8E7-83DB7AC7F0E9}" type="presOf" srcId="{EF0285CA-83DF-4FC0-AE37-338BC4DDBFE7}" destId="{45609A2E-3F59-BC43-8ACB-249364663A10}" srcOrd="0" destOrd="0" presId="urn:microsoft.com/office/officeart/2005/8/layout/default"/>
    <dgm:cxn modelId="{D2A2480E-3A78-CF4D-BCD5-B3A66889DDFD}" srcId="{7344B704-E178-4CE5-BC05-DDAA7E4D5381}" destId="{592853EF-2DCE-414A-ACCD-CE9BC599549F}" srcOrd="0" destOrd="0" parTransId="{1A505137-EB60-964D-8671-00C9798D4C5A}" sibTransId="{BCDB51E0-53BD-3542-B913-47086E6DB3E9}"/>
    <dgm:cxn modelId="{40C14D0F-8215-7949-9004-22CBE3F66CE8}" srcId="{7344B704-E178-4CE5-BC05-DDAA7E4D5381}" destId="{FBCFC33C-2DA5-4D42-B7BF-85E7D1354F43}" srcOrd="5" destOrd="0" parTransId="{CCFB07F3-247D-2C4A-93E7-6B712985334C}" sibTransId="{70CBAC90-8963-6041-AD75-CA683A78181D}"/>
    <dgm:cxn modelId="{10C00218-80F0-40A0-AF0A-9A8150024354}" srcId="{7344B704-E178-4CE5-BC05-DDAA7E4D5381}" destId="{EF0285CA-83DF-4FC0-AE37-338BC4DDBFE7}" srcOrd="4" destOrd="0" parTransId="{6065087A-1EBD-4219-90D2-71F9EAC175CE}" sibTransId="{0523D31B-E621-4331-AB2B-BF0920A03E61}"/>
    <dgm:cxn modelId="{D942F61A-6F53-434C-A6CC-C36EAF40777E}" type="presOf" srcId="{2E17FA19-977D-4DDB-9C24-F1B632630F69}" destId="{3A69384E-0D6F-9A46-9201-3153D3E65E6E}" srcOrd="0" destOrd="0" presId="urn:microsoft.com/office/officeart/2005/8/layout/default"/>
    <dgm:cxn modelId="{36D0361E-B15B-4D5F-A49D-F8C744F81568}" srcId="{7344B704-E178-4CE5-BC05-DDAA7E4D5381}" destId="{28D7497F-2669-4738-9A4C-72C4D35F3C9A}" srcOrd="3" destOrd="0" parTransId="{63150F5A-68C0-4CE4-BDB2-46DC49A96F13}" sibTransId="{18DE2BEC-07A3-47E3-8714-8539F6C2FA0B}"/>
    <dgm:cxn modelId="{A65A6F3C-CCB0-424E-B934-8C7A580EED11}" type="presOf" srcId="{28D7497F-2669-4738-9A4C-72C4D35F3C9A}" destId="{4F975DD8-A1A6-E843-9A27-BF80D507849D}" srcOrd="0" destOrd="0" presId="urn:microsoft.com/office/officeart/2005/8/layout/default"/>
    <dgm:cxn modelId="{3B55BA4F-CBBA-B845-9CCC-F67E4403A1CA}" srcId="{7344B704-E178-4CE5-BC05-DDAA7E4D5381}" destId="{745B5535-6AFA-D84C-A5CC-5D9842A0EF58}" srcOrd="1" destOrd="0" parTransId="{8E155E90-3392-2840-BC62-5A92002255C6}" sibTransId="{F80C913F-93D8-514B-9FCD-344FA19DECEB}"/>
    <dgm:cxn modelId="{88733C73-4780-B14B-8AAD-10C9BD33D62A}" srcId="{7344B704-E178-4CE5-BC05-DDAA7E4D5381}" destId="{0EBBD3FE-D7C3-E141-BA2F-066225E404C0}" srcOrd="6" destOrd="0" parTransId="{6F26B902-1F9B-C540-918C-79AA522D5ECB}" sibTransId="{09FFD947-AAA1-824F-960C-D0EA0E011606}"/>
    <dgm:cxn modelId="{E7FFB08E-DAC8-4DA1-8A55-EBD2044D40ED}" srcId="{7344B704-E178-4CE5-BC05-DDAA7E4D5381}" destId="{2E17FA19-977D-4DDB-9C24-F1B632630F69}" srcOrd="2" destOrd="0" parTransId="{52F1351B-726B-4E8B-8DFB-B59C51838A47}" sibTransId="{649432A8-D74C-4C9E-AFA2-41227CCA2D3E}"/>
    <dgm:cxn modelId="{7CC42B99-D9BA-DF47-BE5E-FB2B87B695C0}" type="presOf" srcId="{7344B704-E178-4CE5-BC05-DDAA7E4D5381}" destId="{23CF2F98-7FB8-9845-BA3F-4B6031201832}" srcOrd="0" destOrd="0" presId="urn:microsoft.com/office/officeart/2005/8/layout/default"/>
    <dgm:cxn modelId="{1B2A4C9E-923D-F74C-9907-3B1821F76459}" type="presOf" srcId="{F73E4A65-21D0-4066-A525-BC99337CD65F}" destId="{5F26EE00-8510-E648-9A06-09260E543452}" srcOrd="0" destOrd="0" presId="urn:microsoft.com/office/officeart/2005/8/layout/default"/>
    <dgm:cxn modelId="{644EE1AE-BB98-8741-8292-D2C29F806C68}" type="presOf" srcId="{FBCFC33C-2DA5-4D42-B7BF-85E7D1354F43}" destId="{471FCF19-FA3B-9743-AB90-7D202C92B129}" srcOrd="0" destOrd="0" presId="urn:microsoft.com/office/officeart/2005/8/layout/default"/>
    <dgm:cxn modelId="{1E889CB0-678B-E544-B974-952D1677EC31}" type="presOf" srcId="{745B5535-6AFA-D84C-A5CC-5D9842A0EF58}" destId="{D755FA06-AEE2-2948-91DD-F027F6C34B2F}" srcOrd="0" destOrd="0" presId="urn:microsoft.com/office/officeart/2005/8/layout/default"/>
    <dgm:cxn modelId="{533E02E2-ACB3-FE41-AC69-C2B8527A4FCC}" type="presOf" srcId="{0EBBD3FE-D7C3-E141-BA2F-066225E404C0}" destId="{966DA0B3-00EE-6542-8FCF-898A7F5F624B}" srcOrd="0" destOrd="0" presId="urn:microsoft.com/office/officeart/2005/8/layout/default"/>
    <dgm:cxn modelId="{942ED5E7-5AC3-4C50-9C33-01B0253CECEC}" srcId="{7344B704-E178-4CE5-BC05-DDAA7E4D5381}" destId="{F73E4A65-21D0-4066-A525-BC99337CD65F}" srcOrd="7" destOrd="0" parTransId="{6483EA28-B04F-4DC9-A5FF-25284C7709B6}" sibTransId="{EA4F7CE9-D79C-4112-9A32-4560865ED12F}"/>
    <dgm:cxn modelId="{5111FCFF-EC9B-AC4D-9B11-47DA735175E6}" type="presOf" srcId="{592853EF-2DCE-414A-ACCD-CE9BC599549F}" destId="{8D9FA700-2D2D-B147-888A-C592174F9E3B}" srcOrd="0" destOrd="0" presId="urn:microsoft.com/office/officeart/2005/8/layout/default"/>
    <dgm:cxn modelId="{FBF16E85-DA6E-B64D-8599-6DD301B8B5E5}" type="presParOf" srcId="{23CF2F98-7FB8-9845-BA3F-4B6031201832}" destId="{8D9FA700-2D2D-B147-888A-C592174F9E3B}" srcOrd="0" destOrd="0" presId="urn:microsoft.com/office/officeart/2005/8/layout/default"/>
    <dgm:cxn modelId="{60E8280A-9072-0B4A-B1AC-FCCCC2FCF412}" type="presParOf" srcId="{23CF2F98-7FB8-9845-BA3F-4B6031201832}" destId="{A9110B03-92A3-E249-A0A9-4BBE05D03505}" srcOrd="1" destOrd="0" presId="urn:microsoft.com/office/officeart/2005/8/layout/default"/>
    <dgm:cxn modelId="{7E52800D-717A-C845-A287-710420F64011}" type="presParOf" srcId="{23CF2F98-7FB8-9845-BA3F-4B6031201832}" destId="{D755FA06-AEE2-2948-91DD-F027F6C34B2F}" srcOrd="2" destOrd="0" presId="urn:microsoft.com/office/officeart/2005/8/layout/default"/>
    <dgm:cxn modelId="{DF16CDDA-4E75-334D-BF0C-F5D8A1188FC5}" type="presParOf" srcId="{23CF2F98-7FB8-9845-BA3F-4B6031201832}" destId="{03ED483D-A3A4-2F46-9336-C729E7315F2E}" srcOrd="3" destOrd="0" presId="urn:microsoft.com/office/officeart/2005/8/layout/default"/>
    <dgm:cxn modelId="{5DCCC186-BEB9-6643-905C-FFE5F12B2D79}" type="presParOf" srcId="{23CF2F98-7FB8-9845-BA3F-4B6031201832}" destId="{3A69384E-0D6F-9A46-9201-3153D3E65E6E}" srcOrd="4" destOrd="0" presId="urn:microsoft.com/office/officeart/2005/8/layout/default"/>
    <dgm:cxn modelId="{6595F45A-66D8-3242-B3BB-133DE4AB60B7}" type="presParOf" srcId="{23CF2F98-7FB8-9845-BA3F-4B6031201832}" destId="{B3E1AEB9-6971-3840-A3CE-3747B88722C7}" srcOrd="5" destOrd="0" presId="urn:microsoft.com/office/officeart/2005/8/layout/default"/>
    <dgm:cxn modelId="{B203BD66-7A0D-E242-B330-16495DC9FFE2}" type="presParOf" srcId="{23CF2F98-7FB8-9845-BA3F-4B6031201832}" destId="{4F975DD8-A1A6-E843-9A27-BF80D507849D}" srcOrd="6" destOrd="0" presId="urn:microsoft.com/office/officeart/2005/8/layout/default"/>
    <dgm:cxn modelId="{93643817-6833-8F49-9690-527EDE583787}" type="presParOf" srcId="{23CF2F98-7FB8-9845-BA3F-4B6031201832}" destId="{B9052EBB-EDA5-F241-8145-89A2E65D5943}" srcOrd="7" destOrd="0" presId="urn:microsoft.com/office/officeart/2005/8/layout/default"/>
    <dgm:cxn modelId="{9A90EA44-39B0-4540-A268-8784E6384D64}" type="presParOf" srcId="{23CF2F98-7FB8-9845-BA3F-4B6031201832}" destId="{45609A2E-3F59-BC43-8ACB-249364663A10}" srcOrd="8" destOrd="0" presId="urn:microsoft.com/office/officeart/2005/8/layout/default"/>
    <dgm:cxn modelId="{4028ACF4-83F8-7449-A4F8-96EC31F81762}" type="presParOf" srcId="{23CF2F98-7FB8-9845-BA3F-4B6031201832}" destId="{E1CC39B3-B67D-104D-BD57-AA4E20F51339}" srcOrd="9" destOrd="0" presId="urn:microsoft.com/office/officeart/2005/8/layout/default"/>
    <dgm:cxn modelId="{B48AB956-718D-324F-98A8-B367E4EE6DCC}" type="presParOf" srcId="{23CF2F98-7FB8-9845-BA3F-4B6031201832}" destId="{471FCF19-FA3B-9743-AB90-7D202C92B129}" srcOrd="10" destOrd="0" presId="urn:microsoft.com/office/officeart/2005/8/layout/default"/>
    <dgm:cxn modelId="{A87A21EB-3E46-1949-B65D-8CE22D058EF9}" type="presParOf" srcId="{23CF2F98-7FB8-9845-BA3F-4B6031201832}" destId="{C8AF4934-ED4B-664C-B02F-DBE137EEF1F9}" srcOrd="11" destOrd="0" presId="urn:microsoft.com/office/officeart/2005/8/layout/default"/>
    <dgm:cxn modelId="{556B9452-45C4-014F-8115-3431837C52F7}" type="presParOf" srcId="{23CF2F98-7FB8-9845-BA3F-4B6031201832}" destId="{966DA0B3-00EE-6542-8FCF-898A7F5F624B}" srcOrd="12" destOrd="0" presId="urn:microsoft.com/office/officeart/2005/8/layout/default"/>
    <dgm:cxn modelId="{26222DEC-F9AE-CA4F-848C-CB01FB34CFE2}" type="presParOf" srcId="{23CF2F98-7FB8-9845-BA3F-4B6031201832}" destId="{A7100007-1AA5-C141-A3D1-B16CF76161A2}" srcOrd="13" destOrd="0" presId="urn:microsoft.com/office/officeart/2005/8/layout/default"/>
    <dgm:cxn modelId="{41ADE453-9A28-C34D-B9A6-8146BF3FE5DE}" type="presParOf" srcId="{23CF2F98-7FB8-9845-BA3F-4B6031201832}" destId="{5F26EE00-8510-E648-9A06-09260E54345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44B704-E178-4CE5-BC05-DDAA7E4D5381}" type="doc">
      <dgm:prSet loTypeId="urn:microsoft.com/office/officeart/2005/8/layout/default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17FA19-977D-4DDB-9C24-F1B632630F69}">
      <dgm:prSet/>
      <dgm:spPr/>
      <dgm:t>
        <a:bodyPr/>
        <a:lstStyle/>
        <a:p>
          <a:r>
            <a:rPr lang="it-IT" dirty="0"/>
            <a:t>Condivisione degli eventi formativi</a:t>
          </a:r>
          <a:endParaRPr lang="en-US" dirty="0"/>
        </a:p>
      </dgm:t>
    </dgm:pt>
    <dgm:pt modelId="{52F1351B-726B-4E8B-8DFB-B59C51838A47}" type="parTrans" cxnId="{E7FFB08E-DAC8-4DA1-8A55-EBD2044D40ED}">
      <dgm:prSet/>
      <dgm:spPr/>
      <dgm:t>
        <a:bodyPr/>
        <a:lstStyle/>
        <a:p>
          <a:endParaRPr lang="en-US"/>
        </a:p>
      </dgm:t>
    </dgm:pt>
    <dgm:pt modelId="{649432A8-D74C-4C9E-AFA2-41227CCA2D3E}" type="sibTrans" cxnId="{E7FFB08E-DAC8-4DA1-8A55-EBD2044D40ED}">
      <dgm:prSet/>
      <dgm:spPr/>
      <dgm:t>
        <a:bodyPr/>
        <a:lstStyle/>
        <a:p>
          <a:endParaRPr lang="en-US"/>
        </a:p>
      </dgm:t>
    </dgm:pt>
    <dgm:pt modelId="{28D7497F-2669-4738-9A4C-72C4D35F3C9A}">
      <dgm:prSet/>
      <dgm:spPr/>
      <dgm:t>
        <a:bodyPr/>
        <a:lstStyle/>
        <a:p>
          <a:r>
            <a:rPr lang="it-IT" dirty="0"/>
            <a:t>Supporto delle strutture per eventi locali</a:t>
          </a:r>
          <a:endParaRPr lang="en-US" dirty="0"/>
        </a:p>
      </dgm:t>
    </dgm:pt>
    <dgm:pt modelId="{63150F5A-68C0-4CE4-BDB2-46DC49A96F13}" type="parTrans" cxnId="{36D0361E-B15B-4D5F-A49D-F8C744F81568}">
      <dgm:prSet/>
      <dgm:spPr/>
      <dgm:t>
        <a:bodyPr/>
        <a:lstStyle/>
        <a:p>
          <a:endParaRPr lang="en-US"/>
        </a:p>
      </dgm:t>
    </dgm:pt>
    <dgm:pt modelId="{18DE2BEC-07A3-47E3-8714-8539F6C2FA0B}" type="sibTrans" cxnId="{36D0361E-B15B-4D5F-A49D-F8C744F81568}">
      <dgm:prSet/>
      <dgm:spPr/>
      <dgm:t>
        <a:bodyPr/>
        <a:lstStyle/>
        <a:p>
          <a:endParaRPr lang="en-US"/>
        </a:p>
      </dgm:t>
    </dgm:pt>
    <dgm:pt modelId="{EF0285CA-83DF-4FC0-AE37-338BC4DDBFE7}">
      <dgm:prSet/>
      <dgm:spPr/>
      <dgm:t>
        <a:bodyPr/>
        <a:lstStyle/>
        <a:p>
          <a:r>
            <a:rPr lang="it-IT" dirty="0"/>
            <a:t>Spettacoli ed eventi</a:t>
          </a:r>
          <a:endParaRPr lang="en-US" dirty="0"/>
        </a:p>
      </dgm:t>
    </dgm:pt>
    <dgm:pt modelId="{6065087A-1EBD-4219-90D2-71F9EAC175CE}" type="parTrans" cxnId="{10C00218-80F0-40A0-AF0A-9A8150024354}">
      <dgm:prSet/>
      <dgm:spPr/>
      <dgm:t>
        <a:bodyPr/>
        <a:lstStyle/>
        <a:p>
          <a:endParaRPr lang="en-US"/>
        </a:p>
      </dgm:t>
    </dgm:pt>
    <dgm:pt modelId="{0523D31B-E621-4331-AB2B-BF0920A03E61}" type="sibTrans" cxnId="{10C00218-80F0-40A0-AF0A-9A8150024354}">
      <dgm:prSet/>
      <dgm:spPr/>
      <dgm:t>
        <a:bodyPr/>
        <a:lstStyle/>
        <a:p>
          <a:endParaRPr lang="en-US"/>
        </a:p>
      </dgm:t>
    </dgm:pt>
    <dgm:pt modelId="{F73E4A65-21D0-4066-A525-BC99337CD65F}">
      <dgm:prSet/>
      <dgm:spPr/>
      <dgm:t>
        <a:bodyPr/>
        <a:lstStyle/>
        <a:p>
          <a:r>
            <a:rPr lang="it-IT" dirty="0"/>
            <a:t>Condivisioni dei post sui Social</a:t>
          </a:r>
          <a:endParaRPr lang="en-US" dirty="0"/>
        </a:p>
      </dgm:t>
    </dgm:pt>
    <dgm:pt modelId="{6483EA28-B04F-4DC9-A5FF-25284C7709B6}" type="parTrans" cxnId="{942ED5E7-5AC3-4C50-9C33-01B0253CECEC}">
      <dgm:prSet/>
      <dgm:spPr/>
      <dgm:t>
        <a:bodyPr/>
        <a:lstStyle/>
        <a:p>
          <a:endParaRPr lang="en-US"/>
        </a:p>
      </dgm:t>
    </dgm:pt>
    <dgm:pt modelId="{EA4F7CE9-D79C-4112-9A32-4560865ED12F}" type="sibTrans" cxnId="{942ED5E7-5AC3-4C50-9C33-01B0253CECEC}">
      <dgm:prSet/>
      <dgm:spPr/>
      <dgm:t>
        <a:bodyPr/>
        <a:lstStyle/>
        <a:p>
          <a:endParaRPr lang="en-US"/>
        </a:p>
      </dgm:t>
    </dgm:pt>
    <dgm:pt modelId="{592853EF-2DCE-414A-ACCD-CE9BC599549F}">
      <dgm:prSet/>
      <dgm:spPr/>
      <dgm:t>
        <a:bodyPr/>
        <a:lstStyle/>
        <a:p>
          <a:r>
            <a:rPr lang="it-IT" dirty="0"/>
            <a:t>Condivisione delle Linee guida</a:t>
          </a:r>
        </a:p>
      </dgm:t>
    </dgm:pt>
    <dgm:pt modelId="{1A505137-EB60-964D-8671-00C9798D4C5A}" type="parTrans" cxnId="{D2A2480E-3A78-CF4D-BCD5-B3A66889DDFD}">
      <dgm:prSet/>
      <dgm:spPr/>
      <dgm:t>
        <a:bodyPr/>
        <a:lstStyle/>
        <a:p>
          <a:endParaRPr lang="it-IT"/>
        </a:p>
      </dgm:t>
    </dgm:pt>
    <dgm:pt modelId="{BCDB51E0-53BD-3542-B913-47086E6DB3E9}" type="sibTrans" cxnId="{D2A2480E-3A78-CF4D-BCD5-B3A66889DDFD}">
      <dgm:prSet/>
      <dgm:spPr/>
      <dgm:t>
        <a:bodyPr/>
        <a:lstStyle/>
        <a:p>
          <a:endParaRPr lang="it-IT"/>
        </a:p>
      </dgm:t>
    </dgm:pt>
    <dgm:pt modelId="{745B5535-6AFA-D84C-A5CC-5D9842A0EF58}">
      <dgm:prSet/>
      <dgm:spPr/>
      <dgm:t>
        <a:bodyPr/>
        <a:lstStyle/>
        <a:p>
          <a:r>
            <a:rPr lang="it-IT" dirty="0"/>
            <a:t>Festival</a:t>
          </a:r>
        </a:p>
      </dgm:t>
    </dgm:pt>
    <dgm:pt modelId="{8E155E90-3392-2840-BC62-5A92002255C6}" type="parTrans" cxnId="{3B55BA4F-CBBA-B845-9CCC-F67E4403A1CA}">
      <dgm:prSet/>
      <dgm:spPr/>
      <dgm:t>
        <a:bodyPr/>
        <a:lstStyle/>
        <a:p>
          <a:endParaRPr lang="it-IT"/>
        </a:p>
      </dgm:t>
    </dgm:pt>
    <dgm:pt modelId="{F80C913F-93D8-514B-9FCD-344FA19DECEB}" type="sibTrans" cxnId="{3B55BA4F-CBBA-B845-9CCC-F67E4403A1CA}">
      <dgm:prSet/>
      <dgm:spPr/>
      <dgm:t>
        <a:bodyPr/>
        <a:lstStyle/>
        <a:p>
          <a:endParaRPr lang="it-IT"/>
        </a:p>
      </dgm:t>
    </dgm:pt>
    <dgm:pt modelId="{511B60AF-897F-4B48-9DA2-4D54F1A2EE21}">
      <dgm:prSet/>
      <dgm:spPr/>
      <dgm:t>
        <a:bodyPr/>
        <a:lstStyle/>
        <a:p>
          <a:r>
            <a:rPr lang="it-IT" dirty="0"/>
            <a:t>Newsletter interna </a:t>
          </a:r>
        </a:p>
      </dgm:t>
    </dgm:pt>
    <dgm:pt modelId="{E188830E-A1E7-DB47-8369-D895ACEBBA65}" type="parTrans" cxnId="{9BA35242-FA7F-B644-82E5-4038043E9D17}">
      <dgm:prSet/>
      <dgm:spPr/>
      <dgm:t>
        <a:bodyPr/>
        <a:lstStyle/>
        <a:p>
          <a:endParaRPr lang="it-IT"/>
        </a:p>
      </dgm:t>
    </dgm:pt>
    <dgm:pt modelId="{221DF260-BC63-AE4C-A8E5-A7C58D2F4CF6}" type="sibTrans" cxnId="{9BA35242-FA7F-B644-82E5-4038043E9D17}">
      <dgm:prSet/>
      <dgm:spPr/>
      <dgm:t>
        <a:bodyPr/>
        <a:lstStyle/>
        <a:p>
          <a:endParaRPr lang="it-IT"/>
        </a:p>
      </dgm:t>
    </dgm:pt>
    <dgm:pt modelId="{7998FFEF-A33A-4046-AC1E-3447C0BF621D}">
      <dgm:prSet/>
      <dgm:spPr/>
      <dgm:t>
        <a:bodyPr/>
        <a:lstStyle/>
        <a:p>
          <a:r>
            <a:rPr lang="it-IT" dirty="0"/>
            <a:t>Corsi di formazione</a:t>
          </a:r>
        </a:p>
      </dgm:t>
    </dgm:pt>
    <dgm:pt modelId="{BFD58591-A080-FF4A-9CEB-B84632FDF232}" type="parTrans" cxnId="{C60C36E9-205C-974C-8588-603608B956BD}">
      <dgm:prSet/>
      <dgm:spPr/>
      <dgm:t>
        <a:bodyPr/>
        <a:lstStyle/>
        <a:p>
          <a:endParaRPr lang="it-IT"/>
        </a:p>
      </dgm:t>
    </dgm:pt>
    <dgm:pt modelId="{24177FA8-9781-2549-858A-67CD3000A252}" type="sibTrans" cxnId="{C60C36E9-205C-974C-8588-603608B956BD}">
      <dgm:prSet/>
      <dgm:spPr/>
      <dgm:t>
        <a:bodyPr/>
        <a:lstStyle/>
        <a:p>
          <a:endParaRPr lang="it-IT"/>
        </a:p>
      </dgm:t>
    </dgm:pt>
    <dgm:pt modelId="{2C819E8D-88F4-034F-B470-3559A1031F54}" type="pres">
      <dgm:prSet presAssocID="{7344B704-E178-4CE5-BC05-DDAA7E4D5381}" presName="diagram" presStyleCnt="0">
        <dgm:presLayoutVars>
          <dgm:dir/>
          <dgm:resizeHandles val="exact"/>
        </dgm:presLayoutVars>
      </dgm:prSet>
      <dgm:spPr/>
    </dgm:pt>
    <dgm:pt modelId="{D6F6DC49-18BC-A94E-B797-4870B204FC77}" type="pres">
      <dgm:prSet presAssocID="{592853EF-2DCE-414A-ACCD-CE9BC599549F}" presName="node" presStyleLbl="node1" presStyleIdx="0" presStyleCnt="8">
        <dgm:presLayoutVars>
          <dgm:bulletEnabled val="1"/>
        </dgm:presLayoutVars>
      </dgm:prSet>
      <dgm:spPr/>
    </dgm:pt>
    <dgm:pt modelId="{9253FA10-AE9A-8144-9AD2-3554E8184B89}" type="pres">
      <dgm:prSet presAssocID="{BCDB51E0-53BD-3542-B913-47086E6DB3E9}" presName="sibTrans" presStyleCnt="0"/>
      <dgm:spPr/>
    </dgm:pt>
    <dgm:pt modelId="{ADDF41B1-2A05-CA49-B03A-6C1BC2DE51D3}" type="pres">
      <dgm:prSet presAssocID="{511B60AF-897F-4B48-9DA2-4D54F1A2EE21}" presName="node" presStyleLbl="node1" presStyleIdx="1" presStyleCnt="8">
        <dgm:presLayoutVars>
          <dgm:bulletEnabled val="1"/>
        </dgm:presLayoutVars>
      </dgm:prSet>
      <dgm:spPr/>
    </dgm:pt>
    <dgm:pt modelId="{43A03DC8-A329-3244-8A07-AFE5703FD3BF}" type="pres">
      <dgm:prSet presAssocID="{221DF260-BC63-AE4C-A8E5-A7C58D2F4CF6}" presName="sibTrans" presStyleCnt="0"/>
      <dgm:spPr/>
    </dgm:pt>
    <dgm:pt modelId="{BDBE1BDD-52A4-A94E-90CB-AD58C1726A5E}" type="pres">
      <dgm:prSet presAssocID="{745B5535-6AFA-D84C-A5CC-5D9842A0EF58}" presName="node" presStyleLbl="node1" presStyleIdx="2" presStyleCnt="8">
        <dgm:presLayoutVars>
          <dgm:bulletEnabled val="1"/>
        </dgm:presLayoutVars>
      </dgm:prSet>
      <dgm:spPr/>
    </dgm:pt>
    <dgm:pt modelId="{55CADB22-8021-144F-92B4-DA932A6598BB}" type="pres">
      <dgm:prSet presAssocID="{F80C913F-93D8-514B-9FCD-344FA19DECEB}" presName="sibTrans" presStyleCnt="0"/>
      <dgm:spPr/>
    </dgm:pt>
    <dgm:pt modelId="{8AB63BC1-48B1-0447-9555-7E12EE87C44B}" type="pres">
      <dgm:prSet presAssocID="{2E17FA19-977D-4DDB-9C24-F1B632630F69}" presName="node" presStyleLbl="node1" presStyleIdx="3" presStyleCnt="8">
        <dgm:presLayoutVars>
          <dgm:bulletEnabled val="1"/>
        </dgm:presLayoutVars>
      </dgm:prSet>
      <dgm:spPr/>
    </dgm:pt>
    <dgm:pt modelId="{BB06D506-2D0C-4C44-BDD1-DD980A1F4D7E}" type="pres">
      <dgm:prSet presAssocID="{649432A8-D74C-4C9E-AFA2-41227CCA2D3E}" presName="sibTrans" presStyleCnt="0"/>
      <dgm:spPr/>
    </dgm:pt>
    <dgm:pt modelId="{AFCF9454-B682-B24F-98B5-CFD9F3C9F397}" type="pres">
      <dgm:prSet presAssocID="{28D7497F-2669-4738-9A4C-72C4D35F3C9A}" presName="node" presStyleLbl="node1" presStyleIdx="4" presStyleCnt="8">
        <dgm:presLayoutVars>
          <dgm:bulletEnabled val="1"/>
        </dgm:presLayoutVars>
      </dgm:prSet>
      <dgm:spPr/>
    </dgm:pt>
    <dgm:pt modelId="{EA1E1CE4-7E10-1A43-B228-2A7468E4D34A}" type="pres">
      <dgm:prSet presAssocID="{18DE2BEC-07A3-47E3-8714-8539F6C2FA0B}" presName="sibTrans" presStyleCnt="0"/>
      <dgm:spPr/>
    </dgm:pt>
    <dgm:pt modelId="{FB0BCFF1-2E82-E747-908A-BED4CFA759BA}" type="pres">
      <dgm:prSet presAssocID="{EF0285CA-83DF-4FC0-AE37-338BC4DDBFE7}" presName="node" presStyleLbl="node1" presStyleIdx="5" presStyleCnt="8">
        <dgm:presLayoutVars>
          <dgm:bulletEnabled val="1"/>
        </dgm:presLayoutVars>
      </dgm:prSet>
      <dgm:spPr/>
    </dgm:pt>
    <dgm:pt modelId="{B0B3404E-6375-3D47-A45D-4407EC39823B}" type="pres">
      <dgm:prSet presAssocID="{0523D31B-E621-4331-AB2B-BF0920A03E61}" presName="sibTrans" presStyleCnt="0"/>
      <dgm:spPr/>
    </dgm:pt>
    <dgm:pt modelId="{DC76099E-E1E8-6541-91C4-80506EEFD7A3}" type="pres">
      <dgm:prSet presAssocID="{F73E4A65-21D0-4066-A525-BC99337CD65F}" presName="node" presStyleLbl="node1" presStyleIdx="6" presStyleCnt="8">
        <dgm:presLayoutVars>
          <dgm:bulletEnabled val="1"/>
        </dgm:presLayoutVars>
      </dgm:prSet>
      <dgm:spPr/>
    </dgm:pt>
    <dgm:pt modelId="{52F93664-51BA-B949-835C-D9D6B57EE6D2}" type="pres">
      <dgm:prSet presAssocID="{EA4F7CE9-D79C-4112-9A32-4560865ED12F}" presName="sibTrans" presStyleCnt="0"/>
      <dgm:spPr/>
    </dgm:pt>
    <dgm:pt modelId="{40A828AD-EE30-3740-9807-D9BEEF22AA27}" type="pres">
      <dgm:prSet presAssocID="{7998FFEF-A33A-4046-AC1E-3447C0BF621D}" presName="node" presStyleLbl="node1" presStyleIdx="7" presStyleCnt="8">
        <dgm:presLayoutVars>
          <dgm:bulletEnabled val="1"/>
        </dgm:presLayoutVars>
      </dgm:prSet>
      <dgm:spPr/>
    </dgm:pt>
  </dgm:ptLst>
  <dgm:cxnLst>
    <dgm:cxn modelId="{A753A405-F637-5B48-8E31-93BA9D0A4552}" type="presOf" srcId="{511B60AF-897F-4B48-9DA2-4D54F1A2EE21}" destId="{ADDF41B1-2A05-CA49-B03A-6C1BC2DE51D3}" srcOrd="0" destOrd="0" presId="urn:microsoft.com/office/officeart/2005/8/layout/default"/>
    <dgm:cxn modelId="{D2A2480E-3A78-CF4D-BCD5-B3A66889DDFD}" srcId="{7344B704-E178-4CE5-BC05-DDAA7E4D5381}" destId="{592853EF-2DCE-414A-ACCD-CE9BC599549F}" srcOrd="0" destOrd="0" parTransId="{1A505137-EB60-964D-8671-00C9798D4C5A}" sibTransId="{BCDB51E0-53BD-3542-B913-47086E6DB3E9}"/>
    <dgm:cxn modelId="{10C00218-80F0-40A0-AF0A-9A8150024354}" srcId="{7344B704-E178-4CE5-BC05-DDAA7E4D5381}" destId="{EF0285CA-83DF-4FC0-AE37-338BC4DDBFE7}" srcOrd="5" destOrd="0" parTransId="{6065087A-1EBD-4219-90D2-71F9EAC175CE}" sibTransId="{0523D31B-E621-4331-AB2B-BF0920A03E61}"/>
    <dgm:cxn modelId="{2481C31D-FE1E-3C4D-BD77-DF564C00E3E4}" type="presOf" srcId="{7998FFEF-A33A-4046-AC1E-3447C0BF621D}" destId="{40A828AD-EE30-3740-9807-D9BEEF22AA27}" srcOrd="0" destOrd="0" presId="urn:microsoft.com/office/officeart/2005/8/layout/default"/>
    <dgm:cxn modelId="{36D0361E-B15B-4D5F-A49D-F8C744F81568}" srcId="{7344B704-E178-4CE5-BC05-DDAA7E4D5381}" destId="{28D7497F-2669-4738-9A4C-72C4D35F3C9A}" srcOrd="4" destOrd="0" parTransId="{63150F5A-68C0-4CE4-BDB2-46DC49A96F13}" sibTransId="{18DE2BEC-07A3-47E3-8714-8539F6C2FA0B}"/>
    <dgm:cxn modelId="{9BA35242-FA7F-B644-82E5-4038043E9D17}" srcId="{7344B704-E178-4CE5-BC05-DDAA7E4D5381}" destId="{511B60AF-897F-4B48-9DA2-4D54F1A2EE21}" srcOrd="1" destOrd="0" parTransId="{E188830E-A1E7-DB47-8369-D895ACEBBA65}" sibTransId="{221DF260-BC63-AE4C-A8E5-A7C58D2F4CF6}"/>
    <dgm:cxn modelId="{9B4A3643-4D89-B14F-8B2D-FFE1478F5D53}" type="presOf" srcId="{28D7497F-2669-4738-9A4C-72C4D35F3C9A}" destId="{AFCF9454-B682-B24F-98B5-CFD9F3C9F397}" srcOrd="0" destOrd="0" presId="urn:microsoft.com/office/officeart/2005/8/layout/default"/>
    <dgm:cxn modelId="{3B55BA4F-CBBA-B845-9CCC-F67E4403A1CA}" srcId="{7344B704-E178-4CE5-BC05-DDAA7E4D5381}" destId="{745B5535-6AFA-D84C-A5CC-5D9842A0EF58}" srcOrd="2" destOrd="0" parTransId="{8E155E90-3392-2840-BC62-5A92002255C6}" sibTransId="{F80C913F-93D8-514B-9FCD-344FA19DECEB}"/>
    <dgm:cxn modelId="{4E3ED66B-7BB8-004C-A968-D556AB02E957}" type="presOf" srcId="{592853EF-2DCE-414A-ACCD-CE9BC599549F}" destId="{D6F6DC49-18BC-A94E-B797-4870B204FC77}" srcOrd="0" destOrd="0" presId="urn:microsoft.com/office/officeart/2005/8/layout/default"/>
    <dgm:cxn modelId="{B26E7470-94A3-7843-8096-025F31BB04B0}" type="presOf" srcId="{7344B704-E178-4CE5-BC05-DDAA7E4D5381}" destId="{2C819E8D-88F4-034F-B470-3559A1031F54}" srcOrd="0" destOrd="0" presId="urn:microsoft.com/office/officeart/2005/8/layout/default"/>
    <dgm:cxn modelId="{02B9D273-8E6F-8549-80FA-A6BC6071E749}" type="presOf" srcId="{F73E4A65-21D0-4066-A525-BC99337CD65F}" destId="{DC76099E-E1E8-6541-91C4-80506EEFD7A3}" srcOrd="0" destOrd="0" presId="urn:microsoft.com/office/officeart/2005/8/layout/default"/>
    <dgm:cxn modelId="{27EBC575-519E-2F4E-A426-394D349BCEAF}" type="presOf" srcId="{745B5535-6AFA-D84C-A5CC-5D9842A0EF58}" destId="{BDBE1BDD-52A4-A94E-90CB-AD58C1726A5E}" srcOrd="0" destOrd="0" presId="urn:microsoft.com/office/officeart/2005/8/layout/default"/>
    <dgm:cxn modelId="{A2EE168A-A819-4A4F-B582-81E55072A5A2}" type="presOf" srcId="{EF0285CA-83DF-4FC0-AE37-338BC4DDBFE7}" destId="{FB0BCFF1-2E82-E747-908A-BED4CFA759BA}" srcOrd="0" destOrd="0" presId="urn:microsoft.com/office/officeart/2005/8/layout/default"/>
    <dgm:cxn modelId="{FE080D8B-0F4D-834F-B3B9-575DA5B0DA68}" type="presOf" srcId="{2E17FA19-977D-4DDB-9C24-F1B632630F69}" destId="{8AB63BC1-48B1-0447-9555-7E12EE87C44B}" srcOrd="0" destOrd="0" presId="urn:microsoft.com/office/officeart/2005/8/layout/default"/>
    <dgm:cxn modelId="{E7FFB08E-DAC8-4DA1-8A55-EBD2044D40ED}" srcId="{7344B704-E178-4CE5-BC05-DDAA7E4D5381}" destId="{2E17FA19-977D-4DDB-9C24-F1B632630F69}" srcOrd="3" destOrd="0" parTransId="{52F1351B-726B-4E8B-8DFB-B59C51838A47}" sibTransId="{649432A8-D74C-4C9E-AFA2-41227CCA2D3E}"/>
    <dgm:cxn modelId="{942ED5E7-5AC3-4C50-9C33-01B0253CECEC}" srcId="{7344B704-E178-4CE5-BC05-DDAA7E4D5381}" destId="{F73E4A65-21D0-4066-A525-BC99337CD65F}" srcOrd="6" destOrd="0" parTransId="{6483EA28-B04F-4DC9-A5FF-25284C7709B6}" sibTransId="{EA4F7CE9-D79C-4112-9A32-4560865ED12F}"/>
    <dgm:cxn modelId="{C60C36E9-205C-974C-8588-603608B956BD}" srcId="{7344B704-E178-4CE5-BC05-DDAA7E4D5381}" destId="{7998FFEF-A33A-4046-AC1E-3447C0BF621D}" srcOrd="7" destOrd="0" parTransId="{BFD58591-A080-FF4A-9CEB-B84632FDF232}" sibTransId="{24177FA8-9781-2549-858A-67CD3000A252}"/>
    <dgm:cxn modelId="{F388AA13-5E7C-0549-B865-BB819EB9CB0B}" type="presParOf" srcId="{2C819E8D-88F4-034F-B470-3559A1031F54}" destId="{D6F6DC49-18BC-A94E-B797-4870B204FC77}" srcOrd="0" destOrd="0" presId="urn:microsoft.com/office/officeart/2005/8/layout/default"/>
    <dgm:cxn modelId="{AEF4F819-7886-D54F-95FD-CA10A8AA68AB}" type="presParOf" srcId="{2C819E8D-88F4-034F-B470-3559A1031F54}" destId="{9253FA10-AE9A-8144-9AD2-3554E8184B89}" srcOrd="1" destOrd="0" presId="urn:microsoft.com/office/officeart/2005/8/layout/default"/>
    <dgm:cxn modelId="{DE989C42-F1FB-B44D-9994-90812C3EF11C}" type="presParOf" srcId="{2C819E8D-88F4-034F-B470-3559A1031F54}" destId="{ADDF41B1-2A05-CA49-B03A-6C1BC2DE51D3}" srcOrd="2" destOrd="0" presId="urn:microsoft.com/office/officeart/2005/8/layout/default"/>
    <dgm:cxn modelId="{8FEBC36C-E1D8-8240-AF38-6CDF2221458B}" type="presParOf" srcId="{2C819E8D-88F4-034F-B470-3559A1031F54}" destId="{43A03DC8-A329-3244-8A07-AFE5703FD3BF}" srcOrd="3" destOrd="0" presId="urn:microsoft.com/office/officeart/2005/8/layout/default"/>
    <dgm:cxn modelId="{0B77D544-6382-B548-8012-2CA67F89B9E8}" type="presParOf" srcId="{2C819E8D-88F4-034F-B470-3559A1031F54}" destId="{BDBE1BDD-52A4-A94E-90CB-AD58C1726A5E}" srcOrd="4" destOrd="0" presId="urn:microsoft.com/office/officeart/2005/8/layout/default"/>
    <dgm:cxn modelId="{4D6E5432-3070-064F-A223-1EEBBF99C50C}" type="presParOf" srcId="{2C819E8D-88F4-034F-B470-3559A1031F54}" destId="{55CADB22-8021-144F-92B4-DA932A6598BB}" srcOrd="5" destOrd="0" presId="urn:microsoft.com/office/officeart/2005/8/layout/default"/>
    <dgm:cxn modelId="{B04CB6F2-B30A-1B46-8484-44F9B155472E}" type="presParOf" srcId="{2C819E8D-88F4-034F-B470-3559A1031F54}" destId="{8AB63BC1-48B1-0447-9555-7E12EE87C44B}" srcOrd="6" destOrd="0" presId="urn:microsoft.com/office/officeart/2005/8/layout/default"/>
    <dgm:cxn modelId="{3FA31CD3-8594-BF49-BBB0-3B619F15D59C}" type="presParOf" srcId="{2C819E8D-88F4-034F-B470-3559A1031F54}" destId="{BB06D506-2D0C-4C44-BDD1-DD980A1F4D7E}" srcOrd="7" destOrd="0" presId="urn:microsoft.com/office/officeart/2005/8/layout/default"/>
    <dgm:cxn modelId="{3D885EFA-EEB6-F84B-A597-20A6B44FDBBD}" type="presParOf" srcId="{2C819E8D-88F4-034F-B470-3559A1031F54}" destId="{AFCF9454-B682-B24F-98B5-CFD9F3C9F397}" srcOrd="8" destOrd="0" presId="urn:microsoft.com/office/officeart/2005/8/layout/default"/>
    <dgm:cxn modelId="{8D76B05F-CBB4-4547-A680-6D776F0F0A4A}" type="presParOf" srcId="{2C819E8D-88F4-034F-B470-3559A1031F54}" destId="{EA1E1CE4-7E10-1A43-B228-2A7468E4D34A}" srcOrd="9" destOrd="0" presId="urn:microsoft.com/office/officeart/2005/8/layout/default"/>
    <dgm:cxn modelId="{C70EA128-049B-7044-AAC1-7D337760C0C3}" type="presParOf" srcId="{2C819E8D-88F4-034F-B470-3559A1031F54}" destId="{FB0BCFF1-2E82-E747-908A-BED4CFA759BA}" srcOrd="10" destOrd="0" presId="urn:microsoft.com/office/officeart/2005/8/layout/default"/>
    <dgm:cxn modelId="{A9519773-57D7-7444-BAE9-875CCCE9CC3D}" type="presParOf" srcId="{2C819E8D-88F4-034F-B470-3559A1031F54}" destId="{B0B3404E-6375-3D47-A45D-4407EC39823B}" srcOrd="11" destOrd="0" presId="urn:microsoft.com/office/officeart/2005/8/layout/default"/>
    <dgm:cxn modelId="{208EF5DC-7D9B-4741-A346-9CA358B3CDB4}" type="presParOf" srcId="{2C819E8D-88F4-034F-B470-3559A1031F54}" destId="{DC76099E-E1E8-6541-91C4-80506EEFD7A3}" srcOrd="12" destOrd="0" presId="urn:microsoft.com/office/officeart/2005/8/layout/default"/>
    <dgm:cxn modelId="{EAFCAEA0-61C7-BE4B-8F10-C420F95725CB}" type="presParOf" srcId="{2C819E8D-88F4-034F-B470-3559A1031F54}" destId="{52F93664-51BA-B949-835C-D9D6B57EE6D2}" srcOrd="13" destOrd="0" presId="urn:microsoft.com/office/officeart/2005/8/layout/default"/>
    <dgm:cxn modelId="{0BD1AFEE-3A15-3A4F-9A6B-C2C708C0D453}" type="presParOf" srcId="{2C819E8D-88F4-034F-B470-3559A1031F54}" destId="{40A828AD-EE30-3740-9807-D9BEEF22AA2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6D32E-8B96-DF40-92D3-665D554CA4E3}">
      <dsp:nvSpPr>
        <dsp:cNvPr id="0" name=""/>
        <dsp:cNvSpPr/>
      </dsp:nvSpPr>
      <dsp:spPr>
        <a:xfrm>
          <a:off x="0" y="288533"/>
          <a:ext cx="8159839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294" tIns="291592" rIns="63329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kern="1200" dirty="0">
              <a:solidFill>
                <a:srgbClr val="FF0000"/>
              </a:solidFill>
              <a:latin typeface="TITILLIUMTEXT25L-400WT" panose="02000000000000000000" pitchFamily="2" charset="77"/>
            </a:rPr>
            <a:t>Nascono</a:t>
          </a:r>
          <a:r>
            <a:rPr lang="it-IT" sz="1800" kern="1200" dirty="0">
              <a:latin typeface="TITILLIUMTEXT25L-400WT" panose="02000000000000000000" pitchFamily="2" charset="77"/>
            </a:rPr>
            <a:t> dagli esperimenti, da comunità che lavorano con le stesse metodologie e dal pubblico di riferimento (</a:t>
          </a:r>
          <a:r>
            <a:rPr lang="it-IT" sz="1800" kern="1200" dirty="0" err="1">
              <a:latin typeface="TITILLIUMTEXT25L-400WT" panose="02000000000000000000" pitchFamily="2" charset="77"/>
            </a:rPr>
            <a:t>kids</a:t>
          </a:r>
          <a:r>
            <a:rPr lang="it-IT" sz="1800" kern="1200" dirty="0">
              <a:latin typeface="TITILLIUMTEXT25L-400WT" panose="02000000000000000000" pitchFamily="2" charset="77"/>
            </a:rPr>
            <a:t>)</a:t>
          </a:r>
        </a:p>
      </dsp:txBody>
      <dsp:txXfrm>
        <a:off x="0" y="288533"/>
        <a:ext cx="8159839" cy="926100"/>
      </dsp:txXfrm>
    </dsp:sp>
    <dsp:sp modelId="{7A656D77-5842-A44C-9E64-5A0E0098DDA6}">
      <dsp:nvSpPr>
        <dsp:cNvPr id="0" name=""/>
        <dsp:cNvSpPr/>
      </dsp:nvSpPr>
      <dsp:spPr>
        <a:xfrm>
          <a:off x="407991" y="81894"/>
          <a:ext cx="5711887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96" tIns="0" rIns="2158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Titillium Web" pitchFamily="2" charset="77"/>
            </a:rPr>
            <a:t>Bottom-up da parte di dipendenti e associati</a:t>
          </a:r>
        </a:p>
      </dsp:txBody>
      <dsp:txXfrm>
        <a:off x="428166" y="102069"/>
        <a:ext cx="5671537" cy="372929"/>
      </dsp:txXfrm>
    </dsp:sp>
    <dsp:sp modelId="{44D0A7BF-7169-2541-B69E-E5E8816225D2}">
      <dsp:nvSpPr>
        <dsp:cNvPr id="0" name=""/>
        <dsp:cNvSpPr/>
      </dsp:nvSpPr>
      <dsp:spPr>
        <a:xfrm>
          <a:off x="0" y="1496873"/>
          <a:ext cx="8159839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294" tIns="291592" rIns="63329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latin typeface="Titillium Web" pitchFamily="2" charset="77"/>
            </a:rPr>
            <a:t>Argomenti, metodologie simili confluiscono nei progetti già esistenti</a:t>
          </a:r>
        </a:p>
      </dsp:txBody>
      <dsp:txXfrm>
        <a:off x="0" y="1496873"/>
        <a:ext cx="8159839" cy="749700"/>
      </dsp:txXfrm>
    </dsp:sp>
    <dsp:sp modelId="{A5C079B4-0DBD-E045-A8D2-14EF927B624A}">
      <dsp:nvSpPr>
        <dsp:cNvPr id="0" name=""/>
        <dsp:cNvSpPr/>
      </dsp:nvSpPr>
      <dsp:spPr>
        <a:xfrm>
          <a:off x="407991" y="1290234"/>
          <a:ext cx="5711887" cy="4132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96" tIns="0" rIns="2158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Titillium Web" pitchFamily="2" charset="77"/>
            </a:rPr>
            <a:t>Argomento e metodologia ‘’nuovi’’ ed INFN</a:t>
          </a:r>
        </a:p>
      </dsp:txBody>
      <dsp:txXfrm>
        <a:off x="428166" y="1310409"/>
        <a:ext cx="5671537" cy="372929"/>
      </dsp:txXfrm>
    </dsp:sp>
    <dsp:sp modelId="{3F106DA2-03CE-174D-8BD9-854E44D9800E}">
      <dsp:nvSpPr>
        <dsp:cNvPr id="0" name=""/>
        <dsp:cNvSpPr/>
      </dsp:nvSpPr>
      <dsp:spPr>
        <a:xfrm>
          <a:off x="0" y="2528814"/>
          <a:ext cx="8159839" cy="2204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294" tIns="291592" rIns="63329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 dirty="0">
              <a:latin typeface="Titillium Web" panose="00000500000000000000" pitchFamily="2" charset="0"/>
            </a:rPr>
            <a:t>almeno 4 strutture INFN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 dirty="0">
              <a:latin typeface="Titillium Web" panose="00000500000000000000" pitchFamily="2" charset="0"/>
            </a:rPr>
            <a:t>un Comitato Scientifico rappresentativo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 dirty="0">
              <a:latin typeface="Titillium Web" panose="00000500000000000000" pitchFamily="2" charset="0"/>
            </a:rPr>
            <a:t>1-2 responsabili Nazionali + Sito WEB + Social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 dirty="0">
              <a:latin typeface="Titillium Web" panose="00000500000000000000" pitchFamily="2" charset="0"/>
            </a:rPr>
            <a:t>un sistema per registrazioni e valutazioni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 dirty="0">
              <a:latin typeface="Titillium Web" panose="00000500000000000000" pitchFamily="2" charset="0"/>
            </a:rPr>
            <a:t>i fondi sono assegnati ad una sola struttura</a:t>
          </a:r>
        </a:p>
      </dsp:txBody>
      <dsp:txXfrm>
        <a:off x="0" y="2528814"/>
        <a:ext cx="8159839" cy="2204999"/>
      </dsp:txXfrm>
    </dsp:sp>
    <dsp:sp modelId="{77DC7786-8D3F-4840-BA14-3FA7C4448484}">
      <dsp:nvSpPr>
        <dsp:cNvPr id="0" name=""/>
        <dsp:cNvSpPr/>
      </dsp:nvSpPr>
      <dsp:spPr>
        <a:xfrm>
          <a:off x="407991" y="2322174"/>
          <a:ext cx="6267653" cy="413279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896" tIns="0" rIns="21589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Titillium Web" panose="00000500000000000000" pitchFamily="2" charset="0"/>
            </a:rPr>
            <a:t>Dal 2024 stabilito che un progetto nazionale deve avere:</a:t>
          </a:r>
          <a:endParaRPr lang="en-US" sz="1800" kern="1200" dirty="0">
            <a:latin typeface="Titillium Web" panose="00000500000000000000" pitchFamily="2" charset="0"/>
          </a:endParaRPr>
        </a:p>
      </dsp:txBody>
      <dsp:txXfrm>
        <a:off x="428166" y="2342349"/>
        <a:ext cx="6227303" cy="3729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2109B-AF25-5745-A264-9E44E0F3AD71}">
      <dsp:nvSpPr>
        <dsp:cNvPr id="0" name=""/>
        <dsp:cNvSpPr/>
      </dsp:nvSpPr>
      <dsp:spPr>
        <a:xfrm>
          <a:off x="0" y="1001612"/>
          <a:ext cx="6592507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652" tIns="749808" rIns="51165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latin typeface="Titillium Web" pitchFamily="2" charset="77"/>
            </a:rPr>
            <a:t>Metà selezionati dai progetti INFN e metà con un bando</a:t>
          </a:r>
          <a:endParaRPr lang="en-US" sz="1800" kern="1200" dirty="0">
            <a:latin typeface="Titillium Web" pitchFamily="2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tillium Web" pitchFamily="2" charset="77"/>
            </a:rPr>
            <a:t>Costo </a:t>
          </a:r>
          <a:r>
            <a:rPr lang="en-US" sz="1800" kern="1200" dirty="0" err="1">
              <a:latin typeface="Titillium Web" pitchFamily="2" charset="77"/>
            </a:rPr>
            <a:t>preventivato</a:t>
          </a:r>
          <a:r>
            <a:rPr lang="en-US" sz="1800" kern="1200" dirty="0">
              <a:latin typeface="Titillium Web" pitchFamily="2" charset="77"/>
            </a:rPr>
            <a:t> di circa 55 k€ (con partner, sponsor e </a:t>
          </a:r>
          <a:r>
            <a:rPr lang="en-US" sz="1800" kern="1200" dirty="0" err="1">
              <a:latin typeface="Titillium Web" pitchFamily="2" charset="77"/>
            </a:rPr>
            <a:t>finanziamenti</a:t>
          </a:r>
          <a:r>
            <a:rPr lang="en-US" sz="1800" kern="1200" dirty="0">
              <a:latin typeface="Titillium Web" pitchFamily="2" charset="77"/>
            </a:rPr>
            <a:t> </a:t>
          </a:r>
          <a:r>
            <a:rPr lang="en-US" sz="1800" kern="1200" dirty="0" err="1">
              <a:latin typeface="Titillium Web" pitchFamily="2" charset="77"/>
            </a:rPr>
            <a:t>esterni</a:t>
          </a:r>
          <a:r>
            <a:rPr lang="en-US" sz="1800" kern="1200" dirty="0">
              <a:latin typeface="Titillium Web" pitchFamily="2" charset="77"/>
            </a:rPr>
            <a:t>) </a:t>
          </a:r>
        </a:p>
      </dsp:txBody>
      <dsp:txXfrm>
        <a:off x="0" y="1001612"/>
        <a:ext cx="6592507" cy="1927800"/>
      </dsp:txXfrm>
    </dsp:sp>
    <dsp:sp modelId="{982C5B60-A56B-DC40-A9AA-E7A8903DD4E1}">
      <dsp:nvSpPr>
        <dsp:cNvPr id="0" name=""/>
        <dsp:cNvSpPr/>
      </dsp:nvSpPr>
      <dsp:spPr>
        <a:xfrm>
          <a:off x="329625" y="19574"/>
          <a:ext cx="5059894" cy="1513398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427" tIns="0" rIns="17442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tillium Web" pitchFamily="2" charset="77"/>
            </a:rPr>
            <a:t>100 studenti – 20 docenti e 10 ricercatori</a:t>
          </a:r>
          <a:endParaRPr lang="en-US" sz="2000" kern="1200" dirty="0">
            <a:latin typeface="Titillium Web" pitchFamily="2" charset="77"/>
          </a:endParaRPr>
        </a:p>
      </dsp:txBody>
      <dsp:txXfrm>
        <a:off x="403503" y="93452"/>
        <a:ext cx="4912138" cy="1365642"/>
      </dsp:txXfrm>
    </dsp:sp>
    <dsp:sp modelId="{DDC979F7-BDAD-6F48-BE31-203130898296}">
      <dsp:nvSpPr>
        <dsp:cNvPr id="0" name=""/>
        <dsp:cNvSpPr/>
      </dsp:nvSpPr>
      <dsp:spPr>
        <a:xfrm>
          <a:off x="0" y="3655172"/>
          <a:ext cx="659250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050F2-546E-8B41-85F1-5C6231EEC7A3}">
      <dsp:nvSpPr>
        <dsp:cNvPr id="0" name=""/>
        <dsp:cNvSpPr/>
      </dsp:nvSpPr>
      <dsp:spPr>
        <a:xfrm>
          <a:off x="329625" y="3123812"/>
          <a:ext cx="6068818" cy="1062720"/>
        </a:xfrm>
        <a:prstGeom prst="round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427" tIns="0" rIns="17442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tillium Web" pitchFamily="2" charset="77"/>
            </a:rPr>
            <a:t>Itinerante; 2025 Tecnopolo, 2026 LNGS</a:t>
          </a:r>
          <a:endParaRPr lang="en-US" sz="2000" kern="1200" dirty="0">
            <a:latin typeface="Titillium Web" pitchFamily="2" charset="77"/>
          </a:endParaRPr>
        </a:p>
      </dsp:txBody>
      <dsp:txXfrm>
        <a:off x="381503" y="3175690"/>
        <a:ext cx="5965062" cy="958964"/>
      </dsp:txXfrm>
    </dsp:sp>
    <dsp:sp modelId="{9055DB9B-7A66-B646-92FF-49539AC52C73}">
      <dsp:nvSpPr>
        <dsp:cNvPr id="0" name=""/>
        <dsp:cNvSpPr/>
      </dsp:nvSpPr>
      <dsp:spPr>
        <a:xfrm>
          <a:off x="0" y="5288132"/>
          <a:ext cx="6592507" cy="9224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DADA7-F935-F041-9E03-69F9DAAA09A4}">
      <dsp:nvSpPr>
        <dsp:cNvPr id="0" name=""/>
        <dsp:cNvSpPr/>
      </dsp:nvSpPr>
      <dsp:spPr>
        <a:xfrm>
          <a:off x="329625" y="4756772"/>
          <a:ext cx="4614754" cy="1062720"/>
        </a:xfrm>
        <a:prstGeom prst="roundRect">
          <a:avLst/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427" tIns="0" rIns="17442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tillium Web" pitchFamily="2" charset="77"/>
            </a:rPr>
            <a:t>Agenda per il 2025:</a:t>
          </a:r>
          <a:endParaRPr lang="en-US" sz="2000" kern="1200" dirty="0">
            <a:latin typeface="Titillium Web" pitchFamily="2" charset="77"/>
          </a:endParaRPr>
        </a:p>
      </dsp:txBody>
      <dsp:txXfrm>
        <a:off x="381503" y="4808650"/>
        <a:ext cx="4510998" cy="95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4007D-86AE-E341-B48E-79DB86281297}">
      <dsp:nvSpPr>
        <dsp:cNvPr id="0" name=""/>
        <dsp:cNvSpPr/>
      </dsp:nvSpPr>
      <dsp:spPr>
        <a:xfrm>
          <a:off x="9201" y="418849"/>
          <a:ext cx="2206351" cy="112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Referee CC3M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Argomento nuovo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Originalità del metodo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Manpower</a:t>
          </a:r>
        </a:p>
      </dsp:txBody>
      <dsp:txXfrm>
        <a:off x="42103" y="451751"/>
        <a:ext cx="2140547" cy="1057560"/>
      </dsp:txXfrm>
    </dsp:sp>
    <dsp:sp modelId="{F0E20AE0-B052-9C4B-809A-9FE2A52C1062}">
      <dsp:nvSpPr>
        <dsp:cNvPr id="0" name=""/>
        <dsp:cNvSpPr/>
      </dsp:nvSpPr>
      <dsp:spPr>
        <a:xfrm>
          <a:off x="2369548" y="789576"/>
          <a:ext cx="326472" cy="381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2369548" y="865958"/>
        <a:ext cx="228530" cy="229146"/>
      </dsp:txXfrm>
    </dsp:sp>
    <dsp:sp modelId="{1F902B21-6BFE-5F49-B4A1-980270C727E2}">
      <dsp:nvSpPr>
        <dsp:cNvPr id="0" name=""/>
        <dsp:cNvSpPr/>
      </dsp:nvSpPr>
      <dsp:spPr>
        <a:xfrm>
          <a:off x="2831537" y="418849"/>
          <a:ext cx="1539963" cy="112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Congruità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Economica</a:t>
          </a:r>
        </a:p>
      </dsp:txBody>
      <dsp:txXfrm>
        <a:off x="2864439" y="451751"/>
        <a:ext cx="1474159" cy="1057560"/>
      </dsp:txXfrm>
    </dsp:sp>
    <dsp:sp modelId="{B9B18450-D882-F14E-B777-750EB5461FDE}">
      <dsp:nvSpPr>
        <dsp:cNvPr id="0" name=""/>
        <dsp:cNvSpPr/>
      </dsp:nvSpPr>
      <dsp:spPr>
        <a:xfrm>
          <a:off x="4525497" y="789576"/>
          <a:ext cx="326472" cy="381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4525497" y="865958"/>
        <a:ext cx="228530" cy="229146"/>
      </dsp:txXfrm>
    </dsp:sp>
    <dsp:sp modelId="{F7791C36-CCDA-5B40-A6E8-5727CB47337B}">
      <dsp:nvSpPr>
        <dsp:cNvPr id="0" name=""/>
        <dsp:cNvSpPr/>
      </dsp:nvSpPr>
      <dsp:spPr>
        <a:xfrm>
          <a:off x="4987486" y="418849"/>
          <a:ext cx="1539963" cy="112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Anno di prova </a:t>
          </a:r>
          <a:r>
            <a:rPr lang="it-IT" sz="1400" kern="1200" dirty="0"/>
            <a:t>(limite di 5 k€)</a:t>
          </a:r>
          <a:endParaRPr lang="it-IT" sz="1800" kern="1200" dirty="0"/>
        </a:p>
      </dsp:txBody>
      <dsp:txXfrm>
        <a:off x="5020388" y="451751"/>
        <a:ext cx="1474159" cy="1057560"/>
      </dsp:txXfrm>
    </dsp:sp>
    <dsp:sp modelId="{3395F1A9-2FF3-D84D-987E-CB7E44F4882F}">
      <dsp:nvSpPr>
        <dsp:cNvPr id="0" name=""/>
        <dsp:cNvSpPr/>
      </dsp:nvSpPr>
      <dsp:spPr>
        <a:xfrm>
          <a:off x="6681445" y="789576"/>
          <a:ext cx="326472" cy="381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6681445" y="865958"/>
        <a:ext cx="228530" cy="229146"/>
      </dsp:txXfrm>
    </dsp:sp>
    <dsp:sp modelId="{7B3500FF-38F2-0043-AD3C-496242B10689}">
      <dsp:nvSpPr>
        <dsp:cNvPr id="0" name=""/>
        <dsp:cNvSpPr/>
      </dsp:nvSpPr>
      <dsp:spPr>
        <a:xfrm>
          <a:off x="7143434" y="418849"/>
          <a:ext cx="1539963" cy="112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Valutazione Consuntivi</a:t>
          </a:r>
        </a:p>
      </dsp:txBody>
      <dsp:txXfrm>
        <a:off x="7176336" y="451751"/>
        <a:ext cx="1474159" cy="1057560"/>
      </dsp:txXfrm>
    </dsp:sp>
    <dsp:sp modelId="{5F76AAE9-F7A4-2446-98CA-C2A0B51F5F93}">
      <dsp:nvSpPr>
        <dsp:cNvPr id="0" name=""/>
        <dsp:cNvSpPr/>
      </dsp:nvSpPr>
      <dsp:spPr>
        <a:xfrm>
          <a:off x="8837393" y="789576"/>
          <a:ext cx="326472" cy="381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8837393" y="865958"/>
        <a:ext cx="228530" cy="229146"/>
      </dsp:txXfrm>
    </dsp:sp>
    <dsp:sp modelId="{5827B1F2-79DF-5443-8F92-43F202E2FF84}">
      <dsp:nvSpPr>
        <dsp:cNvPr id="0" name=""/>
        <dsp:cNvSpPr/>
      </dsp:nvSpPr>
      <dsp:spPr>
        <a:xfrm>
          <a:off x="9299382" y="418849"/>
          <a:ext cx="1539963" cy="1123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Eventuale approvazione</a:t>
          </a:r>
        </a:p>
      </dsp:txBody>
      <dsp:txXfrm>
        <a:off x="9332284" y="451751"/>
        <a:ext cx="1474159" cy="1057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37417-0E85-B946-B41B-75589745F662}">
      <dsp:nvSpPr>
        <dsp:cNvPr id="0" name=""/>
        <dsp:cNvSpPr/>
      </dsp:nvSpPr>
      <dsp:spPr>
        <a:xfrm>
          <a:off x="3040792" y="873711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5941"/>
        <a:ext cx="34897" cy="6979"/>
      </dsp:txXfrm>
    </dsp:sp>
    <dsp:sp modelId="{9FAFEB32-081E-3348-A545-43709511FBC7}">
      <dsp:nvSpPr>
        <dsp:cNvPr id="0" name=""/>
        <dsp:cNvSpPr/>
      </dsp:nvSpPr>
      <dsp:spPr>
        <a:xfrm>
          <a:off x="8061" y="9072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latin typeface="Titillium Web" pitchFamily="2" charset="77"/>
            </a:rPr>
            <a:t>Preventivi</a:t>
          </a:r>
          <a:endParaRPr lang="en-US" sz="4100" kern="1200" dirty="0">
            <a:latin typeface="Titillium Web" pitchFamily="2" charset="77"/>
          </a:endParaRPr>
        </a:p>
      </dsp:txBody>
      <dsp:txXfrm>
        <a:off x="8061" y="9072"/>
        <a:ext cx="3034531" cy="1820718"/>
      </dsp:txXfrm>
    </dsp:sp>
    <dsp:sp modelId="{C0C72EF2-945B-D644-8835-CAB18DBA735E}">
      <dsp:nvSpPr>
        <dsp:cNvPr id="0" name=""/>
        <dsp:cNvSpPr/>
      </dsp:nvSpPr>
      <dsp:spPr>
        <a:xfrm>
          <a:off x="6773265" y="873711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5941"/>
        <a:ext cx="34897" cy="6979"/>
      </dsp:txXfrm>
    </dsp:sp>
    <dsp:sp modelId="{E509A770-CF82-6F4F-BEF0-5D03B67BC6B2}">
      <dsp:nvSpPr>
        <dsp:cNvPr id="0" name=""/>
        <dsp:cNvSpPr/>
      </dsp:nvSpPr>
      <dsp:spPr>
        <a:xfrm>
          <a:off x="3740534" y="9072"/>
          <a:ext cx="3034531" cy="1820718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>
              <a:latin typeface="Titillium Web" pitchFamily="2" charset="77"/>
            </a:rPr>
            <a:t> </a:t>
          </a:r>
          <a:r>
            <a:rPr lang="it-IT" sz="3600" kern="1200" dirty="0">
              <a:latin typeface="Titillium Web" pitchFamily="2" charset="77"/>
            </a:rPr>
            <a:t>3 Report annuali</a:t>
          </a:r>
          <a:endParaRPr lang="en-US" sz="4100" kern="1200" dirty="0">
            <a:latin typeface="Titillium Web" pitchFamily="2" charset="77"/>
          </a:endParaRPr>
        </a:p>
      </dsp:txBody>
      <dsp:txXfrm>
        <a:off x="3740534" y="9072"/>
        <a:ext cx="3034531" cy="1820718"/>
      </dsp:txXfrm>
    </dsp:sp>
    <dsp:sp modelId="{9D0800C9-6D09-3A4E-A2B5-9F86A9056F25}">
      <dsp:nvSpPr>
        <dsp:cNvPr id="0" name=""/>
        <dsp:cNvSpPr/>
      </dsp:nvSpPr>
      <dsp:spPr>
        <a:xfrm>
          <a:off x="1525326" y="1827990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070362" y="2158172"/>
        <a:ext cx="374875" cy="6979"/>
      </dsp:txXfrm>
    </dsp:sp>
    <dsp:sp modelId="{BE8B32D6-75AA-2F4B-9F4F-46222D9CF024}">
      <dsp:nvSpPr>
        <dsp:cNvPr id="0" name=""/>
        <dsp:cNvSpPr/>
      </dsp:nvSpPr>
      <dsp:spPr>
        <a:xfrm>
          <a:off x="7473007" y="9072"/>
          <a:ext cx="3034531" cy="1820718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Titillium Web" pitchFamily="2" charset="77"/>
            </a:rPr>
            <a:t>Profilo di spesa </a:t>
          </a:r>
          <a:r>
            <a:rPr lang="it-IT" sz="2400" kern="1200" dirty="0">
              <a:latin typeface="Titillium Web" pitchFamily="2" charset="77"/>
            </a:rPr>
            <a:t>(80% entro ottobre)</a:t>
          </a:r>
          <a:endParaRPr lang="it-IT" sz="2800" kern="1200" dirty="0">
            <a:latin typeface="Titillium Web" pitchFamily="2" charset="77"/>
          </a:endParaRPr>
        </a:p>
      </dsp:txBody>
      <dsp:txXfrm>
        <a:off x="7473007" y="9072"/>
        <a:ext cx="3034531" cy="1820718"/>
      </dsp:txXfrm>
    </dsp:sp>
    <dsp:sp modelId="{443E551D-FC28-C147-8D15-DF7D52351607}">
      <dsp:nvSpPr>
        <dsp:cNvPr id="0" name=""/>
        <dsp:cNvSpPr/>
      </dsp:nvSpPr>
      <dsp:spPr>
        <a:xfrm>
          <a:off x="3040792" y="3392372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4602"/>
        <a:ext cx="34897" cy="6979"/>
      </dsp:txXfrm>
    </dsp:sp>
    <dsp:sp modelId="{F2329708-3BA9-9742-8BC6-C66344AC35F6}">
      <dsp:nvSpPr>
        <dsp:cNvPr id="0" name=""/>
        <dsp:cNvSpPr/>
      </dsp:nvSpPr>
      <dsp:spPr>
        <a:xfrm>
          <a:off x="8061" y="2527733"/>
          <a:ext cx="3034531" cy="1820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latin typeface="Titillium Web" pitchFamily="2" charset="77"/>
            </a:rPr>
            <a:t>Consuntivi e Valutazione</a:t>
          </a:r>
          <a:endParaRPr lang="en-US" sz="3600" kern="1200" dirty="0">
            <a:latin typeface="Titillium Web" pitchFamily="2" charset="77"/>
          </a:endParaRPr>
        </a:p>
      </dsp:txBody>
      <dsp:txXfrm>
        <a:off x="8061" y="2527733"/>
        <a:ext cx="3034531" cy="1820718"/>
      </dsp:txXfrm>
    </dsp:sp>
    <dsp:sp modelId="{994E32AF-A4D6-9C47-BB57-3024C75F28C5}">
      <dsp:nvSpPr>
        <dsp:cNvPr id="0" name=""/>
        <dsp:cNvSpPr/>
      </dsp:nvSpPr>
      <dsp:spPr>
        <a:xfrm>
          <a:off x="3740534" y="2527733"/>
          <a:ext cx="3034531" cy="18207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latin typeface="Titillium Web" pitchFamily="2" charset="77"/>
            </a:rPr>
            <a:t>Fondi esterni</a:t>
          </a:r>
          <a:endParaRPr lang="en-US" sz="3600" kern="1200" dirty="0">
            <a:latin typeface="Titillium Web" pitchFamily="2" charset="77"/>
          </a:endParaRPr>
        </a:p>
      </dsp:txBody>
      <dsp:txXfrm>
        <a:off x="3740534" y="2527733"/>
        <a:ext cx="3034531" cy="1820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8F3EB-DDAF-1F4A-A2C8-8522D29A31CC}">
      <dsp:nvSpPr>
        <dsp:cNvPr id="0" name=""/>
        <dsp:cNvSpPr/>
      </dsp:nvSpPr>
      <dsp:spPr>
        <a:xfrm>
          <a:off x="0" y="0"/>
          <a:ext cx="3862537" cy="1243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Docenti e studenti raggiunti</a:t>
          </a:r>
          <a:endParaRPr lang="en-US" sz="2400" kern="1200" dirty="0"/>
        </a:p>
      </dsp:txBody>
      <dsp:txXfrm>
        <a:off x="36419" y="36419"/>
        <a:ext cx="2415709" cy="1170592"/>
      </dsp:txXfrm>
    </dsp:sp>
    <dsp:sp modelId="{A2C4B567-E9B1-0049-9E2B-731A25865F49}">
      <dsp:nvSpPr>
        <dsp:cNvPr id="0" name=""/>
        <dsp:cNvSpPr/>
      </dsp:nvSpPr>
      <dsp:spPr>
        <a:xfrm>
          <a:off x="323487" y="1469508"/>
          <a:ext cx="3862537" cy="12434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Grado </a:t>
          </a:r>
          <a:r>
            <a:rPr lang="en-US" sz="2400" kern="1200" dirty="0" err="1"/>
            <a:t>scolastico</a:t>
          </a:r>
          <a:endParaRPr lang="en-US" sz="2400" kern="1200" dirty="0"/>
        </a:p>
      </dsp:txBody>
      <dsp:txXfrm>
        <a:off x="359906" y="1505927"/>
        <a:ext cx="2657982" cy="1170592"/>
      </dsp:txXfrm>
    </dsp:sp>
    <dsp:sp modelId="{36891494-4A13-5F44-9099-C80E883B511C}">
      <dsp:nvSpPr>
        <dsp:cNvPr id="0" name=""/>
        <dsp:cNvSpPr/>
      </dsp:nvSpPr>
      <dsp:spPr>
        <a:xfrm>
          <a:off x="642146" y="2939016"/>
          <a:ext cx="3862537" cy="12434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Impatto sul territorio</a:t>
          </a:r>
          <a:endParaRPr lang="en-US" sz="2400" kern="1200" dirty="0"/>
        </a:p>
      </dsp:txBody>
      <dsp:txXfrm>
        <a:off x="678565" y="2975435"/>
        <a:ext cx="2662810" cy="1170592"/>
      </dsp:txXfrm>
    </dsp:sp>
    <dsp:sp modelId="{215A948E-161F-DE45-BCD7-3C268072D267}">
      <dsp:nvSpPr>
        <dsp:cNvPr id="0" name=""/>
        <dsp:cNvSpPr/>
      </dsp:nvSpPr>
      <dsp:spPr>
        <a:xfrm>
          <a:off x="965634" y="4408524"/>
          <a:ext cx="3862537" cy="12434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Questionari</a:t>
          </a:r>
          <a:endParaRPr lang="en-US" sz="2400" kern="1200"/>
        </a:p>
      </dsp:txBody>
      <dsp:txXfrm>
        <a:off x="1002053" y="4444943"/>
        <a:ext cx="2657982" cy="1170592"/>
      </dsp:txXfrm>
    </dsp:sp>
    <dsp:sp modelId="{8BFF4FE3-F177-AA46-832C-405C97D6EAE9}">
      <dsp:nvSpPr>
        <dsp:cNvPr id="0" name=""/>
        <dsp:cNvSpPr/>
      </dsp:nvSpPr>
      <dsp:spPr>
        <a:xfrm>
          <a:off x="3054308" y="952354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236160" y="952354"/>
        <a:ext cx="444525" cy="608192"/>
      </dsp:txXfrm>
    </dsp:sp>
    <dsp:sp modelId="{38E9575E-FD40-FC4E-ABA7-2A9744B7BF79}">
      <dsp:nvSpPr>
        <dsp:cNvPr id="0" name=""/>
        <dsp:cNvSpPr/>
      </dsp:nvSpPr>
      <dsp:spPr>
        <a:xfrm>
          <a:off x="3377795" y="2421862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559647" y="2421862"/>
        <a:ext cx="444525" cy="608192"/>
      </dsp:txXfrm>
    </dsp:sp>
    <dsp:sp modelId="{355932C0-93C4-364C-B909-760CD53397B0}">
      <dsp:nvSpPr>
        <dsp:cNvPr id="0" name=""/>
        <dsp:cNvSpPr/>
      </dsp:nvSpPr>
      <dsp:spPr>
        <a:xfrm>
          <a:off x="3696454" y="3891371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878306" y="3891371"/>
        <a:ext cx="444525" cy="6081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A7030-57CB-4B5A-974F-3FE163B22F3C}">
      <dsp:nvSpPr>
        <dsp:cNvPr id="0" name=""/>
        <dsp:cNvSpPr/>
      </dsp:nvSpPr>
      <dsp:spPr>
        <a:xfrm>
          <a:off x="0" y="4307"/>
          <a:ext cx="6364224" cy="9175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2800A-6AE3-4F54-BCC4-9F8ABC80419A}">
      <dsp:nvSpPr>
        <dsp:cNvPr id="0" name=""/>
        <dsp:cNvSpPr/>
      </dsp:nvSpPr>
      <dsp:spPr>
        <a:xfrm>
          <a:off x="277554" y="210753"/>
          <a:ext cx="504644" cy="504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F10B1-5827-40AF-903F-2734BABA0617}">
      <dsp:nvSpPr>
        <dsp:cNvPr id="0" name=""/>
        <dsp:cNvSpPr/>
      </dsp:nvSpPr>
      <dsp:spPr>
        <a:xfrm>
          <a:off x="1059754" y="430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Poca sinergia tra i progetti e poco utilizzo delle buone pratiche</a:t>
          </a:r>
          <a:endParaRPr lang="en-US" sz="1800" kern="1200" dirty="0"/>
        </a:p>
      </dsp:txBody>
      <dsp:txXfrm>
        <a:off x="1059754" y="4307"/>
        <a:ext cx="5304469" cy="917536"/>
      </dsp:txXfrm>
    </dsp:sp>
    <dsp:sp modelId="{34EBEE60-F241-44E9-9CE8-1920D19FE0FC}">
      <dsp:nvSpPr>
        <dsp:cNvPr id="0" name=""/>
        <dsp:cNvSpPr/>
      </dsp:nvSpPr>
      <dsp:spPr>
        <a:xfrm>
          <a:off x="0" y="1151227"/>
          <a:ext cx="6364224" cy="9175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AACBD-9FDA-4394-B8FD-31F0A7426ECC}">
      <dsp:nvSpPr>
        <dsp:cNvPr id="0" name=""/>
        <dsp:cNvSpPr/>
      </dsp:nvSpPr>
      <dsp:spPr>
        <a:xfrm>
          <a:off x="277554" y="1357673"/>
          <a:ext cx="504644" cy="504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89356-7CE4-4E95-B6A4-FF3EDD2E54DE}">
      <dsp:nvSpPr>
        <dsp:cNvPr id="0" name=""/>
        <dsp:cNvSpPr/>
      </dsp:nvSpPr>
      <dsp:spPr>
        <a:xfrm>
          <a:off x="1059754" y="115122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Difficoltà oggettiva a partecipare a bandi esterni «grandi»</a:t>
          </a:r>
          <a:endParaRPr lang="en-US" sz="1800" kern="1200" dirty="0"/>
        </a:p>
      </dsp:txBody>
      <dsp:txXfrm>
        <a:off x="1059754" y="1151227"/>
        <a:ext cx="5304469" cy="917536"/>
      </dsp:txXfrm>
    </dsp:sp>
    <dsp:sp modelId="{A3C331F4-CDEF-4F17-A0EC-A018BF251E95}">
      <dsp:nvSpPr>
        <dsp:cNvPr id="0" name=""/>
        <dsp:cNvSpPr/>
      </dsp:nvSpPr>
      <dsp:spPr>
        <a:xfrm>
          <a:off x="0" y="2298147"/>
          <a:ext cx="6364224" cy="9175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3593E-1206-448E-A0BF-BD3A79AB6DB5}">
      <dsp:nvSpPr>
        <dsp:cNvPr id="0" name=""/>
        <dsp:cNvSpPr/>
      </dsp:nvSpPr>
      <dsp:spPr>
        <a:xfrm>
          <a:off x="277554" y="2504593"/>
          <a:ext cx="504644" cy="504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416B8-DA6D-484B-A42C-3C1E74D25855}">
      <dsp:nvSpPr>
        <dsp:cNvPr id="0" name=""/>
        <dsp:cNvSpPr/>
      </dsp:nvSpPr>
      <dsp:spPr>
        <a:xfrm>
          <a:off x="1059754" y="229814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Ottimizzazione del budget e piano triennale </a:t>
          </a:r>
          <a:endParaRPr lang="en-US" sz="1800" kern="1200" dirty="0"/>
        </a:p>
      </dsp:txBody>
      <dsp:txXfrm>
        <a:off x="1059754" y="2298147"/>
        <a:ext cx="5304469" cy="917536"/>
      </dsp:txXfrm>
    </dsp:sp>
    <dsp:sp modelId="{7529B631-606B-3140-97D8-BC02FAEAA3AD}">
      <dsp:nvSpPr>
        <dsp:cNvPr id="0" name=""/>
        <dsp:cNvSpPr/>
      </dsp:nvSpPr>
      <dsp:spPr>
        <a:xfrm>
          <a:off x="0" y="3445068"/>
          <a:ext cx="6364224" cy="9175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E8141-035C-0642-84FF-65B39DFF3741}">
      <dsp:nvSpPr>
        <dsp:cNvPr id="0" name=""/>
        <dsp:cNvSpPr/>
      </dsp:nvSpPr>
      <dsp:spPr>
        <a:xfrm>
          <a:off x="277554" y="3651513"/>
          <a:ext cx="504644" cy="504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F6434-904C-924C-B371-4420D3C255F3}">
      <dsp:nvSpPr>
        <dsp:cNvPr id="0" name=""/>
        <dsp:cNvSpPr/>
      </dsp:nvSpPr>
      <dsp:spPr>
        <a:xfrm>
          <a:off x="1059754" y="344506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Migliore comunicazione interna e esterna</a:t>
          </a:r>
        </a:p>
      </dsp:txBody>
      <dsp:txXfrm>
        <a:off x="1059754" y="3445068"/>
        <a:ext cx="5304469" cy="917536"/>
      </dsp:txXfrm>
    </dsp:sp>
    <dsp:sp modelId="{E1C67511-09B1-4446-8042-654CE1BB69D3}">
      <dsp:nvSpPr>
        <dsp:cNvPr id="0" name=""/>
        <dsp:cNvSpPr/>
      </dsp:nvSpPr>
      <dsp:spPr>
        <a:xfrm>
          <a:off x="0" y="4591988"/>
          <a:ext cx="6364224" cy="9175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049DB-08DF-415E-AA31-321014FF58C9}">
      <dsp:nvSpPr>
        <dsp:cNvPr id="0" name=""/>
        <dsp:cNvSpPr/>
      </dsp:nvSpPr>
      <dsp:spPr>
        <a:xfrm>
          <a:off x="277554" y="4798433"/>
          <a:ext cx="504644" cy="504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0111B-8E5E-40A7-B0B1-4E826C8A0AD1}">
      <dsp:nvSpPr>
        <dsp:cNvPr id="0" name=""/>
        <dsp:cNvSpPr/>
      </dsp:nvSpPr>
      <dsp:spPr>
        <a:xfrm>
          <a:off x="1059754" y="459198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Con progetti bottom-up non è sempre facile trovare spazio per gli argomenti più attuali dell’ente.</a:t>
          </a:r>
          <a:endParaRPr lang="en-US" sz="1800" kern="1200" dirty="0"/>
        </a:p>
      </dsp:txBody>
      <dsp:txXfrm>
        <a:off x="1059754" y="4591988"/>
        <a:ext cx="5304469" cy="9175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A7030-57CB-4B5A-974F-3FE163B22F3C}">
      <dsp:nvSpPr>
        <dsp:cNvPr id="0" name=""/>
        <dsp:cNvSpPr/>
      </dsp:nvSpPr>
      <dsp:spPr>
        <a:xfrm>
          <a:off x="0" y="0"/>
          <a:ext cx="2899317" cy="4331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2800A-6AE3-4F54-BCC4-9F8ABC80419A}">
      <dsp:nvSpPr>
        <dsp:cNvPr id="0" name=""/>
        <dsp:cNvSpPr/>
      </dsp:nvSpPr>
      <dsp:spPr>
        <a:xfrm>
          <a:off x="131018" y="99485"/>
          <a:ext cx="238216" cy="2382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F10B1-5827-40AF-903F-2734BABA0617}">
      <dsp:nvSpPr>
        <dsp:cNvPr id="0" name=""/>
        <dsp:cNvSpPr/>
      </dsp:nvSpPr>
      <dsp:spPr>
        <a:xfrm>
          <a:off x="500253" y="2033"/>
          <a:ext cx="2399063" cy="43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9" tIns="45839" rIns="45839" bIns="45839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Poca sinergia tra i progetti e poco utilizzo delle buone pratiche</a:t>
          </a:r>
          <a:endParaRPr lang="en-US" sz="1000" kern="1200" dirty="0"/>
        </a:p>
      </dsp:txBody>
      <dsp:txXfrm>
        <a:off x="500253" y="2033"/>
        <a:ext cx="2399063" cy="433120"/>
      </dsp:txXfrm>
    </dsp:sp>
    <dsp:sp modelId="{34EBEE60-F241-44E9-9CE8-1920D19FE0FC}">
      <dsp:nvSpPr>
        <dsp:cNvPr id="0" name=""/>
        <dsp:cNvSpPr/>
      </dsp:nvSpPr>
      <dsp:spPr>
        <a:xfrm>
          <a:off x="0" y="543433"/>
          <a:ext cx="2899317" cy="4331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AACBD-9FDA-4394-B8FD-31F0A7426ECC}">
      <dsp:nvSpPr>
        <dsp:cNvPr id="0" name=""/>
        <dsp:cNvSpPr/>
      </dsp:nvSpPr>
      <dsp:spPr>
        <a:xfrm>
          <a:off x="131018" y="640885"/>
          <a:ext cx="238216" cy="2382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89356-7CE4-4E95-B6A4-FF3EDD2E54DE}">
      <dsp:nvSpPr>
        <dsp:cNvPr id="0" name=""/>
        <dsp:cNvSpPr/>
      </dsp:nvSpPr>
      <dsp:spPr>
        <a:xfrm>
          <a:off x="500253" y="543433"/>
          <a:ext cx="2399063" cy="43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9" tIns="45839" rIns="45839" bIns="45839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Difficoltà oggettiva a partecipare a bandi esterni «grandi»</a:t>
          </a:r>
          <a:endParaRPr lang="en-US" sz="1000" kern="1200" dirty="0"/>
        </a:p>
      </dsp:txBody>
      <dsp:txXfrm>
        <a:off x="500253" y="543433"/>
        <a:ext cx="2399063" cy="433120"/>
      </dsp:txXfrm>
    </dsp:sp>
    <dsp:sp modelId="{A3C331F4-CDEF-4F17-A0EC-A018BF251E95}">
      <dsp:nvSpPr>
        <dsp:cNvPr id="0" name=""/>
        <dsp:cNvSpPr/>
      </dsp:nvSpPr>
      <dsp:spPr>
        <a:xfrm>
          <a:off x="0" y="1084833"/>
          <a:ext cx="2899317" cy="43312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3593E-1206-448E-A0BF-BD3A79AB6DB5}">
      <dsp:nvSpPr>
        <dsp:cNvPr id="0" name=""/>
        <dsp:cNvSpPr/>
      </dsp:nvSpPr>
      <dsp:spPr>
        <a:xfrm>
          <a:off x="131018" y="1182285"/>
          <a:ext cx="238216" cy="2382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416B8-DA6D-484B-A42C-3C1E74D25855}">
      <dsp:nvSpPr>
        <dsp:cNvPr id="0" name=""/>
        <dsp:cNvSpPr/>
      </dsp:nvSpPr>
      <dsp:spPr>
        <a:xfrm>
          <a:off x="500253" y="1084833"/>
          <a:ext cx="2399063" cy="43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9" tIns="45839" rIns="45839" bIns="45839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Ottimizzazione del budget e piano triennale </a:t>
          </a:r>
          <a:endParaRPr lang="en-US" sz="1000" kern="1200" dirty="0"/>
        </a:p>
      </dsp:txBody>
      <dsp:txXfrm>
        <a:off x="500253" y="1084833"/>
        <a:ext cx="2399063" cy="433120"/>
      </dsp:txXfrm>
    </dsp:sp>
    <dsp:sp modelId="{7529B631-606B-3140-97D8-BC02FAEAA3AD}">
      <dsp:nvSpPr>
        <dsp:cNvPr id="0" name=""/>
        <dsp:cNvSpPr/>
      </dsp:nvSpPr>
      <dsp:spPr>
        <a:xfrm>
          <a:off x="0" y="1626233"/>
          <a:ext cx="2899317" cy="4331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E8141-035C-0642-84FF-65B39DFF3741}">
      <dsp:nvSpPr>
        <dsp:cNvPr id="0" name=""/>
        <dsp:cNvSpPr/>
      </dsp:nvSpPr>
      <dsp:spPr>
        <a:xfrm>
          <a:off x="131018" y="1723685"/>
          <a:ext cx="238216" cy="2382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F6434-904C-924C-B371-4420D3C255F3}">
      <dsp:nvSpPr>
        <dsp:cNvPr id="0" name=""/>
        <dsp:cNvSpPr/>
      </dsp:nvSpPr>
      <dsp:spPr>
        <a:xfrm>
          <a:off x="500253" y="1626233"/>
          <a:ext cx="2399063" cy="43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9" tIns="45839" rIns="45839" bIns="45839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Migliore comunicazione interna e esterna</a:t>
          </a:r>
        </a:p>
      </dsp:txBody>
      <dsp:txXfrm>
        <a:off x="500253" y="1626233"/>
        <a:ext cx="2399063" cy="433120"/>
      </dsp:txXfrm>
    </dsp:sp>
    <dsp:sp modelId="{E1C67511-09B1-4446-8042-654CE1BB69D3}">
      <dsp:nvSpPr>
        <dsp:cNvPr id="0" name=""/>
        <dsp:cNvSpPr/>
      </dsp:nvSpPr>
      <dsp:spPr>
        <a:xfrm>
          <a:off x="0" y="2167633"/>
          <a:ext cx="2899317" cy="4331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049DB-08DF-415E-AA31-321014FF58C9}">
      <dsp:nvSpPr>
        <dsp:cNvPr id="0" name=""/>
        <dsp:cNvSpPr/>
      </dsp:nvSpPr>
      <dsp:spPr>
        <a:xfrm>
          <a:off x="131018" y="2265085"/>
          <a:ext cx="238216" cy="2382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0111B-8E5E-40A7-B0B1-4E826C8A0AD1}">
      <dsp:nvSpPr>
        <dsp:cNvPr id="0" name=""/>
        <dsp:cNvSpPr/>
      </dsp:nvSpPr>
      <dsp:spPr>
        <a:xfrm>
          <a:off x="500253" y="2167633"/>
          <a:ext cx="2399063" cy="43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39" tIns="45839" rIns="45839" bIns="45839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Con progetti bottom-up non è facile puntare sugli argomenti più attuali dell’ente.</a:t>
          </a:r>
          <a:endParaRPr lang="en-US" sz="1000" kern="1200" dirty="0"/>
        </a:p>
      </dsp:txBody>
      <dsp:txXfrm>
        <a:off x="500253" y="2167633"/>
        <a:ext cx="2399063" cy="4331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9B631-606B-3140-97D8-BC02FAEAA3AD}">
      <dsp:nvSpPr>
        <dsp:cNvPr id="0" name=""/>
        <dsp:cNvSpPr/>
      </dsp:nvSpPr>
      <dsp:spPr>
        <a:xfrm>
          <a:off x="0" y="910975"/>
          <a:ext cx="2899317" cy="7808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E8141-035C-0642-84FF-65B39DFF3741}">
      <dsp:nvSpPr>
        <dsp:cNvPr id="0" name=""/>
        <dsp:cNvSpPr/>
      </dsp:nvSpPr>
      <dsp:spPr>
        <a:xfrm>
          <a:off x="236202" y="1086663"/>
          <a:ext cx="429459" cy="4294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F6434-904C-924C-B371-4420D3C255F3}">
      <dsp:nvSpPr>
        <dsp:cNvPr id="0" name=""/>
        <dsp:cNvSpPr/>
      </dsp:nvSpPr>
      <dsp:spPr>
        <a:xfrm>
          <a:off x="901865" y="910975"/>
          <a:ext cx="1997451" cy="780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38" tIns="82638" rIns="82638" bIns="8263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Migliore comunicazione interna e esterna</a:t>
          </a:r>
        </a:p>
      </dsp:txBody>
      <dsp:txXfrm>
        <a:off x="901865" y="910975"/>
        <a:ext cx="1997451" cy="780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FA700-2D2D-B147-888A-C592174F9E3B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Linee guida e corsi di formazione</a:t>
          </a:r>
        </a:p>
      </dsp:txBody>
      <dsp:txXfrm>
        <a:off x="3201" y="193789"/>
        <a:ext cx="2539866" cy="1523919"/>
      </dsp:txXfrm>
    </dsp:sp>
    <dsp:sp modelId="{D755FA06-AEE2-2948-91DD-F027F6C34B2F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Sinergie progettuali e festival</a:t>
          </a:r>
        </a:p>
      </dsp:txBody>
      <dsp:txXfrm>
        <a:off x="2797054" y="193789"/>
        <a:ext cx="2539866" cy="1523919"/>
      </dsp:txXfrm>
    </dsp:sp>
    <dsp:sp modelId="{3A69384E-0D6F-9A46-9201-3153D3E65E6E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accent1">
            <a:shade val="80000"/>
            <a:hueOff val="99795"/>
            <a:satOff val="-1787"/>
            <a:lumOff val="7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Comunicati stampa</a:t>
          </a:r>
          <a:endParaRPr lang="en-US" sz="3000" kern="1200" dirty="0"/>
        </a:p>
      </dsp:txBody>
      <dsp:txXfrm>
        <a:off x="5590907" y="193789"/>
        <a:ext cx="2539866" cy="1523919"/>
      </dsp:txXfrm>
    </dsp:sp>
    <dsp:sp modelId="{4F975DD8-A1A6-E843-9A27-BF80D507849D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chemeClr val="accent1">
            <a:shade val="80000"/>
            <a:hueOff val="149693"/>
            <a:satOff val="-2681"/>
            <a:lumOff val="113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Grafica di alcuni dei progetti </a:t>
          </a:r>
          <a:endParaRPr lang="en-US" sz="3000" kern="1200" dirty="0"/>
        </a:p>
      </dsp:txBody>
      <dsp:txXfrm>
        <a:off x="8384760" y="193789"/>
        <a:ext cx="2539866" cy="1523919"/>
      </dsp:txXfrm>
    </dsp:sp>
    <dsp:sp modelId="{45609A2E-3F59-BC43-8ACB-249364663A10}">
      <dsp:nvSpPr>
        <dsp:cNvPr id="0" name=""/>
        <dsp:cNvSpPr/>
      </dsp:nvSpPr>
      <dsp:spPr>
        <a:xfrm>
          <a:off x="3201" y="1971695"/>
          <a:ext cx="2539866" cy="1523919"/>
        </a:xfrm>
        <a:prstGeom prst="rect">
          <a:avLst/>
        </a:prstGeom>
        <a:solidFill>
          <a:schemeClr val="accent1">
            <a:shade val="80000"/>
            <a:hueOff val="199590"/>
            <a:satOff val="-3575"/>
            <a:lumOff val="15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Spettacoli ed eventi</a:t>
          </a:r>
          <a:endParaRPr lang="en-US" sz="3000" kern="1200" dirty="0"/>
        </a:p>
      </dsp:txBody>
      <dsp:txXfrm>
        <a:off x="3201" y="1971695"/>
        <a:ext cx="2539866" cy="1523919"/>
      </dsp:txXfrm>
    </dsp:sp>
    <dsp:sp modelId="{471FCF19-FA3B-9743-AB90-7D202C92B129}">
      <dsp:nvSpPr>
        <dsp:cNvPr id="0" name=""/>
        <dsp:cNvSpPr/>
      </dsp:nvSpPr>
      <dsp:spPr>
        <a:xfrm>
          <a:off x="2797054" y="1971695"/>
          <a:ext cx="2539866" cy="1523919"/>
        </a:xfrm>
        <a:prstGeom prst="rect">
          <a:avLst/>
        </a:prstGeom>
        <a:solidFill>
          <a:schemeClr val="accent1">
            <a:shade val="80000"/>
            <a:hueOff val="249488"/>
            <a:satOff val="-4469"/>
            <a:lumOff val="189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Conferenze e pubblicazioni</a:t>
          </a:r>
        </a:p>
      </dsp:txBody>
      <dsp:txXfrm>
        <a:off x="2797054" y="1971695"/>
        <a:ext cx="2539866" cy="1523919"/>
      </dsp:txXfrm>
    </dsp:sp>
    <dsp:sp modelId="{966DA0B3-00EE-6542-8FCF-898A7F5F624B}">
      <dsp:nvSpPr>
        <dsp:cNvPr id="0" name=""/>
        <dsp:cNvSpPr/>
      </dsp:nvSpPr>
      <dsp:spPr>
        <a:xfrm>
          <a:off x="5590907" y="1971695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Report, VQR, piano triennale</a:t>
          </a:r>
        </a:p>
      </dsp:txBody>
      <dsp:txXfrm>
        <a:off x="5590907" y="1971695"/>
        <a:ext cx="2539866" cy="1523919"/>
      </dsp:txXfrm>
    </dsp:sp>
    <dsp:sp modelId="{5F26EE00-8510-E648-9A06-09260E543452}">
      <dsp:nvSpPr>
        <dsp:cNvPr id="0" name=""/>
        <dsp:cNvSpPr/>
      </dsp:nvSpPr>
      <dsp:spPr>
        <a:xfrm>
          <a:off x="8384760" y="1971695"/>
          <a:ext cx="2539866" cy="1523919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Social</a:t>
          </a:r>
          <a:endParaRPr lang="en-US" sz="3000" kern="1200" dirty="0"/>
        </a:p>
      </dsp:txBody>
      <dsp:txXfrm>
        <a:off x="8384760" y="1971695"/>
        <a:ext cx="2539866" cy="15239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6DC49-18BC-A94E-B797-4870B204FC77}">
      <dsp:nvSpPr>
        <dsp:cNvPr id="0" name=""/>
        <dsp:cNvSpPr/>
      </dsp:nvSpPr>
      <dsp:spPr>
        <a:xfrm>
          <a:off x="3201" y="445489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Condivisione delle Linee guida</a:t>
          </a:r>
        </a:p>
      </dsp:txBody>
      <dsp:txXfrm>
        <a:off x="3201" y="445489"/>
        <a:ext cx="2539866" cy="1523919"/>
      </dsp:txXfrm>
    </dsp:sp>
    <dsp:sp modelId="{ADDF41B1-2A05-CA49-B03A-6C1BC2DE51D3}">
      <dsp:nvSpPr>
        <dsp:cNvPr id="0" name=""/>
        <dsp:cNvSpPr/>
      </dsp:nvSpPr>
      <dsp:spPr>
        <a:xfrm>
          <a:off x="2797054" y="445489"/>
          <a:ext cx="2539866" cy="1523919"/>
        </a:xfrm>
        <a:prstGeom prst="rect">
          <a:avLst/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Newsletter interna </a:t>
          </a:r>
        </a:p>
      </dsp:txBody>
      <dsp:txXfrm>
        <a:off x="2797054" y="445489"/>
        <a:ext cx="2539866" cy="1523919"/>
      </dsp:txXfrm>
    </dsp:sp>
    <dsp:sp modelId="{BDBE1BDD-52A4-A94E-90CB-AD58C1726A5E}">
      <dsp:nvSpPr>
        <dsp:cNvPr id="0" name=""/>
        <dsp:cNvSpPr/>
      </dsp:nvSpPr>
      <dsp:spPr>
        <a:xfrm>
          <a:off x="5590907" y="445489"/>
          <a:ext cx="2539866" cy="1523919"/>
        </a:xfrm>
        <a:prstGeom prst="rect">
          <a:avLst/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Festival</a:t>
          </a:r>
        </a:p>
      </dsp:txBody>
      <dsp:txXfrm>
        <a:off x="5590907" y="445489"/>
        <a:ext cx="2539866" cy="1523919"/>
      </dsp:txXfrm>
    </dsp:sp>
    <dsp:sp modelId="{8AB63BC1-48B1-0447-9555-7E12EE87C44B}">
      <dsp:nvSpPr>
        <dsp:cNvPr id="0" name=""/>
        <dsp:cNvSpPr/>
      </dsp:nvSpPr>
      <dsp:spPr>
        <a:xfrm>
          <a:off x="8384760" y="445489"/>
          <a:ext cx="2539866" cy="1523919"/>
        </a:xfrm>
        <a:prstGeom prst="rect">
          <a:avLst/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Condivisione degli eventi formativi</a:t>
          </a:r>
          <a:endParaRPr lang="en-US" sz="3000" kern="1200" dirty="0"/>
        </a:p>
      </dsp:txBody>
      <dsp:txXfrm>
        <a:off x="8384760" y="445489"/>
        <a:ext cx="2539866" cy="1523919"/>
      </dsp:txXfrm>
    </dsp:sp>
    <dsp:sp modelId="{AFCF9454-B682-B24F-98B5-CFD9F3C9F397}">
      <dsp:nvSpPr>
        <dsp:cNvPr id="0" name=""/>
        <dsp:cNvSpPr/>
      </dsp:nvSpPr>
      <dsp:spPr>
        <a:xfrm>
          <a:off x="3201" y="2223395"/>
          <a:ext cx="2539866" cy="1523919"/>
        </a:xfrm>
        <a:prstGeom prst="rect">
          <a:avLst/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Supporto delle strutture per eventi locali</a:t>
          </a:r>
          <a:endParaRPr lang="en-US" sz="3000" kern="1200" dirty="0"/>
        </a:p>
      </dsp:txBody>
      <dsp:txXfrm>
        <a:off x="3201" y="2223395"/>
        <a:ext cx="2539866" cy="1523919"/>
      </dsp:txXfrm>
    </dsp:sp>
    <dsp:sp modelId="{FB0BCFF1-2E82-E747-908A-BED4CFA759BA}">
      <dsp:nvSpPr>
        <dsp:cNvPr id="0" name=""/>
        <dsp:cNvSpPr/>
      </dsp:nvSpPr>
      <dsp:spPr>
        <a:xfrm>
          <a:off x="2797054" y="2223395"/>
          <a:ext cx="2539866" cy="1523919"/>
        </a:xfrm>
        <a:prstGeom prst="rect">
          <a:avLst/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Spettacoli ed eventi</a:t>
          </a:r>
          <a:endParaRPr lang="en-US" sz="3000" kern="1200" dirty="0"/>
        </a:p>
      </dsp:txBody>
      <dsp:txXfrm>
        <a:off x="2797054" y="2223395"/>
        <a:ext cx="2539866" cy="1523919"/>
      </dsp:txXfrm>
    </dsp:sp>
    <dsp:sp modelId="{DC76099E-E1E8-6541-91C4-80506EEFD7A3}">
      <dsp:nvSpPr>
        <dsp:cNvPr id="0" name=""/>
        <dsp:cNvSpPr/>
      </dsp:nvSpPr>
      <dsp:spPr>
        <a:xfrm>
          <a:off x="5590907" y="2223395"/>
          <a:ext cx="2539866" cy="1523919"/>
        </a:xfrm>
        <a:prstGeom prst="rect">
          <a:avLst/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Condivisioni dei post sui Social</a:t>
          </a:r>
          <a:endParaRPr lang="en-US" sz="3000" kern="1200" dirty="0"/>
        </a:p>
      </dsp:txBody>
      <dsp:txXfrm>
        <a:off x="5590907" y="2223395"/>
        <a:ext cx="2539866" cy="1523919"/>
      </dsp:txXfrm>
    </dsp:sp>
    <dsp:sp modelId="{40A828AD-EE30-3740-9807-D9BEEF22AA27}">
      <dsp:nvSpPr>
        <dsp:cNvPr id="0" name=""/>
        <dsp:cNvSpPr/>
      </dsp:nvSpPr>
      <dsp:spPr>
        <a:xfrm>
          <a:off x="8384760" y="2223395"/>
          <a:ext cx="2539866" cy="1523919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Corsi di formazione</a:t>
          </a:r>
        </a:p>
      </dsp:txBody>
      <dsp:txXfrm>
        <a:off x="8384760" y="2223395"/>
        <a:ext cx="2539866" cy="152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03DC-7691-2D45-9DFF-83225A8A3BE5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F4C9-DA14-2E4E-AC0D-1414E07066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sottolineare INSPYRE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32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 sono progetti che sono più adatti ad attrarre fondi esterni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44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Formazione è strutturata su settimane dedicate o su vari eventi per anno. Non è mai giornaliera.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42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Dopo i nostri progetti tutti conoscono l’INFN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86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Interesse dei nostri studenti è sicuramente in % maggiore al numero di laureati in </a:t>
            </a:r>
            <a:r>
              <a:rPr lang="it-IT" dirty="0" err="1"/>
              <a:t>italia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48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6EF76-5C8C-5149-49D7-2F65F5945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83B744-E1DA-7CA5-9699-00386C7AB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06569E6-3CA5-E6DB-DE19-04C814D7C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Ufficio comunicazione fa sperimentazione con il mondo delle scuole e propone attività per i festival.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7B685F-5C87-1BA5-4A48-7D507BEB6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C235C-F3A4-DC48-B3B7-99E36AED5A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38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Sono molto incentiva ma c'è bisogno di tempo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367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46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4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23523F-9CED-FCE7-F0DA-5FB05749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B55FD1-7F73-3AC1-069C-E3E011F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E09886-6C58-CBDE-658D-93BFF038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3E5A46-5F4C-CF12-803D-F5FBCB55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82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EA08F6-6EC5-6FB8-61B9-E62FC99E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BAB431-9317-CC8A-FAC9-C86A0616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E3D84B-0CC3-B2A7-6EBC-B6A38BF1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2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C839F9-B577-8B40-F49F-799E08DF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C01D36-632C-2890-DD93-208DD64AB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4D03B3-9A77-DF4C-F402-1FBB2832B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363C5C-46D0-4F8F-9E14-D4062BB8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134477-BC53-CEB2-657A-C7D2E3FA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7D76F9-B976-7D9A-3BC4-C9C02167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6079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7A0813-C970-66D3-EAF6-ABE5C0A8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5E0AAE-AD40-10A3-3FCD-36185AA07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F95449-2ABF-7A2A-4F5A-20A75F30F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DCBB43-8FB0-61C5-8DB6-7F2C98F7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D2BAA1-6F32-DB07-ADB6-802C0751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91271D-C51B-C15B-AC2D-C58DF8A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683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68167-2DE1-AA90-3BEE-3D61CC16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44079F-16D7-D502-EEF9-9F634B7F1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DB8582-9037-9639-2CE5-D3E358BE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784D53-2215-FE45-AE5A-B55473A1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1F590D-64A3-7252-DE29-F1AD5988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078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5E61EA-36F6-5110-4E5F-9271DA816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AB6A27-76CA-3363-4A25-C92E5166E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180D13-C494-BC47-FADF-921D5F71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1955A5-3ECC-6114-D7B8-02E157EEA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C2E642-4A05-2983-96AD-E0DCD5B3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05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171" y="6437630"/>
            <a:ext cx="8244115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47790"/>
            <a:ext cx="1048657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2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55E96-49AC-0BBA-4C9A-C8E28144C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67B027-D21D-7480-F59E-E8C25AE5C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F27514-76F4-DDBF-15D9-3F9B51C2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DB2E83-BFFA-2F9A-8084-D553019C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AACD25-E4E4-7DAE-D7EF-F2136D5E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30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C29A66-DB08-E9F7-1A3A-188E6E24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5A4AA5-64F1-249A-2FA5-10CD5CD43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178B6C-615A-1EEC-42F8-6F37C65D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AD03DB-6452-7954-140D-F8ED8000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BCD825-3271-9CE8-40ED-A7BA15C3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95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F938A7-4672-8457-78A1-D5067A59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4E6B26-8C83-3D78-9506-0A6AB55B0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1A8245-FA6C-07AC-1A16-2156E084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08C165-26DC-1BF3-01C0-A55E21ED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DEB095-D00F-366F-3ABB-CE454C9A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A9CAE-D695-D06A-933B-377729EC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D1D828-2109-94F9-2E2B-041F06943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86BDA9-5EEF-D831-BB77-D90D7AB85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6AE56F-26D8-2BE8-864C-9F96BF4F7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3B0D0A-735C-9BA6-080F-2DEF7DAA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CF7380-A647-64C3-A3B1-35AADEFF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16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B9D72B-C693-CC45-E24E-9363DA24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5E4AF9-D325-7564-832D-148D5D1A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1FED42-6D8D-376A-51C3-124609A44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0EE7D2-A282-A11D-9985-70F725511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462D971-E1BD-0CCD-5966-19E0C06E2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5E25CE1-D122-E3ED-F1A3-5AA1A804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4761B8D-ABED-4AD9-A14D-7E5E8FC5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DF5E0A-8B4F-4C41-692D-201F3733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91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A7111F-2F52-60BA-98E8-CB05C39D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C5E14-063A-EA53-8925-D40B54F2A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050BB8-55B5-00F2-BA34-133B6DB31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008273-00F5-03E6-7820-FCDC5E504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1D667A-EBD5-BA53-EF02-B00029F67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EC3A93-4B9F-794C-BDE2-A373E08932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22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8.jp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31.jpeg"/><Relationship Id="rId10" Type="http://schemas.microsoft.com/office/2007/relationships/diagramDrawing" Target="../diagrams/drawing7.xml"/><Relationship Id="rId4" Type="http://schemas.openxmlformats.org/officeDocument/2006/relationships/image" Target="../media/image30.jpeg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1DD0512-C1E0-45B4-391D-92783090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77" t="1041" r="480" b="586"/>
          <a:stretch/>
        </p:blipFill>
        <p:spPr>
          <a:xfrm rot="10800000">
            <a:off x="-3" y="22351"/>
            <a:ext cx="12248800" cy="685186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D9B8BA32-7D23-9BA1-3188-457575ECA100}"/>
              </a:ext>
            </a:extLst>
          </p:cNvPr>
          <p:cNvSpPr txBox="1">
            <a:spLocks/>
          </p:cNvSpPr>
          <p:nvPr/>
        </p:nvSpPr>
        <p:spPr>
          <a:xfrm>
            <a:off x="185624" y="4469831"/>
            <a:ext cx="5778105" cy="6955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it-IT" sz="2600" dirty="0">
                <a:solidFill>
                  <a:srgbClr val="FFFFFF"/>
                </a:solidFill>
                <a:cs typeface="Euphemia UCAS"/>
              </a:rPr>
              <a:t>Pigi Paolucci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600" dirty="0">
                <a:solidFill>
                  <a:srgbClr val="FFFFFF"/>
                </a:solidFill>
                <a:cs typeface="Euphemia UCAS"/>
              </a:rPr>
              <a:t>a nome della comunità dei dipendenti e degli associati INFN 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70D509-D0E0-4769-43C7-F49EFE961E4C}"/>
              </a:ext>
            </a:extLst>
          </p:cNvPr>
          <p:cNvSpPr txBox="1"/>
          <p:nvPr/>
        </p:nvSpPr>
        <p:spPr>
          <a:xfrm>
            <a:off x="1110272" y="1849574"/>
            <a:ext cx="4203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L’INFN e il mondo della scuola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C01C30D-74DC-2C12-E1F1-786AF02F1E15}"/>
              </a:ext>
            </a:extLst>
          </p:cNvPr>
          <p:cNvSpPr/>
          <p:nvPr/>
        </p:nvSpPr>
        <p:spPr>
          <a:xfrm>
            <a:off x="6877499" y="1586237"/>
            <a:ext cx="3527363" cy="3527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schermata, logo&#10;&#10;Descrizione generata automaticamente">
            <a:extLst>
              <a:ext uri="{FF2B5EF4-FFF2-40B4-BE49-F238E27FC236}">
                <a16:creationId xmlns:a16="http://schemas.microsoft.com/office/drawing/2014/main" id="{7583ACE5-CCEE-A694-1898-F73E9ABE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43" y="2540293"/>
            <a:ext cx="2591080" cy="159108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490FB8-19C6-8326-959C-BC1F9385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DDA97-AF7D-312C-4B79-4CF36EB77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178C629F-0E91-37CF-AB58-50404ECB5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2417ED3D-1607-9206-E950-30682CA8E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362CC332-2E35-ABCC-40A0-30AEC523E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4D6D7E6-E2CD-1E33-00E3-C9CF9F440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C4CFB29-BA41-6593-A712-364480374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5E5F1C-1EB8-320F-3E0D-86C973C0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59" y="353160"/>
            <a:ext cx="4885699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Progetti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personale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INFN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34A1E4-6B9C-B9D8-CE62-D3707A15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423210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D4E0E1-4102-FC8D-8F89-5D41BF89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DAF291DA-717F-41BC-4C45-3D92952C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5" y="6143519"/>
            <a:ext cx="1300361" cy="6562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F889C2-E8DF-72AE-FB27-54BD8B001691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09C4C087-FCB8-8B41-B794-B500D0A073BD}"/>
              </a:ext>
              <a:ext uri="{147F2762-F138-4A5C-976F-8EAC2B608ADB}">
                <a16:predDERef xmlns:a16="http://schemas.microsoft.com/office/drawing/2014/main" pred="{1A3D20A6-F24A-084A-909C-B1D2BF12E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085809"/>
              </p:ext>
            </p:extLst>
          </p:nvPr>
        </p:nvGraphicFramePr>
        <p:xfrm>
          <a:off x="8235" y="1969111"/>
          <a:ext cx="5998775" cy="3073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5EE58CFA-C3E8-C38A-FE35-1041D2F2D5B9}"/>
              </a:ext>
              <a:ext uri="{147F2762-F138-4A5C-976F-8EAC2B608ADB}">
                <a16:predDERef xmlns:a16="http://schemas.microsoft.com/office/drawing/2014/main" pred="{7E024926-E8FD-0533-C828-3673B14999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849999"/>
              </p:ext>
            </p:extLst>
          </p:nvPr>
        </p:nvGraphicFramePr>
        <p:xfrm>
          <a:off x="5824016" y="2392892"/>
          <a:ext cx="6388007" cy="306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824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5A043-111D-0C7E-602A-616FD95C3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CFE07F1E-A3F2-A6C3-4BC0-16DC6E84E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45CB844-65FF-5624-75C2-C98A4C141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E6F204E-5DA3-EAAF-EE4B-D61A4EF56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7B1C93D-CADE-62C8-9196-A01EF9EA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713383E-66EE-71BC-E224-5231935CC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41EFF5-1B93-A88E-574C-AB450C37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Studenti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docenti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coinvolti</a:t>
            </a:r>
            <a:endParaRPr lang="en-US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453820-F302-F056-A1AF-8DA728F1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175776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2FBC41-9C93-1A53-0EEC-854CFF40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DBCB267-A90C-EF30-430F-B3F64B3E3677}"/>
              </a:ext>
              <a:ext uri="{147F2762-F138-4A5C-976F-8EAC2B608ADB}">
                <a16:predDERef xmlns:a16="http://schemas.microsoft.com/office/drawing/2014/main" pred="{45A60290-B31D-6169-C111-227E1440F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229611"/>
              </p:ext>
            </p:extLst>
          </p:nvPr>
        </p:nvGraphicFramePr>
        <p:xfrm>
          <a:off x="32050" y="2661740"/>
          <a:ext cx="6805655" cy="2764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65AF9CE1-D433-E0B2-649A-B9DA56F0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6" y="6102941"/>
            <a:ext cx="1300361" cy="6562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E706A4-B922-9E02-CED0-4DA6093012AD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3DD37DA-14AC-BDC2-B90C-34FBA730E7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272561"/>
              </p:ext>
            </p:extLst>
          </p:nvPr>
        </p:nvGraphicFramePr>
        <p:xfrm>
          <a:off x="6967291" y="92912"/>
          <a:ext cx="5183910" cy="317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8AA16AE-129E-4F48-82E7-58DA6BAEC2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948985"/>
              </p:ext>
            </p:extLst>
          </p:nvPr>
        </p:nvGraphicFramePr>
        <p:xfrm>
          <a:off x="6967291" y="3588877"/>
          <a:ext cx="5264728" cy="3207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15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A64B-C18A-A40C-139E-10DA5F17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0E7D4530-B123-D87B-7A8F-4141A7F8D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637B71FF-A86B-D559-DDDD-6BC19241F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41339E5-317A-1A2F-0901-B3225D4D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57A6D92-91E3-E6FA-AF0C-2D055C1F7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1D75CA9-26D3-4679-C1F8-7D78A5EA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C46BFE-CE2A-9D1D-9C57-B758E08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1" y="353160"/>
            <a:ext cx="8037564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Per </a:t>
            </a:r>
            <a:r>
              <a:rPr lang="en-US" sz="2800" dirty="0" err="1">
                <a:solidFill>
                  <a:srgbClr val="FFFFFF"/>
                </a:solidFill>
              </a:rPr>
              <a:t>grado</a:t>
            </a:r>
            <a:r>
              <a:rPr lang="en-US" sz="2800" dirty="0">
                <a:solidFill>
                  <a:srgbClr val="FFFFFF"/>
                </a:solidFill>
              </a:rPr>
              <a:t> di </a:t>
            </a:r>
            <a:r>
              <a:rPr lang="en-US" sz="2800" dirty="0" err="1">
                <a:solidFill>
                  <a:srgbClr val="FFFFFF"/>
                </a:solidFill>
              </a:rPr>
              <a:t>scuola</a:t>
            </a:r>
            <a:r>
              <a:rPr lang="en-US" sz="2800" dirty="0">
                <a:solidFill>
                  <a:srgbClr val="FFFFFF"/>
                </a:solidFill>
              </a:rPr>
              <a:t> e per </a:t>
            </a:r>
            <a:r>
              <a:rPr lang="en-US" sz="2800" dirty="0" err="1">
                <a:solidFill>
                  <a:srgbClr val="FFFFFF"/>
                </a:solidFill>
              </a:rPr>
              <a:t>tipo</a:t>
            </a:r>
            <a:r>
              <a:rPr lang="en-US" sz="2800" dirty="0">
                <a:solidFill>
                  <a:srgbClr val="FFFFFF"/>
                </a:solidFill>
              </a:rPr>
              <a:t> di progetto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426CD0-EB38-C2C2-CFDC-F2C6974E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175776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C9EA0C-C77A-A261-F286-0CB1598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62BB74C6-2EB1-9DC0-2C66-F3D93DFAA745}"/>
              </a:ext>
              <a:ext uri="{147F2762-F138-4A5C-976F-8EAC2B608ADB}">
                <a16:predDERef xmlns:a16="http://schemas.microsoft.com/office/drawing/2014/main" pred="{48DCEB6E-2D26-01E9-11DA-7BF27DBB33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031411"/>
              </p:ext>
            </p:extLst>
          </p:nvPr>
        </p:nvGraphicFramePr>
        <p:xfrm>
          <a:off x="91291" y="2032676"/>
          <a:ext cx="6182592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F5318613-2760-2B44-B61A-DA3E9833C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495665"/>
              </p:ext>
            </p:extLst>
          </p:nvPr>
        </p:nvGraphicFramePr>
        <p:xfrm>
          <a:off x="6083696" y="2032675"/>
          <a:ext cx="6049047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D2052650-7471-C96B-2E41-EE18C6528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1" y="6102941"/>
            <a:ext cx="1300361" cy="6562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A1E1B5-099D-DFD2-DF60-08066A5ECCCE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Callout 13 9">
            <a:extLst>
              <a:ext uri="{FF2B5EF4-FFF2-40B4-BE49-F238E27FC236}">
                <a16:creationId xmlns:a16="http://schemas.microsoft.com/office/drawing/2014/main" id="{7FCFD3AD-B103-FA02-5021-DB50A27B3126}"/>
              </a:ext>
            </a:extLst>
          </p:cNvPr>
          <p:cNvSpPr/>
          <p:nvPr/>
        </p:nvSpPr>
        <p:spPr>
          <a:xfrm>
            <a:off x="10285331" y="2576341"/>
            <a:ext cx="887702" cy="452194"/>
          </a:xfrm>
          <a:prstGeom prst="accentBorder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200 docenti</a:t>
            </a:r>
          </a:p>
        </p:txBody>
      </p:sp>
    </p:spTree>
    <p:extLst>
      <p:ext uri="{BB962C8B-B14F-4D97-AF65-F5344CB8AC3E}">
        <p14:creationId xmlns:p14="http://schemas.microsoft.com/office/powerpoint/2010/main" val="304969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215A8F0-17E5-315E-3A92-05189B336BBA}"/>
              </a:ext>
            </a:extLst>
          </p:cNvPr>
          <p:cNvSpPr/>
          <p:nvPr/>
        </p:nvSpPr>
        <p:spPr>
          <a:xfrm>
            <a:off x="5334000" y="4275476"/>
            <a:ext cx="886031" cy="1316432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3.6%</a:t>
            </a:r>
          </a:p>
          <a:p>
            <a:pPr algn="ctr"/>
            <a:r>
              <a:rPr lang="it-IT" sz="1200" dirty="0"/>
              <a:t>--------</a:t>
            </a:r>
          </a:p>
          <a:p>
            <a:pPr algn="ctr"/>
            <a:r>
              <a:rPr lang="it-IT" sz="1200" dirty="0"/>
              <a:t>34.000 </a:t>
            </a:r>
          </a:p>
          <a:p>
            <a:pPr algn="ctr"/>
            <a:r>
              <a:rPr lang="it-IT" sz="1200" dirty="0"/>
              <a:t>Nazionali</a:t>
            </a:r>
          </a:p>
          <a:p>
            <a:pPr algn="ctr"/>
            <a:r>
              <a:rPr lang="it-IT" sz="1200" dirty="0"/>
              <a:t>13.000</a:t>
            </a:r>
          </a:p>
          <a:p>
            <a:pPr algn="ctr"/>
            <a:r>
              <a:rPr lang="it-IT" sz="1200" dirty="0"/>
              <a:t>Locali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06F5F1-0ABF-A58C-0652-C91A45A3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75794"/>
            <a:ext cx="8461248" cy="603123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La scuola italiana </a:t>
            </a:r>
            <a:br>
              <a:rPr lang="it-IT" sz="2800" dirty="0"/>
            </a:br>
            <a:r>
              <a:rPr lang="it-IT" sz="2000" dirty="0"/>
              <a:t>(fotografia del 2023 dati MIM)</a:t>
            </a: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5DB8EA-3910-CF7F-3B6F-3EE17501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13</a:t>
            </a:fld>
            <a:endParaRPr lang="it-IT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5BCC805-73CD-0C3D-7641-5C5260BAB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538018"/>
              </p:ext>
            </p:extLst>
          </p:nvPr>
        </p:nvGraphicFramePr>
        <p:xfrm>
          <a:off x="460161" y="3865358"/>
          <a:ext cx="4012193" cy="254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EC7D8094-B740-03B9-A099-73787C336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566080"/>
              </p:ext>
            </p:extLst>
          </p:nvPr>
        </p:nvGraphicFramePr>
        <p:xfrm>
          <a:off x="143637" y="836713"/>
          <a:ext cx="4961641" cy="283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magine 9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4E0A6C8B-0683-FFD0-8787-90B4B574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216" y="127217"/>
            <a:ext cx="892747" cy="450558"/>
          </a:xfrm>
          <a:prstGeom prst="rect">
            <a:avLst/>
          </a:prstGeom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D4C2F03-8D0A-5046-8772-3B7731A23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385637"/>
              </p:ext>
            </p:extLst>
          </p:nvPr>
        </p:nvGraphicFramePr>
        <p:xfrm>
          <a:off x="6603962" y="840390"/>
          <a:ext cx="5542001" cy="273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153EE3B-8D05-6E5B-0EEF-20491B023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103567"/>
              </p:ext>
            </p:extLst>
          </p:nvPr>
        </p:nvGraphicFramePr>
        <p:xfrm>
          <a:off x="6603961" y="3672456"/>
          <a:ext cx="5542002" cy="3185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90D1EE39-94CF-6304-4ACA-34D7E8D3AC4B}"/>
              </a:ext>
            </a:extLst>
          </p:cNvPr>
          <p:cNvSpPr/>
          <p:nvPr/>
        </p:nvSpPr>
        <p:spPr>
          <a:xfrm>
            <a:off x="4932422" y="1645450"/>
            <a:ext cx="940839" cy="45133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1049 </a:t>
            </a:r>
            <a:r>
              <a:rPr lang="it-IT" sz="1200" b="1" dirty="0"/>
              <a:t>(10%) </a:t>
            </a:r>
            <a:r>
              <a:rPr lang="it-IT" sz="1200" dirty="0"/>
              <a:t>INFN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FEE1956-F70D-6B7F-179B-F8F4E69D2E5B}"/>
              </a:ext>
            </a:extLst>
          </p:cNvPr>
          <p:cNvCxnSpPr/>
          <p:nvPr/>
        </p:nvCxnSpPr>
        <p:spPr>
          <a:xfrm flipV="1">
            <a:off x="4759569" y="1950017"/>
            <a:ext cx="345709" cy="506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514DD59-BA96-45D9-35A5-CE7A36243CA4}"/>
              </a:ext>
            </a:extLst>
          </p:cNvPr>
          <p:cNvCxnSpPr>
            <a:cxnSpLocks/>
          </p:cNvCxnSpPr>
          <p:nvPr/>
        </p:nvCxnSpPr>
        <p:spPr>
          <a:xfrm flipH="1" flipV="1">
            <a:off x="6208307" y="4447063"/>
            <a:ext cx="983801" cy="73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E41CCD2E-03F5-AFAF-2309-B582E1E9EA9E}"/>
              </a:ext>
            </a:extLst>
          </p:cNvPr>
          <p:cNvSpPr/>
          <p:nvPr/>
        </p:nvSpPr>
        <p:spPr>
          <a:xfrm>
            <a:off x="9428286" y="4531972"/>
            <a:ext cx="1048657" cy="46792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Scient</a:t>
            </a:r>
            <a:r>
              <a:rPr lang="it-IT" sz="1200" dirty="0"/>
              <a:t>. Class.</a:t>
            </a:r>
          </a:p>
          <a:p>
            <a:pPr algn="ctr"/>
            <a:r>
              <a:rPr lang="it-IT" sz="1200" dirty="0"/>
              <a:t>6.5%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404AEE4-0174-A8E7-B75E-97A80ADC1837}"/>
              </a:ext>
            </a:extLst>
          </p:cNvPr>
          <p:cNvCxnSpPr>
            <a:cxnSpLocks/>
          </p:cNvCxnSpPr>
          <p:nvPr/>
        </p:nvCxnSpPr>
        <p:spPr>
          <a:xfrm flipV="1">
            <a:off x="8939785" y="4759295"/>
            <a:ext cx="457200" cy="1000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ABE1B4-95C2-F4AF-34B3-7D43A601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</p:spTree>
    <p:extLst>
      <p:ext uri="{BB962C8B-B14F-4D97-AF65-F5344CB8AC3E}">
        <p14:creationId xmlns:p14="http://schemas.microsoft.com/office/powerpoint/2010/main" val="11651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Graphic spid="6" grpId="0">
        <p:bldAsOne/>
      </p:bldGraphic>
      <p:bldGraphic spid="7" grpId="0">
        <p:bldAsOne/>
      </p:bldGraphic>
      <p:bldGraphic spid="3" grpId="0">
        <p:bldAsOne/>
      </p:bldGraphic>
      <p:bldGraphic spid="12" grpId="0">
        <p:bldAsOne/>
      </p:bldGraphic>
      <p:bldP spid="13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6DE64B0-FB3E-881A-8817-2B629BFCA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443650"/>
              </p:ext>
            </p:extLst>
          </p:nvPr>
        </p:nvGraphicFramePr>
        <p:xfrm>
          <a:off x="23854" y="1103047"/>
          <a:ext cx="12192000" cy="290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EBBCC8-3623-5D61-EDFE-149D02C5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07" y="261063"/>
            <a:ext cx="5323715" cy="7398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Impatto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sul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territorio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61B1CB-09BD-0AD6-ACB6-C7BC3FB5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2C60CF-3000-25DA-6265-398EDA5C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F45EE473-B6CF-A407-8D73-C64B8BB9CB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582355"/>
              </p:ext>
            </p:extLst>
          </p:nvPr>
        </p:nvGraphicFramePr>
        <p:xfrm>
          <a:off x="1304196" y="4046186"/>
          <a:ext cx="9429642" cy="27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Segnaposto contenuto 11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id="{0C95743F-9DCD-6333-40FF-75A215DFB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24480" y="261063"/>
            <a:ext cx="5019108" cy="6399229"/>
          </a:xfrm>
        </p:spPr>
      </p:pic>
    </p:spTree>
    <p:extLst>
      <p:ext uri="{BB962C8B-B14F-4D97-AF65-F5344CB8AC3E}">
        <p14:creationId xmlns:p14="http://schemas.microsoft.com/office/powerpoint/2010/main" val="17688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F1C4D7-4A34-8CDC-FA07-D65051CF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Valutazione con i questionari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FC49E9-F294-2031-86F9-ABB9355A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DD08E0-0ACB-DDDC-E8FE-BAA1819D1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385" y="434688"/>
            <a:ext cx="3513645" cy="5591759"/>
          </a:xfrm>
        </p:spPr>
        <p:txBody>
          <a:bodyPr anchor="ctr">
            <a:normAutofit/>
          </a:bodyPr>
          <a:lstStyle/>
          <a:p>
            <a:r>
              <a:rPr lang="it-IT" sz="2000" dirty="0"/>
              <a:t>Nel passato ogni progetto proponeva un questionario e non tutti i progetti lo facevano.</a:t>
            </a:r>
          </a:p>
          <a:p>
            <a:r>
              <a:rPr lang="it-IT" sz="2000" dirty="0"/>
              <a:t>Dal 2024 abbiamo un questionario unico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FF0000"/>
                </a:solidFill>
              </a:rPr>
              <a:t>Collaborazione con una società esterna </a:t>
            </a:r>
            <a:r>
              <a:rPr lang="it-IT" sz="2000" dirty="0" err="1">
                <a:solidFill>
                  <a:srgbClr val="FF0000"/>
                </a:solidFill>
              </a:rPr>
              <a:t>iXe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>
                <a:solidFill>
                  <a:srgbClr val="FF0000"/>
                </a:solidFill>
              </a:rPr>
              <a:t>Assegnista sociologa 2022</a:t>
            </a:r>
          </a:p>
          <a:p>
            <a:r>
              <a:rPr lang="it-IT" sz="2000" dirty="0"/>
              <a:t>Lavoriamo con esperti universitari</a:t>
            </a:r>
          </a:p>
          <a:p>
            <a:r>
              <a:rPr lang="it-IT" sz="2000" dirty="0"/>
              <a:t>Corsi di formazione interna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94D749-7EE5-58F2-F164-F3F073F4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477C3AF7-37A3-71AD-31AF-1173E0BE1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435450"/>
              </p:ext>
            </p:extLst>
          </p:nvPr>
        </p:nvGraphicFramePr>
        <p:xfrm>
          <a:off x="7861385" y="380489"/>
          <a:ext cx="4209921" cy="2939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188C7128-DD21-7813-D59D-423AFF82E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249722"/>
              </p:ext>
            </p:extLst>
          </p:nvPr>
        </p:nvGraphicFramePr>
        <p:xfrm>
          <a:off x="7861384" y="3596231"/>
          <a:ext cx="4209921" cy="266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71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A2331-B7D9-3BBE-A66C-EDDA2FDEE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CDA3EE-ECD5-5D9F-8A10-C45ACEE8C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FE36E9-A271-9A88-5F8D-B242E983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9A9AE5-14C6-14EC-9788-99DE78371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B116AF-2DC4-93AA-5E72-0C6AE6604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893936-A7CD-A3A8-D1E8-5E0C08DC7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4A819D-3F00-37FC-C5BF-158751181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59DE49-7FB7-0319-6408-C0026BB1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Valutazione con i questionari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608708-E2B4-B1A4-E718-211F6743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319927-9D88-CAAB-6583-BEA72756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CC9DA924-A4A4-A54F-0A18-38CED4F3D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595068"/>
              </p:ext>
            </p:extLst>
          </p:nvPr>
        </p:nvGraphicFramePr>
        <p:xfrm>
          <a:off x="5081499" y="1291401"/>
          <a:ext cx="5408069" cy="343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D458B982-4932-6503-F4C1-DB753B8480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135790"/>
              </p:ext>
            </p:extLst>
          </p:nvPr>
        </p:nvGraphicFramePr>
        <p:xfrm>
          <a:off x="5081499" y="3003954"/>
          <a:ext cx="5545666" cy="3272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78C63061-9DB7-1EF2-B4A6-3ED1AFCC6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108000"/>
              </p:ext>
            </p:extLst>
          </p:nvPr>
        </p:nvGraphicFramePr>
        <p:xfrm>
          <a:off x="5081499" y="-10143"/>
          <a:ext cx="5545666" cy="301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8027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persona, persone, vestiti, aria aperta&#10;&#10;Il contenuto generato dall'IA potrebbe non essere corretto.">
            <a:extLst>
              <a:ext uri="{FF2B5EF4-FFF2-40B4-BE49-F238E27FC236}">
                <a16:creationId xmlns:a16="http://schemas.microsoft.com/office/drawing/2014/main" id="{9C1823E4-5503-DA3C-BD60-3BBA1677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55" r="1" b="14492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1" name="Immagine 10" descr="Immagine che contiene panorama, persona, pubblico, interno&#10;&#10;Il contenuto generato dall'IA potrebbe non essere corretto.">
            <a:extLst>
              <a:ext uri="{FF2B5EF4-FFF2-40B4-BE49-F238E27FC236}">
                <a16:creationId xmlns:a16="http://schemas.microsoft.com/office/drawing/2014/main" id="{C9106BEA-C7C3-EA81-7153-E80E4BDB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8" r="30119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vestiti, persona, donna, uomo&#10;&#10;Il contenuto generato dall'IA potrebbe non essere corretto.">
            <a:extLst>
              <a:ext uri="{FF2B5EF4-FFF2-40B4-BE49-F238E27FC236}">
                <a16:creationId xmlns:a16="http://schemas.microsoft.com/office/drawing/2014/main" id="{DEC5EBDE-79CE-9632-7E37-984412D0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4" r="9333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 descr="Immagine che contiene vestiti, persona, uomo, calzature&#10;&#10;Il contenuto generato dall'IA potrebbe non essere corretto.">
            <a:extLst>
              <a:ext uri="{FF2B5EF4-FFF2-40B4-BE49-F238E27FC236}">
                <a16:creationId xmlns:a16="http://schemas.microsoft.com/office/drawing/2014/main" id="{9E23A557-B3AA-AE44-1752-1515CB0B27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11" r="17927" b="1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 descr="Immagine che contiene interno, vestiti, muro, Elmetto&#10;&#10;Il contenuto generato dall'IA potrebbe non essere corretto.">
            <a:extLst>
              <a:ext uri="{FF2B5EF4-FFF2-40B4-BE49-F238E27FC236}">
                <a16:creationId xmlns:a16="http://schemas.microsoft.com/office/drawing/2014/main" id="{9B6B08FA-74E7-4B78-180C-5300FF57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1" r="16621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7B4F63-E67A-AFCF-54B6-FBFEF63E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50" y="6356350"/>
            <a:ext cx="47548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6ED940-85BC-966D-3486-9352387F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27653-CCD0-91B6-B549-80E6A620FF6B}"/>
              </a:ext>
            </a:extLst>
          </p:cNvPr>
          <p:cNvSpPr txBox="1"/>
          <p:nvPr/>
        </p:nvSpPr>
        <p:spPr>
          <a:xfrm>
            <a:off x="8087264" y="2434237"/>
            <a:ext cx="291817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Stage studenti internazionale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D495FB-C7C1-4240-55BB-A93C99D44B2E}"/>
              </a:ext>
            </a:extLst>
          </p:cNvPr>
          <p:cNvSpPr txBox="1"/>
          <p:nvPr/>
        </p:nvSpPr>
        <p:spPr>
          <a:xfrm>
            <a:off x="4389105" y="2173813"/>
            <a:ext cx="211596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Piccolini di INFN </a:t>
            </a:r>
            <a:r>
              <a:rPr lang="it-IT" dirty="0" err="1">
                <a:solidFill>
                  <a:schemeClr val="bg1"/>
                </a:solidFill>
              </a:rPr>
              <a:t>kids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6370D2-0A81-EEEF-8F3E-4AEC278320D7}"/>
              </a:ext>
            </a:extLst>
          </p:cNvPr>
          <p:cNvSpPr txBox="1"/>
          <p:nvPr/>
        </p:nvSpPr>
        <p:spPr>
          <a:xfrm>
            <a:off x="866652" y="1162857"/>
            <a:ext cx="167975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Salone del Libro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8AAD50-389A-7548-5933-8BB4B98CC72C}"/>
              </a:ext>
            </a:extLst>
          </p:cNvPr>
          <p:cNvSpPr txBox="1"/>
          <p:nvPr/>
        </p:nvSpPr>
        <p:spPr>
          <a:xfrm>
            <a:off x="1858690" y="6306240"/>
            <a:ext cx="86972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Asimov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0E5674-79F5-79E8-B607-7CF6562402A7}"/>
              </a:ext>
            </a:extLst>
          </p:cNvPr>
          <p:cNvSpPr txBox="1"/>
          <p:nvPr/>
        </p:nvSpPr>
        <p:spPr>
          <a:xfrm>
            <a:off x="5308602" y="70540"/>
            <a:ext cx="221233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Winter camp di OCRA</a:t>
            </a:r>
          </a:p>
        </p:txBody>
      </p:sp>
    </p:spTree>
    <p:extLst>
      <p:ext uri="{BB962C8B-B14F-4D97-AF65-F5344CB8AC3E}">
        <p14:creationId xmlns:p14="http://schemas.microsoft.com/office/powerpoint/2010/main" val="403734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7FB80-DF10-B416-409A-23F6C554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 descr="Immagine che contiene vestiti, persona, sorriso, Viso umano&#10;&#10;Il contenuto generato dall'IA potrebbe non essere corretto.">
            <a:extLst>
              <a:ext uri="{FF2B5EF4-FFF2-40B4-BE49-F238E27FC236}">
                <a16:creationId xmlns:a16="http://schemas.microsoft.com/office/drawing/2014/main" id="{7BC6B148-4634-87DD-D90E-C221ABE6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07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1" name="Immagine 10" descr="Immagine che contiene panorama, persona, pubblico, interno&#10;&#10;Il contenuto generato dall'IA potrebbe non essere corretto.">
            <a:extLst>
              <a:ext uri="{FF2B5EF4-FFF2-40B4-BE49-F238E27FC236}">
                <a16:creationId xmlns:a16="http://schemas.microsoft.com/office/drawing/2014/main" id="{E287DA8C-1A87-2368-445B-BB4093D3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66" r="37068" b="1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DB54AB2-D1BF-6F31-8A9E-42050BF637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14" r="3814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9" name="Immagine 8" descr="Immagine che contiene interno, Personal Computer, scrivania, Uffici&#10;&#10;Il contenuto generato dall'IA potrebbe non essere corretto.">
            <a:extLst>
              <a:ext uri="{FF2B5EF4-FFF2-40B4-BE49-F238E27FC236}">
                <a16:creationId xmlns:a16="http://schemas.microsoft.com/office/drawing/2014/main" id="{B03DB32B-0612-E07C-4A90-2320316BBA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049" r="5" b="5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CCA39A0-2D5B-C0F8-06FE-DBDFD802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93" b="9393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7" name="Immagine 6" descr="Immagine che contiene vestiti, interno, persona, pubblico&#10;&#10;Il contenuto generato dall'IA potrebbe non essere corretto.">
            <a:extLst>
              <a:ext uri="{FF2B5EF4-FFF2-40B4-BE49-F238E27FC236}">
                <a16:creationId xmlns:a16="http://schemas.microsoft.com/office/drawing/2014/main" id="{42F59295-3543-5D67-EBD6-860F2DF12D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367" r="2" b="10330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9E6EBB-163C-2638-51E5-126944FD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3351" y="6356350"/>
            <a:ext cx="31619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F29DD2-63B1-76FE-E4C5-F356913F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6700" y="6356350"/>
            <a:ext cx="54834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186DAE-F114-4FE5-322E-B5E2B33C7199}"/>
              </a:ext>
            </a:extLst>
          </p:cNvPr>
          <p:cNvSpPr txBox="1"/>
          <p:nvPr/>
        </p:nvSpPr>
        <p:spPr>
          <a:xfrm>
            <a:off x="446833" y="3877302"/>
            <a:ext cx="241880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Formazione docenti PID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979133-E81C-A081-79F4-63EBBD50C6BD}"/>
              </a:ext>
            </a:extLst>
          </p:cNvPr>
          <p:cNvSpPr txBox="1"/>
          <p:nvPr/>
        </p:nvSpPr>
        <p:spPr>
          <a:xfrm>
            <a:off x="15739" y="4673807"/>
            <a:ext cx="128708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Masterclass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B20113-59A6-0656-129C-09ADB49ECD97}"/>
              </a:ext>
            </a:extLst>
          </p:cNvPr>
          <p:cNvSpPr txBox="1"/>
          <p:nvPr/>
        </p:nvSpPr>
        <p:spPr>
          <a:xfrm>
            <a:off x="9460633" y="4673807"/>
            <a:ext cx="144462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Art &amp; Science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7E4599-4F23-FEF2-EC5B-6C21086853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410" b="18410"/>
          <a:stretch/>
        </p:blipFill>
        <p:spPr>
          <a:xfrm>
            <a:off x="7575153" y="0"/>
            <a:ext cx="4607118" cy="21830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E08D60C-AF6F-8F02-8FDE-E61454B091CB}"/>
              </a:ext>
            </a:extLst>
          </p:cNvPr>
          <p:cNvSpPr txBox="1"/>
          <p:nvPr/>
        </p:nvSpPr>
        <p:spPr>
          <a:xfrm>
            <a:off x="7725642" y="0"/>
            <a:ext cx="423340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Formazione docenti medie - aggiornamenti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71790B-9519-82F5-44A5-6BC13643BF7D}"/>
              </a:ext>
            </a:extLst>
          </p:cNvPr>
          <p:cNvSpPr txBox="1"/>
          <p:nvPr/>
        </p:nvSpPr>
        <p:spPr>
          <a:xfrm>
            <a:off x="7812456" y="2331363"/>
            <a:ext cx="100219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Radiolab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D2BEBF-59A2-AAB5-C8D6-D27FD127E55A}"/>
              </a:ext>
            </a:extLst>
          </p:cNvPr>
          <p:cNvSpPr txBox="1"/>
          <p:nvPr/>
        </p:nvSpPr>
        <p:spPr>
          <a:xfrm>
            <a:off x="4792678" y="4741540"/>
            <a:ext cx="89960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Lab2Go</a:t>
            </a:r>
          </a:p>
        </p:txBody>
      </p:sp>
    </p:spTree>
    <p:extLst>
      <p:ext uri="{BB962C8B-B14F-4D97-AF65-F5344CB8AC3E}">
        <p14:creationId xmlns:p14="http://schemas.microsoft.com/office/powerpoint/2010/main" val="470643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204F7-E0D0-E598-CF6E-527CD81A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6FE62A-37E9-539E-59D0-7896145FE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3A98383E-6FE9-C15A-9C16-128F1D123FC6}"/>
              </a:ext>
            </a:extLst>
          </p:cNvPr>
          <p:cNvSpPr txBox="1"/>
          <p:nvPr/>
        </p:nvSpPr>
        <p:spPr>
          <a:xfrm>
            <a:off x="372530" y="1445572"/>
            <a:ext cx="4425927" cy="198342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Dirette social per la scuola</a:t>
            </a:r>
            <a:r>
              <a:rPr lang="it-IT" b="1">
                <a:solidFill>
                  <a:srgbClr val="132A47"/>
                </a:solidFill>
                <a:latin typeface="Roboto"/>
                <a:ea typeface="Roboto"/>
                <a:cs typeface="Roboto"/>
              </a:rPr>
              <a:t>: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solidFill>
                  <a:srgbClr val="132A47"/>
                </a:solidFill>
                <a:latin typeface="Roboto"/>
                <a:ea typeface="Roboto"/>
                <a:cs typeface="Roboto"/>
              </a:rPr>
              <a:t>50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eventi nel periodo 2020-24</a:t>
            </a:r>
            <a:endParaRPr lang="it-IT" sz="1800" b="0" i="0" u="none" strike="noStrike" kern="1200" cap="none" spc="0" normalizeH="0" baseline="0" noProof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Nuovi laboratori didattici per i festival: </a:t>
            </a:r>
          </a:p>
          <a:p>
            <a:pPr marL="12700">
              <a:lnSpc>
                <a:spcPts val="2125"/>
              </a:lnSpc>
              <a:spcBef>
                <a:spcPts val="100"/>
              </a:spcBef>
              <a:defRPr/>
            </a:pPr>
            <a:r>
              <a:rPr lang="it-IT">
                <a:solidFill>
                  <a:srgbClr val="132A47"/>
                </a:solidFill>
                <a:latin typeface="Roboto"/>
                <a:ea typeface="Roboto"/>
                <a:cs typeface="Roboto"/>
              </a:rPr>
              <a:t>9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laboratori nel </a:t>
            </a:r>
            <a:r>
              <a:rPr lang="it-IT">
                <a:solidFill>
                  <a:srgbClr val="132A47"/>
                </a:solidFill>
                <a:latin typeface="Roboto"/>
                <a:ea typeface="Roboto"/>
                <a:cs typeface="Roboto"/>
              </a:rPr>
              <a:t>periodo 2021-24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 </a:t>
            </a:r>
            <a:endParaRPr lang="it-IT" sz="1800" b="0" i="0" u="none" strike="noStrike" kern="1200" cap="none" spc="0" normalizeH="0" baseline="0" noProof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magine 2" descr="Immagine che contiene testo, computer, schermata, Sito Web&#10;&#10;Il contenuto generato dall'IA potrebbe non essere corretto.">
            <a:extLst>
              <a:ext uri="{FF2B5EF4-FFF2-40B4-BE49-F238E27FC236}">
                <a16:creationId xmlns:a16="http://schemas.microsoft.com/office/drawing/2014/main" id="{43E925E8-2F60-710B-2CE1-E6D5DB77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59"/>
          <a:stretch/>
        </p:blipFill>
        <p:spPr>
          <a:xfrm>
            <a:off x="4423471" y="998674"/>
            <a:ext cx="7277665" cy="50256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823E86-F333-5913-62C9-631DB70BCC02}"/>
              </a:ext>
            </a:extLst>
          </p:cNvPr>
          <p:cNvSpPr txBox="1"/>
          <p:nvPr/>
        </p:nvSpPr>
        <p:spPr>
          <a:xfrm>
            <a:off x="285624" y="3341147"/>
            <a:ext cx="4114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Progetto HOP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(INFN-CERN-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Fond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Agnelli)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Abbiamo raggiunto 750 docenti per anno.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E’ un progetto speciale INFN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Grande sforzo organizzativo da parte di tutte le strutture, la CC3M e specialmente l’Uff. Comm.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 nel futuro?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B3CE88C9-7ECD-8C00-0B0F-47CD1C72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467"/>
            <a:ext cx="10515600" cy="470661"/>
          </a:xfrm>
        </p:spPr>
        <p:txBody>
          <a:bodyPr>
            <a:normAutofit fontScale="90000"/>
          </a:bodyPr>
          <a:lstStyle/>
          <a:p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Attività con Ufficio Comunicazione 2020-2024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A42B58-69BB-5AF6-AA41-F95D92F6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495AB0-DE0F-148E-173E-ACA9D448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3A93-4B9F-794C-BDE2-A373E089321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57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28E32-A5CF-A955-BB28-F6563127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E4D15C-B76A-BC8F-6431-D0F5D6B2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Argomenti di oggi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D79414-6293-3B00-4F43-3E4BE47C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9045A1-C462-3388-67CE-FFF3F30DA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28" y="649480"/>
            <a:ext cx="7444291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85788" indent="-585788">
              <a:lnSpc>
                <a:spcPct val="100000"/>
              </a:lnSpc>
            </a:pPr>
            <a:r>
              <a:rPr lang="it-IT" sz="3200" dirty="0">
                <a:latin typeface="TITILLIUMTEXT25L-400WT" panose="02000000000000000000" pitchFamily="2" charset="77"/>
                <a:cs typeface="Euphemia UCAS"/>
              </a:rPr>
              <a:t>Le attività nazionali con le scuole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600" dirty="0">
                <a:latin typeface="TITILLIUMTEXT25L-400WT" panose="02000000000000000000" pitchFamily="2" charset="77"/>
                <a:cs typeface="Euphemia UCAS"/>
              </a:rPr>
              <a:t>di quelle locali se ne parlerà nei prossimi talk.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ITILLIUMTEXT25L-400WT" panose="02000000000000000000" pitchFamily="2" charset="77"/>
                <a:cs typeface="Euphemia UCAS"/>
              </a:rPr>
              <a:t>Il processo di selezione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latin typeface="TITILLIUMTEXT25L-400WT" panose="02000000000000000000" pitchFamily="2" charset="77"/>
                <a:cs typeface="Euphemia UCAS"/>
              </a:rPr>
              <a:t>Come finanziamo i progetti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TITILLIUMTEXT25L-400WT" panose="02000000000000000000" pitchFamily="2" charset="77"/>
                <a:cs typeface="Euphemia UCAS"/>
              </a:rPr>
              <a:t>Come li valutiamo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latin typeface="TITILLIUMTEXT25L-400WT" panose="02000000000000000000" pitchFamily="2" charset="77"/>
                <a:cs typeface="Euphemia UCAS"/>
              </a:rPr>
              <a:t>Le criticità 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Le novità di oggi e le idee per il futuro</a:t>
            </a:r>
            <a:endParaRPr lang="it-IT" sz="3200" dirty="0">
              <a:solidFill>
                <a:srgbClr val="7030A0"/>
              </a:solidFill>
              <a:latin typeface="TITILLIUMTEXT25L-400WT" panose="02000000000000000000" pitchFamily="2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70E8E8-99EE-CD71-471D-4AD42FB8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A605A48E-722B-375A-2075-0F968A92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C68A8-56E4-B058-0C8E-DFB1A872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it-IT" sz="4000"/>
              <a:t>Criticità, alcune in fase di risoluzione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11BB6D-9B88-1673-AA16-68464585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3DA0E6-F30C-DBA9-68BD-B3B1AB62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1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BEC3A93-4B9F-794C-BDE2-A373E0893212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6C09AEFA-2AA3-A7AD-DC7A-ED61554BC1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129250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401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4604C-8418-7F79-C07C-FB4C8422B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14789E-F1A7-2DEA-CF6E-B1DD1F68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03" y="294538"/>
            <a:ext cx="10559448" cy="103366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Cosa stiamo già facendo 2024-2025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2898C4-B97D-FCDE-80B0-1F020B63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18B42-8C3B-F871-1494-75E56BB70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227" y="1634644"/>
            <a:ext cx="8863607" cy="5185912"/>
          </a:xfrm>
        </p:spPr>
        <p:txBody>
          <a:bodyPr anchor="ctr">
            <a:normAutofit fontScale="85000" lnSpcReduction="20000"/>
          </a:bodyPr>
          <a:lstStyle/>
          <a:p>
            <a:pPr lvl="1">
              <a:lnSpc>
                <a:spcPct val="100000"/>
              </a:lnSpc>
            </a:pPr>
            <a:r>
              <a:rPr lang="it-IT" sz="22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Analisi e valutazione </a:t>
            </a:r>
            <a:r>
              <a:rPr lang="it-IT" sz="2200" dirty="0">
                <a:latin typeface="TITILLIUMTEXT25L-400WT" panose="02000000000000000000" pitchFamily="2" charset="77"/>
                <a:cs typeface="Euphemia UCAS"/>
              </a:rPr>
              <a:t>di tutti i progetti uniforme</a:t>
            </a:r>
          </a:p>
          <a:p>
            <a:pPr lvl="1">
              <a:lnSpc>
                <a:spcPct val="100000"/>
              </a:lnSpc>
            </a:pPr>
            <a:r>
              <a:rPr lang="it-IT" sz="22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Registrazione centralizzata </a:t>
            </a:r>
            <a:r>
              <a:rPr lang="it-IT" sz="2200" dirty="0">
                <a:latin typeface="TITILLIUMTEXT25L-400WT" panose="02000000000000000000" pitchFamily="2" charset="77"/>
                <a:cs typeface="Euphemia UCAS"/>
              </a:rPr>
              <a:t>delle scuole/docenti/studenti</a:t>
            </a:r>
          </a:p>
          <a:p>
            <a:pPr lvl="1">
              <a:lnSpc>
                <a:spcPct val="100000"/>
              </a:lnSpc>
            </a:pPr>
            <a:r>
              <a:rPr lang="it-IT" sz="2200" dirty="0">
                <a:latin typeface="TITILLIUMTEXT25L-400WT" panose="02000000000000000000" pitchFamily="2" charset="77"/>
                <a:cs typeface="Euphemia UCAS"/>
              </a:rPr>
              <a:t>Bando </a:t>
            </a:r>
            <a:r>
              <a:rPr lang="it-IT" sz="22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Tutor</a:t>
            </a:r>
            <a:r>
              <a:rPr lang="it-IT" sz="2200" dirty="0">
                <a:latin typeface="TITILLIUMTEXT25L-400WT" panose="02000000000000000000" pitchFamily="2" charset="77"/>
                <a:cs typeface="Euphemia UCAS"/>
              </a:rPr>
              <a:t> PE 2024 e ora 2025</a:t>
            </a:r>
          </a:p>
          <a:p>
            <a:pPr lvl="1">
              <a:lnSpc>
                <a:spcPct val="100000"/>
              </a:lnSpc>
            </a:pPr>
            <a:r>
              <a:rPr lang="it-IT" sz="2200" dirty="0">
                <a:latin typeface="TITILLIUMTEXT25L-400WT" panose="02000000000000000000" pitchFamily="2" charset="77"/>
                <a:cs typeface="Euphemia UCAS"/>
              </a:rPr>
              <a:t>INFN STEAM </a:t>
            </a:r>
            <a:r>
              <a:rPr lang="it-IT" sz="2200" dirty="0" err="1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Summer</a:t>
            </a:r>
            <a:r>
              <a:rPr lang="it-IT" sz="22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 Camp</a:t>
            </a:r>
          </a:p>
          <a:p>
            <a:pPr lvl="1">
              <a:lnSpc>
                <a:spcPct val="100000"/>
              </a:lnSpc>
            </a:pPr>
            <a:r>
              <a:rPr lang="it-IT" sz="22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Programma di seminari online per tutti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it-IT" sz="2200" dirty="0">
              <a:solidFill>
                <a:srgbClr val="FF0000"/>
              </a:solidFill>
              <a:latin typeface="TITILLIUMTEXT25L-400WT" panose="02000000000000000000" pitchFamily="2" charset="77"/>
              <a:cs typeface="Euphemia UCAS"/>
            </a:endParaRPr>
          </a:p>
          <a:p>
            <a:pPr lvl="1">
              <a:lnSpc>
                <a:spcPct val="100000"/>
              </a:lnSpc>
            </a:pPr>
            <a:r>
              <a:rPr lang="it-IT" sz="22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PANN 2024 </a:t>
            </a:r>
            <a:r>
              <a:rPr lang="it-IT" sz="2200" dirty="0">
                <a:latin typeface="TITILLIUMTEXT25L-400WT" panose="02000000000000000000" pitchFamily="2" charset="77"/>
                <a:cs typeface="Euphemia UCAS"/>
              </a:rPr>
              <a:t>come commissione CC3M e non come progetto singolo</a:t>
            </a:r>
          </a:p>
          <a:p>
            <a:pPr lvl="1">
              <a:lnSpc>
                <a:spcPct val="100000"/>
              </a:lnSpc>
            </a:pPr>
            <a:endParaRPr lang="it-IT" dirty="0">
              <a:solidFill>
                <a:srgbClr val="FF0000"/>
              </a:solidFill>
              <a:latin typeface="TITILLIUMTEXT25L-400WT" panose="02000000000000000000" pitchFamily="2" charset="77"/>
              <a:cs typeface="Euphemia UCAS"/>
            </a:endParaRPr>
          </a:p>
          <a:p>
            <a:pPr lvl="1">
              <a:lnSpc>
                <a:spcPct val="100000"/>
              </a:lnSpc>
            </a:pP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Spending review interna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TEXT25L-400WT" panose="02000000000000000000" pitchFamily="2" charset="77"/>
                <a:cs typeface="Euphemia UCAS"/>
              </a:rPr>
              <a:t>Profilo di spesa annuale</a:t>
            </a:r>
          </a:p>
          <a:p>
            <a:pPr lvl="2">
              <a:lnSpc>
                <a:spcPct val="100000"/>
              </a:lnSpc>
            </a:pPr>
            <a:r>
              <a:rPr lang="it-IT" sz="1800" u="sng" dirty="0">
                <a:latin typeface="TITILLIUMTEXT25L-400WT" panose="02000000000000000000" pitchFamily="2" charset="77"/>
                <a:cs typeface="Euphemia UCAS"/>
              </a:rPr>
              <a:t>Acquisti e burocrazia centralizzati</a:t>
            </a:r>
          </a:p>
          <a:p>
            <a:pPr lvl="2">
              <a:lnSpc>
                <a:spcPct val="100000"/>
              </a:lnSpc>
            </a:pPr>
            <a:r>
              <a:rPr lang="it-IT" sz="1800" u="sng" dirty="0">
                <a:latin typeface="TITILLIUMTEXT25L-400WT" panose="02000000000000000000" pitchFamily="2" charset="77"/>
                <a:cs typeface="Euphemia UCAS"/>
              </a:rPr>
              <a:t>Gestione delle grafica e siti WEB centralizzata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TEXT25L-400WT" panose="02000000000000000000" pitchFamily="2" charset="77"/>
                <a:cs typeface="Euphemia UCAS"/>
              </a:rPr>
              <a:t>Fusione di progetti «simili» </a:t>
            </a:r>
            <a:r>
              <a:rPr lang="it-IT" sz="1800" dirty="0">
                <a:latin typeface="TITILLIUMTEXT25L-400WT" panose="02000000000000000000" pitchFamily="2" charset="77"/>
                <a:cs typeface="Euphemia UCAS"/>
                <a:sym typeface="Wingdings" pitchFamily="2" charset="2"/>
              </a:rPr>
              <a:t> festival, game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it-IT" sz="2000" dirty="0">
              <a:latin typeface="TITILLIUMTEXT25L-400WT" panose="02000000000000000000" pitchFamily="2" charset="77"/>
            </a:endParaRPr>
          </a:p>
          <a:p>
            <a:pPr lvl="1">
              <a:lnSpc>
                <a:spcPct val="100000"/>
              </a:lnSpc>
            </a:pPr>
            <a:r>
              <a:rPr lang="it-IT" sz="2000" dirty="0">
                <a:solidFill>
                  <a:srgbClr val="FF0000"/>
                </a:solidFill>
                <a:latin typeface="TITILLIUMTEXT25L-400WT" panose="02000000000000000000" pitchFamily="2" charset="77"/>
                <a:cs typeface="Euphemia UCAS"/>
              </a:rPr>
              <a:t>Newsletter</a:t>
            </a:r>
            <a:r>
              <a:rPr lang="it-IT" sz="2000" dirty="0">
                <a:latin typeface="TITILLIUMTEXT25L-400WT" panose="02000000000000000000" pitchFamily="2" charset="77"/>
                <a:cs typeface="Euphemia UCAS"/>
              </a:rPr>
              <a:t> interna PE (Uff. Comm. E CC3M)</a:t>
            </a:r>
          </a:p>
          <a:p>
            <a:pPr lvl="1">
              <a:lnSpc>
                <a:spcPct val="100000"/>
              </a:lnSpc>
            </a:pPr>
            <a:r>
              <a:rPr lang="it-IT" sz="2000" dirty="0">
                <a:latin typeface="TITILLIUMTEXT25L-400WT" panose="02000000000000000000" pitchFamily="2" charset="77"/>
              </a:rPr>
              <a:t>Abbiamo un gruppo di lavoro </a:t>
            </a:r>
            <a:r>
              <a:rPr lang="it-IT" sz="20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sull’AI,</a:t>
            </a:r>
            <a:r>
              <a:rPr lang="it-IT" sz="2000" dirty="0">
                <a:latin typeface="TITILLIUMTEXT25L-400WT" panose="02000000000000000000" pitchFamily="2" charset="77"/>
              </a:rPr>
              <a:t> e abbiamo deciso di accoglierla nei nostri progetti già a partire dal 2025; sarà il futuro così come per noi fu il PC</a:t>
            </a:r>
          </a:p>
          <a:p>
            <a:pPr lvl="1">
              <a:lnSpc>
                <a:spcPct val="100000"/>
              </a:lnSpc>
            </a:pPr>
            <a:r>
              <a:rPr lang="it-IT" sz="2000" dirty="0">
                <a:latin typeface="TITILLIUMTEXT25L-400WT" panose="02000000000000000000" pitchFamily="2" charset="77"/>
              </a:rPr>
              <a:t>Altri progetti in fase embrionale (ET, Computing)</a:t>
            </a:r>
          </a:p>
          <a:p>
            <a:pPr lvl="1">
              <a:lnSpc>
                <a:spcPct val="100000"/>
              </a:lnSpc>
            </a:pPr>
            <a:endParaRPr lang="it-IT" sz="2200" dirty="0">
              <a:cs typeface="Euphemia UCA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DF54D1-5FC7-8BEE-C85C-82A565A0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0F37D4F0-0578-D75B-0E5D-3C0D6347F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  <p:graphicFrame>
        <p:nvGraphicFramePr>
          <p:cNvPr id="10" name="Segnaposto contenuto 2">
            <a:extLst>
              <a:ext uri="{FF2B5EF4-FFF2-40B4-BE49-F238E27FC236}">
                <a16:creationId xmlns:a16="http://schemas.microsoft.com/office/drawing/2014/main" id="{AEAFE867-F81C-364D-4F73-9D4AD6D40F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694881"/>
              </p:ext>
            </p:extLst>
          </p:nvPr>
        </p:nvGraphicFramePr>
        <p:xfrm>
          <a:off x="28511" y="2725038"/>
          <a:ext cx="2899317" cy="260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45C1AE7-259C-F59E-4CF1-984240E2EF2D}"/>
              </a:ext>
            </a:extLst>
          </p:cNvPr>
          <p:cNvCxnSpPr/>
          <p:nvPr/>
        </p:nvCxnSpPr>
        <p:spPr>
          <a:xfrm flipV="1">
            <a:off x="2927828" y="1854759"/>
            <a:ext cx="657289" cy="1044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C5114A7-118E-EDA4-367C-0F89804B7FC4}"/>
              </a:ext>
            </a:extLst>
          </p:cNvPr>
          <p:cNvCxnSpPr>
            <a:cxnSpLocks/>
          </p:cNvCxnSpPr>
          <p:nvPr/>
        </p:nvCxnSpPr>
        <p:spPr>
          <a:xfrm flipV="1">
            <a:off x="2927828" y="2198486"/>
            <a:ext cx="701894" cy="70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2D5967D-729F-CB1F-B728-7C2A8BD54842}"/>
              </a:ext>
            </a:extLst>
          </p:cNvPr>
          <p:cNvCxnSpPr>
            <a:cxnSpLocks/>
          </p:cNvCxnSpPr>
          <p:nvPr/>
        </p:nvCxnSpPr>
        <p:spPr>
          <a:xfrm flipV="1">
            <a:off x="2927828" y="2506869"/>
            <a:ext cx="701894" cy="39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CA34DFC-EE1C-F32E-EB20-069AF5D28760}"/>
              </a:ext>
            </a:extLst>
          </p:cNvPr>
          <p:cNvCxnSpPr>
            <a:cxnSpLocks/>
          </p:cNvCxnSpPr>
          <p:nvPr/>
        </p:nvCxnSpPr>
        <p:spPr>
          <a:xfrm flipV="1">
            <a:off x="2927828" y="2795780"/>
            <a:ext cx="701894" cy="103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4EB568E-DE33-EB12-E63A-61F9FEB70472}"/>
              </a:ext>
            </a:extLst>
          </p:cNvPr>
          <p:cNvCxnSpPr>
            <a:cxnSpLocks/>
          </p:cNvCxnSpPr>
          <p:nvPr/>
        </p:nvCxnSpPr>
        <p:spPr>
          <a:xfrm flipV="1">
            <a:off x="2927827" y="3363636"/>
            <a:ext cx="701895" cy="87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6B6D4A75-A527-FDD7-EED8-66D72328E5F3}"/>
              </a:ext>
            </a:extLst>
          </p:cNvPr>
          <p:cNvCxnSpPr>
            <a:cxnSpLocks/>
          </p:cNvCxnSpPr>
          <p:nvPr/>
        </p:nvCxnSpPr>
        <p:spPr>
          <a:xfrm flipV="1">
            <a:off x="2974940" y="3915469"/>
            <a:ext cx="654782" cy="130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A6913F9-169A-81AA-494D-A88033960DF5}"/>
              </a:ext>
            </a:extLst>
          </p:cNvPr>
          <p:cNvCxnSpPr>
            <a:cxnSpLocks/>
          </p:cNvCxnSpPr>
          <p:nvPr/>
        </p:nvCxnSpPr>
        <p:spPr>
          <a:xfrm>
            <a:off x="2927826" y="5131361"/>
            <a:ext cx="701896" cy="1016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2F0CB4A-DDAE-E54C-02C0-BF781EE05F7F}"/>
              </a:ext>
            </a:extLst>
          </p:cNvPr>
          <p:cNvCxnSpPr>
            <a:cxnSpLocks/>
          </p:cNvCxnSpPr>
          <p:nvPr/>
        </p:nvCxnSpPr>
        <p:spPr>
          <a:xfrm>
            <a:off x="2927827" y="4579528"/>
            <a:ext cx="701895" cy="819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95B06CD-3928-C97F-0216-A06D513606E6}"/>
              </a:ext>
            </a:extLst>
          </p:cNvPr>
          <p:cNvSpPr txBox="1"/>
          <p:nvPr/>
        </p:nvSpPr>
        <p:spPr>
          <a:xfrm>
            <a:off x="708103" y="2422393"/>
            <a:ext cx="11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criticità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15D8DEE-62E9-A48F-ADF3-0F2C2E4A930B}"/>
              </a:ext>
            </a:extLst>
          </p:cNvPr>
          <p:cNvCxnSpPr>
            <a:cxnSpLocks/>
          </p:cNvCxnSpPr>
          <p:nvPr/>
        </p:nvCxnSpPr>
        <p:spPr>
          <a:xfrm>
            <a:off x="2927826" y="2899317"/>
            <a:ext cx="657291" cy="43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4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5822C-D8DF-412E-6B2A-38964F46E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43536A-5AF4-FD3E-8801-5B1358E0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89" y="294538"/>
            <a:ext cx="8656462" cy="103366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FFFF"/>
                </a:solidFill>
              </a:rPr>
              <a:t>Cosa stiamo già facendo 2024-2025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DFA5AE-444F-CB77-C3EC-9D9F94AC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3EFA21-6634-05AA-8C9C-BF36F372E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46" y="2448661"/>
            <a:ext cx="8923904" cy="4114801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</a:pPr>
            <a:r>
              <a:rPr lang="it-IT" sz="2000" dirty="0">
                <a:solidFill>
                  <a:srgbClr val="FF0000"/>
                </a:solidFill>
                <a:latin typeface="Titillium Web" pitchFamily="2" charset="77"/>
                <a:cs typeface="Euphemia UCAS"/>
              </a:rPr>
              <a:t>Partecipazione attiva dei referenti delle strutture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 Web" pitchFamily="2" charset="77"/>
                <a:cs typeface="Euphemia UCAS"/>
              </a:rPr>
              <a:t>gruppi di lavoro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 Web" pitchFamily="2" charset="77"/>
                <a:cs typeface="Euphemia UCAS"/>
              </a:rPr>
              <a:t>referee e parte attiva preventivi/assegnazioni</a:t>
            </a:r>
          </a:p>
          <a:p>
            <a:pPr lvl="2">
              <a:lnSpc>
                <a:spcPct val="100000"/>
              </a:lnSpc>
            </a:pPr>
            <a:r>
              <a:rPr lang="it-IT" sz="1800" u="sng" dirty="0">
                <a:latin typeface="Titillium Web" pitchFamily="2" charset="77"/>
                <a:cs typeface="Euphemia UCAS"/>
              </a:rPr>
              <a:t>dotazioni per piccole spese (oggi 1 k€ da incrementare)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 Web" pitchFamily="2" charset="77"/>
                <a:cs typeface="Euphemia UCAS"/>
              </a:rPr>
              <a:t>report delle attività locali in commissione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it-IT" sz="1800" dirty="0">
              <a:latin typeface="Titillium Web" pitchFamily="2" charset="77"/>
              <a:cs typeface="Euphemia UCAS"/>
            </a:endParaRPr>
          </a:p>
          <a:p>
            <a:pPr lvl="1">
              <a:lnSpc>
                <a:spcPct val="100000"/>
              </a:lnSpc>
            </a:pPr>
            <a:r>
              <a:rPr lang="it-IT" sz="2000" dirty="0">
                <a:solidFill>
                  <a:srgbClr val="FF0000"/>
                </a:solidFill>
                <a:latin typeface="Titillium Web" pitchFamily="2" charset="77"/>
                <a:cs typeface="Euphemia UCAS"/>
              </a:rPr>
              <a:t>Identità comunicativa dei progetti con l’Ufficio Comunicazione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 Web" pitchFamily="2" charset="77"/>
                <a:cs typeface="Euphemia UCAS"/>
              </a:rPr>
              <a:t>abbigliamento, grafica e siti WEB </a:t>
            </a:r>
            <a:r>
              <a:rPr lang="it-IT" sz="1800" dirty="0">
                <a:latin typeface="Titillium Web" pitchFamily="2" charset="77"/>
                <a:cs typeface="Euphemia UCAS"/>
                <a:sym typeface="Wingdings" pitchFamily="2" charset="2"/>
              </a:rPr>
              <a:t> centralizzato con ditte esterne</a:t>
            </a:r>
            <a:endParaRPr lang="it-IT" sz="1800" dirty="0">
              <a:latin typeface="Titillium Web" pitchFamily="2" charset="77"/>
              <a:cs typeface="Euphemia UCAS"/>
            </a:endParaRP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 Web" pitchFamily="2" charset="77"/>
                <a:cs typeface="Euphemia UCAS"/>
              </a:rPr>
              <a:t>comunicati stampa, mailing-list docenti e social 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solidFill>
                  <a:srgbClr val="FF0000"/>
                </a:solidFill>
                <a:latin typeface="Titillium Web" pitchFamily="2" charset="77"/>
                <a:cs typeface="Euphemia UCAS"/>
              </a:rPr>
              <a:t>collisioni porta d’ingresso al PE </a:t>
            </a:r>
            <a:r>
              <a:rPr lang="it-IT" sz="1800" dirty="0">
                <a:solidFill>
                  <a:srgbClr val="FF0000"/>
                </a:solidFill>
                <a:latin typeface="Titillium Web" pitchFamily="2" charset="77"/>
                <a:cs typeface="Euphemia UCAS"/>
                <a:sym typeface="Wingdings" pitchFamily="2" charset="2"/>
              </a:rPr>
              <a:t> https://</a:t>
            </a:r>
            <a:r>
              <a:rPr lang="it-IT" sz="1800" dirty="0" err="1">
                <a:solidFill>
                  <a:srgbClr val="FF0000"/>
                </a:solidFill>
                <a:latin typeface="Titillium Web" pitchFamily="2" charset="77"/>
                <a:cs typeface="Euphemia UCAS"/>
                <a:sym typeface="Wingdings" pitchFamily="2" charset="2"/>
              </a:rPr>
              <a:t>collisioni.infn.it</a:t>
            </a:r>
            <a:r>
              <a:rPr lang="it-IT" sz="1800" dirty="0">
                <a:solidFill>
                  <a:srgbClr val="FF0000"/>
                </a:solidFill>
                <a:latin typeface="Titillium Web" pitchFamily="2" charset="77"/>
                <a:cs typeface="Euphemia UCAS"/>
                <a:sym typeface="Wingdings" pitchFamily="2" charset="2"/>
              </a:rPr>
              <a:t>/</a:t>
            </a:r>
            <a:endParaRPr lang="it-IT" dirty="0">
              <a:solidFill>
                <a:srgbClr val="FF0000"/>
              </a:solidFill>
              <a:latin typeface="Titillium Web" pitchFamily="2" charset="77"/>
              <a:cs typeface="Euphemia UCA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B2D48B6-383B-DE58-1CCA-8A05B068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magine 6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6DF826B9-C407-48F0-C141-2BA555357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  <p:pic>
        <p:nvPicPr>
          <p:cNvPr id="8" name="Immagine 7" descr="Immagine che contiene persona, vestiti, manica, jeans&#10;&#10;Il contenuto generato dall'IA potrebbe non essere corretto.">
            <a:extLst>
              <a:ext uri="{FF2B5EF4-FFF2-40B4-BE49-F238E27FC236}">
                <a16:creationId xmlns:a16="http://schemas.microsoft.com/office/drawing/2014/main" id="{CF89CACC-513B-D5B6-098B-B773D2759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14" b="23121"/>
          <a:stretch/>
        </p:blipFill>
        <p:spPr>
          <a:xfrm>
            <a:off x="9443135" y="3600254"/>
            <a:ext cx="2701753" cy="2817733"/>
          </a:xfrm>
          <a:prstGeom prst="rect">
            <a:avLst/>
          </a:prstGeom>
        </p:spPr>
      </p:pic>
      <p:pic>
        <p:nvPicPr>
          <p:cNvPr id="12" name="Immagine 11" descr="Immagine che contiene vestiti, persona, top, Maglia sportiva&#10;&#10;Il contenuto generato dall'IA potrebbe non essere corretto.">
            <a:extLst>
              <a:ext uri="{FF2B5EF4-FFF2-40B4-BE49-F238E27FC236}">
                <a16:creationId xmlns:a16="http://schemas.microsoft.com/office/drawing/2014/main" id="{01876597-CE26-88E9-5514-1290E98363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55" b="11896"/>
          <a:stretch/>
        </p:blipFill>
        <p:spPr>
          <a:xfrm>
            <a:off x="9443135" y="98806"/>
            <a:ext cx="2536481" cy="3446857"/>
          </a:xfrm>
          <a:prstGeom prst="rect">
            <a:avLst/>
          </a:prstGeom>
        </p:spPr>
      </p:pic>
      <p:graphicFrame>
        <p:nvGraphicFramePr>
          <p:cNvPr id="10" name="Segnaposto contenuto 2">
            <a:extLst>
              <a:ext uri="{FF2B5EF4-FFF2-40B4-BE49-F238E27FC236}">
                <a16:creationId xmlns:a16="http://schemas.microsoft.com/office/drawing/2014/main" id="{2432B903-98A3-EA2B-336A-FF879092AF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91446"/>
              </p:ext>
            </p:extLst>
          </p:nvPr>
        </p:nvGraphicFramePr>
        <p:xfrm>
          <a:off x="140499" y="693487"/>
          <a:ext cx="2899317" cy="260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617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5674D5-A9FC-3319-3678-BCB9DE34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Sinergia tra Uff. Comm. e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DB8804-EB4D-2468-9066-F2C48F9A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62B268-E79B-716C-570F-146C6F12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4A464121-C0E0-8E2E-0D13-31D8D0F5F9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27264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FE6BD7FC-2458-AF93-AE89-BF3B48EB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8DF03-3AC5-F682-7437-2A2FC6D4A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0C522E-813C-9393-C6BB-44B248AD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Sinergia tra progetti nazionali e locali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A5E9C7-7C57-2A3C-E87B-05585B78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A1B58B-1865-1957-6B97-0CFEA7A4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FDFB0660-DD08-C9C1-841F-BAD3F19F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B928A715-D427-CA83-8748-73C2459FA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9086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1965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EC8210-0409-D1F5-ECF7-5F1DA6E9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it-IT" sz="3700">
                <a:solidFill>
                  <a:srgbClr val="FFFFFF"/>
                </a:solidFill>
              </a:rPr>
              <a:t>Uno sguardo al futuro – metodologie e attività</a:t>
            </a:r>
            <a:endParaRPr lang="it-IT" sz="3700" dirty="0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E0E4D1-EB0D-007C-7BDD-5430DC3A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FDDCC6-7F2D-32B8-270D-5D5A8F4D6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75" y="1792166"/>
            <a:ext cx="9523925" cy="488233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kern="1200" dirty="0">
                <a:latin typeface="TITILLIUMTEXT25L-400WT" panose="02000000000000000000" pitchFamily="2" charset="77"/>
              </a:rPr>
              <a:t>Strutturare i progetti nell’ambito delle </a:t>
            </a:r>
            <a:r>
              <a:rPr lang="it-IT" sz="2400" kern="12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metodologie</a:t>
            </a:r>
            <a:r>
              <a:rPr lang="it-IT" sz="2400" kern="1200" dirty="0">
                <a:latin typeface="TITILLIUMTEXT25L-400WT" panose="02000000000000000000" pitchFamily="2" charset="77"/>
              </a:rPr>
              <a:t> riconosciute internazionalmente</a:t>
            </a:r>
          </a:p>
          <a:p>
            <a:pPr lvl="2">
              <a:lnSpc>
                <a:spcPct val="100000"/>
              </a:lnSpc>
            </a:pPr>
            <a:r>
              <a:rPr lang="it-IT" sz="1800" kern="1200" dirty="0">
                <a:latin typeface="TITILLIUMTEXT25L-400WT" panose="02000000000000000000" pitchFamily="2" charset="77"/>
              </a:rPr>
              <a:t>STEAM, </a:t>
            </a:r>
            <a:r>
              <a:rPr lang="it-IT" sz="1800" kern="1200" dirty="0" err="1">
                <a:latin typeface="TITILLIUMTEXT25L-400WT" panose="02000000000000000000" pitchFamily="2" charset="77"/>
              </a:rPr>
              <a:t>Inquiry</a:t>
            </a:r>
            <a:r>
              <a:rPr lang="it-IT" sz="1800" kern="1200" dirty="0">
                <a:latin typeface="TITILLIUMTEXT25L-400WT" panose="02000000000000000000" pitchFamily="2" charset="77"/>
              </a:rPr>
              <a:t> </a:t>
            </a:r>
            <a:r>
              <a:rPr lang="it-IT" sz="1800" kern="1200" dirty="0" err="1">
                <a:latin typeface="TITILLIUMTEXT25L-400WT" panose="02000000000000000000" pitchFamily="2" charset="77"/>
              </a:rPr>
              <a:t>based</a:t>
            </a:r>
            <a:r>
              <a:rPr lang="it-IT" sz="1800" kern="1200" dirty="0">
                <a:latin typeface="TITILLIUMTEXT25L-400WT" panose="02000000000000000000" pitchFamily="2" charset="77"/>
              </a:rPr>
              <a:t> learning, big </a:t>
            </a:r>
            <a:r>
              <a:rPr lang="it-IT" sz="1800" kern="1200" dirty="0" err="1">
                <a:latin typeface="TITILLIUMTEXT25L-400WT" panose="02000000000000000000" pitchFamily="2" charset="77"/>
              </a:rPr>
              <a:t>ideas</a:t>
            </a:r>
            <a:r>
              <a:rPr lang="it-IT" sz="1800" kern="1200" dirty="0">
                <a:latin typeface="TITILLIUMTEXT25L-400WT" panose="02000000000000000000" pitchFamily="2" charset="77"/>
              </a:rPr>
              <a:t>, game, </a:t>
            </a:r>
            <a:r>
              <a:rPr lang="it-IT" sz="1800" kern="1200" dirty="0" err="1">
                <a:latin typeface="TITILLIUMTEXT25L-400WT" panose="02000000000000000000" pitchFamily="2" charset="77"/>
              </a:rPr>
              <a:t>debate</a:t>
            </a:r>
            <a:r>
              <a:rPr lang="it-IT" sz="1800" kern="1200" dirty="0">
                <a:latin typeface="TITILLIUMTEXT25L-400WT" panose="02000000000000000000" pitchFamily="2" charset="77"/>
              </a:rPr>
              <a:t>……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TITILLIUMTEXT25L-400WT" panose="02000000000000000000" pitchFamily="2" charset="77"/>
              </a:rPr>
              <a:t>Per facilitare le collaborazioni internazionali e per i bandi EU</a:t>
            </a:r>
            <a:endParaRPr lang="en-US" sz="1800" dirty="0"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P</a:t>
            </a:r>
            <a:r>
              <a:rPr lang="it-IT" sz="2400" kern="1200" dirty="0">
                <a:latin typeface="TITILLIUMTEXT25L-400WT" panose="02000000000000000000" pitchFamily="2" charset="77"/>
              </a:rPr>
              <a:t>roporre sempre più </a:t>
            </a:r>
            <a:r>
              <a:rPr lang="it-IT" sz="2400" kern="12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attività partecipative </a:t>
            </a:r>
            <a:r>
              <a:rPr lang="it-IT" sz="2400" kern="1200" dirty="0">
                <a:latin typeface="TITILLIUMTEXT25L-400WT" panose="02000000000000000000" pitchFamily="2" charset="77"/>
              </a:rPr>
              <a:t>e meno frontali</a:t>
            </a:r>
          </a:p>
          <a:p>
            <a:pPr lvl="2">
              <a:lnSpc>
                <a:spcPct val="100000"/>
              </a:lnSpc>
            </a:pPr>
            <a:r>
              <a:rPr lang="it-IT" sz="1800" kern="1200" dirty="0">
                <a:latin typeface="TITILLIUMTEXT25L-400WT" panose="02000000000000000000" pitchFamily="2" charset="77"/>
              </a:rPr>
              <a:t>Forte richiesta dei ragazzi tramite i questionari di valutazione</a:t>
            </a:r>
            <a:endParaRPr lang="it-IT" sz="2400" dirty="0"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kern="1200" dirty="0">
                <a:latin typeface="TITILLIUMTEXT25L-400WT" panose="02000000000000000000" pitchFamily="2" charset="77"/>
              </a:rPr>
              <a:t>Offrire più </a:t>
            </a:r>
            <a:r>
              <a:rPr lang="it-IT" sz="2400" kern="12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formazione</a:t>
            </a:r>
            <a:r>
              <a:rPr lang="it-IT" sz="2400" kern="1200" dirty="0">
                <a:latin typeface="TITILLIUMTEXT25L-400WT" panose="02000000000000000000" pitchFamily="2" charset="77"/>
              </a:rPr>
              <a:t> ai dipendenti e associati nel settore del PE</a:t>
            </a:r>
          </a:p>
          <a:p>
            <a:pPr marL="1143000" lvl="3" defTabSz="102235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</a:pPr>
            <a:r>
              <a:rPr lang="it-IT" kern="1200" dirty="0">
                <a:latin typeface="TITILLIUMTEXT25L-400WT" panose="02000000000000000000" pitchFamily="2" charset="77"/>
              </a:rPr>
              <a:t>Corsi di formazione</a:t>
            </a:r>
            <a:endParaRPr lang="en-US" kern="1200" dirty="0">
              <a:latin typeface="TITILLIUMTEXT25L-400WT" panose="02000000000000000000" pitchFamily="2" charset="77"/>
            </a:endParaRPr>
          </a:p>
          <a:p>
            <a:pPr marL="1143000" lvl="3" defTabSz="102235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</a:pPr>
            <a:r>
              <a:rPr lang="it-IT" kern="1200" dirty="0">
                <a:latin typeface="TITILLIUMTEXT25L-400WT" panose="02000000000000000000" pitchFamily="2" charset="77"/>
              </a:rPr>
              <a:t>Attività interne</a:t>
            </a:r>
          </a:p>
          <a:p>
            <a:pPr marL="228600" lvl="1" defTabSz="102235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</a:pP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Condividere</a:t>
            </a:r>
            <a:r>
              <a:rPr lang="it-IT" dirty="0">
                <a:latin typeface="TITILLIUMTEXT25L-400WT" panose="02000000000000000000" pitchFamily="2" charset="77"/>
              </a:rPr>
              <a:t> le buone pratiche tra progetti</a:t>
            </a:r>
          </a:p>
          <a:p>
            <a:pPr marL="1143000" lvl="3" defTabSz="102235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</a:pPr>
            <a:endParaRPr lang="en-US" sz="1600" kern="1200" dirty="0">
              <a:latin typeface="TITILLIUMTEXT25L-400WT" panose="02000000000000000000" pitchFamily="2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F41543-A3EE-05C5-1B82-0A0A9951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0CCB3D8-D72E-5A71-1B90-A324C84B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976" y="1622745"/>
            <a:ext cx="6669020" cy="47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1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9A29E3E-85C6-3C3C-AC03-70717A8E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it-IT" sz="3700">
                <a:solidFill>
                  <a:srgbClr val="FFFFFF"/>
                </a:solidFill>
              </a:rPr>
              <a:t>Uno sguardo al futuro – problemi e proposte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6E54E5-28B8-BEC7-B6F7-0FBAF417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  <a:endParaRPr lang="it-IT" sz="11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449069-ABF6-863A-F034-487EA9AA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331" y="1795428"/>
            <a:ext cx="10952776" cy="4390778"/>
          </a:xfrm>
        </p:spPr>
        <p:txBody>
          <a:bodyPr anchor="ctr">
            <a:normAutofit fontScale="92500"/>
          </a:bodyPr>
          <a:lstStyle/>
          <a:p>
            <a:r>
              <a:rPr lang="it-IT" noProof="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Promuovere</a:t>
            </a:r>
            <a:r>
              <a:rPr lang="it-IT" noProof="0" dirty="0">
                <a:latin typeface="TITILLIUMTEXT25L-400WT" panose="02000000000000000000" pitchFamily="2" charset="77"/>
              </a:rPr>
              <a:t> le nostre attività con le scuole sia all’interno che all’esterno</a:t>
            </a:r>
          </a:p>
          <a:p>
            <a:pPr marL="0" lvl="0" indent="0" defTabSz="889000">
              <a:spcBef>
                <a:spcPct val="0"/>
              </a:spcBef>
              <a:spcAft>
                <a:spcPct val="20000"/>
              </a:spcAft>
              <a:buNone/>
            </a:pPr>
            <a:r>
              <a:rPr lang="it-IT" sz="2400" noProof="0" dirty="0">
                <a:latin typeface="TITILLIUMTEXT25L-400WT" panose="02000000000000000000" pitchFamily="2" charset="77"/>
              </a:rPr>
              <a:t>         </a:t>
            </a:r>
            <a:r>
              <a:rPr lang="it-IT" sz="2400" b="1" noProof="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INTERNO</a:t>
            </a:r>
          </a:p>
          <a:p>
            <a:pPr marL="457200" lvl="2" indent="165100" defTabSz="800100">
              <a:spcBef>
                <a:spcPct val="0"/>
              </a:spcBef>
              <a:spcAft>
                <a:spcPct val="20000"/>
              </a:spcAft>
            </a:pPr>
            <a:r>
              <a:rPr lang="it-IT" noProof="0" dirty="0">
                <a:latin typeface="TITILLIUMTEXT25L-400WT" panose="02000000000000000000" pitchFamily="2" charset="77"/>
              </a:rPr>
              <a:t>coinvolgendo sempre più dipendenti e associati (circa 500 oggi)</a:t>
            </a:r>
          </a:p>
          <a:p>
            <a:pPr marL="457200" lvl="2" indent="165100" defTabSz="800100">
              <a:spcBef>
                <a:spcPct val="0"/>
              </a:spcBef>
              <a:spcAft>
                <a:spcPct val="20000"/>
              </a:spcAft>
            </a:pPr>
            <a:r>
              <a:rPr lang="it-IT" noProof="0" dirty="0">
                <a:latin typeface="TITILLIUMTEXT25L-400WT" panose="02000000000000000000" pitchFamily="2" charset="77"/>
              </a:rPr>
              <a:t>comunicazione interna delle nostre attività</a:t>
            </a:r>
          </a:p>
          <a:p>
            <a:pPr marL="457200" lvl="3" indent="165100" defTabSz="800100">
              <a:spcBef>
                <a:spcPct val="0"/>
              </a:spcBef>
              <a:spcAft>
                <a:spcPct val="20000"/>
              </a:spcAft>
            </a:pPr>
            <a:r>
              <a:rPr lang="it-IT" sz="2000" u="sng" noProof="0" dirty="0">
                <a:latin typeface="TITILLIUMTEXT25L-400WT" panose="02000000000000000000" pitchFamily="2" charset="77"/>
              </a:rPr>
              <a:t>aggiornare la nostra offerta</a:t>
            </a:r>
          </a:p>
          <a:p>
            <a:pPr marL="0" lvl="0" indent="0" defTabSz="889000">
              <a:spcBef>
                <a:spcPct val="0"/>
              </a:spcBef>
              <a:spcAft>
                <a:spcPct val="20000"/>
              </a:spcAft>
              <a:buNone/>
            </a:pPr>
            <a:r>
              <a:rPr lang="it-IT" sz="2400" noProof="0" dirty="0">
                <a:latin typeface="TITILLIUMTEXT25L-400WT" panose="02000000000000000000" pitchFamily="2" charset="77"/>
              </a:rPr>
              <a:t>          </a:t>
            </a:r>
            <a:r>
              <a:rPr lang="it-IT" sz="2400" b="1" noProof="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ESTERNO</a:t>
            </a:r>
          </a:p>
          <a:p>
            <a:pPr marL="457200" lvl="2" indent="165100" defTabSz="800100">
              <a:spcBef>
                <a:spcPct val="0"/>
              </a:spcBef>
              <a:spcAft>
                <a:spcPct val="20000"/>
              </a:spcAft>
            </a:pPr>
            <a:r>
              <a:rPr lang="it-IT" noProof="0" dirty="0">
                <a:latin typeface="TITILLIUMTEXT25L-400WT" panose="02000000000000000000" pitchFamily="2" charset="77"/>
              </a:rPr>
              <a:t>mondo della politica </a:t>
            </a:r>
            <a:r>
              <a:rPr lang="it-IT" noProof="0" dirty="0">
                <a:latin typeface="TITILLIUMTEXT25L-400WT" panose="02000000000000000000" pitchFamily="2" charset="77"/>
                <a:sym typeface="Wingdings" panose="05000000000000000000" pitchFamily="2" charset="2"/>
              </a:rPr>
              <a:t></a:t>
            </a:r>
            <a:r>
              <a:rPr lang="it-IT" noProof="0" dirty="0">
                <a:latin typeface="TITILLIUMTEXT25L-400WT" panose="02000000000000000000" pitchFamily="2" charset="77"/>
              </a:rPr>
              <a:t> Ministeri, agenzie e comunità europea</a:t>
            </a:r>
          </a:p>
          <a:p>
            <a:pPr marL="457200" lvl="2" indent="165100" defTabSz="800100">
              <a:spcBef>
                <a:spcPct val="0"/>
              </a:spcBef>
              <a:spcAft>
                <a:spcPct val="20000"/>
              </a:spcAft>
            </a:pPr>
            <a:r>
              <a:rPr lang="it-IT" noProof="0" dirty="0">
                <a:latin typeface="TITILLIUMTEXT25L-400WT" panose="02000000000000000000" pitchFamily="2" charset="77"/>
              </a:rPr>
              <a:t>conferenze e pubblicazioni su riviste specializzate (oggi sono circa 15)</a:t>
            </a:r>
          </a:p>
          <a:p>
            <a:endParaRPr lang="it-IT" noProof="0" dirty="0">
              <a:latin typeface="TITILLIUMTEXT25L-400WT" panose="02000000000000000000" pitchFamily="2" charset="77"/>
            </a:endParaRPr>
          </a:p>
          <a:p>
            <a:r>
              <a:rPr lang="it-IT" noProof="0" dirty="0">
                <a:latin typeface="TITILLIUMTEXT25L-400WT" panose="02000000000000000000" pitchFamily="2" charset="77"/>
              </a:rPr>
              <a:t>Più convenzioni PE con l’</a:t>
            </a:r>
            <a:r>
              <a:rPr lang="it-IT" noProof="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Università</a:t>
            </a:r>
          </a:p>
          <a:p>
            <a:r>
              <a:rPr lang="it-IT" noProof="0" dirty="0">
                <a:latin typeface="TITILLIUMTEXT25L-400WT" panose="02000000000000000000" pitchFamily="2" charset="77"/>
              </a:rPr>
              <a:t>Attrarre più </a:t>
            </a:r>
            <a:r>
              <a:rPr lang="it-IT" noProof="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fondi esterni </a:t>
            </a:r>
            <a:r>
              <a:rPr lang="it-IT" noProof="0" dirty="0">
                <a:latin typeface="TITILLIUMTEXT25L-400WT" panose="02000000000000000000" pitchFamily="2" charset="77"/>
              </a:rPr>
              <a:t>in modo comunitario e non solo per progetto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D27ED2-7A49-F3E0-9827-C8B7F56D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294A49-C044-4F1B-3111-5FC2A58E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it-IT" sz="3700">
                <a:solidFill>
                  <a:srgbClr val="FFFFFF"/>
                </a:solidFill>
              </a:rPr>
              <a:t>Uno sguardo al futuro – problemi e proposte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1FD191-75C6-F089-7C7C-835D2012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9B8EA5-9185-C688-F91A-F9697A2CC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95" y="1765748"/>
            <a:ext cx="10831578" cy="4982841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Più lavoro con le scuole elementare e di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I grado </a:t>
            </a:r>
            <a:r>
              <a:rPr lang="it-IT" sz="2000" dirty="0">
                <a:latin typeface="TITILLIUMTEXT25L-400WT" panose="02000000000000000000" pitchFamily="2" charset="77"/>
              </a:rPr>
              <a:t>(oggi al 4%)</a:t>
            </a:r>
            <a:endParaRPr lang="en-US" sz="2000" dirty="0">
              <a:latin typeface="TITILLIUMTEXT25L-400WT" panose="02000000000000000000" pitchFamily="2" charset="77"/>
            </a:endParaRPr>
          </a:p>
          <a:p>
            <a:pPr>
              <a:lnSpc>
                <a:spcPct val="11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Maggiore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sinergia</a:t>
            </a:r>
            <a:r>
              <a:rPr lang="it-IT" sz="2400" dirty="0">
                <a:latin typeface="TITILLIUMTEXT25L-400WT" panose="02000000000000000000" pitchFamily="2" charset="77"/>
              </a:rPr>
              <a:t> con altri Enti, fondazioni e progetti esterni </a:t>
            </a:r>
          </a:p>
          <a:p>
            <a:pPr lvl="1">
              <a:lnSpc>
                <a:spcPct val="110000"/>
              </a:lnSpc>
            </a:pPr>
            <a:r>
              <a:rPr lang="it-IT" sz="1800" dirty="0">
                <a:latin typeface="TITILLIUMTEXT25L-400WT" panose="02000000000000000000" pitchFamily="2" charset="77"/>
              </a:rPr>
              <a:t>(Genera network, Fondazione Agnelli, Fondazione Golinelli….)</a:t>
            </a:r>
            <a:endParaRPr lang="it-IT" sz="2000" dirty="0">
              <a:latin typeface="TITILLIUMTEXT25L-400WT" panose="02000000000000000000" pitchFamily="2" charset="77"/>
            </a:endParaRPr>
          </a:p>
          <a:p>
            <a:pPr>
              <a:lnSpc>
                <a:spcPct val="11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Più corsi di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formazione</a:t>
            </a:r>
            <a:r>
              <a:rPr lang="it-IT" sz="2400" dirty="0">
                <a:latin typeface="TITILLIUMTEXT25L-400WT" panose="02000000000000000000" pitchFamily="2" charset="77"/>
              </a:rPr>
              <a:t> per i docenti </a:t>
            </a:r>
          </a:p>
          <a:p>
            <a:pPr lvl="1">
              <a:lnSpc>
                <a:spcPct val="110000"/>
              </a:lnSpc>
            </a:pPr>
            <a:r>
              <a:rPr lang="it-IT" sz="2000" dirty="0">
                <a:latin typeface="TITILLIUMTEXT25L-400WT" panose="02000000000000000000" pitchFamily="2" charset="77"/>
              </a:rPr>
              <a:t>online e tematici per passare da 200 a 400 l’anno</a:t>
            </a:r>
            <a:endParaRPr lang="en-US" sz="2000" dirty="0">
              <a:latin typeface="TITILLIUMTEXT25L-400WT" panose="02000000000000000000" pitchFamily="2" charset="77"/>
            </a:endParaRPr>
          </a:p>
          <a:p>
            <a:pPr>
              <a:lnSpc>
                <a:spcPct val="11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Sempre maggiore attenzione alla parità di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genere</a:t>
            </a:r>
          </a:p>
          <a:p>
            <a:pPr>
              <a:lnSpc>
                <a:spcPct val="110000"/>
              </a:lnSpc>
            </a:pP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Previsione di crescita </a:t>
            </a:r>
            <a:r>
              <a:rPr lang="it-IT" sz="2400" dirty="0">
                <a:latin typeface="TITILLIUMTEXT25L-400WT" panose="02000000000000000000" pitchFamily="2" charset="77"/>
              </a:rPr>
              <a:t>degli studenti</a:t>
            </a:r>
          </a:p>
          <a:p>
            <a:pPr lvl="1">
              <a:lnSpc>
                <a:spcPct val="110000"/>
              </a:lnSpc>
            </a:pPr>
            <a:r>
              <a:rPr lang="it-IT" sz="2000" dirty="0">
                <a:latin typeface="TITILLIUMTEXT25L-400WT" panose="02000000000000000000" pitchFamily="2" charset="77"/>
              </a:rPr>
              <a:t>10% per anno con un </a:t>
            </a:r>
            <a:r>
              <a:rPr lang="it-IT" sz="2000" dirty="0" err="1">
                <a:latin typeface="TITILLIUMTEXT25L-400WT" panose="02000000000000000000" pitchFamily="2" charset="77"/>
              </a:rPr>
              <a:t>pò</a:t>
            </a:r>
            <a:r>
              <a:rPr lang="it-IT" sz="2000" dirty="0">
                <a:latin typeface="TITILLIUMTEXT25L-400WT" panose="02000000000000000000" pitchFamily="2" charset="77"/>
              </a:rPr>
              <a:t> più personale + fondi</a:t>
            </a:r>
            <a:endParaRPr lang="en-US" sz="2000" dirty="0">
              <a:latin typeface="TITILLIUMTEXT25L-400WT" panose="02000000000000000000" pitchFamily="2" charset="77"/>
            </a:endParaRPr>
          </a:p>
          <a:p>
            <a:endParaRPr lang="it-IT" sz="20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A0E423-9E6D-98F5-1349-8A7BB159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BCE9EFD-6D70-9D82-D9CA-B68A41D08E45}"/>
              </a:ext>
              <a:ext uri="{147F2762-F138-4A5C-976F-8EAC2B608ADB}">
                <a16:predDERef xmlns:a16="http://schemas.microsoft.com/office/drawing/2014/main" pred="{45A60290-B31D-6169-C111-227E1440F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5367637"/>
              </p:ext>
            </p:extLst>
          </p:nvPr>
        </p:nvGraphicFramePr>
        <p:xfrm>
          <a:off x="7896046" y="4658264"/>
          <a:ext cx="4254188" cy="219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57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48C71E-CFAD-1A41-498F-1BB31C0E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6AF755-787F-E14F-217D-7FD965BE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A53D811B-6522-D180-030D-962D4003BD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812254"/>
              </p:ext>
            </p:extLst>
          </p:nvPr>
        </p:nvGraphicFramePr>
        <p:xfrm>
          <a:off x="5553455" y="225552"/>
          <a:ext cx="6592507" cy="623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magine 6" descr="Immagine che contiene testo, vestiti, Viso umano, schermata&#10;&#10;Il contenuto generato dall'IA potrebbe non essere corretto.">
            <a:extLst>
              <a:ext uri="{FF2B5EF4-FFF2-40B4-BE49-F238E27FC236}">
                <a16:creationId xmlns:a16="http://schemas.microsoft.com/office/drawing/2014/main" id="{E4D5CE77-0CFF-786D-F267-BC0C28111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" y="1392840"/>
            <a:ext cx="5808867" cy="40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90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30EA84-9CCB-C635-B1C8-20098BBC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Conclusioni – foto attuale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47A63F-1EB0-6911-BA41-ADD96358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E01F14-3084-7FC9-8650-28A838B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38" y="1754658"/>
            <a:ext cx="11704319" cy="4808803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Le attività nazionali rivolte alle scuole raggiungono un pubblico di circa </a:t>
            </a:r>
            <a:r>
              <a:rPr lang="it-IT" sz="26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47.000 docenti e studenti</a:t>
            </a:r>
            <a:r>
              <a:rPr lang="it-IT" sz="2400" dirty="0">
                <a:latin typeface="TITILLIUMTEXT25L-400WT" panose="02000000000000000000" pitchFamily="2" charset="77"/>
              </a:rPr>
              <a:t>, numero sempre in crescita.</a:t>
            </a: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chemeClr val="tx2"/>
                </a:solidFill>
                <a:latin typeface="TITILLIUMTEXT25L-400WT" panose="02000000000000000000" pitchFamily="2" charset="77"/>
              </a:rPr>
              <a:t>Il costo vivo per i progetti nazionali con le scuole è di circa: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it-IT" sz="2400" dirty="0">
                <a:latin typeface="TITILLIUMTEXT25L-400WT" panose="02000000000000000000" pitchFamily="2" charset="77"/>
              </a:rPr>
              <a:t>414 k€ l’anno + 10 k€ delle sezioni + 20 k€ dei laboratori </a:t>
            </a:r>
            <a:r>
              <a:rPr lang="it-IT" sz="2400" dirty="0">
                <a:latin typeface="TITILLIUMTEXT25L-400WT" panose="02000000000000000000" pitchFamily="2" charset="77"/>
                <a:sym typeface="Wingdings" pitchFamily="2" charset="2"/>
              </a:rPr>
              <a:t>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  <a:sym typeface="Wingdings" pitchFamily="2" charset="2"/>
              </a:rPr>
              <a:t>434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k€</a:t>
            </a:r>
            <a:endParaRPr lang="it-IT" sz="2400" dirty="0">
              <a:solidFill>
                <a:srgbClr val="FF0000"/>
              </a:solidFill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I dipendenti e associati che partecipano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attivamente</a:t>
            </a:r>
            <a:r>
              <a:rPr lang="it-IT" sz="2400" dirty="0">
                <a:latin typeface="TITILLIUMTEXT25L-400WT" panose="02000000000000000000" pitchFamily="2" charset="77"/>
              </a:rPr>
              <a:t> sono circa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500 nel 2024 </a:t>
            </a:r>
            <a:r>
              <a:rPr lang="it-IT" sz="2400" dirty="0">
                <a:latin typeface="TITILLIUMTEXT25L-400WT" panose="02000000000000000000" pitchFamily="2" charset="77"/>
              </a:rPr>
              <a:t>e stimati 800 nel 2025</a:t>
            </a:r>
          </a:p>
          <a:p>
            <a:pPr lvl="1">
              <a:lnSpc>
                <a:spcPct val="100000"/>
              </a:lnSpc>
            </a:pPr>
            <a:r>
              <a:rPr lang="it-IT" sz="2000" u="sng" dirty="0">
                <a:latin typeface="TITILLIUMTEXT25L-400WT" panose="02000000000000000000" pitchFamily="2" charset="77"/>
              </a:rPr>
              <a:t>Ogni persona lavora con 100 studenti/docenti l’anno</a:t>
            </a:r>
          </a:p>
          <a:p>
            <a:pPr lvl="1">
              <a:lnSpc>
                <a:spcPct val="100000"/>
              </a:lnSpc>
            </a:pPr>
            <a:r>
              <a:rPr lang="it-IT" sz="2000" u="sng" dirty="0">
                <a:latin typeface="TITILLIUMTEXT25L-400WT" panose="02000000000000000000" pitchFamily="2" charset="77"/>
              </a:rPr>
              <a:t>Ogni persona dispone di circa 1.000 euro (2024)</a:t>
            </a:r>
          </a:p>
          <a:p>
            <a:pPr lvl="1">
              <a:lnSpc>
                <a:spcPct val="100000"/>
              </a:lnSpc>
            </a:pPr>
            <a:r>
              <a:rPr lang="it-IT" sz="2000" u="sng" dirty="0">
                <a:latin typeface="TITILLIUMTEXT25L-400WT" panose="02000000000000000000" pitchFamily="2" charset="77"/>
              </a:rPr>
              <a:t>Investiamo circa 10 euro per studente/docente</a:t>
            </a:r>
          </a:p>
          <a:p>
            <a:pPr>
              <a:lnSpc>
                <a:spcPct val="100000"/>
              </a:lnSpc>
            </a:pPr>
            <a:endParaRPr lang="it-IT" sz="2400" dirty="0"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rgbClr val="0070C0"/>
                </a:solidFill>
                <a:latin typeface="TITILLIUMTEXT25L-400WT" panose="02000000000000000000" pitchFamily="2" charset="77"/>
              </a:rPr>
              <a:t>Prevalenza di genere femminile sia dei docenti che degli studenti rispetto al valore nazionale e nei concorsi a premi.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ED6537-B08D-F034-6351-9A0B1CB7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12D5266A-5769-60E4-A2A0-2E2747C6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34F96E-64EC-A07F-9EF9-EF78B952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248" y="1193419"/>
            <a:ext cx="3337715" cy="2881287"/>
          </a:xfrm>
        </p:spPr>
        <p:txBody>
          <a:bodyPr>
            <a:normAutofit/>
          </a:bodyPr>
          <a:lstStyle/>
          <a:p>
            <a:r>
              <a:rPr lang="it-IT" dirty="0"/>
              <a:t>Processo di selezione dei progetti nazionali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84DFB3-F7A0-7EF8-EA58-50C48939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4151" y="6360068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5A1B8C-83B5-7A44-B6E2-B9532840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mtClean="0"/>
              <a:pPr>
                <a:spcAft>
                  <a:spcPts val="600"/>
                </a:spcAft>
              </a:pPr>
              <a:t>3</a:t>
            </a:fld>
            <a:endParaRPr lang="it-IT"/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AF31A9A6-5FEE-C8F3-AC3F-346E6D39E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079555"/>
              </p:ext>
            </p:extLst>
          </p:nvPr>
        </p:nvGraphicFramePr>
        <p:xfrm>
          <a:off x="380999" y="218871"/>
          <a:ext cx="8159839" cy="4815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2F0734C2-23E5-7726-3AC7-6B4577826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503745"/>
              </p:ext>
            </p:extLst>
          </p:nvPr>
        </p:nvGraphicFramePr>
        <p:xfrm>
          <a:off x="687338" y="4833855"/>
          <a:ext cx="10848547" cy="196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Immagine 12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7125439D-7013-FF0A-B812-EDA2EC70FA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7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1C1A6C-B92F-F3B3-E0DD-98C5BD65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10D05F-9B4E-E7E3-5461-5A81F95D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Conclusioni – futuro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B3A610-4335-8E5E-07D5-6D5D6D4A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  <a:endParaRPr lang="it-IT" sz="11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A734A3-FBD3-F8E1-6585-92332153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675" y="1885279"/>
            <a:ext cx="9727125" cy="4563461"/>
          </a:xfrm>
        </p:spPr>
        <p:txBody>
          <a:bodyPr anchor="ctr"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Rivolgerci di più alle scuole di I grado</a:t>
            </a:r>
          </a:p>
          <a:p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Aumentare la formazione dei docenti </a:t>
            </a:r>
          </a:p>
          <a:p>
            <a:endParaRPr lang="it-IT" sz="2400" dirty="0">
              <a:latin typeface="TITILLIUMTEXT25L-400WT" panose="02000000000000000000" pitchFamily="2" charset="77"/>
            </a:endParaRPr>
          </a:p>
          <a:p>
            <a:r>
              <a:rPr lang="it-IT" sz="2400" dirty="0">
                <a:latin typeface="TITILLIUMTEXT25L-400WT" panose="02000000000000000000" pitchFamily="2" charset="77"/>
              </a:rPr>
              <a:t>Valutazione sempre più accurata</a:t>
            </a:r>
          </a:p>
          <a:p>
            <a:r>
              <a:rPr lang="it-IT" sz="2400" dirty="0">
                <a:solidFill>
                  <a:srgbClr val="0070C0"/>
                </a:solidFill>
                <a:latin typeface="TITILLIUMTEXT25L-400WT" panose="02000000000000000000" pitchFamily="2" charset="77"/>
              </a:rPr>
              <a:t>Applicare centralmente ai bandi ’’grandi’’</a:t>
            </a:r>
          </a:p>
          <a:p>
            <a:r>
              <a:rPr lang="it-IT" sz="2400" dirty="0">
                <a:latin typeface="TITILLIUMTEXT25L-400WT" panose="02000000000000000000" pitchFamily="2" charset="77"/>
              </a:rPr>
              <a:t>Promuovere le nostre attività presso il ministero</a:t>
            </a:r>
          </a:p>
          <a:p>
            <a:r>
              <a:rPr lang="it-IT" sz="2400" dirty="0">
                <a:solidFill>
                  <a:srgbClr val="0070C0"/>
                </a:solidFill>
                <a:latin typeface="TITILLIUMTEXT25L-400WT" panose="02000000000000000000" pitchFamily="2" charset="77"/>
              </a:rPr>
              <a:t>Formare sempre di più il nostro personale sul PE</a:t>
            </a:r>
          </a:p>
          <a:p>
            <a:r>
              <a:rPr lang="it-IT" sz="2400" dirty="0">
                <a:latin typeface="TITILLIUMTEXT25L-400WT" panose="02000000000000000000" pitchFamily="2" charset="77"/>
              </a:rPr>
              <a:t>Integrare nuovi e futuri progetti</a:t>
            </a:r>
          </a:p>
          <a:p>
            <a:pPr lvl="1"/>
            <a:r>
              <a:rPr lang="it-IT" sz="1800" dirty="0">
                <a:latin typeface="TITILLIUMTEXT25L-400WT" panose="02000000000000000000" pitchFamily="2" charset="77"/>
              </a:rPr>
              <a:t>La comunità di ET fa tante attività di PE e sta lavorando ad un progetto Nazionale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CC4C64-4758-D8AF-F21A-DD138575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9D65A984-6B12-0C76-56BB-CD2EA914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63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799C7F9-E6BC-B897-B13E-DDEE8B252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it-IT" sz="4800">
                <a:solidFill>
                  <a:srgbClr val="FFFFFF"/>
                </a:solidFill>
              </a:rPr>
              <a:t>Grazie mille per l’attenzione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B32DEF97-8031-D7A5-BD1A-A9618874E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35" y="3624308"/>
            <a:ext cx="9078628" cy="86062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e grazie a tutti quelli che hanno contribuito alle nostre attività con le scuole e le future generazioni</a:t>
            </a:r>
          </a:p>
        </p:txBody>
      </p:sp>
    </p:spTree>
    <p:extLst>
      <p:ext uri="{BB962C8B-B14F-4D97-AF65-F5344CB8AC3E}">
        <p14:creationId xmlns:p14="http://schemas.microsoft.com/office/powerpoint/2010/main" val="310971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FCFEAC93-D752-2B14-F7E7-5AF7C2D82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59208"/>
              </p:ext>
            </p:extLst>
          </p:nvPr>
        </p:nvGraphicFramePr>
        <p:xfrm>
          <a:off x="4405764" y="257087"/>
          <a:ext cx="7717358" cy="6202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7">
                  <a:extLst>
                    <a:ext uri="{9D8B030D-6E8A-4147-A177-3AD203B41FA5}">
                      <a16:colId xmlns:a16="http://schemas.microsoft.com/office/drawing/2014/main" val="2491913454"/>
                    </a:ext>
                  </a:extLst>
                </a:gridCol>
                <a:gridCol w="1313684">
                  <a:extLst>
                    <a:ext uri="{9D8B030D-6E8A-4147-A177-3AD203B41FA5}">
                      <a16:colId xmlns:a16="http://schemas.microsoft.com/office/drawing/2014/main" val="756356284"/>
                    </a:ext>
                  </a:extLst>
                </a:gridCol>
                <a:gridCol w="1128994">
                  <a:extLst>
                    <a:ext uri="{9D8B030D-6E8A-4147-A177-3AD203B41FA5}">
                      <a16:colId xmlns:a16="http://schemas.microsoft.com/office/drawing/2014/main" val="3492716745"/>
                    </a:ext>
                  </a:extLst>
                </a:gridCol>
                <a:gridCol w="1128993">
                  <a:extLst>
                    <a:ext uri="{9D8B030D-6E8A-4147-A177-3AD203B41FA5}">
                      <a16:colId xmlns:a16="http://schemas.microsoft.com/office/drawing/2014/main" val="3284809241"/>
                    </a:ext>
                  </a:extLst>
                </a:gridCol>
                <a:gridCol w="1128994">
                  <a:extLst>
                    <a:ext uri="{9D8B030D-6E8A-4147-A177-3AD203B41FA5}">
                      <a16:colId xmlns:a16="http://schemas.microsoft.com/office/drawing/2014/main" val="4127815648"/>
                    </a:ext>
                  </a:extLst>
                </a:gridCol>
                <a:gridCol w="1176698">
                  <a:extLst>
                    <a:ext uri="{9D8B030D-6E8A-4147-A177-3AD203B41FA5}">
                      <a16:colId xmlns:a16="http://schemas.microsoft.com/office/drawing/2014/main" val="2744102405"/>
                    </a:ext>
                  </a:extLst>
                </a:gridCol>
                <a:gridCol w="1661688">
                  <a:extLst>
                    <a:ext uri="{9D8B030D-6E8A-4147-A177-3AD203B41FA5}">
                      <a16:colId xmlns:a16="http://schemas.microsoft.com/office/drawing/2014/main" val="3136066542"/>
                    </a:ext>
                  </a:extLst>
                </a:gridCol>
              </a:tblGrid>
              <a:tr h="461152"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Progetto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Tipologia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Soggetti interessati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Dimensione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Durata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TIPO di SCUOLA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56603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Art &amp; Science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Scuole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8.000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biennale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42906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2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Asimov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13.000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annuale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86512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Dark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400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73463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4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Lab2go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38602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5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err="1"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Radiolab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2587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6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OCRA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95308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7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HOPE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063552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8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Master Class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3.500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eventi singoli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71700"/>
                  </a:ext>
                </a:extLst>
              </a:tr>
              <a:tr h="276243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9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INFN Kids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7913" marR="7913" marT="791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3" marR="7913" marT="791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3.000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3" marR="7913" marT="791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Primaria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75488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31399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Aggiornamenti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Formazione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Docenti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annuale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42489"/>
                  </a:ext>
                </a:extLst>
              </a:tr>
              <a:tr h="1005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11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PID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Docenti</a:t>
                      </a: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settimanale</a:t>
                      </a:r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3074"/>
                  </a:ext>
                </a:extLst>
              </a:tr>
              <a:tr h="2470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settimanale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826335"/>
                  </a:ext>
                </a:extLst>
              </a:tr>
              <a:tr h="348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12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 err="1"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Inspyre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987241"/>
                  </a:ext>
                </a:extLst>
              </a:tr>
              <a:tr h="348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13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Stage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86137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84996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14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Game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Giochi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Pubblico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400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eventi singoli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580069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15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Hepscape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2.000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8386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16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Festival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Festival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100.000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00430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17</a:t>
                      </a:r>
                      <a:endParaRPr lang="it-IT" sz="1050" dirty="0">
                        <a:latin typeface="Titillium Web" panose="00000500000000000000" pitchFamily="2" charset="0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Scienza x Tutti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Portale WEB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300.000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annuale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26105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tillium Web" panose="00000500000000000000" pitchFamily="2" charset="0"/>
                        </a:rPr>
                        <a:t>18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Teatro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Pubblico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In prova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53972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F573F295-C3E8-B9AF-BCF1-4A9C6DEE53B3}"/>
              </a:ext>
            </a:extLst>
          </p:cNvPr>
          <p:cNvSpPr txBox="1">
            <a:spLocks/>
          </p:cNvSpPr>
          <p:nvPr/>
        </p:nvSpPr>
        <p:spPr>
          <a:xfrm>
            <a:off x="68879" y="52814"/>
            <a:ext cx="3731054" cy="1071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Elenco dei progetti CC3M 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2DFB18-466A-D017-2A31-BFC86DB3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B92DCBF-0B8C-97BC-A6AE-76549F34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59292"/>
            <a:ext cx="1048657" cy="365125"/>
          </a:xfrm>
        </p:spPr>
        <p:txBody>
          <a:bodyPr/>
          <a:lstStyle/>
          <a:p>
            <a:fld id="{5E511011-4DC2-1B47-B448-F11B78FA5648}" type="slidenum">
              <a:rPr lang="it-IT" smtClean="0"/>
              <a:pPr/>
              <a:t>4</a:t>
            </a:fld>
            <a:endParaRPr lang="it-IT"/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3DFE09FB-8892-9D85-B385-8712AEB6C2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223932"/>
              </p:ext>
            </p:extLst>
          </p:nvPr>
        </p:nvGraphicFramePr>
        <p:xfrm>
          <a:off x="-11" y="4222718"/>
          <a:ext cx="4037835" cy="2635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A1FBB982-F595-5010-8A2F-15C11ED5F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292554"/>
              </p:ext>
            </p:extLst>
          </p:nvPr>
        </p:nvGraphicFramePr>
        <p:xfrm>
          <a:off x="0" y="1492207"/>
          <a:ext cx="40378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142413E-C16D-E963-33F9-49C5079FBFDF}"/>
              </a:ext>
            </a:extLst>
          </p:cNvPr>
          <p:cNvSpPr/>
          <p:nvPr/>
        </p:nvSpPr>
        <p:spPr>
          <a:xfrm>
            <a:off x="5945020" y="2401081"/>
            <a:ext cx="1045029" cy="11321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latin typeface="TITILLIUMTEXT25L-400WT" panose="02000000000000000000" pitchFamily="2" charset="77"/>
              </a:rPr>
              <a:t>da sommare alla attività delle strutture</a:t>
            </a:r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E5CA9A72-CF55-2B47-CD60-E078A794C468}"/>
              </a:ext>
            </a:extLst>
          </p:cNvPr>
          <p:cNvSpPr/>
          <p:nvPr/>
        </p:nvSpPr>
        <p:spPr>
          <a:xfrm>
            <a:off x="6467535" y="1996754"/>
            <a:ext cx="45719" cy="3296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FCFF72E7-B8A5-E250-521B-F41D2EE17441}"/>
              </a:ext>
            </a:extLst>
          </p:cNvPr>
          <p:cNvSpPr/>
          <p:nvPr/>
        </p:nvSpPr>
        <p:spPr>
          <a:xfrm>
            <a:off x="6432362" y="3567402"/>
            <a:ext cx="45719" cy="3296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17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40386A-5F30-7470-BEF7-4DA84989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it-IT"/>
              <a:t>Come finanziamo i progetti</a:t>
            </a:r>
            <a:endParaRPr lang="it-IT" dirty="0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7924F71-CE81-3BD2-9847-9DD15151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177F7F-ED22-2C91-1BB9-544657D6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254" y="6356350"/>
            <a:ext cx="247749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magine 6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999BDED7-4D05-0634-E044-BB7CD71A2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C0DFDB32-8D73-E480-ADE6-F1464A847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434591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447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53D1C5-3697-130C-EE73-B9CE3B1F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5" name="Rectangle 5164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67" name="Rectangle 5166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7A17DCD-E426-D540-00D5-F9AF41C1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586822"/>
            <a:ext cx="3833531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latin typeface="+mj-lt"/>
                <a:ea typeface="+mj-ea"/>
                <a:cs typeface="+mj-cs"/>
              </a:rPr>
              <a:t>Budget 2020 - 2024</a:t>
            </a:r>
          </a:p>
        </p:txBody>
      </p:sp>
      <p:sp>
        <p:nvSpPr>
          <p:cNvPr id="5169" name="Rectangle 5168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71" name="Rectangle 5170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48E7CC4-5965-DAB4-B722-E17C64B9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27" y="2504977"/>
            <a:ext cx="5633145" cy="389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magine che contiene linea, schermata, testo, diagramma&#10;&#10;Descrizione generata automaticamente">
            <a:extLst>
              <a:ext uri="{FF2B5EF4-FFF2-40B4-BE49-F238E27FC236}">
                <a16:creationId xmlns:a16="http://schemas.microsoft.com/office/drawing/2014/main" id="{7B70EB6C-FD50-BF95-1A88-20A7B5D1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9383" y="2621148"/>
            <a:ext cx="7609598" cy="380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D6DA7B-F1C1-4847-DEBC-038B6034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9383" y="6367052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Pigi Paolucci INFN </a:t>
            </a:r>
            <a:endParaRPr lang="en-US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767E7A-31D9-88F0-320A-808BE007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624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F14A76-A8C6-C573-400E-6357C6E88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463296"/>
            <a:ext cx="6387478" cy="1889760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1800" b="1" dirty="0">
                <a:latin typeface="TITILLIUMTEXT25L-400WT" panose="02000000000000000000" pitchFamily="2" charset="77"/>
              </a:rPr>
              <a:t>Budget INFN annuale per i progetti per le scuole è di circa </a:t>
            </a:r>
            <a:r>
              <a:rPr lang="it-IT" sz="2000" b="1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441 k€ </a:t>
            </a:r>
            <a:r>
              <a:rPr lang="it-IT" sz="2000" b="1" dirty="0">
                <a:latin typeface="TITILLIUMTEXT25L-400WT" panose="02000000000000000000" pitchFamily="2" charset="77"/>
              </a:rPr>
              <a:t>così suddivisi</a:t>
            </a:r>
            <a:endParaRPr lang="it-IT" sz="1800" dirty="0">
              <a:latin typeface="TITILLIUMTEXT25L-400WT" panose="02000000000000000000" pitchFamily="2" charset="7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CC3M 257 k€ + FE 90 k€ + </a:t>
            </a:r>
            <a:r>
              <a:rPr lang="it-IT" sz="2400" u="sng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Strutture 94 k€ (30+64)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400" u="sng" dirty="0" err="1">
                <a:latin typeface="TITILLIUMTEXT25L-400WT" panose="02000000000000000000" pitchFamily="2" charset="77"/>
              </a:rPr>
              <a:t>n.b</a:t>
            </a:r>
            <a:r>
              <a:rPr lang="it-IT" sz="1400" dirty="0" err="1">
                <a:latin typeface="TITILLIUMTEXT25L-400WT" panose="02000000000000000000" pitchFamily="2" charset="77"/>
              </a:rPr>
              <a:t>.</a:t>
            </a:r>
            <a:r>
              <a:rPr lang="it-IT" sz="1400" dirty="0">
                <a:latin typeface="TITILLIUMTEXT25L-400WT" panose="02000000000000000000" pitchFamily="2" charset="77"/>
              </a:rPr>
              <a:t>(</a:t>
            </a:r>
            <a:r>
              <a:rPr lang="it-IT" sz="1400" u="sng" dirty="0">
                <a:latin typeface="TITILLIUMTEXT25L-400WT" panose="02000000000000000000" pitchFamily="2" charset="77"/>
              </a:rPr>
              <a:t>30 per attività locali + 60 per le attività locali dei progetti nazionali)</a:t>
            </a:r>
          </a:p>
        </p:txBody>
      </p:sp>
    </p:spTree>
    <p:extLst>
      <p:ext uri="{BB962C8B-B14F-4D97-AF65-F5344CB8AC3E}">
        <p14:creationId xmlns:p14="http://schemas.microsoft.com/office/powerpoint/2010/main" val="8520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1" name="Rectangle 5150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53" name="Rectangle 515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E618DC-F284-4021-8E1D-8FA869C6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Fondi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esterni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2024 per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nazionali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57" name="Rectangle 515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CFEE01-835D-D758-2838-16F6AD476E66}"/>
              </a:ext>
            </a:extLst>
          </p:cNvPr>
          <p:cNvSpPr txBox="1"/>
          <p:nvPr/>
        </p:nvSpPr>
        <p:spPr>
          <a:xfrm>
            <a:off x="5351164" y="586822"/>
            <a:ext cx="624984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66700" indent="-2571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noProof="0" dirty="0">
                <a:latin typeface="Titillium Web" pitchFamily="2" charset="77"/>
              </a:rPr>
              <a:t>ERASMUS+ e PANN20 = 220.000 euro </a:t>
            </a:r>
            <a:r>
              <a:rPr lang="it-IT" sz="2000" noProof="0" dirty="0">
                <a:solidFill>
                  <a:srgbClr val="FF0000"/>
                </a:solidFill>
                <a:latin typeface="Titillium Web" pitchFamily="2" charset="77"/>
              </a:rPr>
              <a:t>(molto lavoro)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noProof="0" dirty="0">
                <a:latin typeface="Titillium Web" pitchFamily="2" charset="77"/>
              </a:rPr>
              <a:t>PNRR = 50.000 euro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noProof="0" dirty="0">
                <a:solidFill>
                  <a:srgbClr val="FF0000"/>
                </a:solidFill>
                <a:latin typeface="Titillium Web" pitchFamily="2" charset="77"/>
              </a:rPr>
              <a:t>Università 40.000 euro </a:t>
            </a:r>
            <a:r>
              <a:rPr lang="it-IT" sz="2000" noProof="0" dirty="0">
                <a:solidFill>
                  <a:srgbClr val="FF0000"/>
                </a:solidFill>
                <a:latin typeface="Titillium Web" pitchFamily="2" charset="77"/>
                <a:sym typeface="Wingdings" pitchFamily="2" charset="2"/>
              </a:rPr>
              <a:t> incrementare</a:t>
            </a:r>
            <a:endParaRPr lang="it-IT" sz="2000" noProof="0" dirty="0">
              <a:solidFill>
                <a:srgbClr val="FF0000"/>
              </a:solidFill>
              <a:latin typeface="Titillium Web" pitchFamily="2" charset="7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noProof="0" dirty="0">
                <a:latin typeface="Titillium Web" pitchFamily="2" charset="77"/>
              </a:rPr>
              <a:t>Sponsor </a:t>
            </a:r>
            <a:r>
              <a:rPr lang="it-IT" sz="2000" noProof="0" dirty="0">
                <a:latin typeface="Titillium Web" pitchFamily="2" charset="77"/>
                <a:sym typeface="Wingdings" pitchFamily="2" charset="2"/>
              </a:rPr>
              <a:t></a:t>
            </a:r>
            <a:r>
              <a:rPr lang="it-IT" sz="2000" noProof="0" dirty="0">
                <a:latin typeface="Titillium Web" pitchFamily="2" charset="77"/>
              </a:rPr>
              <a:t> incrementare in modo centrale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Titillium Web" pitchFamily="2" charset="77"/>
              </a:rPr>
              <a:t>FEE dei docenti </a:t>
            </a:r>
            <a:r>
              <a:rPr lang="it-IT" sz="2000" dirty="0">
                <a:latin typeface="Titillium Web" pitchFamily="2" charset="77"/>
                <a:sym typeface="Wingdings" pitchFamily="2" charset="2"/>
              </a:rPr>
              <a:t> da incrementare</a:t>
            </a:r>
            <a:endParaRPr lang="it-IT" sz="2000" noProof="0" dirty="0">
              <a:latin typeface="Titillium Web" pitchFamily="2" charset="77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B306F9-8E1A-49CD-4400-8FC1E469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856C53-543C-0BB4-C2AD-A21C6520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A0CD0D5F-EFF8-5481-C49E-29FC9027AD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871196"/>
              </p:ext>
            </p:extLst>
          </p:nvPr>
        </p:nvGraphicFramePr>
        <p:xfrm>
          <a:off x="402336" y="2734056"/>
          <a:ext cx="11320272" cy="3622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79468C5-2A76-86E6-146B-ACDC299F387D}"/>
              </a:ext>
            </a:extLst>
          </p:cNvPr>
          <p:cNvSpPr/>
          <p:nvPr/>
        </p:nvSpPr>
        <p:spPr>
          <a:xfrm>
            <a:off x="1850315" y="3065928"/>
            <a:ext cx="935916" cy="29691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421FD07B-8D85-9805-F083-7390A4AA4EAA}"/>
              </a:ext>
            </a:extLst>
          </p:cNvPr>
          <p:cNvSpPr/>
          <p:nvPr/>
        </p:nvSpPr>
        <p:spPr>
          <a:xfrm>
            <a:off x="8008128" y="3022114"/>
            <a:ext cx="935916" cy="29691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90B3C0E-0F13-54A1-F8C3-742073FE4480}"/>
              </a:ext>
            </a:extLst>
          </p:cNvPr>
          <p:cNvSpPr/>
          <p:nvPr/>
        </p:nvSpPr>
        <p:spPr>
          <a:xfrm>
            <a:off x="7072212" y="4547616"/>
            <a:ext cx="935916" cy="144360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AA18EE-D9BB-0311-C32D-4F565FA712FA}"/>
              </a:ext>
            </a:extLst>
          </p:cNvPr>
          <p:cNvSpPr/>
          <p:nvPr/>
        </p:nvSpPr>
        <p:spPr>
          <a:xfrm>
            <a:off x="9529258" y="5090372"/>
            <a:ext cx="222637" cy="5724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46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76C73-BAA3-DAAE-DBE3-C27E35B38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A662167-D62F-86D1-87F3-F04A0790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it-IT" sz="4800">
                <a:solidFill>
                  <a:schemeClr val="bg1"/>
                </a:solidFill>
              </a:rPr>
              <a:t>Valutazione delle attività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9A3DA4-1961-B6E8-0303-E770BD3D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040112" y="4032504"/>
            <a:ext cx="3657600" cy="64008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2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601506-922E-189E-B8DE-EE0836E6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E511011-4DC2-1B47-B448-F11B78FA5648}" type="slidenum">
              <a:rPr lang="it-IT" sz="1600">
                <a:solidFill>
                  <a:schemeClr val="tx2"/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it-IT" sz="1600">
              <a:solidFill>
                <a:schemeClr val="tx2"/>
              </a:solidFill>
            </a:endParaRPr>
          </a:p>
        </p:txBody>
      </p:sp>
      <p:pic>
        <p:nvPicPr>
          <p:cNvPr id="7" name="Immagine 6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A2BD3967-A269-F523-A295-CA5A817E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47969"/>
            <a:ext cx="1300361" cy="656276"/>
          </a:xfrm>
          <a:prstGeom prst="rect">
            <a:avLst/>
          </a:prstGeom>
        </p:spPr>
      </p:pic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EBBB6BBB-DA38-23A8-CB3B-5DD2DD2C6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169834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433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6167A-6654-720B-D034-30AE5053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B699A78-DA27-0DD4-7B40-983DBC10B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D8675AE-2472-1D25-104E-949064E22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781115F-0387-3E82-D46E-B605C1832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0F21325-C859-A617-4D59-DD7B423B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E9CFFCD-4E4E-7731-E0D8-A17ADABE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E5FA97-9243-689C-6B61-5BEE6E8E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Progetti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personale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INFN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909A9-ACD9-35AC-218F-8D2E297A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423210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F9B8C5-E9F9-3234-C926-74C3B665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F2BC606F-143F-7D4F-8B01-F790AEDDD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332490"/>
              </p:ext>
            </p:extLst>
          </p:nvPr>
        </p:nvGraphicFramePr>
        <p:xfrm>
          <a:off x="53233" y="2124260"/>
          <a:ext cx="6336805" cy="31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D863B72A-20AA-0410-46BB-C34CEB1046C4}"/>
              </a:ext>
              <a:ext uri="{147F2762-F138-4A5C-976F-8EAC2B608ADB}">
                <a16:predDERef xmlns:a16="http://schemas.microsoft.com/office/drawing/2014/main" pred="{F2BC606F-143F-7D4F-8B01-F790AEDDD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634877"/>
              </p:ext>
            </p:extLst>
          </p:nvPr>
        </p:nvGraphicFramePr>
        <p:xfrm>
          <a:off x="6551407" y="2100649"/>
          <a:ext cx="5587360" cy="31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7A2780B-A101-80C3-2BC4-EA5A25F9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" y="6143519"/>
            <a:ext cx="1300361" cy="6562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D2A0B-AC4A-061E-8B64-6CB02492FEC9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Storico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38EC96-5461-7036-5668-E04236E8D3DA}"/>
              </a:ext>
            </a:extLst>
          </p:cNvPr>
          <p:cNvSpPr txBox="1"/>
          <p:nvPr/>
        </p:nvSpPr>
        <p:spPr>
          <a:xfrm>
            <a:off x="5107368" y="3486596"/>
            <a:ext cx="9089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HOPE</a:t>
            </a:r>
          </a:p>
          <a:p>
            <a:r>
              <a:rPr lang="it-IT" dirty="0"/>
              <a:t>STAGE</a:t>
            </a:r>
          </a:p>
          <a:p>
            <a:r>
              <a:rPr lang="it-IT" dirty="0"/>
              <a:t>TEATRO</a:t>
            </a:r>
          </a:p>
        </p:txBody>
      </p:sp>
    </p:spTree>
    <p:extLst>
      <p:ext uri="{BB962C8B-B14F-4D97-AF65-F5344CB8AC3E}">
        <p14:creationId xmlns:p14="http://schemas.microsoft.com/office/powerpoint/2010/main" val="33644718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FC4211E-F008-E24A-97F0-7AFAB18CE687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F86BE3-74FD-834C-B394-7E0E216497B3}">
  <we:reference id="wa200005669" version="2.0.0.0" store="it-IT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  <SharedWithUsers xmlns="960daa33-c5e4-4e6b-bca9-5fff9353feaa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40708283E2A442A9231381508CC452" ma:contentTypeVersion="13" ma:contentTypeDescription="Creare un nuovo documento." ma:contentTypeScope="" ma:versionID="69a7ab9f33ce9eecc54b820f56e64e8b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4905387e022bf941d680b8a0e6d6708a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B33EA1-B601-4A15-8997-1574339EA8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7D5328-E262-430A-97FB-269A9422F6BF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40c7854f-9315-459f-9f4d-fc2279ea0122"/>
    <ds:schemaRef ds:uri="960daa33-c5e4-4e6b-bca9-5fff9353feaa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3E7120-4A76-497D-8B12-081315554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0daa33-c5e4-4e6b-bca9-5fff9353feaa"/>
    <ds:schemaRef ds:uri="40c7854f-9315-459f-9f4d-fc2279ea01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7789</TotalTime>
  <Words>1864</Words>
  <Application>Microsoft Macintosh PowerPoint</Application>
  <PresentationFormat>Widescreen</PresentationFormat>
  <Paragraphs>413</Paragraphs>
  <Slides>31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American Typewriter</vt:lpstr>
      <vt:lpstr>Aptos</vt:lpstr>
      <vt:lpstr>Aptos Display</vt:lpstr>
      <vt:lpstr>Arial</vt:lpstr>
      <vt:lpstr>Book Antiqua</vt:lpstr>
      <vt:lpstr>Calibri</vt:lpstr>
      <vt:lpstr>Euphemia UCAS</vt:lpstr>
      <vt:lpstr>Roboto</vt:lpstr>
      <vt:lpstr>Roboto Light</vt:lpstr>
      <vt:lpstr>Titillium Web</vt:lpstr>
      <vt:lpstr>TITILLIUMTEXT25L-400WT</vt:lpstr>
      <vt:lpstr>Tema di Office</vt:lpstr>
      <vt:lpstr>1_Tema di Office</vt:lpstr>
      <vt:lpstr>Presentazione standard di PowerPoint</vt:lpstr>
      <vt:lpstr>Argomenti di oggi</vt:lpstr>
      <vt:lpstr>Processo di selezione dei progetti nazionali</vt:lpstr>
      <vt:lpstr>Presentazione standard di PowerPoint</vt:lpstr>
      <vt:lpstr>Come finanziamo i progetti</vt:lpstr>
      <vt:lpstr>Budget 2020 - 2024</vt:lpstr>
      <vt:lpstr>Fondi esterni 2024 per i progetti nazionali </vt:lpstr>
      <vt:lpstr>Valutazione delle attività</vt:lpstr>
      <vt:lpstr> Progetti e personale INFN </vt:lpstr>
      <vt:lpstr> Progetti e personale INFN </vt:lpstr>
      <vt:lpstr>Studenti e docenti coinvolti</vt:lpstr>
      <vt:lpstr>Per grado di scuola e per tipo di progetto</vt:lpstr>
      <vt:lpstr>La scuola italiana  (fotografia del 2023 dati MIM)</vt:lpstr>
      <vt:lpstr>Impatto sul territorio</vt:lpstr>
      <vt:lpstr>Valutazione con i questionari</vt:lpstr>
      <vt:lpstr>Valutazione con i questionari</vt:lpstr>
      <vt:lpstr>Presentazione standard di PowerPoint</vt:lpstr>
      <vt:lpstr>Presentazione standard di PowerPoint</vt:lpstr>
      <vt:lpstr>Attività con Ufficio Comunicazione 2020-2024</vt:lpstr>
      <vt:lpstr>Criticità, alcune in fase di risoluzione </vt:lpstr>
      <vt:lpstr>Cosa stiamo già facendo 2024-2025</vt:lpstr>
      <vt:lpstr>Cosa stiamo già facendo 2024-2025</vt:lpstr>
      <vt:lpstr>Sinergia tra Uff. Comm. e CC3M</vt:lpstr>
      <vt:lpstr>Sinergia tra progetti nazionali e locali</vt:lpstr>
      <vt:lpstr>Uno sguardo al futuro – metodologie e attività</vt:lpstr>
      <vt:lpstr>Uno sguardo al futuro – problemi e proposte</vt:lpstr>
      <vt:lpstr>Uno sguardo al futuro – problemi e proposte</vt:lpstr>
      <vt:lpstr>Presentazione standard di PowerPoint</vt:lpstr>
      <vt:lpstr>Conclusioni – foto attuale</vt:lpstr>
      <vt:lpstr>Conclusioni – futuro </vt:lpstr>
      <vt:lpstr>Grazie mille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Paolucci</dc:creator>
  <cp:lastModifiedBy>pierluigi.paolucci@na.infn.it</cp:lastModifiedBy>
  <cp:revision>251</cp:revision>
  <dcterms:created xsi:type="dcterms:W3CDTF">2023-10-19T14:47:26Z</dcterms:created>
  <dcterms:modified xsi:type="dcterms:W3CDTF">2025-03-18T10:00:33Z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