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0"/>
  </p:notesMasterIdLst>
  <p:sldIdLst>
    <p:sldId id="256" r:id="rId5"/>
    <p:sldId id="257" r:id="rId6"/>
    <p:sldId id="260" r:id="rId7"/>
    <p:sldId id="258" r:id="rId8"/>
    <p:sldId id="259" r:id="rId9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48E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98BA485-8CDF-4982-AE17-F78CB154E50C}" v="80" dt="2025-03-18T09:30:59.22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 autoAdjust="0"/>
  </p:normalViewPr>
  <p:slideViewPr>
    <p:cSldViewPr snapToGrid="0">
      <p:cViewPr varScale="1">
        <p:scale>
          <a:sx n="61" d="100"/>
          <a:sy n="61" d="100"/>
        </p:scale>
        <p:origin x="812" y="5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microsoft.com/office/2016/11/relationships/changesInfo" Target="changesInfos/changesInfo1.xml"/><Relationship Id="rId10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Ilaria Nardecchia" userId="S::nardecil@infn.it::3d617fc5-e33c-4a45-9b02-865469987afb" providerId="AD" clId="Web-{2A208F1B-460F-4A5C-899E-D433F82C3274}"/>
    <pc:docChg chg="modSld">
      <pc:chgData name="Ilaria Nardecchia" userId="S::nardecil@infn.it::3d617fc5-e33c-4a45-9b02-865469987afb" providerId="AD" clId="Web-{2A208F1B-460F-4A5C-899E-D433F82C3274}" dt="2025-03-14T13:06:07.509" v="116" actId="20577"/>
      <pc:docMkLst>
        <pc:docMk/>
      </pc:docMkLst>
      <pc:sldChg chg="modSp">
        <pc:chgData name="Ilaria Nardecchia" userId="S::nardecil@infn.it::3d617fc5-e33c-4a45-9b02-865469987afb" providerId="AD" clId="Web-{2A208F1B-460F-4A5C-899E-D433F82C3274}" dt="2025-03-14T13:01:34.425" v="83" actId="20577"/>
        <pc:sldMkLst>
          <pc:docMk/>
          <pc:sldMk cId="4211337994" sldId="258"/>
        </pc:sldMkLst>
        <pc:spChg chg="mod">
          <ac:chgData name="Ilaria Nardecchia" userId="S::nardecil@infn.it::3d617fc5-e33c-4a45-9b02-865469987afb" providerId="AD" clId="Web-{2A208F1B-460F-4A5C-899E-D433F82C3274}" dt="2025-03-14T13:01:34.425" v="83" actId="20577"/>
          <ac:spMkLst>
            <pc:docMk/>
            <pc:sldMk cId="4211337994" sldId="258"/>
            <ac:spMk id="15" creationId="{63E96345-FDBD-6BA3-6FC0-4D309B23B00A}"/>
          </ac:spMkLst>
        </pc:spChg>
      </pc:sldChg>
      <pc:sldChg chg="modSp">
        <pc:chgData name="Ilaria Nardecchia" userId="S::nardecil@infn.it::3d617fc5-e33c-4a45-9b02-865469987afb" providerId="AD" clId="Web-{2A208F1B-460F-4A5C-899E-D433F82C3274}" dt="2025-03-14T13:06:07.509" v="116" actId="20577"/>
        <pc:sldMkLst>
          <pc:docMk/>
          <pc:sldMk cId="31447409" sldId="259"/>
        </pc:sldMkLst>
        <pc:spChg chg="mod">
          <ac:chgData name="Ilaria Nardecchia" userId="S::nardecil@infn.it::3d617fc5-e33c-4a45-9b02-865469987afb" providerId="AD" clId="Web-{2A208F1B-460F-4A5C-899E-D433F82C3274}" dt="2025-03-14T13:06:07.509" v="116" actId="20577"/>
          <ac:spMkLst>
            <pc:docMk/>
            <pc:sldMk cId="31447409" sldId="259"/>
            <ac:spMk id="15" creationId="{E0CC9593-1AB0-136A-9085-E87322CECA00}"/>
          </ac:spMkLst>
        </pc:spChg>
      </pc:sldChg>
    </pc:docChg>
  </pc:docChgLst>
  <pc:docChgLst>
    <pc:chgData name="Ilaria Nardecchia" userId="S::nardecil@infn.it::3d617fc5-e33c-4a45-9b02-865469987afb" providerId="AD" clId="Web-{CA7194BD-6B0F-4BC9-BCAA-975DB8C010A3}"/>
    <pc:docChg chg="modSld">
      <pc:chgData name="Ilaria Nardecchia" userId="S::nardecil@infn.it::3d617fc5-e33c-4a45-9b02-865469987afb" providerId="AD" clId="Web-{CA7194BD-6B0F-4BC9-BCAA-975DB8C010A3}" dt="2025-03-14T12:41:03.921" v="7" actId="20577"/>
      <pc:docMkLst>
        <pc:docMk/>
      </pc:docMkLst>
      <pc:sldChg chg="modSp">
        <pc:chgData name="Ilaria Nardecchia" userId="S::nardecil@infn.it::3d617fc5-e33c-4a45-9b02-865469987afb" providerId="AD" clId="Web-{CA7194BD-6B0F-4BC9-BCAA-975DB8C010A3}" dt="2025-03-14T12:41:03.921" v="7" actId="20577"/>
        <pc:sldMkLst>
          <pc:docMk/>
          <pc:sldMk cId="2416892646" sldId="256"/>
        </pc:sldMkLst>
        <pc:spChg chg="mod">
          <ac:chgData name="Ilaria Nardecchia" userId="S::nardecil@infn.it::3d617fc5-e33c-4a45-9b02-865469987afb" providerId="AD" clId="Web-{CA7194BD-6B0F-4BC9-BCAA-975DB8C010A3}" dt="2025-03-14T12:41:03.921" v="7" actId="20577"/>
          <ac:spMkLst>
            <pc:docMk/>
            <pc:sldMk cId="2416892646" sldId="256"/>
            <ac:spMk id="3" creationId="{350F7673-4CDE-4739-943F-69412A824714}"/>
          </ac:spMkLst>
        </pc:spChg>
      </pc:sldChg>
    </pc:docChg>
  </pc:docChgLst>
  <pc:docChgLst>
    <pc:chgData name="Elisabetta Cesarini" userId="aece6751-2f52-4d12-a132-f07db8b58b8b" providerId="ADAL" clId="{298BA485-8CDF-4982-AE17-F78CB154E50C}"/>
    <pc:docChg chg="undo redo custSel addSld delSld modSld">
      <pc:chgData name="Elisabetta Cesarini" userId="aece6751-2f52-4d12-a132-f07db8b58b8b" providerId="ADAL" clId="{298BA485-8CDF-4982-AE17-F78CB154E50C}" dt="2025-03-18T09:33:44.003" v="3193" actId="113"/>
      <pc:docMkLst>
        <pc:docMk/>
      </pc:docMkLst>
      <pc:sldChg chg="addSp delSp modSp mod">
        <pc:chgData name="Elisabetta Cesarini" userId="aece6751-2f52-4d12-a132-f07db8b58b8b" providerId="ADAL" clId="{298BA485-8CDF-4982-AE17-F78CB154E50C}" dt="2025-03-18T09:29:59.903" v="3111" actId="14100"/>
        <pc:sldMkLst>
          <pc:docMk/>
          <pc:sldMk cId="2416892646" sldId="256"/>
        </pc:sldMkLst>
        <pc:spChg chg="mod">
          <ac:chgData name="Elisabetta Cesarini" userId="aece6751-2f52-4d12-a132-f07db8b58b8b" providerId="ADAL" clId="{298BA485-8CDF-4982-AE17-F78CB154E50C}" dt="2025-03-11T09:40:15.450" v="2596" actId="1076"/>
          <ac:spMkLst>
            <pc:docMk/>
            <pc:sldMk cId="2416892646" sldId="256"/>
            <ac:spMk id="2" creationId="{583CCC7D-5E06-47A8-A7BC-3298CBC83031}"/>
          </ac:spMkLst>
        </pc:spChg>
        <pc:spChg chg="mod">
          <ac:chgData name="Elisabetta Cesarini" userId="aece6751-2f52-4d12-a132-f07db8b58b8b" providerId="ADAL" clId="{298BA485-8CDF-4982-AE17-F78CB154E50C}" dt="2025-03-18T09:29:59.903" v="3111" actId="14100"/>
          <ac:spMkLst>
            <pc:docMk/>
            <pc:sldMk cId="2416892646" sldId="256"/>
            <ac:spMk id="3" creationId="{350F7673-4CDE-4739-943F-69412A824714}"/>
          </ac:spMkLst>
        </pc:spChg>
        <pc:spChg chg="add del mod">
          <ac:chgData name="Elisabetta Cesarini" userId="aece6751-2f52-4d12-a132-f07db8b58b8b" providerId="ADAL" clId="{298BA485-8CDF-4982-AE17-F78CB154E50C}" dt="2025-03-11T08:38:14.667" v="142" actId="20577"/>
          <ac:spMkLst>
            <pc:docMk/>
            <pc:sldMk cId="2416892646" sldId="256"/>
            <ac:spMk id="5" creationId="{F18DD676-B753-4CB8-A8F7-2BEFC134999E}"/>
          </ac:spMkLst>
        </pc:spChg>
        <pc:picChg chg="add mod">
          <ac:chgData name="Elisabetta Cesarini" userId="aece6751-2f52-4d12-a132-f07db8b58b8b" providerId="ADAL" clId="{298BA485-8CDF-4982-AE17-F78CB154E50C}" dt="2025-03-14T10:56:59.717" v="2842" actId="1037"/>
          <ac:picMkLst>
            <pc:docMk/>
            <pc:sldMk cId="2416892646" sldId="256"/>
            <ac:picMk id="10" creationId="{9075BB60-993F-4B20-5A13-B3DBFB6AE184}"/>
          </ac:picMkLst>
        </pc:picChg>
        <pc:picChg chg="add mod">
          <ac:chgData name="Elisabetta Cesarini" userId="aece6751-2f52-4d12-a132-f07db8b58b8b" providerId="ADAL" clId="{298BA485-8CDF-4982-AE17-F78CB154E50C}" dt="2025-03-11T08:36:15.756" v="46"/>
          <ac:picMkLst>
            <pc:docMk/>
            <pc:sldMk cId="2416892646" sldId="256"/>
            <ac:picMk id="11" creationId="{5D6287E8-8DCE-8129-FD27-C20049645181}"/>
          </ac:picMkLst>
        </pc:picChg>
      </pc:sldChg>
      <pc:sldChg chg="addSp delSp modSp mod">
        <pc:chgData name="Elisabetta Cesarini" userId="aece6751-2f52-4d12-a132-f07db8b58b8b" providerId="ADAL" clId="{298BA485-8CDF-4982-AE17-F78CB154E50C}" dt="2025-03-18T09:31:08.568" v="3115" actId="1076"/>
        <pc:sldMkLst>
          <pc:docMk/>
          <pc:sldMk cId="1102379267" sldId="257"/>
        </pc:sldMkLst>
        <pc:spChg chg="add mod">
          <ac:chgData name="Elisabetta Cesarini" userId="aece6751-2f52-4d12-a132-f07db8b58b8b" providerId="ADAL" clId="{298BA485-8CDF-4982-AE17-F78CB154E50C}" dt="2025-03-18T09:31:08.568" v="3115" actId="1076"/>
          <ac:spMkLst>
            <pc:docMk/>
            <pc:sldMk cId="1102379267" sldId="257"/>
            <ac:spMk id="5" creationId="{E6407008-4F22-1442-1742-89237E8B2E30}"/>
          </ac:spMkLst>
        </pc:spChg>
        <pc:spChg chg="add del mod">
          <ac:chgData name="Elisabetta Cesarini" userId="aece6751-2f52-4d12-a132-f07db8b58b8b" providerId="ADAL" clId="{298BA485-8CDF-4982-AE17-F78CB154E50C}" dt="2025-03-18T09:31:04.268" v="3114" actId="478"/>
          <ac:spMkLst>
            <pc:docMk/>
            <pc:sldMk cId="1102379267" sldId="257"/>
            <ac:spMk id="8" creationId="{7487B5C1-45CD-A68F-DC86-55262B5EECE3}"/>
          </ac:spMkLst>
        </pc:spChg>
        <pc:spChg chg="add mod">
          <ac:chgData name="Elisabetta Cesarini" userId="aece6751-2f52-4d12-a132-f07db8b58b8b" providerId="ADAL" clId="{298BA485-8CDF-4982-AE17-F78CB154E50C}" dt="2025-03-14T10:55:38.416" v="2831" actId="1076"/>
          <ac:spMkLst>
            <pc:docMk/>
            <pc:sldMk cId="1102379267" sldId="257"/>
            <ac:spMk id="12" creationId="{0424004B-3EDD-035C-32BF-51FA9618C71E}"/>
          </ac:spMkLst>
        </pc:spChg>
        <pc:spChg chg="mod">
          <ac:chgData name="Elisabetta Cesarini" userId="aece6751-2f52-4d12-a132-f07db8b58b8b" providerId="ADAL" clId="{298BA485-8CDF-4982-AE17-F78CB154E50C}" dt="2025-03-14T10:50:42.563" v="2801" actId="20577"/>
          <ac:spMkLst>
            <pc:docMk/>
            <pc:sldMk cId="1102379267" sldId="257"/>
            <ac:spMk id="15" creationId="{6770A171-DE94-7B1D-BCA6-A901A8C21C70}"/>
          </ac:spMkLst>
        </pc:spChg>
        <pc:grpChg chg="add mod">
          <ac:chgData name="Elisabetta Cesarini" userId="aece6751-2f52-4d12-a132-f07db8b58b8b" providerId="ADAL" clId="{298BA485-8CDF-4982-AE17-F78CB154E50C}" dt="2025-03-14T09:15:54.794" v="2774" actId="1076"/>
          <ac:grpSpMkLst>
            <pc:docMk/>
            <pc:sldMk cId="1102379267" sldId="257"/>
            <ac:grpSpMk id="19" creationId="{844C04C0-A5C2-B786-0B01-91EB0EC28655}"/>
          </ac:grpSpMkLst>
        </pc:grpChg>
        <pc:picChg chg="add mod">
          <ac:chgData name="Elisabetta Cesarini" userId="aece6751-2f52-4d12-a132-f07db8b58b8b" providerId="ADAL" clId="{298BA485-8CDF-4982-AE17-F78CB154E50C}" dt="2025-03-14T09:15:40.601" v="2770" actId="164"/>
          <ac:picMkLst>
            <pc:docMk/>
            <pc:sldMk cId="1102379267" sldId="257"/>
            <ac:picMk id="14" creationId="{DA44AB75-EF6B-39B1-4263-3A364425AEA0}"/>
          </ac:picMkLst>
        </pc:picChg>
        <pc:picChg chg="add mod">
          <ac:chgData name="Elisabetta Cesarini" userId="aece6751-2f52-4d12-a132-f07db8b58b8b" providerId="ADAL" clId="{298BA485-8CDF-4982-AE17-F78CB154E50C}" dt="2025-03-14T09:15:40.601" v="2770" actId="164"/>
          <ac:picMkLst>
            <pc:docMk/>
            <pc:sldMk cId="1102379267" sldId="257"/>
            <ac:picMk id="16" creationId="{0935691D-223C-08E3-5DA1-242F48A7FFF4}"/>
          </ac:picMkLst>
        </pc:picChg>
        <pc:picChg chg="add mod">
          <ac:chgData name="Elisabetta Cesarini" userId="aece6751-2f52-4d12-a132-f07db8b58b8b" providerId="ADAL" clId="{298BA485-8CDF-4982-AE17-F78CB154E50C}" dt="2025-03-14T09:15:40.601" v="2770" actId="164"/>
          <ac:picMkLst>
            <pc:docMk/>
            <pc:sldMk cId="1102379267" sldId="257"/>
            <ac:picMk id="18" creationId="{F8414128-709B-4BBC-1BD3-1BFD91F49869}"/>
          </ac:picMkLst>
        </pc:picChg>
      </pc:sldChg>
      <pc:sldChg chg="modSp mod">
        <pc:chgData name="Elisabetta Cesarini" userId="aece6751-2f52-4d12-a132-f07db8b58b8b" providerId="ADAL" clId="{298BA485-8CDF-4982-AE17-F78CB154E50C}" dt="2025-03-18T09:33:44.003" v="3193" actId="113"/>
        <pc:sldMkLst>
          <pc:docMk/>
          <pc:sldMk cId="4211337994" sldId="258"/>
        </pc:sldMkLst>
        <pc:spChg chg="mod">
          <ac:chgData name="Elisabetta Cesarini" userId="aece6751-2f52-4d12-a132-f07db8b58b8b" providerId="ADAL" clId="{298BA485-8CDF-4982-AE17-F78CB154E50C}" dt="2025-03-18T09:33:44.003" v="3193" actId="113"/>
          <ac:spMkLst>
            <pc:docMk/>
            <pc:sldMk cId="4211337994" sldId="258"/>
            <ac:spMk id="15" creationId="{63E96345-FDBD-6BA3-6FC0-4D309B23B00A}"/>
          </ac:spMkLst>
        </pc:spChg>
      </pc:sldChg>
      <pc:sldChg chg="modSp mod">
        <pc:chgData name="Elisabetta Cesarini" userId="aece6751-2f52-4d12-a132-f07db8b58b8b" providerId="ADAL" clId="{298BA485-8CDF-4982-AE17-F78CB154E50C}" dt="2025-03-14T10:54:45.249" v="2828" actId="5793"/>
        <pc:sldMkLst>
          <pc:docMk/>
          <pc:sldMk cId="31447409" sldId="259"/>
        </pc:sldMkLst>
        <pc:spChg chg="mod">
          <ac:chgData name="Elisabetta Cesarini" userId="aece6751-2f52-4d12-a132-f07db8b58b8b" providerId="ADAL" clId="{298BA485-8CDF-4982-AE17-F78CB154E50C}" dt="2025-03-14T10:54:45.249" v="2828" actId="5793"/>
          <ac:spMkLst>
            <pc:docMk/>
            <pc:sldMk cId="31447409" sldId="259"/>
            <ac:spMk id="15" creationId="{E0CC9593-1AB0-136A-9085-E87322CECA00}"/>
          </ac:spMkLst>
        </pc:spChg>
      </pc:sldChg>
      <pc:sldChg chg="add del">
        <pc:chgData name="Elisabetta Cesarini" userId="aece6751-2f52-4d12-a132-f07db8b58b8b" providerId="ADAL" clId="{298BA485-8CDF-4982-AE17-F78CB154E50C}" dt="2025-03-11T09:45:14.271" v="2664" actId="47"/>
        <pc:sldMkLst>
          <pc:docMk/>
          <pc:sldMk cId="1301884650" sldId="260"/>
        </pc:sldMkLst>
      </pc:sldChg>
      <pc:sldChg chg="modSp add mod">
        <pc:chgData name="Elisabetta Cesarini" userId="aece6751-2f52-4d12-a132-f07db8b58b8b" providerId="ADAL" clId="{298BA485-8CDF-4982-AE17-F78CB154E50C}" dt="2025-03-18T09:32:51.299" v="3172" actId="1038"/>
        <pc:sldMkLst>
          <pc:docMk/>
          <pc:sldMk cId="3236645196" sldId="260"/>
        </pc:sldMkLst>
        <pc:spChg chg="mod">
          <ac:chgData name="Elisabetta Cesarini" userId="aece6751-2f52-4d12-a132-f07db8b58b8b" providerId="ADAL" clId="{298BA485-8CDF-4982-AE17-F78CB154E50C}" dt="2025-03-18T09:31:48.416" v="3124" actId="20577"/>
          <ac:spMkLst>
            <pc:docMk/>
            <pc:sldMk cId="3236645196" sldId="260"/>
            <ac:spMk id="5" creationId="{82084571-1C23-6322-B194-E44DC0146859}"/>
          </ac:spMkLst>
        </pc:spChg>
        <pc:spChg chg="mod">
          <ac:chgData name="Elisabetta Cesarini" userId="aece6751-2f52-4d12-a132-f07db8b58b8b" providerId="ADAL" clId="{298BA485-8CDF-4982-AE17-F78CB154E50C}" dt="2025-03-14T10:55:13.429" v="2829" actId="1076"/>
          <ac:spMkLst>
            <pc:docMk/>
            <pc:sldMk cId="3236645196" sldId="260"/>
            <ac:spMk id="10" creationId="{518E5349-0971-7C18-4209-17B2FFF27E86}"/>
          </ac:spMkLst>
        </pc:spChg>
        <pc:spChg chg="mod">
          <ac:chgData name="Elisabetta Cesarini" userId="aece6751-2f52-4d12-a132-f07db8b58b8b" providerId="ADAL" clId="{298BA485-8CDF-4982-AE17-F78CB154E50C}" dt="2025-03-18T09:32:51.299" v="3172" actId="1038"/>
          <ac:spMkLst>
            <pc:docMk/>
            <pc:sldMk cId="3236645196" sldId="260"/>
            <ac:spMk id="15" creationId="{BB1628F0-C9A0-88B8-3B6C-A66DBBEC49E3}"/>
          </ac:spMkLst>
        </pc:spChg>
        <pc:picChg chg="mod">
          <ac:chgData name="Elisabetta Cesarini" userId="aece6751-2f52-4d12-a132-f07db8b58b8b" providerId="ADAL" clId="{298BA485-8CDF-4982-AE17-F78CB154E50C}" dt="2025-03-18T09:32:26.669" v="3161" actId="1038"/>
          <ac:picMkLst>
            <pc:docMk/>
            <pc:sldMk cId="3236645196" sldId="260"/>
            <ac:picMk id="13" creationId="{6A6313BE-3CD0-C553-488D-6FA069C21CE7}"/>
          </ac:picMkLst>
        </pc:picChg>
        <pc:picChg chg="mod">
          <ac:chgData name="Elisabetta Cesarini" userId="aece6751-2f52-4d12-a132-f07db8b58b8b" providerId="ADAL" clId="{298BA485-8CDF-4982-AE17-F78CB154E50C}" dt="2025-03-18T09:32:26.669" v="3161" actId="1038"/>
          <ac:picMkLst>
            <pc:docMk/>
            <pc:sldMk cId="3236645196" sldId="260"/>
            <ac:picMk id="17" creationId="{789839AB-28B9-3B5D-0B32-8D036067CE2F}"/>
          </ac:picMkLst>
        </pc:picChg>
        <pc:picChg chg="mod">
          <ac:chgData name="Elisabetta Cesarini" userId="aece6751-2f52-4d12-a132-f07db8b58b8b" providerId="ADAL" clId="{298BA485-8CDF-4982-AE17-F78CB154E50C}" dt="2025-03-18T09:32:26.669" v="3161" actId="1038"/>
          <ac:picMkLst>
            <pc:docMk/>
            <pc:sldMk cId="3236645196" sldId="260"/>
            <ac:picMk id="19" creationId="{0A476BF4-BF50-F53A-E315-FCBE674EF31F}"/>
          </ac:picMkLst>
        </pc:picChg>
        <pc:picChg chg="mod">
          <ac:chgData name="Elisabetta Cesarini" userId="aece6751-2f52-4d12-a132-f07db8b58b8b" providerId="ADAL" clId="{298BA485-8CDF-4982-AE17-F78CB154E50C}" dt="2025-03-18T09:32:26.669" v="3161" actId="1038"/>
          <ac:picMkLst>
            <pc:docMk/>
            <pc:sldMk cId="3236645196" sldId="260"/>
            <ac:picMk id="21" creationId="{45056494-7424-8441-6DE0-1989D9E67B24}"/>
          </ac:picMkLst>
        </pc:picChg>
        <pc:picChg chg="mod">
          <ac:chgData name="Elisabetta Cesarini" userId="aece6751-2f52-4d12-a132-f07db8b58b8b" providerId="ADAL" clId="{298BA485-8CDF-4982-AE17-F78CB154E50C}" dt="2025-03-18T09:32:26.669" v="3161" actId="1038"/>
          <ac:picMkLst>
            <pc:docMk/>
            <pc:sldMk cId="3236645196" sldId="260"/>
            <ac:picMk id="23" creationId="{E4DE6904-49EC-4884-4C22-EE984DDE1962}"/>
          </ac:picMkLst>
        </pc:picChg>
        <pc:picChg chg="mod">
          <ac:chgData name="Elisabetta Cesarini" userId="aece6751-2f52-4d12-a132-f07db8b58b8b" providerId="ADAL" clId="{298BA485-8CDF-4982-AE17-F78CB154E50C}" dt="2025-03-18T09:32:26.669" v="3161" actId="1038"/>
          <ac:picMkLst>
            <pc:docMk/>
            <pc:sldMk cId="3236645196" sldId="260"/>
            <ac:picMk id="25" creationId="{73686231-03FC-2172-F6ED-606DFF906E7D}"/>
          </ac:picMkLst>
        </pc:picChg>
      </pc:sldChg>
    </pc:docChg>
  </pc:docChgLst>
  <pc:docChgLst>
    <pc:chgData name="Ilaria Nardecchia" userId="S::nardecil@infn.it::3d617fc5-e33c-4a45-9b02-865469987afb" providerId="AD" clId="Web-{AD52256D-A398-48D2-AB21-5F7812A42641}"/>
    <pc:docChg chg="modSld">
      <pc:chgData name="Ilaria Nardecchia" userId="S::nardecil@infn.it::3d617fc5-e33c-4a45-9b02-865469987afb" providerId="AD" clId="Web-{AD52256D-A398-48D2-AB21-5F7812A42641}" dt="2025-03-14T12:55:11.548" v="63" actId="20577"/>
      <pc:docMkLst>
        <pc:docMk/>
      </pc:docMkLst>
      <pc:sldChg chg="addSp modSp">
        <pc:chgData name="Ilaria Nardecchia" userId="S::nardecil@infn.it::3d617fc5-e33c-4a45-9b02-865469987afb" providerId="AD" clId="Web-{AD52256D-A398-48D2-AB21-5F7812A42641}" dt="2025-03-14T12:55:11.548" v="63" actId="20577"/>
        <pc:sldMkLst>
          <pc:docMk/>
          <pc:sldMk cId="3236645196" sldId="260"/>
        </pc:sldMkLst>
        <pc:spChg chg="add mod">
          <ac:chgData name="Ilaria Nardecchia" userId="S::nardecil@infn.it::3d617fc5-e33c-4a45-9b02-865469987afb" providerId="AD" clId="Web-{AD52256D-A398-48D2-AB21-5F7812A42641}" dt="2025-03-14T12:55:11.548" v="63" actId="20577"/>
          <ac:spMkLst>
            <pc:docMk/>
            <pc:sldMk cId="3236645196" sldId="260"/>
            <ac:spMk id="5" creationId="{82084571-1C23-6322-B194-E44DC0146859}"/>
          </ac:spMkLst>
        </pc:spChg>
        <pc:spChg chg="mod">
          <ac:chgData name="Ilaria Nardecchia" userId="S::nardecil@infn.it::3d617fc5-e33c-4a45-9b02-865469987afb" providerId="AD" clId="Web-{AD52256D-A398-48D2-AB21-5F7812A42641}" dt="2025-03-14T12:54:03.983" v="27" actId="20577"/>
          <ac:spMkLst>
            <pc:docMk/>
            <pc:sldMk cId="3236645196" sldId="260"/>
            <ac:spMk id="15" creationId="{BB1628F0-C9A0-88B8-3B6C-A66DBBEC49E3}"/>
          </ac:spMkLst>
        </pc:spChg>
      </pc:sldChg>
    </pc:docChg>
  </pc:docChgLst>
  <pc:docChgLst>
    <pc:chgData name="Diana Lumaca" userId="S::dlumaca@infn.it::1ed1e8cf-9498-4121-b721-7cbf5fb3d4fc" providerId="AD" clId="Web-{44B6474C-FEC1-4C4C-BE53-D9AE6440D3CA}"/>
    <pc:docChg chg="modSld">
      <pc:chgData name="Diana Lumaca" userId="S::dlumaca@infn.it::1ed1e8cf-9498-4121-b721-7cbf5fb3d4fc" providerId="AD" clId="Web-{44B6474C-FEC1-4C4C-BE53-D9AE6440D3CA}" dt="2025-03-14T09:22:14.269" v="36" actId="14100"/>
      <pc:docMkLst>
        <pc:docMk/>
      </pc:docMkLst>
      <pc:sldChg chg="modSp">
        <pc:chgData name="Diana Lumaca" userId="S::dlumaca@infn.it::1ed1e8cf-9498-4121-b721-7cbf5fb3d4fc" providerId="AD" clId="Web-{44B6474C-FEC1-4C4C-BE53-D9AE6440D3CA}" dt="2025-03-14T09:22:14.269" v="36" actId="14100"/>
        <pc:sldMkLst>
          <pc:docMk/>
          <pc:sldMk cId="3236645196" sldId="260"/>
        </pc:sldMkLst>
        <pc:spChg chg="mod">
          <ac:chgData name="Diana Lumaca" userId="S::dlumaca@infn.it::1ed1e8cf-9498-4121-b721-7cbf5fb3d4fc" providerId="AD" clId="Web-{44B6474C-FEC1-4C4C-BE53-D9AE6440D3CA}" dt="2025-03-14T09:22:14.269" v="36" actId="14100"/>
          <ac:spMkLst>
            <pc:docMk/>
            <pc:sldMk cId="3236645196" sldId="260"/>
            <ac:spMk id="15" creationId="{BB1628F0-C9A0-88B8-3B6C-A66DBBEC49E3}"/>
          </ac:spMkLst>
        </pc:spChg>
      </pc:sldChg>
    </pc:docChg>
  </pc:docChgLst>
  <pc:docChgLst>
    <pc:chgData name="Diana Lumaca" userId="1ed1e8cf-9498-4121-b721-7cbf5fb3d4fc" providerId="ADAL" clId="{11AF9818-B4F3-47E4-B0F9-CE2C3C45D70F}"/>
    <pc:docChg chg="undo custSel modSld">
      <pc:chgData name="Diana Lumaca" userId="1ed1e8cf-9498-4121-b721-7cbf5fb3d4fc" providerId="ADAL" clId="{11AF9818-B4F3-47E4-B0F9-CE2C3C45D70F}" dt="2025-03-14T10:35:46.038" v="212" actId="20577"/>
      <pc:docMkLst>
        <pc:docMk/>
      </pc:docMkLst>
      <pc:sldChg chg="modSp mod">
        <pc:chgData name="Diana Lumaca" userId="1ed1e8cf-9498-4121-b721-7cbf5fb3d4fc" providerId="ADAL" clId="{11AF9818-B4F3-47E4-B0F9-CE2C3C45D70F}" dt="2025-03-14T09:27:34.379" v="39" actId="114"/>
        <pc:sldMkLst>
          <pc:docMk/>
          <pc:sldMk cId="1102379267" sldId="257"/>
        </pc:sldMkLst>
        <pc:spChg chg="mod">
          <ac:chgData name="Diana Lumaca" userId="1ed1e8cf-9498-4121-b721-7cbf5fb3d4fc" providerId="ADAL" clId="{11AF9818-B4F3-47E4-B0F9-CE2C3C45D70F}" dt="2025-03-14T09:25:26.651" v="18" actId="12788"/>
          <ac:spMkLst>
            <pc:docMk/>
            <pc:sldMk cId="1102379267" sldId="257"/>
            <ac:spMk id="12" creationId="{0424004B-3EDD-035C-32BF-51FA9618C71E}"/>
          </ac:spMkLst>
        </pc:spChg>
        <pc:spChg chg="mod">
          <ac:chgData name="Diana Lumaca" userId="1ed1e8cf-9498-4121-b721-7cbf5fb3d4fc" providerId="ADAL" clId="{11AF9818-B4F3-47E4-B0F9-CE2C3C45D70F}" dt="2025-03-14T09:26:37.094" v="30" actId="20577"/>
          <ac:spMkLst>
            <pc:docMk/>
            <pc:sldMk cId="1102379267" sldId="257"/>
            <ac:spMk id="15" creationId="{6770A171-DE94-7B1D-BCA6-A901A8C21C70}"/>
          </ac:spMkLst>
        </pc:spChg>
      </pc:sldChg>
      <pc:sldChg chg="addSp delSp modSp mod">
        <pc:chgData name="Diana Lumaca" userId="1ed1e8cf-9498-4121-b721-7cbf5fb3d4fc" providerId="ADAL" clId="{11AF9818-B4F3-47E4-B0F9-CE2C3C45D70F}" dt="2025-03-14T10:35:46.038" v="212" actId="20577"/>
        <pc:sldMkLst>
          <pc:docMk/>
          <pc:sldMk cId="3236645196" sldId="260"/>
        </pc:sldMkLst>
        <pc:spChg chg="add mod">
          <ac:chgData name="Diana Lumaca" userId="1ed1e8cf-9498-4121-b721-7cbf5fb3d4fc" providerId="ADAL" clId="{11AF9818-B4F3-47E4-B0F9-CE2C3C45D70F}" dt="2025-03-14T09:26:10.628" v="26" actId="1035"/>
          <ac:spMkLst>
            <pc:docMk/>
            <pc:sldMk cId="3236645196" sldId="260"/>
            <ac:spMk id="10" creationId="{518E5349-0971-7C18-4209-17B2FFF27E86}"/>
          </ac:spMkLst>
        </pc:spChg>
        <pc:spChg chg="mod">
          <ac:chgData name="Diana Lumaca" userId="1ed1e8cf-9498-4121-b721-7cbf5fb3d4fc" providerId="ADAL" clId="{11AF9818-B4F3-47E4-B0F9-CE2C3C45D70F}" dt="2025-03-14T10:35:46.038" v="212" actId="20577"/>
          <ac:spMkLst>
            <pc:docMk/>
            <pc:sldMk cId="3236645196" sldId="260"/>
            <ac:spMk id="15" creationId="{BB1628F0-C9A0-88B8-3B6C-A66DBBEC49E3}"/>
          </ac:spMkLst>
        </pc:spChg>
        <pc:picChg chg="add mod">
          <ac:chgData name="Diana Lumaca" userId="1ed1e8cf-9498-4121-b721-7cbf5fb3d4fc" providerId="ADAL" clId="{11AF9818-B4F3-47E4-B0F9-CE2C3C45D70F}" dt="2025-03-14T09:33:47.193" v="73" actId="14100"/>
          <ac:picMkLst>
            <pc:docMk/>
            <pc:sldMk cId="3236645196" sldId="260"/>
            <ac:picMk id="13" creationId="{6A6313BE-3CD0-C553-488D-6FA069C21CE7}"/>
          </ac:picMkLst>
        </pc:picChg>
        <pc:picChg chg="add mod modCrop">
          <ac:chgData name="Diana Lumaca" userId="1ed1e8cf-9498-4121-b721-7cbf5fb3d4fc" providerId="ADAL" clId="{11AF9818-B4F3-47E4-B0F9-CE2C3C45D70F}" dt="2025-03-14T09:36:50.911" v="108" actId="1076"/>
          <ac:picMkLst>
            <pc:docMk/>
            <pc:sldMk cId="3236645196" sldId="260"/>
            <ac:picMk id="17" creationId="{789839AB-28B9-3B5D-0B32-8D036067CE2F}"/>
          </ac:picMkLst>
        </pc:picChg>
        <pc:picChg chg="add mod">
          <ac:chgData name="Diana Lumaca" userId="1ed1e8cf-9498-4121-b721-7cbf5fb3d4fc" providerId="ADAL" clId="{11AF9818-B4F3-47E4-B0F9-CE2C3C45D70F}" dt="2025-03-14T09:34:52.067" v="86" actId="1076"/>
          <ac:picMkLst>
            <pc:docMk/>
            <pc:sldMk cId="3236645196" sldId="260"/>
            <ac:picMk id="19" creationId="{0A476BF4-BF50-F53A-E315-FCBE674EF31F}"/>
          </ac:picMkLst>
        </pc:picChg>
        <pc:picChg chg="add mod">
          <ac:chgData name="Diana Lumaca" userId="1ed1e8cf-9498-4121-b721-7cbf5fb3d4fc" providerId="ADAL" clId="{11AF9818-B4F3-47E4-B0F9-CE2C3C45D70F}" dt="2025-03-14T09:34:46.560" v="84" actId="14100"/>
          <ac:picMkLst>
            <pc:docMk/>
            <pc:sldMk cId="3236645196" sldId="260"/>
            <ac:picMk id="21" creationId="{45056494-7424-8441-6DE0-1989D9E67B24}"/>
          </ac:picMkLst>
        </pc:picChg>
        <pc:picChg chg="add mod">
          <ac:chgData name="Diana Lumaca" userId="1ed1e8cf-9498-4121-b721-7cbf5fb3d4fc" providerId="ADAL" clId="{11AF9818-B4F3-47E4-B0F9-CE2C3C45D70F}" dt="2025-03-14T09:34:59.020" v="88" actId="14100"/>
          <ac:picMkLst>
            <pc:docMk/>
            <pc:sldMk cId="3236645196" sldId="260"/>
            <ac:picMk id="23" creationId="{E4DE6904-49EC-4884-4C22-EE984DDE1962}"/>
          </ac:picMkLst>
        </pc:picChg>
        <pc:picChg chg="add mod modCrop">
          <ac:chgData name="Diana Lumaca" userId="1ed1e8cf-9498-4121-b721-7cbf5fb3d4fc" providerId="ADAL" clId="{11AF9818-B4F3-47E4-B0F9-CE2C3C45D70F}" dt="2025-03-14T09:36:39.034" v="105" actId="14100"/>
          <ac:picMkLst>
            <pc:docMk/>
            <pc:sldMk cId="3236645196" sldId="260"/>
            <ac:picMk id="25" creationId="{73686231-03FC-2172-F6ED-606DFF906E7D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AA19FA-41AE-4F2A-8228-3399FEB02D4B}" type="datetimeFigureOut">
              <a:rPr lang="it-IT" smtClean="0"/>
              <a:t>18/03/2025</a:t>
            </a:fld>
            <a:endParaRPr lang="it-I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1F2187-BD6B-4CD4-8DF4-F350925E52C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847202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3">
            <a:extLst>
              <a:ext uri="{FF2B5EF4-FFF2-40B4-BE49-F238E27FC236}">
                <a16:creationId xmlns:a16="http://schemas.microsoft.com/office/drawing/2014/main" id="{25F6244B-B1B3-416D-B88B-0FE1D1159F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9003"/>
          <a:stretch/>
        </p:blipFill>
        <p:spPr>
          <a:xfrm>
            <a:off x="0" y="1310759"/>
            <a:ext cx="12202758" cy="503867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63D0686-F3B6-4B9D-A347-9CE02FFD17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335636"/>
            <a:ext cx="3795445" cy="2414431"/>
          </a:xfrm>
        </p:spPr>
        <p:txBody>
          <a:bodyPr anchor="b">
            <a:normAutofit/>
          </a:bodyPr>
          <a:lstStyle>
            <a:lvl1pPr algn="l">
              <a:defRPr sz="4500"/>
            </a:lvl1pPr>
          </a:lstStyle>
          <a:p>
            <a:r>
              <a:rPr lang="it-IT"/>
              <a:t>Fare clic per modificare lo stile del titolo dello schema</a:t>
            </a:r>
            <a:endParaRPr lang="it-IT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60DCE23-7D2E-4485-A8A3-6D0DC38C1D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879437"/>
            <a:ext cx="3795445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it-IT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5F0CEF-51FF-466C-8532-9EF423A426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B83FD44-0033-477C-B41E-AD2BFE6110F9}" type="datetime1">
              <a:rPr lang="it-IT" smtClean="0"/>
              <a:t>18/03/2025</a:t>
            </a:fld>
            <a:endParaRPr lang="it-IT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5040DB-8460-4471-A536-03EED8D2EC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ETIC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0264DF-C80E-4A54-97BF-B28A94C1B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27805BB2-49DE-4832-9EF2-DACA471C18BD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5188449" y="2106202"/>
            <a:ext cx="5712431" cy="3754848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</a:p>
        </p:txBody>
      </p:sp>
      <p:sp>
        <p:nvSpPr>
          <p:cNvPr id="11" name="Picture Placeholder 11">
            <a:extLst>
              <a:ext uri="{FF2B5EF4-FFF2-40B4-BE49-F238E27FC236}">
                <a16:creationId xmlns:a16="http://schemas.microsoft.com/office/drawing/2014/main" id="{6EDCB0A2-728A-49A8-AB77-143BA4F3D5D7}"/>
              </a:ext>
            </a:extLst>
          </p:cNvPr>
          <p:cNvSpPr txBox="1">
            <a:spLocks/>
          </p:cNvSpPr>
          <p:nvPr userDrawn="1"/>
        </p:nvSpPr>
        <p:spPr>
          <a:xfrm>
            <a:off x="9821594" y="195173"/>
            <a:ext cx="1870075" cy="73025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800" kern="1200" dirty="0" smtClean="0">
                <a:solidFill>
                  <a:schemeClr val="bg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400" dirty="0"/>
              <a:t>Logo soggetto attuatore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6A686CD-BC84-4E44-BDAF-161736E81F40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838200" y="5681663"/>
            <a:ext cx="3795444" cy="4826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it-IT" dirty="0"/>
              <a:t>Click to </a:t>
            </a:r>
            <a:r>
              <a:rPr lang="it-IT" dirty="0" err="1"/>
              <a:t>edit</a:t>
            </a:r>
            <a:r>
              <a:rPr lang="it-IT" dirty="0"/>
              <a:t> date</a:t>
            </a:r>
          </a:p>
        </p:txBody>
      </p:sp>
    </p:spTree>
    <p:extLst>
      <p:ext uri="{BB962C8B-B14F-4D97-AF65-F5344CB8AC3E}">
        <p14:creationId xmlns:p14="http://schemas.microsoft.com/office/powerpoint/2010/main" val="6685210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D9BC9C-2F86-4F3C-86FF-092C95A64B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it-IT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23F1F7-0749-4694-BE63-E403BDDD5F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9E3090-1E92-4CFB-9491-E0F885599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1D964-CA3E-4DC3-9966-21032D21C46F}" type="datetime1">
              <a:rPr lang="it-IT" smtClean="0"/>
              <a:t>18/03/2025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D25BC3-9F27-484C-9378-EEFF57FBB9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ETIC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55A28A-D94D-4C1E-9701-B2E9F89D9F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  <p:sp>
        <p:nvSpPr>
          <p:cNvPr id="7" name="Picture Placeholder 11">
            <a:extLst>
              <a:ext uri="{FF2B5EF4-FFF2-40B4-BE49-F238E27FC236}">
                <a16:creationId xmlns:a16="http://schemas.microsoft.com/office/drawing/2014/main" id="{B0E018EA-3E2C-4221-8F2D-FEADDDF2C9FC}"/>
              </a:ext>
            </a:extLst>
          </p:cNvPr>
          <p:cNvSpPr txBox="1">
            <a:spLocks/>
          </p:cNvSpPr>
          <p:nvPr userDrawn="1"/>
        </p:nvSpPr>
        <p:spPr>
          <a:xfrm>
            <a:off x="9821594" y="195173"/>
            <a:ext cx="1870075" cy="730250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800" kern="1200" dirty="0" smtClean="0">
                <a:solidFill>
                  <a:schemeClr val="bg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32976857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21B6E7A-AAE9-4771-A56C-9BFBA5E562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1335635"/>
            <a:ext cx="2628900" cy="484132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BDB7342-37F0-452E-BA73-5C35A8EBE7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335635"/>
            <a:ext cx="7734300" cy="4841327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E9D5CD-1CAE-47E9-9CA5-BEAB47994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93C48-0CC3-41E8-B0AE-736FD1B2D852}" type="datetime1">
              <a:rPr lang="it-IT" smtClean="0"/>
              <a:t>18/03/2025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9C3418-3EDC-4379-99CA-291BB22DBA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ETIC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75C136-5125-40ED-9798-0847DBFB3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  <p:sp>
        <p:nvSpPr>
          <p:cNvPr id="7" name="Picture Placeholder 11">
            <a:extLst>
              <a:ext uri="{FF2B5EF4-FFF2-40B4-BE49-F238E27FC236}">
                <a16:creationId xmlns:a16="http://schemas.microsoft.com/office/drawing/2014/main" id="{335E7CDD-E29C-417A-9EB6-CD2357295E23}"/>
              </a:ext>
            </a:extLst>
          </p:cNvPr>
          <p:cNvSpPr txBox="1">
            <a:spLocks/>
          </p:cNvSpPr>
          <p:nvPr userDrawn="1"/>
        </p:nvSpPr>
        <p:spPr>
          <a:xfrm>
            <a:off x="9821594" y="195173"/>
            <a:ext cx="1870075" cy="730250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800" kern="1200" dirty="0" smtClean="0">
                <a:solidFill>
                  <a:schemeClr val="bg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646614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4E6F965-22BB-5CB6-312C-62EDB1057A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740986D-B2E6-E64A-9F09-D13E9F372C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0F22038-E401-9B59-43A1-1AFFB7DF45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F4707-C430-43D4-9B56-79808676A1AA}" type="datetime1">
              <a:rPr lang="it-IT" smtClean="0"/>
              <a:t>18/03/2025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F960FDE-D97A-7471-78F1-CE28AF3020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ETIC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67E22B4-7DF0-794F-F8A7-5684B7EAD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192B8-55D9-4942-9C82-0B9DDA21D46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259173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A23C25-57A7-422D-B6C7-C275549FF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5"/>
            <a:ext cx="10515600" cy="544535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it-I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D1D7BD-5B6C-4729-8C26-EC0268815D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96619"/>
            <a:ext cx="10515600" cy="3680343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it-IT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E677E2-EEEB-4625-AFD0-BA41ADF9E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6DD08-203D-437F-BEB0-3EAD897A29F2}" type="datetime1">
              <a:rPr lang="it-IT" smtClean="0"/>
              <a:t>18/03/2025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FDC0B7-3FBE-491C-8FE8-55BD53B99B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ETIC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63BC19-E814-447A-9737-03C21E843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BC8B6CE-46DE-458F-9FB7-666DF33C8D3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931597"/>
            <a:ext cx="10515600" cy="452007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it-IT" sz="2400" b="1" dirty="0">
                <a:solidFill>
                  <a:srgbClr val="B27F47"/>
                </a:solidFill>
                <a:latin typeface="Titillium Bd" pitchFamily="2" charset="77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dirty="0"/>
              <a:t>Click to edit Master sub-title styles</a:t>
            </a:r>
            <a:endParaRPr lang="it-IT" dirty="0"/>
          </a:p>
        </p:txBody>
      </p:sp>
      <p:sp>
        <p:nvSpPr>
          <p:cNvPr id="8" name="Picture Placeholder 11">
            <a:extLst>
              <a:ext uri="{FF2B5EF4-FFF2-40B4-BE49-F238E27FC236}">
                <a16:creationId xmlns:a16="http://schemas.microsoft.com/office/drawing/2014/main" id="{54EC5F5D-65B5-432F-B6D3-1AFAA67DEF72}"/>
              </a:ext>
            </a:extLst>
          </p:cNvPr>
          <p:cNvSpPr txBox="1">
            <a:spLocks/>
          </p:cNvSpPr>
          <p:nvPr userDrawn="1"/>
        </p:nvSpPr>
        <p:spPr>
          <a:xfrm>
            <a:off x="9821594" y="195173"/>
            <a:ext cx="1870075" cy="730250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800" kern="1200" dirty="0" smtClean="0">
                <a:solidFill>
                  <a:schemeClr val="bg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27789749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263CD4-4668-4FC6-9FA0-9C78C4342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C3D8F-8423-4DAF-993D-64466BE9B503}" type="datetime1">
              <a:rPr lang="it-IT" smtClean="0"/>
              <a:t>18/03/2025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280035-87ED-481F-BA20-EE60B0190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ETIC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3D36F7-444C-4BBE-9901-9D7D289504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AD4B3F6-6C68-4448-9A54-C6BD041FE1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335636"/>
            <a:ext cx="4925602" cy="2414431"/>
          </a:xfrm>
        </p:spPr>
        <p:txBody>
          <a:bodyPr anchor="b">
            <a:normAutofit/>
          </a:bodyPr>
          <a:lstStyle>
            <a:lvl1pPr algn="l">
              <a:defRPr sz="4500"/>
            </a:lvl1pPr>
          </a:lstStyle>
          <a:p>
            <a:r>
              <a:rPr lang="it-IT"/>
              <a:t>Fare clic per modificare lo stile del titolo dello schema</a:t>
            </a:r>
            <a:endParaRPr lang="it-IT" dirty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2C7E8842-6CF4-4239-978C-24793C718D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879437"/>
            <a:ext cx="4925602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it-IT" dirty="0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0595AC86-47A3-4B03-BA39-81256C7A369C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6096000" y="1335636"/>
            <a:ext cx="5257800" cy="4525414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</a:p>
        </p:txBody>
      </p:sp>
      <p:sp>
        <p:nvSpPr>
          <p:cNvPr id="11" name="Picture Placeholder 11">
            <a:extLst>
              <a:ext uri="{FF2B5EF4-FFF2-40B4-BE49-F238E27FC236}">
                <a16:creationId xmlns:a16="http://schemas.microsoft.com/office/drawing/2014/main" id="{A34C89DB-F94E-416B-B427-5896895C74C7}"/>
              </a:ext>
            </a:extLst>
          </p:cNvPr>
          <p:cNvSpPr txBox="1">
            <a:spLocks/>
          </p:cNvSpPr>
          <p:nvPr userDrawn="1"/>
        </p:nvSpPr>
        <p:spPr>
          <a:xfrm>
            <a:off x="9821594" y="195173"/>
            <a:ext cx="1870075" cy="730250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800" kern="1200" dirty="0" smtClean="0">
                <a:solidFill>
                  <a:schemeClr val="bg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30384433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CBA8B0-F68D-4A0D-8A24-8F78014D69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26570B-BDA4-42C4-922B-A550CE7931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496619"/>
            <a:ext cx="5181600" cy="3680344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526D08-C78C-4553-A117-1F0011D763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496619"/>
            <a:ext cx="5181600" cy="3680344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B81DAE-08F7-4455-BD6C-BE39F64CE2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3F719-D41E-420F-9C70-C6839E805173}" type="datetime1">
              <a:rPr lang="it-IT" smtClean="0"/>
              <a:t>18/03/2025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ED7E12-FA56-48FD-AA8A-F0F91A8E3D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ETIC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05207B-2CAE-431E-B6E5-F19E2A9F5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  <p:sp>
        <p:nvSpPr>
          <p:cNvPr id="8" name="Picture Placeholder 11">
            <a:extLst>
              <a:ext uri="{FF2B5EF4-FFF2-40B4-BE49-F238E27FC236}">
                <a16:creationId xmlns:a16="http://schemas.microsoft.com/office/drawing/2014/main" id="{98F001A2-F3A9-48F9-9076-4BED0F384D6A}"/>
              </a:ext>
            </a:extLst>
          </p:cNvPr>
          <p:cNvSpPr txBox="1">
            <a:spLocks/>
          </p:cNvSpPr>
          <p:nvPr userDrawn="1"/>
        </p:nvSpPr>
        <p:spPr>
          <a:xfrm>
            <a:off x="9821594" y="195173"/>
            <a:ext cx="1870075" cy="730250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800" kern="1200" dirty="0" smtClean="0">
                <a:solidFill>
                  <a:schemeClr val="bg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12220535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9DA399C-1B0C-440F-B657-67652B399C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92540-2D20-46B7-A9C1-9E774F5688CD}" type="datetime1">
              <a:rPr lang="it-IT" smtClean="0"/>
              <a:t>18/03/2025</a:t>
            </a:fld>
            <a:endParaRPr lang="it-IT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B255F85-46AF-4BA1-AF87-BD384DE93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ETIC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402AF58-9572-47BE-A27E-675094BA3F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4170A749-EDF4-4F2E-B347-33EC263202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6"/>
            <a:ext cx="10515600" cy="540000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645C435-9F3C-40A6-BA2D-BD3831F5FA9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931597"/>
            <a:ext cx="10515600" cy="452007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it-IT" sz="2400" b="1" dirty="0">
                <a:solidFill>
                  <a:srgbClr val="B27F47"/>
                </a:solidFill>
                <a:latin typeface="Titillium Bd" pitchFamily="2" charset="77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dirty="0"/>
              <a:t>Click to edit Master sub-title styles</a:t>
            </a:r>
            <a:endParaRPr lang="it-IT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3523A13-DF16-439A-A901-D42A74C992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496619"/>
            <a:ext cx="5181600" cy="3680344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91548BF4-DA08-4F5A-BD58-1257B92A59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496619"/>
            <a:ext cx="5181600" cy="3680344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69B21D3C-ED42-40F8-9DE1-D9D7ADC643C2}"/>
              </a:ext>
            </a:extLst>
          </p:cNvPr>
          <p:cNvSpPr txBox="1">
            <a:spLocks/>
          </p:cNvSpPr>
          <p:nvPr userDrawn="1"/>
        </p:nvSpPr>
        <p:spPr>
          <a:xfrm>
            <a:off x="9821594" y="195173"/>
            <a:ext cx="1870075" cy="730250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800" kern="1200" dirty="0" smtClean="0">
                <a:solidFill>
                  <a:schemeClr val="bg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1340949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F64FA8-0EC4-493B-8FF4-DB43442ADC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7EABCFE-413D-4F1C-BAAC-CBBB0BF416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4156C-3085-4AEB-82DC-A0A4004AEF33}" type="datetime1">
              <a:rPr lang="it-IT" smtClean="0"/>
              <a:t>18/03/2025</a:t>
            </a:fld>
            <a:endParaRPr lang="it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4F461C-019F-49AF-A23C-B47D0FC8E4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ETIC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E70EE3-9A44-439E-9280-9267337E5A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  <p:sp>
        <p:nvSpPr>
          <p:cNvPr id="6" name="Picture Placeholder 11">
            <a:extLst>
              <a:ext uri="{FF2B5EF4-FFF2-40B4-BE49-F238E27FC236}">
                <a16:creationId xmlns:a16="http://schemas.microsoft.com/office/drawing/2014/main" id="{D2282136-A6F6-4DE9-B674-70AB2DBAADA2}"/>
              </a:ext>
            </a:extLst>
          </p:cNvPr>
          <p:cNvSpPr txBox="1">
            <a:spLocks/>
          </p:cNvSpPr>
          <p:nvPr userDrawn="1"/>
        </p:nvSpPr>
        <p:spPr>
          <a:xfrm>
            <a:off x="9821594" y="195173"/>
            <a:ext cx="1870075" cy="730250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800" kern="1200" dirty="0" smtClean="0">
                <a:solidFill>
                  <a:schemeClr val="bg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18908708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8F67D12-C271-44F1-A874-5C28BCD38B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E4B8E-802E-4C69-AE01-8F69362F57E5}" type="datetime1">
              <a:rPr lang="it-IT" smtClean="0"/>
              <a:t>18/03/2025</a:t>
            </a:fld>
            <a:endParaRPr lang="it-I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DA6622-24D6-47F0-9FF2-EB2FC437D3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ETIC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351582-F7D0-499A-8765-179B26F43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  <p:sp>
        <p:nvSpPr>
          <p:cNvPr id="5" name="Picture Placeholder 11">
            <a:extLst>
              <a:ext uri="{FF2B5EF4-FFF2-40B4-BE49-F238E27FC236}">
                <a16:creationId xmlns:a16="http://schemas.microsoft.com/office/drawing/2014/main" id="{FA1DE595-D9C3-453C-B639-599CEBA2F1AF}"/>
              </a:ext>
            </a:extLst>
          </p:cNvPr>
          <p:cNvSpPr txBox="1">
            <a:spLocks/>
          </p:cNvSpPr>
          <p:nvPr userDrawn="1"/>
        </p:nvSpPr>
        <p:spPr>
          <a:xfrm>
            <a:off x="9821594" y="195173"/>
            <a:ext cx="1870075" cy="730250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800" kern="1200" dirty="0" smtClean="0">
                <a:solidFill>
                  <a:schemeClr val="bg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7239819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5E764F-CF80-49B6-8E4B-C193335C2F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335636"/>
            <a:ext cx="6172200" cy="484132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BF6AB0-1695-409A-92AC-42B69DBF8D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496619"/>
            <a:ext cx="3932237" cy="368034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A1C334-8129-4545-8C84-46DA06B03D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951F2-EAE5-4862-965E-84C6F348E7ED}" type="datetime1">
              <a:rPr lang="it-IT" smtClean="0"/>
              <a:t>18/03/2025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88F4DD-001E-4B6C-BAD4-62C2A6952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ETIC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106F97-3F23-4DEE-B190-0481C29793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9C5567D-41FF-426C-86BB-85B0FAD826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6"/>
            <a:ext cx="3932237" cy="780114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9" name="Picture Placeholder 11">
            <a:extLst>
              <a:ext uri="{FF2B5EF4-FFF2-40B4-BE49-F238E27FC236}">
                <a16:creationId xmlns:a16="http://schemas.microsoft.com/office/drawing/2014/main" id="{F76D1A69-D327-43C4-90DC-9A69E27F3DAE}"/>
              </a:ext>
            </a:extLst>
          </p:cNvPr>
          <p:cNvSpPr txBox="1">
            <a:spLocks/>
          </p:cNvSpPr>
          <p:nvPr userDrawn="1"/>
        </p:nvSpPr>
        <p:spPr>
          <a:xfrm>
            <a:off x="9821594" y="195173"/>
            <a:ext cx="1870075" cy="730250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800" kern="1200" dirty="0" smtClean="0">
                <a:solidFill>
                  <a:schemeClr val="bg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37561114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F011955-3DB8-4C70-93FB-7A2C5F5DFAA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335636"/>
            <a:ext cx="6172200" cy="484132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AB0AD8-6FDF-4622-85A4-51A8E967EC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FC33B-97A9-4D4C-87F9-6EE1E65A7B9D}" type="datetime1">
              <a:rPr lang="it-IT" smtClean="0"/>
              <a:t>18/03/2025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4D2E99-DBA0-4970-ABF3-9596AA57D3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ETIC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ADE91F-FFB0-4E6D-8AF8-6FBDBC0DE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27F36783-77AA-4762-A0D4-79CAC38742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496619"/>
            <a:ext cx="3932237" cy="368034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0DBF051-2A17-4A20-A3FC-2B33FE5B75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6"/>
            <a:ext cx="3932237" cy="780114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10" name="Picture Placeholder 11">
            <a:extLst>
              <a:ext uri="{FF2B5EF4-FFF2-40B4-BE49-F238E27FC236}">
                <a16:creationId xmlns:a16="http://schemas.microsoft.com/office/drawing/2014/main" id="{DC7008B9-D8E1-48AB-8B5F-71A812399F42}"/>
              </a:ext>
            </a:extLst>
          </p:cNvPr>
          <p:cNvSpPr txBox="1">
            <a:spLocks/>
          </p:cNvSpPr>
          <p:nvPr userDrawn="1"/>
        </p:nvSpPr>
        <p:spPr>
          <a:xfrm>
            <a:off x="9821594" y="195173"/>
            <a:ext cx="1870075" cy="730250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800" kern="1200" dirty="0" smtClean="0">
                <a:solidFill>
                  <a:schemeClr val="bg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11084990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838A3F9A-B0DF-455D-9D22-F973C5829AD4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6352350"/>
            <a:ext cx="12192000" cy="520700"/>
          </a:xfrm>
          <a:prstGeom prst="rect">
            <a:avLst/>
          </a:prstGeom>
        </p:spPr>
      </p:pic>
      <p:pic>
        <p:nvPicPr>
          <p:cNvPr id="7" name="Immagine 21">
            <a:extLst>
              <a:ext uri="{FF2B5EF4-FFF2-40B4-BE49-F238E27FC236}">
                <a16:creationId xmlns:a16="http://schemas.microsoft.com/office/drawing/2014/main" id="{05C8ED0B-EDF3-4C3A-92D1-A4F9DD64EA11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0" y="-25841"/>
            <a:ext cx="12192000" cy="12192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15A10E0-2D6B-4598-95E9-DAF7E2001C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6"/>
            <a:ext cx="10515600" cy="78011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it-IT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D6820F-9E8E-47CA-AD4E-6E99B9E0B8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291137"/>
            <a:ext cx="10515600" cy="38858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it-IT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169399-BC99-4040-8272-2E03FED919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43013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fld id="{6E5DF1AF-86EA-49BD-9B96-11657EEDEB2E}" type="datetime1">
              <a:rPr lang="it-IT" smtClean="0"/>
              <a:t>18/03/2025</a:t>
            </a:fld>
            <a:endParaRPr lang="it-IT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37EE08-80FA-4652-929B-0973683787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610600" y="643013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r>
              <a:rPr lang="it-IT"/>
              <a:t>ETIC</a:t>
            </a:r>
            <a:endParaRPr lang="it-I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0B07AC-22DD-4854-AF1C-98DD868E26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43013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fld id="{9B13B172-409A-48BF-92CD-9E808051E234}" type="slidenum">
              <a:rPr lang="it-IT" smtClean="0"/>
              <a:pPr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5914374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dt="0"/>
  <p:txStyles>
    <p:titleStyle>
      <a:lvl1pPr marL="0" algn="l" defTabSz="914400" rtl="0" eaLnBrk="1" latinLnBrk="0" hangingPunct="1">
        <a:lnSpc>
          <a:spcPct val="90000"/>
        </a:lnSpc>
        <a:spcBef>
          <a:spcPct val="0"/>
        </a:spcBef>
        <a:buNone/>
        <a:defRPr lang="it-IT" sz="2800" b="1" kern="1200" dirty="0">
          <a:solidFill>
            <a:srgbClr val="B27F47"/>
          </a:solidFill>
          <a:latin typeface="Titillium Bd" pitchFamily="2" charset="77"/>
          <a:ea typeface="+mn-ea"/>
          <a:cs typeface="+mn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en-US" sz="2800" kern="1200" dirty="0" smtClean="0">
          <a:solidFill>
            <a:schemeClr val="tx1"/>
          </a:solidFill>
          <a:effectLst/>
          <a:latin typeface="Titillium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2400" kern="1200" dirty="0" smtClean="0">
          <a:solidFill>
            <a:schemeClr val="tx1"/>
          </a:solidFill>
          <a:effectLst/>
          <a:latin typeface="Titillium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2000" kern="1200" dirty="0" smtClean="0">
          <a:solidFill>
            <a:schemeClr val="tx1"/>
          </a:solidFill>
          <a:effectLst/>
          <a:latin typeface="Titillium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800" kern="1200" dirty="0" smtClean="0">
          <a:solidFill>
            <a:schemeClr val="tx1"/>
          </a:solidFill>
          <a:effectLst/>
          <a:latin typeface="Titillium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it-IT" sz="1600" kern="1200" dirty="0">
          <a:solidFill>
            <a:schemeClr val="tx1"/>
          </a:solidFill>
          <a:effectLst/>
          <a:latin typeface="Titillium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8.png"/><Relationship Id="rId7" Type="http://schemas.openxmlformats.org/officeDocument/2006/relationships/image" Target="../media/image1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jpeg"/><Relationship Id="rId9" Type="http://schemas.openxmlformats.org/officeDocument/2006/relationships/image" Target="../media/image18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3CCC7D-5E06-47A8-A7BC-3298CBC830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199" y="1738631"/>
            <a:ext cx="3795445" cy="2414431"/>
          </a:xfrm>
        </p:spPr>
        <p:txBody>
          <a:bodyPr/>
          <a:lstStyle/>
          <a:p>
            <a:r>
              <a:rPr lang="it-IT" dirty="0" err="1"/>
              <a:t>AiLoV</a:t>
            </a:r>
            <a:r>
              <a:rPr lang="it-IT" dirty="0"/>
              <a:t>-ET</a:t>
            </a:r>
            <a:br>
              <a:rPr lang="it-IT" dirty="0"/>
            </a:br>
            <a:r>
              <a:rPr lang="it-IT" sz="3200" dirty="0"/>
              <a:t>Roma Tor Vergata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0F7673-4CDE-4739-943F-69412A8247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199" y="4259316"/>
            <a:ext cx="2956967" cy="165576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it-IT" sz="2000" dirty="0">
                <a:latin typeface="Titillium"/>
              </a:rPr>
              <a:t>E. Cesarini e V. </a:t>
            </a:r>
            <a:r>
              <a:rPr lang="it-IT" sz="2000" dirty="0" err="1">
                <a:latin typeface="Titillium"/>
              </a:rPr>
              <a:t>Fafone</a:t>
            </a:r>
            <a:r>
              <a:rPr lang="it-IT" sz="2000" dirty="0">
                <a:latin typeface="Titillium"/>
              </a:rPr>
              <a:t> </a:t>
            </a:r>
          </a:p>
          <a:p>
            <a:r>
              <a:rPr lang="it-IT" sz="1800" dirty="0">
                <a:latin typeface="Titillium"/>
              </a:rPr>
              <a:t>a nome del gruppo ET Roma Tor Vergata</a:t>
            </a:r>
            <a:endParaRPr lang="it-IT" sz="1800" dirty="0"/>
          </a:p>
        </p:txBody>
      </p:sp>
      <p:pic>
        <p:nvPicPr>
          <p:cNvPr id="11" name="Segnaposto immagine 10">
            <a:extLst>
              <a:ext uri="{FF2B5EF4-FFF2-40B4-BE49-F238E27FC236}">
                <a16:creationId xmlns:a16="http://schemas.microsoft.com/office/drawing/2014/main" id="{5D6287E8-8DCE-8129-FD27-C20049645181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7" b="727"/>
          <a:stretch>
            <a:fillRect/>
          </a:stretch>
        </p:blipFill>
        <p:spPr/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18DD676-B753-4CB8-A8F7-2BEFC134999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032406" y="5528656"/>
            <a:ext cx="2965230" cy="1084044"/>
          </a:xfrm>
        </p:spPr>
        <p:txBody>
          <a:bodyPr>
            <a:normAutofit/>
          </a:bodyPr>
          <a:lstStyle/>
          <a:p>
            <a:r>
              <a:rPr lang="it-IT" dirty="0">
                <a:solidFill>
                  <a:srgbClr val="C48E4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 Italia: Scienza e Tecnologia </a:t>
            </a:r>
          </a:p>
          <a:p>
            <a:pPr algn="ctr"/>
            <a:r>
              <a:rPr lang="it-IT" dirty="0">
                <a:solidFill>
                  <a:srgbClr val="C48E4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Cagliari 18/03/2025</a:t>
            </a:r>
          </a:p>
        </p:txBody>
      </p:sp>
      <p:pic>
        <p:nvPicPr>
          <p:cNvPr id="7" name="Picture 94">
            <a:extLst>
              <a:ext uri="{FF2B5EF4-FFF2-40B4-BE49-F238E27FC236}">
                <a16:creationId xmlns:a16="http://schemas.microsoft.com/office/drawing/2014/main" id="{05C30C6A-833B-6FBD-2BAB-64AEB76F357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68" t="16759" r="2262" b="16242"/>
          <a:stretch/>
        </p:blipFill>
        <p:spPr bwMode="auto">
          <a:xfrm>
            <a:off x="9520148" y="19873"/>
            <a:ext cx="2433933" cy="9790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9422AAF1-1C02-1C02-9EC0-7639D5072C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1501" y="1335635"/>
            <a:ext cx="7318524" cy="5018598"/>
          </a:xfrm>
          <a:prstGeom prst="rect">
            <a:avLst/>
          </a:prstGeom>
        </p:spPr>
      </p:pic>
      <p:grpSp>
        <p:nvGrpSpPr>
          <p:cNvPr id="14" name="Gruppo 13">
            <a:extLst>
              <a:ext uri="{FF2B5EF4-FFF2-40B4-BE49-F238E27FC236}">
                <a16:creationId xmlns:a16="http://schemas.microsoft.com/office/drawing/2014/main" id="{C617E5BC-D82C-07A3-5E23-C76F5E1D5C7B}"/>
              </a:ext>
            </a:extLst>
          </p:cNvPr>
          <p:cNvGrpSpPr/>
          <p:nvPr/>
        </p:nvGrpSpPr>
        <p:grpSpPr>
          <a:xfrm>
            <a:off x="5606774" y="4345351"/>
            <a:ext cx="303415" cy="303520"/>
            <a:chOff x="2685010" y="3926271"/>
            <a:chExt cx="303415" cy="303520"/>
          </a:xfrm>
        </p:grpSpPr>
        <p:sp>
          <p:nvSpPr>
            <p:cNvPr id="15" name="Ovale 14">
              <a:extLst>
                <a:ext uri="{FF2B5EF4-FFF2-40B4-BE49-F238E27FC236}">
                  <a16:creationId xmlns:a16="http://schemas.microsoft.com/office/drawing/2014/main" id="{50DCAE88-2516-2E79-B709-13A75D403BC0}"/>
                </a:ext>
              </a:extLst>
            </p:cNvPr>
            <p:cNvSpPr/>
            <p:nvPr/>
          </p:nvSpPr>
          <p:spPr>
            <a:xfrm>
              <a:off x="2685010" y="3926271"/>
              <a:ext cx="303415" cy="30352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Ovale 15">
              <a:extLst>
                <a:ext uri="{FF2B5EF4-FFF2-40B4-BE49-F238E27FC236}">
                  <a16:creationId xmlns:a16="http://schemas.microsoft.com/office/drawing/2014/main" id="{FA63C19F-032A-432D-B761-6DB9B47D37AD}"/>
                </a:ext>
              </a:extLst>
            </p:cNvPr>
            <p:cNvSpPr/>
            <p:nvPr/>
          </p:nvSpPr>
          <p:spPr>
            <a:xfrm>
              <a:off x="2731993" y="3971365"/>
              <a:ext cx="192741" cy="203947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Ovale 16">
              <a:extLst>
                <a:ext uri="{FF2B5EF4-FFF2-40B4-BE49-F238E27FC236}">
                  <a16:creationId xmlns:a16="http://schemas.microsoft.com/office/drawing/2014/main" id="{73650B30-07D3-9B4D-E173-4D707CB25916}"/>
                </a:ext>
              </a:extLst>
            </p:cNvPr>
            <p:cNvSpPr/>
            <p:nvPr/>
          </p:nvSpPr>
          <p:spPr>
            <a:xfrm>
              <a:off x="2780607" y="4021975"/>
              <a:ext cx="96982" cy="9698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0" name="Fumetto 1 13">
            <a:extLst>
              <a:ext uri="{FF2B5EF4-FFF2-40B4-BE49-F238E27FC236}">
                <a16:creationId xmlns:a16="http://schemas.microsoft.com/office/drawing/2014/main" id="{62256971-C00A-52D3-476E-2A7206FDEE43}"/>
              </a:ext>
            </a:extLst>
          </p:cNvPr>
          <p:cNvSpPr/>
          <p:nvPr/>
        </p:nvSpPr>
        <p:spPr>
          <a:xfrm>
            <a:off x="6377064" y="3848100"/>
            <a:ext cx="2838948" cy="1643905"/>
          </a:xfrm>
          <a:prstGeom prst="wedgeRectCallout">
            <a:avLst>
              <a:gd name="adj1" fmla="val -69541"/>
              <a:gd name="adj2" fmla="val -10235"/>
            </a:avLst>
          </a:prstGeom>
          <a:solidFill>
            <a:srgbClr val="042A5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Immagine 17">
            <a:extLst>
              <a:ext uri="{FF2B5EF4-FFF2-40B4-BE49-F238E27FC236}">
                <a16:creationId xmlns:a16="http://schemas.microsoft.com/office/drawing/2014/main" id="{1C86BD1C-2DC6-D6B8-687D-384D90A5854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5050" y="3886197"/>
            <a:ext cx="2840962" cy="1593780"/>
          </a:xfrm>
          <a:prstGeom prst="rect">
            <a:avLst/>
          </a:prstGeom>
        </p:spPr>
      </p:pic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BA76E01C-3892-0F77-7887-BDA8989B7DC1}"/>
              </a:ext>
            </a:extLst>
          </p:cNvPr>
          <p:cNvSpPr txBox="1"/>
          <p:nvPr/>
        </p:nvSpPr>
        <p:spPr>
          <a:xfrm>
            <a:off x="6862831" y="4550452"/>
            <a:ext cx="4860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C2D3ACA5-A1F1-4B4E-535B-A7B25A3C86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512" y="6371695"/>
            <a:ext cx="964927" cy="482600"/>
          </a:xfrm>
          <a:prstGeom prst="rect">
            <a:avLst/>
          </a:prstGeom>
        </p:spPr>
      </p:pic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73A5C88D-B810-47F0-FD9F-CE2943826A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ETIC</a:t>
            </a: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110B646B-279C-DC07-04A4-E9630071C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1</a:t>
            </a:fld>
            <a:endParaRPr lang="it-IT"/>
          </a:p>
        </p:txBody>
      </p:sp>
      <p:pic>
        <p:nvPicPr>
          <p:cNvPr id="10" name="Immagine 9" descr="Immagine che contiene schermata, Carattere, Elementi grafici, testo&#10;&#10;Il contenuto generato dall'IA potrebbe non essere corretto.">
            <a:extLst>
              <a:ext uri="{FF2B5EF4-FFF2-40B4-BE49-F238E27FC236}">
                <a16:creationId xmlns:a16="http://schemas.microsoft.com/office/drawing/2014/main" id="{9075BB60-993F-4B20-5A13-B3DBFB6AE18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683" y="1090799"/>
            <a:ext cx="3045483" cy="2030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8926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6770A171-DE94-7B1D-BCA6-A901A8C21C70}"/>
              </a:ext>
            </a:extLst>
          </p:cNvPr>
          <p:cNvSpPr txBox="1"/>
          <p:nvPr/>
        </p:nvSpPr>
        <p:spPr>
          <a:xfrm>
            <a:off x="326572" y="1954454"/>
            <a:ext cx="5674836" cy="1508105"/>
          </a:xfrm>
          <a:prstGeom prst="rect">
            <a:avLst/>
          </a:prstGeom>
          <a:noFill/>
        </p:spPr>
        <p:txBody>
          <a:bodyPr wrap="square" numCol="1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z="2000" b="1" dirty="0">
                <a:effectLst/>
                <a:latin typeface="Titillium" pitchFamily="2" charset="77"/>
              </a:rPr>
              <a:t>Stato delle opere civili</a:t>
            </a:r>
            <a:r>
              <a:rPr lang="it-IT" sz="2000" b="1" dirty="0">
                <a:latin typeface="Titillium" pitchFamily="2" charset="77"/>
              </a:rPr>
              <a:t> (UniRM2) </a:t>
            </a:r>
          </a:p>
          <a:p>
            <a:pPr marL="742950" lvl="1" indent="-285750" algn="just">
              <a:buFont typeface="Wingdings" panose="05000000000000000000" pitchFamily="2" charset="2"/>
              <a:buChar char="Ø"/>
            </a:pPr>
            <a:r>
              <a:rPr lang="it-IT" dirty="0">
                <a:latin typeface="Titillium" pitchFamily="2" charset="77"/>
              </a:rPr>
              <a:t>Data di completamento e consegna laboratori e impianti 27/01/2025</a:t>
            </a:r>
          </a:p>
          <a:p>
            <a:pPr marL="742950" lvl="1" indent="-285750" algn="just">
              <a:buFont typeface="Wingdings" panose="05000000000000000000" pitchFamily="2" charset="2"/>
              <a:buChar char="Ø"/>
            </a:pPr>
            <a:r>
              <a:rPr lang="it-IT" dirty="0">
                <a:latin typeface="Titillium" pitchFamily="2" charset="77"/>
              </a:rPr>
              <a:t>Data di inaugurazione da definire: in attesa di arredi e allestimento strumentazione (dopo estate)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2A47D499-B358-7178-829A-9775F658D851}"/>
              </a:ext>
            </a:extLst>
          </p:cNvPr>
          <p:cNvSpPr txBox="1"/>
          <p:nvPr/>
        </p:nvSpPr>
        <p:spPr>
          <a:xfrm>
            <a:off x="6307667" y="6426382"/>
            <a:ext cx="29421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 dirty="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 dirty="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 dirty="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pic>
        <p:nvPicPr>
          <p:cNvPr id="2" name="Picture 94">
            <a:extLst>
              <a:ext uri="{FF2B5EF4-FFF2-40B4-BE49-F238E27FC236}">
                <a16:creationId xmlns:a16="http://schemas.microsoft.com/office/drawing/2014/main" id="{9C3B8515-83CF-2B0D-DF53-EA9252D2C6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68" t="16759" r="2262" b="16242"/>
          <a:stretch/>
        </p:blipFill>
        <p:spPr bwMode="auto">
          <a:xfrm>
            <a:off x="9520148" y="19873"/>
            <a:ext cx="2433933" cy="97900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0088A2E5-2900-015A-B5E7-C2BE96A308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512" y="6371695"/>
            <a:ext cx="964927" cy="482600"/>
          </a:xfrm>
          <a:prstGeom prst="rect">
            <a:avLst/>
          </a:prstGeom>
        </p:spPr>
      </p:pic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A8D304E4-ACC8-D9FB-1D50-F1A8FDD1B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ETIC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AEA35290-B076-0E20-4260-D39AD3F5BD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192B8-55D9-4942-9C82-0B9DDA21D461}" type="slidenum">
              <a:rPr lang="it-IT" smtClean="0"/>
              <a:t>2</a:t>
            </a:fld>
            <a:endParaRPr lang="it-IT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0424004B-3EDD-035C-32BF-51FA9618C71E}"/>
              </a:ext>
            </a:extLst>
          </p:cNvPr>
          <p:cNvSpPr txBox="1"/>
          <p:nvPr/>
        </p:nvSpPr>
        <p:spPr>
          <a:xfrm>
            <a:off x="26512" y="1194685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B27F47"/>
                </a:solidFill>
                <a:effectLst/>
                <a:uLnTx/>
                <a:uFillTx/>
                <a:latin typeface="Titillium Bd" pitchFamily="2" charset="77"/>
                <a:ea typeface="+mn-ea"/>
                <a:cs typeface="+mn-cs"/>
              </a:rPr>
              <a:t>Stato dell’infrastruttura </a:t>
            </a:r>
            <a:r>
              <a:rPr kumimoji="0" lang="it-IT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B27F47"/>
                </a:solidFill>
                <a:effectLst/>
                <a:uLnTx/>
                <a:uFillTx/>
                <a:latin typeface="Titillium Bd" pitchFamily="2" charset="77"/>
                <a:ea typeface="+mn-ea"/>
                <a:cs typeface="+mn-cs"/>
              </a:rPr>
              <a:t>AiLoV</a:t>
            </a: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B27F47"/>
                </a:solidFill>
                <a:effectLst/>
                <a:uLnTx/>
                <a:uFillTx/>
                <a:latin typeface="Titillium Bd" pitchFamily="2" charset="77"/>
                <a:ea typeface="+mn-ea"/>
                <a:cs typeface="+mn-cs"/>
              </a:rPr>
              <a:t>-ET</a:t>
            </a:r>
          </a:p>
        </p:txBody>
      </p:sp>
      <p:grpSp>
        <p:nvGrpSpPr>
          <p:cNvPr id="19" name="Gruppo 18">
            <a:extLst>
              <a:ext uri="{FF2B5EF4-FFF2-40B4-BE49-F238E27FC236}">
                <a16:creationId xmlns:a16="http://schemas.microsoft.com/office/drawing/2014/main" id="{844C04C0-A5C2-B786-0B01-91EB0EC28655}"/>
              </a:ext>
            </a:extLst>
          </p:cNvPr>
          <p:cNvGrpSpPr/>
          <p:nvPr/>
        </p:nvGrpSpPr>
        <p:grpSpPr>
          <a:xfrm>
            <a:off x="809297" y="3511655"/>
            <a:ext cx="4962343" cy="2636897"/>
            <a:chOff x="-1015472" y="19872"/>
            <a:chExt cx="13433426" cy="6858001"/>
          </a:xfrm>
        </p:grpSpPr>
        <p:pic>
          <p:nvPicPr>
            <p:cNvPr id="14" name="Immagine 13">
              <a:extLst>
                <a:ext uri="{FF2B5EF4-FFF2-40B4-BE49-F238E27FC236}">
                  <a16:creationId xmlns:a16="http://schemas.microsoft.com/office/drawing/2014/main" id="{DA44AB75-EF6B-39B1-4263-3A364425AEA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1015472" y="19873"/>
              <a:ext cx="5143500" cy="6858000"/>
            </a:xfrm>
            <a:prstGeom prst="rect">
              <a:avLst/>
            </a:prstGeom>
          </p:spPr>
        </p:pic>
        <p:pic>
          <p:nvPicPr>
            <p:cNvPr id="16" name="Immagine 15">
              <a:extLst>
                <a:ext uri="{FF2B5EF4-FFF2-40B4-BE49-F238E27FC236}">
                  <a16:creationId xmlns:a16="http://schemas.microsoft.com/office/drawing/2014/main" id="{0935691D-223C-08E3-5DA1-242F48A7FFF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135657" y="19872"/>
              <a:ext cx="3857625" cy="6858000"/>
            </a:xfrm>
            <a:prstGeom prst="rect">
              <a:avLst/>
            </a:prstGeom>
          </p:spPr>
        </p:pic>
        <p:pic>
          <p:nvPicPr>
            <p:cNvPr id="18" name="Immagine 17">
              <a:extLst>
                <a:ext uri="{FF2B5EF4-FFF2-40B4-BE49-F238E27FC236}">
                  <a16:creationId xmlns:a16="http://schemas.microsoft.com/office/drawing/2014/main" id="{F8414128-709B-4BBC-1BD3-1BFD91F4986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912629" y="19872"/>
              <a:ext cx="4505325" cy="6858001"/>
            </a:xfrm>
            <a:prstGeom prst="rect">
              <a:avLst/>
            </a:prstGeom>
          </p:spPr>
        </p:pic>
      </p:grp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E6407008-4F22-1442-1742-89237E8B2E30}"/>
              </a:ext>
            </a:extLst>
          </p:cNvPr>
          <p:cNvSpPr txBox="1"/>
          <p:nvPr/>
        </p:nvSpPr>
        <p:spPr>
          <a:xfrm>
            <a:off x="6149646" y="1915830"/>
            <a:ext cx="5674834" cy="43088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z="2000" b="1" dirty="0">
                <a:effectLst/>
                <a:latin typeface="Titillium" pitchFamily="2" charset="77"/>
              </a:rPr>
              <a:t>Stato del procurement delle apparecchiature (INFN_RM2):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it-IT" i="1" dirty="0">
                <a:latin typeface="Titillium" pitchFamily="2" charset="77"/>
              </a:rPr>
              <a:t>Apparecchiature acquisite:</a:t>
            </a:r>
          </a:p>
          <a:p>
            <a:pPr marL="857250" lvl="1" indent="-400050" algn="just">
              <a:buFont typeface="+mj-lt"/>
              <a:buAutoNum type="romanUcPeriod"/>
            </a:pPr>
            <a:r>
              <a:rPr lang="it-IT" dirty="0">
                <a:latin typeface="Titillium" pitchFamily="2" charset="77"/>
              </a:rPr>
              <a:t>2 camere pulite ad atmosfera controllata, fornitura con posa in opera completata 23/12/2024 (ISO7 per CRD, grigia per WSC)</a:t>
            </a:r>
          </a:p>
          <a:p>
            <a:pPr marL="857250" lvl="1" indent="-400050" algn="just">
              <a:buFont typeface="+mj-lt"/>
              <a:buAutoNum type="romanUcPeriod"/>
            </a:pPr>
            <a:r>
              <a:rPr lang="it-IT" dirty="0">
                <a:latin typeface="Titillium" pitchFamily="2" charset="77"/>
              </a:rPr>
              <a:t>Strumentazione elettronica, sistemi di acquisizione e banchi ottici per allestimento laboratorio di utilizzo trasversale</a:t>
            </a:r>
          </a:p>
          <a:p>
            <a:pPr marL="857250" lvl="1" indent="-400050" algn="just">
              <a:buFont typeface="+mj-lt"/>
              <a:buAutoNum type="romanUcPeriod"/>
            </a:pPr>
            <a:r>
              <a:rPr lang="it-IT" dirty="0">
                <a:latin typeface="Titillium" pitchFamily="2" charset="77"/>
              </a:rPr>
              <a:t>Laser CO2 e misuratori di potenza, fotodiodi, termo-criostati a circolazione, specchio deformabile e opto-meccanica cavità ottica per laboratorio di WSC</a:t>
            </a:r>
          </a:p>
          <a:p>
            <a:pPr marL="857250" lvl="1" indent="-400050" algn="just">
              <a:buFont typeface="+mj-lt"/>
              <a:buAutoNum type="romanUcPeriod"/>
            </a:pPr>
            <a:r>
              <a:rPr lang="it-IT" dirty="0">
                <a:latin typeface="Titillium" pitchFamily="2" charset="77"/>
              </a:rPr>
              <a:t>Forno per trattamenti termici, PCI  e laser infrarossi per laboratorio CRD</a:t>
            </a:r>
          </a:p>
        </p:txBody>
      </p:sp>
    </p:spTree>
    <p:extLst>
      <p:ext uri="{BB962C8B-B14F-4D97-AF65-F5344CB8AC3E}">
        <p14:creationId xmlns:p14="http://schemas.microsoft.com/office/powerpoint/2010/main" val="11023792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2AD7AD-CC8E-488B-D0FA-68E74C658B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BB1628F0-C9A0-88B8-3B6C-A66DBBEC49E3}"/>
              </a:ext>
            </a:extLst>
          </p:cNvPr>
          <p:cNvSpPr txBox="1"/>
          <p:nvPr/>
        </p:nvSpPr>
        <p:spPr>
          <a:xfrm>
            <a:off x="151667" y="1998289"/>
            <a:ext cx="6524303" cy="4278094"/>
          </a:xfrm>
          <a:prstGeom prst="rect">
            <a:avLst/>
          </a:prstGeom>
          <a:noFill/>
        </p:spPr>
        <p:txBody>
          <a:bodyPr wrap="square" lIns="91440" tIns="45720" rIns="91440" bIns="45720" numCol="1" anchor="t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z="2000" b="1" dirty="0">
                <a:effectLst/>
                <a:latin typeface="Titillium"/>
              </a:rPr>
              <a:t>Stato del procurement delle apparecchiature (INFNRM2):</a:t>
            </a:r>
          </a:p>
          <a:p>
            <a:pPr marL="285750" indent="-285750" algn="just">
              <a:buFont typeface="Wingdings"/>
              <a:buChar char="Ø"/>
            </a:pPr>
            <a:r>
              <a:rPr lang="it-IT" i="1" dirty="0">
                <a:effectLst/>
                <a:latin typeface="Titillium" pitchFamily="2" charset="77"/>
              </a:rPr>
              <a:t>Apparecchiature da consegnare:</a:t>
            </a:r>
          </a:p>
          <a:p>
            <a:pPr marL="742950" lvl="1" indent="-285750" algn="just">
              <a:buAutoNum type="romanUcPeriod"/>
            </a:pPr>
            <a:r>
              <a:rPr lang="it-IT" dirty="0">
                <a:latin typeface="Titillium" pitchFamily="2" charset="77"/>
              </a:rPr>
              <a:t>Criostato per caratterizzazioni film sottili per laboratorio CRD</a:t>
            </a:r>
          </a:p>
          <a:p>
            <a:pPr marL="742950" lvl="1" indent="-285750" algn="just">
              <a:buAutoNum type="romanUcPeriod"/>
            </a:pPr>
            <a:r>
              <a:rPr lang="it-IT" dirty="0" err="1">
                <a:effectLst/>
                <a:latin typeface="Titillium"/>
              </a:rPr>
              <a:t>Crio</a:t>
            </a:r>
            <a:r>
              <a:rPr lang="it-IT" dirty="0">
                <a:effectLst/>
                <a:latin typeface="Titillium"/>
              </a:rPr>
              <a:t>-pompa per laboratorio CRD (fine maggio 2025)</a:t>
            </a:r>
          </a:p>
          <a:p>
            <a:pPr marL="742950" lvl="1" indent="-285750" algn="just">
              <a:buAutoNum type="romanUcPeriod"/>
            </a:pPr>
            <a:r>
              <a:rPr lang="it-IT" dirty="0">
                <a:latin typeface="Titillium" pitchFamily="2" charset="77"/>
              </a:rPr>
              <a:t>Arredamenti (5 maggio 2025)</a:t>
            </a:r>
          </a:p>
          <a:p>
            <a:pPr marL="742950" lvl="1" indent="-285750" algn="just">
              <a:buAutoNum type="romanUcPeriod"/>
            </a:pPr>
            <a:r>
              <a:rPr lang="it-IT" dirty="0">
                <a:effectLst/>
                <a:latin typeface="Titillium" pitchFamily="2" charset="77"/>
              </a:rPr>
              <a:t>Sistemi da vuoto per laboratorio CRD </a:t>
            </a:r>
            <a:r>
              <a:rPr lang="it-IT" dirty="0">
                <a:latin typeface="Titillium" pitchFamily="2" charset="77"/>
              </a:rPr>
              <a:t>(Agosto 2025</a:t>
            </a:r>
            <a:r>
              <a:rPr lang="it-IT" dirty="0">
                <a:effectLst/>
                <a:latin typeface="Titillium" pitchFamily="2" charset="77"/>
              </a:rPr>
              <a:t>)</a:t>
            </a:r>
            <a:endParaRPr lang="it-IT" dirty="0">
              <a:latin typeface="Titillium" pitchFamily="2" charset="77"/>
            </a:endParaRPr>
          </a:p>
          <a:p>
            <a:pPr marL="285750" indent="-285750" algn="just">
              <a:buFont typeface="Wingdings" panose="020B0604020202020204" pitchFamily="34" charset="0"/>
              <a:buChar char="Ø"/>
            </a:pPr>
            <a:r>
              <a:rPr lang="it-IT" i="1" dirty="0">
                <a:latin typeface="Titillium"/>
              </a:rPr>
              <a:t>Apparecchiature mancanti:</a:t>
            </a:r>
          </a:p>
          <a:p>
            <a:pPr marL="800100" lvl="1" indent="-342900" algn="just">
              <a:buAutoNum type="romanUcPeriod"/>
            </a:pPr>
            <a:r>
              <a:rPr lang="it-IT" dirty="0">
                <a:ea typeface="+mn-lt"/>
                <a:cs typeface="+mn-lt"/>
              </a:rPr>
              <a:t>Arredi per camera pulita (costo da stimare*)</a:t>
            </a:r>
          </a:p>
          <a:p>
            <a:pPr marL="800100" lvl="1" indent="-342900" algn="just">
              <a:buAutoNum type="romanUcPeriod"/>
            </a:pPr>
            <a:r>
              <a:rPr lang="it-IT" dirty="0">
                <a:ea typeface="+mn-lt"/>
                <a:cs typeface="+mn-lt"/>
              </a:rPr>
              <a:t>Sistemi di sicurezza laser (costo da stimare*)</a:t>
            </a:r>
          </a:p>
          <a:p>
            <a:pPr marL="800100" lvl="1" indent="-342900" algn="just">
              <a:buAutoNum type="romanUcPeriod"/>
            </a:pPr>
            <a:r>
              <a:rPr lang="it-IT" dirty="0">
                <a:latin typeface="Titillium"/>
              </a:rPr>
              <a:t>Criostato e </a:t>
            </a:r>
            <a:r>
              <a:rPr lang="it-IT" dirty="0" err="1">
                <a:latin typeface="Titillium"/>
              </a:rPr>
              <a:t>crio</a:t>
            </a:r>
            <a:r>
              <a:rPr lang="it-IT" dirty="0">
                <a:latin typeface="Titillium"/>
              </a:rPr>
              <a:t>-pompa per monitoraggio e condizionamento superficie specchio criogenico (146 k€)</a:t>
            </a:r>
          </a:p>
          <a:p>
            <a:pPr marL="800100" lvl="1" indent="-342900" algn="just">
              <a:buAutoNum type="romanUcPeriod"/>
            </a:pPr>
            <a:r>
              <a:rPr lang="it-IT" dirty="0">
                <a:latin typeface="Titillium"/>
                <a:ea typeface="+mn-lt"/>
                <a:cs typeface="+mn-lt"/>
              </a:rPr>
              <a:t>Parete attrezzata per break room (6.5 k€ - 7% Giunta 13/03)</a:t>
            </a:r>
            <a:endParaRPr lang="it-IT" dirty="0">
              <a:latin typeface="Titillium" pitchFamily="2" charset="77"/>
              <a:ea typeface="+mn-lt"/>
              <a:cs typeface="+mn-lt"/>
            </a:endParaRPr>
          </a:p>
          <a:p>
            <a:pPr marL="800100" lvl="1" indent="-342900" algn="just">
              <a:buAutoNum type="romanUcPeriod"/>
            </a:pPr>
            <a:r>
              <a:rPr lang="it-IT" dirty="0">
                <a:latin typeface="Titillium" pitchFamily="2" charset="77"/>
                <a:ea typeface="+mn-lt"/>
                <a:cs typeface="+mn-lt"/>
              </a:rPr>
              <a:t>Sistema videoconferenza (5 k€ - 7%?)</a:t>
            </a:r>
            <a:endParaRPr lang="it-IT" dirty="0">
              <a:latin typeface="Titillium" pitchFamily="2" charset="77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3E24ABC1-2087-D52F-C271-A0CAAAB93708}"/>
              </a:ext>
            </a:extLst>
          </p:cNvPr>
          <p:cNvSpPr txBox="1"/>
          <p:nvPr/>
        </p:nvSpPr>
        <p:spPr>
          <a:xfrm>
            <a:off x="6307667" y="6426382"/>
            <a:ext cx="29421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 dirty="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 dirty="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 dirty="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pic>
        <p:nvPicPr>
          <p:cNvPr id="2" name="Picture 94">
            <a:extLst>
              <a:ext uri="{FF2B5EF4-FFF2-40B4-BE49-F238E27FC236}">
                <a16:creationId xmlns:a16="http://schemas.microsoft.com/office/drawing/2014/main" id="{40344342-4B21-677D-9F0D-60164524024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68" t="16759" r="2262" b="16242"/>
          <a:stretch/>
        </p:blipFill>
        <p:spPr bwMode="auto">
          <a:xfrm>
            <a:off x="9520148" y="19873"/>
            <a:ext cx="2433933" cy="97900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53C07D2B-27E6-C78A-28E7-A4899D89B4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512" y="6371695"/>
            <a:ext cx="964927" cy="482600"/>
          </a:xfrm>
          <a:prstGeom prst="rect">
            <a:avLst/>
          </a:prstGeom>
        </p:spPr>
      </p:pic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DF9DAC6B-8752-49B7-7426-1BDACD2EAA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ETIC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1E0F042F-942F-0DB1-5615-089D6DAA8C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192B8-55D9-4942-9C82-0B9DDA21D461}" type="slidenum">
              <a:rPr lang="it-IT" smtClean="0"/>
              <a:t>3</a:t>
            </a:fld>
            <a:endParaRPr lang="it-IT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518E5349-0971-7C18-4209-17B2FFF27E86}"/>
              </a:ext>
            </a:extLst>
          </p:cNvPr>
          <p:cNvSpPr txBox="1"/>
          <p:nvPr/>
        </p:nvSpPr>
        <p:spPr>
          <a:xfrm>
            <a:off x="26512" y="1205101"/>
            <a:ext cx="609755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B27F47"/>
                </a:solidFill>
                <a:effectLst/>
                <a:uLnTx/>
                <a:uFillTx/>
                <a:latin typeface="Titillium Bd" pitchFamily="2" charset="77"/>
                <a:ea typeface="+mn-ea"/>
                <a:cs typeface="+mn-cs"/>
              </a:rPr>
              <a:t>Stato dell’infrastruttura AiLoV-ET</a:t>
            </a: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6A6313BE-3CD0-C553-488D-6FA069C21C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1492" y="4298923"/>
            <a:ext cx="3013717" cy="1695216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789839AB-28B9-3B5D-0B32-8D036067CE2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8795"/>
          <a:stretch/>
        </p:blipFill>
        <p:spPr>
          <a:xfrm>
            <a:off x="8990009" y="2014313"/>
            <a:ext cx="1024138" cy="2236326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0A476BF4-BF50-F53A-E315-FCBE674EF3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73785" y="3358080"/>
            <a:ext cx="2274807" cy="1279964"/>
          </a:xfrm>
          <a:prstGeom prst="rect">
            <a:avLst/>
          </a:prstGeom>
        </p:spPr>
      </p:pic>
      <p:pic>
        <p:nvPicPr>
          <p:cNvPr id="21" name="Immagine 20">
            <a:extLst>
              <a:ext uri="{FF2B5EF4-FFF2-40B4-BE49-F238E27FC236}">
                <a16:creationId xmlns:a16="http://schemas.microsoft.com/office/drawing/2014/main" id="{45056494-7424-8441-6DE0-1989D9E67B2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75066" y="4712843"/>
            <a:ext cx="2274807" cy="1281295"/>
          </a:xfrm>
          <a:prstGeom prst="rect">
            <a:avLst/>
          </a:prstGeom>
        </p:spPr>
      </p:pic>
      <p:pic>
        <p:nvPicPr>
          <p:cNvPr id="23" name="Immagine 22">
            <a:extLst>
              <a:ext uri="{FF2B5EF4-FFF2-40B4-BE49-F238E27FC236}">
                <a16:creationId xmlns:a16="http://schemas.microsoft.com/office/drawing/2014/main" id="{E4DE6904-49EC-4884-4C22-EE984DDE196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73785" y="2003318"/>
            <a:ext cx="2274807" cy="1279963"/>
          </a:xfrm>
          <a:prstGeom prst="rect">
            <a:avLst/>
          </a:prstGeom>
        </p:spPr>
      </p:pic>
      <p:pic>
        <p:nvPicPr>
          <p:cNvPr id="25" name="Immagine 24">
            <a:extLst>
              <a:ext uri="{FF2B5EF4-FFF2-40B4-BE49-F238E27FC236}">
                <a16:creationId xmlns:a16="http://schemas.microsoft.com/office/drawing/2014/main" id="{73686231-03FC-2172-F6ED-606DFF906E7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r="35686"/>
          <a:stretch/>
        </p:blipFill>
        <p:spPr>
          <a:xfrm>
            <a:off x="10096042" y="1998289"/>
            <a:ext cx="1859167" cy="223632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2084571-1C23-6322-B194-E44DC0146859}"/>
              </a:ext>
            </a:extLst>
          </p:cNvPr>
          <p:cNvSpPr txBox="1"/>
          <p:nvPr/>
        </p:nvSpPr>
        <p:spPr>
          <a:xfrm>
            <a:off x="6179344" y="6000749"/>
            <a:ext cx="577453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ea typeface="Calibri" panose="020F0502020204030204"/>
                <a:cs typeface="Calibri" panose="020F0502020204030204"/>
              </a:rPr>
              <a:t>* </a:t>
            </a:r>
            <a:r>
              <a:rPr lang="en-US" dirty="0" err="1">
                <a:ea typeface="Calibri" panose="020F0502020204030204"/>
                <a:cs typeface="Calibri" panose="020F0502020204030204"/>
              </a:rPr>
              <a:t>su</a:t>
            </a:r>
            <a:r>
              <a:rPr lang="en-US" dirty="0">
                <a:ea typeface="Calibri" panose="020F0502020204030204"/>
                <a:cs typeface="Calibri" panose="020F0502020204030204"/>
              </a:rPr>
              <a:t> </a:t>
            </a:r>
            <a:r>
              <a:rPr lang="en-US" dirty="0" err="1">
                <a:ea typeface="Calibri" panose="020F0502020204030204"/>
                <a:cs typeface="Calibri" panose="020F0502020204030204"/>
              </a:rPr>
              <a:t>residuo</a:t>
            </a:r>
            <a:r>
              <a:rPr lang="en-US" dirty="0">
                <a:ea typeface="Calibri" panose="020F0502020204030204"/>
                <a:cs typeface="Calibri" panose="020F0502020204030204"/>
              </a:rPr>
              <a:t> ca. 10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it-IT" dirty="0">
                <a:ea typeface="+mn-lt"/>
                <a:cs typeface="+mn-lt"/>
              </a:rPr>
              <a:t>k€</a:t>
            </a:r>
            <a:r>
              <a:rPr lang="en-US" dirty="0">
                <a:ea typeface="Calibri" panose="020F0502020204030204"/>
                <a:cs typeface="Calibri" panose="020F0502020204030204"/>
              </a:rPr>
              <a:t> + 7%? Se </a:t>
            </a:r>
            <a:r>
              <a:rPr lang="en-US" dirty="0" err="1">
                <a:ea typeface="Calibri" panose="020F0502020204030204"/>
                <a:cs typeface="Calibri" panose="020F0502020204030204"/>
              </a:rPr>
              <a:t>necessario</a:t>
            </a:r>
            <a:endParaRPr lang="en-US" dirty="0">
              <a:ea typeface="Calibri" panose="020F0502020204030204"/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2366451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14D794-6AD2-F931-D0DF-DFC2E7628A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63E96345-FDBD-6BA3-6FC0-4D309B23B00A}"/>
              </a:ext>
            </a:extLst>
          </p:cNvPr>
          <p:cNvSpPr txBox="1"/>
          <p:nvPr/>
        </p:nvSpPr>
        <p:spPr>
          <a:xfrm>
            <a:off x="365426" y="1648649"/>
            <a:ext cx="11461148" cy="440120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just"/>
            <a:r>
              <a:rPr lang="it-IT" sz="2800" b="1" dirty="0">
                <a:solidFill>
                  <a:srgbClr val="B27F47"/>
                </a:solidFill>
                <a:latin typeface="Titillium Bd" pitchFamily="2" charset="77"/>
              </a:rPr>
              <a:t>Risorse Umane</a:t>
            </a:r>
          </a:p>
          <a:p>
            <a:pPr algn="just"/>
            <a:endParaRPr lang="it-IT" dirty="0">
              <a:effectLst/>
              <a:latin typeface="Titillium" pitchFamily="2" charset="77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dirty="0">
                <a:effectLst/>
                <a:latin typeface="Titillium" pitchFamily="2" charset="77"/>
              </a:rPr>
              <a:t>Risorse umane tramite ETIC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it-IT" b="1" dirty="0">
                <a:latin typeface="Titillium" pitchFamily="2" charset="77"/>
              </a:rPr>
              <a:t>1 </a:t>
            </a:r>
            <a:r>
              <a:rPr lang="it-IT" b="1" dirty="0" err="1">
                <a:latin typeface="Titillium" pitchFamily="2" charset="77"/>
              </a:rPr>
              <a:t>RTDa</a:t>
            </a:r>
            <a:r>
              <a:rPr lang="it-IT" b="1" dirty="0">
                <a:latin typeface="Titillium" pitchFamily="2" charset="77"/>
              </a:rPr>
              <a:t>  </a:t>
            </a:r>
            <a:r>
              <a:rPr lang="it-IT" dirty="0">
                <a:latin typeface="Titillium" pitchFamily="2" charset="77"/>
              </a:rPr>
              <a:t>(Università Roma Tor Vergata) </a:t>
            </a:r>
            <a:r>
              <a:rPr lang="it-IT" b="1" dirty="0">
                <a:solidFill>
                  <a:srgbClr val="FF0000"/>
                </a:solidFill>
                <a:latin typeface="Titillium" pitchFamily="2" charset="77"/>
              </a:rPr>
              <a:t>scadenza 25/06/2026 </a:t>
            </a:r>
            <a:r>
              <a:rPr lang="it-IT" dirty="0">
                <a:latin typeface="Titillium" pitchFamily="2" charset="77"/>
              </a:rPr>
              <a:t>(co-finanziato 6 mesi)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it-IT" b="1" dirty="0">
                <a:latin typeface="Titillium" pitchFamily="2" charset="77"/>
              </a:rPr>
              <a:t>1 Tecnologo </a:t>
            </a:r>
            <a:r>
              <a:rPr lang="it-IT" dirty="0">
                <a:latin typeface="Titillium" pitchFamily="2" charset="77"/>
              </a:rPr>
              <a:t>(Università di Roma Tor Vergata) </a:t>
            </a:r>
            <a:r>
              <a:rPr lang="it-IT" b="1" dirty="0">
                <a:solidFill>
                  <a:srgbClr val="FF0000"/>
                </a:solidFill>
                <a:latin typeface="Titillium" pitchFamily="2" charset="77"/>
              </a:rPr>
              <a:t>scadenza 22/12/2025 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it-IT" b="1" dirty="0">
                <a:latin typeface="Titillium"/>
              </a:rPr>
              <a:t>1 </a:t>
            </a:r>
            <a:r>
              <a:rPr lang="it-IT" b="1" dirty="0" err="1">
                <a:latin typeface="Titillium"/>
              </a:rPr>
              <a:t>Phd</a:t>
            </a:r>
            <a:r>
              <a:rPr lang="it-IT" b="1" dirty="0">
                <a:latin typeface="Titillium"/>
              </a:rPr>
              <a:t> </a:t>
            </a:r>
            <a:r>
              <a:rPr lang="it-IT" dirty="0">
                <a:latin typeface="Titillium"/>
              </a:rPr>
              <a:t>(</a:t>
            </a:r>
            <a:r>
              <a:rPr lang="en-US" dirty="0">
                <a:latin typeface="Titillium"/>
              </a:rPr>
              <a:t>Astronomy Astrophysics and Space Science – AASS, Università di Roma Tor </a:t>
            </a:r>
            <a:r>
              <a:rPr lang="en-US" dirty="0" err="1">
                <a:latin typeface="Titillium"/>
              </a:rPr>
              <a:t>Vergata</a:t>
            </a:r>
            <a:r>
              <a:rPr lang="en-US" dirty="0">
                <a:latin typeface="Titillium"/>
              </a:rPr>
              <a:t>) </a:t>
            </a:r>
            <a:r>
              <a:rPr lang="en-US" b="1" dirty="0" err="1">
                <a:solidFill>
                  <a:srgbClr val="FF0000"/>
                </a:solidFill>
                <a:latin typeface="Titillium"/>
              </a:rPr>
              <a:t>scadenza</a:t>
            </a:r>
            <a:r>
              <a:rPr lang="en-US" b="1" dirty="0">
                <a:solidFill>
                  <a:srgbClr val="FF0000"/>
                </a:solidFill>
                <a:latin typeface="Titillium"/>
              </a:rPr>
              <a:t> 31/10/2026 </a:t>
            </a:r>
            <a:r>
              <a:rPr lang="en-US" dirty="0">
                <a:latin typeface="Titillium"/>
              </a:rPr>
              <a:t>(co-</a:t>
            </a:r>
            <a:r>
              <a:rPr lang="en-US" dirty="0" err="1">
                <a:latin typeface="Titillium"/>
              </a:rPr>
              <a:t>finanziato</a:t>
            </a:r>
            <a:r>
              <a:rPr lang="en-US" dirty="0">
                <a:latin typeface="Titillium"/>
              </a:rPr>
              <a:t> 10 </a:t>
            </a:r>
            <a:r>
              <a:rPr lang="en-US" dirty="0" err="1">
                <a:latin typeface="Titillium"/>
              </a:rPr>
              <a:t>mesi</a:t>
            </a:r>
            <a:r>
              <a:rPr lang="en-US" dirty="0">
                <a:latin typeface="Titillium"/>
              </a:rPr>
              <a:t>)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b="1" dirty="0">
                <a:latin typeface="Titillium"/>
              </a:rPr>
              <a:t>2 </a:t>
            </a:r>
            <a:r>
              <a:rPr lang="en-US" b="1" dirty="0" err="1">
                <a:latin typeface="Titillium"/>
              </a:rPr>
              <a:t>Tecnologi</a:t>
            </a:r>
            <a:r>
              <a:rPr lang="en-US" b="1" dirty="0">
                <a:latin typeface="Titillium"/>
              </a:rPr>
              <a:t> TD </a:t>
            </a:r>
            <a:r>
              <a:rPr lang="en-US" dirty="0">
                <a:latin typeface="Titillium"/>
              </a:rPr>
              <a:t>(INFN RM2) </a:t>
            </a:r>
            <a:r>
              <a:rPr lang="en-US" b="1" dirty="0" err="1">
                <a:solidFill>
                  <a:srgbClr val="FF0000"/>
                </a:solidFill>
                <a:highlight>
                  <a:srgbClr val="FFFF00"/>
                </a:highlight>
                <a:latin typeface="Titillium"/>
              </a:rPr>
              <a:t>rinnovato</a:t>
            </a:r>
            <a:r>
              <a:rPr lang="en-US" b="1" dirty="0">
                <a:solidFill>
                  <a:srgbClr val="FF0000"/>
                </a:solidFill>
                <a:highlight>
                  <a:srgbClr val="FFFF00"/>
                </a:highlight>
                <a:latin typeface="Titillium"/>
              </a:rPr>
              <a:t> </a:t>
            </a:r>
            <a:r>
              <a:rPr lang="en-US" b="1" dirty="0" err="1">
                <a:solidFill>
                  <a:srgbClr val="FF0000"/>
                </a:solidFill>
                <a:highlight>
                  <a:srgbClr val="FFFF00"/>
                </a:highlight>
                <a:latin typeface="Titillium"/>
              </a:rPr>
              <a:t>fino</a:t>
            </a:r>
            <a:r>
              <a:rPr lang="en-US" b="1" dirty="0">
                <a:solidFill>
                  <a:srgbClr val="FF0000"/>
                </a:solidFill>
                <a:highlight>
                  <a:srgbClr val="FFFF00"/>
                </a:highlight>
                <a:latin typeface="Titillium"/>
              </a:rPr>
              <a:t> a 31/12/2025. </a:t>
            </a:r>
            <a:r>
              <a:rPr lang="en-US" b="1" dirty="0" err="1">
                <a:solidFill>
                  <a:srgbClr val="FF0000"/>
                </a:solidFill>
                <a:highlight>
                  <a:srgbClr val="FFFF00"/>
                </a:highlight>
                <a:latin typeface="Titillium"/>
              </a:rPr>
              <a:t>Gli</a:t>
            </a:r>
            <a:r>
              <a:rPr lang="en-US" b="1" dirty="0">
                <a:solidFill>
                  <a:srgbClr val="FF0000"/>
                </a:solidFill>
                <a:highlight>
                  <a:srgbClr val="FFFF00"/>
                </a:highlight>
                <a:latin typeface="Titillium"/>
              </a:rPr>
              <a:t> </a:t>
            </a:r>
            <a:r>
              <a:rPr lang="en-US" b="1" dirty="0" err="1">
                <a:solidFill>
                  <a:srgbClr val="FF0000"/>
                </a:solidFill>
                <a:highlight>
                  <a:srgbClr val="FFFF00"/>
                </a:highlight>
                <a:latin typeface="Titillium"/>
              </a:rPr>
              <a:t>interessati</a:t>
            </a:r>
            <a:r>
              <a:rPr lang="en-US" b="1" dirty="0">
                <a:solidFill>
                  <a:srgbClr val="FF0000"/>
                </a:solidFill>
                <a:highlight>
                  <a:srgbClr val="FFFF00"/>
                </a:highlight>
                <a:latin typeface="Titillium"/>
              </a:rPr>
              <a:t> </a:t>
            </a:r>
            <a:r>
              <a:rPr lang="en-US" b="1" dirty="0" err="1">
                <a:solidFill>
                  <a:srgbClr val="FF0000"/>
                </a:solidFill>
                <a:highlight>
                  <a:srgbClr val="FFFF00"/>
                </a:highlight>
                <a:latin typeface="Titillium"/>
              </a:rPr>
              <a:t>sono</a:t>
            </a:r>
            <a:r>
              <a:rPr lang="en-US" b="1" dirty="0">
                <a:solidFill>
                  <a:srgbClr val="FF0000"/>
                </a:solidFill>
                <a:highlight>
                  <a:srgbClr val="FFFF00"/>
                </a:highlight>
                <a:latin typeface="Titillium"/>
              </a:rPr>
              <a:t> in </a:t>
            </a:r>
            <a:r>
              <a:rPr lang="en-US" b="1" dirty="0" err="1">
                <a:solidFill>
                  <a:srgbClr val="FF0000"/>
                </a:solidFill>
                <a:highlight>
                  <a:srgbClr val="FFFF00"/>
                </a:highlight>
                <a:latin typeface="Titillium"/>
              </a:rPr>
              <a:t>attesa</a:t>
            </a:r>
            <a:r>
              <a:rPr lang="en-US" b="1" dirty="0">
                <a:solidFill>
                  <a:srgbClr val="FF0000"/>
                </a:solidFill>
                <a:highlight>
                  <a:srgbClr val="FFFF00"/>
                </a:highlight>
                <a:latin typeface="Titillium"/>
              </a:rPr>
              <a:t> di </a:t>
            </a:r>
            <a:r>
              <a:rPr lang="en-US" b="1" dirty="0" err="1">
                <a:solidFill>
                  <a:srgbClr val="FF0000"/>
                </a:solidFill>
                <a:highlight>
                  <a:srgbClr val="FFFF00"/>
                </a:highlight>
                <a:latin typeface="Titillium"/>
              </a:rPr>
              <a:t>ricevere</a:t>
            </a:r>
            <a:r>
              <a:rPr lang="en-US" b="1" dirty="0">
                <a:solidFill>
                  <a:srgbClr val="FF0000"/>
                </a:solidFill>
                <a:highlight>
                  <a:srgbClr val="FFFF00"/>
                </a:highlight>
                <a:latin typeface="Titillium"/>
              </a:rPr>
              <a:t> </a:t>
            </a:r>
            <a:r>
              <a:rPr lang="en-US" b="1" dirty="0" err="1">
                <a:solidFill>
                  <a:srgbClr val="FF0000"/>
                </a:solidFill>
                <a:highlight>
                  <a:srgbClr val="FFFF00"/>
                </a:highlight>
                <a:latin typeface="Titillium"/>
              </a:rPr>
              <a:t>comunicazione</a:t>
            </a:r>
            <a:r>
              <a:rPr lang="en-US" b="1" dirty="0">
                <a:solidFill>
                  <a:srgbClr val="FF0000"/>
                </a:solidFill>
                <a:highlight>
                  <a:srgbClr val="FFFF00"/>
                </a:highlight>
                <a:latin typeface="Titillium"/>
              </a:rPr>
              <a:t> </a:t>
            </a:r>
            <a:r>
              <a:rPr lang="en-US" b="1" dirty="0" err="1">
                <a:solidFill>
                  <a:srgbClr val="FF0000"/>
                </a:solidFill>
                <a:highlight>
                  <a:srgbClr val="FFFF00"/>
                </a:highlight>
                <a:latin typeface="Titillium"/>
              </a:rPr>
              <a:t>ufficiale</a:t>
            </a:r>
            <a:r>
              <a:rPr lang="en-US" b="1" dirty="0">
                <a:solidFill>
                  <a:srgbClr val="FF0000"/>
                </a:solidFill>
                <a:highlight>
                  <a:srgbClr val="FFFF00"/>
                </a:highlight>
                <a:latin typeface="Titillium"/>
              </a:rPr>
              <a:t>.</a:t>
            </a:r>
            <a:endParaRPr lang="it-IT" b="1" dirty="0">
              <a:solidFill>
                <a:srgbClr val="FF0000"/>
              </a:solidFill>
              <a:highlight>
                <a:srgbClr val="FFFF00"/>
              </a:highlight>
              <a:latin typeface="Titillium"/>
            </a:endParaRP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endParaRPr lang="it-IT" dirty="0">
              <a:latin typeface="Titillium" pitchFamily="2" charset="77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dirty="0">
                <a:effectLst/>
                <a:latin typeface="Titillium" pitchFamily="2" charset="77"/>
              </a:rPr>
              <a:t>Risorse Umane fuori ETIC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it-IT" dirty="0">
                <a:latin typeface="Titillium"/>
              </a:rPr>
              <a:t>1 PO Università di Roma Tor Vergata (0.2 FTE) </a:t>
            </a:r>
            <a:endParaRPr lang="it-IT" dirty="0">
              <a:latin typeface="Titillium" pitchFamily="2" charset="77"/>
            </a:endParaRP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it-IT" dirty="0">
                <a:latin typeface="Titillium"/>
              </a:rPr>
              <a:t>1 </a:t>
            </a:r>
            <a:r>
              <a:rPr lang="it-IT" dirty="0" err="1">
                <a:latin typeface="Titillium"/>
              </a:rPr>
              <a:t>RTDb</a:t>
            </a:r>
            <a:r>
              <a:rPr lang="it-IT" dirty="0">
                <a:latin typeface="Titillium"/>
              </a:rPr>
              <a:t> Università di Roma Tor Vergata (0.4 FTE)</a:t>
            </a:r>
            <a:endParaRPr lang="it-IT" dirty="0">
              <a:latin typeface="Titillium" pitchFamily="2" charset="77"/>
            </a:endParaRP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it-IT" dirty="0">
                <a:latin typeface="Titillium"/>
              </a:rPr>
              <a:t>2 Primi ricercatori INFN RM2 (0.45 FTE) 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endParaRPr lang="it-IT" dirty="0">
              <a:latin typeface="Titillium" pitchFamily="2" charset="77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B1D0CFB4-CA83-5BAC-AF6D-53E852CC4B04}"/>
              </a:ext>
            </a:extLst>
          </p:cNvPr>
          <p:cNvSpPr txBox="1"/>
          <p:nvPr/>
        </p:nvSpPr>
        <p:spPr>
          <a:xfrm>
            <a:off x="6307667" y="6426382"/>
            <a:ext cx="29421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 dirty="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 dirty="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 dirty="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pic>
        <p:nvPicPr>
          <p:cNvPr id="2" name="Picture 94">
            <a:extLst>
              <a:ext uri="{FF2B5EF4-FFF2-40B4-BE49-F238E27FC236}">
                <a16:creationId xmlns:a16="http://schemas.microsoft.com/office/drawing/2014/main" id="{E352AA5E-5350-64C2-BB53-B2EBDA83358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68" t="16759" r="2262" b="16242"/>
          <a:stretch/>
        </p:blipFill>
        <p:spPr bwMode="auto">
          <a:xfrm>
            <a:off x="9520148" y="19873"/>
            <a:ext cx="2433933" cy="97900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554583F6-567D-D899-ED5C-BDFD3CD428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512" y="6371695"/>
            <a:ext cx="964927" cy="482600"/>
          </a:xfrm>
          <a:prstGeom prst="rect">
            <a:avLst/>
          </a:prstGeom>
        </p:spPr>
      </p:pic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7A466185-165D-8D06-583D-14200C1FA3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ETIC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6008DAE3-92DA-1222-7EF0-A69C85F229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192B8-55D9-4942-9C82-0B9DDA21D461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113379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153504-C189-7DB8-40DF-7C4B44348D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E0CC9593-1AB0-136A-9085-E87322CECA00}"/>
              </a:ext>
            </a:extLst>
          </p:cNvPr>
          <p:cNvSpPr txBox="1"/>
          <p:nvPr/>
        </p:nvSpPr>
        <p:spPr>
          <a:xfrm>
            <a:off x="365426" y="1648649"/>
            <a:ext cx="11461148" cy="495520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just"/>
            <a:r>
              <a:rPr lang="it-IT" sz="2800" b="1" dirty="0">
                <a:solidFill>
                  <a:srgbClr val="B27F47"/>
                </a:solidFill>
                <a:latin typeface="Titillium Bd" pitchFamily="2" charset="77"/>
              </a:rPr>
              <a:t>Ruolo in ET internazionale e/o in TETI</a:t>
            </a:r>
          </a:p>
          <a:p>
            <a:pPr algn="just"/>
            <a:endParaRPr lang="it-IT" dirty="0">
              <a:effectLst/>
              <a:latin typeface="Titillium" pitchFamily="2" charset="77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dirty="0">
                <a:effectLst/>
                <a:latin typeface="Titillium" pitchFamily="2" charset="77"/>
              </a:rPr>
              <a:t>Attività di R&amp;D o di progettazione:</a:t>
            </a:r>
          </a:p>
          <a:p>
            <a:pPr algn="just"/>
            <a:endParaRPr lang="it-IT" dirty="0">
              <a:effectLst/>
              <a:latin typeface="Titillium" pitchFamily="2" charset="77"/>
            </a:endParaRP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it-IT" dirty="0">
                <a:latin typeface="Titillium" pitchFamily="2" charset="77"/>
              </a:rPr>
              <a:t>WSC attività di R&amp;D:</a:t>
            </a:r>
          </a:p>
          <a:p>
            <a:pPr marL="1200150" lvl="2" indent="-285750" algn="just">
              <a:buFont typeface="Wingdings" panose="05000000000000000000" pitchFamily="2" charset="2"/>
              <a:buChar char="ü"/>
            </a:pPr>
            <a:r>
              <a:rPr lang="it-IT" dirty="0" err="1">
                <a:latin typeface="Titillium" pitchFamily="2" charset="77"/>
              </a:rPr>
              <a:t>ET_Italia</a:t>
            </a:r>
            <a:r>
              <a:rPr lang="it-IT" dirty="0">
                <a:latin typeface="Titillium" pitchFamily="2" charset="77"/>
              </a:rPr>
              <a:t> WSC WP1 (</a:t>
            </a:r>
            <a:r>
              <a:rPr lang="it-IT" dirty="0" err="1">
                <a:latin typeface="Titillium" pitchFamily="2" charset="77"/>
              </a:rPr>
              <a:t>Simulation</a:t>
            </a:r>
            <a:r>
              <a:rPr lang="it-IT" dirty="0">
                <a:latin typeface="Titillium" pitchFamily="2" charset="77"/>
              </a:rPr>
              <a:t>, Sensing and </a:t>
            </a:r>
            <a:r>
              <a:rPr lang="it-IT" dirty="0" err="1">
                <a:latin typeface="Titillium" pitchFamily="2" charset="77"/>
              </a:rPr>
              <a:t>Actuation</a:t>
            </a:r>
            <a:r>
              <a:rPr lang="it-IT" dirty="0">
                <a:latin typeface="Titillium" pitchFamily="2" charset="77"/>
              </a:rPr>
              <a:t>) </a:t>
            </a:r>
            <a:r>
              <a:rPr lang="it" dirty="0"/>
              <a:t>develop a facility with an integrated Marginally Stable Cavity for testing and validating technologies for aberration control </a:t>
            </a:r>
            <a:r>
              <a:rPr lang="it-IT" dirty="0">
                <a:latin typeface="Titillium" pitchFamily="2" charset="77"/>
              </a:rPr>
              <a:t>(M3: s1 2026)</a:t>
            </a:r>
            <a:r>
              <a:rPr lang="it" dirty="0"/>
              <a:t> 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it-IT" dirty="0">
                <a:latin typeface="Titillium" pitchFamily="2" charset="77"/>
              </a:rPr>
              <a:t>CO_HF e CO_LF attività di R&amp;D:</a:t>
            </a:r>
          </a:p>
          <a:p>
            <a:pPr marL="1200150" lvl="2" indent="-285750" algn="just">
              <a:buFont typeface="Wingdings" panose="05000000000000000000" pitchFamily="2" charset="2"/>
              <a:buChar char="ü"/>
            </a:pPr>
            <a:r>
              <a:rPr lang="en-US" dirty="0" err="1">
                <a:latin typeface="Titillium" pitchFamily="2" charset="77"/>
              </a:rPr>
              <a:t>ET_Italia</a:t>
            </a:r>
            <a:r>
              <a:rPr lang="en-US" dirty="0">
                <a:latin typeface="Titillium" pitchFamily="2" charset="77"/>
              </a:rPr>
              <a:t> CRD WP7 Advancing in materials (M1: s2 2028; M2: s2 2026)</a:t>
            </a:r>
          </a:p>
          <a:p>
            <a:pPr marL="1200150" lvl="2" indent="-285750" algn="just">
              <a:buFont typeface="Wingdings" panose="05000000000000000000" pitchFamily="2" charset="2"/>
              <a:buChar char="ü"/>
            </a:pPr>
            <a:r>
              <a:rPr lang="en-US">
                <a:latin typeface="Titillium"/>
              </a:rPr>
              <a:t>ET_Italia CRD WP9 Properties at Low Temperature  (M1: s2 2026; M2: s2 2028)</a:t>
            </a:r>
          </a:p>
          <a:p>
            <a:pPr marL="1200150" lvl="2" indent="-285750" algn="just">
              <a:buFont typeface="Wingdings" panose="05000000000000000000" pitchFamily="2" charset="2"/>
              <a:buChar char="ü"/>
            </a:pPr>
            <a:r>
              <a:rPr lang="en-US" dirty="0" err="1">
                <a:latin typeface="Titillium" pitchFamily="2" charset="77"/>
              </a:rPr>
              <a:t>ET_Italia</a:t>
            </a:r>
            <a:r>
              <a:rPr lang="en-US" dirty="0">
                <a:latin typeface="Titillium" pitchFamily="2" charset="77"/>
              </a:rPr>
              <a:t> CRD WP1 e WP2 service facilities for optical and mechanical characterization</a:t>
            </a:r>
          </a:p>
          <a:p>
            <a:pPr lvl="2" algn="just"/>
            <a:endParaRPr lang="it-IT" dirty="0">
              <a:effectLst/>
              <a:latin typeface="Titillium" pitchFamily="2" charset="77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>
                <a:latin typeface="Titillium"/>
              </a:rPr>
              <a:t>Responsabilità in ETC o in TETI: </a:t>
            </a:r>
            <a:endParaRPr lang="it-IT">
              <a:latin typeface="Titillium" pitchFamily="2" charset="77"/>
            </a:endParaRP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it-IT" dirty="0">
                <a:latin typeface="Titillium"/>
              </a:rPr>
              <a:t>Co-</a:t>
            </a:r>
            <a:r>
              <a:rPr lang="it-IT" err="1">
                <a:latin typeface="Titillium"/>
              </a:rPr>
              <a:t>chair</a:t>
            </a:r>
            <a:r>
              <a:rPr lang="it-IT">
                <a:latin typeface="Titillium"/>
              </a:rPr>
              <a:t> WSC </a:t>
            </a:r>
            <a:endParaRPr lang="it-IT" dirty="0">
              <a:latin typeface="Titillium" pitchFamily="2" charset="77"/>
            </a:endParaRP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it-IT">
                <a:latin typeface="Titillium"/>
              </a:rPr>
              <a:t>BUC member</a:t>
            </a:r>
            <a:endParaRPr lang="it-IT" dirty="0">
              <a:latin typeface="Titillium" pitchFamily="2" charset="77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it-IT" dirty="0">
              <a:latin typeface="Titillium" pitchFamily="2" charset="77"/>
            </a:endParaRPr>
          </a:p>
          <a:p>
            <a:pPr algn="just"/>
            <a:endParaRPr lang="it-IT" dirty="0">
              <a:latin typeface="Titillium" pitchFamily="2" charset="77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EB4814A3-02EE-42B2-8E7E-88B516069A77}"/>
              </a:ext>
            </a:extLst>
          </p:cNvPr>
          <p:cNvSpPr txBox="1"/>
          <p:nvPr/>
        </p:nvSpPr>
        <p:spPr>
          <a:xfrm>
            <a:off x="6307667" y="6426382"/>
            <a:ext cx="29421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 dirty="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 dirty="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 dirty="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pic>
        <p:nvPicPr>
          <p:cNvPr id="2" name="Picture 94">
            <a:extLst>
              <a:ext uri="{FF2B5EF4-FFF2-40B4-BE49-F238E27FC236}">
                <a16:creationId xmlns:a16="http://schemas.microsoft.com/office/drawing/2014/main" id="{1D2CF14A-A7CA-3138-48CA-95543E3ABFE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68" t="16759" r="2262" b="16242"/>
          <a:stretch/>
        </p:blipFill>
        <p:spPr bwMode="auto">
          <a:xfrm>
            <a:off x="9520148" y="19873"/>
            <a:ext cx="2433933" cy="97900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B67FB24C-EB43-9F60-44A2-F64B01DC8F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512" y="6371695"/>
            <a:ext cx="964927" cy="482600"/>
          </a:xfrm>
          <a:prstGeom prst="rect">
            <a:avLst/>
          </a:prstGeom>
        </p:spPr>
      </p:pic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45C84E50-34BD-E967-107F-51DC653C78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ETIC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D935A996-92FE-DDC3-427E-6E7733B878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192B8-55D9-4942-9C82-0B9DDA21D461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44740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zione standard1" id="{783074A1-5EB3-4A60-AD74-A3AD1FCB0878}" vid="{BEE12312-E2D7-42BE-A6BE-4606C3E8020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7a97a33b-e25c-4a77-ab29-cdc66128a635">
      <Terms xmlns="http://schemas.microsoft.com/office/infopath/2007/PartnerControls"/>
    </lcf76f155ced4ddcb4097134ff3c332f>
    <TaxCatchAll xmlns="d11fd470-8721-449f-966d-567972a054c0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2C98DE5ACEC3CE44A554E41075FBCF19" ma:contentTypeVersion="15" ma:contentTypeDescription="Creare un nuovo documento." ma:contentTypeScope="" ma:versionID="014442bf18aae370fc03a1fdd48a7ebc">
  <xsd:schema xmlns:xsd="http://www.w3.org/2001/XMLSchema" xmlns:xs="http://www.w3.org/2001/XMLSchema" xmlns:p="http://schemas.microsoft.com/office/2006/metadata/properties" xmlns:ns2="7a97a33b-e25c-4a77-ab29-cdc66128a635" xmlns:ns3="d11fd470-8721-449f-966d-567972a054c0" targetNamespace="http://schemas.microsoft.com/office/2006/metadata/properties" ma:root="true" ma:fieldsID="e77fbae3f5f53a77ca153b0defd98416" ns2:_="" ns3:_="">
    <xsd:import namespace="7a97a33b-e25c-4a77-ab29-cdc66128a635"/>
    <xsd:import namespace="d11fd470-8721-449f-966d-567972a054c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ObjectDetectorVersions" minOccurs="0"/>
                <xsd:element ref="ns2:MediaServiceLocation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a97a33b-e25c-4a77-ab29-cdc66128a63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Tag immagine" ma:readOnly="false" ma:fieldId="{5cf76f15-5ced-4ddc-b409-7134ff3c332f}" ma:taxonomyMulti="true" ma:sspId="5655b07b-e106-434b-8e42-295331486e4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11fd470-8721-449f-966d-567972a054c0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938e1404-e6ce-4a71-8f43-6fd148dccd74}" ma:internalName="TaxCatchAll" ma:showField="CatchAllData" ma:web="d11fd470-8721-449f-966d-567972a054c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Condivis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Condiviso con dettagli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i contenuto"/>
        <xsd:element ref="dc:title" minOccurs="0" maxOccurs="1" ma:index="4" ma:displayName="Tito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3467FBC-AEAE-4EC2-BF36-9EF027E22BDD}">
  <ds:schemaRefs>
    <ds:schemaRef ds:uri="http://schemas.openxmlformats.org/package/2006/metadata/core-properties"/>
    <ds:schemaRef ds:uri="http://purl.org/dc/dcmitype/"/>
    <ds:schemaRef ds:uri="http://schemas.microsoft.com/office/2006/metadata/properties"/>
    <ds:schemaRef ds:uri="http://www.w3.org/XML/1998/namespace"/>
    <ds:schemaRef ds:uri="d11fd470-8721-449f-966d-567972a054c0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7a97a33b-e25c-4a77-ab29-cdc66128a635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73D1BD3D-D068-4931-AF5E-8D608CC1D70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a97a33b-e25c-4a77-ab29-cdc66128a635"/>
    <ds:schemaRef ds:uri="d11fd470-8721-449f-966d-567972a054c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0BE24F4-7EB1-434B-8205-B2D5D658486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ETIC powerpoint</Template>
  <TotalTime>155</TotalTime>
  <Words>556</Words>
  <Application>Microsoft Office PowerPoint</Application>
  <PresentationFormat>Widescreen</PresentationFormat>
  <Paragraphs>70</Paragraphs>
  <Slides>5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5</vt:i4>
      </vt:variant>
    </vt:vector>
  </HeadingPairs>
  <TitlesOfParts>
    <vt:vector size="11" baseType="lpstr">
      <vt:lpstr>Arial</vt:lpstr>
      <vt:lpstr>Calibri</vt:lpstr>
      <vt:lpstr>Titillium</vt:lpstr>
      <vt:lpstr>Titillium Bd</vt:lpstr>
      <vt:lpstr>Wingdings</vt:lpstr>
      <vt:lpstr>Tema di Office</vt:lpstr>
      <vt:lpstr>AiLoV-ET Roma Tor Vergata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Michele Punturo</dc:creator>
  <cp:lastModifiedBy>Elisabetta Cesarini</cp:lastModifiedBy>
  <cp:revision>57</cp:revision>
  <dcterms:created xsi:type="dcterms:W3CDTF">2025-03-04T13:03:38Z</dcterms:created>
  <dcterms:modified xsi:type="dcterms:W3CDTF">2025-03-18T09:33:52Z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0x0101002C98DE5ACEC3CE44A554E41075FBCF19</vt:lpwstr>
  </property>
</Properties>
</file>